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25"/>
  </p:notesMasterIdLst>
  <p:sldIdLst>
    <p:sldId id="257" r:id="rId2"/>
    <p:sldId id="258" r:id="rId3"/>
    <p:sldId id="280" r:id="rId4"/>
    <p:sldId id="282" r:id="rId5"/>
    <p:sldId id="300" r:id="rId6"/>
    <p:sldId id="305" r:id="rId7"/>
    <p:sldId id="260" r:id="rId8"/>
    <p:sldId id="283" r:id="rId9"/>
    <p:sldId id="285" r:id="rId10"/>
    <p:sldId id="286" r:id="rId11"/>
    <p:sldId id="306" r:id="rId12"/>
    <p:sldId id="292" r:id="rId13"/>
    <p:sldId id="293" r:id="rId14"/>
    <p:sldId id="294" r:id="rId15"/>
    <p:sldId id="295" r:id="rId16"/>
    <p:sldId id="307" r:id="rId17"/>
    <p:sldId id="302" r:id="rId18"/>
    <p:sldId id="304" r:id="rId19"/>
    <p:sldId id="303" r:id="rId20"/>
    <p:sldId id="291" r:id="rId21"/>
    <p:sldId id="296" r:id="rId22"/>
    <p:sldId id="297" r:id="rId23"/>
    <p:sldId id="298" r:id="rId2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415693"/>
    <a:srgbClr val="F26E23"/>
    <a:srgbClr val="D9D9D9"/>
    <a:srgbClr val="5381B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040" autoAdjust="0"/>
    <p:restoredTop sz="94660"/>
  </p:normalViewPr>
  <p:slideViewPr>
    <p:cSldViewPr snapToGrid="0">
      <p:cViewPr>
        <p:scale>
          <a:sx n="51" d="100"/>
          <a:sy n="51" d="100"/>
        </p:scale>
        <p:origin x="786" y="48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3640188-CB3D-401A-B23B-A14ED78463D8}" type="datetimeFigureOut">
              <a:rPr lang="en-US" smtClean="0"/>
              <a:t>6/19/2020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382B540-D87A-4131-BB87-04D358B243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511444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C9E1D-87DB-463A-836C-4CC3AB7BCCD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781683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C9E1D-87DB-463A-836C-4CC3AB7BCCD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8278389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C9E1D-87DB-463A-836C-4CC3AB7BCCD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824325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C9E1D-87DB-463A-836C-4CC3AB7BCCD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0688665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C9E1D-87DB-463A-836C-4CC3AB7BCCD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435184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C9E1D-87DB-463A-836C-4CC3AB7BCCD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517112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6FC9E1D-87DB-463A-836C-4CC3AB7BCCD9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887464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C9E1D-87DB-463A-836C-4CC3AB7BCCD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4206021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C9E1D-87DB-463A-836C-4CC3AB7BCCD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7955467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C9E1D-87DB-463A-836C-4CC3AB7BCCD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904969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C9E1D-87DB-463A-836C-4CC3AB7BCCD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10697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C9E1D-87DB-463A-836C-4CC3AB7BCCD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095223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C9E1D-87DB-463A-836C-4CC3AB7BCCD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9306058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C9E1D-87DB-463A-836C-4CC3AB7BCCD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993828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C9E1D-87DB-463A-836C-4CC3AB7BCCD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1575106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2" y="2130425"/>
            <a:ext cx="10363200" cy="1470026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2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4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3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85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3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7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2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70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90BFE5-3ABE-411E-9BC9-63F351FD77FF}" type="datetimeFigureOut">
              <a:rPr lang="en-IN" smtClean="0"/>
              <a:pPr/>
              <a:t>19-06-2020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A442C1-BF68-443F-85E6-701BF07CCE96}" type="slidenum">
              <a:rPr lang="en-IN" smtClean="0"/>
              <a:pPr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3540284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90BFE5-3ABE-411E-9BC9-63F351FD77FF}" type="datetimeFigureOut">
              <a:rPr lang="en-IN" smtClean="0"/>
              <a:pPr/>
              <a:t>19-06-2020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A442C1-BF68-443F-85E6-701BF07CCE96}" type="slidenum">
              <a:rPr lang="en-IN" smtClean="0"/>
              <a:pPr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8485394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06376"/>
            <a:ext cx="2743200" cy="4387851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2" y="206376"/>
            <a:ext cx="8026400" cy="4387851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90BFE5-3ABE-411E-9BC9-63F351FD77FF}" type="datetimeFigureOut">
              <a:rPr lang="en-IN" smtClean="0"/>
              <a:pPr/>
              <a:t>19-06-2020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A442C1-BF68-443F-85E6-701BF07CCE96}" type="slidenum">
              <a:rPr lang="en-IN" smtClean="0"/>
              <a:pPr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972743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6">
            <a:extLst>
              <a:ext uri="{FF2B5EF4-FFF2-40B4-BE49-F238E27FC236}">
                <a16:creationId xmlns:a16="http://schemas.microsoft.com/office/drawing/2014/main" id="{4D47C43D-5CDC-4F1B-8612-35DF0DA215B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162552" y="857250"/>
            <a:ext cx="7267575" cy="5276850"/>
          </a:xfrm>
          <a:custGeom>
            <a:avLst/>
            <a:gdLst>
              <a:gd name="connsiteX0" fmla="*/ 498202 w 7267575"/>
              <a:gd name="connsiteY0" fmla="*/ 4724400 h 5276850"/>
              <a:gd name="connsiteX1" fmla="*/ 4648201 w 7267575"/>
              <a:gd name="connsiteY1" fmla="*/ 4724400 h 5276850"/>
              <a:gd name="connsiteX2" fmla="*/ 4321449 w 7267575"/>
              <a:gd name="connsiteY2" fmla="*/ 5276850 h 5276850"/>
              <a:gd name="connsiteX3" fmla="*/ 171450 w 7267575"/>
              <a:gd name="connsiteY3" fmla="*/ 5276850 h 5276850"/>
              <a:gd name="connsiteX4" fmla="*/ 1545952 w 7267575"/>
              <a:gd name="connsiteY4" fmla="*/ 4133850 h 5276850"/>
              <a:gd name="connsiteX5" fmla="*/ 5695950 w 7267575"/>
              <a:gd name="connsiteY5" fmla="*/ 4133850 h 5276850"/>
              <a:gd name="connsiteX6" fmla="*/ 5369198 w 7267575"/>
              <a:gd name="connsiteY6" fmla="*/ 4686300 h 5276850"/>
              <a:gd name="connsiteX7" fmla="*/ 1219200 w 7267575"/>
              <a:gd name="connsiteY7" fmla="*/ 4686300 h 5276850"/>
              <a:gd name="connsiteX8" fmla="*/ 326752 w 7267575"/>
              <a:gd name="connsiteY8" fmla="*/ 3543300 h 5276850"/>
              <a:gd name="connsiteX9" fmla="*/ 5410200 w 7267575"/>
              <a:gd name="connsiteY9" fmla="*/ 3543300 h 5276850"/>
              <a:gd name="connsiteX10" fmla="*/ 5083448 w 7267575"/>
              <a:gd name="connsiteY10" fmla="*/ 4095750 h 5276850"/>
              <a:gd name="connsiteX11" fmla="*/ 0 w 7267575"/>
              <a:gd name="connsiteY11" fmla="*/ 4095750 h 5276850"/>
              <a:gd name="connsiteX12" fmla="*/ 1088752 w 7267575"/>
              <a:gd name="connsiteY12" fmla="*/ 2952750 h 5276850"/>
              <a:gd name="connsiteX13" fmla="*/ 5238750 w 7267575"/>
              <a:gd name="connsiteY13" fmla="*/ 2952750 h 5276850"/>
              <a:gd name="connsiteX14" fmla="*/ 4911998 w 7267575"/>
              <a:gd name="connsiteY14" fmla="*/ 3505200 h 5276850"/>
              <a:gd name="connsiteX15" fmla="*/ 762000 w 7267575"/>
              <a:gd name="connsiteY15" fmla="*/ 3505200 h 5276850"/>
              <a:gd name="connsiteX16" fmla="*/ 1088752 w 7267575"/>
              <a:gd name="connsiteY16" fmla="*/ 2362200 h 5276850"/>
              <a:gd name="connsiteX17" fmla="*/ 6343650 w 7267575"/>
              <a:gd name="connsiteY17" fmla="*/ 2362200 h 5276850"/>
              <a:gd name="connsiteX18" fmla="*/ 6016898 w 7267575"/>
              <a:gd name="connsiteY18" fmla="*/ 2914650 h 5276850"/>
              <a:gd name="connsiteX19" fmla="*/ 762000 w 7267575"/>
              <a:gd name="connsiteY19" fmla="*/ 2914650 h 5276850"/>
              <a:gd name="connsiteX20" fmla="*/ 917302 w 7267575"/>
              <a:gd name="connsiteY20" fmla="*/ 1771650 h 5276850"/>
              <a:gd name="connsiteX21" fmla="*/ 6343650 w 7267575"/>
              <a:gd name="connsiteY21" fmla="*/ 1771650 h 5276850"/>
              <a:gd name="connsiteX22" fmla="*/ 6016898 w 7267575"/>
              <a:gd name="connsiteY22" fmla="*/ 2324100 h 5276850"/>
              <a:gd name="connsiteX23" fmla="*/ 590550 w 7267575"/>
              <a:gd name="connsiteY23" fmla="*/ 2324100 h 5276850"/>
              <a:gd name="connsiteX24" fmla="*/ 1545952 w 7267575"/>
              <a:gd name="connsiteY24" fmla="*/ 1181100 h 5276850"/>
              <a:gd name="connsiteX25" fmla="*/ 5695950 w 7267575"/>
              <a:gd name="connsiteY25" fmla="*/ 1181100 h 5276850"/>
              <a:gd name="connsiteX26" fmla="*/ 5369198 w 7267575"/>
              <a:gd name="connsiteY26" fmla="*/ 1733550 h 5276850"/>
              <a:gd name="connsiteX27" fmla="*/ 1219200 w 7267575"/>
              <a:gd name="connsiteY27" fmla="*/ 1733550 h 5276850"/>
              <a:gd name="connsiteX28" fmla="*/ 2565127 w 7267575"/>
              <a:gd name="connsiteY28" fmla="*/ 590550 h 5276850"/>
              <a:gd name="connsiteX29" fmla="*/ 6715125 w 7267575"/>
              <a:gd name="connsiteY29" fmla="*/ 590550 h 5276850"/>
              <a:gd name="connsiteX30" fmla="*/ 6388373 w 7267575"/>
              <a:gd name="connsiteY30" fmla="*/ 1143000 h 5276850"/>
              <a:gd name="connsiteX31" fmla="*/ 2238375 w 7267575"/>
              <a:gd name="connsiteY31" fmla="*/ 1143000 h 5276850"/>
              <a:gd name="connsiteX32" fmla="*/ 2565127 w 7267575"/>
              <a:gd name="connsiteY32" fmla="*/ 0 h 5276850"/>
              <a:gd name="connsiteX33" fmla="*/ 7267575 w 7267575"/>
              <a:gd name="connsiteY33" fmla="*/ 0 h 5276850"/>
              <a:gd name="connsiteX34" fmla="*/ 6940823 w 7267575"/>
              <a:gd name="connsiteY34" fmla="*/ 552450 h 5276850"/>
              <a:gd name="connsiteX35" fmla="*/ 2238375 w 7267575"/>
              <a:gd name="connsiteY35" fmla="*/ 552450 h 527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267575" h="5276850">
                <a:moveTo>
                  <a:pt x="498202" y="4724400"/>
                </a:moveTo>
                <a:lnTo>
                  <a:pt x="4648201" y="4724400"/>
                </a:lnTo>
                <a:lnTo>
                  <a:pt x="4321449" y="5276850"/>
                </a:lnTo>
                <a:lnTo>
                  <a:pt x="171450" y="5276850"/>
                </a:lnTo>
                <a:close/>
                <a:moveTo>
                  <a:pt x="1545952" y="4133850"/>
                </a:moveTo>
                <a:lnTo>
                  <a:pt x="5695950" y="4133850"/>
                </a:lnTo>
                <a:lnTo>
                  <a:pt x="5369198" y="4686300"/>
                </a:lnTo>
                <a:lnTo>
                  <a:pt x="1219200" y="4686300"/>
                </a:lnTo>
                <a:close/>
                <a:moveTo>
                  <a:pt x="326752" y="3543300"/>
                </a:moveTo>
                <a:lnTo>
                  <a:pt x="5410200" y="3543300"/>
                </a:lnTo>
                <a:lnTo>
                  <a:pt x="5083448" y="4095750"/>
                </a:lnTo>
                <a:lnTo>
                  <a:pt x="0" y="4095750"/>
                </a:lnTo>
                <a:close/>
                <a:moveTo>
                  <a:pt x="1088752" y="2952750"/>
                </a:moveTo>
                <a:lnTo>
                  <a:pt x="5238750" y="2952750"/>
                </a:lnTo>
                <a:lnTo>
                  <a:pt x="4911998" y="3505200"/>
                </a:lnTo>
                <a:lnTo>
                  <a:pt x="762000" y="3505200"/>
                </a:lnTo>
                <a:close/>
                <a:moveTo>
                  <a:pt x="1088752" y="2362200"/>
                </a:moveTo>
                <a:lnTo>
                  <a:pt x="6343650" y="2362200"/>
                </a:lnTo>
                <a:lnTo>
                  <a:pt x="6016898" y="2914650"/>
                </a:lnTo>
                <a:lnTo>
                  <a:pt x="762000" y="2914650"/>
                </a:lnTo>
                <a:close/>
                <a:moveTo>
                  <a:pt x="917302" y="1771650"/>
                </a:moveTo>
                <a:lnTo>
                  <a:pt x="6343650" y="1771650"/>
                </a:lnTo>
                <a:lnTo>
                  <a:pt x="6016898" y="2324100"/>
                </a:lnTo>
                <a:lnTo>
                  <a:pt x="590550" y="2324100"/>
                </a:lnTo>
                <a:close/>
                <a:moveTo>
                  <a:pt x="1545952" y="1181100"/>
                </a:moveTo>
                <a:lnTo>
                  <a:pt x="5695950" y="1181100"/>
                </a:lnTo>
                <a:lnTo>
                  <a:pt x="5369198" y="1733550"/>
                </a:lnTo>
                <a:lnTo>
                  <a:pt x="1219200" y="1733550"/>
                </a:lnTo>
                <a:close/>
                <a:moveTo>
                  <a:pt x="2565127" y="590550"/>
                </a:moveTo>
                <a:lnTo>
                  <a:pt x="6715125" y="590550"/>
                </a:lnTo>
                <a:lnTo>
                  <a:pt x="6388373" y="1143000"/>
                </a:lnTo>
                <a:lnTo>
                  <a:pt x="2238375" y="1143000"/>
                </a:lnTo>
                <a:close/>
                <a:moveTo>
                  <a:pt x="2565127" y="0"/>
                </a:moveTo>
                <a:lnTo>
                  <a:pt x="7267575" y="0"/>
                </a:lnTo>
                <a:lnTo>
                  <a:pt x="6940823" y="552450"/>
                </a:lnTo>
                <a:lnTo>
                  <a:pt x="2238375" y="55245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30174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">
  <p:cSld name="6_Title Slide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3"/>
          <p:cNvSpPr>
            <a:spLocks noGrp="1"/>
          </p:cNvSpPr>
          <p:nvPr>
            <p:ph type="pic" idx="2"/>
          </p:nvPr>
        </p:nvSpPr>
        <p:spPr>
          <a:xfrm>
            <a:off x="5162552" y="857250"/>
            <a:ext cx="7267575" cy="52768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60950" rIns="121900" bIns="60950" anchor="t" anchorCtr="0">
            <a:noAutofit/>
          </a:bodyPr>
          <a:lstStyle>
            <a:lvl1pPr marR="0" lvl="0" algn="l" rtl="0">
              <a:spcBef>
                <a:spcPts val="860"/>
              </a:spcBef>
              <a:spcAft>
                <a:spcPts val="0"/>
              </a:spcAft>
              <a:buClr>
                <a:schemeClr val="dk1"/>
              </a:buClr>
              <a:buSzPts val="4300"/>
              <a:buFont typeface="Arial"/>
              <a:buChar char="•"/>
              <a:defRPr sz="4299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74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Char char="–"/>
              <a:defRPr sz="3699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199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54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Char char="–"/>
              <a:defRPr sz="2699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54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Char char="»"/>
              <a:defRPr sz="2699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54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Char char="•"/>
              <a:defRPr sz="2699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54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Char char="•"/>
              <a:defRPr sz="2699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54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Char char="•"/>
              <a:defRPr sz="2699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54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Char char="•"/>
              <a:defRPr sz="2699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16231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90BFE5-3ABE-411E-9BC9-63F351FD77FF}" type="datetimeFigureOut">
              <a:rPr lang="en-IN" smtClean="0"/>
              <a:pPr/>
              <a:t>19-06-2020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A442C1-BF68-443F-85E6-701BF07CCE96}" type="slidenum">
              <a:rPr lang="en-IN" smtClean="0"/>
              <a:pPr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35919267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6" y="4406901"/>
            <a:ext cx="10363200" cy="1362075"/>
          </a:xfrm>
        </p:spPr>
        <p:txBody>
          <a:bodyPr anchor="t"/>
          <a:lstStyle>
            <a:lvl1pPr algn="l">
              <a:defRPr sz="5299" b="1" cap="all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6" y="2906714"/>
            <a:ext cx="10363200" cy="1500187"/>
          </a:xfrm>
        </p:spPr>
        <p:txBody>
          <a:bodyPr anchor="b"/>
          <a:lstStyle>
            <a:lvl1pPr marL="0" indent="0">
              <a:buNone/>
              <a:defRPr sz="2699">
                <a:solidFill>
                  <a:schemeClr val="tx1">
                    <a:tint val="75000"/>
                  </a:schemeClr>
                </a:solidFill>
              </a:defRPr>
            </a:lvl1pPr>
            <a:lvl2pPr marL="609463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8926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 marL="1828388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 marL="2437851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  <a:lvl6pPr marL="304731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6pPr>
            <a:lvl7pPr marL="3656777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7pPr>
            <a:lvl8pPr marL="426624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8pPr>
            <a:lvl9pPr marL="4875703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90BFE5-3ABE-411E-9BC9-63F351FD77FF}" type="datetimeFigureOut">
              <a:rPr lang="en-IN" smtClean="0"/>
              <a:pPr/>
              <a:t>19-06-2020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A442C1-BF68-443F-85E6-701BF07CCE96}" type="slidenum">
              <a:rPr lang="en-IN" smtClean="0"/>
              <a:pPr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3099763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2" y="1200152"/>
            <a:ext cx="5384800" cy="3394075"/>
          </a:xfrm>
        </p:spPr>
        <p:txBody>
          <a:bodyPr/>
          <a:lstStyle>
            <a:lvl1pPr>
              <a:defRPr sz="3699"/>
            </a:lvl1pPr>
            <a:lvl2pPr>
              <a:defRPr sz="3199"/>
            </a:lvl2pPr>
            <a:lvl3pPr>
              <a:defRPr sz="2699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200152"/>
            <a:ext cx="5384800" cy="3394075"/>
          </a:xfrm>
        </p:spPr>
        <p:txBody>
          <a:bodyPr/>
          <a:lstStyle>
            <a:lvl1pPr>
              <a:defRPr sz="3699"/>
            </a:lvl1pPr>
            <a:lvl2pPr>
              <a:defRPr sz="3199"/>
            </a:lvl2pPr>
            <a:lvl3pPr>
              <a:defRPr sz="2699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90BFE5-3ABE-411E-9BC9-63F351FD77FF}" type="datetimeFigureOut">
              <a:rPr lang="en-IN" smtClean="0"/>
              <a:pPr/>
              <a:t>19-06-2020</a:t>
            </a:fld>
            <a:endParaRPr lang="en-I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A442C1-BF68-443F-85E6-701BF07CCE96}" type="slidenum">
              <a:rPr lang="en-IN" smtClean="0"/>
              <a:pPr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1786926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5"/>
            <a:ext cx="5386917" cy="639763"/>
          </a:xfrm>
        </p:spPr>
        <p:txBody>
          <a:bodyPr anchor="b"/>
          <a:lstStyle>
            <a:lvl1pPr marL="0" indent="0">
              <a:buNone/>
              <a:defRPr sz="3199" b="1"/>
            </a:lvl1pPr>
            <a:lvl2pPr marL="609463" indent="0">
              <a:buNone/>
              <a:defRPr sz="2699" b="1"/>
            </a:lvl2pPr>
            <a:lvl3pPr marL="1218926" indent="0">
              <a:buNone/>
              <a:defRPr sz="2400" b="1"/>
            </a:lvl3pPr>
            <a:lvl4pPr marL="1828388" indent="0">
              <a:buNone/>
              <a:defRPr sz="2100" b="1"/>
            </a:lvl4pPr>
            <a:lvl5pPr marL="2437851" indent="0">
              <a:buNone/>
              <a:defRPr sz="2100" b="1"/>
            </a:lvl5pPr>
            <a:lvl6pPr marL="3047314" indent="0">
              <a:buNone/>
              <a:defRPr sz="2100" b="1"/>
            </a:lvl6pPr>
            <a:lvl7pPr marL="3656777" indent="0">
              <a:buNone/>
              <a:defRPr sz="2100" b="1"/>
            </a:lvl7pPr>
            <a:lvl8pPr marL="4266240" indent="0">
              <a:buNone/>
              <a:defRPr sz="2100" b="1"/>
            </a:lvl8pPr>
            <a:lvl9pPr marL="4875703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6"/>
            <a:ext cx="5386917" cy="3951288"/>
          </a:xfrm>
        </p:spPr>
        <p:txBody>
          <a:bodyPr/>
          <a:lstStyle>
            <a:lvl1pPr>
              <a:defRPr sz="3199"/>
            </a:lvl1pPr>
            <a:lvl2pPr>
              <a:defRPr sz="2699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5"/>
            <a:ext cx="5389033" cy="639763"/>
          </a:xfrm>
        </p:spPr>
        <p:txBody>
          <a:bodyPr anchor="b"/>
          <a:lstStyle>
            <a:lvl1pPr marL="0" indent="0">
              <a:buNone/>
              <a:defRPr sz="3199" b="1"/>
            </a:lvl1pPr>
            <a:lvl2pPr marL="609463" indent="0">
              <a:buNone/>
              <a:defRPr sz="2699" b="1"/>
            </a:lvl2pPr>
            <a:lvl3pPr marL="1218926" indent="0">
              <a:buNone/>
              <a:defRPr sz="2400" b="1"/>
            </a:lvl3pPr>
            <a:lvl4pPr marL="1828388" indent="0">
              <a:buNone/>
              <a:defRPr sz="2100" b="1"/>
            </a:lvl4pPr>
            <a:lvl5pPr marL="2437851" indent="0">
              <a:buNone/>
              <a:defRPr sz="2100" b="1"/>
            </a:lvl5pPr>
            <a:lvl6pPr marL="3047314" indent="0">
              <a:buNone/>
              <a:defRPr sz="2100" b="1"/>
            </a:lvl6pPr>
            <a:lvl7pPr marL="3656777" indent="0">
              <a:buNone/>
              <a:defRPr sz="2100" b="1"/>
            </a:lvl7pPr>
            <a:lvl8pPr marL="4266240" indent="0">
              <a:buNone/>
              <a:defRPr sz="2100" b="1"/>
            </a:lvl8pPr>
            <a:lvl9pPr marL="4875703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6"/>
            <a:ext cx="5389033" cy="3951288"/>
          </a:xfrm>
        </p:spPr>
        <p:txBody>
          <a:bodyPr/>
          <a:lstStyle>
            <a:lvl1pPr>
              <a:defRPr sz="3199"/>
            </a:lvl1pPr>
            <a:lvl2pPr>
              <a:defRPr sz="2699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90BFE5-3ABE-411E-9BC9-63F351FD77FF}" type="datetimeFigureOut">
              <a:rPr lang="en-IN" smtClean="0"/>
              <a:pPr/>
              <a:t>19-06-2020</a:t>
            </a:fld>
            <a:endParaRPr lang="en-IN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A442C1-BF68-443F-85E6-701BF07CCE96}" type="slidenum">
              <a:rPr lang="en-IN" smtClean="0"/>
              <a:pPr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4111534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90BFE5-3ABE-411E-9BC9-63F351FD77FF}" type="datetimeFigureOut">
              <a:rPr lang="en-IN" smtClean="0"/>
              <a:pPr/>
              <a:t>19-06-2020</a:t>
            </a:fld>
            <a:endParaRPr lang="en-IN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A442C1-BF68-443F-85E6-701BF07CCE96}" type="slidenum">
              <a:rPr lang="en-IN" smtClean="0"/>
              <a:pPr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1097183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90BFE5-3ABE-411E-9BC9-63F351FD77FF}" type="datetimeFigureOut">
              <a:rPr lang="en-IN" smtClean="0"/>
              <a:pPr/>
              <a:t>19-06-2020</a:t>
            </a:fld>
            <a:endParaRPr lang="en-IN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A442C1-BF68-443F-85E6-701BF07CCE96}" type="slidenum">
              <a:rPr lang="en-IN" smtClean="0"/>
              <a:pPr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016847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73050"/>
            <a:ext cx="4011084" cy="1162051"/>
          </a:xfrm>
        </p:spPr>
        <p:txBody>
          <a:bodyPr anchor="b"/>
          <a:lstStyle>
            <a:lvl1pPr algn="l">
              <a:defRPr sz="2699" b="1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4" y="273051"/>
            <a:ext cx="6815666" cy="5853114"/>
          </a:xfrm>
        </p:spPr>
        <p:txBody>
          <a:bodyPr/>
          <a:lstStyle>
            <a:lvl1pPr>
              <a:defRPr sz="4299"/>
            </a:lvl1pPr>
            <a:lvl2pPr>
              <a:defRPr sz="3699"/>
            </a:lvl2pPr>
            <a:lvl3pPr>
              <a:defRPr sz="3199"/>
            </a:lvl3pPr>
            <a:lvl4pPr>
              <a:defRPr sz="2699"/>
            </a:lvl4pPr>
            <a:lvl5pPr>
              <a:defRPr sz="2699"/>
            </a:lvl5pPr>
            <a:lvl6pPr>
              <a:defRPr sz="2699"/>
            </a:lvl6pPr>
            <a:lvl7pPr>
              <a:defRPr sz="2699"/>
            </a:lvl7pPr>
            <a:lvl8pPr>
              <a:defRPr sz="2699"/>
            </a:lvl8pPr>
            <a:lvl9pPr>
              <a:defRPr sz="26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2" y="1435103"/>
            <a:ext cx="4011084" cy="4691063"/>
          </a:xfrm>
        </p:spPr>
        <p:txBody>
          <a:bodyPr/>
          <a:lstStyle>
            <a:lvl1pPr marL="0" indent="0">
              <a:buNone/>
              <a:defRPr sz="1900"/>
            </a:lvl1pPr>
            <a:lvl2pPr marL="609463" indent="0">
              <a:buNone/>
              <a:defRPr sz="1600"/>
            </a:lvl2pPr>
            <a:lvl3pPr marL="1218926" indent="0">
              <a:buNone/>
              <a:defRPr sz="1300"/>
            </a:lvl3pPr>
            <a:lvl4pPr marL="1828388" indent="0">
              <a:buNone/>
              <a:defRPr sz="1200"/>
            </a:lvl4pPr>
            <a:lvl5pPr marL="2437851" indent="0">
              <a:buNone/>
              <a:defRPr sz="1200"/>
            </a:lvl5pPr>
            <a:lvl6pPr marL="3047314" indent="0">
              <a:buNone/>
              <a:defRPr sz="1200"/>
            </a:lvl6pPr>
            <a:lvl7pPr marL="3656777" indent="0">
              <a:buNone/>
              <a:defRPr sz="1200"/>
            </a:lvl7pPr>
            <a:lvl8pPr marL="4266240" indent="0">
              <a:buNone/>
              <a:defRPr sz="1200"/>
            </a:lvl8pPr>
            <a:lvl9pPr marL="4875703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90BFE5-3ABE-411E-9BC9-63F351FD77FF}" type="datetimeFigureOut">
              <a:rPr lang="en-IN" smtClean="0"/>
              <a:pPr/>
              <a:t>19-06-2020</a:t>
            </a:fld>
            <a:endParaRPr lang="en-I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A442C1-BF68-443F-85E6-701BF07CCE96}" type="slidenum">
              <a:rPr lang="en-IN" smtClean="0"/>
              <a:pPr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489981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699" b="1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6"/>
            <a:ext cx="7315200" cy="4114800"/>
          </a:xfrm>
        </p:spPr>
        <p:txBody>
          <a:bodyPr/>
          <a:lstStyle>
            <a:lvl1pPr marL="0" indent="0">
              <a:buNone/>
              <a:defRPr sz="4299"/>
            </a:lvl1pPr>
            <a:lvl2pPr marL="609463" indent="0">
              <a:buNone/>
              <a:defRPr sz="3699"/>
            </a:lvl2pPr>
            <a:lvl3pPr marL="1218926" indent="0">
              <a:buNone/>
              <a:defRPr sz="3199"/>
            </a:lvl3pPr>
            <a:lvl4pPr marL="1828388" indent="0">
              <a:buNone/>
              <a:defRPr sz="2699"/>
            </a:lvl4pPr>
            <a:lvl5pPr marL="2437851" indent="0">
              <a:buNone/>
              <a:defRPr sz="2699"/>
            </a:lvl5pPr>
            <a:lvl6pPr marL="3047314" indent="0">
              <a:buNone/>
              <a:defRPr sz="2699"/>
            </a:lvl6pPr>
            <a:lvl7pPr marL="3656777" indent="0">
              <a:buNone/>
              <a:defRPr sz="2699"/>
            </a:lvl7pPr>
            <a:lvl8pPr marL="4266240" indent="0">
              <a:buNone/>
              <a:defRPr sz="2699"/>
            </a:lvl8pPr>
            <a:lvl9pPr marL="4875703" indent="0">
              <a:buNone/>
              <a:defRPr sz="2699"/>
            </a:lvl9pPr>
          </a:lstStyle>
          <a:p>
            <a:endParaRPr lang="en-I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9"/>
            <a:ext cx="7315200" cy="804863"/>
          </a:xfrm>
        </p:spPr>
        <p:txBody>
          <a:bodyPr/>
          <a:lstStyle>
            <a:lvl1pPr marL="0" indent="0">
              <a:buNone/>
              <a:defRPr sz="1900"/>
            </a:lvl1pPr>
            <a:lvl2pPr marL="609463" indent="0">
              <a:buNone/>
              <a:defRPr sz="1600"/>
            </a:lvl2pPr>
            <a:lvl3pPr marL="1218926" indent="0">
              <a:buNone/>
              <a:defRPr sz="1300"/>
            </a:lvl3pPr>
            <a:lvl4pPr marL="1828388" indent="0">
              <a:buNone/>
              <a:defRPr sz="1200"/>
            </a:lvl4pPr>
            <a:lvl5pPr marL="2437851" indent="0">
              <a:buNone/>
              <a:defRPr sz="1200"/>
            </a:lvl5pPr>
            <a:lvl6pPr marL="3047314" indent="0">
              <a:buNone/>
              <a:defRPr sz="1200"/>
            </a:lvl6pPr>
            <a:lvl7pPr marL="3656777" indent="0">
              <a:buNone/>
              <a:defRPr sz="1200"/>
            </a:lvl7pPr>
            <a:lvl8pPr marL="4266240" indent="0">
              <a:buNone/>
              <a:defRPr sz="1200"/>
            </a:lvl8pPr>
            <a:lvl9pPr marL="4875703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90BFE5-3ABE-411E-9BC9-63F351FD77FF}" type="datetimeFigureOut">
              <a:rPr lang="en-IN" smtClean="0"/>
              <a:pPr/>
              <a:t>19-06-2020</a:t>
            </a:fld>
            <a:endParaRPr lang="en-I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A442C1-BF68-443F-85E6-701BF07CCE96}" type="slidenum">
              <a:rPr lang="en-IN" smtClean="0"/>
              <a:pPr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4867873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1" y="274638"/>
            <a:ext cx="10972800" cy="1143000"/>
          </a:xfrm>
          <a:prstGeom prst="rect">
            <a:avLst/>
          </a:prstGeom>
        </p:spPr>
        <p:txBody>
          <a:bodyPr vert="horz" lIns="121917" tIns="60958" rIns="121917" bIns="60958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1" y="1600203"/>
            <a:ext cx="10972800" cy="4525963"/>
          </a:xfrm>
          <a:prstGeom prst="rect">
            <a:avLst/>
          </a:prstGeom>
        </p:spPr>
        <p:txBody>
          <a:bodyPr vert="horz" lIns="121917" tIns="60958" rIns="121917" bIns="60958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599" y="6356350"/>
            <a:ext cx="2844800" cy="365125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290BFE5-3ABE-411E-9BC9-63F351FD77FF}" type="datetimeFigureOut">
              <a:rPr lang="en-IN" smtClean="0"/>
              <a:pPr/>
              <a:t>19-06-2020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2" y="6356350"/>
            <a:ext cx="3860800" cy="365125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1" y="6356350"/>
            <a:ext cx="2844800" cy="365125"/>
          </a:xfrm>
          <a:prstGeom prst="rect">
            <a:avLst/>
          </a:prstGeom>
        </p:spPr>
        <p:txBody>
          <a:bodyPr vert="horz" lIns="121917" tIns="60958" rIns="121917" bIns="60958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8A442C1-BF68-443F-85E6-701BF07CCE96}" type="slidenum">
              <a:rPr lang="en-IN" smtClean="0"/>
              <a:pPr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4623085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algn="ctr" defTabSz="1218926" rtl="0" eaLnBrk="1" latinLnBrk="0" hangingPunct="1">
        <a:spcBef>
          <a:spcPct val="0"/>
        </a:spcBef>
        <a:buNone/>
        <a:defRPr sz="589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098" indent="-457098" algn="l" defTabSz="1218926" rtl="0" eaLnBrk="1" latinLnBrk="0" hangingPunct="1">
        <a:spcBef>
          <a:spcPct val="20000"/>
        </a:spcBef>
        <a:buFont typeface="Arial" pitchFamily="34" charset="0"/>
        <a:buChar char="•"/>
        <a:defRPr sz="4299" kern="1200">
          <a:solidFill>
            <a:schemeClr val="tx1"/>
          </a:solidFill>
          <a:latin typeface="+mn-lt"/>
          <a:ea typeface="+mn-ea"/>
          <a:cs typeface="+mn-cs"/>
        </a:defRPr>
      </a:lvl1pPr>
      <a:lvl2pPr marL="990377" indent="-380914" algn="l" defTabSz="1218926" rtl="0" eaLnBrk="1" latinLnBrk="0" hangingPunct="1">
        <a:spcBef>
          <a:spcPct val="20000"/>
        </a:spcBef>
        <a:buFont typeface="Arial" pitchFamily="34" charset="0"/>
        <a:buChar char="–"/>
        <a:defRPr sz="3699" kern="1200">
          <a:solidFill>
            <a:schemeClr val="tx1"/>
          </a:solidFill>
          <a:latin typeface="+mn-lt"/>
          <a:ea typeface="+mn-ea"/>
          <a:cs typeface="+mn-cs"/>
        </a:defRPr>
      </a:lvl2pPr>
      <a:lvl3pPr marL="1523657" indent="-304731" algn="l" defTabSz="1218926" rtl="0" eaLnBrk="1" latinLnBrk="0" hangingPunct="1">
        <a:spcBef>
          <a:spcPct val="20000"/>
        </a:spcBef>
        <a:buFont typeface="Arial" pitchFamily="34" charset="0"/>
        <a:buChar char="•"/>
        <a:defRPr sz="3199" kern="1200">
          <a:solidFill>
            <a:schemeClr val="tx1"/>
          </a:solidFill>
          <a:latin typeface="+mn-lt"/>
          <a:ea typeface="+mn-ea"/>
          <a:cs typeface="+mn-cs"/>
        </a:defRPr>
      </a:lvl3pPr>
      <a:lvl4pPr marL="2133120" indent="-304731" algn="l" defTabSz="1218926" rtl="0" eaLnBrk="1" latinLnBrk="0" hangingPunct="1">
        <a:spcBef>
          <a:spcPct val="20000"/>
        </a:spcBef>
        <a:buFont typeface="Arial" pitchFamily="34" charset="0"/>
        <a:buChar char="–"/>
        <a:defRPr sz="2699" kern="1200">
          <a:solidFill>
            <a:schemeClr val="tx1"/>
          </a:solidFill>
          <a:latin typeface="+mn-lt"/>
          <a:ea typeface="+mn-ea"/>
          <a:cs typeface="+mn-cs"/>
        </a:defRPr>
      </a:lvl4pPr>
      <a:lvl5pPr marL="2742582" indent="-304731" algn="l" defTabSz="1218926" rtl="0" eaLnBrk="1" latinLnBrk="0" hangingPunct="1">
        <a:spcBef>
          <a:spcPct val="20000"/>
        </a:spcBef>
        <a:buFont typeface="Arial" pitchFamily="34" charset="0"/>
        <a:buChar char="»"/>
        <a:defRPr sz="2699" kern="1200">
          <a:solidFill>
            <a:schemeClr val="tx1"/>
          </a:solidFill>
          <a:latin typeface="+mn-lt"/>
          <a:ea typeface="+mn-ea"/>
          <a:cs typeface="+mn-cs"/>
        </a:defRPr>
      </a:lvl5pPr>
      <a:lvl6pPr marL="3352045" indent="-304731" algn="l" defTabSz="1218926" rtl="0" eaLnBrk="1" latinLnBrk="0" hangingPunct="1">
        <a:spcBef>
          <a:spcPct val="20000"/>
        </a:spcBef>
        <a:buFont typeface="Arial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6pPr>
      <a:lvl7pPr marL="3961509" indent="-304731" algn="l" defTabSz="1218926" rtl="0" eaLnBrk="1" latinLnBrk="0" hangingPunct="1">
        <a:spcBef>
          <a:spcPct val="20000"/>
        </a:spcBef>
        <a:buFont typeface="Arial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7pPr>
      <a:lvl8pPr marL="4570972" indent="-304731" algn="l" defTabSz="1218926" rtl="0" eaLnBrk="1" latinLnBrk="0" hangingPunct="1">
        <a:spcBef>
          <a:spcPct val="20000"/>
        </a:spcBef>
        <a:buFont typeface="Arial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8pPr>
      <a:lvl9pPr marL="5180434" indent="-304731" algn="l" defTabSz="1218926" rtl="0" eaLnBrk="1" latinLnBrk="0" hangingPunct="1">
        <a:spcBef>
          <a:spcPct val="20000"/>
        </a:spcBef>
        <a:buFont typeface="Arial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926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463" algn="l" defTabSz="1218926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926" algn="l" defTabSz="1218926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388" algn="l" defTabSz="1218926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851" algn="l" defTabSz="1218926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314" algn="l" defTabSz="1218926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777" algn="l" defTabSz="1218926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240" algn="l" defTabSz="1218926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703" algn="l" defTabSz="1218926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gi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sv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1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6883" y="6669642"/>
            <a:ext cx="2839508" cy="13648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2673" y="129391"/>
            <a:ext cx="3438387" cy="755476"/>
          </a:xfrm>
          <a:prstGeom prst="rect">
            <a:avLst/>
          </a:prstGeom>
          <a:effectLst/>
        </p:spPr>
      </p:pic>
      <p:sp>
        <p:nvSpPr>
          <p:cNvPr id="6" name="TextBox 5"/>
          <p:cNvSpPr txBox="1"/>
          <p:nvPr/>
        </p:nvSpPr>
        <p:spPr>
          <a:xfrm>
            <a:off x="9569573" y="5236847"/>
            <a:ext cx="23292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19</a:t>
            </a:r>
            <a:r>
              <a:rPr kumimoji="0" lang="en-US" sz="2000" b="0" i="0" u="none" strike="noStrike" kern="1200" cap="none" spc="0" normalizeH="0" baseline="3000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June 2020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2408021" y="6282558"/>
            <a:ext cx="2003824" cy="51711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N" sz="1400" b="1" i="0" u="none" strike="noStrike" kern="1200" cap="none" spc="0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Confidential</a:t>
            </a:r>
            <a:endParaRPr kumimoji="0" lang="en-IN" sz="1100" b="1" i="0" u="none" strike="noStrike" kern="1200" cap="none" spc="0" normalizeH="0" baseline="0" noProof="0" dirty="0">
              <a:ln>
                <a:noFill/>
              </a:ln>
              <a:solidFill>
                <a:srgbClr val="A7A7A7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11" name="object 5"/>
          <p:cNvSpPr txBox="1"/>
          <p:nvPr/>
        </p:nvSpPr>
        <p:spPr>
          <a:xfrm>
            <a:off x="2506372" y="6674127"/>
            <a:ext cx="4813482" cy="138467"/>
          </a:xfrm>
          <a:prstGeom prst="rect">
            <a:avLst/>
          </a:prstGeom>
          <a:noFill/>
        </p:spPr>
        <p:txBody>
          <a:bodyPr vert="horz" wrap="square" lIns="0" tIns="0" rIns="0" bIns="0" rtlCol="0">
            <a:spAutoFit/>
          </a:bodyPr>
          <a:lstStyle/>
          <a:p>
            <a:pPr marL="12697" marR="5079" lvl="0" indent="0" algn="l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This document </a:t>
            </a:r>
            <a:r>
              <a:rPr kumimoji="0" sz="900" b="1" i="0" u="none" strike="noStrike" kern="1200" cap="none" spc="-10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has been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prepared </a:t>
            </a:r>
            <a:r>
              <a:rPr kumimoji="0" sz="900" b="1" i="0" u="none" strike="noStrike" kern="1200" cap="none" spc="-10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by </a:t>
            </a:r>
            <a:r>
              <a:rPr kumimoji="0" lang="en-IN" sz="900" b="1" i="0" u="none" strike="noStrike" kern="1200" cap="none" spc="-10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Medikabazaar and is to be </a:t>
            </a:r>
            <a:r>
              <a:rPr kumimoji="0" lang="en-IN" sz="900" b="1" i="0" u="none" strike="noStrike" kern="1200" cap="none" spc="-5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used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 for</a:t>
            </a:r>
            <a:r>
              <a:rPr kumimoji="0" lang="en-US" sz="900" b="1" i="0" u="none" strike="noStrike" kern="1200" cap="none" spc="-5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 private circulation only.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 </a:t>
            </a:r>
            <a:endParaRPr kumimoji="0" sz="900" b="1" i="0" u="none" strike="noStrike" kern="1200" cap="none" spc="0" normalizeH="0" baseline="0" noProof="0" dirty="0">
              <a:ln>
                <a:noFill/>
              </a:ln>
              <a:solidFill>
                <a:srgbClr val="A7A7A7"/>
              </a:solidFill>
              <a:effectLst/>
              <a:uLnTx/>
              <a:uFillTx/>
              <a:latin typeface="Calibri"/>
              <a:ea typeface="+mn-ea"/>
              <a:cs typeface="Arial"/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796088BE-9877-4BB3-A0CB-16A4901A8B6D}"/>
              </a:ext>
            </a:extLst>
          </p:cNvPr>
          <p:cNvSpPr/>
          <p:nvPr/>
        </p:nvSpPr>
        <p:spPr>
          <a:xfrm flipH="1">
            <a:off x="-18145" y="9846"/>
            <a:ext cx="2392371" cy="1669105"/>
          </a:xfrm>
          <a:custGeom>
            <a:avLst/>
            <a:gdLst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482442 w 6699513"/>
              <a:gd name="connsiteY2" fmla="*/ 6857999 h 6857999"/>
              <a:gd name="connsiteX3" fmla="*/ 4640123 w 6699513"/>
              <a:gd name="connsiteY3" fmla="*/ 0 h 6857999"/>
              <a:gd name="connsiteX4" fmla="*/ 5854641 w 6699513"/>
              <a:gd name="connsiteY4" fmla="*/ 0 h 6857999"/>
              <a:gd name="connsiteX5" fmla="*/ 6699513 w 6699513"/>
              <a:gd name="connsiteY5" fmla="*/ 844872 h 6857999"/>
              <a:gd name="connsiteX6" fmla="*/ 6699513 w 6699513"/>
              <a:gd name="connsiteY6" fmla="*/ 2639318 h 6857999"/>
              <a:gd name="connsiteX7" fmla="*/ 5247381 w 6699513"/>
              <a:gd name="connsiteY7" fmla="*/ 1187186 h 6857999"/>
              <a:gd name="connsiteX8" fmla="*/ 1794444 w 6699513"/>
              <a:gd name="connsiteY8" fmla="*/ 4640123 h 6857999"/>
              <a:gd name="connsiteX9" fmla="*/ 4012320 w 6699513"/>
              <a:gd name="connsiteY9" fmla="*/ 6857999 h 6857999"/>
              <a:gd name="connsiteX10" fmla="*/ 2217875 w 6699513"/>
              <a:gd name="connsiteY10" fmla="*/ 6857999 h 6857999"/>
              <a:gd name="connsiteX11" fmla="*/ 0 w 6699513"/>
              <a:gd name="connsiteY11" fmla="*/ 4640124 h 6857999"/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482442 w 6699513"/>
              <a:gd name="connsiteY2" fmla="*/ 6857999 h 6857999"/>
              <a:gd name="connsiteX3" fmla="*/ 6699513 w 6699513"/>
              <a:gd name="connsiteY3" fmla="*/ 6640928 h 6857999"/>
              <a:gd name="connsiteX4" fmla="*/ 4640123 w 6699513"/>
              <a:gd name="connsiteY4" fmla="*/ 0 h 6857999"/>
              <a:gd name="connsiteX5" fmla="*/ 5854641 w 6699513"/>
              <a:gd name="connsiteY5" fmla="*/ 0 h 6857999"/>
              <a:gd name="connsiteX6" fmla="*/ 6699513 w 6699513"/>
              <a:gd name="connsiteY6" fmla="*/ 844872 h 6857999"/>
              <a:gd name="connsiteX7" fmla="*/ 5247381 w 6699513"/>
              <a:gd name="connsiteY7" fmla="*/ 1187186 h 6857999"/>
              <a:gd name="connsiteX8" fmla="*/ 1794444 w 6699513"/>
              <a:gd name="connsiteY8" fmla="*/ 4640123 h 6857999"/>
              <a:gd name="connsiteX9" fmla="*/ 4012320 w 6699513"/>
              <a:gd name="connsiteY9" fmla="*/ 6857999 h 6857999"/>
              <a:gd name="connsiteX10" fmla="*/ 2217875 w 6699513"/>
              <a:gd name="connsiteY10" fmla="*/ 6857999 h 6857999"/>
              <a:gd name="connsiteX11" fmla="*/ 0 w 6699513"/>
              <a:gd name="connsiteY11" fmla="*/ 4640124 h 6857999"/>
              <a:gd name="connsiteX12" fmla="*/ 4640123 w 6699513"/>
              <a:gd name="connsiteY12" fmla="*/ 0 h 6857999"/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482442 w 6699513"/>
              <a:gd name="connsiteY2" fmla="*/ 6857999 h 6857999"/>
              <a:gd name="connsiteX3" fmla="*/ 6699513 w 6699513"/>
              <a:gd name="connsiteY3" fmla="*/ 6640928 h 6857999"/>
              <a:gd name="connsiteX4" fmla="*/ 4640123 w 6699513"/>
              <a:gd name="connsiteY4" fmla="*/ 0 h 6857999"/>
              <a:gd name="connsiteX5" fmla="*/ 5854641 w 6699513"/>
              <a:gd name="connsiteY5" fmla="*/ 0 h 6857999"/>
              <a:gd name="connsiteX6" fmla="*/ 5247381 w 6699513"/>
              <a:gd name="connsiteY6" fmla="*/ 1187186 h 6857999"/>
              <a:gd name="connsiteX7" fmla="*/ 1794444 w 6699513"/>
              <a:gd name="connsiteY7" fmla="*/ 4640123 h 6857999"/>
              <a:gd name="connsiteX8" fmla="*/ 4012320 w 6699513"/>
              <a:gd name="connsiteY8" fmla="*/ 6857999 h 6857999"/>
              <a:gd name="connsiteX9" fmla="*/ 2217875 w 6699513"/>
              <a:gd name="connsiteY9" fmla="*/ 6857999 h 6857999"/>
              <a:gd name="connsiteX10" fmla="*/ 0 w 6699513"/>
              <a:gd name="connsiteY10" fmla="*/ 4640124 h 6857999"/>
              <a:gd name="connsiteX11" fmla="*/ 4640123 w 6699513"/>
              <a:gd name="connsiteY11" fmla="*/ 0 h 6857999"/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482442 w 6699513"/>
              <a:gd name="connsiteY2" fmla="*/ 6857999 h 6857999"/>
              <a:gd name="connsiteX3" fmla="*/ 6699513 w 6699513"/>
              <a:gd name="connsiteY3" fmla="*/ 6640928 h 6857999"/>
              <a:gd name="connsiteX4" fmla="*/ 4640123 w 6699513"/>
              <a:gd name="connsiteY4" fmla="*/ 0 h 6857999"/>
              <a:gd name="connsiteX5" fmla="*/ 5854641 w 6699513"/>
              <a:gd name="connsiteY5" fmla="*/ 0 h 6857999"/>
              <a:gd name="connsiteX6" fmla="*/ 1794444 w 6699513"/>
              <a:gd name="connsiteY6" fmla="*/ 4640123 h 6857999"/>
              <a:gd name="connsiteX7" fmla="*/ 4012320 w 6699513"/>
              <a:gd name="connsiteY7" fmla="*/ 6857999 h 6857999"/>
              <a:gd name="connsiteX8" fmla="*/ 2217875 w 6699513"/>
              <a:gd name="connsiteY8" fmla="*/ 6857999 h 6857999"/>
              <a:gd name="connsiteX9" fmla="*/ 0 w 6699513"/>
              <a:gd name="connsiteY9" fmla="*/ 4640124 h 6857999"/>
              <a:gd name="connsiteX10" fmla="*/ 4640123 w 6699513"/>
              <a:gd name="connsiteY10" fmla="*/ 0 h 6857999"/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699513 w 6699513"/>
              <a:gd name="connsiteY2" fmla="*/ 6640928 h 6857999"/>
              <a:gd name="connsiteX3" fmla="*/ 4640123 w 6699513"/>
              <a:gd name="connsiteY3" fmla="*/ 0 h 6857999"/>
              <a:gd name="connsiteX4" fmla="*/ 5854641 w 6699513"/>
              <a:gd name="connsiteY4" fmla="*/ 0 h 6857999"/>
              <a:gd name="connsiteX5" fmla="*/ 1794444 w 6699513"/>
              <a:gd name="connsiteY5" fmla="*/ 4640123 h 6857999"/>
              <a:gd name="connsiteX6" fmla="*/ 4012320 w 6699513"/>
              <a:gd name="connsiteY6" fmla="*/ 6857999 h 6857999"/>
              <a:gd name="connsiteX7" fmla="*/ 2217875 w 6699513"/>
              <a:gd name="connsiteY7" fmla="*/ 6857999 h 6857999"/>
              <a:gd name="connsiteX8" fmla="*/ 0 w 6699513"/>
              <a:gd name="connsiteY8" fmla="*/ 4640124 h 6857999"/>
              <a:gd name="connsiteX9" fmla="*/ 4640123 w 6699513"/>
              <a:gd name="connsiteY9" fmla="*/ 0 h 6857999"/>
              <a:gd name="connsiteX0" fmla="*/ 4640123 w 5854641"/>
              <a:gd name="connsiteY0" fmla="*/ 0 h 6857999"/>
              <a:gd name="connsiteX1" fmla="*/ 5854641 w 5854641"/>
              <a:gd name="connsiteY1" fmla="*/ 0 h 6857999"/>
              <a:gd name="connsiteX2" fmla="*/ 1794444 w 5854641"/>
              <a:gd name="connsiteY2" fmla="*/ 4640123 h 6857999"/>
              <a:gd name="connsiteX3" fmla="*/ 4012320 w 5854641"/>
              <a:gd name="connsiteY3" fmla="*/ 6857999 h 6857999"/>
              <a:gd name="connsiteX4" fmla="*/ 2217875 w 5854641"/>
              <a:gd name="connsiteY4" fmla="*/ 6857999 h 6857999"/>
              <a:gd name="connsiteX5" fmla="*/ 0 w 5854641"/>
              <a:gd name="connsiteY5" fmla="*/ 4640124 h 6857999"/>
              <a:gd name="connsiteX6" fmla="*/ 4640123 w 5854641"/>
              <a:gd name="connsiteY6" fmla="*/ 0 h 6857999"/>
              <a:gd name="connsiteX0" fmla="*/ 4640123 w 4640123"/>
              <a:gd name="connsiteY0" fmla="*/ 0 h 6857999"/>
              <a:gd name="connsiteX1" fmla="*/ 1794444 w 4640123"/>
              <a:gd name="connsiteY1" fmla="*/ 4640123 h 6857999"/>
              <a:gd name="connsiteX2" fmla="*/ 4012320 w 4640123"/>
              <a:gd name="connsiteY2" fmla="*/ 6857999 h 6857999"/>
              <a:gd name="connsiteX3" fmla="*/ 2217875 w 4640123"/>
              <a:gd name="connsiteY3" fmla="*/ 6857999 h 6857999"/>
              <a:gd name="connsiteX4" fmla="*/ 0 w 4640123"/>
              <a:gd name="connsiteY4" fmla="*/ 4640124 h 6857999"/>
              <a:gd name="connsiteX5" fmla="*/ 4640123 w 4640123"/>
              <a:gd name="connsiteY5" fmla="*/ 0 h 6857999"/>
              <a:gd name="connsiteX0" fmla="*/ 0 w 4012321"/>
              <a:gd name="connsiteY0" fmla="*/ 1 h 2217876"/>
              <a:gd name="connsiteX1" fmla="*/ 1794444 w 4012321"/>
              <a:gd name="connsiteY1" fmla="*/ 0 h 2217876"/>
              <a:gd name="connsiteX2" fmla="*/ 4012320 w 4012321"/>
              <a:gd name="connsiteY2" fmla="*/ 2217876 h 2217876"/>
              <a:gd name="connsiteX3" fmla="*/ 2217875 w 4012321"/>
              <a:gd name="connsiteY3" fmla="*/ 2217876 h 2217876"/>
              <a:gd name="connsiteX4" fmla="*/ 0 w 4012321"/>
              <a:gd name="connsiteY4" fmla="*/ 1 h 2217876"/>
              <a:gd name="connsiteX0" fmla="*/ 0 w 3178940"/>
              <a:gd name="connsiteY0" fmla="*/ 1 h 2217876"/>
              <a:gd name="connsiteX1" fmla="*/ 1794444 w 3178940"/>
              <a:gd name="connsiteY1" fmla="*/ 0 h 2217876"/>
              <a:gd name="connsiteX2" fmla="*/ 3178940 w 3178940"/>
              <a:gd name="connsiteY2" fmla="*/ 1384496 h 2217876"/>
              <a:gd name="connsiteX3" fmla="*/ 2217875 w 3178940"/>
              <a:gd name="connsiteY3" fmla="*/ 2217876 h 2217876"/>
              <a:gd name="connsiteX4" fmla="*/ 0 w 3178940"/>
              <a:gd name="connsiteY4" fmla="*/ 1 h 2217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78940" h="2217876">
                <a:moveTo>
                  <a:pt x="0" y="1"/>
                </a:moveTo>
                <a:lnTo>
                  <a:pt x="1794444" y="0"/>
                </a:lnTo>
                <a:lnTo>
                  <a:pt x="3178940" y="1384496"/>
                </a:lnTo>
                <a:lnTo>
                  <a:pt x="2217875" y="2217876"/>
                </a:lnTo>
                <a:lnTo>
                  <a:pt x="0" y="1"/>
                </a:lnTo>
                <a:close/>
              </a:path>
            </a:pathLst>
          </a:custGeom>
          <a:solidFill>
            <a:srgbClr val="000000">
              <a:alpha val="1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Freeform: Shape 11">
            <a:extLst>
              <a:ext uri="{FF2B5EF4-FFF2-40B4-BE49-F238E27FC236}">
                <a16:creationId xmlns:a16="http://schemas.microsoft.com/office/drawing/2014/main" id="{796088BE-9877-4BB3-A0CB-16A4901A8B6D}"/>
              </a:ext>
            </a:extLst>
          </p:cNvPr>
          <p:cNvSpPr/>
          <p:nvPr/>
        </p:nvSpPr>
        <p:spPr>
          <a:xfrm flipH="1">
            <a:off x="-4424" y="325362"/>
            <a:ext cx="4303410" cy="6531050"/>
          </a:xfrm>
          <a:custGeom>
            <a:avLst/>
            <a:gdLst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482442 w 6699513"/>
              <a:gd name="connsiteY2" fmla="*/ 6857999 h 6857999"/>
              <a:gd name="connsiteX3" fmla="*/ 4640123 w 6699513"/>
              <a:gd name="connsiteY3" fmla="*/ 0 h 6857999"/>
              <a:gd name="connsiteX4" fmla="*/ 5854641 w 6699513"/>
              <a:gd name="connsiteY4" fmla="*/ 0 h 6857999"/>
              <a:gd name="connsiteX5" fmla="*/ 6699513 w 6699513"/>
              <a:gd name="connsiteY5" fmla="*/ 844872 h 6857999"/>
              <a:gd name="connsiteX6" fmla="*/ 6699513 w 6699513"/>
              <a:gd name="connsiteY6" fmla="*/ 2639318 h 6857999"/>
              <a:gd name="connsiteX7" fmla="*/ 5247381 w 6699513"/>
              <a:gd name="connsiteY7" fmla="*/ 1187186 h 6857999"/>
              <a:gd name="connsiteX8" fmla="*/ 1794444 w 6699513"/>
              <a:gd name="connsiteY8" fmla="*/ 4640123 h 6857999"/>
              <a:gd name="connsiteX9" fmla="*/ 4012320 w 6699513"/>
              <a:gd name="connsiteY9" fmla="*/ 6857999 h 6857999"/>
              <a:gd name="connsiteX10" fmla="*/ 2217875 w 6699513"/>
              <a:gd name="connsiteY10" fmla="*/ 6857999 h 6857999"/>
              <a:gd name="connsiteX11" fmla="*/ 0 w 6699513"/>
              <a:gd name="connsiteY11" fmla="*/ 4640124 h 6857999"/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699513 w 6699513"/>
              <a:gd name="connsiteY2" fmla="*/ 6640928 h 6857999"/>
              <a:gd name="connsiteX3" fmla="*/ 4640123 w 6699513"/>
              <a:gd name="connsiteY3" fmla="*/ 0 h 6857999"/>
              <a:gd name="connsiteX4" fmla="*/ 5854641 w 6699513"/>
              <a:gd name="connsiteY4" fmla="*/ 0 h 6857999"/>
              <a:gd name="connsiteX5" fmla="*/ 6699513 w 6699513"/>
              <a:gd name="connsiteY5" fmla="*/ 844872 h 6857999"/>
              <a:gd name="connsiteX6" fmla="*/ 6699513 w 6699513"/>
              <a:gd name="connsiteY6" fmla="*/ 2639318 h 6857999"/>
              <a:gd name="connsiteX7" fmla="*/ 5247381 w 6699513"/>
              <a:gd name="connsiteY7" fmla="*/ 1187186 h 6857999"/>
              <a:gd name="connsiteX8" fmla="*/ 1794444 w 6699513"/>
              <a:gd name="connsiteY8" fmla="*/ 4640123 h 6857999"/>
              <a:gd name="connsiteX9" fmla="*/ 4012320 w 6699513"/>
              <a:gd name="connsiteY9" fmla="*/ 6857999 h 6857999"/>
              <a:gd name="connsiteX10" fmla="*/ 2217875 w 6699513"/>
              <a:gd name="connsiteY10" fmla="*/ 6857999 h 6857999"/>
              <a:gd name="connsiteX11" fmla="*/ 0 w 6699513"/>
              <a:gd name="connsiteY11" fmla="*/ 4640124 h 6857999"/>
              <a:gd name="connsiteX12" fmla="*/ 4640123 w 6699513"/>
              <a:gd name="connsiteY12" fmla="*/ 0 h 6857999"/>
              <a:gd name="connsiteX0" fmla="*/ 4640123 w 6699513"/>
              <a:gd name="connsiteY0" fmla="*/ 0 h 6857999"/>
              <a:gd name="connsiteX1" fmla="*/ 5854641 w 6699513"/>
              <a:gd name="connsiteY1" fmla="*/ 0 h 6857999"/>
              <a:gd name="connsiteX2" fmla="*/ 6699513 w 6699513"/>
              <a:gd name="connsiteY2" fmla="*/ 844872 h 6857999"/>
              <a:gd name="connsiteX3" fmla="*/ 6699513 w 6699513"/>
              <a:gd name="connsiteY3" fmla="*/ 2639318 h 6857999"/>
              <a:gd name="connsiteX4" fmla="*/ 5247381 w 6699513"/>
              <a:gd name="connsiteY4" fmla="*/ 1187186 h 6857999"/>
              <a:gd name="connsiteX5" fmla="*/ 1794444 w 6699513"/>
              <a:gd name="connsiteY5" fmla="*/ 4640123 h 6857999"/>
              <a:gd name="connsiteX6" fmla="*/ 4012320 w 6699513"/>
              <a:gd name="connsiteY6" fmla="*/ 6857999 h 6857999"/>
              <a:gd name="connsiteX7" fmla="*/ 2217875 w 6699513"/>
              <a:gd name="connsiteY7" fmla="*/ 6857999 h 6857999"/>
              <a:gd name="connsiteX8" fmla="*/ 0 w 6699513"/>
              <a:gd name="connsiteY8" fmla="*/ 4640124 h 6857999"/>
              <a:gd name="connsiteX9" fmla="*/ 4640123 w 6699513"/>
              <a:gd name="connsiteY9" fmla="*/ 0 h 6857999"/>
              <a:gd name="connsiteX0" fmla="*/ 4640123 w 6699513"/>
              <a:gd name="connsiteY0" fmla="*/ 0 h 6857999"/>
              <a:gd name="connsiteX1" fmla="*/ 5854641 w 6699513"/>
              <a:gd name="connsiteY1" fmla="*/ 0 h 6857999"/>
              <a:gd name="connsiteX2" fmla="*/ 6699513 w 6699513"/>
              <a:gd name="connsiteY2" fmla="*/ 844872 h 6857999"/>
              <a:gd name="connsiteX3" fmla="*/ 5247381 w 6699513"/>
              <a:gd name="connsiteY3" fmla="*/ 1187186 h 6857999"/>
              <a:gd name="connsiteX4" fmla="*/ 1794444 w 6699513"/>
              <a:gd name="connsiteY4" fmla="*/ 4640123 h 6857999"/>
              <a:gd name="connsiteX5" fmla="*/ 4012320 w 6699513"/>
              <a:gd name="connsiteY5" fmla="*/ 6857999 h 6857999"/>
              <a:gd name="connsiteX6" fmla="*/ 2217875 w 6699513"/>
              <a:gd name="connsiteY6" fmla="*/ 6857999 h 6857999"/>
              <a:gd name="connsiteX7" fmla="*/ 0 w 6699513"/>
              <a:gd name="connsiteY7" fmla="*/ 4640124 h 6857999"/>
              <a:gd name="connsiteX8" fmla="*/ 4640123 w 6699513"/>
              <a:gd name="connsiteY8" fmla="*/ 0 h 6857999"/>
              <a:gd name="connsiteX0" fmla="*/ 6699513 w 6790953"/>
              <a:gd name="connsiteY0" fmla="*/ 844872 h 6857999"/>
              <a:gd name="connsiteX1" fmla="*/ 5247381 w 6790953"/>
              <a:gd name="connsiteY1" fmla="*/ 1187186 h 6857999"/>
              <a:gd name="connsiteX2" fmla="*/ 1794444 w 6790953"/>
              <a:gd name="connsiteY2" fmla="*/ 4640123 h 6857999"/>
              <a:gd name="connsiteX3" fmla="*/ 4012320 w 6790953"/>
              <a:gd name="connsiteY3" fmla="*/ 6857999 h 6857999"/>
              <a:gd name="connsiteX4" fmla="*/ 2217875 w 6790953"/>
              <a:gd name="connsiteY4" fmla="*/ 6857999 h 6857999"/>
              <a:gd name="connsiteX5" fmla="*/ 0 w 6790953"/>
              <a:gd name="connsiteY5" fmla="*/ 4640124 h 6857999"/>
              <a:gd name="connsiteX6" fmla="*/ 4640123 w 6790953"/>
              <a:gd name="connsiteY6" fmla="*/ 0 h 6857999"/>
              <a:gd name="connsiteX7" fmla="*/ 5854641 w 6790953"/>
              <a:gd name="connsiteY7" fmla="*/ 0 h 6857999"/>
              <a:gd name="connsiteX8" fmla="*/ 6790953 w 6790953"/>
              <a:gd name="connsiteY8" fmla="*/ 936312 h 6857999"/>
              <a:gd name="connsiteX0" fmla="*/ 6699513 w 6699513"/>
              <a:gd name="connsiteY0" fmla="*/ 844872 h 6857999"/>
              <a:gd name="connsiteX1" fmla="*/ 5247381 w 6699513"/>
              <a:gd name="connsiteY1" fmla="*/ 1187186 h 6857999"/>
              <a:gd name="connsiteX2" fmla="*/ 1794444 w 6699513"/>
              <a:gd name="connsiteY2" fmla="*/ 4640123 h 6857999"/>
              <a:gd name="connsiteX3" fmla="*/ 4012320 w 6699513"/>
              <a:gd name="connsiteY3" fmla="*/ 6857999 h 6857999"/>
              <a:gd name="connsiteX4" fmla="*/ 2217875 w 6699513"/>
              <a:gd name="connsiteY4" fmla="*/ 6857999 h 6857999"/>
              <a:gd name="connsiteX5" fmla="*/ 0 w 6699513"/>
              <a:gd name="connsiteY5" fmla="*/ 4640124 h 6857999"/>
              <a:gd name="connsiteX6" fmla="*/ 4640123 w 6699513"/>
              <a:gd name="connsiteY6" fmla="*/ 0 h 6857999"/>
              <a:gd name="connsiteX7" fmla="*/ 5854641 w 6699513"/>
              <a:gd name="connsiteY7" fmla="*/ 0 h 6857999"/>
              <a:gd name="connsiteX0" fmla="*/ 5247381 w 5854641"/>
              <a:gd name="connsiteY0" fmla="*/ 1187186 h 6857999"/>
              <a:gd name="connsiteX1" fmla="*/ 1794444 w 5854641"/>
              <a:gd name="connsiteY1" fmla="*/ 4640123 h 6857999"/>
              <a:gd name="connsiteX2" fmla="*/ 4012320 w 5854641"/>
              <a:gd name="connsiteY2" fmla="*/ 6857999 h 6857999"/>
              <a:gd name="connsiteX3" fmla="*/ 2217875 w 5854641"/>
              <a:gd name="connsiteY3" fmla="*/ 6857999 h 6857999"/>
              <a:gd name="connsiteX4" fmla="*/ 0 w 5854641"/>
              <a:gd name="connsiteY4" fmla="*/ 4640124 h 6857999"/>
              <a:gd name="connsiteX5" fmla="*/ 4640123 w 5854641"/>
              <a:gd name="connsiteY5" fmla="*/ 0 h 6857999"/>
              <a:gd name="connsiteX6" fmla="*/ 5854641 w 5854641"/>
              <a:gd name="connsiteY6" fmla="*/ 0 h 6857999"/>
              <a:gd name="connsiteX0" fmla="*/ 5247381 w 5247381"/>
              <a:gd name="connsiteY0" fmla="*/ 1187186 h 6857999"/>
              <a:gd name="connsiteX1" fmla="*/ 1794444 w 5247381"/>
              <a:gd name="connsiteY1" fmla="*/ 4640123 h 6857999"/>
              <a:gd name="connsiteX2" fmla="*/ 4012320 w 5247381"/>
              <a:gd name="connsiteY2" fmla="*/ 6857999 h 6857999"/>
              <a:gd name="connsiteX3" fmla="*/ 2217875 w 5247381"/>
              <a:gd name="connsiteY3" fmla="*/ 6857999 h 6857999"/>
              <a:gd name="connsiteX4" fmla="*/ 0 w 5247381"/>
              <a:gd name="connsiteY4" fmla="*/ 4640124 h 6857999"/>
              <a:gd name="connsiteX5" fmla="*/ 4640123 w 5247381"/>
              <a:gd name="connsiteY5" fmla="*/ 0 h 6857999"/>
              <a:gd name="connsiteX0" fmla="*/ 5247381 w 5247381"/>
              <a:gd name="connsiteY0" fmla="*/ 856986 h 6527799"/>
              <a:gd name="connsiteX1" fmla="*/ 1794444 w 5247381"/>
              <a:gd name="connsiteY1" fmla="*/ 4309923 h 6527799"/>
              <a:gd name="connsiteX2" fmla="*/ 4012320 w 5247381"/>
              <a:gd name="connsiteY2" fmla="*/ 6527799 h 6527799"/>
              <a:gd name="connsiteX3" fmla="*/ 2217875 w 5247381"/>
              <a:gd name="connsiteY3" fmla="*/ 6527799 h 6527799"/>
              <a:gd name="connsiteX4" fmla="*/ 0 w 5247381"/>
              <a:gd name="connsiteY4" fmla="*/ 4309924 h 6527799"/>
              <a:gd name="connsiteX5" fmla="*/ 4297223 w 5247381"/>
              <a:gd name="connsiteY5" fmla="*/ 0 h 6527799"/>
              <a:gd name="connsiteX0" fmla="*/ 4304406 w 4304406"/>
              <a:gd name="connsiteY0" fmla="*/ 1804723 h 6527799"/>
              <a:gd name="connsiteX1" fmla="*/ 1794444 w 4304406"/>
              <a:gd name="connsiteY1" fmla="*/ 4309923 h 6527799"/>
              <a:gd name="connsiteX2" fmla="*/ 4012320 w 4304406"/>
              <a:gd name="connsiteY2" fmla="*/ 6527799 h 6527799"/>
              <a:gd name="connsiteX3" fmla="*/ 2217875 w 4304406"/>
              <a:gd name="connsiteY3" fmla="*/ 6527799 h 6527799"/>
              <a:gd name="connsiteX4" fmla="*/ 0 w 4304406"/>
              <a:gd name="connsiteY4" fmla="*/ 4309924 h 6527799"/>
              <a:gd name="connsiteX5" fmla="*/ 4297223 w 4304406"/>
              <a:gd name="connsiteY5" fmla="*/ 0 h 6527799"/>
              <a:gd name="connsiteX0" fmla="*/ 4304406 w 4304406"/>
              <a:gd name="connsiteY0" fmla="*/ 1809486 h 6532562"/>
              <a:gd name="connsiteX1" fmla="*/ 1794444 w 4304406"/>
              <a:gd name="connsiteY1" fmla="*/ 4314686 h 6532562"/>
              <a:gd name="connsiteX2" fmla="*/ 4012320 w 4304406"/>
              <a:gd name="connsiteY2" fmla="*/ 6532562 h 6532562"/>
              <a:gd name="connsiteX3" fmla="*/ 2217875 w 4304406"/>
              <a:gd name="connsiteY3" fmla="*/ 6532562 h 6532562"/>
              <a:gd name="connsiteX4" fmla="*/ 0 w 4304406"/>
              <a:gd name="connsiteY4" fmla="*/ 4314687 h 6532562"/>
              <a:gd name="connsiteX5" fmla="*/ 4297223 w 4304406"/>
              <a:gd name="connsiteY5" fmla="*/ 0 h 6532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04406" h="6532562">
                <a:moveTo>
                  <a:pt x="4304406" y="1809486"/>
                </a:moveTo>
                <a:lnTo>
                  <a:pt x="1794444" y="4314686"/>
                </a:lnTo>
                <a:lnTo>
                  <a:pt x="4012320" y="6532562"/>
                </a:lnTo>
                <a:lnTo>
                  <a:pt x="2217875" y="6532562"/>
                </a:lnTo>
                <a:lnTo>
                  <a:pt x="0" y="4314687"/>
                </a:lnTo>
                <a:lnTo>
                  <a:pt x="4297223" y="0"/>
                </a:lnTo>
              </a:path>
            </a:pathLst>
          </a:custGeom>
          <a:gradFill>
            <a:gsLst>
              <a:gs pos="100000">
                <a:schemeClr val="accent6"/>
              </a:gs>
              <a:gs pos="0">
                <a:schemeClr val="tx2">
                  <a:lumMod val="10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Freeform: Shape 11">
            <a:extLst>
              <a:ext uri="{FF2B5EF4-FFF2-40B4-BE49-F238E27FC236}">
                <a16:creationId xmlns:a16="http://schemas.microsoft.com/office/drawing/2014/main" id="{796088BE-9877-4BB3-A0CB-16A4901A8B6D}"/>
              </a:ext>
            </a:extLst>
          </p:cNvPr>
          <p:cNvSpPr/>
          <p:nvPr/>
        </p:nvSpPr>
        <p:spPr>
          <a:xfrm flipH="1">
            <a:off x="-5984" y="3290884"/>
            <a:ext cx="1350559" cy="2685954"/>
          </a:xfrm>
          <a:custGeom>
            <a:avLst/>
            <a:gdLst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482442 w 6699513"/>
              <a:gd name="connsiteY2" fmla="*/ 6857999 h 6857999"/>
              <a:gd name="connsiteX3" fmla="*/ 4640123 w 6699513"/>
              <a:gd name="connsiteY3" fmla="*/ 0 h 6857999"/>
              <a:gd name="connsiteX4" fmla="*/ 5854641 w 6699513"/>
              <a:gd name="connsiteY4" fmla="*/ 0 h 6857999"/>
              <a:gd name="connsiteX5" fmla="*/ 6699513 w 6699513"/>
              <a:gd name="connsiteY5" fmla="*/ 844872 h 6857999"/>
              <a:gd name="connsiteX6" fmla="*/ 6699513 w 6699513"/>
              <a:gd name="connsiteY6" fmla="*/ 2639318 h 6857999"/>
              <a:gd name="connsiteX7" fmla="*/ 5247381 w 6699513"/>
              <a:gd name="connsiteY7" fmla="*/ 1187186 h 6857999"/>
              <a:gd name="connsiteX8" fmla="*/ 1794444 w 6699513"/>
              <a:gd name="connsiteY8" fmla="*/ 4640123 h 6857999"/>
              <a:gd name="connsiteX9" fmla="*/ 4012320 w 6699513"/>
              <a:gd name="connsiteY9" fmla="*/ 6857999 h 6857999"/>
              <a:gd name="connsiteX10" fmla="*/ 2217875 w 6699513"/>
              <a:gd name="connsiteY10" fmla="*/ 6857999 h 6857999"/>
              <a:gd name="connsiteX11" fmla="*/ 0 w 6699513"/>
              <a:gd name="connsiteY11" fmla="*/ 4640124 h 6857999"/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699513 w 6699513"/>
              <a:gd name="connsiteY2" fmla="*/ 6640928 h 6857999"/>
              <a:gd name="connsiteX3" fmla="*/ 4640123 w 6699513"/>
              <a:gd name="connsiteY3" fmla="*/ 0 h 6857999"/>
              <a:gd name="connsiteX4" fmla="*/ 5854641 w 6699513"/>
              <a:gd name="connsiteY4" fmla="*/ 0 h 6857999"/>
              <a:gd name="connsiteX5" fmla="*/ 6699513 w 6699513"/>
              <a:gd name="connsiteY5" fmla="*/ 844872 h 6857999"/>
              <a:gd name="connsiteX6" fmla="*/ 6699513 w 6699513"/>
              <a:gd name="connsiteY6" fmla="*/ 2639318 h 6857999"/>
              <a:gd name="connsiteX7" fmla="*/ 5247381 w 6699513"/>
              <a:gd name="connsiteY7" fmla="*/ 1187186 h 6857999"/>
              <a:gd name="connsiteX8" fmla="*/ 1794444 w 6699513"/>
              <a:gd name="connsiteY8" fmla="*/ 4640123 h 6857999"/>
              <a:gd name="connsiteX9" fmla="*/ 4012320 w 6699513"/>
              <a:gd name="connsiteY9" fmla="*/ 6857999 h 6857999"/>
              <a:gd name="connsiteX10" fmla="*/ 2217875 w 6699513"/>
              <a:gd name="connsiteY10" fmla="*/ 6857999 h 6857999"/>
              <a:gd name="connsiteX11" fmla="*/ 0 w 6699513"/>
              <a:gd name="connsiteY11" fmla="*/ 4640124 h 6857999"/>
              <a:gd name="connsiteX12" fmla="*/ 4640123 w 6699513"/>
              <a:gd name="connsiteY12" fmla="*/ 0 h 6857999"/>
              <a:gd name="connsiteX0" fmla="*/ 4640123 w 6699513"/>
              <a:gd name="connsiteY0" fmla="*/ 0 h 6857999"/>
              <a:gd name="connsiteX1" fmla="*/ 5854641 w 6699513"/>
              <a:gd name="connsiteY1" fmla="*/ 0 h 6857999"/>
              <a:gd name="connsiteX2" fmla="*/ 6699513 w 6699513"/>
              <a:gd name="connsiteY2" fmla="*/ 844872 h 6857999"/>
              <a:gd name="connsiteX3" fmla="*/ 6699513 w 6699513"/>
              <a:gd name="connsiteY3" fmla="*/ 2639318 h 6857999"/>
              <a:gd name="connsiteX4" fmla="*/ 5247381 w 6699513"/>
              <a:gd name="connsiteY4" fmla="*/ 1187186 h 6857999"/>
              <a:gd name="connsiteX5" fmla="*/ 1794444 w 6699513"/>
              <a:gd name="connsiteY5" fmla="*/ 4640123 h 6857999"/>
              <a:gd name="connsiteX6" fmla="*/ 4012320 w 6699513"/>
              <a:gd name="connsiteY6" fmla="*/ 6857999 h 6857999"/>
              <a:gd name="connsiteX7" fmla="*/ 2217875 w 6699513"/>
              <a:gd name="connsiteY7" fmla="*/ 6857999 h 6857999"/>
              <a:gd name="connsiteX8" fmla="*/ 0 w 6699513"/>
              <a:gd name="connsiteY8" fmla="*/ 4640124 h 6857999"/>
              <a:gd name="connsiteX9" fmla="*/ 4640123 w 6699513"/>
              <a:gd name="connsiteY9" fmla="*/ 0 h 6857999"/>
              <a:gd name="connsiteX0" fmla="*/ 4640123 w 6699513"/>
              <a:gd name="connsiteY0" fmla="*/ 0 h 6857999"/>
              <a:gd name="connsiteX1" fmla="*/ 5854641 w 6699513"/>
              <a:gd name="connsiteY1" fmla="*/ 0 h 6857999"/>
              <a:gd name="connsiteX2" fmla="*/ 6699513 w 6699513"/>
              <a:gd name="connsiteY2" fmla="*/ 844872 h 6857999"/>
              <a:gd name="connsiteX3" fmla="*/ 5247381 w 6699513"/>
              <a:gd name="connsiteY3" fmla="*/ 1187186 h 6857999"/>
              <a:gd name="connsiteX4" fmla="*/ 1794444 w 6699513"/>
              <a:gd name="connsiteY4" fmla="*/ 4640123 h 6857999"/>
              <a:gd name="connsiteX5" fmla="*/ 4012320 w 6699513"/>
              <a:gd name="connsiteY5" fmla="*/ 6857999 h 6857999"/>
              <a:gd name="connsiteX6" fmla="*/ 2217875 w 6699513"/>
              <a:gd name="connsiteY6" fmla="*/ 6857999 h 6857999"/>
              <a:gd name="connsiteX7" fmla="*/ 0 w 6699513"/>
              <a:gd name="connsiteY7" fmla="*/ 4640124 h 6857999"/>
              <a:gd name="connsiteX8" fmla="*/ 4640123 w 6699513"/>
              <a:gd name="connsiteY8" fmla="*/ 0 h 6857999"/>
              <a:gd name="connsiteX0" fmla="*/ 4640123 w 5854641"/>
              <a:gd name="connsiteY0" fmla="*/ 0 h 6857999"/>
              <a:gd name="connsiteX1" fmla="*/ 5854641 w 5854641"/>
              <a:gd name="connsiteY1" fmla="*/ 0 h 6857999"/>
              <a:gd name="connsiteX2" fmla="*/ 5247381 w 5854641"/>
              <a:gd name="connsiteY2" fmla="*/ 1187186 h 6857999"/>
              <a:gd name="connsiteX3" fmla="*/ 1794444 w 5854641"/>
              <a:gd name="connsiteY3" fmla="*/ 4640123 h 6857999"/>
              <a:gd name="connsiteX4" fmla="*/ 4012320 w 5854641"/>
              <a:gd name="connsiteY4" fmla="*/ 6857999 h 6857999"/>
              <a:gd name="connsiteX5" fmla="*/ 2217875 w 5854641"/>
              <a:gd name="connsiteY5" fmla="*/ 6857999 h 6857999"/>
              <a:gd name="connsiteX6" fmla="*/ 0 w 5854641"/>
              <a:gd name="connsiteY6" fmla="*/ 4640124 h 6857999"/>
              <a:gd name="connsiteX7" fmla="*/ 4640123 w 5854641"/>
              <a:gd name="connsiteY7" fmla="*/ 0 h 6857999"/>
              <a:gd name="connsiteX0" fmla="*/ 4640123 w 5247381"/>
              <a:gd name="connsiteY0" fmla="*/ 0 h 6857999"/>
              <a:gd name="connsiteX1" fmla="*/ 5247381 w 5247381"/>
              <a:gd name="connsiteY1" fmla="*/ 1187186 h 6857999"/>
              <a:gd name="connsiteX2" fmla="*/ 1794444 w 5247381"/>
              <a:gd name="connsiteY2" fmla="*/ 4640123 h 6857999"/>
              <a:gd name="connsiteX3" fmla="*/ 4012320 w 5247381"/>
              <a:gd name="connsiteY3" fmla="*/ 6857999 h 6857999"/>
              <a:gd name="connsiteX4" fmla="*/ 2217875 w 5247381"/>
              <a:gd name="connsiteY4" fmla="*/ 6857999 h 6857999"/>
              <a:gd name="connsiteX5" fmla="*/ 0 w 5247381"/>
              <a:gd name="connsiteY5" fmla="*/ 4640124 h 6857999"/>
              <a:gd name="connsiteX6" fmla="*/ 4640123 w 5247381"/>
              <a:gd name="connsiteY6" fmla="*/ 0 h 6857999"/>
              <a:gd name="connsiteX0" fmla="*/ 2237691 w 5247381"/>
              <a:gd name="connsiteY0" fmla="*/ 1215246 h 5670813"/>
              <a:gd name="connsiteX1" fmla="*/ 5247381 w 5247381"/>
              <a:gd name="connsiteY1" fmla="*/ 0 h 5670813"/>
              <a:gd name="connsiteX2" fmla="*/ 1794444 w 5247381"/>
              <a:gd name="connsiteY2" fmla="*/ 3452937 h 5670813"/>
              <a:gd name="connsiteX3" fmla="*/ 4012320 w 5247381"/>
              <a:gd name="connsiteY3" fmla="*/ 5670813 h 5670813"/>
              <a:gd name="connsiteX4" fmla="*/ 2217875 w 5247381"/>
              <a:gd name="connsiteY4" fmla="*/ 5670813 h 5670813"/>
              <a:gd name="connsiteX5" fmla="*/ 0 w 5247381"/>
              <a:gd name="connsiteY5" fmla="*/ 3452938 h 5670813"/>
              <a:gd name="connsiteX6" fmla="*/ 2237691 w 5247381"/>
              <a:gd name="connsiteY6" fmla="*/ 1215246 h 5670813"/>
              <a:gd name="connsiteX0" fmla="*/ 2237691 w 4012320"/>
              <a:gd name="connsiteY0" fmla="*/ -1 h 4455566"/>
              <a:gd name="connsiteX1" fmla="*/ 2244340 w 4012320"/>
              <a:gd name="connsiteY1" fmla="*/ 1770128 h 4455566"/>
              <a:gd name="connsiteX2" fmla="*/ 1794444 w 4012320"/>
              <a:gd name="connsiteY2" fmla="*/ 2237690 h 4455566"/>
              <a:gd name="connsiteX3" fmla="*/ 4012320 w 4012320"/>
              <a:gd name="connsiteY3" fmla="*/ 4455566 h 4455566"/>
              <a:gd name="connsiteX4" fmla="*/ 2217875 w 4012320"/>
              <a:gd name="connsiteY4" fmla="*/ 4455566 h 4455566"/>
              <a:gd name="connsiteX5" fmla="*/ 0 w 4012320"/>
              <a:gd name="connsiteY5" fmla="*/ 2237691 h 4455566"/>
              <a:gd name="connsiteX6" fmla="*/ 2237691 w 4012320"/>
              <a:gd name="connsiteY6" fmla="*/ -1 h 4455566"/>
              <a:gd name="connsiteX0" fmla="*/ 2237691 w 2245827"/>
              <a:gd name="connsiteY0" fmla="*/ 1 h 4455568"/>
              <a:gd name="connsiteX1" fmla="*/ 2244340 w 2245827"/>
              <a:gd name="connsiteY1" fmla="*/ 1770130 h 4455568"/>
              <a:gd name="connsiteX2" fmla="*/ 1794444 w 2245827"/>
              <a:gd name="connsiteY2" fmla="*/ 2237692 h 4455568"/>
              <a:gd name="connsiteX3" fmla="*/ 2245827 w 2245827"/>
              <a:gd name="connsiteY3" fmla="*/ 2653744 h 4455568"/>
              <a:gd name="connsiteX4" fmla="*/ 2217875 w 2245827"/>
              <a:gd name="connsiteY4" fmla="*/ 4455568 h 4455568"/>
              <a:gd name="connsiteX5" fmla="*/ 0 w 2245827"/>
              <a:gd name="connsiteY5" fmla="*/ 2237693 h 4455568"/>
              <a:gd name="connsiteX6" fmla="*/ 2237691 w 2245827"/>
              <a:gd name="connsiteY6" fmla="*/ 1 h 4455568"/>
              <a:gd name="connsiteX0" fmla="*/ 2237691 w 2245827"/>
              <a:gd name="connsiteY0" fmla="*/ -1 h 4463478"/>
              <a:gd name="connsiteX1" fmla="*/ 2244340 w 2245827"/>
              <a:gd name="connsiteY1" fmla="*/ 1770128 h 4463478"/>
              <a:gd name="connsiteX2" fmla="*/ 1794444 w 2245827"/>
              <a:gd name="connsiteY2" fmla="*/ 2237690 h 4463478"/>
              <a:gd name="connsiteX3" fmla="*/ 2245827 w 2245827"/>
              <a:gd name="connsiteY3" fmla="*/ 2653742 h 4463478"/>
              <a:gd name="connsiteX4" fmla="*/ 2225789 w 2245827"/>
              <a:gd name="connsiteY4" fmla="*/ 4463478 h 4463478"/>
              <a:gd name="connsiteX5" fmla="*/ 0 w 2245827"/>
              <a:gd name="connsiteY5" fmla="*/ 2237691 h 4463478"/>
              <a:gd name="connsiteX6" fmla="*/ 2237691 w 2245827"/>
              <a:gd name="connsiteY6" fmla="*/ -1 h 4463478"/>
              <a:gd name="connsiteX0" fmla="*/ 2237691 w 2244340"/>
              <a:gd name="connsiteY0" fmla="*/ 1 h 4463480"/>
              <a:gd name="connsiteX1" fmla="*/ 2244340 w 2244340"/>
              <a:gd name="connsiteY1" fmla="*/ 1770130 h 4463480"/>
              <a:gd name="connsiteX2" fmla="*/ 1794444 w 2244340"/>
              <a:gd name="connsiteY2" fmla="*/ 2237692 h 4463480"/>
              <a:gd name="connsiteX3" fmla="*/ 2230002 w 2244340"/>
              <a:gd name="connsiteY3" fmla="*/ 2645833 h 4463480"/>
              <a:gd name="connsiteX4" fmla="*/ 2225789 w 2244340"/>
              <a:gd name="connsiteY4" fmla="*/ 4463480 h 4463480"/>
              <a:gd name="connsiteX5" fmla="*/ 0 w 2244340"/>
              <a:gd name="connsiteY5" fmla="*/ 2237693 h 4463480"/>
              <a:gd name="connsiteX6" fmla="*/ 2237691 w 2244340"/>
              <a:gd name="connsiteY6" fmla="*/ 1 h 4463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44340" h="4463480">
                <a:moveTo>
                  <a:pt x="2237691" y="1"/>
                </a:moveTo>
                <a:cubicBezTo>
                  <a:pt x="2239907" y="590044"/>
                  <a:pt x="2242124" y="1180087"/>
                  <a:pt x="2244340" y="1770130"/>
                </a:cubicBezTo>
                <a:lnTo>
                  <a:pt x="1794444" y="2237692"/>
                </a:lnTo>
                <a:lnTo>
                  <a:pt x="2230002" y="2645833"/>
                </a:lnTo>
                <a:cubicBezTo>
                  <a:pt x="2228598" y="3251715"/>
                  <a:pt x="2227193" y="3857598"/>
                  <a:pt x="2225789" y="4463480"/>
                </a:cubicBezTo>
                <a:lnTo>
                  <a:pt x="0" y="2237693"/>
                </a:lnTo>
                <a:lnTo>
                  <a:pt x="2237691" y="1"/>
                </a:lnTo>
                <a:close/>
              </a:path>
            </a:pathLst>
          </a:custGeom>
          <a:solidFill>
            <a:srgbClr val="000000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5"/>
          <p:cNvSpPr txBox="1"/>
          <p:nvPr/>
        </p:nvSpPr>
        <p:spPr>
          <a:xfrm>
            <a:off x="9191628" y="6674644"/>
            <a:ext cx="2839432" cy="138467"/>
          </a:xfrm>
          <a:prstGeom prst="rect">
            <a:avLst/>
          </a:prstGeom>
          <a:noFill/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marR="5080">
              <a:lnSpc>
                <a:spcPct val="100000"/>
              </a:lnSpc>
              <a:defRPr sz="900" b="1" spc="-5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marL="12697" marR="5079" lvl="0" indent="0" algn="l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1200" cap="none" spc="-5" normalizeH="0" baseline="0" noProof="0" dirty="0">
                <a:ln>
                  <a:noFill/>
                </a:ln>
                <a:solidFill>
                  <a:srgbClr val="C6C3C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© </a:t>
            </a:r>
            <a:r>
              <a:rPr kumimoji="0" lang="en-US" sz="900" b="0" i="0" u="none" strike="noStrike" kern="1200" cap="none" spc="-5" normalizeH="0" baseline="0" noProof="0" dirty="0">
                <a:ln>
                  <a:noFill/>
                </a:ln>
                <a:solidFill>
                  <a:srgbClr val="C6C3C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Medikabazaar (Boston Ivy Healthcare Solutions Pvt. Ltd.) </a:t>
            </a:r>
            <a:endParaRPr kumimoji="0" sz="900" b="0" i="0" u="none" strike="noStrike" kern="1200" cap="none" spc="-5" normalizeH="0" baseline="0" noProof="0" dirty="0">
              <a:ln>
                <a:noFill/>
              </a:ln>
              <a:solidFill>
                <a:srgbClr val="C6C3C7"/>
              </a:solidFill>
              <a:effectLst/>
              <a:uLnTx/>
              <a:uFillTx/>
              <a:latin typeface="Calibri"/>
              <a:ea typeface="+mn-ea"/>
              <a:cs typeface="Arial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452884" y="3290884"/>
            <a:ext cx="8445889" cy="10770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599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Material Management &amp; Cost Optimization</a:t>
            </a:r>
          </a:p>
          <a:p>
            <a:pPr marL="0" marR="0" lvl="0" indent="0" algn="r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4F81BD">
                    <a:lumMod val="50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Gearing Up For </a:t>
            </a:r>
            <a:r>
              <a:rPr lang="en-US" sz="2800" dirty="0">
                <a:solidFill>
                  <a:srgbClr val="4F81BD">
                    <a:lumMod val="50000"/>
                  </a:srgbClr>
                </a:solidFill>
                <a:latin typeface="Calibri"/>
              </a:rPr>
              <a:t>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4F81BD">
                    <a:lumMod val="50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he New Normal</a:t>
            </a:r>
            <a:endParaRPr kumimoji="0" lang="en-US" sz="2000" b="0" i="0" u="none" strike="noStrike" kern="1200" cap="none" spc="0" normalizeH="0" baseline="0" noProof="0" dirty="0" smtClean="0">
              <a:ln>
                <a:noFill/>
              </a:ln>
              <a:solidFill>
                <a:srgbClr val="4F81BD">
                  <a:lumMod val="50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61403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7" name="Straight Connector 36"/>
          <p:cNvCxnSpPr>
            <a:cxnSpLocks/>
          </p:cNvCxnSpPr>
          <p:nvPr/>
        </p:nvCxnSpPr>
        <p:spPr>
          <a:xfrm flipV="1">
            <a:off x="878444" y="688613"/>
            <a:ext cx="5903288" cy="35943"/>
          </a:xfrm>
          <a:prstGeom prst="line">
            <a:avLst/>
          </a:prstGeom>
          <a:ln w="3810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Group 19"/>
          <p:cNvGrpSpPr/>
          <p:nvPr/>
        </p:nvGrpSpPr>
        <p:grpSpPr>
          <a:xfrm>
            <a:off x="4409" y="1241"/>
            <a:ext cx="1022746" cy="755255"/>
            <a:chOff x="0" y="0"/>
            <a:chExt cx="1023353" cy="755703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84D1544-11C6-4238-A65C-FE7822BCB624}"/>
                </a:ext>
              </a:extLst>
            </p:cNvPr>
            <p:cNvSpPr/>
            <p:nvPr/>
          </p:nvSpPr>
          <p:spPr>
            <a:xfrm>
              <a:off x="0" y="0"/>
              <a:ext cx="755703" cy="755703"/>
            </a:xfrm>
            <a:prstGeom prst="rect">
              <a:avLst/>
            </a:prstGeom>
            <a:solidFill>
              <a:srgbClr val="F26E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lang="en-ID" sz="3200" b="1" kern="0" smtClean="0">
                  <a:solidFill>
                    <a:srgbClr val="FFFFFF"/>
                  </a:solidFill>
                  <a:latin typeface="Calibri"/>
                  <a:sym typeface="Arial"/>
                </a:rPr>
                <a:t>2</a:t>
              </a:r>
              <a:endParaRPr kumimoji="0" lang="en-ID" sz="32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BC57C1AF-901E-4031-9F34-1200D9515868}"/>
                </a:ext>
              </a:extLst>
            </p:cNvPr>
            <p:cNvSpPr txBox="1"/>
            <p:nvPr/>
          </p:nvSpPr>
          <p:spPr>
            <a:xfrm>
              <a:off x="838622" y="223962"/>
              <a:ext cx="18473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2A4186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" name="Rectangle 5"/>
          <p:cNvSpPr/>
          <p:nvPr/>
        </p:nvSpPr>
        <p:spPr>
          <a:xfrm>
            <a:off x="759663" y="130991"/>
            <a:ext cx="9816450" cy="523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1218926">
              <a:defRPr/>
            </a:pPr>
            <a:r>
              <a:rPr lang="en-US" sz="2799" b="1" dirty="0" smtClean="0">
                <a:solidFill>
                  <a:srgbClr val="2A4186"/>
                </a:solidFill>
              </a:rPr>
              <a:t>Cost Savings Tips – Demand Aggregation &amp; Group Buying</a:t>
            </a:r>
            <a:endParaRPr lang="en-US" sz="4399" dirty="0">
              <a:solidFill>
                <a:srgbClr val="FFFFFF"/>
              </a:solidFill>
            </a:endParaRPr>
          </a:p>
        </p:txBody>
      </p:sp>
      <p:sp>
        <p:nvSpPr>
          <p:cNvPr id="467" name="Rectangle 466">
            <a:extLst>
              <a:ext uri="{FF2B5EF4-FFF2-40B4-BE49-F238E27FC236}">
                <a16:creationId xmlns:a16="http://schemas.microsoft.com/office/drawing/2014/main" id="{0F9AAF73-1C8A-FD4C-94F8-609C346D3384}"/>
              </a:ext>
            </a:extLst>
          </p:cNvPr>
          <p:cNvSpPr/>
          <p:nvPr/>
        </p:nvSpPr>
        <p:spPr>
          <a:xfrm>
            <a:off x="934844" y="910782"/>
            <a:ext cx="6580391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000" b="1" dirty="0" smtClean="0">
                <a:solidFill>
                  <a:srgbClr val="F26E23"/>
                </a:solidFill>
              </a:rPr>
              <a:t>A Group Of Small Hospitals Come Together &amp; Buy As A Block</a:t>
            </a:r>
          </a:p>
          <a:p>
            <a:pPr>
              <a:defRPr/>
            </a:pPr>
            <a:r>
              <a:rPr lang="en-US" sz="2000" b="1" dirty="0" smtClean="0">
                <a:solidFill>
                  <a:srgbClr val="002060"/>
                </a:solidFill>
              </a:rPr>
              <a:t>Leverage Medikabazaar VPO Model Benefits</a:t>
            </a:r>
            <a:endParaRPr lang="en-US" sz="2000" b="1" dirty="0">
              <a:solidFill>
                <a:srgbClr val="00206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955858" y="2102465"/>
            <a:ext cx="6210896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+mj-lt"/>
              <a:buAutoNum type="arabicPeriod"/>
            </a:pPr>
            <a:r>
              <a:rPr lang="en-US" sz="2400" b="1" dirty="0" smtClean="0"/>
              <a:t>Lower Purchasing Cost</a:t>
            </a:r>
          </a:p>
          <a:p>
            <a:pPr marL="342900" indent="-342900">
              <a:buFont typeface="+mj-lt"/>
              <a:buAutoNum type="arabicPeriod"/>
            </a:pPr>
            <a:endParaRPr lang="en-US" sz="2400" b="1" dirty="0" smtClean="0"/>
          </a:p>
          <a:p>
            <a:pPr marL="342900" indent="-342900">
              <a:buFont typeface="+mj-lt"/>
              <a:buAutoNum type="arabicPeriod"/>
            </a:pPr>
            <a:r>
              <a:rPr lang="en-US" sz="2400" b="1" dirty="0" smtClean="0"/>
              <a:t>Quantity Discounts</a:t>
            </a:r>
          </a:p>
          <a:p>
            <a:pPr marL="342900" indent="-342900">
              <a:buFont typeface="+mj-lt"/>
              <a:buAutoNum type="arabicPeriod"/>
            </a:pPr>
            <a:endParaRPr lang="en-US" sz="2400" b="1" dirty="0" smtClean="0"/>
          </a:p>
          <a:p>
            <a:pPr marL="342900" indent="-342900">
              <a:buFont typeface="+mj-lt"/>
              <a:buAutoNum type="arabicPeriod"/>
            </a:pPr>
            <a:r>
              <a:rPr lang="en-US" sz="2400" b="1" dirty="0" smtClean="0"/>
              <a:t>Reduced Accounting Cost</a:t>
            </a:r>
          </a:p>
          <a:p>
            <a:pPr marL="342900" indent="-342900">
              <a:buFont typeface="+mj-lt"/>
              <a:buAutoNum type="arabicPeriod"/>
            </a:pPr>
            <a:endParaRPr lang="en-US" sz="2400" b="1" dirty="0" smtClean="0"/>
          </a:p>
          <a:p>
            <a:pPr marL="342900" indent="-342900">
              <a:buFont typeface="+mj-lt"/>
              <a:buAutoNum type="arabicPeriod"/>
            </a:pPr>
            <a:r>
              <a:rPr lang="en-US" sz="2400" b="1" dirty="0" smtClean="0"/>
              <a:t>Better Inventory Management &amp; Procurement Efficiencies Through VIZI</a:t>
            </a:r>
          </a:p>
          <a:p>
            <a:pPr marL="342900" indent="-342900">
              <a:buFont typeface="+mj-lt"/>
              <a:buAutoNum type="arabicPeriod"/>
            </a:pPr>
            <a:endParaRPr lang="en-US" sz="2400" b="1" dirty="0" smtClean="0"/>
          </a:p>
          <a:p>
            <a:pPr marL="342900" indent="-342900">
              <a:buFont typeface="+mj-lt"/>
              <a:buAutoNum type="arabicPeriod"/>
            </a:pPr>
            <a:r>
              <a:rPr lang="en-US" sz="2400" b="1" dirty="0" smtClean="0"/>
              <a:t>One Stop Solution – </a:t>
            </a:r>
            <a:r>
              <a:rPr lang="en-US" sz="2400" i="1" dirty="0" smtClean="0"/>
              <a:t>No need to deal with large number of vendors </a:t>
            </a:r>
            <a:endParaRPr lang="en-US" sz="2400" i="1" dirty="0"/>
          </a:p>
        </p:txBody>
      </p:sp>
      <p:grpSp>
        <p:nvGrpSpPr>
          <p:cNvPr id="458" name="Group 457"/>
          <p:cNvGrpSpPr/>
          <p:nvPr/>
        </p:nvGrpSpPr>
        <p:grpSpPr>
          <a:xfrm>
            <a:off x="872930" y="4125826"/>
            <a:ext cx="1475446" cy="1475446"/>
            <a:chOff x="4096976" y="4623600"/>
            <a:chExt cx="1430602" cy="1430602"/>
          </a:xfrm>
        </p:grpSpPr>
        <p:sp>
          <p:nvSpPr>
            <p:cNvPr id="459" name="Rounded Rectangle 458"/>
            <p:cNvSpPr/>
            <p:nvPr/>
          </p:nvSpPr>
          <p:spPr>
            <a:xfrm rot="2700000" flipV="1">
              <a:off x="4096976" y="4623600"/>
              <a:ext cx="1430602" cy="1430602"/>
            </a:xfrm>
            <a:prstGeom prst="roundRect">
              <a:avLst>
                <a:gd name="adj" fmla="val 9454"/>
              </a:avLst>
            </a:prstGeom>
            <a:solidFill>
              <a:schemeClr val="bg1"/>
            </a:solidFill>
            <a:ln>
              <a:noFill/>
            </a:ln>
            <a:effectLst>
              <a:outerShdw blurRad="647700" dist="304800" sx="102000" sy="102000" algn="ctr" rotWithShape="0">
                <a:prstClr val="black">
                  <a:alpha val="7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0" name="TextBox 459"/>
            <p:cNvSpPr txBox="1"/>
            <p:nvPr/>
          </p:nvSpPr>
          <p:spPr>
            <a:xfrm>
              <a:off x="4253179" y="4985404"/>
              <a:ext cx="1130275" cy="35810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rgbClr val="F26E23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10% - 30%</a:t>
              </a:r>
              <a:endParaRPr lang="en-IN" sz="1800" b="1" dirty="0">
                <a:solidFill>
                  <a:srgbClr val="F26E23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1" name="TextBox 460"/>
            <p:cNvSpPr txBox="1"/>
            <p:nvPr/>
          </p:nvSpPr>
          <p:spPr>
            <a:xfrm>
              <a:off x="4398683" y="5333481"/>
              <a:ext cx="827190" cy="4028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50" dirty="0" smtClean="0">
                  <a:latin typeface="Calibri" panose="020F0502020204030204" pitchFamily="34" charset="0"/>
                  <a:cs typeface="Calibri" panose="020F0502020204030204" pitchFamily="34" charset="0"/>
                </a:rPr>
                <a:t>Benefits for </a:t>
              </a:r>
            </a:p>
            <a:p>
              <a:pPr algn="ctr"/>
              <a:r>
                <a:rPr lang="en-US" sz="1050" b="1" dirty="0" smtClean="0">
                  <a:latin typeface="Calibri" panose="020F0502020204030204" pitchFamily="34" charset="0"/>
                  <a:cs typeface="Calibri" panose="020F0502020204030204" pitchFamily="34" charset="0"/>
                </a:rPr>
                <a:t>Hospitals</a:t>
              </a:r>
              <a:endParaRPr lang="en-IN" sz="1050" b="1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462" name="Group 461"/>
          <p:cNvGrpSpPr/>
          <p:nvPr/>
        </p:nvGrpSpPr>
        <p:grpSpPr>
          <a:xfrm>
            <a:off x="3579804" y="4175238"/>
            <a:ext cx="1475447" cy="1475446"/>
            <a:chOff x="6803844" y="4623600"/>
            <a:chExt cx="1430602" cy="1430602"/>
          </a:xfrm>
        </p:grpSpPr>
        <p:sp>
          <p:nvSpPr>
            <p:cNvPr id="463" name="Rounded Rectangle 462"/>
            <p:cNvSpPr/>
            <p:nvPr/>
          </p:nvSpPr>
          <p:spPr>
            <a:xfrm rot="2700000" flipV="1">
              <a:off x="6803844" y="4623600"/>
              <a:ext cx="1430602" cy="1430602"/>
            </a:xfrm>
            <a:prstGeom prst="roundRect">
              <a:avLst>
                <a:gd name="adj" fmla="val 9454"/>
              </a:avLst>
            </a:prstGeom>
            <a:solidFill>
              <a:schemeClr val="bg1"/>
            </a:solidFill>
            <a:ln>
              <a:noFill/>
            </a:ln>
            <a:effectLst>
              <a:outerShdw blurRad="647700" dist="304800" sx="102000" sy="102000" algn="ctr" rotWithShape="0">
                <a:prstClr val="black">
                  <a:alpha val="7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4" name="TextBox 463"/>
            <p:cNvSpPr txBox="1"/>
            <p:nvPr/>
          </p:nvSpPr>
          <p:spPr>
            <a:xfrm>
              <a:off x="7037161" y="4899939"/>
              <a:ext cx="963966" cy="5073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800" b="1" dirty="0" smtClean="0">
                  <a:solidFill>
                    <a:srgbClr val="F26E23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100%</a:t>
              </a:r>
              <a:endParaRPr lang="en-IN" sz="2800" b="1" dirty="0">
                <a:solidFill>
                  <a:srgbClr val="F26E23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5" name="TextBox 464"/>
            <p:cNvSpPr txBox="1"/>
            <p:nvPr/>
          </p:nvSpPr>
          <p:spPr>
            <a:xfrm>
              <a:off x="6844432" y="5333481"/>
              <a:ext cx="1349427" cy="5595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50" dirty="0" smtClean="0">
                  <a:latin typeface="Calibri" panose="020F0502020204030204" pitchFamily="34" charset="0"/>
                  <a:cs typeface="Calibri" panose="020F0502020204030204" pitchFamily="34" charset="0"/>
                </a:rPr>
                <a:t>One Stop Solution for </a:t>
              </a:r>
            </a:p>
            <a:p>
              <a:pPr algn="ctr"/>
              <a:r>
                <a:rPr lang="en-US" sz="1050" b="1" dirty="0" smtClean="0">
                  <a:latin typeface="Calibri" panose="020F0502020204030204" pitchFamily="34" charset="0"/>
                  <a:cs typeface="Calibri" panose="020F0502020204030204" pitchFamily="34" charset="0"/>
                </a:rPr>
                <a:t>All Medical </a:t>
              </a:r>
            </a:p>
            <a:p>
              <a:pPr algn="ctr"/>
              <a:r>
                <a:rPr lang="en-US" sz="1050" b="1" dirty="0" smtClean="0">
                  <a:latin typeface="Calibri" panose="020F0502020204030204" pitchFamily="34" charset="0"/>
                  <a:cs typeface="Calibri" panose="020F0502020204030204" pitchFamily="34" charset="0"/>
                </a:rPr>
                <a:t>Supplies</a:t>
              </a:r>
              <a:endParaRPr lang="en-IN" sz="1050" b="1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466" name="Group 465"/>
          <p:cNvGrpSpPr/>
          <p:nvPr/>
        </p:nvGrpSpPr>
        <p:grpSpPr>
          <a:xfrm>
            <a:off x="1983022" y="2405454"/>
            <a:ext cx="2081831" cy="1978830"/>
            <a:chOff x="1885707" y="2416812"/>
            <a:chExt cx="2081831" cy="1978830"/>
          </a:xfrm>
        </p:grpSpPr>
        <p:grpSp>
          <p:nvGrpSpPr>
            <p:cNvPr id="916" name="Group 915"/>
            <p:cNvGrpSpPr/>
            <p:nvPr/>
          </p:nvGrpSpPr>
          <p:grpSpPr>
            <a:xfrm>
              <a:off x="1885707" y="2416812"/>
              <a:ext cx="1978830" cy="1978830"/>
              <a:chOff x="5207068" y="2789542"/>
              <a:chExt cx="1918686" cy="1918686"/>
            </a:xfrm>
          </p:grpSpPr>
          <p:sp>
            <p:nvSpPr>
              <p:cNvPr id="918" name="Rounded Rectangle 917"/>
              <p:cNvSpPr/>
              <p:nvPr/>
            </p:nvSpPr>
            <p:spPr>
              <a:xfrm rot="2700000" flipV="1">
                <a:off x="5207068" y="2789542"/>
                <a:ext cx="1918686" cy="1918686"/>
              </a:xfrm>
              <a:prstGeom prst="roundRect">
                <a:avLst>
                  <a:gd name="adj" fmla="val 9454"/>
                </a:avLst>
              </a:prstGeom>
              <a:gradFill>
                <a:gsLst>
                  <a:gs pos="100000">
                    <a:srgbClr val="F26E23"/>
                  </a:gs>
                  <a:gs pos="0">
                    <a:schemeClr val="accent1"/>
                  </a:gs>
                </a:gsLst>
                <a:lin ang="19200000" scaled="0"/>
              </a:gradFill>
              <a:ln>
                <a:noFill/>
              </a:ln>
              <a:effectLst>
                <a:outerShdw blurRad="647700" dist="304800" sx="102000" sy="102000" algn="ctr" rotWithShape="0">
                  <a:prstClr val="black">
                    <a:alpha val="7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8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919" name="Picture 918"/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270681" y="3148084"/>
                <a:ext cx="1657249" cy="681167"/>
              </a:xfrm>
              <a:prstGeom prst="rect">
                <a:avLst/>
              </a:prstGeom>
            </p:spPr>
          </p:pic>
          <p:sp>
            <p:nvSpPr>
              <p:cNvPr id="920" name="TextBox 919"/>
              <p:cNvSpPr txBox="1"/>
              <p:nvPr/>
            </p:nvSpPr>
            <p:spPr>
              <a:xfrm>
                <a:off x="5348419" y="3823741"/>
                <a:ext cx="1657249" cy="68637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lvl="0" algn="ctr" defTabSz="914400">
                  <a:lnSpc>
                    <a:spcPct val="150000"/>
                  </a:lnSpc>
                  <a:defRPr/>
                </a:pPr>
                <a:r>
                  <a:rPr lang="en-US" sz="1000" b="1" dirty="0">
                    <a:ln w="0"/>
                    <a:solidFill>
                      <a:schemeClr val="bg1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VALUE PROCUREMENT</a:t>
                </a:r>
              </a:p>
              <a:p>
                <a:pPr lvl="0" algn="ctr" defTabSz="914400">
                  <a:lnSpc>
                    <a:spcPct val="150000"/>
                  </a:lnSpc>
                  <a:defRPr/>
                </a:pPr>
                <a:r>
                  <a:rPr lang="en-US" sz="1000" b="1" dirty="0">
                    <a:ln w="0"/>
                    <a:solidFill>
                      <a:schemeClr val="bg1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ORGANIZATION</a:t>
                </a:r>
              </a:p>
              <a:p>
                <a:endParaRPr lang="en-IN" sz="1000" b="1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917" name="TextBox 916"/>
            <p:cNvSpPr txBox="1"/>
            <p:nvPr/>
          </p:nvSpPr>
          <p:spPr>
            <a:xfrm>
              <a:off x="3535490" y="2872398"/>
              <a:ext cx="432048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IN" sz="800" b="1" dirty="0" smtClean="0">
                  <a:latin typeface="Calibri" panose="020F0502020204030204" pitchFamily="34" charset="0"/>
                  <a:cs typeface="Calibri" panose="020F0502020204030204" pitchFamily="34" charset="0"/>
                </a:rPr>
                <a:t>TM</a:t>
              </a:r>
              <a:endParaRPr lang="en-US" sz="800" b="1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840064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1000"/>
                                        <p:tgtEl>
                                          <p:spTgt spid="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10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5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1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7" grpId="0"/>
      <p:bldP spid="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6883" y="6669642"/>
            <a:ext cx="2839508" cy="13648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2673" y="129391"/>
            <a:ext cx="3438387" cy="755476"/>
          </a:xfrm>
          <a:prstGeom prst="rect">
            <a:avLst/>
          </a:prstGeom>
          <a:effectLst/>
        </p:spPr>
      </p:pic>
      <p:sp>
        <p:nvSpPr>
          <p:cNvPr id="10" name="Rectangle 9"/>
          <p:cNvSpPr/>
          <p:nvPr/>
        </p:nvSpPr>
        <p:spPr>
          <a:xfrm>
            <a:off x="2408021" y="6282558"/>
            <a:ext cx="2003824" cy="51711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N" sz="1400" b="1" i="0" u="none" strike="noStrike" kern="1200" cap="none" spc="0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Confidential</a:t>
            </a:r>
            <a:endParaRPr kumimoji="0" lang="en-IN" sz="1100" b="1" i="0" u="none" strike="noStrike" kern="1200" cap="none" spc="0" normalizeH="0" baseline="0" noProof="0" dirty="0">
              <a:ln>
                <a:noFill/>
              </a:ln>
              <a:solidFill>
                <a:srgbClr val="A7A7A7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11" name="object 5"/>
          <p:cNvSpPr txBox="1"/>
          <p:nvPr/>
        </p:nvSpPr>
        <p:spPr>
          <a:xfrm>
            <a:off x="2506372" y="6674127"/>
            <a:ext cx="4813482" cy="138467"/>
          </a:xfrm>
          <a:prstGeom prst="rect">
            <a:avLst/>
          </a:prstGeom>
          <a:noFill/>
        </p:spPr>
        <p:txBody>
          <a:bodyPr vert="horz" wrap="square" lIns="0" tIns="0" rIns="0" bIns="0" rtlCol="0">
            <a:spAutoFit/>
          </a:bodyPr>
          <a:lstStyle/>
          <a:p>
            <a:pPr marL="12697" marR="5079" lvl="0" indent="0" algn="l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This document </a:t>
            </a:r>
            <a:r>
              <a:rPr kumimoji="0" sz="900" b="1" i="0" u="none" strike="noStrike" kern="1200" cap="none" spc="-10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has been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prepared </a:t>
            </a:r>
            <a:r>
              <a:rPr kumimoji="0" sz="900" b="1" i="0" u="none" strike="noStrike" kern="1200" cap="none" spc="-10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by </a:t>
            </a:r>
            <a:r>
              <a:rPr kumimoji="0" lang="en-IN" sz="900" b="1" i="0" u="none" strike="noStrike" kern="1200" cap="none" spc="-10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Medikabazaar and is to be </a:t>
            </a:r>
            <a:r>
              <a:rPr kumimoji="0" lang="en-IN" sz="900" b="1" i="0" u="none" strike="noStrike" kern="1200" cap="none" spc="-5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used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 for</a:t>
            </a:r>
            <a:r>
              <a:rPr kumimoji="0" lang="en-US" sz="900" b="1" i="0" u="none" strike="noStrike" kern="1200" cap="none" spc="-5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 private circulation only.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 </a:t>
            </a:r>
            <a:endParaRPr kumimoji="0" sz="900" b="1" i="0" u="none" strike="noStrike" kern="1200" cap="none" spc="0" normalizeH="0" baseline="0" noProof="0" dirty="0">
              <a:ln>
                <a:noFill/>
              </a:ln>
              <a:solidFill>
                <a:srgbClr val="A7A7A7"/>
              </a:solidFill>
              <a:effectLst/>
              <a:uLnTx/>
              <a:uFillTx/>
              <a:latin typeface="Calibri"/>
              <a:ea typeface="+mn-ea"/>
              <a:cs typeface="Arial"/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796088BE-9877-4BB3-A0CB-16A4901A8B6D}"/>
              </a:ext>
            </a:extLst>
          </p:cNvPr>
          <p:cNvSpPr/>
          <p:nvPr/>
        </p:nvSpPr>
        <p:spPr>
          <a:xfrm flipH="1">
            <a:off x="-18145" y="9846"/>
            <a:ext cx="2392371" cy="1669105"/>
          </a:xfrm>
          <a:custGeom>
            <a:avLst/>
            <a:gdLst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482442 w 6699513"/>
              <a:gd name="connsiteY2" fmla="*/ 6857999 h 6857999"/>
              <a:gd name="connsiteX3" fmla="*/ 4640123 w 6699513"/>
              <a:gd name="connsiteY3" fmla="*/ 0 h 6857999"/>
              <a:gd name="connsiteX4" fmla="*/ 5854641 w 6699513"/>
              <a:gd name="connsiteY4" fmla="*/ 0 h 6857999"/>
              <a:gd name="connsiteX5" fmla="*/ 6699513 w 6699513"/>
              <a:gd name="connsiteY5" fmla="*/ 844872 h 6857999"/>
              <a:gd name="connsiteX6" fmla="*/ 6699513 w 6699513"/>
              <a:gd name="connsiteY6" fmla="*/ 2639318 h 6857999"/>
              <a:gd name="connsiteX7" fmla="*/ 5247381 w 6699513"/>
              <a:gd name="connsiteY7" fmla="*/ 1187186 h 6857999"/>
              <a:gd name="connsiteX8" fmla="*/ 1794444 w 6699513"/>
              <a:gd name="connsiteY8" fmla="*/ 4640123 h 6857999"/>
              <a:gd name="connsiteX9" fmla="*/ 4012320 w 6699513"/>
              <a:gd name="connsiteY9" fmla="*/ 6857999 h 6857999"/>
              <a:gd name="connsiteX10" fmla="*/ 2217875 w 6699513"/>
              <a:gd name="connsiteY10" fmla="*/ 6857999 h 6857999"/>
              <a:gd name="connsiteX11" fmla="*/ 0 w 6699513"/>
              <a:gd name="connsiteY11" fmla="*/ 4640124 h 6857999"/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482442 w 6699513"/>
              <a:gd name="connsiteY2" fmla="*/ 6857999 h 6857999"/>
              <a:gd name="connsiteX3" fmla="*/ 6699513 w 6699513"/>
              <a:gd name="connsiteY3" fmla="*/ 6640928 h 6857999"/>
              <a:gd name="connsiteX4" fmla="*/ 4640123 w 6699513"/>
              <a:gd name="connsiteY4" fmla="*/ 0 h 6857999"/>
              <a:gd name="connsiteX5" fmla="*/ 5854641 w 6699513"/>
              <a:gd name="connsiteY5" fmla="*/ 0 h 6857999"/>
              <a:gd name="connsiteX6" fmla="*/ 6699513 w 6699513"/>
              <a:gd name="connsiteY6" fmla="*/ 844872 h 6857999"/>
              <a:gd name="connsiteX7" fmla="*/ 5247381 w 6699513"/>
              <a:gd name="connsiteY7" fmla="*/ 1187186 h 6857999"/>
              <a:gd name="connsiteX8" fmla="*/ 1794444 w 6699513"/>
              <a:gd name="connsiteY8" fmla="*/ 4640123 h 6857999"/>
              <a:gd name="connsiteX9" fmla="*/ 4012320 w 6699513"/>
              <a:gd name="connsiteY9" fmla="*/ 6857999 h 6857999"/>
              <a:gd name="connsiteX10" fmla="*/ 2217875 w 6699513"/>
              <a:gd name="connsiteY10" fmla="*/ 6857999 h 6857999"/>
              <a:gd name="connsiteX11" fmla="*/ 0 w 6699513"/>
              <a:gd name="connsiteY11" fmla="*/ 4640124 h 6857999"/>
              <a:gd name="connsiteX12" fmla="*/ 4640123 w 6699513"/>
              <a:gd name="connsiteY12" fmla="*/ 0 h 6857999"/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482442 w 6699513"/>
              <a:gd name="connsiteY2" fmla="*/ 6857999 h 6857999"/>
              <a:gd name="connsiteX3" fmla="*/ 6699513 w 6699513"/>
              <a:gd name="connsiteY3" fmla="*/ 6640928 h 6857999"/>
              <a:gd name="connsiteX4" fmla="*/ 4640123 w 6699513"/>
              <a:gd name="connsiteY4" fmla="*/ 0 h 6857999"/>
              <a:gd name="connsiteX5" fmla="*/ 5854641 w 6699513"/>
              <a:gd name="connsiteY5" fmla="*/ 0 h 6857999"/>
              <a:gd name="connsiteX6" fmla="*/ 5247381 w 6699513"/>
              <a:gd name="connsiteY6" fmla="*/ 1187186 h 6857999"/>
              <a:gd name="connsiteX7" fmla="*/ 1794444 w 6699513"/>
              <a:gd name="connsiteY7" fmla="*/ 4640123 h 6857999"/>
              <a:gd name="connsiteX8" fmla="*/ 4012320 w 6699513"/>
              <a:gd name="connsiteY8" fmla="*/ 6857999 h 6857999"/>
              <a:gd name="connsiteX9" fmla="*/ 2217875 w 6699513"/>
              <a:gd name="connsiteY9" fmla="*/ 6857999 h 6857999"/>
              <a:gd name="connsiteX10" fmla="*/ 0 w 6699513"/>
              <a:gd name="connsiteY10" fmla="*/ 4640124 h 6857999"/>
              <a:gd name="connsiteX11" fmla="*/ 4640123 w 6699513"/>
              <a:gd name="connsiteY11" fmla="*/ 0 h 6857999"/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482442 w 6699513"/>
              <a:gd name="connsiteY2" fmla="*/ 6857999 h 6857999"/>
              <a:gd name="connsiteX3" fmla="*/ 6699513 w 6699513"/>
              <a:gd name="connsiteY3" fmla="*/ 6640928 h 6857999"/>
              <a:gd name="connsiteX4" fmla="*/ 4640123 w 6699513"/>
              <a:gd name="connsiteY4" fmla="*/ 0 h 6857999"/>
              <a:gd name="connsiteX5" fmla="*/ 5854641 w 6699513"/>
              <a:gd name="connsiteY5" fmla="*/ 0 h 6857999"/>
              <a:gd name="connsiteX6" fmla="*/ 1794444 w 6699513"/>
              <a:gd name="connsiteY6" fmla="*/ 4640123 h 6857999"/>
              <a:gd name="connsiteX7" fmla="*/ 4012320 w 6699513"/>
              <a:gd name="connsiteY7" fmla="*/ 6857999 h 6857999"/>
              <a:gd name="connsiteX8" fmla="*/ 2217875 w 6699513"/>
              <a:gd name="connsiteY8" fmla="*/ 6857999 h 6857999"/>
              <a:gd name="connsiteX9" fmla="*/ 0 w 6699513"/>
              <a:gd name="connsiteY9" fmla="*/ 4640124 h 6857999"/>
              <a:gd name="connsiteX10" fmla="*/ 4640123 w 6699513"/>
              <a:gd name="connsiteY10" fmla="*/ 0 h 6857999"/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699513 w 6699513"/>
              <a:gd name="connsiteY2" fmla="*/ 6640928 h 6857999"/>
              <a:gd name="connsiteX3" fmla="*/ 4640123 w 6699513"/>
              <a:gd name="connsiteY3" fmla="*/ 0 h 6857999"/>
              <a:gd name="connsiteX4" fmla="*/ 5854641 w 6699513"/>
              <a:gd name="connsiteY4" fmla="*/ 0 h 6857999"/>
              <a:gd name="connsiteX5" fmla="*/ 1794444 w 6699513"/>
              <a:gd name="connsiteY5" fmla="*/ 4640123 h 6857999"/>
              <a:gd name="connsiteX6" fmla="*/ 4012320 w 6699513"/>
              <a:gd name="connsiteY6" fmla="*/ 6857999 h 6857999"/>
              <a:gd name="connsiteX7" fmla="*/ 2217875 w 6699513"/>
              <a:gd name="connsiteY7" fmla="*/ 6857999 h 6857999"/>
              <a:gd name="connsiteX8" fmla="*/ 0 w 6699513"/>
              <a:gd name="connsiteY8" fmla="*/ 4640124 h 6857999"/>
              <a:gd name="connsiteX9" fmla="*/ 4640123 w 6699513"/>
              <a:gd name="connsiteY9" fmla="*/ 0 h 6857999"/>
              <a:gd name="connsiteX0" fmla="*/ 4640123 w 5854641"/>
              <a:gd name="connsiteY0" fmla="*/ 0 h 6857999"/>
              <a:gd name="connsiteX1" fmla="*/ 5854641 w 5854641"/>
              <a:gd name="connsiteY1" fmla="*/ 0 h 6857999"/>
              <a:gd name="connsiteX2" fmla="*/ 1794444 w 5854641"/>
              <a:gd name="connsiteY2" fmla="*/ 4640123 h 6857999"/>
              <a:gd name="connsiteX3" fmla="*/ 4012320 w 5854641"/>
              <a:gd name="connsiteY3" fmla="*/ 6857999 h 6857999"/>
              <a:gd name="connsiteX4" fmla="*/ 2217875 w 5854641"/>
              <a:gd name="connsiteY4" fmla="*/ 6857999 h 6857999"/>
              <a:gd name="connsiteX5" fmla="*/ 0 w 5854641"/>
              <a:gd name="connsiteY5" fmla="*/ 4640124 h 6857999"/>
              <a:gd name="connsiteX6" fmla="*/ 4640123 w 5854641"/>
              <a:gd name="connsiteY6" fmla="*/ 0 h 6857999"/>
              <a:gd name="connsiteX0" fmla="*/ 4640123 w 4640123"/>
              <a:gd name="connsiteY0" fmla="*/ 0 h 6857999"/>
              <a:gd name="connsiteX1" fmla="*/ 1794444 w 4640123"/>
              <a:gd name="connsiteY1" fmla="*/ 4640123 h 6857999"/>
              <a:gd name="connsiteX2" fmla="*/ 4012320 w 4640123"/>
              <a:gd name="connsiteY2" fmla="*/ 6857999 h 6857999"/>
              <a:gd name="connsiteX3" fmla="*/ 2217875 w 4640123"/>
              <a:gd name="connsiteY3" fmla="*/ 6857999 h 6857999"/>
              <a:gd name="connsiteX4" fmla="*/ 0 w 4640123"/>
              <a:gd name="connsiteY4" fmla="*/ 4640124 h 6857999"/>
              <a:gd name="connsiteX5" fmla="*/ 4640123 w 4640123"/>
              <a:gd name="connsiteY5" fmla="*/ 0 h 6857999"/>
              <a:gd name="connsiteX0" fmla="*/ 0 w 4012321"/>
              <a:gd name="connsiteY0" fmla="*/ 1 h 2217876"/>
              <a:gd name="connsiteX1" fmla="*/ 1794444 w 4012321"/>
              <a:gd name="connsiteY1" fmla="*/ 0 h 2217876"/>
              <a:gd name="connsiteX2" fmla="*/ 4012320 w 4012321"/>
              <a:gd name="connsiteY2" fmla="*/ 2217876 h 2217876"/>
              <a:gd name="connsiteX3" fmla="*/ 2217875 w 4012321"/>
              <a:gd name="connsiteY3" fmla="*/ 2217876 h 2217876"/>
              <a:gd name="connsiteX4" fmla="*/ 0 w 4012321"/>
              <a:gd name="connsiteY4" fmla="*/ 1 h 2217876"/>
              <a:gd name="connsiteX0" fmla="*/ 0 w 3178940"/>
              <a:gd name="connsiteY0" fmla="*/ 1 h 2217876"/>
              <a:gd name="connsiteX1" fmla="*/ 1794444 w 3178940"/>
              <a:gd name="connsiteY1" fmla="*/ 0 h 2217876"/>
              <a:gd name="connsiteX2" fmla="*/ 3178940 w 3178940"/>
              <a:gd name="connsiteY2" fmla="*/ 1384496 h 2217876"/>
              <a:gd name="connsiteX3" fmla="*/ 2217875 w 3178940"/>
              <a:gd name="connsiteY3" fmla="*/ 2217876 h 2217876"/>
              <a:gd name="connsiteX4" fmla="*/ 0 w 3178940"/>
              <a:gd name="connsiteY4" fmla="*/ 1 h 2217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78940" h="2217876">
                <a:moveTo>
                  <a:pt x="0" y="1"/>
                </a:moveTo>
                <a:lnTo>
                  <a:pt x="1794444" y="0"/>
                </a:lnTo>
                <a:lnTo>
                  <a:pt x="3178940" y="1384496"/>
                </a:lnTo>
                <a:lnTo>
                  <a:pt x="2217875" y="2217876"/>
                </a:lnTo>
                <a:lnTo>
                  <a:pt x="0" y="1"/>
                </a:lnTo>
                <a:close/>
              </a:path>
            </a:pathLst>
          </a:custGeom>
          <a:solidFill>
            <a:srgbClr val="000000">
              <a:alpha val="1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Freeform: Shape 11">
            <a:extLst>
              <a:ext uri="{FF2B5EF4-FFF2-40B4-BE49-F238E27FC236}">
                <a16:creationId xmlns:a16="http://schemas.microsoft.com/office/drawing/2014/main" id="{796088BE-9877-4BB3-A0CB-16A4901A8B6D}"/>
              </a:ext>
            </a:extLst>
          </p:cNvPr>
          <p:cNvSpPr/>
          <p:nvPr/>
        </p:nvSpPr>
        <p:spPr>
          <a:xfrm flipH="1">
            <a:off x="-4424" y="325362"/>
            <a:ext cx="4303410" cy="6531050"/>
          </a:xfrm>
          <a:custGeom>
            <a:avLst/>
            <a:gdLst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482442 w 6699513"/>
              <a:gd name="connsiteY2" fmla="*/ 6857999 h 6857999"/>
              <a:gd name="connsiteX3" fmla="*/ 4640123 w 6699513"/>
              <a:gd name="connsiteY3" fmla="*/ 0 h 6857999"/>
              <a:gd name="connsiteX4" fmla="*/ 5854641 w 6699513"/>
              <a:gd name="connsiteY4" fmla="*/ 0 h 6857999"/>
              <a:gd name="connsiteX5" fmla="*/ 6699513 w 6699513"/>
              <a:gd name="connsiteY5" fmla="*/ 844872 h 6857999"/>
              <a:gd name="connsiteX6" fmla="*/ 6699513 w 6699513"/>
              <a:gd name="connsiteY6" fmla="*/ 2639318 h 6857999"/>
              <a:gd name="connsiteX7" fmla="*/ 5247381 w 6699513"/>
              <a:gd name="connsiteY7" fmla="*/ 1187186 h 6857999"/>
              <a:gd name="connsiteX8" fmla="*/ 1794444 w 6699513"/>
              <a:gd name="connsiteY8" fmla="*/ 4640123 h 6857999"/>
              <a:gd name="connsiteX9" fmla="*/ 4012320 w 6699513"/>
              <a:gd name="connsiteY9" fmla="*/ 6857999 h 6857999"/>
              <a:gd name="connsiteX10" fmla="*/ 2217875 w 6699513"/>
              <a:gd name="connsiteY10" fmla="*/ 6857999 h 6857999"/>
              <a:gd name="connsiteX11" fmla="*/ 0 w 6699513"/>
              <a:gd name="connsiteY11" fmla="*/ 4640124 h 6857999"/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699513 w 6699513"/>
              <a:gd name="connsiteY2" fmla="*/ 6640928 h 6857999"/>
              <a:gd name="connsiteX3" fmla="*/ 4640123 w 6699513"/>
              <a:gd name="connsiteY3" fmla="*/ 0 h 6857999"/>
              <a:gd name="connsiteX4" fmla="*/ 5854641 w 6699513"/>
              <a:gd name="connsiteY4" fmla="*/ 0 h 6857999"/>
              <a:gd name="connsiteX5" fmla="*/ 6699513 w 6699513"/>
              <a:gd name="connsiteY5" fmla="*/ 844872 h 6857999"/>
              <a:gd name="connsiteX6" fmla="*/ 6699513 w 6699513"/>
              <a:gd name="connsiteY6" fmla="*/ 2639318 h 6857999"/>
              <a:gd name="connsiteX7" fmla="*/ 5247381 w 6699513"/>
              <a:gd name="connsiteY7" fmla="*/ 1187186 h 6857999"/>
              <a:gd name="connsiteX8" fmla="*/ 1794444 w 6699513"/>
              <a:gd name="connsiteY8" fmla="*/ 4640123 h 6857999"/>
              <a:gd name="connsiteX9" fmla="*/ 4012320 w 6699513"/>
              <a:gd name="connsiteY9" fmla="*/ 6857999 h 6857999"/>
              <a:gd name="connsiteX10" fmla="*/ 2217875 w 6699513"/>
              <a:gd name="connsiteY10" fmla="*/ 6857999 h 6857999"/>
              <a:gd name="connsiteX11" fmla="*/ 0 w 6699513"/>
              <a:gd name="connsiteY11" fmla="*/ 4640124 h 6857999"/>
              <a:gd name="connsiteX12" fmla="*/ 4640123 w 6699513"/>
              <a:gd name="connsiteY12" fmla="*/ 0 h 6857999"/>
              <a:gd name="connsiteX0" fmla="*/ 4640123 w 6699513"/>
              <a:gd name="connsiteY0" fmla="*/ 0 h 6857999"/>
              <a:gd name="connsiteX1" fmla="*/ 5854641 w 6699513"/>
              <a:gd name="connsiteY1" fmla="*/ 0 h 6857999"/>
              <a:gd name="connsiteX2" fmla="*/ 6699513 w 6699513"/>
              <a:gd name="connsiteY2" fmla="*/ 844872 h 6857999"/>
              <a:gd name="connsiteX3" fmla="*/ 6699513 w 6699513"/>
              <a:gd name="connsiteY3" fmla="*/ 2639318 h 6857999"/>
              <a:gd name="connsiteX4" fmla="*/ 5247381 w 6699513"/>
              <a:gd name="connsiteY4" fmla="*/ 1187186 h 6857999"/>
              <a:gd name="connsiteX5" fmla="*/ 1794444 w 6699513"/>
              <a:gd name="connsiteY5" fmla="*/ 4640123 h 6857999"/>
              <a:gd name="connsiteX6" fmla="*/ 4012320 w 6699513"/>
              <a:gd name="connsiteY6" fmla="*/ 6857999 h 6857999"/>
              <a:gd name="connsiteX7" fmla="*/ 2217875 w 6699513"/>
              <a:gd name="connsiteY7" fmla="*/ 6857999 h 6857999"/>
              <a:gd name="connsiteX8" fmla="*/ 0 w 6699513"/>
              <a:gd name="connsiteY8" fmla="*/ 4640124 h 6857999"/>
              <a:gd name="connsiteX9" fmla="*/ 4640123 w 6699513"/>
              <a:gd name="connsiteY9" fmla="*/ 0 h 6857999"/>
              <a:gd name="connsiteX0" fmla="*/ 4640123 w 6699513"/>
              <a:gd name="connsiteY0" fmla="*/ 0 h 6857999"/>
              <a:gd name="connsiteX1" fmla="*/ 5854641 w 6699513"/>
              <a:gd name="connsiteY1" fmla="*/ 0 h 6857999"/>
              <a:gd name="connsiteX2" fmla="*/ 6699513 w 6699513"/>
              <a:gd name="connsiteY2" fmla="*/ 844872 h 6857999"/>
              <a:gd name="connsiteX3" fmla="*/ 5247381 w 6699513"/>
              <a:gd name="connsiteY3" fmla="*/ 1187186 h 6857999"/>
              <a:gd name="connsiteX4" fmla="*/ 1794444 w 6699513"/>
              <a:gd name="connsiteY4" fmla="*/ 4640123 h 6857999"/>
              <a:gd name="connsiteX5" fmla="*/ 4012320 w 6699513"/>
              <a:gd name="connsiteY5" fmla="*/ 6857999 h 6857999"/>
              <a:gd name="connsiteX6" fmla="*/ 2217875 w 6699513"/>
              <a:gd name="connsiteY6" fmla="*/ 6857999 h 6857999"/>
              <a:gd name="connsiteX7" fmla="*/ 0 w 6699513"/>
              <a:gd name="connsiteY7" fmla="*/ 4640124 h 6857999"/>
              <a:gd name="connsiteX8" fmla="*/ 4640123 w 6699513"/>
              <a:gd name="connsiteY8" fmla="*/ 0 h 6857999"/>
              <a:gd name="connsiteX0" fmla="*/ 6699513 w 6790953"/>
              <a:gd name="connsiteY0" fmla="*/ 844872 h 6857999"/>
              <a:gd name="connsiteX1" fmla="*/ 5247381 w 6790953"/>
              <a:gd name="connsiteY1" fmla="*/ 1187186 h 6857999"/>
              <a:gd name="connsiteX2" fmla="*/ 1794444 w 6790953"/>
              <a:gd name="connsiteY2" fmla="*/ 4640123 h 6857999"/>
              <a:gd name="connsiteX3" fmla="*/ 4012320 w 6790953"/>
              <a:gd name="connsiteY3" fmla="*/ 6857999 h 6857999"/>
              <a:gd name="connsiteX4" fmla="*/ 2217875 w 6790953"/>
              <a:gd name="connsiteY4" fmla="*/ 6857999 h 6857999"/>
              <a:gd name="connsiteX5" fmla="*/ 0 w 6790953"/>
              <a:gd name="connsiteY5" fmla="*/ 4640124 h 6857999"/>
              <a:gd name="connsiteX6" fmla="*/ 4640123 w 6790953"/>
              <a:gd name="connsiteY6" fmla="*/ 0 h 6857999"/>
              <a:gd name="connsiteX7" fmla="*/ 5854641 w 6790953"/>
              <a:gd name="connsiteY7" fmla="*/ 0 h 6857999"/>
              <a:gd name="connsiteX8" fmla="*/ 6790953 w 6790953"/>
              <a:gd name="connsiteY8" fmla="*/ 936312 h 6857999"/>
              <a:gd name="connsiteX0" fmla="*/ 6699513 w 6699513"/>
              <a:gd name="connsiteY0" fmla="*/ 844872 h 6857999"/>
              <a:gd name="connsiteX1" fmla="*/ 5247381 w 6699513"/>
              <a:gd name="connsiteY1" fmla="*/ 1187186 h 6857999"/>
              <a:gd name="connsiteX2" fmla="*/ 1794444 w 6699513"/>
              <a:gd name="connsiteY2" fmla="*/ 4640123 h 6857999"/>
              <a:gd name="connsiteX3" fmla="*/ 4012320 w 6699513"/>
              <a:gd name="connsiteY3" fmla="*/ 6857999 h 6857999"/>
              <a:gd name="connsiteX4" fmla="*/ 2217875 w 6699513"/>
              <a:gd name="connsiteY4" fmla="*/ 6857999 h 6857999"/>
              <a:gd name="connsiteX5" fmla="*/ 0 w 6699513"/>
              <a:gd name="connsiteY5" fmla="*/ 4640124 h 6857999"/>
              <a:gd name="connsiteX6" fmla="*/ 4640123 w 6699513"/>
              <a:gd name="connsiteY6" fmla="*/ 0 h 6857999"/>
              <a:gd name="connsiteX7" fmla="*/ 5854641 w 6699513"/>
              <a:gd name="connsiteY7" fmla="*/ 0 h 6857999"/>
              <a:gd name="connsiteX0" fmla="*/ 5247381 w 5854641"/>
              <a:gd name="connsiteY0" fmla="*/ 1187186 h 6857999"/>
              <a:gd name="connsiteX1" fmla="*/ 1794444 w 5854641"/>
              <a:gd name="connsiteY1" fmla="*/ 4640123 h 6857999"/>
              <a:gd name="connsiteX2" fmla="*/ 4012320 w 5854641"/>
              <a:gd name="connsiteY2" fmla="*/ 6857999 h 6857999"/>
              <a:gd name="connsiteX3" fmla="*/ 2217875 w 5854641"/>
              <a:gd name="connsiteY3" fmla="*/ 6857999 h 6857999"/>
              <a:gd name="connsiteX4" fmla="*/ 0 w 5854641"/>
              <a:gd name="connsiteY4" fmla="*/ 4640124 h 6857999"/>
              <a:gd name="connsiteX5" fmla="*/ 4640123 w 5854641"/>
              <a:gd name="connsiteY5" fmla="*/ 0 h 6857999"/>
              <a:gd name="connsiteX6" fmla="*/ 5854641 w 5854641"/>
              <a:gd name="connsiteY6" fmla="*/ 0 h 6857999"/>
              <a:gd name="connsiteX0" fmla="*/ 5247381 w 5247381"/>
              <a:gd name="connsiteY0" fmla="*/ 1187186 h 6857999"/>
              <a:gd name="connsiteX1" fmla="*/ 1794444 w 5247381"/>
              <a:gd name="connsiteY1" fmla="*/ 4640123 h 6857999"/>
              <a:gd name="connsiteX2" fmla="*/ 4012320 w 5247381"/>
              <a:gd name="connsiteY2" fmla="*/ 6857999 h 6857999"/>
              <a:gd name="connsiteX3" fmla="*/ 2217875 w 5247381"/>
              <a:gd name="connsiteY3" fmla="*/ 6857999 h 6857999"/>
              <a:gd name="connsiteX4" fmla="*/ 0 w 5247381"/>
              <a:gd name="connsiteY4" fmla="*/ 4640124 h 6857999"/>
              <a:gd name="connsiteX5" fmla="*/ 4640123 w 5247381"/>
              <a:gd name="connsiteY5" fmla="*/ 0 h 6857999"/>
              <a:gd name="connsiteX0" fmla="*/ 5247381 w 5247381"/>
              <a:gd name="connsiteY0" fmla="*/ 856986 h 6527799"/>
              <a:gd name="connsiteX1" fmla="*/ 1794444 w 5247381"/>
              <a:gd name="connsiteY1" fmla="*/ 4309923 h 6527799"/>
              <a:gd name="connsiteX2" fmla="*/ 4012320 w 5247381"/>
              <a:gd name="connsiteY2" fmla="*/ 6527799 h 6527799"/>
              <a:gd name="connsiteX3" fmla="*/ 2217875 w 5247381"/>
              <a:gd name="connsiteY3" fmla="*/ 6527799 h 6527799"/>
              <a:gd name="connsiteX4" fmla="*/ 0 w 5247381"/>
              <a:gd name="connsiteY4" fmla="*/ 4309924 h 6527799"/>
              <a:gd name="connsiteX5" fmla="*/ 4297223 w 5247381"/>
              <a:gd name="connsiteY5" fmla="*/ 0 h 6527799"/>
              <a:gd name="connsiteX0" fmla="*/ 4304406 w 4304406"/>
              <a:gd name="connsiteY0" fmla="*/ 1804723 h 6527799"/>
              <a:gd name="connsiteX1" fmla="*/ 1794444 w 4304406"/>
              <a:gd name="connsiteY1" fmla="*/ 4309923 h 6527799"/>
              <a:gd name="connsiteX2" fmla="*/ 4012320 w 4304406"/>
              <a:gd name="connsiteY2" fmla="*/ 6527799 h 6527799"/>
              <a:gd name="connsiteX3" fmla="*/ 2217875 w 4304406"/>
              <a:gd name="connsiteY3" fmla="*/ 6527799 h 6527799"/>
              <a:gd name="connsiteX4" fmla="*/ 0 w 4304406"/>
              <a:gd name="connsiteY4" fmla="*/ 4309924 h 6527799"/>
              <a:gd name="connsiteX5" fmla="*/ 4297223 w 4304406"/>
              <a:gd name="connsiteY5" fmla="*/ 0 h 6527799"/>
              <a:gd name="connsiteX0" fmla="*/ 4304406 w 4304406"/>
              <a:gd name="connsiteY0" fmla="*/ 1809486 h 6532562"/>
              <a:gd name="connsiteX1" fmla="*/ 1794444 w 4304406"/>
              <a:gd name="connsiteY1" fmla="*/ 4314686 h 6532562"/>
              <a:gd name="connsiteX2" fmla="*/ 4012320 w 4304406"/>
              <a:gd name="connsiteY2" fmla="*/ 6532562 h 6532562"/>
              <a:gd name="connsiteX3" fmla="*/ 2217875 w 4304406"/>
              <a:gd name="connsiteY3" fmla="*/ 6532562 h 6532562"/>
              <a:gd name="connsiteX4" fmla="*/ 0 w 4304406"/>
              <a:gd name="connsiteY4" fmla="*/ 4314687 h 6532562"/>
              <a:gd name="connsiteX5" fmla="*/ 4297223 w 4304406"/>
              <a:gd name="connsiteY5" fmla="*/ 0 h 6532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04406" h="6532562">
                <a:moveTo>
                  <a:pt x="4304406" y="1809486"/>
                </a:moveTo>
                <a:lnTo>
                  <a:pt x="1794444" y="4314686"/>
                </a:lnTo>
                <a:lnTo>
                  <a:pt x="4012320" y="6532562"/>
                </a:lnTo>
                <a:lnTo>
                  <a:pt x="2217875" y="6532562"/>
                </a:lnTo>
                <a:lnTo>
                  <a:pt x="0" y="4314687"/>
                </a:lnTo>
                <a:lnTo>
                  <a:pt x="4297223" y="0"/>
                </a:lnTo>
              </a:path>
            </a:pathLst>
          </a:custGeom>
          <a:gradFill>
            <a:gsLst>
              <a:gs pos="100000">
                <a:schemeClr val="accent6"/>
              </a:gs>
              <a:gs pos="0">
                <a:schemeClr val="tx2">
                  <a:lumMod val="10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Freeform: Shape 11">
            <a:extLst>
              <a:ext uri="{FF2B5EF4-FFF2-40B4-BE49-F238E27FC236}">
                <a16:creationId xmlns:a16="http://schemas.microsoft.com/office/drawing/2014/main" id="{796088BE-9877-4BB3-A0CB-16A4901A8B6D}"/>
              </a:ext>
            </a:extLst>
          </p:cNvPr>
          <p:cNvSpPr/>
          <p:nvPr/>
        </p:nvSpPr>
        <p:spPr>
          <a:xfrm flipH="1">
            <a:off x="-5984" y="3290884"/>
            <a:ext cx="1350559" cy="2685954"/>
          </a:xfrm>
          <a:custGeom>
            <a:avLst/>
            <a:gdLst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482442 w 6699513"/>
              <a:gd name="connsiteY2" fmla="*/ 6857999 h 6857999"/>
              <a:gd name="connsiteX3" fmla="*/ 4640123 w 6699513"/>
              <a:gd name="connsiteY3" fmla="*/ 0 h 6857999"/>
              <a:gd name="connsiteX4" fmla="*/ 5854641 w 6699513"/>
              <a:gd name="connsiteY4" fmla="*/ 0 h 6857999"/>
              <a:gd name="connsiteX5" fmla="*/ 6699513 w 6699513"/>
              <a:gd name="connsiteY5" fmla="*/ 844872 h 6857999"/>
              <a:gd name="connsiteX6" fmla="*/ 6699513 w 6699513"/>
              <a:gd name="connsiteY6" fmla="*/ 2639318 h 6857999"/>
              <a:gd name="connsiteX7" fmla="*/ 5247381 w 6699513"/>
              <a:gd name="connsiteY7" fmla="*/ 1187186 h 6857999"/>
              <a:gd name="connsiteX8" fmla="*/ 1794444 w 6699513"/>
              <a:gd name="connsiteY8" fmla="*/ 4640123 h 6857999"/>
              <a:gd name="connsiteX9" fmla="*/ 4012320 w 6699513"/>
              <a:gd name="connsiteY9" fmla="*/ 6857999 h 6857999"/>
              <a:gd name="connsiteX10" fmla="*/ 2217875 w 6699513"/>
              <a:gd name="connsiteY10" fmla="*/ 6857999 h 6857999"/>
              <a:gd name="connsiteX11" fmla="*/ 0 w 6699513"/>
              <a:gd name="connsiteY11" fmla="*/ 4640124 h 6857999"/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699513 w 6699513"/>
              <a:gd name="connsiteY2" fmla="*/ 6640928 h 6857999"/>
              <a:gd name="connsiteX3" fmla="*/ 4640123 w 6699513"/>
              <a:gd name="connsiteY3" fmla="*/ 0 h 6857999"/>
              <a:gd name="connsiteX4" fmla="*/ 5854641 w 6699513"/>
              <a:gd name="connsiteY4" fmla="*/ 0 h 6857999"/>
              <a:gd name="connsiteX5" fmla="*/ 6699513 w 6699513"/>
              <a:gd name="connsiteY5" fmla="*/ 844872 h 6857999"/>
              <a:gd name="connsiteX6" fmla="*/ 6699513 w 6699513"/>
              <a:gd name="connsiteY6" fmla="*/ 2639318 h 6857999"/>
              <a:gd name="connsiteX7" fmla="*/ 5247381 w 6699513"/>
              <a:gd name="connsiteY7" fmla="*/ 1187186 h 6857999"/>
              <a:gd name="connsiteX8" fmla="*/ 1794444 w 6699513"/>
              <a:gd name="connsiteY8" fmla="*/ 4640123 h 6857999"/>
              <a:gd name="connsiteX9" fmla="*/ 4012320 w 6699513"/>
              <a:gd name="connsiteY9" fmla="*/ 6857999 h 6857999"/>
              <a:gd name="connsiteX10" fmla="*/ 2217875 w 6699513"/>
              <a:gd name="connsiteY10" fmla="*/ 6857999 h 6857999"/>
              <a:gd name="connsiteX11" fmla="*/ 0 w 6699513"/>
              <a:gd name="connsiteY11" fmla="*/ 4640124 h 6857999"/>
              <a:gd name="connsiteX12" fmla="*/ 4640123 w 6699513"/>
              <a:gd name="connsiteY12" fmla="*/ 0 h 6857999"/>
              <a:gd name="connsiteX0" fmla="*/ 4640123 w 6699513"/>
              <a:gd name="connsiteY0" fmla="*/ 0 h 6857999"/>
              <a:gd name="connsiteX1" fmla="*/ 5854641 w 6699513"/>
              <a:gd name="connsiteY1" fmla="*/ 0 h 6857999"/>
              <a:gd name="connsiteX2" fmla="*/ 6699513 w 6699513"/>
              <a:gd name="connsiteY2" fmla="*/ 844872 h 6857999"/>
              <a:gd name="connsiteX3" fmla="*/ 6699513 w 6699513"/>
              <a:gd name="connsiteY3" fmla="*/ 2639318 h 6857999"/>
              <a:gd name="connsiteX4" fmla="*/ 5247381 w 6699513"/>
              <a:gd name="connsiteY4" fmla="*/ 1187186 h 6857999"/>
              <a:gd name="connsiteX5" fmla="*/ 1794444 w 6699513"/>
              <a:gd name="connsiteY5" fmla="*/ 4640123 h 6857999"/>
              <a:gd name="connsiteX6" fmla="*/ 4012320 w 6699513"/>
              <a:gd name="connsiteY6" fmla="*/ 6857999 h 6857999"/>
              <a:gd name="connsiteX7" fmla="*/ 2217875 w 6699513"/>
              <a:gd name="connsiteY7" fmla="*/ 6857999 h 6857999"/>
              <a:gd name="connsiteX8" fmla="*/ 0 w 6699513"/>
              <a:gd name="connsiteY8" fmla="*/ 4640124 h 6857999"/>
              <a:gd name="connsiteX9" fmla="*/ 4640123 w 6699513"/>
              <a:gd name="connsiteY9" fmla="*/ 0 h 6857999"/>
              <a:gd name="connsiteX0" fmla="*/ 4640123 w 6699513"/>
              <a:gd name="connsiteY0" fmla="*/ 0 h 6857999"/>
              <a:gd name="connsiteX1" fmla="*/ 5854641 w 6699513"/>
              <a:gd name="connsiteY1" fmla="*/ 0 h 6857999"/>
              <a:gd name="connsiteX2" fmla="*/ 6699513 w 6699513"/>
              <a:gd name="connsiteY2" fmla="*/ 844872 h 6857999"/>
              <a:gd name="connsiteX3" fmla="*/ 5247381 w 6699513"/>
              <a:gd name="connsiteY3" fmla="*/ 1187186 h 6857999"/>
              <a:gd name="connsiteX4" fmla="*/ 1794444 w 6699513"/>
              <a:gd name="connsiteY4" fmla="*/ 4640123 h 6857999"/>
              <a:gd name="connsiteX5" fmla="*/ 4012320 w 6699513"/>
              <a:gd name="connsiteY5" fmla="*/ 6857999 h 6857999"/>
              <a:gd name="connsiteX6" fmla="*/ 2217875 w 6699513"/>
              <a:gd name="connsiteY6" fmla="*/ 6857999 h 6857999"/>
              <a:gd name="connsiteX7" fmla="*/ 0 w 6699513"/>
              <a:gd name="connsiteY7" fmla="*/ 4640124 h 6857999"/>
              <a:gd name="connsiteX8" fmla="*/ 4640123 w 6699513"/>
              <a:gd name="connsiteY8" fmla="*/ 0 h 6857999"/>
              <a:gd name="connsiteX0" fmla="*/ 4640123 w 5854641"/>
              <a:gd name="connsiteY0" fmla="*/ 0 h 6857999"/>
              <a:gd name="connsiteX1" fmla="*/ 5854641 w 5854641"/>
              <a:gd name="connsiteY1" fmla="*/ 0 h 6857999"/>
              <a:gd name="connsiteX2" fmla="*/ 5247381 w 5854641"/>
              <a:gd name="connsiteY2" fmla="*/ 1187186 h 6857999"/>
              <a:gd name="connsiteX3" fmla="*/ 1794444 w 5854641"/>
              <a:gd name="connsiteY3" fmla="*/ 4640123 h 6857999"/>
              <a:gd name="connsiteX4" fmla="*/ 4012320 w 5854641"/>
              <a:gd name="connsiteY4" fmla="*/ 6857999 h 6857999"/>
              <a:gd name="connsiteX5" fmla="*/ 2217875 w 5854641"/>
              <a:gd name="connsiteY5" fmla="*/ 6857999 h 6857999"/>
              <a:gd name="connsiteX6" fmla="*/ 0 w 5854641"/>
              <a:gd name="connsiteY6" fmla="*/ 4640124 h 6857999"/>
              <a:gd name="connsiteX7" fmla="*/ 4640123 w 5854641"/>
              <a:gd name="connsiteY7" fmla="*/ 0 h 6857999"/>
              <a:gd name="connsiteX0" fmla="*/ 4640123 w 5247381"/>
              <a:gd name="connsiteY0" fmla="*/ 0 h 6857999"/>
              <a:gd name="connsiteX1" fmla="*/ 5247381 w 5247381"/>
              <a:gd name="connsiteY1" fmla="*/ 1187186 h 6857999"/>
              <a:gd name="connsiteX2" fmla="*/ 1794444 w 5247381"/>
              <a:gd name="connsiteY2" fmla="*/ 4640123 h 6857999"/>
              <a:gd name="connsiteX3" fmla="*/ 4012320 w 5247381"/>
              <a:gd name="connsiteY3" fmla="*/ 6857999 h 6857999"/>
              <a:gd name="connsiteX4" fmla="*/ 2217875 w 5247381"/>
              <a:gd name="connsiteY4" fmla="*/ 6857999 h 6857999"/>
              <a:gd name="connsiteX5" fmla="*/ 0 w 5247381"/>
              <a:gd name="connsiteY5" fmla="*/ 4640124 h 6857999"/>
              <a:gd name="connsiteX6" fmla="*/ 4640123 w 5247381"/>
              <a:gd name="connsiteY6" fmla="*/ 0 h 6857999"/>
              <a:gd name="connsiteX0" fmla="*/ 2237691 w 5247381"/>
              <a:gd name="connsiteY0" fmla="*/ 1215246 h 5670813"/>
              <a:gd name="connsiteX1" fmla="*/ 5247381 w 5247381"/>
              <a:gd name="connsiteY1" fmla="*/ 0 h 5670813"/>
              <a:gd name="connsiteX2" fmla="*/ 1794444 w 5247381"/>
              <a:gd name="connsiteY2" fmla="*/ 3452937 h 5670813"/>
              <a:gd name="connsiteX3" fmla="*/ 4012320 w 5247381"/>
              <a:gd name="connsiteY3" fmla="*/ 5670813 h 5670813"/>
              <a:gd name="connsiteX4" fmla="*/ 2217875 w 5247381"/>
              <a:gd name="connsiteY4" fmla="*/ 5670813 h 5670813"/>
              <a:gd name="connsiteX5" fmla="*/ 0 w 5247381"/>
              <a:gd name="connsiteY5" fmla="*/ 3452938 h 5670813"/>
              <a:gd name="connsiteX6" fmla="*/ 2237691 w 5247381"/>
              <a:gd name="connsiteY6" fmla="*/ 1215246 h 5670813"/>
              <a:gd name="connsiteX0" fmla="*/ 2237691 w 4012320"/>
              <a:gd name="connsiteY0" fmla="*/ -1 h 4455566"/>
              <a:gd name="connsiteX1" fmla="*/ 2244340 w 4012320"/>
              <a:gd name="connsiteY1" fmla="*/ 1770128 h 4455566"/>
              <a:gd name="connsiteX2" fmla="*/ 1794444 w 4012320"/>
              <a:gd name="connsiteY2" fmla="*/ 2237690 h 4455566"/>
              <a:gd name="connsiteX3" fmla="*/ 4012320 w 4012320"/>
              <a:gd name="connsiteY3" fmla="*/ 4455566 h 4455566"/>
              <a:gd name="connsiteX4" fmla="*/ 2217875 w 4012320"/>
              <a:gd name="connsiteY4" fmla="*/ 4455566 h 4455566"/>
              <a:gd name="connsiteX5" fmla="*/ 0 w 4012320"/>
              <a:gd name="connsiteY5" fmla="*/ 2237691 h 4455566"/>
              <a:gd name="connsiteX6" fmla="*/ 2237691 w 4012320"/>
              <a:gd name="connsiteY6" fmla="*/ -1 h 4455566"/>
              <a:gd name="connsiteX0" fmla="*/ 2237691 w 2245827"/>
              <a:gd name="connsiteY0" fmla="*/ 1 h 4455568"/>
              <a:gd name="connsiteX1" fmla="*/ 2244340 w 2245827"/>
              <a:gd name="connsiteY1" fmla="*/ 1770130 h 4455568"/>
              <a:gd name="connsiteX2" fmla="*/ 1794444 w 2245827"/>
              <a:gd name="connsiteY2" fmla="*/ 2237692 h 4455568"/>
              <a:gd name="connsiteX3" fmla="*/ 2245827 w 2245827"/>
              <a:gd name="connsiteY3" fmla="*/ 2653744 h 4455568"/>
              <a:gd name="connsiteX4" fmla="*/ 2217875 w 2245827"/>
              <a:gd name="connsiteY4" fmla="*/ 4455568 h 4455568"/>
              <a:gd name="connsiteX5" fmla="*/ 0 w 2245827"/>
              <a:gd name="connsiteY5" fmla="*/ 2237693 h 4455568"/>
              <a:gd name="connsiteX6" fmla="*/ 2237691 w 2245827"/>
              <a:gd name="connsiteY6" fmla="*/ 1 h 4455568"/>
              <a:gd name="connsiteX0" fmla="*/ 2237691 w 2245827"/>
              <a:gd name="connsiteY0" fmla="*/ -1 h 4463478"/>
              <a:gd name="connsiteX1" fmla="*/ 2244340 w 2245827"/>
              <a:gd name="connsiteY1" fmla="*/ 1770128 h 4463478"/>
              <a:gd name="connsiteX2" fmla="*/ 1794444 w 2245827"/>
              <a:gd name="connsiteY2" fmla="*/ 2237690 h 4463478"/>
              <a:gd name="connsiteX3" fmla="*/ 2245827 w 2245827"/>
              <a:gd name="connsiteY3" fmla="*/ 2653742 h 4463478"/>
              <a:gd name="connsiteX4" fmla="*/ 2225789 w 2245827"/>
              <a:gd name="connsiteY4" fmla="*/ 4463478 h 4463478"/>
              <a:gd name="connsiteX5" fmla="*/ 0 w 2245827"/>
              <a:gd name="connsiteY5" fmla="*/ 2237691 h 4463478"/>
              <a:gd name="connsiteX6" fmla="*/ 2237691 w 2245827"/>
              <a:gd name="connsiteY6" fmla="*/ -1 h 4463478"/>
              <a:gd name="connsiteX0" fmla="*/ 2237691 w 2244340"/>
              <a:gd name="connsiteY0" fmla="*/ 1 h 4463480"/>
              <a:gd name="connsiteX1" fmla="*/ 2244340 w 2244340"/>
              <a:gd name="connsiteY1" fmla="*/ 1770130 h 4463480"/>
              <a:gd name="connsiteX2" fmla="*/ 1794444 w 2244340"/>
              <a:gd name="connsiteY2" fmla="*/ 2237692 h 4463480"/>
              <a:gd name="connsiteX3" fmla="*/ 2230002 w 2244340"/>
              <a:gd name="connsiteY3" fmla="*/ 2645833 h 4463480"/>
              <a:gd name="connsiteX4" fmla="*/ 2225789 w 2244340"/>
              <a:gd name="connsiteY4" fmla="*/ 4463480 h 4463480"/>
              <a:gd name="connsiteX5" fmla="*/ 0 w 2244340"/>
              <a:gd name="connsiteY5" fmla="*/ 2237693 h 4463480"/>
              <a:gd name="connsiteX6" fmla="*/ 2237691 w 2244340"/>
              <a:gd name="connsiteY6" fmla="*/ 1 h 4463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44340" h="4463480">
                <a:moveTo>
                  <a:pt x="2237691" y="1"/>
                </a:moveTo>
                <a:cubicBezTo>
                  <a:pt x="2239907" y="590044"/>
                  <a:pt x="2242124" y="1180087"/>
                  <a:pt x="2244340" y="1770130"/>
                </a:cubicBezTo>
                <a:lnTo>
                  <a:pt x="1794444" y="2237692"/>
                </a:lnTo>
                <a:lnTo>
                  <a:pt x="2230002" y="2645833"/>
                </a:lnTo>
                <a:cubicBezTo>
                  <a:pt x="2228598" y="3251715"/>
                  <a:pt x="2227193" y="3857598"/>
                  <a:pt x="2225789" y="4463480"/>
                </a:cubicBezTo>
                <a:lnTo>
                  <a:pt x="0" y="2237693"/>
                </a:lnTo>
                <a:lnTo>
                  <a:pt x="2237691" y="1"/>
                </a:lnTo>
                <a:close/>
              </a:path>
            </a:pathLst>
          </a:custGeom>
          <a:solidFill>
            <a:srgbClr val="000000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5"/>
          <p:cNvSpPr txBox="1"/>
          <p:nvPr/>
        </p:nvSpPr>
        <p:spPr>
          <a:xfrm>
            <a:off x="9191628" y="6674644"/>
            <a:ext cx="2839432" cy="138467"/>
          </a:xfrm>
          <a:prstGeom prst="rect">
            <a:avLst/>
          </a:prstGeom>
          <a:noFill/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marR="5080">
              <a:lnSpc>
                <a:spcPct val="100000"/>
              </a:lnSpc>
              <a:defRPr sz="900" b="1" spc="-5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marL="12697" marR="5079" lvl="0" indent="0" algn="l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1200" cap="none" spc="-5" normalizeH="0" baseline="0" noProof="0" dirty="0">
                <a:ln>
                  <a:noFill/>
                </a:ln>
                <a:solidFill>
                  <a:srgbClr val="C6C3C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© </a:t>
            </a:r>
            <a:r>
              <a:rPr kumimoji="0" lang="en-US" sz="900" b="0" i="0" u="none" strike="noStrike" kern="1200" cap="none" spc="-5" normalizeH="0" baseline="0" noProof="0" dirty="0">
                <a:ln>
                  <a:noFill/>
                </a:ln>
                <a:solidFill>
                  <a:srgbClr val="C6C3C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Medikabazaar (Boston Ivy Healthcare Solutions Pvt. Ltd.) </a:t>
            </a:r>
            <a:endParaRPr kumimoji="0" sz="900" b="0" i="0" u="none" strike="noStrike" kern="1200" cap="none" spc="-5" normalizeH="0" baseline="0" noProof="0" dirty="0">
              <a:ln>
                <a:noFill/>
              </a:ln>
              <a:solidFill>
                <a:srgbClr val="C6C3C7"/>
              </a:solidFill>
              <a:effectLst/>
              <a:uLnTx/>
              <a:uFillTx/>
              <a:latin typeface="Calibri"/>
              <a:ea typeface="+mn-ea"/>
              <a:cs typeface="Arial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856392" y="3290884"/>
            <a:ext cx="904238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r">
              <a:defRPr/>
            </a:pPr>
            <a:r>
              <a:rPr lang="en-US" sz="2800" b="1" dirty="0">
                <a:solidFill>
                  <a:prstClr val="black"/>
                </a:solidFill>
                <a:ea typeface="Calibri"/>
                <a:cs typeface="Calibri"/>
              </a:rPr>
              <a:t>Role of Technology In Inventory Management</a:t>
            </a:r>
          </a:p>
          <a:p>
            <a:pPr lvl="0" algn="r" defTabSz="1218926">
              <a:defRPr/>
            </a:pPr>
            <a:r>
              <a:rPr lang="en-US" sz="2800" b="1" dirty="0" smtClean="0">
                <a:solidFill>
                  <a:schemeClr val="tx1">
                    <a:lumMod val="65000"/>
                    <a:lumOff val="35000"/>
                  </a:schemeClr>
                </a:solidFill>
                <a:ea typeface="Calibri"/>
                <a:cs typeface="Calibri"/>
              </a:rPr>
              <a:t>VIZI</a:t>
            </a:r>
            <a:endParaRPr kumimoji="0" lang="en-US" sz="2800" b="1" i="0" u="none" strike="noStrike" kern="1200" cap="none" spc="0" normalizeH="0" baseline="0" noProof="0" dirty="0" smtClean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19712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7" name="Straight Connector 36"/>
          <p:cNvCxnSpPr>
            <a:cxnSpLocks/>
          </p:cNvCxnSpPr>
          <p:nvPr/>
        </p:nvCxnSpPr>
        <p:spPr>
          <a:xfrm flipV="1">
            <a:off x="878444" y="688613"/>
            <a:ext cx="5903288" cy="35943"/>
          </a:xfrm>
          <a:prstGeom prst="line">
            <a:avLst/>
          </a:prstGeom>
          <a:ln w="3810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Group 19"/>
          <p:cNvGrpSpPr/>
          <p:nvPr/>
        </p:nvGrpSpPr>
        <p:grpSpPr>
          <a:xfrm>
            <a:off x="4409" y="1241"/>
            <a:ext cx="1022746" cy="755255"/>
            <a:chOff x="0" y="0"/>
            <a:chExt cx="1023353" cy="755703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84D1544-11C6-4238-A65C-FE7822BCB624}"/>
                </a:ext>
              </a:extLst>
            </p:cNvPr>
            <p:cNvSpPr/>
            <p:nvPr/>
          </p:nvSpPr>
          <p:spPr>
            <a:xfrm>
              <a:off x="0" y="0"/>
              <a:ext cx="755703" cy="755703"/>
            </a:xfrm>
            <a:prstGeom prst="rect">
              <a:avLst/>
            </a:prstGeom>
            <a:solidFill>
              <a:srgbClr val="F26E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lang="en-ID" sz="3200" b="1" kern="0" dirty="0" smtClean="0">
                  <a:solidFill>
                    <a:srgbClr val="FFFFFF"/>
                  </a:solidFill>
                  <a:latin typeface="Calibri"/>
                  <a:sym typeface="Arial"/>
                </a:rPr>
                <a:t>3</a:t>
              </a:r>
              <a:endParaRPr kumimoji="0" lang="en-ID" sz="32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BC57C1AF-901E-4031-9F34-1200D9515868}"/>
                </a:ext>
              </a:extLst>
            </p:cNvPr>
            <p:cNvSpPr txBox="1"/>
            <p:nvPr/>
          </p:nvSpPr>
          <p:spPr>
            <a:xfrm>
              <a:off x="838622" y="223962"/>
              <a:ext cx="18473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2A4186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" name="Rectangle 5"/>
          <p:cNvSpPr/>
          <p:nvPr/>
        </p:nvSpPr>
        <p:spPr>
          <a:xfrm>
            <a:off x="759663" y="130991"/>
            <a:ext cx="981645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sz="2799" b="1" dirty="0" smtClean="0">
                <a:solidFill>
                  <a:srgbClr val="2A4186"/>
                </a:solidFill>
              </a:rPr>
              <a:t>Using </a:t>
            </a:r>
            <a:r>
              <a:rPr lang="en-US" sz="2799" b="1" dirty="0">
                <a:solidFill>
                  <a:srgbClr val="2A4186"/>
                </a:solidFill>
              </a:rPr>
              <a:t>Technology In Inventory Management</a:t>
            </a:r>
          </a:p>
        </p:txBody>
      </p:sp>
      <p:pic>
        <p:nvPicPr>
          <p:cNvPr id="9" name="Picture 4" descr="Image result for geometric shapes gif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61" y="862719"/>
            <a:ext cx="5162550" cy="5162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Freeform: Shape 152">
            <a:extLst>
              <a:ext uri="{FF2B5EF4-FFF2-40B4-BE49-F238E27FC236}">
                <a16:creationId xmlns:a16="http://schemas.microsoft.com/office/drawing/2014/main" id="{F3B4A34E-C246-47F5-A863-109A43C0757D}"/>
              </a:ext>
            </a:extLst>
          </p:cNvPr>
          <p:cNvSpPr/>
          <p:nvPr/>
        </p:nvSpPr>
        <p:spPr>
          <a:xfrm>
            <a:off x="544224" y="1975278"/>
            <a:ext cx="3821765" cy="2350770"/>
          </a:xfrm>
          <a:custGeom>
            <a:avLst/>
            <a:gdLst>
              <a:gd name="connsiteX0" fmla="*/ 5086770 w 5086770"/>
              <a:gd name="connsiteY0" fmla="*/ 1174706 h 3128874"/>
              <a:gd name="connsiteX1" fmla="*/ 5086770 w 5086770"/>
              <a:gd name="connsiteY1" fmla="*/ 1184663 h 3128874"/>
              <a:gd name="connsiteX2" fmla="*/ 5079830 w 5086770"/>
              <a:gd name="connsiteY2" fmla="*/ 1185820 h 3128874"/>
              <a:gd name="connsiteX3" fmla="*/ 5078289 w 5086770"/>
              <a:gd name="connsiteY3" fmla="*/ 1182737 h 3128874"/>
              <a:gd name="connsiteX4" fmla="*/ 5078289 w 5086770"/>
              <a:gd name="connsiteY4" fmla="*/ 1179654 h 3128874"/>
              <a:gd name="connsiteX5" fmla="*/ 1690658 w 5086770"/>
              <a:gd name="connsiteY5" fmla="*/ 810655 h 3128874"/>
              <a:gd name="connsiteX6" fmla="*/ 1349061 w 5086770"/>
              <a:gd name="connsiteY6" fmla="*/ 1934928 h 3128874"/>
              <a:gd name="connsiteX7" fmla="*/ 2035854 w 5086770"/>
              <a:gd name="connsiteY7" fmla="*/ 1934928 h 3128874"/>
              <a:gd name="connsiteX8" fmla="*/ 3765314 w 5086770"/>
              <a:gd name="connsiteY8" fmla="*/ 0 h 3128874"/>
              <a:gd name="connsiteX9" fmla="*/ 4465138 w 5086770"/>
              <a:gd name="connsiteY9" fmla="*/ 0 h 3128874"/>
              <a:gd name="connsiteX10" fmla="*/ 4675955 w 5086770"/>
              <a:gd name="connsiteY10" fmla="*/ 0 h 3128874"/>
              <a:gd name="connsiteX11" fmla="*/ 4659036 w 5086770"/>
              <a:gd name="connsiteY11" fmla="*/ 34412 h 3128874"/>
              <a:gd name="connsiteX12" fmla="*/ 4651327 w 5086770"/>
              <a:gd name="connsiteY12" fmla="*/ 45203 h 3128874"/>
              <a:gd name="connsiteX13" fmla="*/ 4648245 w 5086770"/>
              <a:gd name="connsiteY13" fmla="*/ 51368 h 3128874"/>
              <a:gd name="connsiteX14" fmla="*/ 4483319 w 5086770"/>
              <a:gd name="connsiteY14" fmla="*/ 361184 h 3128874"/>
              <a:gd name="connsiteX15" fmla="*/ 4480236 w 5086770"/>
              <a:gd name="connsiteY15" fmla="*/ 373515 h 3128874"/>
              <a:gd name="connsiteX16" fmla="*/ 4474071 w 5086770"/>
              <a:gd name="connsiteY16" fmla="*/ 398176 h 3128874"/>
              <a:gd name="connsiteX17" fmla="*/ 4450950 w 5086770"/>
              <a:gd name="connsiteY17" fmla="*/ 498367 h 3128874"/>
              <a:gd name="connsiteX18" fmla="*/ 4440161 w 5086770"/>
              <a:gd name="connsiteY18" fmla="*/ 527652 h 3128874"/>
              <a:gd name="connsiteX19" fmla="*/ 4441700 w 5086770"/>
              <a:gd name="connsiteY19" fmla="*/ 539983 h 3128874"/>
              <a:gd name="connsiteX20" fmla="*/ 4437078 w 5086770"/>
              <a:gd name="connsiteY20" fmla="*/ 561562 h 3128874"/>
              <a:gd name="connsiteX21" fmla="*/ 4433995 w 5086770"/>
              <a:gd name="connsiteY21" fmla="*/ 576976 h 3128874"/>
              <a:gd name="connsiteX22" fmla="*/ 4433994 w 5086770"/>
              <a:gd name="connsiteY22" fmla="*/ 578519 h 3128874"/>
              <a:gd name="connsiteX23" fmla="*/ 4413956 w 5086770"/>
              <a:gd name="connsiteY23" fmla="*/ 797393 h 3128874"/>
              <a:gd name="connsiteX24" fmla="*/ 4438619 w 5086770"/>
              <a:gd name="connsiteY24" fmla="*/ 996230 h 3128874"/>
              <a:gd name="connsiteX25" fmla="*/ 4433995 w 5086770"/>
              <a:gd name="connsiteY25" fmla="*/ 1016268 h 3128874"/>
              <a:gd name="connsiteX26" fmla="*/ 4435536 w 5086770"/>
              <a:gd name="connsiteY26" fmla="*/ 1025517 h 3128874"/>
              <a:gd name="connsiteX27" fmla="*/ 4437078 w 5086770"/>
              <a:gd name="connsiteY27" fmla="*/ 1027057 h 3128874"/>
              <a:gd name="connsiteX28" fmla="*/ 4432452 w 5086770"/>
              <a:gd name="connsiteY28" fmla="*/ 1048636 h 3128874"/>
              <a:gd name="connsiteX29" fmla="*/ 4413956 w 5086770"/>
              <a:gd name="connsiteY29" fmla="*/ 1085630 h 3128874"/>
              <a:gd name="connsiteX30" fmla="*/ 4196623 w 5086770"/>
              <a:gd name="connsiteY30" fmla="*/ 1389280 h 3128874"/>
              <a:gd name="connsiteX31" fmla="*/ 4085645 w 5086770"/>
              <a:gd name="connsiteY31" fmla="*/ 1597365 h 3128874"/>
              <a:gd name="connsiteX32" fmla="*/ 4216661 w 5086770"/>
              <a:gd name="connsiteY32" fmla="*/ 1697556 h 3128874"/>
              <a:gd name="connsiteX33" fmla="*/ 4250571 w 5086770"/>
              <a:gd name="connsiteY33" fmla="*/ 1811617 h 3128874"/>
              <a:gd name="connsiteX34" fmla="*/ 4173502 w 5086770"/>
              <a:gd name="connsiteY34" fmla="*/ 1888685 h 3128874"/>
              <a:gd name="connsiteX35" fmla="*/ 4213578 w 5086770"/>
              <a:gd name="connsiteY35" fmla="*/ 2022784 h 3128874"/>
              <a:gd name="connsiteX36" fmla="*/ 4347678 w 5086770"/>
              <a:gd name="connsiteY36" fmla="*/ 2090605 h 3128874"/>
              <a:gd name="connsiteX37" fmla="*/ 4233616 w 5086770"/>
              <a:gd name="connsiteY37" fmla="*/ 2138388 h 3128874"/>
              <a:gd name="connsiteX38" fmla="*/ 4227451 w 5086770"/>
              <a:gd name="connsiteY38" fmla="*/ 2258616 h 3128874"/>
              <a:gd name="connsiteX39" fmla="*/ 4350761 w 5086770"/>
              <a:gd name="connsiteY39" fmla="*/ 2320270 h 3128874"/>
              <a:gd name="connsiteX40" fmla="*/ 4333805 w 5086770"/>
              <a:gd name="connsiteY40" fmla="*/ 2462077 h 3128874"/>
              <a:gd name="connsiteX41" fmla="*/ 4467905 w 5086770"/>
              <a:gd name="connsiteY41" fmla="*/ 2719486 h 3128874"/>
              <a:gd name="connsiteX42" fmla="*/ 4800655 w 5086770"/>
              <a:gd name="connsiteY42" fmla="*/ 2748491 h 3128874"/>
              <a:gd name="connsiteX43" fmla="*/ 4838191 w 5086770"/>
              <a:gd name="connsiteY43" fmla="*/ 2744074 h 3128874"/>
              <a:gd name="connsiteX44" fmla="*/ 4863823 w 5086770"/>
              <a:gd name="connsiteY44" fmla="*/ 2765476 h 3128874"/>
              <a:gd name="connsiteX45" fmla="*/ 4934321 w 5086770"/>
              <a:gd name="connsiteY45" fmla="*/ 2911083 h 3128874"/>
              <a:gd name="connsiteX46" fmla="*/ 4964162 w 5086770"/>
              <a:gd name="connsiteY46" fmla="*/ 3074402 h 3128874"/>
              <a:gd name="connsiteX47" fmla="*/ 4967647 w 5086770"/>
              <a:gd name="connsiteY47" fmla="*/ 3128874 h 3128874"/>
              <a:gd name="connsiteX48" fmla="*/ 4465138 w 5086770"/>
              <a:gd name="connsiteY48" fmla="*/ 3128874 h 3128874"/>
              <a:gd name="connsiteX49" fmla="*/ 4465138 w 5086770"/>
              <a:gd name="connsiteY49" fmla="*/ 3127460 h 3128874"/>
              <a:gd name="connsiteX50" fmla="*/ 3765314 w 5086770"/>
              <a:gd name="connsiteY50" fmla="*/ 3127460 h 3128874"/>
              <a:gd name="connsiteX51" fmla="*/ 1175459 w 5086770"/>
              <a:gd name="connsiteY51" fmla="*/ 0 h 3128874"/>
              <a:gd name="connsiteX52" fmla="*/ 2229594 w 5086770"/>
              <a:gd name="connsiteY52" fmla="*/ 0 h 3128874"/>
              <a:gd name="connsiteX53" fmla="*/ 3404781 w 5086770"/>
              <a:gd name="connsiteY53" fmla="*/ 3127460 h 3128874"/>
              <a:gd name="connsiteX54" fmla="*/ 2392789 w 5086770"/>
              <a:gd name="connsiteY54" fmla="*/ 3127460 h 3128874"/>
              <a:gd name="connsiteX55" fmla="*/ 2236317 w 5086770"/>
              <a:gd name="connsiteY55" fmla="*/ 2611186 h 3128874"/>
              <a:gd name="connsiteX56" fmla="*/ 1139165 w 5086770"/>
              <a:gd name="connsiteY56" fmla="*/ 2611186 h 3128874"/>
              <a:gd name="connsiteX57" fmla="*/ 986721 w 5086770"/>
              <a:gd name="connsiteY57" fmla="*/ 3127460 h 3128874"/>
              <a:gd name="connsiteX58" fmla="*/ 0 w 5086770"/>
              <a:gd name="connsiteY58" fmla="*/ 3127460 h 3128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086770" h="3128874">
                <a:moveTo>
                  <a:pt x="5086770" y="1174706"/>
                </a:moveTo>
                <a:lnTo>
                  <a:pt x="5086770" y="1184663"/>
                </a:lnTo>
                <a:lnTo>
                  <a:pt x="5079830" y="1185820"/>
                </a:lnTo>
                <a:cubicBezTo>
                  <a:pt x="5079829" y="1184277"/>
                  <a:pt x="5078289" y="1184277"/>
                  <a:pt x="5078289" y="1182737"/>
                </a:cubicBezTo>
                <a:lnTo>
                  <a:pt x="5078289" y="1179654"/>
                </a:lnTo>
                <a:close/>
                <a:moveTo>
                  <a:pt x="1690658" y="810655"/>
                </a:moveTo>
                <a:lnTo>
                  <a:pt x="1349061" y="1934928"/>
                </a:lnTo>
                <a:lnTo>
                  <a:pt x="2035854" y="1934928"/>
                </a:lnTo>
                <a:close/>
                <a:moveTo>
                  <a:pt x="3765314" y="0"/>
                </a:moveTo>
                <a:lnTo>
                  <a:pt x="4465138" y="0"/>
                </a:lnTo>
                <a:lnTo>
                  <a:pt x="4675955" y="0"/>
                </a:lnTo>
                <a:lnTo>
                  <a:pt x="4659036" y="34412"/>
                </a:lnTo>
                <a:cubicBezTo>
                  <a:pt x="4655952" y="37496"/>
                  <a:pt x="4652870" y="40578"/>
                  <a:pt x="4651327" y="45203"/>
                </a:cubicBezTo>
                <a:cubicBezTo>
                  <a:pt x="4649787" y="48285"/>
                  <a:pt x="4649788" y="49827"/>
                  <a:pt x="4648245" y="51368"/>
                </a:cubicBezTo>
                <a:cubicBezTo>
                  <a:pt x="4632831" y="72947"/>
                  <a:pt x="4528018" y="224002"/>
                  <a:pt x="4483319" y="361184"/>
                </a:cubicBezTo>
                <a:cubicBezTo>
                  <a:pt x="4481777" y="365808"/>
                  <a:pt x="4480236" y="368891"/>
                  <a:pt x="4480236" y="373515"/>
                </a:cubicBezTo>
                <a:cubicBezTo>
                  <a:pt x="4478694" y="381223"/>
                  <a:pt x="4475612" y="390471"/>
                  <a:pt x="4474071" y="398176"/>
                </a:cubicBezTo>
                <a:cubicBezTo>
                  <a:pt x="4466362" y="432087"/>
                  <a:pt x="4458657" y="465997"/>
                  <a:pt x="4450950" y="498367"/>
                </a:cubicBezTo>
                <a:cubicBezTo>
                  <a:pt x="4444783" y="506073"/>
                  <a:pt x="4440160" y="516863"/>
                  <a:pt x="4440161" y="527652"/>
                </a:cubicBezTo>
                <a:cubicBezTo>
                  <a:pt x="4440160" y="532277"/>
                  <a:pt x="4440160" y="535360"/>
                  <a:pt x="4441700" y="539983"/>
                </a:cubicBezTo>
                <a:cubicBezTo>
                  <a:pt x="4440161" y="547691"/>
                  <a:pt x="4438618" y="555397"/>
                  <a:pt x="4437078" y="561562"/>
                </a:cubicBezTo>
                <a:cubicBezTo>
                  <a:pt x="4435535" y="566187"/>
                  <a:pt x="4433995" y="570810"/>
                  <a:pt x="4433995" y="576976"/>
                </a:cubicBezTo>
                <a:cubicBezTo>
                  <a:pt x="4433995" y="576976"/>
                  <a:pt x="4433994" y="578519"/>
                  <a:pt x="4433994" y="578519"/>
                </a:cubicBezTo>
                <a:cubicBezTo>
                  <a:pt x="4417039" y="674083"/>
                  <a:pt x="4407790" y="755776"/>
                  <a:pt x="4413956" y="797393"/>
                </a:cubicBezTo>
                <a:cubicBezTo>
                  <a:pt x="4421664" y="846717"/>
                  <a:pt x="4440160" y="929951"/>
                  <a:pt x="4438619" y="996230"/>
                </a:cubicBezTo>
                <a:cubicBezTo>
                  <a:pt x="4435535" y="1002395"/>
                  <a:pt x="4433995" y="1008560"/>
                  <a:pt x="4433995" y="1016268"/>
                </a:cubicBezTo>
                <a:cubicBezTo>
                  <a:pt x="4433995" y="1019351"/>
                  <a:pt x="4435536" y="1022434"/>
                  <a:pt x="4435536" y="1025517"/>
                </a:cubicBezTo>
                <a:cubicBezTo>
                  <a:pt x="4435536" y="1025517"/>
                  <a:pt x="4435535" y="1027057"/>
                  <a:pt x="4437078" y="1027057"/>
                </a:cubicBezTo>
                <a:cubicBezTo>
                  <a:pt x="4435536" y="1034764"/>
                  <a:pt x="4433994" y="1042471"/>
                  <a:pt x="4432452" y="1048636"/>
                </a:cubicBezTo>
                <a:lnTo>
                  <a:pt x="4413956" y="1085630"/>
                </a:lnTo>
                <a:cubicBezTo>
                  <a:pt x="4369257" y="1164240"/>
                  <a:pt x="4258278" y="1339957"/>
                  <a:pt x="4196623" y="1389280"/>
                </a:cubicBezTo>
                <a:cubicBezTo>
                  <a:pt x="4128802" y="1441687"/>
                  <a:pt x="4062523" y="1538793"/>
                  <a:pt x="4085645" y="1597365"/>
                </a:cubicBezTo>
                <a:cubicBezTo>
                  <a:pt x="4119555" y="1660562"/>
                  <a:pt x="4181210" y="1688307"/>
                  <a:pt x="4216661" y="1697556"/>
                </a:cubicBezTo>
                <a:cubicBezTo>
                  <a:pt x="4252112" y="1706804"/>
                  <a:pt x="4275233" y="1779247"/>
                  <a:pt x="4250571" y="1811617"/>
                </a:cubicBezTo>
                <a:cubicBezTo>
                  <a:pt x="4225909" y="1843985"/>
                  <a:pt x="4187375" y="1853233"/>
                  <a:pt x="4173502" y="1888685"/>
                </a:cubicBezTo>
                <a:cubicBezTo>
                  <a:pt x="4159630" y="1924137"/>
                  <a:pt x="4153465" y="1998123"/>
                  <a:pt x="4213578" y="2022784"/>
                </a:cubicBezTo>
                <a:cubicBezTo>
                  <a:pt x="4259818" y="2041281"/>
                  <a:pt x="4349219" y="2081356"/>
                  <a:pt x="4347678" y="2090605"/>
                </a:cubicBezTo>
                <a:cubicBezTo>
                  <a:pt x="4346136" y="2099853"/>
                  <a:pt x="4250570" y="2107561"/>
                  <a:pt x="4233616" y="2138388"/>
                </a:cubicBezTo>
                <a:cubicBezTo>
                  <a:pt x="4216660" y="2169216"/>
                  <a:pt x="4204330" y="2220080"/>
                  <a:pt x="4227451" y="2258616"/>
                </a:cubicBezTo>
                <a:cubicBezTo>
                  <a:pt x="4250571" y="2297149"/>
                  <a:pt x="4332264" y="2292526"/>
                  <a:pt x="4350761" y="2320270"/>
                </a:cubicBezTo>
                <a:cubicBezTo>
                  <a:pt x="4381588" y="2371135"/>
                  <a:pt x="4358466" y="2378843"/>
                  <a:pt x="4333805" y="2462077"/>
                </a:cubicBezTo>
                <a:cubicBezTo>
                  <a:pt x="4306060" y="2551476"/>
                  <a:pt x="4302977" y="2650125"/>
                  <a:pt x="4467905" y="2719486"/>
                </a:cubicBezTo>
                <a:cubicBezTo>
                  <a:pt x="4562314" y="2758983"/>
                  <a:pt x="4694054" y="2758743"/>
                  <a:pt x="4800655" y="2748491"/>
                </a:cubicBezTo>
                <a:lnTo>
                  <a:pt x="4838191" y="2744074"/>
                </a:lnTo>
                <a:lnTo>
                  <a:pt x="4863823" y="2765476"/>
                </a:lnTo>
                <a:cubicBezTo>
                  <a:pt x="4895578" y="2799449"/>
                  <a:pt x="4917344" y="2847230"/>
                  <a:pt x="4934321" y="2911083"/>
                </a:cubicBezTo>
                <a:cubicBezTo>
                  <a:pt x="4945640" y="2953651"/>
                  <a:pt x="4957371" y="3013267"/>
                  <a:pt x="4964162" y="3074402"/>
                </a:cubicBezTo>
                <a:lnTo>
                  <a:pt x="4967647" y="3128874"/>
                </a:lnTo>
                <a:lnTo>
                  <a:pt x="4465138" y="3128874"/>
                </a:lnTo>
                <a:lnTo>
                  <a:pt x="4465138" y="3127460"/>
                </a:lnTo>
                <a:lnTo>
                  <a:pt x="3765314" y="3127460"/>
                </a:lnTo>
                <a:close/>
                <a:moveTo>
                  <a:pt x="1175459" y="0"/>
                </a:moveTo>
                <a:lnTo>
                  <a:pt x="2229594" y="0"/>
                </a:lnTo>
                <a:lnTo>
                  <a:pt x="3404781" y="3127460"/>
                </a:lnTo>
                <a:lnTo>
                  <a:pt x="2392789" y="3127460"/>
                </a:lnTo>
                <a:lnTo>
                  <a:pt x="2236317" y="2611186"/>
                </a:lnTo>
                <a:lnTo>
                  <a:pt x="1139165" y="2611186"/>
                </a:lnTo>
                <a:lnTo>
                  <a:pt x="986721" y="3127460"/>
                </a:lnTo>
                <a:lnTo>
                  <a:pt x="0" y="312746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4913556" y="1722388"/>
            <a:ext cx="6827340" cy="27699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N" sz="3000" b="1" i="0" u="none" strike="noStrike" kern="0" cap="none" spc="0" normalizeH="0" baseline="0" noProof="0" dirty="0" smtClean="0">
                <a:ln>
                  <a:noFill/>
                </a:ln>
                <a:solidFill>
                  <a:srgbClr val="415693"/>
                </a:solidFill>
                <a:effectLst/>
                <a:uLnTx/>
                <a:uFillTx/>
              </a:rPr>
              <a:t>VIZI is an AI-ML algorithm-based tool which provides accurate stock projections to hospitals for a timely and effective procurement </a:t>
            </a:r>
            <a:endParaRPr kumimoji="0" lang="en-IN" sz="3000" b="1" i="0" u="none" strike="noStrike" kern="0" cap="none" spc="0" normalizeH="0" baseline="0" noProof="0" dirty="0">
              <a:ln>
                <a:noFill/>
              </a:ln>
              <a:solidFill>
                <a:srgbClr val="415693"/>
              </a:solidFill>
              <a:effectLst/>
              <a:uLnTx/>
              <a:uFillTx/>
            </a:endParaRPr>
          </a:p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2700" b="0" i="0" u="none" strike="noStrike" kern="0" cap="none" spc="0" normalizeH="0" baseline="0" noProof="0" dirty="0">
              <a:ln>
                <a:noFill/>
              </a:ln>
              <a:solidFill>
                <a:srgbClr val="415693"/>
              </a:solidFill>
              <a:effectLst/>
              <a:uLnTx/>
              <a:uFillTx/>
            </a:endParaRPr>
          </a:p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2700" b="0" i="0" u="none" strike="noStrike" kern="0" cap="none" spc="0" normalizeH="0" baseline="0" noProof="0" dirty="0">
              <a:ln>
                <a:noFill/>
              </a:ln>
              <a:solidFill>
                <a:srgbClr val="415693"/>
              </a:solidFill>
              <a:effectLst/>
              <a:uLnTx/>
              <a:uFillTx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666E9D8-D525-42FB-87A4-B6B3C9FA1AD7}"/>
              </a:ext>
            </a:extLst>
          </p:cNvPr>
          <p:cNvSpPr txBox="1"/>
          <p:nvPr/>
        </p:nvSpPr>
        <p:spPr>
          <a:xfrm>
            <a:off x="4757329" y="5572149"/>
            <a:ext cx="75630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20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0878C8C-F816-43BE-A117-AC76A1CD9502}"/>
              </a:ext>
            </a:extLst>
          </p:cNvPr>
          <p:cNvSpPr txBox="1"/>
          <p:nvPr/>
        </p:nvSpPr>
        <p:spPr>
          <a:xfrm>
            <a:off x="4365989" y="5972259"/>
            <a:ext cx="76529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20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879465" y="4787320"/>
            <a:ext cx="7040070" cy="1585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200" dirty="0" smtClean="0"/>
              <a:t>VIZI, a stock management tool, uses </a:t>
            </a:r>
            <a:r>
              <a:rPr lang="en-US" sz="2500" b="1" dirty="0" smtClean="0">
                <a:solidFill>
                  <a:schemeClr val="accent1">
                    <a:lumMod val="75000"/>
                  </a:schemeClr>
                </a:solidFill>
              </a:rPr>
              <a:t>3 key elements</a:t>
            </a:r>
            <a:r>
              <a:rPr lang="en-US" sz="2200" dirty="0" smtClean="0"/>
              <a:t>:</a:t>
            </a:r>
          </a:p>
          <a:p>
            <a:endParaRPr lang="en-US" dirty="0"/>
          </a:p>
          <a:p>
            <a:r>
              <a:rPr lang="en-US" dirty="0" smtClean="0"/>
              <a:t> </a:t>
            </a:r>
          </a:p>
          <a:p>
            <a:endParaRPr lang="en-US" dirty="0"/>
          </a:p>
          <a:p>
            <a:endParaRPr lang="en-US" dirty="0"/>
          </a:p>
        </p:txBody>
      </p:sp>
      <p:grpSp>
        <p:nvGrpSpPr>
          <p:cNvPr id="15" name="Group 14"/>
          <p:cNvGrpSpPr/>
          <p:nvPr/>
        </p:nvGrpSpPr>
        <p:grpSpPr>
          <a:xfrm>
            <a:off x="2144521" y="5671269"/>
            <a:ext cx="11327396" cy="1002091"/>
            <a:chOff x="681989" y="4038619"/>
            <a:chExt cx="11327396" cy="1002091"/>
          </a:xfrm>
        </p:grpSpPr>
        <p:grpSp>
          <p:nvGrpSpPr>
            <p:cNvPr id="16" name="Group 15"/>
            <p:cNvGrpSpPr/>
            <p:nvPr/>
          </p:nvGrpSpPr>
          <p:grpSpPr>
            <a:xfrm>
              <a:off x="681989" y="4038619"/>
              <a:ext cx="4072948" cy="965453"/>
              <a:chOff x="690681" y="3877825"/>
              <a:chExt cx="4072948" cy="965453"/>
            </a:xfrm>
          </p:grpSpPr>
          <p:pic>
            <p:nvPicPr>
              <p:cNvPr id="24" name="Picture 23"/>
              <p:cNvPicPr>
                <a:picLocks noChangeAspect="1"/>
              </p:cNvPicPr>
              <p:nvPr/>
            </p:nvPicPr>
            <p:blipFill>
              <a:blip r:embed="rId4" cstate="print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90681" y="3877825"/>
                <a:ext cx="965453" cy="965453"/>
              </a:xfrm>
              <a:prstGeom prst="rect">
                <a:avLst/>
              </a:prstGeom>
            </p:spPr>
          </p:pic>
          <p:sp>
            <p:nvSpPr>
              <p:cNvPr id="25" name="TextBox 24"/>
              <p:cNvSpPr txBox="1"/>
              <p:nvPr/>
            </p:nvSpPr>
            <p:spPr>
              <a:xfrm>
                <a:off x="1656134" y="4207879"/>
                <a:ext cx="3107495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b="1" dirty="0" smtClean="0"/>
                  <a:t>Artificial Intelligence </a:t>
                </a:r>
                <a:endParaRPr lang="en-US" sz="2000" b="1" dirty="0"/>
              </a:p>
            </p:txBody>
          </p:sp>
        </p:grpSp>
        <p:pic>
          <p:nvPicPr>
            <p:cNvPr id="17" name="Picture 16"/>
            <p:cNvPicPr>
              <a:picLocks noChangeAspect="1"/>
            </p:cNvPicPr>
            <p:nvPr/>
          </p:nvPicPr>
          <p:blipFill>
            <a:blip r:embed="rId5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72289" y="4067545"/>
              <a:ext cx="973165" cy="973165"/>
            </a:xfrm>
            <a:prstGeom prst="rect">
              <a:avLst/>
            </a:prstGeom>
          </p:spPr>
        </p:pic>
        <p:sp>
          <p:nvSpPr>
            <p:cNvPr id="18" name="TextBox 17"/>
            <p:cNvSpPr txBox="1"/>
            <p:nvPr/>
          </p:nvSpPr>
          <p:spPr>
            <a:xfrm>
              <a:off x="5496472" y="4364157"/>
              <a:ext cx="310749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b="1" dirty="0" smtClean="0"/>
                <a:t>Machine Learning</a:t>
              </a:r>
              <a:endParaRPr lang="en-US" sz="2000" b="1" dirty="0"/>
            </a:p>
          </p:txBody>
        </p:sp>
        <p:pic>
          <p:nvPicPr>
            <p:cNvPr id="19" name="Picture 18"/>
            <p:cNvPicPr>
              <a:picLocks noChangeAspect="1"/>
            </p:cNvPicPr>
            <p:nvPr/>
          </p:nvPicPr>
          <p:blipFill>
            <a:blip r:embed="rId6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04892" y="4134058"/>
              <a:ext cx="860307" cy="860307"/>
            </a:xfrm>
            <a:prstGeom prst="rect">
              <a:avLst/>
            </a:prstGeom>
          </p:spPr>
        </p:pic>
        <p:sp>
          <p:nvSpPr>
            <p:cNvPr id="23" name="TextBox 22"/>
            <p:cNvSpPr txBox="1"/>
            <p:nvPr/>
          </p:nvSpPr>
          <p:spPr>
            <a:xfrm>
              <a:off x="8901890" y="4355256"/>
              <a:ext cx="310749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b="1" dirty="0" smtClean="0"/>
                <a:t>Deep Learning</a:t>
              </a:r>
              <a:endParaRPr lang="en-US" sz="20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16654872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377521" y="1311469"/>
            <a:ext cx="11805137" cy="5050269"/>
            <a:chOff x="452011" y="1469730"/>
            <a:chExt cx="11048929" cy="5050269"/>
          </a:xfrm>
        </p:grpSpPr>
        <p:sp>
          <p:nvSpPr>
            <p:cNvPr id="5" name="TextBox 4"/>
            <p:cNvSpPr txBox="1"/>
            <p:nvPr/>
          </p:nvSpPr>
          <p:spPr>
            <a:xfrm>
              <a:off x="581021" y="1470276"/>
              <a:ext cx="424101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>
                  <a:solidFill>
                    <a:schemeClr val="accent1">
                      <a:lumMod val="75000"/>
                    </a:schemeClr>
                  </a:solidFill>
                </a:rPr>
                <a:t>Challenges Hospitals </a:t>
              </a:r>
              <a:r>
                <a:rPr lang="en-US" sz="2800" b="1" dirty="0">
                  <a:solidFill>
                    <a:schemeClr val="accent1">
                      <a:lumMod val="75000"/>
                    </a:schemeClr>
                  </a:solidFill>
                </a:rPr>
                <a:t>F</a:t>
              </a:r>
              <a:r>
                <a:rPr lang="en-US" sz="2800" b="1" dirty="0" smtClean="0">
                  <a:solidFill>
                    <a:schemeClr val="accent1">
                      <a:lumMod val="75000"/>
                    </a:schemeClr>
                  </a:solidFill>
                </a:rPr>
                <a:t>ace</a:t>
              </a:r>
              <a:endParaRPr lang="en-US" sz="2800" b="1" dirty="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7008725" y="1469730"/>
              <a:ext cx="424101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>
                  <a:solidFill>
                    <a:schemeClr val="accent1">
                      <a:lumMod val="75000"/>
                    </a:schemeClr>
                  </a:solidFill>
                </a:rPr>
                <a:t>VIZI Solutions</a:t>
              </a:r>
              <a:endParaRPr lang="en-US" sz="2800" b="1" dirty="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2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525067" y="1900617"/>
              <a:ext cx="778770" cy="778770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3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548469" y="2970200"/>
              <a:ext cx="604813" cy="604813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4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563321" y="3943945"/>
              <a:ext cx="564471" cy="564471"/>
            </a:xfrm>
            <a:prstGeom prst="rect">
              <a:avLst/>
            </a:prstGeom>
          </p:spPr>
        </p:pic>
        <p:pic>
          <p:nvPicPr>
            <p:cNvPr id="10" name="Picture 9"/>
            <p:cNvPicPr>
              <a:picLocks noChangeAspect="1"/>
            </p:cNvPicPr>
            <p:nvPr/>
          </p:nvPicPr>
          <p:blipFill>
            <a:blip r:embed="rId5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06248" y="4798504"/>
              <a:ext cx="529733" cy="529733"/>
            </a:xfrm>
            <a:prstGeom prst="rect">
              <a:avLst/>
            </a:prstGeom>
          </p:spPr>
        </p:pic>
        <p:pic>
          <p:nvPicPr>
            <p:cNvPr id="11" name="Picture 10"/>
            <p:cNvPicPr>
              <a:picLocks noChangeAspect="1"/>
            </p:cNvPicPr>
            <p:nvPr/>
          </p:nvPicPr>
          <p:blipFill>
            <a:blip r:embed="rId6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531223" y="5630054"/>
              <a:ext cx="779624" cy="779624"/>
            </a:xfrm>
            <a:prstGeom prst="rect">
              <a:avLst/>
            </a:prstGeom>
          </p:spPr>
        </p:pic>
        <p:sp>
          <p:nvSpPr>
            <p:cNvPr id="12" name="TextBox 11"/>
            <p:cNvSpPr txBox="1"/>
            <p:nvPr/>
          </p:nvSpPr>
          <p:spPr>
            <a:xfrm>
              <a:off x="452011" y="2124871"/>
              <a:ext cx="4499033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Erratic demand </a:t>
              </a:r>
              <a:r>
                <a:rPr lang="en-US" altLang="ko-KR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patterns </a:t>
              </a:r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resulting in ill-timed and ineffective procurement </a:t>
              </a:r>
            </a:p>
            <a:p>
              <a:endParaRPr lang="en-US" sz="2400" b="1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879715" y="2129808"/>
              <a:ext cx="4499033" cy="12926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Precise stock-projections via AI-ML algorithms for timely and adequate supplies purchase </a:t>
              </a:r>
            </a:p>
            <a:p>
              <a:endParaRPr lang="en-US" sz="2400" b="1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452012" y="3075397"/>
              <a:ext cx="4499033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atinLnBrk="1">
                <a:defRPr/>
              </a:pPr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Loss of vital stock keeping units (SKUs) due to excesses, shortages, and expiry</a:t>
              </a:r>
            </a:p>
            <a:p>
              <a:endParaRPr lang="en-US" sz="2400" b="1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879717" y="3074163"/>
              <a:ext cx="449903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atinLnBrk="1">
                <a:defRPr/>
              </a:pPr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Optimal stocking </a:t>
              </a:r>
              <a:r>
                <a:rPr lang="en-US" altLang="ko-KR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and </a:t>
              </a:r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usage </a:t>
              </a:r>
              <a:r>
                <a:rPr lang="en-US" altLang="ko-KR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of </a:t>
              </a:r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medical supplies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452012" y="4077129"/>
              <a:ext cx="4499033" cy="12926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atinLnBrk="1">
                <a:defRPr/>
              </a:pPr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Dearth of information about reserve/safety stock usage leading to inefficient procurement 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endParaRPr lang="en-US" sz="2400" b="1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6879716" y="4076425"/>
              <a:ext cx="449903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atinLnBrk="1">
                <a:defRPr/>
              </a:pPr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Alerts/notifications on how much reserve/safety stock has been used 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452011" y="4836181"/>
              <a:ext cx="449903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atinLnBrk="1">
                <a:defRPr/>
              </a:pPr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Mismanagement of inventory</a:t>
              </a:r>
              <a:endParaRPr 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6879715" y="4814444"/>
              <a:ext cx="449903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atinLnBrk="1">
                <a:defRPr/>
              </a:pPr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Efficient inventory management, devoid of SKU wastage 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574203" y="5596669"/>
              <a:ext cx="449903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atinLnBrk="1">
                <a:defRPr/>
              </a:pPr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Postponed/cancelled medical procedures due to a lack of important supplies</a:t>
              </a:r>
              <a:endParaRPr 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7001907" y="5596669"/>
              <a:ext cx="4499033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atinLnBrk="1">
                <a:defRPr/>
              </a:pPr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Sufficient vital supplies and no stock-outs leading to timely and effective patient </a:t>
              </a:r>
              <a:r>
                <a:rPr lang="en-US" altLang="ko-KR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care during </a:t>
              </a:r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regular working days and emergencies</a:t>
              </a:r>
            </a:p>
          </p:txBody>
        </p:sp>
      </p:grpSp>
      <p:cxnSp>
        <p:nvCxnSpPr>
          <p:cNvPr id="22" name="Straight Connector 21"/>
          <p:cNvCxnSpPr>
            <a:cxnSpLocks/>
          </p:cNvCxnSpPr>
          <p:nvPr/>
        </p:nvCxnSpPr>
        <p:spPr>
          <a:xfrm flipV="1">
            <a:off x="878444" y="688613"/>
            <a:ext cx="5903288" cy="35943"/>
          </a:xfrm>
          <a:prstGeom prst="line">
            <a:avLst/>
          </a:prstGeom>
          <a:ln w="3810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" name="Group 22"/>
          <p:cNvGrpSpPr/>
          <p:nvPr/>
        </p:nvGrpSpPr>
        <p:grpSpPr>
          <a:xfrm>
            <a:off x="4409" y="1241"/>
            <a:ext cx="1022746" cy="755255"/>
            <a:chOff x="0" y="0"/>
            <a:chExt cx="1023353" cy="755703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C84D1544-11C6-4238-A65C-FE7822BCB624}"/>
                </a:ext>
              </a:extLst>
            </p:cNvPr>
            <p:cNvSpPr/>
            <p:nvPr/>
          </p:nvSpPr>
          <p:spPr>
            <a:xfrm>
              <a:off x="0" y="0"/>
              <a:ext cx="755703" cy="755703"/>
            </a:xfrm>
            <a:prstGeom prst="rect">
              <a:avLst/>
            </a:prstGeom>
            <a:solidFill>
              <a:srgbClr val="F26E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lang="en-ID" sz="3200" b="1" kern="0" dirty="0" smtClean="0">
                  <a:solidFill>
                    <a:srgbClr val="FFFFFF"/>
                  </a:solidFill>
                  <a:latin typeface="Calibri"/>
                  <a:sym typeface="Arial"/>
                </a:rPr>
                <a:t>3</a:t>
              </a:r>
              <a:endParaRPr kumimoji="0" lang="en-ID" sz="32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BC57C1AF-901E-4031-9F34-1200D9515868}"/>
                </a:ext>
              </a:extLst>
            </p:cNvPr>
            <p:cNvSpPr txBox="1"/>
            <p:nvPr/>
          </p:nvSpPr>
          <p:spPr>
            <a:xfrm>
              <a:off x="838622" y="223962"/>
              <a:ext cx="18473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2A4186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6" name="Rectangle 25"/>
          <p:cNvSpPr/>
          <p:nvPr/>
        </p:nvSpPr>
        <p:spPr>
          <a:xfrm>
            <a:off x="759663" y="130991"/>
            <a:ext cx="981645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sz="2799" b="1" dirty="0" smtClean="0">
                <a:solidFill>
                  <a:srgbClr val="2A4186"/>
                </a:solidFill>
              </a:rPr>
              <a:t>Why VIZI?</a:t>
            </a:r>
            <a:endParaRPr lang="en-US" sz="2799" b="1" dirty="0">
              <a:solidFill>
                <a:srgbClr val="2A418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19444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280108" y="713797"/>
            <a:ext cx="9911892" cy="6169128"/>
            <a:chOff x="4508637" y="975461"/>
            <a:chExt cx="8511538" cy="5219726"/>
          </a:xfrm>
        </p:grpSpPr>
        <p:grpSp>
          <p:nvGrpSpPr>
            <p:cNvPr id="3" name="Group 2"/>
            <p:cNvGrpSpPr/>
            <p:nvPr/>
          </p:nvGrpSpPr>
          <p:grpSpPr>
            <a:xfrm>
              <a:off x="5535080" y="1374838"/>
              <a:ext cx="4636443" cy="4295134"/>
              <a:chOff x="5862138" y="1214770"/>
              <a:chExt cx="4636443" cy="4295134"/>
            </a:xfrm>
          </p:grpSpPr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3A41B4A0-9D41-4E14-B314-953E7581E523}"/>
                  </a:ext>
                </a:extLst>
              </p:cNvPr>
              <p:cNvGrpSpPr/>
              <p:nvPr/>
            </p:nvGrpSpPr>
            <p:grpSpPr>
              <a:xfrm>
                <a:off x="7315539" y="2704274"/>
                <a:ext cx="1649041" cy="1331259"/>
                <a:chOff x="2491486" y="2166705"/>
                <a:chExt cx="4786450" cy="3429727"/>
              </a:xfrm>
            </p:grpSpPr>
            <p:grpSp>
              <p:nvGrpSpPr>
                <p:cNvPr id="21" name="Graphic 166">
                  <a:extLst>
                    <a:ext uri="{FF2B5EF4-FFF2-40B4-BE49-F238E27FC236}">
                      <a16:creationId xmlns:a16="http://schemas.microsoft.com/office/drawing/2014/main" id="{713B8833-56E1-4ECE-8704-46A2A2CCA678}"/>
                    </a:ext>
                  </a:extLst>
                </p:cNvPr>
                <p:cNvGrpSpPr/>
                <p:nvPr/>
              </p:nvGrpSpPr>
              <p:grpSpPr>
                <a:xfrm rot="10800000">
                  <a:off x="2739541" y="2574234"/>
                  <a:ext cx="3581400" cy="752475"/>
                  <a:chOff x="4305300" y="3052762"/>
                  <a:chExt cx="3581400" cy="752475"/>
                </a:xfrm>
                <a:solidFill>
                  <a:schemeClr val="accent1"/>
                </a:solidFill>
              </p:grpSpPr>
              <p:sp>
                <p:nvSpPr>
                  <p:cNvPr id="223" name="Freeform: Shape 168">
                    <a:extLst>
                      <a:ext uri="{FF2B5EF4-FFF2-40B4-BE49-F238E27FC236}">
                        <a16:creationId xmlns:a16="http://schemas.microsoft.com/office/drawing/2014/main" id="{C62BAF6B-303A-497B-B44D-416BDAE19F64}"/>
                      </a:ext>
                    </a:extLst>
                  </p:cNvPr>
                  <p:cNvSpPr/>
                  <p:nvPr/>
                </p:nvSpPr>
                <p:spPr>
                  <a:xfrm>
                    <a:off x="4401979" y="3311366"/>
                    <a:ext cx="3476625" cy="200025"/>
                  </a:xfrm>
                  <a:custGeom>
                    <a:avLst/>
                    <a:gdLst>
                      <a:gd name="connsiteX0" fmla="*/ 1497806 w 3476625"/>
                      <a:gd name="connsiteY0" fmla="*/ 7144 h 200025"/>
                      <a:gd name="connsiteX1" fmla="*/ 1822609 w 3476625"/>
                      <a:gd name="connsiteY1" fmla="*/ 7144 h 200025"/>
                      <a:gd name="connsiteX2" fmla="*/ 1899761 w 3476625"/>
                      <a:gd name="connsiteY2" fmla="*/ 84296 h 200025"/>
                      <a:gd name="connsiteX3" fmla="*/ 2174081 w 3476625"/>
                      <a:gd name="connsiteY3" fmla="*/ 84296 h 200025"/>
                      <a:gd name="connsiteX4" fmla="*/ 2240756 w 3476625"/>
                      <a:gd name="connsiteY4" fmla="*/ 17621 h 200025"/>
                      <a:gd name="connsiteX5" fmla="*/ 3470434 w 3476625"/>
                      <a:gd name="connsiteY5" fmla="*/ 17621 h 200025"/>
                      <a:gd name="connsiteX6" fmla="*/ 3470434 w 3476625"/>
                      <a:gd name="connsiteY6" fmla="*/ 24289 h 200025"/>
                      <a:gd name="connsiteX7" fmla="*/ 2243614 w 3476625"/>
                      <a:gd name="connsiteY7" fmla="*/ 24289 h 200025"/>
                      <a:gd name="connsiteX8" fmla="*/ 2176939 w 3476625"/>
                      <a:gd name="connsiteY8" fmla="*/ 90964 h 200025"/>
                      <a:gd name="connsiteX9" fmla="*/ 1896904 w 3476625"/>
                      <a:gd name="connsiteY9" fmla="*/ 90964 h 200025"/>
                      <a:gd name="connsiteX10" fmla="*/ 1819751 w 3476625"/>
                      <a:gd name="connsiteY10" fmla="*/ 13811 h 200025"/>
                      <a:gd name="connsiteX11" fmla="*/ 1500664 w 3476625"/>
                      <a:gd name="connsiteY11" fmla="*/ 13811 h 200025"/>
                      <a:gd name="connsiteX12" fmla="*/ 1432084 w 3476625"/>
                      <a:gd name="connsiteY12" fmla="*/ 120491 h 200025"/>
                      <a:gd name="connsiteX13" fmla="*/ 1057751 w 3476625"/>
                      <a:gd name="connsiteY13" fmla="*/ 120491 h 200025"/>
                      <a:gd name="connsiteX14" fmla="*/ 971074 w 3476625"/>
                      <a:gd name="connsiteY14" fmla="*/ 14764 h 200025"/>
                      <a:gd name="connsiteX15" fmla="*/ 379571 w 3476625"/>
                      <a:gd name="connsiteY15" fmla="*/ 14764 h 200025"/>
                      <a:gd name="connsiteX16" fmla="*/ 11906 w 3476625"/>
                      <a:gd name="connsiteY16" fmla="*/ 201454 h 200025"/>
                      <a:gd name="connsiteX17" fmla="*/ 7144 w 3476625"/>
                      <a:gd name="connsiteY17" fmla="*/ 196691 h 200025"/>
                      <a:gd name="connsiteX18" fmla="*/ 376714 w 3476625"/>
                      <a:gd name="connsiteY18" fmla="*/ 8096 h 200025"/>
                      <a:gd name="connsiteX19" fmla="*/ 973931 w 3476625"/>
                      <a:gd name="connsiteY19" fmla="*/ 8096 h 200025"/>
                      <a:gd name="connsiteX20" fmla="*/ 1061561 w 3476625"/>
                      <a:gd name="connsiteY20" fmla="*/ 113824 h 200025"/>
                      <a:gd name="connsiteX21" fmla="*/ 1429226 w 3476625"/>
                      <a:gd name="connsiteY21" fmla="*/ 113824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3476625" h="200025">
                        <a:moveTo>
                          <a:pt x="1497806" y="7144"/>
                        </a:moveTo>
                        <a:lnTo>
                          <a:pt x="1822609" y="7144"/>
                        </a:lnTo>
                        <a:lnTo>
                          <a:pt x="1899761" y="84296"/>
                        </a:lnTo>
                        <a:lnTo>
                          <a:pt x="2174081" y="84296"/>
                        </a:lnTo>
                        <a:lnTo>
                          <a:pt x="2240756" y="17621"/>
                        </a:lnTo>
                        <a:lnTo>
                          <a:pt x="3470434" y="17621"/>
                        </a:lnTo>
                        <a:lnTo>
                          <a:pt x="3470434" y="24289"/>
                        </a:lnTo>
                        <a:lnTo>
                          <a:pt x="2243614" y="24289"/>
                        </a:lnTo>
                        <a:lnTo>
                          <a:pt x="2176939" y="90964"/>
                        </a:lnTo>
                        <a:lnTo>
                          <a:pt x="1896904" y="90964"/>
                        </a:lnTo>
                        <a:lnTo>
                          <a:pt x="1819751" y="13811"/>
                        </a:lnTo>
                        <a:lnTo>
                          <a:pt x="1500664" y="13811"/>
                        </a:lnTo>
                        <a:lnTo>
                          <a:pt x="1432084" y="120491"/>
                        </a:lnTo>
                        <a:lnTo>
                          <a:pt x="1057751" y="120491"/>
                        </a:lnTo>
                        <a:lnTo>
                          <a:pt x="971074" y="14764"/>
                        </a:lnTo>
                        <a:lnTo>
                          <a:pt x="379571" y="14764"/>
                        </a:lnTo>
                        <a:lnTo>
                          <a:pt x="11906" y="201454"/>
                        </a:lnTo>
                        <a:lnTo>
                          <a:pt x="7144" y="196691"/>
                        </a:lnTo>
                        <a:lnTo>
                          <a:pt x="376714" y="8096"/>
                        </a:lnTo>
                        <a:lnTo>
                          <a:pt x="973931" y="8096"/>
                        </a:lnTo>
                        <a:lnTo>
                          <a:pt x="1061561" y="113824"/>
                        </a:lnTo>
                        <a:lnTo>
                          <a:pt x="1429226" y="113824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24" name="Freeform: Shape 169">
                    <a:extLst>
                      <a:ext uri="{FF2B5EF4-FFF2-40B4-BE49-F238E27FC236}">
                        <a16:creationId xmlns:a16="http://schemas.microsoft.com/office/drawing/2014/main" id="{36B63B45-190E-4782-B156-F52205438C51}"/>
                      </a:ext>
                    </a:extLst>
                  </p:cNvPr>
                  <p:cNvSpPr/>
                  <p:nvPr/>
                </p:nvSpPr>
                <p:spPr>
                  <a:xfrm>
                    <a:off x="7851934" y="3312318"/>
                    <a:ext cx="38100" cy="38100"/>
                  </a:xfrm>
                  <a:custGeom>
                    <a:avLst/>
                    <a:gdLst>
                      <a:gd name="connsiteX0" fmla="*/ 20479 w 38100"/>
                      <a:gd name="connsiteY0" fmla="*/ 7144 h 38100"/>
                      <a:gd name="connsiteX1" fmla="*/ 33814 w 38100"/>
                      <a:gd name="connsiteY1" fmla="*/ 20479 h 38100"/>
                      <a:gd name="connsiteX2" fmla="*/ 20479 w 38100"/>
                      <a:gd name="connsiteY2" fmla="*/ 33814 h 38100"/>
                      <a:gd name="connsiteX3" fmla="*/ 7144 w 38100"/>
                      <a:gd name="connsiteY3" fmla="*/ 20479 h 38100"/>
                      <a:gd name="connsiteX4" fmla="*/ 20479 w 38100"/>
                      <a:gd name="connsiteY4" fmla="*/ 714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0479" y="7144"/>
                        </a:moveTo>
                        <a:cubicBezTo>
                          <a:pt x="28099" y="7144"/>
                          <a:pt x="33814" y="12859"/>
                          <a:pt x="33814" y="20479"/>
                        </a:cubicBezTo>
                        <a:cubicBezTo>
                          <a:pt x="33814" y="28099"/>
                          <a:pt x="28099" y="33814"/>
                          <a:pt x="20479" y="33814"/>
                        </a:cubicBezTo>
                        <a:cubicBezTo>
                          <a:pt x="12859" y="33814"/>
                          <a:pt x="7144" y="28099"/>
                          <a:pt x="7144" y="20479"/>
                        </a:cubicBezTo>
                        <a:cubicBezTo>
                          <a:pt x="7144" y="12859"/>
                          <a:pt x="12859" y="7144"/>
                          <a:pt x="20479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25" name="Freeform: Shape 170">
                    <a:extLst>
                      <a:ext uri="{FF2B5EF4-FFF2-40B4-BE49-F238E27FC236}">
                        <a16:creationId xmlns:a16="http://schemas.microsoft.com/office/drawing/2014/main" id="{B9C33805-AF3C-4B75-BD9A-6C32C7DDD738}"/>
                      </a:ext>
                    </a:extLst>
                  </p:cNvPr>
                  <p:cNvSpPr/>
                  <p:nvPr/>
                </p:nvSpPr>
                <p:spPr>
                  <a:xfrm>
                    <a:off x="4391739" y="3489721"/>
                    <a:ext cx="38100" cy="38100"/>
                  </a:xfrm>
                  <a:custGeom>
                    <a:avLst/>
                    <a:gdLst>
                      <a:gd name="connsiteX0" fmla="*/ 10716 w 38100"/>
                      <a:gd name="connsiteY0" fmla="*/ 10716 h 38100"/>
                      <a:gd name="connsiteX1" fmla="*/ 10716 w 38100"/>
                      <a:gd name="connsiteY1" fmla="*/ 29766 h 38100"/>
                      <a:gd name="connsiteX2" fmla="*/ 29766 w 38100"/>
                      <a:gd name="connsiteY2" fmla="*/ 29766 h 38100"/>
                      <a:gd name="connsiteX3" fmla="*/ 29766 w 38100"/>
                      <a:gd name="connsiteY3" fmla="*/ 10716 h 38100"/>
                      <a:gd name="connsiteX4" fmla="*/ 10716 w 38100"/>
                      <a:gd name="connsiteY4" fmla="*/ 10716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10716" y="10716"/>
                        </a:moveTo>
                        <a:cubicBezTo>
                          <a:pt x="5953" y="15478"/>
                          <a:pt x="5953" y="24051"/>
                          <a:pt x="10716" y="29766"/>
                        </a:cubicBezTo>
                        <a:cubicBezTo>
                          <a:pt x="15478" y="34528"/>
                          <a:pt x="24051" y="34528"/>
                          <a:pt x="29766" y="29766"/>
                        </a:cubicBezTo>
                        <a:cubicBezTo>
                          <a:pt x="34528" y="25003"/>
                          <a:pt x="34528" y="16431"/>
                          <a:pt x="29766" y="10716"/>
                        </a:cubicBezTo>
                        <a:cubicBezTo>
                          <a:pt x="24051" y="5953"/>
                          <a:pt x="15478" y="5953"/>
                          <a:pt x="10716" y="1071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26" name="Freeform: Shape 171">
                    <a:extLst>
                      <a:ext uri="{FF2B5EF4-FFF2-40B4-BE49-F238E27FC236}">
                        <a16:creationId xmlns:a16="http://schemas.microsoft.com/office/drawing/2014/main" id="{E8AC7764-F094-4A4C-BFC5-52981B53BFB5}"/>
                      </a:ext>
                    </a:extLst>
                  </p:cNvPr>
                  <p:cNvSpPr/>
                  <p:nvPr/>
                </p:nvSpPr>
                <p:spPr>
                  <a:xfrm>
                    <a:off x="4559141" y="3055143"/>
                    <a:ext cx="2552700" cy="142875"/>
                  </a:xfrm>
                  <a:custGeom>
                    <a:avLst/>
                    <a:gdLst>
                      <a:gd name="connsiteX0" fmla="*/ 7144 w 2552700"/>
                      <a:gd name="connsiteY0" fmla="*/ 7144 h 142875"/>
                      <a:gd name="connsiteX1" fmla="*/ 101441 w 2552700"/>
                      <a:gd name="connsiteY1" fmla="*/ 7144 h 142875"/>
                      <a:gd name="connsiteX2" fmla="*/ 222409 w 2552700"/>
                      <a:gd name="connsiteY2" fmla="*/ 128111 h 142875"/>
                      <a:gd name="connsiteX3" fmla="*/ 813911 w 2552700"/>
                      <a:gd name="connsiteY3" fmla="*/ 128111 h 142875"/>
                      <a:gd name="connsiteX4" fmla="*/ 881539 w 2552700"/>
                      <a:gd name="connsiteY4" fmla="*/ 21431 h 142875"/>
                      <a:gd name="connsiteX5" fmla="*/ 1284446 w 2552700"/>
                      <a:gd name="connsiteY5" fmla="*/ 21431 h 142875"/>
                      <a:gd name="connsiteX6" fmla="*/ 1343501 w 2552700"/>
                      <a:gd name="connsiteY6" fmla="*/ 129064 h 142875"/>
                      <a:gd name="connsiteX7" fmla="*/ 1662589 w 2552700"/>
                      <a:gd name="connsiteY7" fmla="*/ 129064 h 142875"/>
                      <a:gd name="connsiteX8" fmla="*/ 1739741 w 2552700"/>
                      <a:gd name="connsiteY8" fmla="*/ 51911 h 142875"/>
                      <a:gd name="connsiteX9" fmla="*/ 2019776 w 2552700"/>
                      <a:gd name="connsiteY9" fmla="*/ 51911 h 142875"/>
                      <a:gd name="connsiteX10" fmla="*/ 2086451 w 2552700"/>
                      <a:gd name="connsiteY10" fmla="*/ 117634 h 142875"/>
                      <a:gd name="connsiteX11" fmla="*/ 2551271 w 2552700"/>
                      <a:gd name="connsiteY11" fmla="*/ 117634 h 142875"/>
                      <a:gd name="connsiteX12" fmla="*/ 2551271 w 2552700"/>
                      <a:gd name="connsiteY12" fmla="*/ 125254 h 142875"/>
                      <a:gd name="connsiteX13" fmla="*/ 2083594 w 2552700"/>
                      <a:gd name="connsiteY13" fmla="*/ 125254 h 142875"/>
                      <a:gd name="connsiteX14" fmla="*/ 2016919 w 2552700"/>
                      <a:gd name="connsiteY14" fmla="*/ 58579 h 142875"/>
                      <a:gd name="connsiteX15" fmla="*/ 1742599 w 2552700"/>
                      <a:gd name="connsiteY15" fmla="*/ 58579 h 142875"/>
                      <a:gd name="connsiteX16" fmla="*/ 1665446 w 2552700"/>
                      <a:gd name="connsiteY16" fmla="*/ 135731 h 142875"/>
                      <a:gd name="connsiteX17" fmla="*/ 1340644 w 2552700"/>
                      <a:gd name="connsiteY17" fmla="*/ 135731 h 142875"/>
                      <a:gd name="connsiteX18" fmla="*/ 1281589 w 2552700"/>
                      <a:gd name="connsiteY18" fmla="*/ 29051 h 142875"/>
                      <a:gd name="connsiteX19" fmla="*/ 885349 w 2552700"/>
                      <a:gd name="connsiteY19" fmla="*/ 29051 h 142875"/>
                      <a:gd name="connsiteX20" fmla="*/ 816769 w 2552700"/>
                      <a:gd name="connsiteY20" fmla="*/ 134779 h 142875"/>
                      <a:gd name="connsiteX21" fmla="*/ 219551 w 2552700"/>
                      <a:gd name="connsiteY21" fmla="*/ 134779 h 142875"/>
                      <a:gd name="connsiteX22" fmla="*/ 98584 w 2552700"/>
                      <a:gd name="connsiteY22" fmla="*/ 14764 h 142875"/>
                      <a:gd name="connsiteX23" fmla="*/ 7144 w 2552700"/>
                      <a:gd name="connsiteY23" fmla="*/ 14764 h 142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2552700" h="142875">
                        <a:moveTo>
                          <a:pt x="7144" y="7144"/>
                        </a:moveTo>
                        <a:lnTo>
                          <a:pt x="101441" y="7144"/>
                        </a:lnTo>
                        <a:lnTo>
                          <a:pt x="222409" y="128111"/>
                        </a:lnTo>
                        <a:lnTo>
                          <a:pt x="813911" y="128111"/>
                        </a:lnTo>
                        <a:lnTo>
                          <a:pt x="881539" y="21431"/>
                        </a:lnTo>
                        <a:lnTo>
                          <a:pt x="1284446" y="21431"/>
                        </a:lnTo>
                        <a:lnTo>
                          <a:pt x="1343501" y="129064"/>
                        </a:lnTo>
                        <a:lnTo>
                          <a:pt x="1662589" y="129064"/>
                        </a:lnTo>
                        <a:lnTo>
                          <a:pt x="1739741" y="51911"/>
                        </a:lnTo>
                        <a:lnTo>
                          <a:pt x="2019776" y="51911"/>
                        </a:lnTo>
                        <a:lnTo>
                          <a:pt x="2086451" y="117634"/>
                        </a:lnTo>
                        <a:lnTo>
                          <a:pt x="2551271" y="117634"/>
                        </a:lnTo>
                        <a:lnTo>
                          <a:pt x="2551271" y="125254"/>
                        </a:lnTo>
                        <a:lnTo>
                          <a:pt x="2083594" y="125254"/>
                        </a:lnTo>
                        <a:lnTo>
                          <a:pt x="2016919" y="58579"/>
                        </a:lnTo>
                        <a:lnTo>
                          <a:pt x="1742599" y="58579"/>
                        </a:lnTo>
                        <a:lnTo>
                          <a:pt x="1665446" y="135731"/>
                        </a:lnTo>
                        <a:lnTo>
                          <a:pt x="1340644" y="135731"/>
                        </a:lnTo>
                        <a:lnTo>
                          <a:pt x="1281589" y="29051"/>
                        </a:lnTo>
                        <a:lnTo>
                          <a:pt x="885349" y="29051"/>
                        </a:lnTo>
                        <a:lnTo>
                          <a:pt x="816769" y="134779"/>
                        </a:lnTo>
                        <a:lnTo>
                          <a:pt x="219551" y="134779"/>
                        </a:lnTo>
                        <a:lnTo>
                          <a:pt x="98584" y="14764"/>
                        </a:lnTo>
                        <a:lnTo>
                          <a:pt x="7144" y="14764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27" name="Freeform: Shape 172">
                    <a:extLst>
                      <a:ext uri="{FF2B5EF4-FFF2-40B4-BE49-F238E27FC236}">
                        <a16:creationId xmlns:a16="http://schemas.microsoft.com/office/drawing/2014/main" id="{6196D23B-CF62-4613-9A4C-B37044A53186}"/>
                      </a:ext>
                    </a:extLst>
                  </p:cNvPr>
                  <p:cNvSpPr/>
                  <p:nvPr/>
                </p:nvSpPr>
                <p:spPr>
                  <a:xfrm>
                    <a:off x="7089934" y="3156108"/>
                    <a:ext cx="38100" cy="38100"/>
                  </a:xfrm>
                  <a:custGeom>
                    <a:avLst/>
                    <a:gdLst>
                      <a:gd name="connsiteX0" fmla="*/ 20479 w 38100"/>
                      <a:gd name="connsiteY0" fmla="*/ 7144 h 38100"/>
                      <a:gd name="connsiteX1" fmla="*/ 33814 w 38100"/>
                      <a:gd name="connsiteY1" fmla="*/ 20479 h 38100"/>
                      <a:gd name="connsiteX2" fmla="*/ 20479 w 38100"/>
                      <a:gd name="connsiteY2" fmla="*/ 33814 h 38100"/>
                      <a:gd name="connsiteX3" fmla="*/ 7144 w 38100"/>
                      <a:gd name="connsiteY3" fmla="*/ 20479 h 38100"/>
                      <a:gd name="connsiteX4" fmla="*/ 20479 w 38100"/>
                      <a:gd name="connsiteY4" fmla="*/ 714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0479" y="7144"/>
                        </a:moveTo>
                        <a:cubicBezTo>
                          <a:pt x="28099" y="7144"/>
                          <a:pt x="33814" y="12859"/>
                          <a:pt x="33814" y="20479"/>
                        </a:cubicBezTo>
                        <a:cubicBezTo>
                          <a:pt x="33814" y="28099"/>
                          <a:pt x="28099" y="33814"/>
                          <a:pt x="20479" y="33814"/>
                        </a:cubicBezTo>
                        <a:cubicBezTo>
                          <a:pt x="12859" y="33814"/>
                          <a:pt x="7144" y="28099"/>
                          <a:pt x="7144" y="20479"/>
                        </a:cubicBezTo>
                        <a:cubicBezTo>
                          <a:pt x="7144" y="13811"/>
                          <a:pt x="12859" y="7144"/>
                          <a:pt x="20479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28" name="Freeform: Shape 173">
                    <a:extLst>
                      <a:ext uri="{FF2B5EF4-FFF2-40B4-BE49-F238E27FC236}">
                        <a16:creationId xmlns:a16="http://schemas.microsoft.com/office/drawing/2014/main" id="{5C6294FA-45D8-4B84-9FDC-C272165E8493}"/>
                      </a:ext>
                    </a:extLst>
                  </p:cNvPr>
                  <p:cNvSpPr/>
                  <p:nvPr/>
                </p:nvSpPr>
                <p:spPr>
                  <a:xfrm>
                    <a:off x="4546759" y="3045618"/>
                    <a:ext cx="38100" cy="38100"/>
                  </a:xfrm>
                  <a:custGeom>
                    <a:avLst/>
                    <a:gdLst>
                      <a:gd name="connsiteX0" fmla="*/ 20479 w 38100"/>
                      <a:gd name="connsiteY0" fmla="*/ 7144 h 38100"/>
                      <a:gd name="connsiteX1" fmla="*/ 7144 w 38100"/>
                      <a:gd name="connsiteY1" fmla="*/ 20479 h 38100"/>
                      <a:gd name="connsiteX2" fmla="*/ 20479 w 38100"/>
                      <a:gd name="connsiteY2" fmla="*/ 33814 h 38100"/>
                      <a:gd name="connsiteX3" fmla="*/ 33814 w 38100"/>
                      <a:gd name="connsiteY3" fmla="*/ 20479 h 38100"/>
                      <a:gd name="connsiteX4" fmla="*/ 20479 w 38100"/>
                      <a:gd name="connsiteY4" fmla="*/ 714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0479" y="7144"/>
                        </a:moveTo>
                        <a:cubicBezTo>
                          <a:pt x="12859" y="7144"/>
                          <a:pt x="7144" y="12859"/>
                          <a:pt x="7144" y="20479"/>
                        </a:cubicBezTo>
                        <a:cubicBezTo>
                          <a:pt x="7144" y="28099"/>
                          <a:pt x="12859" y="33814"/>
                          <a:pt x="20479" y="33814"/>
                        </a:cubicBezTo>
                        <a:cubicBezTo>
                          <a:pt x="28099" y="33814"/>
                          <a:pt x="33814" y="28099"/>
                          <a:pt x="33814" y="20479"/>
                        </a:cubicBezTo>
                        <a:cubicBezTo>
                          <a:pt x="33814" y="12859"/>
                          <a:pt x="28099" y="7144"/>
                          <a:pt x="20479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29" name="Freeform: Shape 174">
                    <a:extLst>
                      <a:ext uri="{FF2B5EF4-FFF2-40B4-BE49-F238E27FC236}">
                        <a16:creationId xmlns:a16="http://schemas.microsoft.com/office/drawing/2014/main" id="{EF652719-CC41-4E14-A60C-9AEDD848D416}"/>
                      </a:ext>
                    </a:extLst>
                  </p:cNvPr>
                  <p:cNvSpPr/>
                  <p:nvPr/>
                </p:nvSpPr>
                <p:spPr>
                  <a:xfrm>
                    <a:off x="6717506" y="3322796"/>
                    <a:ext cx="676275" cy="104775"/>
                  </a:xfrm>
                  <a:custGeom>
                    <a:avLst/>
                    <a:gdLst>
                      <a:gd name="connsiteX0" fmla="*/ 668179 w 676275"/>
                      <a:gd name="connsiteY0" fmla="*/ 7144 h 104775"/>
                      <a:gd name="connsiteX1" fmla="*/ 672941 w 676275"/>
                      <a:gd name="connsiteY1" fmla="*/ 11906 h 104775"/>
                      <a:gd name="connsiteX2" fmla="*/ 471964 w 676275"/>
                      <a:gd name="connsiteY2" fmla="*/ 98584 h 104775"/>
                      <a:gd name="connsiteX3" fmla="*/ 7144 w 676275"/>
                      <a:gd name="connsiteY3" fmla="*/ 98584 h 104775"/>
                      <a:gd name="connsiteX4" fmla="*/ 7144 w 676275"/>
                      <a:gd name="connsiteY4" fmla="*/ 91916 h 104775"/>
                      <a:gd name="connsiteX5" fmla="*/ 469106 w 676275"/>
                      <a:gd name="connsiteY5" fmla="*/ 91916 h 104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6275" h="104775">
                        <a:moveTo>
                          <a:pt x="668179" y="7144"/>
                        </a:moveTo>
                        <a:lnTo>
                          <a:pt x="672941" y="11906"/>
                        </a:lnTo>
                        <a:lnTo>
                          <a:pt x="471964" y="98584"/>
                        </a:lnTo>
                        <a:lnTo>
                          <a:pt x="7144" y="98584"/>
                        </a:lnTo>
                        <a:lnTo>
                          <a:pt x="7144" y="91916"/>
                        </a:lnTo>
                        <a:lnTo>
                          <a:pt x="469106" y="9191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30" name="Freeform: Shape 175">
                    <a:extLst>
                      <a:ext uri="{FF2B5EF4-FFF2-40B4-BE49-F238E27FC236}">
                        <a16:creationId xmlns:a16="http://schemas.microsoft.com/office/drawing/2014/main" id="{C2F63B8E-0D82-4846-BE46-67CEEF53BFFA}"/>
                      </a:ext>
                    </a:extLst>
                  </p:cNvPr>
                  <p:cNvSpPr/>
                  <p:nvPr/>
                </p:nvSpPr>
                <p:spPr>
                  <a:xfrm>
                    <a:off x="6705124" y="3398043"/>
                    <a:ext cx="38100" cy="38100"/>
                  </a:xfrm>
                  <a:custGeom>
                    <a:avLst/>
                    <a:gdLst>
                      <a:gd name="connsiteX0" fmla="*/ 20479 w 38100"/>
                      <a:gd name="connsiteY0" fmla="*/ 7144 h 38100"/>
                      <a:gd name="connsiteX1" fmla="*/ 7144 w 38100"/>
                      <a:gd name="connsiteY1" fmla="*/ 20479 h 38100"/>
                      <a:gd name="connsiteX2" fmla="*/ 20479 w 38100"/>
                      <a:gd name="connsiteY2" fmla="*/ 33814 h 38100"/>
                      <a:gd name="connsiteX3" fmla="*/ 33814 w 38100"/>
                      <a:gd name="connsiteY3" fmla="*/ 20479 h 38100"/>
                      <a:gd name="connsiteX4" fmla="*/ 20479 w 38100"/>
                      <a:gd name="connsiteY4" fmla="*/ 714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0479" y="7144"/>
                        </a:moveTo>
                        <a:cubicBezTo>
                          <a:pt x="12859" y="7144"/>
                          <a:pt x="7144" y="12859"/>
                          <a:pt x="7144" y="20479"/>
                        </a:cubicBezTo>
                        <a:cubicBezTo>
                          <a:pt x="7144" y="28099"/>
                          <a:pt x="12859" y="33814"/>
                          <a:pt x="20479" y="33814"/>
                        </a:cubicBezTo>
                        <a:cubicBezTo>
                          <a:pt x="28099" y="33814"/>
                          <a:pt x="33814" y="28099"/>
                          <a:pt x="33814" y="20479"/>
                        </a:cubicBezTo>
                        <a:cubicBezTo>
                          <a:pt x="33814" y="12859"/>
                          <a:pt x="27146" y="7144"/>
                          <a:pt x="20479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31" name="Freeform: Shape 176">
                    <a:extLst>
                      <a:ext uri="{FF2B5EF4-FFF2-40B4-BE49-F238E27FC236}">
                        <a16:creationId xmlns:a16="http://schemas.microsoft.com/office/drawing/2014/main" id="{7A2BDC03-17BF-48DB-B1F2-FF07BD7A29AA}"/>
                      </a:ext>
                    </a:extLst>
                  </p:cNvPr>
                  <p:cNvSpPr/>
                  <p:nvPr/>
                </p:nvSpPr>
                <p:spPr>
                  <a:xfrm>
                    <a:off x="5352574" y="3312318"/>
                    <a:ext cx="742950" cy="485775"/>
                  </a:xfrm>
                  <a:custGeom>
                    <a:avLst/>
                    <a:gdLst>
                      <a:gd name="connsiteX0" fmla="*/ 736759 w 742950"/>
                      <a:gd name="connsiteY0" fmla="*/ 7144 h 485775"/>
                      <a:gd name="connsiteX1" fmla="*/ 741521 w 742950"/>
                      <a:gd name="connsiteY1" fmla="*/ 11906 h 485775"/>
                      <a:gd name="connsiteX2" fmla="*/ 552926 w 742950"/>
                      <a:gd name="connsiteY2" fmla="*/ 200501 h 485775"/>
                      <a:gd name="connsiteX3" fmla="*/ 260509 w 742950"/>
                      <a:gd name="connsiteY3" fmla="*/ 200501 h 485775"/>
                      <a:gd name="connsiteX4" fmla="*/ 12859 w 742950"/>
                      <a:gd name="connsiteY4" fmla="*/ 486251 h 485775"/>
                      <a:gd name="connsiteX5" fmla="*/ 7144 w 742950"/>
                      <a:gd name="connsiteY5" fmla="*/ 481489 h 485775"/>
                      <a:gd name="connsiteX6" fmla="*/ 257651 w 742950"/>
                      <a:gd name="connsiteY6" fmla="*/ 192881 h 485775"/>
                      <a:gd name="connsiteX7" fmla="*/ 550069 w 742950"/>
                      <a:gd name="connsiteY7" fmla="*/ 192881 h 485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42950" h="485775">
                        <a:moveTo>
                          <a:pt x="736759" y="7144"/>
                        </a:moveTo>
                        <a:lnTo>
                          <a:pt x="741521" y="11906"/>
                        </a:lnTo>
                        <a:lnTo>
                          <a:pt x="552926" y="200501"/>
                        </a:lnTo>
                        <a:lnTo>
                          <a:pt x="260509" y="200501"/>
                        </a:lnTo>
                        <a:lnTo>
                          <a:pt x="12859" y="486251"/>
                        </a:lnTo>
                        <a:lnTo>
                          <a:pt x="7144" y="481489"/>
                        </a:lnTo>
                        <a:lnTo>
                          <a:pt x="257651" y="192881"/>
                        </a:lnTo>
                        <a:lnTo>
                          <a:pt x="550069" y="192881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32" name="Freeform: Shape 177">
                    <a:extLst>
                      <a:ext uri="{FF2B5EF4-FFF2-40B4-BE49-F238E27FC236}">
                        <a16:creationId xmlns:a16="http://schemas.microsoft.com/office/drawing/2014/main" id="{C614D55D-C0ED-4054-937C-7C3EA3D51575}"/>
                      </a:ext>
                    </a:extLst>
                  </p:cNvPr>
                  <p:cNvSpPr/>
                  <p:nvPr/>
                </p:nvSpPr>
                <p:spPr>
                  <a:xfrm>
                    <a:off x="5343287" y="3775709"/>
                    <a:ext cx="38100" cy="38100"/>
                  </a:xfrm>
                  <a:custGeom>
                    <a:avLst/>
                    <a:gdLst>
                      <a:gd name="connsiteX0" fmla="*/ 10716 w 38100"/>
                      <a:gd name="connsiteY0" fmla="*/ 11430 h 38100"/>
                      <a:gd name="connsiteX1" fmla="*/ 10716 w 38100"/>
                      <a:gd name="connsiteY1" fmla="*/ 30480 h 38100"/>
                      <a:gd name="connsiteX2" fmla="*/ 29766 w 38100"/>
                      <a:gd name="connsiteY2" fmla="*/ 30480 h 38100"/>
                      <a:gd name="connsiteX3" fmla="*/ 29766 w 38100"/>
                      <a:gd name="connsiteY3" fmla="*/ 11430 h 38100"/>
                      <a:gd name="connsiteX4" fmla="*/ 10716 w 38100"/>
                      <a:gd name="connsiteY4" fmla="*/ 1143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10716" y="11430"/>
                        </a:moveTo>
                        <a:cubicBezTo>
                          <a:pt x="5953" y="16192"/>
                          <a:pt x="5953" y="24765"/>
                          <a:pt x="10716" y="30480"/>
                        </a:cubicBezTo>
                        <a:cubicBezTo>
                          <a:pt x="15478" y="35242"/>
                          <a:pt x="24051" y="35242"/>
                          <a:pt x="29766" y="30480"/>
                        </a:cubicBezTo>
                        <a:cubicBezTo>
                          <a:pt x="34528" y="25717"/>
                          <a:pt x="34528" y="17145"/>
                          <a:pt x="29766" y="11430"/>
                        </a:cubicBezTo>
                        <a:cubicBezTo>
                          <a:pt x="24051" y="5715"/>
                          <a:pt x="15478" y="5715"/>
                          <a:pt x="10716" y="1143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33" name="Freeform: Shape 178">
                    <a:extLst>
                      <a:ext uri="{FF2B5EF4-FFF2-40B4-BE49-F238E27FC236}">
                        <a16:creationId xmlns:a16="http://schemas.microsoft.com/office/drawing/2014/main" id="{11303018-DA30-4F8D-BDFB-B4E82F56A136}"/>
                      </a:ext>
                    </a:extLst>
                  </p:cNvPr>
                  <p:cNvSpPr/>
                  <p:nvPr/>
                </p:nvSpPr>
                <p:spPr>
                  <a:xfrm>
                    <a:off x="4308634" y="3313271"/>
                    <a:ext cx="1009650" cy="428625"/>
                  </a:xfrm>
                  <a:custGeom>
                    <a:avLst/>
                    <a:gdLst>
                      <a:gd name="connsiteX0" fmla="*/ 998696 w 1009650"/>
                      <a:gd name="connsiteY0" fmla="*/ 7144 h 428625"/>
                      <a:gd name="connsiteX1" fmla="*/ 1003459 w 1009650"/>
                      <a:gd name="connsiteY1" fmla="*/ 11906 h 428625"/>
                      <a:gd name="connsiteX2" fmla="*/ 912019 w 1009650"/>
                      <a:gd name="connsiteY2" fmla="*/ 103346 h 428625"/>
                      <a:gd name="connsiteX3" fmla="*/ 646271 w 1009650"/>
                      <a:gd name="connsiteY3" fmla="*/ 103346 h 428625"/>
                      <a:gd name="connsiteX4" fmla="*/ 476726 w 1009650"/>
                      <a:gd name="connsiteY4" fmla="*/ 272891 h 428625"/>
                      <a:gd name="connsiteX5" fmla="*/ 306229 w 1009650"/>
                      <a:gd name="connsiteY5" fmla="*/ 272891 h 428625"/>
                      <a:gd name="connsiteX6" fmla="*/ 11906 w 1009650"/>
                      <a:gd name="connsiteY6" fmla="*/ 424339 h 428625"/>
                      <a:gd name="connsiteX7" fmla="*/ 7144 w 1009650"/>
                      <a:gd name="connsiteY7" fmla="*/ 419576 h 428625"/>
                      <a:gd name="connsiteX8" fmla="*/ 303371 w 1009650"/>
                      <a:gd name="connsiteY8" fmla="*/ 266224 h 428625"/>
                      <a:gd name="connsiteX9" fmla="*/ 472916 w 1009650"/>
                      <a:gd name="connsiteY9" fmla="*/ 266224 h 428625"/>
                      <a:gd name="connsiteX10" fmla="*/ 643414 w 1009650"/>
                      <a:gd name="connsiteY10" fmla="*/ 95726 h 428625"/>
                      <a:gd name="connsiteX11" fmla="*/ 909161 w 1009650"/>
                      <a:gd name="connsiteY11" fmla="*/ 95726 h 428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009650" h="428625">
                        <a:moveTo>
                          <a:pt x="998696" y="7144"/>
                        </a:moveTo>
                        <a:lnTo>
                          <a:pt x="1003459" y="11906"/>
                        </a:lnTo>
                        <a:lnTo>
                          <a:pt x="912019" y="103346"/>
                        </a:lnTo>
                        <a:lnTo>
                          <a:pt x="646271" y="103346"/>
                        </a:lnTo>
                        <a:lnTo>
                          <a:pt x="476726" y="272891"/>
                        </a:lnTo>
                        <a:lnTo>
                          <a:pt x="306229" y="272891"/>
                        </a:lnTo>
                        <a:lnTo>
                          <a:pt x="11906" y="424339"/>
                        </a:lnTo>
                        <a:lnTo>
                          <a:pt x="7144" y="419576"/>
                        </a:lnTo>
                        <a:lnTo>
                          <a:pt x="303371" y="266224"/>
                        </a:lnTo>
                        <a:lnTo>
                          <a:pt x="472916" y="266224"/>
                        </a:lnTo>
                        <a:lnTo>
                          <a:pt x="643414" y="95726"/>
                        </a:lnTo>
                        <a:lnTo>
                          <a:pt x="909161" y="9572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34" name="Freeform: Shape 179">
                    <a:extLst>
                      <a:ext uri="{FF2B5EF4-FFF2-40B4-BE49-F238E27FC236}">
                        <a16:creationId xmlns:a16="http://schemas.microsoft.com/office/drawing/2014/main" id="{11FC6CF1-B2BE-48FF-96CB-6238E54476CD}"/>
                      </a:ext>
                    </a:extLst>
                  </p:cNvPr>
                  <p:cNvSpPr/>
                  <p:nvPr/>
                </p:nvSpPr>
                <p:spPr>
                  <a:xfrm>
                    <a:off x="4298394" y="3714511"/>
                    <a:ext cx="38100" cy="38100"/>
                  </a:xfrm>
                  <a:custGeom>
                    <a:avLst/>
                    <a:gdLst>
                      <a:gd name="connsiteX0" fmla="*/ 10716 w 38100"/>
                      <a:gd name="connsiteY0" fmla="*/ 10716 h 38100"/>
                      <a:gd name="connsiteX1" fmla="*/ 10716 w 38100"/>
                      <a:gd name="connsiteY1" fmla="*/ 29766 h 38100"/>
                      <a:gd name="connsiteX2" fmla="*/ 29766 w 38100"/>
                      <a:gd name="connsiteY2" fmla="*/ 29766 h 38100"/>
                      <a:gd name="connsiteX3" fmla="*/ 29766 w 38100"/>
                      <a:gd name="connsiteY3" fmla="*/ 10716 h 38100"/>
                      <a:gd name="connsiteX4" fmla="*/ 10716 w 38100"/>
                      <a:gd name="connsiteY4" fmla="*/ 10716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10716" y="10716"/>
                        </a:moveTo>
                        <a:cubicBezTo>
                          <a:pt x="5953" y="15478"/>
                          <a:pt x="5953" y="24051"/>
                          <a:pt x="10716" y="29766"/>
                        </a:cubicBezTo>
                        <a:cubicBezTo>
                          <a:pt x="15478" y="34528"/>
                          <a:pt x="24051" y="34528"/>
                          <a:pt x="29766" y="29766"/>
                        </a:cubicBezTo>
                        <a:cubicBezTo>
                          <a:pt x="34528" y="25003"/>
                          <a:pt x="34528" y="16431"/>
                          <a:pt x="29766" y="10716"/>
                        </a:cubicBezTo>
                        <a:cubicBezTo>
                          <a:pt x="24051" y="5953"/>
                          <a:pt x="15478" y="5953"/>
                          <a:pt x="10716" y="1071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35" name="Freeform: Shape 180">
                    <a:extLst>
                      <a:ext uri="{FF2B5EF4-FFF2-40B4-BE49-F238E27FC236}">
                        <a16:creationId xmlns:a16="http://schemas.microsoft.com/office/drawing/2014/main" id="{965C1BCA-E9F7-46A9-9A2F-6C850C6DA514}"/>
                      </a:ext>
                    </a:extLst>
                  </p:cNvPr>
                  <p:cNvSpPr/>
                  <p:nvPr/>
                </p:nvSpPr>
                <p:spPr>
                  <a:xfrm>
                    <a:off x="6470809" y="3194208"/>
                    <a:ext cx="1076325" cy="142875"/>
                  </a:xfrm>
                  <a:custGeom>
                    <a:avLst/>
                    <a:gdLst>
                      <a:gd name="connsiteX0" fmla="*/ 11906 w 1076325"/>
                      <a:gd name="connsiteY0" fmla="*/ 7144 h 142875"/>
                      <a:gd name="connsiteX1" fmla="*/ 50006 w 1076325"/>
                      <a:gd name="connsiteY1" fmla="*/ 45244 h 142875"/>
                      <a:gd name="connsiteX2" fmla="*/ 869156 w 1076325"/>
                      <a:gd name="connsiteY2" fmla="*/ 45244 h 142875"/>
                      <a:gd name="connsiteX3" fmla="*/ 1072991 w 1076325"/>
                      <a:gd name="connsiteY3" fmla="*/ 134779 h 142875"/>
                      <a:gd name="connsiteX4" fmla="*/ 1068229 w 1076325"/>
                      <a:gd name="connsiteY4" fmla="*/ 139541 h 142875"/>
                      <a:gd name="connsiteX5" fmla="*/ 866299 w 1076325"/>
                      <a:gd name="connsiteY5" fmla="*/ 51911 h 142875"/>
                      <a:gd name="connsiteX6" fmla="*/ 47149 w 1076325"/>
                      <a:gd name="connsiteY6" fmla="*/ 51911 h 142875"/>
                      <a:gd name="connsiteX7" fmla="*/ 7144 w 1076325"/>
                      <a:gd name="connsiteY7" fmla="*/ 12859 h 142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76325" h="142875">
                        <a:moveTo>
                          <a:pt x="11906" y="7144"/>
                        </a:moveTo>
                        <a:lnTo>
                          <a:pt x="50006" y="45244"/>
                        </a:lnTo>
                        <a:lnTo>
                          <a:pt x="869156" y="45244"/>
                        </a:lnTo>
                        <a:lnTo>
                          <a:pt x="1072991" y="134779"/>
                        </a:lnTo>
                        <a:lnTo>
                          <a:pt x="1068229" y="139541"/>
                        </a:lnTo>
                        <a:lnTo>
                          <a:pt x="866299" y="51911"/>
                        </a:lnTo>
                        <a:lnTo>
                          <a:pt x="47149" y="51911"/>
                        </a:lnTo>
                        <a:lnTo>
                          <a:pt x="7144" y="1285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36" name="Freeform: Shape 181">
                    <a:extLst>
                      <a:ext uri="{FF2B5EF4-FFF2-40B4-BE49-F238E27FC236}">
                        <a16:creationId xmlns:a16="http://schemas.microsoft.com/office/drawing/2014/main" id="{DB4C836F-4A08-42E0-A0E9-94E46496FA0B}"/>
                      </a:ext>
                    </a:extLst>
                  </p:cNvPr>
                  <p:cNvSpPr/>
                  <p:nvPr/>
                </p:nvSpPr>
                <p:spPr>
                  <a:xfrm>
                    <a:off x="6460569" y="3184921"/>
                    <a:ext cx="38100" cy="38100"/>
                  </a:xfrm>
                  <a:custGeom>
                    <a:avLst/>
                    <a:gdLst>
                      <a:gd name="connsiteX0" fmla="*/ 29766 w 38100"/>
                      <a:gd name="connsiteY0" fmla="*/ 10716 h 38100"/>
                      <a:gd name="connsiteX1" fmla="*/ 10716 w 38100"/>
                      <a:gd name="connsiteY1" fmla="*/ 10716 h 38100"/>
                      <a:gd name="connsiteX2" fmla="*/ 10716 w 38100"/>
                      <a:gd name="connsiteY2" fmla="*/ 29766 h 38100"/>
                      <a:gd name="connsiteX3" fmla="*/ 29766 w 38100"/>
                      <a:gd name="connsiteY3" fmla="*/ 29766 h 38100"/>
                      <a:gd name="connsiteX4" fmla="*/ 29766 w 38100"/>
                      <a:gd name="connsiteY4" fmla="*/ 10716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9766" y="10716"/>
                        </a:moveTo>
                        <a:cubicBezTo>
                          <a:pt x="25003" y="5953"/>
                          <a:pt x="16431" y="5953"/>
                          <a:pt x="10716" y="10716"/>
                        </a:cubicBezTo>
                        <a:cubicBezTo>
                          <a:pt x="5953" y="15478"/>
                          <a:pt x="5953" y="24051"/>
                          <a:pt x="10716" y="29766"/>
                        </a:cubicBezTo>
                        <a:cubicBezTo>
                          <a:pt x="15478" y="34528"/>
                          <a:pt x="24051" y="34528"/>
                          <a:pt x="29766" y="29766"/>
                        </a:cubicBezTo>
                        <a:cubicBezTo>
                          <a:pt x="34528" y="24051"/>
                          <a:pt x="34528" y="15478"/>
                          <a:pt x="29766" y="1071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37" name="Freeform: Shape 182">
                    <a:extLst>
                      <a:ext uri="{FF2B5EF4-FFF2-40B4-BE49-F238E27FC236}">
                        <a16:creationId xmlns:a16="http://schemas.microsoft.com/office/drawing/2014/main" id="{AFB7FCE3-A60E-4EC3-81F6-EA764CABA4EB}"/>
                      </a:ext>
                    </a:extLst>
                  </p:cNvPr>
                  <p:cNvSpPr/>
                  <p:nvPr/>
                </p:nvSpPr>
                <p:spPr>
                  <a:xfrm>
                    <a:off x="5156359" y="3240881"/>
                    <a:ext cx="590550" cy="190500"/>
                  </a:xfrm>
                  <a:custGeom>
                    <a:avLst/>
                    <a:gdLst>
                      <a:gd name="connsiteX0" fmla="*/ 7144 w 590550"/>
                      <a:gd name="connsiteY0" fmla="*/ 7144 h 190500"/>
                      <a:gd name="connsiteX1" fmla="*/ 408146 w 590550"/>
                      <a:gd name="connsiteY1" fmla="*/ 7144 h 190500"/>
                      <a:gd name="connsiteX2" fmla="*/ 585311 w 590550"/>
                      <a:gd name="connsiteY2" fmla="*/ 184309 h 190500"/>
                      <a:gd name="connsiteX3" fmla="*/ 580549 w 590550"/>
                      <a:gd name="connsiteY3" fmla="*/ 189071 h 190500"/>
                      <a:gd name="connsiteX4" fmla="*/ 405289 w 590550"/>
                      <a:gd name="connsiteY4" fmla="*/ 13811 h 190500"/>
                      <a:gd name="connsiteX5" fmla="*/ 7144 w 590550"/>
                      <a:gd name="connsiteY5" fmla="*/ 13811 h 190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0550" h="190500">
                        <a:moveTo>
                          <a:pt x="7144" y="7144"/>
                        </a:moveTo>
                        <a:lnTo>
                          <a:pt x="408146" y="7144"/>
                        </a:lnTo>
                        <a:lnTo>
                          <a:pt x="585311" y="184309"/>
                        </a:lnTo>
                        <a:lnTo>
                          <a:pt x="580549" y="189071"/>
                        </a:lnTo>
                        <a:lnTo>
                          <a:pt x="405289" y="13811"/>
                        </a:lnTo>
                        <a:lnTo>
                          <a:pt x="7144" y="13811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38" name="Freeform: Shape 183">
                    <a:extLst>
                      <a:ext uri="{FF2B5EF4-FFF2-40B4-BE49-F238E27FC236}">
                        <a16:creationId xmlns:a16="http://schemas.microsoft.com/office/drawing/2014/main" id="{F7B832CA-0226-4932-9E53-7ADE61BEE29E}"/>
                      </a:ext>
                    </a:extLst>
                  </p:cNvPr>
                  <p:cNvSpPr/>
                  <p:nvPr/>
                </p:nvSpPr>
                <p:spPr>
                  <a:xfrm>
                    <a:off x="5134451" y="3231356"/>
                    <a:ext cx="38100" cy="38100"/>
                  </a:xfrm>
                  <a:custGeom>
                    <a:avLst/>
                    <a:gdLst>
                      <a:gd name="connsiteX0" fmla="*/ 20479 w 38100"/>
                      <a:gd name="connsiteY0" fmla="*/ 7144 h 38100"/>
                      <a:gd name="connsiteX1" fmla="*/ 7144 w 38100"/>
                      <a:gd name="connsiteY1" fmla="*/ 20479 h 38100"/>
                      <a:gd name="connsiteX2" fmla="*/ 20479 w 38100"/>
                      <a:gd name="connsiteY2" fmla="*/ 33814 h 38100"/>
                      <a:gd name="connsiteX3" fmla="*/ 33814 w 38100"/>
                      <a:gd name="connsiteY3" fmla="*/ 20479 h 38100"/>
                      <a:gd name="connsiteX4" fmla="*/ 20479 w 38100"/>
                      <a:gd name="connsiteY4" fmla="*/ 714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0479" y="7144"/>
                        </a:moveTo>
                        <a:cubicBezTo>
                          <a:pt x="12859" y="7144"/>
                          <a:pt x="7144" y="12859"/>
                          <a:pt x="7144" y="20479"/>
                        </a:cubicBezTo>
                        <a:cubicBezTo>
                          <a:pt x="7144" y="28099"/>
                          <a:pt x="12859" y="33814"/>
                          <a:pt x="20479" y="33814"/>
                        </a:cubicBezTo>
                        <a:cubicBezTo>
                          <a:pt x="28099" y="33814"/>
                          <a:pt x="33814" y="28099"/>
                          <a:pt x="33814" y="20479"/>
                        </a:cubicBezTo>
                        <a:cubicBezTo>
                          <a:pt x="33814" y="12859"/>
                          <a:pt x="28099" y="7144"/>
                          <a:pt x="20479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39" name="Freeform: Shape 184">
                    <a:extLst>
                      <a:ext uri="{FF2B5EF4-FFF2-40B4-BE49-F238E27FC236}">
                        <a16:creationId xmlns:a16="http://schemas.microsoft.com/office/drawing/2014/main" id="{C5CE3AE9-6726-4F3B-A7ED-BED0A9559FFD}"/>
                      </a:ext>
                    </a:extLst>
                  </p:cNvPr>
                  <p:cNvSpPr/>
                  <p:nvPr/>
                </p:nvSpPr>
                <p:spPr>
                  <a:xfrm>
                    <a:off x="5084921" y="3377088"/>
                    <a:ext cx="361950" cy="95250"/>
                  </a:xfrm>
                  <a:custGeom>
                    <a:avLst/>
                    <a:gdLst>
                      <a:gd name="connsiteX0" fmla="*/ 349091 w 361950"/>
                      <a:gd name="connsiteY0" fmla="*/ 7144 h 95250"/>
                      <a:gd name="connsiteX1" fmla="*/ 354806 w 361950"/>
                      <a:gd name="connsiteY1" fmla="*/ 12859 h 95250"/>
                      <a:gd name="connsiteX2" fmla="*/ 271939 w 361950"/>
                      <a:gd name="connsiteY2" fmla="*/ 94774 h 95250"/>
                      <a:gd name="connsiteX3" fmla="*/ 7144 w 361950"/>
                      <a:gd name="connsiteY3" fmla="*/ 94774 h 95250"/>
                      <a:gd name="connsiteX4" fmla="*/ 7144 w 361950"/>
                      <a:gd name="connsiteY4" fmla="*/ 88106 h 95250"/>
                      <a:gd name="connsiteX5" fmla="*/ 269081 w 361950"/>
                      <a:gd name="connsiteY5" fmla="*/ 88106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50" h="95250">
                        <a:moveTo>
                          <a:pt x="349091" y="7144"/>
                        </a:moveTo>
                        <a:lnTo>
                          <a:pt x="354806" y="12859"/>
                        </a:lnTo>
                        <a:lnTo>
                          <a:pt x="271939" y="94774"/>
                        </a:lnTo>
                        <a:lnTo>
                          <a:pt x="7144" y="94774"/>
                        </a:lnTo>
                        <a:lnTo>
                          <a:pt x="7144" y="88106"/>
                        </a:lnTo>
                        <a:lnTo>
                          <a:pt x="269081" y="8810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40" name="Freeform: Shape 185">
                    <a:extLst>
                      <a:ext uri="{FF2B5EF4-FFF2-40B4-BE49-F238E27FC236}">
                        <a16:creationId xmlns:a16="http://schemas.microsoft.com/office/drawing/2014/main" id="{5F024914-EA09-4390-92E6-FA14697755DB}"/>
                      </a:ext>
                    </a:extLst>
                  </p:cNvPr>
                  <p:cNvSpPr/>
                  <p:nvPr/>
                </p:nvSpPr>
                <p:spPr>
                  <a:xfrm>
                    <a:off x="5072539" y="3448526"/>
                    <a:ext cx="38100" cy="38100"/>
                  </a:xfrm>
                  <a:custGeom>
                    <a:avLst/>
                    <a:gdLst>
                      <a:gd name="connsiteX0" fmla="*/ 20479 w 38100"/>
                      <a:gd name="connsiteY0" fmla="*/ 7144 h 38100"/>
                      <a:gd name="connsiteX1" fmla="*/ 7144 w 38100"/>
                      <a:gd name="connsiteY1" fmla="*/ 20479 h 38100"/>
                      <a:gd name="connsiteX2" fmla="*/ 20479 w 38100"/>
                      <a:gd name="connsiteY2" fmla="*/ 33814 h 38100"/>
                      <a:gd name="connsiteX3" fmla="*/ 33814 w 38100"/>
                      <a:gd name="connsiteY3" fmla="*/ 20479 h 38100"/>
                      <a:gd name="connsiteX4" fmla="*/ 20479 w 38100"/>
                      <a:gd name="connsiteY4" fmla="*/ 714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0479" y="7144"/>
                        </a:moveTo>
                        <a:cubicBezTo>
                          <a:pt x="12859" y="7144"/>
                          <a:pt x="7144" y="12859"/>
                          <a:pt x="7144" y="20479"/>
                        </a:cubicBezTo>
                        <a:cubicBezTo>
                          <a:pt x="7144" y="28099"/>
                          <a:pt x="12859" y="33814"/>
                          <a:pt x="20479" y="33814"/>
                        </a:cubicBezTo>
                        <a:cubicBezTo>
                          <a:pt x="28099" y="33814"/>
                          <a:pt x="33814" y="28099"/>
                          <a:pt x="33814" y="20479"/>
                        </a:cubicBezTo>
                        <a:cubicBezTo>
                          <a:pt x="32861" y="12859"/>
                          <a:pt x="27146" y="7144"/>
                          <a:pt x="20479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41" name="Freeform: Shape 186">
                    <a:extLst>
                      <a:ext uri="{FF2B5EF4-FFF2-40B4-BE49-F238E27FC236}">
                        <a16:creationId xmlns:a16="http://schemas.microsoft.com/office/drawing/2014/main" id="{8B9C9E41-7D6E-4EA7-8F84-B27ED02A450E}"/>
                      </a:ext>
                    </a:extLst>
                  </p:cNvPr>
                  <p:cNvSpPr/>
                  <p:nvPr/>
                </p:nvSpPr>
                <p:spPr>
                  <a:xfrm>
                    <a:off x="5571649" y="3071336"/>
                    <a:ext cx="809625" cy="200025"/>
                  </a:xfrm>
                  <a:custGeom>
                    <a:avLst/>
                    <a:gdLst>
                      <a:gd name="connsiteX0" fmla="*/ 11906 w 809625"/>
                      <a:gd name="connsiteY0" fmla="*/ 7144 h 200025"/>
                      <a:gd name="connsiteX1" fmla="*/ 192881 w 809625"/>
                      <a:gd name="connsiteY1" fmla="*/ 188119 h 200025"/>
                      <a:gd name="connsiteX2" fmla="*/ 808196 w 809625"/>
                      <a:gd name="connsiteY2" fmla="*/ 188119 h 200025"/>
                      <a:gd name="connsiteX3" fmla="*/ 808196 w 809625"/>
                      <a:gd name="connsiteY3" fmla="*/ 195739 h 200025"/>
                      <a:gd name="connsiteX4" fmla="*/ 190024 w 809625"/>
                      <a:gd name="connsiteY4" fmla="*/ 194786 h 200025"/>
                      <a:gd name="connsiteX5" fmla="*/ 7144 w 809625"/>
                      <a:gd name="connsiteY5" fmla="*/ 11906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9625" h="200025">
                        <a:moveTo>
                          <a:pt x="11906" y="7144"/>
                        </a:moveTo>
                        <a:lnTo>
                          <a:pt x="192881" y="188119"/>
                        </a:lnTo>
                        <a:lnTo>
                          <a:pt x="808196" y="188119"/>
                        </a:lnTo>
                        <a:lnTo>
                          <a:pt x="808196" y="195739"/>
                        </a:lnTo>
                        <a:lnTo>
                          <a:pt x="190024" y="194786"/>
                        </a:lnTo>
                        <a:lnTo>
                          <a:pt x="7144" y="1190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42" name="Freeform: Shape 187">
                    <a:extLst>
                      <a:ext uri="{FF2B5EF4-FFF2-40B4-BE49-F238E27FC236}">
                        <a16:creationId xmlns:a16="http://schemas.microsoft.com/office/drawing/2014/main" id="{257C2933-EAAC-43B8-8CFE-27090EC88A82}"/>
                      </a:ext>
                    </a:extLst>
                  </p:cNvPr>
                  <p:cNvSpPr/>
                  <p:nvPr/>
                </p:nvSpPr>
                <p:spPr>
                  <a:xfrm>
                    <a:off x="6358414" y="3242786"/>
                    <a:ext cx="38100" cy="38100"/>
                  </a:xfrm>
                  <a:custGeom>
                    <a:avLst/>
                    <a:gdLst>
                      <a:gd name="connsiteX0" fmla="*/ 20479 w 38100"/>
                      <a:gd name="connsiteY0" fmla="*/ 33814 h 38100"/>
                      <a:gd name="connsiteX1" fmla="*/ 33814 w 38100"/>
                      <a:gd name="connsiteY1" fmla="*/ 20479 h 38100"/>
                      <a:gd name="connsiteX2" fmla="*/ 20479 w 38100"/>
                      <a:gd name="connsiteY2" fmla="*/ 7144 h 38100"/>
                      <a:gd name="connsiteX3" fmla="*/ 7144 w 38100"/>
                      <a:gd name="connsiteY3" fmla="*/ 20479 h 38100"/>
                      <a:gd name="connsiteX4" fmla="*/ 20479 w 38100"/>
                      <a:gd name="connsiteY4" fmla="*/ 3381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0479" y="33814"/>
                        </a:moveTo>
                        <a:cubicBezTo>
                          <a:pt x="28099" y="33814"/>
                          <a:pt x="33814" y="28099"/>
                          <a:pt x="33814" y="20479"/>
                        </a:cubicBezTo>
                        <a:cubicBezTo>
                          <a:pt x="33814" y="12859"/>
                          <a:pt x="28099" y="7144"/>
                          <a:pt x="20479" y="7144"/>
                        </a:cubicBezTo>
                        <a:cubicBezTo>
                          <a:pt x="12859" y="7144"/>
                          <a:pt x="7144" y="12859"/>
                          <a:pt x="7144" y="20479"/>
                        </a:cubicBezTo>
                        <a:cubicBezTo>
                          <a:pt x="7144" y="28099"/>
                          <a:pt x="13811" y="33814"/>
                          <a:pt x="20479" y="3381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</p:grpSp>
            <p:pic>
              <p:nvPicPr>
                <p:cNvPr id="22" name="Graphic 189">
                  <a:extLst>
                    <a:ext uri="{FF2B5EF4-FFF2-40B4-BE49-F238E27FC236}">
                      <a16:creationId xmlns:a16="http://schemas.microsoft.com/office/drawing/2014/main" id="{30F92990-7DA9-42E2-B469-BFEC5E6E559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extLst>
                    <a:ext uri="{96DAC541-7B7A-43D3-8B79-37D633B846F1}">
                      <asvg:svgBlip xmlns="" xmlns:asvg="http://schemas.microsoft.com/office/drawing/2016/SVG/main" r:embed="rId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491486" y="3466203"/>
                  <a:ext cx="3600450" cy="771525"/>
                </a:xfrm>
                <a:prstGeom prst="rect">
                  <a:avLst/>
                </a:prstGeom>
              </p:spPr>
            </p:pic>
            <p:pic>
              <p:nvPicPr>
                <p:cNvPr id="23" name="Graphic 190">
                  <a:extLst>
                    <a:ext uri="{FF2B5EF4-FFF2-40B4-BE49-F238E27FC236}">
                      <a16:creationId xmlns:a16="http://schemas.microsoft.com/office/drawing/2014/main" id="{B88B6CAD-1E7C-495D-9BF3-0F0AFD0A4B9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extLst>
                    <a:ext uri="{96DAC541-7B7A-43D3-8B79-37D633B846F1}">
                      <asvg:svgBlip xmlns="" xmlns:asvg="http://schemas.microsoft.com/office/drawing/2016/SVG/main" r:embed="rId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593436" y="3868249"/>
                  <a:ext cx="3600450" cy="771525"/>
                </a:xfrm>
                <a:prstGeom prst="rect">
                  <a:avLst/>
                </a:prstGeom>
              </p:spPr>
            </p:pic>
            <p:pic>
              <p:nvPicPr>
                <p:cNvPr id="24" name="Graphic 191">
                  <a:extLst>
                    <a:ext uri="{FF2B5EF4-FFF2-40B4-BE49-F238E27FC236}">
                      <a16:creationId xmlns:a16="http://schemas.microsoft.com/office/drawing/2014/main" id="{CEE19317-E6CD-4B20-B046-515ADEB066D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extLst>
                    <a:ext uri="{96DAC541-7B7A-43D3-8B79-37D633B846F1}">
                      <asvg:svgBlip xmlns="" xmlns:asvg="http://schemas.microsoft.com/office/drawing/2016/SVG/main" r:embed="rId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276578" y="4508639"/>
                  <a:ext cx="3600450" cy="771525"/>
                </a:xfrm>
                <a:prstGeom prst="rect">
                  <a:avLst/>
                </a:prstGeom>
              </p:spPr>
            </p:pic>
            <p:grpSp>
              <p:nvGrpSpPr>
                <p:cNvPr id="25" name="Graphic 166">
                  <a:extLst>
                    <a:ext uri="{FF2B5EF4-FFF2-40B4-BE49-F238E27FC236}">
                      <a16:creationId xmlns:a16="http://schemas.microsoft.com/office/drawing/2014/main" id="{35081649-3E24-4453-9D96-3A23AFCA167C}"/>
                    </a:ext>
                  </a:extLst>
                </p:cNvPr>
                <p:cNvGrpSpPr/>
                <p:nvPr/>
              </p:nvGrpSpPr>
              <p:grpSpPr>
                <a:xfrm rot="10800000">
                  <a:off x="2854450" y="3801472"/>
                  <a:ext cx="3581400" cy="752475"/>
                  <a:chOff x="4305300" y="3052762"/>
                  <a:chExt cx="3581400" cy="752475"/>
                </a:xfrm>
                <a:solidFill>
                  <a:schemeClr val="accent1"/>
                </a:solidFill>
              </p:grpSpPr>
              <p:sp>
                <p:nvSpPr>
                  <p:cNvPr id="203" name="Freeform: Shape 193">
                    <a:extLst>
                      <a:ext uri="{FF2B5EF4-FFF2-40B4-BE49-F238E27FC236}">
                        <a16:creationId xmlns:a16="http://schemas.microsoft.com/office/drawing/2014/main" id="{2214DC54-99C6-428A-84E3-EF9A4E4B43AE}"/>
                      </a:ext>
                    </a:extLst>
                  </p:cNvPr>
                  <p:cNvSpPr/>
                  <p:nvPr/>
                </p:nvSpPr>
                <p:spPr>
                  <a:xfrm>
                    <a:off x="4401979" y="3311366"/>
                    <a:ext cx="3476625" cy="200025"/>
                  </a:xfrm>
                  <a:custGeom>
                    <a:avLst/>
                    <a:gdLst>
                      <a:gd name="connsiteX0" fmla="*/ 1497806 w 3476625"/>
                      <a:gd name="connsiteY0" fmla="*/ 7144 h 200025"/>
                      <a:gd name="connsiteX1" fmla="*/ 1822609 w 3476625"/>
                      <a:gd name="connsiteY1" fmla="*/ 7144 h 200025"/>
                      <a:gd name="connsiteX2" fmla="*/ 1899761 w 3476625"/>
                      <a:gd name="connsiteY2" fmla="*/ 84296 h 200025"/>
                      <a:gd name="connsiteX3" fmla="*/ 2174081 w 3476625"/>
                      <a:gd name="connsiteY3" fmla="*/ 84296 h 200025"/>
                      <a:gd name="connsiteX4" fmla="*/ 2240756 w 3476625"/>
                      <a:gd name="connsiteY4" fmla="*/ 17621 h 200025"/>
                      <a:gd name="connsiteX5" fmla="*/ 3470434 w 3476625"/>
                      <a:gd name="connsiteY5" fmla="*/ 17621 h 200025"/>
                      <a:gd name="connsiteX6" fmla="*/ 3470434 w 3476625"/>
                      <a:gd name="connsiteY6" fmla="*/ 24289 h 200025"/>
                      <a:gd name="connsiteX7" fmla="*/ 2243614 w 3476625"/>
                      <a:gd name="connsiteY7" fmla="*/ 24289 h 200025"/>
                      <a:gd name="connsiteX8" fmla="*/ 2176939 w 3476625"/>
                      <a:gd name="connsiteY8" fmla="*/ 90964 h 200025"/>
                      <a:gd name="connsiteX9" fmla="*/ 1896904 w 3476625"/>
                      <a:gd name="connsiteY9" fmla="*/ 90964 h 200025"/>
                      <a:gd name="connsiteX10" fmla="*/ 1819751 w 3476625"/>
                      <a:gd name="connsiteY10" fmla="*/ 13811 h 200025"/>
                      <a:gd name="connsiteX11" fmla="*/ 1500664 w 3476625"/>
                      <a:gd name="connsiteY11" fmla="*/ 13811 h 200025"/>
                      <a:gd name="connsiteX12" fmla="*/ 1432084 w 3476625"/>
                      <a:gd name="connsiteY12" fmla="*/ 120491 h 200025"/>
                      <a:gd name="connsiteX13" fmla="*/ 1057751 w 3476625"/>
                      <a:gd name="connsiteY13" fmla="*/ 120491 h 200025"/>
                      <a:gd name="connsiteX14" fmla="*/ 971074 w 3476625"/>
                      <a:gd name="connsiteY14" fmla="*/ 14764 h 200025"/>
                      <a:gd name="connsiteX15" fmla="*/ 379571 w 3476625"/>
                      <a:gd name="connsiteY15" fmla="*/ 14764 h 200025"/>
                      <a:gd name="connsiteX16" fmla="*/ 11906 w 3476625"/>
                      <a:gd name="connsiteY16" fmla="*/ 201454 h 200025"/>
                      <a:gd name="connsiteX17" fmla="*/ 7144 w 3476625"/>
                      <a:gd name="connsiteY17" fmla="*/ 196691 h 200025"/>
                      <a:gd name="connsiteX18" fmla="*/ 376714 w 3476625"/>
                      <a:gd name="connsiteY18" fmla="*/ 8096 h 200025"/>
                      <a:gd name="connsiteX19" fmla="*/ 973931 w 3476625"/>
                      <a:gd name="connsiteY19" fmla="*/ 8096 h 200025"/>
                      <a:gd name="connsiteX20" fmla="*/ 1061561 w 3476625"/>
                      <a:gd name="connsiteY20" fmla="*/ 113824 h 200025"/>
                      <a:gd name="connsiteX21" fmla="*/ 1429226 w 3476625"/>
                      <a:gd name="connsiteY21" fmla="*/ 113824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3476625" h="200025">
                        <a:moveTo>
                          <a:pt x="1497806" y="7144"/>
                        </a:moveTo>
                        <a:lnTo>
                          <a:pt x="1822609" y="7144"/>
                        </a:lnTo>
                        <a:lnTo>
                          <a:pt x="1899761" y="84296"/>
                        </a:lnTo>
                        <a:lnTo>
                          <a:pt x="2174081" y="84296"/>
                        </a:lnTo>
                        <a:lnTo>
                          <a:pt x="2240756" y="17621"/>
                        </a:lnTo>
                        <a:lnTo>
                          <a:pt x="3470434" y="17621"/>
                        </a:lnTo>
                        <a:lnTo>
                          <a:pt x="3470434" y="24289"/>
                        </a:lnTo>
                        <a:lnTo>
                          <a:pt x="2243614" y="24289"/>
                        </a:lnTo>
                        <a:lnTo>
                          <a:pt x="2176939" y="90964"/>
                        </a:lnTo>
                        <a:lnTo>
                          <a:pt x="1896904" y="90964"/>
                        </a:lnTo>
                        <a:lnTo>
                          <a:pt x="1819751" y="13811"/>
                        </a:lnTo>
                        <a:lnTo>
                          <a:pt x="1500664" y="13811"/>
                        </a:lnTo>
                        <a:lnTo>
                          <a:pt x="1432084" y="120491"/>
                        </a:lnTo>
                        <a:lnTo>
                          <a:pt x="1057751" y="120491"/>
                        </a:lnTo>
                        <a:lnTo>
                          <a:pt x="971074" y="14764"/>
                        </a:lnTo>
                        <a:lnTo>
                          <a:pt x="379571" y="14764"/>
                        </a:lnTo>
                        <a:lnTo>
                          <a:pt x="11906" y="201454"/>
                        </a:lnTo>
                        <a:lnTo>
                          <a:pt x="7144" y="196691"/>
                        </a:lnTo>
                        <a:lnTo>
                          <a:pt x="376714" y="8096"/>
                        </a:lnTo>
                        <a:lnTo>
                          <a:pt x="973931" y="8096"/>
                        </a:lnTo>
                        <a:lnTo>
                          <a:pt x="1061561" y="113824"/>
                        </a:lnTo>
                        <a:lnTo>
                          <a:pt x="1429226" y="113824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04" name="Freeform: Shape 194">
                    <a:extLst>
                      <a:ext uri="{FF2B5EF4-FFF2-40B4-BE49-F238E27FC236}">
                        <a16:creationId xmlns:a16="http://schemas.microsoft.com/office/drawing/2014/main" id="{9C8A318F-14B9-4D6F-A944-A80E64EC6DF6}"/>
                      </a:ext>
                    </a:extLst>
                  </p:cNvPr>
                  <p:cNvSpPr/>
                  <p:nvPr/>
                </p:nvSpPr>
                <p:spPr>
                  <a:xfrm>
                    <a:off x="7851934" y="3312318"/>
                    <a:ext cx="38100" cy="38100"/>
                  </a:xfrm>
                  <a:custGeom>
                    <a:avLst/>
                    <a:gdLst>
                      <a:gd name="connsiteX0" fmla="*/ 20479 w 38100"/>
                      <a:gd name="connsiteY0" fmla="*/ 7144 h 38100"/>
                      <a:gd name="connsiteX1" fmla="*/ 33814 w 38100"/>
                      <a:gd name="connsiteY1" fmla="*/ 20479 h 38100"/>
                      <a:gd name="connsiteX2" fmla="*/ 20479 w 38100"/>
                      <a:gd name="connsiteY2" fmla="*/ 33814 h 38100"/>
                      <a:gd name="connsiteX3" fmla="*/ 7144 w 38100"/>
                      <a:gd name="connsiteY3" fmla="*/ 20479 h 38100"/>
                      <a:gd name="connsiteX4" fmla="*/ 20479 w 38100"/>
                      <a:gd name="connsiteY4" fmla="*/ 714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0479" y="7144"/>
                        </a:moveTo>
                        <a:cubicBezTo>
                          <a:pt x="28099" y="7144"/>
                          <a:pt x="33814" y="12859"/>
                          <a:pt x="33814" y="20479"/>
                        </a:cubicBezTo>
                        <a:cubicBezTo>
                          <a:pt x="33814" y="28099"/>
                          <a:pt x="28099" y="33814"/>
                          <a:pt x="20479" y="33814"/>
                        </a:cubicBezTo>
                        <a:cubicBezTo>
                          <a:pt x="12859" y="33814"/>
                          <a:pt x="7144" y="28099"/>
                          <a:pt x="7144" y="20479"/>
                        </a:cubicBezTo>
                        <a:cubicBezTo>
                          <a:pt x="7144" y="12859"/>
                          <a:pt x="12859" y="7144"/>
                          <a:pt x="20479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05" name="Freeform: Shape 195">
                    <a:extLst>
                      <a:ext uri="{FF2B5EF4-FFF2-40B4-BE49-F238E27FC236}">
                        <a16:creationId xmlns:a16="http://schemas.microsoft.com/office/drawing/2014/main" id="{FCE00471-9400-4FBE-A2AA-A883CF08B162}"/>
                      </a:ext>
                    </a:extLst>
                  </p:cNvPr>
                  <p:cNvSpPr/>
                  <p:nvPr/>
                </p:nvSpPr>
                <p:spPr>
                  <a:xfrm>
                    <a:off x="4391739" y="3489721"/>
                    <a:ext cx="38100" cy="38100"/>
                  </a:xfrm>
                  <a:custGeom>
                    <a:avLst/>
                    <a:gdLst>
                      <a:gd name="connsiteX0" fmla="*/ 10716 w 38100"/>
                      <a:gd name="connsiteY0" fmla="*/ 10716 h 38100"/>
                      <a:gd name="connsiteX1" fmla="*/ 10716 w 38100"/>
                      <a:gd name="connsiteY1" fmla="*/ 29766 h 38100"/>
                      <a:gd name="connsiteX2" fmla="*/ 29766 w 38100"/>
                      <a:gd name="connsiteY2" fmla="*/ 29766 h 38100"/>
                      <a:gd name="connsiteX3" fmla="*/ 29766 w 38100"/>
                      <a:gd name="connsiteY3" fmla="*/ 10716 h 38100"/>
                      <a:gd name="connsiteX4" fmla="*/ 10716 w 38100"/>
                      <a:gd name="connsiteY4" fmla="*/ 10716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10716" y="10716"/>
                        </a:moveTo>
                        <a:cubicBezTo>
                          <a:pt x="5953" y="15478"/>
                          <a:pt x="5953" y="24051"/>
                          <a:pt x="10716" y="29766"/>
                        </a:cubicBezTo>
                        <a:cubicBezTo>
                          <a:pt x="15478" y="34528"/>
                          <a:pt x="24051" y="34528"/>
                          <a:pt x="29766" y="29766"/>
                        </a:cubicBezTo>
                        <a:cubicBezTo>
                          <a:pt x="34528" y="25003"/>
                          <a:pt x="34528" y="16431"/>
                          <a:pt x="29766" y="10716"/>
                        </a:cubicBezTo>
                        <a:cubicBezTo>
                          <a:pt x="24051" y="5953"/>
                          <a:pt x="15478" y="5953"/>
                          <a:pt x="10716" y="1071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06" name="Freeform: Shape 196">
                    <a:extLst>
                      <a:ext uri="{FF2B5EF4-FFF2-40B4-BE49-F238E27FC236}">
                        <a16:creationId xmlns:a16="http://schemas.microsoft.com/office/drawing/2014/main" id="{0901825C-1B85-42C1-8205-8CF3432773C1}"/>
                      </a:ext>
                    </a:extLst>
                  </p:cNvPr>
                  <p:cNvSpPr/>
                  <p:nvPr/>
                </p:nvSpPr>
                <p:spPr>
                  <a:xfrm>
                    <a:off x="4559141" y="3055143"/>
                    <a:ext cx="2552700" cy="142875"/>
                  </a:xfrm>
                  <a:custGeom>
                    <a:avLst/>
                    <a:gdLst>
                      <a:gd name="connsiteX0" fmla="*/ 7144 w 2552700"/>
                      <a:gd name="connsiteY0" fmla="*/ 7144 h 142875"/>
                      <a:gd name="connsiteX1" fmla="*/ 101441 w 2552700"/>
                      <a:gd name="connsiteY1" fmla="*/ 7144 h 142875"/>
                      <a:gd name="connsiteX2" fmla="*/ 222409 w 2552700"/>
                      <a:gd name="connsiteY2" fmla="*/ 128111 h 142875"/>
                      <a:gd name="connsiteX3" fmla="*/ 813911 w 2552700"/>
                      <a:gd name="connsiteY3" fmla="*/ 128111 h 142875"/>
                      <a:gd name="connsiteX4" fmla="*/ 881539 w 2552700"/>
                      <a:gd name="connsiteY4" fmla="*/ 21431 h 142875"/>
                      <a:gd name="connsiteX5" fmla="*/ 1284446 w 2552700"/>
                      <a:gd name="connsiteY5" fmla="*/ 21431 h 142875"/>
                      <a:gd name="connsiteX6" fmla="*/ 1343501 w 2552700"/>
                      <a:gd name="connsiteY6" fmla="*/ 129064 h 142875"/>
                      <a:gd name="connsiteX7" fmla="*/ 1662589 w 2552700"/>
                      <a:gd name="connsiteY7" fmla="*/ 129064 h 142875"/>
                      <a:gd name="connsiteX8" fmla="*/ 1739741 w 2552700"/>
                      <a:gd name="connsiteY8" fmla="*/ 51911 h 142875"/>
                      <a:gd name="connsiteX9" fmla="*/ 2019776 w 2552700"/>
                      <a:gd name="connsiteY9" fmla="*/ 51911 h 142875"/>
                      <a:gd name="connsiteX10" fmla="*/ 2086451 w 2552700"/>
                      <a:gd name="connsiteY10" fmla="*/ 117634 h 142875"/>
                      <a:gd name="connsiteX11" fmla="*/ 2551271 w 2552700"/>
                      <a:gd name="connsiteY11" fmla="*/ 117634 h 142875"/>
                      <a:gd name="connsiteX12" fmla="*/ 2551271 w 2552700"/>
                      <a:gd name="connsiteY12" fmla="*/ 125254 h 142875"/>
                      <a:gd name="connsiteX13" fmla="*/ 2083594 w 2552700"/>
                      <a:gd name="connsiteY13" fmla="*/ 125254 h 142875"/>
                      <a:gd name="connsiteX14" fmla="*/ 2016919 w 2552700"/>
                      <a:gd name="connsiteY14" fmla="*/ 58579 h 142875"/>
                      <a:gd name="connsiteX15" fmla="*/ 1742599 w 2552700"/>
                      <a:gd name="connsiteY15" fmla="*/ 58579 h 142875"/>
                      <a:gd name="connsiteX16" fmla="*/ 1665446 w 2552700"/>
                      <a:gd name="connsiteY16" fmla="*/ 135731 h 142875"/>
                      <a:gd name="connsiteX17" fmla="*/ 1340644 w 2552700"/>
                      <a:gd name="connsiteY17" fmla="*/ 135731 h 142875"/>
                      <a:gd name="connsiteX18" fmla="*/ 1281589 w 2552700"/>
                      <a:gd name="connsiteY18" fmla="*/ 29051 h 142875"/>
                      <a:gd name="connsiteX19" fmla="*/ 885349 w 2552700"/>
                      <a:gd name="connsiteY19" fmla="*/ 29051 h 142875"/>
                      <a:gd name="connsiteX20" fmla="*/ 816769 w 2552700"/>
                      <a:gd name="connsiteY20" fmla="*/ 134779 h 142875"/>
                      <a:gd name="connsiteX21" fmla="*/ 219551 w 2552700"/>
                      <a:gd name="connsiteY21" fmla="*/ 134779 h 142875"/>
                      <a:gd name="connsiteX22" fmla="*/ 98584 w 2552700"/>
                      <a:gd name="connsiteY22" fmla="*/ 14764 h 142875"/>
                      <a:gd name="connsiteX23" fmla="*/ 7144 w 2552700"/>
                      <a:gd name="connsiteY23" fmla="*/ 14764 h 142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2552700" h="142875">
                        <a:moveTo>
                          <a:pt x="7144" y="7144"/>
                        </a:moveTo>
                        <a:lnTo>
                          <a:pt x="101441" y="7144"/>
                        </a:lnTo>
                        <a:lnTo>
                          <a:pt x="222409" y="128111"/>
                        </a:lnTo>
                        <a:lnTo>
                          <a:pt x="813911" y="128111"/>
                        </a:lnTo>
                        <a:lnTo>
                          <a:pt x="881539" y="21431"/>
                        </a:lnTo>
                        <a:lnTo>
                          <a:pt x="1284446" y="21431"/>
                        </a:lnTo>
                        <a:lnTo>
                          <a:pt x="1343501" y="129064"/>
                        </a:lnTo>
                        <a:lnTo>
                          <a:pt x="1662589" y="129064"/>
                        </a:lnTo>
                        <a:lnTo>
                          <a:pt x="1739741" y="51911"/>
                        </a:lnTo>
                        <a:lnTo>
                          <a:pt x="2019776" y="51911"/>
                        </a:lnTo>
                        <a:lnTo>
                          <a:pt x="2086451" y="117634"/>
                        </a:lnTo>
                        <a:lnTo>
                          <a:pt x="2551271" y="117634"/>
                        </a:lnTo>
                        <a:lnTo>
                          <a:pt x="2551271" y="125254"/>
                        </a:lnTo>
                        <a:lnTo>
                          <a:pt x="2083594" y="125254"/>
                        </a:lnTo>
                        <a:lnTo>
                          <a:pt x="2016919" y="58579"/>
                        </a:lnTo>
                        <a:lnTo>
                          <a:pt x="1742599" y="58579"/>
                        </a:lnTo>
                        <a:lnTo>
                          <a:pt x="1665446" y="135731"/>
                        </a:lnTo>
                        <a:lnTo>
                          <a:pt x="1340644" y="135731"/>
                        </a:lnTo>
                        <a:lnTo>
                          <a:pt x="1281589" y="29051"/>
                        </a:lnTo>
                        <a:lnTo>
                          <a:pt x="885349" y="29051"/>
                        </a:lnTo>
                        <a:lnTo>
                          <a:pt x="816769" y="134779"/>
                        </a:lnTo>
                        <a:lnTo>
                          <a:pt x="219551" y="134779"/>
                        </a:lnTo>
                        <a:lnTo>
                          <a:pt x="98584" y="14764"/>
                        </a:lnTo>
                        <a:lnTo>
                          <a:pt x="7144" y="14764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07" name="Freeform: Shape 197">
                    <a:extLst>
                      <a:ext uri="{FF2B5EF4-FFF2-40B4-BE49-F238E27FC236}">
                        <a16:creationId xmlns:a16="http://schemas.microsoft.com/office/drawing/2014/main" id="{58B50A7C-348F-4909-916A-3DDA4A16CA09}"/>
                      </a:ext>
                    </a:extLst>
                  </p:cNvPr>
                  <p:cNvSpPr/>
                  <p:nvPr/>
                </p:nvSpPr>
                <p:spPr>
                  <a:xfrm>
                    <a:off x="7089934" y="3156108"/>
                    <a:ext cx="38100" cy="38100"/>
                  </a:xfrm>
                  <a:custGeom>
                    <a:avLst/>
                    <a:gdLst>
                      <a:gd name="connsiteX0" fmla="*/ 20479 w 38100"/>
                      <a:gd name="connsiteY0" fmla="*/ 7144 h 38100"/>
                      <a:gd name="connsiteX1" fmla="*/ 33814 w 38100"/>
                      <a:gd name="connsiteY1" fmla="*/ 20479 h 38100"/>
                      <a:gd name="connsiteX2" fmla="*/ 20479 w 38100"/>
                      <a:gd name="connsiteY2" fmla="*/ 33814 h 38100"/>
                      <a:gd name="connsiteX3" fmla="*/ 7144 w 38100"/>
                      <a:gd name="connsiteY3" fmla="*/ 20479 h 38100"/>
                      <a:gd name="connsiteX4" fmla="*/ 20479 w 38100"/>
                      <a:gd name="connsiteY4" fmla="*/ 714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0479" y="7144"/>
                        </a:moveTo>
                        <a:cubicBezTo>
                          <a:pt x="28099" y="7144"/>
                          <a:pt x="33814" y="12859"/>
                          <a:pt x="33814" y="20479"/>
                        </a:cubicBezTo>
                        <a:cubicBezTo>
                          <a:pt x="33814" y="28099"/>
                          <a:pt x="28099" y="33814"/>
                          <a:pt x="20479" y="33814"/>
                        </a:cubicBezTo>
                        <a:cubicBezTo>
                          <a:pt x="12859" y="33814"/>
                          <a:pt x="7144" y="28099"/>
                          <a:pt x="7144" y="20479"/>
                        </a:cubicBezTo>
                        <a:cubicBezTo>
                          <a:pt x="7144" y="13811"/>
                          <a:pt x="12859" y="7144"/>
                          <a:pt x="20479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08" name="Freeform: Shape 198">
                    <a:extLst>
                      <a:ext uri="{FF2B5EF4-FFF2-40B4-BE49-F238E27FC236}">
                        <a16:creationId xmlns:a16="http://schemas.microsoft.com/office/drawing/2014/main" id="{659CD883-F45A-47A8-A10A-50A72B62B191}"/>
                      </a:ext>
                    </a:extLst>
                  </p:cNvPr>
                  <p:cNvSpPr/>
                  <p:nvPr/>
                </p:nvSpPr>
                <p:spPr>
                  <a:xfrm>
                    <a:off x="4546759" y="3045618"/>
                    <a:ext cx="38100" cy="38100"/>
                  </a:xfrm>
                  <a:custGeom>
                    <a:avLst/>
                    <a:gdLst>
                      <a:gd name="connsiteX0" fmla="*/ 20479 w 38100"/>
                      <a:gd name="connsiteY0" fmla="*/ 7144 h 38100"/>
                      <a:gd name="connsiteX1" fmla="*/ 7144 w 38100"/>
                      <a:gd name="connsiteY1" fmla="*/ 20479 h 38100"/>
                      <a:gd name="connsiteX2" fmla="*/ 20479 w 38100"/>
                      <a:gd name="connsiteY2" fmla="*/ 33814 h 38100"/>
                      <a:gd name="connsiteX3" fmla="*/ 33814 w 38100"/>
                      <a:gd name="connsiteY3" fmla="*/ 20479 h 38100"/>
                      <a:gd name="connsiteX4" fmla="*/ 20479 w 38100"/>
                      <a:gd name="connsiteY4" fmla="*/ 714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0479" y="7144"/>
                        </a:moveTo>
                        <a:cubicBezTo>
                          <a:pt x="12859" y="7144"/>
                          <a:pt x="7144" y="12859"/>
                          <a:pt x="7144" y="20479"/>
                        </a:cubicBezTo>
                        <a:cubicBezTo>
                          <a:pt x="7144" y="28099"/>
                          <a:pt x="12859" y="33814"/>
                          <a:pt x="20479" y="33814"/>
                        </a:cubicBezTo>
                        <a:cubicBezTo>
                          <a:pt x="28099" y="33814"/>
                          <a:pt x="33814" y="28099"/>
                          <a:pt x="33814" y="20479"/>
                        </a:cubicBezTo>
                        <a:cubicBezTo>
                          <a:pt x="33814" y="12859"/>
                          <a:pt x="28099" y="7144"/>
                          <a:pt x="20479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09" name="Freeform: Shape 199">
                    <a:extLst>
                      <a:ext uri="{FF2B5EF4-FFF2-40B4-BE49-F238E27FC236}">
                        <a16:creationId xmlns:a16="http://schemas.microsoft.com/office/drawing/2014/main" id="{C8BCCDD5-1C25-4837-B340-8051ACDE8957}"/>
                      </a:ext>
                    </a:extLst>
                  </p:cNvPr>
                  <p:cNvSpPr/>
                  <p:nvPr/>
                </p:nvSpPr>
                <p:spPr>
                  <a:xfrm>
                    <a:off x="6717506" y="3322796"/>
                    <a:ext cx="676275" cy="104775"/>
                  </a:xfrm>
                  <a:custGeom>
                    <a:avLst/>
                    <a:gdLst>
                      <a:gd name="connsiteX0" fmla="*/ 668179 w 676275"/>
                      <a:gd name="connsiteY0" fmla="*/ 7144 h 104775"/>
                      <a:gd name="connsiteX1" fmla="*/ 672941 w 676275"/>
                      <a:gd name="connsiteY1" fmla="*/ 11906 h 104775"/>
                      <a:gd name="connsiteX2" fmla="*/ 471964 w 676275"/>
                      <a:gd name="connsiteY2" fmla="*/ 98584 h 104775"/>
                      <a:gd name="connsiteX3" fmla="*/ 7144 w 676275"/>
                      <a:gd name="connsiteY3" fmla="*/ 98584 h 104775"/>
                      <a:gd name="connsiteX4" fmla="*/ 7144 w 676275"/>
                      <a:gd name="connsiteY4" fmla="*/ 91916 h 104775"/>
                      <a:gd name="connsiteX5" fmla="*/ 469106 w 676275"/>
                      <a:gd name="connsiteY5" fmla="*/ 91916 h 104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6275" h="104775">
                        <a:moveTo>
                          <a:pt x="668179" y="7144"/>
                        </a:moveTo>
                        <a:lnTo>
                          <a:pt x="672941" y="11906"/>
                        </a:lnTo>
                        <a:lnTo>
                          <a:pt x="471964" y="98584"/>
                        </a:lnTo>
                        <a:lnTo>
                          <a:pt x="7144" y="98584"/>
                        </a:lnTo>
                        <a:lnTo>
                          <a:pt x="7144" y="91916"/>
                        </a:lnTo>
                        <a:lnTo>
                          <a:pt x="469106" y="9191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10" name="Freeform: Shape 200">
                    <a:extLst>
                      <a:ext uri="{FF2B5EF4-FFF2-40B4-BE49-F238E27FC236}">
                        <a16:creationId xmlns:a16="http://schemas.microsoft.com/office/drawing/2014/main" id="{F9A776DD-9BBB-4D97-A496-B20B1196D55A}"/>
                      </a:ext>
                    </a:extLst>
                  </p:cNvPr>
                  <p:cNvSpPr/>
                  <p:nvPr/>
                </p:nvSpPr>
                <p:spPr>
                  <a:xfrm>
                    <a:off x="6705124" y="3398043"/>
                    <a:ext cx="38100" cy="38100"/>
                  </a:xfrm>
                  <a:custGeom>
                    <a:avLst/>
                    <a:gdLst>
                      <a:gd name="connsiteX0" fmla="*/ 20479 w 38100"/>
                      <a:gd name="connsiteY0" fmla="*/ 7144 h 38100"/>
                      <a:gd name="connsiteX1" fmla="*/ 7144 w 38100"/>
                      <a:gd name="connsiteY1" fmla="*/ 20479 h 38100"/>
                      <a:gd name="connsiteX2" fmla="*/ 20479 w 38100"/>
                      <a:gd name="connsiteY2" fmla="*/ 33814 h 38100"/>
                      <a:gd name="connsiteX3" fmla="*/ 33814 w 38100"/>
                      <a:gd name="connsiteY3" fmla="*/ 20479 h 38100"/>
                      <a:gd name="connsiteX4" fmla="*/ 20479 w 38100"/>
                      <a:gd name="connsiteY4" fmla="*/ 714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0479" y="7144"/>
                        </a:moveTo>
                        <a:cubicBezTo>
                          <a:pt x="12859" y="7144"/>
                          <a:pt x="7144" y="12859"/>
                          <a:pt x="7144" y="20479"/>
                        </a:cubicBezTo>
                        <a:cubicBezTo>
                          <a:pt x="7144" y="28099"/>
                          <a:pt x="12859" y="33814"/>
                          <a:pt x="20479" y="33814"/>
                        </a:cubicBezTo>
                        <a:cubicBezTo>
                          <a:pt x="28099" y="33814"/>
                          <a:pt x="33814" y="28099"/>
                          <a:pt x="33814" y="20479"/>
                        </a:cubicBezTo>
                        <a:cubicBezTo>
                          <a:pt x="33814" y="12859"/>
                          <a:pt x="27146" y="7144"/>
                          <a:pt x="20479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11" name="Freeform: Shape 201">
                    <a:extLst>
                      <a:ext uri="{FF2B5EF4-FFF2-40B4-BE49-F238E27FC236}">
                        <a16:creationId xmlns:a16="http://schemas.microsoft.com/office/drawing/2014/main" id="{83DC3D92-2D80-489C-AFF5-9E12ADC1B2A1}"/>
                      </a:ext>
                    </a:extLst>
                  </p:cNvPr>
                  <p:cNvSpPr/>
                  <p:nvPr/>
                </p:nvSpPr>
                <p:spPr>
                  <a:xfrm>
                    <a:off x="5352574" y="3312318"/>
                    <a:ext cx="742950" cy="485775"/>
                  </a:xfrm>
                  <a:custGeom>
                    <a:avLst/>
                    <a:gdLst>
                      <a:gd name="connsiteX0" fmla="*/ 736759 w 742950"/>
                      <a:gd name="connsiteY0" fmla="*/ 7144 h 485775"/>
                      <a:gd name="connsiteX1" fmla="*/ 741521 w 742950"/>
                      <a:gd name="connsiteY1" fmla="*/ 11906 h 485775"/>
                      <a:gd name="connsiteX2" fmla="*/ 552926 w 742950"/>
                      <a:gd name="connsiteY2" fmla="*/ 200501 h 485775"/>
                      <a:gd name="connsiteX3" fmla="*/ 260509 w 742950"/>
                      <a:gd name="connsiteY3" fmla="*/ 200501 h 485775"/>
                      <a:gd name="connsiteX4" fmla="*/ 12859 w 742950"/>
                      <a:gd name="connsiteY4" fmla="*/ 486251 h 485775"/>
                      <a:gd name="connsiteX5" fmla="*/ 7144 w 742950"/>
                      <a:gd name="connsiteY5" fmla="*/ 481489 h 485775"/>
                      <a:gd name="connsiteX6" fmla="*/ 257651 w 742950"/>
                      <a:gd name="connsiteY6" fmla="*/ 192881 h 485775"/>
                      <a:gd name="connsiteX7" fmla="*/ 550069 w 742950"/>
                      <a:gd name="connsiteY7" fmla="*/ 192881 h 485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42950" h="485775">
                        <a:moveTo>
                          <a:pt x="736759" y="7144"/>
                        </a:moveTo>
                        <a:lnTo>
                          <a:pt x="741521" y="11906"/>
                        </a:lnTo>
                        <a:lnTo>
                          <a:pt x="552926" y="200501"/>
                        </a:lnTo>
                        <a:lnTo>
                          <a:pt x="260509" y="200501"/>
                        </a:lnTo>
                        <a:lnTo>
                          <a:pt x="12859" y="486251"/>
                        </a:lnTo>
                        <a:lnTo>
                          <a:pt x="7144" y="481489"/>
                        </a:lnTo>
                        <a:lnTo>
                          <a:pt x="257651" y="192881"/>
                        </a:lnTo>
                        <a:lnTo>
                          <a:pt x="550069" y="192881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12" name="Freeform: Shape 202">
                    <a:extLst>
                      <a:ext uri="{FF2B5EF4-FFF2-40B4-BE49-F238E27FC236}">
                        <a16:creationId xmlns:a16="http://schemas.microsoft.com/office/drawing/2014/main" id="{F68E53CB-56A2-4DBD-91F2-9DE731F2C20A}"/>
                      </a:ext>
                    </a:extLst>
                  </p:cNvPr>
                  <p:cNvSpPr/>
                  <p:nvPr/>
                </p:nvSpPr>
                <p:spPr>
                  <a:xfrm>
                    <a:off x="5343287" y="3775709"/>
                    <a:ext cx="38100" cy="38100"/>
                  </a:xfrm>
                  <a:custGeom>
                    <a:avLst/>
                    <a:gdLst>
                      <a:gd name="connsiteX0" fmla="*/ 10716 w 38100"/>
                      <a:gd name="connsiteY0" fmla="*/ 11430 h 38100"/>
                      <a:gd name="connsiteX1" fmla="*/ 10716 w 38100"/>
                      <a:gd name="connsiteY1" fmla="*/ 30480 h 38100"/>
                      <a:gd name="connsiteX2" fmla="*/ 29766 w 38100"/>
                      <a:gd name="connsiteY2" fmla="*/ 30480 h 38100"/>
                      <a:gd name="connsiteX3" fmla="*/ 29766 w 38100"/>
                      <a:gd name="connsiteY3" fmla="*/ 11430 h 38100"/>
                      <a:gd name="connsiteX4" fmla="*/ 10716 w 38100"/>
                      <a:gd name="connsiteY4" fmla="*/ 1143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10716" y="11430"/>
                        </a:moveTo>
                        <a:cubicBezTo>
                          <a:pt x="5953" y="16192"/>
                          <a:pt x="5953" y="24765"/>
                          <a:pt x="10716" y="30480"/>
                        </a:cubicBezTo>
                        <a:cubicBezTo>
                          <a:pt x="15478" y="35242"/>
                          <a:pt x="24051" y="35242"/>
                          <a:pt x="29766" y="30480"/>
                        </a:cubicBezTo>
                        <a:cubicBezTo>
                          <a:pt x="34528" y="25717"/>
                          <a:pt x="34528" y="17145"/>
                          <a:pt x="29766" y="11430"/>
                        </a:cubicBezTo>
                        <a:cubicBezTo>
                          <a:pt x="24051" y="5715"/>
                          <a:pt x="15478" y="5715"/>
                          <a:pt x="10716" y="1143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13" name="Freeform: Shape 203">
                    <a:extLst>
                      <a:ext uri="{FF2B5EF4-FFF2-40B4-BE49-F238E27FC236}">
                        <a16:creationId xmlns:a16="http://schemas.microsoft.com/office/drawing/2014/main" id="{A0E5A416-25F7-45C6-81CC-900485306492}"/>
                      </a:ext>
                    </a:extLst>
                  </p:cNvPr>
                  <p:cNvSpPr/>
                  <p:nvPr/>
                </p:nvSpPr>
                <p:spPr>
                  <a:xfrm>
                    <a:off x="4308634" y="3313271"/>
                    <a:ext cx="1009650" cy="428625"/>
                  </a:xfrm>
                  <a:custGeom>
                    <a:avLst/>
                    <a:gdLst>
                      <a:gd name="connsiteX0" fmla="*/ 998696 w 1009650"/>
                      <a:gd name="connsiteY0" fmla="*/ 7144 h 428625"/>
                      <a:gd name="connsiteX1" fmla="*/ 1003459 w 1009650"/>
                      <a:gd name="connsiteY1" fmla="*/ 11906 h 428625"/>
                      <a:gd name="connsiteX2" fmla="*/ 912019 w 1009650"/>
                      <a:gd name="connsiteY2" fmla="*/ 103346 h 428625"/>
                      <a:gd name="connsiteX3" fmla="*/ 646271 w 1009650"/>
                      <a:gd name="connsiteY3" fmla="*/ 103346 h 428625"/>
                      <a:gd name="connsiteX4" fmla="*/ 476726 w 1009650"/>
                      <a:gd name="connsiteY4" fmla="*/ 272891 h 428625"/>
                      <a:gd name="connsiteX5" fmla="*/ 306229 w 1009650"/>
                      <a:gd name="connsiteY5" fmla="*/ 272891 h 428625"/>
                      <a:gd name="connsiteX6" fmla="*/ 11906 w 1009650"/>
                      <a:gd name="connsiteY6" fmla="*/ 424339 h 428625"/>
                      <a:gd name="connsiteX7" fmla="*/ 7144 w 1009650"/>
                      <a:gd name="connsiteY7" fmla="*/ 419576 h 428625"/>
                      <a:gd name="connsiteX8" fmla="*/ 303371 w 1009650"/>
                      <a:gd name="connsiteY8" fmla="*/ 266224 h 428625"/>
                      <a:gd name="connsiteX9" fmla="*/ 472916 w 1009650"/>
                      <a:gd name="connsiteY9" fmla="*/ 266224 h 428625"/>
                      <a:gd name="connsiteX10" fmla="*/ 643414 w 1009650"/>
                      <a:gd name="connsiteY10" fmla="*/ 95726 h 428625"/>
                      <a:gd name="connsiteX11" fmla="*/ 909161 w 1009650"/>
                      <a:gd name="connsiteY11" fmla="*/ 95726 h 428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009650" h="428625">
                        <a:moveTo>
                          <a:pt x="998696" y="7144"/>
                        </a:moveTo>
                        <a:lnTo>
                          <a:pt x="1003459" y="11906"/>
                        </a:lnTo>
                        <a:lnTo>
                          <a:pt x="912019" y="103346"/>
                        </a:lnTo>
                        <a:lnTo>
                          <a:pt x="646271" y="103346"/>
                        </a:lnTo>
                        <a:lnTo>
                          <a:pt x="476726" y="272891"/>
                        </a:lnTo>
                        <a:lnTo>
                          <a:pt x="306229" y="272891"/>
                        </a:lnTo>
                        <a:lnTo>
                          <a:pt x="11906" y="424339"/>
                        </a:lnTo>
                        <a:lnTo>
                          <a:pt x="7144" y="419576"/>
                        </a:lnTo>
                        <a:lnTo>
                          <a:pt x="303371" y="266224"/>
                        </a:lnTo>
                        <a:lnTo>
                          <a:pt x="472916" y="266224"/>
                        </a:lnTo>
                        <a:lnTo>
                          <a:pt x="643414" y="95726"/>
                        </a:lnTo>
                        <a:lnTo>
                          <a:pt x="909161" y="9572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14" name="Freeform: Shape 204">
                    <a:extLst>
                      <a:ext uri="{FF2B5EF4-FFF2-40B4-BE49-F238E27FC236}">
                        <a16:creationId xmlns:a16="http://schemas.microsoft.com/office/drawing/2014/main" id="{DE4EE11F-FEDA-47B1-A89E-E8EEC890C62B}"/>
                      </a:ext>
                    </a:extLst>
                  </p:cNvPr>
                  <p:cNvSpPr/>
                  <p:nvPr/>
                </p:nvSpPr>
                <p:spPr>
                  <a:xfrm>
                    <a:off x="4298394" y="3714511"/>
                    <a:ext cx="38100" cy="38100"/>
                  </a:xfrm>
                  <a:custGeom>
                    <a:avLst/>
                    <a:gdLst>
                      <a:gd name="connsiteX0" fmla="*/ 10716 w 38100"/>
                      <a:gd name="connsiteY0" fmla="*/ 10716 h 38100"/>
                      <a:gd name="connsiteX1" fmla="*/ 10716 w 38100"/>
                      <a:gd name="connsiteY1" fmla="*/ 29766 h 38100"/>
                      <a:gd name="connsiteX2" fmla="*/ 29766 w 38100"/>
                      <a:gd name="connsiteY2" fmla="*/ 29766 h 38100"/>
                      <a:gd name="connsiteX3" fmla="*/ 29766 w 38100"/>
                      <a:gd name="connsiteY3" fmla="*/ 10716 h 38100"/>
                      <a:gd name="connsiteX4" fmla="*/ 10716 w 38100"/>
                      <a:gd name="connsiteY4" fmla="*/ 10716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10716" y="10716"/>
                        </a:moveTo>
                        <a:cubicBezTo>
                          <a:pt x="5953" y="15478"/>
                          <a:pt x="5953" y="24051"/>
                          <a:pt x="10716" y="29766"/>
                        </a:cubicBezTo>
                        <a:cubicBezTo>
                          <a:pt x="15478" y="34528"/>
                          <a:pt x="24051" y="34528"/>
                          <a:pt x="29766" y="29766"/>
                        </a:cubicBezTo>
                        <a:cubicBezTo>
                          <a:pt x="34528" y="25003"/>
                          <a:pt x="34528" y="16431"/>
                          <a:pt x="29766" y="10716"/>
                        </a:cubicBezTo>
                        <a:cubicBezTo>
                          <a:pt x="24051" y="5953"/>
                          <a:pt x="15478" y="5953"/>
                          <a:pt x="10716" y="1071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15" name="Freeform: Shape 205">
                    <a:extLst>
                      <a:ext uri="{FF2B5EF4-FFF2-40B4-BE49-F238E27FC236}">
                        <a16:creationId xmlns:a16="http://schemas.microsoft.com/office/drawing/2014/main" id="{5C64F1E5-82B5-41AA-B087-61BF47557F27}"/>
                      </a:ext>
                    </a:extLst>
                  </p:cNvPr>
                  <p:cNvSpPr/>
                  <p:nvPr/>
                </p:nvSpPr>
                <p:spPr>
                  <a:xfrm>
                    <a:off x="6470809" y="3194208"/>
                    <a:ext cx="1076325" cy="142875"/>
                  </a:xfrm>
                  <a:custGeom>
                    <a:avLst/>
                    <a:gdLst>
                      <a:gd name="connsiteX0" fmla="*/ 11906 w 1076325"/>
                      <a:gd name="connsiteY0" fmla="*/ 7144 h 142875"/>
                      <a:gd name="connsiteX1" fmla="*/ 50006 w 1076325"/>
                      <a:gd name="connsiteY1" fmla="*/ 45244 h 142875"/>
                      <a:gd name="connsiteX2" fmla="*/ 869156 w 1076325"/>
                      <a:gd name="connsiteY2" fmla="*/ 45244 h 142875"/>
                      <a:gd name="connsiteX3" fmla="*/ 1072991 w 1076325"/>
                      <a:gd name="connsiteY3" fmla="*/ 134779 h 142875"/>
                      <a:gd name="connsiteX4" fmla="*/ 1068229 w 1076325"/>
                      <a:gd name="connsiteY4" fmla="*/ 139541 h 142875"/>
                      <a:gd name="connsiteX5" fmla="*/ 866299 w 1076325"/>
                      <a:gd name="connsiteY5" fmla="*/ 51911 h 142875"/>
                      <a:gd name="connsiteX6" fmla="*/ 47149 w 1076325"/>
                      <a:gd name="connsiteY6" fmla="*/ 51911 h 142875"/>
                      <a:gd name="connsiteX7" fmla="*/ 7144 w 1076325"/>
                      <a:gd name="connsiteY7" fmla="*/ 12859 h 142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76325" h="142875">
                        <a:moveTo>
                          <a:pt x="11906" y="7144"/>
                        </a:moveTo>
                        <a:lnTo>
                          <a:pt x="50006" y="45244"/>
                        </a:lnTo>
                        <a:lnTo>
                          <a:pt x="869156" y="45244"/>
                        </a:lnTo>
                        <a:lnTo>
                          <a:pt x="1072991" y="134779"/>
                        </a:lnTo>
                        <a:lnTo>
                          <a:pt x="1068229" y="139541"/>
                        </a:lnTo>
                        <a:lnTo>
                          <a:pt x="866299" y="51911"/>
                        </a:lnTo>
                        <a:lnTo>
                          <a:pt x="47149" y="51911"/>
                        </a:lnTo>
                        <a:lnTo>
                          <a:pt x="7144" y="1285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16" name="Freeform: Shape 206">
                    <a:extLst>
                      <a:ext uri="{FF2B5EF4-FFF2-40B4-BE49-F238E27FC236}">
                        <a16:creationId xmlns:a16="http://schemas.microsoft.com/office/drawing/2014/main" id="{ED73D9FE-1F4F-4A9A-BFB7-D1446952D67B}"/>
                      </a:ext>
                    </a:extLst>
                  </p:cNvPr>
                  <p:cNvSpPr/>
                  <p:nvPr/>
                </p:nvSpPr>
                <p:spPr>
                  <a:xfrm>
                    <a:off x="6460569" y="3184921"/>
                    <a:ext cx="38100" cy="38100"/>
                  </a:xfrm>
                  <a:custGeom>
                    <a:avLst/>
                    <a:gdLst>
                      <a:gd name="connsiteX0" fmla="*/ 29766 w 38100"/>
                      <a:gd name="connsiteY0" fmla="*/ 10716 h 38100"/>
                      <a:gd name="connsiteX1" fmla="*/ 10716 w 38100"/>
                      <a:gd name="connsiteY1" fmla="*/ 10716 h 38100"/>
                      <a:gd name="connsiteX2" fmla="*/ 10716 w 38100"/>
                      <a:gd name="connsiteY2" fmla="*/ 29766 h 38100"/>
                      <a:gd name="connsiteX3" fmla="*/ 29766 w 38100"/>
                      <a:gd name="connsiteY3" fmla="*/ 29766 h 38100"/>
                      <a:gd name="connsiteX4" fmla="*/ 29766 w 38100"/>
                      <a:gd name="connsiteY4" fmla="*/ 10716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9766" y="10716"/>
                        </a:moveTo>
                        <a:cubicBezTo>
                          <a:pt x="25003" y="5953"/>
                          <a:pt x="16431" y="5953"/>
                          <a:pt x="10716" y="10716"/>
                        </a:cubicBezTo>
                        <a:cubicBezTo>
                          <a:pt x="5953" y="15478"/>
                          <a:pt x="5953" y="24051"/>
                          <a:pt x="10716" y="29766"/>
                        </a:cubicBezTo>
                        <a:cubicBezTo>
                          <a:pt x="15478" y="34528"/>
                          <a:pt x="24051" y="34528"/>
                          <a:pt x="29766" y="29766"/>
                        </a:cubicBezTo>
                        <a:cubicBezTo>
                          <a:pt x="34528" y="24051"/>
                          <a:pt x="34528" y="15478"/>
                          <a:pt x="29766" y="1071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17" name="Freeform: Shape 207">
                    <a:extLst>
                      <a:ext uri="{FF2B5EF4-FFF2-40B4-BE49-F238E27FC236}">
                        <a16:creationId xmlns:a16="http://schemas.microsoft.com/office/drawing/2014/main" id="{2E83800C-4B12-41B3-ABCC-75FAD86E554E}"/>
                      </a:ext>
                    </a:extLst>
                  </p:cNvPr>
                  <p:cNvSpPr/>
                  <p:nvPr/>
                </p:nvSpPr>
                <p:spPr>
                  <a:xfrm>
                    <a:off x="5156359" y="3240881"/>
                    <a:ext cx="590550" cy="190500"/>
                  </a:xfrm>
                  <a:custGeom>
                    <a:avLst/>
                    <a:gdLst>
                      <a:gd name="connsiteX0" fmla="*/ 7144 w 590550"/>
                      <a:gd name="connsiteY0" fmla="*/ 7144 h 190500"/>
                      <a:gd name="connsiteX1" fmla="*/ 408146 w 590550"/>
                      <a:gd name="connsiteY1" fmla="*/ 7144 h 190500"/>
                      <a:gd name="connsiteX2" fmla="*/ 585311 w 590550"/>
                      <a:gd name="connsiteY2" fmla="*/ 184309 h 190500"/>
                      <a:gd name="connsiteX3" fmla="*/ 580549 w 590550"/>
                      <a:gd name="connsiteY3" fmla="*/ 189071 h 190500"/>
                      <a:gd name="connsiteX4" fmla="*/ 405289 w 590550"/>
                      <a:gd name="connsiteY4" fmla="*/ 13811 h 190500"/>
                      <a:gd name="connsiteX5" fmla="*/ 7144 w 590550"/>
                      <a:gd name="connsiteY5" fmla="*/ 13811 h 190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0550" h="190500">
                        <a:moveTo>
                          <a:pt x="7144" y="7144"/>
                        </a:moveTo>
                        <a:lnTo>
                          <a:pt x="408146" y="7144"/>
                        </a:lnTo>
                        <a:lnTo>
                          <a:pt x="585311" y="184309"/>
                        </a:lnTo>
                        <a:lnTo>
                          <a:pt x="580549" y="189071"/>
                        </a:lnTo>
                        <a:lnTo>
                          <a:pt x="405289" y="13811"/>
                        </a:lnTo>
                        <a:lnTo>
                          <a:pt x="7144" y="13811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18" name="Freeform: Shape 208">
                    <a:extLst>
                      <a:ext uri="{FF2B5EF4-FFF2-40B4-BE49-F238E27FC236}">
                        <a16:creationId xmlns:a16="http://schemas.microsoft.com/office/drawing/2014/main" id="{6F99B2B5-746A-498A-8A07-F53D23BEA5D1}"/>
                      </a:ext>
                    </a:extLst>
                  </p:cNvPr>
                  <p:cNvSpPr/>
                  <p:nvPr/>
                </p:nvSpPr>
                <p:spPr>
                  <a:xfrm>
                    <a:off x="5134451" y="3231356"/>
                    <a:ext cx="38100" cy="38100"/>
                  </a:xfrm>
                  <a:custGeom>
                    <a:avLst/>
                    <a:gdLst>
                      <a:gd name="connsiteX0" fmla="*/ 20479 w 38100"/>
                      <a:gd name="connsiteY0" fmla="*/ 7144 h 38100"/>
                      <a:gd name="connsiteX1" fmla="*/ 7144 w 38100"/>
                      <a:gd name="connsiteY1" fmla="*/ 20479 h 38100"/>
                      <a:gd name="connsiteX2" fmla="*/ 20479 w 38100"/>
                      <a:gd name="connsiteY2" fmla="*/ 33814 h 38100"/>
                      <a:gd name="connsiteX3" fmla="*/ 33814 w 38100"/>
                      <a:gd name="connsiteY3" fmla="*/ 20479 h 38100"/>
                      <a:gd name="connsiteX4" fmla="*/ 20479 w 38100"/>
                      <a:gd name="connsiteY4" fmla="*/ 714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0479" y="7144"/>
                        </a:moveTo>
                        <a:cubicBezTo>
                          <a:pt x="12859" y="7144"/>
                          <a:pt x="7144" y="12859"/>
                          <a:pt x="7144" y="20479"/>
                        </a:cubicBezTo>
                        <a:cubicBezTo>
                          <a:pt x="7144" y="28099"/>
                          <a:pt x="12859" y="33814"/>
                          <a:pt x="20479" y="33814"/>
                        </a:cubicBezTo>
                        <a:cubicBezTo>
                          <a:pt x="28099" y="33814"/>
                          <a:pt x="33814" y="28099"/>
                          <a:pt x="33814" y="20479"/>
                        </a:cubicBezTo>
                        <a:cubicBezTo>
                          <a:pt x="33814" y="12859"/>
                          <a:pt x="28099" y="7144"/>
                          <a:pt x="20479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19" name="Freeform: Shape 209">
                    <a:extLst>
                      <a:ext uri="{FF2B5EF4-FFF2-40B4-BE49-F238E27FC236}">
                        <a16:creationId xmlns:a16="http://schemas.microsoft.com/office/drawing/2014/main" id="{9F49B189-4A7A-40C2-8918-167C6D9ED218}"/>
                      </a:ext>
                    </a:extLst>
                  </p:cNvPr>
                  <p:cNvSpPr/>
                  <p:nvPr/>
                </p:nvSpPr>
                <p:spPr>
                  <a:xfrm>
                    <a:off x="5084921" y="3377088"/>
                    <a:ext cx="361950" cy="95250"/>
                  </a:xfrm>
                  <a:custGeom>
                    <a:avLst/>
                    <a:gdLst>
                      <a:gd name="connsiteX0" fmla="*/ 349091 w 361950"/>
                      <a:gd name="connsiteY0" fmla="*/ 7144 h 95250"/>
                      <a:gd name="connsiteX1" fmla="*/ 354806 w 361950"/>
                      <a:gd name="connsiteY1" fmla="*/ 12859 h 95250"/>
                      <a:gd name="connsiteX2" fmla="*/ 271939 w 361950"/>
                      <a:gd name="connsiteY2" fmla="*/ 94774 h 95250"/>
                      <a:gd name="connsiteX3" fmla="*/ 7144 w 361950"/>
                      <a:gd name="connsiteY3" fmla="*/ 94774 h 95250"/>
                      <a:gd name="connsiteX4" fmla="*/ 7144 w 361950"/>
                      <a:gd name="connsiteY4" fmla="*/ 88106 h 95250"/>
                      <a:gd name="connsiteX5" fmla="*/ 269081 w 361950"/>
                      <a:gd name="connsiteY5" fmla="*/ 88106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50" h="95250">
                        <a:moveTo>
                          <a:pt x="349091" y="7144"/>
                        </a:moveTo>
                        <a:lnTo>
                          <a:pt x="354806" y="12859"/>
                        </a:lnTo>
                        <a:lnTo>
                          <a:pt x="271939" y="94774"/>
                        </a:lnTo>
                        <a:lnTo>
                          <a:pt x="7144" y="94774"/>
                        </a:lnTo>
                        <a:lnTo>
                          <a:pt x="7144" y="88106"/>
                        </a:lnTo>
                        <a:lnTo>
                          <a:pt x="269081" y="8810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20" name="Freeform: Shape 210">
                    <a:extLst>
                      <a:ext uri="{FF2B5EF4-FFF2-40B4-BE49-F238E27FC236}">
                        <a16:creationId xmlns:a16="http://schemas.microsoft.com/office/drawing/2014/main" id="{340E400E-6C2D-48BE-A4DC-BF06B9E77EA0}"/>
                      </a:ext>
                    </a:extLst>
                  </p:cNvPr>
                  <p:cNvSpPr/>
                  <p:nvPr/>
                </p:nvSpPr>
                <p:spPr>
                  <a:xfrm>
                    <a:off x="5072539" y="3448526"/>
                    <a:ext cx="38100" cy="38100"/>
                  </a:xfrm>
                  <a:custGeom>
                    <a:avLst/>
                    <a:gdLst>
                      <a:gd name="connsiteX0" fmla="*/ 20479 w 38100"/>
                      <a:gd name="connsiteY0" fmla="*/ 7144 h 38100"/>
                      <a:gd name="connsiteX1" fmla="*/ 7144 w 38100"/>
                      <a:gd name="connsiteY1" fmla="*/ 20479 h 38100"/>
                      <a:gd name="connsiteX2" fmla="*/ 20479 w 38100"/>
                      <a:gd name="connsiteY2" fmla="*/ 33814 h 38100"/>
                      <a:gd name="connsiteX3" fmla="*/ 33814 w 38100"/>
                      <a:gd name="connsiteY3" fmla="*/ 20479 h 38100"/>
                      <a:gd name="connsiteX4" fmla="*/ 20479 w 38100"/>
                      <a:gd name="connsiteY4" fmla="*/ 714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0479" y="7144"/>
                        </a:moveTo>
                        <a:cubicBezTo>
                          <a:pt x="12859" y="7144"/>
                          <a:pt x="7144" y="12859"/>
                          <a:pt x="7144" y="20479"/>
                        </a:cubicBezTo>
                        <a:cubicBezTo>
                          <a:pt x="7144" y="28099"/>
                          <a:pt x="12859" y="33814"/>
                          <a:pt x="20479" y="33814"/>
                        </a:cubicBezTo>
                        <a:cubicBezTo>
                          <a:pt x="28099" y="33814"/>
                          <a:pt x="33814" y="28099"/>
                          <a:pt x="33814" y="20479"/>
                        </a:cubicBezTo>
                        <a:cubicBezTo>
                          <a:pt x="32861" y="12859"/>
                          <a:pt x="27146" y="7144"/>
                          <a:pt x="20479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21" name="Freeform: Shape 211">
                    <a:extLst>
                      <a:ext uri="{FF2B5EF4-FFF2-40B4-BE49-F238E27FC236}">
                        <a16:creationId xmlns:a16="http://schemas.microsoft.com/office/drawing/2014/main" id="{85E1F27C-C432-4349-B1F9-D9B6845DB7C2}"/>
                      </a:ext>
                    </a:extLst>
                  </p:cNvPr>
                  <p:cNvSpPr/>
                  <p:nvPr/>
                </p:nvSpPr>
                <p:spPr>
                  <a:xfrm>
                    <a:off x="5571649" y="3071336"/>
                    <a:ext cx="809625" cy="200025"/>
                  </a:xfrm>
                  <a:custGeom>
                    <a:avLst/>
                    <a:gdLst>
                      <a:gd name="connsiteX0" fmla="*/ 11906 w 809625"/>
                      <a:gd name="connsiteY0" fmla="*/ 7144 h 200025"/>
                      <a:gd name="connsiteX1" fmla="*/ 192881 w 809625"/>
                      <a:gd name="connsiteY1" fmla="*/ 188119 h 200025"/>
                      <a:gd name="connsiteX2" fmla="*/ 808196 w 809625"/>
                      <a:gd name="connsiteY2" fmla="*/ 188119 h 200025"/>
                      <a:gd name="connsiteX3" fmla="*/ 808196 w 809625"/>
                      <a:gd name="connsiteY3" fmla="*/ 195739 h 200025"/>
                      <a:gd name="connsiteX4" fmla="*/ 190024 w 809625"/>
                      <a:gd name="connsiteY4" fmla="*/ 194786 h 200025"/>
                      <a:gd name="connsiteX5" fmla="*/ 7144 w 809625"/>
                      <a:gd name="connsiteY5" fmla="*/ 11906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9625" h="200025">
                        <a:moveTo>
                          <a:pt x="11906" y="7144"/>
                        </a:moveTo>
                        <a:lnTo>
                          <a:pt x="192881" y="188119"/>
                        </a:lnTo>
                        <a:lnTo>
                          <a:pt x="808196" y="188119"/>
                        </a:lnTo>
                        <a:lnTo>
                          <a:pt x="808196" y="195739"/>
                        </a:lnTo>
                        <a:lnTo>
                          <a:pt x="190024" y="194786"/>
                        </a:lnTo>
                        <a:lnTo>
                          <a:pt x="7144" y="1190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22" name="Freeform: Shape 212">
                    <a:extLst>
                      <a:ext uri="{FF2B5EF4-FFF2-40B4-BE49-F238E27FC236}">
                        <a16:creationId xmlns:a16="http://schemas.microsoft.com/office/drawing/2014/main" id="{B7BF54AE-3066-41B2-A560-093E3DFC745E}"/>
                      </a:ext>
                    </a:extLst>
                  </p:cNvPr>
                  <p:cNvSpPr/>
                  <p:nvPr/>
                </p:nvSpPr>
                <p:spPr>
                  <a:xfrm>
                    <a:off x="6358414" y="3242786"/>
                    <a:ext cx="38100" cy="38100"/>
                  </a:xfrm>
                  <a:custGeom>
                    <a:avLst/>
                    <a:gdLst>
                      <a:gd name="connsiteX0" fmla="*/ 20479 w 38100"/>
                      <a:gd name="connsiteY0" fmla="*/ 33814 h 38100"/>
                      <a:gd name="connsiteX1" fmla="*/ 33814 w 38100"/>
                      <a:gd name="connsiteY1" fmla="*/ 20479 h 38100"/>
                      <a:gd name="connsiteX2" fmla="*/ 20479 w 38100"/>
                      <a:gd name="connsiteY2" fmla="*/ 7144 h 38100"/>
                      <a:gd name="connsiteX3" fmla="*/ 7144 w 38100"/>
                      <a:gd name="connsiteY3" fmla="*/ 20479 h 38100"/>
                      <a:gd name="connsiteX4" fmla="*/ 20479 w 38100"/>
                      <a:gd name="connsiteY4" fmla="*/ 3381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0479" y="33814"/>
                        </a:moveTo>
                        <a:cubicBezTo>
                          <a:pt x="28099" y="33814"/>
                          <a:pt x="33814" y="28099"/>
                          <a:pt x="33814" y="20479"/>
                        </a:cubicBezTo>
                        <a:cubicBezTo>
                          <a:pt x="33814" y="12859"/>
                          <a:pt x="28099" y="7144"/>
                          <a:pt x="20479" y="7144"/>
                        </a:cubicBezTo>
                        <a:cubicBezTo>
                          <a:pt x="12859" y="7144"/>
                          <a:pt x="7144" y="12859"/>
                          <a:pt x="7144" y="20479"/>
                        </a:cubicBezTo>
                        <a:cubicBezTo>
                          <a:pt x="7144" y="28099"/>
                          <a:pt x="13811" y="33814"/>
                          <a:pt x="20479" y="3381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</p:grpSp>
            <p:grpSp>
              <p:nvGrpSpPr>
                <p:cNvPr id="26" name="Graphic 166">
                  <a:extLst>
                    <a:ext uri="{FF2B5EF4-FFF2-40B4-BE49-F238E27FC236}">
                      <a16:creationId xmlns:a16="http://schemas.microsoft.com/office/drawing/2014/main" id="{6C8ED473-C106-4A99-98B0-E561223F1678}"/>
                    </a:ext>
                  </a:extLst>
                </p:cNvPr>
                <p:cNvGrpSpPr/>
                <p:nvPr/>
              </p:nvGrpSpPr>
              <p:grpSpPr>
                <a:xfrm>
                  <a:off x="3823543" y="2188695"/>
                  <a:ext cx="2667773" cy="560516"/>
                  <a:chOff x="4305300" y="3052762"/>
                  <a:chExt cx="3581400" cy="752475"/>
                </a:xfrm>
                <a:solidFill>
                  <a:schemeClr val="accent1"/>
                </a:solidFill>
              </p:grpSpPr>
              <p:sp>
                <p:nvSpPr>
                  <p:cNvPr id="183" name="Freeform: Shape 214">
                    <a:extLst>
                      <a:ext uri="{FF2B5EF4-FFF2-40B4-BE49-F238E27FC236}">
                        <a16:creationId xmlns:a16="http://schemas.microsoft.com/office/drawing/2014/main" id="{9EB96632-179B-4893-9252-675BB55828BF}"/>
                      </a:ext>
                    </a:extLst>
                  </p:cNvPr>
                  <p:cNvSpPr/>
                  <p:nvPr/>
                </p:nvSpPr>
                <p:spPr>
                  <a:xfrm>
                    <a:off x="4401979" y="3311366"/>
                    <a:ext cx="3476625" cy="200025"/>
                  </a:xfrm>
                  <a:custGeom>
                    <a:avLst/>
                    <a:gdLst>
                      <a:gd name="connsiteX0" fmla="*/ 1497806 w 3476625"/>
                      <a:gd name="connsiteY0" fmla="*/ 7144 h 200025"/>
                      <a:gd name="connsiteX1" fmla="*/ 1822609 w 3476625"/>
                      <a:gd name="connsiteY1" fmla="*/ 7144 h 200025"/>
                      <a:gd name="connsiteX2" fmla="*/ 1899761 w 3476625"/>
                      <a:gd name="connsiteY2" fmla="*/ 84296 h 200025"/>
                      <a:gd name="connsiteX3" fmla="*/ 2174081 w 3476625"/>
                      <a:gd name="connsiteY3" fmla="*/ 84296 h 200025"/>
                      <a:gd name="connsiteX4" fmla="*/ 2240756 w 3476625"/>
                      <a:gd name="connsiteY4" fmla="*/ 17621 h 200025"/>
                      <a:gd name="connsiteX5" fmla="*/ 3470434 w 3476625"/>
                      <a:gd name="connsiteY5" fmla="*/ 17621 h 200025"/>
                      <a:gd name="connsiteX6" fmla="*/ 3470434 w 3476625"/>
                      <a:gd name="connsiteY6" fmla="*/ 24289 h 200025"/>
                      <a:gd name="connsiteX7" fmla="*/ 2243614 w 3476625"/>
                      <a:gd name="connsiteY7" fmla="*/ 24289 h 200025"/>
                      <a:gd name="connsiteX8" fmla="*/ 2176939 w 3476625"/>
                      <a:gd name="connsiteY8" fmla="*/ 90964 h 200025"/>
                      <a:gd name="connsiteX9" fmla="*/ 1896904 w 3476625"/>
                      <a:gd name="connsiteY9" fmla="*/ 90964 h 200025"/>
                      <a:gd name="connsiteX10" fmla="*/ 1819751 w 3476625"/>
                      <a:gd name="connsiteY10" fmla="*/ 13811 h 200025"/>
                      <a:gd name="connsiteX11" fmla="*/ 1500664 w 3476625"/>
                      <a:gd name="connsiteY11" fmla="*/ 13811 h 200025"/>
                      <a:gd name="connsiteX12" fmla="*/ 1432084 w 3476625"/>
                      <a:gd name="connsiteY12" fmla="*/ 120491 h 200025"/>
                      <a:gd name="connsiteX13" fmla="*/ 1057751 w 3476625"/>
                      <a:gd name="connsiteY13" fmla="*/ 120491 h 200025"/>
                      <a:gd name="connsiteX14" fmla="*/ 971074 w 3476625"/>
                      <a:gd name="connsiteY14" fmla="*/ 14764 h 200025"/>
                      <a:gd name="connsiteX15" fmla="*/ 379571 w 3476625"/>
                      <a:gd name="connsiteY15" fmla="*/ 14764 h 200025"/>
                      <a:gd name="connsiteX16" fmla="*/ 11906 w 3476625"/>
                      <a:gd name="connsiteY16" fmla="*/ 201454 h 200025"/>
                      <a:gd name="connsiteX17" fmla="*/ 7144 w 3476625"/>
                      <a:gd name="connsiteY17" fmla="*/ 196691 h 200025"/>
                      <a:gd name="connsiteX18" fmla="*/ 376714 w 3476625"/>
                      <a:gd name="connsiteY18" fmla="*/ 8096 h 200025"/>
                      <a:gd name="connsiteX19" fmla="*/ 973931 w 3476625"/>
                      <a:gd name="connsiteY19" fmla="*/ 8096 h 200025"/>
                      <a:gd name="connsiteX20" fmla="*/ 1061561 w 3476625"/>
                      <a:gd name="connsiteY20" fmla="*/ 113824 h 200025"/>
                      <a:gd name="connsiteX21" fmla="*/ 1429226 w 3476625"/>
                      <a:gd name="connsiteY21" fmla="*/ 113824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3476625" h="200025">
                        <a:moveTo>
                          <a:pt x="1497806" y="7144"/>
                        </a:moveTo>
                        <a:lnTo>
                          <a:pt x="1822609" y="7144"/>
                        </a:lnTo>
                        <a:lnTo>
                          <a:pt x="1899761" y="84296"/>
                        </a:lnTo>
                        <a:lnTo>
                          <a:pt x="2174081" y="84296"/>
                        </a:lnTo>
                        <a:lnTo>
                          <a:pt x="2240756" y="17621"/>
                        </a:lnTo>
                        <a:lnTo>
                          <a:pt x="3470434" y="17621"/>
                        </a:lnTo>
                        <a:lnTo>
                          <a:pt x="3470434" y="24289"/>
                        </a:lnTo>
                        <a:lnTo>
                          <a:pt x="2243614" y="24289"/>
                        </a:lnTo>
                        <a:lnTo>
                          <a:pt x="2176939" y="90964"/>
                        </a:lnTo>
                        <a:lnTo>
                          <a:pt x="1896904" y="90964"/>
                        </a:lnTo>
                        <a:lnTo>
                          <a:pt x="1819751" y="13811"/>
                        </a:lnTo>
                        <a:lnTo>
                          <a:pt x="1500664" y="13811"/>
                        </a:lnTo>
                        <a:lnTo>
                          <a:pt x="1432084" y="120491"/>
                        </a:lnTo>
                        <a:lnTo>
                          <a:pt x="1057751" y="120491"/>
                        </a:lnTo>
                        <a:lnTo>
                          <a:pt x="971074" y="14764"/>
                        </a:lnTo>
                        <a:lnTo>
                          <a:pt x="379571" y="14764"/>
                        </a:lnTo>
                        <a:lnTo>
                          <a:pt x="11906" y="201454"/>
                        </a:lnTo>
                        <a:lnTo>
                          <a:pt x="7144" y="196691"/>
                        </a:lnTo>
                        <a:lnTo>
                          <a:pt x="376714" y="8096"/>
                        </a:lnTo>
                        <a:lnTo>
                          <a:pt x="973931" y="8096"/>
                        </a:lnTo>
                        <a:lnTo>
                          <a:pt x="1061561" y="113824"/>
                        </a:lnTo>
                        <a:lnTo>
                          <a:pt x="1429226" y="113824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84" name="Freeform: Shape 215">
                    <a:extLst>
                      <a:ext uri="{FF2B5EF4-FFF2-40B4-BE49-F238E27FC236}">
                        <a16:creationId xmlns:a16="http://schemas.microsoft.com/office/drawing/2014/main" id="{07FB35BC-B132-4406-8EE9-8BD20A055F7A}"/>
                      </a:ext>
                    </a:extLst>
                  </p:cNvPr>
                  <p:cNvSpPr/>
                  <p:nvPr/>
                </p:nvSpPr>
                <p:spPr>
                  <a:xfrm>
                    <a:off x="7851934" y="3312318"/>
                    <a:ext cx="38100" cy="38100"/>
                  </a:xfrm>
                  <a:custGeom>
                    <a:avLst/>
                    <a:gdLst>
                      <a:gd name="connsiteX0" fmla="*/ 20479 w 38100"/>
                      <a:gd name="connsiteY0" fmla="*/ 7144 h 38100"/>
                      <a:gd name="connsiteX1" fmla="*/ 33814 w 38100"/>
                      <a:gd name="connsiteY1" fmla="*/ 20479 h 38100"/>
                      <a:gd name="connsiteX2" fmla="*/ 20479 w 38100"/>
                      <a:gd name="connsiteY2" fmla="*/ 33814 h 38100"/>
                      <a:gd name="connsiteX3" fmla="*/ 7144 w 38100"/>
                      <a:gd name="connsiteY3" fmla="*/ 20479 h 38100"/>
                      <a:gd name="connsiteX4" fmla="*/ 20479 w 38100"/>
                      <a:gd name="connsiteY4" fmla="*/ 714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0479" y="7144"/>
                        </a:moveTo>
                        <a:cubicBezTo>
                          <a:pt x="28099" y="7144"/>
                          <a:pt x="33814" y="12859"/>
                          <a:pt x="33814" y="20479"/>
                        </a:cubicBezTo>
                        <a:cubicBezTo>
                          <a:pt x="33814" y="28099"/>
                          <a:pt x="28099" y="33814"/>
                          <a:pt x="20479" y="33814"/>
                        </a:cubicBezTo>
                        <a:cubicBezTo>
                          <a:pt x="12859" y="33814"/>
                          <a:pt x="7144" y="28099"/>
                          <a:pt x="7144" y="20479"/>
                        </a:cubicBezTo>
                        <a:cubicBezTo>
                          <a:pt x="7144" y="12859"/>
                          <a:pt x="12859" y="7144"/>
                          <a:pt x="20479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85" name="Freeform: Shape 216">
                    <a:extLst>
                      <a:ext uri="{FF2B5EF4-FFF2-40B4-BE49-F238E27FC236}">
                        <a16:creationId xmlns:a16="http://schemas.microsoft.com/office/drawing/2014/main" id="{6113B67E-32A6-4C3F-A9BF-30C78C253608}"/>
                      </a:ext>
                    </a:extLst>
                  </p:cNvPr>
                  <p:cNvSpPr/>
                  <p:nvPr/>
                </p:nvSpPr>
                <p:spPr>
                  <a:xfrm>
                    <a:off x="4391739" y="3489721"/>
                    <a:ext cx="38100" cy="38100"/>
                  </a:xfrm>
                  <a:custGeom>
                    <a:avLst/>
                    <a:gdLst>
                      <a:gd name="connsiteX0" fmla="*/ 10716 w 38100"/>
                      <a:gd name="connsiteY0" fmla="*/ 10716 h 38100"/>
                      <a:gd name="connsiteX1" fmla="*/ 10716 w 38100"/>
                      <a:gd name="connsiteY1" fmla="*/ 29766 h 38100"/>
                      <a:gd name="connsiteX2" fmla="*/ 29766 w 38100"/>
                      <a:gd name="connsiteY2" fmla="*/ 29766 h 38100"/>
                      <a:gd name="connsiteX3" fmla="*/ 29766 w 38100"/>
                      <a:gd name="connsiteY3" fmla="*/ 10716 h 38100"/>
                      <a:gd name="connsiteX4" fmla="*/ 10716 w 38100"/>
                      <a:gd name="connsiteY4" fmla="*/ 10716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10716" y="10716"/>
                        </a:moveTo>
                        <a:cubicBezTo>
                          <a:pt x="5953" y="15478"/>
                          <a:pt x="5953" y="24051"/>
                          <a:pt x="10716" y="29766"/>
                        </a:cubicBezTo>
                        <a:cubicBezTo>
                          <a:pt x="15478" y="34528"/>
                          <a:pt x="24051" y="34528"/>
                          <a:pt x="29766" y="29766"/>
                        </a:cubicBezTo>
                        <a:cubicBezTo>
                          <a:pt x="34528" y="25003"/>
                          <a:pt x="34528" y="16431"/>
                          <a:pt x="29766" y="10716"/>
                        </a:cubicBezTo>
                        <a:cubicBezTo>
                          <a:pt x="24051" y="5953"/>
                          <a:pt x="15478" y="5953"/>
                          <a:pt x="10716" y="1071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86" name="Freeform: Shape 217">
                    <a:extLst>
                      <a:ext uri="{FF2B5EF4-FFF2-40B4-BE49-F238E27FC236}">
                        <a16:creationId xmlns:a16="http://schemas.microsoft.com/office/drawing/2014/main" id="{97FF53DF-DF13-4581-B56E-CA695CF2D5C7}"/>
                      </a:ext>
                    </a:extLst>
                  </p:cNvPr>
                  <p:cNvSpPr/>
                  <p:nvPr/>
                </p:nvSpPr>
                <p:spPr>
                  <a:xfrm>
                    <a:off x="4559141" y="3055143"/>
                    <a:ext cx="2552700" cy="142875"/>
                  </a:xfrm>
                  <a:custGeom>
                    <a:avLst/>
                    <a:gdLst>
                      <a:gd name="connsiteX0" fmla="*/ 7144 w 2552700"/>
                      <a:gd name="connsiteY0" fmla="*/ 7144 h 142875"/>
                      <a:gd name="connsiteX1" fmla="*/ 101441 w 2552700"/>
                      <a:gd name="connsiteY1" fmla="*/ 7144 h 142875"/>
                      <a:gd name="connsiteX2" fmla="*/ 222409 w 2552700"/>
                      <a:gd name="connsiteY2" fmla="*/ 128111 h 142875"/>
                      <a:gd name="connsiteX3" fmla="*/ 813911 w 2552700"/>
                      <a:gd name="connsiteY3" fmla="*/ 128111 h 142875"/>
                      <a:gd name="connsiteX4" fmla="*/ 881539 w 2552700"/>
                      <a:gd name="connsiteY4" fmla="*/ 21431 h 142875"/>
                      <a:gd name="connsiteX5" fmla="*/ 1284446 w 2552700"/>
                      <a:gd name="connsiteY5" fmla="*/ 21431 h 142875"/>
                      <a:gd name="connsiteX6" fmla="*/ 1343501 w 2552700"/>
                      <a:gd name="connsiteY6" fmla="*/ 129064 h 142875"/>
                      <a:gd name="connsiteX7" fmla="*/ 1662589 w 2552700"/>
                      <a:gd name="connsiteY7" fmla="*/ 129064 h 142875"/>
                      <a:gd name="connsiteX8" fmla="*/ 1739741 w 2552700"/>
                      <a:gd name="connsiteY8" fmla="*/ 51911 h 142875"/>
                      <a:gd name="connsiteX9" fmla="*/ 2019776 w 2552700"/>
                      <a:gd name="connsiteY9" fmla="*/ 51911 h 142875"/>
                      <a:gd name="connsiteX10" fmla="*/ 2086451 w 2552700"/>
                      <a:gd name="connsiteY10" fmla="*/ 117634 h 142875"/>
                      <a:gd name="connsiteX11" fmla="*/ 2551271 w 2552700"/>
                      <a:gd name="connsiteY11" fmla="*/ 117634 h 142875"/>
                      <a:gd name="connsiteX12" fmla="*/ 2551271 w 2552700"/>
                      <a:gd name="connsiteY12" fmla="*/ 125254 h 142875"/>
                      <a:gd name="connsiteX13" fmla="*/ 2083594 w 2552700"/>
                      <a:gd name="connsiteY13" fmla="*/ 125254 h 142875"/>
                      <a:gd name="connsiteX14" fmla="*/ 2016919 w 2552700"/>
                      <a:gd name="connsiteY14" fmla="*/ 58579 h 142875"/>
                      <a:gd name="connsiteX15" fmla="*/ 1742599 w 2552700"/>
                      <a:gd name="connsiteY15" fmla="*/ 58579 h 142875"/>
                      <a:gd name="connsiteX16" fmla="*/ 1665446 w 2552700"/>
                      <a:gd name="connsiteY16" fmla="*/ 135731 h 142875"/>
                      <a:gd name="connsiteX17" fmla="*/ 1340644 w 2552700"/>
                      <a:gd name="connsiteY17" fmla="*/ 135731 h 142875"/>
                      <a:gd name="connsiteX18" fmla="*/ 1281589 w 2552700"/>
                      <a:gd name="connsiteY18" fmla="*/ 29051 h 142875"/>
                      <a:gd name="connsiteX19" fmla="*/ 885349 w 2552700"/>
                      <a:gd name="connsiteY19" fmla="*/ 29051 h 142875"/>
                      <a:gd name="connsiteX20" fmla="*/ 816769 w 2552700"/>
                      <a:gd name="connsiteY20" fmla="*/ 134779 h 142875"/>
                      <a:gd name="connsiteX21" fmla="*/ 219551 w 2552700"/>
                      <a:gd name="connsiteY21" fmla="*/ 134779 h 142875"/>
                      <a:gd name="connsiteX22" fmla="*/ 98584 w 2552700"/>
                      <a:gd name="connsiteY22" fmla="*/ 14764 h 142875"/>
                      <a:gd name="connsiteX23" fmla="*/ 7144 w 2552700"/>
                      <a:gd name="connsiteY23" fmla="*/ 14764 h 142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2552700" h="142875">
                        <a:moveTo>
                          <a:pt x="7144" y="7144"/>
                        </a:moveTo>
                        <a:lnTo>
                          <a:pt x="101441" y="7144"/>
                        </a:lnTo>
                        <a:lnTo>
                          <a:pt x="222409" y="128111"/>
                        </a:lnTo>
                        <a:lnTo>
                          <a:pt x="813911" y="128111"/>
                        </a:lnTo>
                        <a:lnTo>
                          <a:pt x="881539" y="21431"/>
                        </a:lnTo>
                        <a:lnTo>
                          <a:pt x="1284446" y="21431"/>
                        </a:lnTo>
                        <a:lnTo>
                          <a:pt x="1343501" y="129064"/>
                        </a:lnTo>
                        <a:lnTo>
                          <a:pt x="1662589" y="129064"/>
                        </a:lnTo>
                        <a:lnTo>
                          <a:pt x="1739741" y="51911"/>
                        </a:lnTo>
                        <a:lnTo>
                          <a:pt x="2019776" y="51911"/>
                        </a:lnTo>
                        <a:lnTo>
                          <a:pt x="2086451" y="117634"/>
                        </a:lnTo>
                        <a:lnTo>
                          <a:pt x="2551271" y="117634"/>
                        </a:lnTo>
                        <a:lnTo>
                          <a:pt x="2551271" y="125254"/>
                        </a:lnTo>
                        <a:lnTo>
                          <a:pt x="2083594" y="125254"/>
                        </a:lnTo>
                        <a:lnTo>
                          <a:pt x="2016919" y="58579"/>
                        </a:lnTo>
                        <a:lnTo>
                          <a:pt x="1742599" y="58579"/>
                        </a:lnTo>
                        <a:lnTo>
                          <a:pt x="1665446" y="135731"/>
                        </a:lnTo>
                        <a:lnTo>
                          <a:pt x="1340644" y="135731"/>
                        </a:lnTo>
                        <a:lnTo>
                          <a:pt x="1281589" y="29051"/>
                        </a:lnTo>
                        <a:lnTo>
                          <a:pt x="885349" y="29051"/>
                        </a:lnTo>
                        <a:lnTo>
                          <a:pt x="816769" y="134779"/>
                        </a:lnTo>
                        <a:lnTo>
                          <a:pt x="219551" y="134779"/>
                        </a:lnTo>
                        <a:lnTo>
                          <a:pt x="98584" y="14764"/>
                        </a:lnTo>
                        <a:lnTo>
                          <a:pt x="7144" y="14764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87" name="Freeform: Shape 218">
                    <a:extLst>
                      <a:ext uri="{FF2B5EF4-FFF2-40B4-BE49-F238E27FC236}">
                        <a16:creationId xmlns:a16="http://schemas.microsoft.com/office/drawing/2014/main" id="{ED95542D-3C74-43A9-B0F7-27DE546EADB8}"/>
                      </a:ext>
                    </a:extLst>
                  </p:cNvPr>
                  <p:cNvSpPr/>
                  <p:nvPr/>
                </p:nvSpPr>
                <p:spPr>
                  <a:xfrm>
                    <a:off x="7089934" y="3156108"/>
                    <a:ext cx="38100" cy="38100"/>
                  </a:xfrm>
                  <a:custGeom>
                    <a:avLst/>
                    <a:gdLst>
                      <a:gd name="connsiteX0" fmla="*/ 20479 w 38100"/>
                      <a:gd name="connsiteY0" fmla="*/ 7144 h 38100"/>
                      <a:gd name="connsiteX1" fmla="*/ 33814 w 38100"/>
                      <a:gd name="connsiteY1" fmla="*/ 20479 h 38100"/>
                      <a:gd name="connsiteX2" fmla="*/ 20479 w 38100"/>
                      <a:gd name="connsiteY2" fmla="*/ 33814 h 38100"/>
                      <a:gd name="connsiteX3" fmla="*/ 7144 w 38100"/>
                      <a:gd name="connsiteY3" fmla="*/ 20479 h 38100"/>
                      <a:gd name="connsiteX4" fmla="*/ 20479 w 38100"/>
                      <a:gd name="connsiteY4" fmla="*/ 714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0479" y="7144"/>
                        </a:moveTo>
                        <a:cubicBezTo>
                          <a:pt x="28099" y="7144"/>
                          <a:pt x="33814" y="12859"/>
                          <a:pt x="33814" y="20479"/>
                        </a:cubicBezTo>
                        <a:cubicBezTo>
                          <a:pt x="33814" y="28099"/>
                          <a:pt x="28099" y="33814"/>
                          <a:pt x="20479" y="33814"/>
                        </a:cubicBezTo>
                        <a:cubicBezTo>
                          <a:pt x="12859" y="33814"/>
                          <a:pt x="7144" y="28099"/>
                          <a:pt x="7144" y="20479"/>
                        </a:cubicBezTo>
                        <a:cubicBezTo>
                          <a:pt x="7144" y="13811"/>
                          <a:pt x="12859" y="7144"/>
                          <a:pt x="20479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88" name="Freeform: Shape 219">
                    <a:extLst>
                      <a:ext uri="{FF2B5EF4-FFF2-40B4-BE49-F238E27FC236}">
                        <a16:creationId xmlns:a16="http://schemas.microsoft.com/office/drawing/2014/main" id="{13C36CA5-6103-4C99-A305-EFD4D40BD44D}"/>
                      </a:ext>
                    </a:extLst>
                  </p:cNvPr>
                  <p:cNvSpPr/>
                  <p:nvPr/>
                </p:nvSpPr>
                <p:spPr>
                  <a:xfrm>
                    <a:off x="4546759" y="3045618"/>
                    <a:ext cx="38100" cy="38100"/>
                  </a:xfrm>
                  <a:custGeom>
                    <a:avLst/>
                    <a:gdLst>
                      <a:gd name="connsiteX0" fmla="*/ 20479 w 38100"/>
                      <a:gd name="connsiteY0" fmla="*/ 7144 h 38100"/>
                      <a:gd name="connsiteX1" fmla="*/ 7144 w 38100"/>
                      <a:gd name="connsiteY1" fmla="*/ 20479 h 38100"/>
                      <a:gd name="connsiteX2" fmla="*/ 20479 w 38100"/>
                      <a:gd name="connsiteY2" fmla="*/ 33814 h 38100"/>
                      <a:gd name="connsiteX3" fmla="*/ 33814 w 38100"/>
                      <a:gd name="connsiteY3" fmla="*/ 20479 h 38100"/>
                      <a:gd name="connsiteX4" fmla="*/ 20479 w 38100"/>
                      <a:gd name="connsiteY4" fmla="*/ 714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0479" y="7144"/>
                        </a:moveTo>
                        <a:cubicBezTo>
                          <a:pt x="12859" y="7144"/>
                          <a:pt x="7144" y="12859"/>
                          <a:pt x="7144" y="20479"/>
                        </a:cubicBezTo>
                        <a:cubicBezTo>
                          <a:pt x="7144" y="28099"/>
                          <a:pt x="12859" y="33814"/>
                          <a:pt x="20479" y="33814"/>
                        </a:cubicBezTo>
                        <a:cubicBezTo>
                          <a:pt x="28099" y="33814"/>
                          <a:pt x="33814" y="28099"/>
                          <a:pt x="33814" y="20479"/>
                        </a:cubicBezTo>
                        <a:cubicBezTo>
                          <a:pt x="33814" y="12859"/>
                          <a:pt x="28099" y="7144"/>
                          <a:pt x="20479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89" name="Freeform: Shape 220">
                    <a:extLst>
                      <a:ext uri="{FF2B5EF4-FFF2-40B4-BE49-F238E27FC236}">
                        <a16:creationId xmlns:a16="http://schemas.microsoft.com/office/drawing/2014/main" id="{C84A0D08-7C0C-4EE7-A6E4-A686E8B97CDA}"/>
                      </a:ext>
                    </a:extLst>
                  </p:cNvPr>
                  <p:cNvSpPr/>
                  <p:nvPr/>
                </p:nvSpPr>
                <p:spPr>
                  <a:xfrm>
                    <a:off x="6717506" y="3322796"/>
                    <a:ext cx="676275" cy="104775"/>
                  </a:xfrm>
                  <a:custGeom>
                    <a:avLst/>
                    <a:gdLst>
                      <a:gd name="connsiteX0" fmla="*/ 668179 w 676275"/>
                      <a:gd name="connsiteY0" fmla="*/ 7144 h 104775"/>
                      <a:gd name="connsiteX1" fmla="*/ 672941 w 676275"/>
                      <a:gd name="connsiteY1" fmla="*/ 11906 h 104775"/>
                      <a:gd name="connsiteX2" fmla="*/ 471964 w 676275"/>
                      <a:gd name="connsiteY2" fmla="*/ 98584 h 104775"/>
                      <a:gd name="connsiteX3" fmla="*/ 7144 w 676275"/>
                      <a:gd name="connsiteY3" fmla="*/ 98584 h 104775"/>
                      <a:gd name="connsiteX4" fmla="*/ 7144 w 676275"/>
                      <a:gd name="connsiteY4" fmla="*/ 91916 h 104775"/>
                      <a:gd name="connsiteX5" fmla="*/ 469106 w 676275"/>
                      <a:gd name="connsiteY5" fmla="*/ 91916 h 104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6275" h="104775">
                        <a:moveTo>
                          <a:pt x="668179" y="7144"/>
                        </a:moveTo>
                        <a:lnTo>
                          <a:pt x="672941" y="11906"/>
                        </a:lnTo>
                        <a:lnTo>
                          <a:pt x="471964" y="98584"/>
                        </a:lnTo>
                        <a:lnTo>
                          <a:pt x="7144" y="98584"/>
                        </a:lnTo>
                        <a:lnTo>
                          <a:pt x="7144" y="91916"/>
                        </a:lnTo>
                        <a:lnTo>
                          <a:pt x="469106" y="9191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90" name="Freeform: Shape 221">
                    <a:extLst>
                      <a:ext uri="{FF2B5EF4-FFF2-40B4-BE49-F238E27FC236}">
                        <a16:creationId xmlns:a16="http://schemas.microsoft.com/office/drawing/2014/main" id="{A30F5810-57FD-4BA3-9293-FBEBA053649F}"/>
                      </a:ext>
                    </a:extLst>
                  </p:cNvPr>
                  <p:cNvSpPr/>
                  <p:nvPr/>
                </p:nvSpPr>
                <p:spPr>
                  <a:xfrm>
                    <a:off x="6705124" y="3398043"/>
                    <a:ext cx="38100" cy="38100"/>
                  </a:xfrm>
                  <a:custGeom>
                    <a:avLst/>
                    <a:gdLst>
                      <a:gd name="connsiteX0" fmla="*/ 20479 w 38100"/>
                      <a:gd name="connsiteY0" fmla="*/ 7144 h 38100"/>
                      <a:gd name="connsiteX1" fmla="*/ 7144 w 38100"/>
                      <a:gd name="connsiteY1" fmla="*/ 20479 h 38100"/>
                      <a:gd name="connsiteX2" fmla="*/ 20479 w 38100"/>
                      <a:gd name="connsiteY2" fmla="*/ 33814 h 38100"/>
                      <a:gd name="connsiteX3" fmla="*/ 33814 w 38100"/>
                      <a:gd name="connsiteY3" fmla="*/ 20479 h 38100"/>
                      <a:gd name="connsiteX4" fmla="*/ 20479 w 38100"/>
                      <a:gd name="connsiteY4" fmla="*/ 714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0479" y="7144"/>
                        </a:moveTo>
                        <a:cubicBezTo>
                          <a:pt x="12859" y="7144"/>
                          <a:pt x="7144" y="12859"/>
                          <a:pt x="7144" y="20479"/>
                        </a:cubicBezTo>
                        <a:cubicBezTo>
                          <a:pt x="7144" y="28099"/>
                          <a:pt x="12859" y="33814"/>
                          <a:pt x="20479" y="33814"/>
                        </a:cubicBezTo>
                        <a:cubicBezTo>
                          <a:pt x="28099" y="33814"/>
                          <a:pt x="33814" y="28099"/>
                          <a:pt x="33814" y="20479"/>
                        </a:cubicBezTo>
                        <a:cubicBezTo>
                          <a:pt x="33814" y="12859"/>
                          <a:pt x="27146" y="7144"/>
                          <a:pt x="20479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91" name="Freeform: Shape 222">
                    <a:extLst>
                      <a:ext uri="{FF2B5EF4-FFF2-40B4-BE49-F238E27FC236}">
                        <a16:creationId xmlns:a16="http://schemas.microsoft.com/office/drawing/2014/main" id="{1CCE4C22-0A73-4EFB-92D2-C7D30A932018}"/>
                      </a:ext>
                    </a:extLst>
                  </p:cNvPr>
                  <p:cNvSpPr/>
                  <p:nvPr/>
                </p:nvSpPr>
                <p:spPr>
                  <a:xfrm>
                    <a:off x="5352574" y="3312318"/>
                    <a:ext cx="742950" cy="485775"/>
                  </a:xfrm>
                  <a:custGeom>
                    <a:avLst/>
                    <a:gdLst>
                      <a:gd name="connsiteX0" fmla="*/ 736759 w 742950"/>
                      <a:gd name="connsiteY0" fmla="*/ 7144 h 485775"/>
                      <a:gd name="connsiteX1" fmla="*/ 741521 w 742950"/>
                      <a:gd name="connsiteY1" fmla="*/ 11906 h 485775"/>
                      <a:gd name="connsiteX2" fmla="*/ 552926 w 742950"/>
                      <a:gd name="connsiteY2" fmla="*/ 200501 h 485775"/>
                      <a:gd name="connsiteX3" fmla="*/ 260509 w 742950"/>
                      <a:gd name="connsiteY3" fmla="*/ 200501 h 485775"/>
                      <a:gd name="connsiteX4" fmla="*/ 12859 w 742950"/>
                      <a:gd name="connsiteY4" fmla="*/ 486251 h 485775"/>
                      <a:gd name="connsiteX5" fmla="*/ 7144 w 742950"/>
                      <a:gd name="connsiteY5" fmla="*/ 481489 h 485775"/>
                      <a:gd name="connsiteX6" fmla="*/ 257651 w 742950"/>
                      <a:gd name="connsiteY6" fmla="*/ 192881 h 485775"/>
                      <a:gd name="connsiteX7" fmla="*/ 550069 w 742950"/>
                      <a:gd name="connsiteY7" fmla="*/ 192881 h 485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42950" h="485775">
                        <a:moveTo>
                          <a:pt x="736759" y="7144"/>
                        </a:moveTo>
                        <a:lnTo>
                          <a:pt x="741521" y="11906"/>
                        </a:lnTo>
                        <a:lnTo>
                          <a:pt x="552926" y="200501"/>
                        </a:lnTo>
                        <a:lnTo>
                          <a:pt x="260509" y="200501"/>
                        </a:lnTo>
                        <a:lnTo>
                          <a:pt x="12859" y="486251"/>
                        </a:lnTo>
                        <a:lnTo>
                          <a:pt x="7144" y="481489"/>
                        </a:lnTo>
                        <a:lnTo>
                          <a:pt x="257651" y="192881"/>
                        </a:lnTo>
                        <a:lnTo>
                          <a:pt x="550069" y="192881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92" name="Freeform: Shape 223">
                    <a:extLst>
                      <a:ext uri="{FF2B5EF4-FFF2-40B4-BE49-F238E27FC236}">
                        <a16:creationId xmlns:a16="http://schemas.microsoft.com/office/drawing/2014/main" id="{F392410C-5EDE-4F52-9DE0-FD8962930BEE}"/>
                      </a:ext>
                    </a:extLst>
                  </p:cNvPr>
                  <p:cNvSpPr/>
                  <p:nvPr/>
                </p:nvSpPr>
                <p:spPr>
                  <a:xfrm>
                    <a:off x="5343287" y="3775709"/>
                    <a:ext cx="38100" cy="38100"/>
                  </a:xfrm>
                  <a:custGeom>
                    <a:avLst/>
                    <a:gdLst>
                      <a:gd name="connsiteX0" fmla="*/ 10716 w 38100"/>
                      <a:gd name="connsiteY0" fmla="*/ 11430 h 38100"/>
                      <a:gd name="connsiteX1" fmla="*/ 10716 w 38100"/>
                      <a:gd name="connsiteY1" fmla="*/ 30480 h 38100"/>
                      <a:gd name="connsiteX2" fmla="*/ 29766 w 38100"/>
                      <a:gd name="connsiteY2" fmla="*/ 30480 h 38100"/>
                      <a:gd name="connsiteX3" fmla="*/ 29766 w 38100"/>
                      <a:gd name="connsiteY3" fmla="*/ 11430 h 38100"/>
                      <a:gd name="connsiteX4" fmla="*/ 10716 w 38100"/>
                      <a:gd name="connsiteY4" fmla="*/ 1143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10716" y="11430"/>
                        </a:moveTo>
                        <a:cubicBezTo>
                          <a:pt x="5953" y="16192"/>
                          <a:pt x="5953" y="24765"/>
                          <a:pt x="10716" y="30480"/>
                        </a:cubicBezTo>
                        <a:cubicBezTo>
                          <a:pt x="15478" y="35242"/>
                          <a:pt x="24051" y="35242"/>
                          <a:pt x="29766" y="30480"/>
                        </a:cubicBezTo>
                        <a:cubicBezTo>
                          <a:pt x="34528" y="25717"/>
                          <a:pt x="34528" y="17145"/>
                          <a:pt x="29766" y="11430"/>
                        </a:cubicBezTo>
                        <a:cubicBezTo>
                          <a:pt x="24051" y="5715"/>
                          <a:pt x="15478" y="5715"/>
                          <a:pt x="10716" y="1143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93" name="Freeform: Shape 224">
                    <a:extLst>
                      <a:ext uri="{FF2B5EF4-FFF2-40B4-BE49-F238E27FC236}">
                        <a16:creationId xmlns:a16="http://schemas.microsoft.com/office/drawing/2014/main" id="{4EBA86AA-6F3C-4B84-B417-8BC00DCE124B}"/>
                      </a:ext>
                    </a:extLst>
                  </p:cNvPr>
                  <p:cNvSpPr/>
                  <p:nvPr/>
                </p:nvSpPr>
                <p:spPr>
                  <a:xfrm>
                    <a:off x="4308634" y="3313271"/>
                    <a:ext cx="1009650" cy="428625"/>
                  </a:xfrm>
                  <a:custGeom>
                    <a:avLst/>
                    <a:gdLst>
                      <a:gd name="connsiteX0" fmla="*/ 998696 w 1009650"/>
                      <a:gd name="connsiteY0" fmla="*/ 7144 h 428625"/>
                      <a:gd name="connsiteX1" fmla="*/ 1003459 w 1009650"/>
                      <a:gd name="connsiteY1" fmla="*/ 11906 h 428625"/>
                      <a:gd name="connsiteX2" fmla="*/ 912019 w 1009650"/>
                      <a:gd name="connsiteY2" fmla="*/ 103346 h 428625"/>
                      <a:gd name="connsiteX3" fmla="*/ 646271 w 1009650"/>
                      <a:gd name="connsiteY3" fmla="*/ 103346 h 428625"/>
                      <a:gd name="connsiteX4" fmla="*/ 476726 w 1009650"/>
                      <a:gd name="connsiteY4" fmla="*/ 272891 h 428625"/>
                      <a:gd name="connsiteX5" fmla="*/ 306229 w 1009650"/>
                      <a:gd name="connsiteY5" fmla="*/ 272891 h 428625"/>
                      <a:gd name="connsiteX6" fmla="*/ 11906 w 1009650"/>
                      <a:gd name="connsiteY6" fmla="*/ 424339 h 428625"/>
                      <a:gd name="connsiteX7" fmla="*/ 7144 w 1009650"/>
                      <a:gd name="connsiteY7" fmla="*/ 419576 h 428625"/>
                      <a:gd name="connsiteX8" fmla="*/ 303371 w 1009650"/>
                      <a:gd name="connsiteY8" fmla="*/ 266224 h 428625"/>
                      <a:gd name="connsiteX9" fmla="*/ 472916 w 1009650"/>
                      <a:gd name="connsiteY9" fmla="*/ 266224 h 428625"/>
                      <a:gd name="connsiteX10" fmla="*/ 643414 w 1009650"/>
                      <a:gd name="connsiteY10" fmla="*/ 95726 h 428625"/>
                      <a:gd name="connsiteX11" fmla="*/ 909161 w 1009650"/>
                      <a:gd name="connsiteY11" fmla="*/ 95726 h 428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009650" h="428625">
                        <a:moveTo>
                          <a:pt x="998696" y="7144"/>
                        </a:moveTo>
                        <a:lnTo>
                          <a:pt x="1003459" y="11906"/>
                        </a:lnTo>
                        <a:lnTo>
                          <a:pt x="912019" y="103346"/>
                        </a:lnTo>
                        <a:lnTo>
                          <a:pt x="646271" y="103346"/>
                        </a:lnTo>
                        <a:lnTo>
                          <a:pt x="476726" y="272891"/>
                        </a:lnTo>
                        <a:lnTo>
                          <a:pt x="306229" y="272891"/>
                        </a:lnTo>
                        <a:lnTo>
                          <a:pt x="11906" y="424339"/>
                        </a:lnTo>
                        <a:lnTo>
                          <a:pt x="7144" y="419576"/>
                        </a:lnTo>
                        <a:lnTo>
                          <a:pt x="303371" y="266224"/>
                        </a:lnTo>
                        <a:lnTo>
                          <a:pt x="472916" y="266224"/>
                        </a:lnTo>
                        <a:lnTo>
                          <a:pt x="643414" y="95726"/>
                        </a:lnTo>
                        <a:lnTo>
                          <a:pt x="909161" y="9572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94" name="Freeform: Shape 225">
                    <a:extLst>
                      <a:ext uri="{FF2B5EF4-FFF2-40B4-BE49-F238E27FC236}">
                        <a16:creationId xmlns:a16="http://schemas.microsoft.com/office/drawing/2014/main" id="{38E42701-7A9B-42FB-A487-F271999E35A7}"/>
                      </a:ext>
                    </a:extLst>
                  </p:cNvPr>
                  <p:cNvSpPr/>
                  <p:nvPr/>
                </p:nvSpPr>
                <p:spPr>
                  <a:xfrm>
                    <a:off x="4298394" y="3714511"/>
                    <a:ext cx="38100" cy="38100"/>
                  </a:xfrm>
                  <a:custGeom>
                    <a:avLst/>
                    <a:gdLst>
                      <a:gd name="connsiteX0" fmla="*/ 10716 w 38100"/>
                      <a:gd name="connsiteY0" fmla="*/ 10716 h 38100"/>
                      <a:gd name="connsiteX1" fmla="*/ 10716 w 38100"/>
                      <a:gd name="connsiteY1" fmla="*/ 29766 h 38100"/>
                      <a:gd name="connsiteX2" fmla="*/ 29766 w 38100"/>
                      <a:gd name="connsiteY2" fmla="*/ 29766 h 38100"/>
                      <a:gd name="connsiteX3" fmla="*/ 29766 w 38100"/>
                      <a:gd name="connsiteY3" fmla="*/ 10716 h 38100"/>
                      <a:gd name="connsiteX4" fmla="*/ 10716 w 38100"/>
                      <a:gd name="connsiteY4" fmla="*/ 10716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10716" y="10716"/>
                        </a:moveTo>
                        <a:cubicBezTo>
                          <a:pt x="5953" y="15478"/>
                          <a:pt x="5953" y="24051"/>
                          <a:pt x="10716" y="29766"/>
                        </a:cubicBezTo>
                        <a:cubicBezTo>
                          <a:pt x="15478" y="34528"/>
                          <a:pt x="24051" y="34528"/>
                          <a:pt x="29766" y="29766"/>
                        </a:cubicBezTo>
                        <a:cubicBezTo>
                          <a:pt x="34528" y="25003"/>
                          <a:pt x="34528" y="16431"/>
                          <a:pt x="29766" y="10716"/>
                        </a:cubicBezTo>
                        <a:cubicBezTo>
                          <a:pt x="24051" y="5953"/>
                          <a:pt x="15478" y="5953"/>
                          <a:pt x="10716" y="1071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95" name="Freeform: Shape 226">
                    <a:extLst>
                      <a:ext uri="{FF2B5EF4-FFF2-40B4-BE49-F238E27FC236}">
                        <a16:creationId xmlns:a16="http://schemas.microsoft.com/office/drawing/2014/main" id="{CBC07C9B-8FA5-4507-AE47-DE8B86ECD076}"/>
                      </a:ext>
                    </a:extLst>
                  </p:cNvPr>
                  <p:cNvSpPr/>
                  <p:nvPr/>
                </p:nvSpPr>
                <p:spPr>
                  <a:xfrm>
                    <a:off x="6470809" y="3194208"/>
                    <a:ext cx="1076325" cy="142875"/>
                  </a:xfrm>
                  <a:custGeom>
                    <a:avLst/>
                    <a:gdLst>
                      <a:gd name="connsiteX0" fmla="*/ 11906 w 1076325"/>
                      <a:gd name="connsiteY0" fmla="*/ 7144 h 142875"/>
                      <a:gd name="connsiteX1" fmla="*/ 50006 w 1076325"/>
                      <a:gd name="connsiteY1" fmla="*/ 45244 h 142875"/>
                      <a:gd name="connsiteX2" fmla="*/ 869156 w 1076325"/>
                      <a:gd name="connsiteY2" fmla="*/ 45244 h 142875"/>
                      <a:gd name="connsiteX3" fmla="*/ 1072991 w 1076325"/>
                      <a:gd name="connsiteY3" fmla="*/ 134779 h 142875"/>
                      <a:gd name="connsiteX4" fmla="*/ 1068229 w 1076325"/>
                      <a:gd name="connsiteY4" fmla="*/ 139541 h 142875"/>
                      <a:gd name="connsiteX5" fmla="*/ 866299 w 1076325"/>
                      <a:gd name="connsiteY5" fmla="*/ 51911 h 142875"/>
                      <a:gd name="connsiteX6" fmla="*/ 47149 w 1076325"/>
                      <a:gd name="connsiteY6" fmla="*/ 51911 h 142875"/>
                      <a:gd name="connsiteX7" fmla="*/ 7144 w 1076325"/>
                      <a:gd name="connsiteY7" fmla="*/ 12859 h 142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76325" h="142875">
                        <a:moveTo>
                          <a:pt x="11906" y="7144"/>
                        </a:moveTo>
                        <a:lnTo>
                          <a:pt x="50006" y="45244"/>
                        </a:lnTo>
                        <a:lnTo>
                          <a:pt x="869156" y="45244"/>
                        </a:lnTo>
                        <a:lnTo>
                          <a:pt x="1072991" y="134779"/>
                        </a:lnTo>
                        <a:lnTo>
                          <a:pt x="1068229" y="139541"/>
                        </a:lnTo>
                        <a:lnTo>
                          <a:pt x="866299" y="51911"/>
                        </a:lnTo>
                        <a:lnTo>
                          <a:pt x="47149" y="51911"/>
                        </a:lnTo>
                        <a:lnTo>
                          <a:pt x="7144" y="1285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96" name="Freeform: Shape 227">
                    <a:extLst>
                      <a:ext uri="{FF2B5EF4-FFF2-40B4-BE49-F238E27FC236}">
                        <a16:creationId xmlns:a16="http://schemas.microsoft.com/office/drawing/2014/main" id="{1DC65BD8-027B-4D95-8BF7-3272BB843B8A}"/>
                      </a:ext>
                    </a:extLst>
                  </p:cNvPr>
                  <p:cNvSpPr/>
                  <p:nvPr/>
                </p:nvSpPr>
                <p:spPr>
                  <a:xfrm>
                    <a:off x="6460569" y="3184921"/>
                    <a:ext cx="38100" cy="38100"/>
                  </a:xfrm>
                  <a:custGeom>
                    <a:avLst/>
                    <a:gdLst>
                      <a:gd name="connsiteX0" fmla="*/ 29766 w 38100"/>
                      <a:gd name="connsiteY0" fmla="*/ 10716 h 38100"/>
                      <a:gd name="connsiteX1" fmla="*/ 10716 w 38100"/>
                      <a:gd name="connsiteY1" fmla="*/ 10716 h 38100"/>
                      <a:gd name="connsiteX2" fmla="*/ 10716 w 38100"/>
                      <a:gd name="connsiteY2" fmla="*/ 29766 h 38100"/>
                      <a:gd name="connsiteX3" fmla="*/ 29766 w 38100"/>
                      <a:gd name="connsiteY3" fmla="*/ 29766 h 38100"/>
                      <a:gd name="connsiteX4" fmla="*/ 29766 w 38100"/>
                      <a:gd name="connsiteY4" fmla="*/ 10716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9766" y="10716"/>
                        </a:moveTo>
                        <a:cubicBezTo>
                          <a:pt x="25003" y="5953"/>
                          <a:pt x="16431" y="5953"/>
                          <a:pt x="10716" y="10716"/>
                        </a:cubicBezTo>
                        <a:cubicBezTo>
                          <a:pt x="5953" y="15478"/>
                          <a:pt x="5953" y="24051"/>
                          <a:pt x="10716" y="29766"/>
                        </a:cubicBezTo>
                        <a:cubicBezTo>
                          <a:pt x="15478" y="34528"/>
                          <a:pt x="24051" y="34528"/>
                          <a:pt x="29766" y="29766"/>
                        </a:cubicBezTo>
                        <a:cubicBezTo>
                          <a:pt x="34528" y="24051"/>
                          <a:pt x="34528" y="15478"/>
                          <a:pt x="29766" y="1071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97" name="Freeform: Shape 228">
                    <a:extLst>
                      <a:ext uri="{FF2B5EF4-FFF2-40B4-BE49-F238E27FC236}">
                        <a16:creationId xmlns:a16="http://schemas.microsoft.com/office/drawing/2014/main" id="{5F05BC07-C156-4DE1-8761-7D59125E5029}"/>
                      </a:ext>
                    </a:extLst>
                  </p:cNvPr>
                  <p:cNvSpPr/>
                  <p:nvPr/>
                </p:nvSpPr>
                <p:spPr>
                  <a:xfrm>
                    <a:off x="5156359" y="3240881"/>
                    <a:ext cx="590550" cy="190500"/>
                  </a:xfrm>
                  <a:custGeom>
                    <a:avLst/>
                    <a:gdLst>
                      <a:gd name="connsiteX0" fmla="*/ 7144 w 590550"/>
                      <a:gd name="connsiteY0" fmla="*/ 7144 h 190500"/>
                      <a:gd name="connsiteX1" fmla="*/ 408146 w 590550"/>
                      <a:gd name="connsiteY1" fmla="*/ 7144 h 190500"/>
                      <a:gd name="connsiteX2" fmla="*/ 585311 w 590550"/>
                      <a:gd name="connsiteY2" fmla="*/ 184309 h 190500"/>
                      <a:gd name="connsiteX3" fmla="*/ 580549 w 590550"/>
                      <a:gd name="connsiteY3" fmla="*/ 189071 h 190500"/>
                      <a:gd name="connsiteX4" fmla="*/ 405289 w 590550"/>
                      <a:gd name="connsiteY4" fmla="*/ 13811 h 190500"/>
                      <a:gd name="connsiteX5" fmla="*/ 7144 w 590550"/>
                      <a:gd name="connsiteY5" fmla="*/ 13811 h 190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0550" h="190500">
                        <a:moveTo>
                          <a:pt x="7144" y="7144"/>
                        </a:moveTo>
                        <a:lnTo>
                          <a:pt x="408146" y="7144"/>
                        </a:lnTo>
                        <a:lnTo>
                          <a:pt x="585311" y="184309"/>
                        </a:lnTo>
                        <a:lnTo>
                          <a:pt x="580549" y="189071"/>
                        </a:lnTo>
                        <a:lnTo>
                          <a:pt x="405289" y="13811"/>
                        </a:lnTo>
                        <a:lnTo>
                          <a:pt x="7144" y="13811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98" name="Freeform: Shape 229">
                    <a:extLst>
                      <a:ext uri="{FF2B5EF4-FFF2-40B4-BE49-F238E27FC236}">
                        <a16:creationId xmlns:a16="http://schemas.microsoft.com/office/drawing/2014/main" id="{E6338DA5-68A8-4766-9C70-9305028916FD}"/>
                      </a:ext>
                    </a:extLst>
                  </p:cNvPr>
                  <p:cNvSpPr/>
                  <p:nvPr/>
                </p:nvSpPr>
                <p:spPr>
                  <a:xfrm>
                    <a:off x="5134451" y="3231356"/>
                    <a:ext cx="38100" cy="38100"/>
                  </a:xfrm>
                  <a:custGeom>
                    <a:avLst/>
                    <a:gdLst>
                      <a:gd name="connsiteX0" fmla="*/ 20479 w 38100"/>
                      <a:gd name="connsiteY0" fmla="*/ 7144 h 38100"/>
                      <a:gd name="connsiteX1" fmla="*/ 7144 w 38100"/>
                      <a:gd name="connsiteY1" fmla="*/ 20479 h 38100"/>
                      <a:gd name="connsiteX2" fmla="*/ 20479 w 38100"/>
                      <a:gd name="connsiteY2" fmla="*/ 33814 h 38100"/>
                      <a:gd name="connsiteX3" fmla="*/ 33814 w 38100"/>
                      <a:gd name="connsiteY3" fmla="*/ 20479 h 38100"/>
                      <a:gd name="connsiteX4" fmla="*/ 20479 w 38100"/>
                      <a:gd name="connsiteY4" fmla="*/ 714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0479" y="7144"/>
                        </a:moveTo>
                        <a:cubicBezTo>
                          <a:pt x="12859" y="7144"/>
                          <a:pt x="7144" y="12859"/>
                          <a:pt x="7144" y="20479"/>
                        </a:cubicBezTo>
                        <a:cubicBezTo>
                          <a:pt x="7144" y="28099"/>
                          <a:pt x="12859" y="33814"/>
                          <a:pt x="20479" y="33814"/>
                        </a:cubicBezTo>
                        <a:cubicBezTo>
                          <a:pt x="28099" y="33814"/>
                          <a:pt x="33814" y="28099"/>
                          <a:pt x="33814" y="20479"/>
                        </a:cubicBezTo>
                        <a:cubicBezTo>
                          <a:pt x="33814" y="12859"/>
                          <a:pt x="28099" y="7144"/>
                          <a:pt x="20479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99" name="Freeform: Shape 230">
                    <a:extLst>
                      <a:ext uri="{FF2B5EF4-FFF2-40B4-BE49-F238E27FC236}">
                        <a16:creationId xmlns:a16="http://schemas.microsoft.com/office/drawing/2014/main" id="{94BEC711-8AED-4C97-A3FC-70F451430B86}"/>
                      </a:ext>
                    </a:extLst>
                  </p:cNvPr>
                  <p:cNvSpPr/>
                  <p:nvPr/>
                </p:nvSpPr>
                <p:spPr>
                  <a:xfrm>
                    <a:off x="5084921" y="3377088"/>
                    <a:ext cx="361950" cy="95250"/>
                  </a:xfrm>
                  <a:custGeom>
                    <a:avLst/>
                    <a:gdLst>
                      <a:gd name="connsiteX0" fmla="*/ 349091 w 361950"/>
                      <a:gd name="connsiteY0" fmla="*/ 7144 h 95250"/>
                      <a:gd name="connsiteX1" fmla="*/ 354806 w 361950"/>
                      <a:gd name="connsiteY1" fmla="*/ 12859 h 95250"/>
                      <a:gd name="connsiteX2" fmla="*/ 271939 w 361950"/>
                      <a:gd name="connsiteY2" fmla="*/ 94774 h 95250"/>
                      <a:gd name="connsiteX3" fmla="*/ 7144 w 361950"/>
                      <a:gd name="connsiteY3" fmla="*/ 94774 h 95250"/>
                      <a:gd name="connsiteX4" fmla="*/ 7144 w 361950"/>
                      <a:gd name="connsiteY4" fmla="*/ 88106 h 95250"/>
                      <a:gd name="connsiteX5" fmla="*/ 269081 w 361950"/>
                      <a:gd name="connsiteY5" fmla="*/ 88106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50" h="95250">
                        <a:moveTo>
                          <a:pt x="349091" y="7144"/>
                        </a:moveTo>
                        <a:lnTo>
                          <a:pt x="354806" y="12859"/>
                        </a:lnTo>
                        <a:lnTo>
                          <a:pt x="271939" y="94774"/>
                        </a:lnTo>
                        <a:lnTo>
                          <a:pt x="7144" y="94774"/>
                        </a:lnTo>
                        <a:lnTo>
                          <a:pt x="7144" y="88106"/>
                        </a:lnTo>
                        <a:lnTo>
                          <a:pt x="269081" y="8810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00" name="Freeform: Shape 231">
                    <a:extLst>
                      <a:ext uri="{FF2B5EF4-FFF2-40B4-BE49-F238E27FC236}">
                        <a16:creationId xmlns:a16="http://schemas.microsoft.com/office/drawing/2014/main" id="{8BFC8042-D019-4F9A-9DA9-B9A3B54CAA99}"/>
                      </a:ext>
                    </a:extLst>
                  </p:cNvPr>
                  <p:cNvSpPr/>
                  <p:nvPr/>
                </p:nvSpPr>
                <p:spPr>
                  <a:xfrm>
                    <a:off x="5072539" y="3448526"/>
                    <a:ext cx="38100" cy="38100"/>
                  </a:xfrm>
                  <a:custGeom>
                    <a:avLst/>
                    <a:gdLst>
                      <a:gd name="connsiteX0" fmla="*/ 20479 w 38100"/>
                      <a:gd name="connsiteY0" fmla="*/ 7144 h 38100"/>
                      <a:gd name="connsiteX1" fmla="*/ 7144 w 38100"/>
                      <a:gd name="connsiteY1" fmla="*/ 20479 h 38100"/>
                      <a:gd name="connsiteX2" fmla="*/ 20479 w 38100"/>
                      <a:gd name="connsiteY2" fmla="*/ 33814 h 38100"/>
                      <a:gd name="connsiteX3" fmla="*/ 33814 w 38100"/>
                      <a:gd name="connsiteY3" fmla="*/ 20479 h 38100"/>
                      <a:gd name="connsiteX4" fmla="*/ 20479 w 38100"/>
                      <a:gd name="connsiteY4" fmla="*/ 714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0479" y="7144"/>
                        </a:moveTo>
                        <a:cubicBezTo>
                          <a:pt x="12859" y="7144"/>
                          <a:pt x="7144" y="12859"/>
                          <a:pt x="7144" y="20479"/>
                        </a:cubicBezTo>
                        <a:cubicBezTo>
                          <a:pt x="7144" y="28099"/>
                          <a:pt x="12859" y="33814"/>
                          <a:pt x="20479" y="33814"/>
                        </a:cubicBezTo>
                        <a:cubicBezTo>
                          <a:pt x="28099" y="33814"/>
                          <a:pt x="33814" y="28099"/>
                          <a:pt x="33814" y="20479"/>
                        </a:cubicBezTo>
                        <a:cubicBezTo>
                          <a:pt x="32861" y="12859"/>
                          <a:pt x="27146" y="7144"/>
                          <a:pt x="20479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01" name="Freeform: Shape 232">
                    <a:extLst>
                      <a:ext uri="{FF2B5EF4-FFF2-40B4-BE49-F238E27FC236}">
                        <a16:creationId xmlns:a16="http://schemas.microsoft.com/office/drawing/2014/main" id="{B56EBF64-A9E6-4A00-BF80-A68E3FF2798C}"/>
                      </a:ext>
                    </a:extLst>
                  </p:cNvPr>
                  <p:cNvSpPr/>
                  <p:nvPr/>
                </p:nvSpPr>
                <p:spPr>
                  <a:xfrm>
                    <a:off x="5571649" y="3071336"/>
                    <a:ext cx="809625" cy="200025"/>
                  </a:xfrm>
                  <a:custGeom>
                    <a:avLst/>
                    <a:gdLst>
                      <a:gd name="connsiteX0" fmla="*/ 11906 w 809625"/>
                      <a:gd name="connsiteY0" fmla="*/ 7144 h 200025"/>
                      <a:gd name="connsiteX1" fmla="*/ 192881 w 809625"/>
                      <a:gd name="connsiteY1" fmla="*/ 188119 h 200025"/>
                      <a:gd name="connsiteX2" fmla="*/ 808196 w 809625"/>
                      <a:gd name="connsiteY2" fmla="*/ 188119 h 200025"/>
                      <a:gd name="connsiteX3" fmla="*/ 808196 w 809625"/>
                      <a:gd name="connsiteY3" fmla="*/ 195739 h 200025"/>
                      <a:gd name="connsiteX4" fmla="*/ 190024 w 809625"/>
                      <a:gd name="connsiteY4" fmla="*/ 194786 h 200025"/>
                      <a:gd name="connsiteX5" fmla="*/ 7144 w 809625"/>
                      <a:gd name="connsiteY5" fmla="*/ 11906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9625" h="200025">
                        <a:moveTo>
                          <a:pt x="11906" y="7144"/>
                        </a:moveTo>
                        <a:lnTo>
                          <a:pt x="192881" y="188119"/>
                        </a:lnTo>
                        <a:lnTo>
                          <a:pt x="808196" y="188119"/>
                        </a:lnTo>
                        <a:lnTo>
                          <a:pt x="808196" y="195739"/>
                        </a:lnTo>
                        <a:lnTo>
                          <a:pt x="190024" y="194786"/>
                        </a:lnTo>
                        <a:lnTo>
                          <a:pt x="7144" y="1190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202" name="Freeform: Shape 233">
                    <a:extLst>
                      <a:ext uri="{FF2B5EF4-FFF2-40B4-BE49-F238E27FC236}">
                        <a16:creationId xmlns:a16="http://schemas.microsoft.com/office/drawing/2014/main" id="{1FCD313C-A314-4E49-B3C8-B7134A08715A}"/>
                      </a:ext>
                    </a:extLst>
                  </p:cNvPr>
                  <p:cNvSpPr/>
                  <p:nvPr/>
                </p:nvSpPr>
                <p:spPr>
                  <a:xfrm>
                    <a:off x="6358414" y="3242786"/>
                    <a:ext cx="38100" cy="38100"/>
                  </a:xfrm>
                  <a:custGeom>
                    <a:avLst/>
                    <a:gdLst>
                      <a:gd name="connsiteX0" fmla="*/ 20479 w 38100"/>
                      <a:gd name="connsiteY0" fmla="*/ 33814 h 38100"/>
                      <a:gd name="connsiteX1" fmla="*/ 33814 w 38100"/>
                      <a:gd name="connsiteY1" fmla="*/ 20479 h 38100"/>
                      <a:gd name="connsiteX2" fmla="*/ 20479 w 38100"/>
                      <a:gd name="connsiteY2" fmla="*/ 7144 h 38100"/>
                      <a:gd name="connsiteX3" fmla="*/ 7144 w 38100"/>
                      <a:gd name="connsiteY3" fmla="*/ 20479 h 38100"/>
                      <a:gd name="connsiteX4" fmla="*/ 20479 w 38100"/>
                      <a:gd name="connsiteY4" fmla="*/ 3381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0479" y="33814"/>
                        </a:moveTo>
                        <a:cubicBezTo>
                          <a:pt x="28099" y="33814"/>
                          <a:pt x="33814" y="28099"/>
                          <a:pt x="33814" y="20479"/>
                        </a:cubicBezTo>
                        <a:cubicBezTo>
                          <a:pt x="33814" y="12859"/>
                          <a:pt x="28099" y="7144"/>
                          <a:pt x="20479" y="7144"/>
                        </a:cubicBezTo>
                        <a:cubicBezTo>
                          <a:pt x="12859" y="7144"/>
                          <a:pt x="7144" y="12859"/>
                          <a:pt x="7144" y="20479"/>
                        </a:cubicBezTo>
                        <a:cubicBezTo>
                          <a:pt x="7144" y="28099"/>
                          <a:pt x="13811" y="33814"/>
                          <a:pt x="20479" y="3381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</p:grpSp>
            <p:grpSp>
              <p:nvGrpSpPr>
                <p:cNvPr id="27" name="Graphic 234">
                  <a:extLst>
                    <a:ext uri="{FF2B5EF4-FFF2-40B4-BE49-F238E27FC236}">
                      <a16:creationId xmlns:a16="http://schemas.microsoft.com/office/drawing/2014/main" id="{9B061873-1ABB-46F0-8E8E-58B9B597CF36}"/>
                    </a:ext>
                  </a:extLst>
                </p:cNvPr>
                <p:cNvGrpSpPr/>
                <p:nvPr/>
              </p:nvGrpSpPr>
              <p:grpSpPr>
                <a:xfrm>
                  <a:off x="3273841" y="2338140"/>
                  <a:ext cx="3495664" cy="1188682"/>
                  <a:chOff x="7540326" y="1358451"/>
                  <a:chExt cx="4257675" cy="1447800"/>
                </a:xfrm>
              </p:grpSpPr>
              <p:sp>
                <p:nvSpPr>
                  <p:cNvPr id="177" name="Freeform: Shape 258">
                    <a:extLst>
                      <a:ext uri="{FF2B5EF4-FFF2-40B4-BE49-F238E27FC236}">
                        <a16:creationId xmlns:a16="http://schemas.microsoft.com/office/drawing/2014/main" id="{F873105A-406B-4254-A910-168B24A8DA6D}"/>
                      </a:ext>
                    </a:extLst>
                  </p:cNvPr>
                  <p:cNvSpPr/>
                  <p:nvPr/>
                </p:nvSpPr>
                <p:spPr>
                  <a:xfrm>
                    <a:off x="8179930" y="1579907"/>
                    <a:ext cx="3581400" cy="762000"/>
                  </a:xfrm>
                  <a:custGeom>
                    <a:avLst/>
                    <a:gdLst>
                      <a:gd name="connsiteX0" fmla="*/ 37624 w 3581400"/>
                      <a:gd name="connsiteY0" fmla="*/ 761524 h 762000"/>
                      <a:gd name="connsiteX1" fmla="*/ 7144 w 3581400"/>
                      <a:gd name="connsiteY1" fmla="*/ 731044 h 762000"/>
                      <a:gd name="connsiteX2" fmla="*/ 37624 w 3581400"/>
                      <a:gd name="connsiteY2" fmla="*/ 700564 h 762000"/>
                      <a:gd name="connsiteX3" fmla="*/ 64294 w 3581400"/>
                      <a:gd name="connsiteY3" fmla="*/ 715804 h 762000"/>
                      <a:gd name="connsiteX4" fmla="*/ 1177766 w 3581400"/>
                      <a:gd name="connsiteY4" fmla="*/ 715804 h 762000"/>
                      <a:gd name="connsiteX5" fmla="*/ 1060609 w 3581400"/>
                      <a:gd name="connsiteY5" fmla="*/ 597694 h 762000"/>
                      <a:gd name="connsiteX6" fmla="*/ 376714 w 3581400"/>
                      <a:gd name="connsiteY6" fmla="*/ 597694 h 762000"/>
                      <a:gd name="connsiteX7" fmla="*/ 350044 w 3581400"/>
                      <a:gd name="connsiteY7" fmla="*/ 612934 h 762000"/>
                      <a:gd name="connsiteX8" fmla="*/ 319564 w 3581400"/>
                      <a:gd name="connsiteY8" fmla="*/ 582454 h 762000"/>
                      <a:gd name="connsiteX9" fmla="*/ 350044 w 3581400"/>
                      <a:gd name="connsiteY9" fmla="*/ 551974 h 762000"/>
                      <a:gd name="connsiteX10" fmla="*/ 376714 w 3581400"/>
                      <a:gd name="connsiteY10" fmla="*/ 567214 h 762000"/>
                      <a:gd name="connsiteX11" fmla="*/ 804386 w 3581400"/>
                      <a:gd name="connsiteY11" fmla="*/ 567214 h 762000"/>
                      <a:gd name="connsiteX12" fmla="*/ 755809 w 3581400"/>
                      <a:gd name="connsiteY12" fmla="*/ 518636 h 762000"/>
                      <a:gd name="connsiteX13" fmla="*/ 469106 w 3581400"/>
                      <a:gd name="connsiteY13" fmla="*/ 518636 h 762000"/>
                      <a:gd name="connsiteX14" fmla="*/ 442436 w 3581400"/>
                      <a:gd name="connsiteY14" fmla="*/ 533876 h 762000"/>
                      <a:gd name="connsiteX15" fmla="*/ 411956 w 3581400"/>
                      <a:gd name="connsiteY15" fmla="*/ 503396 h 762000"/>
                      <a:gd name="connsiteX16" fmla="*/ 442436 w 3581400"/>
                      <a:gd name="connsiteY16" fmla="*/ 472916 h 762000"/>
                      <a:gd name="connsiteX17" fmla="*/ 469106 w 3581400"/>
                      <a:gd name="connsiteY17" fmla="*/ 488156 h 762000"/>
                      <a:gd name="connsiteX18" fmla="*/ 768191 w 3581400"/>
                      <a:gd name="connsiteY18" fmla="*/ 488156 h 762000"/>
                      <a:gd name="connsiteX19" fmla="*/ 846296 w 3581400"/>
                      <a:gd name="connsiteY19" fmla="*/ 566261 h 762000"/>
                      <a:gd name="connsiteX20" fmla="*/ 1072039 w 3581400"/>
                      <a:gd name="connsiteY20" fmla="*/ 566261 h 762000"/>
                      <a:gd name="connsiteX21" fmla="*/ 1219676 w 3581400"/>
                      <a:gd name="connsiteY21" fmla="*/ 713899 h 762000"/>
                      <a:gd name="connsiteX22" fmla="*/ 1376839 w 3581400"/>
                      <a:gd name="connsiteY22" fmla="*/ 713899 h 762000"/>
                      <a:gd name="connsiteX23" fmla="*/ 1540669 w 3581400"/>
                      <a:gd name="connsiteY23" fmla="*/ 550069 h 762000"/>
                      <a:gd name="connsiteX24" fmla="*/ 2015014 w 3581400"/>
                      <a:gd name="connsiteY24" fmla="*/ 550069 h 762000"/>
                      <a:gd name="connsiteX25" fmla="*/ 2253139 w 3581400"/>
                      <a:gd name="connsiteY25" fmla="*/ 311944 h 762000"/>
                      <a:gd name="connsiteX26" fmla="*/ 2012156 w 3581400"/>
                      <a:gd name="connsiteY26" fmla="*/ 311944 h 762000"/>
                      <a:gd name="connsiteX27" fmla="*/ 1900714 w 3581400"/>
                      <a:gd name="connsiteY27" fmla="*/ 426244 h 762000"/>
                      <a:gd name="connsiteX28" fmla="*/ 1742599 w 3581400"/>
                      <a:gd name="connsiteY28" fmla="*/ 426244 h 762000"/>
                      <a:gd name="connsiteX29" fmla="*/ 1715929 w 3581400"/>
                      <a:gd name="connsiteY29" fmla="*/ 441484 h 762000"/>
                      <a:gd name="connsiteX30" fmla="*/ 1685449 w 3581400"/>
                      <a:gd name="connsiteY30" fmla="*/ 411004 h 762000"/>
                      <a:gd name="connsiteX31" fmla="*/ 1715929 w 3581400"/>
                      <a:gd name="connsiteY31" fmla="*/ 380524 h 762000"/>
                      <a:gd name="connsiteX32" fmla="*/ 1742599 w 3581400"/>
                      <a:gd name="connsiteY32" fmla="*/ 395764 h 762000"/>
                      <a:gd name="connsiteX33" fmla="*/ 1888331 w 3581400"/>
                      <a:gd name="connsiteY33" fmla="*/ 395764 h 762000"/>
                      <a:gd name="connsiteX34" fmla="*/ 1970246 w 3581400"/>
                      <a:gd name="connsiteY34" fmla="*/ 313849 h 762000"/>
                      <a:gd name="connsiteX35" fmla="*/ 1623536 w 3581400"/>
                      <a:gd name="connsiteY35" fmla="*/ 313849 h 762000"/>
                      <a:gd name="connsiteX36" fmla="*/ 1400651 w 3581400"/>
                      <a:gd name="connsiteY36" fmla="*/ 536734 h 762000"/>
                      <a:gd name="connsiteX37" fmla="*/ 1393031 w 3581400"/>
                      <a:gd name="connsiteY37" fmla="*/ 566261 h 762000"/>
                      <a:gd name="connsiteX38" fmla="*/ 1371124 w 3581400"/>
                      <a:gd name="connsiteY38" fmla="*/ 574834 h 762000"/>
                      <a:gd name="connsiteX39" fmla="*/ 1349216 w 3581400"/>
                      <a:gd name="connsiteY39" fmla="*/ 566261 h 762000"/>
                      <a:gd name="connsiteX40" fmla="*/ 1340644 w 3581400"/>
                      <a:gd name="connsiteY40" fmla="*/ 544354 h 762000"/>
                      <a:gd name="connsiteX41" fmla="*/ 1349216 w 3581400"/>
                      <a:gd name="connsiteY41" fmla="*/ 522446 h 762000"/>
                      <a:gd name="connsiteX42" fmla="*/ 1371124 w 3581400"/>
                      <a:gd name="connsiteY42" fmla="*/ 513874 h 762000"/>
                      <a:gd name="connsiteX43" fmla="*/ 1379696 w 3581400"/>
                      <a:gd name="connsiteY43" fmla="*/ 514826 h 762000"/>
                      <a:gd name="connsiteX44" fmla="*/ 1439704 w 3581400"/>
                      <a:gd name="connsiteY44" fmla="*/ 454819 h 762000"/>
                      <a:gd name="connsiteX45" fmla="*/ 1025366 w 3581400"/>
                      <a:gd name="connsiteY45" fmla="*/ 454819 h 762000"/>
                      <a:gd name="connsiteX46" fmla="*/ 988219 w 3581400"/>
                      <a:gd name="connsiteY46" fmla="*/ 417671 h 762000"/>
                      <a:gd name="connsiteX47" fmla="*/ 979646 w 3581400"/>
                      <a:gd name="connsiteY47" fmla="*/ 418624 h 762000"/>
                      <a:gd name="connsiteX48" fmla="*/ 957739 w 3581400"/>
                      <a:gd name="connsiteY48" fmla="*/ 410051 h 762000"/>
                      <a:gd name="connsiteX49" fmla="*/ 949166 w 3581400"/>
                      <a:gd name="connsiteY49" fmla="*/ 388144 h 762000"/>
                      <a:gd name="connsiteX50" fmla="*/ 957739 w 3581400"/>
                      <a:gd name="connsiteY50" fmla="*/ 366236 h 762000"/>
                      <a:gd name="connsiteX51" fmla="*/ 979646 w 3581400"/>
                      <a:gd name="connsiteY51" fmla="*/ 357664 h 762000"/>
                      <a:gd name="connsiteX52" fmla="*/ 1001554 w 3581400"/>
                      <a:gd name="connsiteY52" fmla="*/ 366236 h 762000"/>
                      <a:gd name="connsiteX53" fmla="*/ 1009174 w 3581400"/>
                      <a:gd name="connsiteY53" fmla="*/ 395764 h 762000"/>
                      <a:gd name="connsiteX54" fmla="*/ 1037749 w 3581400"/>
                      <a:gd name="connsiteY54" fmla="*/ 424339 h 762000"/>
                      <a:gd name="connsiteX55" fmla="*/ 1470184 w 3581400"/>
                      <a:gd name="connsiteY55" fmla="*/ 424339 h 762000"/>
                      <a:gd name="connsiteX56" fmla="*/ 1611154 w 3581400"/>
                      <a:gd name="connsiteY56" fmla="*/ 283369 h 762000"/>
                      <a:gd name="connsiteX57" fmla="*/ 2285524 w 3581400"/>
                      <a:gd name="connsiteY57" fmla="*/ 283369 h 762000"/>
                      <a:gd name="connsiteX58" fmla="*/ 2289334 w 3581400"/>
                      <a:gd name="connsiteY58" fmla="*/ 279559 h 762000"/>
                      <a:gd name="connsiteX59" fmla="*/ 2294096 w 3581400"/>
                      <a:gd name="connsiteY59" fmla="*/ 283369 h 762000"/>
                      <a:gd name="connsiteX60" fmla="*/ 2574131 w 3581400"/>
                      <a:gd name="connsiteY60" fmla="*/ 283369 h 762000"/>
                      <a:gd name="connsiteX61" fmla="*/ 2774156 w 3581400"/>
                      <a:gd name="connsiteY61" fmla="*/ 83344 h 762000"/>
                      <a:gd name="connsiteX62" fmla="*/ 2961799 w 3581400"/>
                      <a:gd name="connsiteY62" fmla="*/ 83344 h 762000"/>
                      <a:gd name="connsiteX63" fmla="*/ 3022759 w 3581400"/>
                      <a:gd name="connsiteY63" fmla="*/ 22384 h 762000"/>
                      <a:gd name="connsiteX64" fmla="*/ 3525679 w 3581400"/>
                      <a:gd name="connsiteY64" fmla="*/ 22384 h 762000"/>
                      <a:gd name="connsiteX65" fmla="*/ 3552349 w 3581400"/>
                      <a:gd name="connsiteY65" fmla="*/ 7144 h 762000"/>
                      <a:gd name="connsiteX66" fmla="*/ 3582829 w 3581400"/>
                      <a:gd name="connsiteY66" fmla="*/ 37624 h 762000"/>
                      <a:gd name="connsiteX67" fmla="*/ 3552349 w 3581400"/>
                      <a:gd name="connsiteY67" fmla="*/ 68104 h 762000"/>
                      <a:gd name="connsiteX68" fmla="*/ 3525679 w 3581400"/>
                      <a:gd name="connsiteY68" fmla="*/ 52864 h 762000"/>
                      <a:gd name="connsiteX69" fmla="*/ 3036094 w 3581400"/>
                      <a:gd name="connsiteY69" fmla="*/ 52864 h 762000"/>
                      <a:gd name="connsiteX70" fmla="*/ 2975134 w 3581400"/>
                      <a:gd name="connsiteY70" fmla="*/ 113824 h 762000"/>
                      <a:gd name="connsiteX71" fmla="*/ 2787491 w 3581400"/>
                      <a:gd name="connsiteY71" fmla="*/ 113824 h 762000"/>
                      <a:gd name="connsiteX72" fmla="*/ 2588419 w 3581400"/>
                      <a:gd name="connsiteY72" fmla="*/ 312896 h 762000"/>
                      <a:gd name="connsiteX73" fmla="*/ 2299811 w 3581400"/>
                      <a:gd name="connsiteY73" fmla="*/ 312896 h 762000"/>
                      <a:gd name="connsiteX74" fmla="*/ 2206466 w 3581400"/>
                      <a:gd name="connsiteY74" fmla="*/ 406241 h 762000"/>
                      <a:gd name="connsiteX75" fmla="*/ 2329339 w 3581400"/>
                      <a:gd name="connsiteY75" fmla="*/ 406241 h 762000"/>
                      <a:gd name="connsiteX76" fmla="*/ 2387441 w 3581400"/>
                      <a:gd name="connsiteY76" fmla="*/ 464344 h 762000"/>
                      <a:gd name="connsiteX77" fmla="*/ 2396014 w 3581400"/>
                      <a:gd name="connsiteY77" fmla="*/ 463391 h 762000"/>
                      <a:gd name="connsiteX78" fmla="*/ 2417921 w 3581400"/>
                      <a:gd name="connsiteY78" fmla="*/ 471964 h 762000"/>
                      <a:gd name="connsiteX79" fmla="*/ 2426494 w 3581400"/>
                      <a:gd name="connsiteY79" fmla="*/ 493871 h 762000"/>
                      <a:gd name="connsiteX80" fmla="*/ 2417921 w 3581400"/>
                      <a:gd name="connsiteY80" fmla="*/ 515779 h 762000"/>
                      <a:gd name="connsiteX81" fmla="*/ 2396014 w 3581400"/>
                      <a:gd name="connsiteY81" fmla="*/ 524351 h 762000"/>
                      <a:gd name="connsiteX82" fmla="*/ 2374106 w 3581400"/>
                      <a:gd name="connsiteY82" fmla="*/ 515779 h 762000"/>
                      <a:gd name="connsiteX83" fmla="*/ 2366486 w 3581400"/>
                      <a:gd name="connsiteY83" fmla="*/ 486251 h 762000"/>
                      <a:gd name="connsiteX84" fmla="*/ 2317909 w 3581400"/>
                      <a:gd name="connsiteY84" fmla="*/ 437674 h 762000"/>
                      <a:gd name="connsiteX85" fmla="*/ 2176939 w 3581400"/>
                      <a:gd name="connsiteY85" fmla="*/ 437674 h 762000"/>
                      <a:gd name="connsiteX86" fmla="*/ 2032159 w 3581400"/>
                      <a:gd name="connsiteY86" fmla="*/ 582454 h 762000"/>
                      <a:gd name="connsiteX87" fmla="*/ 1557814 w 3581400"/>
                      <a:gd name="connsiteY87" fmla="*/ 582454 h 762000"/>
                      <a:gd name="connsiteX88" fmla="*/ 1393984 w 3581400"/>
                      <a:gd name="connsiteY88" fmla="*/ 746284 h 762000"/>
                      <a:gd name="connsiteX89" fmla="*/ 64294 w 3581400"/>
                      <a:gd name="connsiteY89" fmla="*/ 746284 h 762000"/>
                      <a:gd name="connsiteX90" fmla="*/ 37624 w 3581400"/>
                      <a:gd name="connsiteY90" fmla="*/ 761524 h 76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</a:cxnLst>
                    <a:rect l="l" t="t" r="r" b="b"/>
                    <a:pathLst>
                      <a:path w="3581400" h="762000">
                        <a:moveTo>
                          <a:pt x="37624" y="761524"/>
                        </a:moveTo>
                        <a:cubicBezTo>
                          <a:pt x="20479" y="761524"/>
                          <a:pt x="7144" y="748189"/>
                          <a:pt x="7144" y="731044"/>
                        </a:cubicBezTo>
                        <a:cubicBezTo>
                          <a:pt x="7144" y="713899"/>
                          <a:pt x="20479" y="700564"/>
                          <a:pt x="37624" y="700564"/>
                        </a:cubicBezTo>
                        <a:cubicBezTo>
                          <a:pt x="49054" y="700564"/>
                          <a:pt x="58579" y="706279"/>
                          <a:pt x="64294" y="715804"/>
                        </a:cubicBezTo>
                        <a:lnTo>
                          <a:pt x="1177766" y="715804"/>
                        </a:lnTo>
                        <a:lnTo>
                          <a:pt x="1060609" y="597694"/>
                        </a:lnTo>
                        <a:lnTo>
                          <a:pt x="376714" y="597694"/>
                        </a:lnTo>
                        <a:cubicBezTo>
                          <a:pt x="370999" y="607219"/>
                          <a:pt x="361474" y="612934"/>
                          <a:pt x="350044" y="612934"/>
                        </a:cubicBezTo>
                        <a:cubicBezTo>
                          <a:pt x="332899" y="612934"/>
                          <a:pt x="319564" y="599599"/>
                          <a:pt x="319564" y="582454"/>
                        </a:cubicBezTo>
                        <a:cubicBezTo>
                          <a:pt x="319564" y="565309"/>
                          <a:pt x="332899" y="551974"/>
                          <a:pt x="350044" y="551974"/>
                        </a:cubicBezTo>
                        <a:cubicBezTo>
                          <a:pt x="361474" y="551974"/>
                          <a:pt x="370999" y="557689"/>
                          <a:pt x="376714" y="567214"/>
                        </a:cubicBezTo>
                        <a:lnTo>
                          <a:pt x="804386" y="567214"/>
                        </a:lnTo>
                        <a:lnTo>
                          <a:pt x="755809" y="518636"/>
                        </a:lnTo>
                        <a:lnTo>
                          <a:pt x="469106" y="518636"/>
                        </a:lnTo>
                        <a:cubicBezTo>
                          <a:pt x="463391" y="528161"/>
                          <a:pt x="453866" y="533876"/>
                          <a:pt x="442436" y="533876"/>
                        </a:cubicBezTo>
                        <a:cubicBezTo>
                          <a:pt x="425291" y="533876"/>
                          <a:pt x="411956" y="520541"/>
                          <a:pt x="411956" y="503396"/>
                        </a:cubicBezTo>
                        <a:cubicBezTo>
                          <a:pt x="411956" y="486251"/>
                          <a:pt x="425291" y="472916"/>
                          <a:pt x="442436" y="472916"/>
                        </a:cubicBezTo>
                        <a:cubicBezTo>
                          <a:pt x="453866" y="472916"/>
                          <a:pt x="463391" y="478631"/>
                          <a:pt x="469106" y="488156"/>
                        </a:cubicBezTo>
                        <a:lnTo>
                          <a:pt x="768191" y="488156"/>
                        </a:lnTo>
                        <a:lnTo>
                          <a:pt x="846296" y="566261"/>
                        </a:lnTo>
                        <a:lnTo>
                          <a:pt x="1072039" y="566261"/>
                        </a:lnTo>
                        <a:lnTo>
                          <a:pt x="1219676" y="713899"/>
                        </a:lnTo>
                        <a:lnTo>
                          <a:pt x="1376839" y="713899"/>
                        </a:lnTo>
                        <a:lnTo>
                          <a:pt x="1540669" y="550069"/>
                        </a:lnTo>
                        <a:lnTo>
                          <a:pt x="2015014" y="550069"/>
                        </a:lnTo>
                        <a:lnTo>
                          <a:pt x="2253139" y="311944"/>
                        </a:lnTo>
                        <a:lnTo>
                          <a:pt x="2012156" y="311944"/>
                        </a:lnTo>
                        <a:lnTo>
                          <a:pt x="1900714" y="426244"/>
                        </a:lnTo>
                        <a:lnTo>
                          <a:pt x="1742599" y="426244"/>
                        </a:lnTo>
                        <a:cubicBezTo>
                          <a:pt x="1736884" y="435769"/>
                          <a:pt x="1727359" y="441484"/>
                          <a:pt x="1715929" y="441484"/>
                        </a:cubicBezTo>
                        <a:cubicBezTo>
                          <a:pt x="1698784" y="441484"/>
                          <a:pt x="1685449" y="428149"/>
                          <a:pt x="1685449" y="411004"/>
                        </a:cubicBezTo>
                        <a:cubicBezTo>
                          <a:pt x="1685449" y="393859"/>
                          <a:pt x="1698784" y="380524"/>
                          <a:pt x="1715929" y="380524"/>
                        </a:cubicBezTo>
                        <a:cubicBezTo>
                          <a:pt x="1727359" y="380524"/>
                          <a:pt x="1736884" y="386239"/>
                          <a:pt x="1742599" y="395764"/>
                        </a:cubicBezTo>
                        <a:lnTo>
                          <a:pt x="1888331" y="395764"/>
                        </a:lnTo>
                        <a:lnTo>
                          <a:pt x="1970246" y="313849"/>
                        </a:lnTo>
                        <a:lnTo>
                          <a:pt x="1623536" y="313849"/>
                        </a:lnTo>
                        <a:lnTo>
                          <a:pt x="1400651" y="536734"/>
                        </a:lnTo>
                        <a:cubicBezTo>
                          <a:pt x="1403509" y="547211"/>
                          <a:pt x="1400651" y="558641"/>
                          <a:pt x="1393031" y="566261"/>
                        </a:cubicBezTo>
                        <a:cubicBezTo>
                          <a:pt x="1387316" y="571976"/>
                          <a:pt x="1379696" y="574834"/>
                          <a:pt x="1371124" y="574834"/>
                        </a:cubicBezTo>
                        <a:cubicBezTo>
                          <a:pt x="1362551" y="574834"/>
                          <a:pt x="1354931" y="571976"/>
                          <a:pt x="1349216" y="566261"/>
                        </a:cubicBezTo>
                        <a:cubicBezTo>
                          <a:pt x="1343501" y="560546"/>
                          <a:pt x="1340644" y="552926"/>
                          <a:pt x="1340644" y="544354"/>
                        </a:cubicBezTo>
                        <a:cubicBezTo>
                          <a:pt x="1340644" y="535781"/>
                          <a:pt x="1343501" y="528161"/>
                          <a:pt x="1349216" y="522446"/>
                        </a:cubicBezTo>
                        <a:cubicBezTo>
                          <a:pt x="1354931" y="516731"/>
                          <a:pt x="1362551" y="513874"/>
                          <a:pt x="1371124" y="513874"/>
                        </a:cubicBezTo>
                        <a:cubicBezTo>
                          <a:pt x="1373981" y="513874"/>
                          <a:pt x="1376839" y="513874"/>
                          <a:pt x="1379696" y="514826"/>
                        </a:cubicBezTo>
                        <a:lnTo>
                          <a:pt x="1439704" y="454819"/>
                        </a:lnTo>
                        <a:lnTo>
                          <a:pt x="1025366" y="454819"/>
                        </a:lnTo>
                        <a:lnTo>
                          <a:pt x="988219" y="417671"/>
                        </a:lnTo>
                        <a:cubicBezTo>
                          <a:pt x="985361" y="418624"/>
                          <a:pt x="982504" y="418624"/>
                          <a:pt x="979646" y="418624"/>
                        </a:cubicBezTo>
                        <a:cubicBezTo>
                          <a:pt x="971074" y="418624"/>
                          <a:pt x="963454" y="415766"/>
                          <a:pt x="957739" y="410051"/>
                        </a:cubicBezTo>
                        <a:cubicBezTo>
                          <a:pt x="952024" y="404336"/>
                          <a:pt x="949166" y="396716"/>
                          <a:pt x="949166" y="388144"/>
                        </a:cubicBezTo>
                        <a:cubicBezTo>
                          <a:pt x="949166" y="379571"/>
                          <a:pt x="952024" y="371951"/>
                          <a:pt x="957739" y="366236"/>
                        </a:cubicBezTo>
                        <a:cubicBezTo>
                          <a:pt x="963454" y="360521"/>
                          <a:pt x="971074" y="357664"/>
                          <a:pt x="979646" y="357664"/>
                        </a:cubicBezTo>
                        <a:cubicBezTo>
                          <a:pt x="988219" y="357664"/>
                          <a:pt x="995839" y="360521"/>
                          <a:pt x="1001554" y="366236"/>
                        </a:cubicBezTo>
                        <a:cubicBezTo>
                          <a:pt x="1009174" y="373856"/>
                          <a:pt x="1012031" y="385286"/>
                          <a:pt x="1009174" y="395764"/>
                        </a:cubicBezTo>
                        <a:lnTo>
                          <a:pt x="1037749" y="424339"/>
                        </a:lnTo>
                        <a:lnTo>
                          <a:pt x="1470184" y="424339"/>
                        </a:lnTo>
                        <a:lnTo>
                          <a:pt x="1611154" y="283369"/>
                        </a:lnTo>
                        <a:lnTo>
                          <a:pt x="2285524" y="283369"/>
                        </a:lnTo>
                        <a:lnTo>
                          <a:pt x="2289334" y="279559"/>
                        </a:lnTo>
                        <a:lnTo>
                          <a:pt x="2294096" y="283369"/>
                        </a:lnTo>
                        <a:lnTo>
                          <a:pt x="2574131" y="283369"/>
                        </a:lnTo>
                        <a:lnTo>
                          <a:pt x="2774156" y="83344"/>
                        </a:lnTo>
                        <a:lnTo>
                          <a:pt x="2961799" y="83344"/>
                        </a:lnTo>
                        <a:lnTo>
                          <a:pt x="3022759" y="22384"/>
                        </a:lnTo>
                        <a:lnTo>
                          <a:pt x="3525679" y="22384"/>
                        </a:lnTo>
                        <a:cubicBezTo>
                          <a:pt x="3531394" y="12859"/>
                          <a:pt x="3540919" y="7144"/>
                          <a:pt x="3552349" y="7144"/>
                        </a:cubicBezTo>
                        <a:cubicBezTo>
                          <a:pt x="3569494" y="7144"/>
                          <a:pt x="3582829" y="20479"/>
                          <a:pt x="3582829" y="37624"/>
                        </a:cubicBezTo>
                        <a:cubicBezTo>
                          <a:pt x="3582829" y="54769"/>
                          <a:pt x="3569494" y="68104"/>
                          <a:pt x="3552349" y="68104"/>
                        </a:cubicBezTo>
                        <a:cubicBezTo>
                          <a:pt x="3540919" y="68104"/>
                          <a:pt x="3531394" y="62389"/>
                          <a:pt x="3525679" y="52864"/>
                        </a:cubicBezTo>
                        <a:lnTo>
                          <a:pt x="3036094" y="52864"/>
                        </a:lnTo>
                        <a:lnTo>
                          <a:pt x="2975134" y="113824"/>
                        </a:lnTo>
                        <a:lnTo>
                          <a:pt x="2787491" y="113824"/>
                        </a:lnTo>
                        <a:lnTo>
                          <a:pt x="2588419" y="312896"/>
                        </a:lnTo>
                        <a:lnTo>
                          <a:pt x="2299811" y="312896"/>
                        </a:lnTo>
                        <a:lnTo>
                          <a:pt x="2206466" y="406241"/>
                        </a:lnTo>
                        <a:lnTo>
                          <a:pt x="2329339" y="406241"/>
                        </a:lnTo>
                        <a:lnTo>
                          <a:pt x="2387441" y="464344"/>
                        </a:lnTo>
                        <a:cubicBezTo>
                          <a:pt x="2390299" y="463391"/>
                          <a:pt x="2393156" y="463391"/>
                          <a:pt x="2396014" y="463391"/>
                        </a:cubicBezTo>
                        <a:cubicBezTo>
                          <a:pt x="2404586" y="463391"/>
                          <a:pt x="2412206" y="466249"/>
                          <a:pt x="2417921" y="471964"/>
                        </a:cubicBezTo>
                        <a:cubicBezTo>
                          <a:pt x="2423636" y="477679"/>
                          <a:pt x="2426494" y="485299"/>
                          <a:pt x="2426494" y="493871"/>
                        </a:cubicBezTo>
                        <a:cubicBezTo>
                          <a:pt x="2426494" y="502444"/>
                          <a:pt x="2423636" y="510064"/>
                          <a:pt x="2417921" y="515779"/>
                        </a:cubicBezTo>
                        <a:cubicBezTo>
                          <a:pt x="2412206" y="521494"/>
                          <a:pt x="2404586" y="524351"/>
                          <a:pt x="2396014" y="524351"/>
                        </a:cubicBezTo>
                        <a:cubicBezTo>
                          <a:pt x="2387441" y="524351"/>
                          <a:pt x="2379821" y="521494"/>
                          <a:pt x="2374106" y="515779"/>
                        </a:cubicBezTo>
                        <a:cubicBezTo>
                          <a:pt x="2366486" y="508159"/>
                          <a:pt x="2363629" y="496729"/>
                          <a:pt x="2366486" y="486251"/>
                        </a:cubicBezTo>
                        <a:lnTo>
                          <a:pt x="2317909" y="437674"/>
                        </a:lnTo>
                        <a:lnTo>
                          <a:pt x="2176939" y="437674"/>
                        </a:lnTo>
                        <a:lnTo>
                          <a:pt x="2032159" y="582454"/>
                        </a:lnTo>
                        <a:lnTo>
                          <a:pt x="1557814" y="582454"/>
                        </a:lnTo>
                        <a:lnTo>
                          <a:pt x="1393984" y="746284"/>
                        </a:lnTo>
                        <a:lnTo>
                          <a:pt x="64294" y="746284"/>
                        </a:lnTo>
                        <a:cubicBezTo>
                          <a:pt x="59531" y="754856"/>
                          <a:pt x="49054" y="761524"/>
                          <a:pt x="37624" y="76152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78" name="Freeform: Shape 259">
                    <a:extLst>
                      <a:ext uri="{FF2B5EF4-FFF2-40B4-BE49-F238E27FC236}">
                        <a16:creationId xmlns:a16="http://schemas.microsoft.com/office/drawing/2014/main" id="{EE3CAAE1-B573-4BF0-B237-4876FDCB84FE}"/>
                      </a:ext>
                    </a:extLst>
                  </p:cNvPr>
                  <p:cNvSpPr/>
                  <p:nvPr/>
                </p:nvSpPr>
                <p:spPr>
                  <a:xfrm>
                    <a:off x="8190407" y="1590385"/>
                    <a:ext cx="3562350" cy="742950"/>
                  </a:xfrm>
                  <a:custGeom>
                    <a:avLst/>
                    <a:gdLst>
                      <a:gd name="connsiteX0" fmla="*/ 2567464 w 3562350"/>
                      <a:gd name="connsiteY0" fmla="*/ 282416 h 742950"/>
                      <a:gd name="connsiteX1" fmla="*/ 2279809 w 3562350"/>
                      <a:gd name="connsiteY1" fmla="*/ 282416 h 742950"/>
                      <a:gd name="connsiteX2" fmla="*/ 2278856 w 3562350"/>
                      <a:gd name="connsiteY2" fmla="*/ 281464 h 742950"/>
                      <a:gd name="connsiteX3" fmla="*/ 2277904 w 3562350"/>
                      <a:gd name="connsiteY3" fmla="*/ 282416 h 742950"/>
                      <a:gd name="connsiteX4" fmla="*/ 1603534 w 3562350"/>
                      <a:gd name="connsiteY4" fmla="*/ 282416 h 742950"/>
                      <a:gd name="connsiteX5" fmla="*/ 1461611 w 3562350"/>
                      <a:gd name="connsiteY5" fmla="*/ 424339 h 742950"/>
                      <a:gd name="connsiteX6" fmla="*/ 1021556 w 3562350"/>
                      <a:gd name="connsiteY6" fmla="*/ 424339 h 742950"/>
                      <a:gd name="connsiteX7" fmla="*/ 986314 w 3562350"/>
                      <a:gd name="connsiteY7" fmla="*/ 389096 h 742950"/>
                      <a:gd name="connsiteX8" fmla="*/ 982504 w 3562350"/>
                      <a:gd name="connsiteY8" fmla="*/ 363379 h 742950"/>
                      <a:gd name="connsiteX9" fmla="*/ 952024 w 3562350"/>
                      <a:gd name="connsiteY9" fmla="*/ 363379 h 742950"/>
                      <a:gd name="connsiteX10" fmla="*/ 952024 w 3562350"/>
                      <a:gd name="connsiteY10" fmla="*/ 392906 h 742950"/>
                      <a:gd name="connsiteX11" fmla="*/ 977741 w 3562350"/>
                      <a:gd name="connsiteY11" fmla="*/ 396716 h 742950"/>
                      <a:gd name="connsiteX12" fmla="*/ 1016794 w 3562350"/>
                      <a:gd name="connsiteY12" fmla="*/ 435769 h 742950"/>
                      <a:gd name="connsiteX13" fmla="*/ 1450181 w 3562350"/>
                      <a:gd name="connsiteY13" fmla="*/ 435769 h 742950"/>
                      <a:gd name="connsiteX14" fmla="*/ 1370171 w 3562350"/>
                      <a:gd name="connsiteY14" fmla="*/ 515779 h 742950"/>
                      <a:gd name="connsiteX15" fmla="*/ 1344454 w 3562350"/>
                      <a:gd name="connsiteY15" fmla="*/ 519589 h 742950"/>
                      <a:gd name="connsiteX16" fmla="*/ 1344454 w 3562350"/>
                      <a:gd name="connsiteY16" fmla="*/ 549116 h 742950"/>
                      <a:gd name="connsiteX17" fmla="*/ 1373981 w 3562350"/>
                      <a:gd name="connsiteY17" fmla="*/ 549116 h 742950"/>
                      <a:gd name="connsiteX18" fmla="*/ 1377791 w 3562350"/>
                      <a:gd name="connsiteY18" fmla="*/ 523399 h 742950"/>
                      <a:gd name="connsiteX19" fmla="*/ 1608296 w 3562350"/>
                      <a:gd name="connsiteY19" fmla="*/ 292894 h 742950"/>
                      <a:gd name="connsiteX20" fmla="*/ 1982629 w 3562350"/>
                      <a:gd name="connsiteY20" fmla="*/ 292894 h 742950"/>
                      <a:gd name="connsiteX21" fmla="*/ 1881664 w 3562350"/>
                      <a:gd name="connsiteY21" fmla="*/ 393859 h 742950"/>
                      <a:gd name="connsiteX22" fmla="*/ 1726406 w 3562350"/>
                      <a:gd name="connsiteY22" fmla="*/ 393859 h 742950"/>
                      <a:gd name="connsiteX23" fmla="*/ 1706404 w 3562350"/>
                      <a:gd name="connsiteY23" fmla="*/ 378619 h 742950"/>
                      <a:gd name="connsiteX24" fmla="*/ 1685449 w 3562350"/>
                      <a:gd name="connsiteY24" fmla="*/ 399574 h 742950"/>
                      <a:gd name="connsiteX25" fmla="*/ 1706404 w 3562350"/>
                      <a:gd name="connsiteY25" fmla="*/ 420529 h 742950"/>
                      <a:gd name="connsiteX26" fmla="*/ 1726406 w 3562350"/>
                      <a:gd name="connsiteY26" fmla="*/ 405289 h 742950"/>
                      <a:gd name="connsiteX27" fmla="*/ 1886426 w 3562350"/>
                      <a:gd name="connsiteY27" fmla="*/ 405289 h 742950"/>
                      <a:gd name="connsiteX28" fmla="*/ 1998821 w 3562350"/>
                      <a:gd name="connsiteY28" fmla="*/ 292894 h 742950"/>
                      <a:gd name="connsiteX29" fmla="*/ 2267426 w 3562350"/>
                      <a:gd name="connsiteY29" fmla="*/ 292894 h 742950"/>
                      <a:gd name="connsiteX30" fmla="*/ 2010251 w 3562350"/>
                      <a:gd name="connsiteY30" fmla="*/ 550069 h 742950"/>
                      <a:gd name="connsiteX31" fmla="*/ 1535906 w 3562350"/>
                      <a:gd name="connsiteY31" fmla="*/ 550069 h 742950"/>
                      <a:gd name="connsiteX32" fmla="*/ 1372076 w 3562350"/>
                      <a:gd name="connsiteY32" fmla="*/ 713899 h 742950"/>
                      <a:gd name="connsiteX33" fmla="*/ 1207294 w 3562350"/>
                      <a:gd name="connsiteY33" fmla="*/ 713899 h 742950"/>
                      <a:gd name="connsiteX34" fmla="*/ 1059656 w 3562350"/>
                      <a:gd name="connsiteY34" fmla="*/ 566261 h 742950"/>
                      <a:gd name="connsiteX35" fmla="*/ 833914 w 3562350"/>
                      <a:gd name="connsiteY35" fmla="*/ 566261 h 742950"/>
                      <a:gd name="connsiteX36" fmla="*/ 833914 w 3562350"/>
                      <a:gd name="connsiteY36" fmla="*/ 566261 h 742950"/>
                      <a:gd name="connsiteX37" fmla="*/ 755809 w 3562350"/>
                      <a:gd name="connsiteY37" fmla="*/ 488156 h 742950"/>
                      <a:gd name="connsiteX38" fmla="*/ 453866 w 3562350"/>
                      <a:gd name="connsiteY38" fmla="*/ 488156 h 742950"/>
                      <a:gd name="connsiteX39" fmla="*/ 433864 w 3562350"/>
                      <a:gd name="connsiteY39" fmla="*/ 472916 h 742950"/>
                      <a:gd name="connsiteX40" fmla="*/ 412909 w 3562350"/>
                      <a:gd name="connsiteY40" fmla="*/ 493871 h 742950"/>
                      <a:gd name="connsiteX41" fmla="*/ 433864 w 3562350"/>
                      <a:gd name="connsiteY41" fmla="*/ 514826 h 742950"/>
                      <a:gd name="connsiteX42" fmla="*/ 453866 w 3562350"/>
                      <a:gd name="connsiteY42" fmla="*/ 499586 h 742950"/>
                      <a:gd name="connsiteX43" fmla="*/ 750094 w 3562350"/>
                      <a:gd name="connsiteY43" fmla="*/ 499586 h 742950"/>
                      <a:gd name="connsiteX44" fmla="*/ 817721 w 3562350"/>
                      <a:gd name="connsiteY44" fmla="*/ 567214 h 742950"/>
                      <a:gd name="connsiteX45" fmla="*/ 360521 w 3562350"/>
                      <a:gd name="connsiteY45" fmla="*/ 567214 h 742950"/>
                      <a:gd name="connsiteX46" fmla="*/ 340519 w 3562350"/>
                      <a:gd name="connsiteY46" fmla="*/ 551974 h 742950"/>
                      <a:gd name="connsiteX47" fmla="*/ 319564 w 3562350"/>
                      <a:gd name="connsiteY47" fmla="*/ 572929 h 742950"/>
                      <a:gd name="connsiteX48" fmla="*/ 340519 w 3562350"/>
                      <a:gd name="connsiteY48" fmla="*/ 593884 h 742950"/>
                      <a:gd name="connsiteX49" fmla="*/ 360521 w 3562350"/>
                      <a:gd name="connsiteY49" fmla="*/ 578644 h 742950"/>
                      <a:gd name="connsiteX50" fmla="*/ 1054894 w 3562350"/>
                      <a:gd name="connsiteY50" fmla="*/ 578644 h 742950"/>
                      <a:gd name="connsiteX51" fmla="*/ 1191101 w 3562350"/>
                      <a:gd name="connsiteY51" fmla="*/ 714851 h 742950"/>
                      <a:gd name="connsiteX52" fmla="*/ 48101 w 3562350"/>
                      <a:gd name="connsiteY52" fmla="*/ 714851 h 742950"/>
                      <a:gd name="connsiteX53" fmla="*/ 28099 w 3562350"/>
                      <a:gd name="connsiteY53" fmla="*/ 699611 h 742950"/>
                      <a:gd name="connsiteX54" fmla="*/ 7144 w 3562350"/>
                      <a:gd name="connsiteY54" fmla="*/ 720566 h 742950"/>
                      <a:gd name="connsiteX55" fmla="*/ 28099 w 3562350"/>
                      <a:gd name="connsiteY55" fmla="*/ 741521 h 742950"/>
                      <a:gd name="connsiteX56" fmla="*/ 48101 w 3562350"/>
                      <a:gd name="connsiteY56" fmla="*/ 726281 h 742950"/>
                      <a:gd name="connsiteX57" fmla="*/ 1376839 w 3562350"/>
                      <a:gd name="connsiteY57" fmla="*/ 726281 h 742950"/>
                      <a:gd name="connsiteX58" fmla="*/ 1540669 w 3562350"/>
                      <a:gd name="connsiteY58" fmla="*/ 561499 h 742950"/>
                      <a:gd name="connsiteX59" fmla="*/ 2015014 w 3562350"/>
                      <a:gd name="connsiteY59" fmla="*/ 561499 h 742950"/>
                      <a:gd name="connsiteX60" fmla="*/ 2159794 w 3562350"/>
                      <a:gd name="connsiteY60" fmla="*/ 417671 h 742950"/>
                      <a:gd name="connsiteX61" fmla="*/ 2308384 w 3562350"/>
                      <a:gd name="connsiteY61" fmla="*/ 417671 h 742950"/>
                      <a:gd name="connsiteX62" fmla="*/ 2364581 w 3562350"/>
                      <a:gd name="connsiteY62" fmla="*/ 473869 h 742950"/>
                      <a:gd name="connsiteX63" fmla="*/ 2368391 w 3562350"/>
                      <a:gd name="connsiteY63" fmla="*/ 499586 h 742950"/>
                      <a:gd name="connsiteX64" fmla="*/ 2397919 w 3562350"/>
                      <a:gd name="connsiteY64" fmla="*/ 499586 h 742950"/>
                      <a:gd name="connsiteX65" fmla="*/ 2397919 w 3562350"/>
                      <a:gd name="connsiteY65" fmla="*/ 470059 h 742950"/>
                      <a:gd name="connsiteX66" fmla="*/ 2372201 w 3562350"/>
                      <a:gd name="connsiteY66" fmla="*/ 466249 h 742950"/>
                      <a:gd name="connsiteX67" fmla="*/ 2313146 w 3562350"/>
                      <a:gd name="connsiteY67" fmla="*/ 407194 h 742950"/>
                      <a:gd name="connsiteX68" fmla="*/ 2170271 w 3562350"/>
                      <a:gd name="connsiteY68" fmla="*/ 407194 h 742950"/>
                      <a:gd name="connsiteX69" fmla="*/ 2283619 w 3562350"/>
                      <a:gd name="connsiteY69" fmla="*/ 293846 h 742950"/>
                      <a:gd name="connsiteX70" fmla="*/ 2572226 w 3562350"/>
                      <a:gd name="connsiteY70" fmla="*/ 293846 h 742950"/>
                      <a:gd name="connsiteX71" fmla="*/ 2771299 w 3562350"/>
                      <a:gd name="connsiteY71" fmla="*/ 94774 h 742950"/>
                      <a:gd name="connsiteX72" fmla="*/ 2959894 w 3562350"/>
                      <a:gd name="connsiteY72" fmla="*/ 94774 h 742950"/>
                      <a:gd name="connsiteX73" fmla="*/ 3020854 w 3562350"/>
                      <a:gd name="connsiteY73" fmla="*/ 33814 h 742950"/>
                      <a:gd name="connsiteX74" fmla="*/ 3520916 w 3562350"/>
                      <a:gd name="connsiteY74" fmla="*/ 33814 h 742950"/>
                      <a:gd name="connsiteX75" fmla="*/ 3540919 w 3562350"/>
                      <a:gd name="connsiteY75" fmla="*/ 49054 h 742950"/>
                      <a:gd name="connsiteX76" fmla="*/ 3561874 w 3562350"/>
                      <a:gd name="connsiteY76" fmla="*/ 28099 h 742950"/>
                      <a:gd name="connsiteX77" fmla="*/ 3540919 w 3562350"/>
                      <a:gd name="connsiteY77" fmla="*/ 7144 h 742950"/>
                      <a:gd name="connsiteX78" fmla="*/ 3520916 w 3562350"/>
                      <a:gd name="connsiteY78" fmla="*/ 22384 h 742950"/>
                      <a:gd name="connsiteX79" fmla="*/ 3016091 w 3562350"/>
                      <a:gd name="connsiteY79" fmla="*/ 22384 h 742950"/>
                      <a:gd name="connsiteX80" fmla="*/ 2955131 w 3562350"/>
                      <a:gd name="connsiteY80" fmla="*/ 83344 h 742950"/>
                      <a:gd name="connsiteX81" fmla="*/ 2767489 w 3562350"/>
                      <a:gd name="connsiteY81" fmla="*/ 83344 h 742950"/>
                      <a:gd name="connsiteX82" fmla="*/ 2567464 w 3562350"/>
                      <a:gd name="connsiteY82" fmla="*/ 282416 h 74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3562350" h="742950">
                        <a:moveTo>
                          <a:pt x="2567464" y="282416"/>
                        </a:moveTo>
                        <a:lnTo>
                          <a:pt x="2279809" y="282416"/>
                        </a:lnTo>
                        <a:lnTo>
                          <a:pt x="2278856" y="281464"/>
                        </a:lnTo>
                        <a:lnTo>
                          <a:pt x="2277904" y="282416"/>
                        </a:lnTo>
                        <a:lnTo>
                          <a:pt x="1603534" y="282416"/>
                        </a:lnTo>
                        <a:lnTo>
                          <a:pt x="1461611" y="424339"/>
                        </a:lnTo>
                        <a:lnTo>
                          <a:pt x="1021556" y="424339"/>
                        </a:lnTo>
                        <a:lnTo>
                          <a:pt x="986314" y="389096"/>
                        </a:lnTo>
                        <a:cubicBezTo>
                          <a:pt x="991076" y="381476"/>
                          <a:pt x="990124" y="370999"/>
                          <a:pt x="982504" y="363379"/>
                        </a:cubicBezTo>
                        <a:cubicBezTo>
                          <a:pt x="973931" y="354806"/>
                          <a:pt x="960596" y="354806"/>
                          <a:pt x="952024" y="363379"/>
                        </a:cubicBezTo>
                        <a:cubicBezTo>
                          <a:pt x="943451" y="371951"/>
                          <a:pt x="943451" y="385286"/>
                          <a:pt x="952024" y="392906"/>
                        </a:cubicBezTo>
                        <a:cubicBezTo>
                          <a:pt x="958691" y="399574"/>
                          <a:pt x="969169" y="400526"/>
                          <a:pt x="977741" y="396716"/>
                        </a:cubicBezTo>
                        <a:lnTo>
                          <a:pt x="1016794" y="435769"/>
                        </a:lnTo>
                        <a:lnTo>
                          <a:pt x="1450181" y="435769"/>
                        </a:lnTo>
                        <a:lnTo>
                          <a:pt x="1370171" y="515779"/>
                        </a:lnTo>
                        <a:cubicBezTo>
                          <a:pt x="1362551" y="511016"/>
                          <a:pt x="1352074" y="511969"/>
                          <a:pt x="1344454" y="519589"/>
                        </a:cubicBezTo>
                        <a:cubicBezTo>
                          <a:pt x="1335881" y="528161"/>
                          <a:pt x="1335881" y="541496"/>
                          <a:pt x="1344454" y="549116"/>
                        </a:cubicBezTo>
                        <a:cubicBezTo>
                          <a:pt x="1353026" y="557689"/>
                          <a:pt x="1366361" y="557689"/>
                          <a:pt x="1373981" y="549116"/>
                        </a:cubicBezTo>
                        <a:cubicBezTo>
                          <a:pt x="1380649" y="542449"/>
                          <a:pt x="1381601" y="531971"/>
                          <a:pt x="1377791" y="523399"/>
                        </a:cubicBezTo>
                        <a:lnTo>
                          <a:pt x="1608296" y="292894"/>
                        </a:lnTo>
                        <a:lnTo>
                          <a:pt x="1982629" y="292894"/>
                        </a:lnTo>
                        <a:lnTo>
                          <a:pt x="1881664" y="393859"/>
                        </a:lnTo>
                        <a:lnTo>
                          <a:pt x="1726406" y="393859"/>
                        </a:lnTo>
                        <a:cubicBezTo>
                          <a:pt x="1723549" y="385286"/>
                          <a:pt x="1715929" y="378619"/>
                          <a:pt x="1706404" y="378619"/>
                        </a:cubicBezTo>
                        <a:cubicBezTo>
                          <a:pt x="1694974" y="378619"/>
                          <a:pt x="1685449" y="388144"/>
                          <a:pt x="1685449" y="399574"/>
                        </a:cubicBezTo>
                        <a:cubicBezTo>
                          <a:pt x="1685449" y="411004"/>
                          <a:pt x="1694974" y="420529"/>
                          <a:pt x="1706404" y="420529"/>
                        </a:cubicBezTo>
                        <a:cubicBezTo>
                          <a:pt x="1715929" y="420529"/>
                          <a:pt x="1724501" y="413861"/>
                          <a:pt x="1726406" y="405289"/>
                        </a:cubicBezTo>
                        <a:lnTo>
                          <a:pt x="1886426" y="405289"/>
                        </a:lnTo>
                        <a:lnTo>
                          <a:pt x="1998821" y="292894"/>
                        </a:lnTo>
                        <a:lnTo>
                          <a:pt x="2267426" y="292894"/>
                        </a:lnTo>
                        <a:lnTo>
                          <a:pt x="2010251" y="550069"/>
                        </a:lnTo>
                        <a:lnTo>
                          <a:pt x="1535906" y="550069"/>
                        </a:lnTo>
                        <a:lnTo>
                          <a:pt x="1372076" y="713899"/>
                        </a:lnTo>
                        <a:lnTo>
                          <a:pt x="1207294" y="713899"/>
                        </a:lnTo>
                        <a:lnTo>
                          <a:pt x="1059656" y="566261"/>
                        </a:lnTo>
                        <a:lnTo>
                          <a:pt x="833914" y="566261"/>
                        </a:lnTo>
                        <a:lnTo>
                          <a:pt x="833914" y="566261"/>
                        </a:lnTo>
                        <a:lnTo>
                          <a:pt x="755809" y="488156"/>
                        </a:lnTo>
                        <a:lnTo>
                          <a:pt x="453866" y="488156"/>
                        </a:lnTo>
                        <a:cubicBezTo>
                          <a:pt x="451009" y="479584"/>
                          <a:pt x="443389" y="472916"/>
                          <a:pt x="433864" y="472916"/>
                        </a:cubicBezTo>
                        <a:cubicBezTo>
                          <a:pt x="422434" y="472916"/>
                          <a:pt x="412909" y="482441"/>
                          <a:pt x="412909" y="493871"/>
                        </a:cubicBezTo>
                        <a:cubicBezTo>
                          <a:pt x="412909" y="505301"/>
                          <a:pt x="422434" y="514826"/>
                          <a:pt x="433864" y="514826"/>
                        </a:cubicBezTo>
                        <a:cubicBezTo>
                          <a:pt x="443389" y="514826"/>
                          <a:pt x="451961" y="508159"/>
                          <a:pt x="453866" y="499586"/>
                        </a:cubicBezTo>
                        <a:lnTo>
                          <a:pt x="750094" y="499586"/>
                        </a:lnTo>
                        <a:lnTo>
                          <a:pt x="817721" y="567214"/>
                        </a:lnTo>
                        <a:lnTo>
                          <a:pt x="360521" y="567214"/>
                        </a:lnTo>
                        <a:cubicBezTo>
                          <a:pt x="357664" y="558641"/>
                          <a:pt x="350044" y="551974"/>
                          <a:pt x="340519" y="551974"/>
                        </a:cubicBezTo>
                        <a:cubicBezTo>
                          <a:pt x="329089" y="551974"/>
                          <a:pt x="319564" y="561499"/>
                          <a:pt x="319564" y="572929"/>
                        </a:cubicBezTo>
                        <a:cubicBezTo>
                          <a:pt x="319564" y="584359"/>
                          <a:pt x="329089" y="593884"/>
                          <a:pt x="340519" y="593884"/>
                        </a:cubicBezTo>
                        <a:cubicBezTo>
                          <a:pt x="350044" y="593884"/>
                          <a:pt x="358616" y="587216"/>
                          <a:pt x="360521" y="578644"/>
                        </a:cubicBezTo>
                        <a:lnTo>
                          <a:pt x="1054894" y="578644"/>
                        </a:lnTo>
                        <a:lnTo>
                          <a:pt x="1191101" y="714851"/>
                        </a:lnTo>
                        <a:lnTo>
                          <a:pt x="48101" y="714851"/>
                        </a:lnTo>
                        <a:cubicBezTo>
                          <a:pt x="45244" y="706279"/>
                          <a:pt x="37624" y="699611"/>
                          <a:pt x="28099" y="699611"/>
                        </a:cubicBezTo>
                        <a:cubicBezTo>
                          <a:pt x="16669" y="699611"/>
                          <a:pt x="7144" y="709136"/>
                          <a:pt x="7144" y="720566"/>
                        </a:cubicBezTo>
                        <a:cubicBezTo>
                          <a:pt x="7144" y="731996"/>
                          <a:pt x="16669" y="741521"/>
                          <a:pt x="28099" y="741521"/>
                        </a:cubicBezTo>
                        <a:cubicBezTo>
                          <a:pt x="37624" y="741521"/>
                          <a:pt x="46196" y="734854"/>
                          <a:pt x="48101" y="726281"/>
                        </a:cubicBezTo>
                        <a:lnTo>
                          <a:pt x="1376839" y="726281"/>
                        </a:lnTo>
                        <a:lnTo>
                          <a:pt x="1540669" y="561499"/>
                        </a:lnTo>
                        <a:lnTo>
                          <a:pt x="2015014" y="561499"/>
                        </a:lnTo>
                        <a:lnTo>
                          <a:pt x="2159794" y="417671"/>
                        </a:lnTo>
                        <a:lnTo>
                          <a:pt x="2308384" y="417671"/>
                        </a:lnTo>
                        <a:lnTo>
                          <a:pt x="2364581" y="473869"/>
                        </a:lnTo>
                        <a:cubicBezTo>
                          <a:pt x="2359819" y="481489"/>
                          <a:pt x="2360771" y="491966"/>
                          <a:pt x="2368391" y="499586"/>
                        </a:cubicBezTo>
                        <a:cubicBezTo>
                          <a:pt x="2376964" y="508159"/>
                          <a:pt x="2390299" y="508159"/>
                          <a:pt x="2397919" y="499586"/>
                        </a:cubicBezTo>
                        <a:cubicBezTo>
                          <a:pt x="2406491" y="491014"/>
                          <a:pt x="2406491" y="477679"/>
                          <a:pt x="2397919" y="470059"/>
                        </a:cubicBezTo>
                        <a:cubicBezTo>
                          <a:pt x="2391251" y="463391"/>
                          <a:pt x="2380774" y="462439"/>
                          <a:pt x="2372201" y="466249"/>
                        </a:cubicBezTo>
                        <a:lnTo>
                          <a:pt x="2313146" y="407194"/>
                        </a:lnTo>
                        <a:lnTo>
                          <a:pt x="2170271" y="407194"/>
                        </a:lnTo>
                        <a:lnTo>
                          <a:pt x="2283619" y="293846"/>
                        </a:lnTo>
                        <a:lnTo>
                          <a:pt x="2572226" y="293846"/>
                        </a:lnTo>
                        <a:lnTo>
                          <a:pt x="2771299" y="94774"/>
                        </a:lnTo>
                        <a:lnTo>
                          <a:pt x="2959894" y="94774"/>
                        </a:lnTo>
                        <a:lnTo>
                          <a:pt x="3020854" y="33814"/>
                        </a:lnTo>
                        <a:lnTo>
                          <a:pt x="3520916" y="33814"/>
                        </a:lnTo>
                        <a:cubicBezTo>
                          <a:pt x="3523774" y="42386"/>
                          <a:pt x="3531394" y="49054"/>
                          <a:pt x="3540919" y="49054"/>
                        </a:cubicBezTo>
                        <a:cubicBezTo>
                          <a:pt x="3552349" y="49054"/>
                          <a:pt x="3561874" y="39529"/>
                          <a:pt x="3561874" y="28099"/>
                        </a:cubicBezTo>
                        <a:cubicBezTo>
                          <a:pt x="3561874" y="16669"/>
                          <a:pt x="3552349" y="7144"/>
                          <a:pt x="3540919" y="7144"/>
                        </a:cubicBezTo>
                        <a:cubicBezTo>
                          <a:pt x="3531394" y="7144"/>
                          <a:pt x="3522821" y="13811"/>
                          <a:pt x="3520916" y="22384"/>
                        </a:cubicBezTo>
                        <a:lnTo>
                          <a:pt x="3016091" y="22384"/>
                        </a:lnTo>
                        <a:lnTo>
                          <a:pt x="2955131" y="83344"/>
                        </a:lnTo>
                        <a:lnTo>
                          <a:pt x="2767489" y="83344"/>
                        </a:lnTo>
                        <a:lnTo>
                          <a:pt x="2567464" y="28241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79" name="Freeform: Shape 260">
                    <a:extLst>
                      <a:ext uri="{FF2B5EF4-FFF2-40B4-BE49-F238E27FC236}">
                        <a16:creationId xmlns:a16="http://schemas.microsoft.com/office/drawing/2014/main" id="{DA066867-2724-4ABF-8C26-E83372A5094A}"/>
                      </a:ext>
                    </a:extLst>
                  </p:cNvPr>
                  <p:cNvSpPr/>
                  <p:nvPr/>
                </p:nvSpPr>
                <p:spPr>
                  <a:xfrm>
                    <a:off x="7533182" y="1351307"/>
                    <a:ext cx="3552825" cy="771525"/>
                  </a:xfrm>
                  <a:custGeom>
                    <a:avLst/>
                    <a:gdLst>
                      <a:gd name="connsiteX0" fmla="*/ 271939 w 3552825"/>
                      <a:gd name="connsiteY0" fmla="*/ 772954 h 771525"/>
                      <a:gd name="connsiteX1" fmla="*/ 241459 w 3552825"/>
                      <a:gd name="connsiteY1" fmla="*/ 742474 h 771525"/>
                      <a:gd name="connsiteX2" fmla="*/ 271939 w 3552825"/>
                      <a:gd name="connsiteY2" fmla="*/ 711994 h 771525"/>
                      <a:gd name="connsiteX3" fmla="*/ 298609 w 3552825"/>
                      <a:gd name="connsiteY3" fmla="*/ 727234 h 771525"/>
                      <a:gd name="connsiteX4" fmla="*/ 817721 w 3552825"/>
                      <a:gd name="connsiteY4" fmla="*/ 727234 h 771525"/>
                      <a:gd name="connsiteX5" fmla="*/ 890111 w 3552825"/>
                      <a:gd name="connsiteY5" fmla="*/ 653891 h 771525"/>
                      <a:gd name="connsiteX6" fmla="*/ 64294 w 3552825"/>
                      <a:gd name="connsiteY6" fmla="*/ 653891 h 771525"/>
                      <a:gd name="connsiteX7" fmla="*/ 37624 w 3552825"/>
                      <a:gd name="connsiteY7" fmla="*/ 669131 h 771525"/>
                      <a:gd name="connsiteX8" fmla="*/ 7144 w 3552825"/>
                      <a:gd name="connsiteY8" fmla="*/ 638651 h 771525"/>
                      <a:gd name="connsiteX9" fmla="*/ 37624 w 3552825"/>
                      <a:gd name="connsiteY9" fmla="*/ 608171 h 771525"/>
                      <a:gd name="connsiteX10" fmla="*/ 64294 w 3552825"/>
                      <a:gd name="connsiteY10" fmla="*/ 623411 h 771525"/>
                      <a:gd name="connsiteX11" fmla="*/ 1397794 w 3552825"/>
                      <a:gd name="connsiteY11" fmla="*/ 623411 h 771525"/>
                      <a:gd name="connsiteX12" fmla="*/ 1762601 w 3552825"/>
                      <a:gd name="connsiteY12" fmla="*/ 258604 h 771525"/>
                      <a:gd name="connsiteX13" fmla="*/ 2255044 w 3552825"/>
                      <a:gd name="connsiteY13" fmla="*/ 258604 h 771525"/>
                      <a:gd name="connsiteX14" fmla="*/ 2179796 w 3552825"/>
                      <a:gd name="connsiteY14" fmla="*/ 183356 h 771525"/>
                      <a:gd name="connsiteX15" fmla="*/ 1637824 w 3552825"/>
                      <a:gd name="connsiteY15" fmla="*/ 183356 h 771525"/>
                      <a:gd name="connsiteX16" fmla="*/ 1289209 w 3552825"/>
                      <a:gd name="connsiteY16" fmla="*/ 531971 h 771525"/>
                      <a:gd name="connsiteX17" fmla="*/ 803434 w 3552825"/>
                      <a:gd name="connsiteY17" fmla="*/ 531971 h 771525"/>
                      <a:gd name="connsiteX18" fmla="*/ 776764 w 3552825"/>
                      <a:gd name="connsiteY18" fmla="*/ 547211 h 771525"/>
                      <a:gd name="connsiteX19" fmla="*/ 746284 w 3552825"/>
                      <a:gd name="connsiteY19" fmla="*/ 516731 h 771525"/>
                      <a:gd name="connsiteX20" fmla="*/ 776764 w 3552825"/>
                      <a:gd name="connsiteY20" fmla="*/ 486251 h 771525"/>
                      <a:gd name="connsiteX21" fmla="*/ 803434 w 3552825"/>
                      <a:gd name="connsiteY21" fmla="*/ 501491 h 771525"/>
                      <a:gd name="connsiteX22" fmla="*/ 1117759 w 3552825"/>
                      <a:gd name="connsiteY22" fmla="*/ 501491 h 771525"/>
                      <a:gd name="connsiteX23" fmla="*/ 1021556 w 3552825"/>
                      <a:gd name="connsiteY23" fmla="*/ 405289 h 771525"/>
                      <a:gd name="connsiteX24" fmla="*/ 211931 w 3552825"/>
                      <a:gd name="connsiteY24" fmla="*/ 405289 h 771525"/>
                      <a:gd name="connsiteX25" fmla="*/ 100489 w 3552825"/>
                      <a:gd name="connsiteY25" fmla="*/ 294799 h 771525"/>
                      <a:gd name="connsiteX26" fmla="*/ 91916 w 3552825"/>
                      <a:gd name="connsiteY26" fmla="*/ 295751 h 771525"/>
                      <a:gd name="connsiteX27" fmla="*/ 70009 w 3552825"/>
                      <a:gd name="connsiteY27" fmla="*/ 287179 h 771525"/>
                      <a:gd name="connsiteX28" fmla="*/ 70009 w 3552825"/>
                      <a:gd name="connsiteY28" fmla="*/ 243364 h 771525"/>
                      <a:gd name="connsiteX29" fmla="*/ 91916 w 3552825"/>
                      <a:gd name="connsiteY29" fmla="*/ 234791 h 771525"/>
                      <a:gd name="connsiteX30" fmla="*/ 113824 w 3552825"/>
                      <a:gd name="connsiteY30" fmla="*/ 243364 h 771525"/>
                      <a:gd name="connsiteX31" fmla="*/ 121444 w 3552825"/>
                      <a:gd name="connsiteY31" fmla="*/ 272891 h 771525"/>
                      <a:gd name="connsiteX32" fmla="*/ 224314 w 3552825"/>
                      <a:gd name="connsiteY32" fmla="*/ 375761 h 771525"/>
                      <a:gd name="connsiteX33" fmla="*/ 1033939 w 3552825"/>
                      <a:gd name="connsiteY33" fmla="*/ 375761 h 771525"/>
                      <a:gd name="connsiteX34" fmla="*/ 1160621 w 3552825"/>
                      <a:gd name="connsiteY34" fmla="*/ 502444 h 771525"/>
                      <a:gd name="connsiteX35" fmla="*/ 1276826 w 3552825"/>
                      <a:gd name="connsiteY35" fmla="*/ 502444 h 771525"/>
                      <a:gd name="connsiteX36" fmla="*/ 1625441 w 3552825"/>
                      <a:gd name="connsiteY36" fmla="*/ 153829 h 771525"/>
                      <a:gd name="connsiteX37" fmla="*/ 2193131 w 3552825"/>
                      <a:gd name="connsiteY37" fmla="*/ 153829 h 771525"/>
                      <a:gd name="connsiteX38" fmla="*/ 2298859 w 3552825"/>
                      <a:gd name="connsiteY38" fmla="*/ 259556 h 771525"/>
                      <a:gd name="connsiteX39" fmla="*/ 2721769 w 3552825"/>
                      <a:gd name="connsiteY39" fmla="*/ 259556 h 771525"/>
                      <a:gd name="connsiteX40" fmla="*/ 2973229 w 3552825"/>
                      <a:gd name="connsiteY40" fmla="*/ 7144 h 771525"/>
                      <a:gd name="connsiteX41" fmla="*/ 3548539 w 3552825"/>
                      <a:gd name="connsiteY41" fmla="*/ 7144 h 771525"/>
                      <a:gd name="connsiteX42" fmla="*/ 3548539 w 3552825"/>
                      <a:gd name="connsiteY42" fmla="*/ 37624 h 771525"/>
                      <a:gd name="connsiteX43" fmla="*/ 2985611 w 3552825"/>
                      <a:gd name="connsiteY43" fmla="*/ 37624 h 771525"/>
                      <a:gd name="connsiteX44" fmla="*/ 2733199 w 3552825"/>
                      <a:gd name="connsiteY44" fmla="*/ 290036 h 771525"/>
                      <a:gd name="connsiteX45" fmla="*/ 1774984 w 3552825"/>
                      <a:gd name="connsiteY45" fmla="*/ 290036 h 771525"/>
                      <a:gd name="connsiteX46" fmla="*/ 1635919 w 3552825"/>
                      <a:gd name="connsiteY46" fmla="*/ 429101 h 771525"/>
                      <a:gd name="connsiteX47" fmla="*/ 1871186 w 3552825"/>
                      <a:gd name="connsiteY47" fmla="*/ 429101 h 771525"/>
                      <a:gd name="connsiteX48" fmla="*/ 1968341 w 3552825"/>
                      <a:gd name="connsiteY48" fmla="*/ 526256 h 771525"/>
                      <a:gd name="connsiteX49" fmla="*/ 1976914 w 3552825"/>
                      <a:gd name="connsiteY49" fmla="*/ 525304 h 771525"/>
                      <a:gd name="connsiteX50" fmla="*/ 1998821 w 3552825"/>
                      <a:gd name="connsiteY50" fmla="*/ 533876 h 771525"/>
                      <a:gd name="connsiteX51" fmla="*/ 2007394 w 3552825"/>
                      <a:gd name="connsiteY51" fmla="*/ 555784 h 771525"/>
                      <a:gd name="connsiteX52" fmla="*/ 1998821 w 3552825"/>
                      <a:gd name="connsiteY52" fmla="*/ 577691 h 771525"/>
                      <a:gd name="connsiteX53" fmla="*/ 1976914 w 3552825"/>
                      <a:gd name="connsiteY53" fmla="*/ 586264 h 771525"/>
                      <a:gd name="connsiteX54" fmla="*/ 1955006 w 3552825"/>
                      <a:gd name="connsiteY54" fmla="*/ 577691 h 771525"/>
                      <a:gd name="connsiteX55" fmla="*/ 1947386 w 3552825"/>
                      <a:gd name="connsiteY55" fmla="*/ 548164 h 771525"/>
                      <a:gd name="connsiteX56" fmla="*/ 1859756 w 3552825"/>
                      <a:gd name="connsiteY56" fmla="*/ 460534 h 771525"/>
                      <a:gd name="connsiteX57" fmla="*/ 1606391 w 3552825"/>
                      <a:gd name="connsiteY57" fmla="*/ 460534 h 771525"/>
                      <a:gd name="connsiteX58" fmla="*/ 1410176 w 3552825"/>
                      <a:gd name="connsiteY58" fmla="*/ 654844 h 771525"/>
                      <a:gd name="connsiteX59" fmla="*/ 932974 w 3552825"/>
                      <a:gd name="connsiteY59" fmla="*/ 654844 h 771525"/>
                      <a:gd name="connsiteX60" fmla="*/ 830104 w 3552825"/>
                      <a:gd name="connsiteY60" fmla="*/ 757714 h 771525"/>
                      <a:gd name="connsiteX61" fmla="*/ 298609 w 3552825"/>
                      <a:gd name="connsiteY61" fmla="*/ 757714 h 771525"/>
                      <a:gd name="connsiteX62" fmla="*/ 271939 w 3552825"/>
                      <a:gd name="connsiteY62" fmla="*/ 772954 h 771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</a:cxnLst>
                    <a:rect l="l" t="t" r="r" b="b"/>
                    <a:pathLst>
                      <a:path w="3552825" h="771525">
                        <a:moveTo>
                          <a:pt x="271939" y="772954"/>
                        </a:moveTo>
                        <a:cubicBezTo>
                          <a:pt x="254794" y="772954"/>
                          <a:pt x="241459" y="759619"/>
                          <a:pt x="241459" y="742474"/>
                        </a:cubicBezTo>
                        <a:cubicBezTo>
                          <a:pt x="241459" y="725329"/>
                          <a:pt x="254794" y="711994"/>
                          <a:pt x="271939" y="711994"/>
                        </a:cubicBezTo>
                        <a:cubicBezTo>
                          <a:pt x="283369" y="711994"/>
                          <a:pt x="292894" y="717709"/>
                          <a:pt x="298609" y="727234"/>
                        </a:cubicBezTo>
                        <a:lnTo>
                          <a:pt x="817721" y="727234"/>
                        </a:lnTo>
                        <a:lnTo>
                          <a:pt x="890111" y="653891"/>
                        </a:lnTo>
                        <a:lnTo>
                          <a:pt x="64294" y="653891"/>
                        </a:lnTo>
                        <a:cubicBezTo>
                          <a:pt x="58579" y="663416"/>
                          <a:pt x="49054" y="669131"/>
                          <a:pt x="37624" y="669131"/>
                        </a:cubicBezTo>
                        <a:cubicBezTo>
                          <a:pt x="20479" y="669131"/>
                          <a:pt x="7144" y="655796"/>
                          <a:pt x="7144" y="638651"/>
                        </a:cubicBezTo>
                        <a:cubicBezTo>
                          <a:pt x="7144" y="621506"/>
                          <a:pt x="20479" y="608171"/>
                          <a:pt x="37624" y="608171"/>
                        </a:cubicBezTo>
                        <a:cubicBezTo>
                          <a:pt x="49054" y="608171"/>
                          <a:pt x="58579" y="613886"/>
                          <a:pt x="64294" y="623411"/>
                        </a:cubicBezTo>
                        <a:lnTo>
                          <a:pt x="1397794" y="623411"/>
                        </a:lnTo>
                        <a:lnTo>
                          <a:pt x="1762601" y="258604"/>
                        </a:lnTo>
                        <a:lnTo>
                          <a:pt x="2255044" y="258604"/>
                        </a:lnTo>
                        <a:lnTo>
                          <a:pt x="2179796" y="183356"/>
                        </a:lnTo>
                        <a:lnTo>
                          <a:pt x="1637824" y="183356"/>
                        </a:lnTo>
                        <a:lnTo>
                          <a:pt x="1289209" y="531971"/>
                        </a:lnTo>
                        <a:lnTo>
                          <a:pt x="803434" y="531971"/>
                        </a:lnTo>
                        <a:cubicBezTo>
                          <a:pt x="797719" y="541496"/>
                          <a:pt x="788194" y="547211"/>
                          <a:pt x="776764" y="547211"/>
                        </a:cubicBezTo>
                        <a:cubicBezTo>
                          <a:pt x="759619" y="547211"/>
                          <a:pt x="746284" y="533876"/>
                          <a:pt x="746284" y="516731"/>
                        </a:cubicBezTo>
                        <a:cubicBezTo>
                          <a:pt x="746284" y="499586"/>
                          <a:pt x="759619" y="486251"/>
                          <a:pt x="776764" y="486251"/>
                        </a:cubicBezTo>
                        <a:cubicBezTo>
                          <a:pt x="788194" y="486251"/>
                          <a:pt x="797719" y="491966"/>
                          <a:pt x="803434" y="501491"/>
                        </a:cubicBezTo>
                        <a:lnTo>
                          <a:pt x="1117759" y="501491"/>
                        </a:lnTo>
                        <a:lnTo>
                          <a:pt x="1021556" y="405289"/>
                        </a:lnTo>
                        <a:lnTo>
                          <a:pt x="211931" y="405289"/>
                        </a:lnTo>
                        <a:lnTo>
                          <a:pt x="100489" y="294799"/>
                        </a:lnTo>
                        <a:cubicBezTo>
                          <a:pt x="97631" y="295751"/>
                          <a:pt x="94774" y="295751"/>
                          <a:pt x="91916" y="295751"/>
                        </a:cubicBezTo>
                        <a:cubicBezTo>
                          <a:pt x="83344" y="295751"/>
                          <a:pt x="75724" y="292894"/>
                          <a:pt x="70009" y="287179"/>
                        </a:cubicBezTo>
                        <a:cubicBezTo>
                          <a:pt x="57626" y="274796"/>
                          <a:pt x="57626" y="255746"/>
                          <a:pt x="70009" y="243364"/>
                        </a:cubicBezTo>
                        <a:cubicBezTo>
                          <a:pt x="75724" y="237649"/>
                          <a:pt x="83344" y="234791"/>
                          <a:pt x="91916" y="234791"/>
                        </a:cubicBezTo>
                        <a:cubicBezTo>
                          <a:pt x="100489" y="234791"/>
                          <a:pt x="108109" y="237649"/>
                          <a:pt x="113824" y="243364"/>
                        </a:cubicBezTo>
                        <a:cubicBezTo>
                          <a:pt x="121444" y="250984"/>
                          <a:pt x="124301" y="262414"/>
                          <a:pt x="121444" y="272891"/>
                        </a:cubicBezTo>
                        <a:lnTo>
                          <a:pt x="224314" y="375761"/>
                        </a:lnTo>
                        <a:lnTo>
                          <a:pt x="1033939" y="375761"/>
                        </a:lnTo>
                        <a:lnTo>
                          <a:pt x="1160621" y="502444"/>
                        </a:lnTo>
                        <a:lnTo>
                          <a:pt x="1276826" y="502444"/>
                        </a:lnTo>
                        <a:lnTo>
                          <a:pt x="1625441" y="153829"/>
                        </a:lnTo>
                        <a:lnTo>
                          <a:pt x="2193131" y="153829"/>
                        </a:lnTo>
                        <a:lnTo>
                          <a:pt x="2298859" y="259556"/>
                        </a:lnTo>
                        <a:lnTo>
                          <a:pt x="2721769" y="259556"/>
                        </a:lnTo>
                        <a:lnTo>
                          <a:pt x="2973229" y="7144"/>
                        </a:lnTo>
                        <a:lnTo>
                          <a:pt x="3548539" y="7144"/>
                        </a:lnTo>
                        <a:lnTo>
                          <a:pt x="3548539" y="37624"/>
                        </a:lnTo>
                        <a:lnTo>
                          <a:pt x="2985611" y="37624"/>
                        </a:lnTo>
                        <a:lnTo>
                          <a:pt x="2733199" y="290036"/>
                        </a:lnTo>
                        <a:lnTo>
                          <a:pt x="1774984" y="290036"/>
                        </a:lnTo>
                        <a:lnTo>
                          <a:pt x="1635919" y="429101"/>
                        </a:lnTo>
                        <a:lnTo>
                          <a:pt x="1871186" y="429101"/>
                        </a:lnTo>
                        <a:lnTo>
                          <a:pt x="1968341" y="526256"/>
                        </a:lnTo>
                        <a:cubicBezTo>
                          <a:pt x="1971199" y="525304"/>
                          <a:pt x="1974056" y="525304"/>
                          <a:pt x="1976914" y="525304"/>
                        </a:cubicBezTo>
                        <a:cubicBezTo>
                          <a:pt x="1985486" y="525304"/>
                          <a:pt x="1993106" y="528161"/>
                          <a:pt x="1998821" y="533876"/>
                        </a:cubicBezTo>
                        <a:cubicBezTo>
                          <a:pt x="2004536" y="539591"/>
                          <a:pt x="2007394" y="547211"/>
                          <a:pt x="2007394" y="555784"/>
                        </a:cubicBezTo>
                        <a:cubicBezTo>
                          <a:pt x="2007394" y="564356"/>
                          <a:pt x="2004536" y="571976"/>
                          <a:pt x="1998821" y="577691"/>
                        </a:cubicBezTo>
                        <a:cubicBezTo>
                          <a:pt x="1993106" y="583406"/>
                          <a:pt x="1985486" y="586264"/>
                          <a:pt x="1976914" y="586264"/>
                        </a:cubicBezTo>
                        <a:cubicBezTo>
                          <a:pt x="1968341" y="586264"/>
                          <a:pt x="1960721" y="583406"/>
                          <a:pt x="1955006" y="577691"/>
                        </a:cubicBezTo>
                        <a:cubicBezTo>
                          <a:pt x="1947386" y="570071"/>
                          <a:pt x="1944529" y="558641"/>
                          <a:pt x="1947386" y="548164"/>
                        </a:cubicBezTo>
                        <a:lnTo>
                          <a:pt x="1859756" y="460534"/>
                        </a:lnTo>
                        <a:lnTo>
                          <a:pt x="1606391" y="460534"/>
                        </a:lnTo>
                        <a:lnTo>
                          <a:pt x="1410176" y="654844"/>
                        </a:lnTo>
                        <a:lnTo>
                          <a:pt x="932974" y="654844"/>
                        </a:lnTo>
                        <a:lnTo>
                          <a:pt x="830104" y="757714"/>
                        </a:lnTo>
                        <a:lnTo>
                          <a:pt x="298609" y="757714"/>
                        </a:lnTo>
                        <a:cubicBezTo>
                          <a:pt x="292894" y="767239"/>
                          <a:pt x="283369" y="772954"/>
                          <a:pt x="271939" y="77295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80" name="Freeform: Shape 261">
                    <a:extLst>
                      <a:ext uri="{FF2B5EF4-FFF2-40B4-BE49-F238E27FC236}">
                        <a16:creationId xmlns:a16="http://schemas.microsoft.com/office/drawing/2014/main" id="{EFE6E456-249F-47E0-8995-0CBFA4D915DC}"/>
                      </a:ext>
                    </a:extLst>
                  </p:cNvPr>
                  <p:cNvSpPr/>
                  <p:nvPr/>
                </p:nvSpPr>
                <p:spPr>
                  <a:xfrm>
                    <a:off x="7543660" y="1360832"/>
                    <a:ext cx="3533775" cy="752475"/>
                  </a:xfrm>
                  <a:custGeom>
                    <a:avLst/>
                    <a:gdLst>
                      <a:gd name="connsiteX0" fmla="*/ 903446 w 3533775"/>
                      <a:gd name="connsiteY0" fmla="*/ 634841 h 752475"/>
                      <a:gd name="connsiteX1" fmla="*/ 812006 w 3533775"/>
                      <a:gd name="connsiteY1" fmla="*/ 727234 h 752475"/>
                      <a:gd name="connsiteX2" fmla="*/ 281464 w 3533775"/>
                      <a:gd name="connsiteY2" fmla="*/ 727234 h 752475"/>
                      <a:gd name="connsiteX3" fmla="*/ 261461 w 3533775"/>
                      <a:gd name="connsiteY3" fmla="*/ 711994 h 752475"/>
                      <a:gd name="connsiteX4" fmla="*/ 240506 w 3533775"/>
                      <a:gd name="connsiteY4" fmla="*/ 732949 h 752475"/>
                      <a:gd name="connsiteX5" fmla="*/ 261461 w 3533775"/>
                      <a:gd name="connsiteY5" fmla="*/ 753904 h 752475"/>
                      <a:gd name="connsiteX6" fmla="*/ 281464 w 3533775"/>
                      <a:gd name="connsiteY6" fmla="*/ 738664 h 752475"/>
                      <a:gd name="connsiteX7" fmla="*/ 815816 w 3533775"/>
                      <a:gd name="connsiteY7" fmla="*/ 738664 h 752475"/>
                      <a:gd name="connsiteX8" fmla="*/ 918686 w 3533775"/>
                      <a:gd name="connsiteY8" fmla="*/ 635794 h 752475"/>
                      <a:gd name="connsiteX9" fmla="*/ 917734 w 3533775"/>
                      <a:gd name="connsiteY9" fmla="*/ 634841 h 752475"/>
                      <a:gd name="connsiteX10" fmla="*/ 1395889 w 3533775"/>
                      <a:gd name="connsiteY10" fmla="*/ 634841 h 752475"/>
                      <a:gd name="connsiteX11" fmla="*/ 1591151 w 3533775"/>
                      <a:gd name="connsiteY11" fmla="*/ 439579 h 752475"/>
                      <a:gd name="connsiteX12" fmla="*/ 1852136 w 3533775"/>
                      <a:gd name="connsiteY12" fmla="*/ 439579 h 752475"/>
                      <a:gd name="connsiteX13" fmla="*/ 1947386 w 3533775"/>
                      <a:gd name="connsiteY13" fmla="*/ 534829 h 752475"/>
                      <a:gd name="connsiteX14" fmla="*/ 1951196 w 3533775"/>
                      <a:gd name="connsiteY14" fmla="*/ 560546 h 752475"/>
                      <a:gd name="connsiteX15" fmla="*/ 1980724 w 3533775"/>
                      <a:gd name="connsiteY15" fmla="*/ 560546 h 752475"/>
                      <a:gd name="connsiteX16" fmla="*/ 1980724 w 3533775"/>
                      <a:gd name="connsiteY16" fmla="*/ 531019 h 752475"/>
                      <a:gd name="connsiteX17" fmla="*/ 1955006 w 3533775"/>
                      <a:gd name="connsiteY17" fmla="*/ 527209 h 752475"/>
                      <a:gd name="connsiteX18" fmla="*/ 1856899 w 3533775"/>
                      <a:gd name="connsiteY18" fmla="*/ 429101 h 752475"/>
                      <a:gd name="connsiteX19" fmla="*/ 1602581 w 3533775"/>
                      <a:gd name="connsiteY19" fmla="*/ 429101 h 752475"/>
                      <a:gd name="connsiteX20" fmla="*/ 1760696 w 3533775"/>
                      <a:gd name="connsiteY20" fmla="*/ 270986 h 752475"/>
                      <a:gd name="connsiteX21" fmla="*/ 2718911 w 3533775"/>
                      <a:gd name="connsiteY21" fmla="*/ 270986 h 752475"/>
                      <a:gd name="connsiteX22" fmla="*/ 2971324 w 3533775"/>
                      <a:gd name="connsiteY22" fmla="*/ 18574 h 752475"/>
                      <a:gd name="connsiteX23" fmla="*/ 3528536 w 3533775"/>
                      <a:gd name="connsiteY23" fmla="*/ 18574 h 752475"/>
                      <a:gd name="connsiteX24" fmla="*/ 3528536 w 3533775"/>
                      <a:gd name="connsiteY24" fmla="*/ 7144 h 752475"/>
                      <a:gd name="connsiteX25" fmla="*/ 2966561 w 3533775"/>
                      <a:gd name="connsiteY25" fmla="*/ 7144 h 752475"/>
                      <a:gd name="connsiteX26" fmla="*/ 2714149 w 3533775"/>
                      <a:gd name="connsiteY26" fmla="*/ 259556 h 752475"/>
                      <a:gd name="connsiteX27" fmla="*/ 2282666 w 3533775"/>
                      <a:gd name="connsiteY27" fmla="*/ 259556 h 752475"/>
                      <a:gd name="connsiteX28" fmla="*/ 2282666 w 3533775"/>
                      <a:gd name="connsiteY28" fmla="*/ 259556 h 752475"/>
                      <a:gd name="connsiteX29" fmla="*/ 2177891 w 3533775"/>
                      <a:gd name="connsiteY29" fmla="*/ 153829 h 752475"/>
                      <a:gd name="connsiteX30" fmla="*/ 1617821 w 3533775"/>
                      <a:gd name="connsiteY30" fmla="*/ 153829 h 752475"/>
                      <a:gd name="connsiteX31" fmla="*/ 1270159 w 3533775"/>
                      <a:gd name="connsiteY31" fmla="*/ 502444 h 752475"/>
                      <a:gd name="connsiteX32" fmla="*/ 1146334 w 3533775"/>
                      <a:gd name="connsiteY32" fmla="*/ 502444 h 752475"/>
                      <a:gd name="connsiteX33" fmla="*/ 1020604 w 3533775"/>
                      <a:gd name="connsiteY33" fmla="*/ 376714 h 752475"/>
                      <a:gd name="connsiteX34" fmla="*/ 210979 w 3533775"/>
                      <a:gd name="connsiteY34" fmla="*/ 376714 h 752475"/>
                      <a:gd name="connsiteX35" fmla="*/ 100489 w 3533775"/>
                      <a:gd name="connsiteY35" fmla="*/ 266224 h 752475"/>
                      <a:gd name="connsiteX36" fmla="*/ 96679 w 3533775"/>
                      <a:gd name="connsiteY36" fmla="*/ 240506 h 752475"/>
                      <a:gd name="connsiteX37" fmla="*/ 67151 w 3533775"/>
                      <a:gd name="connsiteY37" fmla="*/ 240506 h 752475"/>
                      <a:gd name="connsiteX38" fmla="*/ 67151 w 3533775"/>
                      <a:gd name="connsiteY38" fmla="*/ 270034 h 752475"/>
                      <a:gd name="connsiteX39" fmla="*/ 92869 w 3533775"/>
                      <a:gd name="connsiteY39" fmla="*/ 273844 h 752475"/>
                      <a:gd name="connsiteX40" fmla="*/ 206216 w 3533775"/>
                      <a:gd name="connsiteY40" fmla="*/ 387191 h 752475"/>
                      <a:gd name="connsiteX41" fmla="*/ 1015841 w 3533775"/>
                      <a:gd name="connsiteY41" fmla="*/ 387191 h 752475"/>
                      <a:gd name="connsiteX42" fmla="*/ 1130141 w 3533775"/>
                      <a:gd name="connsiteY42" fmla="*/ 502444 h 752475"/>
                      <a:gd name="connsiteX43" fmla="*/ 786289 w 3533775"/>
                      <a:gd name="connsiteY43" fmla="*/ 502444 h 752475"/>
                      <a:gd name="connsiteX44" fmla="*/ 766286 w 3533775"/>
                      <a:gd name="connsiteY44" fmla="*/ 487204 h 752475"/>
                      <a:gd name="connsiteX45" fmla="*/ 745331 w 3533775"/>
                      <a:gd name="connsiteY45" fmla="*/ 508159 h 752475"/>
                      <a:gd name="connsiteX46" fmla="*/ 766286 w 3533775"/>
                      <a:gd name="connsiteY46" fmla="*/ 529114 h 752475"/>
                      <a:gd name="connsiteX47" fmla="*/ 786289 w 3533775"/>
                      <a:gd name="connsiteY47" fmla="*/ 513874 h 752475"/>
                      <a:gd name="connsiteX48" fmla="*/ 1274921 w 3533775"/>
                      <a:gd name="connsiteY48" fmla="*/ 513874 h 752475"/>
                      <a:gd name="connsiteX49" fmla="*/ 1623536 w 3533775"/>
                      <a:gd name="connsiteY49" fmla="*/ 165259 h 752475"/>
                      <a:gd name="connsiteX50" fmla="*/ 2174081 w 3533775"/>
                      <a:gd name="connsiteY50" fmla="*/ 165259 h 752475"/>
                      <a:gd name="connsiteX51" fmla="*/ 2268379 w 3533775"/>
                      <a:gd name="connsiteY51" fmla="*/ 259556 h 752475"/>
                      <a:gd name="connsiteX52" fmla="*/ 1756886 w 3533775"/>
                      <a:gd name="connsiteY52" fmla="*/ 259556 h 752475"/>
                      <a:gd name="connsiteX53" fmla="*/ 1392079 w 3533775"/>
                      <a:gd name="connsiteY53" fmla="*/ 624364 h 752475"/>
                      <a:gd name="connsiteX54" fmla="*/ 48101 w 3533775"/>
                      <a:gd name="connsiteY54" fmla="*/ 624364 h 752475"/>
                      <a:gd name="connsiteX55" fmla="*/ 28099 w 3533775"/>
                      <a:gd name="connsiteY55" fmla="*/ 609124 h 752475"/>
                      <a:gd name="connsiteX56" fmla="*/ 7144 w 3533775"/>
                      <a:gd name="connsiteY56" fmla="*/ 630079 h 752475"/>
                      <a:gd name="connsiteX57" fmla="*/ 28099 w 3533775"/>
                      <a:gd name="connsiteY57" fmla="*/ 651034 h 752475"/>
                      <a:gd name="connsiteX58" fmla="*/ 48101 w 3533775"/>
                      <a:gd name="connsiteY58" fmla="*/ 635794 h 752475"/>
                      <a:gd name="connsiteX59" fmla="*/ 903446 w 3533775"/>
                      <a:gd name="connsiteY59" fmla="*/ 635794 h 752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</a:cxnLst>
                    <a:rect l="l" t="t" r="r" b="b"/>
                    <a:pathLst>
                      <a:path w="3533775" h="752475">
                        <a:moveTo>
                          <a:pt x="903446" y="634841"/>
                        </a:moveTo>
                        <a:lnTo>
                          <a:pt x="812006" y="727234"/>
                        </a:lnTo>
                        <a:lnTo>
                          <a:pt x="281464" y="727234"/>
                        </a:lnTo>
                        <a:cubicBezTo>
                          <a:pt x="278606" y="718661"/>
                          <a:pt x="270986" y="711994"/>
                          <a:pt x="261461" y="711994"/>
                        </a:cubicBezTo>
                        <a:cubicBezTo>
                          <a:pt x="250031" y="711994"/>
                          <a:pt x="240506" y="721519"/>
                          <a:pt x="240506" y="732949"/>
                        </a:cubicBezTo>
                        <a:cubicBezTo>
                          <a:pt x="240506" y="744379"/>
                          <a:pt x="250031" y="753904"/>
                          <a:pt x="261461" y="753904"/>
                        </a:cubicBezTo>
                        <a:cubicBezTo>
                          <a:pt x="270986" y="753904"/>
                          <a:pt x="279559" y="747236"/>
                          <a:pt x="281464" y="738664"/>
                        </a:cubicBezTo>
                        <a:lnTo>
                          <a:pt x="815816" y="738664"/>
                        </a:lnTo>
                        <a:lnTo>
                          <a:pt x="918686" y="635794"/>
                        </a:lnTo>
                        <a:lnTo>
                          <a:pt x="917734" y="634841"/>
                        </a:lnTo>
                        <a:lnTo>
                          <a:pt x="1395889" y="634841"/>
                        </a:lnTo>
                        <a:lnTo>
                          <a:pt x="1591151" y="439579"/>
                        </a:lnTo>
                        <a:lnTo>
                          <a:pt x="1852136" y="439579"/>
                        </a:lnTo>
                        <a:lnTo>
                          <a:pt x="1947386" y="534829"/>
                        </a:lnTo>
                        <a:cubicBezTo>
                          <a:pt x="1942624" y="542449"/>
                          <a:pt x="1943576" y="552926"/>
                          <a:pt x="1951196" y="560546"/>
                        </a:cubicBezTo>
                        <a:cubicBezTo>
                          <a:pt x="1959769" y="569119"/>
                          <a:pt x="1973104" y="569119"/>
                          <a:pt x="1980724" y="560546"/>
                        </a:cubicBezTo>
                        <a:cubicBezTo>
                          <a:pt x="1989296" y="551974"/>
                          <a:pt x="1989296" y="538639"/>
                          <a:pt x="1980724" y="531019"/>
                        </a:cubicBezTo>
                        <a:cubicBezTo>
                          <a:pt x="1974056" y="524351"/>
                          <a:pt x="1963579" y="523399"/>
                          <a:pt x="1955006" y="527209"/>
                        </a:cubicBezTo>
                        <a:lnTo>
                          <a:pt x="1856899" y="429101"/>
                        </a:lnTo>
                        <a:lnTo>
                          <a:pt x="1602581" y="429101"/>
                        </a:lnTo>
                        <a:lnTo>
                          <a:pt x="1760696" y="270986"/>
                        </a:lnTo>
                        <a:lnTo>
                          <a:pt x="2718911" y="270986"/>
                        </a:lnTo>
                        <a:lnTo>
                          <a:pt x="2971324" y="18574"/>
                        </a:lnTo>
                        <a:lnTo>
                          <a:pt x="3528536" y="18574"/>
                        </a:lnTo>
                        <a:lnTo>
                          <a:pt x="3528536" y="7144"/>
                        </a:lnTo>
                        <a:lnTo>
                          <a:pt x="2966561" y="7144"/>
                        </a:lnTo>
                        <a:lnTo>
                          <a:pt x="2714149" y="259556"/>
                        </a:lnTo>
                        <a:lnTo>
                          <a:pt x="2282666" y="259556"/>
                        </a:lnTo>
                        <a:lnTo>
                          <a:pt x="2282666" y="259556"/>
                        </a:lnTo>
                        <a:lnTo>
                          <a:pt x="2177891" y="153829"/>
                        </a:lnTo>
                        <a:lnTo>
                          <a:pt x="1617821" y="153829"/>
                        </a:lnTo>
                        <a:lnTo>
                          <a:pt x="1270159" y="502444"/>
                        </a:lnTo>
                        <a:lnTo>
                          <a:pt x="1146334" y="502444"/>
                        </a:lnTo>
                        <a:lnTo>
                          <a:pt x="1020604" y="376714"/>
                        </a:lnTo>
                        <a:lnTo>
                          <a:pt x="210979" y="376714"/>
                        </a:lnTo>
                        <a:lnTo>
                          <a:pt x="100489" y="266224"/>
                        </a:lnTo>
                        <a:cubicBezTo>
                          <a:pt x="105251" y="258604"/>
                          <a:pt x="104299" y="248126"/>
                          <a:pt x="96679" y="240506"/>
                        </a:cubicBezTo>
                        <a:cubicBezTo>
                          <a:pt x="88106" y="231934"/>
                          <a:pt x="74771" y="231934"/>
                          <a:pt x="67151" y="240506"/>
                        </a:cubicBezTo>
                        <a:cubicBezTo>
                          <a:pt x="58579" y="249079"/>
                          <a:pt x="58579" y="262414"/>
                          <a:pt x="67151" y="270034"/>
                        </a:cubicBezTo>
                        <a:cubicBezTo>
                          <a:pt x="73819" y="276701"/>
                          <a:pt x="84296" y="277654"/>
                          <a:pt x="92869" y="273844"/>
                        </a:cubicBezTo>
                        <a:lnTo>
                          <a:pt x="206216" y="387191"/>
                        </a:lnTo>
                        <a:lnTo>
                          <a:pt x="1015841" y="387191"/>
                        </a:lnTo>
                        <a:lnTo>
                          <a:pt x="1130141" y="502444"/>
                        </a:lnTo>
                        <a:lnTo>
                          <a:pt x="786289" y="502444"/>
                        </a:lnTo>
                        <a:cubicBezTo>
                          <a:pt x="783431" y="493871"/>
                          <a:pt x="775811" y="487204"/>
                          <a:pt x="766286" y="487204"/>
                        </a:cubicBezTo>
                        <a:cubicBezTo>
                          <a:pt x="754856" y="487204"/>
                          <a:pt x="745331" y="496729"/>
                          <a:pt x="745331" y="508159"/>
                        </a:cubicBezTo>
                        <a:cubicBezTo>
                          <a:pt x="745331" y="519589"/>
                          <a:pt x="754856" y="529114"/>
                          <a:pt x="766286" y="529114"/>
                        </a:cubicBezTo>
                        <a:cubicBezTo>
                          <a:pt x="775811" y="529114"/>
                          <a:pt x="784384" y="522446"/>
                          <a:pt x="786289" y="513874"/>
                        </a:cubicBezTo>
                        <a:lnTo>
                          <a:pt x="1274921" y="513874"/>
                        </a:lnTo>
                        <a:lnTo>
                          <a:pt x="1623536" y="165259"/>
                        </a:lnTo>
                        <a:lnTo>
                          <a:pt x="2174081" y="165259"/>
                        </a:lnTo>
                        <a:lnTo>
                          <a:pt x="2268379" y="259556"/>
                        </a:lnTo>
                        <a:lnTo>
                          <a:pt x="1756886" y="259556"/>
                        </a:lnTo>
                        <a:lnTo>
                          <a:pt x="1392079" y="624364"/>
                        </a:lnTo>
                        <a:lnTo>
                          <a:pt x="48101" y="624364"/>
                        </a:lnTo>
                        <a:cubicBezTo>
                          <a:pt x="45244" y="615791"/>
                          <a:pt x="37624" y="609124"/>
                          <a:pt x="28099" y="609124"/>
                        </a:cubicBezTo>
                        <a:cubicBezTo>
                          <a:pt x="16669" y="609124"/>
                          <a:pt x="7144" y="618649"/>
                          <a:pt x="7144" y="630079"/>
                        </a:cubicBezTo>
                        <a:cubicBezTo>
                          <a:pt x="7144" y="641509"/>
                          <a:pt x="16669" y="651034"/>
                          <a:pt x="28099" y="651034"/>
                        </a:cubicBezTo>
                        <a:cubicBezTo>
                          <a:pt x="37624" y="651034"/>
                          <a:pt x="46196" y="644366"/>
                          <a:pt x="48101" y="635794"/>
                        </a:cubicBezTo>
                        <a:lnTo>
                          <a:pt x="903446" y="63579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81" name="Freeform: Shape 262">
                    <a:extLst>
                      <a:ext uri="{FF2B5EF4-FFF2-40B4-BE49-F238E27FC236}">
                        <a16:creationId xmlns:a16="http://schemas.microsoft.com/office/drawing/2014/main" id="{24676DBD-7962-41E1-A8FA-E06AA3BC6500}"/>
                      </a:ext>
                    </a:extLst>
                  </p:cNvPr>
                  <p:cNvSpPr/>
                  <p:nvPr/>
                </p:nvSpPr>
                <p:spPr>
                  <a:xfrm>
                    <a:off x="7588427" y="1653250"/>
                    <a:ext cx="4210050" cy="1152525"/>
                  </a:xfrm>
                  <a:custGeom>
                    <a:avLst/>
                    <a:gdLst>
                      <a:gd name="connsiteX0" fmla="*/ 37624 w 4210050"/>
                      <a:gd name="connsiteY0" fmla="*/ 1153954 h 1152525"/>
                      <a:gd name="connsiteX1" fmla="*/ 15716 w 4210050"/>
                      <a:gd name="connsiteY1" fmla="*/ 1145381 h 1152525"/>
                      <a:gd name="connsiteX2" fmla="*/ 7144 w 4210050"/>
                      <a:gd name="connsiteY2" fmla="*/ 1123474 h 1152525"/>
                      <a:gd name="connsiteX3" fmla="*/ 16669 w 4210050"/>
                      <a:gd name="connsiteY3" fmla="*/ 1101566 h 1152525"/>
                      <a:gd name="connsiteX4" fmla="*/ 38576 w 4210050"/>
                      <a:gd name="connsiteY4" fmla="*/ 1092994 h 1152525"/>
                      <a:gd name="connsiteX5" fmla="*/ 47149 w 4210050"/>
                      <a:gd name="connsiteY5" fmla="*/ 1093946 h 1152525"/>
                      <a:gd name="connsiteX6" fmla="*/ 185261 w 4210050"/>
                      <a:gd name="connsiteY6" fmla="*/ 955834 h 1152525"/>
                      <a:gd name="connsiteX7" fmla="*/ 1015841 w 4210050"/>
                      <a:gd name="connsiteY7" fmla="*/ 955834 h 1152525"/>
                      <a:gd name="connsiteX8" fmla="*/ 1182529 w 4210050"/>
                      <a:gd name="connsiteY8" fmla="*/ 789146 h 1152525"/>
                      <a:gd name="connsiteX9" fmla="*/ 524351 w 4210050"/>
                      <a:gd name="connsiteY9" fmla="*/ 789146 h 1152525"/>
                      <a:gd name="connsiteX10" fmla="*/ 455771 w 4210050"/>
                      <a:gd name="connsiteY10" fmla="*/ 720566 h 1152525"/>
                      <a:gd name="connsiteX11" fmla="*/ 447199 w 4210050"/>
                      <a:gd name="connsiteY11" fmla="*/ 721519 h 1152525"/>
                      <a:gd name="connsiteX12" fmla="*/ 425291 w 4210050"/>
                      <a:gd name="connsiteY12" fmla="*/ 712946 h 1152525"/>
                      <a:gd name="connsiteX13" fmla="*/ 416719 w 4210050"/>
                      <a:gd name="connsiteY13" fmla="*/ 691039 h 1152525"/>
                      <a:gd name="connsiteX14" fmla="*/ 425291 w 4210050"/>
                      <a:gd name="connsiteY14" fmla="*/ 669131 h 1152525"/>
                      <a:gd name="connsiteX15" fmla="*/ 447199 w 4210050"/>
                      <a:gd name="connsiteY15" fmla="*/ 660559 h 1152525"/>
                      <a:gd name="connsiteX16" fmla="*/ 469106 w 4210050"/>
                      <a:gd name="connsiteY16" fmla="*/ 669131 h 1152525"/>
                      <a:gd name="connsiteX17" fmla="*/ 476726 w 4210050"/>
                      <a:gd name="connsiteY17" fmla="*/ 698659 h 1152525"/>
                      <a:gd name="connsiteX18" fmla="*/ 536734 w 4210050"/>
                      <a:gd name="connsiteY18" fmla="*/ 758666 h 1152525"/>
                      <a:gd name="connsiteX19" fmla="*/ 1423511 w 4210050"/>
                      <a:gd name="connsiteY19" fmla="*/ 758666 h 1152525"/>
                      <a:gd name="connsiteX20" fmla="*/ 1546384 w 4210050"/>
                      <a:gd name="connsiteY20" fmla="*/ 881539 h 1152525"/>
                      <a:gd name="connsiteX21" fmla="*/ 1890236 w 4210050"/>
                      <a:gd name="connsiteY21" fmla="*/ 881539 h 1152525"/>
                      <a:gd name="connsiteX22" fmla="*/ 1800701 w 4210050"/>
                      <a:gd name="connsiteY22" fmla="*/ 792004 h 1152525"/>
                      <a:gd name="connsiteX23" fmla="*/ 1578769 w 4210050"/>
                      <a:gd name="connsiteY23" fmla="*/ 792004 h 1152525"/>
                      <a:gd name="connsiteX24" fmla="*/ 1552099 w 4210050"/>
                      <a:gd name="connsiteY24" fmla="*/ 807244 h 1152525"/>
                      <a:gd name="connsiteX25" fmla="*/ 1521619 w 4210050"/>
                      <a:gd name="connsiteY25" fmla="*/ 776764 h 1152525"/>
                      <a:gd name="connsiteX26" fmla="*/ 1552099 w 4210050"/>
                      <a:gd name="connsiteY26" fmla="*/ 746284 h 1152525"/>
                      <a:gd name="connsiteX27" fmla="*/ 1578769 w 4210050"/>
                      <a:gd name="connsiteY27" fmla="*/ 761524 h 1152525"/>
                      <a:gd name="connsiteX28" fmla="*/ 1813084 w 4210050"/>
                      <a:gd name="connsiteY28" fmla="*/ 761524 h 1152525"/>
                      <a:gd name="connsiteX29" fmla="*/ 1932146 w 4210050"/>
                      <a:gd name="connsiteY29" fmla="*/ 880586 h 1152525"/>
                      <a:gd name="connsiteX30" fmla="*/ 2062639 w 4210050"/>
                      <a:gd name="connsiteY30" fmla="*/ 880586 h 1152525"/>
                      <a:gd name="connsiteX31" fmla="*/ 2237899 w 4210050"/>
                      <a:gd name="connsiteY31" fmla="*/ 705326 h 1152525"/>
                      <a:gd name="connsiteX32" fmla="*/ 2118836 w 4210050"/>
                      <a:gd name="connsiteY32" fmla="*/ 705326 h 1152525"/>
                      <a:gd name="connsiteX33" fmla="*/ 2095024 w 4210050"/>
                      <a:gd name="connsiteY33" fmla="*/ 729139 h 1152525"/>
                      <a:gd name="connsiteX34" fmla="*/ 2087404 w 4210050"/>
                      <a:gd name="connsiteY34" fmla="*/ 758666 h 1152525"/>
                      <a:gd name="connsiteX35" fmla="*/ 2065496 w 4210050"/>
                      <a:gd name="connsiteY35" fmla="*/ 767239 h 1152525"/>
                      <a:gd name="connsiteX36" fmla="*/ 2043589 w 4210050"/>
                      <a:gd name="connsiteY36" fmla="*/ 758666 h 1152525"/>
                      <a:gd name="connsiteX37" fmla="*/ 2035016 w 4210050"/>
                      <a:gd name="connsiteY37" fmla="*/ 736759 h 1152525"/>
                      <a:gd name="connsiteX38" fmla="*/ 2043589 w 4210050"/>
                      <a:gd name="connsiteY38" fmla="*/ 714851 h 1152525"/>
                      <a:gd name="connsiteX39" fmla="*/ 2065496 w 4210050"/>
                      <a:gd name="connsiteY39" fmla="*/ 706279 h 1152525"/>
                      <a:gd name="connsiteX40" fmla="*/ 2074069 w 4210050"/>
                      <a:gd name="connsiteY40" fmla="*/ 707231 h 1152525"/>
                      <a:gd name="connsiteX41" fmla="*/ 2107406 w 4210050"/>
                      <a:gd name="connsiteY41" fmla="*/ 673894 h 1152525"/>
                      <a:gd name="connsiteX42" fmla="*/ 2380774 w 4210050"/>
                      <a:gd name="connsiteY42" fmla="*/ 673894 h 1152525"/>
                      <a:gd name="connsiteX43" fmla="*/ 2480786 w 4210050"/>
                      <a:gd name="connsiteY43" fmla="*/ 573881 h 1152525"/>
                      <a:gd name="connsiteX44" fmla="*/ 2959894 w 4210050"/>
                      <a:gd name="connsiteY44" fmla="*/ 573881 h 1152525"/>
                      <a:gd name="connsiteX45" fmla="*/ 3093244 w 4210050"/>
                      <a:gd name="connsiteY45" fmla="*/ 440531 h 1152525"/>
                      <a:gd name="connsiteX46" fmla="*/ 3409474 w 4210050"/>
                      <a:gd name="connsiteY46" fmla="*/ 440531 h 1152525"/>
                      <a:gd name="connsiteX47" fmla="*/ 3698081 w 4210050"/>
                      <a:gd name="connsiteY47" fmla="*/ 151924 h 1152525"/>
                      <a:gd name="connsiteX48" fmla="*/ 3527584 w 4210050"/>
                      <a:gd name="connsiteY48" fmla="*/ 151924 h 1152525"/>
                      <a:gd name="connsiteX49" fmla="*/ 3337084 w 4210050"/>
                      <a:gd name="connsiteY49" fmla="*/ 342424 h 1152525"/>
                      <a:gd name="connsiteX50" fmla="*/ 3170396 w 4210050"/>
                      <a:gd name="connsiteY50" fmla="*/ 342424 h 1152525"/>
                      <a:gd name="connsiteX51" fmla="*/ 3143726 w 4210050"/>
                      <a:gd name="connsiteY51" fmla="*/ 357664 h 1152525"/>
                      <a:gd name="connsiteX52" fmla="*/ 3113246 w 4210050"/>
                      <a:gd name="connsiteY52" fmla="*/ 327184 h 1152525"/>
                      <a:gd name="connsiteX53" fmla="*/ 3143726 w 4210050"/>
                      <a:gd name="connsiteY53" fmla="*/ 296704 h 1152525"/>
                      <a:gd name="connsiteX54" fmla="*/ 3170396 w 4210050"/>
                      <a:gd name="connsiteY54" fmla="*/ 311944 h 1152525"/>
                      <a:gd name="connsiteX55" fmla="*/ 3323749 w 4210050"/>
                      <a:gd name="connsiteY55" fmla="*/ 311944 h 1152525"/>
                      <a:gd name="connsiteX56" fmla="*/ 3514249 w 4210050"/>
                      <a:gd name="connsiteY56" fmla="*/ 121444 h 1152525"/>
                      <a:gd name="connsiteX57" fmla="*/ 3727609 w 4210050"/>
                      <a:gd name="connsiteY57" fmla="*/ 121444 h 1152525"/>
                      <a:gd name="connsiteX58" fmla="*/ 3841909 w 4210050"/>
                      <a:gd name="connsiteY58" fmla="*/ 7144 h 1152525"/>
                      <a:gd name="connsiteX59" fmla="*/ 4072414 w 4210050"/>
                      <a:gd name="connsiteY59" fmla="*/ 7144 h 1152525"/>
                      <a:gd name="connsiteX60" fmla="*/ 4172426 w 4210050"/>
                      <a:gd name="connsiteY60" fmla="*/ 107156 h 1152525"/>
                      <a:gd name="connsiteX61" fmla="*/ 4180999 w 4210050"/>
                      <a:gd name="connsiteY61" fmla="*/ 106204 h 1152525"/>
                      <a:gd name="connsiteX62" fmla="*/ 4202906 w 4210050"/>
                      <a:gd name="connsiteY62" fmla="*/ 114776 h 1152525"/>
                      <a:gd name="connsiteX63" fmla="*/ 4211479 w 4210050"/>
                      <a:gd name="connsiteY63" fmla="*/ 136684 h 1152525"/>
                      <a:gd name="connsiteX64" fmla="*/ 4202906 w 4210050"/>
                      <a:gd name="connsiteY64" fmla="*/ 158591 h 1152525"/>
                      <a:gd name="connsiteX65" fmla="*/ 4180999 w 4210050"/>
                      <a:gd name="connsiteY65" fmla="*/ 167164 h 1152525"/>
                      <a:gd name="connsiteX66" fmla="*/ 4159091 w 4210050"/>
                      <a:gd name="connsiteY66" fmla="*/ 158591 h 1152525"/>
                      <a:gd name="connsiteX67" fmla="*/ 4151471 w 4210050"/>
                      <a:gd name="connsiteY67" fmla="*/ 129064 h 1152525"/>
                      <a:gd name="connsiteX68" fmla="*/ 4060984 w 4210050"/>
                      <a:gd name="connsiteY68" fmla="*/ 38576 h 1152525"/>
                      <a:gd name="connsiteX69" fmla="*/ 3856196 w 4210050"/>
                      <a:gd name="connsiteY69" fmla="*/ 38576 h 1152525"/>
                      <a:gd name="connsiteX70" fmla="*/ 3422809 w 4210050"/>
                      <a:gd name="connsiteY70" fmla="*/ 471964 h 1152525"/>
                      <a:gd name="connsiteX71" fmla="*/ 3104674 w 4210050"/>
                      <a:gd name="connsiteY71" fmla="*/ 471964 h 1152525"/>
                      <a:gd name="connsiteX72" fmla="*/ 2767489 w 4210050"/>
                      <a:gd name="connsiteY72" fmla="*/ 809149 h 1152525"/>
                      <a:gd name="connsiteX73" fmla="*/ 2343626 w 4210050"/>
                      <a:gd name="connsiteY73" fmla="*/ 809149 h 1152525"/>
                      <a:gd name="connsiteX74" fmla="*/ 2316956 w 4210050"/>
                      <a:gd name="connsiteY74" fmla="*/ 824389 h 1152525"/>
                      <a:gd name="connsiteX75" fmla="*/ 2286476 w 4210050"/>
                      <a:gd name="connsiteY75" fmla="*/ 793909 h 1152525"/>
                      <a:gd name="connsiteX76" fmla="*/ 2316956 w 4210050"/>
                      <a:gd name="connsiteY76" fmla="*/ 763429 h 1152525"/>
                      <a:gd name="connsiteX77" fmla="*/ 2343626 w 4210050"/>
                      <a:gd name="connsiteY77" fmla="*/ 778669 h 1152525"/>
                      <a:gd name="connsiteX78" fmla="*/ 2755106 w 4210050"/>
                      <a:gd name="connsiteY78" fmla="*/ 778669 h 1152525"/>
                      <a:gd name="connsiteX79" fmla="*/ 2928461 w 4210050"/>
                      <a:gd name="connsiteY79" fmla="*/ 605314 h 1152525"/>
                      <a:gd name="connsiteX80" fmla="*/ 2492216 w 4210050"/>
                      <a:gd name="connsiteY80" fmla="*/ 605314 h 1152525"/>
                      <a:gd name="connsiteX81" fmla="*/ 2392204 w 4210050"/>
                      <a:gd name="connsiteY81" fmla="*/ 705326 h 1152525"/>
                      <a:gd name="connsiteX82" fmla="*/ 2279809 w 4210050"/>
                      <a:gd name="connsiteY82" fmla="*/ 705326 h 1152525"/>
                      <a:gd name="connsiteX83" fmla="*/ 2075021 w 4210050"/>
                      <a:gd name="connsiteY83" fmla="*/ 910114 h 1152525"/>
                      <a:gd name="connsiteX84" fmla="*/ 1533049 w 4210050"/>
                      <a:gd name="connsiteY84" fmla="*/ 910114 h 1152525"/>
                      <a:gd name="connsiteX85" fmla="*/ 1410176 w 4210050"/>
                      <a:gd name="connsiteY85" fmla="*/ 787241 h 1152525"/>
                      <a:gd name="connsiteX86" fmla="*/ 1222534 w 4210050"/>
                      <a:gd name="connsiteY86" fmla="*/ 787241 h 1152525"/>
                      <a:gd name="connsiteX87" fmla="*/ 1026319 w 4210050"/>
                      <a:gd name="connsiteY87" fmla="*/ 983456 h 1152525"/>
                      <a:gd name="connsiteX88" fmla="*/ 195739 w 4210050"/>
                      <a:gd name="connsiteY88" fmla="*/ 983456 h 1152525"/>
                      <a:gd name="connsiteX89" fmla="*/ 67151 w 4210050"/>
                      <a:gd name="connsiteY89" fmla="*/ 1114901 h 1152525"/>
                      <a:gd name="connsiteX90" fmla="*/ 59531 w 4210050"/>
                      <a:gd name="connsiteY90" fmla="*/ 1144429 h 1152525"/>
                      <a:gd name="connsiteX91" fmla="*/ 37624 w 4210050"/>
                      <a:gd name="connsiteY91" fmla="*/ 1153954 h 1152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</a:cxnLst>
                    <a:rect l="l" t="t" r="r" b="b"/>
                    <a:pathLst>
                      <a:path w="4210050" h="1152525">
                        <a:moveTo>
                          <a:pt x="37624" y="1153954"/>
                        </a:moveTo>
                        <a:cubicBezTo>
                          <a:pt x="29051" y="1153954"/>
                          <a:pt x="21431" y="1151096"/>
                          <a:pt x="15716" y="1145381"/>
                        </a:cubicBezTo>
                        <a:cubicBezTo>
                          <a:pt x="10001" y="1139666"/>
                          <a:pt x="7144" y="1132046"/>
                          <a:pt x="7144" y="1123474"/>
                        </a:cubicBezTo>
                        <a:cubicBezTo>
                          <a:pt x="7144" y="1114901"/>
                          <a:pt x="10001" y="1107281"/>
                          <a:pt x="16669" y="1101566"/>
                        </a:cubicBezTo>
                        <a:cubicBezTo>
                          <a:pt x="22384" y="1095851"/>
                          <a:pt x="30004" y="1092994"/>
                          <a:pt x="38576" y="1092994"/>
                        </a:cubicBezTo>
                        <a:cubicBezTo>
                          <a:pt x="41434" y="1092994"/>
                          <a:pt x="44291" y="1092994"/>
                          <a:pt x="47149" y="1093946"/>
                        </a:cubicBezTo>
                        <a:lnTo>
                          <a:pt x="185261" y="955834"/>
                        </a:lnTo>
                        <a:lnTo>
                          <a:pt x="1015841" y="955834"/>
                        </a:lnTo>
                        <a:lnTo>
                          <a:pt x="1182529" y="789146"/>
                        </a:lnTo>
                        <a:lnTo>
                          <a:pt x="524351" y="789146"/>
                        </a:lnTo>
                        <a:lnTo>
                          <a:pt x="455771" y="720566"/>
                        </a:lnTo>
                        <a:cubicBezTo>
                          <a:pt x="452914" y="721519"/>
                          <a:pt x="450056" y="721519"/>
                          <a:pt x="447199" y="721519"/>
                        </a:cubicBezTo>
                        <a:cubicBezTo>
                          <a:pt x="438626" y="721519"/>
                          <a:pt x="431006" y="718661"/>
                          <a:pt x="425291" y="712946"/>
                        </a:cubicBezTo>
                        <a:cubicBezTo>
                          <a:pt x="419576" y="707231"/>
                          <a:pt x="416719" y="699611"/>
                          <a:pt x="416719" y="691039"/>
                        </a:cubicBezTo>
                        <a:cubicBezTo>
                          <a:pt x="416719" y="682466"/>
                          <a:pt x="419576" y="674846"/>
                          <a:pt x="425291" y="669131"/>
                        </a:cubicBezTo>
                        <a:cubicBezTo>
                          <a:pt x="431006" y="663416"/>
                          <a:pt x="438626" y="660559"/>
                          <a:pt x="447199" y="660559"/>
                        </a:cubicBezTo>
                        <a:cubicBezTo>
                          <a:pt x="455771" y="660559"/>
                          <a:pt x="463391" y="663416"/>
                          <a:pt x="469106" y="669131"/>
                        </a:cubicBezTo>
                        <a:cubicBezTo>
                          <a:pt x="476726" y="676751"/>
                          <a:pt x="479584" y="688181"/>
                          <a:pt x="476726" y="698659"/>
                        </a:cubicBezTo>
                        <a:lnTo>
                          <a:pt x="536734" y="758666"/>
                        </a:lnTo>
                        <a:lnTo>
                          <a:pt x="1423511" y="758666"/>
                        </a:lnTo>
                        <a:lnTo>
                          <a:pt x="1546384" y="881539"/>
                        </a:lnTo>
                        <a:lnTo>
                          <a:pt x="1890236" y="881539"/>
                        </a:lnTo>
                        <a:lnTo>
                          <a:pt x="1800701" y="792004"/>
                        </a:lnTo>
                        <a:lnTo>
                          <a:pt x="1578769" y="792004"/>
                        </a:lnTo>
                        <a:cubicBezTo>
                          <a:pt x="1573054" y="801529"/>
                          <a:pt x="1563529" y="807244"/>
                          <a:pt x="1552099" y="807244"/>
                        </a:cubicBezTo>
                        <a:cubicBezTo>
                          <a:pt x="1534954" y="807244"/>
                          <a:pt x="1521619" y="793909"/>
                          <a:pt x="1521619" y="776764"/>
                        </a:cubicBezTo>
                        <a:cubicBezTo>
                          <a:pt x="1521619" y="759619"/>
                          <a:pt x="1534954" y="746284"/>
                          <a:pt x="1552099" y="746284"/>
                        </a:cubicBezTo>
                        <a:cubicBezTo>
                          <a:pt x="1563529" y="746284"/>
                          <a:pt x="1573054" y="751999"/>
                          <a:pt x="1578769" y="761524"/>
                        </a:cubicBezTo>
                        <a:lnTo>
                          <a:pt x="1813084" y="761524"/>
                        </a:lnTo>
                        <a:lnTo>
                          <a:pt x="1932146" y="880586"/>
                        </a:lnTo>
                        <a:lnTo>
                          <a:pt x="2062639" y="880586"/>
                        </a:lnTo>
                        <a:lnTo>
                          <a:pt x="2237899" y="705326"/>
                        </a:lnTo>
                        <a:lnTo>
                          <a:pt x="2118836" y="705326"/>
                        </a:lnTo>
                        <a:lnTo>
                          <a:pt x="2095024" y="729139"/>
                        </a:lnTo>
                        <a:cubicBezTo>
                          <a:pt x="2097881" y="739616"/>
                          <a:pt x="2095024" y="751046"/>
                          <a:pt x="2087404" y="758666"/>
                        </a:cubicBezTo>
                        <a:cubicBezTo>
                          <a:pt x="2081689" y="764381"/>
                          <a:pt x="2074069" y="767239"/>
                          <a:pt x="2065496" y="767239"/>
                        </a:cubicBezTo>
                        <a:cubicBezTo>
                          <a:pt x="2056924" y="767239"/>
                          <a:pt x="2049304" y="764381"/>
                          <a:pt x="2043589" y="758666"/>
                        </a:cubicBezTo>
                        <a:cubicBezTo>
                          <a:pt x="2037874" y="752951"/>
                          <a:pt x="2035016" y="745331"/>
                          <a:pt x="2035016" y="736759"/>
                        </a:cubicBezTo>
                        <a:cubicBezTo>
                          <a:pt x="2035016" y="728186"/>
                          <a:pt x="2037874" y="720566"/>
                          <a:pt x="2043589" y="714851"/>
                        </a:cubicBezTo>
                        <a:cubicBezTo>
                          <a:pt x="2049304" y="709136"/>
                          <a:pt x="2056924" y="706279"/>
                          <a:pt x="2065496" y="706279"/>
                        </a:cubicBezTo>
                        <a:cubicBezTo>
                          <a:pt x="2068354" y="706279"/>
                          <a:pt x="2071211" y="706279"/>
                          <a:pt x="2074069" y="707231"/>
                        </a:cubicBezTo>
                        <a:lnTo>
                          <a:pt x="2107406" y="673894"/>
                        </a:lnTo>
                        <a:lnTo>
                          <a:pt x="2380774" y="673894"/>
                        </a:lnTo>
                        <a:lnTo>
                          <a:pt x="2480786" y="573881"/>
                        </a:lnTo>
                        <a:lnTo>
                          <a:pt x="2959894" y="573881"/>
                        </a:lnTo>
                        <a:lnTo>
                          <a:pt x="3093244" y="440531"/>
                        </a:lnTo>
                        <a:lnTo>
                          <a:pt x="3409474" y="440531"/>
                        </a:lnTo>
                        <a:lnTo>
                          <a:pt x="3698081" y="151924"/>
                        </a:lnTo>
                        <a:lnTo>
                          <a:pt x="3527584" y="151924"/>
                        </a:lnTo>
                        <a:lnTo>
                          <a:pt x="3337084" y="342424"/>
                        </a:lnTo>
                        <a:lnTo>
                          <a:pt x="3170396" y="342424"/>
                        </a:lnTo>
                        <a:cubicBezTo>
                          <a:pt x="3164681" y="351949"/>
                          <a:pt x="3155156" y="357664"/>
                          <a:pt x="3143726" y="357664"/>
                        </a:cubicBezTo>
                        <a:cubicBezTo>
                          <a:pt x="3126581" y="357664"/>
                          <a:pt x="3113246" y="344329"/>
                          <a:pt x="3113246" y="327184"/>
                        </a:cubicBezTo>
                        <a:cubicBezTo>
                          <a:pt x="3113246" y="310039"/>
                          <a:pt x="3126581" y="296704"/>
                          <a:pt x="3143726" y="296704"/>
                        </a:cubicBezTo>
                        <a:cubicBezTo>
                          <a:pt x="3155156" y="296704"/>
                          <a:pt x="3164681" y="302419"/>
                          <a:pt x="3170396" y="311944"/>
                        </a:cubicBezTo>
                        <a:lnTo>
                          <a:pt x="3323749" y="311944"/>
                        </a:lnTo>
                        <a:lnTo>
                          <a:pt x="3514249" y="121444"/>
                        </a:lnTo>
                        <a:lnTo>
                          <a:pt x="3727609" y="121444"/>
                        </a:lnTo>
                        <a:lnTo>
                          <a:pt x="3841909" y="7144"/>
                        </a:lnTo>
                        <a:lnTo>
                          <a:pt x="4072414" y="7144"/>
                        </a:lnTo>
                        <a:lnTo>
                          <a:pt x="4172426" y="107156"/>
                        </a:lnTo>
                        <a:cubicBezTo>
                          <a:pt x="4175284" y="106204"/>
                          <a:pt x="4178141" y="106204"/>
                          <a:pt x="4180999" y="106204"/>
                        </a:cubicBezTo>
                        <a:cubicBezTo>
                          <a:pt x="4189571" y="106204"/>
                          <a:pt x="4197192" y="109061"/>
                          <a:pt x="4202906" y="114776"/>
                        </a:cubicBezTo>
                        <a:cubicBezTo>
                          <a:pt x="4208621" y="120491"/>
                          <a:pt x="4211479" y="128111"/>
                          <a:pt x="4211479" y="136684"/>
                        </a:cubicBezTo>
                        <a:cubicBezTo>
                          <a:pt x="4211479" y="145256"/>
                          <a:pt x="4208621" y="152876"/>
                          <a:pt x="4202906" y="158591"/>
                        </a:cubicBezTo>
                        <a:cubicBezTo>
                          <a:pt x="4197192" y="164306"/>
                          <a:pt x="4189571" y="167164"/>
                          <a:pt x="4180999" y="167164"/>
                        </a:cubicBezTo>
                        <a:cubicBezTo>
                          <a:pt x="4172426" y="167164"/>
                          <a:pt x="4164806" y="164306"/>
                          <a:pt x="4159091" y="158591"/>
                        </a:cubicBezTo>
                        <a:cubicBezTo>
                          <a:pt x="4151471" y="150971"/>
                          <a:pt x="4148614" y="139541"/>
                          <a:pt x="4151471" y="129064"/>
                        </a:cubicBezTo>
                        <a:lnTo>
                          <a:pt x="4060984" y="38576"/>
                        </a:lnTo>
                        <a:lnTo>
                          <a:pt x="3856196" y="38576"/>
                        </a:lnTo>
                        <a:lnTo>
                          <a:pt x="3422809" y="471964"/>
                        </a:lnTo>
                        <a:lnTo>
                          <a:pt x="3104674" y="471964"/>
                        </a:lnTo>
                        <a:lnTo>
                          <a:pt x="2767489" y="809149"/>
                        </a:lnTo>
                        <a:lnTo>
                          <a:pt x="2343626" y="809149"/>
                        </a:lnTo>
                        <a:cubicBezTo>
                          <a:pt x="2337911" y="818674"/>
                          <a:pt x="2328386" y="824389"/>
                          <a:pt x="2316956" y="824389"/>
                        </a:cubicBezTo>
                        <a:cubicBezTo>
                          <a:pt x="2299811" y="824389"/>
                          <a:pt x="2286476" y="811054"/>
                          <a:pt x="2286476" y="793909"/>
                        </a:cubicBezTo>
                        <a:cubicBezTo>
                          <a:pt x="2286476" y="776764"/>
                          <a:pt x="2299811" y="763429"/>
                          <a:pt x="2316956" y="763429"/>
                        </a:cubicBezTo>
                        <a:cubicBezTo>
                          <a:pt x="2328386" y="763429"/>
                          <a:pt x="2337911" y="769144"/>
                          <a:pt x="2343626" y="778669"/>
                        </a:cubicBezTo>
                        <a:lnTo>
                          <a:pt x="2755106" y="778669"/>
                        </a:lnTo>
                        <a:lnTo>
                          <a:pt x="2928461" y="605314"/>
                        </a:lnTo>
                        <a:lnTo>
                          <a:pt x="2492216" y="605314"/>
                        </a:lnTo>
                        <a:lnTo>
                          <a:pt x="2392204" y="705326"/>
                        </a:lnTo>
                        <a:lnTo>
                          <a:pt x="2279809" y="705326"/>
                        </a:lnTo>
                        <a:lnTo>
                          <a:pt x="2075021" y="910114"/>
                        </a:lnTo>
                        <a:lnTo>
                          <a:pt x="1533049" y="910114"/>
                        </a:lnTo>
                        <a:lnTo>
                          <a:pt x="1410176" y="787241"/>
                        </a:lnTo>
                        <a:lnTo>
                          <a:pt x="1222534" y="787241"/>
                        </a:lnTo>
                        <a:lnTo>
                          <a:pt x="1026319" y="983456"/>
                        </a:lnTo>
                        <a:lnTo>
                          <a:pt x="195739" y="983456"/>
                        </a:lnTo>
                        <a:lnTo>
                          <a:pt x="67151" y="1114901"/>
                        </a:lnTo>
                        <a:cubicBezTo>
                          <a:pt x="70009" y="1125379"/>
                          <a:pt x="67151" y="1136809"/>
                          <a:pt x="59531" y="1144429"/>
                        </a:cubicBezTo>
                        <a:cubicBezTo>
                          <a:pt x="52864" y="1150144"/>
                          <a:pt x="45244" y="1153954"/>
                          <a:pt x="37624" y="115395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82" name="Freeform: Shape 263">
                    <a:extLst>
                      <a:ext uri="{FF2B5EF4-FFF2-40B4-BE49-F238E27FC236}">
                        <a16:creationId xmlns:a16="http://schemas.microsoft.com/office/drawing/2014/main" id="{0A2341F3-A359-459A-8E14-0F2389C5FFDE}"/>
                      </a:ext>
                    </a:extLst>
                  </p:cNvPr>
                  <p:cNvSpPr/>
                  <p:nvPr/>
                </p:nvSpPr>
                <p:spPr>
                  <a:xfrm>
                    <a:off x="7596285" y="1665632"/>
                    <a:ext cx="4200525" cy="1133475"/>
                  </a:xfrm>
                  <a:custGeom>
                    <a:avLst/>
                    <a:gdLst>
                      <a:gd name="connsiteX0" fmla="*/ 4187428 w 4200525"/>
                      <a:gd name="connsiteY0" fmla="*/ 111919 h 1133475"/>
                      <a:gd name="connsiteX1" fmla="*/ 4161711 w 4200525"/>
                      <a:gd name="connsiteY1" fmla="*/ 108109 h 1133475"/>
                      <a:gd name="connsiteX2" fmla="*/ 4060746 w 4200525"/>
                      <a:gd name="connsiteY2" fmla="*/ 7144 h 1133475"/>
                      <a:gd name="connsiteX3" fmla="*/ 3838813 w 4200525"/>
                      <a:gd name="connsiteY3" fmla="*/ 7144 h 1133475"/>
                      <a:gd name="connsiteX4" fmla="*/ 3724513 w 4200525"/>
                      <a:gd name="connsiteY4" fmla="*/ 121444 h 1133475"/>
                      <a:gd name="connsiteX5" fmla="*/ 3511153 w 4200525"/>
                      <a:gd name="connsiteY5" fmla="*/ 121444 h 1133475"/>
                      <a:gd name="connsiteX6" fmla="*/ 3320653 w 4200525"/>
                      <a:gd name="connsiteY6" fmla="*/ 311944 h 1133475"/>
                      <a:gd name="connsiteX7" fmla="*/ 3155871 w 4200525"/>
                      <a:gd name="connsiteY7" fmla="*/ 311944 h 1133475"/>
                      <a:gd name="connsiteX8" fmla="*/ 3135868 w 4200525"/>
                      <a:gd name="connsiteY8" fmla="*/ 296704 h 1133475"/>
                      <a:gd name="connsiteX9" fmla="*/ 3114913 w 4200525"/>
                      <a:gd name="connsiteY9" fmla="*/ 317659 h 1133475"/>
                      <a:gd name="connsiteX10" fmla="*/ 3135868 w 4200525"/>
                      <a:gd name="connsiteY10" fmla="*/ 338614 h 1133475"/>
                      <a:gd name="connsiteX11" fmla="*/ 3155871 w 4200525"/>
                      <a:gd name="connsiteY11" fmla="*/ 323374 h 1133475"/>
                      <a:gd name="connsiteX12" fmla="*/ 3325416 w 4200525"/>
                      <a:gd name="connsiteY12" fmla="*/ 323374 h 1133475"/>
                      <a:gd name="connsiteX13" fmla="*/ 3515916 w 4200525"/>
                      <a:gd name="connsiteY13" fmla="*/ 132874 h 1133475"/>
                      <a:gd name="connsiteX14" fmla="*/ 3713083 w 4200525"/>
                      <a:gd name="connsiteY14" fmla="*/ 132874 h 1133475"/>
                      <a:gd name="connsiteX15" fmla="*/ 3405426 w 4200525"/>
                      <a:gd name="connsiteY15" fmla="*/ 440531 h 1133475"/>
                      <a:gd name="connsiteX16" fmla="*/ 3089196 w 4200525"/>
                      <a:gd name="connsiteY16" fmla="*/ 440531 h 1133475"/>
                      <a:gd name="connsiteX17" fmla="*/ 2955846 w 4200525"/>
                      <a:gd name="connsiteY17" fmla="*/ 573881 h 1133475"/>
                      <a:gd name="connsiteX18" fmla="*/ 2476738 w 4200525"/>
                      <a:gd name="connsiteY18" fmla="*/ 573881 h 1133475"/>
                      <a:gd name="connsiteX19" fmla="*/ 2376726 w 4200525"/>
                      <a:gd name="connsiteY19" fmla="*/ 673894 h 1133475"/>
                      <a:gd name="connsiteX20" fmla="*/ 2102406 w 4200525"/>
                      <a:gd name="connsiteY20" fmla="*/ 673894 h 1133475"/>
                      <a:gd name="connsiteX21" fmla="*/ 2067163 w 4200525"/>
                      <a:gd name="connsiteY21" fmla="*/ 709136 h 1133475"/>
                      <a:gd name="connsiteX22" fmla="*/ 2041446 w 4200525"/>
                      <a:gd name="connsiteY22" fmla="*/ 712946 h 1133475"/>
                      <a:gd name="connsiteX23" fmla="*/ 2041446 w 4200525"/>
                      <a:gd name="connsiteY23" fmla="*/ 742474 h 1133475"/>
                      <a:gd name="connsiteX24" fmla="*/ 2070973 w 4200525"/>
                      <a:gd name="connsiteY24" fmla="*/ 742474 h 1133475"/>
                      <a:gd name="connsiteX25" fmla="*/ 2074783 w 4200525"/>
                      <a:gd name="connsiteY25" fmla="*/ 716756 h 1133475"/>
                      <a:gd name="connsiteX26" fmla="*/ 2106216 w 4200525"/>
                      <a:gd name="connsiteY26" fmla="*/ 685324 h 1133475"/>
                      <a:gd name="connsiteX27" fmla="*/ 2251948 w 4200525"/>
                      <a:gd name="connsiteY27" fmla="*/ 685324 h 1133475"/>
                      <a:gd name="connsiteX28" fmla="*/ 2058591 w 4200525"/>
                      <a:gd name="connsiteY28" fmla="*/ 878681 h 1133475"/>
                      <a:gd name="connsiteX29" fmla="*/ 1920478 w 4200525"/>
                      <a:gd name="connsiteY29" fmla="*/ 878681 h 1133475"/>
                      <a:gd name="connsiteX30" fmla="*/ 1801416 w 4200525"/>
                      <a:gd name="connsiteY30" fmla="*/ 759619 h 1133475"/>
                      <a:gd name="connsiteX31" fmla="*/ 1564243 w 4200525"/>
                      <a:gd name="connsiteY31" fmla="*/ 759619 h 1133475"/>
                      <a:gd name="connsiteX32" fmla="*/ 1544241 w 4200525"/>
                      <a:gd name="connsiteY32" fmla="*/ 744379 h 1133475"/>
                      <a:gd name="connsiteX33" fmla="*/ 1523286 w 4200525"/>
                      <a:gd name="connsiteY33" fmla="*/ 765334 h 1133475"/>
                      <a:gd name="connsiteX34" fmla="*/ 1544241 w 4200525"/>
                      <a:gd name="connsiteY34" fmla="*/ 786289 h 1133475"/>
                      <a:gd name="connsiteX35" fmla="*/ 1564243 w 4200525"/>
                      <a:gd name="connsiteY35" fmla="*/ 771049 h 1133475"/>
                      <a:gd name="connsiteX36" fmla="*/ 1796653 w 4200525"/>
                      <a:gd name="connsiteY36" fmla="*/ 771049 h 1133475"/>
                      <a:gd name="connsiteX37" fmla="*/ 1905238 w 4200525"/>
                      <a:gd name="connsiteY37" fmla="*/ 879634 h 1133475"/>
                      <a:gd name="connsiteX38" fmla="*/ 1533763 w 4200525"/>
                      <a:gd name="connsiteY38" fmla="*/ 879634 h 1133475"/>
                      <a:gd name="connsiteX39" fmla="*/ 1410891 w 4200525"/>
                      <a:gd name="connsiteY39" fmla="*/ 755809 h 1133475"/>
                      <a:gd name="connsiteX40" fmla="*/ 525066 w 4200525"/>
                      <a:gd name="connsiteY40" fmla="*/ 755809 h 1133475"/>
                      <a:gd name="connsiteX41" fmla="*/ 458391 w 4200525"/>
                      <a:gd name="connsiteY41" fmla="*/ 689134 h 1133475"/>
                      <a:gd name="connsiteX42" fmla="*/ 454581 w 4200525"/>
                      <a:gd name="connsiteY42" fmla="*/ 663416 h 1133475"/>
                      <a:gd name="connsiteX43" fmla="*/ 425053 w 4200525"/>
                      <a:gd name="connsiteY43" fmla="*/ 663416 h 1133475"/>
                      <a:gd name="connsiteX44" fmla="*/ 425053 w 4200525"/>
                      <a:gd name="connsiteY44" fmla="*/ 692944 h 1133475"/>
                      <a:gd name="connsiteX45" fmla="*/ 450771 w 4200525"/>
                      <a:gd name="connsiteY45" fmla="*/ 696754 h 1133475"/>
                      <a:gd name="connsiteX46" fmla="*/ 521256 w 4200525"/>
                      <a:gd name="connsiteY46" fmla="*/ 767239 h 1133475"/>
                      <a:gd name="connsiteX47" fmla="*/ 1195626 w 4200525"/>
                      <a:gd name="connsiteY47" fmla="*/ 767239 h 1133475"/>
                      <a:gd name="connsiteX48" fmla="*/ 1009888 w 4200525"/>
                      <a:gd name="connsiteY48" fmla="*/ 952976 h 1133475"/>
                      <a:gd name="connsiteX49" fmla="*/ 179308 w 4200525"/>
                      <a:gd name="connsiteY49" fmla="*/ 952976 h 1133475"/>
                      <a:gd name="connsiteX50" fmla="*/ 39291 w 4200525"/>
                      <a:gd name="connsiteY50" fmla="*/ 1092041 h 1133475"/>
                      <a:gd name="connsiteX51" fmla="*/ 13573 w 4200525"/>
                      <a:gd name="connsiteY51" fmla="*/ 1095851 h 1133475"/>
                      <a:gd name="connsiteX52" fmla="*/ 13573 w 4200525"/>
                      <a:gd name="connsiteY52" fmla="*/ 1125379 h 1133475"/>
                      <a:gd name="connsiteX53" fmla="*/ 43101 w 4200525"/>
                      <a:gd name="connsiteY53" fmla="*/ 1125379 h 1133475"/>
                      <a:gd name="connsiteX54" fmla="*/ 46911 w 4200525"/>
                      <a:gd name="connsiteY54" fmla="*/ 1099661 h 1133475"/>
                      <a:gd name="connsiteX55" fmla="*/ 183118 w 4200525"/>
                      <a:gd name="connsiteY55" fmla="*/ 963454 h 1133475"/>
                      <a:gd name="connsiteX56" fmla="*/ 1013698 w 4200525"/>
                      <a:gd name="connsiteY56" fmla="*/ 963454 h 1133475"/>
                      <a:gd name="connsiteX57" fmla="*/ 1209913 w 4200525"/>
                      <a:gd name="connsiteY57" fmla="*/ 767239 h 1133475"/>
                      <a:gd name="connsiteX58" fmla="*/ 1405176 w 4200525"/>
                      <a:gd name="connsiteY58" fmla="*/ 767239 h 1133475"/>
                      <a:gd name="connsiteX59" fmla="*/ 1528048 w 4200525"/>
                      <a:gd name="connsiteY59" fmla="*/ 890111 h 1133475"/>
                      <a:gd name="connsiteX60" fmla="*/ 2062401 w 4200525"/>
                      <a:gd name="connsiteY60" fmla="*/ 890111 h 1133475"/>
                      <a:gd name="connsiteX61" fmla="*/ 2267188 w 4200525"/>
                      <a:gd name="connsiteY61" fmla="*/ 685324 h 1133475"/>
                      <a:gd name="connsiteX62" fmla="*/ 2379583 w 4200525"/>
                      <a:gd name="connsiteY62" fmla="*/ 685324 h 1133475"/>
                      <a:gd name="connsiteX63" fmla="*/ 2479596 w 4200525"/>
                      <a:gd name="connsiteY63" fmla="*/ 585311 h 1133475"/>
                      <a:gd name="connsiteX64" fmla="*/ 2944416 w 4200525"/>
                      <a:gd name="connsiteY64" fmla="*/ 585311 h 1133475"/>
                      <a:gd name="connsiteX65" fmla="*/ 2752011 w 4200525"/>
                      <a:gd name="connsiteY65" fmla="*/ 777716 h 1133475"/>
                      <a:gd name="connsiteX66" fmla="*/ 2330053 w 4200525"/>
                      <a:gd name="connsiteY66" fmla="*/ 777716 h 1133475"/>
                      <a:gd name="connsiteX67" fmla="*/ 2310051 w 4200525"/>
                      <a:gd name="connsiteY67" fmla="*/ 762476 h 1133475"/>
                      <a:gd name="connsiteX68" fmla="*/ 2289096 w 4200525"/>
                      <a:gd name="connsiteY68" fmla="*/ 783431 h 1133475"/>
                      <a:gd name="connsiteX69" fmla="*/ 2310051 w 4200525"/>
                      <a:gd name="connsiteY69" fmla="*/ 804386 h 1133475"/>
                      <a:gd name="connsiteX70" fmla="*/ 2330053 w 4200525"/>
                      <a:gd name="connsiteY70" fmla="*/ 789146 h 1133475"/>
                      <a:gd name="connsiteX71" fmla="*/ 2756773 w 4200525"/>
                      <a:gd name="connsiteY71" fmla="*/ 789146 h 1133475"/>
                      <a:gd name="connsiteX72" fmla="*/ 3093958 w 4200525"/>
                      <a:gd name="connsiteY72" fmla="*/ 451961 h 1133475"/>
                      <a:gd name="connsiteX73" fmla="*/ 3410188 w 4200525"/>
                      <a:gd name="connsiteY73" fmla="*/ 451961 h 1133475"/>
                      <a:gd name="connsiteX74" fmla="*/ 3843576 w 4200525"/>
                      <a:gd name="connsiteY74" fmla="*/ 18574 h 1133475"/>
                      <a:gd name="connsiteX75" fmla="*/ 4056936 w 4200525"/>
                      <a:gd name="connsiteY75" fmla="*/ 18574 h 1133475"/>
                      <a:gd name="connsiteX76" fmla="*/ 4154091 w 4200525"/>
                      <a:gd name="connsiteY76" fmla="*/ 116681 h 1133475"/>
                      <a:gd name="connsiteX77" fmla="*/ 4157901 w 4200525"/>
                      <a:gd name="connsiteY77" fmla="*/ 142399 h 1133475"/>
                      <a:gd name="connsiteX78" fmla="*/ 4187428 w 4200525"/>
                      <a:gd name="connsiteY78" fmla="*/ 142399 h 1133475"/>
                      <a:gd name="connsiteX79" fmla="*/ 4187428 w 4200525"/>
                      <a:gd name="connsiteY79" fmla="*/ 111919 h 1133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</a:cxnLst>
                    <a:rect l="l" t="t" r="r" b="b"/>
                    <a:pathLst>
                      <a:path w="4200525" h="1133475">
                        <a:moveTo>
                          <a:pt x="4187428" y="111919"/>
                        </a:moveTo>
                        <a:cubicBezTo>
                          <a:pt x="4180761" y="105251"/>
                          <a:pt x="4170283" y="104299"/>
                          <a:pt x="4161711" y="108109"/>
                        </a:cubicBezTo>
                        <a:lnTo>
                          <a:pt x="4060746" y="7144"/>
                        </a:lnTo>
                        <a:lnTo>
                          <a:pt x="3838813" y="7144"/>
                        </a:lnTo>
                        <a:lnTo>
                          <a:pt x="3724513" y="121444"/>
                        </a:lnTo>
                        <a:lnTo>
                          <a:pt x="3511153" y="121444"/>
                        </a:lnTo>
                        <a:lnTo>
                          <a:pt x="3320653" y="311944"/>
                        </a:lnTo>
                        <a:lnTo>
                          <a:pt x="3155871" y="311944"/>
                        </a:lnTo>
                        <a:cubicBezTo>
                          <a:pt x="3153013" y="303371"/>
                          <a:pt x="3145393" y="296704"/>
                          <a:pt x="3135868" y="296704"/>
                        </a:cubicBezTo>
                        <a:cubicBezTo>
                          <a:pt x="3124438" y="296704"/>
                          <a:pt x="3114913" y="306229"/>
                          <a:pt x="3114913" y="317659"/>
                        </a:cubicBezTo>
                        <a:cubicBezTo>
                          <a:pt x="3114913" y="329089"/>
                          <a:pt x="3124438" y="338614"/>
                          <a:pt x="3135868" y="338614"/>
                        </a:cubicBezTo>
                        <a:cubicBezTo>
                          <a:pt x="3145393" y="338614"/>
                          <a:pt x="3153966" y="331946"/>
                          <a:pt x="3155871" y="323374"/>
                        </a:cubicBezTo>
                        <a:lnTo>
                          <a:pt x="3325416" y="323374"/>
                        </a:lnTo>
                        <a:lnTo>
                          <a:pt x="3515916" y="132874"/>
                        </a:lnTo>
                        <a:lnTo>
                          <a:pt x="3713083" y="132874"/>
                        </a:lnTo>
                        <a:lnTo>
                          <a:pt x="3405426" y="440531"/>
                        </a:lnTo>
                        <a:lnTo>
                          <a:pt x="3089196" y="440531"/>
                        </a:lnTo>
                        <a:lnTo>
                          <a:pt x="2955846" y="573881"/>
                        </a:lnTo>
                        <a:lnTo>
                          <a:pt x="2476738" y="573881"/>
                        </a:lnTo>
                        <a:lnTo>
                          <a:pt x="2376726" y="673894"/>
                        </a:lnTo>
                        <a:lnTo>
                          <a:pt x="2102406" y="673894"/>
                        </a:lnTo>
                        <a:lnTo>
                          <a:pt x="2067163" y="709136"/>
                        </a:lnTo>
                        <a:cubicBezTo>
                          <a:pt x="2059543" y="704374"/>
                          <a:pt x="2049066" y="705326"/>
                          <a:pt x="2041446" y="712946"/>
                        </a:cubicBezTo>
                        <a:cubicBezTo>
                          <a:pt x="2032873" y="721519"/>
                          <a:pt x="2032873" y="734854"/>
                          <a:pt x="2041446" y="742474"/>
                        </a:cubicBezTo>
                        <a:cubicBezTo>
                          <a:pt x="2050018" y="751046"/>
                          <a:pt x="2063353" y="751046"/>
                          <a:pt x="2070973" y="742474"/>
                        </a:cubicBezTo>
                        <a:cubicBezTo>
                          <a:pt x="2077641" y="735806"/>
                          <a:pt x="2078593" y="725329"/>
                          <a:pt x="2074783" y="716756"/>
                        </a:cubicBezTo>
                        <a:lnTo>
                          <a:pt x="2106216" y="685324"/>
                        </a:lnTo>
                        <a:lnTo>
                          <a:pt x="2251948" y="685324"/>
                        </a:lnTo>
                        <a:lnTo>
                          <a:pt x="2058591" y="878681"/>
                        </a:lnTo>
                        <a:lnTo>
                          <a:pt x="1920478" y="878681"/>
                        </a:lnTo>
                        <a:lnTo>
                          <a:pt x="1801416" y="759619"/>
                        </a:lnTo>
                        <a:lnTo>
                          <a:pt x="1564243" y="759619"/>
                        </a:lnTo>
                        <a:cubicBezTo>
                          <a:pt x="1561386" y="751046"/>
                          <a:pt x="1553766" y="744379"/>
                          <a:pt x="1544241" y="744379"/>
                        </a:cubicBezTo>
                        <a:cubicBezTo>
                          <a:pt x="1532811" y="744379"/>
                          <a:pt x="1523286" y="753904"/>
                          <a:pt x="1523286" y="765334"/>
                        </a:cubicBezTo>
                        <a:cubicBezTo>
                          <a:pt x="1523286" y="776764"/>
                          <a:pt x="1532811" y="786289"/>
                          <a:pt x="1544241" y="786289"/>
                        </a:cubicBezTo>
                        <a:cubicBezTo>
                          <a:pt x="1553766" y="786289"/>
                          <a:pt x="1562338" y="779621"/>
                          <a:pt x="1564243" y="771049"/>
                        </a:cubicBezTo>
                        <a:lnTo>
                          <a:pt x="1796653" y="771049"/>
                        </a:lnTo>
                        <a:lnTo>
                          <a:pt x="1905238" y="879634"/>
                        </a:lnTo>
                        <a:lnTo>
                          <a:pt x="1533763" y="879634"/>
                        </a:lnTo>
                        <a:lnTo>
                          <a:pt x="1410891" y="755809"/>
                        </a:lnTo>
                        <a:lnTo>
                          <a:pt x="525066" y="755809"/>
                        </a:lnTo>
                        <a:lnTo>
                          <a:pt x="458391" y="689134"/>
                        </a:lnTo>
                        <a:cubicBezTo>
                          <a:pt x="463153" y="681514"/>
                          <a:pt x="462201" y="671036"/>
                          <a:pt x="454581" y="663416"/>
                        </a:cubicBezTo>
                        <a:cubicBezTo>
                          <a:pt x="446008" y="654844"/>
                          <a:pt x="432673" y="654844"/>
                          <a:pt x="425053" y="663416"/>
                        </a:cubicBezTo>
                        <a:cubicBezTo>
                          <a:pt x="416481" y="671989"/>
                          <a:pt x="416481" y="685324"/>
                          <a:pt x="425053" y="692944"/>
                        </a:cubicBezTo>
                        <a:cubicBezTo>
                          <a:pt x="431721" y="699611"/>
                          <a:pt x="442198" y="700564"/>
                          <a:pt x="450771" y="696754"/>
                        </a:cubicBezTo>
                        <a:lnTo>
                          <a:pt x="521256" y="767239"/>
                        </a:lnTo>
                        <a:lnTo>
                          <a:pt x="1195626" y="767239"/>
                        </a:lnTo>
                        <a:lnTo>
                          <a:pt x="1009888" y="952976"/>
                        </a:lnTo>
                        <a:lnTo>
                          <a:pt x="179308" y="952976"/>
                        </a:lnTo>
                        <a:lnTo>
                          <a:pt x="39291" y="1092041"/>
                        </a:lnTo>
                        <a:cubicBezTo>
                          <a:pt x="31671" y="1087279"/>
                          <a:pt x="21193" y="1088231"/>
                          <a:pt x="13573" y="1095851"/>
                        </a:cubicBezTo>
                        <a:cubicBezTo>
                          <a:pt x="5001" y="1104424"/>
                          <a:pt x="5001" y="1117759"/>
                          <a:pt x="13573" y="1125379"/>
                        </a:cubicBezTo>
                        <a:cubicBezTo>
                          <a:pt x="22146" y="1133951"/>
                          <a:pt x="35481" y="1133951"/>
                          <a:pt x="43101" y="1125379"/>
                        </a:cubicBezTo>
                        <a:cubicBezTo>
                          <a:pt x="49768" y="1118711"/>
                          <a:pt x="50721" y="1108234"/>
                          <a:pt x="46911" y="1099661"/>
                        </a:cubicBezTo>
                        <a:lnTo>
                          <a:pt x="183118" y="963454"/>
                        </a:lnTo>
                        <a:lnTo>
                          <a:pt x="1013698" y="963454"/>
                        </a:lnTo>
                        <a:lnTo>
                          <a:pt x="1209913" y="767239"/>
                        </a:lnTo>
                        <a:lnTo>
                          <a:pt x="1405176" y="767239"/>
                        </a:lnTo>
                        <a:lnTo>
                          <a:pt x="1528048" y="890111"/>
                        </a:lnTo>
                        <a:lnTo>
                          <a:pt x="2062401" y="890111"/>
                        </a:lnTo>
                        <a:lnTo>
                          <a:pt x="2267188" y="685324"/>
                        </a:lnTo>
                        <a:lnTo>
                          <a:pt x="2379583" y="685324"/>
                        </a:lnTo>
                        <a:lnTo>
                          <a:pt x="2479596" y="585311"/>
                        </a:lnTo>
                        <a:lnTo>
                          <a:pt x="2944416" y="585311"/>
                        </a:lnTo>
                        <a:lnTo>
                          <a:pt x="2752011" y="777716"/>
                        </a:lnTo>
                        <a:lnTo>
                          <a:pt x="2330053" y="777716"/>
                        </a:lnTo>
                        <a:cubicBezTo>
                          <a:pt x="2327196" y="769144"/>
                          <a:pt x="2319576" y="762476"/>
                          <a:pt x="2310051" y="762476"/>
                        </a:cubicBezTo>
                        <a:cubicBezTo>
                          <a:pt x="2298621" y="762476"/>
                          <a:pt x="2289096" y="772001"/>
                          <a:pt x="2289096" y="783431"/>
                        </a:cubicBezTo>
                        <a:cubicBezTo>
                          <a:pt x="2289096" y="794861"/>
                          <a:pt x="2298621" y="804386"/>
                          <a:pt x="2310051" y="804386"/>
                        </a:cubicBezTo>
                        <a:cubicBezTo>
                          <a:pt x="2319576" y="804386"/>
                          <a:pt x="2328148" y="797719"/>
                          <a:pt x="2330053" y="789146"/>
                        </a:cubicBezTo>
                        <a:lnTo>
                          <a:pt x="2756773" y="789146"/>
                        </a:lnTo>
                        <a:lnTo>
                          <a:pt x="3093958" y="451961"/>
                        </a:lnTo>
                        <a:lnTo>
                          <a:pt x="3410188" y="451961"/>
                        </a:lnTo>
                        <a:lnTo>
                          <a:pt x="3843576" y="18574"/>
                        </a:lnTo>
                        <a:lnTo>
                          <a:pt x="4056936" y="18574"/>
                        </a:lnTo>
                        <a:lnTo>
                          <a:pt x="4154091" y="116681"/>
                        </a:lnTo>
                        <a:cubicBezTo>
                          <a:pt x="4149328" y="124301"/>
                          <a:pt x="4150281" y="134779"/>
                          <a:pt x="4157901" y="142399"/>
                        </a:cubicBezTo>
                        <a:cubicBezTo>
                          <a:pt x="4166473" y="150971"/>
                          <a:pt x="4179808" y="150971"/>
                          <a:pt x="4187428" y="142399"/>
                        </a:cubicBezTo>
                        <a:cubicBezTo>
                          <a:pt x="4196001" y="133826"/>
                          <a:pt x="4196001" y="120491"/>
                          <a:pt x="4187428" y="11191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</p:grpSp>
            <p:grpSp>
              <p:nvGrpSpPr>
                <p:cNvPr id="28" name="Graphic 166">
                  <a:extLst>
                    <a:ext uri="{FF2B5EF4-FFF2-40B4-BE49-F238E27FC236}">
                      <a16:creationId xmlns:a16="http://schemas.microsoft.com/office/drawing/2014/main" id="{5DB28FFB-F13A-442C-A241-8066732F7C73}"/>
                    </a:ext>
                  </a:extLst>
                </p:cNvPr>
                <p:cNvGrpSpPr/>
                <p:nvPr/>
              </p:nvGrpSpPr>
              <p:grpSpPr>
                <a:xfrm>
                  <a:off x="4054049" y="5011904"/>
                  <a:ext cx="2667773" cy="560516"/>
                  <a:chOff x="4305300" y="3052762"/>
                  <a:chExt cx="3581400" cy="752475"/>
                </a:xfrm>
                <a:solidFill>
                  <a:schemeClr val="accent1"/>
                </a:solidFill>
              </p:grpSpPr>
              <p:sp>
                <p:nvSpPr>
                  <p:cNvPr id="157" name="Freeform: Shape 265">
                    <a:extLst>
                      <a:ext uri="{FF2B5EF4-FFF2-40B4-BE49-F238E27FC236}">
                        <a16:creationId xmlns:a16="http://schemas.microsoft.com/office/drawing/2014/main" id="{0F6474B1-804D-426F-9A94-895550E84937}"/>
                      </a:ext>
                    </a:extLst>
                  </p:cNvPr>
                  <p:cNvSpPr/>
                  <p:nvPr/>
                </p:nvSpPr>
                <p:spPr>
                  <a:xfrm>
                    <a:off x="4401979" y="3311366"/>
                    <a:ext cx="3476625" cy="200025"/>
                  </a:xfrm>
                  <a:custGeom>
                    <a:avLst/>
                    <a:gdLst>
                      <a:gd name="connsiteX0" fmla="*/ 1497806 w 3476625"/>
                      <a:gd name="connsiteY0" fmla="*/ 7144 h 200025"/>
                      <a:gd name="connsiteX1" fmla="*/ 1822609 w 3476625"/>
                      <a:gd name="connsiteY1" fmla="*/ 7144 h 200025"/>
                      <a:gd name="connsiteX2" fmla="*/ 1899761 w 3476625"/>
                      <a:gd name="connsiteY2" fmla="*/ 84296 h 200025"/>
                      <a:gd name="connsiteX3" fmla="*/ 2174081 w 3476625"/>
                      <a:gd name="connsiteY3" fmla="*/ 84296 h 200025"/>
                      <a:gd name="connsiteX4" fmla="*/ 2240756 w 3476625"/>
                      <a:gd name="connsiteY4" fmla="*/ 17621 h 200025"/>
                      <a:gd name="connsiteX5" fmla="*/ 3470434 w 3476625"/>
                      <a:gd name="connsiteY5" fmla="*/ 17621 h 200025"/>
                      <a:gd name="connsiteX6" fmla="*/ 3470434 w 3476625"/>
                      <a:gd name="connsiteY6" fmla="*/ 24289 h 200025"/>
                      <a:gd name="connsiteX7" fmla="*/ 2243614 w 3476625"/>
                      <a:gd name="connsiteY7" fmla="*/ 24289 h 200025"/>
                      <a:gd name="connsiteX8" fmla="*/ 2176939 w 3476625"/>
                      <a:gd name="connsiteY8" fmla="*/ 90964 h 200025"/>
                      <a:gd name="connsiteX9" fmla="*/ 1896904 w 3476625"/>
                      <a:gd name="connsiteY9" fmla="*/ 90964 h 200025"/>
                      <a:gd name="connsiteX10" fmla="*/ 1819751 w 3476625"/>
                      <a:gd name="connsiteY10" fmla="*/ 13811 h 200025"/>
                      <a:gd name="connsiteX11" fmla="*/ 1500664 w 3476625"/>
                      <a:gd name="connsiteY11" fmla="*/ 13811 h 200025"/>
                      <a:gd name="connsiteX12" fmla="*/ 1432084 w 3476625"/>
                      <a:gd name="connsiteY12" fmla="*/ 120491 h 200025"/>
                      <a:gd name="connsiteX13" fmla="*/ 1057751 w 3476625"/>
                      <a:gd name="connsiteY13" fmla="*/ 120491 h 200025"/>
                      <a:gd name="connsiteX14" fmla="*/ 971074 w 3476625"/>
                      <a:gd name="connsiteY14" fmla="*/ 14764 h 200025"/>
                      <a:gd name="connsiteX15" fmla="*/ 379571 w 3476625"/>
                      <a:gd name="connsiteY15" fmla="*/ 14764 h 200025"/>
                      <a:gd name="connsiteX16" fmla="*/ 11906 w 3476625"/>
                      <a:gd name="connsiteY16" fmla="*/ 201454 h 200025"/>
                      <a:gd name="connsiteX17" fmla="*/ 7144 w 3476625"/>
                      <a:gd name="connsiteY17" fmla="*/ 196691 h 200025"/>
                      <a:gd name="connsiteX18" fmla="*/ 376714 w 3476625"/>
                      <a:gd name="connsiteY18" fmla="*/ 8096 h 200025"/>
                      <a:gd name="connsiteX19" fmla="*/ 973931 w 3476625"/>
                      <a:gd name="connsiteY19" fmla="*/ 8096 h 200025"/>
                      <a:gd name="connsiteX20" fmla="*/ 1061561 w 3476625"/>
                      <a:gd name="connsiteY20" fmla="*/ 113824 h 200025"/>
                      <a:gd name="connsiteX21" fmla="*/ 1429226 w 3476625"/>
                      <a:gd name="connsiteY21" fmla="*/ 113824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3476625" h="200025">
                        <a:moveTo>
                          <a:pt x="1497806" y="7144"/>
                        </a:moveTo>
                        <a:lnTo>
                          <a:pt x="1822609" y="7144"/>
                        </a:lnTo>
                        <a:lnTo>
                          <a:pt x="1899761" y="84296"/>
                        </a:lnTo>
                        <a:lnTo>
                          <a:pt x="2174081" y="84296"/>
                        </a:lnTo>
                        <a:lnTo>
                          <a:pt x="2240756" y="17621"/>
                        </a:lnTo>
                        <a:lnTo>
                          <a:pt x="3470434" y="17621"/>
                        </a:lnTo>
                        <a:lnTo>
                          <a:pt x="3470434" y="24289"/>
                        </a:lnTo>
                        <a:lnTo>
                          <a:pt x="2243614" y="24289"/>
                        </a:lnTo>
                        <a:lnTo>
                          <a:pt x="2176939" y="90964"/>
                        </a:lnTo>
                        <a:lnTo>
                          <a:pt x="1896904" y="90964"/>
                        </a:lnTo>
                        <a:lnTo>
                          <a:pt x="1819751" y="13811"/>
                        </a:lnTo>
                        <a:lnTo>
                          <a:pt x="1500664" y="13811"/>
                        </a:lnTo>
                        <a:lnTo>
                          <a:pt x="1432084" y="120491"/>
                        </a:lnTo>
                        <a:lnTo>
                          <a:pt x="1057751" y="120491"/>
                        </a:lnTo>
                        <a:lnTo>
                          <a:pt x="971074" y="14764"/>
                        </a:lnTo>
                        <a:lnTo>
                          <a:pt x="379571" y="14764"/>
                        </a:lnTo>
                        <a:lnTo>
                          <a:pt x="11906" y="201454"/>
                        </a:lnTo>
                        <a:lnTo>
                          <a:pt x="7144" y="196691"/>
                        </a:lnTo>
                        <a:lnTo>
                          <a:pt x="376714" y="8096"/>
                        </a:lnTo>
                        <a:lnTo>
                          <a:pt x="973931" y="8096"/>
                        </a:lnTo>
                        <a:lnTo>
                          <a:pt x="1061561" y="113824"/>
                        </a:lnTo>
                        <a:lnTo>
                          <a:pt x="1429226" y="113824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58" name="Freeform: Shape 266">
                    <a:extLst>
                      <a:ext uri="{FF2B5EF4-FFF2-40B4-BE49-F238E27FC236}">
                        <a16:creationId xmlns:a16="http://schemas.microsoft.com/office/drawing/2014/main" id="{D43C3E3C-F195-410D-AA18-0409869CDF12}"/>
                      </a:ext>
                    </a:extLst>
                  </p:cNvPr>
                  <p:cNvSpPr/>
                  <p:nvPr/>
                </p:nvSpPr>
                <p:spPr>
                  <a:xfrm>
                    <a:off x="7851934" y="3312318"/>
                    <a:ext cx="38100" cy="38100"/>
                  </a:xfrm>
                  <a:custGeom>
                    <a:avLst/>
                    <a:gdLst>
                      <a:gd name="connsiteX0" fmla="*/ 20479 w 38100"/>
                      <a:gd name="connsiteY0" fmla="*/ 7144 h 38100"/>
                      <a:gd name="connsiteX1" fmla="*/ 33814 w 38100"/>
                      <a:gd name="connsiteY1" fmla="*/ 20479 h 38100"/>
                      <a:gd name="connsiteX2" fmla="*/ 20479 w 38100"/>
                      <a:gd name="connsiteY2" fmla="*/ 33814 h 38100"/>
                      <a:gd name="connsiteX3" fmla="*/ 7144 w 38100"/>
                      <a:gd name="connsiteY3" fmla="*/ 20479 h 38100"/>
                      <a:gd name="connsiteX4" fmla="*/ 20479 w 38100"/>
                      <a:gd name="connsiteY4" fmla="*/ 714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0479" y="7144"/>
                        </a:moveTo>
                        <a:cubicBezTo>
                          <a:pt x="28099" y="7144"/>
                          <a:pt x="33814" y="12859"/>
                          <a:pt x="33814" y="20479"/>
                        </a:cubicBezTo>
                        <a:cubicBezTo>
                          <a:pt x="33814" y="28099"/>
                          <a:pt x="28099" y="33814"/>
                          <a:pt x="20479" y="33814"/>
                        </a:cubicBezTo>
                        <a:cubicBezTo>
                          <a:pt x="12859" y="33814"/>
                          <a:pt x="7144" y="28099"/>
                          <a:pt x="7144" y="20479"/>
                        </a:cubicBezTo>
                        <a:cubicBezTo>
                          <a:pt x="7144" y="12859"/>
                          <a:pt x="12859" y="7144"/>
                          <a:pt x="20479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59" name="Freeform: Shape 267">
                    <a:extLst>
                      <a:ext uri="{FF2B5EF4-FFF2-40B4-BE49-F238E27FC236}">
                        <a16:creationId xmlns:a16="http://schemas.microsoft.com/office/drawing/2014/main" id="{FE620A93-D88E-494C-B7A3-04B46F73B217}"/>
                      </a:ext>
                    </a:extLst>
                  </p:cNvPr>
                  <p:cNvSpPr/>
                  <p:nvPr/>
                </p:nvSpPr>
                <p:spPr>
                  <a:xfrm>
                    <a:off x="4391739" y="3489721"/>
                    <a:ext cx="38100" cy="38100"/>
                  </a:xfrm>
                  <a:custGeom>
                    <a:avLst/>
                    <a:gdLst>
                      <a:gd name="connsiteX0" fmla="*/ 10716 w 38100"/>
                      <a:gd name="connsiteY0" fmla="*/ 10716 h 38100"/>
                      <a:gd name="connsiteX1" fmla="*/ 10716 w 38100"/>
                      <a:gd name="connsiteY1" fmla="*/ 29766 h 38100"/>
                      <a:gd name="connsiteX2" fmla="*/ 29766 w 38100"/>
                      <a:gd name="connsiteY2" fmla="*/ 29766 h 38100"/>
                      <a:gd name="connsiteX3" fmla="*/ 29766 w 38100"/>
                      <a:gd name="connsiteY3" fmla="*/ 10716 h 38100"/>
                      <a:gd name="connsiteX4" fmla="*/ 10716 w 38100"/>
                      <a:gd name="connsiteY4" fmla="*/ 10716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10716" y="10716"/>
                        </a:moveTo>
                        <a:cubicBezTo>
                          <a:pt x="5953" y="15478"/>
                          <a:pt x="5953" y="24051"/>
                          <a:pt x="10716" y="29766"/>
                        </a:cubicBezTo>
                        <a:cubicBezTo>
                          <a:pt x="15478" y="34528"/>
                          <a:pt x="24051" y="34528"/>
                          <a:pt x="29766" y="29766"/>
                        </a:cubicBezTo>
                        <a:cubicBezTo>
                          <a:pt x="34528" y="25003"/>
                          <a:pt x="34528" y="16431"/>
                          <a:pt x="29766" y="10716"/>
                        </a:cubicBezTo>
                        <a:cubicBezTo>
                          <a:pt x="24051" y="5953"/>
                          <a:pt x="15478" y="5953"/>
                          <a:pt x="10716" y="1071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60" name="Freeform: Shape 268">
                    <a:extLst>
                      <a:ext uri="{FF2B5EF4-FFF2-40B4-BE49-F238E27FC236}">
                        <a16:creationId xmlns:a16="http://schemas.microsoft.com/office/drawing/2014/main" id="{9CC6BEFE-044A-4DEA-9FFB-80E0C6EBBCC6}"/>
                      </a:ext>
                    </a:extLst>
                  </p:cNvPr>
                  <p:cNvSpPr/>
                  <p:nvPr/>
                </p:nvSpPr>
                <p:spPr>
                  <a:xfrm>
                    <a:off x="4559141" y="3055143"/>
                    <a:ext cx="2552700" cy="142875"/>
                  </a:xfrm>
                  <a:custGeom>
                    <a:avLst/>
                    <a:gdLst>
                      <a:gd name="connsiteX0" fmla="*/ 7144 w 2552700"/>
                      <a:gd name="connsiteY0" fmla="*/ 7144 h 142875"/>
                      <a:gd name="connsiteX1" fmla="*/ 101441 w 2552700"/>
                      <a:gd name="connsiteY1" fmla="*/ 7144 h 142875"/>
                      <a:gd name="connsiteX2" fmla="*/ 222409 w 2552700"/>
                      <a:gd name="connsiteY2" fmla="*/ 128111 h 142875"/>
                      <a:gd name="connsiteX3" fmla="*/ 813911 w 2552700"/>
                      <a:gd name="connsiteY3" fmla="*/ 128111 h 142875"/>
                      <a:gd name="connsiteX4" fmla="*/ 881539 w 2552700"/>
                      <a:gd name="connsiteY4" fmla="*/ 21431 h 142875"/>
                      <a:gd name="connsiteX5" fmla="*/ 1284446 w 2552700"/>
                      <a:gd name="connsiteY5" fmla="*/ 21431 h 142875"/>
                      <a:gd name="connsiteX6" fmla="*/ 1343501 w 2552700"/>
                      <a:gd name="connsiteY6" fmla="*/ 129064 h 142875"/>
                      <a:gd name="connsiteX7" fmla="*/ 1662589 w 2552700"/>
                      <a:gd name="connsiteY7" fmla="*/ 129064 h 142875"/>
                      <a:gd name="connsiteX8" fmla="*/ 1739741 w 2552700"/>
                      <a:gd name="connsiteY8" fmla="*/ 51911 h 142875"/>
                      <a:gd name="connsiteX9" fmla="*/ 2019776 w 2552700"/>
                      <a:gd name="connsiteY9" fmla="*/ 51911 h 142875"/>
                      <a:gd name="connsiteX10" fmla="*/ 2086451 w 2552700"/>
                      <a:gd name="connsiteY10" fmla="*/ 117634 h 142875"/>
                      <a:gd name="connsiteX11" fmla="*/ 2551271 w 2552700"/>
                      <a:gd name="connsiteY11" fmla="*/ 117634 h 142875"/>
                      <a:gd name="connsiteX12" fmla="*/ 2551271 w 2552700"/>
                      <a:gd name="connsiteY12" fmla="*/ 125254 h 142875"/>
                      <a:gd name="connsiteX13" fmla="*/ 2083594 w 2552700"/>
                      <a:gd name="connsiteY13" fmla="*/ 125254 h 142875"/>
                      <a:gd name="connsiteX14" fmla="*/ 2016919 w 2552700"/>
                      <a:gd name="connsiteY14" fmla="*/ 58579 h 142875"/>
                      <a:gd name="connsiteX15" fmla="*/ 1742599 w 2552700"/>
                      <a:gd name="connsiteY15" fmla="*/ 58579 h 142875"/>
                      <a:gd name="connsiteX16" fmla="*/ 1665446 w 2552700"/>
                      <a:gd name="connsiteY16" fmla="*/ 135731 h 142875"/>
                      <a:gd name="connsiteX17" fmla="*/ 1340644 w 2552700"/>
                      <a:gd name="connsiteY17" fmla="*/ 135731 h 142875"/>
                      <a:gd name="connsiteX18" fmla="*/ 1281589 w 2552700"/>
                      <a:gd name="connsiteY18" fmla="*/ 29051 h 142875"/>
                      <a:gd name="connsiteX19" fmla="*/ 885349 w 2552700"/>
                      <a:gd name="connsiteY19" fmla="*/ 29051 h 142875"/>
                      <a:gd name="connsiteX20" fmla="*/ 816769 w 2552700"/>
                      <a:gd name="connsiteY20" fmla="*/ 134779 h 142875"/>
                      <a:gd name="connsiteX21" fmla="*/ 219551 w 2552700"/>
                      <a:gd name="connsiteY21" fmla="*/ 134779 h 142875"/>
                      <a:gd name="connsiteX22" fmla="*/ 98584 w 2552700"/>
                      <a:gd name="connsiteY22" fmla="*/ 14764 h 142875"/>
                      <a:gd name="connsiteX23" fmla="*/ 7144 w 2552700"/>
                      <a:gd name="connsiteY23" fmla="*/ 14764 h 142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2552700" h="142875">
                        <a:moveTo>
                          <a:pt x="7144" y="7144"/>
                        </a:moveTo>
                        <a:lnTo>
                          <a:pt x="101441" y="7144"/>
                        </a:lnTo>
                        <a:lnTo>
                          <a:pt x="222409" y="128111"/>
                        </a:lnTo>
                        <a:lnTo>
                          <a:pt x="813911" y="128111"/>
                        </a:lnTo>
                        <a:lnTo>
                          <a:pt x="881539" y="21431"/>
                        </a:lnTo>
                        <a:lnTo>
                          <a:pt x="1284446" y="21431"/>
                        </a:lnTo>
                        <a:lnTo>
                          <a:pt x="1343501" y="129064"/>
                        </a:lnTo>
                        <a:lnTo>
                          <a:pt x="1662589" y="129064"/>
                        </a:lnTo>
                        <a:lnTo>
                          <a:pt x="1739741" y="51911"/>
                        </a:lnTo>
                        <a:lnTo>
                          <a:pt x="2019776" y="51911"/>
                        </a:lnTo>
                        <a:lnTo>
                          <a:pt x="2086451" y="117634"/>
                        </a:lnTo>
                        <a:lnTo>
                          <a:pt x="2551271" y="117634"/>
                        </a:lnTo>
                        <a:lnTo>
                          <a:pt x="2551271" y="125254"/>
                        </a:lnTo>
                        <a:lnTo>
                          <a:pt x="2083594" y="125254"/>
                        </a:lnTo>
                        <a:lnTo>
                          <a:pt x="2016919" y="58579"/>
                        </a:lnTo>
                        <a:lnTo>
                          <a:pt x="1742599" y="58579"/>
                        </a:lnTo>
                        <a:lnTo>
                          <a:pt x="1665446" y="135731"/>
                        </a:lnTo>
                        <a:lnTo>
                          <a:pt x="1340644" y="135731"/>
                        </a:lnTo>
                        <a:lnTo>
                          <a:pt x="1281589" y="29051"/>
                        </a:lnTo>
                        <a:lnTo>
                          <a:pt x="885349" y="29051"/>
                        </a:lnTo>
                        <a:lnTo>
                          <a:pt x="816769" y="134779"/>
                        </a:lnTo>
                        <a:lnTo>
                          <a:pt x="219551" y="134779"/>
                        </a:lnTo>
                        <a:lnTo>
                          <a:pt x="98584" y="14764"/>
                        </a:lnTo>
                        <a:lnTo>
                          <a:pt x="7144" y="14764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61" name="Freeform: Shape 269">
                    <a:extLst>
                      <a:ext uri="{FF2B5EF4-FFF2-40B4-BE49-F238E27FC236}">
                        <a16:creationId xmlns:a16="http://schemas.microsoft.com/office/drawing/2014/main" id="{4D5FEC65-406C-4C46-8FAC-4C8A25B7D7E9}"/>
                      </a:ext>
                    </a:extLst>
                  </p:cNvPr>
                  <p:cNvSpPr/>
                  <p:nvPr/>
                </p:nvSpPr>
                <p:spPr>
                  <a:xfrm>
                    <a:off x="7089934" y="3156108"/>
                    <a:ext cx="38100" cy="38100"/>
                  </a:xfrm>
                  <a:custGeom>
                    <a:avLst/>
                    <a:gdLst>
                      <a:gd name="connsiteX0" fmla="*/ 20479 w 38100"/>
                      <a:gd name="connsiteY0" fmla="*/ 7144 h 38100"/>
                      <a:gd name="connsiteX1" fmla="*/ 33814 w 38100"/>
                      <a:gd name="connsiteY1" fmla="*/ 20479 h 38100"/>
                      <a:gd name="connsiteX2" fmla="*/ 20479 w 38100"/>
                      <a:gd name="connsiteY2" fmla="*/ 33814 h 38100"/>
                      <a:gd name="connsiteX3" fmla="*/ 7144 w 38100"/>
                      <a:gd name="connsiteY3" fmla="*/ 20479 h 38100"/>
                      <a:gd name="connsiteX4" fmla="*/ 20479 w 38100"/>
                      <a:gd name="connsiteY4" fmla="*/ 714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0479" y="7144"/>
                        </a:moveTo>
                        <a:cubicBezTo>
                          <a:pt x="28099" y="7144"/>
                          <a:pt x="33814" y="12859"/>
                          <a:pt x="33814" y="20479"/>
                        </a:cubicBezTo>
                        <a:cubicBezTo>
                          <a:pt x="33814" y="28099"/>
                          <a:pt x="28099" y="33814"/>
                          <a:pt x="20479" y="33814"/>
                        </a:cubicBezTo>
                        <a:cubicBezTo>
                          <a:pt x="12859" y="33814"/>
                          <a:pt x="7144" y="28099"/>
                          <a:pt x="7144" y="20479"/>
                        </a:cubicBezTo>
                        <a:cubicBezTo>
                          <a:pt x="7144" y="13811"/>
                          <a:pt x="12859" y="7144"/>
                          <a:pt x="20479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62" name="Freeform: Shape 270">
                    <a:extLst>
                      <a:ext uri="{FF2B5EF4-FFF2-40B4-BE49-F238E27FC236}">
                        <a16:creationId xmlns:a16="http://schemas.microsoft.com/office/drawing/2014/main" id="{FC7BBDC1-0BEC-42EF-BD14-EC63352244A1}"/>
                      </a:ext>
                    </a:extLst>
                  </p:cNvPr>
                  <p:cNvSpPr/>
                  <p:nvPr/>
                </p:nvSpPr>
                <p:spPr>
                  <a:xfrm>
                    <a:off x="4546759" y="3045618"/>
                    <a:ext cx="38100" cy="38100"/>
                  </a:xfrm>
                  <a:custGeom>
                    <a:avLst/>
                    <a:gdLst>
                      <a:gd name="connsiteX0" fmla="*/ 20479 w 38100"/>
                      <a:gd name="connsiteY0" fmla="*/ 7144 h 38100"/>
                      <a:gd name="connsiteX1" fmla="*/ 7144 w 38100"/>
                      <a:gd name="connsiteY1" fmla="*/ 20479 h 38100"/>
                      <a:gd name="connsiteX2" fmla="*/ 20479 w 38100"/>
                      <a:gd name="connsiteY2" fmla="*/ 33814 h 38100"/>
                      <a:gd name="connsiteX3" fmla="*/ 33814 w 38100"/>
                      <a:gd name="connsiteY3" fmla="*/ 20479 h 38100"/>
                      <a:gd name="connsiteX4" fmla="*/ 20479 w 38100"/>
                      <a:gd name="connsiteY4" fmla="*/ 714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0479" y="7144"/>
                        </a:moveTo>
                        <a:cubicBezTo>
                          <a:pt x="12859" y="7144"/>
                          <a:pt x="7144" y="12859"/>
                          <a:pt x="7144" y="20479"/>
                        </a:cubicBezTo>
                        <a:cubicBezTo>
                          <a:pt x="7144" y="28099"/>
                          <a:pt x="12859" y="33814"/>
                          <a:pt x="20479" y="33814"/>
                        </a:cubicBezTo>
                        <a:cubicBezTo>
                          <a:pt x="28099" y="33814"/>
                          <a:pt x="33814" y="28099"/>
                          <a:pt x="33814" y="20479"/>
                        </a:cubicBezTo>
                        <a:cubicBezTo>
                          <a:pt x="33814" y="12859"/>
                          <a:pt x="28099" y="7144"/>
                          <a:pt x="20479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63" name="Freeform: Shape 271">
                    <a:extLst>
                      <a:ext uri="{FF2B5EF4-FFF2-40B4-BE49-F238E27FC236}">
                        <a16:creationId xmlns:a16="http://schemas.microsoft.com/office/drawing/2014/main" id="{B988600D-ADCF-4F59-917E-2AC4EE0E9AA6}"/>
                      </a:ext>
                    </a:extLst>
                  </p:cNvPr>
                  <p:cNvSpPr/>
                  <p:nvPr/>
                </p:nvSpPr>
                <p:spPr>
                  <a:xfrm>
                    <a:off x="6717506" y="3322796"/>
                    <a:ext cx="676275" cy="104775"/>
                  </a:xfrm>
                  <a:custGeom>
                    <a:avLst/>
                    <a:gdLst>
                      <a:gd name="connsiteX0" fmla="*/ 668179 w 676275"/>
                      <a:gd name="connsiteY0" fmla="*/ 7144 h 104775"/>
                      <a:gd name="connsiteX1" fmla="*/ 672941 w 676275"/>
                      <a:gd name="connsiteY1" fmla="*/ 11906 h 104775"/>
                      <a:gd name="connsiteX2" fmla="*/ 471964 w 676275"/>
                      <a:gd name="connsiteY2" fmla="*/ 98584 h 104775"/>
                      <a:gd name="connsiteX3" fmla="*/ 7144 w 676275"/>
                      <a:gd name="connsiteY3" fmla="*/ 98584 h 104775"/>
                      <a:gd name="connsiteX4" fmla="*/ 7144 w 676275"/>
                      <a:gd name="connsiteY4" fmla="*/ 91916 h 104775"/>
                      <a:gd name="connsiteX5" fmla="*/ 469106 w 676275"/>
                      <a:gd name="connsiteY5" fmla="*/ 91916 h 104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6275" h="104775">
                        <a:moveTo>
                          <a:pt x="668179" y="7144"/>
                        </a:moveTo>
                        <a:lnTo>
                          <a:pt x="672941" y="11906"/>
                        </a:lnTo>
                        <a:lnTo>
                          <a:pt x="471964" y="98584"/>
                        </a:lnTo>
                        <a:lnTo>
                          <a:pt x="7144" y="98584"/>
                        </a:lnTo>
                        <a:lnTo>
                          <a:pt x="7144" y="91916"/>
                        </a:lnTo>
                        <a:lnTo>
                          <a:pt x="469106" y="9191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64" name="Freeform: Shape 272">
                    <a:extLst>
                      <a:ext uri="{FF2B5EF4-FFF2-40B4-BE49-F238E27FC236}">
                        <a16:creationId xmlns:a16="http://schemas.microsoft.com/office/drawing/2014/main" id="{4FBA6A08-B3C2-4E52-BD80-0B210D4BBD31}"/>
                      </a:ext>
                    </a:extLst>
                  </p:cNvPr>
                  <p:cNvSpPr/>
                  <p:nvPr/>
                </p:nvSpPr>
                <p:spPr>
                  <a:xfrm>
                    <a:off x="6705124" y="3398043"/>
                    <a:ext cx="38100" cy="38100"/>
                  </a:xfrm>
                  <a:custGeom>
                    <a:avLst/>
                    <a:gdLst>
                      <a:gd name="connsiteX0" fmla="*/ 20479 w 38100"/>
                      <a:gd name="connsiteY0" fmla="*/ 7144 h 38100"/>
                      <a:gd name="connsiteX1" fmla="*/ 7144 w 38100"/>
                      <a:gd name="connsiteY1" fmla="*/ 20479 h 38100"/>
                      <a:gd name="connsiteX2" fmla="*/ 20479 w 38100"/>
                      <a:gd name="connsiteY2" fmla="*/ 33814 h 38100"/>
                      <a:gd name="connsiteX3" fmla="*/ 33814 w 38100"/>
                      <a:gd name="connsiteY3" fmla="*/ 20479 h 38100"/>
                      <a:gd name="connsiteX4" fmla="*/ 20479 w 38100"/>
                      <a:gd name="connsiteY4" fmla="*/ 714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0479" y="7144"/>
                        </a:moveTo>
                        <a:cubicBezTo>
                          <a:pt x="12859" y="7144"/>
                          <a:pt x="7144" y="12859"/>
                          <a:pt x="7144" y="20479"/>
                        </a:cubicBezTo>
                        <a:cubicBezTo>
                          <a:pt x="7144" y="28099"/>
                          <a:pt x="12859" y="33814"/>
                          <a:pt x="20479" y="33814"/>
                        </a:cubicBezTo>
                        <a:cubicBezTo>
                          <a:pt x="28099" y="33814"/>
                          <a:pt x="33814" y="28099"/>
                          <a:pt x="33814" y="20479"/>
                        </a:cubicBezTo>
                        <a:cubicBezTo>
                          <a:pt x="33814" y="12859"/>
                          <a:pt x="27146" y="7144"/>
                          <a:pt x="20479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65" name="Freeform: Shape 273">
                    <a:extLst>
                      <a:ext uri="{FF2B5EF4-FFF2-40B4-BE49-F238E27FC236}">
                        <a16:creationId xmlns:a16="http://schemas.microsoft.com/office/drawing/2014/main" id="{046AAD54-E886-4866-8493-660223A47606}"/>
                      </a:ext>
                    </a:extLst>
                  </p:cNvPr>
                  <p:cNvSpPr/>
                  <p:nvPr/>
                </p:nvSpPr>
                <p:spPr>
                  <a:xfrm>
                    <a:off x="5352574" y="3312318"/>
                    <a:ext cx="742950" cy="485775"/>
                  </a:xfrm>
                  <a:custGeom>
                    <a:avLst/>
                    <a:gdLst>
                      <a:gd name="connsiteX0" fmla="*/ 736759 w 742950"/>
                      <a:gd name="connsiteY0" fmla="*/ 7144 h 485775"/>
                      <a:gd name="connsiteX1" fmla="*/ 741521 w 742950"/>
                      <a:gd name="connsiteY1" fmla="*/ 11906 h 485775"/>
                      <a:gd name="connsiteX2" fmla="*/ 552926 w 742950"/>
                      <a:gd name="connsiteY2" fmla="*/ 200501 h 485775"/>
                      <a:gd name="connsiteX3" fmla="*/ 260509 w 742950"/>
                      <a:gd name="connsiteY3" fmla="*/ 200501 h 485775"/>
                      <a:gd name="connsiteX4" fmla="*/ 12859 w 742950"/>
                      <a:gd name="connsiteY4" fmla="*/ 486251 h 485775"/>
                      <a:gd name="connsiteX5" fmla="*/ 7144 w 742950"/>
                      <a:gd name="connsiteY5" fmla="*/ 481489 h 485775"/>
                      <a:gd name="connsiteX6" fmla="*/ 257651 w 742950"/>
                      <a:gd name="connsiteY6" fmla="*/ 192881 h 485775"/>
                      <a:gd name="connsiteX7" fmla="*/ 550069 w 742950"/>
                      <a:gd name="connsiteY7" fmla="*/ 192881 h 485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42950" h="485775">
                        <a:moveTo>
                          <a:pt x="736759" y="7144"/>
                        </a:moveTo>
                        <a:lnTo>
                          <a:pt x="741521" y="11906"/>
                        </a:lnTo>
                        <a:lnTo>
                          <a:pt x="552926" y="200501"/>
                        </a:lnTo>
                        <a:lnTo>
                          <a:pt x="260509" y="200501"/>
                        </a:lnTo>
                        <a:lnTo>
                          <a:pt x="12859" y="486251"/>
                        </a:lnTo>
                        <a:lnTo>
                          <a:pt x="7144" y="481489"/>
                        </a:lnTo>
                        <a:lnTo>
                          <a:pt x="257651" y="192881"/>
                        </a:lnTo>
                        <a:lnTo>
                          <a:pt x="550069" y="192881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66" name="Freeform: Shape 274">
                    <a:extLst>
                      <a:ext uri="{FF2B5EF4-FFF2-40B4-BE49-F238E27FC236}">
                        <a16:creationId xmlns:a16="http://schemas.microsoft.com/office/drawing/2014/main" id="{266C80F5-4F06-4998-90DF-0879E81887DE}"/>
                      </a:ext>
                    </a:extLst>
                  </p:cNvPr>
                  <p:cNvSpPr/>
                  <p:nvPr/>
                </p:nvSpPr>
                <p:spPr>
                  <a:xfrm>
                    <a:off x="5343287" y="3775709"/>
                    <a:ext cx="38100" cy="38100"/>
                  </a:xfrm>
                  <a:custGeom>
                    <a:avLst/>
                    <a:gdLst>
                      <a:gd name="connsiteX0" fmla="*/ 10716 w 38100"/>
                      <a:gd name="connsiteY0" fmla="*/ 11430 h 38100"/>
                      <a:gd name="connsiteX1" fmla="*/ 10716 w 38100"/>
                      <a:gd name="connsiteY1" fmla="*/ 30480 h 38100"/>
                      <a:gd name="connsiteX2" fmla="*/ 29766 w 38100"/>
                      <a:gd name="connsiteY2" fmla="*/ 30480 h 38100"/>
                      <a:gd name="connsiteX3" fmla="*/ 29766 w 38100"/>
                      <a:gd name="connsiteY3" fmla="*/ 11430 h 38100"/>
                      <a:gd name="connsiteX4" fmla="*/ 10716 w 38100"/>
                      <a:gd name="connsiteY4" fmla="*/ 1143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10716" y="11430"/>
                        </a:moveTo>
                        <a:cubicBezTo>
                          <a:pt x="5953" y="16192"/>
                          <a:pt x="5953" y="24765"/>
                          <a:pt x="10716" y="30480"/>
                        </a:cubicBezTo>
                        <a:cubicBezTo>
                          <a:pt x="15478" y="35242"/>
                          <a:pt x="24051" y="35242"/>
                          <a:pt x="29766" y="30480"/>
                        </a:cubicBezTo>
                        <a:cubicBezTo>
                          <a:pt x="34528" y="25717"/>
                          <a:pt x="34528" y="17145"/>
                          <a:pt x="29766" y="11430"/>
                        </a:cubicBezTo>
                        <a:cubicBezTo>
                          <a:pt x="24051" y="5715"/>
                          <a:pt x="15478" y="5715"/>
                          <a:pt x="10716" y="1143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67" name="Freeform: Shape 275">
                    <a:extLst>
                      <a:ext uri="{FF2B5EF4-FFF2-40B4-BE49-F238E27FC236}">
                        <a16:creationId xmlns:a16="http://schemas.microsoft.com/office/drawing/2014/main" id="{7FABDB1E-5EF5-4536-A80D-6C1BCD6E81F7}"/>
                      </a:ext>
                    </a:extLst>
                  </p:cNvPr>
                  <p:cNvSpPr/>
                  <p:nvPr/>
                </p:nvSpPr>
                <p:spPr>
                  <a:xfrm>
                    <a:off x="4308634" y="3313271"/>
                    <a:ext cx="1009650" cy="428625"/>
                  </a:xfrm>
                  <a:custGeom>
                    <a:avLst/>
                    <a:gdLst>
                      <a:gd name="connsiteX0" fmla="*/ 998696 w 1009650"/>
                      <a:gd name="connsiteY0" fmla="*/ 7144 h 428625"/>
                      <a:gd name="connsiteX1" fmla="*/ 1003459 w 1009650"/>
                      <a:gd name="connsiteY1" fmla="*/ 11906 h 428625"/>
                      <a:gd name="connsiteX2" fmla="*/ 912019 w 1009650"/>
                      <a:gd name="connsiteY2" fmla="*/ 103346 h 428625"/>
                      <a:gd name="connsiteX3" fmla="*/ 646271 w 1009650"/>
                      <a:gd name="connsiteY3" fmla="*/ 103346 h 428625"/>
                      <a:gd name="connsiteX4" fmla="*/ 476726 w 1009650"/>
                      <a:gd name="connsiteY4" fmla="*/ 272891 h 428625"/>
                      <a:gd name="connsiteX5" fmla="*/ 306229 w 1009650"/>
                      <a:gd name="connsiteY5" fmla="*/ 272891 h 428625"/>
                      <a:gd name="connsiteX6" fmla="*/ 11906 w 1009650"/>
                      <a:gd name="connsiteY6" fmla="*/ 424339 h 428625"/>
                      <a:gd name="connsiteX7" fmla="*/ 7144 w 1009650"/>
                      <a:gd name="connsiteY7" fmla="*/ 419576 h 428625"/>
                      <a:gd name="connsiteX8" fmla="*/ 303371 w 1009650"/>
                      <a:gd name="connsiteY8" fmla="*/ 266224 h 428625"/>
                      <a:gd name="connsiteX9" fmla="*/ 472916 w 1009650"/>
                      <a:gd name="connsiteY9" fmla="*/ 266224 h 428625"/>
                      <a:gd name="connsiteX10" fmla="*/ 643414 w 1009650"/>
                      <a:gd name="connsiteY10" fmla="*/ 95726 h 428625"/>
                      <a:gd name="connsiteX11" fmla="*/ 909161 w 1009650"/>
                      <a:gd name="connsiteY11" fmla="*/ 95726 h 428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009650" h="428625">
                        <a:moveTo>
                          <a:pt x="998696" y="7144"/>
                        </a:moveTo>
                        <a:lnTo>
                          <a:pt x="1003459" y="11906"/>
                        </a:lnTo>
                        <a:lnTo>
                          <a:pt x="912019" y="103346"/>
                        </a:lnTo>
                        <a:lnTo>
                          <a:pt x="646271" y="103346"/>
                        </a:lnTo>
                        <a:lnTo>
                          <a:pt x="476726" y="272891"/>
                        </a:lnTo>
                        <a:lnTo>
                          <a:pt x="306229" y="272891"/>
                        </a:lnTo>
                        <a:lnTo>
                          <a:pt x="11906" y="424339"/>
                        </a:lnTo>
                        <a:lnTo>
                          <a:pt x="7144" y="419576"/>
                        </a:lnTo>
                        <a:lnTo>
                          <a:pt x="303371" y="266224"/>
                        </a:lnTo>
                        <a:lnTo>
                          <a:pt x="472916" y="266224"/>
                        </a:lnTo>
                        <a:lnTo>
                          <a:pt x="643414" y="95726"/>
                        </a:lnTo>
                        <a:lnTo>
                          <a:pt x="909161" y="9572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68" name="Freeform: Shape 276">
                    <a:extLst>
                      <a:ext uri="{FF2B5EF4-FFF2-40B4-BE49-F238E27FC236}">
                        <a16:creationId xmlns:a16="http://schemas.microsoft.com/office/drawing/2014/main" id="{E91EDB13-0064-4981-ADD2-C926CE2A0B2A}"/>
                      </a:ext>
                    </a:extLst>
                  </p:cNvPr>
                  <p:cNvSpPr/>
                  <p:nvPr/>
                </p:nvSpPr>
                <p:spPr>
                  <a:xfrm>
                    <a:off x="4298394" y="3714511"/>
                    <a:ext cx="38100" cy="38100"/>
                  </a:xfrm>
                  <a:custGeom>
                    <a:avLst/>
                    <a:gdLst>
                      <a:gd name="connsiteX0" fmla="*/ 10716 w 38100"/>
                      <a:gd name="connsiteY0" fmla="*/ 10716 h 38100"/>
                      <a:gd name="connsiteX1" fmla="*/ 10716 w 38100"/>
                      <a:gd name="connsiteY1" fmla="*/ 29766 h 38100"/>
                      <a:gd name="connsiteX2" fmla="*/ 29766 w 38100"/>
                      <a:gd name="connsiteY2" fmla="*/ 29766 h 38100"/>
                      <a:gd name="connsiteX3" fmla="*/ 29766 w 38100"/>
                      <a:gd name="connsiteY3" fmla="*/ 10716 h 38100"/>
                      <a:gd name="connsiteX4" fmla="*/ 10716 w 38100"/>
                      <a:gd name="connsiteY4" fmla="*/ 10716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10716" y="10716"/>
                        </a:moveTo>
                        <a:cubicBezTo>
                          <a:pt x="5953" y="15478"/>
                          <a:pt x="5953" y="24051"/>
                          <a:pt x="10716" y="29766"/>
                        </a:cubicBezTo>
                        <a:cubicBezTo>
                          <a:pt x="15478" y="34528"/>
                          <a:pt x="24051" y="34528"/>
                          <a:pt x="29766" y="29766"/>
                        </a:cubicBezTo>
                        <a:cubicBezTo>
                          <a:pt x="34528" y="25003"/>
                          <a:pt x="34528" y="16431"/>
                          <a:pt x="29766" y="10716"/>
                        </a:cubicBezTo>
                        <a:cubicBezTo>
                          <a:pt x="24051" y="5953"/>
                          <a:pt x="15478" y="5953"/>
                          <a:pt x="10716" y="1071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69" name="Freeform: Shape 277">
                    <a:extLst>
                      <a:ext uri="{FF2B5EF4-FFF2-40B4-BE49-F238E27FC236}">
                        <a16:creationId xmlns:a16="http://schemas.microsoft.com/office/drawing/2014/main" id="{82983FB8-46DC-4275-9AF3-4EE0C74DA53C}"/>
                      </a:ext>
                    </a:extLst>
                  </p:cNvPr>
                  <p:cNvSpPr/>
                  <p:nvPr/>
                </p:nvSpPr>
                <p:spPr>
                  <a:xfrm>
                    <a:off x="6470809" y="3194208"/>
                    <a:ext cx="1076325" cy="142875"/>
                  </a:xfrm>
                  <a:custGeom>
                    <a:avLst/>
                    <a:gdLst>
                      <a:gd name="connsiteX0" fmla="*/ 11906 w 1076325"/>
                      <a:gd name="connsiteY0" fmla="*/ 7144 h 142875"/>
                      <a:gd name="connsiteX1" fmla="*/ 50006 w 1076325"/>
                      <a:gd name="connsiteY1" fmla="*/ 45244 h 142875"/>
                      <a:gd name="connsiteX2" fmla="*/ 869156 w 1076325"/>
                      <a:gd name="connsiteY2" fmla="*/ 45244 h 142875"/>
                      <a:gd name="connsiteX3" fmla="*/ 1072991 w 1076325"/>
                      <a:gd name="connsiteY3" fmla="*/ 134779 h 142875"/>
                      <a:gd name="connsiteX4" fmla="*/ 1068229 w 1076325"/>
                      <a:gd name="connsiteY4" fmla="*/ 139541 h 142875"/>
                      <a:gd name="connsiteX5" fmla="*/ 866299 w 1076325"/>
                      <a:gd name="connsiteY5" fmla="*/ 51911 h 142875"/>
                      <a:gd name="connsiteX6" fmla="*/ 47149 w 1076325"/>
                      <a:gd name="connsiteY6" fmla="*/ 51911 h 142875"/>
                      <a:gd name="connsiteX7" fmla="*/ 7144 w 1076325"/>
                      <a:gd name="connsiteY7" fmla="*/ 12859 h 142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76325" h="142875">
                        <a:moveTo>
                          <a:pt x="11906" y="7144"/>
                        </a:moveTo>
                        <a:lnTo>
                          <a:pt x="50006" y="45244"/>
                        </a:lnTo>
                        <a:lnTo>
                          <a:pt x="869156" y="45244"/>
                        </a:lnTo>
                        <a:lnTo>
                          <a:pt x="1072991" y="134779"/>
                        </a:lnTo>
                        <a:lnTo>
                          <a:pt x="1068229" y="139541"/>
                        </a:lnTo>
                        <a:lnTo>
                          <a:pt x="866299" y="51911"/>
                        </a:lnTo>
                        <a:lnTo>
                          <a:pt x="47149" y="51911"/>
                        </a:lnTo>
                        <a:lnTo>
                          <a:pt x="7144" y="1285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70" name="Freeform: Shape 278">
                    <a:extLst>
                      <a:ext uri="{FF2B5EF4-FFF2-40B4-BE49-F238E27FC236}">
                        <a16:creationId xmlns:a16="http://schemas.microsoft.com/office/drawing/2014/main" id="{2ACC8D93-18E7-4A26-87A5-D2E15EFFFEEE}"/>
                      </a:ext>
                    </a:extLst>
                  </p:cNvPr>
                  <p:cNvSpPr/>
                  <p:nvPr/>
                </p:nvSpPr>
                <p:spPr>
                  <a:xfrm>
                    <a:off x="6460569" y="3184921"/>
                    <a:ext cx="38100" cy="38100"/>
                  </a:xfrm>
                  <a:custGeom>
                    <a:avLst/>
                    <a:gdLst>
                      <a:gd name="connsiteX0" fmla="*/ 29766 w 38100"/>
                      <a:gd name="connsiteY0" fmla="*/ 10716 h 38100"/>
                      <a:gd name="connsiteX1" fmla="*/ 10716 w 38100"/>
                      <a:gd name="connsiteY1" fmla="*/ 10716 h 38100"/>
                      <a:gd name="connsiteX2" fmla="*/ 10716 w 38100"/>
                      <a:gd name="connsiteY2" fmla="*/ 29766 h 38100"/>
                      <a:gd name="connsiteX3" fmla="*/ 29766 w 38100"/>
                      <a:gd name="connsiteY3" fmla="*/ 29766 h 38100"/>
                      <a:gd name="connsiteX4" fmla="*/ 29766 w 38100"/>
                      <a:gd name="connsiteY4" fmla="*/ 10716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9766" y="10716"/>
                        </a:moveTo>
                        <a:cubicBezTo>
                          <a:pt x="25003" y="5953"/>
                          <a:pt x="16431" y="5953"/>
                          <a:pt x="10716" y="10716"/>
                        </a:cubicBezTo>
                        <a:cubicBezTo>
                          <a:pt x="5953" y="15478"/>
                          <a:pt x="5953" y="24051"/>
                          <a:pt x="10716" y="29766"/>
                        </a:cubicBezTo>
                        <a:cubicBezTo>
                          <a:pt x="15478" y="34528"/>
                          <a:pt x="24051" y="34528"/>
                          <a:pt x="29766" y="29766"/>
                        </a:cubicBezTo>
                        <a:cubicBezTo>
                          <a:pt x="34528" y="24051"/>
                          <a:pt x="34528" y="15478"/>
                          <a:pt x="29766" y="1071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71" name="Freeform: Shape 279">
                    <a:extLst>
                      <a:ext uri="{FF2B5EF4-FFF2-40B4-BE49-F238E27FC236}">
                        <a16:creationId xmlns:a16="http://schemas.microsoft.com/office/drawing/2014/main" id="{79F0DD55-80FD-43E4-854C-9E0217C7FB1B}"/>
                      </a:ext>
                    </a:extLst>
                  </p:cNvPr>
                  <p:cNvSpPr/>
                  <p:nvPr/>
                </p:nvSpPr>
                <p:spPr>
                  <a:xfrm>
                    <a:off x="5156359" y="3240881"/>
                    <a:ext cx="590550" cy="190500"/>
                  </a:xfrm>
                  <a:custGeom>
                    <a:avLst/>
                    <a:gdLst>
                      <a:gd name="connsiteX0" fmla="*/ 7144 w 590550"/>
                      <a:gd name="connsiteY0" fmla="*/ 7144 h 190500"/>
                      <a:gd name="connsiteX1" fmla="*/ 408146 w 590550"/>
                      <a:gd name="connsiteY1" fmla="*/ 7144 h 190500"/>
                      <a:gd name="connsiteX2" fmla="*/ 585311 w 590550"/>
                      <a:gd name="connsiteY2" fmla="*/ 184309 h 190500"/>
                      <a:gd name="connsiteX3" fmla="*/ 580549 w 590550"/>
                      <a:gd name="connsiteY3" fmla="*/ 189071 h 190500"/>
                      <a:gd name="connsiteX4" fmla="*/ 405289 w 590550"/>
                      <a:gd name="connsiteY4" fmla="*/ 13811 h 190500"/>
                      <a:gd name="connsiteX5" fmla="*/ 7144 w 590550"/>
                      <a:gd name="connsiteY5" fmla="*/ 13811 h 190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0550" h="190500">
                        <a:moveTo>
                          <a:pt x="7144" y="7144"/>
                        </a:moveTo>
                        <a:lnTo>
                          <a:pt x="408146" y="7144"/>
                        </a:lnTo>
                        <a:lnTo>
                          <a:pt x="585311" y="184309"/>
                        </a:lnTo>
                        <a:lnTo>
                          <a:pt x="580549" y="189071"/>
                        </a:lnTo>
                        <a:lnTo>
                          <a:pt x="405289" y="13811"/>
                        </a:lnTo>
                        <a:lnTo>
                          <a:pt x="7144" y="13811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72" name="Freeform: Shape 280">
                    <a:extLst>
                      <a:ext uri="{FF2B5EF4-FFF2-40B4-BE49-F238E27FC236}">
                        <a16:creationId xmlns:a16="http://schemas.microsoft.com/office/drawing/2014/main" id="{8B0E34FB-3B65-4EB3-A81C-B84C48FB4D2E}"/>
                      </a:ext>
                    </a:extLst>
                  </p:cNvPr>
                  <p:cNvSpPr/>
                  <p:nvPr/>
                </p:nvSpPr>
                <p:spPr>
                  <a:xfrm>
                    <a:off x="5134451" y="3231356"/>
                    <a:ext cx="38100" cy="38100"/>
                  </a:xfrm>
                  <a:custGeom>
                    <a:avLst/>
                    <a:gdLst>
                      <a:gd name="connsiteX0" fmla="*/ 20479 w 38100"/>
                      <a:gd name="connsiteY0" fmla="*/ 7144 h 38100"/>
                      <a:gd name="connsiteX1" fmla="*/ 7144 w 38100"/>
                      <a:gd name="connsiteY1" fmla="*/ 20479 h 38100"/>
                      <a:gd name="connsiteX2" fmla="*/ 20479 w 38100"/>
                      <a:gd name="connsiteY2" fmla="*/ 33814 h 38100"/>
                      <a:gd name="connsiteX3" fmla="*/ 33814 w 38100"/>
                      <a:gd name="connsiteY3" fmla="*/ 20479 h 38100"/>
                      <a:gd name="connsiteX4" fmla="*/ 20479 w 38100"/>
                      <a:gd name="connsiteY4" fmla="*/ 714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0479" y="7144"/>
                        </a:moveTo>
                        <a:cubicBezTo>
                          <a:pt x="12859" y="7144"/>
                          <a:pt x="7144" y="12859"/>
                          <a:pt x="7144" y="20479"/>
                        </a:cubicBezTo>
                        <a:cubicBezTo>
                          <a:pt x="7144" y="28099"/>
                          <a:pt x="12859" y="33814"/>
                          <a:pt x="20479" y="33814"/>
                        </a:cubicBezTo>
                        <a:cubicBezTo>
                          <a:pt x="28099" y="33814"/>
                          <a:pt x="33814" y="28099"/>
                          <a:pt x="33814" y="20479"/>
                        </a:cubicBezTo>
                        <a:cubicBezTo>
                          <a:pt x="33814" y="12859"/>
                          <a:pt x="28099" y="7144"/>
                          <a:pt x="20479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73" name="Freeform: Shape 281">
                    <a:extLst>
                      <a:ext uri="{FF2B5EF4-FFF2-40B4-BE49-F238E27FC236}">
                        <a16:creationId xmlns:a16="http://schemas.microsoft.com/office/drawing/2014/main" id="{78AEF844-85FA-4628-84DF-204EC8536943}"/>
                      </a:ext>
                    </a:extLst>
                  </p:cNvPr>
                  <p:cNvSpPr/>
                  <p:nvPr/>
                </p:nvSpPr>
                <p:spPr>
                  <a:xfrm>
                    <a:off x="5084921" y="3377088"/>
                    <a:ext cx="361950" cy="95250"/>
                  </a:xfrm>
                  <a:custGeom>
                    <a:avLst/>
                    <a:gdLst>
                      <a:gd name="connsiteX0" fmla="*/ 349091 w 361950"/>
                      <a:gd name="connsiteY0" fmla="*/ 7144 h 95250"/>
                      <a:gd name="connsiteX1" fmla="*/ 354806 w 361950"/>
                      <a:gd name="connsiteY1" fmla="*/ 12859 h 95250"/>
                      <a:gd name="connsiteX2" fmla="*/ 271939 w 361950"/>
                      <a:gd name="connsiteY2" fmla="*/ 94774 h 95250"/>
                      <a:gd name="connsiteX3" fmla="*/ 7144 w 361950"/>
                      <a:gd name="connsiteY3" fmla="*/ 94774 h 95250"/>
                      <a:gd name="connsiteX4" fmla="*/ 7144 w 361950"/>
                      <a:gd name="connsiteY4" fmla="*/ 88106 h 95250"/>
                      <a:gd name="connsiteX5" fmla="*/ 269081 w 361950"/>
                      <a:gd name="connsiteY5" fmla="*/ 88106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50" h="95250">
                        <a:moveTo>
                          <a:pt x="349091" y="7144"/>
                        </a:moveTo>
                        <a:lnTo>
                          <a:pt x="354806" y="12859"/>
                        </a:lnTo>
                        <a:lnTo>
                          <a:pt x="271939" y="94774"/>
                        </a:lnTo>
                        <a:lnTo>
                          <a:pt x="7144" y="94774"/>
                        </a:lnTo>
                        <a:lnTo>
                          <a:pt x="7144" y="88106"/>
                        </a:lnTo>
                        <a:lnTo>
                          <a:pt x="269081" y="8810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74" name="Freeform: Shape 282">
                    <a:extLst>
                      <a:ext uri="{FF2B5EF4-FFF2-40B4-BE49-F238E27FC236}">
                        <a16:creationId xmlns:a16="http://schemas.microsoft.com/office/drawing/2014/main" id="{CB9D641F-636B-40E4-83D9-BD6C057BE4CF}"/>
                      </a:ext>
                    </a:extLst>
                  </p:cNvPr>
                  <p:cNvSpPr/>
                  <p:nvPr/>
                </p:nvSpPr>
                <p:spPr>
                  <a:xfrm>
                    <a:off x="5072539" y="3448526"/>
                    <a:ext cx="38100" cy="38100"/>
                  </a:xfrm>
                  <a:custGeom>
                    <a:avLst/>
                    <a:gdLst>
                      <a:gd name="connsiteX0" fmla="*/ 20479 w 38100"/>
                      <a:gd name="connsiteY0" fmla="*/ 7144 h 38100"/>
                      <a:gd name="connsiteX1" fmla="*/ 7144 w 38100"/>
                      <a:gd name="connsiteY1" fmla="*/ 20479 h 38100"/>
                      <a:gd name="connsiteX2" fmla="*/ 20479 w 38100"/>
                      <a:gd name="connsiteY2" fmla="*/ 33814 h 38100"/>
                      <a:gd name="connsiteX3" fmla="*/ 33814 w 38100"/>
                      <a:gd name="connsiteY3" fmla="*/ 20479 h 38100"/>
                      <a:gd name="connsiteX4" fmla="*/ 20479 w 38100"/>
                      <a:gd name="connsiteY4" fmla="*/ 714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0479" y="7144"/>
                        </a:moveTo>
                        <a:cubicBezTo>
                          <a:pt x="12859" y="7144"/>
                          <a:pt x="7144" y="12859"/>
                          <a:pt x="7144" y="20479"/>
                        </a:cubicBezTo>
                        <a:cubicBezTo>
                          <a:pt x="7144" y="28099"/>
                          <a:pt x="12859" y="33814"/>
                          <a:pt x="20479" y="33814"/>
                        </a:cubicBezTo>
                        <a:cubicBezTo>
                          <a:pt x="28099" y="33814"/>
                          <a:pt x="33814" y="28099"/>
                          <a:pt x="33814" y="20479"/>
                        </a:cubicBezTo>
                        <a:cubicBezTo>
                          <a:pt x="32861" y="12859"/>
                          <a:pt x="27146" y="7144"/>
                          <a:pt x="20479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75" name="Freeform: Shape 283">
                    <a:extLst>
                      <a:ext uri="{FF2B5EF4-FFF2-40B4-BE49-F238E27FC236}">
                        <a16:creationId xmlns:a16="http://schemas.microsoft.com/office/drawing/2014/main" id="{59C09776-9E37-4D8B-8350-86772949B8E9}"/>
                      </a:ext>
                    </a:extLst>
                  </p:cNvPr>
                  <p:cNvSpPr/>
                  <p:nvPr/>
                </p:nvSpPr>
                <p:spPr>
                  <a:xfrm>
                    <a:off x="5571649" y="3071336"/>
                    <a:ext cx="809625" cy="200025"/>
                  </a:xfrm>
                  <a:custGeom>
                    <a:avLst/>
                    <a:gdLst>
                      <a:gd name="connsiteX0" fmla="*/ 11906 w 809625"/>
                      <a:gd name="connsiteY0" fmla="*/ 7144 h 200025"/>
                      <a:gd name="connsiteX1" fmla="*/ 192881 w 809625"/>
                      <a:gd name="connsiteY1" fmla="*/ 188119 h 200025"/>
                      <a:gd name="connsiteX2" fmla="*/ 808196 w 809625"/>
                      <a:gd name="connsiteY2" fmla="*/ 188119 h 200025"/>
                      <a:gd name="connsiteX3" fmla="*/ 808196 w 809625"/>
                      <a:gd name="connsiteY3" fmla="*/ 195739 h 200025"/>
                      <a:gd name="connsiteX4" fmla="*/ 190024 w 809625"/>
                      <a:gd name="connsiteY4" fmla="*/ 194786 h 200025"/>
                      <a:gd name="connsiteX5" fmla="*/ 7144 w 809625"/>
                      <a:gd name="connsiteY5" fmla="*/ 11906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9625" h="200025">
                        <a:moveTo>
                          <a:pt x="11906" y="7144"/>
                        </a:moveTo>
                        <a:lnTo>
                          <a:pt x="192881" y="188119"/>
                        </a:lnTo>
                        <a:lnTo>
                          <a:pt x="808196" y="188119"/>
                        </a:lnTo>
                        <a:lnTo>
                          <a:pt x="808196" y="195739"/>
                        </a:lnTo>
                        <a:lnTo>
                          <a:pt x="190024" y="194786"/>
                        </a:lnTo>
                        <a:lnTo>
                          <a:pt x="7144" y="1190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76" name="Freeform: Shape 284">
                    <a:extLst>
                      <a:ext uri="{FF2B5EF4-FFF2-40B4-BE49-F238E27FC236}">
                        <a16:creationId xmlns:a16="http://schemas.microsoft.com/office/drawing/2014/main" id="{DA043057-EC50-4343-930E-DA28DDA62220}"/>
                      </a:ext>
                    </a:extLst>
                  </p:cNvPr>
                  <p:cNvSpPr/>
                  <p:nvPr/>
                </p:nvSpPr>
                <p:spPr>
                  <a:xfrm>
                    <a:off x="6358414" y="3242786"/>
                    <a:ext cx="38100" cy="38100"/>
                  </a:xfrm>
                  <a:custGeom>
                    <a:avLst/>
                    <a:gdLst>
                      <a:gd name="connsiteX0" fmla="*/ 20479 w 38100"/>
                      <a:gd name="connsiteY0" fmla="*/ 33814 h 38100"/>
                      <a:gd name="connsiteX1" fmla="*/ 33814 w 38100"/>
                      <a:gd name="connsiteY1" fmla="*/ 20479 h 38100"/>
                      <a:gd name="connsiteX2" fmla="*/ 20479 w 38100"/>
                      <a:gd name="connsiteY2" fmla="*/ 7144 h 38100"/>
                      <a:gd name="connsiteX3" fmla="*/ 7144 w 38100"/>
                      <a:gd name="connsiteY3" fmla="*/ 20479 h 38100"/>
                      <a:gd name="connsiteX4" fmla="*/ 20479 w 38100"/>
                      <a:gd name="connsiteY4" fmla="*/ 3381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0479" y="33814"/>
                        </a:moveTo>
                        <a:cubicBezTo>
                          <a:pt x="28099" y="33814"/>
                          <a:pt x="33814" y="28099"/>
                          <a:pt x="33814" y="20479"/>
                        </a:cubicBezTo>
                        <a:cubicBezTo>
                          <a:pt x="33814" y="12859"/>
                          <a:pt x="28099" y="7144"/>
                          <a:pt x="20479" y="7144"/>
                        </a:cubicBezTo>
                        <a:cubicBezTo>
                          <a:pt x="12859" y="7144"/>
                          <a:pt x="7144" y="12859"/>
                          <a:pt x="7144" y="20479"/>
                        </a:cubicBezTo>
                        <a:cubicBezTo>
                          <a:pt x="7144" y="28099"/>
                          <a:pt x="13811" y="33814"/>
                          <a:pt x="20479" y="3381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</p:grpSp>
            <p:grpSp>
              <p:nvGrpSpPr>
                <p:cNvPr id="29" name="Graphic 3">
                  <a:extLst>
                    <a:ext uri="{FF2B5EF4-FFF2-40B4-BE49-F238E27FC236}">
                      <a16:creationId xmlns:a16="http://schemas.microsoft.com/office/drawing/2014/main" id="{A321A7B4-31DF-4CBD-9852-6C98FEE845CC}"/>
                    </a:ext>
                  </a:extLst>
                </p:cNvPr>
                <p:cNvGrpSpPr/>
                <p:nvPr/>
              </p:nvGrpSpPr>
              <p:grpSpPr>
                <a:xfrm>
                  <a:off x="4386205" y="2166705"/>
                  <a:ext cx="2891731" cy="3429727"/>
                  <a:chOff x="5276850" y="2457450"/>
                  <a:chExt cx="1638300" cy="1943100"/>
                </a:xfrm>
                <a:solidFill>
                  <a:schemeClr val="accent1"/>
                </a:solidFill>
              </p:grpSpPr>
              <p:sp>
                <p:nvSpPr>
                  <p:cNvPr id="30" name="Freeform: Shape 293">
                    <a:extLst>
                      <a:ext uri="{FF2B5EF4-FFF2-40B4-BE49-F238E27FC236}">
                        <a16:creationId xmlns:a16="http://schemas.microsoft.com/office/drawing/2014/main" id="{0638B2AF-0B31-4D9E-ADC3-B4386D9F1C74}"/>
                      </a:ext>
                    </a:extLst>
                  </p:cNvPr>
                  <p:cNvSpPr/>
                  <p:nvPr/>
                </p:nvSpPr>
                <p:spPr>
                  <a:xfrm>
                    <a:off x="6101239" y="2703671"/>
                    <a:ext cx="28575" cy="28575"/>
                  </a:xfrm>
                  <a:custGeom>
                    <a:avLst/>
                    <a:gdLst>
                      <a:gd name="connsiteX0" fmla="*/ 14764 w 28575"/>
                      <a:gd name="connsiteY0" fmla="*/ 22384 h 28575"/>
                      <a:gd name="connsiteX1" fmla="*/ 22384 w 28575"/>
                      <a:gd name="connsiteY1" fmla="*/ 14764 h 28575"/>
                      <a:gd name="connsiteX2" fmla="*/ 14764 w 28575"/>
                      <a:gd name="connsiteY2" fmla="*/ 7144 h 28575"/>
                      <a:gd name="connsiteX3" fmla="*/ 7144 w 28575"/>
                      <a:gd name="connsiteY3" fmla="*/ 14764 h 28575"/>
                      <a:gd name="connsiteX4" fmla="*/ 14764 w 28575"/>
                      <a:gd name="connsiteY4" fmla="*/ 22384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14764" y="22384"/>
                        </a:moveTo>
                        <a:cubicBezTo>
                          <a:pt x="18574" y="22384"/>
                          <a:pt x="22384" y="18574"/>
                          <a:pt x="22384" y="14764"/>
                        </a:cubicBezTo>
                        <a:cubicBezTo>
                          <a:pt x="22384" y="10954"/>
                          <a:pt x="18574" y="7144"/>
                          <a:pt x="14764" y="7144"/>
                        </a:cubicBezTo>
                        <a:cubicBezTo>
                          <a:pt x="10954" y="7144"/>
                          <a:pt x="7144" y="10954"/>
                          <a:pt x="7144" y="14764"/>
                        </a:cubicBezTo>
                        <a:cubicBezTo>
                          <a:pt x="7144" y="19526"/>
                          <a:pt x="10954" y="22384"/>
                          <a:pt x="14764" y="2238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31" name="Freeform: Shape 294">
                    <a:extLst>
                      <a:ext uri="{FF2B5EF4-FFF2-40B4-BE49-F238E27FC236}">
                        <a16:creationId xmlns:a16="http://schemas.microsoft.com/office/drawing/2014/main" id="{2AD43BC4-223A-4C2A-BE34-BE3C1AAFEAF5}"/>
                      </a:ext>
                    </a:extLst>
                  </p:cNvPr>
                  <p:cNvSpPr/>
                  <p:nvPr/>
                </p:nvSpPr>
                <p:spPr>
                  <a:xfrm>
                    <a:off x="5951696" y="2877026"/>
                    <a:ext cx="38100" cy="38100"/>
                  </a:xfrm>
                  <a:custGeom>
                    <a:avLst/>
                    <a:gdLst>
                      <a:gd name="connsiteX0" fmla="*/ 19526 w 38100"/>
                      <a:gd name="connsiteY0" fmla="*/ 31909 h 38100"/>
                      <a:gd name="connsiteX1" fmla="*/ 31909 w 38100"/>
                      <a:gd name="connsiteY1" fmla="*/ 19526 h 38100"/>
                      <a:gd name="connsiteX2" fmla="*/ 19526 w 38100"/>
                      <a:gd name="connsiteY2" fmla="*/ 7144 h 38100"/>
                      <a:gd name="connsiteX3" fmla="*/ 7144 w 38100"/>
                      <a:gd name="connsiteY3" fmla="*/ 19526 h 38100"/>
                      <a:gd name="connsiteX4" fmla="*/ 19526 w 38100"/>
                      <a:gd name="connsiteY4" fmla="*/ 31909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19526" y="31909"/>
                        </a:moveTo>
                        <a:cubicBezTo>
                          <a:pt x="26194" y="31909"/>
                          <a:pt x="31909" y="26194"/>
                          <a:pt x="31909" y="19526"/>
                        </a:cubicBezTo>
                        <a:cubicBezTo>
                          <a:pt x="31909" y="12859"/>
                          <a:pt x="26194" y="7144"/>
                          <a:pt x="19526" y="7144"/>
                        </a:cubicBezTo>
                        <a:cubicBezTo>
                          <a:pt x="12859" y="7144"/>
                          <a:pt x="7144" y="12859"/>
                          <a:pt x="7144" y="19526"/>
                        </a:cubicBezTo>
                        <a:cubicBezTo>
                          <a:pt x="7144" y="26194"/>
                          <a:pt x="11906" y="31909"/>
                          <a:pt x="19526" y="3190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32" name="Freeform: Shape 295">
                    <a:extLst>
                      <a:ext uri="{FF2B5EF4-FFF2-40B4-BE49-F238E27FC236}">
                        <a16:creationId xmlns:a16="http://schemas.microsoft.com/office/drawing/2014/main" id="{4ED892FA-9977-44FD-8684-01A847531F92}"/>
                      </a:ext>
                    </a:extLst>
                  </p:cNvPr>
                  <p:cNvSpPr/>
                  <p:nvPr/>
                </p:nvSpPr>
                <p:spPr>
                  <a:xfrm>
                    <a:off x="5698331" y="3973354"/>
                    <a:ext cx="19050" cy="19050"/>
                  </a:xfrm>
                  <a:custGeom>
                    <a:avLst/>
                    <a:gdLst>
                      <a:gd name="connsiteX0" fmla="*/ 18574 w 19050"/>
                      <a:gd name="connsiteY0" fmla="*/ 12859 h 19050"/>
                      <a:gd name="connsiteX1" fmla="*/ 12859 w 19050"/>
                      <a:gd name="connsiteY1" fmla="*/ 18574 h 19050"/>
                      <a:gd name="connsiteX2" fmla="*/ 7144 w 19050"/>
                      <a:gd name="connsiteY2" fmla="*/ 12859 h 19050"/>
                      <a:gd name="connsiteX3" fmla="*/ 12859 w 19050"/>
                      <a:gd name="connsiteY3" fmla="*/ 7144 h 19050"/>
                      <a:gd name="connsiteX4" fmla="*/ 18574 w 19050"/>
                      <a:gd name="connsiteY4" fmla="*/ 12859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0" h="19050">
                        <a:moveTo>
                          <a:pt x="18574" y="12859"/>
                        </a:moveTo>
                        <a:cubicBezTo>
                          <a:pt x="18574" y="16015"/>
                          <a:pt x="16015" y="18574"/>
                          <a:pt x="12859" y="18574"/>
                        </a:cubicBezTo>
                        <a:cubicBezTo>
                          <a:pt x="9702" y="18574"/>
                          <a:pt x="7144" y="16015"/>
                          <a:pt x="7144" y="12859"/>
                        </a:cubicBezTo>
                        <a:cubicBezTo>
                          <a:pt x="7144" y="9702"/>
                          <a:pt x="9702" y="7144"/>
                          <a:pt x="12859" y="7144"/>
                        </a:cubicBezTo>
                        <a:cubicBezTo>
                          <a:pt x="16015" y="7144"/>
                          <a:pt x="18574" y="9702"/>
                          <a:pt x="18574" y="1285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33" name="Freeform: Shape 296">
                    <a:extLst>
                      <a:ext uri="{FF2B5EF4-FFF2-40B4-BE49-F238E27FC236}">
                        <a16:creationId xmlns:a16="http://schemas.microsoft.com/office/drawing/2014/main" id="{1FFE1D4C-DA2E-472D-86C9-D1B8F7CA4153}"/>
                      </a:ext>
                    </a:extLst>
                  </p:cNvPr>
                  <p:cNvSpPr/>
                  <p:nvPr/>
                </p:nvSpPr>
                <p:spPr>
                  <a:xfrm>
                    <a:off x="5746909" y="4064794"/>
                    <a:ext cx="123825" cy="114300"/>
                  </a:xfrm>
                  <a:custGeom>
                    <a:avLst/>
                    <a:gdLst>
                      <a:gd name="connsiteX0" fmla="*/ 21431 w 123825"/>
                      <a:gd name="connsiteY0" fmla="*/ 61436 h 114300"/>
                      <a:gd name="connsiteX1" fmla="*/ 20479 w 123825"/>
                      <a:gd name="connsiteY1" fmla="*/ 68104 h 114300"/>
                      <a:gd name="connsiteX2" fmla="*/ 59531 w 123825"/>
                      <a:gd name="connsiteY2" fmla="*/ 107156 h 114300"/>
                      <a:gd name="connsiteX3" fmla="*/ 98584 w 123825"/>
                      <a:gd name="connsiteY3" fmla="*/ 68104 h 114300"/>
                      <a:gd name="connsiteX4" fmla="*/ 91916 w 123825"/>
                      <a:gd name="connsiteY4" fmla="*/ 46196 h 114300"/>
                      <a:gd name="connsiteX5" fmla="*/ 92869 w 123825"/>
                      <a:gd name="connsiteY5" fmla="*/ 46196 h 114300"/>
                      <a:gd name="connsiteX6" fmla="*/ 109061 w 123825"/>
                      <a:gd name="connsiteY6" fmla="*/ 30004 h 114300"/>
                      <a:gd name="connsiteX7" fmla="*/ 109061 w 123825"/>
                      <a:gd name="connsiteY7" fmla="*/ 27146 h 114300"/>
                      <a:gd name="connsiteX8" fmla="*/ 116681 w 123825"/>
                      <a:gd name="connsiteY8" fmla="*/ 17621 h 114300"/>
                      <a:gd name="connsiteX9" fmla="*/ 106204 w 123825"/>
                      <a:gd name="connsiteY9" fmla="*/ 7144 h 114300"/>
                      <a:gd name="connsiteX10" fmla="*/ 96679 w 123825"/>
                      <a:gd name="connsiteY10" fmla="*/ 13811 h 114300"/>
                      <a:gd name="connsiteX11" fmla="*/ 92869 w 123825"/>
                      <a:gd name="connsiteY11" fmla="*/ 12859 h 114300"/>
                      <a:gd name="connsiteX12" fmla="*/ 76676 w 123825"/>
                      <a:gd name="connsiteY12" fmla="*/ 29051 h 114300"/>
                      <a:gd name="connsiteX13" fmla="*/ 76676 w 123825"/>
                      <a:gd name="connsiteY13" fmla="*/ 31909 h 114300"/>
                      <a:gd name="connsiteX14" fmla="*/ 59531 w 123825"/>
                      <a:gd name="connsiteY14" fmla="*/ 28099 h 114300"/>
                      <a:gd name="connsiteX15" fmla="*/ 31909 w 123825"/>
                      <a:gd name="connsiteY15" fmla="*/ 39529 h 114300"/>
                      <a:gd name="connsiteX16" fmla="*/ 20479 w 123825"/>
                      <a:gd name="connsiteY16" fmla="*/ 33814 h 114300"/>
                      <a:gd name="connsiteX17" fmla="*/ 7144 w 123825"/>
                      <a:gd name="connsiteY17" fmla="*/ 47149 h 114300"/>
                      <a:gd name="connsiteX18" fmla="*/ 21431 w 123825"/>
                      <a:gd name="connsiteY18" fmla="*/ 61436 h 114300"/>
                      <a:gd name="connsiteX19" fmla="*/ 21431 w 123825"/>
                      <a:gd name="connsiteY19" fmla="*/ 61436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23825" h="114300">
                        <a:moveTo>
                          <a:pt x="21431" y="61436"/>
                        </a:moveTo>
                        <a:cubicBezTo>
                          <a:pt x="21431" y="63341"/>
                          <a:pt x="20479" y="66199"/>
                          <a:pt x="20479" y="68104"/>
                        </a:cubicBezTo>
                        <a:cubicBezTo>
                          <a:pt x="20479" y="90011"/>
                          <a:pt x="37624" y="107156"/>
                          <a:pt x="59531" y="107156"/>
                        </a:cubicBezTo>
                        <a:cubicBezTo>
                          <a:pt x="81439" y="107156"/>
                          <a:pt x="98584" y="90011"/>
                          <a:pt x="98584" y="68104"/>
                        </a:cubicBezTo>
                        <a:cubicBezTo>
                          <a:pt x="98584" y="60484"/>
                          <a:pt x="95726" y="52864"/>
                          <a:pt x="91916" y="46196"/>
                        </a:cubicBezTo>
                        <a:cubicBezTo>
                          <a:pt x="91916" y="46196"/>
                          <a:pt x="91916" y="46196"/>
                          <a:pt x="92869" y="46196"/>
                        </a:cubicBezTo>
                        <a:cubicBezTo>
                          <a:pt x="101441" y="46196"/>
                          <a:pt x="109061" y="38576"/>
                          <a:pt x="109061" y="30004"/>
                        </a:cubicBezTo>
                        <a:cubicBezTo>
                          <a:pt x="109061" y="29051"/>
                          <a:pt x="109061" y="28099"/>
                          <a:pt x="109061" y="27146"/>
                        </a:cubicBezTo>
                        <a:cubicBezTo>
                          <a:pt x="112871" y="26194"/>
                          <a:pt x="116681" y="22384"/>
                          <a:pt x="116681" y="17621"/>
                        </a:cubicBezTo>
                        <a:cubicBezTo>
                          <a:pt x="116681" y="11906"/>
                          <a:pt x="111919" y="7144"/>
                          <a:pt x="106204" y="7144"/>
                        </a:cubicBezTo>
                        <a:cubicBezTo>
                          <a:pt x="102394" y="7144"/>
                          <a:pt x="98584" y="10001"/>
                          <a:pt x="96679" y="13811"/>
                        </a:cubicBezTo>
                        <a:cubicBezTo>
                          <a:pt x="95726" y="13811"/>
                          <a:pt x="93821" y="12859"/>
                          <a:pt x="92869" y="12859"/>
                        </a:cubicBezTo>
                        <a:cubicBezTo>
                          <a:pt x="84296" y="12859"/>
                          <a:pt x="76676" y="20479"/>
                          <a:pt x="76676" y="29051"/>
                        </a:cubicBezTo>
                        <a:cubicBezTo>
                          <a:pt x="76676" y="30004"/>
                          <a:pt x="76676" y="30956"/>
                          <a:pt x="76676" y="31909"/>
                        </a:cubicBezTo>
                        <a:cubicBezTo>
                          <a:pt x="71914" y="29051"/>
                          <a:pt x="66199" y="28099"/>
                          <a:pt x="59531" y="28099"/>
                        </a:cubicBezTo>
                        <a:cubicBezTo>
                          <a:pt x="49054" y="28099"/>
                          <a:pt x="39529" y="32861"/>
                          <a:pt x="31909" y="39529"/>
                        </a:cubicBezTo>
                        <a:cubicBezTo>
                          <a:pt x="29051" y="35719"/>
                          <a:pt x="25241" y="33814"/>
                          <a:pt x="20479" y="33814"/>
                        </a:cubicBezTo>
                        <a:cubicBezTo>
                          <a:pt x="12859" y="33814"/>
                          <a:pt x="7144" y="39529"/>
                          <a:pt x="7144" y="47149"/>
                        </a:cubicBezTo>
                        <a:cubicBezTo>
                          <a:pt x="7144" y="54769"/>
                          <a:pt x="14764" y="61436"/>
                          <a:pt x="21431" y="61436"/>
                        </a:cubicBezTo>
                        <a:cubicBezTo>
                          <a:pt x="21431" y="61436"/>
                          <a:pt x="21431" y="61436"/>
                          <a:pt x="21431" y="6143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34" name="Freeform: Shape 297">
                    <a:extLst>
                      <a:ext uri="{FF2B5EF4-FFF2-40B4-BE49-F238E27FC236}">
                        <a16:creationId xmlns:a16="http://schemas.microsoft.com/office/drawing/2014/main" id="{451B145D-3D67-43B6-9642-C6D93C1E1A30}"/>
                      </a:ext>
                    </a:extLst>
                  </p:cNvPr>
                  <p:cNvSpPr/>
                  <p:nvPr/>
                </p:nvSpPr>
                <p:spPr>
                  <a:xfrm>
                    <a:off x="5687854" y="3799046"/>
                    <a:ext cx="28575" cy="28575"/>
                  </a:xfrm>
                  <a:custGeom>
                    <a:avLst/>
                    <a:gdLst>
                      <a:gd name="connsiteX0" fmla="*/ 24289 w 28575"/>
                      <a:gd name="connsiteY0" fmla="*/ 15716 h 28575"/>
                      <a:gd name="connsiteX1" fmla="*/ 15716 w 28575"/>
                      <a:gd name="connsiteY1" fmla="*/ 24289 h 28575"/>
                      <a:gd name="connsiteX2" fmla="*/ 7144 w 28575"/>
                      <a:gd name="connsiteY2" fmla="*/ 15716 h 28575"/>
                      <a:gd name="connsiteX3" fmla="*/ 15716 w 28575"/>
                      <a:gd name="connsiteY3" fmla="*/ 7144 h 28575"/>
                      <a:gd name="connsiteX4" fmla="*/ 24289 w 28575"/>
                      <a:gd name="connsiteY4" fmla="*/ 15716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24289" y="15716"/>
                        </a:moveTo>
                        <a:cubicBezTo>
                          <a:pt x="24289" y="20451"/>
                          <a:pt x="20451" y="24289"/>
                          <a:pt x="15716" y="24289"/>
                        </a:cubicBezTo>
                        <a:cubicBezTo>
                          <a:pt x="10982" y="24289"/>
                          <a:pt x="7144" y="20451"/>
                          <a:pt x="7144" y="15716"/>
                        </a:cubicBezTo>
                        <a:cubicBezTo>
                          <a:pt x="7144" y="10982"/>
                          <a:pt x="10982" y="7144"/>
                          <a:pt x="15716" y="7144"/>
                        </a:cubicBezTo>
                        <a:cubicBezTo>
                          <a:pt x="20451" y="7144"/>
                          <a:pt x="24289" y="10982"/>
                          <a:pt x="24289" y="1571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35" name="Freeform: Shape 298">
                    <a:extLst>
                      <a:ext uri="{FF2B5EF4-FFF2-40B4-BE49-F238E27FC236}">
                        <a16:creationId xmlns:a16="http://schemas.microsoft.com/office/drawing/2014/main" id="{B565796E-1D46-4A51-BFD1-CFDE353CFAC6}"/>
                      </a:ext>
                    </a:extLst>
                  </p:cNvPr>
                  <p:cNvSpPr/>
                  <p:nvPr/>
                </p:nvSpPr>
                <p:spPr>
                  <a:xfrm>
                    <a:off x="5623084" y="3319939"/>
                    <a:ext cx="38100" cy="38100"/>
                  </a:xfrm>
                  <a:custGeom>
                    <a:avLst/>
                    <a:gdLst>
                      <a:gd name="connsiteX0" fmla="*/ 23336 w 38100"/>
                      <a:gd name="connsiteY0" fmla="*/ 39529 h 38100"/>
                      <a:gd name="connsiteX1" fmla="*/ 39529 w 38100"/>
                      <a:gd name="connsiteY1" fmla="*/ 23336 h 38100"/>
                      <a:gd name="connsiteX2" fmla="*/ 23336 w 38100"/>
                      <a:gd name="connsiteY2" fmla="*/ 7144 h 38100"/>
                      <a:gd name="connsiteX3" fmla="*/ 7144 w 38100"/>
                      <a:gd name="connsiteY3" fmla="*/ 23336 h 38100"/>
                      <a:gd name="connsiteX4" fmla="*/ 23336 w 38100"/>
                      <a:gd name="connsiteY4" fmla="*/ 39529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3336" y="39529"/>
                        </a:moveTo>
                        <a:cubicBezTo>
                          <a:pt x="31909" y="39529"/>
                          <a:pt x="39529" y="31909"/>
                          <a:pt x="39529" y="23336"/>
                        </a:cubicBezTo>
                        <a:cubicBezTo>
                          <a:pt x="39529" y="14764"/>
                          <a:pt x="31909" y="7144"/>
                          <a:pt x="23336" y="7144"/>
                        </a:cubicBezTo>
                        <a:cubicBezTo>
                          <a:pt x="14764" y="7144"/>
                          <a:pt x="7144" y="14764"/>
                          <a:pt x="7144" y="23336"/>
                        </a:cubicBezTo>
                        <a:cubicBezTo>
                          <a:pt x="8096" y="31909"/>
                          <a:pt x="14764" y="39529"/>
                          <a:pt x="23336" y="3952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36" name="Freeform: Shape 299">
                    <a:extLst>
                      <a:ext uri="{FF2B5EF4-FFF2-40B4-BE49-F238E27FC236}">
                        <a16:creationId xmlns:a16="http://schemas.microsoft.com/office/drawing/2014/main" id="{5E62EE15-AB35-4161-A0D2-D6F42C1F1D68}"/>
                      </a:ext>
                    </a:extLst>
                  </p:cNvPr>
                  <p:cNvSpPr/>
                  <p:nvPr/>
                </p:nvSpPr>
                <p:spPr>
                  <a:xfrm>
                    <a:off x="5570696" y="3153251"/>
                    <a:ext cx="38100" cy="38100"/>
                  </a:xfrm>
                  <a:custGeom>
                    <a:avLst/>
                    <a:gdLst>
                      <a:gd name="connsiteX0" fmla="*/ 22384 w 38100"/>
                      <a:gd name="connsiteY0" fmla="*/ 37624 h 38100"/>
                      <a:gd name="connsiteX1" fmla="*/ 37624 w 38100"/>
                      <a:gd name="connsiteY1" fmla="*/ 22384 h 38100"/>
                      <a:gd name="connsiteX2" fmla="*/ 22384 w 38100"/>
                      <a:gd name="connsiteY2" fmla="*/ 7144 h 38100"/>
                      <a:gd name="connsiteX3" fmla="*/ 7144 w 38100"/>
                      <a:gd name="connsiteY3" fmla="*/ 22384 h 38100"/>
                      <a:gd name="connsiteX4" fmla="*/ 22384 w 38100"/>
                      <a:gd name="connsiteY4" fmla="*/ 3762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2384" y="37624"/>
                        </a:moveTo>
                        <a:cubicBezTo>
                          <a:pt x="30956" y="37624"/>
                          <a:pt x="37624" y="30956"/>
                          <a:pt x="37624" y="22384"/>
                        </a:cubicBezTo>
                        <a:cubicBezTo>
                          <a:pt x="37624" y="13811"/>
                          <a:pt x="30956" y="7144"/>
                          <a:pt x="22384" y="7144"/>
                        </a:cubicBezTo>
                        <a:cubicBezTo>
                          <a:pt x="13811" y="7144"/>
                          <a:pt x="7144" y="13811"/>
                          <a:pt x="7144" y="22384"/>
                        </a:cubicBezTo>
                        <a:cubicBezTo>
                          <a:pt x="7144" y="30956"/>
                          <a:pt x="13811" y="37624"/>
                          <a:pt x="22384" y="3762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37" name="Freeform: Shape 300">
                    <a:extLst>
                      <a:ext uri="{FF2B5EF4-FFF2-40B4-BE49-F238E27FC236}">
                        <a16:creationId xmlns:a16="http://schemas.microsoft.com/office/drawing/2014/main" id="{311C7BC3-7EEC-47E9-9F29-82BDA6E9B106}"/>
                      </a:ext>
                    </a:extLst>
                  </p:cNvPr>
                  <p:cNvSpPr/>
                  <p:nvPr/>
                </p:nvSpPr>
                <p:spPr>
                  <a:xfrm>
                    <a:off x="5729764" y="3684746"/>
                    <a:ext cx="28575" cy="28575"/>
                  </a:xfrm>
                  <a:custGeom>
                    <a:avLst/>
                    <a:gdLst>
                      <a:gd name="connsiteX0" fmla="*/ 22384 w 28575"/>
                      <a:gd name="connsiteY0" fmla="*/ 14764 h 28575"/>
                      <a:gd name="connsiteX1" fmla="*/ 14764 w 28575"/>
                      <a:gd name="connsiteY1" fmla="*/ 22384 h 28575"/>
                      <a:gd name="connsiteX2" fmla="*/ 7144 w 28575"/>
                      <a:gd name="connsiteY2" fmla="*/ 14764 h 28575"/>
                      <a:gd name="connsiteX3" fmla="*/ 14764 w 28575"/>
                      <a:gd name="connsiteY3" fmla="*/ 7144 h 28575"/>
                      <a:gd name="connsiteX4" fmla="*/ 22384 w 28575"/>
                      <a:gd name="connsiteY4" fmla="*/ 14764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22384" y="14764"/>
                        </a:moveTo>
                        <a:cubicBezTo>
                          <a:pt x="22384" y="18972"/>
                          <a:pt x="18972" y="22384"/>
                          <a:pt x="14764" y="22384"/>
                        </a:cubicBezTo>
                        <a:cubicBezTo>
                          <a:pt x="10555" y="22384"/>
                          <a:pt x="7144" y="18972"/>
                          <a:pt x="7144" y="14764"/>
                        </a:cubicBezTo>
                        <a:cubicBezTo>
                          <a:pt x="7144" y="10555"/>
                          <a:pt x="10555" y="7144"/>
                          <a:pt x="14764" y="7144"/>
                        </a:cubicBezTo>
                        <a:cubicBezTo>
                          <a:pt x="18972" y="7144"/>
                          <a:pt x="22384" y="10555"/>
                          <a:pt x="22384" y="1476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38" name="Freeform: Shape 301">
                    <a:extLst>
                      <a:ext uri="{FF2B5EF4-FFF2-40B4-BE49-F238E27FC236}">
                        <a16:creationId xmlns:a16="http://schemas.microsoft.com/office/drawing/2014/main" id="{93494C19-0A6F-4745-8046-214DDEB8D490}"/>
                      </a:ext>
                    </a:extLst>
                  </p:cNvPr>
                  <p:cNvSpPr/>
                  <p:nvPr/>
                </p:nvSpPr>
                <p:spPr>
                  <a:xfrm>
                    <a:off x="6108859" y="3107531"/>
                    <a:ext cx="19050" cy="19050"/>
                  </a:xfrm>
                  <a:custGeom>
                    <a:avLst/>
                    <a:gdLst>
                      <a:gd name="connsiteX0" fmla="*/ 7144 w 19050"/>
                      <a:gd name="connsiteY0" fmla="*/ 11906 h 19050"/>
                      <a:gd name="connsiteX1" fmla="*/ 11906 w 19050"/>
                      <a:gd name="connsiteY1" fmla="*/ 16669 h 19050"/>
                      <a:gd name="connsiteX2" fmla="*/ 16669 w 19050"/>
                      <a:gd name="connsiteY2" fmla="*/ 11906 h 19050"/>
                      <a:gd name="connsiteX3" fmla="*/ 10954 w 19050"/>
                      <a:gd name="connsiteY3" fmla="*/ 7144 h 19050"/>
                      <a:gd name="connsiteX4" fmla="*/ 7144 w 19050"/>
                      <a:gd name="connsiteY4" fmla="*/ 11906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0" h="19050">
                        <a:moveTo>
                          <a:pt x="7144" y="11906"/>
                        </a:moveTo>
                        <a:cubicBezTo>
                          <a:pt x="7144" y="14764"/>
                          <a:pt x="9049" y="16669"/>
                          <a:pt x="11906" y="16669"/>
                        </a:cubicBezTo>
                        <a:cubicBezTo>
                          <a:pt x="14764" y="16669"/>
                          <a:pt x="16669" y="14764"/>
                          <a:pt x="16669" y="11906"/>
                        </a:cubicBezTo>
                        <a:cubicBezTo>
                          <a:pt x="16669" y="9049"/>
                          <a:pt x="13811" y="7144"/>
                          <a:pt x="10954" y="7144"/>
                        </a:cubicBezTo>
                        <a:cubicBezTo>
                          <a:pt x="9049" y="7144"/>
                          <a:pt x="7144" y="9049"/>
                          <a:pt x="7144" y="1190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39" name="Freeform: Shape 302">
                    <a:extLst>
                      <a:ext uri="{FF2B5EF4-FFF2-40B4-BE49-F238E27FC236}">
                        <a16:creationId xmlns:a16="http://schemas.microsoft.com/office/drawing/2014/main" id="{3E2E540F-BD3F-489B-99E8-9860CA3C0AD1}"/>
                      </a:ext>
                    </a:extLst>
                  </p:cNvPr>
                  <p:cNvSpPr/>
                  <p:nvPr/>
                </p:nvSpPr>
                <p:spPr>
                  <a:xfrm>
                    <a:off x="5836444" y="4114324"/>
                    <a:ext cx="57150" cy="47625"/>
                  </a:xfrm>
                  <a:custGeom>
                    <a:avLst/>
                    <a:gdLst>
                      <a:gd name="connsiteX0" fmla="*/ 47149 w 57150"/>
                      <a:gd name="connsiteY0" fmla="*/ 43339 h 47625"/>
                      <a:gd name="connsiteX1" fmla="*/ 57626 w 57150"/>
                      <a:gd name="connsiteY1" fmla="*/ 32861 h 47625"/>
                      <a:gd name="connsiteX2" fmla="*/ 48101 w 57150"/>
                      <a:gd name="connsiteY2" fmla="*/ 22384 h 47625"/>
                      <a:gd name="connsiteX3" fmla="*/ 30004 w 57150"/>
                      <a:gd name="connsiteY3" fmla="*/ 7144 h 47625"/>
                      <a:gd name="connsiteX4" fmla="*/ 11906 w 57150"/>
                      <a:gd name="connsiteY4" fmla="*/ 25241 h 47625"/>
                      <a:gd name="connsiteX5" fmla="*/ 11906 w 57150"/>
                      <a:gd name="connsiteY5" fmla="*/ 28099 h 47625"/>
                      <a:gd name="connsiteX6" fmla="*/ 7144 w 57150"/>
                      <a:gd name="connsiteY6" fmla="*/ 33814 h 47625"/>
                      <a:gd name="connsiteX7" fmla="*/ 12859 w 57150"/>
                      <a:gd name="connsiteY7" fmla="*/ 39529 h 47625"/>
                      <a:gd name="connsiteX8" fmla="*/ 16669 w 57150"/>
                      <a:gd name="connsiteY8" fmla="*/ 37624 h 47625"/>
                      <a:gd name="connsiteX9" fmla="*/ 29051 w 57150"/>
                      <a:gd name="connsiteY9" fmla="*/ 42386 h 47625"/>
                      <a:gd name="connsiteX10" fmla="*/ 39529 w 57150"/>
                      <a:gd name="connsiteY10" fmla="*/ 38576 h 47625"/>
                      <a:gd name="connsiteX11" fmla="*/ 47149 w 57150"/>
                      <a:gd name="connsiteY11" fmla="*/ 43339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7150" h="47625">
                        <a:moveTo>
                          <a:pt x="47149" y="43339"/>
                        </a:moveTo>
                        <a:cubicBezTo>
                          <a:pt x="52864" y="43339"/>
                          <a:pt x="57626" y="38576"/>
                          <a:pt x="57626" y="32861"/>
                        </a:cubicBezTo>
                        <a:cubicBezTo>
                          <a:pt x="57626" y="27146"/>
                          <a:pt x="52864" y="22384"/>
                          <a:pt x="48101" y="22384"/>
                        </a:cubicBezTo>
                        <a:cubicBezTo>
                          <a:pt x="46196" y="13811"/>
                          <a:pt x="39529" y="7144"/>
                          <a:pt x="30004" y="7144"/>
                        </a:cubicBezTo>
                        <a:cubicBezTo>
                          <a:pt x="19526" y="7144"/>
                          <a:pt x="11906" y="15716"/>
                          <a:pt x="11906" y="25241"/>
                        </a:cubicBezTo>
                        <a:cubicBezTo>
                          <a:pt x="11906" y="26194"/>
                          <a:pt x="11906" y="27146"/>
                          <a:pt x="11906" y="28099"/>
                        </a:cubicBezTo>
                        <a:cubicBezTo>
                          <a:pt x="9049" y="29051"/>
                          <a:pt x="7144" y="30956"/>
                          <a:pt x="7144" y="33814"/>
                        </a:cubicBezTo>
                        <a:cubicBezTo>
                          <a:pt x="7144" y="37624"/>
                          <a:pt x="10001" y="39529"/>
                          <a:pt x="12859" y="39529"/>
                        </a:cubicBezTo>
                        <a:cubicBezTo>
                          <a:pt x="14764" y="39529"/>
                          <a:pt x="15716" y="38576"/>
                          <a:pt x="16669" y="37624"/>
                        </a:cubicBezTo>
                        <a:cubicBezTo>
                          <a:pt x="19526" y="40481"/>
                          <a:pt x="24289" y="42386"/>
                          <a:pt x="29051" y="42386"/>
                        </a:cubicBezTo>
                        <a:cubicBezTo>
                          <a:pt x="32861" y="42386"/>
                          <a:pt x="36671" y="41434"/>
                          <a:pt x="39529" y="38576"/>
                        </a:cubicBezTo>
                        <a:cubicBezTo>
                          <a:pt x="42386" y="42386"/>
                          <a:pt x="44291" y="43339"/>
                          <a:pt x="47149" y="4333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40" name="Freeform: Shape 303">
                    <a:extLst>
                      <a:ext uri="{FF2B5EF4-FFF2-40B4-BE49-F238E27FC236}">
                        <a16:creationId xmlns:a16="http://schemas.microsoft.com/office/drawing/2014/main" id="{7561CF36-69F3-47B4-9933-CED0F975A0C4}"/>
                      </a:ext>
                    </a:extLst>
                  </p:cNvPr>
                  <p:cNvSpPr/>
                  <p:nvPr/>
                </p:nvSpPr>
                <p:spPr>
                  <a:xfrm>
                    <a:off x="5983129" y="4121944"/>
                    <a:ext cx="28575" cy="28575"/>
                  </a:xfrm>
                  <a:custGeom>
                    <a:avLst/>
                    <a:gdLst>
                      <a:gd name="connsiteX0" fmla="*/ 17621 w 28575"/>
                      <a:gd name="connsiteY0" fmla="*/ 7144 h 28575"/>
                      <a:gd name="connsiteX1" fmla="*/ 7144 w 28575"/>
                      <a:gd name="connsiteY1" fmla="*/ 17621 h 28575"/>
                      <a:gd name="connsiteX2" fmla="*/ 17621 w 28575"/>
                      <a:gd name="connsiteY2" fmla="*/ 28099 h 28575"/>
                      <a:gd name="connsiteX3" fmla="*/ 28099 w 28575"/>
                      <a:gd name="connsiteY3" fmla="*/ 17621 h 28575"/>
                      <a:gd name="connsiteX4" fmla="*/ 17621 w 28575"/>
                      <a:gd name="connsiteY4" fmla="*/ 7144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17621" y="7144"/>
                        </a:moveTo>
                        <a:cubicBezTo>
                          <a:pt x="11906" y="7144"/>
                          <a:pt x="7144" y="11906"/>
                          <a:pt x="7144" y="17621"/>
                        </a:cubicBezTo>
                        <a:cubicBezTo>
                          <a:pt x="7144" y="23336"/>
                          <a:pt x="11906" y="28099"/>
                          <a:pt x="17621" y="28099"/>
                        </a:cubicBezTo>
                        <a:cubicBezTo>
                          <a:pt x="23336" y="28099"/>
                          <a:pt x="28099" y="23336"/>
                          <a:pt x="28099" y="17621"/>
                        </a:cubicBezTo>
                        <a:cubicBezTo>
                          <a:pt x="28099" y="11906"/>
                          <a:pt x="23336" y="7144"/>
                          <a:pt x="17621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41" name="Freeform: Shape 304">
                    <a:extLst>
                      <a:ext uri="{FF2B5EF4-FFF2-40B4-BE49-F238E27FC236}">
                        <a16:creationId xmlns:a16="http://schemas.microsoft.com/office/drawing/2014/main" id="{81558FAB-90D4-43B7-8FA0-2127FCF20F0D}"/>
                      </a:ext>
                    </a:extLst>
                  </p:cNvPr>
                  <p:cNvSpPr/>
                  <p:nvPr/>
                </p:nvSpPr>
                <p:spPr>
                  <a:xfrm>
                    <a:off x="5954554" y="4154329"/>
                    <a:ext cx="47625" cy="38100"/>
                  </a:xfrm>
                  <a:custGeom>
                    <a:avLst/>
                    <a:gdLst>
                      <a:gd name="connsiteX0" fmla="*/ 7144 w 47625"/>
                      <a:gd name="connsiteY0" fmla="*/ 22384 h 38100"/>
                      <a:gd name="connsiteX1" fmla="*/ 13811 w 47625"/>
                      <a:gd name="connsiteY1" fmla="*/ 29051 h 38100"/>
                      <a:gd name="connsiteX2" fmla="*/ 20479 w 47625"/>
                      <a:gd name="connsiteY2" fmla="*/ 24289 h 38100"/>
                      <a:gd name="connsiteX3" fmla="*/ 31909 w 47625"/>
                      <a:gd name="connsiteY3" fmla="*/ 31909 h 38100"/>
                      <a:gd name="connsiteX4" fmla="*/ 44291 w 47625"/>
                      <a:gd name="connsiteY4" fmla="*/ 19526 h 38100"/>
                      <a:gd name="connsiteX5" fmla="*/ 31909 w 47625"/>
                      <a:gd name="connsiteY5" fmla="*/ 7144 h 38100"/>
                      <a:gd name="connsiteX6" fmla="*/ 19526 w 47625"/>
                      <a:gd name="connsiteY6" fmla="*/ 18574 h 38100"/>
                      <a:gd name="connsiteX7" fmla="*/ 13811 w 47625"/>
                      <a:gd name="connsiteY7" fmla="*/ 15716 h 38100"/>
                      <a:gd name="connsiteX8" fmla="*/ 7144 w 47625"/>
                      <a:gd name="connsiteY8" fmla="*/ 2238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7625" h="38100">
                        <a:moveTo>
                          <a:pt x="7144" y="22384"/>
                        </a:moveTo>
                        <a:cubicBezTo>
                          <a:pt x="7144" y="26194"/>
                          <a:pt x="10001" y="29051"/>
                          <a:pt x="13811" y="29051"/>
                        </a:cubicBezTo>
                        <a:cubicBezTo>
                          <a:pt x="16669" y="29051"/>
                          <a:pt x="19526" y="27146"/>
                          <a:pt x="20479" y="24289"/>
                        </a:cubicBezTo>
                        <a:cubicBezTo>
                          <a:pt x="22384" y="28099"/>
                          <a:pt x="26194" y="31909"/>
                          <a:pt x="31909" y="31909"/>
                        </a:cubicBezTo>
                        <a:cubicBezTo>
                          <a:pt x="38576" y="31909"/>
                          <a:pt x="44291" y="26194"/>
                          <a:pt x="44291" y="19526"/>
                        </a:cubicBezTo>
                        <a:cubicBezTo>
                          <a:pt x="44291" y="12859"/>
                          <a:pt x="38576" y="7144"/>
                          <a:pt x="31909" y="7144"/>
                        </a:cubicBezTo>
                        <a:cubicBezTo>
                          <a:pt x="25241" y="7144"/>
                          <a:pt x="20479" y="11906"/>
                          <a:pt x="19526" y="18574"/>
                        </a:cubicBezTo>
                        <a:cubicBezTo>
                          <a:pt x="18574" y="16669"/>
                          <a:pt x="16669" y="15716"/>
                          <a:pt x="13811" y="15716"/>
                        </a:cubicBezTo>
                        <a:cubicBezTo>
                          <a:pt x="10001" y="14764"/>
                          <a:pt x="7144" y="18574"/>
                          <a:pt x="7144" y="2238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42" name="Freeform: Shape 305">
                    <a:extLst>
                      <a:ext uri="{FF2B5EF4-FFF2-40B4-BE49-F238E27FC236}">
                        <a16:creationId xmlns:a16="http://schemas.microsoft.com/office/drawing/2014/main" id="{D679362D-EF30-4A10-8B0D-C82432047877}"/>
                      </a:ext>
                    </a:extLst>
                  </p:cNvPr>
                  <p:cNvSpPr/>
                  <p:nvPr/>
                </p:nvSpPr>
                <p:spPr>
                  <a:xfrm>
                    <a:off x="5931694" y="3744754"/>
                    <a:ext cx="28575" cy="38100"/>
                  </a:xfrm>
                  <a:custGeom>
                    <a:avLst/>
                    <a:gdLst>
                      <a:gd name="connsiteX0" fmla="*/ 18574 w 28575"/>
                      <a:gd name="connsiteY0" fmla="*/ 30956 h 38100"/>
                      <a:gd name="connsiteX1" fmla="*/ 30004 w 28575"/>
                      <a:gd name="connsiteY1" fmla="*/ 18574 h 38100"/>
                      <a:gd name="connsiteX2" fmla="*/ 18574 w 28575"/>
                      <a:gd name="connsiteY2" fmla="*/ 7144 h 38100"/>
                      <a:gd name="connsiteX3" fmla="*/ 7144 w 28575"/>
                      <a:gd name="connsiteY3" fmla="*/ 18574 h 38100"/>
                      <a:gd name="connsiteX4" fmla="*/ 18574 w 28575"/>
                      <a:gd name="connsiteY4" fmla="*/ 30956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38100">
                        <a:moveTo>
                          <a:pt x="18574" y="30956"/>
                        </a:moveTo>
                        <a:cubicBezTo>
                          <a:pt x="25241" y="30956"/>
                          <a:pt x="30004" y="25241"/>
                          <a:pt x="30004" y="18574"/>
                        </a:cubicBezTo>
                        <a:cubicBezTo>
                          <a:pt x="30004" y="11906"/>
                          <a:pt x="24289" y="7144"/>
                          <a:pt x="18574" y="7144"/>
                        </a:cubicBezTo>
                        <a:cubicBezTo>
                          <a:pt x="11906" y="7144"/>
                          <a:pt x="7144" y="12859"/>
                          <a:pt x="7144" y="18574"/>
                        </a:cubicBezTo>
                        <a:cubicBezTo>
                          <a:pt x="7144" y="24289"/>
                          <a:pt x="11906" y="30956"/>
                          <a:pt x="18574" y="3095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43" name="Freeform: Shape 306">
                    <a:extLst>
                      <a:ext uri="{FF2B5EF4-FFF2-40B4-BE49-F238E27FC236}">
                        <a16:creationId xmlns:a16="http://schemas.microsoft.com/office/drawing/2014/main" id="{506ACF35-4807-483E-8B3E-3B859DEE8BBD}"/>
                      </a:ext>
                    </a:extLst>
                  </p:cNvPr>
                  <p:cNvSpPr/>
                  <p:nvPr/>
                </p:nvSpPr>
                <p:spPr>
                  <a:xfrm>
                    <a:off x="5695474" y="3153251"/>
                    <a:ext cx="28575" cy="28575"/>
                  </a:xfrm>
                  <a:custGeom>
                    <a:avLst/>
                    <a:gdLst>
                      <a:gd name="connsiteX0" fmla="*/ 16669 w 28575"/>
                      <a:gd name="connsiteY0" fmla="*/ 26194 h 28575"/>
                      <a:gd name="connsiteX1" fmla="*/ 26194 w 28575"/>
                      <a:gd name="connsiteY1" fmla="*/ 16669 h 28575"/>
                      <a:gd name="connsiteX2" fmla="*/ 16669 w 28575"/>
                      <a:gd name="connsiteY2" fmla="*/ 7144 h 28575"/>
                      <a:gd name="connsiteX3" fmla="*/ 7144 w 28575"/>
                      <a:gd name="connsiteY3" fmla="*/ 16669 h 28575"/>
                      <a:gd name="connsiteX4" fmla="*/ 16669 w 28575"/>
                      <a:gd name="connsiteY4" fmla="*/ 26194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16669" y="26194"/>
                        </a:moveTo>
                        <a:cubicBezTo>
                          <a:pt x="22384" y="26194"/>
                          <a:pt x="26194" y="21431"/>
                          <a:pt x="26194" y="16669"/>
                        </a:cubicBezTo>
                        <a:cubicBezTo>
                          <a:pt x="26194" y="10954"/>
                          <a:pt x="21431" y="7144"/>
                          <a:pt x="16669" y="7144"/>
                        </a:cubicBezTo>
                        <a:cubicBezTo>
                          <a:pt x="10954" y="7144"/>
                          <a:pt x="7144" y="11906"/>
                          <a:pt x="7144" y="16669"/>
                        </a:cubicBezTo>
                        <a:cubicBezTo>
                          <a:pt x="7144" y="22384"/>
                          <a:pt x="11906" y="26194"/>
                          <a:pt x="16669" y="2619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44" name="Freeform: Shape 307">
                    <a:extLst>
                      <a:ext uri="{FF2B5EF4-FFF2-40B4-BE49-F238E27FC236}">
                        <a16:creationId xmlns:a16="http://schemas.microsoft.com/office/drawing/2014/main" id="{816D8F8D-B537-4D07-83F1-891697BE6B96}"/>
                      </a:ext>
                    </a:extLst>
                  </p:cNvPr>
                  <p:cNvSpPr/>
                  <p:nvPr/>
                </p:nvSpPr>
                <p:spPr>
                  <a:xfrm>
                    <a:off x="5837396" y="2713196"/>
                    <a:ext cx="19050" cy="19050"/>
                  </a:xfrm>
                  <a:custGeom>
                    <a:avLst/>
                    <a:gdLst>
                      <a:gd name="connsiteX0" fmla="*/ 13811 w 19050"/>
                      <a:gd name="connsiteY0" fmla="*/ 20479 h 19050"/>
                      <a:gd name="connsiteX1" fmla="*/ 20479 w 19050"/>
                      <a:gd name="connsiteY1" fmla="*/ 13811 h 19050"/>
                      <a:gd name="connsiteX2" fmla="*/ 13811 w 19050"/>
                      <a:gd name="connsiteY2" fmla="*/ 7144 h 19050"/>
                      <a:gd name="connsiteX3" fmla="*/ 7144 w 19050"/>
                      <a:gd name="connsiteY3" fmla="*/ 13811 h 19050"/>
                      <a:gd name="connsiteX4" fmla="*/ 13811 w 19050"/>
                      <a:gd name="connsiteY4" fmla="*/ 20479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0" h="19050">
                        <a:moveTo>
                          <a:pt x="13811" y="20479"/>
                        </a:moveTo>
                        <a:cubicBezTo>
                          <a:pt x="17621" y="20479"/>
                          <a:pt x="20479" y="17621"/>
                          <a:pt x="20479" y="13811"/>
                        </a:cubicBezTo>
                        <a:cubicBezTo>
                          <a:pt x="20479" y="10001"/>
                          <a:pt x="17621" y="7144"/>
                          <a:pt x="13811" y="7144"/>
                        </a:cubicBezTo>
                        <a:cubicBezTo>
                          <a:pt x="10001" y="7144"/>
                          <a:pt x="7144" y="10001"/>
                          <a:pt x="7144" y="13811"/>
                        </a:cubicBezTo>
                        <a:cubicBezTo>
                          <a:pt x="7144" y="17621"/>
                          <a:pt x="10001" y="20479"/>
                          <a:pt x="13811" y="2047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45" name="Freeform: Shape 308">
                    <a:extLst>
                      <a:ext uri="{FF2B5EF4-FFF2-40B4-BE49-F238E27FC236}">
                        <a16:creationId xmlns:a16="http://schemas.microsoft.com/office/drawing/2014/main" id="{C58CF6CA-6FA2-4877-A076-50252DBE2EE1}"/>
                      </a:ext>
                    </a:extLst>
                  </p:cNvPr>
                  <p:cNvSpPr/>
                  <p:nvPr/>
                </p:nvSpPr>
                <p:spPr>
                  <a:xfrm>
                    <a:off x="6235541" y="2754154"/>
                    <a:ext cx="38100" cy="38100"/>
                  </a:xfrm>
                  <a:custGeom>
                    <a:avLst/>
                    <a:gdLst>
                      <a:gd name="connsiteX0" fmla="*/ 31909 w 38100"/>
                      <a:gd name="connsiteY0" fmla="*/ 19526 h 38100"/>
                      <a:gd name="connsiteX1" fmla="*/ 19526 w 38100"/>
                      <a:gd name="connsiteY1" fmla="*/ 7144 h 38100"/>
                      <a:gd name="connsiteX2" fmla="*/ 7144 w 38100"/>
                      <a:gd name="connsiteY2" fmla="*/ 19526 h 38100"/>
                      <a:gd name="connsiteX3" fmla="*/ 19526 w 38100"/>
                      <a:gd name="connsiteY3" fmla="*/ 31909 h 38100"/>
                      <a:gd name="connsiteX4" fmla="*/ 31909 w 38100"/>
                      <a:gd name="connsiteY4" fmla="*/ 19526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31909" y="19526"/>
                        </a:moveTo>
                        <a:cubicBezTo>
                          <a:pt x="31909" y="12859"/>
                          <a:pt x="26194" y="7144"/>
                          <a:pt x="19526" y="7144"/>
                        </a:cubicBezTo>
                        <a:cubicBezTo>
                          <a:pt x="12859" y="7144"/>
                          <a:pt x="7144" y="12859"/>
                          <a:pt x="7144" y="19526"/>
                        </a:cubicBezTo>
                        <a:cubicBezTo>
                          <a:pt x="7144" y="26194"/>
                          <a:pt x="12859" y="31909"/>
                          <a:pt x="19526" y="31909"/>
                        </a:cubicBezTo>
                        <a:cubicBezTo>
                          <a:pt x="26194" y="31909"/>
                          <a:pt x="31909" y="26194"/>
                          <a:pt x="31909" y="1952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46" name="Freeform: Shape 309">
                    <a:extLst>
                      <a:ext uri="{FF2B5EF4-FFF2-40B4-BE49-F238E27FC236}">
                        <a16:creationId xmlns:a16="http://schemas.microsoft.com/office/drawing/2014/main" id="{194DE560-234F-43B0-B8FF-33AF8DE27434}"/>
                      </a:ext>
                    </a:extLst>
                  </p:cNvPr>
                  <p:cNvSpPr/>
                  <p:nvPr/>
                </p:nvSpPr>
                <p:spPr>
                  <a:xfrm>
                    <a:off x="5832634" y="2902744"/>
                    <a:ext cx="19050" cy="19050"/>
                  </a:xfrm>
                  <a:custGeom>
                    <a:avLst/>
                    <a:gdLst>
                      <a:gd name="connsiteX0" fmla="*/ 12859 w 19050"/>
                      <a:gd name="connsiteY0" fmla="*/ 18574 h 19050"/>
                      <a:gd name="connsiteX1" fmla="*/ 18574 w 19050"/>
                      <a:gd name="connsiteY1" fmla="*/ 12859 h 19050"/>
                      <a:gd name="connsiteX2" fmla="*/ 12859 w 19050"/>
                      <a:gd name="connsiteY2" fmla="*/ 7144 h 19050"/>
                      <a:gd name="connsiteX3" fmla="*/ 7144 w 19050"/>
                      <a:gd name="connsiteY3" fmla="*/ 12859 h 19050"/>
                      <a:gd name="connsiteX4" fmla="*/ 12859 w 19050"/>
                      <a:gd name="connsiteY4" fmla="*/ 18574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0" h="19050">
                        <a:moveTo>
                          <a:pt x="12859" y="18574"/>
                        </a:moveTo>
                        <a:cubicBezTo>
                          <a:pt x="15716" y="18574"/>
                          <a:pt x="18574" y="15716"/>
                          <a:pt x="18574" y="12859"/>
                        </a:cubicBezTo>
                        <a:cubicBezTo>
                          <a:pt x="18574" y="10001"/>
                          <a:pt x="15716" y="7144"/>
                          <a:pt x="12859" y="7144"/>
                        </a:cubicBezTo>
                        <a:cubicBezTo>
                          <a:pt x="10001" y="7144"/>
                          <a:pt x="7144" y="10001"/>
                          <a:pt x="7144" y="12859"/>
                        </a:cubicBezTo>
                        <a:cubicBezTo>
                          <a:pt x="7144" y="16669"/>
                          <a:pt x="9049" y="18574"/>
                          <a:pt x="12859" y="1857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47" name="Freeform: Shape 310">
                    <a:extLst>
                      <a:ext uri="{FF2B5EF4-FFF2-40B4-BE49-F238E27FC236}">
                        <a16:creationId xmlns:a16="http://schemas.microsoft.com/office/drawing/2014/main" id="{92A1A7AC-BA12-4971-A3E6-4FDC124813EC}"/>
                      </a:ext>
                    </a:extLst>
                  </p:cNvPr>
                  <p:cNvSpPr/>
                  <p:nvPr/>
                </p:nvSpPr>
                <p:spPr>
                  <a:xfrm>
                    <a:off x="5535454" y="3318034"/>
                    <a:ext cx="66675" cy="66675"/>
                  </a:xfrm>
                  <a:custGeom>
                    <a:avLst/>
                    <a:gdLst>
                      <a:gd name="connsiteX0" fmla="*/ 62389 w 66675"/>
                      <a:gd name="connsiteY0" fmla="*/ 34766 h 66675"/>
                      <a:gd name="connsiteX1" fmla="*/ 34766 w 66675"/>
                      <a:gd name="connsiteY1" fmla="*/ 62389 h 66675"/>
                      <a:gd name="connsiteX2" fmla="*/ 7144 w 66675"/>
                      <a:gd name="connsiteY2" fmla="*/ 34766 h 66675"/>
                      <a:gd name="connsiteX3" fmla="*/ 34766 w 66675"/>
                      <a:gd name="connsiteY3" fmla="*/ 7144 h 66675"/>
                      <a:gd name="connsiteX4" fmla="*/ 62389 w 66675"/>
                      <a:gd name="connsiteY4" fmla="*/ 34766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75" h="66675">
                        <a:moveTo>
                          <a:pt x="62389" y="34766"/>
                        </a:moveTo>
                        <a:cubicBezTo>
                          <a:pt x="62389" y="50022"/>
                          <a:pt x="50022" y="62389"/>
                          <a:pt x="34766" y="62389"/>
                        </a:cubicBezTo>
                        <a:cubicBezTo>
                          <a:pt x="19511" y="62389"/>
                          <a:pt x="7144" y="50022"/>
                          <a:pt x="7144" y="34766"/>
                        </a:cubicBezTo>
                        <a:cubicBezTo>
                          <a:pt x="7144" y="19511"/>
                          <a:pt x="19511" y="7144"/>
                          <a:pt x="34766" y="7144"/>
                        </a:cubicBezTo>
                        <a:cubicBezTo>
                          <a:pt x="50022" y="7144"/>
                          <a:pt x="62389" y="19511"/>
                          <a:pt x="62389" y="3476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48" name="Freeform: Shape 311">
                    <a:extLst>
                      <a:ext uri="{FF2B5EF4-FFF2-40B4-BE49-F238E27FC236}">
                        <a16:creationId xmlns:a16="http://schemas.microsoft.com/office/drawing/2014/main" id="{D73564D2-64FE-4C13-8244-C2DFA5183A76}"/>
                      </a:ext>
                    </a:extLst>
                  </p:cNvPr>
                  <p:cNvSpPr/>
                  <p:nvPr/>
                </p:nvSpPr>
                <p:spPr>
                  <a:xfrm>
                    <a:off x="5367814" y="3373279"/>
                    <a:ext cx="19050" cy="19050"/>
                  </a:xfrm>
                  <a:custGeom>
                    <a:avLst/>
                    <a:gdLst>
                      <a:gd name="connsiteX0" fmla="*/ 11906 w 19050"/>
                      <a:gd name="connsiteY0" fmla="*/ 16669 h 19050"/>
                      <a:gd name="connsiteX1" fmla="*/ 16669 w 19050"/>
                      <a:gd name="connsiteY1" fmla="*/ 11906 h 19050"/>
                      <a:gd name="connsiteX2" fmla="*/ 11906 w 19050"/>
                      <a:gd name="connsiteY2" fmla="*/ 7144 h 19050"/>
                      <a:gd name="connsiteX3" fmla="*/ 7144 w 19050"/>
                      <a:gd name="connsiteY3" fmla="*/ 11906 h 19050"/>
                      <a:gd name="connsiteX4" fmla="*/ 11906 w 19050"/>
                      <a:gd name="connsiteY4" fmla="*/ 16669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0" h="19050">
                        <a:moveTo>
                          <a:pt x="11906" y="16669"/>
                        </a:moveTo>
                        <a:cubicBezTo>
                          <a:pt x="14764" y="16669"/>
                          <a:pt x="16669" y="14764"/>
                          <a:pt x="16669" y="11906"/>
                        </a:cubicBezTo>
                        <a:cubicBezTo>
                          <a:pt x="16669" y="9049"/>
                          <a:pt x="14764" y="7144"/>
                          <a:pt x="11906" y="7144"/>
                        </a:cubicBezTo>
                        <a:cubicBezTo>
                          <a:pt x="9049" y="7144"/>
                          <a:pt x="7144" y="9049"/>
                          <a:pt x="7144" y="11906"/>
                        </a:cubicBezTo>
                        <a:cubicBezTo>
                          <a:pt x="7144" y="14764"/>
                          <a:pt x="10001" y="16669"/>
                          <a:pt x="11906" y="1666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49" name="Freeform: Shape 312">
                    <a:extLst>
                      <a:ext uri="{FF2B5EF4-FFF2-40B4-BE49-F238E27FC236}">
                        <a16:creationId xmlns:a16="http://schemas.microsoft.com/office/drawing/2014/main" id="{9915B5A6-787E-43D5-98BC-94968D676D3A}"/>
                      </a:ext>
                    </a:extLst>
                  </p:cNvPr>
                  <p:cNvSpPr/>
                  <p:nvPr/>
                </p:nvSpPr>
                <p:spPr>
                  <a:xfrm>
                    <a:off x="5561171" y="3803809"/>
                    <a:ext cx="76200" cy="85725"/>
                  </a:xfrm>
                  <a:custGeom>
                    <a:avLst/>
                    <a:gdLst>
                      <a:gd name="connsiteX0" fmla="*/ 62389 w 76200"/>
                      <a:gd name="connsiteY0" fmla="*/ 18574 h 85725"/>
                      <a:gd name="connsiteX1" fmla="*/ 50959 w 76200"/>
                      <a:gd name="connsiteY1" fmla="*/ 7144 h 85725"/>
                      <a:gd name="connsiteX2" fmla="*/ 39529 w 76200"/>
                      <a:gd name="connsiteY2" fmla="*/ 18574 h 85725"/>
                      <a:gd name="connsiteX3" fmla="*/ 39529 w 76200"/>
                      <a:gd name="connsiteY3" fmla="*/ 19526 h 85725"/>
                      <a:gd name="connsiteX4" fmla="*/ 38576 w 76200"/>
                      <a:gd name="connsiteY4" fmla="*/ 19526 h 85725"/>
                      <a:gd name="connsiteX5" fmla="*/ 7144 w 76200"/>
                      <a:gd name="connsiteY5" fmla="*/ 50959 h 85725"/>
                      <a:gd name="connsiteX6" fmla="*/ 38576 w 76200"/>
                      <a:gd name="connsiteY6" fmla="*/ 82391 h 85725"/>
                      <a:gd name="connsiteX7" fmla="*/ 70009 w 76200"/>
                      <a:gd name="connsiteY7" fmla="*/ 50959 h 85725"/>
                      <a:gd name="connsiteX8" fmla="*/ 58579 w 76200"/>
                      <a:gd name="connsiteY8" fmla="*/ 27146 h 85725"/>
                      <a:gd name="connsiteX9" fmla="*/ 62389 w 76200"/>
                      <a:gd name="connsiteY9" fmla="*/ 18574 h 857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6200" h="85725">
                        <a:moveTo>
                          <a:pt x="62389" y="18574"/>
                        </a:moveTo>
                        <a:cubicBezTo>
                          <a:pt x="62389" y="11906"/>
                          <a:pt x="57626" y="7144"/>
                          <a:pt x="50959" y="7144"/>
                        </a:cubicBezTo>
                        <a:cubicBezTo>
                          <a:pt x="44291" y="7144"/>
                          <a:pt x="39529" y="11906"/>
                          <a:pt x="39529" y="18574"/>
                        </a:cubicBezTo>
                        <a:cubicBezTo>
                          <a:pt x="39529" y="18574"/>
                          <a:pt x="39529" y="18574"/>
                          <a:pt x="39529" y="19526"/>
                        </a:cubicBezTo>
                        <a:cubicBezTo>
                          <a:pt x="39529" y="19526"/>
                          <a:pt x="38576" y="19526"/>
                          <a:pt x="38576" y="19526"/>
                        </a:cubicBezTo>
                        <a:cubicBezTo>
                          <a:pt x="21431" y="19526"/>
                          <a:pt x="7144" y="33814"/>
                          <a:pt x="7144" y="50959"/>
                        </a:cubicBezTo>
                        <a:cubicBezTo>
                          <a:pt x="7144" y="68104"/>
                          <a:pt x="21431" y="82391"/>
                          <a:pt x="38576" y="82391"/>
                        </a:cubicBezTo>
                        <a:cubicBezTo>
                          <a:pt x="55721" y="82391"/>
                          <a:pt x="70009" y="68104"/>
                          <a:pt x="70009" y="50959"/>
                        </a:cubicBezTo>
                        <a:cubicBezTo>
                          <a:pt x="70009" y="41434"/>
                          <a:pt x="65246" y="32861"/>
                          <a:pt x="58579" y="27146"/>
                        </a:cubicBezTo>
                        <a:cubicBezTo>
                          <a:pt x="60484" y="24289"/>
                          <a:pt x="62389" y="21431"/>
                          <a:pt x="62389" y="1857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50" name="Freeform: Shape 313">
                    <a:extLst>
                      <a:ext uri="{FF2B5EF4-FFF2-40B4-BE49-F238E27FC236}">
                        <a16:creationId xmlns:a16="http://schemas.microsoft.com/office/drawing/2014/main" id="{C69F4AC0-FB02-4C39-8A0E-339613EEB17D}"/>
                      </a:ext>
                    </a:extLst>
                  </p:cNvPr>
                  <p:cNvSpPr/>
                  <p:nvPr/>
                </p:nvSpPr>
                <p:spPr>
                  <a:xfrm>
                    <a:off x="5891689" y="3838099"/>
                    <a:ext cx="66675" cy="57150"/>
                  </a:xfrm>
                  <a:custGeom>
                    <a:avLst/>
                    <a:gdLst>
                      <a:gd name="connsiteX0" fmla="*/ 23336 w 66675"/>
                      <a:gd name="connsiteY0" fmla="*/ 17621 h 57150"/>
                      <a:gd name="connsiteX1" fmla="*/ 7144 w 66675"/>
                      <a:gd name="connsiteY1" fmla="*/ 33814 h 57150"/>
                      <a:gd name="connsiteX2" fmla="*/ 23336 w 66675"/>
                      <a:gd name="connsiteY2" fmla="*/ 50006 h 57150"/>
                      <a:gd name="connsiteX3" fmla="*/ 38576 w 66675"/>
                      <a:gd name="connsiteY3" fmla="*/ 38576 h 57150"/>
                      <a:gd name="connsiteX4" fmla="*/ 45244 w 66675"/>
                      <a:gd name="connsiteY4" fmla="*/ 39529 h 57150"/>
                      <a:gd name="connsiteX5" fmla="*/ 61436 w 66675"/>
                      <a:gd name="connsiteY5" fmla="*/ 23336 h 57150"/>
                      <a:gd name="connsiteX6" fmla="*/ 45244 w 66675"/>
                      <a:gd name="connsiteY6" fmla="*/ 7144 h 57150"/>
                      <a:gd name="connsiteX7" fmla="*/ 30004 w 66675"/>
                      <a:gd name="connsiteY7" fmla="*/ 19526 h 57150"/>
                      <a:gd name="connsiteX8" fmla="*/ 23336 w 66675"/>
                      <a:gd name="connsiteY8" fmla="*/ 17621 h 57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675" h="57150">
                        <a:moveTo>
                          <a:pt x="23336" y="17621"/>
                        </a:moveTo>
                        <a:cubicBezTo>
                          <a:pt x="14764" y="17621"/>
                          <a:pt x="7144" y="25241"/>
                          <a:pt x="7144" y="33814"/>
                        </a:cubicBezTo>
                        <a:cubicBezTo>
                          <a:pt x="7144" y="42386"/>
                          <a:pt x="14764" y="50006"/>
                          <a:pt x="23336" y="50006"/>
                        </a:cubicBezTo>
                        <a:cubicBezTo>
                          <a:pt x="30956" y="50006"/>
                          <a:pt x="36671" y="45244"/>
                          <a:pt x="38576" y="38576"/>
                        </a:cubicBezTo>
                        <a:cubicBezTo>
                          <a:pt x="40481" y="39529"/>
                          <a:pt x="42386" y="39529"/>
                          <a:pt x="45244" y="39529"/>
                        </a:cubicBezTo>
                        <a:cubicBezTo>
                          <a:pt x="53816" y="39529"/>
                          <a:pt x="61436" y="31909"/>
                          <a:pt x="61436" y="23336"/>
                        </a:cubicBezTo>
                        <a:cubicBezTo>
                          <a:pt x="61436" y="14764"/>
                          <a:pt x="53816" y="7144"/>
                          <a:pt x="45244" y="7144"/>
                        </a:cubicBezTo>
                        <a:cubicBezTo>
                          <a:pt x="37624" y="7144"/>
                          <a:pt x="31909" y="11906"/>
                          <a:pt x="30004" y="19526"/>
                        </a:cubicBezTo>
                        <a:cubicBezTo>
                          <a:pt x="28099" y="17621"/>
                          <a:pt x="26194" y="17621"/>
                          <a:pt x="23336" y="1762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51" name="Freeform: Shape 314">
                    <a:extLst>
                      <a:ext uri="{FF2B5EF4-FFF2-40B4-BE49-F238E27FC236}">
                        <a16:creationId xmlns:a16="http://schemas.microsoft.com/office/drawing/2014/main" id="{24F2B70E-DED1-42CF-B8EE-F7E072A51603}"/>
                      </a:ext>
                    </a:extLst>
                  </p:cNvPr>
                  <p:cNvSpPr/>
                  <p:nvPr/>
                </p:nvSpPr>
                <p:spPr>
                  <a:xfrm>
                    <a:off x="5664994" y="3268504"/>
                    <a:ext cx="114300" cy="114300"/>
                  </a:xfrm>
                  <a:custGeom>
                    <a:avLst/>
                    <a:gdLst>
                      <a:gd name="connsiteX0" fmla="*/ 98584 w 114300"/>
                      <a:gd name="connsiteY0" fmla="*/ 43339 h 114300"/>
                      <a:gd name="connsiteX1" fmla="*/ 108109 w 114300"/>
                      <a:gd name="connsiteY1" fmla="*/ 33814 h 114300"/>
                      <a:gd name="connsiteX2" fmla="*/ 98584 w 114300"/>
                      <a:gd name="connsiteY2" fmla="*/ 24289 h 114300"/>
                      <a:gd name="connsiteX3" fmla="*/ 94774 w 114300"/>
                      <a:gd name="connsiteY3" fmla="*/ 25241 h 114300"/>
                      <a:gd name="connsiteX4" fmla="*/ 75724 w 114300"/>
                      <a:gd name="connsiteY4" fmla="*/ 7144 h 114300"/>
                      <a:gd name="connsiteX5" fmla="*/ 56674 w 114300"/>
                      <a:gd name="connsiteY5" fmla="*/ 26194 h 114300"/>
                      <a:gd name="connsiteX6" fmla="*/ 57626 w 114300"/>
                      <a:gd name="connsiteY6" fmla="*/ 30956 h 114300"/>
                      <a:gd name="connsiteX7" fmla="*/ 46196 w 114300"/>
                      <a:gd name="connsiteY7" fmla="*/ 46196 h 114300"/>
                      <a:gd name="connsiteX8" fmla="*/ 27146 w 114300"/>
                      <a:gd name="connsiteY8" fmla="*/ 30956 h 114300"/>
                      <a:gd name="connsiteX9" fmla="*/ 7144 w 114300"/>
                      <a:gd name="connsiteY9" fmla="*/ 50959 h 114300"/>
                      <a:gd name="connsiteX10" fmla="*/ 27146 w 114300"/>
                      <a:gd name="connsiteY10" fmla="*/ 70961 h 114300"/>
                      <a:gd name="connsiteX11" fmla="*/ 46196 w 114300"/>
                      <a:gd name="connsiteY11" fmla="*/ 56674 h 114300"/>
                      <a:gd name="connsiteX12" fmla="*/ 69056 w 114300"/>
                      <a:gd name="connsiteY12" fmla="*/ 75724 h 114300"/>
                      <a:gd name="connsiteX13" fmla="*/ 73819 w 114300"/>
                      <a:gd name="connsiteY13" fmla="*/ 74771 h 114300"/>
                      <a:gd name="connsiteX14" fmla="*/ 72866 w 114300"/>
                      <a:gd name="connsiteY14" fmla="*/ 77629 h 114300"/>
                      <a:gd name="connsiteX15" fmla="*/ 85249 w 114300"/>
                      <a:gd name="connsiteY15" fmla="*/ 90011 h 114300"/>
                      <a:gd name="connsiteX16" fmla="*/ 88106 w 114300"/>
                      <a:gd name="connsiteY16" fmla="*/ 89059 h 114300"/>
                      <a:gd name="connsiteX17" fmla="*/ 88106 w 114300"/>
                      <a:gd name="connsiteY17" fmla="*/ 90964 h 114300"/>
                      <a:gd name="connsiteX18" fmla="*/ 90964 w 114300"/>
                      <a:gd name="connsiteY18" fmla="*/ 99536 h 114300"/>
                      <a:gd name="connsiteX19" fmla="*/ 86201 w 114300"/>
                      <a:gd name="connsiteY19" fmla="*/ 106204 h 114300"/>
                      <a:gd name="connsiteX20" fmla="*/ 93821 w 114300"/>
                      <a:gd name="connsiteY20" fmla="*/ 113824 h 114300"/>
                      <a:gd name="connsiteX21" fmla="*/ 101441 w 114300"/>
                      <a:gd name="connsiteY21" fmla="*/ 106204 h 114300"/>
                      <a:gd name="connsiteX22" fmla="*/ 100489 w 114300"/>
                      <a:gd name="connsiteY22" fmla="*/ 103346 h 114300"/>
                      <a:gd name="connsiteX23" fmla="*/ 111919 w 114300"/>
                      <a:gd name="connsiteY23" fmla="*/ 91916 h 114300"/>
                      <a:gd name="connsiteX24" fmla="*/ 99536 w 114300"/>
                      <a:gd name="connsiteY24" fmla="*/ 79534 h 114300"/>
                      <a:gd name="connsiteX25" fmla="*/ 96679 w 114300"/>
                      <a:gd name="connsiteY25" fmla="*/ 80486 h 114300"/>
                      <a:gd name="connsiteX26" fmla="*/ 96679 w 114300"/>
                      <a:gd name="connsiteY26" fmla="*/ 78581 h 114300"/>
                      <a:gd name="connsiteX27" fmla="*/ 86201 w 114300"/>
                      <a:gd name="connsiteY27" fmla="*/ 67151 h 114300"/>
                      <a:gd name="connsiteX28" fmla="*/ 90964 w 114300"/>
                      <a:gd name="connsiteY28" fmla="*/ 53816 h 114300"/>
                      <a:gd name="connsiteX29" fmla="*/ 88106 w 114300"/>
                      <a:gd name="connsiteY29" fmla="*/ 43339 h 114300"/>
                      <a:gd name="connsiteX30" fmla="*/ 89059 w 114300"/>
                      <a:gd name="connsiteY30" fmla="*/ 42386 h 114300"/>
                      <a:gd name="connsiteX31" fmla="*/ 98584 w 114300"/>
                      <a:gd name="connsiteY31" fmla="*/ 43339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114300" h="114300">
                        <a:moveTo>
                          <a:pt x="98584" y="43339"/>
                        </a:moveTo>
                        <a:cubicBezTo>
                          <a:pt x="104299" y="43339"/>
                          <a:pt x="108109" y="38576"/>
                          <a:pt x="108109" y="33814"/>
                        </a:cubicBezTo>
                        <a:cubicBezTo>
                          <a:pt x="108109" y="29051"/>
                          <a:pt x="103346" y="24289"/>
                          <a:pt x="98584" y="24289"/>
                        </a:cubicBezTo>
                        <a:cubicBezTo>
                          <a:pt x="97631" y="24289"/>
                          <a:pt x="96679" y="24289"/>
                          <a:pt x="94774" y="25241"/>
                        </a:cubicBezTo>
                        <a:cubicBezTo>
                          <a:pt x="93821" y="15716"/>
                          <a:pt x="86201" y="7144"/>
                          <a:pt x="75724" y="7144"/>
                        </a:cubicBezTo>
                        <a:cubicBezTo>
                          <a:pt x="65246" y="7144"/>
                          <a:pt x="56674" y="15716"/>
                          <a:pt x="56674" y="26194"/>
                        </a:cubicBezTo>
                        <a:cubicBezTo>
                          <a:pt x="56674" y="28099"/>
                          <a:pt x="56674" y="29051"/>
                          <a:pt x="57626" y="30956"/>
                        </a:cubicBezTo>
                        <a:cubicBezTo>
                          <a:pt x="51911" y="33814"/>
                          <a:pt x="48101" y="39529"/>
                          <a:pt x="46196" y="46196"/>
                        </a:cubicBezTo>
                        <a:cubicBezTo>
                          <a:pt x="44291" y="37624"/>
                          <a:pt x="36671" y="30956"/>
                          <a:pt x="27146" y="30956"/>
                        </a:cubicBezTo>
                        <a:cubicBezTo>
                          <a:pt x="16669" y="30956"/>
                          <a:pt x="7144" y="39529"/>
                          <a:pt x="7144" y="50959"/>
                        </a:cubicBezTo>
                        <a:cubicBezTo>
                          <a:pt x="7144" y="62389"/>
                          <a:pt x="15716" y="70961"/>
                          <a:pt x="27146" y="70961"/>
                        </a:cubicBezTo>
                        <a:cubicBezTo>
                          <a:pt x="36671" y="70961"/>
                          <a:pt x="43339" y="64294"/>
                          <a:pt x="46196" y="56674"/>
                        </a:cubicBezTo>
                        <a:cubicBezTo>
                          <a:pt x="48101" y="68104"/>
                          <a:pt x="57626" y="75724"/>
                          <a:pt x="69056" y="75724"/>
                        </a:cubicBezTo>
                        <a:cubicBezTo>
                          <a:pt x="70961" y="75724"/>
                          <a:pt x="72866" y="75724"/>
                          <a:pt x="73819" y="74771"/>
                        </a:cubicBezTo>
                        <a:cubicBezTo>
                          <a:pt x="73819" y="75724"/>
                          <a:pt x="72866" y="76676"/>
                          <a:pt x="72866" y="77629"/>
                        </a:cubicBezTo>
                        <a:cubicBezTo>
                          <a:pt x="72866" y="84296"/>
                          <a:pt x="78581" y="90011"/>
                          <a:pt x="85249" y="90011"/>
                        </a:cubicBezTo>
                        <a:cubicBezTo>
                          <a:pt x="86201" y="90011"/>
                          <a:pt x="87154" y="90011"/>
                          <a:pt x="88106" y="89059"/>
                        </a:cubicBezTo>
                        <a:cubicBezTo>
                          <a:pt x="88106" y="90011"/>
                          <a:pt x="88106" y="90011"/>
                          <a:pt x="88106" y="90964"/>
                        </a:cubicBezTo>
                        <a:cubicBezTo>
                          <a:pt x="88106" y="93821"/>
                          <a:pt x="89059" y="96679"/>
                          <a:pt x="90964" y="99536"/>
                        </a:cubicBezTo>
                        <a:cubicBezTo>
                          <a:pt x="88106" y="100489"/>
                          <a:pt x="86201" y="103346"/>
                          <a:pt x="86201" y="106204"/>
                        </a:cubicBezTo>
                        <a:cubicBezTo>
                          <a:pt x="86201" y="110014"/>
                          <a:pt x="90011" y="113824"/>
                          <a:pt x="93821" y="113824"/>
                        </a:cubicBezTo>
                        <a:cubicBezTo>
                          <a:pt x="97631" y="113824"/>
                          <a:pt x="101441" y="110014"/>
                          <a:pt x="101441" y="106204"/>
                        </a:cubicBezTo>
                        <a:cubicBezTo>
                          <a:pt x="101441" y="105251"/>
                          <a:pt x="101441" y="104299"/>
                          <a:pt x="100489" y="103346"/>
                        </a:cubicBezTo>
                        <a:cubicBezTo>
                          <a:pt x="107156" y="103346"/>
                          <a:pt x="111919" y="97631"/>
                          <a:pt x="111919" y="91916"/>
                        </a:cubicBezTo>
                        <a:cubicBezTo>
                          <a:pt x="111919" y="85249"/>
                          <a:pt x="106204" y="79534"/>
                          <a:pt x="99536" y="79534"/>
                        </a:cubicBezTo>
                        <a:cubicBezTo>
                          <a:pt x="98584" y="79534"/>
                          <a:pt x="97631" y="79534"/>
                          <a:pt x="96679" y="80486"/>
                        </a:cubicBezTo>
                        <a:cubicBezTo>
                          <a:pt x="96679" y="79534"/>
                          <a:pt x="96679" y="79534"/>
                          <a:pt x="96679" y="78581"/>
                        </a:cubicBezTo>
                        <a:cubicBezTo>
                          <a:pt x="96679" y="72866"/>
                          <a:pt x="91916" y="68104"/>
                          <a:pt x="86201" y="67151"/>
                        </a:cubicBezTo>
                        <a:cubicBezTo>
                          <a:pt x="89059" y="63341"/>
                          <a:pt x="90964" y="58579"/>
                          <a:pt x="90964" y="53816"/>
                        </a:cubicBezTo>
                        <a:cubicBezTo>
                          <a:pt x="90964" y="50006"/>
                          <a:pt x="90011" y="46196"/>
                          <a:pt x="88106" y="43339"/>
                        </a:cubicBezTo>
                        <a:cubicBezTo>
                          <a:pt x="88106" y="43339"/>
                          <a:pt x="89059" y="42386"/>
                          <a:pt x="89059" y="42386"/>
                        </a:cubicBezTo>
                        <a:cubicBezTo>
                          <a:pt x="91916" y="41434"/>
                          <a:pt x="94774" y="43339"/>
                          <a:pt x="98584" y="4333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52" name="Freeform: Shape 315">
                    <a:extLst>
                      <a:ext uri="{FF2B5EF4-FFF2-40B4-BE49-F238E27FC236}">
                        <a16:creationId xmlns:a16="http://schemas.microsoft.com/office/drawing/2014/main" id="{F0A05B6C-F699-4129-9614-47BB2B1705B1}"/>
                      </a:ext>
                    </a:extLst>
                  </p:cNvPr>
                  <p:cNvSpPr/>
                  <p:nvPr/>
                </p:nvSpPr>
                <p:spPr>
                  <a:xfrm>
                    <a:off x="5531644" y="2882741"/>
                    <a:ext cx="28575" cy="28575"/>
                  </a:xfrm>
                  <a:custGeom>
                    <a:avLst/>
                    <a:gdLst>
                      <a:gd name="connsiteX0" fmla="*/ 17621 w 28575"/>
                      <a:gd name="connsiteY0" fmla="*/ 28099 h 28575"/>
                      <a:gd name="connsiteX1" fmla="*/ 28099 w 28575"/>
                      <a:gd name="connsiteY1" fmla="*/ 17621 h 28575"/>
                      <a:gd name="connsiteX2" fmla="*/ 17621 w 28575"/>
                      <a:gd name="connsiteY2" fmla="*/ 7144 h 28575"/>
                      <a:gd name="connsiteX3" fmla="*/ 7144 w 28575"/>
                      <a:gd name="connsiteY3" fmla="*/ 17621 h 28575"/>
                      <a:gd name="connsiteX4" fmla="*/ 17621 w 28575"/>
                      <a:gd name="connsiteY4" fmla="*/ 28099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17621" y="28099"/>
                        </a:moveTo>
                        <a:cubicBezTo>
                          <a:pt x="23336" y="28099"/>
                          <a:pt x="28099" y="23336"/>
                          <a:pt x="28099" y="17621"/>
                        </a:cubicBezTo>
                        <a:cubicBezTo>
                          <a:pt x="28099" y="11906"/>
                          <a:pt x="23336" y="7144"/>
                          <a:pt x="17621" y="7144"/>
                        </a:cubicBezTo>
                        <a:cubicBezTo>
                          <a:pt x="11906" y="7144"/>
                          <a:pt x="7144" y="11906"/>
                          <a:pt x="7144" y="17621"/>
                        </a:cubicBezTo>
                        <a:cubicBezTo>
                          <a:pt x="7144" y="23336"/>
                          <a:pt x="11906" y="28099"/>
                          <a:pt x="17621" y="2809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53" name="Freeform: Shape 316">
                    <a:extLst>
                      <a:ext uri="{FF2B5EF4-FFF2-40B4-BE49-F238E27FC236}">
                        <a16:creationId xmlns:a16="http://schemas.microsoft.com/office/drawing/2014/main" id="{DDAEAF41-9A61-4421-994A-3DDCC3E2D830}"/>
                      </a:ext>
                    </a:extLst>
                  </p:cNvPr>
                  <p:cNvSpPr/>
                  <p:nvPr/>
                </p:nvSpPr>
                <p:spPr>
                  <a:xfrm>
                    <a:off x="5657374" y="3650456"/>
                    <a:ext cx="57150" cy="85725"/>
                  </a:xfrm>
                  <a:custGeom>
                    <a:avLst/>
                    <a:gdLst>
                      <a:gd name="connsiteX0" fmla="*/ 53816 w 57150"/>
                      <a:gd name="connsiteY0" fmla="*/ 61436 h 85725"/>
                      <a:gd name="connsiteX1" fmla="*/ 46196 w 57150"/>
                      <a:gd name="connsiteY1" fmla="*/ 44291 h 85725"/>
                      <a:gd name="connsiteX2" fmla="*/ 58579 w 57150"/>
                      <a:gd name="connsiteY2" fmla="*/ 28099 h 85725"/>
                      <a:gd name="connsiteX3" fmla="*/ 41434 w 57150"/>
                      <a:gd name="connsiteY3" fmla="*/ 10954 h 85725"/>
                      <a:gd name="connsiteX4" fmla="*/ 27146 w 57150"/>
                      <a:gd name="connsiteY4" fmla="*/ 18574 h 85725"/>
                      <a:gd name="connsiteX5" fmla="*/ 28099 w 57150"/>
                      <a:gd name="connsiteY5" fmla="*/ 15716 h 85725"/>
                      <a:gd name="connsiteX6" fmla="*/ 19526 w 57150"/>
                      <a:gd name="connsiteY6" fmla="*/ 7144 h 85725"/>
                      <a:gd name="connsiteX7" fmla="*/ 10001 w 57150"/>
                      <a:gd name="connsiteY7" fmla="*/ 16669 h 85725"/>
                      <a:gd name="connsiteX8" fmla="*/ 18574 w 57150"/>
                      <a:gd name="connsiteY8" fmla="*/ 25241 h 85725"/>
                      <a:gd name="connsiteX9" fmla="*/ 25241 w 57150"/>
                      <a:gd name="connsiteY9" fmla="*/ 21431 h 85725"/>
                      <a:gd name="connsiteX10" fmla="*/ 24289 w 57150"/>
                      <a:gd name="connsiteY10" fmla="*/ 28099 h 85725"/>
                      <a:gd name="connsiteX11" fmla="*/ 28099 w 57150"/>
                      <a:gd name="connsiteY11" fmla="*/ 38576 h 85725"/>
                      <a:gd name="connsiteX12" fmla="*/ 7144 w 57150"/>
                      <a:gd name="connsiteY12" fmla="*/ 61436 h 85725"/>
                      <a:gd name="connsiteX13" fmla="*/ 30004 w 57150"/>
                      <a:gd name="connsiteY13" fmla="*/ 84296 h 85725"/>
                      <a:gd name="connsiteX14" fmla="*/ 53816 w 57150"/>
                      <a:gd name="connsiteY14" fmla="*/ 61436 h 857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57150" h="85725">
                        <a:moveTo>
                          <a:pt x="53816" y="61436"/>
                        </a:moveTo>
                        <a:cubicBezTo>
                          <a:pt x="53816" y="54769"/>
                          <a:pt x="50959" y="49054"/>
                          <a:pt x="46196" y="44291"/>
                        </a:cubicBezTo>
                        <a:cubicBezTo>
                          <a:pt x="52864" y="42386"/>
                          <a:pt x="58579" y="35719"/>
                          <a:pt x="58579" y="28099"/>
                        </a:cubicBezTo>
                        <a:cubicBezTo>
                          <a:pt x="58579" y="18574"/>
                          <a:pt x="50959" y="10954"/>
                          <a:pt x="41434" y="10954"/>
                        </a:cubicBezTo>
                        <a:cubicBezTo>
                          <a:pt x="35719" y="10954"/>
                          <a:pt x="30004" y="13811"/>
                          <a:pt x="27146" y="18574"/>
                        </a:cubicBezTo>
                        <a:cubicBezTo>
                          <a:pt x="27146" y="17621"/>
                          <a:pt x="28099" y="16669"/>
                          <a:pt x="28099" y="15716"/>
                        </a:cubicBezTo>
                        <a:cubicBezTo>
                          <a:pt x="28099" y="10954"/>
                          <a:pt x="24289" y="7144"/>
                          <a:pt x="19526" y="7144"/>
                        </a:cubicBezTo>
                        <a:cubicBezTo>
                          <a:pt x="14764" y="7144"/>
                          <a:pt x="10001" y="10954"/>
                          <a:pt x="10001" y="16669"/>
                        </a:cubicBezTo>
                        <a:cubicBezTo>
                          <a:pt x="10001" y="21431"/>
                          <a:pt x="13811" y="25241"/>
                          <a:pt x="18574" y="25241"/>
                        </a:cubicBezTo>
                        <a:cubicBezTo>
                          <a:pt x="21431" y="25241"/>
                          <a:pt x="24289" y="23336"/>
                          <a:pt x="25241" y="21431"/>
                        </a:cubicBezTo>
                        <a:cubicBezTo>
                          <a:pt x="24289" y="23336"/>
                          <a:pt x="24289" y="26194"/>
                          <a:pt x="24289" y="28099"/>
                        </a:cubicBezTo>
                        <a:cubicBezTo>
                          <a:pt x="24289" y="31909"/>
                          <a:pt x="25241" y="35719"/>
                          <a:pt x="28099" y="38576"/>
                        </a:cubicBezTo>
                        <a:cubicBezTo>
                          <a:pt x="16669" y="39529"/>
                          <a:pt x="7144" y="49054"/>
                          <a:pt x="7144" y="61436"/>
                        </a:cubicBezTo>
                        <a:cubicBezTo>
                          <a:pt x="7144" y="73819"/>
                          <a:pt x="17621" y="84296"/>
                          <a:pt x="30004" y="84296"/>
                        </a:cubicBezTo>
                        <a:cubicBezTo>
                          <a:pt x="43339" y="84296"/>
                          <a:pt x="53816" y="73819"/>
                          <a:pt x="53816" y="6143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54" name="Freeform: Shape 317">
                    <a:extLst>
                      <a:ext uri="{FF2B5EF4-FFF2-40B4-BE49-F238E27FC236}">
                        <a16:creationId xmlns:a16="http://schemas.microsoft.com/office/drawing/2014/main" id="{6A840A4E-7742-4985-8F83-6D800D4D8E7F}"/>
                      </a:ext>
                    </a:extLst>
                  </p:cNvPr>
                  <p:cNvSpPr/>
                  <p:nvPr/>
                </p:nvSpPr>
                <p:spPr>
                  <a:xfrm>
                    <a:off x="5672614" y="3374231"/>
                    <a:ext cx="47625" cy="47625"/>
                  </a:xfrm>
                  <a:custGeom>
                    <a:avLst/>
                    <a:gdLst>
                      <a:gd name="connsiteX0" fmla="*/ 7144 w 47625"/>
                      <a:gd name="connsiteY0" fmla="*/ 25241 h 47625"/>
                      <a:gd name="connsiteX1" fmla="*/ 25241 w 47625"/>
                      <a:gd name="connsiteY1" fmla="*/ 43339 h 47625"/>
                      <a:gd name="connsiteX2" fmla="*/ 43339 w 47625"/>
                      <a:gd name="connsiteY2" fmla="*/ 25241 h 47625"/>
                      <a:gd name="connsiteX3" fmla="*/ 25241 w 47625"/>
                      <a:gd name="connsiteY3" fmla="*/ 7144 h 47625"/>
                      <a:gd name="connsiteX4" fmla="*/ 7144 w 47625"/>
                      <a:gd name="connsiteY4" fmla="*/ 25241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625" h="47625">
                        <a:moveTo>
                          <a:pt x="7144" y="25241"/>
                        </a:moveTo>
                        <a:cubicBezTo>
                          <a:pt x="7144" y="35719"/>
                          <a:pt x="15716" y="43339"/>
                          <a:pt x="25241" y="43339"/>
                        </a:cubicBezTo>
                        <a:cubicBezTo>
                          <a:pt x="34766" y="43339"/>
                          <a:pt x="43339" y="34766"/>
                          <a:pt x="43339" y="25241"/>
                        </a:cubicBezTo>
                        <a:cubicBezTo>
                          <a:pt x="43339" y="14764"/>
                          <a:pt x="34766" y="7144"/>
                          <a:pt x="25241" y="7144"/>
                        </a:cubicBezTo>
                        <a:cubicBezTo>
                          <a:pt x="15716" y="7144"/>
                          <a:pt x="7144" y="14764"/>
                          <a:pt x="7144" y="2524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55" name="Freeform: Shape 318">
                    <a:extLst>
                      <a:ext uri="{FF2B5EF4-FFF2-40B4-BE49-F238E27FC236}">
                        <a16:creationId xmlns:a16="http://schemas.microsoft.com/office/drawing/2014/main" id="{5EA3F4A8-6247-46E0-BB41-84FA0D48E982}"/>
                      </a:ext>
                    </a:extLst>
                  </p:cNvPr>
                  <p:cNvSpPr/>
                  <p:nvPr/>
                </p:nvSpPr>
                <p:spPr>
                  <a:xfrm>
                    <a:off x="5797391" y="4164806"/>
                    <a:ext cx="28575" cy="28575"/>
                  </a:xfrm>
                  <a:custGeom>
                    <a:avLst/>
                    <a:gdLst>
                      <a:gd name="connsiteX0" fmla="*/ 24289 w 28575"/>
                      <a:gd name="connsiteY0" fmla="*/ 15716 h 28575"/>
                      <a:gd name="connsiteX1" fmla="*/ 15716 w 28575"/>
                      <a:gd name="connsiteY1" fmla="*/ 7144 h 28575"/>
                      <a:gd name="connsiteX2" fmla="*/ 7144 w 28575"/>
                      <a:gd name="connsiteY2" fmla="*/ 15716 h 28575"/>
                      <a:gd name="connsiteX3" fmla="*/ 15716 w 28575"/>
                      <a:gd name="connsiteY3" fmla="*/ 24289 h 28575"/>
                      <a:gd name="connsiteX4" fmla="*/ 24289 w 28575"/>
                      <a:gd name="connsiteY4" fmla="*/ 15716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24289" y="15716"/>
                        </a:moveTo>
                        <a:cubicBezTo>
                          <a:pt x="24289" y="10954"/>
                          <a:pt x="20479" y="7144"/>
                          <a:pt x="15716" y="7144"/>
                        </a:cubicBezTo>
                        <a:cubicBezTo>
                          <a:pt x="10954" y="7144"/>
                          <a:pt x="7144" y="10954"/>
                          <a:pt x="7144" y="15716"/>
                        </a:cubicBezTo>
                        <a:cubicBezTo>
                          <a:pt x="7144" y="20479"/>
                          <a:pt x="10954" y="24289"/>
                          <a:pt x="15716" y="24289"/>
                        </a:cubicBezTo>
                        <a:cubicBezTo>
                          <a:pt x="20479" y="23336"/>
                          <a:pt x="24289" y="19526"/>
                          <a:pt x="24289" y="1571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56" name="Freeform: Shape 319">
                    <a:extLst>
                      <a:ext uri="{FF2B5EF4-FFF2-40B4-BE49-F238E27FC236}">
                        <a16:creationId xmlns:a16="http://schemas.microsoft.com/office/drawing/2014/main" id="{AED8215A-1646-49DB-B116-353F4128849F}"/>
                      </a:ext>
                    </a:extLst>
                  </p:cNvPr>
                  <p:cNvSpPr/>
                  <p:nvPr/>
                </p:nvSpPr>
                <p:spPr>
                  <a:xfrm>
                    <a:off x="6067717" y="3886676"/>
                    <a:ext cx="19050" cy="19050"/>
                  </a:xfrm>
                  <a:custGeom>
                    <a:avLst/>
                    <a:gdLst>
                      <a:gd name="connsiteX0" fmla="*/ 13043 w 19050"/>
                      <a:gd name="connsiteY0" fmla="*/ 18574 h 19050"/>
                      <a:gd name="connsiteX1" fmla="*/ 18758 w 19050"/>
                      <a:gd name="connsiteY1" fmla="*/ 12859 h 19050"/>
                      <a:gd name="connsiteX2" fmla="*/ 13043 w 19050"/>
                      <a:gd name="connsiteY2" fmla="*/ 7144 h 19050"/>
                      <a:gd name="connsiteX3" fmla="*/ 7328 w 19050"/>
                      <a:gd name="connsiteY3" fmla="*/ 12859 h 19050"/>
                      <a:gd name="connsiteX4" fmla="*/ 13043 w 19050"/>
                      <a:gd name="connsiteY4" fmla="*/ 18574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0" h="19050">
                        <a:moveTo>
                          <a:pt x="13043" y="18574"/>
                        </a:moveTo>
                        <a:cubicBezTo>
                          <a:pt x="15901" y="18574"/>
                          <a:pt x="18758" y="15716"/>
                          <a:pt x="18758" y="12859"/>
                        </a:cubicBezTo>
                        <a:cubicBezTo>
                          <a:pt x="18758" y="10001"/>
                          <a:pt x="15901" y="7144"/>
                          <a:pt x="13043" y="7144"/>
                        </a:cubicBezTo>
                        <a:cubicBezTo>
                          <a:pt x="10186" y="7144"/>
                          <a:pt x="7328" y="10001"/>
                          <a:pt x="7328" y="12859"/>
                        </a:cubicBezTo>
                        <a:cubicBezTo>
                          <a:pt x="6376" y="15716"/>
                          <a:pt x="9233" y="18574"/>
                          <a:pt x="13043" y="1857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57" name="Freeform: Shape 320">
                    <a:extLst>
                      <a:ext uri="{FF2B5EF4-FFF2-40B4-BE49-F238E27FC236}">
                        <a16:creationId xmlns:a16="http://schemas.microsoft.com/office/drawing/2014/main" id="{8D01403C-54CC-43C1-BB44-6AF8097F0E5F}"/>
                      </a:ext>
                    </a:extLst>
                  </p:cNvPr>
                  <p:cNvSpPr/>
                  <p:nvPr/>
                </p:nvSpPr>
                <p:spPr>
                  <a:xfrm>
                    <a:off x="5555456" y="3539014"/>
                    <a:ext cx="57150" cy="57150"/>
                  </a:xfrm>
                  <a:custGeom>
                    <a:avLst/>
                    <a:gdLst>
                      <a:gd name="connsiteX0" fmla="*/ 31909 w 57150"/>
                      <a:gd name="connsiteY0" fmla="*/ 56674 h 57150"/>
                      <a:gd name="connsiteX1" fmla="*/ 56674 w 57150"/>
                      <a:gd name="connsiteY1" fmla="*/ 31909 h 57150"/>
                      <a:gd name="connsiteX2" fmla="*/ 31909 w 57150"/>
                      <a:gd name="connsiteY2" fmla="*/ 7144 h 57150"/>
                      <a:gd name="connsiteX3" fmla="*/ 7144 w 57150"/>
                      <a:gd name="connsiteY3" fmla="*/ 31909 h 57150"/>
                      <a:gd name="connsiteX4" fmla="*/ 31909 w 57150"/>
                      <a:gd name="connsiteY4" fmla="*/ 56674 h 57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150" h="57150">
                        <a:moveTo>
                          <a:pt x="31909" y="56674"/>
                        </a:moveTo>
                        <a:cubicBezTo>
                          <a:pt x="45244" y="56674"/>
                          <a:pt x="56674" y="46196"/>
                          <a:pt x="56674" y="31909"/>
                        </a:cubicBezTo>
                        <a:cubicBezTo>
                          <a:pt x="56674" y="18574"/>
                          <a:pt x="46196" y="7144"/>
                          <a:pt x="31909" y="7144"/>
                        </a:cubicBezTo>
                        <a:cubicBezTo>
                          <a:pt x="18574" y="7144"/>
                          <a:pt x="7144" y="17621"/>
                          <a:pt x="7144" y="31909"/>
                        </a:cubicBezTo>
                        <a:cubicBezTo>
                          <a:pt x="7144" y="46196"/>
                          <a:pt x="18574" y="56674"/>
                          <a:pt x="31909" y="5667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58" name="Freeform: Shape 321">
                    <a:extLst>
                      <a:ext uri="{FF2B5EF4-FFF2-40B4-BE49-F238E27FC236}">
                        <a16:creationId xmlns:a16="http://schemas.microsoft.com/office/drawing/2014/main" id="{D3F37696-D0F1-435B-A492-CB0F98C17E2B}"/>
                      </a:ext>
                    </a:extLst>
                  </p:cNvPr>
                  <p:cNvSpPr/>
                  <p:nvPr/>
                </p:nvSpPr>
                <p:spPr>
                  <a:xfrm>
                    <a:off x="6038374" y="4180046"/>
                    <a:ext cx="19050" cy="19050"/>
                  </a:xfrm>
                  <a:custGeom>
                    <a:avLst/>
                    <a:gdLst>
                      <a:gd name="connsiteX0" fmla="*/ 7144 w 19050"/>
                      <a:gd name="connsiteY0" fmla="*/ 12859 h 19050"/>
                      <a:gd name="connsiteX1" fmla="*/ 12859 w 19050"/>
                      <a:gd name="connsiteY1" fmla="*/ 18574 h 19050"/>
                      <a:gd name="connsiteX2" fmla="*/ 18574 w 19050"/>
                      <a:gd name="connsiteY2" fmla="*/ 12859 h 19050"/>
                      <a:gd name="connsiteX3" fmla="*/ 12859 w 19050"/>
                      <a:gd name="connsiteY3" fmla="*/ 7144 h 19050"/>
                      <a:gd name="connsiteX4" fmla="*/ 7144 w 19050"/>
                      <a:gd name="connsiteY4" fmla="*/ 12859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0" h="19050">
                        <a:moveTo>
                          <a:pt x="7144" y="12859"/>
                        </a:moveTo>
                        <a:cubicBezTo>
                          <a:pt x="7144" y="15716"/>
                          <a:pt x="10001" y="18574"/>
                          <a:pt x="12859" y="18574"/>
                        </a:cubicBezTo>
                        <a:cubicBezTo>
                          <a:pt x="15716" y="18574"/>
                          <a:pt x="18574" y="15716"/>
                          <a:pt x="18574" y="12859"/>
                        </a:cubicBezTo>
                        <a:cubicBezTo>
                          <a:pt x="18574" y="10001"/>
                          <a:pt x="15716" y="7144"/>
                          <a:pt x="12859" y="7144"/>
                        </a:cubicBezTo>
                        <a:cubicBezTo>
                          <a:pt x="10001" y="8096"/>
                          <a:pt x="7144" y="10001"/>
                          <a:pt x="7144" y="1285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59" name="Freeform: Shape 322">
                    <a:extLst>
                      <a:ext uri="{FF2B5EF4-FFF2-40B4-BE49-F238E27FC236}">
                        <a16:creationId xmlns:a16="http://schemas.microsoft.com/office/drawing/2014/main" id="{7B476F14-6C4D-4460-8C1C-ABCA526BAD94}"/>
                      </a:ext>
                    </a:extLst>
                  </p:cNvPr>
                  <p:cNvSpPr/>
                  <p:nvPr/>
                </p:nvSpPr>
                <p:spPr>
                  <a:xfrm>
                    <a:off x="5919311" y="3565684"/>
                    <a:ext cx="19050" cy="19050"/>
                  </a:xfrm>
                  <a:custGeom>
                    <a:avLst/>
                    <a:gdLst>
                      <a:gd name="connsiteX0" fmla="*/ 7144 w 19050"/>
                      <a:gd name="connsiteY0" fmla="*/ 12859 h 19050"/>
                      <a:gd name="connsiteX1" fmla="*/ 12859 w 19050"/>
                      <a:gd name="connsiteY1" fmla="*/ 18574 h 19050"/>
                      <a:gd name="connsiteX2" fmla="*/ 18574 w 19050"/>
                      <a:gd name="connsiteY2" fmla="*/ 12859 h 19050"/>
                      <a:gd name="connsiteX3" fmla="*/ 12859 w 19050"/>
                      <a:gd name="connsiteY3" fmla="*/ 7144 h 19050"/>
                      <a:gd name="connsiteX4" fmla="*/ 7144 w 19050"/>
                      <a:gd name="connsiteY4" fmla="*/ 12859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0" h="19050">
                        <a:moveTo>
                          <a:pt x="7144" y="12859"/>
                        </a:moveTo>
                        <a:cubicBezTo>
                          <a:pt x="7144" y="15716"/>
                          <a:pt x="10001" y="18574"/>
                          <a:pt x="12859" y="18574"/>
                        </a:cubicBezTo>
                        <a:cubicBezTo>
                          <a:pt x="15716" y="18574"/>
                          <a:pt x="18574" y="15716"/>
                          <a:pt x="18574" y="12859"/>
                        </a:cubicBezTo>
                        <a:cubicBezTo>
                          <a:pt x="18574" y="10001"/>
                          <a:pt x="15716" y="7144"/>
                          <a:pt x="12859" y="7144"/>
                        </a:cubicBezTo>
                        <a:cubicBezTo>
                          <a:pt x="10001" y="7144"/>
                          <a:pt x="7144" y="10001"/>
                          <a:pt x="7144" y="1285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60" name="Freeform: Shape 323">
                    <a:extLst>
                      <a:ext uri="{FF2B5EF4-FFF2-40B4-BE49-F238E27FC236}">
                        <a16:creationId xmlns:a16="http://schemas.microsoft.com/office/drawing/2014/main" id="{7F2957A6-3ED4-494A-B883-45EDB71255FF}"/>
                      </a:ext>
                    </a:extLst>
                  </p:cNvPr>
                  <p:cNvSpPr/>
                  <p:nvPr/>
                </p:nvSpPr>
                <p:spPr>
                  <a:xfrm>
                    <a:off x="5928836" y="4101941"/>
                    <a:ext cx="19050" cy="19050"/>
                  </a:xfrm>
                  <a:custGeom>
                    <a:avLst/>
                    <a:gdLst>
                      <a:gd name="connsiteX0" fmla="*/ 12859 w 19050"/>
                      <a:gd name="connsiteY0" fmla="*/ 18574 h 19050"/>
                      <a:gd name="connsiteX1" fmla="*/ 18574 w 19050"/>
                      <a:gd name="connsiteY1" fmla="*/ 12859 h 19050"/>
                      <a:gd name="connsiteX2" fmla="*/ 12859 w 19050"/>
                      <a:gd name="connsiteY2" fmla="*/ 7144 h 19050"/>
                      <a:gd name="connsiteX3" fmla="*/ 7144 w 19050"/>
                      <a:gd name="connsiteY3" fmla="*/ 12859 h 19050"/>
                      <a:gd name="connsiteX4" fmla="*/ 12859 w 19050"/>
                      <a:gd name="connsiteY4" fmla="*/ 18574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0" h="19050">
                        <a:moveTo>
                          <a:pt x="12859" y="18574"/>
                        </a:moveTo>
                        <a:cubicBezTo>
                          <a:pt x="15716" y="18574"/>
                          <a:pt x="18574" y="15716"/>
                          <a:pt x="18574" y="12859"/>
                        </a:cubicBezTo>
                        <a:cubicBezTo>
                          <a:pt x="18574" y="10001"/>
                          <a:pt x="15716" y="7144"/>
                          <a:pt x="12859" y="7144"/>
                        </a:cubicBezTo>
                        <a:cubicBezTo>
                          <a:pt x="10001" y="7144"/>
                          <a:pt x="7144" y="10001"/>
                          <a:pt x="7144" y="12859"/>
                        </a:cubicBezTo>
                        <a:cubicBezTo>
                          <a:pt x="7144" y="15716"/>
                          <a:pt x="10001" y="18574"/>
                          <a:pt x="12859" y="1857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61" name="Freeform: Shape 324">
                    <a:extLst>
                      <a:ext uri="{FF2B5EF4-FFF2-40B4-BE49-F238E27FC236}">
                        <a16:creationId xmlns:a16="http://schemas.microsoft.com/office/drawing/2014/main" id="{0DAF96B1-9984-4AC4-8188-C094FB463CB4}"/>
                      </a:ext>
                    </a:extLst>
                  </p:cNvPr>
                  <p:cNvSpPr/>
                  <p:nvPr/>
                </p:nvSpPr>
                <p:spPr>
                  <a:xfrm>
                    <a:off x="5470684" y="3559016"/>
                    <a:ext cx="66675" cy="66675"/>
                  </a:xfrm>
                  <a:custGeom>
                    <a:avLst/>
                    <a:gdLst>
                      <a:gd name="connsiteX0" fmla="*/ 33814 w 66675"/>
                      <a:gd name="connsiteY0" fmla="*/ 7144 h 66675"/>
                      <a:gd name="connsiteX1" fmla="*/ 7144 w 66675"/>
                      <a:gd name="connsiteY1" fmla="*/ 33814 h 66675"/>
                      <a:gd name="connsiteX2" fmla="*/ 33814 w 66675"/>
                      <a:gd name="connsiteY2" fmla="*/ 60484 h 66675"/>
                      <a:gd name="connsiteX3" fmla="*/ 60484 w 66675"/>
                      <a:gd name="connsiteY3" fmla="*/ 33814 h 66675"/>
                      <a:gd name="connsiteX4" fmla="*/ 33814 w 66675"/>
                      <a:gd name="connsiteY4" fmla="*/ 7144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75" h="66675">
                        <a:moveTo>
                          <a:pt x="33814" y="7144"/>
                        </a:moveTo>
                        <a:cubicBezTo>
                          <a:pt x="19526" y="7144"/>
                          <a:pt x="7144" y="18574"/>
                          <a:pt x="7144" y="33814"/>
                        </a:cubicBezTo>
                        <a:cubicBezTo>
                          <a:pt x="7144" y="48101"/>
                          <a:pt x="18574" y="60484"/>
                          <a:pt x="33814" y="60484"/>
                        </a:cubicBezTo>
                        <a:cubicBezTo>
                          <a:pt x="48101" y="60484"/>
                          <a:pt x="60484" y="49054"/>
                          <a:pt x="60484" y="33814"/>
                        </a:cubicBezTo>
                        <a:cubicBezTo>
                          <a:pt x="59531" y="18574"/>
                          <a:pt x="48101" y="7144"/>
                          <a:pt x="33814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62" name="Freeform: Shape 325">
                    <a:extLst>
                      <a:ext uri="{FF2B5EF4-FFF2-40B4-BE49-F238E27FC236}">
                        <a16:creationId xmlns:a16="http://schemas.microsoft.com/office/drawing/2014/main" id="{472E71C6-BBDE-47DF-A8A4-56C5137F8738}"/>
                      </a:ext>
                    </a:extLst>
                  </p:cNvPr>
                  <p:cNvSpPr/>
                  <p:nvPr/>
                </p:nvSpPr>
                <p:spPr>
                  <a:xfrm>
                    <a:off x="5958364" y="3854291"/>
                    <a:ext cx="38100" cy="38100"/>
                  </a:xfrm>
                  <a:custGeom>
                    <a:avLst/>
                    <a:gdLst>
                      <a:gd name="connsiteX0" fmla="*/ 20479 w 38100"/>
                      <a:gd name="connsiteY0" fmla="*/ 33814 h 38100"/>
                      <a:gd name="connsiteX1" fmla="*/ 33814 w 38100"/>
                      <a:gd name="connsiteY1" fmla="*/ 20479 h 38100"/>
                      <a:gd name="connsiteX2" fmla="*/ 20479 w 38100"/>
                      <a:gd name="connsiteY2" fmla="*/ 7144 h 38100"/>
                      <a:gd name="connsiteX3" fmla="*/ 7144 w 38100"/>
                      <a:gd name="connsiteY3" fmla="*/ 20479 h 38100"/>
                      <a:gd name="connsiteX4" fmla="*/ 20479 w 38100"/>
                      <a:gd name="connsiteY4" fmla="*/ 3381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0479" y="33814"/>
                        </a:moveTo>
                        <a:cubicBezTo>
                          <a:pt x="27146" y="33814"/>
                          <a:pt x="33814" y="28099"/>
                          <a:pt x="33814" y="20479"/>
                        </a:cubicBezTo>
                        <a:cubicBezTo>
                          <a:pt x="33814" y="12859"/>
                          <a:pt x="28099" y="7144"/>
                          <a:pt x="20479" y="7144"/>
                        </a:cubicBezTo>
                        <a:cubicBezTo>
                          <a:pt x="13811" y="7144"/>
                          <a:pt x="7144" y="12859"/>
                          <a:pt x="7144" y="20479"/>
                        </a:cubicBezTo>
                        <a:cubicBezTo>
                          <a:pt x="7144" y="28099"/>
                          <a:pt x="12859" y="33814"/>
                          <a:pt x="20479" y="3381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63" name="Freeform: Shape 326">
                    <a:extLst>
                      <a:ext uri="{FF2B5EF4-FFF2-40B4-BE49-F238E27FC236}">
                        <a16:creationId xmlns:a16="http://schemas.microsoft.com/office/drawing/2014/main" id="{6C477586-ED21-40FC-969E-70DA33275E76}"/>
                      </a:ext>
                    </a:extLst>
                  </p:cNvPr>
                  <p:cNvSpPr/>
                  <p:nvPr/>
                </p:nvSpPr>
                <p:spPr>
                  <a:xfrm>
                    <a:off x="6216491" y="2458879"/>
                    <a:ext cx="19050" cy="19050"/>
                  </a:xfrm>
                  <a:custGeom>
                    <a:avLst/>
                    <a:gdLst>
                      <a:gd name="connsiteX0" fmla="*/ 13811 w 19050"/>
                      <a:gd name="connsiteY0" fmla="*/ 20479 h 19050"/>
                      <a:gd name="connsiteX1" fmla="*/ 20479 w 19050"/>
                      <a:gd name="connsiteY1" fmla="*/ 13811 h 19050"/>
                      <a:gd name="connsiteX2" fmla="*/ 13811 w 19050"/>
                      <a:gd name="connsiteY2" fmla="*/ 7144 h 19050"/>
                      <a:gd name="connsiteX3" fmla="*/ 7144 w 19050"/>
                      <a:gd name="connsiteY3" fmla="*/ 13811 h 19050"/>
                      <a:gd name="connsiteX4" fmla="*/ 13811 w 19050"/>
                      <a:gd name="connsiteY4" fmla="*/ 20479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0" h="19050">
                        <a:moveTo>
                          <a:pt x="13811" y="20479"/>
                        </a:moveTo>
                        <a:cubicBezTo>
                          <a:pt x="17621" y="20479"/>
                          <a:pt x="20479" y="17621"/>
                          <a:pt x="20479" y="13811"/>
                        </a:cubicBezTo>
                        <a:cubicBezTo>
                          <a:pt x="20479" y="10001"/>
                          <a:pt x="17621" y="7144"/>
                          <a:pt x="13811" y="7144"/>
                        </a:cubicBezTo>
                        <a:cubicBezTo>
                          <a:pt x="10001" y="7144"/>
                          <a:pt x="7144" y="10001"/>
                          <a:pt x="7144" y="13811"/>
                        </a:cubicBezTo>
                        <a:cubicBezTo>
                          <a:pt x="7144" y="17621"/>
                          <a:pt x="10001" y="20479"/>
                          <a:pt x="13811" y="2047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64" name="Freeform: Shape 327">
                    <a:extLst>
                      <a:ext uri="{FF2B5EF4-FFF2-40B4-BE49-F238E27FC236}">
                        <a16:creationId xmlns:a16="http://schemas.microsoft.com/office/drawing/2014/main" id="{A0983E3D-1E46-44EC-A25B-7133DD96AA5F}"/>
                      </a:ext>
                    </a:extLst>
                  </p:cNvPr>
                  <p:cNvSpPr/>
                  <p:nvPr/>
                </p:nvSpPr>
                <p:spPr>
                  <a:xfrm>
                    <a:off x="5384006" y="3668554"/>
                    <a:ext cx="66675" cy="66675"/>
                  </a:xfrm>
                  <a:custGeom>
                    <a:avLst/>
                    <a:gdLst>
                      <a:gd name="connsiteX0" fmla="*/ 34766 w 66675"/>
                      <a:gd name="connsiteY0" fmla="*/ 7144 h 66675"/>
                      <a:gd name="connsiteX1" fmla="*/ 7144 w 66675"/>
                      <a:gd name="connsiteY1" fmla="*/ 34766 h 66675"/>
                      <a:gd name="connsiteX2" fmla="*/ 34766 w 66675"/>
                      <a:gd name="connsiteY2" fmla="*/ 62389 h 66675"/>
                      <a:gd name="connsiteX3" fmla="*/ 62389 w 66675"/>
                      <a:gd name="connsiteY3" fmla="*/ 34766 h 66675"/>
                      <a:gd name="connsiteX4" fmla="*/ 34766 w 66675"/>
                      <a:gd name="connsiteY4" fmla="*/ 7144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75" h="66675">
                        <a:moveTo>
                          <a:pt x="34766" y="7144"/>
                        </a:moveTo>
                        <a:cubicBezTo>
                          <a:pt x="19526" y="7144"/>
                          <a:pt x="7144" y="19526"/>
                          <a:pt x="7144" y="34766"/>
                        </a:cubicBezTo>
                        <a:cubicBezTo>
                          <a:pt x="7144" y="50006"/>
                          <a:pt x="19526" y="62389"/>
                          <a:pt x="34766" y="62389"/>
                        </a:cubicBezTo>
                        <a:cubicBezTo>
                          <a:pt x="50006" y="62389"/>
                          <a:pt x="62389" y="50006"/>
                          <a:pt x="62389" y="34766"/>
                        </a:cubicBezTo>
                        <a:cubicBezTo>
                          <a:pt x="62389" y="18574"/>
                          <a:pt x="50006" y="7144"/>
                          <a:pt x="34766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65" name="Freeform: Shape 328">
                    <a:extLst>
                      <a:ext uri="{FF2B5EF4-FFF2-40B4-BE49-F238E27FC236}">
                        <a16:creationId xmlns:a16="http://schemas.microsoft.com/office/drawing/2014/main" id="{558B56DD-E93B-40B6-A0D4-41651A151189}"/>
                      </a:ext>
                    </a:extLst>
                  </p:cNvPr>
                  <p:cNvSpPr/>
                  <p:nvPr/>
                </p:nvSpPr>
                <p:spPr>
                  <a:xfrm>
                    <a:off x="5896451" y="3007519"/>
                    <a:ext cx="57150" cy="57150"/>
                  </a:xfrm>
                  <a:custGeom>
                    <a:avLst/>
                    <a:gdLst>
                      <a:gd name="connsiteX0" fmla="*/ 7144 w 57150"/>
                      <a:gd name="connsiteY0" fmla="*/ 30004 h 57150"/>
                      <a:gd name="connsiteX1" fmla="*/ 30004 w 57150"/>
                      <a:gd name="connsiteY1" fmla="*/ 52864 h 57150"/>
                      <a:gd name="connsiteX2" fmla="*/ 52864 w 57150"/>
                      <a:gd name="connsiteY2" fmla="*/ 30004 h 57150"/>
                      <a:gd name="connsiteX3" fmla="*/ 30004 w 57150"/>
                      <a:gd name="connsiteY3" fmla="*/ 7144 h 57150"/>
                      <a:gd name="connsiteX4" fmla="*/ 7144 w 57150"/>
                      <a:gd name="connsiteY4" fmla="*/ 30004 h 57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150" h="57150">
                        <a:moveTo>
                          <a:pt x="7144" y="30004"/>
                        </a:moveTo>
                        <a:cubicBezTo>
                          <a:pt x="7144" y="43339"/>
                          <a:pt x="17621" y="52864"/>
                          <a:pt x="30004" y="52864"/>
                        </a:cubicBezTo>
                        <a:cubicBezTo>
                          <a:pt x="43339" y="52864"/>
                          <a:pt x="52864" y="42386"/>
                          <a:pt x="52864" y="30004"/>
                        </a:cubicBezTo>
                        <a:cubicBezTo>
                          <a:pt x="52864" y="16669"/>
                          <a:pt x="42386" y="7144"/>
                          <a:pt x="30004" y="7144"/>
                        </a:cubicBezTo>
                        <a:cubicBezTo>
                          <a:pt x="17621" y="7144"/>
                          <a:pt x="7144" y="17621"/>
                          <a:pt x="7144" y="3000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66" name="Freeform: Shape 329">
                    <a:extLst>
                      <a:ext uri="{FF2B5EF4-FFF2-40B4-BE49-F238E27FC236}">
                        <a16:creationId xmlns:a16="http://schemas.microsoft.com/office/drawing/2014/main" id="{D4403007-3719-47A2-8641-AA891A8FB6D9}"/>
                      </a:ext>
                    </a:extLst>
                  </p:cNvPr>
                  <p:cNvSpPr/>
                  <p:nvPr/>
                </p:nvSpPr>
                <p:spPr>
                  <a:xfrm>
                    <a:off x="6256496" y="2455069"/>
                    <a:ext cx="28575" cy="28575"/>
                  </a:xfrm>
                  <a:custGeom>
                    <a:avLst/>
                    <a:gdLst>
                      <a:gd name="connsiteX0" fmla="*/ 14764 w 28575"/>
                      <a:gd name="connsiteY0" fmla="*/ 22384 h 28575"/>
                      <a:gd name="connsiteX1" fmla="*/ 22384 w 28575"/>
                      <a:gd name="connsiteY1" fmla="*/ 14764 h 28575"/>
                      <a:gd name="connsiteX2" fmla="*/ 14764 w 28575"/>
                      <a:gd name="connsiteY2" fmla="*/ 7144 h 28575"/>
                      <a:gd name="connsiteX3" fmla="*/ 7144 w 28575"/>
                      <a:gd name="connsiteY3" fmla="*/ 14764 h 28575"/>
                      <a:gd name="connsiteX4" fmla="*/ 14764 w 28575"/>
                      <a:gd name="connsiteY4" fmla="*/ 22384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14764" y="22384"/>
                        </a:moveTo>
                        <a:cubicBezTo>
                          <a:pt x="19526" y="22384"/>
                          <a:pt x="22384" y="18574"/>
                          <a:pt x="22384" y="14764"/>
                        </a:cubicBezTo>
                        <a:cubicBezTo>
                          <a:pt x="22384" y="10001"/>
                          <a:pt x="18574" y="7144"/>
                          <a:pt x="14764" y="7144"/>
                        </a:cubicBezTo>
                        <a:cubicBezTo>
                          <a:pt x="10954" y="7144"/>
                          <a:pt x="7144" y="10954"/>
                          <a:pt x="7144" y="14764"/>
                        </a:cubicBezTo>
                        <a:cubicBezTo>
                          <a:pt x="7144" y="18574"/>
                          <a:pt x="10001" y="22384"/>
                          <a:pt x="14764" y="2238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67" name="Freeform: Shape 330">
                    <a:extLst>
                      <a:ext uri="{FF2B5EF4-FFF2-40B4-BE49-F238E27FC236}">
                        <a16:creationId xmlns:a16="http://schemas.microsoft.com/office/drawing/2014/main" id="{1D454167-72AE-4E94-94C0-C4508C623CBC}"/>
                      </a:ext>
                    </a:extLst>
                  </p:cNvPr>
                  <p:cNvSpPr/>
                  <p:nvPr/>
                </p:nvSpPr>
                <p:spPr>
                  <a:xfrm>
                    <a:off x="5407819" y="3471386"/>
                    <a:ext cx="38100" cy="38100"/>
                  </a:xfrm>
                  <a:custGeom>
                    <a:avLst/>
                    <a:gdLst>
                      <a:gd name="connsiteX0" fmla="*/ 39529 w 38100"/>
                      <a:gd name="connsiteY0" fmla="*/ 23336 h 38100"/>
                      <a:gd name="connsiteX1" fmla="*/ 23336 w 38100"/>
                      <a:gd name="connsiteY1" fmla="*/ 39529 h 38100"/>
                      <a:gd name="connsiteX2" fmla="*/ 7144 w 38100"/>
                      <a:gd name="connsiteY2" fmla="*/ 23336 h 38100"/>
                      <a:gd name="connsiteX3" fmla="*/ 23336 w 38100"/>
                      <a:gd name="connsiteY3" fmla="*/ 7144 h 38100"/>
                      <a:gd name="connsiteX4" fmla="*/ 39529 w 38100"/>
                      <a:gd name="connsiteY4" fmla="*/ 23336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39529" y="23336"/>
                        </a:moveTo>
                        <a:cubicBezTo>
                          <a:pt x="39529" y="32279"/>
                          <a:pt x="32279" y="39529"/>
                          <a:pt x="23336" y="39529"/>
                        </a:cubicBezTo>
                        <a:cubicBezTo>
                          <a:pt x="14393" y="39529"/>
                          <a:pt x="7144" y="32279"/>
                          <a:pt x="7144" y="23336"/>
                        </a:cubicBezTo>
                        <a:cubicBezTo>
                          <a:pt x="7144" y="14393"/>
                          <a:pt x="14393" y="7144"/>
                          <a:pt x="23336" y="7144"/>
                        </a:cubicBezTo>
                        <a:cubicBezTo>
                          <a:pt x="32279" y="7144"/>
                          <a:pt x="39529" y="14393"/>
                          <a:pt x="39529" y="2333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68" name="Freeform: Shape 331">
                    <a:extLst>
                      <a:ext uri="{FF2B5EF4-FFF2-40B4-BE49-F238E27FC236}">
                        <a16:creationId xmlns:a16="http://schemas.microsoft.com/office/drawing/2014/main" id="{9B8C9729-0DD1-4508-8322-4A29FA060455}"/>
                      </a:ext>
                    </a:extLst>
                  </p:cNvPr>
                  <p:cNvSpPr/>
                  <p:nvPr/>
                </p:nvSpPr>
                <p:spPr>
                  <a:xfrm>
                    <a:off x="6014561" y="2881789"/>
                    <a:ext cx="19050" cy="19050"/>
                  </a:xfrm>
                  <a:custGeom>
                    <a:avLst/>
                    <a:gdLst>
                      <a:gd name="connsiteX0" fmla="*/ 7144 w 19050"/>
                      <a:gd name="connsiteY0" fmla="*/ 12859 h 19050"/>
                      <a:gd name="connsiteX1" fmla="*/ 12859 w 19050"/>
                      <a:gd name="connsiteY1" fmla="*/ 18574 h 19050"/>
                      <a:gd name="connsiteX2" fmla="*/ 18574 w 19050"/>
                      <a:gd name="connsiteY2" fmla="*/ 12859 h 19050"/>
                      <a:gd name="connsiteX3" fmla="*/ 12859 w 19050"/>
                      <a:gd name="connsiteY3" fmla="*/ 7144 h 19050"/>
                      <a:gd name="connsiteX4" fmla="*/ 7144 w 19050"/>
                      <a:gd name="connsiteY4" fmla="*/ 12859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0" h="19050">
                        <a:moveTo>
                          <a:pt x="7144" y="12859"/>
                        </a:moveTo>
                        <a:cubicBezTo>
                          <a:pt x="7144" y="15716"/>
                          <a:pt x="9049" y="18574"/>
                          <a:pt x="12859" y="18574"/>
                        </a:cubicBezTo>
                        <a:cubicBezTo>
                          <a:pt x="15716" y="18574"/>
                          <a:pt x="18574" y="16669"/>
                          <a:pt x="18574" y="12859"/>
                        </a:cubicBezTo>
                        <a:cubicBezTo>
                          <a:pt x="18574" y="10001"/>
                          <a:pt x="16669" y="7144"/>
                          <a:pt x="12859" y="7144"/>
                        </a:cubicBezTo>
                        <a:cubicBezTo>
                          <a:pt x="9049" y="8096"/>
                          <a:pt x="7144" y="10001"/>
                          <a:pt x="7144" y="1285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69" name="Freeform: Shape 332">
                    <a:extLst>
                      <a:ext uri="{FF2B5EF4-FFF2-40B4-BE49-F238E27FC236}">
                        <a16:creationId xmlns:a16="http://schemas.microsoft.com/office/drawing/2014/main" id="{923640CC-7269-47FA-91B7-E8BABC17C58F}"/>
                      </a:ext>
                    </a:extLst>
                  </p:cNvPr>
                  <p:cNvSpPr/>
                  <p:nvPr/>
                </p:nvSpPr>
                <p:spPr>
                  <a:xfrm>
                    <a:off x="5963126" y="2893219"/>
                    <a:ext cx="76200" cy="85725"/>
                  </a:xfrm>
                  <a:custGeom>
                    <a:avLst/>
                    <a:gdLst>
                      <a:gd name="connsiteX0" fmla="*/ 13811 w 76200"/>
                      <a:gd name="connsiteY0" fmla="*/ 37624 h 85725"/>
                      <a:gd name="connsiteX1" fmla="*/ 13811 w 76200"/>
                      <a:gd name="connsiteY1" fmla="*/ 40481 h 85725"/>
                      <a:gd name="connsiteX2" fmla="*/ 7144 w 76200"/>
                      <a:gd name="connsiteY2" fmla="*/ 57626 h 85725"/>
                      <a:gd name="connsiteX3" fmla="*/ 15716 w 76200"/>
                      <a:gd name="connsiteY3" fmla="*/ 77629 h 85725"/>
                      <a:gd name="connsiteX4" fmla="*/ 28099 w 76200"/>
                      <a:gd name="connsiteY4" fmla="*/ 86201 h 85725"/>
                      <a:gd name="connsiteX5" fmla="*/ 33814 w 76200"/>
                      <a:gd name="connsiteY5" fmla="*/ 84296 h 85725"/>
                      <a:gd name="connsiteX6" fmla="*/ 58579 w 76200"/>
                      <a:gd name="connsiteY6" fmla="*/ 64294 h 85725"/>
                      <a:gd name="connsiteX7" fmla="*/ 74771 w 76200"/>
                      <a:gd name="connsiteY7" fmla="*/ 37624 h 85725"/>
                      <a:gd name="connsiteX8" fmla="*/ 44291 w 76200"/>
                      <a:gd name="connsiteY8" fmla="*/ 7144 h 85725"/>
                      <a:gd name="connsiteX9" fmla="*/ 13811 w 76200"/>
                      <a:gd name="connsiteY9" fmla="*/ 37624 h 857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6200" h="85725">
                        <a:moveTo>
                          <a:pt x="13811" y="37624"/>
                        </a:moveTo>
                        <a:cubicBezTo>
                          <a:pt x="13811" y="38576"/>
                          <a:pt x="13811" y="39529"/>
                          <a:pt x="13811" y="40481"/>
                        </a:cubicBezTo>
                        <a:cubicBezTo>
                          <a:pt x="10001" y="45244"/>
                          <a:pt x="7144" y="50959"/>
                          <a:pt x="7144" y="57626"/>
                        </a:cubicBezTo>
                        <a:cubicBezTo>
                          <a:pt x="7144" y="65246"/>
                          <a:pt x="10954" y="71914"/>
                          <a:pt x="15716" y="77629"/>
                        </a:cubicBezTo>
                        <a:cubicBezTo>
                          <a:pt x="17621" y="82391"/>
                          <a:pt x="22384" y="86201"/>
                          <a:pt x="28099" y="86201"/>
                        </a:cubicBezTo>
                        <a:cubicBezTo>
                          <a:pt x="30004" y="86201"/>
                          <a:pt x="31909" y="85249"/>
                          <a:pt x="33814" y="84296"/>
                        </a:cubicBezTo>
                        <a:cubicBezTo>
                          <a:pt x="46196" y="84296"/>
                          <a:pt x="55721" y="75724"/>
                          <a:pt x="58579" y="64294"/>
                        </a:cubicBezTo>
                        <a:cubicBezTo>
                          <a:pt x="68104" y="58579"/>
                          <a:pt x="74771" y="49054"/>
                          <a:pt x="74771" y="37624"/>
                        </a:cubicBezTo>
                        <a:cubicBezTo>
                          <a:pt x="74771" y="20479"/>
                          <a:pt x="60484" y="7144"/>
                          <a:pt x="44291" y="7144"/>
                        </a:cubicBezTo>
                        <a:cubicBezTo>
                          <a:pt x="28099" y="7144"/>
                          <a:pt x="13811" y="20479"/>
                          <a:pt x="13811" y="3762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70" name="Freeform: Shape 333">
                    <a:extLst>
                      <a:ext uri="{FF2B5EF4-FFF2-40B4-BE49-F238E27FC236}">
                        <a16:creationId xmlns:a16="http://schemas.microsoft.com/office/drawing/2014/main" id="{6E9BDAB9-BB8C-487E-95D9-B5AE0DC9B81A}"/>
                      </a:ext>
                    </a:extLst>
                  </p:cNvPr>
                  <p:cNvSpPr/>
                  <p:nvPr/>
                </p:nvSpPr>
                <p:spPr>
                  <a:xfrm>
                    <a:off x="5599271" y="3773329"/>
                    <a:ext cx="28575" cy="28575"/>
                  </a:xfrm>
                  <a:custGeom>
                    <a:avLst/>
                    <a:gdLst>
                      <a:gd name="connsiteX0" fmla="*/ 14764 w 28575"/>
                      <a:gd name="connsiteY0" fmla="*/ 22384 h 28575"/>
                      <a:gd name="connsiteX1" fmla="*/ 22384 w 28575"/>
                      <a:gd name="connsiteY1" fmla="*/ 14764 h 28575"/>
                      <a:gd name="connsiteX2" fmla="*/ 14764 w 28575"/>
                      <a:gd name="connsiteY2" fmla="*/ 7144 h 28575"/>
                      <a:gd name="connsiteX3" fmla="*/ 7144 w 28575"/>
                      <a:gd name="connsiteY3" fmla="*/ 14764 h 28575"/>
                      <a:gd name="connsiteX4" fmla="*/ 14764 w 28575"/>
                      <a:gd name="connsiteY4" fmla="*/ 22384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14764" y="22384"/>
                        </a:moveTo>
                        <a:cubicBezTo>
                          <a:pt x="18574" y="22384"/>
                          <a:pt x="22384" y="19526"/>
                          <a:pt x="22384" y="14764"/>
                        </a:cubicBezTo>
                        <a:cubicBezTo>
                          <a:pt x="22384" y="10954"/>
                          <a:pt x="18574" y="7144"/>
                          <a:pt x="14764" y="7144"/>
                        </a:cubicBezTo>
                        <a:cubicBezTo>
                          <a:pt x="10954" y="7144"/>
                          <a:pt x="7144" y="10001"/>
                          <a:pt x="7144" y="14764"/>
                        </a:cubicBezTo>
                        <a:cubicBezTo>
                          <a:pt x="7144" y="18574"/>
                          <a:pt x="10954" y="22384"/>
                          <a:pt x="14764" y="2238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71" name="Freeform: Shape 334">
                    <a:extLst>
                      <a:ext uri="{FF2B5EF4-FFF2-40B4-BE49-F238E27FC236}">
                        <a16:creationId xmlns:a16="http://schemas.microsoft.com/office/drawing/2014/main" id="{13E5B6C1-1350-4F6A-8A98-1C755A5F2392}"/>
                      </a:ext>
                    </a:extLst>
                  </p:cNvPr>
                  <p:cNvSpPr/>
                  <p:nvPr/>
                </p:nvSpPr>
                <p:spPr>
                  <a:xfrm>
                    <a:off x="5607844" y="3741896"/>
                    <a:ext cx="38100" cy="38100"/>
                  </a:xfrm>
                  <a:custGeom>
                    <a:avLst/>
                    <a:gdLst>
                      <a:gd name="connsiteX0" fmla="*/ 23336 w 38100"/>
                      <a:gd name="connsiteY0" fmla="*/ 7144 h 38100"/>
                      <a:gd name="connsiteX1" fmla="*/ 7144 w 38100"/>
                      <a:gd name="connsiteY1" fmla="*/ 23336 h 38100"/>
                      <a:gd name="connsiteX2" fmla="*/ 23336 w 38100"/>
                      <a:gd name="connsiteY2" fmla="*/ 39529 h 38100"/>
                      <a:gd name="connsiteX3" fmla="*/ 39529 w 38100"/>
                      <a:gd name="connsiteY3" fmla="*/ 23336 h 38100"/>
                      <a:gd name="connsiteX4" fmla="*/ 23336 w 38100"/>
                      <a:gd name="connsiteY4" fmla="*/ 714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3336" y="7144"/>
                        </a:moveTo>
                        <a:cubicBezTo>
                          <a:pt x="13811" y="7144"/>
                          <a:pt x="7144" y="14764"/>
                          <a:pt x="7144" y="23336"/>
                        </a:cubicBezTo>
                        <a:cubicBezTo>
                          <a:pt x="7144" y="31909"/>
                          <a:pt x="14764" y="39529"/>
                          <a:pt x="23336" y="39529"/>
                        </a:cubicBezTo>
                        <a:cubicBezTo>
                          <a:pt x="32861" y="39529"/>
                          <a:pt x="39529" y="31909"/>
                          <a:pt x="39529" y="23336"/>
                        </a:cubicBezTo>
                        <a:cubicBezTo>
                          <a:pt x="39529" y="14764"/>
                          <a:pt x="31909" y="7144"/>
                          <a:pt x="23336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72" name="Freeform: Shape 335">
                    <a:extLst>
                      <a:ext uri="{FF2B5EF4-FFF2-40B4-BE49-F238E27FC236}">
                        <a16:creationId xmlns:a16="http://schemas.microsoft.com/office/drawing/2014/main" id="{9A57C969-5664-435B-83D6-C482DB472D23}"/>
                      </a:ext>
                    </a:extLst>
                  </p:cNvPr>
                  <p:cNvSpPr/>
                  <p:nvPr/>
                </p:nvSpPr>
                <p:spPr>
                  <a:xfrm>
                    <a:off x="6123146" y="2626519"/>
                    <a:ext cx="47625" cy="47625"/>
                  </a:xfrm>
                  <a:custGeom>
                    <a:avLst/>
                    <a:gdLst>
                      <a:gd name="connsiteX0" fmla="*/ 28099 w 47625"/>
                      <a:gd name="connsiteY0" fmla="*/ 49054 h 47625"/>
                      <a:gd name="connsiteX1" fmla="*/ 49054 w 47625"/>
                      <a:gd name="connsiteY1" fmla="*/ 28099 h 47625"/>
                      <a:gd name="connsiteX2" fmla="*/ 28099 w 47625"/>
                      <a:gd name="connsiteY2" fmla="*/ 7144 h 47625"/>
                      <a:gd name="connsiteX3" fmla="*/ 7144 w 47625"/>
                      <a:gd name="connsiteY3" fmla="*/ 28099 h 47625"/>
                      <a:gd name="connsiteX4" fmla="*/ 28099 w 47625"/>
                      <a:gd name="connsiteY4" fmla="*/ 49054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625" h="47625">
                        <a:moveTo>
                          <a:pt x="28099" y="49054"/>
                        </a:moveTo>
                        <a:cubicBezTo>
                          <a:pt x="39529" y="49054"/>
                          <a:pt x="49054" y="39529"/>
                          <a:pt x="49054" y="28099"/>
                        </a:cubicBezTo>
                        <a:cubicBezTo>
                          <a:pt x="49054" y="16669"/>
                          <a:pt x="39529" y="7144"/>
                          <a:pt x="28099" y="7144"/>
                        </a:cubicBezTo>
                        <a:cubicBezTo>
                          <a:pt x="16669" y="7144"/>
                          <a:pt x="7144" y="16669"/>
                          <a:pt x="7144" y="28099"/>
                        </a:cubicBezTo>
                        <a:cubicBezTo>
                          <a:pt x="7144" y="39529"/>
                          <a:pt x="16669" y="49054"/>
                          <a:pt x="28099" y="4905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73" name="Freeform: Shape 336">
                    <a:extLst>
                      <a:ext uri="{FF2B5EF4-FFF2-40B4-BE49-F238E27FC236}">
                        <a16:creationId xmlns:a16="http://schemas.microsoft.com/office/drawing/2014/main" id="{ED352AF5-D860-412B-A0B9-37B22B4AD13E}"/>
                      </a:ext>
                    </a:extLst>
                  </p:cNvPr>
                  <p:cNvSpPr/>
                  <p:nvPr/>
                </p:nvSpPr>
                <p:spPr>
                  <a:xfrm>
                    <a:off x="6023134" y="2957989"/>
                    <a:ext cx="28575" cy="28575"/>
                  </a:xfrm>
                  <a:custGeom>
                    <a:avLst/>
                    <a:gdLst>
                      <a:gd name="connsiteX0" fmla="*/ 7144 w 28575"/>
                      <a:gd name="connsiteY0" fmla="*/ 15716 h 28575"/>
                      <a:gd name="connsiteX1" fmla="*/ 15716 w 28575"/>
                      <a:gd name="connsiteY1" fmla="*/ 24289 h 28575"/>
                      <a:gd name="connsiteX2" fmla="*/ 24289 w 28575"/>
                      <a:gd name="connsiteY2" fmla="*/ 15716 h 28575"/>
                      <a:gd name="connsiteX3" fmla="*/ 15716 w 28575"/>
                      <a:gd name="connsiteY3" fmla="*/ 7144 h 28575"/>
                      <a:gd name="connsiteX4" fmla="*/ 7144 w 28575"/>
                      <a:gd name="connsiteY4" fmla="*/ 15716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7144" y="15716"/>
                        </a:moveTo>
                        <a:cubicBezTo>
                          <a:pt x="7144" y="20479"/>
                          <a:pt x="10954" y="24289"/>
                          <a:pt x="15716" y="24289"/>
                        </a:cubicBezTo>
                        <a:cubicBezTo>
                          <a:pt x="20479" y="24289"/>
                          <a:pt x="24289" y="20479"/>
                          <a:pt x="24289" y="15716"/>
                        </a:cubicBezTo>
                        <a:cubicBezTo>
                          <a:pt x="24289" y="10954"/>
                          <a:pt x="20479" y="7144"/>
                          <a:pt x="15716" y="7144"/>
                        </a:cubicBezTo>
                        <a:cubicBezTo>
                          <a:pt x="10001" y="8096"/>
                          <a:pt x="7144" y="11906"/>
                          <a:pt x="7144" y="1571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74" name="Freeform: Shape 337">
                    <a:extLst>
                      <a:ext uri="{FF2B5EF4-FFF2-40B4-BE49-F238E27FC236}">
                        <a16:creationId xmlns:a16="http://schemas.microsoft.com/office/drawing/2014/main" id="{7E1504E7-AF68-445A-BE5B-D12217D1E0F4}"/>
                      </a:ext>
                    </a:extLst>
                  </p:cNvPr>
                  <p:cNvSpPr/>
                  <p:nvPr/>
                </p:nvSpPr>
                <p:spPr>
                  <a:xfrm>
                    <a:off x="5868829" y="2835116"/>
                    <a:ext cx="57150" cy="57150"/>
                  </a:xfrm>
                  <a:custGeom>
                    <a:avLst/>
                    <a:gdLst>
                      <a:gd name="connsiteX0" fmla="*/ 29051 w 57150"/>
                      <a:gd name="connsiteY0" fmla="*/ 50959 h 57150"/>
                      <a:gd name="connsiteX1" fmla="*/ 50959 w 57150"/>
                      <a:gd name="connsiteY1" fmla="*/ 29051 h 57150"/>
                      <a:gd name="connsiteX2" fmla="*/ 29051 w 57150"/>
                      <a:gd name="connsiteY2" fmla="*/ 7144 h 57150"/>
                      <a:gd name="connsiteX3" fmla="*/ 7144 w 57150"/>
                      <a:gd name="connsiteY3" fmla="*/ 29051 h 57150"/>
                      <a:gd name="connsiteX4" fmla="*/ 29051 w 57150"/>
                      <a:gd name="connsiteY4" fmla="*/ 50959 h 57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150" h="57150">
                        <a:moveTo>
                          <a:pt x="29051" y="50959"/>
                        </a:moveTo>
                        <a:cubicBezTo>
                          <a:pt x="41434" y="50959"/>
                          <a:pt x="50959" y="41434"/>
                          <a:pt x="50959" y="29051"/>
                        </a:cubicBezTo>
                        <a:cubicBezTo>
                          <a:pt x="50959" y="16669"/>
                          <a:pt x="41434" y="7144"/>
                          <a:pt x="29051" y="7144"/>
                        </a:cubicBezTo>
                        <a:cubicBezTo>
                          <a:pt x="16669" y="7144"/>
                          <a:pt x="7144" y="16669"/>
                          <a:pt x="7144" y="29051"/>
                        </a:cubicBezTo>
                        <a:cubicBezTo>
                          <a:pt x="7144" y="41434"/>
                          <a:pt x="16669" y="50959"/>
                          <a:pt x="29051" y="5095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75" name="Freeform: Shape 338">
                    <a:extLst>
                      <a:ext uri="{FF2B5EF4-FFF2-40B4-BE49-F238E27FC236}">
                        <a16:creationId xmlns:a16="http://schemas.microsoft.com/office/drawing/2014/main" id="{8478C35B-7C23-4210-B79F-16D4F7168FB3}"/>
                      </a:ext>
                    </a:extLst>
                  </p:cNvPr>
                  <p:cNvSpPr/>
                  <p:nvPr/>
                </p:nvSpPr>
                <p:spPr>
                  <a:xfrm>
                    <a:off x="5718334" y="3236119"/>
                    <a:ext cx="28575" cy="28575"/>
                  </a:xfrm>
                  <a:custGeom>
                    <a:avLst/>
                    <a:gdLst>
                      <a:gd name="connsiteX0" fmla="*/ 16669 w 28575"/>
                      <a:gd name="connsiteY0" fmla="*/ 26194 h 28575"/>
                      <a:gd name="connsiteX1" fmla="*/ 26194 w 28575"/>
                      <a:gd name="connsiteY1" fmla="*/ 16669 h 28575"/>
                      <a:gd name="connsiteX2" fmla="*/ 16669 w 28575"/>
                      <a:gd name="connsiteY2" fmla="*/ 7144 h 28575"/>
                      <a:gd name="connsiteX3" fmla="*/ 7144 w 28575"/>
                      <a:gd name="connsiteY3" fmla="*/ 16669 h 28575"/>
                      <a:gd name="connsiteX4" fmla="*/ 16669 w 28575"/>
                      <a:gd name="connsiteY4" fmla="*/ 26194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16669" y="26194"/>
                        </a:moveTo>
                        <a:cubicBezTo>
                          <a:pt x="22384" y="26194"/>
                          <a:pt x="26194" y="21431"/>
                          <a:pt x="26194" y="16669"/>
                        </a:cubicBezTo>
                        <a:cubicBezTo>
                          <a:pt x="26194" y="10954"/>
                          <a:pt x="21431" y="7144"/>
                          <a:pt x="16669" y="7144"/>
                        </a:cubicBezTo>
                        <a:cubicBezTo>
                          <a:pt x="10954" y="7144"/>
                          <a:pt x="7144" y="11906"/>
                          <a:pt x="7144" y="16669"/>
                        </a:cubicBezTo>
                        <a:cubicBezTo>
                          <a:pt x="7144" y="21431"/>
                          <a:pt x="11906" y="26194"/>
                          <a:pt x="16669" y="2619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76" name="Freeform: Shape 339">
                    <a:extLst>
                      <a:ext uri="{FF2B5EF4-FFF2-40B4-BE49-F238E27FC236}">
                        <a16:creationId xmlns:a16="http://schemas.microsoft.com/office/drawing/2014/main" id="{DFF27C47-9070-40E1-BC5E-C402023E6B72}"/>
                      </a:ext>
                    </a:extLst>
                  </p:cNvPr>
                  <p:cNvSpPr/>
                  <p:nvPr/>
                </p:nvSpPr>
                <p:spPr>
                  <a:xfrm>
                    <a:off x="6134576" y="2823686"/>
                    <a:ext cx="28575" cy="28575"/>
                  </a:xfrm>
                  <a:custGeom>
                    <a:avLst/>
                    <a:gdLst>
                      <a:gd name="connsiteX0" fmla="*/ 18574 w 28575"/>
                      <a:gd name="connsiteY0" fmla="*/ 30004 h 28575"/>
                      <a:gd name="connsiteX1" fmla="*/ 30004 w 28575"/>
                      <a:gd name="connsiteY1" fmla="*/ 18574 h 28575"/>
                      <a:gd name="connsiteX2" fmla="*/ 18574 w 28575"/>
                      <a:gd name="connsiteY2" fmla="*/ 7144 h 28575"/>
                      <a:gd name="connsiteX3" fmla="*/ 7144 w 28575"/>
                      <a:gd name="connsiteY3" fmla="*/ 18574 h 28575"/>
                      <a:gd name="connsiteX4" fmla="*/ 18574 w 28575"/>
                      <a:gd name="connsiteY4" fmla="*/ 30004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18574" y="30004"/>
                        </a:moveTo>
                        <a:cubicBezTo>
                          <a:pt x="25241" y="30004"/>
                          <a:pt x="30004" y="25241"/>
                          <a:pt x="30004" y="18574"/>
                        </a:cubicBezTo>
                        <a:cubicBezTo>
                          <a:pt x="30004" y="12859"/>
                          <a:pt x="25241" y="7144"/>
                          <a:pt x="18574" y="7144"/>
                        </a:cubicBezTo>
                        <a:cubicBezTo>
                          <a:pt x="11906" y="7144"/>
                          <a:pt x="7144" y="11906"/>
                          <a:pt x="7144" y="18574"/>
                        </a:cubicBezTo>
                        <a:cubicBezTo>
                          <a:pt x="7144" y="25241"/>
                          <a:pt x="11906" y="30004"/>
                          <a:pt x="18574" y="3000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77" name="Freeform: Shape 340">
                    <a:extLst>
                      <a:ext uri="{FF2B5EF4-FFF2-40B4-BE49-F238E27FC236}">
                        <a16:creationId xmlns:a16="http://schemas.microsoft.com/office/drawing/2014/main" id="{54D19075-5E84-4283-ADB6-B61D4BD31AD1}"/>
                      </a:ext>
                    </a:extLst>
                  </p:cNvPr>
                  <p:cNvSpPr/>
                  <p:nvPr/>
                </p:nvSpPr>
                <p:spPr>
                  <a:xfrm>
                    <a:off x="6121241" y="2847499"/>
                    <a:ext cx="38100" cy="38100"/>
                  </a:xfrm>
                  <a:custGeom>
                    <a:avLst/>
                    <a:gdLst>
                      <a:gd name="connsiteX0" fmla="*/ 23336 w 38100"/>
                      <a:gd name="connsiteY0" fmla="*/ 39529 h 38100"/>
                      <a:gd name="connsiteX1" fmla="*/ 39529 w 38100"/>
                      <a:gd name="connsiteY1" fmla="*/ 23336 h 38100"/>
                      <a:gd name="connsiteX2" fmla="*/ 23336 w 38100"/>
                      <a:gd name="connsiteY2" fmla="*/ 7144 h 38100"/>
                      <a:gd name="connsiteX3" fmla="*/ 7144 w 38100"/>
                      <a:gd name="connsiteY3" fmla="*/ 23336 h 38100"/>
                      <a:gd name="connsiteX4" fmla="*/ 23336 w 38100"/>
                      <a:gd name="connsiteY4" fmla="*/ 39529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3336" y="39529"/>
                        </a:moveTo>
                        <a:cubicBezTo>
                          <a:pt x="31909" y="39529"/>
                          <a:pt x="39529" y="31909"/>
                          <a:pt x="39529" y="23336"/>
                        </a:cubicBezTo>
                        <a:cubicBezTo>
                          <a:pt x="39529" y="14764"/>
                          <a:pt x="32861" y="7144"/>
                          <a:pt x="23336" y="7144"/>
                        </a:cubicBezTo>
                        <a:cubicBezTo>
                          <a:pt x="14764" y="7144"/>
                          <a:pt x="7144" y="13811"/>
                          <a:pt x="7144" y="23336"/>
                        </a:cubicBezTo>
                        <a:cubicBezTo>
                          <a:pt x="8096" y="31909"/>
                          <a:pt x="14764" y="39529"/>
                          <a:pt x="23336" y="3952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78" name="Freeform: Shape 341">
                    <a:extLst>
                      <a:ext uri="{FF2B5EF4-FFF2-40B4-BE49-F238E27FC236}">
                        <a16:creationId xmlns:a16="http://schemas.microsoft.com/office/drawing/2014/main" id="{B59E4709-B359-459D-B370-5203B31EB477}"/>
                      </a:ext>
                    </a:extLst>
                  </p:cNvPr>
                  <p:cNvSpPr/>
                  <p:nvPr/>
                </p:nvSpPr>
                <p:spPr>
                  <a:xfrm>
                    <a:off x="5774531" y="3376136"/>
                    <a:ext cx="76200" cy="95250"/>
                  </a:xfrm>
                  <a:custGeom>
                    <a:avLst/>
                    <a:gdLst>
                      <a:gd name="connsiteX0" fmla="*/ 25241 w 76200"/>
                      <a:gd name="connsiteY0" fmla="*/ 7144 h 95250"/>
                      <a:gd name="connsiteX1" fmla="*/ 7144 w 76200"/>
                      <a:gd name="connsiteY1" fmla="*/ 25241 h 95250"/>
                      <a:gd name="connsiteX2" fmla="*/ 18574 w 76200"/>
                      <a:gd name="connsiteY2" fmla="*/ 42386 h 95250"/>
                      <a:gd name="connsiteX3" fmla="*/ 14764 w 76200"/>
                      <a:gd name="connsiteY3" fmla="*/ 54769 h 95250"/>
                      <a:gd name="connsiteX4" fmla="*/ 14764 w 76200"/>
                      <a:gd name="connsiteY4" fmla="*/ 55721 h 95250"/>
                      <a:gd name="connsiteX5" fmla="*/ 7144 w 76200"/>
                      <a:gd name="connsiteY5" fmla="*/ 71914 h 95250"/>
                      <a:gd name="connsiteX6" fmla="*/ 29051 w 76200"/>
                      <a:gd name="connsiteY6" fmla="*/ 93821 h 95250"/>
                      <a:gd name="connsiteX7" fmla="*/ 50959 w 76200"/>
                      <a:gd name="connsiteY7" fmla="*/ 71914 h 95250"/>
                      <a:gd name="connsiteX8" fmla="*/ 50959 w 76200"/>
                      <a:gd name="connsiteY8" fmla="*/ 68104 h 95250"/>
                      <a:gd name="connsiteX9" fmla="*/ 54769 w 76200"/>
                      <a:gd name="connsiteY9" fmla="*/ 61436 h 95250"/>
                      <a:gd name="connsiteX10" fmla="*/ 61436 w 76200"/>
                      <a:gd name="connsiteY10" fmla="*/ 64294 h 95250"/>
                      <a:gd name="connsiteX11" fmla="*/ 71914 w 76200"/>
                      <a:gd name="connsiteY11" fmla="*/ 53816 h 95250"/>
                      <a:gd name="connsiteX12" fmla="*/ 61436 w 76200"/>
                      <a:gd name="connsiteY12" fmla="*/ 43339 h 95250"/>
                      <a:gd name="connsiteX13" fmla="*/ 54769 w 76200"/>
                      <a:gd name="connsiteY13" fmla="*/ 46196 h 95250"/>
                      <a:gd name="connsiteX14" fmla="*/ 40481 w 76200"/>
                      <a:gd name="connsiteY14" fmla="*/ 33814 h 95250"/>
                      <a:gd name="connsiteX15" fmla="*/ 42386 w 76200"/>
                      <a:gd name="connsiteY15" fmla="*/ 25241 h 95250"/>
                      <a:gd name="connsiteX16" fmla="*/ 25241 w 76200"/>
                      <a:gd name="connsiteY16" fmla="*/ 7144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6200" h="95250">
                        <a:moveTo>
                          <a:pt x="25241" y="7144"/>
                        </a:moveTo>
                        <a:cubicBezTo>
                          <a:pt x="14764" y="7144"/>
                          <a:pt x="7144" y="15716"/>
                          <a:pt x="7144" y="25241"/>
                        </a:cubicBezTo>
                        <a:cubicBezTo>
                          <a:pt x="7144" y="32861"/>
                          <a:pt x="11906" y="39529"/>
                          <a:pt x="18574" y="42386"/>
                        </a:cubicBezTo>
                        <a:cubicBezTo>
                          <a:pt x="15716" y="46196"/>
                          <a:pt x="14764" y="50006"/>
                          <a:pt x="14764" y="54769"/>
                        </a:cubicBezTo>
                        <a:cubicBezTo>
                          <a:pt x="14764" y="55721"/>
                          <a:pt x="14764" y="55721"/>
                          <a:pt x="14764" y="55721"/>
                        </a:cubicBezTo>
                        <a:cubicBezTo>
                          <a:pt x="10001" y="59531"/>
                          <a:pt x="7144" y="65246"/>
                          <a:pt x="7144" y="71914"/>
                        </a:cubicBezTo>
                        <a:cubicBezTo>
                          <a:pt x="7144" y="84296"/>
                          <a:pt x="16669" y="93821"/>
                          <a:pt x="29051" y="93821"/>
                        </a:cubicBezTo>
                        <a:cubicBezTo>
                          <a:pt x="41434" y="93821"/>
                          <a:pt x="50959" y="84296"/>
                          <a:pt x="50959" y="71914"/>
                        </a:cubicBezTo>
                        <a:cubicBezTo>
                          <a:pt x="50959" y="70961"/>
                          <a:pt x="50959" y="70009"/>
                          <a:pt x="50959" y="68104"/>
                        </a:cubicBezTo>
                        <a:cubicBezTo>
                          <a:pt x="52864" y="66199"/>
                          <a:pt x="53816" y="64294"/>
                          <a:pt x="54769" y="61436"/>
                        </a:cubicBezTo>
                        <a:cubicBezTo>
                          <a:pt x="56674" y="63341"/>
                          <a:pt x="59531" y="64294"/>
                          <a:pt x="61436" y="64294"/>
                        </a:cubicBezTo>
                        <a:cubicBezTo>
                          <a:pt x="67151" y="64294"/>
                          <a:pt x="71914" y="59531"/>
                          <a:pt x="71914" y="53816"/>
                        </a:cubicBezTo>
                        <a:cubicBezTo>
                          <a:pt x="71914" y="48101"/>
                          <a:pt x="67151" y="43339"/>
                          <a:pt x="61436" y="43339"/>
                        </a:cubicBezTo>
                        <a:cubicBezTo>
                          <a:pt x="58579" y="43339"/>
                          <a:pt x="56674" y="44291"/>
                          <a:pt x="54769" y="46196"/>
                        </a:cubicBezTo>
                        <a:cubicBezTo>
                          <a:pt x="51911" y="39529"/>
                          <a:pt x="47149" y="34766"/>
                          <a:pt x="40481" y="33814"/>
                        </a:cubicBezTo>
                        <a:cubicBezTo>
                          <a:pt x="41434" y="30956"/>
                          <a:pt x="42386" y="28099"/>
                          <a:pt x="42386" y="25241"/>
                        </a:cubicBezTo>
                        <a:cubicBezTo>
                          <a:pt x="43339" y="15716"/>
                          <a:pt x="34766" y="7144"/>
                          <a:pt x="25241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79" name="Freeform: Shape 342">
                    <a:extLst>
                      <a:ext uri="{FF2B5EF4-FFF2-40B4-BE49-F238E27FC236}">
                        <a16:creationId xmlns:a16="http://schemas.microsoft.com/office/drawing/2014/main" id="{F3F3325A-B33B-4C64-871F-78F08E566628}"/>
                      </a:ext>
                    </a:extLst>
                  </p:cNvPr>
                  <p:cNvSpPr/>
                  <p:nvPr/>
                </p:nvSpPr>
                <p:spPr>
                  <a:xfrm>
                    <a:off x="5570696" y="3223736"/>
                    <a:ext cx="28575" cy="28575"/>
                  </a:xfrm>
                  <a:custGeom>
                    <a:avLst/>
                    <a:gdLst>
                      <a:gd name="connsiteX0" fmla="*/ 28099 w 28575"/>
                      <a:gd name="connsiteY0" fmla="*/ 17621 h 28575"/>
                      <a:gd name="connsiteX1" fmla="*/ 17621 w 28575"/>
                      <a:gd name="connsiteY1" fmla="*/ 7144 h 28575"/>
                      <a:gd name="connsiteX2" fmla="*/ 7144 w 28575"/>
                      <a:gd name="connsiteY2" fmla="*/ 17621 h 28575"/>
                      <a:gd name="connsiteX3" fmla="*/ 17621 w 28575"/>
                      <a:gd name="connsiteY3" fmla="*/ 28099 h 28575"/>
                      <a:gd name="connsiteX4" fmla="*/ 28099 w 28575"/>
                      <a:gd name="connsiteY4" fmla="*/ 17621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28099" y="17621"/>
                        </a:moveTo>
                        <a:cubicBezTo>
                          <a:pt x="28099" y="11906"/>
                          <a:pt x="23336" y="7144"/>
                          <a:pt x="17621" y="7144"/>
                        </a:cubicBezTo>
                        <a:cubicBezTo>
                          <a:pt x="11906" y="7144"/>
                          <a:pt x="7144" y="11906"/>
                          <a:pt x="7144" y="17621"/>
                        </a:cubicBezTo>
                        <a:cubicBezTo>
                          <a:pt x="7144" y="23336"/>
                          <a:pt x="11906" y="28099"/>
                          <a:pt x="17621" y="28099"/>
                        </a:cubicBezTo>
                        <a:cubicBezTo>
                          <a:pt x="23336" y="28099"/>
                          <a:pt x="28099" y="23336"/>
                          <a:pt x="28099" y="1762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80" name="Freeform: Shape 343">
                    <a:extLst>
                      <a:ext uri="{FF2B5EF4-FFF2-40B4-BE49-F238E27FC236}">
                        <a16:creationId xmlns:a16="http://schemas.microsoft.com/office/drawing/2014/main" id="{12655D68-6B51-4495-A08D-BCAAC768DC59}"/>
                      </a:ext>
                    </a:extLst>
                  </p:cNvPr>
                  <p:cNvSpPr/>
                  <p:nvPr/>
                </p:nvSpPr>
                <p:spPr>
                  <a:xfrm>
                    <a:off x="5915501" y="4155281"/>
                    <a:ext cx="38100" cy="28575"/>
                  </a:xfrm>
                  <a:custGeom>
                    <a:avLst/>
                    <a:gdLst>
                      <a:gd name="connsiteX0" fmla="*/ 7144 w 38100"/>
                      <a:gd name="connsiteY0" fmla="*/ 20479 h 28575"/>
                      <a:gd name="connsiteX1" fmla="*/ 14764 w 38100"/>
                      <a:gd name="connsiteY1" fmla="*/ 28099 h 28575"/>
                      <a:gd name="connsiteX2" fmla="*/ 22384 w 38100"/>
                      <a:gd name="connsiteY2" fmla="*/ 20479 h 28575"/>
                      <a:gd name="connsiteX3" fmla="*/ 28099 w 38100"/>
                      <a:gd name="connsiteY3" fmla="*/ 23336 h 28575"/>
                      <a:gd name="connsiteX4" fmla="*/ 35719 w 38100"/>
                      <a:gd name="connsiteY4" fmla="*/ 15716 h 28575"/>
                      <a:gd name="connsiteX5" fmla="*/ 28099 w 38100"/>
                      <a:gd name="connsiteY5" fmla="*/ 7144 h 28575"/>
                      <a:gd name="connsiteX6" fmla="*/ 20479 w 38100"/>
                      <a:gd name="connsiteY6" fmla="*/ 14764 h 28575"/>
                      <a:gd name="connsiteX7" fmla="*/ 14764 w 38100"/>
                      <a:gd name="connsiteY7" fmla="*/ 11906 h 28575"/>
                      <a:gd name="connsiteX8" fmla="*/ 7144 w 38100"/>
                      <a:gd name="connsiteY8" fmla="*/ 20479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8100" h="28575">
                        <a:moveTo>
                          <a:pt x="7144" y="20479"/>
                        </a:moveTo>
                        <a:cubicBezTo>
                          <a:pt x="7144" y="25241"/>
                          <a:pt x="10954" y="28099"/>
                          <a:pt x="14764" y="28099"/>
                        </a:cubicBezTo>
                        <a:cubicBezTo>
                          <a:pt x="19526" y="28099"/>
                          <a:pt x="22384" y="24289"/>
                          <a:pt x="22384" y="20479"/>
                        </a:cubicBezTo>
                        <a:cubicBezTo>
                          <a:pt x="23336" y="22384"/>
                          <a:pt x="26194" y="23336"/>
                          <a:pt x="28099" y="23336"/>
                        </a:cubicBezTo>
                        <a:cubicBezTo>
                          <a:pt x="31909" y="23336"/>
                          <a:pt x="35719" y="19526"/>
                          <a:pt x="35719" y="15716"/>
                        </a:cubicBezTo>
                        <a:cubicBezTo>
                          <a:pt x="35719" y="11906"/>
                          <a:pt x="32861" y="7144"/>
                          <a:pt x="28099" y="7144"/>
                        </a:cubicBezTo>
                        <a:cubicBezTo>
                          <a:pt x="24289" y="7144"/>
                          <a:pt x="20479" y="10954"/>
                          <a:pt x="20479" y="14764"/>
                        </a:cubicBezTo>
                        <a:cubicBezTo>
                          <a:pt x="18574" y="12859"/>
                          <a:pt x="16669" y="11906"/>
                          <a:pt x="14764" y="11906"/>
                        </a:cubicBezTo>
                        <a:cubicBezTo>
                          <a:pt x="10001" y="11906"/>
                          <a:pt x="7144" y="15716"/>
                          <a:pt x="7144" y="2047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81" name="Freeform: Shape 344">
                    <a:extLst>
                      <a:ext uri="{FF2B5EF4-FFF2-40B4-BE49-F238E27FC236}">
                        <a16:creationId xmlns:a16="http://schemas.microsoft.com/office/drawing/2014/main" id="{7E62C81E-B25E-4E6C-A02B-3F3E86F8F861}"/>
                      </a:ext>
                    </a:extLst>
                  </p:cNvPr>
                  <p:cNvSpPr/>
                  <p:nvPr/>
                </p:nvSpPr>
                <p:spPr>
                  <a:xfrm>
                    <a:off x="5491639" y="3211354"/>
                    <a:ext cx="66675" cy="66675"/>
                  </a:xfrm>
                  <a:custGeom>
                    <a:avLst/>
                    <a:gdLst>
                      <a:gd name="connsiteX0" fmla="*/ 37624 w 66675"/>
                      <a:gd name="connsiteY0" fmla="*/ 68104 h 66675"/>
                      <a:gd name="connsiteX1" fmla="*/ 68104 w 66675"/>
                      <a:gd name="connsiteY1" fmla="*/ 37624 h 66675"/>
                      <a:gd name="connsiteX2" fmla="*/ 37624 w 66675"/>
                      <a:gd name="connsiteY2" fmla="*/ 7144 h 66675"/>
                      <a:gd name="connsiteX3" fmla="*/ 7144 w 66675"/>
                      <a:gd name="connsiteY3" fmla="*/ 37624 h 66675"/>
                      <a:gd name="connsiteX4" fmla="*/ 37624 w 66675"/>
                      <a:gd name="connsiteY4" fmla="*/ 68104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75" h="66675">
                        <a:moveTo>
                          <a:pt x="37624" y="68104"/>
                        </a:moveTo>
                        <a:cubicBezTo>
                          <a:pt x="54769" y="68104"/>
                          <a:pt x="68104" y="54769"/>
                          <a:pt x="68104" y="37624"/>
                        </a:cubicBezTo>
                        <a:cubicBezTo>
                          <a:pt x="68104" y="20479"/>
                          <a:pt x="54769" y="7144"/>
                          <a:pt x="37624" y="7144"/>
                        </a:cubicBezTo>
                        <a:cubicBezTo>
                          <a:pt x="20479" y="7144"/>
                          <a:pt x="7144" y="20479"/>
                          <a:pt x="7144" y="37624"/>
                        </a:cubicBezTo>
                        <a:cubicBezTo>
                          <a:pt x="7144" y="54769"/>
                          <a:pt x="20479" y="68104"/>
                          <a:pt x="37624" y="6810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82" name="Freeform: Shape 345">
                    <a:extLst>
                      <a:ext uri="{FF2B5EF4-FFF2-40B4-BE49-F238E27FC236}">
                        <a16:creationId xmlns:a16="http://schemas.microsoft.com/office/drawing/2014/main" id="{C5BB35F5-9D36-4B9B-A566-40A33ACF1A7D}"/>
                      </a:ext>
                    </a:extLst>
                  </p:cNvPr>
                  <p:cNvSpPr/>
                  <p:nvPr/>
                </p:nvSpPr>
                <p:spPr>
                  <a:xfrm>
                    <a:off x="5838349" y="3117056"/>
                    <a:ext cx="76200" cy="85725"/>
                  </a:xfrm>
                  <a:custGeom>
                    <a:avLst/>
                    <a:gdLst>
                      <a:gd name="connsiteX0" fmla="*/ 49054 w 76200"/>
                      <a:gd name="connsiteY0" fmla="*/ 64294 h 85725"/>
                      <a:gd name="connsiteX1" fmla="*/ 73819 w 76200"/>
                      <a:gd name="connsiteY1" fmla="*/ 39529 h 85725"/>
                      <a:gd name="connsiteX2" fmla="*/ 55721 w 76200"/>
                      <a:gd name="connsiteY2" fmla="*/ 15716 h 85725"/>
                      <a:gd name="connsiteX3" fmla="*/ 35719 w 76200"/>
                      <a:gd name="connsiteY3" fmla="*/ 7144 h 85725"/>
                      <a:gd name="connsiteX4" fmla="*/ 8096 w 76200"/>
                      <a:gd name="connsiteY4" fmla="*/ 34766 h 85725"/>
                      <a:gd name="connsiteX5" fmla="*/ 15716 w 76200"/>
                      <a:gd name="connsiteY5" fmla="*/ 53816 h 85725"/>
                      <a:gd name="connsiteX6" fmla="*/ 7144 w 76200"/>
                      <a:gd name="connsiteY6" fmla="*/ 67151 h 85725"/>
                      <a:gd name="connsiteX7" fmla="*/ 22384 w 76200"/>
                      <a:gd name="connsiteY7" fmla="*/ 82391 h 85725"/>
                      <a:gd name="connsiteX8" fmla="*/ 37624 w 76200"/>
                      <a:gd name="connsiteY8" fmla="*/ 67151 h 85725"/>
                      <a:gd name="connsiteX9" fmla="*/ 36671 w 76200"/>
                      <a:gd name="connsiteY9" fmla="*/ 62389 h 85725"/>
                      <a:gd name="connsiteX10" fmla="*/ 40481 w 76200"/>
                      <a:gd name="connsiteY10" fmla="*/ 62389 h 85725"/>
                      <a:gd name="connsiteX11" fmla="*/ 49054 w 76200"/>
                      <a:gd name="connsiteY11" fmla="*/ 64294 h 857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6200" h="85725">
                        <a:moveTo>
                          <a:pt x="49054" y="64294"/>
                        </a:moveTo>
                        <a:cubicBezTo>
                          <a:pt x="62389" y="64294"/>
                          <a:pt x="73819" y="53816"/>
                          <a:pt x="73819" y="39529"/>
                        </a:cubicBezTo>
                        <a:cubicBezTo>
                          <a:pt x="73819" y="28099"/>
                          <a:pt x="66199" y="18574"/>
                          <a:pt x="55721" y="15716"/>
                        </a:cubicBezTo>
                        <a:cubicBezTo>
                          <a:pt x="50959" y="10001"/>
                          <a:pt x="43339" y="7144"/>
                          <a:pt x="35719" y="7144"/>
                        </a:cubicBezTo>
                        <a:cubicBezTo>
                          <a:pt x="20479" y="7144"/>
                          <a:pt x="8096" y="19526"/>
                          <a:pt x="8096" y="34766"/>
                        </a:cubicBezTo>
                        <a:cubicBezTo>
                          <a:pt x="8096" y="42386"/>
                          <a:pt x="10954" y="49054"/>
                          <a:pt x="15716" y="53816"/>
                        </a:cubicBezTo>
                        <a:cubicBezTo>
                          <a:pt x="10954" y="56674"/>
                          <a:pt x="7144" y="61436"/>
                          <a:pt x="7144" y="67151"/>
                        </a:cubicBezTo>
                        <a:cubicBezTo>
                          <a:pt x="7144" y="75724"/>
                          <a:pt x="13811" y="82391"/>
                          <a:pt x="22384" y="82391"/>
                        </a:cubicBezTo>
                        <a:cubicBezTo>
                          <a:pt x="30956" y="82391"/>
                          <a:pt x="37624" y="75724"/>
                          <a:pt x="37624" y="67151"/>
                        </a:cubicBezTo>
                        <a:cubicBezTo>
                          <a:pt x="37624" y="65246"/>
                          <a:pt x="37624" y="63341"/>
                          <a:pt x="36671" y="62389"/>
                        </a:cubicBezTo>
                        <a:cubicBezTo>
                          <a:pt x="37624" y="62389"/>
                          <a:pt x="38576" y="62389"/>
                          <a:pt x="40481" y="62389"/>
                        </a:cubicBezTo>
                        <a:cubicBezTo>
                          <a:pt x="43339" y="63341"/>
                          <a:pt x="46196" y="64294"/>
                          <a:pt x="49054" y="6429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83" name="Freeform: Shape 346">
                    <a:extLst>
                      <a:ext uri="{FF2B5EF4-FFF2-40B4-BE49-F238E27FC236}">
                        <a16:creationId xmlns:a16="http://schemas.microsoft.com/office/drawing/2014/main" id="{602CA6CA-9207-45CE-80C5-22A04F930131}"/>
                      </a:ext>
                    </a:extLst>
                  </p:cNvPr>
                  <p:cNvSpPr/>
                  <p:nvPr/>
                </p:nvSpPr>
                <p:spPr>
                  <a:xfrm>
                    <a:off x="5675471" y="3245644"/>
                    <a:ext cx="28575" cy="28575"/>
                  </a:xfrm>
                  <a:custGeom>
                    <a:avLst/>
                    <a:gdLst>
                      <a:gd name="connsiteX0" fmla="*/ 7144 w 28575"/>
                      <a:gd name="connsiteY0" fmla="*/ 18574 h 28575"/>
                      <a:gd name="connsiteX1" fmla="*/ 18574 w 28575"/>
                      <a:gd name="connsiteY1" fmla="*/ 30004 h 28575"/>
                      <a:gd name="connsiteX2" fmla="*/ 30004 w 28575"/>
                      <a:gd name="connsiteY2" fmla="*/ 18574 h 28575"/>
                      <a:gd name="connsiteX3" fmla="*/ 18574 w 28575"/>
                      <a:gd name="connsiteY3" fmla="*/ 7144 h 28575"/>
                      <a:gd name="connsiteX4" fmla="*/ 7144 w 28575"/>
                      <a:gd name="connsiteY4" fmla="*/ 18574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7144" y="18574"/>
                        </a:moveTo>
                        <a:cubicBezTo>
                          <a:pt x="7144" y="25241"/>
                          <a:pt x="11906" y="30004"/>
                          <a:pt x="18574" y="30004"/>
                        </a:cubicBezTo>
                        <a:cubicBezTo>
                          <a:pt x="25241" y="30004"/>
                          <a:pt x="30004" y="25241"/>
                          <a:pt x="30004" y="18574"/>
                        </a:cubicBezTo>
                        <a:cubicBezTo>
                          <a:pt x="30004" y="11906"/>
                          <a:pt x="25241" y="7144"/>
                          <a:pt x="18574" y="7144"/>
                        </a:cubicBezTo>
                        <a:cubicBezTo>
                          <a:pt x="12859" y="7144"/>
                          <a:pt x="7144" y="12859"/>
                          <a:pt x="7144" y="1857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84" name="Freeform: Shape 347">
                    <a:extLst>
                      <a:ext uri="{FF2B5EF4-FFF2-40B4-BE49-F238E27FC236}">
                        <a16:creationId xmlns:a16="http://schemas.microsoft.com/office/drawing/2014/main" id="{3A4B97B6-0279-4152-BBCE-D7FEE0F88A6F}"/>
                      </a:ext>
                    </a:extLst>
                  </p:cNvPr>
                  <p:cNvSpPr/>
                  <p:nvPr/>
                </p:nvSpPr>
                <p:spPr>
                  <a:xfrm>
                    <a:off x="5369719" y="3549491"/>
                    <a:ext cx="38100" cy="38100"/>
                  </a:xfrm>
                  <a:custGeom>
                    <a:avLst/>
                    <a:gdLst>
                      <a:gd name="connsiteX0" fmla="*/ 39529 w 38100"/>
                      <a:gd name="connsiteY0" fmla="*/ 23336 h 38100"/>
                      <a:gd name="connsiteX1" fmla="*/ 23336 w 38100"/>
                      <a:gd name="connsiteY1" fmla="*/ 7144 h 38100"/>
                      <a:gd name="connsiteX2" fmla="*/ 7144 w 38100"/>
                      <a:gd name="connsiteY2" fmla="*/ 23336 h 38100"/>
                      <a:gd name="connsiteX3" fmla="*/ 23336 w 38100"/>
                      <a:gd name="connsiteY3" fmla="*/ 39529 h 38100"/>
                      <a:gd name="connsiteX4" fmla="*/ 39529 w 38100"/>
                      <a:gd name="connsiteY4" fmla="*/ 23336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39529" y="23336"/>
                        </a:moveTo>
                        <a:cubicBezTo>
                          <a:pt x="39529" y="13811"/>
                          <a:pt x="31909" y="7144"/>
                          <a:pt x="23336" y="7144"/>
                        </a:cubicBezTo>
                        <a:cubicBezTo>
                          <a:pt x="13811" y="7144"/>
                          <a:pt x="7144" y="14764"/>
                          <a:pt x="7144" y="23336"/>
                        </a:cubicBezTo>
                        <a:cubicBezTo>
                          <a:pt x="7144" y="32861"/>
                          <a:pt x="14764" y="39529"/>
                          <a:pt x="23336" y="39529"/>
                        </a:cubicBezTo>
                        <a:cubicBezTo>
                          <a:pt x="31909" y="40481"/>
                          <a:pt x="39529" y="32861"/>
                          <a:pt x="39529" y="2333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85" name="Freeform: Shape 348">
                    <a:extLst>
                      <a:ext uri="{FF2B5EF4-FFF2-40B4-BE49-F238E27FC236}">
                        <a16:creationId xmlns:a16="http://schemas.microsoft.com/office/drawing/2014/main" id="{FDC61F16-590B-4864-A81E-3C540083D8F9}"/>
                      </a:ext>
                    </a:extLst>
                  </p:cNvPr>
                  <p:cNvSpPr/>
                  <p:nvPr/>
                </p:nvSpPr>
                <p:spPr>
                  <a:xfrm>
                    <a:off x="5723096" y="3647599"/>
                    <a:ext cx="38100" cy="38100"/>
                  </a:xfrm>
                  <a:custGeom>
                    <a:avLst/>
                    <a:gdLst>
                      <a:gd name="connsiteX0" fmla="*/ 35719 w 38100"/>
                      <a:gd name="connsiteY0" fmla="*/ 21431 h 38100"/>
                      <a:gd name="connsiteX1" fmla="*/ 21431 w 38100"/>
                      <a:gd name="connsiteY1" fmla="*/ 7144 h 38100"/>
                      <a:gd name="connsiteX2" fmla="*/ 7144 w 38100"/>
                      <a:gd name="connsiteY2" fmla="*/ 21431 h 38100"/>
                      <a:gd name="connsiteX3" fmla="*/ 21431 w 38100"/>
                      <a:gd name="connsiteY3" fmla="*/ 35719 h 38100"/>
                      <a:gd name="connsiteX4" fmla="*/ 35719 w 38100"/>
                      <a:gd name="connsiteY4" fmla="*/ 21431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35719" y="21431"/>
                        </a:moveTo>
                        <a:cubicBezTo>
                          <a:pt x="35719" y="12859"/>
                          <a:pt x="29051" y="7144"/>
                          <a:pt x="21431" y="7144"/>
                        </a:cubicBezTo>
                        <a:cubicBezTo>
                          <a:pt x="13811" y="7144"/>
                          <a:pt x="7144" y="13811"/>
                          <a:pt x="7144" y="21431"/>
                        </a:cubicBezTo>
                        <a:cubicBezTo>
                          <a:pt x="7144" y="30004"/>
                          <a:pt x="13811" y="35719"/>
                          <a:pt x="21431" y="35719"/>
                        </a:cubicBezTo>
                        <a:cubicBezTo>
                          <a:pt x="29051" y="35719"/>
                          <a:pt x="35719" y="30004"/>
                          <a:pt x="35719" y="2143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86" name="Freeform: Shape 349">
                    <a:extLst>
                      <a:ext uri="{FF2B5EF4-FFF2-40B4-BE49-F238E27FC236}">
                        <a16:creationId xmlns:a16="http://schemas.microsoft.com/office/drawing/2014/main" id="{04C7DF03-938F-4CA3-92FB-29B2924580BB}"/>
                      </a:ext>
                    </a:extLst>
                  </p:cNvPr>
                  <p:cNvSpPr/>
                  <p:nvPr/>
                </p:nvSpPr>
                <p:spPr>
                  <a:xfrm>
                    <a:off x="6036469" y="2917984"/>
                    <a:ext cx="161925" cy="133350"/>
                  </a:xfrm>
                  <a:custGeom>
                    <a:avLst/>
                    <a:gdLst>
                      <a:gd name="connsiteX0" fmla="*/ 74771 w 161925"/>
                      <a:gd name="connsiteY0" fmla="*/ 30004 h 133350"/>
                      <a:gd name="connsiteX1" fmla="*/ 77629 w 161925"/>
                      <a:gd name="connsiteY1" fmla="*/ 21431 h 133350"/>
                      <a:gd name="connsiteX2" fmla="*/ 63341 w 161925"/>
                      <a:gd name="connsiteY2" fmla="*/ 7144 h 133350"/>
                      <a:gd name="connsiteX3" fmla="*/ 49054 w 161925"/>
                      <a:gd name="connsiteY3" fmla="*/ 21431 h 133350"/>
                      <a:gd name="connsiteX4" fmla="*/ 49054 w 161925"/>
                      <a:gd name="connsiteY4" fmla="*/ 24289 h 133350"/>
                      <a:gd name="connsiteX5" fmla="*/ 22384 w 161925"/>
                      <a:gd name="connsiteY5" fmla="*/ 56674 h 133350"/>
                      <a:gd name="connsiteX6" fmla="*/ 27146 w 161925"/>
                      <a:gd name="connsiteY6" fmla="*/ 72866 h 133350"/>
                      <a:gd name="connsiteX7" fmla="*/ 25241 w 161925"/>
                      <a:gd name="connsiteY7" fmla="*/ 72866 h 133350"/>
                      <a:gd name="connsiteX8" fmla="*/ 7144 w 161925"/>
                      <a:gd name="connsiteY8" fmla="*/ 90964 h 133350"/>
                      <a:gd name="connsiteX9" fmla="*/ 25241 w 161925"/>
                      <a:gd name="connsiteY9" fmla="*/ 109061 h 133350"/>
                      <a:gd name="connsiteX10" fmla="*/ 42386 w 161925"/>
                      <a:gd name="connsiteY10" fmla="*/ 93821 h 133350"/>
                      <a:gd name="connsiteX11" fmla="*/ 78581 w 161925"/>
                      <a:gd name="connsiteY11" fmla="*/ 130016 h 133350"/>
                      <a:gd name="connsiteX12" fmla="*/ 114776 w 161925"/>
                      <a:gd name="connsiteY12" fmla="*/ 93821 h 133350"/>
                      <a:gd name="connsiteX13" fmla="*/ 109061 w 161925"/>
                      <a:gd name="connsiteY13" fmla="*/ 73819 h 133350"/>
                      <a:gd name="connsiteX14" fmla="*/ 124301 w 161925"/>
                      <a:gd name="connsiteY14" fmla="*/ 80486 h 133350"/>
                      <a:gd name="connsiteX15" fmla="*/ 146209 w 161925"/>
                      <a:gd name="connsiteY15" fmla="*/ 61436 h 133350"/>
                      <a:gd name="connsiteX16" fmla="*/ 151924 w 161925"/>
                      <a:gd name="connsiteY16" fmla="*/ 63341 h 133350"/>
                      <a:gd name="connsiteX17" fmla="*/ 163354 w 161925"/>
                      <a:gd name="connsiteY17" fmla="*/ 51911 h 133350"/>
                      <a:gd name="connsiteX18" fmla="*/ 151924 w 161925"/>
                      <a:gd name="connsiteY18" fmla="*/ 40481 h 133350"/>
                      <a:gd name="connsiteX19" fmla="*/ 142399 w 161925"/>
                      <a:gd name="connsiteY19" fmla="*/ 46196 h 133350"/>
                      <a:gd name="connsiteX20" fmla="*/ 124301 w 161925"/>
                      <a:gd name="connsiteY20" fmla="*/ 36671 h 133350"/>
                      <a:gd name="connsiteX21" fmla="*/ 102394 w 161925"/>
                      <a:gd name="connsiteY21" fmla="*/ 58579 h 133350"/>
                      <a:gd name="connsiteX22" fmla="*/ 105251 w 161925"/>
                      <a:gd name="connsiteY22" fmla="*/ 70009 h 133350"/>
                      <a:gd name="connsiteX23" fmla="*/ 88106 w 161925"/>
                      <a:gd name="connsiteY23" fmla="*/ 59531 h 133350"/>
                      <a:gd name="connsiteX24" fmla="*/ 88106 w 161925"/>
                      <a:gd name="connsiteY24" fmla="*/ 58579 h 133350"/>
                      <a:gd name="connsiteX25" fmla="*/ 74771 w 161925"/>
                      <a:gd name="connsiteY25" fmla="*/ 30004 h 133350"/>
                      <a:gd name="connsiteX26" fmla="*/ 42386 w 161925"/>
                      <a:gd name="connsiteY26" fmla="*/ 91916 h 133350"/>
                      <a:gd name="connsiteX27" fmla="*/ 42386 w 161925"/>
                      <a:gd name="connsiteY27" fmla="*/ 89059 h 133350"/>
                      <a:gd name="connsiteX28" fmla="*/ 43339 w 161925"/>
                      <a:gd name="connsiteY28" fmla="*/ 89059 h 133350"/>
                      <a:gd name="connsiteX29" fmla="*/ 42386 w 161925"/>
                      <a:gd name="connsiteY29" fmla="*/ 91916 h 13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161925" h="133350">
                        <a:moveTo>
                          <a:pt x="74771" y="30004"/>
                        </a:moveTo>
                        <a:cubicBezTo>
                          <a:pt x="76676" y="28099"/>
                          <a:pt x="77629" y="25241"/>
                          <a:pt x="77629" y="21431"/>
                        </a:cubicBezTo>
                        <a:cubicBezTo>
                          <a:pt x="77629" y="13811"/>
                          <a:pt x="70961" y="7144"/>
                          <a:pt x="63341" y="7144"/>
                        </a:cubicBezTo>
                        <a:cubicBezTo>
                          <a:pt x="55721" y="7144"/>
                          <a:pt x="49054" y="13811"/>
                          <a:pt x="49054" y="21431"/>
                        </a:cubicBezTo>
                        <a:cubicBezTo>
                          <a:pt x="49054" y="22384"/>
                          <a:pt x="49054" y="23336"/>
                          <a:pt x="49054" y="24289"/>
                        </a:cubicBezTo>
                        <a:cubicBezTo>
                          <a:pt x="33814" y="27146"/>
                          <a:pt x="22384" y="40481"/>
                          <a:pt x="22384" y="56674"/>
                        </a:cubicBezTo>
                        <a:cubicBezTo>
                          <a:pt x="22384" y="62389"/>
                          <a:pt x="24289" y="68104"/>
                          <a:pt x="27146" y="72866"/>
                        </a:cubicBezTo>
                        <a:cubicBezTo>
                          <a:pt x="26194" y="72866"/>
                          <a:pt x="26194" y="72866"/>
                          <a:pt x="25241" y="72866"/>
                        </a:cubicBezTo>
                        <a:cubicBezTo>
                          <a:pt x="15716" y="72866"/>
                          <a:pt x="7144" y="80486"/>
                          <a:pt x="7144" y="90964"/>
                        </a:cubicBezTo>
                        <a:cubicBezTo>
                          <a:pt x="7144" y="101441"/>
                          <a:pt x="14764" y="109061"/>
                          <a:pt x="25241" y="109061"/>
                        </a:cubicBezTo>
                        <a:cubicBezTo>
                          <a:pt x="33814" y="109061"/>
                          <a:pt x="41434" y="102394"/>
                          <a:pt x="42386" y="93821"/>
                        </a:cubicBezTo>
                        <a:cubicBezTo>
                          <a:pt x="42386" y="113824"/>
                          <a:pt x="58579" y="130016"/>
                          <a:pt x="78581" y="130016"/>
                        </a:cubicBezTo>
                        <a:cubicBezTo>
                          <a:pt x="98584" y="130016"/>
                          <a:pt x="114776" y="113824"/>
                          <a:pt x="114776" y="93821"/>
                        </a:cubicBezTo>
                        <a:cubicBezTo>
                          <a:pt x="114776" y="86201"/>
                          <a:pt x="112871" y="79534"/>
                          <a:pt x="109061" y="73819"/>
                        </a:cubicBezTo>
                        <a:cubicBezTo>
                          <a:pt x="112871" y="77629"/>
                          <a:pt x="118586" y="80486"/>
                          <a:pt x="124301" y="80486"/>
                        </a:cubicBezTo>
                        <a:cubicBezTo>
                          <a:pt x="135731" y="80486"/>
                          <a:pt x="144304" y="71914"/>
                          <a:pt x="146209" y="61436"/>
                        </a:cubicBezTo>
                        <a:cubicBezTo>
                          <a:pt x="148114" y="62389"/>
                          <a:pt x="150019" y="63341"/>
                          <a:pt x="151924" y="63341"/>
                        </a:cubicBezTo>
                        <a:cubicBezTo>
                          <a:pt x="158591" y="63341"/>
                          <a:pt x="163354" y="58579"/>
                          <a:pt x="163354" y="51911"/>
                        </a:cubicBezTo>
                        <a:cubicBezTo>
                          <a:pt x="163354" y="45244"/>
                          <a:pt x="158591" y="40481"/>
                          <a:pt x="151924" y="40481"/>
                        </a:cubicBezTo>
                        <a:cubicBezTo>
                          <a:pt x="148114" y="40481"/>
                          <a:pt x="144304" y="42386"/>
                          <a:pt x="142399" y="46196"/>
                        </a:cubicBezTo>
                        <a:cubicBezTo>
                          <a:pt x="138589" y="40481"/>
                          <a:pt x="131921" y="36671"/>
                          <a:pt x="124301" y="36671"/>
                        </a:cubicBezTo>
                        <a:cubicBezTo>
                          <a:pt x="111919" y="36671"/>
                          <a:pt x="102394" y="46196"/>
                          <a:pt x="102394" y="58579"/>
                        </a:cubicBezTo>
                        <a:cubicBezTo>
                          <a:pt x="102394" y="62389"/>
                          <a:pt x="103346" y="66199"/>
                          <a:pt x="105251" y="70009"/>
                        </a:cubicBezTo>
                        <a:cubicBezTo>
                          <a:pt x="100489" y="65246"/>
                          <a:pt x="94774" y="61436"/>
                          <a:pt x="88106" y="59531"/>
                        </a:cubicBezTo>
                        <a:cubicBezTo>
                          <a:pt x="88106" y="59531"/>
                          <a:pt x="88106" y="58579"/>
                          <a:pt x="88106" y="58579"/>
                        </a:cubicBezTo>
                        <a:cubicBezTo>
                          <a:pt x="89059" y="46196"/>
                          <a:pt x="83344" y="36671"/>
                          <a:pt x="74771" y="30004"/>
                        </a:cubicBezTo>
                        <a:close/>
                        <a:moveTo>
                          <a:pt x="42386" y="91916"/>
                        </a:moveTo>
                        <a:cubicBezTo>
                          <a:pt x="42386" y="90964"/>
                          <a:pt x="42386" y="90011"/>
                          <a:pt x="42386" y="89059"/>
                        </a:cubicBezTo>
                        <a:cubicBezTo>
                          <a:pt x="42386" y="89059"/>
                          <a:pt x="42386" y="89059"/>
                          <a:pt x="43339" y="89059"/>
                        </a:cubicBezTo>
                        <a:cubicBezTo>
                          <a:pt x="43339" y="89059"/>
                          <a:pt x="42386" y="90964"/>
                          <a:pt x="42386" y="9191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87" name="Freeform: Shape 350">
                    <a:extLst>
                      <a:ext uri="{FF2B5EF4-FFF2-40B4-BE49-F238E27FC236}">
                        <a16:creationId xmlns:a16="http://schemas.microsoft.com/office/drawing/2014/main" id="{4BA1BCFF-FFC5-45BD-861B-A87FEFC7EB84}"/>
                      </a:ext>
                    </a:extLst>
                  </p:cNvPr>
                  <p:cNvSpPr/>
                  <p:nvPr/>
                </p:nvSpPr>
                <p:spPr>
                  <a:xfrm>
                    <a:off x="5822156" y="3741896"/>
                    <a:ext cx="28575" cy="28575"/>
                  </a:xfrm>
                  <a:custGeom>
                    <a:avLst/>
                    <a:gdLst>
                      <a:gd name="connsiteX0" fmla="*/ 22384 w 28575"/>
                      <a:gd name="connsiteY0" fmla="*/ 14764 h 28575"/>
                      <a:gd name="connsiteX1" fmla="*/ 14764 w 28575"/>
                      <a:gd name="connsiteY1" fmla="*/ 22384 h 28575"/>
                      <a:gd name="connsiteX2" fmla="*/ 7144 w 28575"/>
                      <a:gd name="connsiteY2" fmla="*/ 14764 h 28575"/>
                      <a:gd name="connsiteX3" fmla="*/ 14764 w 28575"/>
                      <a:gd name="connsiteY3" fmla="*/ 7144 h 28575"/>
                      <a:gd name="connsiteX4" fmla="*/ 22384 w 28575"/>
                      <a:gd name="connsiteY4" fmla="*/ 14764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22384" y="14764"/>
                        </a:moveTo>
                        <a:cubicBezTo>
                          <a:pt x="22384" y="18972"/>
                          <a:pt x="18972" y="22384"/>
                          <a:pt x="14764" y="22384"/>
                        </a:cubicBezTo>
                        <a:cubicBezTo>
                          <a:pt x="10555" y="22384"/>
                          <a:pt x="7144" y="18972"/>
                          <a:pt x="7144" y="14764"/>
                        </a:cubicBezTo>
                        <a:cubicBezTo>
                          <a:pt x="7144" y="10555"/>
                          <a:pt x="10555" y="7144"/>
                          <a:pt x="14764" y="7144"/>
                        </a:cubicBezTo>
                        <a:cubicBezTo>
                          <a:pt x="18972" y="7144"/>
                          <a:pt x="22384" y="10555"/>
                          <a:pt x="22384" y="1476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88" name="Freeform: Shape 351">
                    <a:extLst>
                      <a:ext uri="{FF2B5EF4-FFF2-40B4-BE49-F238E27FC236}">
                        <a16:creationId xmlns:a16="http://schemas.microsoft.com/office/drawing/2014/main" id="{71AAB82C-4B62-4CB6-ADAB-D7EB3E213577}"/>
                      </a:ext>
                    </a:extLst>
                  </p:cNvPr>
                  <p:cNvSpPr/>
                  <p:nvPr/>
                </p:nvSpPr>
                <p:spPr>
                  <a:xfrm>
                    <a:off x="5948839" y="2976086"/>
                    <a:ext cx="28575" cy="28575"/>
                  </a:xfrm>
                  <a:custGeom>
                    <a:avLst/>
                    <a:gdLst>
                      <a:gd name="connsiteX0" fmla="*/ 15716 w 28575"/>
                      <a:gd name="connsiteY0" fmla="*/ 24289 h 28575"/>
                      <a:gd name="connsiteX1" fmla="*/ 24289 w 28575"/>
                      <a:gd name="connsiteY1" fmla="*/ 15716 h 28575"/>
                      <a:gd name="connsiteX2" fmla="*/ 15716 w 28575"/>
                      <a:gd name="connsiteY2" fmla="*/ 7144 h 28575"/>
                      <a:gd name="connsiteX3" fmla="*/ 7144 w 28575"/>
                      <a:gd name="connsiteY3" fmla="*/ 15716 h 28575"/>
                      <a:gd name="connsiteX4" fmla="*/ 15716 w 28575"/>
                      <a:gd name="connsiteY4" fmla="*/ 24289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15716" y="24289"/>
                        </a:moveTo>
                        <a:cubicBezTo>
                          <a:pt x="20479" y="24289"/>
                          <a:pt x="24289" y="20479"/>
                          <a:pt x="24289" y="15716"/>
                        </a:cubicBezTo>
                        <a:cubicBezTo>
                          <a:pt x="24289" y="10954"/>
                          <a:pt x="20479" y="7144"/>
                          <a:pt x="15716" y="7144"/>
                        </a:cubicBezTo>
                        <a:cubicBezTo>
                          <a:pt x="10954" y="7144"/>
                          <a:pt x="7144" y="10954"/>
                          <a:pt x="7144" y="15716"/>
                        </a:cubicBezTo>
                        <a:cubicBezTo>
                          <a:pt x="8096" y="20479"/>
                          <a:pt x="11906" y="24289"/>
                          <a:pt x="15716" y="2428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89" name="Freeform: Shape 352">
                    <a:extLst>
                      <a:ext uri="{FF2B5EF4-FFF2-40B4-BE49-F238E27FC236}">
                        <a16:creationId xmlns:a16="http://schemas.microsoft.com/office/drawing/2014/main" id="{570EC7F2-B3AB-489C-B455-02B81C8B27FB}"/>
                      </a:ext>
                    </a:extLst>
                  </p:cNvPr>
                  <p:cNvSpPr/>
                  <p:nvPr/>
                </p:nvSpPr>
                <p:spPr>
                  <a:xfrm>
                    <a:off x="5656094" y="3041809"/>
                    <a:ext cx="95250" cy="114300"/>
                  </a:xfrm>
                  <a:custGeom>
                    <a:avLst/>
                    <a:gdLst>
                      <a:gd name="connsiteX0" fmla="*/ 20806 w 95250"/>
                      <a:gd name="connsiteY0" fmla="*/ 90964 h 114300"/>
                      <a:gd name="connsiteX1" fmla="*/ 27474 w 95250"/>
                      <a:gd name="connsiteY1" fmla="*/ 89059 h 114300"/>
                      <a:gd name="connsiteX2" fmla="*/ 57954 w 95250"/>
                      <a:gd name="connsiteY2" fmla="*/ 108109 h 114300"/>
                      <a:gd name="connsiteX3" fmla="*/ 92244 w 95250"/>
                      <a:gd name="connsiteY3" fmla="*/ 73819 h 114300"/>
                      <a:gd name="connsiteX4" fmla="*/ 63669 w 95250"/>
                      <a:gd name="connsiteY4" fmla="*/ 40481 h 114300"/>
                      <a:gd name="connsiteX5" fmla="*/ 64621 w 95250"/>
                      <a:gd name="connsiteY5" fmla="*/ 33814 h 114300"/>
                      <a:gd name="connsiteX6" fmla="*/ 37951 w 95250"/>
                      <a:gd name="connsiteY6" fmla="*/ 7144 h 114300"/>
                      <a:gd name="connsiteX7" fmla="*/ 11281 w 95250"/>
                      <a:gd name="connsiteY7" fmla="*/ 33814 h 114300"/>
                      <a:gd name="connsiteX8" fmla="*/ 28426 w 95250"/>
                      <a:gd name="connsiteY8" fmla="*/ 58579 h 114300"/>
                      <a:gd name="connsiteX9" fmla="*/ 27474 w 95250"/>
                      <a:gd name="connsiteY9" fmla="*/ 61436 h 114300"/>
                      <a:gd name="connsiteX10" fmla="*/ 22711 w 95250"/>
                      <a:gd name="connsiteY10" fmla="*/ 60484 h 114300"/>
                      <a:gd name="connsiteX11" fmla="*/ 7471 w 95250"/>
                      <a:gd name="connsiteY11" fmla="*/ 75724 h 114300"/>
                      <a:gd name="connsiteX12" fmla="*/ 20806 w 95250"/>
                      <a:gd name="connsiteY12" fmla="*/ 90964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5250" h="114300">
                        <a:moveTo>
                          <a:pt x="20806" y="90964"/>
                        </a:moveTo>
                        <a:cubicBezTo>
                          <a:pt x="22711" y="90964"/>
                          <a:pt x="25569" y="90011"/>
                          <a:pt x="27474" y="89059"/>
                        </a:cubicBezTo>
                        <a:cubicBezTo>
                          <a:pt x="33189" y="100489"/>
                          <a:pt x="44619" y="108109"/>
                          <a:pt x="57954" y="108109"/>
                        </a:cubicBezTo>
                        <a:cubicBezTo>
                          <a:pt x="77004" y="108109"/>
                          <a:pt x="92244" y="92869"/>
                          <a:pt x="92244" y="73819"/>
                        </a:cubicBezTo>
                        <a:cubicBezTo>
                          <a:pt x="92244" y="56674"/>
                          <a:pt x="79861" y="43339"/>
                          <a:pt x="63669" y="40481"/>
                        </a:cubicBezTo>
                        <a:cubicBezTo>
                          <a:pt x="64621" y="38576"/>
                          <a:pt x="64621" y="36671"/>
                          <a:pt x="64621" y="33814"/>
                        </a:cubicBezTo>
                        <a:cubicBezTo>
                          <a:pt x="64621" y="18574"/>
                          <a:pt x="52239" y="7144"/>
                          <a:pt x="37951" y="7144"/>
                        </a:cubicBezTo>
                        <a:cubicBezTo>
                          <a:pt x="22711" y="7144"/>
                          <a:pt x="11281" y="19526"/>
                          <a:pt x="11281" y="33814"/>
                        </a:cubicBezTo>
                        <a:cubicBezTo>
                          <a:pt x="11281" y="45244"/>
                          <a:pt x="17949" y="54769"/>
                          <a:pt x="28426" y="58579"/>
                        </a:cubicBezTo>
                        <a:cubicBezTo>
                          <a:pt x="28426" y="59531"/>
                          <a:pt x="27474" y="60484"/>
                          <a:pt x="27474" y="61436"/>
                        </a:cubicBezTo>
                        <a:cubicBezTo>
                          <a:pt x="25569" y="60484"/>
                          <a:pt x="24616" y="60484"/>
                          <a:pt x="22711" y="60484"/>
                        </a:cubicBezTo>
                        <a:cubicBezTo>
                          <a:pt x="14139" y="60484"/>
                          <a:pt x="7471" y="67151"/>
                          <a:pt x="7471" y="75724"/>
                        </a:cubicBezTo>
                        <a:cubicBezTo>
                          <a:pt x="5566" y="84296"/>
                          <a:pt x="12234" y="90964"/>
                          <a:pt x="20806" y="9096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90" name="Freeform: Shape 353">
                    <a:extLst>
                      <a:ext uri="{FF2B5EF4-FFF2-40B4-BE49-F238E27FC236}">
                        <a16:creationId xmlns:a16="http://schemas.microsoft.com/office/drawing/2014/main" id="{9B8A268B-9FC4-4766-8E2F-604E7DC169FA}"/>
                      </a:ext>
                    </a:extLst>
                  </p:cNvPr>
                  <p:cNvSpPr/>
                  <p:nvPr/>
                </p:nvSpPr>
                <p:spPr>
                  <a:xfrm>
                    <a:off x="5755481" y="4182904"/>
                    <a:ext cx="57150" cy="57150"/>
                  </a:xfrm>
                  <a:custGeom>
                    <a:avLst/>
                    <a:gdLst>
                      <a:gd name="connsiteX0" fmla="*/ 31909 w 57150"/>
                      <a:gd name="connsiteY0" fmla="*/ 7144 h 57150"/>
                      <a:gd name="connsiteX1" fmla="*/ 7144 w 57150"/>
                      <a:gd name="connsiteY1" fmla="*/ 31909 h 57150"/>
                      <a:gd name="connsiteX2" fmla="*/ 31909 w 57150"/>
                      <a:gd name="connsiteY2" fmla="*/ 56674 h 57150"/>
                      <a:gd name="connsiteX3" fmla="*/ 56674 w 57150"/>
                      <a:gd name="connsiteY3" fmla="*/ 31909 h 57150"/>
                      <a:gd name="connsiteX4" fmla="*/ 31909 w 57150"/>
                      <a:gd name="connsiteY4" fmla="*/ 7144 h 57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150" h="57150">
                        <a:moveTo>
                          <a:pt x="31909" y="7144"/>
                        </a:moveTo>
                        <a:cubicBezTo>
                          <a:pt x="18574" y="7144"/>
                          <a:pt x="7144" y="18574"/>
                          <a:pt x="7144" y="31909"/>
                        </a:cubicBezTo>
                        <a:cubicBezTo>
                          <a:pt x="7144" y="45244"/>
                          <a:pt x="18574" y="56674"/>
                          <a:pt x="31909" y="56674"/>
                        </a:cubicBezTo>
                        <a:cubicBezTo>
                          <a:pt x="45244" y="56674"/>
                          <a:pt x="56674" y="45244"/>
                          <a:pt x="56674" y="31909"/>
                        </a:cubicBezTo>
                        <a:cubicBezTo>
                          <a:pt x="56674" y="17621"/>
                          <a:pt x="45244" y="7144"/>
                          <a:pt x="31909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91" name="Freeform: Shape 354">
                    <a:extLst>
                      <a:ext uri="{FF2B5EF4-FFF2-40B4-BE49-F238E27FC236}">
                        <a16:creationId xmlns:a16="http://schemas.microsoft.com/office/drawing/2014/main" id="{865F4908-4C57-41CE-967A-B778B626F77D}"/>
                      </a:ext>
                    </a:extLst>
                  </p:cNvPr>
                  <p:cNvSpPr/>
                  <p:nvPr/>
                </p:nvSpPr>
                <p:spPr>
                  <a:xfrm>
                    <a:off x="6033611" y="3938111"/>
                    <a:ext cx="28575" cy="28575"/>
                  </a:xfrm>
                  <a:custGeom>
                    <a:avLst/>
                    <a:gdLst>
                      <a:gd name="connsiteX0" fmla="*/ 22384 w 28575"/>
                      <a:gd name="connsiteY0" fmla="*/ 14764 h 28575"/>
                      <a:gd name="connsiteX1" fmla="*/ 14764 w 28575"/>
                      <a:gd name="connsiteY1" fmla="*/ 7144 h 28575"/>
                      <a:gd name="connsiteX2" fmla="*/ 7144 w 28575"/>
                      <a:gd name="connsiteY2" fmla="*/ 14764 h 28575"/>
                      <a:gd name="connsiteX3" fmla="*/ 14764 w 28575"/>
                      <a:gd name="connsiteY3" fmla="*/ 22384 h 28575"/>
                      <a:gd name="connsiteX4" fmla="*/ 22384 w 28575"/>
                      <a:gd name="connsiteY4" fmla="*/ 14764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22384" y="14764"/>
                        </a:moveTo>
                        <a:cubicBezTo>
                          <a:pt x="22384" y="10001"/>
                          <a:pt x="18574" y="7144"/>
                          <a:pt x="14764" y="7144"/>
                        </a:cubicBezTo>
                        <a:cubicBezTo>
                          <a:pt x="10954" y="7144"/>
                          <a:pt x="7144" y="10954"/>
                          <a:pt x="7144" y="14764"/>
                        </a:cubicBezTo>
                        <a:cubicBezTo>
                          <a:pt x="7144" y="18574"/>
                          <a:pt x="10954" y="22384"/>
                          <a:pt x="14764" y="22384"/>
                        </a:cubicBezTo>
                        <a:cubicBezTo>
                          <a:pt x="18574" y="22384"/>
                          <a:pt x="22384" y="19526"/>
                          <a:pt x="22384" y="1476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92" name="Freeform: Shape 355">
                    <a:extLst>
                      <a:ext uri="{FF2B5EF4-FFF2-40B4-BE49-F238E27FC236}">
                        <a16:creationId xmlns:a16="http://schemas.microsoft.com/office/drawing/2014/main" id="{68391590-E602-48F5-A769-204E65C64676}"/>
                      </a:ext>
                    </a:extLst>
                  </p:cNvPr>
                  <p:cNvSpPr/>
                  <p:nvPr/>
                </p:nvSpPr>
                <p:spPr>
                  <a:xfrm>
                    <a:off x="5585936" y="3662839"/>
                    <a:ext cx="38100" cy="38100"/>
                  </a:xfrm>
                  <a:custGeom>
                    <a:avLst/>
                    <a:gdLst>
                      <a:gd name="connsiteX0" fmla="*/ 37624 w 38100"/>
                      <a:gd name="connsiteY0" fmla="*/ 22384 h 38100"/>
                      <a:gd name="connsiteX1" fmla="*/ 22384 w 38100"/>
                      <a:gd name="connsiteY1" fmla="*/ 7144 h 38100"/>
                      <a:gd name="connsiteX2" fmla="*/ 7144 w 38100"/>
                      <a:gd name="connsiteY2" fmla="*/ 22384 h 38100"/>
                      <a:gd name="connsiteX3" fmla="*/ 22384 w 38100"/>
                      <a:gd name="connsiteY3" fmla="*/ 37624 h 38100"/>
                      <a:gd name="connsiteX4" fmla="*/ 37624 w 38100"/>
                      <a:gd name="connsiteY4" fmla="*/ 2238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37624" y="22384"/>
                        </a:moveTo>
                        <a:cubicBezTo>
                          <a:pt x="37624" y="13811"/>
                          <a:pt x="30956" y="7144"/>
                          <a:pt x="22384" y="7144"/>
                        </a:cubicBezTo>
                        <a:cubicBezTo>
                          <a:pt x="13811" y="7144"/>
                          <a:pt x="7144" y="13811"/>
                          <a:pt x="7144" y="22384"/>
                        </a:cubicBezTo>
                        <a:cubicBezTo>
                          <a:pt x="7144" y="30956"/>
                          <a:pt x="13811" y="37624"/>
                          <a:pt x="22384" y="37624"/>
                        </a:cubicBezTo>
                        <a:cubicBezTo>
                          <a:pt x="30956" y="37624"/>
                          <a:pt x="37624" y="30956"/>
                          <a:pt x="37624" y="2238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93" name="Freeform: Shape 356">
                    <a:extLst>
                      <a:ext uri="{FF2B5EF4-FFF2-40B4-BE49-F238E27FC236}">
                        <a16:creationId xmlns:a16="http://schemas.microsoft.com/office/drawing/2014/main" id="{C2CF46A1-F9D1-4502-96F2-77EAD47EA74B}"/>
                      </a:ext>
                    </a:extLst>
                  </p:cNvPr>
                  <p:cNvSpPr/>
                  <p:nvPr/>
                </p:nvSpPr>
                <p:spPr>
                  <a:xfrm>
                    <a:off x="5774531" y="3054191"/>
                    <a:ext cx="28575" cy="28575"/>
                  </a:xfrm>
                  <a:custGeom>
                    <a:avLst/>
                    <a:gdLst>
                      <a:gd name="connsiteX0" fmla="*/ 28099 w 28575"/>
                      <a:gd name="connsiteY0" fmla="*/ 17621 h 28575"/>
                      <a:gd name="connsiteX1" fmla="*/ 17621 w 28575"/>
                      <a:gd name="connsiteY1" fmla="*/ 28099 h 28575"/>
                      <a:gd name="connsiteX2" fmla="*/ 7144 w 28575"/>
                      <a:gd name="connsiteY2" fmla="*/ 17621 h 28575"/>
                      <a:gd name="connsiteX3" fmla="*/ 17621 w 28575"/>
                      <a:gd name="connsiteY3" fmla="*/ 7144 h 28575"/>
                      <a:gd name="connsiteX4" fmla="*/ 28099 w 28575"/>
                      <a:gd name="connsiteY4" fmla="*/ 17621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28099" y="17621"/>
                        </a:moveTo>
                        <a:cubicBezTo>
                          <a:pt x="28099" y="23408"/>
                          <a:pt x="23408" y="28099"/>
                          <a:pt x="17621" y="28099"/>
                        </a:cubicBezTo>
                        <a:cubicBezTo>
                          <a:pt x="11835" y="28099"/>
                          <a:pt x="7144" y="23408"/>
                          <a:pt x="7144" y="17621"/>
                        </a:cubicBezTo>
                        <a:cubicBezTo>
                          <a:pt x="7144" y="11835"/>
                          <a:pt x="11835" y="7144"/>
                          <a:pt x="17621" y="7144"/>
                        </a:cubicBezTo>
                        <a:cubicBezTo>
                          <a:pt x="23408" y="7144"/>
                          <a:pt x="28099" y="11835"/>
                          <a:pt x="28099" y="1762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94" name="Freeform: Shape 357">
                    <a:extLst>
                      <a:ext uri="{FF2B5EF4-FFF2-40B4-BE49-F238E27FC236}">
                        <a16:creationId xmlns:a16="http://schemas.microsoft.com/office/drawing/2014/main" id="{C0924719-80A1-442B-B828-6AE10B66239B}"/>
                      </a:ext>
                    </a:extLst>
                  </p:cNvPr>
                  <p:cNvSpPr/>
                  <p:nvPr/>
                </p:nvSpPr>
                <p:spPr>
                  <a:xfrm>
                    <a:off x="5801201" y="2997041"/>
                    <a:ext cx="28575" cy="28575"/>
                  </a:xfrm>
                  <a:custGeom>
                    <a:avLst/>
                    <a:gdLst>
                      <a:gd name="connsiteX0" fmla="*/ 24289 w 28575"/>
                      <a:gd name="connsiteY0" fmla="*/ 15716 h 28575"/>
                      <a:gd name="connsiteX1" fmla="*/ 15716 w 28575"/>
                      <a:gd name="connsiteY1" fmla="*/ 24289 h 28575"/>
                      <a:gd name="connsiteX2" fmla="*/ 7144 w 28575"/>
                      <a:gd name="connsiteY2" fmla="*/ 15716 h 28575"/>
                      <a:gd name="connsiteX3" fmla="*/ 15716 w 28575"/>
                      <a:gd name="connsiteY3" fmla="*/ 7144 h 28575"/>
                      <a:gd name="connsiteX4" fmla="*/ 24289 w 28575"/>
                      <a:gd name="connsiteY4" fmla="*/ 15716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24289" y="15716"/>
                        </a:moveTo>
                        <a:cubicBezTo>
                          <a:pt x="24289" y="20451"/>
                          <a:pt x="20451" y="24289"/>
                          <a:pt x="15716" y="24289"/>
                        </a:cubicBezTo>
                        <a:cubicBezTo>
                          <a:pt x="10982" y="24289"/>
                          <a:pt x="7144" y="20451"/>
                          <a:pt x="7144" y="15716"/>
                        </a:cubicBezTo>
                        <a:cubicBezTo>
                          <a:pt x="7144" y="10982"/>
                          <a:pt x="10982" y="7144"/>
                          <a:pt x="15716" y="7144"/>
                        </a:cubicBezTo>
                        <a:cubicBezTo>
                          <a:pt x="20451" y="7144"/>
                          <a:pt x="24289" y="10982"/>
                          <a:pt x="24289" y="1571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95" name="Freeform: Shape 358">
                    <a:extLst>
                      <a:ext uri="{FF2B5EF4-FFF2-40B4-BE49-F238E27FC236}">
                        <a16:creationId xmlns:a16="http://schemas.microsoft.com/office/drawing/2014/main" id="{C9147A7F-F6FD-4579-A812-1317CE473016}"/>
                      </a:ext>
                    </a:extLst>
                  </p:cNvPr>
                  <p:cNvSpPr/>
                  <p:nvPr/>
                </p:nvSpPr>
                <p:spPr>
                  <a:xfrm>
                    <a:off x="5444966" y="3704749"/>
                    <a:ext cx="85725" cy="85725"/>
                  </a:xfrm>
                  <a:custGeom>
                    <a:avLst/>
                    <a:gdLst>
                      <a:gd name="connsiteX0" fmla="*/ 81439 w 85725"/>
                      <a:gd name="connsiteY0" fmla="*/ 44291 h 85725"/>
                      <a:gd name="connsiteX1" fmla="*/ 44291 w 85725"/>
                      <a:gd name="connsiteY1" fmla="*/ 81439 h 85725"/>
                      <a:gd name="connsiteX2" fmla="*/ 7144 w 85725"/>
                      <a:gd name="connsiteY2" fmla="*/ 44291 h 85725"/>
                      <a:gd name="connsiteX3" fmla="*/ 44291 w 85725"/>
                      <a:gd name="connsiteY3" fmla="*/ 7144 h 85725"/>
                      <a:gd name="connsiteX4" fmla="*/ 81439 w 85725"/>
                      <a:gd name="connsiteY4" fmla="*/ 44291 h 857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725" h="85725">
                        <a:moveTo>
                          <a:pt x="81439" y="44291"/>
                        </a:moveTo>
                        <a:cubicBezTo>
                          <a:pt x="81439" y="64807"/>
                          <a:pt x="64807" y="81439"/>
                          <a:pt x="44291" y="81439"/>
                        </a:cubicBezTo>
                        <a:cubicBezTo>
                          <a:pt x="23775" y="81439"/>
                          <a:pt x="7144" y="64807"/>
                          <a:pt x="7144" y="44291"/>
                        </a:cubicBezTo>
                        <a:cubicBezTo>
                          <a:pt x="7144" y="23775"/>
                          <a:pt x="23775" y="7144"/>
                          <a:pt x="44291" y="7144"/>
                        </a:cubicBezTo>
                        <a:cubicBezTo>
                          <a:pt x="64807" y="7144"/>
                          <a:pt x="81439" y="23775"/>
                          <a:pt x="81439" y="4429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96" name="Freeform: Shape 359">
                    <a:extLst>
                      <a:ext uri="{FF2B5EF4-FFF2-40B4-BE49-F238E27FC236}">
                        <a16:creationId xmlns:a16="http://schemas.microsoft.com/office/drawing/2014/main" id="{92613CA3-2F29-4421-BA66-1DB5958110CB}"/>
                      </a:ext>
                    </a:extLst>
                  </p:cNvPr>
                  <p:cNvSpPr/>
                  <p:nvPr/>
                </p:nvSpPr>
                <p:spPr>
                  <a:xfrm>
                    <a:off x="5544979" y="3427571"/>
                    <a:ext cx="85725" cy="95250"/>
                  </a:xfrm>
                  <a:custGeom>
                    <a:avLst/>
                    <a:gdLst>
                      <a:gd name="connsiteX0" fmla="*/ 58579 w 85725"/>
                      <a:gd name="connsiteY0" fmla="*/ 39529 h 95250"/>
                      <a:gd name="connsiteX1" fmla="*/ 59531 w 85725"/>
                      <a:gd name="connsiteY1" fmla="*/ 32861 h 95250"/>
                      <a:gd name="connsiteX2" fmla="*/ 39529 w 85725"/>
                      <a:gd name="connsiteY2" fmla="*/ 12859 h 95250"/>
                      <a:gd name="connsiteX3" fmla="*/ 38576 w 85725"/>
                      <a:gd name="connsiteY3" fmla="*/ 12859 h 95250"/>
                      <a:gd name="connsiteX4" fmla="*/ 25241 w 85725"/>
                      <a:gd name="connsiteY4" fmla="*/ 7144 h 95250"/>
                      <a:gd name="connsiteX5" fmla="*/ 7144 w 85725"/>
                      <a:gd name="connsiteY5" fmla="*/ 25241 h 95250"/>
                      <a:gd name="connsiteX6" fmla="*/ 22384 w 85725"/>
                      <a:gd name="connsiteY6" fmla="*/ 43339 h 95250"/>
                      <a:gd name="connsiteX7" fmla="*/ 34766 w 85725"/>
                      <a:gd name="connsiteY7" fmla="*/ 52864 h 95250"/>
                      <a:gd name="connsiteX8" fmla="*/ 30004 w 85725"/>
                      <a:gd name="connsiteY8" fmla="*/ 68104 h 95250"/>
                      <a:gd name="connsiteX9" fmla="*/ 58579 w 85725"/>
                      <a:gd name="connsiteY9" fmla="*/ 96679 h 95250"/>
                      <a:gd name="connsiteX10" fmla="*/ 87154 w 85725"/>
                      <a:gd name="connsiteY10" fmla="*/ 68104 h 95250"/>
                      <a:gd name="connsiteX11" fmla="*/ 58579 w 85725"/>
                      <a:gd name="connsiteY11" fmla="*/ 39529 h 95250"/>
                      <a:gd name="connsiteX12" fmla="*/ 58579 w 85725"/>
                      <a:gd name="connsiteY12" fmla="*/ 39529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725" h="95250">
                        <a:moveTo>
                          <a:pt x="58579" y="39529"/>
                        </a:moveTo>
                        <a:cubicBezTo>
                          <a:pt x="59531" y="37624"/>
                          <a:pt x="59531" y="35719"/>
                          <a:pt x="59531" y="32861"/>
                        </a:cubicBezTo>
                        <a:cubicBezTo>
                          <a:pt x="59531" y="21431"/>
                          <a:pt x="50006" y="12859"/>
                          <a:pt x="39529" y="12859"/>
                        </a:cubicBezTo>
                        <a:cubicBezTo>
                          <a:pt x="39529" y="12859"/>
                          <a:pt x="38576" y="12859"/>
                          <a:pt x="38576" y="12859"/>
                        </a:cubicBezTo>
                        <a:cubicBezTo>
                          <a:pt x="34766" y="9049"/>
                          <a:pt x="30956" y="7144"/>
                          <a:pt x="25241" y="7144"/>
                        </a:cubicBezTo>
                        <a:cubicBezTo>
                          <a:pt x="14764" y="7144"/>
                          <a:pt x="7144" y="15716"/>
                          <a:pt x="7144" y="25241"/>
                        </a:cubicBezTo>
                        <a:cubicBezTo>
                          <a:pt x="7144" y="33814"/>
                          <a:pt x="13811" y="41434"/>
                          <a:pt x="22384" y="43339"/>
                        </a:cubicBezTo>
                        <a:cubicBezTo>
                          <a:pt x="25241" y="48101"/>
                          <a:pt x="30004" y="50959"/>
                          <a:pt x="34766" y="52864"/>
                        </a:cubicBezTo>
                        <a:cubicBezTo>
                          <a:pt x="31909" y="57626"/>
                          <a:pt x="30004" y="62389"/>
                          <a:pt x="30004" y="68104"/>
                        </a:cubicBezTo>
                        <a:cubicBezTo>
                          <a:pt x="30004" y="84296"/>
                          <a:pt x="43339" y="96679"/>
                          <a:pt x="58579" y="96679"/>
                        </a:cubicBezTo>
                        <a:cubicBezTo>
                          <a:pt x="74771" y="96679"/>
                          <a:pt x="87154" y="83344"/>
                          <a:pt x="87154" y="68104"/>
                        </a:cubicBezTo>
                        <a:cubicBezTo>
                          <a:pt x="88106" y="52864"/>
                          <a:pt x="74771" y="39529"/>
                          <a:pt x="58579" y="39529"/>
                        </a:cubicBezTo>
                        <a:cubicBezTo>
                          <a:pt x="58579" y="39529"/>
                          <a:pt x="58579" y="39529"/>
                          <a:pt x="58579" y="3952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97" name="Freeform: Shape 360">
                    <a:extLst>
                      <a:ext uri="{FF2B5EF4-FFF2-40B4-BE49-F238E27FC236}">
                        <a16:creationId xmlns:a16="http://schemas.microsoft.com/office/drawing/2014/main" id="{C042688D-F014-4C87-B2F3-26F489021B8F}"/>
                      </a:ext>
                    </a:extLst>
                  </p:cNvPr>
                  <p:cNvSpPr/>
                  <p:nvPr/>
                </p:nvSpPr>
                <p:spPr>
                  <a:xfrm>
                    <a:off x="5965031" y="4117181"/>
                    <a:ext cx="19050" cy="19050"/>
                  </a:xfrm>
                  <a:custGeom>
                    <a:avLst/>
                    <a:gdLst>
                      <a:gd name="connsiteX0" fmla="*/ 16669 w 19050"/>
                      <a:gd name="connsiteY0" fmla="*/ 11906 h 19050"/>
                      <a:gd name="connsiteX1" fmla="*/ 11906 w 19050"/>
                      <a:gd name="connsiteY1" fmla="*/ 7144 h 19050"/>
                      <a:gd name="connsiteX2" fmla="*/ 7144 w 19050"/>
                      <a:gd name="connsiteY2" fmla="*/ 11906 h 19050"/>
                      <a:gd name="connsiteX3" fmla="*/ 11906 w 19050"/>
                      <a:gd name="connsiteY3" fmla="*/ 16669 h 19050"/>
                      <a:gd name="connsiteX4" fmla="*/ 16669 w 19050"/>
                      <a:gd name="connsiteY4" fmla="*/ 11906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0" h="19050">
                        <a:moveTo>
                          <a:pt x="16669" y="11906"/>
                        </a:moveTo>
                        <a:cubicBezTo>
                          <a:pt x="16669" y="9049"/>
                          <a:pt x="14764" y="7144"/>
                          <a:pt x="11906" y="7144"/>
                        </a:cubicBezTo>
                        <a:cubicBezTo>
                          <a:pt x="9049" y="7144"/>
                          <a:pt x="7144" y="9049"/>
                          <a:pt x="7144" y="11906"/>
                        </a:cubicBezTo>
                        <a:cubicBezTo>
                          <a:pt x="7144" y="14764"/>
                          <a:pt x="9049" y="16669"/>
                          <a:pt x="11906" y="16669"/>
                        </a:cubicBezTo>
                        <a:cubicBezTo>
                          <a:pt x="14764" y="16669"/>
                          <a:pt x="16669" y="14764"/>
                          <a:pt x="16669" y="1190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98" name="Freeform: Shape 361">
                    <a:extLst>
                      <a:ext uri="{FF2B5EF4-FFF2-40B4-BE49-F238E27FC236}">
                        <a16:creationId xmlns:a16="http://schemas.microsoft.com/office/drawing/2014/main" id="{5007A75F-1FB6-444D-A2A0-7BC61FD8915E}"/>
                      </a:ext>
                    </a:extLst>
                  </p:cNvPr>
                  <p:cNvSpPr/>
                  <p:nvPr/>
                </p:nvSpPr>
                <p:spPr>
                  <a:xfrm>
                    <a:off x="5866924" y="3722846"/>
                    <a:ext cx="76200" cy="76200"/>
                  </a:xfrm>
                  <a:custGeom>
                    <a:avLst/>
                    <a:gdLst>
                      <a:gd name="connsiteX0" fmla="*/ 65246 w 76200"/>
                      <a:gd name="connsiteY0" fmla="*/ 75724 h 76200"/>
                      <a:gd name="connsiteX1" fmla="*/ 75724 w 76200"/>
                      <a:gd name="connsiteY1" fmla="*/ 65246 h 76200"/>
                      <a:gd name="connsiteX2" fmla="*/ 65246 w 76200"/>
                      <a:gd name="connsiteY2" fmla="*/ 54769 h 76200"/>
                      <a:gd name="connsiteX3" fmla="*/ 62389 w 76200"/>
                      <a:gd name="connsiteY3" fmla="*/ 55721 h 76200"/>
                      <a:gd name="connsiteX4" fmla="*/ 68104 w 76200"/>
                      <a:gd name="connsiteY4" fmla="*/ 42386 h 76200"/>
                      <a:gd name="connsiteX5" fmla="*/ 50006 w 76200"/>
                      <a:gd name="connsiteY5" fmla="*/ 24289 h 76200"/>
                      <a:gd name="connsiteX6" fmla="*/ 42386 w 76200"/>
                      <a:gd name="connsiteY6" fmla="*/ 26194 h 76200"/>
                      <a:gd name="connsiteX7" fmla="*/ 30956 w 76200"/>
                      <a:gd name="connsiteY7" fmla="*/ 16669 h 76200"/>
                      <a:gd name="connsiteX8" fmla="*/ 31909 w 76200"/>
                      <a:gd name="connsiteY8" fmla="*/ 16669 h 76200"/>
                      <a:gd name="connsiteX9" fmla="*/ 36671 w 76200"/>
                      <a:gd name="connsiteY9" fmla="*/ 11906 h 76200"/>
                      <a:gd name="connsiteX10" fmla="*/ 31909 w 76200"/>
                      <a:gd name="connsiteY10" fmla="*/ 7144 h 76200"/>
                      <a:gd name="connsiteX11" fmla="*/ 27146 w 76200"/>
                      <a:gd name="connsiteY11" fmla="*/ 11906 h 76200"/>
                      <a:gd name="connsiteX12" fmla="*/ 30004 w 76200"/>
                      <a:gd name="connsiteY12" fmla="*/ 16669 h 76200"/>
                      <a:gd name="connsiteX13" fmla="*/ 26194 w 76200"/>
                      <a:gd name="connsiteY13" fmla="*/ 15716 h 76200"/>
                      <a:gd name="connsiteX14" fmla="*/ 7144 w 76200"/>
                      <a:gd name="connsiteY14" fmla="*/ 34766 h 76200"/>
                      <a:gd name="connsiteX15" fmla="*/ 26194 w 76200"/>
                      <a:gd name="connsiteY15" fmla="*/ 53816 h 76200"/>
                      <a:gd name="connsiteX16" fmla="*/ 35719 w 76200"/>
                      <a:gd name="connsiteY16" fmla="*/ 50959 h 76200"/>
                      <a:gd name="connsiteX17" fmla="*/ 50959 w 76200"/>
                      <a:gd name="connsiteY17" fmla="*/ 59531 h 76200"/>
                      <a:gd name="connsiteX18" fmla="*/ 57626 w 76200"/>
                      <a:gd name="connsiteY18" fmla="*/ 58579 h 76200"/>
                      <a:gd name="connsiteX19" fmla="*/ 54769 w 76200"/>
                      <a:gd name="connsiteY19" fmla="*/ 65246 h 76200"/>
                      <a:gd name="connsiteX20" fmla="*/ 65246 w 76200"/>
                      <a:gd name="connsiteY20" fmla="*/ 75724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6200" h="76200">
                        <a:moveTo>
                          <a:pt x="65246" y="75724"/>
                        </a:moveTo>
                        <a:cubicBezTo>
                          <a:pt x="70961" y="75724"/>
                          <a:pt x="75724" y="70961"/>
                          <a:pt x="75724" y="65246"/>
                        </a:cubicBezTo>
                        <a:cubicBezTo>
                          <a:pt x="75724" y="59531"/>
                          <a:pt x="70961" y="54769"/>
                          <a:pt x="65246" y="54769"/>
                        </a:cubicBezTo>
                        <a:cubicBezTo>
                          <a:pt x="64294" y="54769"/>
                          <a:pt x="63341" y="54769"/>
                          <a:pt x="62389" y="55721"/>
                        </a:cubicBezTo>
                        <a:cubicBezTo>
                          <a:pt x="66199" y="52864"/>
                          <a:pt x="68104" y="48101"/>
                          <a:pt x="68104" y="42386"/>
                        </a:cubicBezTo>
                        <a:cubicBezTo>
                          <a:pt x="68104" y="32861"/>
                          <a:pt x="60484" y="24289"/>
                          <a:pt x="50006" y="24289"/>
                        </a:cubicBezTo>
                        <a:cubicBezTo>
                          <a:pt x="47149" y="24289"/>
                          <a:pt x="44291" y="25241"/>
                          <a:pt x="42386" y="26194"/>
                        </a:cubicBezTo>
                        <a:cubicBezTo>
                          <a:pt x="39529" y="21431"/>
                          <a:pt x="35719" y="18574"/>
                          <a:pt x="30956" y="16669"/>
                        </a:cubicBezTo>
                        <a:cubicBezTo>
                          <a:pt x="30956" y="16669"/>
                          <a:pt x="31909" y="16669"/>
                          <a:pt x="31909" y="16669"/>
                        </a:cubicBezTo>
                        <a:cubicBezTo>
                          <a:pt x="34766" y="16669"/>
                          <a:pt x="36671" y="14764"/>
                          <a:pt x="36671" y="11906"/>
                        </a:cubicBezTo>
                        <a:cubicBezTo>
                          <a:pt x="36671" y="9049"/>
                          <a:pt x="34766" y="7144"/>
                          <a:pt x="31909" y="7144"/>
                        </a:cubicBezTo>
                        <a:cubicBezTo>
                          <a:pt x="29051" y="7144"/>
                          <a:pt x="27146" y="9049"/>
                          <a:pt x="27146" y="11906"/>
                        </a:cubicBezTo>
                        <a:cubicBezTo>
                          <a:pt x="27146" y="13811"/>
                          <a:pt x="28099" y="15716"/>
                          <a:pt x="30004" y="16669"/>
                        </a:cubicBezTo>
                        <a:cubicBezTo>
                          <a:pt x="29051" y="16669"/>
                          <a:pt x="27146" y="15716"/>
                          <a:pt x="26194" y="15716"/>
                        </a:cubicBezTo>
                        <a:cubicBezTo>
                          <a:pt x="15716" y="15716"/>
                          <a:pt x="7144" y="24289"/>
                          <a:pt x="7144" y="34766"/>
                        </a:cubicBezTo>
                        <a:cubicBezTo>
                          <a:pt x="7144" y="45244"/>
                          <a:pt x="15716" y="53816"/>
                          <a:pt x="26194" y="53816"/>
                        </a:cubicBezTo>
                        <a:cubicBezTo>
                          <a:pt x="29051" y="53816"/>
                          <a:pt x="32861" y="52864"/>
                          <a:pt x="35719" y="50959"/>
                        </a:cubicBezTo>
                        <a:cubicBezTo>
                          <a:pt x="38576" y="55721"/>
                          <a:pt x="44291" y="59531"/>
                          <a:pt x="50959" y="59531"/>
                        </a:cubicBezTo>
                        <a:cubicBezTo>
                          <a:pt x="52864" y="59531"/>
                          <a:pt x="55721" y="58579"/>
                          <a:pt x="57626" y="58579"/>
                        </a:cubicBezTo>
                        <a:cubicBezTo>
                          <a:pt x="55721" y="60484"/>
                          <a:pt x="54769" y="62389"/>
                          <a:pt x="54769" y="65246"/>
                        </a:cubicBezTo>
                        <a:cubicBezTo>
                          <a:pt x="54769" y="70961"/>
                          <a:pt x="59531" y="75724"/>
                          <a:pt x="65246" y="7572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99" name="Freeform: Shape 362">
                    <a:extLst>
                      <a:ext uri="{FF2B5EF4-FFF2-40B4-BE49-F238E27FC236}">
                        <a16:creationId xmlns:a16="http://schemas.microsoft.com/office/drawing/2014/main" id="{03D9327E-EDB1-4AC6-904F-7E6829A9A029}"/>
                      </a:ext>
                    </a:extLst>
                  </p:cNvPr>
                  <p:cNvSpPr/>
                  <p:nvPr/>
                </p:nvSpPr>
                <p:spPr>
                  <a:xfrm>
                    <a:off x="6027896" y="2811304"/>
                    <a:ext cx="95250" cy="85725"/>
                  </a:xfrm>
                  <a:custGeom>
                    <a:avLst/>
                    <a:gdLst>
                      <a:gd name="connsiteX0" fmla="*/ 27146 w 95250"/>
                      <a:gd name="connsiteY0" fmla="*/ 7144 h 85725"/>
                      <a:gd name="connsiteX1" fmla="*/ 7144 w 95250"/>
                      <a:gd name="connsiteY1" fmla="*/ 27146 h 85725"/>
                      <a:gd name="connsiteX2" fmla="*/ 16669 w 95250"/>
                      <a:gd name="connsiteY2" fmla="*/ 44291 h 85725"/>
                      <a:gd name="connsiteX3" fmla="*/ 15716 w 95250"/>
                      <a:gd name="connsiteY3" fmla="*/ 49054 h 85725"/>
                      <a:gd name="connsiteX4" fmla="*/ 32861 w 95250"/>
                      <a:gd name="connsiteY4" fmla="*/ 66199 h 85725"/>
                      <a:gd name="connsiteX5" fmla="*/ 42386 w 95250"/>
                      <a:gd name="connsiteY5" fmla="*/ 63341 h 85725"/>
                      <a:gd name="connsiteX6" fmla="*/ 66199 w 95250"/>
                      <a:gd name="connsiteY6" fmla="*/ 84296 h 85725"/>
                      <a:gd name="connsiteX7" fmla="*/ 90964 w 95250"/>
                      <a:gd name="connsiteY7" fmla="*/ 59531 h 85725"/>
                      <a:gd name="connsiteX8" fmla="*/ 66199 w 95250"/>
                      <a:gd name="connsiteY8" fmla="*/ 34766 h 85725"/>
                      <a:gd name="connsiteX9" fmla="*/ 49054 w 95250"/>
                      <a:gd name="connsiteY9" fmla="*/ 41434 h 85725"/>
                      <a:gd name="connsiteX10" fmla="*/ 45244 w 95250"/>
                      <a:gd name="connsiteY10" fmla="*/ 34766 h 85725"/>
                      <a:gd name="connsiteX11" fmla="*/ 47149 w 95250"/>
                      <a:gd name="connsiteY11" fmla="*/ 25241 h 85725"/>
                      <a:gd name="connsiteX12" fmla="*/ 27146 w 95250"/>
                      <a:gd name="connsiteY12" fmla="*/ 7144 h 857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5250" h="85725">
                        <a:moveTo>
                          <a:pt x="27146" y="7144"/>
                        </a:moveTo>
                        <a:cubicBezTo>
                          <a:pt x="15716" y="7144"/>
                          <a:pt x="7144" y="15716"/>
                          <a:pt x="7144" y="27146"/>
                        </a:cubicBezTo>
                        <a:cubicBezTo>
                          <a:pt x="7144" y="33814"/>
                          <a:pt x="10954" y="40481"/>
                          <a:pt x="16669" y="44291"/>
                        </a:cubicBezTo>
                        <a:cubicBezTo>
                          <a:pt x="15716" y="46196"/>
                          <a:pt x="15716" y="47149"/>
                          <a:pt x="15716" y="49054"/>
                        </a:cubicBezTo>
                        <a:cubicBezTo>
                          <a:pt x="15716" y="58579"/>
                          <a:pt x="23336" y="66199"/>
                          <a:pt x="32861" y="66199"/>
                        </a:cubicBezTo>
                        <a:cubicBezTo>
                          <a:pt x="36671" y="66199"/>
                          <a:pt x="39529" y="65246"/>
                          <a:pt x="42386" y="63341"/>
                        </a:cubicBezTo>
                        <a:cubicBezTo>
                          <a:pt x="44291" y="74771"/>
                          <a:pt x="53816" y="84296"/>
                          <a:pt x="66199" y="84296"/>
                        </a:cubicBezTo>
                        <a:cubicBezTo>
                          <a:pt x="79534" y="84296"/>
                          <a:pt x="90964" y="72866"/>
                          <a:pt x="90964" y="59531"/>
                        </a:cubicBezTo>
                        <a:cubicBezTo>
                          <a:pt x="90964" y="46196"/>
                          <a:pt x="80486" y="34766"/>
                          <a:pt x="66199" y="34766"/>
                        </a:cubicBezTo>
                        <a:cubicBezTo>
                          <a:pt x="59531" y="34766"/>
                          <a:pt x="53816" y="37624"/>
                          <a:pt x="49054" y="41434"/>
                        </a:cubicBezTo>
                        <a:cubicBezTo>
                          <a:pt x="48101" y="38576"/>
                          <a:pt x="46196" y="36671"/>
                          <a:pt x="45244" y="34766"/>
                        </a:cubicBezTo>
                        <a:cubicBezTo>
                          <a:pt x="47149" y="31909"/>
                          <a:pt x="47149" y="29051"/>
                          <a:pt x="47149" y="25241"/>
                        </a:cubicBezTo>
                        <a:cubicBezTo>
                          <a:pt x="47149" y="16669"/>
                          <a:pt x="37624" y="7144"/>
                          <a:pt x="27146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00" name="Freeform: Shape 363">
                    <a:extLst>
                      <a:ext uri="{FF2B5EF4-FFF2-40B4-BE49-F238E27FC236}">
                        <a16:creationId xmlns:a16="http://schemas.microsoft.com/office/drawing/2014/main" id="{5E9108EF-C3AD-487C-8B6D-9BA7524BA263}"/>
                      </a:ext>
                    </a:extLst>
                  </p:cNvPr>
                  <p:cNvSpPr/>
                  <p:nvPr/>
                </p:nvSpPr>
                <p:spPr>
                  <a:xfrm>
                    <a:off x="6005989" y="2619851"/>
                    <a:ext cx="76200" cy="76200"/>
                  </a:xfrm>
                  <a:custGeom>
                    <a:avLst/>
                    <a:gdLst>
                      <a:gd name="connsiteX0" fmla="*/ 42386 w 76200"/>
                      <a:gd name="connsiteY0" fmla="*/ 77629 h 76200"/>
                      <a:gd name="connsiteX1" fmla="*/ 77629 w 76200"/>
                      <a:gd name="connsiteY1" fmla="*/ 42386 h 76200"/>
                      <a:gd name="connsiteX2" fmla="*/ 42386 w 76200"/>
                      <a:gd name="connsiteY2" fmla="*/ 7144 h 76200"/>
                      <a:gd name="connsiteX3" fmla="*/ 7144 w 76200"/>
                      <a:gd name="connsiteY3" fmla="*/ 42386 h 76200"/>
                      <a:gd name="connsiteX4" fmla="*/ 42386 w 76200"/>
                      <a:gd name="connsiteY4" fmla="*/ 77629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200" h="76200">
                        <a:moveTo>
                          <a:pt x="42386" y="77629"/>
                        </a:moveTo>
                        <a:cubicBezTo>
                          <a:pt x="61436" y="77629"/>
                          <a:pt x="77629" y="62389"/>
                          <a:pt x="77629" y="42386"/>
                        </a:cubicBezTo>
                        <a:cubicBezTo>
                          <a:pt x="77629" y="23336"/>
                          <a:pt x="62389" y="7144"/>
                          <a:pt x="42386" y="7144"/>
                        </a:cubicBezTo>
                        <a:cubicBezTo>
                          <a:pt x="23336" y="7144"/>
                          <a:pt x="7144" y="22384"/>
                          <a:pt x="7144" y="42386"/>
                        </a:cubicBezTo>
                        <a:cubicBezTo>
                          <a:pt x="7144" y="62389"/>
                          <a:pt x="23336" y="77629"/>
                          <a:pt x="42386" y="7762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01" name="Freeform: Shape 364">
                    <a:extLst>
                      <a:ext uri="{FF2B5EF4-FFF2-40B4-BE49-F238E27FC236}">
                        <a16:creationId xmlns:a16="http://schemas.microsoft.com/office/drawing/2014/main" id="{6544F038-0A94-47CC-94C7-F905372D74E4}"/>
                      </a:ext>
                    </a:extLst>
                  </p:cNvPr>
                  <p:cNvSpPr/>
                  <p:nvPr/>
                </p:nvSpPr>
                <p:spPr>
                  <a:xfrm>
                    <a:off x="5885021" y="3175159"/>
                    <a:ext cx="38100" cy="38100"/>
                  </a:xfrm>
                  <a:custGeom>
                    <a:avLst/>
                    <a:gdLst>
                      <a:gd name="connsiteX0" fmla="*/ 19526 w 38100"/>
                      <a:gd name="connsiteY0" fmla="*/ 31909 h 38100"/>
                      <a:gd name="connsiteX1" fmla="*/ 31909 w 38100"/>
                      <a:gd name="connsiteY1" fmla="*/ 19526 h 38100"/>
                      <a:gd name="connsiteX2" fmla="*/ 19526 w 38100"/>
                      <a:gd name="connsiteY2" fmla="*/ 7144 h 38100"/>
                      <a:gd name="connsiteX3" fmla="*/ 7144 w 38100"/>
                      <a:gd name="connsiteY3" fmla="*/ 19526 h 38100"/>
                      <a:gd name="connsiteX4" fmla="*/ 19526 w 38100"/>
                      <a:gd name="connsiteY4" fmla="*/ 31909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19526" y="31909"/>
                        </a:moveTo>
                        <a:cubicBezTo>
                          <a:pt x="26194" y="31909"/>
                          <a:pt x="31909" y="26194"/>
                          <a:pt x="31909" y="19526"/>
                        </a:cubicBezTo>
                        <a:cubicBezTo>
                          <a:pt x="31909" y="12859"/>
                          <a:pt x="26194" y="7144"/>
                          <a:pt x="19526" y="7144"/>
                        </a:cubicBezTo>
                        <a:cubicBezTo>
                          <a:pt x="12859" y="7144"/>
                          <a:pt x="7144" y="12859"/>
                          <a:pt x="7144" y="19526"/>
                        </a:cubicBezTo>
                        <a:cubicBezTo>
                          <a:pt x="7144" y="26194"/>
                          <a:pt x="12859" y="31909"/>
                          <a:pt x="19526" y="3190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02" name="Freeform: Shape 365">
                    <a:extLst>
                      <a:ext uri="{FF2B5EF4-FFF2-40B4-BE49-F238E27FC236}">
                        <a16:creationId xmlns:a16="http://schemas.microsoft.com/office/drawing/2014/main" id="{0B628F37-091C-4055-9977-B545280D95A3}"/>
                      </a:ext>
                    </a:extLst>
                  </p:cNvPr>
                  <p:cNvSpPr/>
                  <p:nvPr/>
                </p:nvSpPr>
                <p:spPr>
                  <a:xfrm>
                    <a:off x="6279356" y="3024664"/>
                    <a:ext cx="38100" cy="38100"/>
                  </a:xfrm>
                  <a:custGeom>
                    <a:avLst/>
                    <a:gdLst>
                      <a:gd name="connsiteX0" fmla="*/ 21431 w 38100"/>
                      <a:gd name="connsiteY0" fmla="*/ 35719 h 38100"/>
                      <a:gd name="connsiteX1" fmla="*/ 35719 w 38100"/>
                      <a:gd name="connsiteY1" fmla="*/ 21431 h 38100"/>
                      <a:gd name="connsiteX2" fmla="*/ 21431 w 38100"/>
                      <a:gd name="connsiteY2" fmla="*/ 7144 h 38100"/>
                      <a:gd name="connsiteX3" fmla="*/ 7144 w 38100"/>
                      <a:gd name="connsiteY3" fmla="*/ 21431 h 38100"/>
                      <a:gd name="connsiteX4" fmla="*/ 21431 w 38100"/>
                      <a:gd name="connsiteY4" fmla="*/ 35719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1431" y="35719"/>
                        </a:moveTo>
                        <a:cubicBezTo>
                          <a:pt x="29051" y="35719"/>
                          <a:pt x="35719" y="29051"/>
                          <a:pt x="35719" y="21431"/>
                        </a:cubicBezTo>
                        <a:cubicBezTo>
                          <a:pt x="35719" y="13811"/>
                          <a:pt x="29051" y="7144"/>
                          <a:pt x="21431" y="7144"/>
                        </a:cubicBezTo>
                        <a:cubicBezTo>
                          <a:pt x="13811" y="7144"/>
                          <a:pt x="7144" y="13811"/>
                          <a:pt x="7144" y="21431"/>
                        </a:cubicBezTo>
                        <a:cubicBezTo>
                          <a:pt x="7144" y="29051"/>
                          <a:pt x="12859" y="35719"/>
                          <a:pt x="21431" y="3571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03" name="Freeform: Shape 366">
                    <a:extLst>
                      <a:ext uri="{FF2B5EF4-FFF2-40B4-BE49-F238E27FC236}">
                        <a16:creationId xmlns:a16="http://schemas.microsoft.com/office/drawing/2014/main" id="{FC9B7053-1D67-4A9C-848A-6C44644A3E9A}"/>
                      </a:ext>
                    </a:extLst>
                  </p:cNvPr>
                  <p:cNvSpPr/>
                  <p:nvPr/>
                </p:nvSpPr>
                <p:spPr>
                  <a:xfrm>
                    <a:off x="5935504" y="2767489"/>
                    <a:ext cx="57150" cy="57150"/>
                  </a:xfrm>
                  <a:custGeom>
                    <a:avLst/>
                    <a:gdLst>
                      <a:gd name="connsiteX0" fmla="*/ 29051 w 57150"/>
                      <a:gd name="connsiteY0" fmla="*/ 50959 h 57150"/>
                      <a:gd name="connsiteX1" fmla="*/ 50959 w 57150"/>
                      <a:gd name="connsiteY1" fmla="*/ 29051 h 57150"/>
                      <a:gd name="connsiteX2" fmla="*/ 29051 w 57150"/>
                      <a:gd name="connsiteY2" fmla="*/ 7144 h 57150"/>
                      <a:gd name="connsiteX3" fmla="*/ 7144 w 57150"/>
                      <a:gd name="connsiteY3" fmla="*/ 29051 h 57150"/>
                      <a:gd name="connsiteX4" fmla="*/ 29051 w 57150"/>
                      <a:gd name="connsiteY4" fmla="*/ 50959 h 57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150" h="57150">
                        <a:moveTo>
                          <a:pt x="29051" y="50959"/>
                        </a:moveTo>
                        <a:cubicBezTo>
                          <a:pt x="40481" y="50959"/>
                          <a:pt x="50959" y="41434"/>
                          <a:pt x="50959" y="29051"/>
                        </a:cubicBezTo>
                        <a:cubicBezTo>
                          <a:pt x="50959" y="16669"/>
                          <a:pt x="41434" y="7144"/>
                          <a:pt x="29051" y="7144"/>
                        </a:cubicBezTo>
                        <a:cubicBezTo>
                          <a:pt x="17621" y="7144"/>
                          <a:pt x="7144" y="16669"/>
                          <a:pt x="7144" y="29051"/>
                        </a:cubicBezTo>
                        <a:cubicBezTo>
                          <a:pt x="7144" y="41434"/>
                          <a:pt x="17621" y="50959"/>
                          <a:pt x="29051" y="5095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04" name="Freeform: Shape 367">
                    <a:extLst>
                      <a:ext uri="{FF2B5EF4-FFF2-40B4-BE49-F238E27FC236}">
                        <a16:creationId xmlns:a16="http://schemas.microsoft.com/office/drawing/2014/main" id="{2F84036F-8C1A-45FA-9E12-1F73D73CCCE8}"/>
                      </a:ext>
                    </a:extLst>
                  </p:cNvPr>
                  <p:cNvSpPr/>
                  <p:nvPr/>
                </p:nvSpPr>
                <p:spPr>
                  <a:xfrm>
                    <a:off x="5359241" y="3210401"/>
                    <a:ext cx="95250" cy="95250"/>
                  </a:xfrm>
                  <a:custGeom>
                    <a:avLst/>
                    <a:gdLst>
                      <a:gd name="connsiteX0" fmla="*/ 49054 w 95250"/>
                      <a:gd name="connsiteY0" fmla="*/ 90964 h 95250"/>
                      <a:gd name="connsiteX1" fmla="*/ 90964 w 95250"/>
                      <a:gd name="connsiteY1" fmla="*/ 49054 h 95250"/>
                      <a:gd name="connsiteX2" fmla="*/ 49054 w 95250"/>
                      <a:gd name="connsiteY2" fmla="*/ 7144 h 95250"/>
                      <a:gd name="connsiteX3" fmla="*/ 7144 w 95250"/>
                      <a:gd name="connsiteY3" fmla="*/ 49054 h 95250"/>
                      <a:gd name="connsiteX4" fmla="*/ 49054 w 95250"/>
                      <a:gd name="connsiteY4" fmla="*/ 90964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250" h="95250">
                        <a:moveTo>
                          <a:pt x="49054" y="90964"/>
                        </a:moveTo>
                        <a:cubicBezTo>
                          <a:pt x="71914" y="90964"/>
                          <a:pt x="90964" y="71914"/>
                          <a:pt x="90964" y="49054"/>
                        </a:cubicBezTo>
                        <a:cubicBezTo>
                          <a:pt x="90964" y="26194"/>
                          <a:pt x="71914" y="7144"/>
                          <a:pt x="49054" y="7144"/>
                        </a:cubicBezTo>
                        <a:cubicBezTo>
                          <a:pt x="26194" y="7144"/>
                          <a:pt x="7144" y="26194"/>
                          <a:pt x="7144" y="49054"/>
                        </a:cubicBezTo>
                        <a:cubicBezTo>
                          <a:pt x="7144" y="72866"/>
                          <a:pt x="25241" y="90964"/>
                          <a:pt x="49054" y="9096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05" name="Freeform: Shape 368">
                    <a:extLst>
                      <a:ext uri="{FF2B5EF4-FFF2-40B4-BE49-F238E27FC236}">
                        <a16:creationId xmlns:a16="http://schemas.microsoft.com/office/drawing/2014/main" id="{DCA79829-84B6-46AA-A92B-59C5CF04AFFD}"/>
                      </a:ext>
                    </a:extLst>
                  </p:cNvPr>
                  <p:cNvSpPr/>
                  <p:nvPr/>
                </p:nvSpPr>
                <p:spPr>
                  <a:xfrm>
                    <a:off x="6099187" y="3747611"/>
                    <a:ext cx="28575" cy="28575"/>
                  </a:xfrm>
                  <a:custGeom>
                    <a:avLst/>
                    <a:gdLst>
                      <a:gd name="connsiteX0" fmla="*/ 14911 w 28575"/>
                      <a:gd name="connsiteY0" fmla="*/ 22384 h 28575"/>
                      <a:gd name="connsiteX1" fmla="*/ 22531 w 28575"/>
                      <a:gd name="connsiteY1" fmla="*/ 14764 h 28575"/>
                      <a:gd name="connsiteX2" fmla="*/ 14911 w 28575"/>
                      <a:gd name="connsiteY2" fmla="*/ 7144 h 28575"/>
                      <a:gd name="connsiteX3" fmla="*/ 7291 w 28575"/>
                      <a:gd name="connsiteY3" fmla="*/ 14764 h 28575"/>
                      <a:gd name="connsiteX4" fmla="*/ 14911 w 28575"/>
                      <a:gd name="connsiteY4" fmla="*/ 22384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14911" y="22384"/>
                        </a:moveTo>
                        <a:cubicBezTo>
                          <a:pt x="18721" y="22384"/>
                          <a:pt x="22531" y="18574"/>
                          <a:pt x="22531" y="14764"/>
                        </a:cubicBezTo>
                        <a:cubicBezTo>
                          <a:pt x="22531" y="10954"/>
                          <a:pt x="18721" y="7144"/>
                          <a:pt x="14911" y="7144"/>
                        </a:cubicBezTo>
                        <a:cubicBezTo>
                          <a:pt x="10148" y="7144"/>
                          <a:pt x="7291" y="10954"/>
                          <a:pt x="7291" y="14764"/>
                        </a:cubicBezTo>
                        <a:cubicBezTo>
                          <a:pt x="6338" y="18574"/>
                          <a:pt x="10148" y="22384"/>
                          <a:pt x="14911" y="2238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06" name="Freeform: Shape 369">
                    <a:extLst>
                      <a:ext uri="{FF2B5EF4-FFF2-40B4-BE49-F238E27FC236}">
                        <a16:creationId xmlns:a16="http://schemas.microsoft.com/office/drawing/2014/main" id="{0F0B6205-1BBD-4561-91EF-F018080A76D2}"/>
                      </a:ext>
                    </a:extLst>
                  </p:cNvPr>
                  <p:cNvSpPr/>
                  <p:nvPr/>
                </p:nvSpPr>
                <p:spPr>
                  <a:xfrm>
                    <a:off x="5931694" y="3081814"/>
                    <a:ext cx="19050" cy="19050"/>
                  </a:xfrm>
                  <a:custGeom>
                    <a:avLst/>
                    <a:gdLst>
                      <a:gd name="connsiteX0" fmla="*/ 13811 w 19050"/>
                      <a:gd name="connsiteY0" fmla="*/ 7144 h 19050"/>
                      <a:gd name="connsiteX1" fmla="*/ 7144 w 19050"/>
                      <a:gd name="connsiteY1" fmla="*/ 13811 h 19050"/>
                      <a:gd name="connsiteX2" fmla="*/ 13811 w 19050"/>
                      <a:gd name="connsiteY2" fmla="*/ 20479 h 19050"/>
                      <a:gd name="connsiteX3" fmla="*/ 20479 w 19050"/>
                      <a:gd name="connsiteY3" fmla="*/ 13811 h 19050"/>
                      <a:gd name="connsiteX4" fmla="*/ 13811 w 19050"/>
                      <a:gd name="connsiteY4" fmla="*/ 7144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0" h="19050">
                        <a:moveTo>
                          <a:pt x="13811" y="7144"/>
                        </a:moveTo>
                        <a:cubicBezTo>
                          <a:pt x="10001" y="7144"/>
                          <a:pt x="7144" y="10001"/>
                          <a:pt x="7144" y="13811"/>
                        </a:cubicBezTo>
                        <a:cubicBezTo>
                          <a:pt x="7144" y="17621"/>
                          <a:pt x="10001" y="20479"/>
                          <a:pt x="13811" y="20479"/>
                        </a:cubicBezTo>
                        <a:cubicBezTo>
                          <a:pt x="17621" y="20479"/>
                          <a:pt x="20479" y="17621"/>
                          <a:pt x="20479" y="13811"/>
                        </a:cubicBezTo>
                        <a:cubicBezTo>
                          <a:pt x="19526" y="10001"/>
                          <a:pt x="16669" y="7144"/>
                          <a:pt x="13811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07" name="Freeform: Shape 370">
                    <a:extLst>
                      <a:ext uri="{FF2B5EF4-FFF2-40B4-BE49-F238E27FC236}">
                        <a16:creationId xmlns:a16="http://schemas.microsoft.com/office/drawing/2014/main" id="{4C75BFA5-A09D-4AF0-B1D3-8C439C62B832}"/>
                      </a:ext>
                    </a:extLst>
                  </p:cNvPr>
                  <p:cNvSpPr/>
                  <p:nvPr/>
                </p:nvSpPr>
                <p:spPr>
                  <a:xfrm>
                    <a:off x="5689759" y="3202634"/>
                    <a:ext cx="28575" cy="28575"/>
                  </a:xfrm>
                  <a:custGeom>
                    <a:avLst/>
                    <a:gdLst>
                      <a:gd name="connsiteX0" fmla="*/ 7144 w 28575"/>
                      <a:gd name="connsiteY0" fmla="*/ 14911 h 28575"/>
                      <a:gd name="connsiteX1" fmla="*/ 14764 w 28575"/>
                      <a:gd name="connsiteY1" fmla="*/ 22531 h 28575"/>
                      <a:gd name="connsiteX2" fmla="*/ 22384 w 28575"/>
                      <a:gd name="connsiteY2" fmla="*/ 14911 h 28575"/>
                      <a:gd name="connsiteX3" fmla="*/ 14764 w 28575"/>
                      <a:gd name="connsiteY3" fmla="*/ 7291 h 28575"/>
                      <a:gd name="connsiteX4" fmla="*/ 7144 w 28575"/>
                      <a:gd name="connsiteY4" fmla="*/ 14911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7144" y="14911"/>
                        </a:moveTo>
                        <a:cubicBezTo>
                          <a:pt x="7144" y="19673"/>
                          <a:pt x="10954" y="22531"/>
                          <a:pt x="14764" y="22531"/>
                        </a:cubicBezTo>
                        <a:cubicBezTo>
                          <a:pt x="19526" y="22531"/>
                          <a:pt x="22384" y="18721"/>
                          <a:pt x="22384" y="14911"/>
                        </a:cubicBezTo>
                        <a:cubicBezTo>
                          <a:pt x="22384" y="11101"/>
                          <a:pt x="18574" y="7291"/>
                          <a:pt x="14764" y="7291"/>
                        </a:cubicBezTo>
                        <a:cubicBezTo>
                          <a:pt x="10954" y="6338"/>
                          <a:pt x="7144" y="10148"/>
                          <a:pt x="7144" y="1491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08" name="Freeform: Shape 371">
                    <a:extLst>
                      <a:ext uri="{FF2B5EF4-FFF2-40B4-BE49-F238E27FC236}">
                        <a16:creationId xmlns:a16="http://schemas.microsoft.com/office/drawing/2014/main" id="{2139960D-99C2-43B8-93BA-5BE06E8D29A1}"/>
                      </a:ext>
                    </a:extLst>
                  </p:cNvPr>
                  <p:cNvSpPr/>
                  <p:nvPr/>
                </p:nvSpPr>
                <p:spPr>
                  <a:xfrm>
                    <a:off x="5458301" y="3294221"/>
                    <a:ext cx="28575" cy="28575"/>
                  </a:xfrm>
                  <a:custGeom>
                    <a:avLst/>
                    <a:gdLst>
                      <a:gd name="connsiteX0" fmla="*/ 16669 w 28575"/>
                      <a:gd name="connsiteY0" fmla="*/ 26194 h 28575"/>
                      <a:gd name="connsiteX1" fmla="*/ 26194 w 28575"/>
                      <a:gd name="connsiteY1" fmla="*/ 16669 h 28575"/>
                      <a:gd name="connsiteX2" fmla="*/ 16669 w 28575"/>
                      <a:gd name="connsiteY2" fmla="*/ 7144 h 28575"/>
                      <a:gd name="connsiteX3" fmla="*/ 7144 w 28575"/>
                      <a:gd name="connsiteY3" fmla="*/ 16669 h 28575"/>
                      <a:gd name="connsiteX4" fmla="*/ 16669 w 28575"/>
                      <a:gd name="connsiteY4" fmla="*/ 26194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16669" y="26194"/>
                        </a:moveTo>
                        <a:cubicBezTo>
                          <a:pt x="22384" y="26194"/>
                          <a:pt x="26194" y="21431"/>
                          <a:pt x="26194" y="16669"/>
                        </a:cubicBezTo>
                        <a:cubicBezTo>
                          <a:pt x="26194" y="11906"/>
                          <a:pt x="21431" y="7144"/>
                          <a:pt x="16669" y="7144"/>
                        </a:cubicBezTo>
                        <a:cubicBezTo>
                          <a:pt x="11906" y="7144"/>
                          <a:pt x="7144" y="11906"/>
                          <a:pt x="7144" y="16669"/>
                        </a:cubicBezTo>
                        <a:cubicBezTo>
                          <a:pt x="7144" y="21431"/>
                          <a:pt x="10954" y="26194"/>
                          <a:pt x="16669" y="2619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09" name="Freeform: Shape 372">
                    <a:extLst>
                      <a:ext uri="{FF2B5EF4-FFF2-40B4-BE49-F238E27FC236}">
                        <a16:creationId xmlns:a16="http://schemas.microsoft.com/office/drawing/2014/main" id="{01054C9F-3F33-43D2-B333-75C12ADAA567}"/>
                      </a:ext>
                    </a:extLst>
                  </p:cNvPr>
                  <p:cNvSpPr/>
                  <p:nvPr/>
                </p:nvSpPr>
                <p:spPr>
                  <a:xfrm>
                    <a:off x="5470684" y="3204686"/>
                    <a:ext cx="19050" cy="19050"/>
                  </a:xfrm>
                  <a:custGeom>
                    <a:avLst/>
                    <a:gdLst>
                      <a:gd name="connsiteX0" fmla="*/ 13811 w 19050"/>
                      <a:gd name="connsiteY0" fmla="*/ 20479 h 19050"/>
                      <a:gd name="connsiteX1" fmla="*/ 20479 w 19050"/>
                      <a:gd name="connsiteY1" fmla="*/ 13811 h 19050"/>
                      <a:gd name="connsiteX2" fmla="*/ 13811 w 19050"/>
                      <a:gd name="connsiteY2" fmla="*/ 7144 h 19050"/>
                      <a:gd name="connsiteX3" fmla="*/ 7144 w 19050"/>
                      <a:gd name="connsiteY3" fmla="*/ 13811 h 19050"/>
                      <a:gd name="connsiteX4" fmla="*/ 13811 w 19050"/>
                      <a:gd name="connsiteY4" fmla="*/ 20479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0" h="19050">
                        <a:moveTo>
                          <a:pt x="13811" y="20479"/>
                        </a:moveTo>
                        <a:cubicBezTo>
                          <a:pt x="17621" y="20479"/>
                          <a:pt x="20479" y="17621"/>
                          <a:pt x="20479" y="13811"/>
                        </a:cubicBezTo>
                        <a:cubicBezTo>
                          <a:pt x="20479" y="10001"/>
                          <a:pt x="17621" y="7144"/>
                          <a:pt x="13811" y="7144"/>
                        </a:cubicBezTo>
                        <a:cubicBezTo>
                          <a:pt x="10001" y="7144"/>
                          <a:pt x="7144" y="10001"/>
                          <a:pt x="7144" y="13811"/>
                        </a:cubicBezTo>
                        <a:cubicBezTo>
                          <a:pt x="7144" y="17621"/>
                          <a:pt x="10001" y="20479"/>
                          <a:pt x="13811" y="2047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10" name="Freeform: Shape 373">
                    <a:extLst>
                      <a:ext uri="{FF2B5EF4-FFF2-40B4-BE49-F238E27FC236}">
                        <a16:creationId xmlns:a16="http://schemas.microsoft.com/office/drawing/2014/main" id="{0E8D2130-7C20-4BBB-83B1-71DABD9C51F7}"/>
                      </a:ext>
                    </a:extLst>
                  </p:cNvPr>
                  <p:cNvSpPr/>
                  <p:nvPr/>
                </p:nvSpPr>
                <p:spPr>
                  <a:xfrm>
                    <a:off x="5970746" y="3748564"/>
                    <a:ext cx="57150" cy="57150"/>
                  </a:xfrm>
                  <a:custGeom>
                    <a:avLst/>
                    <a:gdLst>
                      <a:gd name="connsiteX0" fmla="*/ 29051 w 57150"/>
                      <a:gd name="connsiteY0" fmla="*/ 53816 h 57150"/>
                      <a:gd name="connsiteX1" fmla="*/ 50959 w 57150"/>
                      <a:gd name="connsiteY1" fmla="*/ 34766 h 57150"/>
                      <a:gd name="connsiteX2" fmla="*/ 55721 w 57150"/>
                      <a:gd name="connsiteY2" fmla="*/ 23336 h 57150"/>
                      <a:gd name="connsiteX3" fmla="*/ 39529 w 57150"/>
                      <a:gd name="connsiteY3" fmla="*/ 7144 h 57150"/>
                      <a:gd name="connsiteX4" fmla="*/ 30004 w 57150"/>
                      <a:gd name="connsiteY4" fmla="*/ 10001 h 57150"/>
                      <a:gd name="connsiteX5" fmla="*/ 29051 w 57150"/>
                      <a:gd name="connsiteY5" fmla="*/ 10001 h 57150"/>
                      <a:gd name="connsiteX6" fmla="*/ 7144 w 57150"/>
                      <a:gd name="connsiteY6" fmla="*/ 31909 h 57150"/>
                      <a:gd name="connsiteX7" fmla="*/ 29051 w 57150"/>
                      <a:gd name="connsiteY7" fmla="*/ 53816 h 57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7150" h="57150">
                        <a:moveTo>
                          <a:pt x="29051" y="53816"/>
                        </a:moveTo>
                        <a:cubicBezTo>
                          <a:pt x="40481" y="53816"/>
                          <a:pt x="49054" y="45244"/>
                          <a:pt x="50959" y="34766"/>
                        </a:cubicBezTo>
                        <a:cubicBezTo>
                          <a:pt x="53816" y="31909"/>
                          <a:pt x="55721" y="28099"/>
                          <a:pt x="55721" y="23336"/>
                        </a:cubicBezTo>
                        <a:cubicBezTo>
                          <a:pt x="55721" y="14764"/>
                          <a:pt x="48101" y="7144"/>
                          <a:pt x="39529" y="7144"/>
                        </a:cubicBezTo>
                        <a:cubicBezTo>
                          <a:pt x="35719" y="7144"/>
                          <a:pt x="32861" y="8096"/>
                          <a:pt x="30004" y="10001"/>
                        </a:cubicBezTo>
                        <a:cubicBezTo>
                          <a:pt x="30004" y="10001"/>
                          <a:pt x="29051" y="10001"/>
                          <a:pt x="29051" y="10001"/>
                        </a:cubicBezTo>
                        <a:cubicBezTo>
                          <a:pt x="16669" y="10001"/>
                          <a:pt x="7144" y="19526"/>
                          <a:pt x="7144" y="31909"/>
                        </a:cubicBezTo>
                        <a:cubicBezTo>
                          <a:pt x="7144" y="44291"/>
                          <a:pt x="17621" y="53816"/>
                          <a:pt x="29051" y="5381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11" name="Freeform: Shape 374">
                    <a:extLst>
                      <a:ext uri="{FF2B5EF4-FFF2-40B4-BE49-F238E27FC236}">
                        <a16:creationId xmlns:a16="http://schemas.microsoft.com/office/drawing/2014/main" id="{8D42C0F8-BB17-4D5C-9FEC-FC0F7B072FF0}"/>
                      </a:ext>
                    </a:extLst>
                  </p:cNvPr>
                  <p:cNvSpPr/>
                  <p:nvPr/>
                </p:nvSpPr>
                <p:spPr>
                  <a:xfrm>
                    <a:off x="5732621" y="3876199"/>
                    <a:ext cx="180975" cy="114300"/>
                  </a:xfrm>
                  <a:custGeom>
                    <a:avLst/>
                    <a:gdLst>
                      <a:gd name="connsiteX0" fmla="*/ 15716 w 180975"/>
                      <a:gd name="connsiteY0" fmla="*/ 79534 h 114300"/>
                      <a:gd name="connsiteX1" fmla="*/ 7144 w 180975"/>
                      <a:gd name="connsiteY1" fmla="*/ 93821 h 114300"/>
                      <a:gd name="connsiteX2" fmla="*/ 23336 w 180975"/>
                      <a:gd name="connsiteY2" fmla="*/ 110014 h 114300"/>
                      <a:gd name="connsiteX3" fmla="*/ 29051 w 180975"/>
                      <a:gd name="connsiteY3" fmla="*/ 109061 h 114300"/>
                      <a:gd name="connsiteX4" fmla="*/ 49054 w 180975"/>
                      <a:gd name="connsiteY4" fmla="*/ 115729 h 114300"/>
                      <a:gd name="connsiteX5" fmla="*/ 82391 w 180975"/>
                      <a:gd name="connsiteY5" fmla="*/ 82391 h 114300"/>
                      <a:gd name="connsiteX6" fmla="*/ 77629 w 180975"/>
                      <a:gd name="connsiteY6" fmla="*/ 66199 h 114300"/>
                      <a:gd name="connsiteX7" fmla="*/ 81439 w 180975"/>
                      <a:gd name="connsiteY7" fmla="*/ 65246 h 114300"/>
                      <a:gd name="connsiteX8" fmla="*/ 119539 w 180975"/>
                      <a:gd name="connsiteY8" fmla="*/ 98584 h 114300"/>
                      <a:gd name="connsiteX9" fmla="*/ 155734 w 180975"/>
                      <a:gd name="connsiteY9" fmla="*/ 73819 h 114300"/>
                      <a:gd name="connsiteX10" fmla="*/ 159544 w 180975"/>
                      <a:gd name="connsiteY10" fmla="*/ 72866 h 114300"/>
                      <a:gd name="connsiteX11" fmla="*/ 168116 w 180975"/>
                      <a:gd name="connsiteY11" fmla="*/ 77629 h 114300"/>
                      <a:gd name="connsiteX12" fmla="*/ 178594 w 180975"/>
                      <a:gd name="connsiteY12" fmla="*/ 67151 h 114300"/>
                      <a:gd name="connsiteX13" fmla="*/ 172879 w 180975"/>
                      <a:gd name="connsiteY13" fmla="*/ 58579 h 114300"/>
                      <a:gd name="connsiteX14" fmla="*/ 179546 w 180975"/>
                      <a:gd name="connsiteY14" fmla="*/ 48101 h 114300"/>
                      <a:gd name="connsiteX15" fmla="*/ 169069 w 180975"/>
                      <a:gd name="connsiteY15" fmla="*/ 36671 h 114300"/>
                      <a:gd name="connsiteX16" fmla="*/ 153829 w 180975"/>
                      <a:gd name="connsiteY16" fmla="*/ 27146 h 114300"/>
                      <a:gd name="connsiteX17" fmla="*/ 154781 w 180975"/>
                      <a:gd name="connsiteY17" fmla="*/ 24289 h 114300"/>
                      <a:gd name="connsiteX18" fmla="*/ 148114 w 180975"/>
                      <a:gd name="connsiteY18" fmla="*/ 17621 h 114300"/>
                      <a:gd name="connsiteX19" fmla="*/ 141446 w 180975"/>
                      <a:gd name="connsiteY19" fmla="*/ 24289 h 114300"/>
                      <a:gd name="connsiteX20" fmla="*/ 142399 w 180975"/>
                      <a:gd name="connsiteY20" fmla="*/ 28099 h 114300"/>
                      <a:gd name="connsiteX21" fmla="*/ 140494 w 180975"/>
                      <a:gd name="connsiteY21" fmla="*/ 29051 h 114300"/>
                      <a:gd name="connsiteX22" fmla="*/ 125254 w 180975"/>
                      <a:gd name="connsiteY22" fmla="*/ 22384 h 114300"/>
                      <a:gd name="connsiteX23" fmla="*/ 110966 w 180975"/>
                      <a:gd name="connsiteY23" fmla="*/ 14764 h 114300"/>
                      <a:gd name="connsiteX24" fmla="*/ 95726 w 180975"/>
                      <a:gd name="connsiteY24" fmla="*/ 24289 h 114300"/>
                      <a:gd name="connsiteX25" fmla="*/ 69056 w 180975"/>
                      <a:gd name="connsiteY25" fmla="*/ 7144 h 114300"/>
                      <a:gd name="connsiteX26" fmla="*/ 38576 w 180975"/>
                      <a:gd name="connsiteY26" fmla="*/ 37624 h 114300"/>
                      <a:gd name="connsiteX27" fmla="*/ 41434 w 180975"/>
                      <a:gd name="connsiteY27" fmla="*/ 50959 h 114300"/>
                      <a:gd name="connsiteX28" fmla="*/ 15716 w 180975"/>
                      <a:gd name="connsiteY28" fmla="*/ 79534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180975" h="114300">
                        <a:moveTo>
                          <a:pt x="15716" y="79534"/>
                        </a:moveTo>
                        <a:cubicBezTo>
                          <a:pt x="10954" y="82391"/>
                          <a:pt x="7144" y="88106"/>
                          <a:pt x="7144" y="93821"/>
                        </a:cubicBezTo>
                        <a:cubicBezTo>
                          <a:pt x="7144" y="103346"/>
                          <a:pt x="14764" y="110014"/>
                          <a:pt x="23336" y="110014"/>
                        </a:cubicBezTo>
                        <a:cubicBezTo>
                          <a:pt x="25241" y="110014"/>
                          <a:pt x="27146" y="110014"/>
                          <a:pt x="29051" y="109061"/>
                        </a:cubicBezTo>
                        <a:cubicBezTo>
                          <a:pt x="34766" y="112871"/>
                          <a:pt x="41434" y="115729"/>
                          <a:pt x="49054" y="115729"/>
                        </a:cubicBezTo>
                        <a:cubicBezTo>
                          <a:pt x="67151" y="115729"/>
                          <a:pt x="82391" y="100489"/>
                          <a:pt x="82391" y="82391"/>
                        </a:cubicBezTo>
                        <a:cubicBezTo>
                          <a:pt x="82391" y="76676"/>
                          <a:pt x="80486" y="70961"/>
                          <a:pt x="77629" y="66199"/>
                        </a:cubicBezTo>
                        <a:cubicBezTo>
                          <a:pt x="78581" y="66199"/>
                          <a:pt x="79534" y="65246"/>
                          <a:pt x="81439" y="65246"/>
                        </a:cubicBezTo>
                        <a:cubicBezTo>
                          <a:pt x="84296" y="84296"/>
                          <a:pt x="100489" y="98584"/>
                          <a:pt x="119539" y="98584"/>
                        </a:cubicBezTo>
                        <a:cubicBezTo>
                          <a:pt x="135731" y="98584"/>
                          <a:pt x="150019" y="88106"/>
                          <a:pt x="155734" y="73819"/>
                        </a:cubicBezTo>
                        <a:cubicBezTo>
                          <a:pt x="157639" y="73819"/>
                          <a:pt x="158591" y="72866"/>
                          <a:pt x="159544" y="72866"/>
                        </a:cubicBezTo>
                        <a:cubicBezTo>
                          <a:pt x="161449" y="75724"/>
                          <a:pt x="164306" y="77629"/>
                          <a:pt x="168116" y="77629"/>
                        </a:cubicBezTo>
                        <a:cubicBezTo>
                          <a:pt x="173831" y="77629"/>
                          <a:pt x="178594" y="72866"/>
                          <a:pt x="178594" y="67151"/>
                        </a:cubicBezTo>
                        <a:cubicBezTo>
                          <a:pt x="178594" y="63341"/>
                          <a:pt x="176689" y="59531"/>
                          <a:pt x="172879" y="58579"/>
                        </a:cubicBezTo>
                        <a:cubicBezTo>
                          <a:pt x="176689" y="56674"/>
                          <a:pt x="179546" y="52864"/>
                          <a:pt x="179546" y="48101"/>
                        </a:cubicBezTo>
                        <a:cubicBezTo>
                          <a:pt x="179546" y="42386"/>
                          <a:pt x="174784" y="37624"/>
                          <a:pt x="169069" y="36671"/>
                        </a:cubicBezTo>
                        <a:cubicBezTo>
                          <a:pt x="165259" y="31909"/>
                          <a:pt x="160496" y="28099"/>
                          <a:pt x="153829" y="27146"/>
                        </a:cubicBezTo>
                        <a:cubicBezTo>
                          <a:pt x="154781" y="26194"/>
                          <a:pt x="154781" y="25241"/>
                          <a:pt x="154781" y="24289"/>
                        </a:cubicBezTo>
                        <a:cubicBezTo>
                          <a:pt x="154781" y="20479"/>
                          <a:pt x="151924" y="17621"/>
                          <a:pt x="148114" y="17621"/>
                        </a:cubicBezTo>
                        <a:cubicBezTo>
                          <a:pt x="144304" y="17621"/>
                          <a:pt x="141446" y="20479"/>
                          <a:pt x="141446" y="24289"/>
                        </a:cubicBezTo>
                        <a:cubicBezTo>
                          <a:pt x="141446" y="26194"/>
                          <a:pt x="142399" y="27146"/>
                          <a:pt x="142399" y="28099"/>
                        </a:cubicBezTo>
                        <a:cubicBezTo>
                          <a:pt x="141446" y="28099"/>
                          <a:pt x="141446" y="28099"/>
                          <a:pt x="140494" y="29051"/>
                        </a:cubicBezTo>
                        <a:cubicBezTo>
                          <a:pt x="135731" y="26194"/>
                          <a:pt x="130969" y="23336"/>
                          <a:pt x="125254" y="22384"/>
                        </a:cubicBezTo>
                        <a:cubicBezTo>
                          <a:pt x="122396" y="17621"/>
                          <a:pt x="116681" y="14764"/>
                          <a:pt x="110966" y="14764"/>
                        </a:cubicBezTo>
                        <a:cubicBezTo>
                          <a:pt x="104299" y="14764"/>
                          <a:pt x="98584" y="18574"/>
                          <a:pt x="95726" y="24289"/>
                        </a:cubicBezTo>
                        <a:cubicBezTo>
                          <a:pt x="90964" y="14764"/>
                          <a:pt x="80486" y="7144"/>
                          <a:pt x="69056" y="7144"/>
                        </a:cubicBezTo>
                        <a:cubicBezTo>
                          <a:pt x="52864" y="7144"/>
                          <a:pt x="38576" y="20479"/>
                          <a:pt x="38576" y="37624"/>
                        </a:cubicBezTo>
                        <a:cubicBezTo>
                          <a:pt x="38576" y="42386"/>
                          <a:pt x="39529" y="46196"/>
                          <a:pt x="41434" y="50959"/>
                        </a:cubicBezTo>
                        <a:cubicBezTo>
                          <a:pt x="28099" y="52864"/>
                          <a:pt x="16669" y="64294"/>
                          <a:pt x="15716" y="7953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12" name="Freeform: Shape 375">
                    <a:extLst>
                      <a:ext uri="{FF2B5EF4-FFF2-40B4-BE49-F238E27FC236}">
                        <a16:creationId xmlns:a16="http://schemas.microsoft.com/office/drawing/2014/main" id="{A34ED087-BF5E-4348-AABF-58CE054725A6}"/>
                      </a:ext>
                    </a:extLst>
                  </p:cNvPr>
                  <p:cNvSpPr/>
                  <p:nvPr/>
                </p:nvSpPr>
                <p:spPr>
                  <a:xfrm>
                    <a:off x="5716429" y="4020026"/>
                    <a:ext cx="28575" cy="28575"/>
                  </a:xfrm>
                  <a:custGeom>
                    <a:avLst/>
                    <a:gdLst>
                      <a:gd name="connsiteX0" fmla="*/ 24289 w 28575"/>
                      <a:gd name="connsiteY0" fmla="*/ 15716 h 28575"/>
                      <a:gd name="connsiteX1" fmla="*/ 15716 w 28575"/>
                      <a:gd name="connsiteY1" fmla="*/ 7144 h 28575"/>
                      <a:gd name="connsiteX2" fmla="*/ 7144 w 28575"/>
                      <a:gd name="connsiteY2" fmla="*/ 15716 h 28575"/>
                      <a:gd name="connsiteX3" fmla="*/ 15716 w 28575"/>
                      <a:gd name="connsiteY3" fmla="*/ 24289 h 28575"/>
                      <a:gd name="connsiteX4" fmla="*/ 24289 w 28575"/>
                      <a:gd name="connsiteY4" fmla="*/ 15716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24289" y="15716"/>
                        </a:moveTo>
                        <a:cubicBezTo>
                          <a:pt x="24289" y="10954"/>
                          <a:pt x="20479" y="7144"/>
                          <a:pt x="15716" y="7144"/>
                        </a:cubicBezTo>
                        <a:cubicBezTo>
                          <a:pt x="10954" y="7144"/>
                          <a:pt x="7144" y="10954"/>
                          <a:pt x="7144" y="15716"/>
                        </a:cubicBezTo>
                        <a:cubicBezTo>
                          <a:pt x="7144" y="20479"/>
                          <a:pt x="10954" y="24289"/>
                          <a:pt x="15716" y="24289"/>
                        </a:cubicBezTo>
                        <a:cubicBezTo>
                          <a:pt x="20479" y="23336"/>
                          <a:pt x="24289" y="19526"/>
                          <a:pt x="24289" y="1571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13" name="Freeform: Shape 376">
                    <a:extLst>
                      <a:ext uri="{FF2B5EF4-FFF2-40B4-BE49-F238E27FC236}">
                        <a16:creationId xmlns:a16="http://schemas.microsoft.com/office/drawing/2014/main" id="{FED460D9-D8E4-4BC5-9CDF-E18D38FF4C7E}"/>
                      </a:ext>
                    </a:extLst>
                  </p:cNvPr>
                  <p:cNvSpPr/>
                  <p:nvPr/>
                </p:nvSpPr>
                <p:spPr>
                  <a:xfrm>
                    <a:off x="6147911" y="2889318"/>
                    <a:ext cx="66675" cy="57150"/>
                  </a:xfrm>
                  <a:custGeom>
                    <a:avLst/>
                    <a:gdLst>
                      <a:gd name="connsiteX0" fmla="*/ 7144 w 66675"/>
                      <a:gd name="connsiteY0" fmla="*/ 21522 h 57150"/>
                      <a:gd name="connsiteX1" fmla="*/ 15716 w 66675"/>
                      <a:gd name="connsiteY1" fmla="*/ 35809 h 57150"/>
                      <a:gd name="connsiteX2" fmla="*/ 39529 w 66675"/>
                      <a:gd name="connsiteY2" fmla="*/ 58670 h 57150"/>
                      <a:gd name="connsiteX3" fmla="*/ 63341 w 66675"/>
                      <a:gd name="connsiteY3" fmla="*/ 34857 h 57150"/>
                      <a:gd name="connsiteX4" fmla="*/ 39529 w 66675"/>
                      <a:gd name="connsiteY4" fmla="*/ 11045 h 57150"/>
                      <a:gd name="connsiteX5" fmla="*/ 33814 w 66675"/>
                      <a:gd name="connsiteY5" fmla="*/ 11997 h 57150"/>
                      <a:gd name="connsiteX6" fmla="*/ 22384 w 66675"/>
                      <a:gd name="connsiteY6" fmla="*/ 7234 h 57150"/>
                      <a:gd name="connsiteX7" fmla="*/ 7144 w 66675"/>
                      <a:gd name="connsiteY7" fmla="*/ 21522 h 57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6675" h="57150">
                        <a:moveTo>
                          <a:pt x="7144" y="21522"/>
                        </a:moveTo>
                        <a:cubicBezTo>
                          <a:pt x="7144" y="28189"/>
                          <a:pt x="10954" y="32952"/>
                          <a:pt x="15716" y="35809"/>
                        </a:cubicBezTo>
                        <a:cubicBezTo>
                          <a:pt x="16669" y="48192"/>
                          <a:pt x="27146" y="58670"/>
                          <a:pt x="39529" y="58670"/>
                        </a:cubicBezTo>
                        <a:cubicBezTo>
                          <a:pt x="52864" y="58670"/>
                          <a:pt x="63341" y="48192"/>
                          <a:pt x="63341" y="34857"/>
                        </a:cubicBezTo>
                        <a:cubicBezTo>
                          <a:pt x="63341" y="21522"/>
                          <a:pt x="52864" y="11045"/>
                          <a:pt x="39529" y="11045"/>
                        </a:cubicBezTo>
                        <a:cubicBezTo>
                          <a:pt x="37624" y="11045"/>
                          <a:pt x="35719" y="11045"/>
                          <a:pt x="33814" y="11997"/>
                        </a:cubicBezTo>
                        <a:cubicBezTo>
                          <a:pt x="30956" y="9139"/>
                          <a:pt x="27146" y="7234"/>
                          <a:pt x="22384" y="7234"/>
                        </a:cubicBezTo>
                        <a:cubicBezTo>
                          <a:pt x="14764" y="6282"/>
                          <a:pt x="7144" y="12950"/>
                          <a:pt x="7144" y="21522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14" name="Freeform: Shape 377">
                    <a:extLst>
                      <a:ext uri="{FF2B5EF4-FFF2-40B4-BE49-F238E27FC236}">
                        <a16:creationId xmlns:a16="http://schemas.microsoft.com/office/drawing/2014/main" id="{63B308E2-8E91-47D5-9A73-18F570F9FB04}"/>
                      </a:ext>
                    </a:extLst>
                  </p:cNvPr>
                  <p:cNvSpPr/>
                  <p:nvPr/>
                </p:nvSpPr>
                <p:spPr>
                  <a:xfrm>
                    <a:off x="5862161" y="3860959"/>
                    <a:ext cx="19050" cy="19050"/>
                  </a:xfrm>
                  <a:custGeom>
                    <a:avLst/>
                    <a:gdLst>
                      <a:gd name="connsiteX0" fmla="*/ 20479 w 19050"/>
                      <a:gd name="connsiteY0" fmla="*/ 13811 h 19050"/>
                      <a:gd name="connsiteX1" fmla="*/ 13811 w 19050"/>
                      <a:gd name="connsiteY1" fmla="*/ 7144 h 19050"/>
                      <a:gd name="connsiteX2" fmla="*/ 7144 w 19050"/>
                      <a:gd name="connsiteY2" fmla="*/ 13811 h 19050"/>
                      <a:gd name="connsiteX3" fmla="*/ 13811 w 19050"/>
                      <a:gd name="connsiteY3" fmla="*/ 20479 h 19050"/>
                      <a:gd name="connsiteX4" fmla="*/ 20479 w 19050"/>
                      <a:gd name="connsiteY4" fmla="*/ 13811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0" h="19050">
                        <a:moveTo>
                          <a:pt x="20479" y="13811"/>
                        </a:moveTo>
                        <a:cubicBezTo>
                          <a:pt x="20479" y="10001"/>
                          <a:pt x="17621" y="7144"/>
                          <a:pt x="13811" y="7144"/>
                        </a:cubicBezTo>
                        <a:cubicBezTo>
                          <a:pt x="10001" y="7144"/>
                          <a:pt x="7144" y="10001"/>
                          <a:pt x="7144" y="13811"/>
                        </a:cubicBezTo>
                        <a:cubicBezTo>
                          <a:pt x="7144" y="17621"/>
                          <a:pt x="10001" y="20479"/>
                          <a:pt x="13811" y="20479"/>
                        </a:cubicBezTo>
                        <a:cubicBezTo>
                          <a:pt x="17621" y="20479"/>
                          <a:pt x="20479" y="17621"/>
                          <a:pt x="20479" y="1381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15" name="Freeform: Shape 378">
                    <a:extLst>
                      <a:ext uri="{FF2B5EF4-FFF2-40B4-BE49-F238E27FC236}">
                        <a16:creationId xmlns:a16="http://schemas.microsoft.com/office/drawing/2014/main" id="{314C69BC-7705-4ECF-AA60-1B0A11D3256A}"/>
                      </a:ext>
                    </a:extLst>
                  </p:cNvPr>
                  <p:cNvSpPr/>
                  <p:nvPr/>
                </p:nvSpPr>
                <p:spPr>
                  <a:xfrm>
                    <a:off x="5269706" y="3384709"/>
                    <a:ext cx="38100" cy="38100"/>
                  </a:xfrm>
                  <a:custGeom>
                    <a:avLst/>
                    <a:gdLst>
                      <a:gd name="connsiteX0" fmla="*/ 21431 w 38100"/>
                      <a:gd name="connsiteY0" fmla="*/ 7144 h 38100"/>
                      <a:gd name="connsiteX1" fmla="*/ 7144 w 38100"/>
                      <a:gd name="connsiteY1" fmla="*/ 21431 h 38100"/>
                      <a:gd name="connsiteX2" fmla="*/ 21431 w 38100"/>
                      <a:gd name="connsiteY2" fmla="*/ 35719 h 38100"/>
                      <a:gd name="connsiteX3" fmla="*/ 35719 w 38100"/>
                      <a:gd name="connsiteY3" fmla="*/ 21431 h 38100"/>
                      <a:gd name="connsiteX4" fmla="*/ 21431 w 38100"/>
                      <a:gd name="connsiteY4" fmla="*/ 714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1431" y="7144"/>
                        </a:moveTo>
                        <a:cubicBezTo>
                          <a:pt x="13811" y="7144"/>
                          <a:pt x="7144" y="13811"/>
                          <a:pt x="7144" y="21431"/>
                        </a:cubicBezTo>
                        <a:cubicBezTo>
                          <a:pt x="7144" y="29051"/>
                          <a:pt x="13811" y="35719"/>
                          <a:pt x="21431" y="35719"/>
                        </a:cubicBezTo>
                        <a:cubicBezTo>
                          <a:pt x="29051" y="35719"/>
                          <a:pt x="35719" y="29051"/>
                          <a:pt x="35719" y="21431"/>
                        </a:cubicBezTo>
                        <a:cubicBezTo>
                          <a:pt x="35719" y="13811"/>
                          <a:pt x="29051" y="7144"/>
                          <a:pt x="21431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16" name="Freeform: Shape 379">
                    <a:extLst>
                      <a:ext uri="{FF2B5EF4-FFF2-40B4-BE49-F238E27FC236}">
                        <a16:creationId xmlns:a16="http://schemas.microsoft.com/office/drawing/2014/main" id="{3CC1BED1-07A1-408D-91BA-703887C4E9F0}"/>
                      </a:ext>
                    </a:extLst>
                  </p:cNvPr>
                  <p:cNvSpPr/>
                  <p:nvPr/>
                </p:nvSpPr>
                <p:spPr>
                  <a:xfrm>
                    <a:off x="5923121" y="3529489"/>
                    <a:ext cx="28575" cy="28575"/>
                  </a:xfrm>
                  <a:custGeom>
                    <a:avLst/>
                    <a:gdLst>
                      <a:gd name="connsiteX0" fmla="*/ 17621 w 28575"/>
                      <a:gd name="connsiteY0" fmla="*/ 28099 h 28575"/>
                      <a:gd name="connsiteX1" fmla="*/ 28099 w 28575"/>
                      <a:gd name="connsiteY1" fmla="*/ 17621 h 28575"/>
                      <a:gd name="connsiteX2" fmla="*/ 17621 w 28575"/>
                      <a:gd name="connsiteY2" fmla="*/ 7144 h 28575"/>
                      <a:gd name="connsiteX3" fmla="*/ 7144 w 28575"/>
                      <a:gd name="connsiteY3" fmla="*/ 17621 h 28575"/>
                      <a:gd name="connsiteX4" fmla="*/ 17621 w 28575"/>
                      <a:gd name="connsiteY4" fmla="*/ 28099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17621" y="28099"/>
                        </a:moveTo>
                        <a:cubicBezTo>
                          <a:pt x="23336" y="28099"/>
                          <a:pt x="28099" y="23336"/>
                          <a:pt x="28099" y="17621"/>
                        </a:cubicBezTo>
                        <a:cubicBezTo>
                          <a:pt x="28099" y="11906"/>
                          <a:pt x="23336" y="7144"/>
                          <a:pt x="17621" y="7144"/>
                        </a:cubicBezTo>
                        <a:cubicBezTo>
                          <a:pt x="11906" y="7144"/>
                          <a:pt x="7144" y="11906"/>
                          <a:pt x="7144" y="17621"/>
                        </a:cubicBezTo>
                        <a:cubicBezTo>
                          <a:pt x="7144" y="23336"/>
                          <a:pt x="11906" y="28099"/>
                          <a:pt x="17621" y="2809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17" name="Freeform: Shape 380">
                    <a:extLst>
                      <a:ext uri="{FF2B5EF4-FFF2-40B4-BE49-F238E27FC236}">
                        <a16:creationId xmlns:a16="http://schemas.microsoft.com/office/drawing/2014/main" id="{41BECC75-8C25-4086-B086-32113D711BDD}"/>
                      </a:ext>
                    </a:extLst>
                  </p:cNvPr>
                  <p:cNvSpPr/>
                  <p:nvPr/>
                </p:nvSpPr>
                <p:spPr>
                  <a:xfrm>
                    <a:off x="6133624" y="2769394"/>
                    <a:ext cx="38100" cy="38100"/>
                  </a:xfrm>
                  <a:custGeom>
                    <a:avLst/>
                    <a:gdLst>
                      <a:gd name="connsiteX0" fmla="*/ 33814 w 38100"/>
                      <a:gd name="connsiteY0" fmla="*/ 20479 h 38100"/>
                      <a:gd name="connsiteX1" fmla="*/ 20479 w 38100"/>
                      <a:gd name="connsiteY1" fmla="*/ 7144 h 38100"/>
                      <a:gd name="connsiteX2" fmla="*/ 7144 w 38100"/>
                      <a:gd name="connsiteY2" fmla="*/ 20479 h 38100"/>
                      <a:gd name="connsiteX3" fmla="*/ 20479 w 38100"/>
                      <a:gd name="connsiteY3" fmla="*/ 33814 h 38100"/>
                      <a:gd name="connsiteX4" fmla="*/ 33814 w 38100"/>
                      <a:gd name="connsiteY4" fmla="*/ 20479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33814" y="20479"/>
                        </a:moveTo>
                        <a:cubicBezTo>
                          <a:pt x="33814" y="12859"/>
                          <a:pt x="28099" y="7144"/>
                          <a:pt x="20479" y="7144"/>
                        </a:cubicBezTo>
                        <a:cubicBezTo>
                          <a:pt x="12859" y="7144"/>
                          <a:pt x="7144" y="12859"/>
                          <a:pt x="7144" y="20479"/>
                        </a:cubicBezTo>
                        <a:cubicBezTo>
                          <a:pt x="7144" y="28099"/>
                          <a:pt x="12859" y="33814"/>
                          <a:pt x="20479" y="33814"/>
                        </a:cubicBezTo>
                        <a:cubicBezTo>
                          <a:pt x="28099" y="33814"/>
                          <a:pt x="33814" y="27146"/>
                          <a:pt x="33814" y="2047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18" name="Freeform: Shape 381">
                    <a:extLst>
                      <a:ext uri="{FF2B5EF4-FFF2-40B4-BE49-F238E27FC236}">
                        <a16:creationId xmlns:a16="http://schemas.microsoft.com/office/drawing/2014/main" id="{C016D7CC-3F35-403A-8037-C31309CB4FA1}"/>
                      </a:ext>
                    </a:extLst>
                  </p:cNvPr>
                  <p:cNvSpPr/>
                  <p:nvPr/>
                </p:nvSpPr>
                <p:spPr>
                  <a:xfrm>
                    <a:off x="5578316" y="3253264"/>
                    <a:ext cx="28575" cy="28575"/>
                  </a:xfrm>
                  <a:custGeom>
                    <a:avLst/>
                    <a:gdLst>
                      <a:gd name="connsiteX0" fmla="*/ 18574 w 28575"/>
                      <a:gd name="connsiteY0" fmla="*/ 7144 h 28575"/>
                      <a:gd name="connsiteX1" fmla="*/ 7144 w 28575"/>
                      <a:gd name="connsiteY1" fmla="*/ 18574 h 28575"/>
                      <a:gd name="connsiteX2" fmla="*/ 18574 w 28575"/>
                      <a:gd name="connsiteY2" fmla="*/ 30004 h 28575"/>
                      <a:gd name="connsiteX3" fmla="*/ 30004 w 28575"/>
                      <a:gd name="connsiteY3" fmla="*/ 18574 h 28575"/>
                      <a:gd name="connsiteX4" fmla="*/ 18574 w 28575"/>
                      <a:gd name="connsiteY4" fmla="*/ 7144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18574" y="7144"/>
                        </a:moveTo>
                        <a:cubicBezTo>
                          <a:pt x="11906" y="7144"/>
                          <a:pt x="7144" y="11906"/>
                          <a:pt x="7144" y="18574"/>
                        </a:cubicBezTo>
                        <a:cubicBezTo>
                          <a:pt x="7144" y="25241"/>
                          <a:pt x="11906" y="30004"/>
                          <a:pt x="18574" y="30004"/>
                        </a:cubicBezTo>
                        <a:cubicBezTo>
                          <a:pt x="25241" y="30004"/>
                          <a:pt x="30004" y="25241"/>
                          <a:pt x="30004" y="18574"/>
                        </a:cubicBezTo>
                        <a:cubicBezTo>
                          <a:pt x="30004" y="11906"/>
                          <a:pt x="25241" y="7144"/>
                          <a:pt x="18574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19" name="Freeform: Shape 382">
                    <a:extLst>
                      <a:ext uri="{FF2B5EF4-FFF2-40B4-BE49-F238E27FC236}">
                        <a16:creationId xmlns:a16="http://schemas.microsoft.com/office/drawing/2014/main" id="{36679C8E-4C5C-441F-8FC0-4708256C5B69}"/>
                      </a:ext>
                    </a:extLst>
                  </p:cNvPr>
                  <p:cNvSpPr/>
                  <p:nvPr/>
                </p:nvSpPr>
                <p:spPr>
                  <a:xfrm>
                    <a:off x="5571649" y="3619024"/>
                    <a:ext cx="28575" cy="28575"/>
                  </a:xfrm>
                  <a:custGeom>
                    <a:avLst/>
                    <a:gdLst>
                      <a:gd name="connsiteX0" fmla="*/ 22384 w 28575"/>
                      <a:gd name="connsiteY0" fmla="*/ 14764 h 28575"/>
                      <a:gd name="connsiteX1" fmla="*/ 14764 w 28575"/>
                      <a:gd name="connsiteY1" fmla="*/ 7144 h 28575"/>
                      <a:gd name="connsiteX2" fmla="*/ 7144 w 28575"/>
                      <a:gd name="connsiteY2" fmla="*/ 14764 h 28575"/>
                      <a:gd name="connsiteX3" fmla="*/ 14764 w 28575"/>
                      <a:gd name="connsiteY3" fmla="*/ 22384 h 28575"/>
                      <a:gd name="connsiteX4" fmla="*/ 22384 w 28575"/>
                      <a:gd name="connsiteY4" fmla="*/ 14764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22384" y="14764"/>
                        </a:moveTo>
                        <a:cubicBezTo>
                          <a:pt x="22384" y="10954"/>
                          <a:pt x="19526" y="7144"/>
                          <a:pt x="14764" y="7144"/>
                        </a:cubicBezTo>
                        <a:cubicBezTo>
                          <a:pt x="10954" y="7144"/>
                          <a:pt x="7144" y="10001"/>
                          <a:pt x="7144" y="14764"/>
                        </a:cubicBezTo>
                        <a:cubicBezTo>
                          <a:pt x="7144" y="18574"/>
                          <a:pt x="10001" y="22384"/>
                          <a:pt x="14764" y="22384"/>
                        </a:cubicBezTo>
                        <a:cubicBezTo>
                          <a:pt x="19526" y="21431"/>
                          <a:pt x="22384" y="18574"/>
                          <a:pt x="22384" y="1476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20" name="Freeform: Shape 383">
                    <a:extLst>
                      <a:ext uri="{FF2B5EF4-FFF2-40B4-BE49-F238E27FC236}">
                        <a16:creationId xmlns:a16="http://schemas.microsoft.com/office/drawing/2014/main" id="{E83C4679-2B3F-4749-A4EE-31BAB4CC0AD5}"/>
                      </a:ext>
                    </a:extLst>
                  </p:cNvPr>
                  <p:cNvSpPr/>
                  <p:nvPr/>
                </p:nvSpPr>
                <p:spPr>
                  <a:xfrm>
                    <a:off x="5941219" y="4137184"/>
                    <a:ext cx="28575" cy="28575"/>
                  </a:xfrm>
                  <a:custGeom>
                    <a:avLst/>
                    <a:gdLst>
                      <a:gd name="connsiteX0" fmla="*/ 16669 w 28575"/>
                      <a:gd name="connsiteY0" fmla="*/ 7144 h 28575"/>
                      <a:gd name="connsiteX1" fmla="*/ 7144 w 28575"/>
                      <a:gd name="connsiteY1" fmla="*/ 16669 h 28575"/>
                      <a:gd name="connsiteX2" fmla="*/ 16669 w 28575"/>
                      <a:gd name="connsiteY2" fmla="*/ 26194 h 28575"/>
                      <a:gd name="connsiteX3" fmla="*/ 26194 w 28575"/>
                      <a:gd name="connsiteY3" fmla="*/ 16669 h 28575"/>
                      <a:gd name="connsiteX4" fmla="*/ 16669 w 28575"/>
                      <a:gd name="connsiteY4" fmla="*/ 7144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16669" y="7144"/>
                        </a:moveTo>
                        <a:cubicBezTo>
                          <a:pt x="10954" y="7144"/>
                          <a:pt x="7144" y="11906"/>
                          <a:pt x="7144" y="16669"/>
                        </a:cubicBezTo>
                        <a:cubicBezTo>
                          <a:pt x="7144" y="21431"/>
                          <a:pt x="11906" y="26194"/>
                          <a:pt x="16669" y="26194"/>
                        </a:cubicBezTo>
                        <a:cubicBezTo>
                          <a:pt x="22384" y="26194"/>
                          <a:pt x="26194" y="21431"/>
                          <a:pt x="26194" y="16669"/>
                        </a:cubicBezTo>
                        <a:cubicBezTo>
                          <a:pt x="26194" y="11906"/>
                          <a:pt x="22384" y="7144"/>
                          <a:pt x="16669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21" name="Freeform: Shape 384">
                    <a:extLst>
                      <a:ext uri="{FF2B5EF4-FFF2-40B4-BE49-F238E27FC236}">
                        <a16:creationId xmlns:a16="http://schemas.microsoft.com/office/drawing/2014/main" id="{412E14C6-181E-4C1B-A9A9-3D6143B5CF79}"/>
                      </a:ext>
                    </a:extLst>
                  </p:cNvPr>
                  <p:cNvSpPr/>
                  <p:nvPr/>
                </p:nvSpPr>
                <p:spPr>
                  <a:xfrm>
                    <a:off x="6075521" y="3037999"/>
                    <a:ext cx="38100" cy="38100"/>
                  </a:xfrm>
                  <a:custGeom>
                    <a:avLst/>
                    <a:gdLst>
                      <a:gd name="connsiteX0" fmla="*/ 7144 w 38100"/>
                      <a:gd name="connsiteY0" fmla="*/ 20479 h 38100"/>
                      <a:gd name="connsiteX1" fmla="*/ 20479 w 38100"/>
                      <a:gd name="connsiteY1" fmla="*/ 33814 h 38100"/>
                      <a:gd name="connsiteX2" fmla="*/ 33814 w 38100"/>
                      <a:gd name="connsiteY2" fmla="*/ 20479 h 38100"/>
                      <a:gd name="connsiteX3" fmla="*/ 20479 w 38100"/>
                      <a:gd name="connsiteY3" fmla="*/ 7144 h 38100"/>
                      <a:gd name="connsiteX4" fmla="*/ 7144 w 38100"/>
                      <a:gd name="connsiteY4" fmla="*/ 20479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7144" y="20479"/>
                        </a:moveTo>
                        <a:cubicBezTo>
                          <a:pt x="7144" y="28099"/>
                          <a:pt x="12859" y="33814"/>
                          <a:pt x="20479" y="33814"/>
                        </a:cubicBezTo>
                        <a:cubicBezTo>
                          <a:pt x="28099" y="33814"/>
                          <a:pt x="33814" y="28099"/>
                          <a:pt x="33814" y="20479"/>
                        </a:cubicBezTo>
                        <a:cubicBezTo>
                          <a:pt x="33814" y="12859"/>
                          <a:pt x="28099" y="7144"/>
                          <a:pt x="20479" y="7144"/>
                        </a:cubicBezTo>
                        <a:cubicBezTo>
                          <a:pt x="13811" y="7144"/>
                          <a:pt x="7144" y="13811"/>
                          <a:pt x="7144" y="2047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22" name="Freeform: Shape 385">
                    <a:extLst>
                      <a:ext uri="{FF2B5EF4-FFF2-40B4-BE49-F238E27FC236}">
                        <a16:creationId xmlns:a16="http://schemas.microsoft.com/office/drawing/2014/main" id="{01CCAC4D-D384-44F9-B278-AEDA03C95E55}"/>
                      </a:ext>
                    </a:extLst>
                  </p:cNvPr>
                  <p:cNvSpPr/>
                  <p:nvPr/>
                </p:nvSpPr>
                <p:spPr>
                  <a:xfrm>
                    <a:off x="5909786" y="3152299"/>
                    <a:ext cx="38100" cy="38100"/>
                  </a:xfrm>
                  <a:custGeom>
                    <a:avLst/>
                    <a:gdLst>
                      <a:gd name="connsiteX0" fmla="*/ 35719 w 38100"/>
                      <a:gd name="connsiteY0" fmla="*/ 21431 h 38100"/>
                      <a:gd name="connsiteX1" fmla="*/ 21431 w 38100"/>
                      <a:gd name="connsiteY1" fmla="*/ 7144 h 38100"/>
                      <a:gd name="connsiteX2" fmla="*/ 7144 w 38100"/>
                      <a:gd name="connsiteY2" fmla="*/ 21431 h 38100"/>
                      <a:gd name="connsiteX3" fmla="*/ 21431 w 38100"/>
                      <a:gd name="connsiteY3" fmla="*/ 35719 h 38100"/>
                      <a:gd name="connsiteX4" fmla="*/ 35719 w 38100"/>
                      <a:gd name="connsiteY4" fmla="*/ 21431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35719" y="21431"/>
                        </a:moveTo>
                        <a:cubicBezTo>
                          <a:pt x="35719" y="13811"/>
                          <a:pt x="29051" y="7144"/>
                          <a:pt x="21431" y="7144"/>
                        </a:cubicBezTo>
                        <a:cubicBezTo>
                          <a:pt x="13811" y="7144"/>
                          <a:pt x="7144" y="13811"/>
                          <a:pt x="7144" y="21431"/>
                        </a:cubicBezTo>
                        <a:cubicBezTo>
                          <a:pt x="7144" y="29051"/>
                          <a:pt x="13811" y="35719"/>
                          <a:pt x="21431" y="35719"/>
                        </a:cubicBezTo>
                        <a:cubicBezTo>
                          <a:pt x="29051" y="35719"/>
                          <a:pt x="35719" y="29051"/>
                          <a:pt x="35719" y="2143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23" name="Freeform: Shape 386">
                    <a:extLst>
                      <a:ext uri="{FF2B5EF4-FFF2-40B4-BE49-F238E27FC236}">
                        <a16:creationId xmlns:a16="http://schemas.microsoft.com/office/drawing/2014/main" id="{3C572445-C3AF-45C4-973A-17583FF9F05B}"/>
                      </a:ext>
                    </a:extLst>
                  </p:cNvPr>
                  <p:cNvSpPr/>
                  <p:nvPr/>
                </p:nvSpPr>
                <p:spPr>
                  <a:xfrm>
                    <a:off x="5516404" y="3698081"/>
                    <a:ext cx="28575" cy="28575"/>
                  </a:xfrm>
                  <a:custGeom>
                    <a:avLst/>
                    <a:gdLst>
                      <a:gd name="connsiteX0" fmla="*/ 15716 w 28575"/>
                      <a:gd name="connsiteY0" fmla="*/ 7144 h 28575"/>
                      <a:gd name="connsiteX1" fmla="*/ 7144 w 28575"/>
                      <a:gd name="connsiteY1" fmla="*/ 15716 h 28575"/>
                      <a:gd name="connsiteX2" fmla="*/ 15716 w 28575"/>
                      <a:gd name="connsiteY2" fmla="*/ 24289 h 28575"/>
                      <a:gd name="connsiteX3" fmla="*/ 24289 w 28575"/>
                      <a:gd name="connsiteY3" fmla="*/ 15716 h 28575"/>
                      <a:gd name="connsiteX4" fmla="*/ 15716 w 28575"/>
                      <a:gd name="connsiteY4" fmla="*/ 7144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15716" y="7144"/>
                        </a:moveTo>
                        <a:cubicBezTo>
                          <a:pt x="10954" y="7144"/>
                          <a:pt x="7144" y="10954"/>
                          <a:pt x="7144" y="15716"/>
                        </a:cubicBezTo>
                        <a:cubicBezTo>
                          <a:pt x="7144" y="20479"/>
                          <a:pt x="10954" y="24289"/>
                          <a:pt x="15716" y="24289"/>
                        </a:cubicBezTo>
                        <a:cubicBezTo>
                          <a:pt x="20479" y="24289"/>
                          <a:pt x="24289" y="20479"/>
                          <a:pt x="24289" y="15716"/>
                        </a:cubicBezTo>
                        <a:cubicBezTo>
                          <a:pt x="24289" y="10001"/>
                          <a:pt x="20479" y="7144"/>
                          <a:pt x="15716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24" name="Freeform: Shape 387">
                    <a:extLst>
                      <a:ext uri="{FF2B5EF4-FFF2-40B4-BE49-F238E27FC236}">
                        <a16:creationId xmlns:a16="http://schemas.microsoft.com/office/drawing/2014/main" id="{D656DB35-350B-4187-B8AA-0227F356DE65}"/>
                      </a:ext>
                    </a:extLst>
                  </p:cNvPr>
                  <p:cNvSpPr/>
                  <p:nvPr/>
                </p:nvSpPr>
                <p:spPr>
                  <a:xfrm>
                    <a:off x="5679281" y="3343751"/>
                    <a:ext cx="28575" cy="28575"/>
                  </a:xfrm>
                  <a:custGeom>
                    <a:avLst/>
                    <a:gdLst>
                      <a:gd name="connsiteX0" fmla="*/ 30004 w 28575"/>
                      <a:gd name="connsiteY0" fmla="*/ 18574 h 28575"/>
                      <a:gd name="connsiteX1" fmla="*/ 18574 w 28575"/>
                      <a:gd name="connsiteY1" fmla="*/ 7144 h 28575"/>
                      <a:gd name="connsiteX2" fmla="*/ 7144 w 28575"/>
                      <a:gd name="connsiteY2" fmla="*/ 18574 h 28575"/>
                      <a:gd name="connsiteX3" fmla="*/ 18574 w 28575"/>
                      <a:gd name="connsiteY3" fmla="*/ 30004 h 28575"/>
                      <a:gd name="connsiteX4" fmla="*/ 30004 w 28575"/>
                      <a:gd name="connsiteY4" fmla="*/ 18574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30004" y="18574"/>
                        </a:moveTo>
                        <a:cubicBezTo>
                          <a:pt x="30004" y="12859"/>
                          <a:pt x="25241" y="7144"/>
                          <a:pt x="18574" y="7144"/>
                        </a:cubicBezTo>
                        <a:cubicBezTo>
                          <a:pt x="12859" y="7144"/>
                          <a:pt x="7144" y="11906"/>
                          <a:pt x="7144" y="18574"/>
                        </a:cubicBezTo>
                        <a:cubicBezTo>
                          <a:pt x="7144" y="24289"/>
                          <a:pt x="11906" y="30004"/>
                          <a:pt x="18574" y="30004"/>
                        </a:cubicBezTo>
                        <a:cubicBezTo>
                          <a:pt x="25241" y="30004"/>
                          <a:pt x="30004" y="25241"/>
                          <a:pt x="30004" y="1857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25" name="Freeform: Shape 388">
                    <a:extLst>
                      <a:ext uri="{FF2B5EF4-FFF2-40B4-BE49-F238E27FC236}">
                        <a16:creationId xmlns:a16="http://schemas.microsoft.com/office/drawing/2014/main" id="{F2C5F9AB-2427-4A47-A89C-786F4E5498AE}"/>
                      </a:ext>
                    </a:extLst>
                  </p:cNvPr>
                  <p:cNvSpPr/>
                  <p:nvPr/>
                </p:nvSpPr>
                <p:spPr>
                  <a:xfrm>
                    <a:off x="5951696" y="3265646"/>
                    <a:ext cx="28575" cy="28575"/>
                  </a:xfrm>
                  <a:custGeom>
                    <a:avLst/>
                    <a:gdLst>
                      <a:gd name="connsiteX0" fmla="*/ 30004 w 28575"/>
                      <a:gd name="connsiteY0" fmla="*/ 18574 h 28575"/>
                      <a:gd name="connsiteX1" fmla="*/ 18574 w 28575"/>
                      <a:gd name="connsiteY1" fmla="*/ 7144 h 28575"/>
                      <a:gd name="connsiteX2" fmla="*/ 7144 w 28575"/>
                      <a:gd name="connsiteY2" fmla="*/ 18574 h 28575"/>
                      <a:gd name="connsiteX3" fmla="*/ 18574 w 28575"/>
                      <a:gd name="connsiteY3" fmla="*/ 30004 h 28575"/>
                      <a:gd name="connsiteX4" fmla="*/ 30004 w 28575"/>
                      <a:gd name="connsiteY4" fmla="*/ 18574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30004" y="18574"/>
                        </a:moveTo>
                        <a:cubicBezTo>
                          <a:pt x="30004" y="12859"/>
                          <a:pt x="25241" y="7144"/>
                          <a:pt x="18574" y="7144"/>
                        </a:cubicBezTo>
                        <a:cubicBezTo>
                          <a:pt x="12859" y="7144"/>
                          <a:pt x="7144" y="11906"/>
                          <a:pt x="7144" y="18574"/>
                        </a:cubicBezTo>
                        <a:cubicBezTo>
                          <a:pt x="7144" y="24289"/>
                          <a:pt x="11906" y="30004"/>
                          <a:pt x="18574" y="30004"/>
                        </a:cubicBezTo>
                        <a:cubicBezTo>
                          <a:pt x="25241" y="30004"/>
                          <a:pt x="30004" y="25241"/>
                          <a:pt x="30004" y="1857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26" name="Freeform: Shape 389">
                    <a:extLst>
                      <a:ext uri="{FF2B5EF4-FFF2-40B4-BE49-F238E27FC236}">
                        <a16:creationId xmlns:a16="http://schemas.microsoft.com/office/drawing/2014/main" id="{F7B66ABC-CAE8-4CBC-AF40-92CDD157D97C}"/>
                      </a:ext>
                    </a:extLst>
                  </p:cNvPr>
                  <p:cNvSpPr/>
                  <p:nvPr/>
                </p:nvSpPr>
                <p:spPr>
                  <a:xfrm>
                    <a:off x="5435441" y="3113246"/>
                    <a:ext cx="28575" cy="28575"/>
                  </a:xfrm>
                  <a:custGeom>
                    <a:avLst/>
                    <a:gdLst>
                      <a:gd name="connsiteX0" fmla="*/ 18574 w 28575"/>
                      <a:gd name="connsiteY0" fmla="*/ 30004 h 28575"/>
                      <a:gd name="connsiteX1" fmla="*/ 30004 w 28575"/>
                      <a:gd name="connsiteY1" fmla="*/ 18574 h 28575"/>
                      <a:gd name="connsiteX2" fmla="*/ 18574 w 28575"/>
                      <a:gd name="connsiteY2" fmla="*/ 7144 h 28575"/>
                      <a:gd name="connsiteX3" fmla="*/ 7144 w 28575"/>
                      <a:gd name="connsiteY3" fmla="*/ 18574 h 28575"/>
                      <a:gd name="connsiteX4" fmla="*/ 18574 w 28575"/>
                      <a:gd name="connsiteY4" fmla="*/ 30004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18574" y="30004"/>
                        </a:moveTo>
                        <a:cubicBezTo>
                          <a:pt x="24289" y="30004"/>
                          <a:pt x="30004" y="25241"/>
                          <a:pt x="30004" y="18574"/>
                        </a:cubicBezTo>
                        <a:cubicBezTo>
                          <a:pt x="30004" y="12859"/>
                          <a:pt x="25241" y="7144"/>
                          <a:pt x="18574" y="7144"/>
                        </a:cubicBezTo>
                        <a:cubicBezTo>
                          <a:pt x="12859" y="7144"/>
                          <a:pt x="7144" y="11906"/>
                          <a:pt x="7144" y="18574"/>
                        </a:cubicBezTo>
                        <a:cubicBezTo>
                          <a:pt x="8096" y="25241"/>
                          <a:pt x="12859" y="30004"/>
                          <a:pt x="18574" y="3000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27" name="Freeform: Shape 390">
                    <a:extLst>
                      <a:ext uri="{FF2B5EF4-FFF2-40B4-BE49-F238E27FC236}">
                        <a16:creationId xmlns:a16="http://schemas.microsoft.com/office/drawing/2014/main" id="{59362C92-0955-45FE-8B50-09B4DCCD90BD}"/>
                      </a:ext>
                    </a:extLst>
                  </p:cNvPr>
                  <p:cNvSpPr/>
                  <p:nvPr/>
                </p:nvSpPr>
                <p:spPr>
                  <a:xfrm>
                    <a:off x="6027896" y="3622834"/>
                    <a:ext cx="28575" cy="28575"/>
                  </a:xfrm>
                  <a:custGeom>
                    <a:avLst/>
                    <a:gdLst>
                      <a:gd name="connsiteX0" fmla="*/ 16669 w 28575"/>
                      <a:gd name="connsiteY0" fmla="*/ 7144 h 28575"/>
                      <a:gd name="connsiteX1" fmla="*/ 7144 w 28575"/>
                      <a:gd name="connsiteY1" fmla="*/ 16669 h 28575"/>
                      <a:gd name="connsiteX2" fmla="*/ 16669 w 28575"/>
                      <a:gd name="connsiteY2" fmla="*/ 26194 h 28575"/>
                      <a:gd name="connsiteX3" fmla="*/ 26194 w 28575"/>
                      <a:gd name="connsiteY3" fmla="*/ 16669 h 28575"/>
                      <a:gd name="connsiteX4" fmla="*/ 16669 w 28575"/>
                      <a:gd name="connsiteY4" fmla="*/ 7144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16669" y="7144"/>
                        </a:moveTo>
                        <a:cubicBezTo>
                          <a:pt x="11906" y="7144"/>
                          <a:pt x="7144" y="10954"/>
                          <a:pt x="7144" y="16669"/>
                        </a:cubicBezTo>
                        <a:cubicBezTo>
                          <a:pt x="7144" y="22384"/>
                          <a:pt x="10954" y="26194"/>
                          <a:pt x="16669" y="26194"/>
                        </a:cubicBezTo>
                        <a:cubicBezTo>
                          <a:pt x="22384" y="26194"/>
                          <a:pt x="26194" y="22384"/>
                          <a:pt x="26194" y="16669"/>
                        </a:cubicBezTo>
                        <a:cubicBezTo>
                          <a:pt x="26194" y="10954"/>
                          <a:pt x="21431" y="7144"/>
                          <a:pt x="16669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28" name="Freeform: Shape 391">
                    <a:extLst>
                      <a:ext uri="{FF2B5EF4-FFF2-40B4-BE49-F238E27FC236}">
                        <a16:creationId xmlns:a16="http://schemas.microsoft.com/office/drawing/2014/main" id="{14D051FA-66AD-4D5C-AAB0-E1D82E1B668F}"/>
                      </a:ext>
                    </a:extLst>
                  </p:cNvPr>
                  <p:cNvSpPr/>
                  <p:nvPr/>
                </p:nvSpPr>
                <p:spPr>
                  <a:xfrm>
                    <a:off x="5681186" y="2920841"/>
                    <a:ext cx="66675" cy="66675"/>
                  </a:xfrm>
                  <a:custGeom>
                    <a:avLst/>
                    <a:gdLst>
                      <a:gd name="connsiteX0" fmla="*/ 35719 w 66675"/>
                      <a:gd name="connsiteY0" fmla="*/ 64294 h 66675"/>
                      <a:gd name="connsiteX1" fmla="*/ 64294 w 66675"/>
                      <a:gd name="connsiteY1" fmla="*/ 35719 h 66675"/>
                      <a:gd name="connsiteX2" fmla="*/ 35719 w 66675"/>
                      <a:gd name="connsiteY2" fmla="*/ 7144 h 66675"/>
                      <a:gd name="connsiteX3" fmla="*/ 7144 w 66675"/>
                      <a:gd name="connsiteY3" fmla="*/ 35719 h 66675"/>
                      <a:gd name="connsiteX4" fmla="*/ 35719 w 66675"/>
                      <a:gd name="connsiteY4" fmla="*/ 64294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75" h="66675">
                        <a:moveTo>
                          <a:pt x="35719" y="64294"/>
                        </a:moveTo>
                        <a:cubicBezTo>
                          <a:pt x="50959" y="64294"/>
                          <a:pt x="64294" y="51911"/>
                          <a:pt x="64294" y="35719"/>
                        </a:cubicBezTo>
                        <a:cubicBezTo>
                          <a:pt x="64294" y="19526"/>
                          <a:pt x="51911" y="7144"/>
                          <a:pt x="35719" y="7144"/>
                        </a:cubicBezTo>
                        <a:cubicBezTo>
                          <a:pt x="20479" y="7144"/>
                          <a:pt x="7144" y="19526"/>
                          <a:pt x="7144" y="35719"/>
                        </a:cubicBezTo>
                        <a:cubicBezTo>
                          <a:pt x="7144" y="51911"/>
                          <a:pt x="19526" y="64294"/>
                          <a:pt x="35719" y="6429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29" name="Freeform: Shape 392">
                    <a:extLst>
                      <a:ext uri="{FF2B5EF4-FFF2-40B4-BE49-F238E27FC236}">
                        <a16:creationId xmlns:a16="http://schemas.microsoft.com/office/drawing/2014/main" id="{4997352C-3DBF-412C-A6E1-220A77609D3C}"/>
                      </a:ext>
                    </a:extLst>
                  </p:cNvPr>
                  <p:cNvSpPr/>
                  <p:nvPr/>
                </p:nvSpPr>
                <p:spPr>
                  <a:xfrm>
                    <a:off x="6041231" y="4157186"/>
                    <a:ext cx="19050" cy="19050"/>
                  </a:xfrm>
                  <a:custGeom>
                    <a:avLst/>
                    <a:gdLst>
                      <a:gd name="connsiteX0" fmla="*/ 18574 w 19050"/>
                      <a:gd name="connsiteY0" fmla="*/ 12859 h 19050"/>
                      <a:gd name="connsiteX1" fmla="*/ 12859 w 19050"/>
                      <a:gd name="connsiteY1" fmla="*/ 7144 h 19050"/>
                      <a:gd name="connsiteX2" fmla="*/ 7144 w 19050"/>
                      <a:gd name="connsiteY2" fmla="*/ 12859 h 19050"/>
                      <a:gd name="connsiteX3" fmla="*/ 12859 w 19050"/>
                      <a:gd name="connsiteY3" fmla="*/ 18574 h 19050"/>
                      <a:gd name="connsiteX4" fmla="*/ 18574 w 19050"/>
                      <a:gd name="connsiteY4" fmla="*/ 12859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0" h="19050">
                        <a:moveTo>
                          <a:pt x="18574" y="12859"/>
                        </a:moveTo>
                        <a:cubicBezTo>
                          <a:pt x="18574" y="10001"/>
                          <a:pt x="15716" y="7144"/>
                          <a:pt x="12859" y="7144"/>
                        </a:cubicBezTo>
                        <a:cubicBezTo>
                          <a:pt x="10001" y="7144"/>
                          <a:pt x="7144" y="10001"/>
                          <a:pt x="7144" y="12859"/>
                        </a:cubicBezTo>
                        <a:cubicBezTo>
                          <a:pt x="7144" y="15716"/>
                          <a:pt x="10001" y="18574"/>
                          <a:pt x="12859" y="18574"/>
                        </a:cubicBezTo>
                        <a:cubicBezTo>
                          <a:pt x="16669" y="18574"/>
                          <a:pt x="18574" y="15716"/>
                          <a:pt x="18574" y="1285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30" name="Freeform: Shape 393">
                    <a:extLst>
                      <a:ext uri="{FF2B5EF4-FFF2-40B4-BE49-F238E27FC236}">
                        <a16:creationId xmlns:a16="http://schemas.microsoft.com/office/drawing/2014/main" id="{635AA9F8-CC79-40E7-878F-6A7734D7B25C}"/>
                      </a:ext>
                    </a:extLst>
                  </p:cNvPr>
                  <p:cNvSpPr/>
                  <p:nvPr/>
                </p:nvSpPr>
                <p:spPr>
                  <a:xfrm>
                    <a:off x="6189821" y="2763679"/>
                    <a:ext cx="38100" cy="38100"/>
                  </a:xfrm>
                  <a:custGeom>
                    <a:avLst/>
                    <a:gdLst>
                      <a:gd name="connsiteX0" fmla="*/ 31909 w 38100"/>
                      <a:gd name="connsiteY0" fmla="*/ 19526 h 38100"/>
                      <a:gd name="connsiteX1" fmla="*/ 19526 w 38100"/>
                      <a:gd name="connsiteY1" fmla="*/ 7144 h 38100"/>
                      <a:gd name="connsiteX2" fmla="*/ 7144 w 38100"/>
                      <a:gd name="connsiteY2" fmla="*/ 19526 h 38100"/>
                      <a:gd name="connsiteX3" fmla="*/ 19526 w 38100"/>
                      <a:gd name="connsiteY3" fmla="*/ 31909 h 38100"/>
                      <a:gd name="connsiteX4" fmla="*/ 31909 w 38100"/>
                      <a:gd name="connsiteY4" fmla="*/ 19526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31909" y="19526"/>
                        </a:moveTo>
                        <a:cubicBezTo>
                          <a:pt x="31909" y="12859"/>
                          <a:pt x="26194" y="7144"/>
                          <a:pt x="19526" y="7144"/>
                        </a:cubicBezTo>
                        <a:cubicBezTo>
                          <a:pt x="12859" y="7144"/>
                          <a:pt x="7144" y="12859"/>
                          <a:pt x="7144" y="19526"/>
                        </a:cubicBezTo>
                        <a:cubicBezTo>
                          <a:pt x="7144" y="26194"/>
                          <a:pt x="12859" y="31909"/>
                          <a:pt x="19526" y="31909"/>
                        </a:cubicBezTo>
                        <a:cubicBezTo>
                          <a:pt x="26194" y="31909"/>
                          <a:pt x="31909" y="26194"/>
                          <a:pt x="31909" y="1952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31" name="Freeform: Shape 394">
                    <a:extLst>
                      <a:ext uri="{FF2B5EF4-FFF2-40B4-BE49-F238E27FC236}">
                        <a16:creationId xmlns:a16="http://schemas.microsoft.com/office/drawing/2014/main" id="{39472045-FBC1-48AA-9843-1978CD33FD3E}"/>
                      </a:ext>
                    </a:extLst>
                  </p:cNvPr>
                  <p:cNvSpPr/>
                  <p:nvPr/>
                </p:nvSpPr>
                <p:spPr>
                  <a:xfrm>
                    <a:off x="5636419" y="3418046"/>
                    <a:ext cx="28575" cy="28575"/>
                  </a:xfrm>
                  <a:custGeom>
                    <a:avLst/>
                    <a:gdLst>
                      <a:gd name="connsiteX0" fmla="*/ 18574 w 28575"/>
                      <a:gd name="connsiteY0" fmla="*/ 7144 h 28575"/>
                      <a:gd name="connsiteX1" fmla="*/ 7144 w 28575"/>
                      <a:gd name="connsiteY1" fmla="*/ 18574 h 28575"/>
                      <a:gd name="connsiteX2" fmla="*/ 18574 w 28575"/>
                      <a:gd name="connsiteY2" fmla="*/ 30004 h 28575"/>
                      <a:gd name="connsiteX3" fmla="*/ 30004 w 28575"/>
                      <a:gd name="connsiteY3" fmla="*/ 18574 h 28575"/>
                      <a:gd name="connsiteX4" fmla="*/ 18574 w 28575"/>
                      <a:gd name="connsiteY4" fmla="*/ 7144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18574" y="7144"/>
                        </a:moveTo>
                        <a:cubicBezTo>
                          <a:pt x="11906" y="7144"/>
                          <a:pt x="7144" y="11906"/>
                          <a:pt x="7144" y="18574"/>
                        </a:cubicBezTo>
                        <a:cubicBezTo>
                          <a:pt x="7144" y="25241"/>
                          <a:pt x="11906" y="30004"/>
                          <a:pt x="18574" y="30004"/>
                        </a:cubicBezTo>
                        <a:cubicBezTo>
                          <a:pt x="25241" y="30004"/>
                          <a:pt x="30004" y="25241"/>
                          <a:pt x="30004" y="18574"/>
                        </a:cubicBezTo>
                        <a:cubicBezTo>
                          <a:pt x="30004" y="11906"/>
                          <a:pt x="25241" y="7144"/>
                          <a:pt x="18574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32" name="Freeform: Shape 395">
                    <a:extLst>
                      <a:ext uri="{FF2B5EF4-FFF2-40B4-BE49-F238E27FC236}">
                        <a16:creationId xmlns:a16="http://schemas.microsoft.com/office/drawing/2014/main" id="{2F6E4C4B-59DE-46A1-8975-9495106793F5}"/>
                      </a:ext>
                    </a:extLst>
                  </p:cNvPr>
                  <p:cNvSpPr/>
                  <p:nvPr/>
                </p:nvSpPr>
                <p:spPr>
                  <a:xfrm>
                    <a:off x="5991701" y="4151471"/>
                    <a:ext cx="28575" cy="28575"/>
                  </a:xfrm>
                  <a:custGeom>
                    <a:avLst/>
                    <a:gdLst>
                      <a:gd name="connsiteX0" fmla="*/ 7144 w 28575"/>
                      <a:gd name="connsiteY0" fmla="*/ 14764 h 28575"/>
                      <a:gd name="connsiteX1" fmla="*/ 14764 w 28575"/>
                      <a:gd name="connsiteY1" fmla="*/ 22384 h 28575"/>
                      <a:gd name="connsiteX2" fmla="*/ 22384 w 28575"/>
                      <a:gd name="connsiteY2" fmla="*/ 14764 h 28575"/>
                      <a:gd name="connsiteX3" fmla="*/ 14764 w 28575"/>
                      <a:gd name="connsiteY3" fmla="*/ 7144 h 28575"/>
                      <a:gd name="connsiteX4" fmla="*/ 7144 w 28575"/>
                      <a:gd name="connsiteY4" fmla="*/ 14764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7144" y="14764"/>
                        </a:moveTo>
                        <a:cubicBezTo>
                          <a:pt x="7144" y="18574"/>
                          <a:pt x="10001" y="22384"/>
                          <a:pt x="14764" y="22384"/>
                        </a:cubicBezTo>
                        <a:cubicBezTo>
                          <a:pt x="19526" y="22384"/>
                          <a:pt x="22384" y="19526"/>
                          <a:pt x="22384" y="14764"/>
                        </a:cubicBezTo>
                        <a:cubicBezTo>
                          <a:pt x="22384" y="10001"/>
                          <a:pt x="19526" y="7144"/>
                          <a:pt x="14764" y="7144"/>
                        </a:cubicBezTo>
                        <a:cubicBezTo>
                          <a:pt x="10001" y="7144"/>
                          <a:pt x="7144" y="10954"/>
                          <a:pt x="7144" y="1476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33" name="Freeform: Shape 396">
                    <a:extLst>
                      <a:ext uri="{FF2B5EF4-FFF2-40B4-BE49-F238E27FC236}">
                        <a16:creationId xmlns:a16="http://schemas.microsoft.com/office/drawing/2014/main" id="{93C33CA6-5C20-4DB4-9F9A-BA3909D518E5}"/>
                      </a:ext>
                    </a:extLst>
                  </p:cNvPr>
                  <p:cNvSpPr/>
                  <p:nvPr/>
                </p:nvSpPr>
                <p:spPr>
                  <a:xfrm>
                    <a:off x="5809774" y="4265771"/>
                    <a:ext cx="19050" cy="19050"/>
                  </a:xfrm>
                  <a:custGeom>
                    <a:avLst/>
                    <a:gdLst>
                      <a:gd name="connsiteX0" fmla="*/ 7144 w 19050"/>
                      <a:gd name="connsiteY0" fmla="*/ 13811 h 19050"/>
                      <a:gd name="connsiteX1" fmla="*/ 13811 w 19050"/>
                      <a:gd name="connsiteY1" fmla="*/ 20479 h 19050"/>
                      <a:gd name="connsiteX2" fmla="*/ 20479 w 19050"/>
                      <a:gd name="connsiteY2" fmla="*/ 13811 h 19050"/>
                      <a:gd name="connsiteX3" fmla="*/ 13811 w 19050"/>
                      <a:gd name="connsiteY3" fmla="*/ 7144 h 19050"/>
                      <a:gd name="connsiteX4" fmla="*/ 7144 w 19050"/>
                      <a:gd name="connsiteY4" fmla="*/ 13811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0" h="19050">
                        <a:moveTo>
                          <a:pt x="7144" y="13811"/>
                        </a:moveTo>
                        <a:cubicBezTo>
                          <a:pt x="7144" y="17621"/>
                          <a:pt x="10001" y="20479"/>
                          <a:pt x="13811" y="20479"/>
                        </a:cubicBezTo>
                        <a:cubicBezTo>
                          <a:pt x="17621" y="20479"/>
                          <a:pt x="20479" y="17621"/>
                          <a:pt x="20479" y="13811"/>
                        </a:cubicBezTo>
                        <a:cubicBezTo>
                          <a:pt x="20479" y="10001"/>
                          <a:pt x="17621" y="7144"/>
                          <a:pt x="13811" y="7144"/>
                        </a:cubicBezTo>
                        <a:cubicBezTo>
                          <a:pt x="10001" y="7144"/>
                          <a:pt x="7144" y="10001"/>
                          <a:pt x="7144" y="1381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34" name="Freeform: Shape 397">
                    <a:extLst>
                      <a:ext uri="{FF2B5EF4-FFF2-40B4-BE49-F238E27FC236}">
                        <a16:creationId xmlns:a16="http://schemas.microsoft.com/office/drawing/2014/main" id="{9D9EA69B-EF4C-4DF2-A71A-3B6E366E9BC2}"/>
                      </a:ext>
                    </a:extLst>
                  </p:cNvPr>
                  <p:cNvSpPr/>
                  <p:nvPr/>
                </p:nvSpPr>
                <p:spPr>
                  <a:xfrm>
                    <a:off x="5965984" y="3198971"/>
                    <a:ext cx="19050" cy="19050"/>
                  </a:xfrm>
                  <a:custGeom>
                    <a:avLst/>
                    <a:gdLst>
                      <a:gd name="connsiteX0" fmla="*/ 20479 w 19050"/>
                      <a:gd name="connsiteY0" fmla="*/ 13811 h 19050"/>
                      <a:gd name="connsiteX1" fmla="*/ 13811 w 19050"/>
                      <a:gd name="connsiteY1" fmla="*/ 7144 h 19050"/>
                      <a:gd name="connsiteX2" fmla="*/ 7144 w 19050"/>
                      <a:gd name="connsiteY2" fmla="*/ 13811 h 19050"/>
                      <a:gd name="connsiteX3" fmla="*/ 13811 w 19050"/>
                      <a:gd name="connsiteY3" fmla="*/ 20479 h 19050"/>
                      <a:gd name="connsiteX4" fmla="*/ 20479 w 19050"/>
                      <a:gd name="connsiteY4" fmla="*/ 13811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0" h="19050">
                        <a:moveTo>
                          <a:pt x="20479" y="13811"/>
                        </a:moveTo>
                        <a:cubicBezTo>
                          <a:pt x="20479" y="10001"/>
                          <a:pt x="17621" y="7144"/>
                          <a:pt x="13811" y="7144"/>
                        </a:cubicBezTo>
                        <a:cubicBezTo>
                          <a:pt x="10001" y="7144"/>
                          <a:pt x="7144" y="10001"/>
                          <a:pt x="7144" y="13811"/>
                        </a:cubicBezTo>
                        <a:cubicBezTo>
                          <a:pt x="7144" y="17621"/>
                          <a:pt x="10001" y="20479"/>
                          <a:pt x="13811" y="20479"/>
                        </a:cubicBezTo>
                        <a:cubicBezTo>
                          <a:pt x="17621" y="19526"/>
                          <a:pt x="20479" y="16669"/>
                          <a:pt x="20479" y="1381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35" name="Freeform: Shape 398">
                    <a:extLst>
                      <a:ext uri="{FF2B5EF4-FFF2-40B4-BE49-F238E27FC236}">
                        <a16:creationId xmlns:a16="http://schemas.microsoft.com/office/drawing/2014/main" id="{2640FE36-8E00-4B74-8E5D-3357A773C002}"/>
                      </a:ext>
                    </a:extLst>
                  </p:cNvPr>
                  <p:cNvSpPr/>
                  <p:nvPr/>
                </p:nvSpPr>
                <p:spPr>
                  <a:xfrm>
                    <a:off x="5540216" y="3513296"/>
                    <a:ext cx="38100" cy="38100"/>
                  </a:xfrm>
                  <a:custGeom>
                    <a:avLst/>
                    <a:gdLst>
                      <a:gd name="connsiteX0" fmla="*/ 35719 w 38100"/>
                      <a:gd name="connsiteY0" fmla="*/ 21431 h 38100"/>
                      <a:gd name="connsiteX1" fmla="*/ 21431 w 38100"/>
                      <a:gd name="connsiteY1" fmla="*/ 7144 h 38100"/>
                      <a:gd name="connsiteX2" fmla="*/ 7144 w 38100"/>
                      <a:gd name="connsiteY2" fmla="*/ 21431 h 38100"/>
                      <a:gd name="connsiteX3" fmla="*/ 21431 w 38100"/>
                      <a:gd name="connsiteY3" fmla="*/ 35719 h 38100"/>
                      <a:gd name="connsiteX4" fmla="*/ 35719 w 38100"/>
                      <a:gd name="connsiteY4" fmla="*/ 21431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35719" y="21431"/>
                        </a:moveTo>
                        <a:cubicBezTo>
                          <a:pt x="35719" y="13811"/>
                          <a:pt x="29051" y="7144"/>
                          <a:pt x="21431" y="7144"/>
                        </a:cubicBezTo>
                        <a:cubicBezTo>
                          <a:pt x="13811" y="7144"/>
                          <a:pt x="7144" y="13811"/>
                          <a:pt x="7144" y="21431"/>
                        </a:cubicBezTo>
                        <a:cubicBezTo>
                          <a:pt x="7144" y="29051"/>
                          <a:pt x="13811" y="35719"/>
                          <a:pt x="21431" y="35719"/>
                        </a:cubicBezTo>
                        <a:cubicBezTo>
                          <a:pt x="29051" y="35719"/>
                          <a:pt x="35719" y="29051"/>
                          <a:pt x="35719" y="2143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36" name="Freeform: Shape 399">
                    <a:extLst>
                      <a:ext uri="{FF2B5EF4-FFF2-40B4-BE49-F238E27FC236}">
                        <a16:creationId xmlns:a16="http://schemas.microsoft.com/office/drawing/2014/main" id="{AF1D67C4-4F6E-46CA-B96B-B69AAF51298A}"/>
                      </a:ext>
                    </a:extLst>
                  </p:cNvPr>
                  <p:cNvSpPr/>
                  <p:nvPr/>
                </p:nvSpPr>
                <p:spPr>
                  <a:xfrm>
                    <a:off x="5640229" y="3940016"/>
                    <a:ext cx="19050" cy="19050"/>
                  </a:xfrm>
                  <a:custGeom>
                    <a:avLst/>
                    <a:gdLst>
                      <a:gd name="connsiteX0" fmla="*/ 12859 w 19050"/>
                      <a:gd name="connsiteY0" fmla="*/ 7144 h 19050"/>
                      <a:gd name="connsiteX1" fmla="*/ 7144 w 19050"/>
                      <a:gd name="connsiteY1" fmla="*/ 12859 h 19050"/>
                      <a:gd name="connsiteX2" fmla="*/ 12859 w 19050"/>
                      <a:gd name="connsiteY2" fmla="*/ 18574 h 19050"/>
                      <a:gd name="connsiteX3" fmla="*/ 18574 w 19050"/>
                      <a:gd name="connsiteY3" fmla="*/ 12859 h 19050"/>
                      <a:gd name="connsiteX4" fmla="*/ 12859 w 19050"/>
                      <a:gd name="connsiteY4" fmla="*/ 7144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0" h="19050">
                        <a:moveTo>
                          <a:pt x="12859" y="7144"/>
                        </a:moveTo>
                        <a:cubicBezTo>
                          <a:pt x="10001" y="7144"/>
                          <a:pt x="7144" y="10001"/>
                          <a:pt x="7144" y="12859"/>
                        </a:cubicBezTo>
                        <a:cubicBezTo>
                          <a:pt x="7144" y="15716"/>
                          <a:pt x="10001" y="18574"/>
                          <a:pt x="12859" y="18574"/>
                        </a:cubicBezTo>
                        <a:cubicBezTo>
                          <a:pt x="15716" y="18574"/>
                          <a:pt x="18574" y="15716"/>
                          <a:pt x="18574" y="12859"/>
                        </a:cubicBezTo>
                        <a:cubicBezTo>
                          <a:pt x="18574" y="10001"/>
                          <a:pt x="15716" y="7144"/>
                          <a:pt x="12859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37" name="Freeform: Shape 400">
                    <a:extLst>
                      <a:ext uri="{FF2B5EF4-FFF2-40B4-BE49-F238E27FC236}">
                        <a16:creationId xmlns:a16="http://schemas.microsoft.com/office/drawing/2014/main" id="{18840024-4432-4F37-9606-5281C0A1B852}"/>
                      </a:ext>
                    </a:extLst>
                  </p:cNvPr>
                  <p:cNvSpPr/>
                  <p:nvPr/>
                </p:nvSpPr>
                <p:spPr>
                  <a:xfrm>
                    <a:off x="5954554" y="3885724"/>
                    <a:ext cx="47625" cy="38100"/>
                  </a:xfrm>
                  <a:custGeom>
                    <a:avLst/>
                    <a:gdLst>
                      <a:gd name="connsiteX0" fmla="*/ 7144 w 47625"/>
                      <a:gd name="connsiteY0" fmla="*/ 17621 h 38100"/>
                      <a:gd name="connsiteX1" fmla="*/ 14764 w 47625"/>
                      <a:gd name="connsiteY1" fmla="*/ 25241 h 38100"/>
                      <a:gd name="connsiteX2" fmla="*/ 16669 w 47625"/>
                      <a:gd name="connsiteY2" fmla="*/ 25241 h 38100"/>
                      <a:gd name="connsiteX3" fmla="*/ 29051 w 47625"/>
                      <a:gd name="connsiteY3" fmla="*/ 33814 h 38100"/>
                      <a:gd name="connsiteX4" fmla="*/ 42386 w 47625"/>
                      <a:gd name="connsiteY4" fmla="*/ 20479 h 38100"/>
                      <a:gd name="connsiteX5" fmla="*/ 29051 w 47625"/>
                      <a:gd name="connsiteY5" fmla="*/ 7144 h 38100"/>
                      <a:gd name="connsiteX6" fmla="*/ 18574 w 47625"/>
                      <a:gd name="connsiteY6" fmla="*/ 11906 h 38100"/>
                      <a:gd name="connsiteX7" fmla="*/ 14764 w 47625"/>
                      <a:gd name="connsiteY7" fmla="*/ 10954 h 38100"/>
                      <a:gd name="connsiteX8" fmla="*/ 7144 w 47625"/>
                      <a:gd name="connsiteY8" fmla="*/ 17621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7625" h="38100">
                        <a:moveTo>
                          <a:pt x="7144" y="17621"/>
                        </a:moveTo>
                        <a:cubicBezTo>
                          <a:pt x="7144" y="21431"/>
                          <a:pt x="10001" y="25241"/>
                          <a:pt x="14764" y="25241"/>
                        </a:cubicBezTo>
                        <a:cubicBezTo>
                          <a:pt x="15716" y="25241"/>
                          <a:pt x="15716" y="25241"/>
                          <a:pt x="16669" y="25241"/>
                        </a:cubicBezTo>
                        <a:cubicBezTo>
                          <a:pt x="18574" y="30004"/>
                          <a:pt x="23336" y="33814"/>
                          <a:pt x="29051" y="33814"/>
                        </a:cubicBezTo>
                        <a:cubicBezTo>
                          <a:pt x="36671" y="33814"/>
                          <a:pt x="42386" y="28099"/>
                          <a:pt x="42386" y="20479"/>
                        </a:cubicBezTo>
                        <a:cubicBezTo>
                          <a:pt x="42386" y="12859"/>
                          <a:pt x="36671" y="7144"/>
                          <a:pt x="29051" y="7144"/>
                        </a:cubicBezTo>
                        <a:cubicBezTo>
                          <a:pt x="25241" y="7144"/>
                          <a:pt x="21431" y="9049"/>
                          <a:pt x="18574" y="11906"/>
                        </a:cubicBezTo>
                        <a:cubicBezTo>
                          <a:pt x="17621" y="10954"/>
                          <a:pt x="15716" y="10954"/>
                          <a:pt x="14764" y="10954"/>
                        </a:cubicBezTo>
                        <a:cubicBezTo>
                          <a:pt x="10954" y="10001"/>
                          <a:pt x="7144" y="13811"/>
                          <a:pt x="7144" y="1762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38" name="Freeform: Shape 401">
                    <a:extLst>
                      <a:ext uri="{FF2B5EF4-FFF2-40B4-BE49-F238E27FC236}">
                        <a16:creationId xmlns:a16="http://schemas.microsoft.com/office/drawing/2014/main" id="{72069DE3-50D1-49C0-BECB-081738A13084}"/>
                      </a:ext>
                    </a:extLst>
                  </p:cNvPr>
                  <p:cNvSpPr/>
                  <p:nvPr/>
                </p:nvSpPr>
                <p:spPr>
                  <a:xfrm>
                    <a:off x="6050756" y="3398044"/>
                    <a:ext cx="19050" cy="19050"/>
                  </a:xfrm>
                  <a:custGeom>
                    <a:avLst/>
                    <a:gdLst>
                      <a:gd name="connsiteX0" fmla="*/ 16669 w 19050"/>
                      <a:gd name="connsiteY0" fmla="*/ 11906 h 19050"/>
                      <a:gd name="connsiteX1" fmla="*/ 11906 w 19050"/>
                      <a:gd name="connsiteY1" fmla="*/ 7144 h 19050"/>
                      <a:gd name="connsiteX2" fmla="*/ 7144 w 19050"/>
                      <a:gd name="connsiteY2" fmla="*/ 11906 h 19050"/>
                      <a:gd name="connsiteX3" fmla="*/ 11906 w 19050"/>
                      <a:gd name="connsiteY3" fmla="*/ 16669 h 19050"/>
                      <a:gd name="connsiteX4" fmla="*/ 16669 w 19050"/>
                      <a:gd name="connsiteY4" fmla="*/ 11906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0" h="19050">
                        <a:moveTo>
                          <a:pt x="16669" y="11906"/>
                        </a:moveTo>
                        <a:cubicBezTo>
                          <a:pt x="16669" y="9049"/>
                          <a:pt x="14764" y="7144"/>
                          <a:pt x="11906" y="7144"/>
                        </a:cubicBezTo>
                        <a:cubicBezTo>
                          <a:pt x="9049" y="7144"/>
                          <a:pt x="7144" y="9049"/>
                          <a:pt x="7144" y="11906"/>
                        </a:cubicBezTo>
                        <a:cubicBezTo>
                          <a:pt x="7144" y="14764"/>
                          <a:pt x="9049" y="16669"/>
                          <a:pt x="11906" y="16669"/>
                        </a:cubicBezTo>
                        <a:cubicBezTo>
                          <a:pt x="14764" y="17621"/>
                          <a:pt x="16669" y="14764"/>
                          <a:pt x="16669" y="1190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39" name="Freeform: Shape 402">
                    <a:extLst>
                      <a:ext uri="{FF2B5EF4-FFF2-40B4-BE49-F238E27FC236}">
                        <a16:creationId xmlns:a16="http://schemas.microsoft.com/office/drawing/2014/main" id="{C0922AB1-A46F-466E-BF3D-0E542950DA40}"/>
                      </a:ext>
                    </a:extLst>
                  </p:cNvPr>
                  <p:cNvSpPr/>
                  <p:nvPr/>
                </p:nvSpPr>
                <p:spPr>
                  <a:xfrm>
                    <a:off x="5799296" y="4277201"/>
                    <a:ext cx="142875" cy="123825"/>
                  </a:xfrm>
                  <a:custGeom>
                    <a:avLst/>
                    <a:gdLst>
                      <a:gd name="connsiteX0" fmla="*/ 109061 w 142875"/>
                      <a:gd name="connsiteY0" fmla="*/ 26194 h 123825"/>
                      <a:gd name="connsiteX1" fmla="*/ 95726 w 142875"/>
                      <a:gd name="connsiteY1" fmla="*/ 29051 h 123825"/>
                      <a:gd name="connsiteX2" fmla="*/ 81439 w 142875"/>
                      <a:gd name="connsiteY2" fmla="*/ 25241 h 123825"/>
                      <a:gd name="connsiteX3" fmla="*/ 79534 w 142875"/>
                      <a:gd name="connsiteY3" fmla="*/ 25241 h 123825"/>
                      <a:gd name="connsiteX4" fmla="*/ 82391 w 142875"/>
                      <a:gd name="connsiteY4" fmla="*/ 17621 h 123825"/>
                      <a:gd name="connsiteX5" fmla="*/ 71914 w 142875"/>
                      <a:gd name="connsiteY5" fmla="*/ 7144 h 123825"/>
                      <a:gd name="connsiteX6" fmla="*/ 61436 w 142875"/>
                      <a:gd name="connsiteY6" fmla="*/ 17621 h 123825"/>
                      <a:gd name="connsiteX7" fmla="*/ 69056 w 142875"/>
                      <a:gd name="connsiteY7" fmla="*/ 28099 h 123825"/>
                      <a:gd name="connsiteX8" fmla="*/ 52864 w 142875"/>
                      <a:gd name="connsiteY8" fmla="*/ 47149 h 123825"/>
                      <a:gd name="connsiteX9" fmla="*/ 49054 w 142875"/>
                      <a:gd name="connsiteY9" fmla="*/ 46196 h 123825"/>
                      <a:gd name="connsiteX10" fmla="*/ 48101 w 142875"/>
                      <a:gd name="connsiteY10" fmla="*/ 45244 h 123825"/>
                      <a:gd name="connsiteX11" fmla="*/ 55721 w 142875"/>
                      <a:gd name="connsiteY11" fmla="*/ 30956 h 123825"/>
                      <a:gd name="connsiteX12" fmla="*/ 39529 w 142875"/>
                      <a:gd name="connsiteY12" fmla="*/ 14764 h 123825"/>
                      <a:gd name="connsiteX13" fmla="*/ 23336 w 142875"/>
                      <a:gd name="connsiteY13" fmla="*/ 30956 h 123825"/>
                      <a:gd name="connsiteX14" fmla="*/ 23336 w 142875"/>
                      <a:gd name="connsiteY14" fmla="*/ 34766 h 123825"/>
                      <a:gd name="connsiteX15" fmla="*/ 7144 w 142875"/>
                      <a:gd name="connsiteY15" fmla="*/ 55721 h 123825"/>
                      <a:gd name="connsiteX16" fmla="*/ 25241 w 142875"/>
                      <a:gd name="connsiteY16" fmla="*/ 76676 h 123825"/>
                      <a:gd name="connsiteX17" fmla="*/ 34766 w 142875"/>
                      <a:gd name="connsiteY17" fmla="*/ 87154 h 123825"/>
                      <a:gd name="connsiteX18" fmla="*/ 34766 w 142875"/>
                      <a:gd name="connsiteY18" fmla="*/ 90011 h 123825"/>
                      <a:gd name="connsiteX19" fmla="*/ 58579 w 142875"/>
                      <a:gd name="connsiteY19" fmla="*/ 113824 h 123825"/>
                      <a:gd name="connsiteX20" fmla="*/ 81439 w 142875"/>
                      <a:gd name="connsiteY20" fmla="*/ 94774 h 123825"/>
                      <a:gd name="connsiteX21" fmla="*/ 82391 w 142875"/>
                      <a:gd name="connsiteY21" fmla="*/ 94774 h 123825"/>
                      <a:gd name="connsiteX22" fmla="*/ 80486 w 142875"/>
                      <a:gd name="connsiteY22" fmla="*/ 100489 h 123825"/>
                      <a:gd name="connsiteX23" fmla="*/ 79534 w 142875"/>
                      <a:gd name="connsiteY23" fmla="*/ 104299 h 123825"/>
                      <a:gd name="connsiteX24" fmla="*/ 80486 w 142875"/>
                      <a:gd name="connsiteY24" fmla="*/ 109061 h 123825"/>
                      <a:gd name="connsiteX25" fmla="*/ 99536 w 142875"/>
                      <a:gd name="connsiteY25" fmla="*/ 123349 h 123825"/>
                      <a:gd name="connsiteX26" fmla="*/ 119539 w 142875"/>
                      <a:gd name="connsiteY26" fmla="*/ 103346 h 123825"/>
                      <a:gd name="connsiteX27" fmla="*/ 110014 w 142875"/>
                      <a:gd name="connsiteY27" fmla="*/ 87154 h 123825"/>
                      <a:gd name="connsiteX28" fmla="*/ 139541 w 142875"/>
                      <a:gd name="connsiteY28" fmla="*/ 56674 h 123825"/>
                      <a:gd name="connsiteX29" fmla="*/ 109061 w 142875"/>
                      <a:gd name="connsiteY29" fmla="*/ 26194 h 123825"/>
                      <a:gd name="connsiteX30" fmla="*/ 94774 w 142875"/>
                      <a:gd name="connsiteY30" fmla="*/ 85249 h 123825"/>
                      <a:gd name="connsiteX31" fmla="*/ 94774 w 142875"/>
                      <a:gd name="connsiteY31" fmla="*/ 84296 h 123825"/>
                      <a:gd name="connsiteX32" fmla="*/ 96679 w 142875"/>
                      <a:gd name="connsiteY32" fmla="*/ 85249 h 123825"/>
                      <a:gd name="connsiteX33" fmla="*/ 94774 w 142875"/>
                      <a:gd name="connsiteY33" fmla="*/ 85249 h 123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142875" h="123825">
                        <a:moveTo>
                          <a:pt x="109061" y="26194"/>
                        </a:moveTo>
                        <a:cubicBezTo>
                          <a:pt x="104299" y="26194"/>
                          <a:pt x="99536" y="27146"/>
                          <a:pt x="95726" y="29051"/>
                        </a:cubicBezTo>
                        <a:cubicBezTo>
                          <a:pt x="91916" y="27146"/>
                          <a:pt x="87154" y="25241"/>
                          <a:pt x="81439" y="25241"/>
                        </a:cubicBezTo>
                        <a:cubicBezTo>
                          <a:pt x="80486" y="25241"/>
                          <a:pt x="79534" y="25241"/>
                          <a:pt x="79534" y="25241"/>
                        </a:cubicBezTo>
                        <a:cubicBezTo>
                          <a:pt x="81439" y="23336"/>
                          <a:pt x="82391" y="20479"/>
                          <a:pt x="82391" y="17621"/>
                        </a:cubicBezTo>
                        <a:cubicBezTo>
                          <a:pt x="82391" y="11906"/>
                          <a:pt x="77629" y="7144"/>
                          <a:pt x="71914" y="7144"/>
                        </a:cubicBezTo>
                        <a:cubicBezTo>
                          <a:pt x="66199" y="7144"/>
                          <a:pt x="61436" y="11906"/>
                          <a:pt x="61436" y="17621"/>
                        </a:cubicBezTo>
                        <a:cubicBezTo>
                          <a:pt x="61436" y="22384"/>
                          <a:pt x="65246" y="26194"/>
                          <a:pt x="69056" y="28099"/>
                        </a:cubicBezTo>
                        <a:cubicBezTo>
                          <a:pt x="61436" y="31909"/>
                          <a:pt x="55721" y="38576"/>
                          <a:pt x="52864" y="47149"/>
                        </a:cubicBezTo>
                        <a:cubicBezTo>
                          <a:pt x="51911" y="47149"/>
                          <a:pt x="50006" y="46196"/>
                          <a:pt x="49054" y="46196"/>
                        </a:cubicBezTo>
                        <a:cubicBezTo>
                          <a:pt x="49054" y="46196"/>
                          <a:pt x="49054" y="45244"/>
                          <a:pt x="48101" y="45244"/>
                        </a:cubicBezTo>
                        <a:cubicBezTo>
                          <a:pt x="52864" y="42386"/>
                          <a:pt x="55721" y="37624"/>
                          <a:pt x="55721" y="30956"/>
                        </a:cubicBezTo>
                        <a:cubicBezTo>
                          <a:pt x="55721" y="22384"/>
                          <a:pt x="48101" y="14764"/>
                          <a:pt x="39529" y="14764"/>
                        </a:cubicBezTo>
                        <a:cubicBezTo>
                          <a:pt x="30956" y="14764"/>
                          <a:pt x="23336" y="22384"/>
                          <a:pt x="23336" y="30956"/>
                        </a:cubicBezTo>
                        <a:cubicBezTo>
                          <a:pt x="23336" y="31909"/>
                          <a:pt x="23336" y="33814"/>
                          <a:pt x="23336" y="34766"/>
                        </a:cubicBezTo>
                        <a:cubicBezTo>
                          <a:pt x="13811" y="36671"/>
                          <a:pt x="7144" y="45244"/>
                          <a:pt x="7144" y="55721"/>
                        </a:cubicBezTo>
                        <a:cubicBezTo>
                          <a:pt x="7144" y="66199"/>
                          <a:pt x="14764" y="75724"/>
                          <a:pt x="25241" y="76676"/>
                        </a:cubicBezTo>
                        <a:cubicBezTo>
                          <a:pt x="27146" y="81439"/>
                          <a:pt x="30004" y="85249"/>
                          <a:pt x="34766" y="87154"/>
                        </a:cubicBezTo>
                        <a:cubicBezTo>
                          <a:pt x="34766" y="88106"/>
                          <a:pt x="34766" y="89059"/>
                          <a:pt x="34766" y="90011"/>
                        </a:cubicBezTo>
                        <a:cubicBezTo>
                          <a:pt x="34766" y="103346"/>
                          <a:pt x="45244" y="113824"/>
                          <a:pt x="58579" y="113824"/>
                        </a:cubicBezTo>
                        <a:cubicBezTo>
                          <a:pt x="70009" y="113824"/>
                          <a:pt x="79534" y="105251"/>
                          <a:pt x="81439" y="94774"/>
                        </a:cubicBezTo>
                        <a:cubicBezTo>
                          <a:pt x="81439" y="94774"/>
                          <a:pt x="82391" y="94774"/>
                          <a:pt x="82391" y="94774"/>
                        </a:cubicBezTo>
                        <a:cubicBezTo>
                          <a:pt x="81439" y="96679"/>
                          <a:pt x="80486" y="98584"/>
                          <a:pt x="80486" y="100489"/>
                        </a:cubicBezTo>
                        <a:cubicBezTo>
                          <a:pt x="79534" y="101441"/>
                          <a:pt x="79534" y="102394"/>
                          <a:pt x="79534" y="104299"/>
                        </a:cubicBezTo>
                        <a:cubicBezTo>
                          <a:pt x="79534" y="106204"/>
                          <a:pt x="80486" y="107156"/>
                          <a:pt x="80486" y="109061"/>
                        </a:cubicBezTo>
                        <a:cubicBezTo>
                          <a:pt x="82391" y="117634"/>
                          <a:pt x="90011" y="123349"/>
                          <a:pt x="99536" y="123349"/>
                        </a:cubicBezTo>
                        <a:cubicBezTo>
                          <a:pt x="110014" y="123349"/>
                          <a:pt x="119539" y="114776"/>
                          <a:pt x="119539" y="103346"/>
                        </a:cubicBezTo>
                        <a:cubicBezTo>
                          <a:pt x="119539" y="96679"/>
                          <a:pt x="115729" y="90011"/>
                          <a:pt x="110014" y="87154"/>
                        </a:cubicBezTo>
                        <a:cubicBezTo>
                          <a:pt x="126206" y="86201"/>
                          <a:pt x="139541" y="72866"/>
                          <a:pt x="139541" y="56674"/>
                        </a:cubicBezTo>
                        <a:cubicBezTo>
                          <a:pt x="140494" y="40481"/>
                          <a:pt x="126206" y="26194"/>
                          <a:pt x="109061" y="26194"/>
                        </a:cubicBezTo>
                        <a:close/>
                        <a:moveTo>
                          <a:pt x="94774" y="85249"/>
                        </a:moveTo>
                        <a:cubicBezTo>
                          <a:pt x="94774" y="85249"/>
                          <a:pt x="94774" y="84296"/>
                          <a:pt x="94774" y="84296"/>
                        </a:cubicBezTo>
                        <a:cubicBezTo>
                          <a:pt x="95726" y="84296"/>
                          <a:pt x="95726" y="85249"/>
                          <a:pt x="96679" y="85249"/>
                        </a:cubicBezTo>
                        <a:cubicBezTo>
                          <a:pt x="95726" y="85249"/>
                          <a:pt x="95726" y="85249"/>
                          <a:pt x="94774" y="8524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40" name="Freeform: Shape 403">
                    <a:extLst>
                      <a:ext uri="{FF2B5EF4-FFF2-40B4-BE49-F238E27FC236}">
                        <a16:creationId xmlns:a16="http://schemas.microsoft.com/office/drawing/2014/main" id="{1FCF3049-2725-4488-8772-426D62852708}"/>
                      </a:ext>
                    </a:extLst>
                  </p:cNvPr>
                  <p:cNvSpPr/>
                  <p:nvPr/>
                </p:nvSpPr>
                <p:spPr>
                  <a:xfrm>
                    <a:off x="5920160" y="3238976"/>
                    <a:ext cx="28575" cy="28575"/>
                  </a:xfrm>
                  <a:custGeom>
                    <a:avLst/>
                    <a:gdLst>
                      <a:gd name="connsiteX0" fmla="*/ 18678 w 28575"/>
                      <a:gd name="connsiteY0" fmla="*/ 30004 h 28575"/>
                      <a:gd name="connsiteX1" fmla="*/ 30108 w 28575"/>
                      <a:gd name="connsiteY1" fmla="*/ 18574 h 28575"/>
                      <a:gd name="connsiteX2" fmla="*/ 18678 w 28575"/>
                      <a:gd name="connsiteY2" fmla="*/ 7144 h 28575"/>
                      <a:gd name="connsiteX3" fmla="*/ 7248 w 28575"/>
                      <a:gd name="connsiteY3" fmla="*/ 18574 h 28575"/>
                      <a:gd name="connsiteX4" fmla="*/ 18678 w 28575"/>
                      <a:gd name="connsiteY4" fmla="*/ 30004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18678" y="30004"/>
                        </a:moveTo>
                        <a:cubicBezTo>
                          <a:pt x="25345" y="30004"/>
                          <a:pt x="30108" y="25241"/>
                          <a:pt x="30108" y="18574"/>
                        </a:cubicBezTo>
                        <a:cubicBezTo>
                          <a:pt x="30108" y="11906"/>
                          <a:pt x="25345" y="7144"/>
                          <a:pt x="18678" y="7144"/>
                        </a:cubicBezTo>
                        <a:cubicBezTo>
                          <a:pt x="12010" y="7144"/>
                          <a:pt x="7248" y="11906"/>
                          <a:pt x="7248" y="18574"/>
                        </a:cubicBezTo>
                        <a:cubicBezTo>
                          <a:pt x="6295" y="24289"/>
                          <a:pt x="12010" y="30004"/>
                          <a:pt x="18678" y="3000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41" name="Freeform: Shape 404">
                    <a:extLst>
                      <a:ext uri="{FF2B5EF4-FFF2-40B4-BE49-F238E27FC236}">
                        <a16:creationId xmlns:a16="http://schemas.microsoft.com/office/drawing/2014/main" id="{88676A2A-01FF-4D0F-8509-DACECE3F0CB0}"/>
                      </a:ext>
                    </a:extLst>
                  </p:cNvPr>
                  <p:cNvSpPr/>
                  <p:nvPr/>
                </p:nvSpPr>
                <p:spPr>
                  <a:xfrm>
                    <a:off x="5753576" y="3219926"/>
                    <a:ext cx="19050" cy="19050"/>
                  </a:xfrm>
                  <a:custGeom>
                    <a:avLst/>
                    <a:gdLst>
                      <a:gd name="connsiteX0" fmla="*/ 18574 w 19050"/>
                      <a:gd name="connsiteY0" fmla="*/ 12859 h 19050"/>
                      <a:gd name="connsiteX1" fmla="*/ 12859 w 19050"/>
                      <a:gd name="connsiteY1" fmla="*/ 7144 h 19050"/>
                      <a:gd name="connsiteX2" fmla="*/ 7144 w 19050"/>
                      <a:gd name="connsiteY2" fmla="*/ 12859 h 19050"/>
                      <a:gd name="connsiteX3" fmla="*/ 12859 w 19050"/>
                      <a:gd name="connsiteY3" fmla="*/ 18574 h 19050"/>
                      <a:gd name="connsiteX4" fmla="*/ 18574 w 19050"/>
                      <a:gd name="connsiteY4" fmla="*/ 12859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0" h="19050">
                        <a:moveTo>
                          <a:pt x="18574" y="12859"/>
                        </a:moveTo>
                        <a:cubicBezTo>
                          <a:pt x="18574" y="10001"/>
                          <a:pt x="15716" y="7144"/>
                          <a:pt x="12859" y="7144"/>
                        </a:cubicBezTo>
                        <a:cubicBezTo>
                          <a:pt x="10001" y="7144"/>
                          <a:pt x="7144" y="10001"/>
                          <a:pt x="7144" y="12859"/>
                        </a:cubicBezTo>
                        <a:cubicBezTo>
                          <a:pt x="7144" y="15716"/>
                          <a:pt x="10001" y="18574"/>
                          <a:pt x="12859" y="18574"/>
                        </a:cubicBezTo>
                        <a:cubicBezTo>
                          <a:pt x="15716" y="18574"/>
                          <a:pt x="18574" y="16669"/>
                          <a:pt x="18574" y="1285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42" name="Freeform: Shape 405">
                    <a:extLst>
                      <a:ext uri="{FF2B5EF4-FFF2-40B4-BE49-F238E27FC236}">
                        <a16:creationId xmlns:a16="http://schemas.microsoft.com/office/drawing/2014/main" id="{404871F0-7C82-4075-8B09-A44A44CE593C}"/>
                      </a:ext>
                    </a:extLst>
                  </p:cNvPr>
                  <p:cNvSpPr/>
                  <p:nvPr/>
                </p:nvSpPr>
                <p:spPr>
                  <a:xfrm>
                    <a:off x="6035516" y="2895124"/>
                    <a:ext cx="38100" cy="38100"/>
                  </a:xfrm>
                  <a:custGeom>
                    <a:avLst/>
                    <a:gdLst>
                      <a:gd name="connsiteX0" fmla="*/ 21431 w 38100"/>
                      <a:gd name="connsiteY0" fmla="*/ 7144 h 38100"/>
                      <a:gd name="connsiteX1" fmla="*/ 7144 w 38100"/>
                      <a:gd name="connsiteY1" fmla="*/ 21431 h 38100"/>
                      <a:gd name="connsiteX2" fmla="*/ 21431 w 38100"/>
                      <a:gd name="connsiteY2" fmla="*/ 35719 h 38100"/>
                      <a:gd name="connsiteX3" fmla="*/ 35719 w 38100"/>
                      <a:gd name="connsiteY3" fmla="*/ 21431 h 38100"/>
                      <a:gd name="connsiteX4" fmla="*/ 21431 w 38100"/>
                      <a:gd name="connsiteY4" fmla="*/ 714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21431" y="7144"/>
                        </a:moveTo>
                        <a:cubicBezTo>
                          <a:pt x="13811" y="7144"/>
                          <a:pt x="7144" y="13811"/>
                          <a:pt x="7144" y="21431"/>
                        </a:cubicBezTo>
                        <a:cubicBezTo>
                          <a:pt x="7144" y="29051"/>
                          <a:pt x="13811" y="35719"/>
                          <a:pt x="21431" y="35719"/>
                        </a:cubicBezTo>
                        <a:cubicBezTo>
                          <a:pt x="29051" y="35719"/>
                          <a:pt x="35719" y="29051"/>
                          <a:pt x="35719" y="21431"/>
                        </a:cubicBezTo>
                        <a:cubicBezTo>
                          <a:pt x="36671" y="13811"/>
                          <a:pt x="30004" y="7144"/>
                          <a:pt x="21431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43" name="Freeform: Shape 406">
                    <a:extLst>
                      <a:ext uri="{FF2B5EF4-FFF2-40B4-BE49-F238E27FC236}">
                        <a16:creationId xmlns:a16="http://schemas.microsoft.com/office/drawing/2014/main" id="{00FDEC8C-92B9-4A33-94D6-1AD2CDDE13E1}"/>
                      </a:ext>
                    </a:extLst>
                  </p:cNvPr>
                  <p:cNvSpPr/>
                  <p:nvPr/>
                </p:nvSpPr>
                <p:spPr>
                  <a:xfrm>
                    <a:off x="5612606" y="3429476"/>
                    <a:ext cx="171450" cy="190500"/>
                  </a:xfrm>
                  <a:custGeom>
                    <a:avLst/>
                    <a:gdLst>
                      <a:gd name="connsiteX0" fmla="*/ 60484 w 171450"/>
                      <a:gd name="connsiteY0" fmla="*/ 172879 h 190500"/>
                      <a:gd name="connsiteX1" fmla="*/ 75724 w 171450"/>
                      <a:gd name="connsiteY1" fmla="*/ 188119 h 190500"/>
                      <a:gd name="connsiteX2" fmla="*/ 90964 w 171450"/>
                      <a:gd name="connsiteY2" fmla="*/ 172879 h 190500"/>
                      <a:gd name="connsiteX3" fmla="*/ 88106 w 171450"/>
                      <a:gd name="connsiteY3" fmla="*/ 164306 h 190500"/>
                      <a:gd name="connsiteX4" fmla="*/ 110966 w 171450"/>
                      <a:gd name="connsiteY4" fmla="*/ 131921 h 190500"/>
                      <a:gd name="connsiteX5" fmla="*/ 103346 w 171450"/>
                      <a:gd name="connsiteY5" fmla="*/ 110966 h 190500"/>
                      <a:gd name="connsiteX6" fmla="*/ 104299 w 171450"/>
                      <a:gd name="connsiteY6" fmla="*/ 102394 h 190500"/>
                      <a:gd name="connsiteX7" fmla="*/ 103346 w 171450"/>
                      <a:gd name="connsiteY7" fmla="*/ 94774 h 190500"/>
                      <a:gd name="connsiteX8" fmla="*/ 107156 w 171450"/>
                      <a:gd name="connsiteY8" fmla="*/ 94774 h 190500"/>
                      <a:gd name="connsiteX9" fmla="*/ 137636 w 171450"/>
                      <a:gd name="connsiteY9" fmla="*/ 70009 h 190500"/>
                      <a:gd name="connsiteX10" fmla="*/ 146209 w 171450"/>
                      <a:gd name="connsiteY10" fmla="*/ 71914 h 190500"/>
                      <a:gd name="connsiteX11" fmla="*/ 172879 w 171450"/>
                      <a:gd name="connsiteY11" fmla="*/ 45244 h 190500"/>
                      <a:gd name="connsiteX12" fmla="*/ 146209 w 171450"/>
                      <a:gd name="connsiteY12" fmla="*/ 18574 h 190500"/>
                      <a:gd name="connsiteX13" fmla="*/ 139541 w 171450"/>
                      <a:gd name="connsiteY13" fmla="*/ 19526 h 190500"/>
                      <a:gd name="connsiteX14" fmla="*/ 124301 w 171450"/>
                      <a:gd name="connsiteY14" fmla="*/ 7144 h 190500"/>
                      <a:gd name="connsiteX15" fmla="*/ 108109 w 171450"/>
                      <a:gd name="connsiteY15" fmla="*/ 23336 h 190500"/>
                      <a:gd name="connsiteX16" fmla="*/ 111919 w 171450"/>
                      <a:gd name="connsiteY16" fmla="*/ 33814 h 190500"/>
                      <a:gd name="connsiteX17" fmla="*/ 106204 w 171450"/>
                      <a:gd name="connsiteY17" fmla="*/ 32861 h 190500"/>
                      <a:gd name="connsiteX18" fmla="*/ 90964 w 171450"/>
                      <a:gd name="connsiteY18" fmla="*/ 36671 h 190500"/>
                      <a:gd name="connsiteX19" fmla="*/ 63341 w 171450"/>
                      <a:gd name="connsiteY19" fmla="*/ 19526 h 190500"/>
                      <a:gd name="connsiteX20" fmla="*/ 31909 w 171450"/>
                      <a:gd name="connsiteY20" fmla="*/ 50959 h 190500"/>
                      <a:gd name="connsiteX21" fmla="*/ 39529 w 171450"/>
                      <a:gd name="connsiteY21" fmla="*/ 70961 h 190500"/>
                      <a:gd name="connsiteX22" fmla="*/ 24289 w 171450"/>
                      <a:gd name="connsiteY22" fmla="*/ 101441 h 190500"/>
                      <a:gd name="connsiteX23" fmla="*/ 24289 w 171450"/>
                      <a:gd name="connsiteY23" fmla="*/ 105251 h 190500"/>
                      <a:gd name="connsiteX24" fmla="*/ 18574 w 171450"/>
                      <a:gd name="connsiteY24" fmla="*/ 103346 h 190500"/>
                      <a:gd name="connsiteX25" fmla="*/ 7144 w 171450"/>
                      <a:gd name="connsiteY25" fmla="*/ 114776 h 190500"/>
                      <a:gd name="connsiteX26" fmla="*/ 18574 w 171450"/>
                      <a:gd name="connsiteY26" fmla="*/ 126206 h 190500"/>
                      <a:gd name="connsiteX27" fmla="*/ 26194 w 171450"/>
                      <a:gd name="connsiteY27" fmla="*/ 123349 h 190500"/>
                      <a:gd name="connsiteX28" fmla="*/ 41434 w 171450"/>
                      <a:gd name="connsiteY28" fmla="*/ 140494 h 190500"/>
                      <a:gd name="connsiteX29" fmla="*/ 62389 w 171450"/>
                      <a:gd name="connsiteY29" fmla="*/ 164306 h 190500"/>
                      <a:gd name="connsiteX30" fmla="*/ 60484 w 171450"/>
                      <a:gd name="connsiteY30" fmla="*/ 172879 h 190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71450" h="190500">
                        <a:moveTo>
                          <a:pt x="60484" y="172879"/>
                        </a:moveTo>
                        <a:cubicBezTo>
                          <a:pt x="60484" y="181451"/>
                          <a:pt x="67151" y="188119"/>
                          <a:pt x="75724" y="188119"/>
                        </a:cubicBezTo>
                        <a:cubicBezTo>
                          <a:pt x="84296" y="188119"/>
                          <a:pt x="90964" y="181451"/>
                          <a:pt x="90964" y="172879"/>
                        </a:cubicBezTo>
                        <a:cubicBezTo>
                          <a:pt x="90964" y="169069"/>
                          <a:pt x="90011" y="166211"/>
                          <a:pt x="88106" y="164306"/>
                        </a:cubicBezTo>
                        <a:cubicBezTo>
                          <a:pt x="101441" y="159544"/>
                          <a:pt x="110966" y="147161"/>
                          <a:pt x="110966" y="131921"/>
                        </a:cubicBezTo>
                        <a:cubicBezTo>
                          <a:pt x="110966" y="124301"/>
                          <a:pt x="108109" y="116681"/>
                          <a:pt x="103346" y="110966"/>
                        </a:cubicBezTo>
                        <a:cubicBezTo>
                          <a:pt x="104299" y="108109"/>
                          <a:pt x="104299" y="105251"/>
                          <a:pt x="104299" y="102394"/>
                        </a:cubicBezTo>
                        <a:cubicBezTo>
                          <a:pt x="104299" y="99536"/>
                          <a:pt x="104299" y="97631"/>
                          <a:pt x="103346" y="94774"/>
                        </a:cubicBezTo>
                        <a:cubicBezTo>
                          <a:pt x="104299" y="94774"/>
                          <a:pt x="106204" y="94774"/>
                          <a:pt x="107156" y="94774"/>
                        </a:cubicBezTo>
                        <a:cubicBezTo>
                          <a:pt x="122396" y="94774"/>
                          <a:pt x="134779" y="84296"/>
                          <a:pt x="137636" y="70009"/>
                        </a:cubicBezTo>
                        <a:cubicBezTo>
                          <a:pt x="140494" y="70961"/>
                          <a:pt x="143351" y="71914"/>
                          <a:pt x="146209" y="71914"/>
                        </a:cubicBezTo>
                        <a:cubicBezTo>
                          <a:pt x="161449" y="71914"/>
                          <a:pt x="172879" y="59531"/>
                          <a:pt x="172879" y="45244"/>
                        </a:cubicBezTo>
                        <a:cubicBezTo>
                          <a:pt x="172879" y="30956"/>
                          <a:pt x="160496" y="18574"/>
                          <a:pt x="146209" y="18574"/>
                        </a:cubicBezTo>
                        <a:cubicBezTo>
                          <a:pt x="144304" y="18574"/>
                          <a:pt x="141446" y="18574"/>
                          <a:pt x="139541" y="19526"/>
                        </a:cubicBezTo>
                        <a:cubicBezTo>
                          <a:pt x="138589" y="11906"/>
                          <a:pt x="131921" y="7144"/>
                          <a:pt x="124301" y="7144"/>
                        </a:cubicBezTo>
                        <a:cubicBezTo>
                          <a:pt x="115729" y="7144"/>
                          <a:pt x="108109" y="13811"/>
                          <a:pt x="108109" y="23336"/>
                        </a:cubicBezTo>
                        <a:cubicBezTo>
                          <a:pt x="108109" y="27146"/>
                          <a:pt x="110014" y="30956"/>
                          <a:pt x="111919" y="33814"/>
                        </a:cubicBezTo>
                        <a:cubicBezTo>
                          <a:pt x="110014" y="33814"/>
                          <a:pt x="108109" y="32861"/>
                          <a:pt x="106204" y="32861"/>
                        </a:cubicBezTo>
                        <a:cubicBezTo>
                          <a:pt x="100489" y="32861"/>
                          <a:pt x="95726" y="34766"/>
                          <a:pt x="90964" y="36671"/>
                        </a:cubicBezTo>
                        <a:cubicBezTo>
                          <a:pt x="85249" y="27146"/>
                          <a:pt x="75724" y="19526"/>
                          <a:pt x="63341" y="19526"/>
                        </a:cubicBezTo>
                        <a:cubicBezTo>
                          <a:pt x="46196" y="19526"/>
                          <a:pt x="31909" y="33814"/>
                          <a:pt x="31909" y="50959"/>
                        </a:cubicBezTo>
                        <a:cubicBezTo>
                          <a:pt x="31909" y="58579"/>
                          <a:pt x="34766" y="65246"/>
                          <a:pt x="39529" y="70961"/>
                        </a:cubicBezTo>
                        <a:cubicBezTo>
                          <a:pt x="30004" y="78581"/>
                          <a:pt x="24289" y="89059"/>
                          <a:pt x="24289" y="101441"/>
                        </a:cubicBezTo>
                        <a:cubicBezTo>
                          <a:pt x="24289" y="103346"/>
                          <a:pt x="24289" y="104299"/>
                          <a:pt x="24289" y="105251"/>
                        </a:cubicBezTo>
                        <a:cubicBezTo>
                          <a:pt x="22384" y="104299"/>
                          <a:pt x="20479" y="103346"/>
                          <a:pt x="18574" y="103346"/>
                        </a:cubicBezTo>
                        <a:cubicBezTo>
                          <a:pt x="12859" y="103346"/>
                          <a:pt x="7144" y="108109"/>
                          <a:pt x="7144" y="114776"/>
                        </a:cubicBezTo>
                        <a:cubicBezTo>
                          <a:pt x="7144" y="120491"/>
                          <a:pt x="11906" y="126206"/>
                          <a:pt x="18574" y="126206"/>
                        </a:cubicBezTo>
                        <a:cubicBezTo>
                          <a:pt x="21431" y="126206"/>
                          <a:pt x="24289" y="125254"/>
                          <a:pt x="26194" y="123349"/>
                        </a:cubicBezTo>
                        <a:cubicBezTo>
                          <a:pt x="28099" y="130969"/>
                          <a:pt x="33814" y="137636"/>
                          <a:pt x="41434" y="140494"/>
                        </a:cubicBezTo>
                        <a:cubicBezTo>
                          <a:pt x="44291" y="151924"/>
                          <a:pt x="51911" y="160496"/>
                          <a:pt x="62389" y="164306"/>
                        </a:cubicBezTo>
                        <a:cubicBezTo>
                          <a:pt x="61436" y="166211"/>
                          <a:pt x="60484" y="169069"/>
                          <a:pt x="60484" y="17287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44" name="Freeform: Shape 407">
                    <a:extLst>
                      <a:ext uri="{FF2B5EF4-FFF2-40B4-BE49-F238E27FC236}">
                        <a16:creationId xmlns:a16="http://schemas.microsoft.com/office/drawing/2014/main" id="{835BC639-0CCF-44E3-9F88-889F55762558}"/>
                      </a:ext>
                    </a:extLst>
                  </p:cNvPr>
                  <p:cNvSpPr/>
                  <p:nvPr/>
                </p:nvSpPr>
                <p:spPr>
                  <a:xfrm>
                    <a:off x="5805011" y="4197191"/>
                    <a:ext cx="66675" cy="57150"/>
                  </a:xfrm>
                  <a:custGeom>
                    <a:avLst/>
                    <a:gdLst>
                      <a:gd name="connsiteX0" fmla="*/ 39529 w 66675"/>
                      <a:gd name="connsiteY0" fmla="*/ 50959 h 57150"/>
                      <a:gd name="connsiteX1" fmla="*/ 61436 w 66675"/>
                      <a:gd name="connsiteY1" fmla="*/ 29051 h 57150"/>
                      <a:gd name="connsiteX2" fmla="*/ 39529 w 66675"/>
                      <a:gd name="connsiteY2" fmla="*/ 7144 h 57150"/>
                      <a:gd name="connsiteX3" fmla="*/ 20479 w 66675"/>
                      <a:gd name="connsiteY3" fmla="*/ 17621 h 57150"/>
                      <a:gd name="connsiteX4" fmla="*/ 19526 w 66675"/>
                      <a:gd name="connsiteY4" fmla="*/ 17621 h 57150"/>
                      <a:gd name="connsiteX5" fmla="*/ 7144 w 66675"/>
                      <a:gd name="connsiteY5" fmla="*/ 30004 h 57150"/>
                      <a:gd name="connsiteX6" fmla="*/ 19526 w 66675"/>
                      <a:gd name="connsiteY6" fmla="*/ 42386 h 57150"/>
                      <a:gd name="connsiteX7" fmla="*/ 22384 w 66675"/>
                      <a:gd name="connsiteY7" fmla="*/ 41434 h 57150"/>
                      <a:gd name="connsiteX8" fmla="*/ 39529 w 66675"/>
                      <a:gd name="connsiteY8" fmla="*/ 50959 h 57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675" h="57150">
                        <a:moveTo>
                          <a:pt x="39529" y="50959"/>
                        </a:moveTo>
                        <a:cubicBezTo>
                          <a:pt x="51911" y="50959"/>
                          <a:pt x="61436" y="41434"/>
                          <a:pt x="61436" y="29051"/>
                        </a:cubicBezTo>
                        <a:cubicBezTo>
                          <a:pt x="61436" y="16669"/>
                          <a:pt x="51911" y="7144"/>
                          <a:pt x="39529" y="7144"/>
                        </a:cubicBezTo>
                        <a:cubicBezTo>
                          <a:pt x="31909" y="7144"/>
                          <a:pt x="24289" y="11906"/>
                          <a:pt x="20479" y="17621"/>
                        </a:cubicBezTo>
                        <a:cubicBezTo>
                          <a:pt x="20479" y="17621"/>
                          <a:pt x="20479" y="17621"/>
                          <a:pt x="19526" y="17621"/>
                        </a:cubicBezTo>
                        <a:cubicBezTo>
                          <a:pt x="12859" y="17621"/>
                          <a:pt x="7144" y="23336"/>
                          <a:pt x="7144" y="30004"/>
                        </a:cubicBezTo>
                        <a:cubicBezTo>
                          <a:pt x="7144" y="36671"/>
                          <a:pt x="12859" y="42386"/>
                          <a:pt x="19526" y="42386"/>
                        </a:cubicBezTo>
                        <a:cubicBezTo>
                          <a:pt x="20479" y="42386"/>
                          <a:pt x="21431" y="42386"/>
                          <a:pt x="22384" y="41434"/>
                        </a:cubicBezTo>
                        <a:cubicBezTo>
                          <a:pt x="27146" y="48101"/>
                          <a:pt x="32861" y="50959"/>
                          <a:pt x="39529" y="5095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45" name="Freeform: Shape 408">
                    <a:extLst>
                      <a:ext uri="{FF2B5EF4-FFF2-40B4-BE49-F238E27FC236}">
                        <a16:creationId xmlns:a16="http://schemas.microsoft.com/office/drawing/2014/main" id="{F452DAB7-E7B6-4701-946D-0A72C74A75A4}"/>
                      </a:ext>
                    </a:extLst>
                  </p:cNvPr>
                  <p:cNvSpPr/>
                  <p:nvPr/>
                </p:nvSpPr>
                <p:spPr>
                  <a:xfrm>
                    <a:off x="5743099" y="3115151"/>
                    <a:ext cx="66675" cy="76200"/>
                  </a:xfrm>
                  <a:custGeom>
                    <a:avLst/>
                    <a:gdLst>
                      <a:gd name="connsiteX0" fmla="*/ 18574 w 66675"/>
                      <a:gd name="connsiteY0" fmla="*/ 56674 h 76200"/>
                      <a:gd name="connsiteX1" fmla="*/ 10954 w 66675"/>
                      <a:gd name="connsiteY1" fmla="*/ 67151 h 76200"/>
                      <a:gd name="connsiteX2" fmla="*/ 21431 w 66675"/>
                      <a:gd name="connsiteY2" fmla="*/ 77629 h 76200"/>
                      <a:gd name="connsiteX3" fmla="*/ 31909 w 66675"/>
                      <a:gd name="connsiteY3" fmla="*/ 67151 h 76200"/>
                      <a:gd name="connsiteX4" fmla="*/ 30956 w 66675"/>
                      <a:gd name="connsiteY4" fmla="*/ 62389 h 76200"/>
                      <a:gd name="connsiteX5" fmla="*/ 34766 w 66675"/>
                      <a:gd name="connsiteY5" fmla="*/ 62389 h 76200"/>
                      <a:gd name="connsiteX6" fmla="*/ 62389 w 66675"/>
                      <a:gd name="connsiteY6" fmla="*/ 34766 h 76200"/>
                      <a:gd name="connsiteX7" fmla="*/ 34766 w 66675"/>
                      <a:gd name="connsiteY7" fmla="*/ 7144 h 76200"/>
                      <a:gd name="connsiteX8" fmla="*/ 7144 w 66675"/>
                      <a:gd name="connsiteY8" fmla="*/ 34766 h 76200"/>
                      <a:gd name="connsiteX9" fmla="*/ 18574 w 66675"/>
                      <a:gd name="connsiteY9" fmla="*/ 56674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6675" h="76200">
                        <a:moveTo>
                          <a:pt x="18574" y="56674"/>
                        </a:moveTo>
                        <a:cubicBezTo>
                          <a:pt x="13811" y="57626"/>
                          <a:pt x="10954" y="62389"/>
                          <a:pt x="10954" y="67151"/>
                        </a:cubicBezTo>
                        <a:cubicBezTo>
                          <a:pt x="10954" y="72866"/>
                          <a:pt x="15716" y="77629"/>
                          <a:pt x="21431" y="77629"/>
                        </a:cubicBezTo>
                        <a:cubicBezTo>
                          <a:pt x="27146" y="77629"/>
                          <a:pt x="31909" y="72866"/>
                          <a:pt x="31909" y="67151"/>
                        </a:cubicBezTo>
                        <a:cubicBezTo>
                          <a:pt x="31909" y="65246"/>
                          <a:pt x="30956" y="63341"/>
                          <a:pt x="30956" y="62389"/>
                        </a:cubicBezTo>
                        <a:cubicBezTo>
                          <a:pt x="31909" y="62389"/>
                          <a:pt x="33814" y="62389"/>
                          <a:pt x="34766" y="62389"/>
                        </a:cubicBezTo>
                        <a:cubicBezTo>
                          <a:pt x="50006" y="62389"/>
                          <a:pt x="62389" y="50006"/>
                          <a:pt x="62389" y="34766"/>
                        </a:cubicBezTo>
                        <a:cubicBezTo>
                          <a:pt x="62389" y="19526"/>
                          <a:pt x="50006" y="7144"/>
                          <a:pt x="34766" y="7144"/>
                        </a:cubicBezTo>
                        <a:cubicBezTo>
                          <a:pt x="19526" y="7144"/>
                          <a:pt x="7144" y="19526"/>
                          <a:pt x="7144" y="34766"/>
                        </a:cubicBezTo>
                        <a:cubicBezTo>
                          <a:pt x="7144" y="44291"/>
                          <a:pt x="11906" y="51911"/>
                          <a:pt x="18574" y="5667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46" name="Freeform: Shape 409">
                    <a:extLst>
                      <a:ext uri="{FF2B5EF4-FFF2-40B4-BE49-F238E27FC236}">
                        <a16:creationId xmlns:a16="http://schemas.microsoft.com/office/drawing/2014/main" id="{78E38381-AAF8-44BE-A8AB-BE3CCD9BCDE0}"/>
                      </a:ext>
                    </a:extLst>
                  </p:cNvPr>
                  <p:cNvSpPr/>
                  <p:nvPr/>
                </p:nvSpPr>
                <p:spPr>
                  <a:xfrm>
                    <a:off x="5561171" y="3656171"/>
                    <a:ext cx="28575" cy="28575"/>
                  </a:xfrm>
                  <a:custGeom>
                    <a:avLst/>
                    <a:gdLst>
                      <a:gd name="connsiteX0" fmla="*/ 17621 w 28575"/>
                      <a:gd name="connsiteY0" fmla="*/ 7144 h 28575"/>
                      <a:gd name="connsiteX1" fmla="*/ 7144 w 28575"/>
                      <a:gd name="connsiteY1" fmla="*/ 17621 h 28575"/>
                      <a:gd name="connsiteX2" fmla="*/ 17621 w 28575"/>
                      <a:gd name="connsiteY2" fmla="*/ 28099 h 28575"/>
                      <a:gd name="connsiteX3" fmla="*/ 28099 w 28575"/>
                      <a:gd name="connsiteY3" fmla="*/ 17621 h 28575"/>
                      <a:gd name="connsiteX4" fmla="*/ 17621 w 28575"/>
                      <a:gd name="connsiteY4" fmla="*/ 7144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17621" y="7144"/>
                        </a:moveTo>
                        <a:cubicBezTo>
                          <a:pt x="11906" y="7144"/>
                          <a:pt x="7144" y="11906"/>
                          <a:pt x="7144" y="17621"/>
                        </a:cubicBezTo>
                        <a:cubicBezTo>
                          <a:pt x="7144" y="23336"/>
                          <a:pt x="11906" y="28099"/>
                          <a:pt x="17621" y="28099"/>
                        </a:cubicBezTo>
                        <a:cubicBezTo>
                          <a:pt x="23336" y="28099"/>
                          <a:pt x="28099" y="23336"/>
                          <a:pt x="28099" y="17621"/>
                        </a:cubicBezTo>
                        <a:cubicBezTo>
                          <a:pt x="27146" y="11906"/>
                          <a:pt x="23336" y="7144"/>
                          <a:pt x="17621" y="714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47" name="Freeform: Shape 410">
                    <a:extLst>
                      <a:ext uri="{FF2B5EF4-FFF2-40B4-BE49-F238E27FC236}">
                        <a16:creationId xmlns:a16="http://schemas.microsoft.com/office/drawing/2014/main" id="{97037E56-800D-416D-9319-90C6D1BC41A5}"/>
                      </a:ext>
                    </a:extLst>
                  </p:cNvPr>
                  <p:cNvSpPr/>
                  <p:nvPr/>
                </p:nvSpPr>
                <p:spPr>
                  <a:xfrm>
                    <a:off x="5945981" y="3291038"/>
                    <a:ext cx="47625" cy="38100"/>
                  </a:xfrm>
                  <a:custGeom>
                    <a:avLst/>
                    <a:gdLst>
                      <a:gd name="connsiteX0" fmla="*/ 7144 w 47625"/>
                      <a:gd name="connsiteY0" fmla="*/ 21757 h 38100"/>
                      <a:gd name="connsiteX1" fmla="*/ 23336 w 47625"/>
                      <a:gd name="connsiteY1" fmla="*/ 37950 h 38100"/>
                      <a:gd name="connsiteX2" fmla="*/ 37624 w 47625"/>
                      <a:gd name="connsiteY2" fmla="*/ 28425 h 38100"/>
                      <a:gd name="connsiteX3" fmla="*/ 47149 w 47625"/>
                      <a:gd name="connsiteY3" fmla="*/ 17947 h 38100"/>
                      <a:gd name="connsiteX4" fmla="*/ 36671 w 47625"/>
                      <a:gd name="connsiteY4" fmla="*/ 7470 h 38100"/>
                      <a:gd name="connsiteX5" fmla="*/ 30956 w 47625"/>
                      <a:gd name="connsiteY5" fmla="*/ 9375 h 38100"/>
                      <a:gd name="connsiteX6" fmla="*/ 23336 w 47625"/>
                      <a:gd name="connsiteY6" fmla="*/ 7470 h 38100"/>
                      <a:gd name="connsiteX7" fmla="*/ 7144 w 47625"/>
                      <a:gd name="connsiteY7" fmla="*/ 21757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7625" h="38100">
                        <a:moveTo>
                          <a:pt x="7144" y="21757"/>
                        </a:moveTo>
                        <a:cubicBezTo>
                          <a:pt x="7144" y="30330"/>
                          <a:pt x="13811" y="37950"/>
                          <a:pt x="23336" y="37950"/>
                        </a:cubicBezTo>
                        <a:cubicBezTo>
                          <a:pt x="30004" y="37950"/>
                          <a:pt x="35719" y="34140"/>
                          <a:pt x="37624" y="28425"/>
                        </a:cubicBezTo>
                        <a:cubicBezTo>
                          <a:pt x="43339" y="27472"/>
                          <a:pt x="47149" y="23662"/>
                          <a:pt x="47149" y="17947"/>
                        </a:cubicBezTo>
                        <a:cubicBezTo>
                          <a:pt x="47149" y="12232"/>
                          <a:pt x="42386" y="7470"/>
                          <a:pt x="36671" y="7470"/>
                        </a:cubicBezTo>
                        <a:cubicBezTo>
                          <a:pt x="34766" y="7470"/>
                          <a:pt x="32861" y="8422"/>
                          <a:pt x="30956" y="9375"/>
                        </a:cubicBezTo>
                        <a:cubicBezTo>
                          <a:pt x="29051" y="8422"/>
                          <a:pt x="26194" y="7470"/>
                          <a:pt x="23336" y="7470"/>
                        </a:cubicBezTo>
                        <a:cubicBezTo>
                          <a:pt x="14764" y="5565"/>
                          <a:pt x="7144" y="12232"/>
                          <a:pt x="7144" y="21757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48" name="Freeform: Shape 411">
                    <a:extLst>
                      <a:ext uri="{FF2B5EF4-FFF2-40B4-BE49-F238E27FC236}">
                        <a16:creationId xmlns:a16="http://schemas.microsoft.com/office/drawing/2014/main" id="{5C47D416-889B-48C2-B73C-ED0332580E4B}"/>
                      </a:ext>
                    </a:extLst>
                  </p:cNvPr>
                  <p:cNvSpPr/>
                  <p:nvPr/>
                </p:nvSpPr>
                <p:spPr>
                  <a:xfrm>
                    <a:off x="5442109" y="3480911"/>
                    <a:ext cx="19050" cy="19050"/>
                  </a:xfrm>
                  <a:custGeom>
                    <a:avLst/>
                    <a:gdLst>
                      <a:gd name="connsiteX0" fmla="*/ 18574 w 19050"/>
                      <a:gd name="connsiteY0" fmla="*/ 12859 h 19050"/>
                      <a:gd name="connsiteX1" fmla="*/ 12859 w 19050"/>
                      <a:gd name="connsiteY1" fmla="*/ 7144 h 19050"/>
                      <a:gd name="connsiteX2" fmla="*/ 7144 w 19050"/>
                      <a:gd name="connsiteY2" fmla="*/ 12859 h 19050"/>
                      <a:gd name="connsiteX3" fmla="*/ 12859 w 19050"/>
                      <a:gd name="connsiteY3" fmla="*/ 18574 h 19050"/>
                      <a:gd name="connsiteX4" fmla="*/ 18574 w 19050"/>
                      <a:gd name="connsiteY4" fmla="*/ 12859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0" h="19050">
                        <a:moveTo>
                          <a:pt x="18574" y="12859"/>
                        </a:moveTo>
                        <a:cubicBezTo>
                          <a:pt x="18574" y="10001"/>
                          <a:pt x="15716" y="7144"/>
                          <a:pt x="12859" y="7144"/>
                        </a:cubicBezTo>
                        <a:cubicBezTo>
                          <a:pt x="10001" y="7144"/>
                          <a:pt x="7144" y="10001"/>
                          <a:pt x="7144" y="12859"/>
                        </a:cubicBezTo>
                        <a:cubicBezTo>
                          <a:pt x="7144" y="15716"/>
                          <a:pt x="10001" y="18574"/>
                          <a:pt x="12859" y="18574"/>
                        </a:cubicBezTo>
                        <a:cubicBezTo>
                          <a:pt x="15716" y="18574"/>
                          <a:pt x="18574" y="15716"/>
                          <a:pt x="18574" y="12859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49" name="Freeform: Shape 412">
                    <a:extLst>
                      <a:ext uri="{FF2B5EF4-FFF2-40B4-BE49-F238E27FC236}">
                        <a16:creationId xmlns:a16="http://schemas.microsoft.com/office/drawing/2014/main" id="{697DEE74-69AC-48D8-9D6A-5FB284690F63}"/>
                      </a:ext>
                    </a:extLst>
                  </p:cNvPr>
                  <p:cNvSpPr/>
                  <p:nvPr/>
                </p:nvSpPr>
                <p:spPr>
                  <a:xfrm>
                    <a:off x="5835491" y="2999899"/>
                    <a:ext cx="47625" cy="38100"/>
                  </a:xfrm>
                  <a:custGeom>
                    <a:avLst/>
                    <a:gdLst>
                      <a:gd name="connsiteX0" fmla="*/ 15716 w 47625"/>
                      <a:gd name="connsiteY0" fmla="*/ 15716 h 38100"/>
                      <a:gd name="connsiteX1" fmla="*/ 7144 w 47625"/>
                      <a:gd name="connsiteY1" fmla="*/ 24289 h 38100"/>
                      <a:gd name="connsiteX2" fmla="*/ 15716 w 47625"/>
                      <a:gd name="connsiteY2" fmla="*/ 32861 h 38100"/>
                      <a:gd name="connsiteX3" fmla="*/ 21431 w 47625"/>
                      <a:gd name="connsiteY3" fmla="*/ 30956 h 38100"/>
                      <a:gd name="connsiteX4" fmla="*/ 33814 w 47625"/>
                      <a:gd name="connsiteY4" fmla="*/ 37624 h 38100"/>
                      <a:gd name="connsiteX5" fmla="*/ 49054 w 47625"/>
                      <a:gd name="connsiteY5" fmla="*/ 22384 h 38100"/>
                      <a:gd name="connsiteX6" fmla="*/ 33814 w 47625"/>
                      <a:gd name="connsiteY6" fmla="*/ 7144 h 38100"/>
                      <a:gd name="connsiteX7" fmla="*/ 18574 w 47625"/>
                      <a:gd name="connsiteY7" fmla="*/ 17621 h 38100"/>
                      <a:gd name="connsiteX8" fmla="*/ 15716 w 47625"/>
                      <a:gd name="connsiteY8" fmla="*/ 15716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7625" h="38100">
                        <a:moveTo>
                          <a:pt x="15716" y="15716"/>
                        </a:moveTo>
                        <a:cubicBezTo>
                          <a:pt x="10954" y="15716"/>
                          <a:pt x="7144" y="19526"/>
                          <a:pt x="7144" y="24289"/>
                        </a:cubicBezTo>
                        <a:cubicBezTo>
                          <a:pt x="7144" y="29051"/>
                          <a:pt x="10954" y="32861"/>
                          <a:pt x="15716" y="32861"/>
                        </a:cubicBezTo>
                        <a:cubicBezTo>
                          <a:pt x="17621" y="32861"/>
                          <a:pt x="19526" y="31909"/>
                          <a:pt x="21431" y="30956"/>
                        </a:cubicBezTo>
                        <a:cubicBezTo>
                          <a:pt x="24289" y="34766"/>
                          <a:pt x="29051" y="37624"/>
                          <a:pt x="33814" y="37624"/>
                        </a:cubicBezTo>
                        <a:cubicBezTo>
                          <a:pt x="42386" y="37624"/>
                          <a:pt x="49054" y="30956"/>
                          <a:pt x="49054" y="22384"/>
                        </a:cubicBezTo>
                        <a:cubicBezTo>
                          <a:pt x="49054" y="13811"/>
                          <a:pt x="42386" y="7144"/>
                          <a:pt x="33814" y="7144"/>
                        </a:cubicBezTo>
                        <a:cubicBezTo>
                          <a:pt x="27146" y="7144"/>
                          <a:pt x="21431" y="11906"/>
                          <a:pt x="18574" y="17621"/>
                        </a:cubicBezTo>
                        <a:cubicBezTo>
                          <a:pt x="17621" y="15716"/>
                          <a:pt x="16669" y="15716"/>
                          <a:pt x="15716" y="1571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50" name="Freeform: Shape 413">
                    <a:extLst>
                      <a:ext uri="{FF2B5EF4-FFF2-40B4-BE49-F238E27FC236}">
                        <a16:creationId xmlns:a16="http://schemas.microsoft.com/office/drawing/2014/main" id="{546729C9-347A-439C-8C63-FCFB0E7EDAF3}"/>
                      </a:ext>
                    </a:extLst>
                  </p:cNvPr>
                  <p:cNvSpPr/>
                  <p:nvPr/>
                </p:nvSpPr>
                <p:spPr>
                  <a:xfrm>
                    <a:off x="5748814" y="3547586"/>
                    <a:ext cx="57150" cy="57150"/>
                  </a:xfrm>
                  <a:custGeom>
                    <a:avLst/>
                    <a:gdLst>
                      <a:gd name="connsiteX0" fmla="*/ 7144 w 57150"/>
                      <a:gd name="connsiteY0" fmla="*/ 30956 h 57150"/>
                      <a:gd name="connsiteX1" fmla="*/ 30956 w 57150"/>
                      <a:gd name="connsiteY1" fmla="*/ 54769 h 57150"/>
                      <a:gd name="connsiteX2" fmla="*/ 54769 w 57150"/>
                      <a:gd name="connsiteY2" fmla="*/ 30956 h 57150"/>
                      <a:gd name="connsiteX3" fmla="*/ 30956 w 57150"/>
                      <a:gd name="connsiteY3" fmla="*/ 7144 h 57150"/>
                      <a:gd name="connsiteX4" fmla="*/ 7144 w 57150"/>
                      <a:gd name="connsiteY4" fmla="*/ 30956 h 57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150" h="57150">
                        <a:moveTo>
                          <a:pt x="7144" y="30956"/>
                        </a:moveTo>
                        <a:cubicBezTo>
                          <a:pt x="7144" y="44291"/>
                          <a:pt x="17621" y="54769"/>
                          <a:pt x="30956" y="54769"/>
                        </a:cubicBezTo>
                        <a:cubicBezTo>
                          <a:pt x="44291" y="54769"/>
                          <a:pt x="54769" y="44291"/>
                          <a:pt x="54769" y="30956"/>
                        </a:cubicBezTo>
                        <a:cubicBezTo>
                          <a:pt x="54769" y="17621"/>
                          <a:pt x="44291" y="7144"/>
                          <a:pt x="30956" y="7144"/>
                        </a:cubicBezTo>
                        <a:cubicBezTo>
                          <a:pt x="17621" y="7144"/>
                          <a:pt x="7144" y="17621"/>
                          <a:pt x="7144" y="3095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51" name="Freeform: Shape 414">
                    <a:extLst>
                      <a:ext uri="{FF2B5EF4-FFF2-40B4-BE49-F238E27FC236}">
                        <a16:creationId xmlns:a16="http://schemas.microsoft.com/office/drawing/2014/main" id="{C9ABA8E2-D2F8-4E86-8194-D5EF9927926F}"/>
                      </a:ext>
                    </a:extLst>
                  </p:cNvPr>
                  <p:cNvSpPr/>
                  <p:nvPr/>
                </p:nvSpPr>
                <p:spPr>
                  <a:xfrm>
                    <a:off x="6052661" y="2749336"/>
                    <a:ext cx="57150" cy="57150"/>
                  </a:xfrm>
                  <a:custGeom>
                    <a:avLst/>
                    <a:gdLst>
                      <a:gd name="connsiteX0" fmla="*/ 7144 w 57150"/>
                      <a:gd name="connsiteY0" fmla="*/ 31012 h 57150"/>
                      <a:gd name="connsiteX1" fmla="*/ 30956 w 57150"/>
                      <a:gd name="connsiteY1" fmla="*/ 54824 h 57150"/>
                      <a:gd name="connsiteX2" fmla="*/ 54769 w 57150"/>
                      <a:gd name="connsiteY2" fmla="*/ 31012 h 57150"/>
                      <a:gd name="connsiteX3" fmla="*/ 30956 w 57150"/>
                      <a:gd name="connsiteY3" fmla="*/ 7199 h 57150"/>
                      <a:gd name="connsiteX4" fmla="*/ 7144 w 57150"/>
                      <a:gd name="connsiteY4" fmla="*/ 31012 h 57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150" h="57150">
                        <a:moveTo>
                          <a:pt x="7144" y="31012"/>
                        </a:moveTo>
                        <a:cubicBezTo>
                          <a:pt x="7144" y="44347"/>
                          <a:pt x="17621" y="54824"/>
                          <a:pt x="30956" y="54824"/>
                        </a:cubicBezTo>
                        <a:cubicBezTo>
                          <a:pt x="44291" y="54824"/>
                          <a:pt x="54769" y="44347"/>
                          <a:pt x="54769" y="31012"/>
                        </a:cubicBezTo>
                        <a:cubicBezTo>
                          <a:pt x="54769" y="17677"/>
                          <a:pt x="44291" y="7199"/>
                          <a:pt x="30956" y="7199"/>
                        </a:cubicBezTo>
                        <a:cubicBezTo>
                          <a:pt x="17621" y="6247"/>
                          <a:pt x="7144" y="17677"/>
                          <a:pt x="7144" y="31012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52" name="Freeform: Shape 415">
                    <a:extLst>
                      <a:ext uri="{FF2B5EF4-FFF2-40B4-BE49-F238E27FC236}">
                        <a16:creationId xmlns:a16="http://schemas.microsoft.com/office/drawing/2014/main" id="{B8054D73-16D1-4942-802D-5EB8A003BC36}"/>
                      </a:ext>
                    </a:extLst>
                  </p:cNvPr>
                  <p:cNvSpPr/>
                  <p:nvPr/>
                </p:nvSpPr>
                <p:spPr>
                  <a:xfrm>
                    <a:off x="5403056" y="3395186"/>
                    <a:ext cx="38100" cy="38100"/>
                  </a:xfrm>
                  <a:custGeom>
                    <a:avLst/>
                    <a:gdLst>
                      <a:gd name="connsiteX0" fmla="*/ 37624 w 38100"/>
                      <a:gd name="connsiteY0" fmla="*/ 22384 h 38100"/>
                      <a:gd name="connsiteX1" fmla="*/ 22384 w 38100"/>
                      <a:gd name="connsiteY1" fmla="*/ 37624 h 38100"/>
                      <a:gd name="connsiteX2" fmla="*/ 7144 w 38100"/>
                      <a:gd name="connsiteY2" fmla="*/ 22384 h 38100"/>
                      <a:gd name="connsiteX3" fmla="*/ 22384 w 38100"/>
                      <a:gd name="connsiteY3" fmla="*/ 7144 h 38100"/>
                      <a:gd name="connsiteX4" fmla="*/ 37624 w 38100"/>
                      <a:gd name="connsiteY4" fmla="*/ 22384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37624" y="22384"/>
                        </a:moveTo>
                        <a:cubicBezTo>
                          <a:pt x="37624" y="30801"/>
                          <a:pt x="30801" y="37624"/>
                          <a:pt x="22384" y="37624"/>
                        </a:cubicBezTo>
                        <a:cubicBezTo>
                          <a:pt x="13967" y="37624"/>
                          <a:pt x="7144" y="30801"/>
                          <a:pt x="7144" y="22384"/>
                        </a:cubicBezTo>
                        <a:cubicBezTo>
                          <a:pt x="7144" y="13967"/>
                          <a:pt x="13967" y="7144"/>
                          <a:pt x="22384" y="7144"/>
                        </a:cubicBezTo>
                        <a:cubicBezTo>
                          <a:pt x="30801" y="7144"/>
                          <a:pt x="37624" y="13967"/>
                          <a:pt x="37624" y="2238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53" name="Freeform: Shape 416">
                    <a:extLst>
                      <a:ext uri="{FF2B5EF4-FFF2-40B4-BE49-F238E27FC236}">
                        <a16:creationId xmlns:a16="http://schemas.microsoft.com/office/drawing/2014/main" id="{38A48012-AB33-4B57-9805-32FE83A71D2C}"/>
                      </a:ext>
                    </a:extLst>
                  </p:cNvPr>
                  <p:cNvSpPr/>
                  <p:nvPr/>
                </p:nvSpPr>
                <p:spPr>
                  <a:xfrm>
                    <a:off x="5899309" y="3254216"/>
                    <a:ext cx="28575" cy="28575"/>
                  </a:xfrm>
                  <a:custGeom>
                    <a:avLst/>
                    <a:gdLst>
                      <a:gd name="connsiteX0" fmla="*/ 16669 w 28575"/>
                      <a:gd name="connsiteY0" fmla="*/ 26194 h 28575"/>
                      <a:gd name="connsiteX1" fmla="*/ 26194 w 28575"/>
                      <a:gd name="connsiteY1" fmla="*/ 16669 h 28575"/>
                      <a:gd name="connsiteX2" fmla="*/ 16669 w 28575"/>
                      <a:gd name="connsiteY2" fmla="*/ 7144 h 28575"/>
                      <a:gd name="connsiteX3" fmla="*/ 7144 w 28575"/>
                      <a:gd name="connsiteY3" fmla="*/ 16669 h 28575"/>
                      <a:gd name="connsiteX4" fmla="*/ 16669 w 28575"/>
                      <a:gd name="connsiteY4" fmla="*/ 26194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16669" y="26194"/>
                        </a:moveTo>
                        <a:cubicBezTo>
                          <a:pt x="22384" y="26194"/>
                          <a:pt x="26194" y="22384"/>
                          <a:pt x="26194" y="16669"/>
                        </a:cubicBezTo>
                        <a:cubicBezTo>
                          <a:pt x="26194" y="10954"/>
                          <a:pt x="22384" y="7144"/>
                          <a:pt x="16669" y="7144"/>
                        </a:cubicBezTo>
                        <a:cubicBezTo>
                          <a:pt x="10954" y="7144"/>
                          <a:pt x="7144" y="10954"/>
                          <a:pt x="7144" y="16669"/>
                        </a:cubicBezTo>
                        <a:cubicBezTo>
                          <a:pt x="7144" y="22384"/>
                          <a:pt x="10954" y="26194"/>
                          <a:pt x="16669" y="26194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54" name="Freeform: Shape 417">
                    <a:extLst>
                      <a:ext uri="{FF2B5EF4-FFF2-40B4-BE49-F238E27FC236}">
                        <a16:creationId xmlns:a16="http://schemas.microsoft.com/office/drawing/2014/main" id="{C5BFB6D3-0BB4-4D9E-BE7F-EA3A6EB1488F}"/>
                      </a:ext>
                    </a:extLst>
                  </p:cNvPr>
                  <p:cNvSpPr/>
                  <p:nvPr/>
                </p:nvSpPr>
                <p:spPr>
                  <a:xfrm>
                    <a:off x="5721191" y="4040029"/>
                    <a:ext cx="38100" cy="38100"/>
                  </a:xfrm>
                  <a:custGeom>
                    <a:avLst/>
                    <a:gdLst>
                      <a:gd name="connsiteX0" fmla="*/ 39529 w 38100"/>
                      <a:gd name="connsiteY0" fmla="*/ 23336 h 38100"/>
                      <a:gd name="connsiteX1" fmla="*/ 23336 w 38100"/>
                      <a:gd name="connsiteY1" fmla="*/ 7144 h 38100"/>
                      <a:gd name="connsiteX2" fmla="*/ 7144 w 38100"/>
                      <a:gd name="connsiteY2" fmla="*/ 23336 h 38100"/>
                      <a:gd name="connsiteX3" fmla="*/ 23336 w 38100"/>
                      <a:gd name="connsiteY3" fmla="*/ 39529 h 38100"/>
                      <a:gd name="connsiteX4" fmla="*/ 39529 w 38100"/>
                      <a:gd name="connsiteY4" fmla="*/ 23336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38100">
                        <a:moveTo>
                          <a:pt x="39529" y="23336"/>
                        </a:moveTo>
                        <a:cubicBezTo>
                          <a:pt x="39529" y="14764"/>
                          <a:pt x="31909" y="7144"/>
                          <a:pt x="23336" y="7144"/>
                        </a:cubicBezTo>
                        <a:cubicBezTo>
                          <a:pt x="14764" y="7144"/>
                          <a:pt x="7144" y="14764"/>
                          <a:pt x="7144" y="23336"/>
                        </a:cubicBezTo>
                        <a:cubicBezTo>
                          <a:pt x="7144" y="31909"/>
                          <a:pt x="14764" y="39529"/>
                          <a:pt x="23336" y="39529"/>
                        </a:cubicBezTo>
                        <a:cubicBezTo>
                          <a:pt x="31909" y="39529"/>
                          <a:pt x="39529" y="31909"/>
                          <a:pt x="39529" y="2333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55" name="Freeform: Shape 418">
                    <a:extLst>
                      <a:ext uri="{FF2B5EF4-FFF2-40B4-BE49-F238E27FC236}">
                        <a16:creationId xmlns:a16="http://schemas.microsoft.com/office/drawing/2014/main" id="{EBC663E1-BEC4-48BC-9FFD-384FCE1E33DF}"/>
                      </a:ext>
                    </a:extLst>
                  </p:cNvPr>
                  <p:cNvSpPr/>
                  <p:nvPr/>
                </p:nvSpPr>
                <p:spPr>
                  <a:xfrm>
                    <a:off x="5850731" y="3401854"/>
                    <a:ext cx="28575" cy="28575"/>
                  </a:xfrm>
                  <a:custGeom>
                    <a:avLst/>
                    <a:gdLst>
                      <a:gd name="connsiteX0" fmla="*/ 28099 w 28575"/>
                      <a:gd name="connsiteY0" fmla="*/ 17621 h 28575"/>
                      <a:gd name="connsiteX1" fmla="*/ 17621 w 28575"/>
                      <a:gd name="connsiteY1" fmla="*/ 28099 h 28575"/>
                      <a:gd name="connsiteX2" fmla="*/ 7144 w 28575"/>
                      <a:gd name="connsiteY2" fmla="*/ 17621 h 28575"/>
                      <a:gd name="connsiteX3" fmla="*/ 17621 w 28575"/>
                      <a:gd name="connsiteY3" fmla="*/ 7144 h 28575"/>
                      <a:gd name="connsiteX4" fmla="*/ 28099 w 28575"/>
                      <a:gd name="connsiteY4" fmla="*/ 17621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5" h="28575">
                        <a:moveTo>
                          <a:pt x="28099" y="17621"/>
                        </a:moveTo>
                        <a:cubicBezTo>
                          <a:pt x="28099" y="23408"/>
                          <a:pt x="23408" y="28099"/>
                          <a:pt x="17621" y="28099"/>
                        </a:cubicBezTo>
                        <a:cubicBezTo>
                          <a:pt x="11835" y="28099"/>
                          <a:pt x="7144" y="23408"/>
                          <a:pt x="7144" y="17621"/>
                        </a:cubicBezTo>
                        <a:cubicBezTo>
                          <a:pt x="7144" y="11835"/>
                          <a:pt x="11835" y="7144"/>
                          <a:pt x="17621" y="7144"/>
                        </a:cubicBezTo>
                        <a:cubicBezTo>
                          <a:pt x="23408" y="7144"/>
                          <a:pt x="28099" y="11835"/>
                          <a:pt x="28099" y="1762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  <p:sp>
                <p:nvSpPr>
                  <p:cNvPr id="156" name="Freeform: Shape 419">
                    <a:extLst>
                      <a:ext uri="{FF2B5EF4-FFF2-40B4-BE49-F238E27FC236}">
                        <a16:creationId xmlns:a16="http://schemas.microsoft.com/office/drawing/2014/main" id="{FAED3CA5-7908-4E4A-AFE8-A8AC8FD98792}"/>
                      </a:ext>
                    </a:extLst>
                  </p:cNvPr>
                  <p:cNvSpPr/>
                  <p:nvPr/>
                </p:nvSpPr>
                <p:spPr>
                  <a:xfrm>
                    <a:off x="5676424" y="2450306"/>
                    <a:ext cx="1247775" cy="1857375"/>
                  </a:xfrm>
                  <a:custGeom>
                    <a:avLst/>
                    <a:gdLst>
                      <a:gd name="connsiteX0" fmla="*/ 1172051 w 1247775"/>
                      <a:gd name="connsiteY0" fmla="*/ 974884 h 1857375"/>
                      <a:gd name="connsiteX1" fmla="*/ 1037749 w 1247775"/>
                      <a:gd name="connsiteY1" fmla="*/ 787241 h 1857375"/>
                      <a:gd name="connsiteX2" fmla="*/ 1026319 w 1247775"/>
                      <a:gd name="connsiteY2" fmla="*/ 764381 h 1857375"/>
                      <a:gd name="connsiteX3" fmla="*/ 1023461 w 1247775"/>
                      <a:gd name="connsiteY3" fmla="*/ 751046 h 1857375"/>
                      <a:gd name="connsiteX4" fmla="*/ 1024414 w 1247775"/>
                      <a:gd name="connsiteY4" fmla="*/ 750094 h 1857375"/>
                      <a:gd name="connsiteX5" fmla="*/ 1025366 w 1247775"/>
                      <a:gd name="connsiteY5" fmla="*/ 744379 h 1857375"/>
                      <a:gd name="connsiteX6" fmla="*/ 1022509 w 1247775"/>
                      <a:gd name="connsiteY6" fmla="*/ 731996 h 1857375"/>
                      <a:gd name="connsiteX7" fmla="*/ 1037749 w 1247775"/>
                      <a:gd name="connsiteY7" fmla="*/ 609124 h 1857375"/>
                      <a:gd name="connsiteX8" fmla="*/ 1025366 w 1247775"/>
                      <a:gd name="connsiteY8" fmla="*/ 473869 h 1857375"/>
                      <a:gd name="connsiteX9" fmla="*/ 1025366 w 1247775"/>
                      <a:gd name="connsiteY9" fmla="*/ 472916 h 1857375"/>
                      <a:gd name="connsiteX10" fmla="*/ 1023461 w 1247775"/>
                      <a:gd name="connsiteY10" fmla="*/ 463391 h 1857375"/>
                      <a:gd name="connsiteX11" fmla="*/ 1020604 w 1247775"/>
                      <a:gd name="connsiteY11" fmla="*/ 450056 h 1857375"/>
                      <a:gd name="connsiteX12" fmla="*/ 1021556 w 1247775"/>
                      <a:gd name="connsiteY12" fmla="*/ 442436 h 1857375"/>
                      <a:gd name="connsiteX13" fmla="*/ 1014889 w 1247775"/>
                      <a:gd name="connsiteY13" fmla="*/ 424339 h 1857375"/>
                      <a:gd name="connsiteX14" fmla="*/ 1000601 w 1247775"/>
                      <a:gd name="connsiteY14" fmla="*/ 362426 h 1857375"/>
                      <a:gd name="connsiteX15" fmla="*/ 996791 w 1247775"/>
                      <a:gd name="connsiteY15" fmla="*/ 347186 h 1857375"/>
                      <a:gd name="connsiteX16" fmla="*/ 994886 w 1247775"/>
                      <a:gd name="connsiteY16" fmla="*/ 339566 h 1857375"/>
                      <a:gd name="connsiteX17" fmla="*/ 892969 w 1247775"/>
                      <a:gd name="connsiteY17" fmla="*/ 148114 h 1857375"/>
                      <a:gd name="connsiteX18" fmla="*/ 891064 w 1247775"/>
                      <a:gd name="connsiteY18" fmla="*/ 144304 h 1857375"/>
                      <a:gd name="connsiteX19" fmla="*/ 891064 w 1247775"/>
                      <a:gd name="connsiteY19" fmla="*/ 144304 h 1857375"/>
                      <a:gd name="connsiteX20" fmla="*/ 886301 w 1247775"/>
                      <a:gd name="connsiteY20" fmla="*/ 137636 h 1857375"/>
                      <a:gd name="connsiteX21" fmla="*/ 842486 w 1247775"/>
                      <a:gd name="connsiteY21" fmla="*/ 97631 h 1857375"/>
                      <a:gd name="connsiteX22" fmla="*/ 821531 w 1247775"/>
                      <a:gd name="connsiteY22" fmla="*/ 103346 h 1857375"/>
                      <a:gd name="connsiteX23" fmla="*/ 803434 w 1247775"/>
                      <a:gd name="connsiteY23" fmla="*/ 80486 h 1857375"/>
                      <a:gd name="connsiteX24" fmla="*/ 784384 w 1247775"/>
                      <a:gd name="connsiteY24" fmla="*/ 63341 h 1857375"/>
                      <a:gd name="connsiteX25" fmla="*/ 751046 w 1247775"/>
                      <a:gd name="connsiteY25" fmla="*/ 40481 h 1857375"/>
                      <a:gd name="connsiteX26" fmla="*/ 719614 w 1247775"/>
                      <a:gd name="connsiteY26" fmla="*/ 58579 h 1857375"/>
                      <a:gd name="connsiteX27" fmla="*/ 708184 w 1247775"/>
                      <a:gd name="connsiteY27" fmla="*/ 55721 h 1857375"/>
                      <a:gd name="connsiteX28" fmla="*/ 704374 w 1247775"/>
                      <a:gd name="connsiteY28" fmla="*/ 55721 h 1857375"/>
                      <a:gd name="connsiteX29" fmla="*/ 698659 w 1247775"/>
                      <a:gd name="connsiteY29" fmla="*/ 48101 h 1857375"/>
                      <a:gd name="connsiteX30" fmla="*/ 703421 w 1247775"/>
                      <a:gd name="connsiteY30" fmla="*/ 37624 h 1857375"/>
                      <a:gd name="connsiteX31" fmla="*/ 688181 w 1247775"/>
                      <a:gd name="connsiteY31" fmla="*/ 22384 h 1857375"/>
                      <a:gd name="connsiteX32" fmla="*/ 679609 w 1247775"/>
                      <a:gd name="connsiteY32" fmla="*/ 25241 h 1857375"/>
                      <a:gd name="connsiteX33" fmla="*/ 667226 w 1247775"/>
                      <a:gd name="connsiteY33" fmla="*/ 16669 h 1857375"/>
                      <a:gd name="connsiteX34" fmla="*/ 667226 w 1247775"/>
                      <a:gd name="connsiteY34" fmla="*/ 16669 h 1857375"/>
                      <a:gd name="connsiteX35" fmla="*/ 652939 w 1247775"/>
                      <a:gd name="connsiteY35" fmla="*/ 7144 h 1857375"/>
                      <a:gd name="connsiteX36" fmla="*/ 637699 w 1247775"/>
                      <a:gd name="connsiteY36" fmla="*/ 22384 h 1857375"/>
                      <a:gd name="connsiteX37" fmla="*/ 652939 w 1247775"/>
                      <a:gd name="connsiteY37" fmla="*/ 37624 h 1857375"/>
                      <a:gd name="connsiteX38" fmla="*/ 658654 w 1247775"/>
                      <a:gd name="connsiteY38" fmla="*/ 36671 h 1857375"/>
                      <a:gd name="connsiteX39" fmla="*/ 667226 w 1247775"/>
                      <a:gd name="connsiteY39" fmla="*/ 40481 h 1857375"/>
                      <a:gd name="connsiteX40" fmla="*/ 671989 w 1247775"/>
                      <a:gd name="connsiteY40" fmla="*/ 39529 h 1857375"/>
                      <a:gd name="connsiteX41" fmla="*/ 673894 w 1247775"/>
                      <a:gd name="connsiteY41" fmla="*/ 45244 h 1857375"/>
                      <a:gd name="connsiteX42" fmla="*/ 667226 w 1247775"/>
                      <a:gd name="connsiteY42" fmla="*/ 50006 h 1857375"/>
                      <a:gd name="connsiteX43" fmla="*/ 652939 w 1247775"/>
                      <a:gd name="connsiteY43" fmla="*/ 65246 h 1857375"/>
                      <a:gd name="connsiteX44" fmla="*/ 664369 w 1247775"/>
                      <a:gd name="connsiteY44" fmla="*/ 80486 h 1857375"/>
                      <a:gd name="connsiteX45" fmla="*/ 666274 w 1247775"/>
                      <a:gd name="connsiteY45" fmla="*/ 83344 h 1857375"/>
                      <a:gd name="connsiteX46" fmla="*/ 661511 w 1247775"/>
                      <a:gd name="connsiteY46" fmla="*/ 94774 h 1857375"/>
                      <a:gd name="connsiteX47" fmla="*/ 662464 w 1247775"/>
                      <a:gd name="connsiteY47" fmla="*/ 101441 h 1857375"/>
                      <a:gd name="connsiteX48" fmla="*/ 661511 w 1247775"/>
                      <a:gd name="connsiteY48" fmla="*/ 101441 h 1857375"/>
                      <a:gd name="connsiteX49" fmla="*/ 640556 w 1247775"/>
                      <a:gd name="connsiteY49" fmla="*/ 122396 h 1857375"/>
                      <a:gd name="connsiteX50" fmla="*/ 651034 w 1247775"/>
                      <a:gd name="connsiteY50" fmla="*/ 140494 h 1857375"/>
                      <a:gd name="connsiteX51" fmla="*/ 649129 w 1247775"/>
                      <a:gd name="connsiteY51" fmla="*/ 146209 h 1857375"/>
                      <a:gd name="connsiteX52" fmla="*/ 659606 w 1247775"/>
                      <a:gd name="connsiteY52" fmla="*/ 156686 h 1857375"/>
                      <a:gd name="connsiteX53" fmla="*/ 670084 w 1247775"/>
                      <a:gd name="connsiteY53" fmla="*/ 146209 h 1857375"/>
                      <a:gd name="connsiteX54" fmla="*/ 669131 w 1247775"/>
                      <a:gd name="connsiteY54" fmla="*/ 142399 h 1857375"/>
                      <a:gd name="connsiteX55" fmla="*/ 672941 w 1247775"/>
                      <a:gd name="connsiteY55" fmla="*/ 140494 h 1857375"/>
                      <a:gd name="connsiteX56" fmla="*/ 671989 w 1247775"/>
                      <a:gd name="connsiteY56" fmla="*/ 145256 h 1857375"/>
                      <a:gd name="connsiteX57" fmla="*/ 685324 w 1247775"/>
                      <a:gd name="connsiteY57" fmla="*/ 158591 h 1857375"/>
                      <a:gd name="connsiteX58" fmla="*/ 698659 w 1247775"/>
                      <a:gd name="connsiteY58" fmla="*/ 145256 h 1857375"/>
                      <a:gd name="connsiteX59" fmla="*/ 685324 w 1247775"/>
                      <a:gd name="connsiteY59" fmla="*/ 131921 h 1857375"/>
                      <a:gd name="connsiteX60" fmla="*/ 679609 w 1247775"/>
                      <a:gd name="connsiteY60" fmla="*/ 132874 h 1857375"/>
                      <a:gd name="connsiteX61" fmla="*/ 681514 w 1247775"/>
                      <a:gd name="connsiteY61" fmla="*/ 125254 h 1857375"/>
                      <a:gd name="connsiteX62" fmla="*/ 682466 w 1247775"/>
                      <a:gd name="connsiteY62" fmla="*/ 125254 h 1857375"/>
                      <a:gd name="connsiteX63" fmla="*/ 699611 w 1247775"/>
                      <a:gd name="connsiteY63" fmla="*/ 110014 h 1857375"/>
                      <a:gd name="connsiteX64" fmla="*/ 706279 w 1247775"/>
                      <a:gd name="connsiteY64" fmla="*/ 111919 h 1857375"/>
                      <a:gd name="connsiteX65" fmla="*/ 706279 w 1247775"/>
                      <a:gd name="connsiteY65" fmla="*/ 113824 h 1857375"/>
                      <a:gd name="connsiteX66" fmla="*/ 711994 w 1247775"/>
                      <a:gd name="connsiteY66" fmla="*/ 122396 h 1857375"/>
                      <a:gd name="connsiteX67" fmla="*/ 738664 w 1247775"/>
                      <a:gd name="connsiteY67" fmla="*/ 146209 h 1857375"/>
                      <a:gd name="connsiteX68" fmla="*/ 763429 w 1247775"/>
                      <a:gd name="connsiteY68" fmla="*/ 130969 h 1857375"/>
                      <a:gd name="connsiteX69" fmla="*/ 770096 w 1247775"/>
                      <a:gd name="connsiteY69" fmla="*/ 132874 h 1857375"/>
                      <a:gd name="connsiteX70" fmla="*/ 778669 w 1247775"/>
                      <a:gd name="connsiteY70" fmla="*/ 140494 h 1857375"/>
                      <a:gd name="connsiteX71" fmla="*/ 773906 w 1247775"/>
                      <a:gd name="connsiteY71" fmla="*/ 145256 h 1857375"/>
                      <a:gd name="connsiteX72" fmla="*/ 765334 w 1247775"/>
                      <a:gd name="connsiteY72" fmla="*/ 138589 h 1857375"/>
                      <a:gd name="connsiteX73" fmla="*/ 756761 w 1247775"/>
                      <a:gd name="connsiteY73" fmla="*/ 147161 h 1857375"/>
                      <a:gd name="connsiteX74" fmla="*/ 761524 w 1247775"/>
                      <a:gd name="connsiteY74" fmla="*/ 154781 h 1857375"/>
                      <a:gd name="connsiteX75" fmla="*/ 757714 w 1247775"/>
                      <a:gd name="connsiteY75" fmla="*/ 161449 h 1857375"/>
                      <a:gd name="connsiteX76" fmla="*/ 759619 w 1247775"/>
                      <a:gd name="connsiteY76" fmla="*/ 167164 h 1857375"/>
                      <a:gd name="connsiteX77" fmla="*/ 759619 w 1247775"/>
                      <a:gd name="connsiteY77" fmla="*/ 169069 h 1857375"/>
                      <a:gd name="connsiteX78" fmla="*/ 738664 w 1247775"/>
                      <a:gd name="connsiteY78" fmla="*/ 155734 h 1857375"/>
                      <a:gd name="connsiteX79" fmla="*/ 735806 w 1247775"/>
                      <a:gd name="connsiteY79" fmla="*/ 155734 h 1857375"/>
                      <a:gd name="connsiteX80" fmla="*/ 729139 w 1247775"/>
                      <a:gd name="connsiteY80" fmla="*/ 152876 h 1857375"/>
                      <a:gd name="connsiteX81" fmla="*/ 719614 w 1247775"/>
                      <a:gd name="connsiteY81" fmla="*/ 162401 h 1857375"/>
                      <a:gd name="connsiteX82" fmla="*/ 720566 w 1247775"/>
                      <a:gd name="connsiteY82" fmla="*/ 165259 h 1857375"/>
                      <a:gd name="connsiteX83" fmla="*/ 716756 w 1247775"/>
                      <a:gd name="connsiteY83" fmla="*/ 173831 h 1857375"/>
                      <a:gd name="connsiteX84" fmla="*/ 711994 w 1247775"/>
                      <a:gd name="connsiteY84" fmla="*/ 172879 h 1857375"/>
                      <a:gd name="connsiteX85" fmla="*/ 691991 w 1247775"/>
                      <a:gd name="connsiteY85" fmla="*/ 178594 h 1857375"/>
                      <a:gd name="connsiteX86" fmla="*/ 680561 w 1247775"/>
                      <a:gd name="connsiteY86" fmla="*/ 175736 h 1857375"/>
                      <a:gd name="connsiteX87" fmla="*/ 673894 w 1247775"/>
                      <a:gd name="connsiteY87" fmla="*/ 176689 h 1857375"/>
                      <a:gd name="connsiteX88" fmla="*/ 675799 w 1247775"/>
                      <a:gd name="connsiteY88" fmla="*/ 172879 h 1857375"/>
                      <a:gd name="connsiteX89" fmla="*/ 668179 w 1247775"/>
                      <a:gd name="connsiteY89" fmla="*/ 165259 h 1857375"/>
                      <a:gd name="connsiteX90" fmla="*/ 660559 w 1247775"/>
                      <a:gd name="connsiteY90" fmla="*/ 172879 h 1857375"/>
                      <a:gd name="connsiteX91" fmla="*/ 667226 w 1247775"/>
                      <a:gd name="connsiteY91" fmla="*/ 180499 h 1857375"/>
                      <a:gd name="connsiteX92" fmla="*/ 657701 w 1247775"/>
                      <a:gd name="connsiteY92" fmla="*/ 199549 h 1857375"/>
                      <a:gd name="connsiteX93" fmla="*/ 659606 w 1247775"/>
                      <a:gd name="connsiteY93" fmla="*/ 207169 h 1857375"/>
                      <a:gd name="connsiteX94" fmla="*/ 654844 w 1247775"/>
                      <a:gd name="connsiteY94" fmla="*/ 208121 h 1857375"/>
                      <a:gd name="connsiteX95" fmla="*/ 648176 w 1247775"/>
                      <a:gd name="connsiteY95" fmla="*/ 205264 h 1857375"/>
                      <a:gd name="connsiteX96" fmla="*/ 639604 w 1247775"/>
                      <a:gd name="connsiteY96" fmla="*/ 213836 h 1857375"/>
                      <a:gd name="connsiteX97" fmla="*/ 640556 w 1247775"/>
                      <a:gd name="connsiteY97" fmla="*/ 217646 h 1857375"/>
                      <a:gd name="connsiteX98" fmla="*/ 634841 w 1247775"/>
                      <a:gd name="connsiteY98" fmla="*/ 226219 h 1857375"/>
                      <a:gd name="connsiteX99" fmla="*/ 627221 w 1247775"/>
                      <a:gd name="connsiteY99" fmla="*/ 223361 h 1857375"/>
                      <a:gd name="connsiteX100" fmla="*/ 613886 w 1247775"/>
                      <a:gd name="connsiteY100" fmla="*/ 205264 h 1857375"/>
                      <a:gd name="connsiteX101" fmla="*/ 623411 w 1247775"/>
                      <a:gd name="connsiteY101" fmla="*/ 203359 h 1857375"/>
                      <a:gd name="connsiteX102" fmla="*/ 632936 w 1247775"/>
                      <a:gd name="connsiteY102" fmla="*/ 209074 h 1857375"/>
                      <a:gd name="connsiteX103" fmla="*/ 644366 w 1247775"/>
                      <a:gd name="connsiteY103" fmla="*/ 197644 h 1857375"/>
                      <a:gd name="connsiteX104" fmla="*/ 640556 w 1247775"/>
                      <a:gd name="connsiteY104" fmla="*/ 189071 h 1857375"/>
                      <a:gd name="connsiteX105" fmla="*/ 646271 w 1247775"/>
                      <a:gd name="connsiteY105" fmla="*/ 170021 h 1857375"/>
                      <a:gd name="connsiteX106" fmla="*/ 619601 w 1247775"/>
                      <a:gd name="connsiteY106" fmla="*/ 135731 h 1857375"/>
                      <a:gd name="connsiteX107" fmla="*/ 612934 w 1247775"/>
                      <a:gd name="connsiteY107" fmla="*/ 132874 h 1857375"/>
                      <a:gd name="connsiteX108" fmla="*/ 607219 w 1247775"/>
                      <a:gd name="connsiteY108" fmla="*/ 134779 h 1857375"/>
                      <a:gd name="connsiteX109" fmla="*/ 600551 w 1247775"/>
                      <a:gd name="connsiteY109" fmla="*/ 135731 h 1857375"/>
                      <a:gd name="connsiteX110" fmla="*/ 601504 w 1247775"/>
                      <a:gd name="connsiteY110" fmla="*/ 129064 h 1857375"/>
                      <a:gd name="connsiteX111" fmla="*/ 607219 w 1247775"/>
                      <a:gd name="connsiteY111" fmla="*/ 130969 h 1857375"/>
                      <a:gd name="connsiteX112" fmla="*/ 616744 w 1247775"/>
                      <a:gd name="connsiteY112" fmla="*/ 121444 h 1857375"/>
                      <a:gd name="connsiteX113" fmla="*/ 607219 w 1247775"/>
                      <a:gd name="connsiteY113" fmla="*/ 111919 h 1857375"/>
                      <a:gd name="connsiteX114" fmla="*/ 599599 w 1247775"/>
                      <a:gd name="connsiteY114" fmla="*/ 116681 h 1857375"/>
                      <a:gd name="connsiteX115" fmla="*/ 591979 w 1247775"/>
                      <a:gd name="connsiteY115" fmla="*/ 107156 h 1857375"/>
                      <a:gd name="connsiteX116" fmla="*/ 598646 w 1247775"/>
                      <a:gd name="connsiteY116" fmla="*/ 108109 h 1857375"/>
                      <a:gd name="connsiteX117" fmla="*/ 626269 w 1247775"/>
                      <a:gd name="connsiteY117" fmla="*/ 84296 h 1857375"/>
                      <a:gd name="connsiteX118" fmla="*/ 631031 w 1247775"/>
                      <a:gd name="connsiteY118" fmla="*/ 85249 h 1857375"/>
                      <a:gd name="connsiteX119" fmla="*/ 644366 w 1247775"/>
                      <a:gd name="connsiteY119" fmla="*/ 71914 h 1857375"/>
                      <a:gd name="connsiteX120" fmla="*/ 631031 w 1247775"/>
                      <a:gd name="connsiteY120" fmla="*/ 58579 h 1857375"/>
                      <a:gd name="connsiteX121" fmla="*/ 620554 w 1247775"/>
                      <a:gd name="connsiteY121" fmla="*/ 64294 h 1857375"/>
                      <a:gd name="connsiteX122" fmla="*/ 598646 w 1247775"/>
                      <a:gd name="connsiteY122" fmla="*/ 53816 h 1857375"/>
                      <a:gd name="connsiteX123" fmla="*/ 578644 w 1247775"/>
                      <a:gd name="connsiteY123" fmla="*/ 62389 h 1857375"/>
                      <a:gd name="connsiteX124" fmla="*/ 578644 w 1247775"/>
                      <a:gd name="connsiteY124" fmla="*/ 58579 h 1857375"/>
                      <a:gd name="connsiteX125" fmla="*/ 557689 w 1247775"/>
                      <a:gd name="connsiteY125" fmla="*/ 37624 h 1857375"/>
                      <a:gd name="connsiteX126" fmla="*/ 536734 w 1247775"/>
                      <a:gd name="connsiteY126" fmla="*/ 58579 h 1857375"/>
                      <a:gd name="connsiteX127" fmla="*/ 557689 w 1247775"/>
                      <a:gd name="connsiteY127" fmla="*/ 79534 h 1857375"/>
                      <a:gd name="connsiteX128" fmla="*/ 571024 w 1247775"/>
                      <a:gd name="connsiteY128" fmla="*/ 74771 h 1857375"/>
                      <a:gd name="connsiteX129" fmla="*/ 570071 w 1247775"/>
                      <a:gd name="connsiteY129" fmla="*/ 83344 h 1857375"/>
                      <a:gd name="connsiteX130" fmla="*/ 582454 w 1247775"/>
                      <a:gd name="connsiteY130" fmla="*/ 106204 h 1857375"/>
                      <a:gd name="connsiteX131" fmla="*/ 577691 w 1247775"/>
                      <a:gd name="connsiteY131" fmla="*/ 105251 h 1857375"/>
                      <a:gd name="connsiteX132" fmla="*/ 559594 w 1247775"/>
                      <a:gd name="connsiteY132" fmla="*/ 113824 h 1857375"/>
                      <a:gd name="connsiteX133" fmla="*/ 541496 w 1247775"/>
                      <a:gd name="connsiteY133" fmla="*/ 103346 h 1857375"/>
                      <a:gd name="connsiteX134" fmla="*/ 519589 w 1247775"/>
                      <a:gd name="connsiteY134" fmla="*/ 125254 h 1857375"/>
                      <a:gd name="connsiteX135" fmla="*/ 541496 w 1247775"/>
                      <a:gd name="connsiteY135" fmla="*/ 147161 h 1857375"/>
                      <a:gd name="connsiteX136" fmla="*/ 556736 w 1247775"/>
                      <a:gd name="connsiteY136" fmla="*/ 140494 h 1857375"/>
                      <a:gd name="connsiteX137" fmla="*/ 578644 w 1247775"/>
                      <a:gd name="connsiteY137" fmla="*/ 153829 h 1857375"/>
                      <a:gd name="connsiteX138" fmla="*/ 581501 w 1247775"/>
                      <a:gd name="connsiteY138" fmla="*/ 153829 h 1857375"/>
                      <a:gd name="connsiteX139" fmla="*/ 576739 w 1247775"/>
                      <a:gd name="connsiteY139" fmla="*/ 170974 h 1857375"/>
                      <a:gd name="connsiteX140" fmla="*/ 577691 w 1247775"/>
                      <a:gd name="connsiteY140" fmla="*/ 176689 h 1857375"/>
                      <a:gd name="connsiteX141" fmla="*/ 557689 w 1247775"/>
                      <a:gd name="connsiteY141" fmla="*/ 170974 h 1857375"/>
                      <a:gd name="connsiteX142" fmla="*/ 526256 w 1247775"/>
                      <a:gd name="connsiteY142" fmla="*/ 186214 h 1857375"/>
                      <a:gd name="connsiteX143" fmla="*/ 512921 w 1247775"/>
                      <a:gd name="connsiteY143" fmla="*/ 177641 h 1857375"/>
                      <a:gd name="connsiteX144" fmla="*/ 497681 w 1247775"/>
                      <a:gd name="connsiteY144" fmla="*/ 192881 h 1857375"/>
                      <a:gd name="connsiteX145" fmla="*/ 512921 w 1247775"/>
                      <a:gd name="connsiteY145" fmla="*/ 208121 h 1857375"/>
                      <a:gd name="connsiteX146" fmla="*/ 518636 w 1247775"/>
                      <a:gd name="connsiteY146" fmla="*/ 207169 h 1857375"/>
                      <a:gd name="connsiteX147" fmla="*/ 518636 w 1247775"/>
                      <a:gd name="connsiteY147" fmla="*/ 210026 h 1857375"/>
                      <a:gd name="connsiteX148" fmla="*/ 532924 w 1247775"/>
                      <a:gd name="connsiteY148" fmla="*/ 239554 h 1857375"/>
                      <a:gd name="connsiteX149" fmla="*/ 530066 w 1247775"/>
                      <a:gd name="connsiteY149" fmla="*/ 249079 h 1857375"/>
                      <a:gd name="connsiteX150" fmla="*/ 530066 w 1247775"/>
                      <a:gd name="connsiteY150" fmla="*/ 250984 h 1857375"/>
                      <a:gd name="connsiteX151" fmla="*/ 514826 w 1247775"/>
                      <a:gd name="connsiteY151" fmla="*/ 270034 h 1857375"/>
                      <a:gd name="connsiteX152" fmla="*/ 503396 w 1247775"/>
                      <a:gd name="connsiteY152" fmla="*/ 291941 h 1857375"/>
                      <a:gd name="connsiteX153" fmla="*/ 531019 w 1247775"/>
                      <a:gd name="connsiteY153" fmla="*/ 319564 h 1857375"/>
                      <a:gd name="connsiteX154" fmla="*/ 540544 w 1247775"/>
                      <a:gd name="connsiteY154" fmla="*/ 317659 h 1857375"/>
                      <a:gd name="connsiteX155" fmla="*/ 549116 w 1247775"/>
                      <a:gd name="connsiteY155" fmla="*/ 318611 h 1857375"/>
                      <a:gd name="connsiteX156" fmla="*/ 582454 w 1247775"/>
                      <a:gd name="connsiteY156" fmla="*/ 295751 h 1857375"/>
                      <a:gd name="connsiteX157" fmla="*/ 584359 w 1247775"/>
                      <a:gd name="connsiteY157" fmla="*/ 294799 h 1857375"/>
                      <a:gd name="connsiteX158" fmla="*/ 585311 w 1247775"/>
                      <a:gd name="connsiteY158" fmla="*/ 294799 h 1857375"/>
                      <a:gd name="connsiteX159" fmla="*/ 596741 w 1247775"/>
                      <a:gd name="connsiteY159" fmla="*/ 310991 h 1857375"/>
                      <a:gd name="connsiteX160" fmla="*/ 596741 w 1247775"/>
                      <a:gd name="connsiteY160" fmla="*/ 311944 h 1857375"/>
                      <a:gd name="connsiteX161" fmla="*/ 596741 w 1247775"/>
                      <a:gd name="connsiteY161" fmla="*/ 313849 h 1857375"/>
                      <a:gd name="connsiteX162" fmla="*/ 595789 w 1247775"/>
                      <a:gd name="connsiteY162" fmla="*/ 321469 h 1857375"/>
                      <a:gd name="connsiteX163" fmla="*/ 603409 w 1247775"/>
                      <a:gd name="connsiteY163" fmla="*/ 337661 h 1857375"/>
                      <a:gd name="connsiteX164" fmla="*/ 603409 w 1247775"/>
                      <a:gd name="connsiteY164" fmla="*/ 339566 h 1857375"/>
                      <a:gd name="connsiteX165" fmla="*/ 614839 w 1247775"/>
                      <a:gd name="connsiteY165" fmla="*/ 354806 h 1857375"/>
                      <a:gd name="connsiteX166" fmla="*/ 611029 w 1247775"/>
                      <a:gd name="connsiteY166" fmla="*/ 363379 h 1857375"/>
                      <a:gd name="connsiteX167" fmla="*/ 586264 w 1247775"/>
                      <a:gd name="connsiteY167" fmla="*/ 352901 h 1857375"/>
                      <a:gd name="connsiteX168" fmla="*/ 551974 w 1247775"/>
                      <a:gd name="connsiteY168" fmla="*/ 387191 h 1857375"/>
                      <a:gd name="connsiteX169" fmla="*/ 552926 w 1247775"/>
                      <a:gd name="connsiteY169" fmla="*/ 395764 h 1857375"/>
                      <a:gd name="connsiteX170" fmla="*/ 541496 w 1247775"/>
                      <a:gd name="connsiteY170" fmla="*/ 385286 h 1857375"/>
                      <a:gd name="connsiteX171" fmla="*/ 527209 w 1247775"/>
                      <a:gd name="connsiteY171" fmla="*/ 375761 h 1857375"/>
                      <a:gd name="connsiteX172" fmla="*/ 511969 w 1247775"/>
                      <a:gd name="connsiteY172" fmla="*/ 391001 h 1857375"/>
                      <a:gd name="connsiteX173" fmla="*/ 511969 w 1247775"/>
                      <a:gd name="connsiteY173" fmla="*/ 392906 h 1857375"/>
                      <a:gd name="connsiteX174" fmla="*/ 506254 w 1247775"/>
                      <a:gd name="connsiteY174" fmla="*/ 409099 h 1857375"/>
                      <a:gd name="connsiteX175" fmla="*/ 511969 w 1247775"/>
                      <a:gd name="connsiteY175" fmla="*/ 425291 h 1857375"/>
                      <a:gd name="connsiteX176" fmla="*/ 511016 w 1247775"/>
                      <a:gd name="connsiteY176" fmla="*/ 430054 h 1857375"/>
                      <a:gd name="connsiteX177" fmla="*/ 524351 w 1247775"/>
                      <a:gd name="connsiteY177" fmla="*/ 443389 h 1857375"/>
                      <a:gd name="connsiteX178" fmla="*/ 537686 w 1247775"/>
                      <a:gd name="connsiteY178" fmla="*/ 433864 h 1857375"/>
                      <a:gd name="connsiteX179" fmla="*/ 537686 w 1247775"/>
                      <a:gd name="connsiteY179" fmla="*/ 433864 h 1857375"/>
                      <a:gd name="connsiteX180" fmla="*/ 539591 w 1247775"/>
                      <a:gd name="connsiteY180" fmla="*/ 441484 h 1857375"/>
                      <a:gd name="connsiteX181" fmla="*/ 531971 w 1247775"/>
                      <a:gd name="connsiteY181" fmla="*/ 450056 h 1857375"/>
                      <a:gd name="connsiteX182" fmla="*/ 540544 w 1247775"/>
                      <a:gd name="connsiteY182" fmla="*/ 458629 h 1857375"/>
                      <a:gd name="connsiteX183" fmla="*/ 549116 w 1247775"/>
                      <a:gd name="connsiteY183" fmla="*/ 451009 h 1857375"/>
                      <a:gd name="connsiteX184" fmla="*/ 557689 w 1247775"/>
                      <a:gd name="connsiteY184" fmla="*/ 452914 h 1857375"/>
                      <a:gd name="connsiteX185" fmla="*/ 563404 w 1247775"/>
                      <a:gd name="connsiteY185" fmla="*/ 451961 h 1857375"/>
                      <a:gd name="connsiteX186" fmla="*/ 565309 w 1247775"/>
                      <a:gd name="connsiteY186" fmla="*/ 454819 h 1857375"/>
                      <a:gd name="connsiteX187" fmla="*/ 560546 w 1247775"/>
                      <a:gd name="connsiteY187" fmla="*/ 464344 h 1857375"/>
                      <a:gd name="connsiteX188" fmla="*/ 560546 w 1247775"/>
                      <a:gd name="connsiteY188" fmla="*/ 467201 h 1857375"/>
                      <a:gd name="connsiteX189" fmla="*/ 551974 w 1247775"/>
                      <a:gd name="connsiteY189" fmla="*/ 487204 h 1857375"/>
                      <a:gd name="connsiteX190" fmla="*/ 551974 w 1247775"/>
                      <a:gd name="connsiteY190" fmla="*/ 488156 h 1857375"/>
                      <a:gd name="connsiteX191" fmla="*/ 548164 w 1247775"/>
                      <a:gd name="connsiteY191" fmla="*/ 499586 h 1857375"/>
                      <a:gd name="connsiteX192" fmla="*/ 566261 w 1247775"/>
                      <a:gd name="connsiteY192" fmla="*/ 517684 h 1857375"/>
                      <a:gd name="connsiteX193" fmla="*/ 573881 w 1247775"/>
                      <a:gd name="connsiteY193" fmla="*/ 515779 h 1857375"/>
                      <a:gd name="connsiteX194" fmla="*/ 571024 w 1247775"/>
                      <a:gd name="connsiteY194" fmla="*/ 523399 h 1857375"/>
                      <a:gd name="connsiteX195" fmla="*/ 574834 w 1247775"/>
                      <a:gd name="connsiteY195" fmla="*/ 531971 h 1857375"/>
                      <a:gd name="connsiteX196" fmla="*/ 574834 w 1247775"/>
                      <a:gd name="connsiteY196" fmla="*/ 532924 h 1857375"/>
                      <a:gd name="connsiteX197" fmla="*/ 586264 w 1247775"/>
                      <a:gd name="connsiteY197" fmla="*/ 544354 h 1857375"/>
                      <a:gd name="connsiteX198" fmla="*/ 596741 w 1247775"/>
                      <a:gd name="connsiteY198" fmla="*/ 537686 h 1857375"/>
                      <a:gd name="connsiteX199" fmla="*/ 598646 w 1247775"/>
                      <a:gd name="connsiteY199" fmla="*/ 536734 h 1857375"/>
                      <a:gd name="connsiteX200" fmla="*/ 611981 w 1247775"/>
                      <a:gd name="connsiteY200" fmla="*/ 542449 h 1857375"/>
                      <a:gd name="connsiteX201" fmla="*/ 631984 w 1247775"/>
                      <a:gd name="connsiteY201" fmla="*/ 522446 h 1857375"/>
                      <a:gd name="connsiteX202" fmla="*/ 643414 w 1247775"/>
                      <a:gd name="connsiteY202" fmla="*/ 525304 h 1857375"/>
                      <a:gd name="connsiteX203" fmla="*/ 632936 w 1247775"/>
                      <a:gd name="connsiteY203" fmla="*/ 538639 h 1857375"/>
                      <a:gd name="connsiteX204" fmla="*/ 633889 w 1247775"/>
                      <a:gd name="connsiteY204" fmla="*/ 542449 h 1857375"/>
                      <a:gd name="connsiteX205" fmla="*/ 626269 w 1247775"/>
                      <a:gd name="connsiteY205" fmla="*/ 554831 h 1857375"/>
                      <a:gd name="connsiteX206" fmla="*/ 626269 w 1247775"/>
                      <a:gd name="connsiteY206" fmla="*/ 555784 h 1857375"/>
                      <a:gd name="connsiteX207" fmla="*/ 614839 w 1247775"/>
                      <a:gd name="connsiteY207" fmla="*/ 548164 h 1857375"/>
                      <a:gd name="connsiteX208" fmla="*/ 602456 w 1247775"/>
                      <a:gd name="connsiteY208" fmla="*/ 560546 h 1857375"/>
                      <a:gd name="connsiteX209" fmla="*/ 614839 w 1247775"/>
                      <a:gd name="connsiteY209" fmla="*/ 572929 h 1857375"/>
                      <a:gd name="connsiteX210" fmla="*/ 627221 w 1247775"/>
                      <a:gd name="connsiteY210" fmla="*/ 560546 h 1857375"/>
                      <a:gd name="connsiteX211" fmla="*/ 627221 w 1247775"/>
                      <a:gd name="connsiteY211" fmla="*/ 560546 h 1857375"/>
                      <a:gd name="connsiteX212" fmla="*/ 631031 w 1247775"/>
                      <a:gd name="connsiteY212" fmla="*/ 566261 h 1857375"/>
                      <a:gd name="connsiteX213" fmla="*/ 628174 w 1247775"/>
                      <a:gd name="connsiteY213" fmla="*/ 571024 h 1857375"/>
                      <a:gd name="connsiteX214" fmla="*/ 633889 w 1247775"/>
                      <a:gd name="connsiteY214" fmla="*/ 576739 h 1857375"/>
                      <a:gd name="connsiteX215" fmla="*/ 639604 w 1247775"/>
                      <a:gd name="connsiteY215" fmla="*/ 571024 h 1857375"/>
                      <a:gd name="connsiteX216" fmla="*/ 639604 w 1247775"/>
                      <a:gd name="connsiteY216" fmla="*/ 569119 h 1857375"/>
                      <a:gd name="connsiteX217" fmla="*/ 640556 w 1247775"/>
                      <a:gd name="connsiteY217" fmla="*/ 569119 h 1857375"/>
                      <a:gd name="connsiteX218" fmla="*/ 646271 w 1247775"/>
                      <a:gd name="connsiteY218" fmla="*/ 568166 h 1857375"/>
                      <a:gd name="connsiteX219" fmla="*/ 648176 w 1247775"/>
                      <a:gd name="connsiteY219" fmla="*/ 570071 h 1857375"/>
                      <a:gd name="connsiteX220" fmla="*/ 647224 w 1247775"/>
                      <a:gd name="connsiteY220" fmla="*/ 573881 h 1857375"/>
                      <a:gd name="connsiteX221" fmla="*/ 650081 w 1247775"/>
                      <a:gd name="connsiteY221" fmla="*/ 579596 h 1857375"/>
                      <a:gd name="connsiteX222" fmla="*/ 642461 w 1247775"/>
                      <a:gd name="connsiteY222" fmla="*/ 589121 h 1857375"/>
                      <a:gd name="connsiteX223" fmla="*/ 648176 w 1247775"/>
                      <a:gd name="connsiteY223" fmla="*/ 597694 h 1857375"/>
                      <a:gd name="connsiteX224" fmla="*/ 656749 w 1247775"/>
                      <a:gd name="connsiteY224" fmla="*/ 605314 h 1857375"/>
                      <a:gd name="connsiteX225" fmla="*/ 656749 w 1247775"/>
                      <a:gd name="connsiteY225" fmla="*/ 608171 h 1857375"/>
                      <a:gd name="connsiteX226" fmla="*/ 647224 w 1247775"/>
                      <a:gd name="connsiteY226" fmla="*/ 603409 h 1857375"/>
                      <a:gd name="connsiteX227" fmla="*/ 635794 w 1247775"/>
                      <a:gd name="connsiteY227" fmla="*/ 614839 h 1857375"/>
                      <a:gd name="connsiteX228" fmla="*/ 636746 w 1247775"/>
                      <a:gd name="connsiteY228" fmla="*/ 617696 h 1857375"/>
                      <a:gd name="connsiteX229" fmla="*/ 634841 w 1247775"/>
                      <a:gd name="connsiteY229" fmla="*/ 617696 h 1857375"/>
                      <a:gd name="connsiteX230" fmla="*/ 614839 w 1247775"/>
                      <a:gd name="connsiteY230" fmla="*/ 623411 h 1857375"/>
                      <a:gd name="connsiteX231" fmla="*/ 613886 w 1247775"/>
                      <a:gd name="connsiteY231" fmla="*/ 623411 h 1857375"/>
                      <a:gd name="connsiteX232" fmla="*/ 609124 w 1247775"/>
                      <a:gd name="connsiteY232" fmla="*/ 624364 h 1857375"/>
                      <a:gd name="connsiteX233" fmla="*/ 609124 w 1247775"/>
                      <a:gd name="connsiteY233" fmla="*/ 624364 h 1857375"/>
                      <a:gd name="connsiteX234" fmla="*/ 596741 w 1247775"/>
                      <a:gd name="connsiteY234" fmla="*/ 611981 h 1857375"/>
                      <a:gd name="connsiteX235" fmla="*/ 587216 w 1247775"/>
                      <a:gd name="connsiteY235" fmla="*/ 617696 h 1857375"/>
                      <a:gd name="connsiteX236" fmla="*/ 564356 w 1247775"/>
                      <a:gd name="connsiteY236" fmla="*/ 605314 h 1857375"/>
                      <a:gd name="connsiteX237" fmla="*/ 542449 w 1247775"/>
                      <a:gd name="connsiteY237" fmla="*/ 616744 h 1857375"/>
                      <a:gd name="connsiteX238" fmla="*/ 540544 w 1247775"/>
                      <a:gd name="connsiteY238" fmla="*/ 615791 h 1857375"/>
                      <a:gd name="connsiteX239" fmla="*/ 536734 w 1247775"/>
                      <a:gd name="connsiteY239" fmla="*/ 609124 h 1857375"/>
                      <a:gd name="connsiteX240" fmla="*/ 556736 w 1247775"/>
                      <a:gd name="connsiteY240" fmla="*/ 593884 h 1857375"/>
                      <a:gd name="connsiteX241" fmla="*/ 563404 w 1247775"/>
                      <a:gd name="connsiteY241" fmla="*/ 579596 h 1857375"/>
                      <a:gd name="connsiteX242" fmla="*/ 563404 w 1247775"/>
                      <a:gd name="connsiteY242" fmla="*/ 575786 h 1857375"/>
                      <a:gd name="connsiteX243" fmla="*/ 564356 w 1247775"/>
                      <a:gd name="connsiteY243" fmla="*/ 575786 h 1857375"/>
                      <a:gd name="connsiteX244" fmla="*/ 572929 w 1247775"/>
                      <a:gd name="connsiteY244" fmla="*/ 573881 h 1857375"/>
                      <a:gd name="connsiteX245" fmla="*/ 569119 w 1247775"/>
                      <a:gd name="connsiteY245" fmla="*/ 585311 h 1857375"/>
                      <a:gd name="connsiteX246" fmla="*/ 591026 w 1247775"/>
                      <a:gd name="connsiteY246" fmla="*/ 607219 h 1857375"/>
                      <a:gd name="connsiteX247" fmla="*/ 612934 w 1247775"/>
                      <a:gd name="connsiteY247" fmla="*/ 585311 h 1857375"/>
                      <a:gd name="connsiteX248" fmla="*/ 591026 w 1247775"/>
                      <a:gd name="connsiteY248" fmla="*/ 563404 h 1857375"/>
                      <a:gd name="connsiteX249" fmla="*/ 579596 w 1247775"/>
                      <a:gd name="connsiteY249" fmla="*/ 567214 h 1857375"/>
                      <a:gd name="connsiteX250" fmla="*/ 581501 w 1247775"/>
                      <a:gd name="connsiteY250" fmla="*/ 558641 h 1857375"/>
                      <a:gd name="connsiteX251" fmla="*/ 564356 w 1247775"/>
                      <a:gd name="connsiteY251" fmla="*/ 541496 h 1857375"/>
                      <a:gd name="connsiteX252" fmla="*/ 547211 w 1247775"/>
                      <a:gd name="connsiteY252" fmla="*/ 558641 h 1857375"/>
                      <a:gd name="connsiteX253" fmla="*/ 547211 w 1247775"/>
                      <a:gd name="connsiteY253" fmla="*/ 560546 h 1857375"/>
                      <a:gd name="connsiteX254" fmla="*/ 543401 w 1247775"/>
                      <a:gd name="connsiteY254" fmla="*/ 560546 h 1857375"/>
                      <a:gd name="connsiteX255" fmla="*/ 528161 w 1247775"/>
                      <a:gd name="connsiteY255" fmla="*/ 567214 h 1857375"/>
                      <a:gd name="connsiteX256" fmla="*/ 526256 w 1247775"/>
                      <a:gd name="connsiteY256" fmla="*/ 568166 h 1857375"/>
                      <a:gd name="connsiteX257" fmla="*/ 526256 w 1247775"/>
                      <a:gd name="connsiteY257" fmla="*/ 566261 h 1857375"/>
                      <a:gd name="connsiteX258" fmla="*/ 508159 w 1247775"/>
                      <a:gd name="connsiteY258" fmla="*/ 548164 h 1857375"/>
                      <a:gd name="connsiteX259" fmla="*/ 490061 w 1247775"/>
                      <a:gd name="connsiteY259" fmla="*/ 566261 h 1857375"/>
                      <a:gd name="connsiteX260" fmla="*/ 508159 w 1247775"/>
                      <a:gd name="connsiteY260" fmla="*/ 584359 h 1857375"/>
                      <a:gd name="connsiteX261" fmla="*/ 513874 w 1247775"/>
                      <a:gd name="connsiteY261" fmla="*/ 583406 h 1857375"/>
                      <a:gd name="connsiteX262" fmla="*/ 512921 w 1247775"/>
                      <a:gd name="connsiteY262" fmla="*/ 588169 h 1857375"/>
                      <a:gd name="connsiteX263" fmla="*/ 515779 w 1247775"/>
                      <a:gd name="connsiteY263" fmla="*/ 599599 h 1857375"/>
                      <a:gd name="connsiteX264" fmla="*/ 511969 w 1247775"/>
                      <a:gd name="connsiteY264" fmla="*/ 599599 h 1857375"/>
                      <a:gd name="connsiteX265" fmla="*/ 506254 w 1247775"/>
                      <a:gd name="connsiteY265" fmla="*/ 600551 h 1857375"/>
                      <a:gd name="connsiteX266" fmla="*/ 497681 w 1247775"/>
                      <a:gd name="connsiteY266" fmla="*/ 594836 h 1857375"/>
                      <a:gd name="connsiteX267" fmla="*/ 489109 w 1247775"/>
                      <a:gd name="connsiteY267" fmla="*/ 602456 h 1857375"/>
                      <a:gd name="connsiteX268" fmla="*/ 487204 w 1247775"/>
                      <a:gd name="connsiteY268" fmla="*/ 603409 h 1857375"/>
                      <a:gd name="connsiteX269" fmla="*/ 475774 w 1247775"/>
                      <a:gd name="connsiteY269" fmla="*/ 599599 h 1857375"/>
                      <a:gd name="connsiteX270" fmla="*/ 454819 w 1247775"/>
                      <a:gd name="connsiteY270" fmla="*/ 620554 h 1857375"/>
                      <a:gd name="connsiteX271" fmla="*/ 455771 w 1247775"/>
                      <a:gd name="connsiteY271" fmla="*/ 625316 h 1857375"/>
                      <a:gd name="connsiteX272" fmla="*/ 450056 w 1247775"/>
                      <a:gd name="connsiteY272" fmla="*/ 633889 h 1857375"/>
                      <a:gd name="connsiteX273" fmla="*/ 459581 w 1247775"/>
                      <a:gd name="connsiteY273" fmla="*/ 643414 h 1857375"/>
                      <a:gd name="connsiteX274" fmla="*/ 484346 w 1247775"/>
                      <a:gd name="connsiteY274" fmla="*/ 668179 h 1857375"/>
                      <a:gd name="connsiteX275" fmla="*/ 498634 w 1247775"/>
                      <a:gd name="connsiteY275" fmla="*/ 663416 h 1857375"/>
                      <a:gd name="connsiteX276" fmla="*/ 503396 w 1247775"/>
                      <a:gd name="connsiteY276" fmla="*/ 662464 h 1857375"/>
                      <a:gd name="connsiteX277" fmla="*/ 511016 w 1247775"/>
                      <a:gd name="connsiteY277" fmla="*/ 664369 h 1857375"/>
                      <a:gd name="connsiteX278" fmla="*/ 511969 w 1247775"/>
                      <a:gd name="connsiteY278" fmla="*/ 667226 h 1857375"/>
                      <a:gd name="connsiteX279" fmla="*/ 511969 w 1247775"/>
                      <a:gd name="connsiteY279" fmla="*/ 668179 h 1857375"/>
                      <a:gd name="connsiteX280" fmla="*/ 513874 w 1247775"/>
                      <a:gd name="connsiteY280" fmla="*/ 677704 h 1857375"/>
                      <a:gd name="connsiteX281" fmla="*/ 511969 w 1247775"/>
                      <a:gd name="connsiteY281" fmla="*/ 678656 h 1857375"/>
                      <a:gd name="connsiteX282" fmla="*/ 498634 w 1247775"/>
                      <a:gd name="connsiteY282" fmla="*/ 671036 h 1857375"/>
                      <a:gd name="connsiteX283" fmla="*/ 487204 w 1247775"/>
                      <a:gd name="connsiteY283" fmla="*/ 675799 h 1857375"/>
                      <a:gd name="connsiteX284" fmla="*/ 481489 w 1247775"/>
                      <a:gd name="connsiteY284" fmla="*/ 673894 h 1857375"/>
                      <a:gd name="connsiteX285" fmla="*/ 470059 w 1247775"/>
                      <a:gd name="connsiteY285" fmla="*/ 685324 h 1857375"/>
                      <a:gd name="connsiteX286" fmla="*/ 481489 w 1247775"/>
                      <a:gd name="connsiteY286" fmla="*/ 696754 h 1857375"/>
                      <a:gd name="connsiteX287" fmla="*/ 484346 w 1247775"/>
                      <a:gd name="connsiteY287" fmla="*/ 695801 h 1857375"/>
                      <a:gd name="connsiteX288" fmla="*/ 488156 w 1247775"/>
                      <a:gd name="connsiteY288" fmla="*/ 700564 h 1857375"/>
                      <a:gd name="connsiteX289" fmla="*/ 486251 w 1247775"/>
                      <a:gd name="connsiteY289" fmla="*/ 712946 h 1857375"/>
                      <a:gd name="connsiteX290" fmla="*/ 486251 w 1247775"/>
                      <a:gd name="connsiteY290" fmla="*/ 715804 h 1857375"/>
                      <a:gd name="connsiteX291" fmla="*/ 460534 w 1247775"/>
                      <a:gd name="connsiteY291" fmla="*/ 701516 h 1857375"/>
                      <a:gd name="connsiteX292" fmla="*/ 435769 w 1247775"/>
                      <a:gd name="connsiteY292" fmla="*/ 714851 h 1857375"/>
                      <a:gd name="connsiteX293" fmla="*/ 426244 w 1247775"/>
                      <a:gd name="connsiteY293" fmla="*/ 711041 h 1857375"/>
                      <a:gd name="connsiteX294" fmla="*/ 432911 w 1247775"/>
                      <a:gd name="connsiteY294" fmla="*/ 701516 h 1857375"/>
                      <a:gd name="connsiteX295" fmla="*/ 437674 w 1247775"/>
                      <a:gd name="connsiteY295" fmla="*/ 691039 h 1857375"/>
                      <a:gd name="connsiteX296" fmla="*/ 431006 w 1247775"/>
                      <a:gd name="connsiteY296" fmla="*/ 679609 h 1857375"/>
                      <a:gd name="connsiteX297" fmla="*/ 410051 w 1247775"/>
                      <a:gd name="connsiteY297" fmla="*/ 668179 h 1857375"/>
                      <a:gd name="connsiteX298" fmla="*/ 404336 w 1247775"/>
                      <a:gd name="connsiteY298" fmla="*/ 669131 h 1857375"/>
                      <a:gd name="connsiteX299" fmla="*/ 401479 w 1247775"/>
                      <a:gd name="connsiteY299" fmla="*/ 661511 h 1857375"/>
                      <a:gd name="connsiteX300" fmla="*/ 409099 w 1247775"/>
                      <a:gd name="connsiteY300" fmla="*/ 650081 h 1857375"/>
                      <a:gd name="connsiteX301" fmla="*/ 410051 w 1247775"/>
                      <a:gd name="connsiteY301" fmla="*/ 647224 h 1857375"/>
                      <a:gd name="connsiteX302" fmla="*/ 410051 w 1247775"/>
                      <a:gd name="connsiteY302" fmla="*/ 647224 h 1857375"/>
                      <a:gd name="connsiteX303" fmla="*/ 411956 w 1247775"/>
                      <a:gd name="connsiteY303" fmla="*/ 634841 h 1857375"/>
                      <a:gd name="connsiteX304" fmla="*/ 370046 w 1247775"/>
                      <a:gd name="connsiteY304" fmla="*/ 592931 h 1857375"/>
                      <a:gd name="connsiteX305" fmla="*/ 360521 w 1247775"/>
                      <a:gd name="connsiteY305" fmla="*/ 593884 h 1857375"/>
                      <a:gd name="connsiteX306" fmla="*/ 362426 w 1247775"/>
                      <a:gd name="connsiteY306" fmla="*/ 588169 h 1857375"/>
                      <a:gd name="connsiteX307" fmla="*/ 350996 w 1247775"/>
                      <a:gd name="connsiteY307" fmla="*/ 576739 h 1857375"/>
                      <a:gd name="connsiteX308" fmla="*/ 342424 w 1247775"/>
                      <a:gd name="connsiteY308" fmla="*/ 580549 h 1857375"/>
                      <a:gd name="connsiteX309" fmla="*/ 335756 w 1247775"/>
                      <a:gd name="connsiteY309" fmla="*/ 578644 h 1857375"/>
                      <a:gd name="connsiteX310" fmla="*/ 324326 w 1247775"/>
                      <a:gd name="connsiteY310" fmla="*/ 590074 h 1857375"/>
                      <a:gd name="connsiteX311" fmla="*/ 335756 w 1247775"/>
                      <a:gd name="connsiteY311" fmla="*/ 601504 h 1857375"/>
                      <a:gd name="connsiteX312" fmla="*/ 344329 w 1247775"/>
                      <a:gd name="connsiteY312" fmla="*/ 597694 h 1857375"/>
                      <a:gd name="connsiteX313" fmla="*/ 348139 w 1247775"/>
                      <a:gd name="connsiteY313" fmla="*/ 599599 h 1857375"/>
                      <a:gd name="connsiteX314" fmla="*/ 324326 w 1247775"/>
                      <a:gd name="connsiteY314" fmla="*/ 625316 h 1857375"/>
                      <a:gd name="connsiteX315" fmla="*/ 324326 w 1247775"/>
                      <a:gd name="connsiteY315" fmla="*/ 627221 h 1857375"/>
                      <a:gd name="connsiteX316" fmla="*/ 316706 w 1247775"/>
                      <a:gd name="connsiteY316" fmla="*/ 633889 h 1857375"/>
                      <a:gd name="connsiteX317" fmla="*/ 316706 w 1247775"/>
                      <a:gd name="connsiteY317" fmla="*/ 633889 h 1857375"/>
                      <a:gd name="connsiteX318" fmla="*/ 316706 w 1247775"/>
                      <a:gd name="connsiteY318" fmla="*/ 631031 h 1857375"/>
                      <a:gd name="connsiteX319" fmla="*/ 310039 w 1247775"/>
                      <a:gd name="connsiteY319" fmla="*/ 616744 h 1857375"/>
                      <a:gd name="connsiteX320" fmla="*/ 294799 w 1247775"/>
                      <a:gd name="connsiteY320" fmla="*/ 602456 h 1857375"/>
                      <a:gd name="connsiteX321" fmla="*/ 279559 w 1247775"/>
                      <a:gd name="connsiteY321" fmla="*/ 617696 h 1857375"/>
                      <a:gd name="connsiteX322" fmla="*/ 280511 w 1247775"/>
                      <a:gd name="connsiteY322" fmla="*/ 623411 h 1857375"/>
                      <a:gd name="connsiteX323" fmla="*/ 278606 w 1247775"/>
                      <a:gd name="connsiteY323" fmla="*/ 631031 h 1857375"/>
                      <a:gd name="connsiteX324" fmla="*/ 297656 w 1247775"/>
                      <a:gd name="connsiteY324" fmla="*/ 650081 h 1857375"/>
                      <a:gd name="connsiteX325" fmla="*/ 310039 w 1247775"/>
                      <a:gd name="connsiteY325" fmla="*/ 645319 h 1857375"/>
                      <a:gd name="connsiteX326" fmla="*/ 310991 w 1247775"/>
                      <a:gd name="connsiteY326" fmla="*/ 645319 h 1857375"/>
                      <a:gd name="connsiteX327" fmla="*/ 310039 w 1247775"/>
                      <a:gd name="connsiteY327" fmla="*/ 652939 h 1857375"/>
                      <a:gd name="connsiteX328" fmla="*/ 312896 w 1247775"/>
                      <a:gd name="connsiteY328" fmla="*/ 666274 h 1857375"/>
                      <a:gd name="connsiteX329" fmla="*/ 308134 w 1247775"/>
                      <a:gd name="connsiteY329" fmla="*/ 665321 h 1857375"/>
                      <a:gd name="connsiteX330" fmla="*/ 304324 w 1247775"/>
                      <a:gd name="connsiteY330" fmla="*/ 666274 h 1857375"/>
                      <a:gd name="connsiteX331" fmla="*/ 304324 w 1247775"/>
                      <a:gd name="connsiteY331" fmla="*/ 664369 h 1857375"/>
                      <a:gd name="connsiteX332" fmla="*/ 290036 w 1247775"/>
                      <a:gd name="connsiteY332" fmla="*/ 650081 h 1857375"/>
                      <a:gd name="connsiteX333" fmla="*/ 275749 w 1247775"/>
                      <a:gd name="connsiteY333" fmla="*/ 664369 h 1857375"/>
                      <a:gd name="connsiteX334" fmla="*/ 290036 w 1247775"/>
                      <a:gd name="connsiteY334" fmla="*/ 678656 h 1857375"/>
                      <a:gd name="connsiteX335" fmla="*/ 289084 w 1247775"/>
                      <a:gd name="connsiteY335" fmla="*/ 685324 h 1857375"/>
                      <a:gd name="connsiteX336" fmla="*/ 309086 w 1247775"/>
                      <a:gd name="connsiteY336" fmla="*/ 705326 h 1857375"/>
                      <a:gd name="connsiteX337" fmla="*/ 329089 w 1247775"/>
                      <a:gd name="connsiteY337" fmla="*/ 685324 h 1857375"/>
                      <a:gd name="connsiteX338" fmla="*/ 328136 w 1247775"/>
                      <a:gd name="connsiteY338" fmla="*/ 679609 h 1857375"/>
                      <a:gd name="connsiteX339" fmla="*/ 337661 w 1247775"/>
                      <a:gd name="connsiteY339" fmla="*/ 682466 h 1857375"/>
                      <a:gd name="connsiteX340" fmla="*/ 342424 w 1247775"/>
                      <a:gd name="connsiteY340" fmla="*/ 690086 h 1857375"/>
                      <a:gd name="connsiteX341" fmla="*/ 345281 w 1247775"/>
                      <a:gd name="connsiteY341" fmla="*/ 698659 h 1857375"/>
                      <a:gd name="connsiteX342" fmla="*/ 344329 w 1247775"/>
                      <a:gd name="connsiteY342" fmla="*/ 698659 h 1857375"/>
                      <a:gd name="connsiteX343" fmla="*/ 329089 w 1247775"/>
                      <a:gd name="connsiteY343" fmla="*/ 713899 h 1857375"/>
                      <a:gd name="connsiteX344" fmla="*/ 329089 w 1247775"/>
                      <a:gd name="connsiteY344" fmla="*/ 715804 h 1857375"/>
                      <a:gd name="connsiteX345" fmla="*/ 327184 w 1247775"/>
                      <a:gd name="connsiteY345" fmla="*/ 719614 h 1857375"/>
                      <a:gd name="connsiteX346" fmla="*/ 316706 w 1247775"/>
                      <a:gd name="connsiteY346" fmla="*/ 715804 h 1857375"/>
                      <a:gd name="connsiteX347" fmla="*/ 300514 w 1247775"/>
                      <a:gd name="connsiteY347" fmla="*/ 731996 h 1857375"/>
                      <a:gd name="connsiteX348" fmla="*/ 316706 w 1247775"/>
                      <a:gd name="connsiteY348" fmla="*/ 748189 h 1857375"/>
                      <a:gd name="connsiteX349" fmla="*/ 328136 w 1247775"/>
                      <a:gd name="connsiteY349" fmla="*/ 743426 h 1857375"/>
                      <a:gd name="connsiteX350" fmla="*/ 333851 w 1247775"/>
                      <a:gd name="connsiteY350" fmla="*/ 750094 h 1857375"/>
                      <a:gd name="connsiteX351" fmla="*/ 333851 w 1247775"/>
                      <a:gd name="connsiteY351" fmla="*/ 750094 h 1857375"/>
                      <a:gd name="connsiteX352" fmla="*/ 324326 w 1247775"/>
                      <a:gd name="connsiteY352" fmla="*/ 759619 h 1857375"/>
                      <a:gd name="connsiteX353" fmla="*/ 333851 w 1247775"/>
                      <a:gd name="connsiteY353" fmla="*/ 769144 h 1857375"/>
                      <a:gd name="connsiteX354" fmla="*/ 341471 w 1247775"/>
                      <a:gd name="connsiteY354" fmla="*/ 765334 h 1857375"/>
                      <a:gd name="connsiteX355" fmla="*/ 339566 w 1247775"/>
                      <a:gd name="connsiteY355" fmla="*/ 774859 h 1857375"/>
                      <a:gd name="connsiteX356" fmla="*/ 342424 w 1247775"/>
                      <a:gd name="connsiteY356" fmla="*/ 788194 h 1857375"/>
                      <a:gd name="connsiteX357" fmla="*/ 332899 w 1247775"/>
                      <a:gd name="connsiteY357" fmla="*/ 794861 h 1857375"/>
                      <a:gd name="connsiteX358" fmla="*/ 332899 w 1247775"/>
                      <a:gd name="connsiteY358" fmla="*/ 792956 h 1857375"/>
                      <a:gd name="connsiteX359" fmla="*/ 313849 w 1247775"/>
                      <a:gd name="connsiteY359" fmla="*/ 772954 h 1857375"/>
                      <a:gd name="connsiteX360" fmla="*/ 309086 w 1247775"/>
                      <a:gd name="connsiteY360" fmla="*/ 772001 h 1857375"/>
                      <a:gd name="connsiteX361" fmla="*/ 299561 w 1247775"/>
                      <a:gd name="connsiteY361" fmla="*/ 777716 h 1857375"/>
                      <a:gd name="connsiteX362" fmla="*/ 292894 w 1247775"/>
                      <a:gd name="connsiteY362" fmla="*/ 792956 h 1857375"/>
                      <a:gd name="connsiteX363" fmla="*/ 312896 w 1247775"/>
                      <a:gd name="connsiteY363" fmla="*/ 812959 h 1857375"/>
                      <a:gd name="connsiteX364" fmla="*/ 328136 w 1247775"/>
                      <a:gd name="connsiteY364" fmla="*/ 806291 h 1857375"/>
                      <a:gd name="connsiteX365" fmla="*/ 328136 w 1247775"/>
                      <a:gd name="connsiteY365" fmla="*/ 808196 h 1857375"/>
                      <a:gd name="connsiteX366" fmla="*/ 331946 w 1247775"/>
                      <a:gd name="connsiteY366" fmla="*/ 820579 h 1857375"/>
                      <a:gd name="connsiteX367" fmla="*/ 314801 w 1247775"/>
                      <a:gd name="connsiteY367" fmla="*/ 844391 h 1857375"/>
                      <a:gd name="connsiteX368" fmla="*/ 340519 w 1247775"/>
                      <a:gd name="connsiteY368" fmla="*/ 870109 h 1857375"/>
                      <a:gd name="connsiteX369" fmla="*/ 351949 w 1247775"/>
                      <a:gd name="connsiteY369" fmla="*/ 867251 h 1857375"/>
                      <a:gd name="connsiteX370" fmla="*/ 353854 w 1247775"/>
                      <a:gd name="connsiteY370" fmla="*/ 867251 h 1857375"/>
                      <a:gd name="connsiteX371" fmla="*/ 352901 w 1247775"/>
                      <a:gd name="connsiteY371" fmla="*/ 871061 h 1857375"/>
                      <a:gd name="connsiteX372" fmla="*/ 367189 w 1247775"/>
                      <a:gd name="connsiteY372" fmla="*/ 885349 h 1857375"/>
                      <a:gd name="connsiteX373" fmla="*/ 368141 w 1247775"/>
                      <a:gd name="connsiteY373" fmla="*/ 885349 h 1857375"/>
                      <a:gd name="connsiteX374" fmla="*/ 371951 w 1247775"/>
                      <a:gd name="connsiteY374" fmla="*/ 890111 h 1857375"/>
                      <a:gd name="connsiteX375" fmla="*/ 372904 w 1247775"/>
                      <a:gd name="connsiteY375" fmla="*/ 892016 h 1857375"/>
                      <a:gd name="connsiteX376" fmla="*/ 367189 w 1247775"/>
                      <a:gd name="connsiteY376" fmla="*/ 890111 h 1857375"/>
                      <a:gd name="connsiteX377" fmla="*/ 358616 w 1247775"/>
                      <a:gd name="connsiteY377" fmla="*/ 898684 h 1857375"/>
                      <a:gd name="connsiteX378" fmla="*/ 367189 w 1247775"/>
                      <a:gd name="connsiteY378" fmla="*/ 907256 h 1857375"/>
                      <a:gd name="connsiteX379" fmla="*/ 375761 w 1247775"/>
                      <a:gd name="connsiteY379" fmla="*/ 898684 h 1857375"/>
                      <a:gd name="connsiteX380" fmla="*/ 373856 w 1247775"/>
                      <a:gd name="connsiteY380" fmla="*/ 892969 h 1857375"/>
                      <a:gd name="connsiteX381" fmla="*/ 386239 w 1247775"/>
                      <a:gd name="connsiteY381" fmla="*/ 899636 h 1857375"/>
                      <a:gd name="connsiteX382" fmla="*/ 386239 w 1247775"/>
                      <a:gd name="connsiteY382" fmla="*/ 899636 h 1857375"/>
                      <a:gd name="connsiteX383" fmla="*/ 417671 w 1247775"/>
                      <a:gd name="connsiteY383" fmla="*/ 920591 h 1857375"/>
                      <a:gd name="connsiteX384" fmla="*/ 417671 w 1247775"/>
                      <a:gd name="connsiteY384" fmla="*/ 920591 h 1857375"/>
                      <a:gd name="connsiteX385" fmla="*/ 425291 w 1247775"/>
                      <a:gd name="connsiteY385" fmla="*/ 926306 h 1857375"/>
                      <a:gd name="connsiteX386" fmla="*/ 431006 w 1247775"/>
                      <a:gd name="connsiteY386" fmla="*/ 923449 h 1857375"/>
                      <a:gd name="connsiteX387" fmla="*/ 435769 w 1247775"/>
                      <a:gd name="connsiteY387" fmla="*/ 924401 h 1857375"/>
                      <a:gd name="connsiteX388" fmla="*/ 447199 w 1247775"/>
                      <a:gd name="connsiteY388" fmla="*/ 916781 h 1857375"/>
                      <a:gd name="connsiteX389" fmla="*/ 450056 w 1247775"/>
                      <a:gd name="connsiteY389" fmla="*/ 917734 h 1857375"/>
                      <a:gd name="connsiteX390" fmla="*/ 449104 w 1247775"/>
                      <a:gd name="connsiteY390" fmla="*/ 922496 h 1857375"/>
                      <a:gd name="connsiteX391" fmla="*/ 454819 w 1247775"/>
                      <a:gd name="connsiteY391" fmla="*/ 935831 h 1857375"/>
                      <a:gd name="connsiteX392" fmla="*/ 454819 w 1247775"/>
                      <a:gd name="connsiteY392" fmla="*/ 935831 h 1857375"/>
                      <a:gd name="connsiteX393" fmla="*/ 449104 w 1247775"/>
                      <a:gd name="connsiteY393" fmla="*/ 936784 h 1857375"/>
                      <a:gd name="connsiteX394" fmla="*/ 438626 w 1247775"/>
                      <a:gd name="connsiteY394" fmla="*/ 934879 h 1857375"/>
                      <a:gd name="connsiteX395" fmla="*/ 415766 w 1247775"/>
                      <a:gd name="connsiteY395" fmla="*/ 942499 h 1857375"/>
                      <a:gd name="connsiteX396" fmla="*/ 415766 w 1247775"/>
                      <a:gd name="connsiteY396" fmla="*/ 939641 h 1857375"/>
                      <a:gd name="connsiteX397" fmla="*/ 401479 w 1247775"/>
                      <a:gd name="connsiteY397" fmla="*/ 925354 h 1857375"/>
                      <a:gd name="connsiteX398" fmla="*/ 387191 w 1247775"/>
                      <a:gd name="connsiteY398" fmla="*/ 939641 h 1857375"/>
                      <a:gd name="connsiteX399" fmla="*/ 401479 w 1247775"/>
                      <a:gd name="connsiteY399" fmla="*/ 953929 h 1857375"/>
                      <a:gd name="connsiteX400" fmla="*/ 405289 w 1247775"/>
                      <a:gd name="connsiteY400" fmla="*/ 953929 h 1857375"/>
                      <a:gd name="connsiteX401" fmla="*/ 399574 w 1247775"/>
                      <a:gd name="connsiteY401" fmla="*/ 973931 h 1857375"/>
                      <a:gd name="connsiteX402" fmla="*/ 392906 w 1247775"/>
                      <a:gd name="connsiteY402" fmla="*/ 972979 h 1857375"/>
                      <a:gd name="connsiteX403" fmla="*/ 359569 w 1247775"/>
                      <a:gd name="connsiteY403" fmla="*/ 1006316 h 1857375"/>
                      <a:gd name="connsiteX404" fmla="*/ 392906 w 1247775"/>
                      <a:gd name="connsiteY404" fmla="*/ 1039654 h 1857375"/>
                      <a:gd name="connsiteX405" fmla="*/ 404336 w 1247775"/>
                      <a:gd name="connsiteY405" fmla="*/ 1037749 h 1857375"/>
                      <a:gd name="connsiteX406" fmla="*/ 409099 w 1247775"/>
                      <a:gd name="connsiteY406" fmla="*/ 1038701 h 1857375"/>
                      <a:gd name="connsiteX407" fmla="*/ 418624 w 1247775"/>
                      <a:gd name="connsiteY407" fmla="*/ 1029176 h 1857375"/>
                      <a:gd name="connsiteX408" fmla="*/ 418624 w 1247775"/>
                      <a:gd name="connsiteY408" fmla="*/ 1028224 h 1857375"/>
                      <a:gd name="connsiteX409" fmla="*/ 421481 w 1247775"/>
                      <a:gd name="connsiteY409" fmla="*/ 1024414 h 1857375"/>
                      <a:gd name="connsiteX410" fmla="*/ 424339 w 1247775"/>
                      <a:gd name="connsiteY410" fmla="*/ 1026319 h 1857375"/>
                      <a:gd name="connsiteX411" fmla="*/ 432911 w 1247775"/>
                      <a:gd name="connsiteY411" fmla="*/ 1035844 h 1857375"/>
                      <a:gd name="connsiteX412" fmla="*/ 429101 w 1247775"/>
                      <a:gd name="connsiteY412" fmla="*/ 1042511 h 1857375"/>
                      <a:gd name="connsiteX413" fmla="*/ 436721 w 1247775"/>
                      <a:gd name="connsiteY413" fmla="*/ 1050131 h 1857375"/>
                      <a:gd name="connsiteX414" fmla="*/ 444341 w 1247775"/>
                      <a:gd name="connsiteY414" fmla="*/ 1042511 h 1857375"/>
                      <a:gd name="connsiteX415" fmla="*/ 442436 w 1247775"/>
                      <a:gd name="connsiteY415" fmla="*/ 1037749 h 1857375"/>
                      <a:gd name="connsiteX416" fmla="*/ 447199 w 1247775"/>
                      <a:gd name="connsiteY416" fmla="*/ 1036796 h 1857375"/>
                      <a:gd name="connsiteX417" fmla="*/ 452914 w 1247775"/>
                      <a:gd name="connsiteY417" fmla="*/ 1042511 h 1857375"/>
                      <a:gd name="connsiteX418" fmla="*/ 447199 w 1247775"/>
                      <a:gd name="connsiteY418" fmla="*/ 1048226 h 1857375"/>
                      <a:gd name="connsiteX419" fmla="*/ 447199 w 1247775"/>
                      <a:gd name="connsiteY419" fmla="*/ 1048226 h 1857375"/>
                      <a:gd name="connsiteX420" fmla="*/ 424339 w 1247775"/>
                      <a:gd name="connsiteY420" fmla="*/ 1071086 h 1857375"/>
                      <a:gd name="connsiteX421" fmla="*/ 425291 w 1247775"/>
                      <a:gd name="connsiteY421" fmla="*/ 1076801 h 1857375"/>
                      <a:gd name="connsiteX422" fmla="*/ 412909 w 1247775"/>
                      <a:gd name="connsiteY422" fmla="*/ 1072991 h 1857375"/>
                      <a:gd name="connsiteX423" fmla="*/ 389096 w 1247775"/>
                      <a:gd name="connsiteY423" fmla="*/ 1096804 h 1857375"/>
                      <a:gd name="connsiteX424" fmla="*/ 389096 w 1247775"/>
                      <a:gd name="connsiteY424" fmla="*/ 1098709 h 1857375"/>
                      <a:gd name="connsiteX425" fmla="*/ 389096 w 1247775"/>
                      <a:gd name="connsiteY425" fmla="*/ 1098709 h 1857375"/>
                      <a:gd name="connsiteX426" fmla="*/ 377666 w 1247775"/>
                      <a:gd name="connsiteY426" fmla="*/ 1091089 h 1857375"/>
                      <a:gd name="connsiteX427" fmla="*/ 371951 w 1247775"/>
                      <a:gd name="connsiteY427" fmla="*/ 1092994 h 1857375"/>
                      <a:gd name="connsiteX428" fmla="*/ 374809 w 1247775"/>
                      <a:gd name="connsiteY428" fmla="*/ 1082516 h 1857375"/>
                      <a:gd name="connsiteX429" fmla="*/ 371951 w 1247775"/>
                      <a:gd name="connsiteY429" fmla="*/ 1072039 h 1857375"/>
                      <a:gd name="connsiteX430" fmla="*/ 375761 w 1247775"/>
                      <a:gd name="connsiteY430" fmla="*/ 1072991 h 1857375"/>
                      <a:gd name="connsiteX431" fmla="*/ 388144 w 1247775"/>
                      <a:gd name="connsiteY431" fmla="*/ 1060609 h 1857375"/>
                      <a:gd name="connsiteX432" fmla="*/ 388144 w 1247775"/>
                      <a:gd name="connsiteY432" fmla="*/ 1060609 h 1857375"/>
                      <a:gd name="connsiteX433" fmla="*/ 390049 w 1247775"/>
                      <a:gd name="connsiteY433" fmla="*/ 1054894 h 1857375"/>
                      <a:gd name="connsiteX434" fmla="*/ 381476 w 1247775"/>
                      <a:gd name="connsiteY434" fmla="*/ 1046321 h 1857375"/>
                      <a:gd name="connsiteX435" fmla="*/ 375761 w 1247775"/>
                      <a:gd name="connsiteY435" fmla="*/ 1048226 h 1857375"/>
                      <a:gd name="connsiteX436" fmla="*/ 374809 w 1247775"/>
                      <a:gd name="connsiteY436" fmla="*/ 1048226 h 1857375"/>
                      <a:gd name="connsiteX437" fmla="*/ 362426 w 1247775"/>
                      <a:gd name="connsiteY437" fmla="*/ 1060609 h 1857375"/>
                      <a:gd name="connsiteX438" fmla="*/ 363379 w 1247775"/>
                      <a:gd name="connsiteY438" fmla="*/ 1065371 h 1857375"/>
                      <a:gd name="connsiteX439" fmla="*/ 353854 w 1247775"/>
                      <a:gd name="connsiteY439" fmla="*/ 1062514 h 1857375"/>
                      <a:gd name="connsiteX440" fmla="*/ 333851 w 1247775"/>
                      <a:gd name="connsiteY440" fmla="*/ 1082516 h 1857375"/>
                      <a:gd name="connsiteX441" fmla="*/ 338614 w 1247775"/>
                      <a:gd name="connsiteY441" fmla="*/ 1094899 h 1857375"/>
                      <a:gd name="connsiteX442" fmla="*/ 336709 w 1247775"/>
                      <a:gd name="connsiteY442" fmla="*/ 1094899 h 1857375"/>
                      <a:gd name="connsiteX443" fmla="*/ 327184 w 1247775"/>
                      <a:gd name="connsiteY443" fmla="*/ 1104424 h 1857375"/>
                      <a:gd name="connsiteX444" fmla="*/ 328136 w 1247775"/>
                      <a:gd name="connsiteY444" fmla="*/ 1107281 h 1857375"/>
                      <a:gd name="connsiteX445" fmla="*/ 324326 w 1247775"/>
                      <a:gd name="connsiteY445" fmla="*/ 1108234 h 1857375"/>
                      <a:gd name="connsiteX446" fmla="*/ 324326 w 1247775"/>
                      <a:gd name="connsiteY446" fmla="*/ 1108234 h 1857375"/>
                      <a:gd name="connsiteX447" fmla="*/ 323374 w 1247775"/>
                      <a:gd name="connsiteY447" fmla="*/ 1108234 h 1857375"/>
                      <a:gd name="connsiteX448" fmla="*/ 326231 w 1247775"/>
                      <a:gd name="connsiteY448" fmla="*/ 1100614 h 1857375"/>
                      <a:gd name="connsiteX449" fmla="*/ 311944 w 1247775"/>
                      <a:gd name="connsiteY449" fmla="*/ 1086326 h 1857375"/>
                      <a:gd name="connsiteX450" fmla="*/ 307181 w 1247775"/>
                      <a:gd name="connsiteY450" fmla="*/ 1087279 h 1857375"/>
                      <a:gd name="connsiteX451" fmla="*/ 310991 w 1247775"/>
                      <a:gd name="connsiteY451" fmla="*/ 1080611 h 1857375"/>
                      <a:gd name="connsiteX452" fmla="*/ 312896 w 1247775"/>
                      <a:gd name="connsiteY452" fmla="*/ 1080611 h 1857375"/>
                      <a:gd name="connsiteX453" fmla="*/ 343376 w 1247775"/>
                      <a:gd name="connsiteY453" fmla="*/ 1050131 h 1857375"/>
                      <a:gd name="connsiteX454" fmla="*/ 342424 w 1247775"/>
                      <a:gd name="connsiteY454" fmla="*/ 1044416 h 1857375"/>
                      <a:gd name="connsiteX455" fmla="*/ 350996 w 1247775"/>
                      <a:gd name="connsiteY455" fmla="*/ 1032034 h 1857375"/>
                      <a:gd name="connsiteX456" fmla="*/ 337661 w 1247775"/>
                      <a:gd name="connsiteY456" fmla="*/ 1018699 h 1857375"/>
                      <a:gd name="connsiteX457" fmla="*/ 327184 w 1247775"/>
                      <a:gd name="connsiteY457" fmla="*/ 1023461 h 1857375"/>
                      <a:gd name="connsiteX458" fmla="*/ 322421 w 1247775"/>
                      <a:gd name="connsiteY458" fmla="*/ 1021556 h 1857375"/>
                      <a:gd name="connsiteX459" fmla="*/ 322421 w 1247775"/>
                      <a:gd name="connsiteY459" fmla="*/ 1020604 h 1857375"/>
                      <a:gd name="connsiteX460" fmla="*/ 330041 w 1247775"/>
                      <a:gd name="connsiteY460" fmla="*/ 1005364 h 1857375"/>
                      <a:gd name="connsiteX461" fmla="*/ 312896 w 1247775"/>
                      <a:gd name="connsiteY461" fmla="*/ 987266 h 1857375"/>
                      <a:gd name="connsiteX462" fmla="*/ 317659 w 1247775"/>
                      <a:gd name="connsiteY462" fmla="*/ 978694 h 1857375"/>
                      <a:gd name="connsiteX463" fmla="*/ 328136 w 1247775"/>
                      <a:gd name="connsiteY463" fmla="*/ 971074 h 1857375"/>
                      <a:gd name="connsiteX464" fmla="*/ 345281 w 1247775"/>
                      <a:gd name="connsiteY464" fmla="*/ 976789 h 1857375"/>
                      <a:gd name="connsiteX465" fmla="*/ 374809 w 1247775"/>
                      <a:gd name="connsiteY465" fmla="*/ 947261 h 1857375"/>
                      <a:gd name="connsiteX466" fmla="*/ 350996 w 1247775"/>
                      <a:gd name="connsiteY466" fmla="*/ 918686 h 1857375"/>
                      <a:gd name="connsiteX467" fmla="*/ 350044 w 1247775"/>
                      <a:gd name="connsiteY467" fmla="*/ 915829 h 1857375"/>
                      <a:gd name="connsiteX468" fmla="*/ 357664 w 1247775"/>
                      <a:gd name="connsiteY468" fmla="*/ 903446 h 1857375"/>
                      <a:gd name="connsiteX469" fmla="*/ 344329 w 1247775"/>
                      <a:gd name="connsiteY469" fmla="*/ 890111 h 1857375"/>
                      <a:gd name="connsiteX470" fmla="*/ 330994 w 1247775"/>
                      <a:gd name="connsiteY470" fmla="*/ 903446 h 1857375"/>
                      <a:gd name="connsiteX471" fmla="*/ 331946 w 1247775"/>
                      <a:gd name="connsiteY471" fmla="*/ 908209 h 1857375"/>
                      <a:gd name="connsiteX472" fmla="*/ 323374 w 1247775"/>
                      <a:gd name="connsiteY472" fmla="*/ 918686 h 1857375"/>
                      <a:gd name="connsiteX473" fmla="*/ 304324 w 1247775"/>
                      <a:gd name="connsiteY473" fmla="*/ 912971 h 1857375"/>
                      <a:gd name="connsiteX474" fmla="*/ 281464 w 1247775"/>
                      <a:gd name="connsiteY474" fmla="*/ 921544 h 1857375"/>
                      <a:gd name="connsiteX475" fmla="*/ 281464 w 1247775"/>
                      <a:gd name="connsiteY475" fmla="*/ 920591 h 1857375"/>
                      <a:gd name="connsiteX476" fmla="*/ 256699 w 1247775"/>
                      <a:gd name="connsiteY476" fmla="*/ 895826 h 1857375"/>
                      <a:gd name="connsiteX477" fmla="*/ 251936 w 1247775"/>
                      <a:gd name="connsiteY477" fmla="*/ 896779 h 1857375"/>
                      <a:gd name="connsiteX478" fmla="*/ 234791 w 1247775"/>
                      <a:gd name="connsiteY478" fmla="*/ 872966 h 1857375"/>
                      <a:gd name="connsiteX479" fmla="*/ 234791 w 1247775"/>
                      <a:gd name="connsiteY479" fmla="*/ 872966 h 1857375"/>
                      <a:gd name="connsiteX480" fmla="*/ 250984 w 1247775"/>
                      <a:gd name="connsiteY480" fmla="*/ 856774 h 1857375"/>
                      <a:gd name="connsiteX481" fmla="*/ 234791 w 1247775"/>
                      <a:gd name="connsiteY481" fmla="*/ 840581 h 1857375"/>
                      <a:gd name="connsiteX482" fmla="*/ 218599 w 1247775"/>
                      <a:gd name="connsiteY482" fmla="*/ 856774 h 1857375"/>
                      <a:gd name="connsiteX483" fmla="*/ 227171 w 1247775"/>
                      <a:gd name="connsiteY483" fmla="*/ 871061 h 1857375"/>
                      <a:gd name="connsiteX484" fmla="*/ 223361 w 1247775"/>
                      <a:gd name="connsiteY484" fmla="*/ 871061 h 1857375"/>
                      <a:gd name="connsiteX485" fmla="*/ 216694 w 1247775"/>
                      <a:gd name="connsiteY485" fmla="*/ 872014 h 1857375"/>
                      <a:gd name="connsiteX486" fmla="*/ 213836 w 1247775"/>
                      <a:gd name="connsiteY486" fmla="*/ 870109 h 1857375"/>
                      <a:gd name="connsiteX487" fmla="*/ 200501 w 1247775"/>
                      <a:gd name="connsiteY487" fmla="*/ 859631 h 1857375"/>
                      <a:gd name="connsiteX488" fmla="*/ 196691 w 1247775"/>
                      <a:gd name="connsiteY488" fmla="*/ 860584 h 1857375"/>
                      <a:gd name="connsiteX489" fmla="*/ 196691 w 1247775"/>
                      <a:gd name="connsiteY489" fmla="*/ 860584 h 1857375"/>
                      <a:gd name="connsiteX490" fmla="*/ 194786 w 1247775"/>
                      <a:gd name="connsiteY490" fmla="*/ 849154 h 1857375"/>
                      <a:gd name="connsiteX491" fmla="*/ 198596 w 1247775"/>
                      <a:gd name="connsiteY491" fmla="*/ 842486 h 1857375"/>
                      <a:gd name="connsiteX492" fmla="*/ 203359 w 1247775"/>
                      <a:gd name="connsiteY492" fmla="*/ 827246 h 1857375"/>
                      <a:gd name="connsiteX493" fmla="*/ 200501 w 1247775"/>
                      <a:gd name="connsiteY493" fmla="*/ 815816 h 1857375"/>
                      <a:gd name="connsiteX494" fmla="*/ 205264 w 1247775"/>
                      <a:gd name="connsiteY494" fmla="*/ 816769 h 1857375"/>
                      <a:gd name="connsiteX495" fmla="*/ 226219 w 1247775"/>
                      <a:gd name="connsiteY495" fmla="*/ 795814 h 1857375"/>
                      <a:gd name="connsiteX496" fmla="*/ 205264 w 1247775"/>
                      <a:gd name="connsiteY496" fmla="*/ 774859 h 1857375"/>
                      <a:gd name="connsiteX497" fmla="*/ 184309 w 1247775"/>
                      <a:gd name="connsiteY497" fmla="*/ 795814 h 1857375"/>
                      <a:gd name="connsiteX498" fmla="*/ 186214 w 1247775"/>
                      <a:gd name="connsiteY498" fmla="*/ 803434 h 1857375"/>
                      <a:gd name="connsiteX499" fmla="*/ 177641 w 1247775"/>
                      <a:gd name="connsiteY499" fmla="*/ 802481 h 1857375"/>
                      <a:gd name="connsiteX500" fmla="*/ 157639 w 1247775"/>
                      <a:gd name="connsiteY500" fmla="*/ 812006 h 1857375"/>
                      <a:gd name="connsiteX501" fmla="*/ 140494 w 1247775"/>
                      <a:gd name="connsiteY501" fmla="*/ 802481 h 1857375"/>
                      <a:gd name="connsiteX502" fmla="*/ 130969 w 1247775"/>
                      <a:gd name="connsiteY502" fmla="*/ 804386 h 1857375"/>
                      <a:gd name="connsiteX503" fmla="*/ 120491 w 1247775"/>
                      <a:gd name="connsiteY503" fmla="*/ 794861 h 1857375"/>
                      <a:gd name="connsiteX504" fmla="*/ 110966 w 1247775"/>
                      <a:gd name="connsiteY504" fmla="*/ 800576 h 1857375"/>
                      <a:gd name="connsiteX505" fmla="*/ 98584 w 1247775"/>
                      <a:gd name="connsiteY505" fmla="*/ 818674 h 1857375"/>
                      <a:gd name="connsiteX506" fmla="*/ 118586 w 1247775"/>
                      <a:gd name="connsiteY506" fmla="*/ 838676 h 1857375"/>
                      <a:gd name="connsiteX507" fmla="*/ 126206 w 1247775"/>
                      <a:gd name="connsiteY507" fmla="*/ 836771 h 1857375"/>
                      <a:gd name="connsiteX508" fmla="*/ 140494 w 1247775"/>
                      <a:gd name="connsiteY508" fmla="*/ 842486 h 1857375"/>
                      <a:gd name="connsiteX509" fmla="*/ 148114 w 1247775"/>
                      <a:gd name="connsiteY509" fmla="*/ 840581 h 1857375"/>
                      <a:gd name="connsiteX510" fmla="*/ 141446 w 1247775"/>
                      <a:gd name="connsiteY510" fmla="*/ 858679 h 1857375"/>
                      <a:gd name="connsiteX511" fmla="*/ 161449 w 1247775"/>
                      <a:gd name="connsiteY511" fmla="*/ 885349 h 1857375"/>
                      <a:gd name="connsiteX512" fmla="*/ 153829 w 1247775"/>
                      <a:gd name="connsiteY512" fmla="*/ 911066 h 1857375"/>
                      <a:gd name="connsiteX513" fmla="*/ 165259 w 1247775"/>
                      <a:gd name="connsiteY513" fmla="*/ 940594 h 1857375"/>
                      <a:gd name="connsiteX514" fmla="*/ 154781 w 1247775"/>
                      <a:gd name="connsiteY514" fmla="*/ 955834 h 1857375"/>
                      <a:gd name="connsiteX515" fmla="*/ 170974 w 1247775"/>
                      <a:gd name="connsiteY515" fmla="*/ 972026 h 1857375"/>
                      <a:gd name="connsiteX516" fmla="*/ 187166 w 1247775"/>
                      <a:gd name="connsiteY516" fmla="*/ 957739 h 1857375"/>
                      <a:gd name="connsiteX517" fmla="*/ 188119 w 1247775"/>
                      <a:gd name="connsiteY517" fmla="*/ 957739 h 1857375"/>
                      <a:gd name="connsiteX518" fmla="*/ 192881 w 1247775"/>
                      <a:gd name="connsiteY518" fmla="*/ 955834 h 1857375"/>
                      <a:gd name="connsiteX519" fmla="*/ 199549 w 1247775"/>
                      <a:gd name="connsiteY519" fmla="*/ 956786 h 1857375"/>
                      <a:gd name="connsiteX520" fmla="*/ 211931 w 1247775"/>
                      <a:gd name="connsiteY520" fmla="*/ 954881 h 1857375"/>
                      <a:gd name="connsiteX521" fmla="*/ 211931 w 1247775"/>
                      <a:gd name="connsiteY521" fmla="*/ 954881 h 1857375"/>
                      <a:gd name="connsiteX522" fmla="*/ 228124 w 1247775"/>
                      <a:gd name="connsiteY522" fmla="*/ 948214 h 1857375"/>
                      <a:gd name="connsiteX523" fmla="*/ 237649 w 1247775"/>
                      <a:gd name="connsiteY523" fmla="*/ 954881 h 1857375"/>
                      <a:gd name="connsiteX524" fmla="*/ 241459 w 1247775"/>
                      <a:gd name="connsiteY524" fmla="*/ 953929 h 1857375"/>
                      <a:gd name="connsiteX525" fmla="*/ 254794 w 1247775"/>
                      <a:gd name="connsiteY525" fmla="*/ 957739 h 1857375"/>
                      <a:gd name="connsiteX526" fmla="*/ 267176 w 1247775"/>
                      <a:gd name="connsiteY526" fmla="*/ 953929 h 1857375"/>
                      <a:gd name="connsiteX527" fmla="*/ 269081 w 1247775"/>
                      <a:gd name="connsiteY527" fmla="*/ 953929 h 1857375"/>
                      <a:gd name="connsiteX528" fmla="*/ 272891 w 1247775"/>
                      <a:gd name="connsiteY528" fmla="*/ 952976 h 1857375"/>
                      <a:gd name="connsiteX529" fmla="*/ 281464 w 1247775"/>
                      <a:gd name="connsiteY529" fmla="*/ 970121 h 1857375"/>
                      <a:gd name="connsiteX530" fmla="*/ 277654 w 1247775"/>
                      <a:gd name="connsiteY530" fmla="*/ 970121 h 1857375"/>
                      <a:gd name="connsiteX531" fmla="*/ 275749 w 1247775"/>
                      <a:gd name="connsiteY531" fmla="*/ 970121 h 1857375"/>
                      <a:gd name="connsiteX532" fmla="*/ 265271 w 1247775"/>
                      <a:gd name="connsiteY532" fmla="*/ 959644 h 1857375"/>
                      <a:gd name="connsiteX533" fmla="*/ 254794 w 1247775"/>
                      <a:gd name="connsiteY533" fmla="*/ 970121 h 1857375"/>
                      <a:gd name="connsiteX534" fmla="*/ 260509 w 1247775"/>
                      <a:gd name="connsiteY534" fmla="*/ 979646 h 1857375"/>
                      <a:gd name="connsiteX535" fmla="*/ 257651 w 1247775"/>
                      <a:gd name="connsiteY535" fmla="*/ 986314 h 1857375"/>
                      <a:gd name="connsiteX536" fmla="*/ 247174 w 1247775"/>
                      <a:gd name="connsiteY536" fmla="*/ 982504 h 1857375"/>
                      <a:gd name="connsiteX537" fmla="*/ 230029 w 1247775"/>
                      <a:gd name="connsiteY537" fmla="*/ 966311 h 1857375"/>
                      <a:gd name="connsiteX538" fmla="*/ 212884 w 1247775"/>
                      <a:gd name="connsiteY538" fmla="*/ 983456 h 1857375"/>
                      <a:gd name="connsiteX539" fmla="*/ 215741 w 1247775"/>
                      <a:gd name="connsiteY539" fmla="*/ 992029 h 1857375"/>
                      <a:gd name="connsiteX540" fmla="*/ 206216 w 1247775"/>
                      <a:gd name="connsiteY540" fmla="*/ 1014889 h 1857375"/>
                      <a:gd name="connsiteX541" fmla="*/ 207169 w 1247775"/>
                      <a:gd name="connsiteY541" fmla="*/ 1022509 h 1857375"/>
                      <a:gd name="connsiteX542" fmla="*/ 200501 w 1247775"/>
                      <a:gd name="connsiteY542" fmla="*/ 1021556 h 1857375"/>
                      <a:gd name="connsiteX543" fmla="*/ 195739 w 1247775"/>
                      <a:gd name="connsiteY543" fmla="*/ 1022509 h 1857375"/>
                      <a:gd name="connsiteX544" fmla="*/ 182404 w 1247775"/>
                      <a:gd name="connsiteY544" fmla="*/ 1015841 h 1857375"/>
                      <a:gd name="connsiteX545" fmla="*/ 165259 w 1247775"/>
                      <a:gd name="connsiteY545" fmla="*/ 1032986 h 1857375"/>
                      <a:gd name="connsiteX546" fmla="*/ 170974 w 1247775"/>
                      <a:gd name="connsiteY546" fmla="*/ 1045369 h 1857375"/>
                      <a:gd name="connsiteX547" fmla="*/ 170021 w 1247775"/>
                      <a:gd name="connsiteY547" fmla="*/ 1051084 h 1857375"/>
                      <a:gd name="connsiteX548" fmla="*/ 170974 w 1247775"/>
                      <a:gd name="connsiteY548" fmla="*/ 1057751 h 1857375"/>
                      <a:gd name="connsiteX549" fmla="*/ 164306 w 1247775"/>
                      <a:gd name="connsiteY549" fmla="*/ 1073944 h 1857375"/>
                      <a:gd name="connsiteX550" fmla="*/ 166211 w 1247775"/>
                      <a:gd name="connsiteY550" fmla="*/ 1081564 h 1857375"/>
                      <a:gd name="connsiteX551" fmla="*/ 162401 w 1247775"/>
                      <a:gd name="connsiteY551" fmla="*/ 1081564 h 1857375"/>
                      <a:gd name="connsiteX552" fmla="*/ 162401 w 1247775"/>
                      <a:gd name="connsiteY552" fmla="*/ 1080611 h 1857375"/>
                      <a:gd name="connsiteX553" fmla="*/ 161449 w 1247775"/>
                      <a:gd name="connsiteY553" fmla="*/ 1074896 h 1857375"/>
                      <a:gd name="connsiteX554" fmla="*/ 162401 w 1247775"/>
                      <a:gd name="connsiteY554" fmla="*/ 1070134 h 1857375"/>
                      <a:gd name="connsiteX555" fmla="*/ 147161 w 1247775"/>
                      <a:gd name="connsiteY555" fmla="*/ 1054894 h 1857375"/>
                      <a:gd name="connsiteX556" fmla="*/ 137636 w 1247775"/>
                      <a:gd name="connsiteY556" fmla="*/ 1057751 h 1857375"/>
                      <a:gd name="connsiteX557" fmla="*/ 116681 w 1247775"/>
                      <a:gd name="connsiteY557" fmla="*/ 1080611 h 1857375"/>
                      <a:gd name="connsiteX558" fmla="*/ 135731 w 1247775"/>
                      <a:gd name="connsiteY558" fmla="*/ 1103471 h 1857375"/>
                      <a:gd name="connsiteX559" fmla="*/ 132874 w 1247775"/>
                      <a:gd name="connsiteY559" fmla="*/ 1115854 h 1857375"/>
                      <a:gd name="connsiteX560" fmla="*/ 157639 w 1247775"/>
                      <a:gd name="connsiteY560" fmla="*/ 1149191 h 1857375"/>
                      <a:gd name="connsiteX561" fmla="*/ 151924 w 1247775"/>
                      <a:gd name="connsiteY561" fmla="*/ 1148239 h 1857375"/>
                      <a:gd name="connsiteX562" fmla="*/ 123349 w 1247775"/>
                      <a:gd name="connsiteY562" fmla="*/ 1166336 h 1857375"/>
                      <a:gd name="connsiteX563" fmla="*/ 102394 w 1247775"/>
                      <a:gd name="connsiteY563" fmla="*/ 1157764 h 1857375"/>
                      <a:gd name="connsiteX564" fmla="*/ 73819 w 1247775"/>
                      <a:gd name="connsiteY564" fmla="*/ 1186339 h 1857375"/>
                      <a:gd name="connsiteX565" fmla="*/ 85249 w 1247775"/>
                      <a:gd name="connsiteY565" fmla="*/ 1209199 h 1857375"/>
                      <a:gd name="connsiteX566" fmla="*/ 85249 w 1247775"/>
                      <a:gd name="connsiteY566" fmla="*/ 1210151 h 1857375"/>
                      <a:gd name="connsiteX567" fmla="*/ 96679 w 1247775"/>
                      <a:gd name="connsiteY567" fmla="*/ 1222534 h 1857375"/>
                      <a:gd name="connsiteX568" fmla="*/ 84296 w 1247775"/>
                      <a:gd name="connsiteY568" fmla="*/ 1237774 h 1857375"/>
                      <a:gd name="connsiteX569" fmla="*/ 100489 w 1247775"/>
                      <a:gd name="connsiteY569" fmla="*/ 1253966 h 1857375"/>
                      <a:gd name="connsiteX570" fmla="*/ 115729 w 1247775"/>
                      <a:gd name="connsiteY570" fmla="*/ 1241584 h 1857375"/>
                      <a:gd name="connsiteX571" fmla="*/ 139541 w 1247775"/>
                      <a:gd name="connsiteY571" fmla="*/ 1256824 h 1857375"/>
                      <a:gd name="connsiteX572" fmla="*/ 140494 w 1247775"/>
                      <a:gd name="connsiteY572" fmla="*/ 1256824 h 1857375"/>
                      <a:gd name="connsiteX573" fmla="*/ 140494 w 1247775"/>
                      <a:gd name="connsiteY573" fmla="*/ 1257776 h 1857375"/>
                      <a:gd name="connsiteX574" fmla="*/ 130016 w 1247775"/>
                      <a:gd name="connsiteY574" fmla="*/ 1272064 h 1857375"/>
                      <a:gd name="connsiteX575" fmla="*/ 110966 w 1247775"/>
                      <a:gd name="connsiteY575" fmla="*/ 1267301 h 1857375"/>
                      <a:gd name="connsiteX576" fmla="*/ 85249 w 1247775"/>
                      <a:gd name="connsiteY576" fmla="*/ 1276826 h 1857375"/>
                      <a:gd name="connsiteX577" fmla="*/ 77629 w 1247775"/>
                      <a:gd name="connsiteY577" fmla="*/ 1273969 h 1857375"/>
                      <a:gd name="connsiteX578" fmla="*/ 64294 w 1247775"/>
                      <a:gd name="connsiteY578" fmla="*/ 1287304 h 1857375"/>
                      <a:gd name="connsiteX579" fmla="*/ 64294 w 1247775"/>
                      <a:gd name="connsiteY579" fmla="*/ 1290161 h 1857375"/>
                      <a:gd name="connsiteX580" fmla="*/ 64294 w 1247775"/>
                      <a:gd name="connsiteY580" fmla="*/ 1291114 h 1857375"/>
                      <a:gd name="connsiteX581" fmla="*/ 59531 w 1247775"/>
                      <a:gd name="connsiteY581" fmla="*/ 1290161 h 1857375"/>
                      <a:gd name="connsiteX582" fmla="*/ 40481 w 1247775"/>
                      <a:gd name="connsiteY582" fmla="*/ 1309211 h 1857375"/>
                      <a:gd name="connsiteX583" fmla="*/ 59531 w 1247775"/>
                      <a:gd name="connsiteY583" fmla="*/ 1328261 h 1857375"/>
                      <a:gd name="connsiteX584" fmla="*/ 73819 w 1247775"/>
                      <a:gd name="connsiteY584" fmla="*/ 1322546 h 1857375"/>
                      <a:gd name="connsiteX585" fmla="*/ 111919 w 1247775"/>
                      <a:gd name="connsiteY585" fmla="*/ 1348264 h 1857375"/>
                      <a:gd name="connsiteX586" fmla="*/ 139541 w 1247775"/>
                      <a:gd name="connsiteY586" fmla="*/ 1337786 h 1857375"/>
                      <a:gd name="connsiteX587" fmla="*/ 136684 w 1247775"/>
                      <a:gd name="connsiteY587" fmla="*/ 1345406 h 1857375"/>
                      <a:gd name="connsiteX588" fmla="*/ 136684 w 1247775"/>
                      <a:gd name="connsiteY588" fmla="*/ 1345406 h 1857375"/>
                      <a:gd name="connsiteX589" fmla="*/ 116681 w 1247775"/>
                      <a:gd name="connsiteY589" fmla="*/ 1373981 h 1857375"/>
                      <a:gd name="connsiteX590" fmla="*/ 123349 w 1247775"/>
                      <a:gd name="connsiteY590" fmla="*/ 1393031 h 1857375"/>
                      <a:gd name="connsiteX591" fmla="*/ 113824 w 1247775"/>
                      <a:gd name="connsiteY591" fmla="*/ 1390174 h 1857375"/>
                      <a:gd name="connsiteX592" fmla="*/ 99536 w 1247775"/>
                      <a:gd name="connsiteY592" fmla="*/ 1398746 h 1857375"/>
                      <a:gd name="connsiteX593" fmla="*/ 98584 w 1247775"/>
                      <a:gd name="connsiteY593" fmla="*/ 1398746 h 1857375"/>
                      <a:gd name="connsiteX594" fmla="*/ 90964 w 1247775"/>
                      <a:gd name="connsiteY594" fmla="*/ 1400651 h 1857375"/>
                      <a:gd name="connsiteX595" fmla="*/ 59531 w 1247775"/>
                      <a:gd name="connsiteY595" fmla="*/ 1384459 h 1857375"/>
                      <a:gd name="connsiteX596" fmla="*/ 33814 w 1247775"/>
                      <a:gd name="connsiteY596" fmla="*/ 1393984 h 1857375"/>
                      <a:gd name="connsiteX597" fmla="*/ 32861 w 1247775"/>
                      <a:gd name="connsiteY597" fmla="*/ 1393984 h 1857375"/>
                      <a:gd name="connsiteX598" fmla="*/ 27146 w 1247775"/>
                      <a:gd name="connsiteY598" fmla="*/ 1399699 h 1857375"/>
                      <a:gd name="connsiteX599" fmla="*/ 27146 w 1247775"/>
                      <a:gd name="connsiteY599" fmla="*/ 1400651 h 1857375"/>
                      <a:gd name="connsiteX600" fmla="*/ 19526 w 1247775"/>
                      <a:gd name="connsiteY600" fmla="*/ 1420654 h 1857375"/>
                      <a:gd name="connsiteX601" fmla="*/ 7144 w 1247775"/>
                      <a:gd name="connsiteY601" fmla="*/ 1437799 h 1857375"/>
                      <a:gd name="connsiteX602" fmla="*/ 26194 w 1247775"/>
                      <a:gd name="connsiteY602" fmla="*/ 1456849 h 1857375"/>
                      <a:gd name="connsiteX603" fmla="*/ 34766 w 1247775"/>
                      <a:gd name="connsiteY603" fmla="*/ 1454944 h 1857375"/>
                      <a:gd name="connsiteX604" fmla="*/ 59531 w 1247775"/>
                      <a:gd name="connsiteY604" fmla="*/ 1463516 h 1857375"/>
                      <a:gd name="connsiteX605" fmla="*/ 98584 w 1247775"/>
                      <a:gd name="connsiteY605" fmla="*/ 1429226 h 1857375"/>
                      <a:gd name="connsiteX606" fmla="*/ 98584 w 1247775"/>
                      <a:gd name="connsiteY606" fmla="*/ 1429226 h 1857375"/>
                      <a:gd name="connsiteX607" fmla="*/ 110966 w 1247775"/>
                      <a:gd name="connsiteY607" fmla="*/ 1422559 h 1857375"/>
                      <a:gd name="connsiteX608" fmla="*/ 112871 w 1247775"/>
                      <a:gd name="connsiteY608" fmla="*/ 1422559 h 1857375"/>
                      <a:gd name="connsiteX609" fmla="*/ 129064 w 1247775"/>
                      <a:gd name="connsiteY609" fmla="*/ 1406366 h 1857375"/>
                      <a:gd name="connsiteX610" fmla="*/ 126206 w 1247775"/>
                      <a:gd name="connsiteY610" fmla="*/ 1397794 h 1857375"/>
                      <a:gd name="connsiteX611" fmla="*/ 146209 w 1247775"/>
                      <a:gd name="connsiteY611" fmla="*/ 1405414 h 1857375"/>
                      <a:gd name="connsiteX612" fmla="*/ 173831 w 1247775"/>
                      <a:gd name="connsiteY612" fmla="*/ 1388269 h 1857375"/>
                      <a:gd name="connsiteX613" fmla="*/ 176689 w 1247775"/>
                      <a:gd name="connsiteY613" fmla="*/ 1388269 h 1857375"/>
                      <a:gd name="connsiteX614" fmla="*/ 177641 w 1247775"/>
                      <a:gd name="connsiteY614" fmla="*/ 1388269 h 1857375"/>
                      <a:gd name="connsiteX615" fmla="*/ 212884 w 1247775"/>
                      <a:gd name="connsiteY615" fmla="*/ 1410176 h 1857375"/>
                      <a:gd name="connsiteX616" fmla="*/ 246221 w 1247775"/>
                      <a:gd name="connsiteY616" fmla="*/ 1391126 h 1857375"/>
                      <a:gd name="connsiteX617" fmla="*/ 247174 w 1247775"/>
                      <a:gd name="connsiteY617" fmla="*/ 1391126 h 1857375"/>
                      <a:gd name="connsiteX618" fmla="*/ 253841 w 1247775"/>
                      <a:gd name="connsiteY618" fmla="*/ 1383506 h 1857375"/>
                      <a:gd name="connsiteX619" fmla="*/ 250984 w 1247775"/>
                      <a:gd name="connsiteY619" fmla="*/ 1377791 h 1857375"/>
                      <a:gd name="connsiteX620" fmla="*/ 251936 w 1247775"/>
                      <a:gd name="connsiteY620" fmla="*/ 1370171 h 1857375"/>
                      <a:gd name="connsiteX621" fmla="*/ 212884 w 1247775"/>
                      <a:gd name="connsiteY621" fmla="*/ 1331119 h 1857375"/>
                      <a:gd name="connsiteX622" fmla="*/ 206216 w 1247775"/>
                      <a:gd name="connsiteY622" fmla="*/ 1332071 h 1857375"/>
                      <a:gd name="connsiteX623" fmla="*/ 199549 w 1247775"/>
                      <a:gd name="connsiteY623" fmla="*/ 1331119 h 1857375"/>
                      <a:gd name="connsiteX624" fmla="*/ 188119 w 1247775"/>
                      <a:gd name="connsiteY624" fmla="*/ 1320641 h 1857375"/>
                      <a:gd name="connsiteX625" fmla="*/ 176689 w 1247775"/>
                      <a:gd name="connsiteY625" fmla="*/ 1332071 h 1857375"/>
                      <a:gd name="connsiteX626" fmla="*/ 176689 w 1247775"/>
                      <a:gd name="connsiteY626" fmla="*/ 1333024 h 1857375"/>
                      <a:gd name="connsiteX627" fmla="*/ 165259 w 1247775"/>
                      <a:gd name="connsiteY627" fmla="*/ 1329214 h 1857375"/>
                      <a:gd name="connsiteX628" fmla="*/ 150019 w 1247775"/>
                      <a:gd name="connsiteY628" fmla="*/ 1334929 h 1857375"/>
                      <a:gd name="connsiteX629" fmla="*/ 147161 w 1247775"/>
                      <a:gd name="connsiteY629" fmla="*/ 1333976 h 1857375"/>
                      <a:gd name="connsiteX630" fmla="*/ 139541 w 1247775"/>
                      <a:gd name="connsiteY630" fmla="*/ 1336834 h 1857375"/>
                      <a:gd name="connsiteX631" fmla="*/ 150971 w 1247775"/>
                      <a:gd name="connsiteY631" fmla="*/ 1308259 h 1857375"/>
                      <a:gd name="connsiteX632" fmla="*/ 150019 w 1247775"/>
                      <a:gd name="connsiteY632" fmla="*/ 1303496 h 1857375"/>
                      <a:gd name="connsiteX633" fmla="*/ 151924 w 1247775"/>
                      <a:gd name="connsiteY633" fmla="*/ 1303496 h 1857375"/>
                      <a:gd name="connsiteX634" fmla="*/ 176689 w 1247775"/>
                      <a:gd name="connsiteY634" fmla="*/ 1278731 h 1857375"/>
                      <a:gd name="connsiteX635" fmla="*/ 153829 w 1247775"/>
                      <a:gd name="connsiteY635" fmla="*/ 1254919 h 1857375"/>
                      <a:gd name="connsiteX636" fmla="*/ 152876 w 1247775"/>
                      <a:gd name="connsiteY636" fmla="*/ 1253014 h 1857375"/>
                      <a:gd name="connsiteX637" fmla="*/ 156686 w 1247775"/>
                      <a:gd name="connsiteY637" fmla="*/ 1249204 h 1857375"/>
                      <a:gd name="connsiteX638" fmla="*/ 170021 w 1247775"/>
                      <a:gd name="connsiteY638" fmla="*/ 1233011 h 1857375"/>
                      <a:gd name="connsiteX639" fmla="*/ 168116 w 1247775"/>
                      <a:gd name="connsiteY639" fmla="*/ 1224439 h 1857375"/>
                      <a:gd name="connsiteX640" fmla="*/ 176689 w 1247775"/>
                      <a:gd name="connsiteY640" fmla="*/ 1213961 h 1857375"/>
                      <a:gd name="connsiteX641" fmla="*/ 170021 w 1247775"/>
                      <a:gd name="connsiteY641" fmla="*/ 1204436 h 1857375"/>
                      <a:gd name="connsiteX642" fmla="*/ 180499 w 1247775"/>
                      <a:gd name="connsiteY642" fmla="*/ 1181576 h 1857375"/>
                      <a:gd name="connsiteX643" fmla="*/ 158591 w 1247775"/>
                      <a:gd name="connsiteY643" fmla="*/ 1152049 h 1857375"/>
                      <a:gd name="connsiteX644" fmla="*/ 165259 w 1247775"/>
                      <a:gd name="connsiteY644" fmla="*/ 1153001 h 1857375"/>
                      <a:gd name="connsiteX645" fmla="*/ 169069 w 1247775"/>
                      <a:gd name="connsiteY645" fmla="*/ 1153001 h 1857375"/>
                      <a:gd name="connsiteX646" fmla="*/ 169069 w 1247775"/>
                      <a:gd name="connsiteY646" fmla="*/ 1153001 h 1857375"/>
                      <a:gd name="connsiteX647" fmla="*/ 177641 w 1247775"/>
                      <a:gd name="connsiteY647" fmla="*/ 1161574 h 1857375"/>
                      <a:gd name="connsiteX648" fmla="*/ 178594 w 1247775"/>
                      <a:gd name="connsiteY648" fmla="*/ 1161574 h 1857375"/>
                      <a:gd name="connsiteX649" fmla="*/ 178594 w 1247775"/>
                      <a:gd name="connsiteY649" fmla="*/ 1162526 h 1857375"/>
                      <a:gd name="connsiteX650" fmla="*/ 188119 w 1247775"/>
                      <a:gd name="connsiteY650" fmla="*/ 1180624 h 1857375"/>
                      <a:gd name="connsiteX651" fmla="*/ 185261 w 1247775"/>
                      <a:gd name="connsiteY651" fmla="*/ 1193006 h 1857375"/>
                      <a:gd name="connsiteX652" fmla="*/ 210026 w 1247775"/>
                      <a:gd name="connsiteY652" fmla="*/ 1221581 h 1857375"/>
                      <a:gd name="connsiteX653" fmla="*/ 205264 w 1247775"/>
                      <a:gd name="connsiteY653" fmla="*/ 1229201 h 1857375"/>
                      <a:gd name="connsiteX654" fmla="*/ 213836 w 1247775"/>
                      <a:gd name="connsiteY654" fmla="*/ 1237774 h 1857375"/>
                      <a:gd name="connsiteX655" fmla="*/ 222409 w 1247775"/>
                      <a:gd name="connsiteY655" fmla="*/ 1229201 h 1857375"/>
                      <a:gd name="connsiteX656" fmla="*/ 217646 w 1247775"/>
                      <a:gd name="connsiteY656" fmla="*/ 1221581 h 1857375"/>
                      <a:gd name="connsiteX657" fmla="*/ 219551 w 1247775"/>
                      <a:gd name="connsiteY657" fmla="*/ 1221581 h 1857375"/>
                      <a:gd name="connsiteX658" fmla="*/ 226219 w 1247775"/>
                      <a:gd name="connsiteY658" fmla="*/ 1223486 h 1857375"/>
                      <a:gd name="connsiteX659" fmla="*/ 239554 w 1247775"/>
                      <a:gd name="connsiteY659" fmla="*/ 1210151 h 1857375"/>
                      <a:gd name="connsiteX660" fmla="*/ 239554 w 1247775"/>
                      <a:gd name="connsiteY660" fmla="*/ 1209199 h 1857375"/>
                      <a:gd name="connsiteX661" fmla="*/ 244316 w 1247775"/>
                      <a:gd name="connsiteY661" fmla="*/ 1196816 h 1857375"/>
                      <a:gd name="connsiteX662" fmla="*/ 246221 w 1247775"/>
                      <a:gd name="connsiteY662" fmla="*/ 1196816 h 1857375"/>
                      <a:gd name="connsiteX663" fmla="*/ 254794 w 1247775"/>
                      <a:gd name="connsiteY663" fmla="*/ 1188244 h 1857375"/>
                      <a:gd name="connsiteX664" fmla="*/ 250984 w 1247775"/>
                      <a:gd name="connsiteY664" fmla="*/ 1181576 h 1857375"/>
                      <a:gd name="connsiteX665" fmla="*/ 259556 w 1247775"/>
                      <a:gd name="connsiteY665" fmla="*/ 1172051 h 1857375"/>
                      <a:gd name="connsiteX666" fmla="*/ 252889 w 1247775"/>
                      <a:gd name="connsiteY666" fmla="*/ 1162526 h 1857375"/>
                      <a:gd name="connsiteX667" fmla="*/ 255746 w 1247775"/>
                      <a:gd name="connsiteY667" fmla="*/ 1153001 h 1857375"/>
                      <a:gd name="connsiteX668" fmla="*/ 239554 w 1247775"/>
                      <a:gd name="connsiteY668" fmla="*/ 1136809 h 1857375"/>
                      <a:gd name="connsiteX669" fmla="*/ 223361 w 1247775"/>
                      <a:gd name="connsiteY669" fmla="*/ 1153001 h 1857375"/>
                      <a:gd name="connsiteX670" fmla="*/ 239554 w 1247775"/>
                      <a:gd name="connsiteY670" fmla="*/ 1169194 h 1857375"/>
                      <a:gd name="connsiteX671" fmla="*/ 240506 w 1247775"/>
                      <a:gd name="connsiteY671" fmla="*/ 1169194 h 1857375"/>
                      <a:gd name="connsiteX672" fmla="*/ 239554 w 1247775"/>
                      <a:gd name="connsiteY672" fmla="*/ 1172051 h 1857375"/>
                      <a:gd name="connsiteX673" fmla="*/ 244316 w 1247775"/>
                      <a:gd name="connsiteY673" fmla="*/ 1180624 h 1857375"/>
                      <a:gd name="connsiteX674" fmla="*/ 241459 w 1247775"/>
                      <a:gd name="connsiteY674" fmla="*/ 1181576 h 1857375"/>
                      <a:gd name="connsiteX675" fmla="*/ 223361 w 1247775"/>
                      <a:gd name="connsiteY675" fmla="*/ 1165384 h 1857375"/>
                      <a:gd name="connsiteX676" fmla="*/ 223361 w 1247775"/>
                      <a:gd name="connsiteY676" fmla="*/ 1162526 h 1857375"/>
                      <a:gd name="connsiteX677" fmla="*/ 201454 w 1247775"/>
                      <a:gd name="connsiteY677" fmla="*/ 1140619 h 1857375"/>
                      <a:gd name="connsiteX678" fmla="*/ 190976 w 1247775"/>
                      <a:gd name="connsiteY678" fmla="*/ 1143476 h 1857375"/>
                      <a:gd name="connsiteX679" fmla="*/ 201454 w 1247775"/>
                      <a:gd name="connsiteY679" fmla="*/ 1118711 h 1857375"/>
                      <a:gd name="connsiteX680" fmla="*/ 200501 w 1247775"/>
                      <a:gd name="connsiteY680" fmla="*/ 1111091 h 1857375"/>
                      <a:gd name="connsiteX681" fmla="*/ 205264 w 1247775"/>
                      <a:gd name="connsiteY681" fmla="*/ 1105376 h 1857375"/>
                      <a:gd name="connsiteX682" fmla="*/ 199549 w 1247775"/>
                      <a:gd name="connsiteY682" fmla="*/ 1099661 h 1857375"/>
                      <a:gd name="connsiteX683" fmla="*/ 196691 w 1247775"/>
                      <a:gd name="connsiteY683" fmla="*/ 1100614 h 1857375"/>
                      <a:gd name="connsiteX684" fmla="*/ 193834 w 1247775"/>
                      <a:gd name="connsiteY684" fmla="*/ 1096804 h 1857375"/>
                      <a:gd name="connsiteX685" fmla="*/ 207169 w 1247775"/>
                      <a:gd name="connsiteY685" fmla="*/ 1081564 h 1857375"/>
                      <a:gd name="connsiteX686" fmla="*/ 228124 w 1247775"/>
                      <a:gd name="connsiteY686" fmla="*/ 1052989 h 1857375"/>
                      <a:gd name="connsiteX687" fmla="*/ 227171 w 1247775"/>
                      <a:gd name="connsiteY687" fmla="*/ 1048226 h 1857375"/>
                      <a:gd name="connsiteX688" fmla="*/ 236696 w 1247775"/>
                      <a:gd name="connsiteY688" fmla="*/ 1050131 h 1857375"/>
                      <a:gd name="connsiteX689" fmla="*/ 257651 w 1247775"/>
                      <a:gd name="connsiteY689" fmla="*/ 1042511 h 1857375"/>
                      <a:gd name="connsiteX690" fmla="*/ 263366 w 1247775"/>
                      <a:gd name="connsiteY690" fmla="*/ 1043464 h 1857375"/>
                      <a:gd name="connsiteX691" fmla="*/ 282416 w 1247775"/>
                      <a:gd name="connsiteY691" fmla="*/ 1024414 h 1857375"/>
                      <a:gd name="connsiteX692" fmla="*/ 279559 w 1247775"/>
                      <a:gd name="connsiteY692" fmla="*/ 1013936 h 1857375"/>
                      <a:gd name="connsiteX693" fmla="*/ 295751 w 1247775"/>
                      <a:gd name="connsiteY693" fmla="*/ 1000601 h 1857375"/>
                      <a:gd name="connsiteX694" fmla="*/ 294799 w 1247775"/>
                      <a:gd name="connsiteY694" fmla="*/ 1006316 h 1857375"/>
                      <a:gd name="connsiteX695" fmla="*/ 294799 w 1247775"/>
                      <a:gd name="connsiteY695" fmla="*/ 1009174 h 1857375"/>
                      <a:gd name="connsiteX696" fmla="*/ 293846 w 1247775"/>
                      <a:gd name="connsiteY696" fmla="*/ 1015841 h 1857375"/>
                      <a:gd name="connsiteX697" fmla="*/ 297656 w 1247775"/>
                      <a:gd name="connsiteY697" fmla="*/ 1026319 h 1857375"/>
                      <a:gd name="connsiteX698" fmla="*/ 284321 w 1247775"/>
                      <a:gd name="connsiteY698" fmla="*/ 1051084 h 1857375"/>
                      <a:gd name="connsiteX699" fmla="*/ 284321 w 1247775"/>
                      <a:gd name="connsiteY699" fmla="*/ 1052989 h 1857375"/>
                      <a:gd name="connsiteX700" fmla="*/ 280511 w 1247775"/>
                      <a:gd name="connsiteY700" fmla="*/ 1052036 h 1857375"/>
                      <a:gd name="connsiteX701" fmla="*/ 268129 w 1247775"/>
                      <a:gd name="connsiteY701" fmla="*/ 1064419 h 1857375"/>
                      <a:gd name="connsiteX702" fmla="*/ 277654 w 1247775"/>
                      <a:gd name="connsiteY702" fmla="*/ 1075849 h 1857375"/>
                      <a:gd name="connsiteX703" fmla="*/ 277654 w 1247775"/>
                      <a:gd name="connsiteY703" fmla="*/ 1076801 h 1857375"/>
                      <a:gd name="connsiteX704" fmla="*/ 295751 w 1247775"/>
                      <a:gd name="connsiteY704" fmla="*/ 1094899 h 1857375"/>
                      <a:gd name="connsiteX705" fmla="*/ 303371 w 1247775"/>
                      <a:gd name="connsiteY705" fmla="*/ 1092994 h 1857375"/>
                      <a:gd name="connsiteX706" fmla="*/ 300514 w 1247775"/>
                      <a:gd name="connsiteY706" fmla="*/ 1100614 h 1857375"/>
                      <a:gd name="connsiteX707" fmla="*/ 304324 w 1247775"/>
                      <a:gd name="connsiteY707" fmla="*/ 1110139 h 1857375"/>
                      <a:gd name="connsiteX708" fmla="*/ 303371 w 1247775"/>
                      <a:gd name="connsiteY708" fmla="*/ 1110139 h 1857375"/>
                      <a:gd name="connsiteX709" fmla="*/ 270986 w 1247775"/>
                      <a:gd name="connsiteY709" fmla="*/ 1142524 h 1857375"/>
                      <a:gd name="connsiteX710" fmla="*/ 285274 w 1247775"/>
                      <a:gd name="connsiteY710" fmla="*/ 1169194 h 1857375"/>
                      <a:gd name="connsiteX711" fmla="*/ 288131 w 1247775"/>
                      <a:gd name="connsiteY711" fmla="*/ 1174909 h 1857375"/>
                      <a:gd name="connsiteX712" fmla="*/ 280511 w 1247775"/>
                      <a:gd name="connsiteY712" fmla="*/ 1193959 h 1857375"/>
                      <a:gd name="connsiteX713" fmla="*/ 266224 w 1247775"/>
                      <a:gd name="connsiteY713" fmla="*/ 1210151 h 1857375"/>
                      <a:gd name="connsiteX714" fmla="*/ 269081 w 1247775"/>
                      <a:gd name="connsiteY714" fmla="*/ 1218724 h 1857375"/>
                      <a:gd name="connsiteX715" fmla="*/ 258604 w 1247775"/>
                      <a:gd name="connsiteY715" fmla="*/ 1216819 h 1857375"/>
                      <a:gd name="connsiteX716" fmla="*/ 227171 w 1247775"/>
                      <a:gd name="connsiteY716" fmla="*/ 1248251 h 1857375"/>
                      <a:gd name="connsiteX717" fmla="*/ 258604 w 1247775"/>
                      <a:gd name="connsiteY717" fmla="*/ 1279684 h 1857375"/>
                      <a:gd name="connsiteX718" fmla="*/ 285274 w 1247775"/>
                      <a:gd name="connsiteY718" fmla="*/ 1264444 h 1857375"/>
                      <a:gd name="connsiteX719" fmla="*/ 293846 w 1247775"/>
                      <a:gd name="connsiteY719" fmla="*/ 1266349 h 1857375"/>
                      <a:gd name="connsiteX720" fmla="*/ 316706 w 1247775"/>
                      <a:gd name="connsiteY720" fmla="*/ 1253966 h 1857375"/>
                      <a:gd name="connsiteX721" fmla="*/ 321469 w 1247775"/>
                      <a:gd name="connsiteY721" fmla="*/ 1249204 h 1857375"/>
                      <a:gd name="connsiteX722" fmla="*/ 326231 w 1247775"/>
                      <a:gd name="connsiteY722" fmla="*/ 1263491 h 1857375"/>
                      <a:gd name="connsiteX723" fmla="*/ 326231 w 1247775"/>
                      <a:gd name="connsiteY723" fmla="*/ 1264444 h 1857375"/>
                      <a:gd name="connsiteX724" fmla="*/ 328136 w 1247775"/>
                      <a:gd name="connsiteY724" fmla="*/ 1275874 h 1857375"/>
                      <a:gd name="connsiteX725" fmla="*/ 322421 w 1247775"/>
                      <a:gd name="connsiteY725" fmla="*/ 1285399 h 1857375"/>
                      <a:gd name="connsiteX726" fmla="*/ 310991 w 1247775"/>
                      <a:gd name="connsiteY726" fmla="*/ 1279684 h 1857375"/>
                      <a:gd name="connsiteX727" fmla="*/ 304324 w 1247775"/>
                      <a:gd name="connsiteY727" fmla="*/ 1273016 h 1857375"/>
                      <a:gd name="connsiteX728" fmla="*/ 297656 w 1247775"/>
                      <a:gd name="connsiteY728" fmla="*/ 1279684 h 1857375"/>
                      <a:gd name="connsiteX729" fmla="*/ 299561 w 1247775"/>
                      <a:gd name="connsiteY729" fmla="*/ 1284446 h 1857375"/>
                      <a:gd name="connsiteX730" fmla="*/ 294799 w 1247775"/>
                      <a:gd name="connsiteY730" fmla="*/ 1296829 h 1857375"/>
                      <a:gd name="connsiteX731" fmla="*/ 298609 w 1247775"/>
                      <a:gd name="connsiteY731" fmla="*/ 1307306 h 1857375"/>
                      <a:gd name="connsiteX732" fmla="*/ 298609 w 1247775"/>
                      <a:gd name="connsiteY732" fmla="*/ 1307306 h 1857375"/>
                      <a:gd name="connsiteX733" fmla="*/ 308134 w 1247775"/>
                      <a:gd name="connsiteY733" fmla="*/ 1316831 h 1857375"/>
                      <a:gd name="connsiteX734" fmla="*/ 314801 w 1247775"/>
                      <a:gd name="connsiteY734" fmla="*/ 1313974 h 1857375"/>
                      <a:gd name="connsiteX735" fmla="*/ 328136 w 1247775"/>
                      <a:gd name="connsiteY735" fmla="*/ 1302544 h 1857375"/>
                      <a:gd name="connsiteX736" fmla="*/ 343376 w 1247775"/>
                      <a:gd name="connsiteY736" fmla="*/ 1310164 h 1857375"/>
                      <a:gd name="connsiteX737" fmla="*/ 353854 w 1247775"/>
                      <a:gd name="connsiteY737" fmla="*/ 1306354 h 1857375"/>
                      <a:gd name="connsiteX738" fmla="*/ 353854 w 1247775"/>
                      <a:gd name="connsiteY738" fmla="*/ 1307306 h 1857375"/>
                      <a:gd name="connsiteX739" fmla="*/ 369094 w 1247775"/>
                      <a:gd name="connsiteY739" fmla="*/ 1322546 h 1857375"/>
                      <a:gd name="connsiteX740" fmla="*/ 376714 w 1247775"/>
                      <a:gd name="connsiteY740" fmla="*/ 1320641 h 1857375"/>
                      <a:gd name="connsiteX741" fmla="*/ 384334 w 1247775"/>
                      <a:gd name="connsiteY741" fmla="*/ 1323499 h 1857375"/>
                      <a:gd name="connsiteX742" fmla="*/ 396716 w 1247775"/>
                      <a:gd name="connsiteY742" fmla="*/ 1311116 h 1857375"/>
                      <a:gd name="connsiteX743" fmla="*/ 396716 w 1247775"/>
                      <a:gd name="connsiteY743" fmla="*/ 1309211 h 1857375"/>
                      <a:gd name="connsiteX744" fmla="*/ 406241 w 1247775"/>
                      <a:gd name="connsiteY744" fmla="*/ 1293971 h 1857375"/>
                      <a:gd name="connsiteX745" fmla="*/ 397669 w 1247775"/>
                      <a:gd name="connsiteY745" fmla="*/ 1278731 h 1857375"/>
                      <a:gd name="connsiteX746" fmla="*/ 397669 w 1247775"/>
                      <a:gd name="connsiteY746" fmla="*/ 1278731 h 1857375"/>
                      <a:gd name="connsiteX747" fmla="*/ 404336 w 1247775"/>
                      <a:gd name="connsiteY747" fmla="*/ 1280636 h 1857375"/>
                      <a:gd name="connsiteX748" fmla="*/ 408146 w 1247775"/>
                      <a:gd name="connsiteY748" fmla="*/ 1279684 h 1857375"/>
                      <a:gd name="connsiteX749" fmla="*/ 421481 w 1247775"/>
                      <a:gd name="connsiteY749" fmla="*/ 1288256 h 1857375"/>
                      <a:gd name="connsiteX750" fmla="*/ 437674 w 1247775"/>
                      <a:gd name="connsiteY750" fmla="*/ 1296829 h 1857375"/>
                      <a:gd name="connsiteX751" fmla="*/ 456724 w 1247775"/>
                      <a:gd name="connsiteY751" fmla="*/ 1277779 h 1857375"/>
                      <a:gd name="connsiteX752" fmla="*/ 456724 w 1247775"/>
                      <a:gd name="connsiteY752" fmla="*/ 1276826 h 1857375"/>
                      <a:gd name="connsiteX753" fmla="*/ 471011 w 1247775"/>
                      <a:gd name="connsiteY753" fmla="*/ 1284446 h 1857375"/>
                      <a:gd name="connsiteX754" fmla="*/ 485299 w 1247775"/>
                      <a:gd name="connsiteY754" fmla="*/ 1291114 h 1857375"/>
                      <a:gd name="connsiteX755" fmla="*/ 499586 w 1247775"/>
                      <a:gd name="connsiteY755" fmla="*/ 1283494 h 1857375"/>
                      <a:gd name="connsiteX756" fmla="*/ 500539 w 1247775"/>
                      <a:gd name="connsiteY756" fmla="*/ 1284446 h 1857375"/>
                      <a:gd name="connsiteX757" fmla="*/ 498634 w 1247775"/>
                      <a:gd name="connsiteY757" fmla="*/ 1286351 h 1857375"/>
                      <a:gd name="connsiteX758" fmla="*/ 491014 w 1247775"/>
                      <a:gd name="connsiteY758" fmla="*/ 1297781 h 1857375"/>
                      <a:gd name="connsiteX759" fmla="*/ 483394 w 1247775"/>
                      <a:gd name="connsiteY759" fmla="*/ 1313974 h 1857375"/>
                      <a:gd name="connsiteX760" fmla="*/ 477679 w 1247775"/>
                      <a:gd name="connsiteY760" fmla="*/ 1317784 h 1857375"/>
                      <a:gd name="connsiteX761" fmla="*/ 471011 w 1247775"/>
                      <a:gd name="connsiteY761" fmla="*/ 1315879 h 1857375"/>
                      <a:gd name="connsiteX762" fmla="*/ 457676 w 1247775"/>
                      <a:gd name="connsiteY762" fmla="*/ 1329214 h 1857375"/>
                      <a:gd name="connsiteX763" fmla="*/ 471011 w 1247775"/>
                      <a:gd name="connsiteY763" fmla="*/ 1342549 h 1857375"/>
                      <a:gd name="connsiteX764" fmla="*/ 475774 w 1247775"/>
                      <a:gd name="connsiteY764" fmla="*/ 1341596 h 1857375"/>
                      <a:gd name="connsiteX765" fmla="*/ 475774 w 1247775"/>
                      <a:gd name="connsiteY765" fmla="*/ 1341596 h 1857375"/>
                      <a:gd name="connsiteX766" fmla="*/ 451961 w 1247775"/>
                      <a:gd name="connsiteY766" fmla="*/ 1361599 h 1857375"/>
                      <a:gd name="connsiteX767" fmla="*/ 444341 w 1247775"/>
                      <a:gd name="connsiteY767" fmla="*/ 1356836 h 1857375"/>
                      <a:gd name="connsiteX768" fmla="*/ 446246 w 1247775"/>
                      <a:gd name="connsiteY768" fmla="*/ 1349216 h 1857375"/>
                      <a:gd name="connsiteX769" fmla="*/ 430054 w 1247775"/>
                      <a:gd name="connsiteY769" fmla="*/ 1333024 h 1857375"/>
                      <a:gd name="connsiteX770" fmla="*/ 417671 w 1247775"/>
                      <a:gd name="connsiteY770" fmla="*/ 1337786 h 1857375"/>
                      <a:gd name="connsiteX771" fmla="*/ 408146 w 1247775"/>
                      <a:gd name="connsiteY771" fmla="*/ 1333024 h 1857375"/>
                      <a:gd name="connsiteX772" fmla="*/ 395764 w 1247775"/>
                      <a:gd name="connsiteY772" fmla="*/ 1345406 h 1857375"/>
                      <a:gd name="connsiteX773" fmla="*/ 401479 w 1247775"/>
                      <a:gd name="connsiteY773" fmla="*/ 1355884 h 1857375"/>
                      <a:gd name="connsiteX774" fmla="*/ 386239 w 1247775"/>
                      <a:gd name="connsiteY774" fmla="*/ 1375886 h 1857375"/>
                      <a:gd name="connsiteX775" fmla="*/ 386239 w 1247775"/>
                      <a:gd name="connsiteY775" fmla="*/ 1379696 h 1857375"/>
                      <a:gd name="connsiteX776" fmla="*/ 384334 w 1247775"/>
                      <a:gd name="connsiteY776" fmla="*/ 1387316 h 1857375"/>
                      <a:gd name="connsiteX777" fmla="*/ 379571 w 1247775"/>
                      <a:gd name="connsiteY777" fmla="*/ 1394936 h 1857375"/>
                      <a:gd name="connsiteX778" fmla="*/ 378619 w 1247775"/>
                      <a:gd name="connsiteY778" fmla="*/ 1394936 h 1857375"/>
                      <a:gd name="connsiteX779" fmla="*/ 378619 w 1247775"/>
                      <a:gd name="connsiteY779" fmla="*/ 1394936 h 1857375"/>
                      <a:gd name="connsiteX780" fmla="*/ 379571 w 1247775"/>
                      <a:gd name="connsiteY780" fmla="*/ 1389221 h 1857375"/>
                      <a:gd name="connsiteX781" fmla="*/ 379571 w 1247775"/>
                      <a:gd name="connsiteY781" fmla="*/ 1386364 h 1857375"/>
                      <a:gd name="connsiteX782" fmla="*/ 386239 w 1247775"/>
                      <a:gd name="connsiteY782" fmla="*/ 1373981 h 1857375"/>
                      <a:gd name="connsiteX783" fmla="*/ 371951 w 1247775"/>
                      <a:gd name="connsiteY783" fmla="*/ 1359694 h 1857375"/>
                      <a:gd name="connsiteX784" fmla="*/ 360521 w 1247775"/>
                      <a:gd name="connsiteY784" fmla="*/ 1365409 h 1857375"/>
                      <a:gd name="connsiteX785" fmla="*/ 354806 w 1247775"/>
                      <a:gd name="connsiteY785" fmla="*/ 1364456 h 1857375"/>
                      <a:gd name="connsiteX786" fmla="*/ 339566 w 1247775"/>
                      <a:gd name="connsiteY786" fmla="*/ 1370171 h 1857375"/>
                      <a:gd name="connsiteX787" fmla="*/ 330041 w 1247775"/>
                      <a:gd name="connsiteY787" fmla="*/ 1365409 h 1857375"/>
                      <a:gd name="connsiteX788" fmla="*/ 318611 w 1247775"/>
                      <a:gd name="connsiteY788" fmla="*/ 1373981 h 1857375"/>
                      <a:gd name="connsiteX789" fmla="*/ 313849 w 1247775"/>
                      <a:gd name="connsiteY789" fmla="*/ 1377791 h 1857375"/>
                      <a:gd name="connsiteX790" fmla="*/ 308134 w 1247775"/>
                      <a:gd name="connsiteY790" fmla="*/ 1376839 h 1857375"/>
                      <a:gd name="connsiteX791" fmla="*/ 295751 w 1247775"/>
                      <a:gd name="connsiteY791" fmla="*/ 1389221 h 1857375"/>
                      <a:gd name="connsiteX792" fmla="*/ 308134 w 1247775"/>
                      <a:gd name="connsiteY792" fmla="*/ 1401604 h 1857375"/>
                      <a:gd name="connsiteX793" fmla="*/ 320516 w 1247775"/>
                      <a:gd name="connsiteY793" fmla="*/ 1390174 h 1857375"/>
                      <a:gd name="connsiteX794" fmla="*/ 320516 w 1247775"/>
                      <a:gd name="connsiteY794" fmla="*/ 1390174 h 1857375"/>
                      <a:gd name="connsiteX795" fmla="*/ 325279 w 1247775"/>
                      <a:gd name="connsiteY795" fmla="*/ 1388269 h 1857375"/>
                      <a:gd name="connsiteX796" fmla="*/ 329089 w 1247775"/>
                      <a:gd name="connsiteY796" fmla="*/ 1389221 h 1857375"/>
                      <a:gd name="connsiteX797" fmla="*/ 329089 w 1247775"/>
                      <a:gd name="connsiteY797" fmla="*/ 1390174 h 1857375"/>
                      <a:gd name="connsiteX798" fmla="*/ 347186 w 1247775"/>
                      <a:gd name="connsiteY798" fmla="*/ 1413986 h 1857375"/>
                      <a:gd name="connsiteX799" fmla="*/ 346234 w 1247775"/>
                      <a:gd name="connsiteY799" fmla="*/ 1417796 h 1857375"/>
                      <a:gd name="connsiteX800" fmla="*/ 347186 w 1247775"/>
                      <a:gd name="connsiteY800" fmla="*/ 1420654 h 1857375"/>
                      <a:gd name="connsiteX801" fmla="*/ 343376 w 1247775"/>
                      <a:gd name="connsiteY801" fmla="*/ 1433036 h 1857375"/>
                      <a:gd name="connsiteX802" fmla="*/ 347186 w 1247775"/>
                      <a:gd name="connsiteY802" fmla="*/ 1446371 h 1857375"/>
                      <a:gd name="connsiteX803" fmla="*/ 334804 w 1247775"/>
                      <a:gd name="connsiteY803" fmla="*/ 1461611 h 1857375"/>
                      <a:gd name="connsiteX804" fmla="*/ 350044 w 1247775"/>
                      <a:gd name="connsiteY804" fmla="*/ 1476851 h 1857375"/>
                      <a:gd name="connsiteX805" fmla="*/ 359569 w 1247775"/>
                      <a:gd name="connsiteY805" fmla="*/ 1473994 h 1857375"/>
                      <a:gd name="connsiteX806" fmla="*/ 377666 w 1247775"/>
                      <a:gd name="connsiteY806" fmla="*/ 1486376 h 1857375"/>
                      <a:gd name="connsiteX807" fmla="*/ 388144 w 1247775"/>
                      <a:gd name="connsiteY807" fmla="*/ 1492091 h 1857375"/>
                      <a:gd name="connsiteX808" fmla="*/ 400526 w 1247775"/>
                      <a:gd name="connsiteY808" fmla="*/ 1479709 h 1857375"/>
                      <a:gd name="connsiteX809" fmla="*/ 400526 w 1247775"/>
                      <a:gd name="connsiteY809" fmla="*/ 1478756 h 1857375"/>
                      <a:gd name="connsiteX810" fmla="*/ 408146 w 1247775"/>
                      <a:gd name="connsiteY810" fmla="*/ 1460659 h 1857375"/>
                      <a:gd name="connsiteX811" fmla="*/ 396716 w 1247775"/>
                      <a:gd name="connsiteY811" fmla="*/ 1438751 h 1857375"/>
                      <a:gd name="connsiteX812" fmla="*/ 397669 w 1247775"/>
                      <a:gd name="connsiteY812" fmla="*/ 1433989 h 1857375"/>
                      <a:gd name="connsiteX813" fmla="*/ 395764 w 1247775"/>
                      <a:gd name="connsiteY813" fmla="*/ 1425416 h 1857375"/>
                      <a:gd name="connsiteX814" fmla="*/ 396716 w 1247775"/>
                      <a:gd name="connsiteY814" fmla="*/ 1420654 h 1857375"/>
                      <a:gd name="connsiteX815" fmla="*/ 396716 w 1247775"/>
                      <a:gd name="connsiteY815" fmla="*/ 1420654 h 1857375"/>
                      <a:gd name="connsiteX816" fmla="*/ 399574 w 1247775"/>
                      <a:gd name="connsiteY816" fmla="*/ 1423511 h 1857375"/>
                      <a:gd name="connsiteX817" fmla="*/ 395764 w 1247775"/>
                      <a:gd name="connsiteY817" fmla="*/ 1431131 h 1857375"/>
                      <a:gd name="connsiteX818" fmla="*/ 406241 w 1247775"/>
                      <a:gd name="connsiteY818" fmla="*/ 1441609 h 1857375"/>
                      <a:gd name="connsiteX819" fmla="*/ 416719 w 1247775"/>
                      <a:gd name="connsiteY819" fmla="*/ 1432084 h 1857375"/>
                      <a:gd name="connsiteX820" fmla="*/ 422434 w 1247775"/>
                      <a:gd name="connsiteY820" fmla="*/ 1433036 h 1857375"/>
                      <a:gd name="connsiteX821" fmla="*/ 420529 w 1247775"/>
                      <a:gd name="connsiteY821" fmla="*/ 1440656 h 1857375"/>
                      <a:gd name="connsiteX822" fmla="*/ 427196 w 1247775"/>
                      <a:gd name="connsiteY822" fmla="*/ 1454944 h 1857375"/>
                      <a:gd name="connsiteX823" fmla="*/ 417671 w 1247775"/>
                      <a:gd name="connsiteY823" fmla="*/ 1471136 h 1857375"/>
                      <a:gd name="connsiteX824" fmla="*/ 419576 w 1247775"/>
                      <a:gd name="connsiteY824" fmla="*/ 1478756 h 1857375"/>
                      <a:gd name="connsiteX825" fmla="*/ 408146 w 1247775"/>
                      <a:gd name="connsiteY825" fmla="*/ 1490186 h 1857375"/>
                      <a:gd name="connsiteX826" fmla="*/ 411956 w 1247775"/>
                      <a:gd name="connsiteY826" fmla="*/ 1498759 h 1857375"/>
                      <a:gd name="connsiteX827" fmla="*/ 411004 w 1247775"/>
                      <a:gd name="connsiteY827" fmla="*/ 1502569 h 1857375"/>
                      <a:gd name="connsiteX828" fmla="*/ 404336 w 1247775"/>
                      <a:gd name="connsiteY828" fmla="*/ 1500664 h 1857375"/>
                      <a:gd name="connsiteX829" fmla="*/ 393859 w 1247775"/>
                      <a:gd name="connsiteY829" fmla="*/ 1511141 h 1857375"/>
                      <a:gd name="connsiteX830" fmla="*/ 399574 w 1247775"/>
                      <a:gd name="connsiteY830" fmla="*/ 1519714 h 1857375"/>
                      <a:gd name="connsiteX831" fmla="*/ 387191 w 1247775"/>
                      <a:gd name="connsiteY831" fmla="*/ 1535906 h 1857375"/>
                      <a:gd name="connsiteX832" fmla="*/ 389096 w 1247775"/>
                      <a:gd name="connsiteY832" fmla="*/ 1544479 h 1857375"/>
                      <a:gd name="connsiteX833" fmla="*/ 384334 w 1247775"/>
                      <a:gd name="connsiteY833" fmla="*/ 1545431 h 1857375"/>
                      <a:gd name="connsiteX834" fmla="*/ 367189 w 1247775"/>
                      <a:gd name="connsiteY834" fmla="*/ 1530191 h 1857375"/>
                      <a:gd name="connsiteX835" fmla="*/ 350044 w 1247775"/>
                      <a:gd name="connsiteY835" fmla="*/ 1547336 h 1857375"/>
                      <a:gd name="connsiteX836" fmla="*/ 361474 w 1247775"/>
                      <a:gd name="connsiteY836" fmla="*/ 1563529 h 1857375"/>
                      <a:gd name="connsiteX837" fmla="*/ 359569 w 1247775"/>
                      <a:gd name="connsiteY837" fmla="*/ 1568291 h 1857375"/>
                      <a:gd name="connsiteX838" fmla="*/ 352901 w 1247775"/>
                      <a:gd name="connsiteY838" fmla="*/ 1565434 h 1857375"/>
                      <a:gd name="connsiteX839" fmla="*/ 344329 w 1247775"/>
                      <a:gd name="connsiteY839" fmla="*/ 1574006 h 1857375"/>
                      <a:gd name="connsiteX840" fmla="*/ 346234 w 1247775"/>
                      <a:gd name="connsiteY840" fmla="*/ 1578769 h 1857375"/>
                      <a:gd name="connsiteX841" fmla="*/ 338614 w 1247775"/>
                      <a:gd name="connsiteY841" fmla="*/ 1594961 h 1857375"/>
                      <a:gd name="connsiteX842" fmla="*/ 357664 w 1247775"/>
                      <a:gd name="connsiteY842" fmla="*/ 1615916 h 1857375"/>
                      <a:gd name="connsiteX843" fmla="*/ 361474 w 1247775"/>
                      <a:gd name="connsiteY843" fmla="*/ 1620679 h 1857375"/>
                      <a:gd name="connsiteX844" fmla="*/ 375761 w 1247775"/>
                      <a:gd name="connsiteY844" fmla="*/ 1637824 h 1857375"/>
                      <a:gd name="connsiteX845" fmla="*/ 376714 w 1247775"/>
                      <a:gd name="connsiteY845" fmla="*/ 1640681 h 1857375"/>
                      <a:gd name="connsiteX846" fmla="*/ 355759 w 1247775"/>
                      <a:gd name="connsiteY846" fmla="*/ 1662589 h 1857375"/>
                      <a:gd name="connsiteX847" fmla="*/ 347186 w 1247775"/>
                      <a:gd name="connsiteY847" fmla="*/ 1657826 h 1857375"/>
                      <a:gd name="connsiteX848" fmla="*/ 358616 w 1247775"/>
                      <a:gd name="connsiteY848" fmla="*/ 1637824 h 1857375"/>
                      <a:gd name="connsiteX849" fmla="*/ 341471 w 1247775"/>
                      <a:gd name="connsiteY849" fmla="*/ 1614964 h 1857375"/>
                      <a:gd name="connsiteX850" fmla="*/ 324326 w 1247775"/>
                      <a:gd name="connsiteY850" fmla="*/ 1589246 h 1857375"/>
                      <a:gd name="connsiteX851" fmla="*/ 321469 w 1247775"/>
                      <a:gd name="connsiteY851" fmla="*/ 1579721 h 1857375"/>
                      <a:gd name="connsiteX852" fmla="*/ 322421 w 1247775"/>
                      <a:gd name="connsiteY852" fmla="*/ 1575911 h 1857375"/>
                      <a:gd name="connsiteX853" fmla="*/ 309086 w 1247775"/>
                      <a:gd name="connsiteY853" fmla="*/ 1562576 h 1857375"/>
                      <a:gd name="connsiteX854" fmla="*/ 306229 w 1247775"/>
                      <a:gd name="connsiteY854" fmla="*/ 1562576 h 1857375"/>
                      <a:gd name="connsiteX855" fmla="*/ 306229 w 1247775"/>
                      <a:gd name="connsiteY855" fmla="*/ 1558766 h 1857375"/>
                      <a:gd name="connsiteX856" fmla="*/ 305276 w 1247775"/>
                      <a:gd name="connsiteY856" fmla="*/ 1552099 h 1857375"/>
                      <a:gd name="connsiteX857" fmla="*/ 308134 w 1247775"/>
                      <a:gd name="connsiteY857" fmla="*/ 1550194 h 1857375"/>
                      <a:gd name="connsiteX858" fmla="*/ 316706 w 1247775"/>
                      <a:gd name="connsiteY858" fmla="*/ 1554956 h 1857375"/>
                      <a:gd name="connsiteX859" fmla="*/ 317659 w 1247775"/>
                      <a:gd name="connsiteY859" fmla="*/ 1554956 h 1857375"/>
                      <a:gd name="connsiteX860" fmla="*/ 316706 w 1247775"/>
                      <a:gd name="connsiteY860" fmla="*/ 1558766 h 1857375"/>
                      <a:gd name="connsiteX861" fmla="*/ 327184 w 1247775"/>
                      <a:gd name="connsiteY861" fmla="*/ 1569244 h 1857375"/>
                      <a:gd name="connsiteX862" fmla="*/ 337661 w 1247775"/>
                      <a:gd name="connsiteY862" fmla="*/ 1558766 h 1857375"/>
                      <a:gd name="connsiteX863" fmla="*/ 327184 w 1247775"/>
                      <a:gd name="connsiteY863" fmla="*/ 1548289 h 1857375"/>
                      <a:gd name="connsiteX864" fmla="*/ 326231 w 1247775"/>
                      <a:gd name="connsiteY864" fmla="*/ 1548289 h 1857375"/>
                      <a:gd name="connsiteX865" fmla="*/ 327184 w 1247775"/>
                      <a:gd name="connsiteY865" fmla="*/ 1544479 h 1857375"/>
                      <a:gd name="connsiteX866" fmla="*/ 316706 w 1247775"/>
                      <a:gd name="connsiteY866" fmla="*/ 1534001 h 1857375"/>
                      <a:gd name="connsiteX867" fmla="*/ 313849 w 1247775"/>
                      <a:gd name="connsiteY867" fmla="*/ 1534954 h 1857375"/>
                      <a:gd name="connsiteX868" fmla="*/ 312896 w 1247775"/>
                      <a:gd name="connsiteY868" fmla="*/ 1533049 h 1857375"/>
                      <a:gd name="connsiteX869" fmla="*/ 335756 w 1247775"/>
                      <a:gd name="connsiteY869" fmla="*/ 1505426 h 1857375"/>
                      <a:gd name="connsiteX870" fmla="*/ 331946 w 1247775"/>
                      <a:gd name="connsiteY870" fmla="*/ 1492091 h 1857375"/>
                      <a:gd name="connsiteX871" fmla="*/ 332899 w 1247775"/>
                      <a:gd name="connsiteY871" fmla="*/ 1488281 h 1857375"/>
                      <a:gd name="connsiteX872" fmla="*/ 324326 w 1247775"/>
                      <a:gd name="connsiteY872" fmla="*/ 1479709 h 1857375"/>
                      <a:gd name="connsiteX873" fmla="*/ 320516 w 1247775"/>
                      <a:gd name="connsiteY873" fmla="*/ 1480661 h 1857375"/>
                      <a:gd name="connsiteX874" fmla="*/ 308134 w 1247775"/>
                      <a:gd name="connsiteY874" fmla="*/ 1477804 h 1857375"/>
                      <a:gd name="connsiteX875" fmla="*/ 283369 w 1247775"/>
                      <a:gd name="connsiteY875" fmla="*/ 1492091 h 1857375"/>
                      <a:gd name="connsiteX876" fmla="*/ 279559 w 1247775"/>
                      <a:gd name="connsiteY876" fmla="*/ 1491139 h 1857375"/>
                      <a:gd name="connsiteX877" fmla="*/ 265271 w 1247775"/>
                      <a:gd name="connsiteY877" fmla="*/ 1500664 h 1857375"/>
                      <a:gd name="connsiteX878" fmla="*/ 258604 w 1247775"/>
                      <a:gd name="connsiteY878" fmla="*/ 1508284 h 1857375"/>
                      <a:gd name="connsiteX879" fmla="*/ 250031 w 1247775"/>
                      <a:gd name="connsiteY879" fmla="*/ 1506379 h 1857375"/>
                      <a:gd name="connsiteX880" fmla="*/ 231934 w 1247775"/>
                      <a:gd name="connsiteY880" fmla="*/ 1524476 h 1857375"/>
                      <a:gd name="connsiteX881" fmla="*/ 243364 w 1247775"/>
                      <a:gd name="connsiteY881" fmla="*/ 1541621 h 1857375"/>
                      <a:gd name="connsiteX882" fmla="*/ 242411 w 1247775"/>
                      <a:gd name="connsiteY882" fmla="*/ 1543526 h 1857375"/>
                      <a:gd name="connsiteX883" fmla="*/ 239554 w 1247775"/>
                      <a:gd name="connsiteY883" fmla="*/ 1543526 h 1857375"/>
                      <a:gd name="connsiteX884" fmla="*/ 225266 w 1247775"/>
                      <a:gd name="connsiteY884" fmla="*/ 1548289 h 1857375"/>
                      <a:gd name="connsiteX885" fmla="*/ 210026 w 1247775"/>
                      <a:gd name="connsiteY885" fmla="*/ 1544479 h 1857375"/>
                      <a:gd name="connsiteX886" fmla="*/ 189071 w 1247775"/>
                      <a:gd name="connsiteY886" fmla="*/ 1553051 h 1857375"/>
                      <a:gd name="connsiteX887" fmla="*/ 170974 w 1247775"/>
                      <a:gd name="connsiteY887" fmla="*/ 1543526 h 1857375"/>
                      <a:gd name="connsiteX888" fmla="*/ 162401 w 1247775"/>
                      <a:gd name="connsiteY888" fmla="*/ 1545431 h 1857375"/>
                      <a:gd name="connsiteX889" fmla="*/ 152876 w 1247775"/>
                      <a:gd name="connsiteY889" fmla="*/ 1537811 h 1857375"/>
                      <a:gd name="connsiteX890" fmla="*/ 143351 w 1247775"/>
                      <a:gd name="connsiteY890" fmla="*/ 1547336 h 1857375"/>
                      <a:gd name="connsiteX891" fmla="*/ 150971 w 1247775"/>
                      <a:gd name="connsiteY891" fmla="*/ 1556861 h 1857375"/>
                      <a:gd name="connsiteX892" fmla="*/ 149066 w 1247775"/>
                      <a:gd name="connsiteY892" fmla="*/ 1566386 h 1857375"/>
                      <a:gd name="connsiteX893" fmla="*/ 153829 w 1247775"/>
                      <a:gd name="connsiteY893" fmla="*/ 1580674 h 1857375"/>
                      <a:gd name="connsiteX894" fmla="*/ 143351 w 1247775"/>
                      <a:gd name="connsiteY894" fmla="*/ 1593056 h 1857375"/>
                      <a:gd name="connsiteX895" fmla="*/ 155734 w 1247775"/>
                      <a:gd name="connsiteY895" fmla="*/ 1605439 h 1857375"/>
                      <a:gd name="connsiteX896" fmla="*/ 168116 w 1247775"/>
                      <a:gd name="connsiteY896" fmla="*/ 1593056 h 1857375"/>
                      <a:gd name="connsiteX897" fmla="*/ 167164 w 1247775"/>
                      <a:gd name="connsiteY897" fmla="*/ 1589246 h 1857375"/>
                      <a:gd name="connsiteX898" fmla="*/ 170974 w 1247775"/>
                      <a:gd name="connsiteY898" fmla="*/ 1589246 h 1857375"/>
                      <a:gd name="connsiteX899" fmla="*/ 182404 w 1247775"/>
                      <a:gd name="connsiteY899" fmla="*/ 1586389 h 1857375"/>
                      <a:gd name="connsiteX900" fmla="*/ 184309 w 1247775"/>
                      <a:gd name="connsiteY900" fmla="*/ 1589246 h 1857375"/>
                      <a:gd name="connsiteX901" fmla="*/ 183356 w 1247775"/>
                      <a:gd name="connsiteY901" fmla="*/ 1597819 h 1857375"/>
                      <a:gd name="connsiteX902" fmla="*/ 195739 w 1247775"/>
                      <a:gd name="connsiteY902" fmla="*/ 1620679 h 1857375"/>
                      <a:gd name="connsiteX903" fmla="*/ 195739 w 1247775"/>
                      <a:gd name="connsiteY903" fmla="*/ 1620679 h 1857375"/>
                      <a:gd name="connsiteX904" fmla="*/ 201454 w 1247775"/>
                      <a:gd name="connsiteY904" fmla="*/ 1626394 h 1857375"/>
                      <a:gd name="connsiteX905" fmla="*/ 206216 w 1247775"/>
                      <a:gd name="connsiteY905" fmla="*/ 1624489 h 1857375"/>
                      <a:gd name="connsiteX906" fmla="*/ 210026 w 1247775"/>
                      <a:gd name="connsiteY906" fmla="*/ 1624489 h 1857375"/>
                      <a:gd name="connsiteX907" fmla="*/ 236696 w 1247775"/>
                      <a:gd name="connsiteY907" fmla="*/ 1600676 h 1857375"/>
                      <a:gd name="connsiteX908" fmla="*/ 249079 w 1247775"/>
                      <a:gd name="connsiteY908" fmla="*/ 1604486 h 1857375"/>
                      <a:gd name="connsiteX909" fmla="*/ 247174 w 1247775"/>
                      <a:gd name="connsiteY909" fmla="*/ 1614011 h 1857375"/>
                      <a:gd name="connsiteX910" fmla="*/ 248126 w 1247775"/>
                      <a:gd name="connsiteY910" fmla="*/ 1619726 h 1857375"/>
                      <a:gd name="connsiteX911" fmla="*/ 247174 w 1247775"/>
                      <a:gd name="connsiteY911" fmla="*/ 1619726 h 1857375"/>
                      <a:gd name="connsiteX912" fmla="*/ 233839 w 1247775"/>
                      <a:gd name="connsiteY912" fmla="*/ 1633061 h 1857375"/>
                      <a:gd name="connsiteX913" fmla="*/ 246221 w 1247775"/>
                      <a:gd name="connsiteY913" fmla="*/ 1646396 h 1857375"/>
                      <a:gd name="connsiteX914" fmla="*/ 258604 w 1247775"/>
                      <a:gd name="connsiteY914" fmla="*/ 1657826 h 1857375"/>
                      <a:gd name="connsiteX915" fmla="*/ 270986 w 1247775"/>
                      <a:gd name="connsiteY915" fmla="*/ 1645444 h 1857375"/>
                      <a:gd name="connsiteX916" fmla="*/ 268129 w 1247775"/>
                      <a:gd name="connsiteY916" fmla="*/ 1637824 h 1857375"/>
                      <a:gd name="connsiteX917" fmla="*/ 270034 w 1247775"/>
                      <a:gd name="connsiteY917" fmla="*/ 1637824 h 1857375"/>
                      <a:gd name="connsiteX918" fmla="*/ 281464 w 1247775"/>
                      <a:gd name="connsiteY918" fmla="*/ 1634966 h 1857375"/>
                      <a:gd name="connsiteX919" fmla="*/ 291941 w 1247775"/>
                      <a:gd name="connsiteY919" fmla="*/ 1644491 h 1857375"/>
                      <a:gd name="connsiteX920" fmla="*/ 290036 w 1247775"/>
                      <a:gd name="connsiteY920" fmla="*/ 1651159 h 1857375"/>
                      <a:gd name="connsiteX921" fmla="*/ 303371 w 1247775"/>
                      <a:gd name="connsiteY921" fmla="*/ 1664494 h 1857375"/>
                      <a:gd name="connsiteX922" fmla="*/ 312896 w 1247775"/>
                      <a:gd name="connsiteY922" fmla="*/ 1660684 h 1857375"/>
                      <a:gd name="connsiteX923" fmla="*/ 311944 w 1247775"/>
                      <a:gd name="connsiteY923" fmla="*/ 1664494 h 1857375"/>
                      <a:gd name="connsiteX924" fmla="*/ 324326 w 1247775"/>
                      <a:gd name="connsiteY924" fmla="*/ 1676876 h 1857375"/>
                      <a:gd name="connsiteX925" fmla="*/ 330041 w 1247775"/>
                      <a:gd name="connsiteY925" fmla="*/ 1675924 h 1857375"/>
                      <a:gd name="connsiteX926" fmla="*/ 342424 w 1247775"/>
                      <a:gd name="connsiteY926" fmla="*/ 1683544 h 1857375"/>
                      <a:gd name="connsiteX927" fmla="*/ 351949 w 1247775"/>
                      <a:gd name="connsiteY927" fmla="*/ 1679734 h 1857375"/>
                      <a:gd name="connsiteX928" fmla="*/ 360521 w 1247775"/>
                      <a:gd name="connsiteY928" fmla="*/ 1694974 h 1857375"/>
                      <a:gd name="connsiteX929" fmla="*/ 358616 w 1247775"/>
                      <a:gd name="connsiteY929" fmla="*/ 1694974 h 1857375"/>
                      <a:gd name="connsiteX930" fmla="*/ 348139 w 1247775"/>
                      <a:gd name="connsiteY930" fmla="*/ 1705451 h 1857375"/>
                      <a:gd name="connsiteX931" fmla="*/ 354806 w 1247775"/>
                      <a:gd name="connsiteY931" fmla="*/ 1714976 h 1857375"/>
                      <a:gd name="connsiteX932" fmla="*/ 345281 w 1247775"/>
                      <a:gd name="connsiteY932" fmla="*/ 1729264 h 1857375"/>
                      <a:gd name="connsiteX933" fmla="*/ 360521 w 1247775"/>
                      <a:gd name="connsiteY933" fmla="*/ 1744504 h 1857375"/>
                      <a:gd name="connsiteX934" fmla="*/ 375761 w 1247775"/>
                      <a:gd name="connsiteY934" fmla="*/ 1729264 h 1857375"/>
                      <a:gd name="connsiteX935" fmla="*/ 363379 w 1247775"/>
                      <a:gd name="connsiteY935" fmla="*/ 1714024 h 1857375"/>
                      <a:gd name="connsiteX936" fmla="*/ 368141 w 1247775"/>
                      <a:gd name="connsiteY936" fmla="*/ 1705451 h 1857375"/>
                      <a:gd name="connsiteX937" fmla="*/ 367189 w 1247775"/>
                      <a:gd name="connsiteY937" fmla="*/ 1701641 h 1857375"/>
                      <a:gd name="connsiteX938" fmla="*/ 374809 w 1247775"/>
                      <a:gd name="connsiteY938" fmla="*/ 1704499 h 1857375"/>
                      <a:gd name="connsiteX939" fmla="*/ 381476 w 1247775"/>
                      <a:gd name="connsiteY939" fmla="*/ 1707356 h 1857375"/>
                      <a:gd name="connsiteX940" fmla="*/ 385286 w 1247775"/>
                      <a:gd name="connsiteY940" fmla="*/ 1706404 h 1857375"/>
                      <a:gd name="connsiteX941" fmla="*/ 386239 w 1247775"/>
                      <a:gd name="connsiteY941" fmla="*/ 1706404 h 1857375"/>
                      <a:gd name="connsiteX942" fmla="*/ 416719 w 1247775"/>
                      <a:gd name="connsiteY942" fmla="*/ 1688306 h 1857375"/>
                      <a:gd name="connsiteX943" fmla="*/ 421481 w 1247775"/>
                      <a:gd name="connsiteY943" fmla="*/ 1681639 h 1857375"/>
                      <a:gd name="connsiteX944" fmla="*/ 420529 w 1247775"/>
                      <a:gd name="connsiteY944" fmla="*/ 1678781 h 1857375"/>
                      <a:gd name="connsiteX945" fmla="*/ 420529 w 1247775"/>
                      <a:gd name="connsiteY945" fmla="*/ 1675924 h 1857375"/>
                      <a:gd name="connsiteX946" fmla="*/ 433864 w 1247775"/>
                      <a:gd name="connsiteY946" fmla="*/ 1679734 h 1857375"/>
                      <a:gd name="connsiteX947" fmla="*/ 436721 w 1247775"/>
                      <a:gd name="connsiteY947" fmla="*/ 1686401 h 1857375"/>
                      <a:gd name="connsiteX948" fmla="*/ 415766 w 1247775"/>
                      <a:gd name="connsiteY948" fmla="*/ 1702594 h 1857375"/>
                      <a:gd name="connsiteX949" fmla="*/ 414814 w 1247775"/>
                      <a:gd name="connsiteY949" fmla="*/ 1702594 h 1857375"/>
                      <a:gd name="connsiteX950" fmla="*/ 409099 w 1247775"/>
                      <a:gd name="connsiteY950" fmla="*/ 1708309 h 1857375"/>
                      <a:gd name="connsiteX951" fmla="*/ 409099 w 1247775"/>
                      <a:gd name="connsiteY951" fmla="*/ 1710214 h 1857375"/>
                      <a:gd name="connsiteX952" fmla="*/ 407194 w 1247775"/>
                      <a:gd name="connsiteY952" fmla="*/ 1711166 h 1857375"/>
                      <a:gd name="connsiteX953" fmla="*/ 399574 w 1247775"/>
                      <a:gd name="connsiteY953" fmla="*/ 1705451 h 1857375"/>
                      <a:gd name="connsiteX954" fmla="*/ 391954 w 1247775"/>
                      <a:gd name="connsiteY954" fmla="*/ 1713071 h 1857375"/>
                      <a:gd name="connsiteX955" fmla="*/ 399574 w 1247775"/>
                      <a:gd name="connsiteY955" fmla="*/ 1720691 h 1857375"/>
                      <a:gd name="connsiteX956" fmla="*/ 400526 w 1247775"/>
                      <a:gd name="connsiteY956" fmla="*/ 1720691 h 1857375"/>
                      <a:gd name="connsiteX957" fmla="*/ 400526 w 1247775"/>
                      <a:gd name="connsiteY957" fmla="*/ 1724501 h 1857375"/>
                      <a:gd name="connsiteX958" fmla="*/ 401479 w 1247775"/>
                      <a:gd name="connsiteY958" fmla="*/ 1729264 h 1857375"/>
                      <a:gd name="connsiteX959" fmla="*/ 392906 w 1247775"/>
                      <a:gd name="connsiteY959" fmla="*/ 1743551 h 1857375"/>
                      <a:gd name="connsiteX960" fmla="*/ 394811 w 1247775"/>
                      <a:gd name="connsiteY960" fmla="*/ 1752124 h 1857375"/>
                      <a:gd name="connsiteX961" fmla="*/ 380524 w 1247775"/>
                      <a:gd name="connsiteY961" fmla="*/ 1756886 h 1857375"/>
                      <a:gd name="connsiteX962" fmla="*/ 367189 w 1247775"/>
                      <a:gd name="connsiteY962" fmla="*/ 1751171 h 1857375"/>
                      <a:gd name="connsiteX963" fmla="*/ 348139 w 1247775"/>
                      <a:gd name="connsiteY963" fmla="*/ 1766411 h 1857375"/>
                      <a:gd name="connsiteX964" fmla="*/ 347186 w 1247775"/>
                      <a:gd name="connsiteY964" fmla="*/ 1767364 h 1857375"/>
                      <a:gd name="connsiteX965" fmla="*/ 348139 w 1247775"/>
                      <a:gd name="connsiteY965" fmla="*/ 1761649 h 1857375"/>
                      <a:gd name="connsiteX966" fmla="*/ 333851 w 1247775"/>
                      <a:gd name="connsiteY966" fmla="*/ 1747361 h 1857375"/>
                      <a:gd name="connsiteX967" fmla="*/ 324326 w 1247775"/>
                      <a:gd name="connsiteY967" fmla="*/ 1751171 h 1857375"/>
                      <a:gd name="connsiteX968" fmla="*/ 298609 w 1247775"/>
                      <a:gd name="connsiteY968" fmla="*/ 1736884 h 1857375"/>
                      <a:gd name="connsiteX969" fmla="*/ 268129 w 1247775"/>
                      <a:gd name="connsiteY969" fmla="*/ 1766411 h 1857375"/>
                      <a:gd name="connsiteX970" fmla="*/ 263366 w 1247775"/>
                      <a:gd name="connsiteY970" fmla="*/ 1767364 h 1857375"/>
                      <a:gd name="connsiteX971" fmla="*/ 265271 w 1247775"/>
                      <a:gd name="connsiteY971" fmla="*/ 1758791 h 1857375"/>
                      <a:gd name="connsiteX972" fmla="*/ 238601 w 1247775"/>
                      <a:gd name="connsiteY972" fmla="*/ 1732121 h 1857375"/>
                      <a:gd name="connsiteX973" fmla="*/ 211931 w 1247775"/>
                      <a:gd name="connsiteY973" fmla="*/ 1758791 h 1857375"/>
                      <a:gd name="connsiteX974" fmla="*/ 212884 w 1247775"/>
                      <a:gd name="connsiteY974" fmla="*/ 1764506 h 1857375"/>
                      <a:gd name="connsiteX975" fmla="*/ 212884 w 1247775"/>
                      <a:gd name="connsiteY975" fmla="*/ 1765459 h 1857375"/>
                      <a:gd name="connsiteX976" fmla="*/ 214789 w 1247775"/>
                      <a:gd name="connsiteY976" fmla="*/ 1773079 h 1857375"/>
                      <a:gd name="connsiteX977" fmla="*/ 207169 w 1247775"/>
                      <a:gd name="connsiteY977" fmla="*/ 1781651 h 1857375"/>
                      <a:gd name="connsiteX978" fmla="*/ 208121 w 1247775"/>
                      <a:gd name="connsiteY978" fmla="*/ 1784509 h 1857375"/>
                      <a:gd name="connsiteX979" fmla="*/ 195739 w 1247775"/>
                      <a:gd name="connsiteY979" fmla="*/ 1810226 h 1857375"/>
                      <a:gd name="connsiteX980" fmla="*/ 230029 w 1247775"/>
                      <a:gd name="connsiteY980" fmla="*/ 1847374 h 1857375"/>
                      <a:gd name="connsiteX981" fmla="*/ 260509 w 1247775"/>
                      <a:gd name="connsiteY981" fmla="*/ 1832134 h 1857375"/>
                      <a:gd name="connsiteX982" fmla="*/ 260509 w 1247775"/>
                      <a:gd name="connsiteY982" fmla="*/ 1834991 h 1857375"/>
                      <a:gd name="connsiteX983" fmla="*/ 261461 w 1247775"/>
                      <a:gd name="connsiteY983" fmla="*/ 1839754 h 1857375"/>
                      <a:gd name="connsiteX984" fmla="*/ 257651 w 1247775"/>
                      <a:gd name="connsiteY984" fmla="*/ 1844516 h 1857375"/>
                      <a:gd name="connsiteX985" fmla="*/ 263366 w 1247775"/>
                      <a:gd name="connsiteY985" fmla="*/ 1850231 h 1857375"/>
                      <a:gd name="connsiteX986" fmla="*/ 267176 w 1247775"/>
                      <a:gd name="connsiteY986" fmla="*/ 1848326 h 1857375"/>
                      <a:gd name="connsiteX987" fmla="*/ 270986 w 1247775"/>
                      <a:gd name="connsiteY987" fmla="*/ 1850231 h 1857375"/>
                      <a:gd name="connsiteX988" fmla="*/ 279559 w 1247775"/>
                      <a:gd name="connsiteY988" fmla="*/ 1855946 h 1857375"/>
                      <a:gd name="connsiteX989" fmla="*/ 288131 w 1247775"/>
                      <a:gd name="connsiteY989" fmla="*/ 1850231 h 1857375"/>
                      <a:gd name="connsiteX990" fmla="*/ 300514 w 1247775"/>
                      <a:gd name="connsiteY990" fmla="*/ 1854041 h 1857375"/>
                      <a:gd name="connsiteX991" fmla="*/ 310039 w 1247775"/>
                      <a:gd name="connsiteY991" fmla="*/ 1852136 h 1857375"/>
                      <a:gd name="connsiteX992" fmla="*/ 329089 w 1247775"/>
                      <a:gd name="connsiteY992" fmla="*/ 1834039 h 1857375"/>
                      <a:gd name="connsiteX993" fmla="*/ 334804 w 1247775"/>
                      <a:gd name="connsiteY993" fmla="*/ 1828324 h 1857375"/>
                      <a:gd name="connsiteX994" fmla="*/ 337661 w 1247775"/>
                      <a:gd name="connsiteY994" fmla="*/ 1828324 h 1857375"/>
                      <a:gd name="connsiteX995" fmla="*/ 356711 w 1247775"/>
                      <a:gd name="connsiteY995" fmla="*/ 1817846 h 1857375"/>
                      <a:gd name="connsiteX996" fmla="*/ 368141 w 1247775"/>
                      <a:gd name="connsiteY996" fmla="*/ 1819751 h 1857375"/>
                      <a:gd name="connsiteX997" fmla="*/ 380524 w 1247775"/>
                      <a:gd name="connsiteY997" fmla="*/ 1817846 h 1857375"/>
                      <a:gd name="connsiteX998" fmla="*/ 400526 w 1247775"/>
                      <a:gd name="connsiteY998" fmla="*/ 1823561 h 1857375"/>
                      <a:gd name="connsiteX999" fmla="*/ 437674 w 1247775"/>
                      <a:gd name="connsiteY999" fmla="*/ 1786414 h 1857375"/>
                      <a:gd name="connsiteX1000" fmla="*/ 437674 w 1247775"/>
                      <a:gd name="connsiteY1000" fmla="*/ 1786414 h 1857375"/>
                      <a:gd name="connsiteX1001" fmla="*/ 441484 w 1247775"/>
                      <a:gd name="connsiteY1001" fmla="*/ 1786414 h 1857375"/>
                      <a:gd name="connsiteX1002" fmla="*/ 454819 w 1247775"/>
                      <a:gd name="connsiteY1002" fmla="*/ 1782604 h 1857375"/>
                      <a:gd name="connsiteX1003" fmla="*/ 461486 w 1247775"/>
                      <a:gd name="connsiteY1003" fmla="*/ 1784509 h 1857375"/>
                      <a:gd name="connsiteX1004" fmla="*/ 475774 w 1247775"/>
                      <a:gd name="connsiteY1004" fmla="*/ 1770221 h 1857375"/>
                      <a:gd name="connsiteX1005" fmla="*/ 472916 w 1247775"/>
                      <a:gd name="connsiteY1005" fmla="*/ 1762601 h 1857375"/>
                      <a:gd name="connsiteX1006" fmla="*/ 488156 w 1247775"/>
                      <a:gd name="connsiteY1006" fmla="*/ 1753076 h 1857375"/>
                      <a:gd name="connsiteX1007" fmla="*/ 493871 w 1247775"/>
                      <a:gd name="connsiteY1007" fmla="*/ 1750219 h 1857375"/>
                      <a:gd name="connsiteX1008" fmla="*/ 493871 w 1247775"/>
                      <a:gd name="connsiteY1008" fmla="*/ 1751171 h 1857375"/>
                      <a:gd name="connsiteX1009" fmla="*/ 525304 w 1247775"/>
                      <a:gd name="connsiteY1009" fmla="*/ 1782604 h 1857375"/>
                      <a:gd name="connsiteX1010" fmla="*/ 533876 w 1247775"/>
                      <a:gd name="connsiteY1010" fmla="*/ 1780699 h 1857375"/>
                      <a:gd name="connsiteX1011" fmla="*/ 550069 w 1247775"/>
                      <a:gd name="connsiteY1011" fmla="*/ 1785461 h 1857375"/>
                      <a:gd name="connsiteX1012" fmla="*/ 567214 w 1247775"/>
                      <a:gd name="connsiteY1012" fmla="*/ 1779746 h 1857375"/>
                      <a:gd name="connsiteX1013" fmla="*/ 575786 w 1247775"/>
                      <a:gd name="connsiteY1013" fmla="*/ 1780699 h 1857375"/>
                      <a:gd name="connsiteX1014" fmla="*/ 601504 w 1247775"/>
                      <a:gd name="connsiteY1014" fmla="*/ 1769269 h 1857375"/>
                      <a:gd name="connsiteX1015" fmla="*/ 604361 w 1247775"/>
                      <a:gd name="connsiteY1015" fmla="*/ 1769269 h 1857375"/>
                      <a:gd name="connsiteX1016" fmla="*/ 615791 w 1247775"/>
                      <a:gd name="connsiteY1016" fmla="*/ 1767364 h 1857375"/>
                      <a:gd name="connsiteX1017" fmla="*/ 651034 w 1247775"/>
                      <a:gd name="connsiteY1017" fmla="*/ 1791176 h 1857375"/>
                      <a:gd name="connsiteX1018" fmla="*/ 655796 w 1247775"/>
                      <a:gd name="connsiteY1018" fmla="*/ 1791176 h 1857375"/>
                      <a:gd name="connsiteX1019" fmla="*/ 705326 w 1247775"/>
                      <a:gd name="connsiteY1019" fmla="*/ 1800701 h 1857375"/>
                      <a:gd name="connsiteX1020" fmla="*/ 1004411 w 1247775"/>
                      <a:gd name="connsiteY1020" fmla="*/ 1796891 h 1857375"/>
                      <a:gd name="connsiteX1021" fmla="*/ 1087279 w 1247775"/>
                      <a:gd name="connsiteY1021" fmla="*/ 1637824 h 1857375"/>
                      <a:gd name="connsiteX1022" fmla="*/ 1076801 w 1247775"/>
                      <a:gd name="connsiteY1022" fmla="*/ 1550194 h 1857375"/>
                      <a:gd name="connsiteX1023" fmla="*/ 1153001 w 1247775"/>
                      <a:gd name="connsiteY1023" fmla="*/ 1512094 h 1857375"/>
                      <a:gd name="connsiteX1024" fmla="*/ 1149191 w 1247775"/>
                      <a:gd name="connsiteY1024" fmla="*/ 1437799 h 1857375"/>
                      <a:gd name="connsiteX1025" fmla="*/ 1078706 w 1247775"/>
                      <a:gd name="connsiteY1025" fmla="*/ 1408271 h 1857375"/>
                      <a:gd name="connsiteX1026" fmla="*/ 1161574 w 1247775"/>
                      <a:gd name="connsiteY1026" fmla="*/ 1366361 h 1857375"/>
                      <a:gd name="connsiteX1027" fmla="*/ 1186339 w 1247775"/>
                      <a:gd name="connsiteY1027" fmla="*/ 1283494 h 1857375"/>
                      <a:gd name="connsiteX1028" fmla="*/ 1138714 w 1247775"/>
                      <a:gd name="connsiteY1028" fmla="*/ 1235869 h 1857375"/>
                      <a:gd name="connsiteX1029" fmla="*/ 1159669 w 1247775"/>
                      <a:gd name="connsiteY1029" fmla="*/ 1165384 h 1857375"/>
                      <a:gd name="connsiteX1030" fmla="*/ 1240631 w 1247775"/>
                      <a:gd name="connsiteY1030" fmla="*/ 1103471 h 1857375"/>
                      <a:gd name="connsiteX1031" fmla="*/ 1172051 w 1247775"/>
                      <a:gd name="connsiteY1031" fmla="*/ 974884 h 1857375"/>
                      <a:gd name="connsiteX1032" fmla="*/ 584359 w 1247775"/>
                      <a:gd name="connsiteY1032" fmla="*/ 250984 h 1857375"/>
                      <a:gd name="connsiteX1033" fmla="*/ 581501 w 1247775"/>
                      <a:gd name="connsiteY1033" fmla="*/ 252889 h 1857375"/>
                      <a:gd name="connsiteX1034" fmla="*/ 572929 w 1247775"/>
                      <a:gd name="connsiteY1034" fmla="*/ 250031 h 1857375"/>
                      <a:gd name="connsiteX1035" fmla="*/ 571976 w 1247775"/>
                      <a:gd name="connsiteY1035" fmla="*/ 250031 h 1857375"/>
                      <a:gd name="connsiteX1036" fmla="*/ 570071 w 1247775"/>
                      <a:gd name="connsiteY1036" fmla="*/ 249079 h 1857375"/>
                      <a:gd name="connsiteX1037" fmla="*/ 570071 w 1247775"/>
                      <a:gd name="connsiteY1037" fmla="*/ 246221 h 1857375"/>
                      <a:gd name="connsiteX1038" fmla="*/ 570071 w 1247775"/>
                      <a:gd name="connsiteY1038" fmla="*/ 243364 h 1857375"/>
                      <a:gd name="connsiteX1039" fmla="*/ 585311 w 1247775"/>
                      <a:gd name="connsiteY1039" fmla="*/ 234791 h 1857375"/>
                      <a:gd name="connsiteX1040" fmla="*/ 595789 w 1247775"/>
                      <a:gd name="connsiteY1040" fmla="*/ 244316 h 1857375"/>
                      <a:gd name="connsiteX1041" fmla="*/ 584359 w 1247775"/>
                      <a:gd name="connsiteY1041" fmla="*/ 250984 h 1857375"/>
                      <a:gd name="connsiteX1042" fmla="*/ 596741 w 1247775"/>
                      <a:gd name="connsiteY1042" fmla="*/ 201454 h 1857375"/>
                      <a:gd name="connsiteX1043" fmla="*/ 596741 w 1247775"/>
                      <a:gd name="connsiteY1043" fmla="*/ 198596 h 1857375"/>
                      <a:gd name="connsiteX1044" fmla="*/ 598646 w 1247775"/>
                      <a:gd name="connsiteY1044" fmla="*/ 199549 h 1857375"/>
                      <a:gd name="connsiteX1045" fmla="*/ 596741 w 1247775"/>
                      <a:gd name="connsiteY1045" fmla="*/ 201454 h 1857375"/>
                      <a:gd name="connsiteX1046" fmla="*/ 606266 w 1247775"/>
                      <a:gd name="connsiteY1046" fmla="*/ 250031 h 1857375"/>
                      <a:gd name="connsiteX1047" fmla="*/ 602456 w 1247775"/>
                      <a:gd name="connsiteY1047" fmla="*/ 245269 h 1857375"/>
                      <a:gd name="connsiteX1048" fmla="*/ 605314 w 1247775"/>
                      <a:gd name="connsiteY1048" fmla="*/ 245269 h 1857375"/>
                      <a:gd name="connsiteX1049" fmla="*/ 609124 w 1247775"/>
                      <a:gd name="connsiteY1049" fmla="*/ 245269 h 1857375"/>
                      <a:gd name="connsiteX1050" fmla="*/ 606266 w 1247775"/>
                      <a:gd name="connsiteY1050" fmla="*/ 250031 h 1857375"/>
                      <a:gd name="connsiteX1051" fmla="*/ 557689 w 1247775"/>
                      <a:gd name="connsiteY1051" fmla="*/ 407194 h 1857375"/>
                      <a:gd name="connsiteX1052" fmla="*/ 555784 w 1247775"/>
                      <a:gd name="connsiteY1052" fmla="*/ 407194 h 1857375"/>
                      <a:gd name="connsiteX1053" fmla="*/ 555784 w 1247775"/>
                      <a:gd name="connsiteY1053" fmla="*/ 405289 h 1857375"/>
                      <a:gd name="connsiteX1054" fmla="*/ 554831 w 1247775"/>
                      <a:gd name="connsiteY1054" fmla="*/ 400526 h 1857375"/>
                      <a:gd name="connsiteX1055" fmla="*/ 559594 w 1247775"/>
                      <a:gd name="connsiteY1055" fmla="*/ 407194 h 1857375"/>
                      <a:gd name="connsiteX1056" fmla="*/ 557689 w 1247775"/>
                      <a:gd name="connsiteY1056" fmla="*/ 407194 h 1857375"/>
                      <a:gd name="connsiteX1057" fmla="*/ 637699 w 1247775"/>
                      <a:gd name="connsiteY1057" fmla="*/ 305276 h 1857375"/>
                      <a:gd name="connsiteX1058" fmla="*/ 641509 w 1247775"/>
                      <a:gd name="connsiteY1058" fmla="*/ 309086 h 1857375"/>
                      <a:gd name="connsiteX1059" fmla="*/ 638651 w 1247775"/>
                      <a:gd name="connsiteY1059" fmla="*/ 310039 h 1857375"/>
                      <a:gd name="connsiteX1060" fmla="*/ 636746 w 1247775"/>
                      <a:gd name="connsiteY1060" fmla="*/ 306229 h 1857375"/>
                      <a:gd name="connsiteX1061" fmla="*/ 637699 w 1247775"/>
                      <a:gd name="connsiteY1061" fmla="*/ 305276 h 1857375"/>
                      <a:gd name="connsiteX1062" fmla="*/ 591979 w 1247775"/>
                      <a:gd name="connsiteY1062" fmla="*/ 417671 h 1857375"/>
                      <a:gd name="connsiteX1063" fmla="*/ 609124 w 1247775"/>
                      <a:gd name="connsiteY1063" fmla="*/ 409099 h 1857375"/>
                      <a:gd name="connsiteX1064" fmla="*/ 606266 w 1247775"/>
                      <a:gd name="connsiteY1064" fmla="*/ 418624 h 1857375"/>
                      <a:gd name="connsiteX1065" fmla="*/ 606266 w 1247775"/>
                      <a:gd name="connsiteY1065" fmla="*/ 418624 h 1857375"/>
                      <a:gd name="connsiteX1066" fmla="*/ 598646 w 1247775"/>
                      <a:gd name="connsiteY1066" fmla="*/ 426244 h 1857375"/>
                      <a:gd name="connsiteX1067" fmla="*/ 591026 w 1247775"/>
                      <a:gd name="connsiteY1067" fmla="*/ 420529 h 1857375"/>
                      <a:gd name="connsiteX1068" fmla="*/ 591979 w 1247775"/>
                      <a:gd name="connsiteY1068" fmla="*/ 417671 h 1857375"/>
                      <a:gd name="connsiteX1069" fmla="*/ 594836 w 1247775"/>
                      <a:gd name="connsiteY1069" fmla="*/ 511016 h 1857375"/>
                      <a:gd name="connsiteX1070" fmla="*/ 591979 w 1247775"/>
                      <a:gd name="connsiteY1070" fmla="*/ 510064 h 1857375"/>
                      <a:gd name="connsiteX1071" fmla="*/ 590074 w 1247775"/>
                      <a:gd name="connsiteY1071" fmla="*/ 510064 h 1857375"/>
                      <a:gd name="connsiteX1072" fmla="*/ 587216 w 1247775"/>
                      <a:gd name="connsiteY1072" fmla="*/ 508159 h 1857375"/>
                      <a:gd name="connsiteX1073" fmla="*/ 597694 w 1247775"/>
                      <a:gd name="connsiteY1073" fmla="*/ 503396 h 1857375"/>
                      <a:gd name="connsiteX1074" fmla="*/ 598646 w 1247775"/>
                      <a:gd name="connsiteY1074" fmla="*/ 505301 h 1857375"/>
                      <a:gd name="connsiteX1075" fmla="*/ 594836 w 1247775"/>
                      <a:gd name="connsiteY1075" fmla="*/ 511016 h 1857375"/>
                      <a:gd name="connsiteX1076" fmla="*/ 633889 w 1247775"/>
                      <a:gd name="connsiteY1076" fmla="*/ 447199 h 1857375"/>
                      <a:gd name="connsiteX1077" fmla="*/ 627221 w 1247775"/>
                      <a:gd name="connsiteY1077" fmla="*/ 461486 h 1857375"/>
                      <a:gd name="connsiteX1078" fmla="*/ 626269 w 1247775"/>
                      <a:gd name="connsiteY1078" fmla="*/ 461486 h 1857375"/>
                      <a:gd name="connsiteX1079" fmla="*/ 608171 w 1247775"/>
                      <a:gd name="connsiteY1079" fmla="*/ 479584 h 1857375"/>
                      <a:gd name="connsiteX1080" fmla="*/ 609124 w 1247775"/>
                      <a:gd name="connsiteY1080" fmla="*/ 484346 h 1857375"/>
                      <a:gd name="connsiteX1081" fmla="*/ 608171 w 1247775"/>
                      <a:gd name="connsiteY1081" fmla="*/ 485299 h 1857375"/>
                      <a:gd name="connsiteX1082" fmla="*/ 608171 w 1247775"/>
                      <a:gd name="connsiteY1082" fmla="*/ 483394 h 1857375"/>
                      <a:gd name="connsiteX1083" fmla="*/ 593884 w 1247775"/>
                      <a:gd name="connsiteY1083" fmla="*/ 459581 h 1857375"/>
                      <a:gd name="connsiteX1084" fmla="*/ 606266 w 1247775"/>
                      <a:gd name="connsiteY1084" fmla="*/ 444341 h 1857375"/>
                      <a:gd name="connsiteX1085" fmla="*/ 614839 w 1247775"/>
                      <a:gd name="connsiteY1085" fmla="*/ 447199 h 1857375"/>
                      <a:gd name="connsiteX1086" fmla="*/ 626269 w 1247775"/>
                      <a:gd name="connsiteY1086" fmla="*/ 440531 h 1857375"/>
                      <a:gd name="connsiteX1087" fmla="*/ 630079 w 1247775"/>
                      <a:gd name="connsiteY1087" fmla="*/ 440531 h 1857375"/>
                      <a:gd name="connsiteX1088" fmla="*/ 631984 w 1247775"/>
                      <a:gd name="connsiteY1088" fmla="*/ 440531 h 1857375"/>
                      <a:gd name="connsiteX1089" fmla="*/ 636746 w 1247775"/>
                      <a:gd name="connsiteY1089" fmla="*/ 444341 h 1857375"/>
                      <a:gd name="connsiteX1090" fmla="*/ 633889 w 1247775"/>
                      <a:gd name="connsiteY1090" fmla="*/ 447199 h 1857375"/>
                      <a:gd name="connsiteX1091" fmla="*/ 633889 w 1247775"/>
                      <a:gd name="connsiteY1091" fmla="*/ 447199 h 1857375"/>
                      <a:gd name="connsiteX1092" fmla="*/ 639604 w 1247775"/>
                      <a:gd name="connsiteY1092" fmla="*/ 402431 h 1857375"/>
                      <a:gd name="connsiteX1093" fmla="*/ 631031 w 1247775"/>
                      <a:gd name="connsiteY1093" fmla="*/ 399574 h 1857375"/>
                      <a:gd name="connsiteX1094" fmla="*/ 625316 w 1247775"/>
                      <a:gd name="connsiteY1094" fmla="*/ 391001 h 1857375"/>
                      <a:gd name="connsiteX1095" fmla="*/ 626269 w 1247775"/>
                      <a:gd name="connsiteY1095" fmla="*/ 388144 h 1857375"/>
                      <a:gd name="connsiteX1096" fmla="*/ 620554 w 1247775"/>
                      <a:gd name="connsiteY1096" fmla="*/ 382429 h 1857375"/>
                      <a:gd name="connsiteX1097" fmla="*/ 619601 w 1247775"/>
                      <a:gd name="connsiteY1097" fmla="*/ 374809 h 1857375"/>
                      <a:gd name="connsiteX1098" fmla="*/ 625316 w 1247775"/>
                      <a:gd name="connsiteY1098" fmla="*/ 375761 h 1857375"/>
                      <a:gd name="connsiteX1099" fmla="*/ 631031 w 1247775"/>
                      <a:gd name="connsiteY1099" fmla="*/ 373856 h 1857375"/>
                      <a:gd name="connsiteX1100" fmla="*/ 642461 w 1247775"/>
                      <a:gd name="connsiteY1100" fmla="*/ 380524 h 1857375"/>
                      <a:gd name="connsiteX1101" fmla="*/ 647224 w 1247775"/>
                      <a:gd name="connsiteY1101" fmla="*/ 394811 h 1857375"/>
                      <a:gd name="connsiteX1102" fmla="*/ 639604 w 1247775"/>
                      <a:gd name="connsiteY1102" fmla="*/ 402431 h 1857375"/>
                      <a:gd name="connsiteX1103" fmla="*/ 343376 w 1247775"/>
                      <a:gd name="connsiteY1103" fmla="*/ 758666 h 1857375"/>
                      <a:gd name="connsiteX1104" fmla="*/ 343376 w 1247775"/>
                      <a:gd name="connsiteY1104" fmla="*/ 758666 h 1857375"/>
                      <a:gd name="connsiteX1105" fmla="*/ 341471 w 1247775"/>
                      <a:gd name="connsiteY1105" fmla="*/ 751999 h 1857375"/>
                      <a:gd name="connsiteX1106" fmla="*/ 346234 w 1247775"/>
                      <a:gd name="connsiteY1106" fmla="*/ 752951 h 1857375"/>
                      <a:gd name="connsiteX1107" fmla="*/ 343376 w 1247775"/>
                      <a:gd name="connsiteY1107" fmla="*/ 758666 h 1857375"/>
                      <a:gd name="connsiteX1108" fmla="*/ 109061 w 1247775"/>
                      <a:gd name="connsiteY1108" fmla="*/ 1225391 h 1857375"/>
                      <a:gd name="connsiteX1109" fmla="*/ 95726 w 1247775"/>
                      <a:gd name="connsiteY1109" fmla="*/ 1217771 h 1857375"/>
                      <a:gd name="connsiteX1110" fmla="*/ 104299 w 1247775"/>
                      <a:gd name="connsiteY1110" fmla="*/ 1210151 h 1857375"/>
                      <a:gd name="connsiteX1111" fmla="*/ 122396 w 1247775"/>
                      <a:gd name="connsiteY1111" fmla="*/ 1195864 h 1857375"/>
                      <a:gd name="connsiteX1112" fmla="*/ 129064 w 1247775"/>
                      <a:gd name="connsiteY1112" fmla="*/ 1201579 h 1857375"/>
                      <a:gd name="connsiteX1113" fmla="*/ 109061 w 1247775"/>
                      <a:gd name="connsiteY1113" fmla="*/ 1225391 h 1857375"/>
                      <a:gd name="connsiteX1114" fmla="*/ 151924 w 1247775"/>
                      <a:gd name="connsiteY1114" fmla="*/ 1208246 h 1857375"/>
                      <a:gd name="connsiteX1115" fmla="*/ 150019 w 1247775"/>
                      <a:gd name="connsiteY1115" fmla="*/ 1206341 h 1857375"/>
                      <a:gd name="connsiteX1116" fmla="*/ 151924 w 1247775"/>
                      <a:gd name="connsiteY1116" fmla="*/ 1206341 h 1857375"/>
                      <a:gd name="connsiteX1117" fmla="*/ 151924 w 1247775"/>
                      <a:gd name="connsiteY1117" fmla="*/ 1208246 h 1857375"/>
                      <a:gd name="connsiteX1118" fmla="*/ 290989 w 1247775"/>
                      <a:gd name="connsiteY1118" fmla="*/ 992981 h 1857375"/>
                      <a:gd name="connsiteX1119" fmla="*/ 291941 w 1247775"/>
                      <a:gd name="connsiteY1119" fmla="*/ 986314 h 1857375"/>
                      <a:gd name="connsiteX1120" fmla="*/ 291941 w 1247775"/>
                      <a:gd name="connsiteY1120" fmla="*/ 986314 h 1857375"/>
                      <a:gd name="connsiteX1121" fmla="*/ 294799 w 1247775"/>
                      <a:gd name="connsiteY1121" fmla="*/ 987266 h 1857375"/>
                      <a:gd name="connsiteX1122" fmla="*/ 290989 w 1247775"/>
                      <a:gd name="connsiteY1122" fmla="*/ 992981 h 1857375"/>
                      <a:gd name="connsiteX1123" fmla="*/ 309086 w 1247775"/>
                      <a:gd name="connsiteY1123" fmla="*/ 1652111 h 1857375"/>
                      <a:gd name="connsiteX1124" fmla="*/ 310039 w 1247775"/>
                      <a:gd name="connsiteY1124" fmla="*/ 1649254 h 1857375"/>
                      <a:gd name="connsiteX1125" fmla="*/ 310991 w 1247775"/>
                      <a:gd name="connsiteY1125" fmla="*/ 1650206 h 1857375"/>
                      <a:gd name="connsiteX1126" fmla="*/ 309086 w 1247775"/>
                      <a:gd name="connsiteY1126" fmla="*/ 1652111 h 1857375"/>
                      <a:gd name="connsiteX1127" fmla="*/ 259556 w 1247775"/>
                      <a:gd name="connsiteY1127" fmla="*/ 1822609 h 1857375"/>
                      <a:gd name="connsiteX1128" fmla="*/ 261461 w 1247775"/>
                      <a:gd name="connsiteY1128" fmla="*/ 1816894 h 1857375"/>
                      <a:gd name="connsiteX1129" fmla="*/ 265271 w 1247775"/>
                      <a:gd name="connsiteY1129" fmla="*/ 1816894 h 1857375"/>
                      <a:gd name="connsiteX1130" fmla="*/ 266224 w 1247775"/>
                      <a:gd name="connsiteY1130" fmla="*/ 1817846 h 1857375"/>
                      <a:gd name="connsiteX1131" fmla="*/ 259556 w 1247775"/>
                      <a:gd name="connsiteY1131" fmla="*/ 1822609 h 1857375"/>
                      <a:gd name="connsiteX1132" fmla="*/ 330994 w 1247775"/>
                      <a:gd name="connsiteY1132" fmla="*/ 1783556 h 1857375"/>
                      <a:gd name="connsiteX1133" fmla="*/ 329089 w 1247775"/>
                      <a:gd name="connsiteY1133" fmla="*/ 1783556 h 1857375"/>
                      <a:gd name="connsiteX1134" fmla="*/ 326231 w 1247775"/>
                      <a:gd name="connsiteY1134" fmla="*/ 1781651 h 1857375"/>
                      <a:gd name="connsiteX1135" fmla="*/ 321469 w 1247775"/>
                      <a:gd name="connsiteY1135" fmla="*/ 1777841 h 1857375"/>
                      <a:gd name="connsiteX1136" fmla="*/ 323374 w 1247775"/>
                      <a:gd name="connsiteY1136" fmla="*/ 1772126 h 1857375"/>
                      <a:gd name="connsiteX1137" fmla="*/ 329089 w 1247775"/>
                      <a:gd name="connsiteY1137" fmla="*/ 1773079 h 1857375"/>
                      <a:gd name="connsiteX1138" fmla="*/ 335756 w 1247775"/>
                      <a:gd name="connsiteY1138" fmla="*/ 1771174 h 1857375"/>
                      <a:gd name="connsiteX1139" fmla="*/ 330994 w 1247775"/>
                      <a:gd name="connsiteY1139" fmla="*/ 1783556 h 1857375"/>
                      <a:gd name="connsiteX1140" fmla="*/ 442436 w 1247775"/>
                      <a:gd name="connsiteY1140" fmla="*/ 1450181 h 1857375"/>
                      <a:gd name="connsiteX1141" fmla="*/ 451009 w 1247775"/>
                      <a:gd name="connsiteY1141" fmla="*/ 1458754 h 1857375"/>
                      <a:gd name="connsiteX1142" fmla="*/ 444341 w 1247775"/>
                      <a:gd name="connsiteY1142" fmla="*/ 1465421 h 1857375"/>
                      <a:gd name="connsiteX1143" fmla="*/ 437674 w 1247775"/>
                      <a:gd name="connsiteY1143" fmla="*/ 1454944 h 1857375"/>
                      <a:gd name="connsiteX1144" fmla="*/ 442436 w 1247775"/>
                      <a:gd name="connsiteY1144" fmla="*/ 1450181 h 1857375"/>
                      <a:gd name="connsiteX1145" fmla="*/ 426244 w 1247775"/>
                      <a:gd name="connsiteY1145" fmla="*/ 1592104 h 1857375"/>
                      <a:gd name="connsiteX1146" fmla="*/ 420529 w 1247775"/>
                      <a:gd name="connsiteY1146" fmla="*/ 1587341 h 1857375"/>
                      <a:gd name="connsiteX1147" fmla="*/ 419576 w 1247775"/>
                      <a:gd name="connsiteY1147" fmla="*/ 1587341 h 1857375"/>
                      <a:gd name="connsiteX1148" fmla="*/ 421481 w 1247775"/>
                      <a:gd name="connsiteY1148" fmla="*/ 1576864 h 1857375"/>
                      <a:gd name="connsiteX1149" fmla="*/ 421481 w 1247775"/>
                      <a:gd name="connsiteY1149" fmla="*/ 1574959 h 1857375"/>
                      <a:gd name="connsiteX1150" fmla="*/ 422434 w 1247775"/>
                      <a:gd name="connsiteY1150" fmla="*/ 1574959 h 1857375"/>
                      <a:gd name="connsiteX1151" fmla="*/ 426244 w 1247775"/>
                      <a:gd name="connsiteY1151" fmla="*/ 1577816 h 1857375"/>
                      <a:gd name="connsiteX1152" fmla="*/ 426244 w 1247775"/>
                      <a:gd name="connsiteY1152" fmla="*/ 1580674 h 1857375"/>
                      <a:gd name="connsiteX1153" fmla="*/ 430054 w 1247775"/>
                      <a:gd name="connsiteY1153" fmla="*/ 1593056 h 1857375"/>
                      <a:gd name="connsiteX1154" fmla="*/ 426244 w 1247775"/>
                      <a:gd name="connsiteY1154" fmla="*/ 1592104 h 1857375"/>
                      <a:gd name="connsiteX1155" fmla="*/ 431959 w 1247775"/>
                      <a:gd name="connsiteY1155" fmla="*/ 1518761 h 1857375"/>
                      <a:gd name="connsiteX1156" fmla="*/ 425291 w 1247775"/>
                      <a:gd name="connsiteY1156" fmla="*/ 1517809 h 1857375"/>
                      <a:gd name="connsiteX1157" fmla="*/ 415766 w 1247775"/>
                      <a:gd name="connsiteY1157" fmla="*/ 1519714 h 1857375"/>
                      <a:gd name="connsiteX1158" fmla="*/ 416719 w 1247775"/>
                      <a:gd name="connsiteY1158" fmla="*/ 1515904 h 1857375"/>
                      <a:gd name="connsiteX1159" fmla="*/ 413861 w 1247775"/>
                      <a:gd name="connsiteY1159" fmla="*/ 1508284 h 1857375"/>
                      <a:gd name="connsiteX1160" fmla="*/ 419576 w 1247775"/>
                      <a:gd name="connsiteY1160" fmla="*/ 1499711 h 1857375"/>
                      <a:gd name="connsiteX1161" fmla="*/ 418624 w 1247775"/>
                      <a:gd name="connsiteY1161" fmla="*/ 1494949 h 1857375"/>
                      <a:gd name="connsiteX1162" fmla="*/ 422434 w 1247775"/>
                      <a:gd name="connsiteY1162" fmla="*/ 1486376 h 1857375"/>
                      <a:gd name="connsiteX1163" fmla="*/ 422434 w 1247775"/>
                      <a:gd name="connsiteY1163" fmla="*/ 1484471 h 1857375"/>
                      <a:gd name="connsiteX1164" fmla="*/ 422434 w 1247775"/>
                      <a:gd name="connsiteY1164" fmla="*/ 1484471 h 1857375"/>
                      <a:gd name="connsiteX1165" fmla="*/ 431959 w 1247775"/>
                      <a:gd name="connsiteY1165" fmla="*/ 1491139 h 1857375"/>
                      <a:gd name="connsiteX1166" fmla="*/ 435769 w 1247775"/>
                      <a:gd name="connsiteY1166" fmla="*/ 1490186 h 1857375"/>
                      <a:gd name="connsiteX1167" fmla="*/ 436721 w 1247775"/>
                      <a:gd name="connsiteY1167" fmla="*/ 1493044 h 1857375"/>
                      <a:gd name="connsiteX1168" fmla="*/ 430054 w 1247775"/>
                      <a:gd name="connsiteY1168" fmla="*/ 1505426 h 1857375"/>
                      <a:gd name="connsiteX1169" fmla="*/ 434816 w 1247775"/>
                      <a:gd name="connsiteY1169" fmla="*/ 1515904 h 1857375"/>
                      <a:gd name="connsiteX1170" fmla="*/ 431959 w 1247775"/>
                      <a:gd name="connsiteY1170" fmla="*/ 1518761 h 1857375"/>
                      <a:gd name="connsiteX1171" fmla="*/ 445294 w 1247775"/>
                      <a:gd name="connsiteY1171" fmla="*/ 1609249 h 1857375"/>
                      <a:gd name="connsiteX1172" fmla="*/ 435769 w 1247775"/>
                      <a:gd name="connsiteY1172" fmla="*/ 1603534 h 1857375"/>
                      <a:gd name="connsiteX1173" fmla="*/ 435769 w 1247775"/>
                      <a:gd name="connsiteY1173" fmla="*/ 1603534 h 1857375"/>
                      <a:gd name="connsiteX1174" fmla="*/ 434816 w 1247775"/>
                      <a:gd name="connsiteY1174" fmla="*/ 1598771 h 1857375"/>
                      <a:gd name="connsiteX1175" fmla="*/ 449104 w 1247775"/>
                      <a:gd name="connsiteY1175" fmla="*/ 1603534 h 1857375"/>
                      <a:gd name="connsiteX1176" fmla="*/ 450056 w 1247775"/>
                      <a:gd name="connsiteY1176" fmla="*/ 1603534 h 1857375"/>
                      <a:gd name="connsiteX1177" fmla="*/ 451961 w 1247775"/>
                      <a:gd name="connsiteY1177" fmla="*/ 1606391 h 1857375"/>
                      <a:gd name="connsiteX1178" fmla="*/ 445294 w 1247775"/>
                      <a:gd name="connsiteY1178" fmla="*/ 1609249 h 1857375"/>
                      <a:gd name="connsiteX1179" fmla="*/ 452914 w 1247775"/>
                      <a:gd name="connsiteY1179" fmla="*/ 1518761 h 1857375"/>
                      <a:gd name="connsiteX1180" fmla="*/ 451961 w 1247775"/>
                      <a:gd name="connsiteY1180" fmla="*/ 1517809 h 1857375"/>
                      <a:gd name="connsiteX1181" fmla="*/ 452914 w 1247775"/>
                      <a:gd name="connsiteY1181" fmla="*/ 1516856 h 1857375"/>
                      <a:gd name="connsiteX1182" fmla="*/ 454819 w 1247775"/>
                      <a:gd name="connsiteY1182" fmla="*/ 1517809 h 1857375"/>
                      <a:gd name="connsiteX1183" fmla="*/ 452914 w 1247775"/>
                      <a:gd name="connsiteY1183" fmla="*/ 1518761 h 1857375"/>
                      <a:gd name="connsiteX1184" fmla="*/ 666274 w 1247775"/>
                      <a:gd name="connsiteY1184" fmla="*/ 511969 h 1857375"/>
                      <a:gd name="connsiteX1185" fmla="*/ 668179 w 1247775"/>
                      <a:gd name="connsiteY1185" fmla="*/ 509111 h 1857375"/>
                      <a:gd name="connsiteX1186" fmla="*/ 668179 w 1247775"/>
                      <a:gd name="connsiteY1186" fmla="*/ 511969 h 1857375"/>
                      <a:gd name="connsiteX1187" fmla="*/ 666274 w 1247775"/>
                      <a:gd name="connsiteY1187" fmla="*/ 511969 h 1857375"/>
                      <a:gd name="connsiteX1188" fmla="*/ 657701 w 1247775"/>
                      <a:gd name="connsiteY1188" fmla="*/ 574834 h 1857375"/>
                      <a:gd name="connsiteX1189" fmla="*/ 659606 w 1247775"/>
                      <a:gd name="connsiteY1189" fmla="*/ 572929 h 1857375"/>
                      <a:gd name="connsiteX1190" fmla="*/ 659606 w 1247775"/>
                      <a:gd name="connsiteY1190" fmla="*/ 575786 h 1857375"/>
                      <a:gd name="connsiteX1191" fmla="*/ 657701 w 1247775"/>
                      <a:gd name="connsiteY1191" fmla="*/ 574834 h 1857375"/>
                      <a:gd name="connsiteX1192" fmla="*/ 502444 w 1247775"/>
                      <a:gd name="connsiteY1192" fmla="*/ 1197769 h 1857375"/>
                      <a:gd name="connsiteX1193" fmla="*/ 507206 w 1247775"/>
                      <a:gd name="connsiteY1193" fmla="*/ 1198721 h 1857375"/>
                      <a:gd name="connsiteX1194" fmla="*/ 511969 w 1247775"/>
                      <a:gd name="connsiteY1194" fmla="*/ 1197769 h 1857375"/>
                      <a:gd name="connsiteX1195" fmla="*/ 529114 w 1247775"/>
                      <a:gd name="connsiteY1195" fmla="*/ 1227296 h 1857375"/>
                      <a:gd name="connsiteX1196" fmla="*/ 526256 w 1247775"/>
                      <a:gd name="connsiteY1196" fmla="*/ 1230154 h 1857375"/>
                      <a:gd name="connsiteX1197" fmla="*/ 524351 w 1247775"/>
                      <a:gd name="connsiteY1197" fmla="*/ 1230154 h 1857375"/>
                      <a:gd name="connsiteX1198" fmla="*/ 504349 w 1247775"/>
                      <a:gd name="connsiteY1198" fmla="*/ 1220629 h 1857375"/>
                      <a:gd name="connsiteX1199" fmla="*/ 503396 w 1247775"/>
                      <a:gd name="connsiteY1199" fmla="*/ 1220629 h 1857375"/>
                      <a:gd name="connsiteX1200" fmla="*/ 497681 w 1247775"/>
                      <a:gd name="connsiteY1200" fmla="*/ 1213961 h 1857375"/>
                      <a:gd name="connsiteX1201" fmla="*/ 504349 w 1247775"/>
                      <a:gd name="connsiteY1201" fmla="*/ 1203484 h 1857375"/>
                      <a:gd name="connsiteX1202" fmla="*/ 502444 w 1247775"/>
                      <a:gd name="connsiteY1202" fmla="*/ 1197769 h 1857375"/>
                      <a:gd name="connsiteX1203" fmla="*/ 574834 w 1247775"/>
                      <a:gd name="connsiteY1203" fmla="*/ 1231106 h 1857375"/>
                      <a:gd name="connsiteX1204" fmla="*/ 574834 w 1247775"/>
                      <a:gd name="connsiteY1204" fmla="*/ 1231106 h 1857375"/>
                      <a:gd name="connsiteX1205" fmla="*/ 579596 w 1247775"/>
                      <a:gd name="connsiteY1205" fmla="*/ 1226344 h 1857375"/>
                      <a:gd name="connsiteX1206" fmla="*/ 579596 w 1247775"/>
                      <a:gd name="connsiteY1206" fmla="*/ 1229201 h 1857375"/>
                      <a:gd name="connsiteX1207" fmla="*/ 574834 w 1247775"/>
                      <a:gd name="connsiteY1207" fmla="*/ 1231106 h 1857375"/>
                      <a:gd name="connsiteX1208" fmla="*/ 516731 w 1247775"/>
                      <a:gd name="connsiteY1208" fmla="*/ 1371124 h 1857375"/>
                      <a:gd name="connsiteX1209" fmla="*/ 518636 w 1247775"/>
                      <a:gd name="connsiteY1209" fmla="*/ 1371124 h 1857375"/>
                      <a:gd name="connsiteX1210" fmla="*/ 516731 w 1247775"/>
                      <a:gd name="connsiteY1210" fmla="*/ 1373029 h 1857375"/>
                      <a:gd name="connsiteX1211" fmla="*/ 516731 w 1247775"/>
                      <a:gd name="connsiteY1211" fmla="*/ 1371124 h 1857375"/>
                      <a:gd name="connsiteX1212" fmla="*/ 615791 w 1247775"/>
                      <a:gd name="connsiteY1212" fmla="*/ 838676 h 1857375"/>
                      <a:gd name="connsiteX1213" fmla="*/ 627221 w 1247775"/>
                      <a:gd name="connsiteY1213" fmla="*/ 845344 h 1857375"/>
                      <a:gd name="connsiteX1214" fmla="*/ 627221 w 1247775"/>
                      <a:gd name="connsiteY1214" fmla="*/ 847249 h 1857375"/>
                      <a:gd name="connsiteX1215" fmla="*/ 626269 w 1247775"/>
                      <a:gd name="connsiteY1215" fmla="*/ 849154 h 1857375"/>
                      <a:gd name="connsiteX1216" fmla="*/ 620554 w 1247775"/>
                      <a:gd name="connsiteY1216" fmla="*/ 848201 h 1857375"/>
                      <a:gd name="connsiteX1217" fmla="*/ 610076 w 1247775"/>
                      <a:gd name="connsiteY1217" fmla="*/ 849154 h 1857375"/>
                      <a:gd name="connsiteX1218" fmla="*/ 610076 w 1247775"/>
                      <a:gd name="connsiteY1218" fmla="*/ 847249 h 1857375"/>
                      <a:gd name="connsiteX1219" fmla="*/ 609124 w 1247775"/>
                      <a:gd name="connsiteY1219" fmla="*/ 842486 h 1857375"/>
                      <a:gd name="connsiteX1220" fmla="*/ 615791 w 1247775"/>
                      <a:gd name="connsiteY1220" fmla="*/ 838676 h 1857375"/>
                      <a:gd name="connsiteX1221" fmla="*/ 571024 w 1247775"/>
                      <a:gd name="connsiteY1221" fmla="*/ 938689 h 1857375"/>
                      <a:gd name="connsiteX1222" fmla="*/ 577691 w 1247775"/>
                      <a:gd name="connsiteY1222" fmla="*/ 943451 h 1857375"/>
                      <a:gd name="connsiteX1223" fmla="*/ 575786 w 1247775"/>
                      <a:gd name="connsiteY1223" fmla="*/ 946309 h 1857375"/>
                      <a:gd name="connsiteX1224" fmla="*/ 571024 w 1247775"/>
                      <a:gd name="connsiteY1224" fmla="*/ 938689 h 1857375"/>
                      <a:gd name="connsiteX1225" fmla="*/ 571024 w 1247775"/>
                      <a:gd name="connsiteY1225" fmla="*/ 938689 h 1857375"/>
                      <a:gd name="connsiteX1226" fmla="*/ 552926 w 1247775"/>
                      <a:gd name="connsiteY1226" fmla="*/ 718661 h 1857375"/>
                      <a:gd name="connsiteX1227" fmla="*/ 566261 w 1247775"/>
                      <a:gd name="connsiteY1227" fmla="*/ 710089 h 1857375"/>
                      <a:gd name="connsiteX1228" fmla="*/ 568166 w 1247775"/>
                      <a:gd name="connsiteY1228" fmla="*/ 711041 h 1857375"/>
                      <a:gd name="connsiteX1229" fmla="*/ 567214 w 1247775"/>
                      <a:gd name="connsiteY1229" fmla="*/ 719614 h 1857375"/>
                      <a:gd name="connsiteX1230" fmla="*/ 567214 w 1247775"/>
                      <a:gd name="connsiteY1230" fmla="*/ 723424 h 1857375"/>
                      <a:gd name="connsiteX1231" fmla="*/ 565309 w 1247775"/>
                      <a:gd name="connsiteY1231" fmla="*/ 724376 h 1857375"/>
                      <a:gd name="connsiteX1232" fmla="*/ 552926 w 1247775"/>
                      <a:gd name="connsiteY1232" fmla="*/ 720566 h 1857375"/>
                      <a:gd name="connsiteX1233" fmla="*/ 552926 w 1247775"/>
                      <a:gd name="connsiteY1233" fmla="*/ 718661 h 1857375"/>
                      <a:gd name="connsiteX1234" fmla="*/ 553879 w 1247775"/>
                      <a:gd name="connsiteY1234" fmla="*/ 816769 h 1857375"/>
                      <a:gd name="connsiteX1235" fmla="*/ 559594 w 1247775"/>
                      <a:gd name="connsiteY1235" fmla="*/ 804386 h 1857375"/>
                      <a:gd name="connsiteX1236" fmla="*/ 561499 w 1247775"/>
                      <a:gd name="connsiteY1236" fmla="*/ 804386 h 1857375"/>
                      <a:gd name="connsiteX1237" fmla="*/ 569119 w 1247775"/>
                      <a:gd name="connsiteY1237" fmla="*/ 808196 h 1857375"/>
                      <a:gd name="connsiteX1238" fmla="*/ 568166 w 1247775"/>
                      <a:gd name="connsiteY1238" fmla="*/ 813911 h 1857375"/>
                      <a:gd name="connsiteX1239" fmla="*/ 563404 w 1247775"/>
                      <a:gd name="connsiteY1239" fmla="*/ 822484 h 1857375"/>
                      <a:gd name="connsiteX1240" fmla="*/ 563404 w 1247775"/>
                      <a:gd name="connsiteY1240" fmla="*/ 824389 h 1857375"/>
                      <a:gd name="connsiteX1241" fmla="*/ 550069 w 1247775"/>
                      <a:gd name="connsiteY1241" fmla="*/ 828199 h 1857375"/>
                      <a:gd name="connsiteX1242" fmla="*/ 553879 w 1247775"/>
                      <a:gd name="connsiteY1242" fmla="*/ 816769 h 1857375"/>
                      <a:gd name="connsiteX1243" fmla="*/ 547211 w 1247775"/>
                      <a:gd name="connsiteY1243" fmla="*/ 968216 h 1857375"/>
                      <a:gd name="connsiteX1244" fmla="*/ 547211 w 1247775"/>
                      <a:gd name="connsiteY1244" fmla="*/ 970121 h 1857375"/>
                      <a:gd name="connsiteX1245" fmla="*/ 552926 w 1247775"/>
                      <a:gd name="connsiteY1245" fmla="*/ 975836 h 1857375"/>
                      <a:gd name="connsiteX1246" fmla="*/ 558641 w 1247775"/>
                      <a:gd name="connsiteY1246" fmla="*/ 972026 h 1857375"/>
                      <a:gd name="connsiteX1247" fmla="*/ 558641 w 1247775"/>
                      <a:gd name="connsiteY1247" fmla="*/ 972026 h 1857375"/>
                      <a:gd name="connsiteX1248" fmla="*/ 563404 w 1247775"/>
                      <a:gd name="connsiteY1248" fmla="*/ 971074 h 1857375"/>
                      <a:gd name="connsiteX1249" fmla="*/ 562451 w 1247775"/>
                      <a:gd name="connsiteY1249" fmla="*/ 973931 h 1857375"/>
                      <a:gd name="connsiteX1250" fmla="*/ 567214 w 1247775"/>
                      <a:gd name="connsiteY1250" fmla="*/ 980599 h 1857375"/>
                      <a:gd name="connsiteX1251" fmla="*/ 571024 w 1247775"/>
                      <a:gd name="connsiteY1251" fmla="*/ 991076 h 1857375"/>
                      <a:gd name="connsiteX1252" fmla="*/ 567214 w 1247775"/>
                      <a:gd name="connsiteY1252" fmla="*/ 992029 h 1857375"/>
                      <a:gd name="connsiteX1253" fmla="*/ 559594 w 1247775"/>
                      <a:gd name="connsiteY1253" fmla="*/ 989171 h 1857375"/>
                      <a:gd name="connsiteX1254" fmla="*/ 548164 w 1247775"/>
                      <a:gd name="connsiteY1254" fmla="*/ 996791 h 1857375"/>
                      <a:gd name="connsiteX1255" fmla="*/ 545306 w 1247775"/>
                      <a:gd name="connsiteY1255" fmla="*/ 1001554 h 1857375"/>
                      <a:gd name="connsiteX1256" fmla="*/ 536734 w 1247775"/>
                      <a:gd name="connsiteY1256" fmla="*/ 994886 h 1857375"/>
                      <a:gd name="connsiteX1257" fmla="*/ 537686 w 1247775"/>
                      <a:gd name="connsiteY1257" fmla="*/ 992029 h 1857375"/>
                      <a:gd name="connsiteX1258" fmla="*/ 531019 w 1247775"/>
                      <a:gd name="connsiteY1258" fmla="*/ 985361 h 1857375"/>
                      <a:gd name="connsiteX1259" fmla="*/ 524351 w 1247775"/>
                      <a:gd name="connsiteY1259" fmla="*/ 992029 h 1857375"/>
                      <a:gd name="connsiteX1260" fmla="*/ 524351 w 1247775"/>
                      <a:gd name="connsiteY1260" fmla="*/ 993934 h 1857375"/>
                      <a:gd name="connsiteX1261" fmla="*/ 511016 w 1247775"/>
                      <a:gd name="connsiteY1261" fmla="*/ 1004411 h 1857375"/>
                      <a:gd name="connsiteX1262" fmla="*/ 504349 w 1247775"/>
                      <a:gd name="connsiteY1262" fmla="*/ 1000601 h 1857375"/>
                      <a:gd name="connsiteX1263" fmla="*/ 503396 w 1247775"/>
                      <a:gd name="connsiteY1263" fmla="*/ 1000601 h 1857375"/>
                      <a:gd name="connsiteX1264" fmla="*/ 501491 w 1247775"/>
                      <a:gd name="connsiteY1264" fmla="*/ 995839 h 1857375"/>
                      <a:gd name="connsiteX1265" fmla="*/ 502444 w 1247775"/>
                      <a:gd name="connsiteY1265" fmla="*/ 995839 h 1857375"/>
                      <a:gd name="connsiteX1266" fmla="*/ 524351 w 1247775"/>
                      <a:gd name="connsiteY1266" fmla="*/ 973931 h 1857375"/>
                      <a:gd name="connsiteX1267" fmla="*/ 524351 w 1247775"/>
                      <a:gd name="connsiteY1267" fmla="*/ 972979 h 1857375"/>
                      <a:gd name="connsiteX1268" fmla="*/ 529114 w 1247775"/>
                      <a:gd name="connsiteY1268" fmla="*/ 973931 h 1857375"/>
                      <a:gd name="connsiteX1269" fmla="*/ 541496 w 1247775"/>
                      <a:gd name="connsiteY1269" fmla="*/ 961549 h 1857375"/>
                      <a:gd name="connsiteX1270" fmla="*/ 529114 w 1247775"/>
                      <a:gd name="connsiteY1270" fmla="*/ 949166 h 1857375"/>
                      <a:gd name="connsiteX1271" fmla="*/ 519589 w 1247775"/>
                      <a:gd name="connsiteY1271" fmla="*/ 954881 h 1857375"/>
                      <a:gd name="connsiteX1272" fmla="*/ 520541 w 1247775"/>
                      <a:gd name="connsiteY1272" fmla="*/ 951071 h 1857375"/>
                      <a:gd name="connsiteX1273" fmla="*/ 500539 w 1247775"/>
                      <a:gd name="connsiteY1273" fmla="*/ 931069 h 1857375"/>
                      <a:gd name="connsiteX1274" fmla="*/ 492919 w 1247775"/>
                      <a:gd name="connsiteY1274" fmla="*/ 932974 h 1857375"/>
                      <a:gd name="connsiteX1275" fmla="*/ 484346 w 1247775"/>
                      <a:gd name="connsiteY1275" fmla="*/ 925354 h 1857375"/>
                      <a:gd name="connsiteX1276" fmla="*/ 486251 w 1247775"/>
                      <a:gd name="connsiteY1276" fmla="*/ 917734 h 1857375"/>
                      <a:gd name="connsiteX1277" fmla="*/ 485299 w 1247775"/>
                      <a:gd name="connsiteY1277" fmla="*/ 912971 h 1857375"/>
                      <a:gd name="connsiteX1278" fmla="*/ 488156 w 1247775"/>
                      <a:gd name="connsiteY1278" fmla="*/ 906304 h 1857375"/>
                      <a:gd name="connsiteX1279" fmla="*/ 486251 w 1247775"/>
                      <a:gd name="connsiteY1279" fmla="*/ 901541 h 1857375"/>
                      <a:gd name="connsiteX1280" fmla="*/ 492919 w 1247775"/>
                      <a:gd name="connsiteY1280" fmla="*/ 893921 h 1857375"/>
                      <a:gd name="connsiteX1281" fmla="*/ 505301 w 1247775"/>
                      <a:gd name="connsiteY1281" fmla="*/ 907256 h 1857375"/>
                      <a:gd name="connsiteX1282" fmla="*/ 505301 w 1247775"/>
                      <a:gd name="connsiteY1282" fmla="*/ 907256 h 1857375"/>
                      <a:gd name="connsiteX1283" fmla="*/ 525304 w 1247775"/>
                      <a:gd name="connsiteY1283" fmla="*/ 941546 h 1857375"/>
                      <a:gd name="connsiteX1284" fmla="*/ 537686 w 1247775"/>
                      <a:gd name="connsiteY1284" fmla="*/ 947261 h 1857375"/>
                      <a:gd name="connsiteX1285" fmla="*/ 538639 w 1247775"/>
                      <a:gd name="connsiteY1285" fmla="*/ 947261 h 1857375"/>
                      <a:gd name="connsiteX1286" fmla="*/ 539591 w 1247775"/>
                      <a:gd name="connsiteY1286" fmla="*/ 948214 h 1857375"/>
                      <a:gd name="connsiteX1287" fmla="*/ 539591 w 1247775"/>
                      <a:gd name="connsiteY1287" fmla="*/ 952024 h 1857375"/>
                      <a:gd name="connsiteX1288" fmla="*/ 547211 w 1247775"/>
                      <a:gd name="connsiteY1288" fmla="*/ 968216 h 1857375"/>
                      <a:gd name="connsiteX1289" fmla="*/ 549116 w 1247775"/>
                      <a:gd name="connsiteY1289" fmla="*/ 1032986 h 1857375"/>
                      <a:gd name="connsiteX1290" fmla="*/ 536734 w 1247775"/>
                      <a:gd name="connsiteY1290" fmla="*/ 1048226 h 1857375"/>
                      <a:gd name="connsiteX1291" fmla="*/ 532924 w 1247775"/>
                      <a:gd name="connsiteY1291" fmla="*/ 1048226 h 1857375"/>
                      <a:gd name="connsiteX1292" fmla="*/ 531019 w 1247775"/>
                      <a:gd name="connsiteY1292" fmla="*/ 1048226 h 1857375"/>
                      <a:gd name="connsiteX1293" fmla="*/ 531019 w 1247775"/>
                      <a:gd name="connsiteY1293" fmla="*/ 1047274 h 1857375"/>
                      <a:gd name="connsiteX1294" fmla="*/ 535781 w 1247775"/>
                      <a:gd name="connsiteY1294" fmla="*/ 1036796 h 1857375"/>
                      <a:gd name="connsiteX1295" fmla="*/ 534829 w 1247775"/>
                      <a:gd name="connsiteY1295" fmla="*/ 1032986 h 1857375"/>
                      <a:gd name="connsiteX1296" fmla="*/ 547211 w 1247775"/>
                      <a:gd name="connsiteY1296" fmla="*/ 1018699 h 1857375"/>
                      <a:gd name="connsiteX1297" fmla="*/ 548164 w 1247775"/>
                      <a:gd name="connsiteY1297" fmla="*/ 1019651 h 1857375"/>
                      <a:gd name="connsiteX1298" fmla="*/ 547211 w 1247775"/>
                      <a:gd name="connsiteY1298" fmla="*/ 1026319 h 1857375"/>
                      <a:gd name="connsiteX1299" fmla="*/ 549116 w 1247775"/>
                      <a:gd name="connsiteY1299" fmla="*/ 1032986 h 1857375"/>
                      <a:gd name="connsiteX1300" fmla="*/ 506254 w 1247775"/>
                      <a:gd name="connsiteY1300" fmla="*/ 814864 h 1857375"/>
                      <a:gd name="connsiteX1301" fmla="*/ 497681 w 1247775"/>
                      <a:gd name="connsiteY1301" fmla="*/ 812959 h 1857375"/>
                      <a:gd name="connsiteX1302" fmla="*/ 497681 w 1247775"/>
                      <a:gd name="connsiteY1302" fmla="*/ 812959 h 1857375"/>
                      <a:gd name="connsiteX1303" fmla="*/ 507206 w 1247775"/>
                      <a:gd name="connsiteY1303" fmla="*/ 806291 h 1857375"/>
                      <a:gd name="connsiteX1304" fmla="*/ 509111 w 1247775"/>
                      <a:gd name="connsiteY1304" fmla="*/ 805339 h 1857375"/>
                      <a:gd name="connsiteX1305" fmla="*/ 509111 w 1247775"/>
                      <a:gd name="connsiteY1305" fmla="*/ 806291 h 1857375"/>
                      <a:gd name="connsiteX1306" fmla="*/ 506254 w 1247775"/>
                      <a:gd name="connsiteY1306" fmla="*/ 812959 h 1857375"/>
                      <a:gd name="connsiteX1307" fmla="*/ 506254 w 1247775"/>
                      <a:gd name="connsiteY1307" fmla="*/ 814864 h 1857375"/>
                      <a:gd name="connsiteX1308" fmla="*/ 521494 w 1247775"/>
                      <a:gd name="connsiteY1308" fmla="*/ 822484 h 1857375"/>
                      <a:gd name="connsiteX1309" fmla="*/ 536734 w 1247775"/>
                      <a:gd name="connsiteY1309" fmla="*/ 832961 h 1857375"/>
                      <a:gd name="connsiteX1310" fmla="*/ 543401 w 1247775"/>
                      <a:gd name="connsiteY1310" fmla="*/ 832009 h 1857375"/>
                      <a:gd name="connsiteX1311" fmla="*/ 536734 w 1247775"/>
                      <a:gd name="connsiteY1311" fmla="*/ 842486 h 1857375"/>
                      <a:gd name="connsiteX1312" fmla="*/ 533876 w 1247775"/>
                      <a:gd name="connsiteY1312" fmla="*/ 842486 h 1857375"/>
                      <a:gd name="connsiteX1313" fmla="*/ 517684 w 1247775"/>
                      <a:gd name="connsiteY1313" fmla="*/ 854869 h 1857375"/>
                      <a:gd name="connsiteX1314" fmla="*/ 517684 w 1247775"/>
                      <a:gd name="connsiteY1314" fmla="*/ 854869 h 1857375"/>
                      <a:gd name="connsiteX1315" fmla="*/ 515779 w 1247775"/>
                      <a:gd name="connsiteY1315" fmla="*/ 854869 h 1857375"/>
                      <a:gd name="connsiteX1316" fmla="*/ 522446 w 1247775"/>
                      <a:gd name="connsiteY1316" fmla="*/ 838676 h 1857375"/>
                      <a:gd name="connsiteX1317" fmla="*/ 514826 w 1247775"/>
                      <a:gd name="connsiteY1317" fmla="*/ 820579 h 1857375"/>
                      <a:gd name="connsiteX1318" fmla="*/ 516731 w 1247775"/>
                      <a:gd name="connsiteY1318" fmla="*/ 819626 h 1857375"/>
                      <a:gd name="connsiteX1319" fmla="*/ 521494 w 1247775"/>
                      <a:gd name="connsiteY1319" fmla="*/ 822484 h 1857375"/>
                      <a:gd name="connsiteX1320" fmla="*/ 487204 w 1247775"/>
                      <a:gd name="connsiteY1320" fmla="*/ 723424 h 1857375"/>
                      <a:gd name="connsiteX1321" fmla="*/ 490061 w 1247775"/>
                      <a:gd name="connsiteY1321" fmla="*/ 728186 h 1857375"/>
                      <a:gd name="connsiteX1322" fmla="*/ 486251 w 1247775"/>
                      <a:gd name="connsiteY1322" fmla="*/ 731996 h 1857375"/>
                      <a:gd name="connsiteX1323" fmla="*/ 487204 w 1247775"/>
                      <a:gd name="connsiteY1323" fmla="*/ 723424 h 1857375"/>
                      <a:gd name="connsiteX1324" fmla="*/ 487204 w 1247775"/>
                      <a:gd name="connsiteY1324" fmla="*/ 723424 h 1857375"/>
                      <a:gd name="connsiteX1325" fmla="*/ 362426 w 1247775"/>
                      <a:gd name="connsiteY1325" fmla="*/ 708184 h 1857375"/>
                      <a:gd name="connsiteX1326" fmla="*/ 380524 w 1247775"/>
                      <a:gd name="connsiteY1326" fmla="*/ 695801 h 1857375"/>
                      <a:gd name="connsiteX1327" fmla="*/ 383381 w 1247775"/>
                      <a:gd name="connsiteY1327" fmla="*/ 694849 h 1857375"/>
                      <a:gd name="connsiteX1328" fmla="*/ 392906 w 1247775"/>
                      <a:gd name="connsiteY1328" fmla="*/ 705326 h 1857375"/>
                      <a:gd name="connsiteX1329" fmla="*/ 371951 w 1247775"/>
                      <a:gd name="connsiteY1329" fmla="*/ 726281 h 1857375"/>
                      <a:gd name="connsiteX1330" fmla="*/ 360521 w 1247775"/>
                      <a:gd name="connsiteY1330" fmla="*/ 708184 h 1857375"/>
                      <a:gd name="connsiteX1331" fmla="*/ 362426 w 1247775"/>
                      <a:gd name="connsiteY1331" fmla="*/ 708184 h 1857375"/>
                      <a:gd name="connsiteX1332" fmla="*/ 453866 w 1247775"/>
                      <a:gd name="connsiteY1332" fmla="*/ 781526 h 1857375"/>
                      <a:gd name="connsiteX1333" fmla="*/ 443389 w 1247775"/>
                      <a:gd name="connsiteY1333" fmla="*/ 791051 h 1857375"/>
                      <a:gd name="connsiteX1334" fmla="*/ 450056 w 1247775"/>
                      <a:gd name="connsiteY1334" fmla="*/ 800576 h 1857375"/>
                      <a:gd name="connsiteX1335" fmla="*/ 438626 w 1247775"/>
                      <a:gd name="connsiteY1335" fmla="*/ 809149 h 1857375"/>
                      <a:gd name="connsiteX1336" fmla="*/ 419576 w 1247775"/>
                      <a:gd name="connsiteY1336" fmla="*/ 830104 h 1857375"/>
                      <a:gd name="connsiteX1337" fmla="*/ 425291 w 1247775"/>
                      <a:gd name="connsiteY1337" fmla="*/ 844391 h 1857375"/>
                      <a:gd name="connsiteX1338" fmla="*/ 423386 w 1247775"/>
                      <a:gd name="connsiteY1338" fmla="*/ 846296 h 1857375"/>
                      <a:gd name="connsiteX1339" fmla="*/ 404336 w 1247775"/>
                      <a:gd name="connsiteY1339" fmla="*/ 832009 h 1857375"/>
                      <a:gd name="connsiteX1340" fmla="*/ 394811 w 1247775"/>
                      <a:gd name="connsiteY1340" fmla="*/ 828199 h 1857375"/>
                      <a:gd name="connsiteX1341" fmla="*/ 386239 w 1247775"/>
                      <a:gd name="connsiteY1341" fmla="*/ 831056 h 1857375"/>
                      <a:gd name="connsiteX1342" fmla="*/ 368141 w 1247775"/>
                      <a:gd name="connsiteY1342" fmla="*/ 842486 h 1857375"/>
                      <a:gd name="connsiteX1343" fmla="*/ 363379 w 1247775"/>
                      <a:gd name="connsiteY1343" fmla="*/ 837724 h 1857375"/>
                      <a:gd name="connsiteX1344" fmla="*/ 357664 w 1247775"/>
                      <a:gd name="connsiteY1344" fmla="*/ 826294 h 1857375"/>
                      <a:gd name="connsiteX1345" fmla="*/ 370046 w 1247775"/>
                      <a:gd name="connsiteY1345" fmla="*/ 807244 h 1857375"/>
                      <a:gd name="connsiteX1346" fmla="*/ 372904 w 1247775"/>
                      <a:gd name="connsiteY1346" fmla="*/ 807244 h 1857375"/>
                      <a:gd name="connsiteX1347" fmla="*/ 388144 w 1247775"/>
                      <a:gd name="connsiteY1347" fmla="*/ 803434 h 1857375"/>
                      <a:gd name="connsiteX1348" fmla="*/ 385286 w 1247775"/>
                      <a:gd name="connsiteY1348" fmla="*/ 811054 h 1857375"/>
                      <a:gd name="connsiteX1349" fmla="*/ 397669 w 1247775"/>
                      <a:gd name="connsiteY1349" fmla="*/ 823436 h 1857375"/>
                      <a:gd name="connsiteX1350" fmla="*/ 410051 w 1247775"/>
                      <a:gd name="connsiteY1350" fmla="*/ 811054 h 1857375"/>
                      <a:gd name="connsiteX1351" fmla="*/ 397669 w 1247775"/>
                      <a:gd name="connsiteY1351" fmla="*/ 798671 h 1857375"/>
                      <a:gd name="connsiteX1352" fmla="*/ 394811 w 1247775"/>
                      <a:gd name="connsiteY1352" fmla="*/ 799624 h 1857375"/>
                      <a:gd name="connsiteX1353" fmla="*/ 398621 w 1247775"/>
                      <a:gd name="connsiteY1353" fmla="*/ 795814 h 1857375"/>
                      <a:gd name="connsiteX1354" fmla="*/ 416719 w 1247775"/>
                      <a:gd name="connsiteY1354" fmla="*/ 787241 h 1857375"/>
                      <a:gd name="connsiteX1355" fmla="*/ 424339 w 1247775"/>
                      <a:gd name="connsiteY1355" fmla="*/ 788194 h 1857375"/>
                      <a:gd name="connsiteX1356" fmla="*/ 456724 w 1247775"/>
                      <a:gd name="connsiteY1356" fmla="*/ 759619 h 1857375"/>
                      <a:gd name="connsiteX1357" fmla="*/ 460534 w 1247775"/>
                      <a:gd name="connsiteY1357" fmla="*/ 759619 h 1857375"/>
                      <a:gd name="connsiteX1358" fmla="*/ 482441 w 1247775"/>
                      <a:gd name="connsiteY1358" fmla="*/ 743426 h 1857375"/>
                      <a:gd name="connsiteX1359" fmla="*/ 498634 w 1247775"/>
                      <a:gd name="connsiteY1359" fmla="*/ 757714 h 1857375"/>
                      <a:gd name="connsiteX1360" fmla="*/ 514826 w 1247775"/>
                      <a:gd name="connsiteY1360" fmla="*/ 742474 h 1857375"/>
                      <a:gd name="connsiteX1361" fmla="*/ 515779 w 1247775"/>
                      <a:gd name="connsiteY1361" fmla="*/ 742474 h 1857375"/>
                      <a:gd name="connsiteX1362" fmla="*/ 513874 w 1247775"/>
                      <a:gd name="connsiteY1362" fmla="*/ 751999 h 1857375"/>
                      <a:gd name="connsiteX1363" fmla="*/ 513874 w 1247775"/>
                      <a:gd name="connsiteY1363" fmla="*/ 755809 h 1857375"/>
                      <a:gd name="connsiteX1364" fmla="*/ 509111 w 1247775"/>
                      <a:gd name="connsiteY1364" fmla="*/ 768191 h 1857375"/>
                      <a:gd name="connsiteX1365" fmla="*/ 514826 w 1247775"/>
                      <a:gd name="connsiteY1365" fmla="*/ 781526 h 1857375"/>
                      <a:gd name="connsiteX1366" fmla="*/ 510064 w 1247775"/>
                      <a:gd name="connsiteY1366" fmla="*/ 788194 h 1857375"/>
                      <a:gd name="connsiteX1367" fmla="*/ 501491 w 1247775"/>
                      <a:gd name="connsiteY1367" fmla="*/ 783431 h 1857375"/>
                      <a:gd name="connsiteX1368" fmla="*/ 491966 w 1247775"/>
                      <a:gd name="connsiteY1368" fmla="*/ 780574 h 1857375"/>
                      <a:gd name="connsiteX1369" fmla="*/ 490061 w 1247775"/>
                      <a:gd name="connsiteY1369" fmla="*/ 780574 h 1857375"/>
                      <a:gd name="connsiteX1370" fmla="*/ 490061 w 1247775"/>
                      <a:gd name="connsiteY1370" fmla="*/ 779621 h 1857375"/>
                      <a:gd name="connsiteX1371" fmla="*/ 477679 w 1247775"/>
                      <a:gd name="connsiteY1371" fmla="*/ 767239 h 1857375"/>
                      <a:gd name="connsiteX1372" fmla="*/ 465296 w 1247775"/>
                      <a:gd name="connsiteY1372" fmla="*/ 779621 h 1857375"/>
                      <a:gd name="connsiteX1373" fmla="*/ 471011 w 1247775"/>
                      <a:gd name="connsiteY1373" fmla="*/ 790099 h 1857375"/>
                      <a:gd name="connsiteX1374" fmla="*/ 458629 w 1247775"/>
                      <a:gd name="connsiteY1374" fmla="*/ 799624 h 1857375"/>
                      <a:gd name="connsiteX1375" fmla="*/ 457676 w 1247775"/>
                      <a:gd name="connsiteY1375" fmla="*/ 799624 h 1857375"/>
                      <a:gd name="connsiteX1376" fmla="*/ 462439 w 1247775"/>
                      <a:gd name="connsiteY1376" fmla="*/ 791051 h 1857375"/>
                      <a:gd name="connsiteX1377" fmla="*/ 453866 w 1247775"/>
                      <a:gd name="connsiteY1377" fmla="*/ 781526 h 1857375"/>
                      <a:gd name="connsiteX1378" fmla="*/ 481489 w 1247775"/>
                      <a:gd name="connsiteY1378" fmla="*/ 946309 h 1857375"/>
                      <a:gd name="connsiteX1379" fmla="*/ 480536 w 1247775"/>
                      <a:gd name="connsiteY1379" fmla="*/ 951071 h 1857375"/>
                      <a:gd name="connsiteX1380" fmla="*/ 470059 w 1247775"/>
                      <a:gd name="connsiteY1380" fmla="*/ 936784 h 1857375"/>
                      <a:gd name="connsiteX1381" fmla="*/ 473869 w 1247775"/>
                      <a:gd name="connsiteY1381" fmla="*/ 935831 h 1857375"/>
                      <a:gd name="connsiteX1382" fmla="*/ 473869 w 1247775"/>
                      <a:gd name="connsiteY1382" fmla="*/ 935831 h 1857375"/>
                      <a:gd name="connsiteX1383" fmla="*/ 481489 w 1247775"/>
                      <a:gd name="connsiteY1383" fmla="*/ 946309 h 1857375"/>
                      <a:gd name="connsiteX1384" fmla="*/ 345281 w 1247775"/>
                      <a:gd name="connsiteY1384" fmla="*/ 1095851 h 1857375"/>
                      <a:gd name="connsiteX1385" fmla="*/ 345281 w 1247775"/>
                      <a:gd name="connsiteY1385" fmla="*/ 1095851 h 1857375"/>
                      <a:gd name="connsiteX1386" fmla="*/ 345281 w 1247775"/>
                      <a:gd name="connsiteY1386" fmla="*/ 1095851 h 1857375"/>
                      <a:gd name="connsiteX1387" fmla="*/ 345281 w 1247775"/>
                      <a:gd name="connsiteY1387" fmla="*/ 1095851 h 1857375"/>
                      <a:gd name="connsiteX1388" fmla="*/ 423386 w 1247775"/>
                      <a:gd name="connsiteY1388" fmla="*/ 1187291 h 1857375"/>
                      <a:gd name="connsiteX1389" fmla="*/ 421481 w 1247775"/>
                      <a:gd name="connsiteY1389" fmla="*/ 1188244 h 1857375"/>
                      <a:gd name="connsiteX1390" fmla="*/ 423386 w 1247775"/>
                      <a:gd name="connsiteY1390" fmla="*/ 1181576 h 1857375"/>
                      <a:gd name="connsiteX1391" fmla="*/ 426244 w 1247775"/>
                      <a:gd name="connsiteY1391" fmla="*/ 1182529 h 1857375"/>
                      <a:gd name="connsiteX1392" fmla="*/ 430054 w 1247775"/>
                      <a:gd name="connsiteY1392" fmla="*/ 1185386 h 1857375"/>
                      <a:gd name="connsiteX1393" fmla="*/ 423386 w 1247775"/>
                      <a:gd name="connsiteY1393" fmla="*/ 1187291 h 1857375"/>
                      <a:gd name="connsiteX1394" fmla="*/ 432911 w 1247775"/>
                      <a:gd name="connsiteY1394" fmla="*/ 1183481 h 1857375"/>
                      <a:gd name="connsiteX1395" fmla="*/ 432911 w 1247775"/>
                      <a:gd name="connsiteY1395" fmla="*/ 1183481 h 1857375"/>
                      <a:gd name="connsiteX1396" fmla="*/ 432911 w 1247775"/>
                      <a:gd name="connsiteY1396" fmla="*/ 1183481 h 1857375"/>
                      <a:gd name="connsiteX1397" fmla="*/ 432911 w 1247775"/>
                      <a:gd name="connsiteY1397" fmla="*/ 1183481 h 1857375"/>
                      <a:gd name="connsiteX1398" fmla="*/ 455771 w 1247775"/>
                      <a:gd name="connsiteY1398" fmla="*/ 1106329 h 1857375"/>
                      <a:gd name="connsiteX1399" fmla="*/ 443389 w 1247775"/>
                      <a:gd name="connsiteY1399" fmla="*/ 1117759 h 1857375"/>
                      <a:gd name="connsiteX1400" fmla="*/ 433864 w 1247775"/>
                      <a:gd name="connsiteY1400" fmla="*/ 1115854 h 1857375"/>
                      <a:gd name="connsiteX1401" fmla="*/ 400526 w 1247775"/>
                      <a:gd name="connsiteY1401" fmla="*/ 1149191 h 1857375"/>
                      <a:gd name="connsiteX1402" fmla="*/ 403384 w 1247775"/>
                      <a:gd name="connsiteY1402" fmla="*/ 1162526 h 1857375"/>
                      <a:gd name="connsiteX1403" fmla="*/ 387191 w 1247775"/>
                      <a:gd name="connsiteY1403" fmla="*/ 1179671 h 1857375"/>
                      <a:gd name="connsiteX1404" fmla="*/ 394811 w 1247775"/>
                      <a:gd name="connsiteY1404" fmla="*/ 1193959 h 1857375"/>
                      <a:gd name="connsiteX1405" fmla="*/ 389096 w 1247775"/>
                      <a:gd name="connsiteY1405" fmla="*/ 1206341 h 1857375"/>
                      <a:gd name="connsiteX1406" fmla="*/ 399574 w 1247775"/>
                      <a:gd name="connsiteY1406" fmla="*/ 1221581 h 1857375"/>
                      <a:gd name="connsiteX1407" fmla="*/ 409099 w 1247775"/>
                      <a:gd name="connsiteY1407" fmla="*/ 1231106 h 1857375"/>
                      <a:gd name="connsiteX1408" fmla="*/ 392906 w 1247775"/>
                      <a:gd name="connsiteY1408" fmla="*/ 1250156 h 1857375"/>
                      <a:gd name="connsiteX1409" fmla="*/ 390049 w 1247775"/>
                      <a:gd name="connsiteY1409" fmla="*/ 1251109 h 1857375"/>
                      <a:gd name="connsiteX1410" fmla="*/ 388144 w 1247775"/>
                      <a:gd name="connsiteY1410" fmla="*/ 1245394 h 1857375"/>
                      <a:gd name="connsiteX1411" fmla="*/ 390049 w 1247775"/>
                      <a:gd name="connsiteY1411" fmla="*/ 1241584 h 1857375"/>
                      <a:gd name="connsiteX1412" fmla="*/ 396716 w 1247775"/>
                      <a:gd name="connsiteY1412" fmla="*/ 1230154 h 1857375"/>
                      <a:gd name="connsiteX1413" fmla="*/ 388144 w 1247775"/>
                      <a:gd name="connsiteY1413" fmla="*/ 1217771 h 1857375"/>
                      <a:gd name="connsiteX1414" fmla="*/ 378619 w 1247775"/>
                      <a:gd name="connsiteY1414" fmla="*/ 1207294 h 1857375"/>
                      <a:gd name="connsiteX1415" fmla="*/ 362426 w 1247775"/>
                      <a:gd name="connsiteY1415" fmla="*/ 1199674 h 1857375"/>
                      <a:gd name="connsiteX1416" fmla="*/ 343376 w 1247775"/>
                      <a:gd name="connsiteY1416" fmla="*/ 1212056 h 1857375"/>
                      <a:gd name="connsiteX1417" fmla="*/ 339566 w 1247775"/>
                      <a:gd name="connsiteY1417" fmla="*/ 1216819 h 1857375"/>
                      <a:gd name="connsiteX1418" fmla="*/ 316706 w 1247775"/>
                      <a:gd name="connsiteY1418" fmla="*/ 1233964 h 1857375"/>
                      <a:gd name="connsiteX1419" fmla="*/ 315754 w 1247775"/>
                      <a:gd name="connsiteY1419" fmla="*/ 1231106 h 1857375"/>
                      <a:gd name="connsiteX1420" fmla="*/ 315754 w 1247775"/>
                      <a:gd name="connsiteY1420" fmla="*/ 1229201 h 1857375"/>
                      <a:gd name="connsiteX1421" fmla="*/ 310991 w 1247775"/>
                      <a:gd name="connsiteY1421" fmla="*/ 1213961 h 1857375"/>
                      <a:gd name="connsiteX1422" fmla="*/ 331946 w 1247775"/>
                      <a:gd name="connsiteY1422" fmla="*/ 1186339 h 1857375"/>
                      <a:gd name="connsiteX1423" fmla="*/ 316706 w 1247775"/>
                      <a:gd name="connsiteY1423" fmla="*/ 1161574 h 1857375"/>
                      <a:gd name="connsiteX1424" fmla="*/ 316706 w 1247775"/>
                      <a:gd name="connsiteY1424" fmla="*/ 1160621 h 1857375"/>
                      <a:gd name="connsiteX1425" fmla="*/ 320516 w 1247775"/>
                      <a:gd name="connsiteY1425" fmla="*/ 1156811 h 1857375"/>
                      <a:gd name="connsiteX1426" fmla="*/ 323374 w 1247775"/>
                      <a:gd name="connsiteY1426" fmla="*/ 1157764 h 1857375"/>
                      <a:gd name="connsiteX1427" fmla="*/ 322421 w 1247775"/>
                      <a:gd name="connsiteY1427" fmla="*/ 1160621 h 1857375"/>
                      <a:gd name="connsiteX1428" fmla="*/ 328136 w 1247775"/>
                      <a:gd name="connsiteY1428" fmla="*/ 1166336 h 1857375"/>
                      <a:gd name="connsiteX1429" fmla="*/ 330041 w 1247775"/>
                      <a:gd name="connsiteY1429" fmla="*/ 1166336 h 1857375"/>
                      <a:gd name="connsiteX1430" fmla="*/ 335756 w 1247775"/>
                      <a:gd name="connsiteY1430" fmla="*/ 1168241 h 1857375"/>
                      <a:gd name="connsiteX1431" fmla="*/ 346234 w 1247775"/>
                      <a:gd name="connsiteY1431" fmla="*/ 1157764 h 1857375"/>
                      <a:gd name="connsiteX1432" fmla="*/ 345281 w 1247775"/>
                      <a:gd name="connsiteY1432" fmla="*/ 1153954 h 1857375"/>
                      <a:gd name="connsiteX1433" fmla="*/ 353854 w 1247775"/>
                      <a:gd name="connsiteY1433" fmla="*/ 1146334 h 1857375"/>
                      <a:gd name="connsiteX1434" fmla="*/ 366236 w 1247775"/>
                      <a:gd name="connsiteY1434" fmla="*/ 1151096 h 1857375"/>
                      <a:gd name="connsiteX1435" fmla="*/ 382429 w 1247775"/>
                      <a:gd name="connsiteY1435" fmla="*/ 1140619 h 1857375"/>
                      <a:gd name="connsiteX1436" fmla="*/ 386239 w 1247775"/>
                      <a:gd name="connsiteY1436" fmla="*/ 1142524 h 1857375"/>
                      <a:gd name="connsiteX1437" fmla="*/ 391001 w 1247775"/>
                      <a:gd name="connsiteY1437" fmla="*/ 1137761 h 1857375"/>
                      <a:gd name="connsiteX1438" fmla="*/ 386239 w 1247775"/>
                      <a:gd name="connsiteY1438" fmla="*/ 1132999 h 1857375"/>
                      <a:gd name="connsiteX1439" fmla="*/ 384334 w 1247775"/>
                      <a:gd name="connsiteY1439" fmla="*/ 1133951 h 1857375"/>
                      <a:gd name="connsiteX1440" fmla="*/ 384334 w 1247775"/>
                      <a:gd name="connsiteY1440" fmla="*/ 1133951 h 1857375"/>
                      <a:gd name="connsiteX1441" fmla="*/ 383381 w 1247775"/>
                      <a:gd name="connsiteY1441" fmla="*/ 1129189 h 1857375"/>
                      <a:gd name="connsiteX1442" fmla="*/ 385286 w 1247775"/>
                      <a:gd name="connsiteY1442" fmla="*/ 1122521 h 1857375"/>
                      <a:gd name="connsiteX1443" fmla="*/ 378619 w 1247775"/>
                      <a:gd name="connsiteY1443" fmla="*/ 1109186 h 1857375"/>
                      <a:gd name="connsiteX1444" fmla="*/ 388144 w 1247775"/>
                      <a:gd name="connsiteY1444" fmla="*/ 1101566 h 1857375"/>
                      <a:gd name="connsiteX1445" fmla="*/ 390049 w 1247775"/>
                      <a:gd name="connsiteY1445" fmla="*/ 1100614 h 1857375"/>
                      <a:gd name="connsiteX1446" fmla="*/ 411004 w 1247775"/>
                      <a:gd name="connsiteY1446" fmla="*/ 1113949 h 1857375"/>
                      <a:gd name="connsiteX1447" fmla="*/ 434816 w 1247775"/>
                      <a:gd name="connsiteY1447" fmla="*/ 1090136 h 1857375"/>
                      <a:gd name="connsiteX1448" fmla="*/ 433864 w 1247775"/>
                      <a:gd name="connsiteY1448" fmla="*/ 1083469 h 1857375"/>
                      <a:gd name="connsiteX1449" fmla="*/ 443389 w 1247775"/>
                      <a:gd name="connsiteY1449" fmla="*/ 1086326 h 1857375"/>
                      <a:gd name="connsiteX1450" fmla="*/ 442436 w 1247775"/>
                      <a:gd name="connsiteY1450" fmla="*/ 1090136 h 1857375"/>
                      <a:gd name="connsiteX1451" fmla="*/ 450056 w 1247775"/>
                      <a:gd name="connsiteY1451" fmla="*/ 1097756 h 1857375"/>
                      <a:gd name="connsiteX1452" fmla="*/ 457676 w 1247775"/>
                      <a:gd name="connsiteY1452" fmla="*/ 1090136 h 1857375"/>
                      <a:gd name="connsiteX1453" fmla="*/ 454819 w 1247775"/>
                      <a:gd name="connsiteY1453" fmla="*/ 1084421 h 1857375"/>
                      <a:gd name="connsiteX1454" fmla="*/ 466249 w 1247775"/>
                      <a:gd name="connsiteY1454" fmla="*/ 1073944 h 1857375"/>
                      <a:gd name="connsiteX1455" fmla="*/ 473869 w 1247775"/>
                      <a:gd name="connsiteY1455" fmla="*/ 1076801 h 1857375"/>
                      <a:gd name="connsiteX1456" fmla="*/ 479584 w 1247775"/>
                      <a:gd name="connsiteY1456" fmla="*/ 1074896 h 1857375"/>
                      <a:gd name="connsiteX1457" fmla="*/ 480536 w 1247775"/>
                      <a:gd name="connsiteY1457" fmla="*/ 1075849 h 1857375"/>
                      <a:gd name="connsiteX1458" fmla="*/ 491014 w 1247775"/>
                      <a:gd name="connsiteY1458" fmla="*/ 1085374 h 1857375"/>
                      <a:gd name="connsiteX1459" fmla="*/ 500539 w 1247775"/>
                      <a:gd name="connsiteY1459" fmla="*/ 1078706 h 1857375"/>
                      <a:gd name="connsiteX1460" fmla="*/ 505301 w 1247775"/>
                      <a:gd name="connsiteY1460" fmla="*/ 1077754 h 1857375"/>
                      <a:gd name="connsiteX1461" fmla="*/ 515779 w 1247775"/>
                      <a:gd name="connsiteY1461" fmla="*/ 1084421 h 1857375"/>
                      <a:gd name="connsiteX1462" fmla="*/ 518636 w 1247775"/>
                      <a:gd name="connsiteY1462" fmla="*/ 1083469 h 1857375"/>
                      <a:gd name="connsiteX1463" fmla="*/ 521494 w 1247775"/>
                      <a:gd name="connsiteY1463" fmla="*/ 1087279 h 1857375"/>
                      <a:gd name="connsiteX1464" fmla="*/ 521494 w 1247775"/>
                      <a:gd name="connsiteY1464" fmla="*/ 1090136 h 1857375"/>
                      <a:gd name="connsiteX1465" fmla="*/ 538639 w 1247775"/>
                      <a:gd name="connsiteY1465" fmla="*/ 1107281 h 1857375"/>
                      <a:gd name="connsiteX1466" fmla="*/ 549116 w 1247775"/>
                      <a:gd name="connsiteY1466" fmla="*/ 1103471 h 1857375"/>
                      <a:gd name="connsiteX1467" fmla="*/ 553879 w 1247775"/>
                      <a:gd name="connsiteY1467" fmla="*/ 1106329 h 1857375"/>
                      <a:gd name="connsiteX1468" fmla="*/ 563404 w 1247775"/>
                      <a:gd name="connsiteY1468" fmla="*/ 1113949 h 1857375"/>
                      <a:gd name="connsiteX1469" fmla="*/ 559594 w 1247775"/>
                      <a:gd name="connsiteY1469" fmla="*/ 1118711 h 1857375"/>
                      <a:gd name="connsiteX1470" fmla="*/ 557689 w 1247775"/>
                      <a:gd name="connsiteY1470" fmla="*/ 1118711 h 1857375"/>
                      <a:gd name="connsiteX1471" fmla="*/ 547211 w 1247775"/>
                      <a:gd name="connsiteY1471" fmla="*/ 1120616 h 1857375"/>
                      <a:gd name="connsiteX1472" fmla="*/ 542449 w 1247775"/>
                      <a:gd name="connsiteY1472" fmla="*/ 1118711 h 1857375"/>
                      <a:gd name="connsiteX1473" fmla="*/ 538639 w 1247775"/>
                      <a:gd name="connsiteY1473" fmla="*/ 1119664 h 1857375"/>
                      <a:gd name="connsiteX1474" fmla="*/ 518636 w 1247775"/>
                      <a:gd name="connsiteY1474" fmla="*/ 1104424 h 1857375"/>
                      <a:gd name="connsiteX1475" fmla="*/ 486251 w 1247775"/>
                      <a:gd name="connsiteY1475" fmla="*/ 1087279 h 1857375"/>
                      <a:gd name="connsiteX1476" fmla="*/ 455771 w 1247775"/>
                      <a:gd name="connsiteY1476" fmla="*/ 1106329 h 1857375"/>
                      <a:gd name="connsiteX1477" fmla="*/ 483394 w 1247775"/>
                      <a:gd name="connsiteY1477" fmla="*/ 1196816 h 1857375"/>
                      <a:gd name="connsiteX1478" fmla="*/ 469106 w 1247775"/>
                      <a:gd name="connsiteY1478" fmla="*/ 1192054 h 1857375"/>
                      <a:gd name="connsiteX1479" fmla="*/ 465296 w 1247775"/>
                      <a:gd name="connsiteY1479" fmla="*/ 1192054 h 1857375"/>
                      <a:gd name="connsiteX1480" fmla="*/ 462439 w 1247775"/>
                      <a:gd name="connsiteY1480" fmla="*/ 1189196 h 1857375"/>
                      <a:gd name="connsiteX1481" fmla="*/ 466249 w 1247775"/>
                      <a:gd name="connsiteY1481" fmla="*/ 1178719 h 1857375"/>
                      <a:gd name="connsiteX1482" fmla="*/ 462439 w 1247775"/>
                      <a:gd name="connsiteY1482" fmla="*/ 1167289 h 1857375"/>
                      <a:gd name="connsiteX1483" fmla="*/ 462439 w 1247775"/>
                      <a:gd name="connsiteY1483" fmla="*/ 1167289 h 1857375"/>
                      <a:gd name="connsiteX1484" fmla="*/ 475774 w 1247775"/>
                      <a:gd name="connsiteY1484" fmla="*/ 1170146 h 1857375"/>
                      <a:gd name="connsiteX1485" fmla="*/ 491014 w 1247775"/>
                      <a:gd name="connsiteY1485" fmla="*/ 1165384 h 1857375"/>
                      <a:gd name="connsiteX1486" fmla="*/ 502444 w 1247775"/>
                      <a:gd name="connsiteY1486" fmla="*/ 1162526 h 1857375"/>
                      <a:gd name="connsiteX1487" fmla="*/ 507206 w 1247775"/>
                      <a:gd name="connsiteY1487" fmla="*/ 1165384 h 1857375"/>
                      <a:gd name="connsiteX1488" fmla="*/ 513874 w 1247775"/>
                      <a:gd name="connsiteY1488" fmla="*/ 1158716 h 1857375"/>
                      <a:gd name="connsiteX1489" fmla="*/ 512921 w 1247775"/>
                      <a:gd name="connsiteY1489" fmla="*/ 1155859 h 1857375"/>
                      <a:gd name="connsiteX1490" fmla="*/ 517684 w 1247775"/>
                      <a:gd name="connsiteY1490" fmla="*/ 1150144 h 1857375"/>
                      <a:gd name="connsiteX1491" fmla="*/ 525304 w 1247775"/>
                      <a:gd name="connsiteY1491" fmla="*/ 1153001 h 1857375"/>
                      <a:gd name="connsiteX1492" fmla="*/ 528161 w 1247775"/>
                      <a:gd name="connsiteY1492" fmla="*/ 1152049 h 1857375"/>
                      <a:gd name="connsiteX1493" fmla="*/ 526256 w 1247775"/>
                      <a:gd name="connsiteY1493" fmla="*/ 1160621 h 1857375"/>
                      <a:gd name="connsiteX1494" fmla="*/ 526256 w 1247775"/>
                      <a:gd name="connsiteY1494" fmla="*/ 1161574 h 1857375"/>
                      <a:gd name="connsiteX1495" fmla="*/ 514826 w 1247775"/>
                      <a:gd name="connsiteY1495" fmla="*/ 1177766 h 1857375"/>
                      <a:gd name="connsiteX1496" fmla="*/ 507206 w 1247775"/>
                      <a:gd name="connsiteY1496" fmla="*/ 1174909 h 1857375"/>
                      <a:gd name="connsiteX1497" fmla="*/ 495776 w 1247775"/>
                      <a:gd name="connsiteY1497" fmla="*/ 1186339 h 1857375"/>
                      <a:gd name="connsiteX1498" fmla="*/ 497681 w 1247775"/>
                      <a:gd name="connsiteY1498" fmla="*/ 1192054 h 1857375"/>
                      <a:gd name="connsiteX1499" fmla="*/ 491966 w 1247775"/>
                      <a:gd name="connsiteY1499" fmla="*/ 1190149 h 1857375"/>
                      <a:gd name="connsiteX1500" fmla="*/ 483394 w 1247775"/>
                      <a:gd name="connsiteY1500" fmla="*/ 1196816 h 1857375"/>
                      <a:gd name="connsiteX1501" fmla="*/ 507206 w 1247775"/>
                      <a:gd name="connsiteY1501" fmla="*/ 1716881 h 1857375"/>
                      <a:gd name="connsiteX1502" fmla="*/ 506254 w 1247775"/>
                      <a:gd name="connsiteY1502" fmla="*/ 1714976 h 1857375"/>
                      <a:gd name="connsiteX1503" fmla="*/ 508159 w 1247775"/>
                      <a:gd name="connsiteY1503" fmla="*/ 1714976 h 1857375"/>
                      <a:gd name="connsiteX1504" fmla="*/ 510064 w 1247775"/>
                      <a:gd name="connsiteY1504" fmla="*/ 1714976 h 1857375"/>
                      <a:gd name="connsiteX1505" fmla="*/ 510064 w 1247775"/>
                      <a:gd name="connsiteY1505" fmla="*/ 1714976 h 1857375"/>
                      <a:gd name="connsiteX1506" fmla="*/ 507206 w 1247775"/>
                      <a:gd name="connsiteY1506" fmla="*/ 1716881 h 185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  <a:cxn ang="0">
                        <a:pos x="connsiteX1337" y="connsiteY1337"/>
                      </a:cxn>
                      <a:cxn ang="0">
                        <a:pos x="connsiteX1338" y="connsiteY1338"/>
                      </a:cxn>
                      <a:cxn ang="0">
                        <a:pos x="connsiteX1339" y="connsiteY1339"/>
                      </a:cxn>
                      <a:cxn ang="0">
                        <a:pos x="connsiteX1340" y="connsiteY1340"/>
                      </a:cxn>
                      <a:cxn ang="0">
                        <a:pos x="connsiteX1341" y="connsiteY1341"/>
                      </a:cxn>
                      <a:cxn ang="0">
                        <a:pos x="connsiteX1342" y="connsiteY1342"/>
                      </a:cxn>
                      <a:cxn ang="0">
                        <a:pos x="connsiteX1343" y="connsiteY1343"/>
                      </a:cxn>
                      <a:cxn ang="0">
                        <a:pos x="connsiteX1344" y="connsiteY1344"/>
                      </a:cxn>
                      <a:cxn ang="0">
                        <a:pos x="connsiteX1345" y="connsiteY1345"/>
                      </a:cxn>
                      <a:cxn ang="0">
                        <a:pos x="connsiteX1346" y="connsiteY1346"/>
                      </a:cxn>
                      <a:cxn ang="0">
                        <a:pos x="connsiteX1347" y="connsiteY1347"/>
                      </a:cxn>
                      <a:cxn ang="0">
                        <a:pos x="connsiteX1348" y="connsiteY1348"/>
                      </a:cxn>
                      <a:cxn ang="0">
                        <a:pos x="connsiteX1349" y="connsiteY1349"/>
                      </a:cxn>
                      <a:cxn ang="0">
                        <a:pos x="connsiteX1350" y="connsiteY1350"/>
                      </a:cxn>
                      <a:cxn ang="0">
                        <a:pos x="connsiteX1351" y="connsiteY1351"/>
                      </a:cxn>
                      <a:cxn ang="0">
                        <a:pos x="connsiteX1352" y="connsiteY1352"/>
                      </a:cxn>
                      <a:cxn ang="0">
                        <a:pos x="connsiteX1353" y="connsiteY1353"/>
                      </a:cxn>
                      <a:cxn ang="0">
                        <a:pos x="connsiteX1354" y="connsiteY1354"/>
                      </a:cxn>
                      <a:cxn ang="0">
                        <a:pos x="connsiteX1355" y="connsiteY1355"/>
                      </a:cxn>
                      <a:cxn ang="0">
                        <a:pos x="connsiteX1356" y="connsiteY1356"/>
                      </a:cxn>
                      <a:cxn ang="0">
                        <a:pos x="connsiteX1357" y="connsiteY1357"/>
                      </a:cxn>
                      <a:cxn ang="0">
                        <a:pos x="connsiteX1358" y="connsiteY1358"/>
                      </a:cxn>
                      <a:cxn ang="0">
                        <a:pos x="connsiteX1359" y="connsiteY1359"/>
                      </a:cxn>
                      <a:cxn ang="0">
                        <a:pos x="connsiteX1360" y="connsiteY1360"/>
                      </a:cxn>
                      <a:cxn ang="0">
                        <a:pos x="connsiteX1361" y="connsiteY1361"/>
                      </a:cxn>
                      <a:cxn ang="0">
                        <a:pos x="connsiteX1362" y="connsiteY1362"/>
                      </a:cxn>
                      <a:cxn ang="0">
                        <a:pos x="connsiteX1363" y="connsiteY1363"/>
                      </a:cxn>
                      <a:cxn ang="0">
                        <a:pos x="connsiteX1364" y="connsiteY1364"/>
                      </a:cxn>
                      <a:cxn ang="0">
                        <a:pos x="connsiteX1365" y="connsiteY1365"/>
                      </a:cxn>
                      <a:cxn ang="0">
                        <a:pos x="connsiteX1366" y="connsiteY1366"/>
                      </a:cxn>
                      <a:cxn ang="0">
                        <a:pos x="connsiteX1367" y="connsiteY1367"/>
                      </a:cxn>
                      <a:cxn ang="0">
                        <a:pos x="connsiteX1368" y="connsiteY1368"/>
                      </a:cxn>
                      <a:cxn ang="0">
                        <a:pos x="connsiteX1369" y="connsiteY1369"/>
                      </a:cxn>
                      <a:cxn ang="0">
                        <a:pos x="connsiteX1370" y="connsiteY1370"/>
                      </a:cxn>
                      <a:cxn ang="0">
                        <a:pos x="connsiteX1371" y="connsiteY1371"/>
                      </a:cxn>
                      <a:cxn ang="0">
                        <a:pos x="connsiteX1372" y="connsiteY1372"/>
                      </a:cxn>
                      <a:cxn ang="0">
                        <a:pos x="connsiteX1373" y="connsiteY1373"/>
                      </a:cxn>
                      <a:cxn ang="0">
                        <a:pos x="connsiteX1374" y="connsiteY1374"/>
                      </a:cxn>
                      <a:cxn ang="0">
                        <a:pos x="connsiteX1375" y="connsiteY1375"/>
                      </a:cxn>
                      <a:cxn ang="0">
                        <a:pos x="connsiteX1376" y="connsiteY1376"/>
                      </a:cxn>
                      <a:cxn ang="0">
                        <a:pos x="connsiteX1377" y="connsiteY1377"/>
                      </a:cxn>
                      <a:cxn ang="0">
                        <a:pos x="connsiteX1378" y="connsiteY1378"/>
                      </a:cxn>
                      <a:cxn ang="0">
                        <a:pos x="connsiteX1379" y="connsiteY1379"/>
                      </a:cxn>
                      <a:cxn ang="0">
                        <a:pos x="connsiteX1380" y="connsiteY1380"/>
                      </a:cxn>
                      <a:cxn ang="0">
                        <a:pos x="connsiteX1381" y="connsiteY1381"/>
                      </a:cxn>
                      <a:cxn ang="0">
                        <a:pos x="connsiteX1382" y="connsiteY1382"/>
                      </a:cxn>
                      <a:cxn ang="0">
                        <a:pos x="connsiteX1383" y="connsiteY1383"/>
                      </a:cxn>
                      <a:cxn ang="0">
                        <a:pos x="connsiteX1384" y="connsiteY1384"/>
                      </a:cxn>
                      <a:cxn ang="0">
                        <a:pos x="connsiteX1385" y="connsiteY1385"/>
                      </a:cxn>
                      <a:cxn ang="0">
                        <a:pos x="connsiteX1386" y="connsiteY1386"/>
                      </a:cxn>
                      <a:cxn ang="0">
                        <a:pos x="connsiteX1387" y="connsiteY1387"/>
                      </a:cxn>
                      <a:cxn ang="0">
                        <a:pos x="connsiteX1388" y="connsiteY1388"/>
                      </a:cxn>
                      <a:cxn ang="0">
                        <a:pos x="connsiteX1389" y="connsiteY1389"/>
                      </a:cxn>
                      <a:cxn ang="0">
                        <a:pos x="connsiteX1390" y="connsiteY1390"/>
                      </a:cxn>
                      <a:cxn ang="0">
                        <a:pos x="connsiteX1391" y="connsiteY1391"/>
                      </a:cxn>
                      <a:cxn ang="0">
                        <a:pos x="connsiteX1392" y="connsiteY1392"/>
                      </a:cxn>
                      <a:cxn ang="0">
                        <a:pos x="connsiteX1393" y="connsiteY1393"/>
                      </a:cxn>
                      <a:cxn ang="0">
                        <a:pos x="connsiteX1394" y="connsiteY1394"/>
                      </a:cxn>
                      <a:cxn ang="0">
                        <a:pos x="connsiteX1395" y="connsiteY1395"/>
                      </a:cxn>
                      <a:cxn ang="0">
                        <a:pos x="connsiteX1396" y="connsiteY1396"/>
                      </a:cxn>
                      <a:cxn ang="0">
                        <a:pos x="connsiteX1397" y="connsiteY1397"/>
                      </a:cxn>
                      <a:cxn ang="0">
                        <a:pos x="connsiteX1398" y="connsiteY1398"/>
                      </a:cxn>
                      <a:cxn ang="0">
                        <a:pos x="connsiteX1399" y="connsiteY1399"/>
                      </a:cxn>
                      <a:cxn ang="0">
                        <a:pos x="connsiteX1400" y="connsiteY1400"/>
                      </a:cxn>
                      <a:cxn ang="0">
                        <a:pos x="connsiteX1401" y="connsiteY1401"/>
                      </a:cxn>
                      <a:cxn ang="0">
                        <a:pos x="connsiteX1402" y="connsiteY1402"/>
                      </a:cxn>
                      <a:cxn ang="0">
                        <a:pos x="connsiteX1403" y="connsiteY1403"/>
                      </a:cxn>
                      <a:cxn ang="0">
                        <a:pos x="connsiteX1404" y="connsiteY1404"/>
                      </a:cxn>
                      <a:cxn ang="0">
                        <a:pos x="connsiteX1405" y="connsiteY1405"/>
                      </a:cxn>
                      <a:cxn ang="0">
                        <a:pos x="connsiteX1406" y="connsiteY1406"/>
                      </a:cxn>
                      <a:cxn ang="0">
                        <a:pos x="connsiteX1407" y="connsiteY1407"/>
                      </a:cxn>
                      <a:cxn ang="0">
                        <a:pos x="connsiteX1408" y="connsiteY1408"/>
                      </a:cxn>
                      <a:cxn ang="0">
                        <a:pos x="connsiteX1409" y="connsiteY1409"/>
                      </a:cxn>
                      <a:cxn ang="0">
                        <a:pos x="connsiteX1410" y="connsiteY1410"/>
                      </a:cxn>
                      <a:cxn ang="0">
                        <a:pos x="connsiteX1411" y="connsiteY1411"/>
                      </a:cxn>
                      <a:cxn ang="0">
                        <a:pos x="connsiteX1412" y="connsiteY1412"/>
                      </a:cxn>
                      <a:cxn ang="0">
                        <a:pos x="connsiteX1413" y="connsiteY1413"/>
                      </a:cxn>
                      <a:cxn ang="0">
                        <a:pos x="connsiteX1414" y="connsiteY1414"/>
                      </a:cxn>
                      <a:cxn ang="0">
                        <a:pos x="connsiteX1415" y="connsiteY1415"/>
                      </a:cxn>
                      <a:cxn ang="0">
                        <a:pos x="connsiteX1416" y="connsiteY1416"/>
                      </a:cxn>
                      <a:cxn ang="0">
                        <a:pos x="connsiteX1417" y="connsiteY1417"/>
                      </a:cxn>
                      <a:cxn ang="0">
                        <a:pos x="connsiteX1418" y="connsiteY1418"/>
                      </a:cxn>
                      <a:cxn ang="0">
                        <a:pos x="connsiteX1419" y="connsiteY1419"/>
                      </a:cxn>
                      <a:cxn ang="0">
                        <a:pos x="connsiteX1420" y="connsiteY1420"/>
                      </a:cxn>
                      <a:cxn ang="0">
                        <a:pos x="connsiteX1421" y="connsiteY1421"/>
                      </a:cxn>
                      <a:cxn ang="0">
                        <a:pos x="connsiteX1422" y="connsiteY1422"/>
                      </a:cxn>
                      <a:cxn ang="0">
                        <a:pos x="connsiteX1423" y="connsiteY1423"/>
                      </a:cxn>
                      <a:cxn ang="0">
                        <a:pos x="connsiteX1424" y="connsiteY1424"/>
                      </a:cxn>
                      <a:cxn ang="0">
                        <a:pos x="connsiteX1425" y="connsiteY1425"/>
                      </a:cxn>
                      <a:cxn ang="0">
                        <a:pos x="connsiteX1426" y="connsiteY1426"/>
                      </a:cxn>
                      <a:cxn ang="0">
                        <a:pos x="connsiteX1427" y="connsiteY1427"/>
                      </a:cxn>
                      <a:cxn ang="0">
                        <a:pos x="connsiteX1428" y="connsiteY1428"/>
                      </a:cxn>
                      <a:cxn ang="0">
                        <a:pos x="connsiteX1429" y="connsiteY1429"/>
                      </a:cxn>
                      <a:cxn ang="0">
                        <a:pos x="connsiteX1430" y="connsiteY1430"/>
                      </a:cxn>
                      <a:cxn ang="0">
                        <a:pos x="connsiteX1431" y="connsiteY1431"/>
                      </a:cxn>
                      <a:cxn ang="0">
                        <a:pos x="connsiteX1432" y="connsiteY1432"/>
                      </a:cxn>
                      <a:cxn ang="0">
                        <a:pos x="connsiteX1433" y="connsiteY1433"/>
                      </a:cxn>
                      <a:cxn ang="0">
                        <a:pos x="connsiteX1434" y="connsiteY1434"/>
                      </a:cxn>
                      <a:cxn ang="0">
                        <a:pos x="connsiteX1435" y="connsiteY1435"/>
                      </a:cxn>
                      <a:cxn ang="0">
                        <a:pos x="connsiteX1436" y="connsiteY1436"/>
                      </a:cxn>
                      <a:cxn ang="0">
                        <a:pos x="connsiteX1437" y="connsiteY1437"/>
                      </a:cxn>
                      <a:cxn ang="0">
                        <a:pos x="connsiteX1438" y="connsiteY1438"/>
                      </a:cxn>
                      <a:cxn ang="0">
                        <a:pos x="connsiteX1439" y="connsiteY1439"/>
                      </a:cxn>
                      <a:cxn ang="0">
                        <a:pos x="connsiteX1440" y="connsiteY1440"/>
                      </a:cxn>
                      <a:cxn ang="0">
                        <a:pos x="connsiteX1441" y="connsiteY1441"/>
                      </a:cxn>
                      <a:cxn ang="0">
                        <a:pos x="connsiteX1442" y="connsiteY1442"/>
                      </a:cxn>
                      <a:cxn ang="0">
                        <a:pos x="connsiteX1443" y="connsiteY1443"/>
                      </a:cxn>
                      <a:cxn ang="0">
                        <a:pos x="connsiteX1444" y="connsiteY1444"/>
                      </a:cxn>
                      <a:cxn ang="0">
                        <a:pos x="connsiteX1445" y="connsiteY1445"/>
                      </a:cxn>
                      <a:cxn ang="0">
                        <a:pos x="connsiteX1446" y="connsiteY1446"/>
                      </a:cxn>
                      <a:cxn ang="0">
                        <a:pos x="connsiteX1447" y="connsiteY1447"/>
                      </a:cxn>
                      <a:cxn ang="0">
                        <a:pos x="connsiteX1448" y="connsiteY1448"/>
                      </a:cxn>
                      <a:cxn ang="0">
                        <a:pos x="connsiteX1449" y="connsiteY1449"/>
                      </a:cxn>
                      <a:cxn ang="0">
                        <a:pos x="connsiteX1450" y="connsiteY1450"/>
                      </a:cxn>
                      <a:cxn ang="0">
                        <a:pos x="connsiteX1451" y="connsiteY1451"/>
                      </a:cxn>
                      <a:cxn ang="0">
                        <a:pos x="connsiteX1452" y="connsiteY1452"/>
                      </a:cxn>
                      <a:cxn ang="0">
                        <a:pos x="connsiteX1453" y="connsiteY1453"/>
                      </a:cxn>
                      <a:cxn ang="0">
                        <a:pos x="connsiteX1454" y="connsiteY1454"/>
                      </a:cxn>
                      <a:cxn ang="0">
                        <a:pos x="connsiteX1455" y="connsiteY1455"/>
                      </a:cxn>
                      <a:cxn ang="0">
                        <a:pos x="connsiteX1456" y="connsiteY1456"/>
                      </a:cxn>
                      <a:cxn ang="0">
                        <a:pos x="connsiteX1457" y="connsiteY1457"/>
                      </a:cxn>
                      <a:cxn ang="0">
                        <a:pos x="connsiteX1458" y="connsiteY1458"/>
                      </a:cxn>
                      <a:cxn ang="0">
                        <a:pos x="connsiteX1459" y="connsiteY1459"/>
                      </a:cxn>
                      <a:cxn ang="0">
                        <a:pos x="connsiteX1460" y="connsiteY1460"/>
                      </a:cxn>
                      <a:cxn ang="0">
                        <a:pos x="connsiteX1461" y="connsiteY1461"/>
                      </a:cxn>
                      <a:cxn ang="0">
                        <a:pos x="connsiteX1462" y="connsiteY1462"/>
                      </a:cxn>
                      <a:cxn ang="0">
                        <a:pos x="connsiteX1463" y="connsiteY1463"/>
                      </a:cxn>
                      <a:cxn ang="0">
                        <a:pos x="connsiteX1464" y="connsiteY1464"/>
                      </a:cxn>
                      <a:cxn ang="0">
                        <a:pos x="connsiteX1465" y="connsiteY1465"/>
                      </a:cxn>
                      <a:cxn ang="0">
                        <a:pos x="connsiteX1466" y="connsiteY1466"/>
                      </a:cxn>
                      <a:cxn ang="0">
                        <a:pos x="connsiteX1467" y="connsiteY1467"/>
                      </a:cxn>
                      <a:cxn ang="0">
                        <a:pos x="connsiteX1468" y="connsiteY1468"/>
                      </a:cxn>
                      <a:cxn ang="0">
                        <a:pos x="connsiteX1469" y="connsiteY1469"/>
                      </a:cxn>
                      <a:cxn ang="0">
                        <a:pos x="connsiteX1470" y="connsiteY1470"/>
                      </a:cxn>
                      <a:cxn ang="0">
                        <a:pos x="connsiteX1471" y="connsiteY1471"/>
                      </a:cxn>
                      <a:cxn ang="0">
                        <a:pos x="connsiteX1472" y="connsiteY1472"/>
                      </a:cxn>
                      <a:cxn ang="0">
                        <a:pos x="connsiteX1473" y="connsiteY1473"/>
                      </a:cxn>
                      <a:cxn ang="0">
                        <a:pos x="connsiteX1474" y="connsiteY1474"/>
                      </a:cxn>
                      <a:cxn ang="0">
                        <a:pos x="connsiteX1475" y="connsiteY1475"/>
                      </a:cxn>
                      <a:cxn ang="0">
                        <a:pos x="connsiteX1476" y="connsiteY1476"/>
                      </a:cxn>
                      <a:cxn ang="0">
                        <a:pos x="connsiteX1477" y="connsiteY1477"/>
                      </a:cxn>
                      <a:cxn ang="0">
                        <a:pos x="connsiteX1478" y="connsiteY1478"/>
                      </a:cxn>
                      <a:cxn ang="0">
                        <a:pos x="connsiteX1479" y="connsiteY1479"/>
                      </a:cxn>
                      <a:cxn ang="0">
                        <a:pos x="connsiteX1480" y="connsiteY1480"/>
                      </a:cxn>
                      <a:cxn ang="0">
                        <a:pos x="connsiteX1481" y="connsiteY1481"/>
                      </a:cxn>
                      <a:cxn ang="0">
                        <a:pos x="connsiteX1482" y="connsiteY1482"/>
                      </a:cxn>
                      <a:cxn ang="0">
                        <a:pos x="connsiteX1483" y="connsiteY1483"/>
                      </a:cxn>
                      <a:cxn ang="0">
                        <a:pos x="connsiteX1484" y="connsiteY1484"/>
                      </a:cxn>
                      <a:cxn ang="0">
                        <a:pos x="connsiteX1485" y="connsiteY1485"/>
                      </a:cxn>
                      <a:cxn ang="0">
                        <a:pos x="connsiteX1486" y="connsiteY1486"/>
                      </a:cxn>
                      <a:cxn ang="0">
                        <a:pos x="connsiteX1487" y="connsiteY1487"/>
                      </a:cxn>
                      <a:cxn ang="0">
                        <a:pos x="connsiteX1488" y="connsiteY1488"/>
                      </a:cxn>
                      <a:cxn ang="0">
                        <a:pos x="connsiteX1489" y="connsiteY1489"/>
                      </a:cxn>
                      <a:cxn ang="0">
                        <a:pos x="connsiteX1490" y="connsiteY1490"/>
                      </a:cxn>
                      <a:cxn ang="0">
                        <a:pos x="connsiteX1491" y="connsiteY1491"/>
                      </a:cxn>
                      <a:cxn ang="0">
                        <a:pos x="connsiteX1492" y="connsiteY1492"/>
                      </a:cxn>
                      <a:cxn ang="0">
                        <a:pos x="connsiteX1493" y="connsiteY1493"/>
                      </a:cxn>
                      <a:cxn ang="0">
                        <a:pos x="connsiteX1494" y="connsiteY1494"/>
                      </a:cxn>
                      <a:cxn ang="0">
                        <a:pos x="connsiteX1495" y="connsiteY1495"/>
                      </a:cxn>
                      <a:cxn ang="0">
                        <a:pos x="connsiteX1496" y="connsiteY1496"/>
                      </a:cxn>
                      <a:cxn ang="0">
                        <a:pos x="connsiteX1497" y="connsiteY1497"/>
                      </a:cxn>
                      <a:cxn ang="0">
                        <a:pos x="connsiteX1498" y="connsiteY1498"/>
                      </a:cxn>
                      <a:cxn ang="0">
                        <a:pos x="connsiteX1499" y="connsiteY1499"/>
                      </a:cxn>
                      <a:cxn ang="0">
                        <a:pos x="connsiteX1500" y="connsiteY1500"/>
                      </a:cxn>
                      <a:cxn ang="0">
                        <a:pos x="connsiteX1501" y="connsiteY1501"/>
                      </a:cxn>
                      <a:cxn ang="0">
                        <a:pos x="connsiteX1502" y="connsiteY1502"/>
                      </a:cxn>
                      <a:cxn ang="0">
                        <a:pos x="connsiteX1503" y="connsiteY1503"/>
                      </a:cxn>
                      <a:cxn ang="0">
                        <a:pos x="connsiteX1504" y="connsiteY1504"/>
                      </a:cxn>
                      <a:cxn ang="0">
                        <a:pos x="connsiteX1505" y="connsiteY1505"/>
                      </a:cxn>
                      <a:cxn ang="0">
                        <a:pos x="connsiteX1506" y="connsiteY1506"/>
                      </a:cxn>
                    </a:cxnLst>
                    <a:rect l="l" t="t" r="r" b="b"/>
                    <a:pathLst>
                      <a:path w="1247775" h="1857375">
                        <a:moveTo>
                          <a:pt x="1172051" y="974884"/>
                        </a:moveTo>
                        <a:cubicBezTo>
                          <a:pt x="1133951" y="944404"/>
                          <a:pt x="1065371" y="835819"/>
                          <a:pt x="1037749" y="787241"/>
                        </a:cubicBezTo>
                        <a:lnTo>
                          <a:pt x="1026319" y="764381"/>
                        </a:lnTo>
                        <a:cubicBezTo>
                          <a:pt x="1025366" y="760571"/>
                          <a:pt x="1024414" y="755809"/>
                          <a:pt x="1023461" y="751046"/>
                        </a:cubicBezTo>
                        <a:cubicBezTo>
                          <a:pt x="1024414" y="751046"/>
                          <a:pt x="1024414" y="750094"/>
                          <a:pt x="1024414" y="750094"/>
                        </a:cubicBezTo>
                        <a:cubicBezTo>
                          <a:pt x="1024414" y="748189"/>
                          <a:pt x="1025366" y="746284"/>
                          <a:pt x="1025366" y="744379"/>
                        </a:cubicBezTo>
                        <a:cubicBezTo>
                          <a:pt x="1025366" y="739616"/>
                          <a:pt x="1024414" y="735806"/>
                          <a:pt x="1022509" y="731996"/>
                        </a:cubicBezTo>
                        <a:cubicBezTo>
                          <a:pt x="1021556" y="691039"/>
                          <a:pt x="1032986" y="639604"/>
                          <a:pt x="1037749" y="609124"/>
                        </a:cubicBezTo>
                        <a:cubicBezTo>
                          <a:pt x="1041559" y="583406"/>
                          <a:pt x="1035844" y="532924"/>
                          <a:pt x="1025366" y="473869"/>
                        </a:cubicBezTo>
                        <a:cubicBezTo>
                          <a:pt x="1025366" y="473869"/>
                          <a:pt x="1025366" y="472916"/>
                          <a:pt x="1025366" y="472916"/>
                        </a:cubicBezTo>
                        <a:cubicBezTo>
                          <a:pt x="1025366" y="469106"/>
                          <a:pt x="1024414" y="466249"/>
                          <a:pt x="1023461" y="463391"/>
                        </a:cubicBezTo>
                        <a:cubicBezTo>
                          <a:pt x="1022509" y="459581"/>
                          <a:pt x="1021556" y="454819"/>
                          <a:pt x="1020604" y="450056"/>
                        </a:cubicBezTo>
                        <a:cubicBezTo>
                          <a:pt x="1021556" y="447199"/>
                          <a:pt x="1021556" y="445294"/>
                          <a:pt x="1021556" y="442436"/>
                        </a:cubicBezTo>
                        <a:cubicBezTo>
                          <a:pt x="1021556" y="435769"/>
                          <a:pt x="1018699" y="429101"/>
                          <a:pt x="1014889" y="424339"/>
                        </a:cubicBezTo>
                        <a:cubicBezTo>
                          <a:pt x="1010126" y="404336"/>
                          <a:pt x="1005364" y="383381"/>
                          <a:pt x="1000601" y="362426"/>
                        </a:cubicBezTo>
                        <a:cubicBezTo>
                          <a:pt x="999649" y="357664"/>
                          <a:pt x="997744" y="351949"/>
                          <a:pt x="996791" y="347186"/>
                        </a:cubicBezTo>
                        <a:cubicBezTo>
                          <a:pt x="996791" y="344329"/>
                          <a:pt x="995839" y="342424"/>
                          <a:pt x="994886" y="339566"/>
                        </a:cubicBezTo>
                        <a:cubicBezTo>
                          <a:pt x="967264" y="254794"/>
                          <a:pt x="902494" y="161449"/>
                          <a:pt x="892969" y="148114"/>
                        </a:cubicBezTo>
                        <a:cubicBezTo>
                          <a:pt x="892016" y="147161"/>
                          <a:pt x="892016" y="146209"/>
                          <a:pt x="891064" y="144304"/>
                        </a:cubicBezTo>
                        <a:cubicBezTo>
                          <a:pt x="891064" y="144304"/>
                          <a:pt x="891064" y="144304"/>
                          <a:pt x="891064" y="144304"/>
                        </a:cubicBezTo>
                        <a:cubicBezTo>
                          <a:pt x="890111" y="141446"/>
                          <a:pt x="888206" y="139541"/>
                          <a:pt x="886301" y="137636"/>
                        </a:cubicBezTo>
                        <a:cubicBezTo>
                          <a:pt x="884396" y="114776"/>
                          <a:pt x="865346" y="97631"/>
                          <a:pt x="842486" y="97631"/>
                        </a:cubicBezTo>
                        <a:cubicBezTo>
                          <a:pt x="834866" y="97631"/>
                          <a:pt x="828199" y="99536"/>
                          <a:pt x="821531" y="103346"/>
                        </a:cubicBezTo>
                        <a:cubicBezTo>
                          <a:pt x="820579" y="92869"/>
                          <a:pt x="812959" y="83344"/>
                          <a:pt x="803434" y="80486"/>
                        </a:cubicBezTo>
                        <a:cubicBezTo>
                          <a:pt x="799624" y="72866"/>
                          <a:pt x="792956" y="66199"/>
                          <a:pt x="784384" y="63341"/>
                        </a:cubicBezTo>
                        <a:cubicBezTo>
                          <a:pt x="779621" y="50006"/>
                          <a:pt x="766286" y="40481"/>
                          <a:pt x="751046" y="40481"/>
                        </a:cubicBezTo>
                        <a:cubicBezTo>
                          <a:pt x="737711" y="40481"/>
                          <a:pt x="726281" y="48101"/>
                          <a:pt x="719614" y="58579"/>
                        </a:cubicBezTo>
                        <a:cubicBezTo>
                          <a:pt x="715804" y="56674"/>
                          <a:pt x="712946" y="55721"/>
                          <a:pt x="708184" y="55721"/>
                        </a:cubicBezTo>
                        <a:cubicBezTo>
                          <a:pt x="707231" y="55721"/>
                          <a:pt x="705326" y="55721"/>
                          <a:pt x="704374" y="55721"/>
                        </a:cubicBezTo>
                        <a:cubicBezTo>
                          <a:pt x="703421" y="52864"/>
                          <a:pt x="700564" y="50006"/>
                          <a:pt x="698659" y="48101"/>
                        </a:cubicBezTo>
                        <a:cubicBezTo>
                          <a:pt x="701516" y="45244"/>
                          <a:pt x="703421" y="41434"/>
                          <a:pt x="703421" y="37624"/>
                        </a:cubicBezTo>
                        <a:cubicBezTo>
                          <a:pt x="703421" y="29051"/>
                          <a:pt x="696754" y="22384"/>
                          <a:pt x="688181" y="22384"/>
                        </a:cubicBezTo>
                        <a:cubicBezTo>
                          <a:pt x="685324" y="22384"/>
                          <a:pt x="681514" y="23336"/>
                          <a:pt x="679609" y="25241"/>
                        </a:cubicBezTo>
                        <a:cubicBezTo>
                          <a:pt x="676751" y="20479"/>
                          <a:pt x="672941" y="16669"/>
                          <a:pt x="667226" y="16669"/>
                        </a:cubicBezTo>
                        <a:cubicBezTo>
                          <a:pt x="667226" y="16669"/>
                          <a:pt x="667226" y="16669"/>
                          <a:pt x="667226" y="16669"/>
                        </a:cubicBezTo>
                        <a:cubicBezTo>
                          <a:pt x="665321" y="10954"/>
                          <a:pt x="659606" y="7144"/>
                          <a:pt x="652939" y="7144"/>
                        </a:cubicBezTo>
                        <a:cubicBezTo>
                          <a:pt x="644366" y="7144"/>
                          <a:pt x="637699" y="13811"/>
                          <a:pt x="637699" y="22384"/>
                        </a:cubicBezTo>
                        <a:cubicBezTo>
                          <a:pt x="637699" y="30956"/>
                          <a:pt x="644366" y="37624"/>
                          <a:pt x="652939" y="37624"/>
                        </a:cubicBezTo>
                        <a:cubicBezTo>
                          <a:pt x="654844" y="37624"/>
                          <a:pt x="656749" y="37624"/>
                          <a:pt x="658654" y="36671"/>
                        </a:cubicBezTo>
                        <a:cubicBezTo>
                          <a:pt x="660559" y="38576"/>
                          <a:pt x="663416" y="40481"/>
                          <a:pt x="667226" y="40481"/>
                        </a:cubicBezTo>
                        <a:cubicBezTo>
                          <a:pt x="669131" y="40481"/>
                          <a:pt x="670084" y="40481"/>
                          <a:pt x="671989" y="39529"/>
                        </a:cubicBezTo>
                        <a:cubicBezTo>
                          <a:pt x="671989" y="41434"/>
                          <a:pt x="672941" y="43339"/>
                          <a:pt x="673894" y="45244"/>
                        </a:cubicBezTo>
                        <a:cubicBezTo>
                          <a:pt x="671036" y="46196"/>
                          <a:pt x="669131" y="48101"/>
                          <a:pt x="667226" y="50006"/>
                        </a:cubicBezTo>
                        <a:cubicBezTo>
                          <a:pt x="659606" y="50959"/>
                          <a:pt x="652939" y="57626"/>
                          <a:pt x="652939" y="65246"/>
                        </a:cubicBezTo>
                        <a:cubicBezTo>
                          <a:pt x="652939" y="72866"/>
                          <a:pt x="657701" y="78581"/>
                          <a:pt x="664369" y="80486"/>
                        </a:cubicBezTo>
                        <a:cubicBezTo>
                          <a:pt x="665321" y="81439"/>
                          <a:pt x="666274" y="82391"/>
                          <a:pt x="666274" y="83344"/>
                        </a:cubicBezTo>
                        <a:cubicBezTo>
                          <a:pt x="663416" y="86201"/>
                          <a:pt x="661511" y="90011"/>
                          <a:pt x="661511" y="94774"/>
                        </a:cubicBezTo>
                        <a:cubicBezTo>
                          <a:pt x="661511" y="96679"/>
                          <a:pt x="661511" y="99536"/>
                          <a:pt x="662464" y="101441"/>
                        </a:cubicBezTo>
                        <a:cubicBezTo>
                          <a:pt x="662464" y="101441"/>
                          <a:pt x="661511" y="101441"/>
                          <a:pt x="661511" y="101441"/>
                        </a:cubicBezTo>
                        <a:cubicBezTo>
                          <a:pt x="650081" y="101441"/>
                          <a:pt x="640556" y="110966"/>
                          <a:pt x="640556" y="122396"/>
                        </a:cubicBezTo>
                        <a:cubicBezTo>
                          <a:pt x="640556" y="130016"/>
                          <a:pt x="644366" y="136684"/>
                          <a:pt x="651034" y="140494"/>
                        </a:cubicBezTo>
                        <a:cubicBezTo>
                          <a:pt x="650081" y="142399"/>
                          <a:pt x="649129" y="144304"/>
                          <a:pt x="649129" y="146209"/>
                        </a:cubicBezTo>
                        <a:cubicBezTo>
                          <a:pt x="649129" y="151924"/>
                          <a:pt x="653891" y="156686"/>
                          <a:pt x="659606" y="156686"/>
                        </a:cubicBezTo>
                        <a:cubicBezTo>
                          <a:pt x="665321" y="156686"/>
                          <a:pt x="670084" y="151924"/>
                          <a:pt x="670084" y="146209"/>
                        </a:cubicBezTo>
                        <a:cubicBezTo>
                          <a:pt x="670084" y="145256"/>
                          <a:pt x="670084" y="143351"/>
                          <a:pt x="669131" y="142399"/>
                        </a:cubicBezTo>
                        <a:cubicBezTo>
                          <a:pt x="670084" y="141446"/>
                          <a:pt x="671989" y="141446"/>
                          <a:pt x="672941" y="140494"/>
                        </a:cubicBezTo>
                        <a:cubicBezTo>
                          <a:pt x="672941" y="141446"/>
                          <a:pt x="671989" y="143351"/>
                          <a:pt x="671989" y="145256"/>
                        </a:cubicBezTo>
                        <a:cubicBezTo>
                          <a:pt x="671989" y="152876"/>
                          <a:pt x="677704" y="158591"/>
                          <a:pt x="685324" y="158591"/>
                        </a:cubicBezTo>
                        <a:cubicBezTo>
                          <a:pt x="692944" y="158591"/>
                          <a:pt x="698659" y="152876"/>
                          <a:pt x="698659" y="145256"/>
                        </a:cubicBezTo>
                        <a:cubicBezTo>
                          <a:pt x="698659" y="137636"/>
                          <a:pt x="692944" y="131921"/>
                          <a:pt x="685324" y="131921"/>
                        </a:cubicBezTo>
                        <a:cubicBezTo>
                          <a:pt x="683419" y="131921"/>
                          <a:pt x="681514" y="132874"/>
                          <a:pt x="679609" y="132874"/>
                        </a:cubicBezTo>
                        <a:cubicBezTo>
                          <a:pt x="680561" y="130016"/>
                          <a:pt x="681514" y="128111"/>
                          <a:pt x="681514" y="125254"/>
                        </a:cubicBezTo>
                        <a:cubicBezTo>
                          <a:pt x="681514" y="125254"/>
                          <a:pt x="682466" y="125254"/>
                          <a:pt x="682466" y="125254"/>
                        </a:cubicBezTo>
                        <a:cubicBezTo>
                          <a:pt x="691039" y="125254"/>
                          <a:pt x="698659" y="118586"/>
                          <a:pt x="699611" y="110014"/>
                        </a:cubicBezTo>
                        <a:cubicBezTo>
                          <a:pt x="701516" y="110966"/>
                          <a:pt x="704374" y="111919"/>
                          <a:pt x="706279" y="111919"/>
                        </a:cubicBezTo>
                        <a:cubicBezTo>
                          <a:pt x="706279" y="112871"/>
                          <a:pt x="706279" y="112871"/>
                          <a:pt x="706279" y="113824"/>
                        </a:cubicBezTo>
                        <a:cubicBezTo>
                          <a:pt x="706279" y="117634"/>
                          <a:pt x="709136" y="120491"/>
                          <a:pt x="711994" y="122396"/>
                        </a:cubicBezTo>
                        <a:cubicBezTo>
                          <a:pt x="712946" y="135731"/>
                          <a:pt x="724376" y="146209"/>
                          <a:pt x="738664" y="146209"/>
                        </a:cubicBezTo>
                        <a:cubicBezTo>
                          <a:pt x="749141" y="146209"/>
                          <a:pt x="758666" y="139541"/>
                          <a:pt x="763429" y="130969"/>
                        </a:cubicBezTo>
                        <a:cubicBezTo>
                          <a:pt x="765334" y="131921"/>
                          <a:pt x="767239" y="131921"/>
                          <a:pt x="770096" y="132874"/>
                        </a:cubicBezTo>
                        <a:cubicBezTo>
                          <a:pt x="772001" y="135731"/>
                          <a:pt x="774859" y="138589"/>
                          <a:pt x="778669" y="140494"/>
                        </a:cubicBezTo>
                        <a:cubicBezTo>
                          <a:pt x="776764" y="141446"/>
                          <a:pt x="774859" y="143351"/>
                          <a:pt x="773906" y="145256"/>
                        </a:cubicBezTo>
                        <a:cubicBezTo>
                          <a:pt x="772954" y="141446"/>
                          <a:pt x="770096" y="138589"/>
                          <a:pt x="765334" y="138589"/>
                        </a:cubicBezTo>
                        <a:cubicBezTo>
                          <a:pt x="760571" y="138589"/>
                          <a:pt x="756761" y="142399"/>
                          <a:pt x="756761" y="147161"/>
                        </a:cubicBezTo>
                        <a:cubicBezTo>
                          <a:pt x="756761" y="150971"/>
                          <a:pt x="758666" y="153829"/>
                          <a:pt x="761524" y="154781"/>
                        </a:cubicBezTo>
                        <a:cubicBezTo>
                          <a:pt x="759619" y="156686"/>
                          <a:pt x="757714" y="158591"/>
                          <a:pt x="757714" y="161449"/>
                        </a:cubicBezTo>
                        <a:cubicBezTo>
                          <a:pt x="757714" y="163354"/>
                          <a:pt x="758666" y="165259"/>
                          <a:pt x="759619" y="167164"/>
                        </a:cubicBezTo>
                        <a:cubicBezTo>
                          <a:pt x="759619" y="168116"/>
                          <a:pt x="759619" y="168116"/>
                          <a:pt x="759619" y="169069"/>
                        </a:cubicBezTo>
                        <a:cubicBezTo>
                          <a:pt x="755809" y="161449"/>
                          <a:pt x="748189" y="155734"/>
                          <a:pt x="738664" y="155734"/>
                        </a:cubicBezTo>
                        <a:cubicBezTo>
                          <a:pt x="737711" y="155734"/>
                          <a:pt x="736759" y="155734"/>
                          <a:pt x="735806" y="155734"/>
                        </a:cubicBezTo>
                        <a:cubicBezTo>
                          <a:pt x="733901" y="153829"/>
                          <a:pt x="731996" y="152876"/>
                          <a:pt x="729139" y="152876"/>
                        </a:cubicBezTo>
                        <a:cubicBezTo>
                          <a:pt x="724376" y="152876"/>
                          <a:pt x="719614" y="156686"/>
                          <a:pt x="719614" y="162401"/>
                        </a:cubicBezTo>
                        <a:cubicBezTo>
                          <a:pt x="719614" y="163354"/>
                          <a:pt x="719614" y="164306"/>
                          <a:pt x="720566" y="165259"/>
                        </a:cubicBezTo>
                        <a:cubicBezTo>
                          <a:pt x="718661" y="168116"/>
                          <a:pt x="716756" y="170974"/>
                          <a:pt x="716756" y="173831"/>
                        </a:cubicBezTo>
                        <a:cubicBezTo>
                          <a:pt x="714851" y="173831"/>
                          <a:pt x="713899" y="172879"/>
                          <a:pt x="711994" y="172879"/>
                        </a:cubicBezTo>
                        <a:cubicBezTo>
                          <a:pt x="704374" y="172879"/>
                          <a:pt x="697706" y="174784"/>
                          <a:pt x="691991" y="178594"/>
                        </a:cubicBezTo>
                        <a:cubicBezTo>
                          <a:pt x="688181" y="176689"/>
                          <a:pt x="684371" y="175736"/>
                          <a:pt x="680561" y="175736"/>
                        </a:cubicBezTo>
                        <a:cubicBezTo>
                          <a:pt x="678656" y="175736"/>
                          <a:pt x="675799" y="175736"/>
                          <a:pt x="673894" y="176689"/>
                        </a:cubicBezTo>
                        <a:cubicBezTo>
                          <a:pt x="674846" y="175736"/>
                          <a:pt x="675799" y="173831"/>
                          <a:pt x="675799" y="172879"/>
                        </a:cubicBezTo>
                        <a:cubicBezTo>
                          <a:pt x="675799" y="169069"/>
                          <a:pt x="671989" y="165259"/>
                          <a:pt x="668179" y="165259"/>
                        </a:cubicBezTo>
                        <a:cubicBezTo>
                          <a:pt x="664369" y="165259"/>
                          <a:pt x="660559" y="169069"/>
                          <a:pt x="660559" y="172879"/>
                        </a:cubicBezTo>
                        <a:cubicBezTo>
                          <a:pt x="660559" y="176689"/>
                          <a:pt x="663416" y="179546"/>
                          <a:pt x="667226" y="180499"/>
                        </a:cubicBezTo>
                        <a:cubicBezTo>
                          <a:pt x="661511" y="184309"/>
                          <a:pt x="657701" y="191929"/>
                          <a:pt x="657701" y="199549"/>
                        </a:cubicBezTo>
                        <a:cubicBezTo>
                          <a:pt x="657701" y="202406"/>
                          <a:pt x="658654" y="205264"/>
                          <a:pt x="659606" y="207169"/>
                        </a:cubicBezTo>
                        <a:cubicBezTo>
                          <a:pt x="657701" y="207169"/>
                          <a:pt x="655796" y="207169"/>
                          <a:pt x="654844" y="208121"/>
                        </a:cubicBezTo>
                        <a:cubicBezTo>
                          <a:pt x="652939" y="206216"/>
                          <a:pt x="651034" y="205264"/>
                          <a:pt x="648176" y="205264"/>
                        </a:cubicBezTo>
                        <a:cubicBezTo>
                          <a:pt x="643414" y="205264"/>
                          <a:pt x="639604" y="209074"/>
                          <a:pt x="639604" y="213836"/>
                        </a:cubicBezTo>
                        <a:cubicBezTo>
                          <a:pt x="639604" y="215741"/>
                          <a:pt x="640556" y="216694"/>
                          <a:pt x="640556" y="217646"/>
                        </a:cubicBezTo>
                        <a:cubicBezTo>
                          <a:pt x="637699" y="219551"/>
                          <a:pt x="635794" y="222409"/>
                          <a:pt x="634841" y="226219"/>
                        </a:cubicBezTo>
                        <a:cubicBezTo>
                          <a:pt x="632936" y="224314"/>
                          <a:pt x="630079" y="223361"/>
                          <a:pt x="627221" y="223361"/>
                        </a:cubicBezTo>
                        <a:cubicBezTo>
                          <a:pt x="626269" y="215741"/>
                          <a:pt x="621506" y="209074"/>
                          <a:pt x="613886" y="205264"/>
                        </a:cubicBezTo>
                        <a:cubicBezTo>
                          <a:pt x="617696" y="205264"/>
                          <a:pt x="620554" y="204311"/>
                          <a:pt x="623411" y="203359"/>
                        </a:cubicBezTo>
                        <a:cubicBezTo>
                          <a:pt x="625316" y="206216"/>
                          <a:pt x="629126" y="209074"/>
                          <a:pt x="632936" y="209074"/>
                        </a:cubicBezTo>
                        <a:cubicBezTo>
                          <a:pt x="639604" y="209074"/>
                          <a:pt x="644366" y="204311"/>
                          <a:pt x="644366" y="197644"/>
                        </a:cubicBezTo>
                        <a:cubicBezTo>
                          <a:pt x="644366" y="194786"/>
                          <a:pt x="643414" y="191929"/>
                          <a:pt x="640556" y="189071"/>
                        </a:cubicBezTo>
                        <a:cubicBezTo>
                          <a:pt x="644366" y="183356"/>
                          <a:pt x="646271" y="176689"/>
                          <a:pt x="646271" y="170021"/>
                        </a:cubicBezTo>
                        <a:cubicBezTo>
                          <a:pt x="646271" y="153829"/>
                          <a:pt x="634841" y="139541"/>
                          <a:pt x="619601" y="135731"/>
                        </a:cubicBezTo>
                        <a:cubicBezTo>
                          <a:pt x="617696" y="133826"/>
                          <a:pt x="615791" y="132874"/>
                          <a:pt x="612934" y="132874"/>
                        </a:cubicBezTo>
                        <a:cubicBezTo>
                          <a:pt x="611029" y="132874"/>
                          <a:pt x="609124" y="133826"/>
                          <a:pt x="607219" y="134779"/>
                        </a:cubicBezTo>
                        <a:cubicBezTo>
                          <a:pt x="605314" y="134779"/>
                          <a:pt x="602456" y="135731"/>
                          <a:pt x="600551" y="135731"/>
                        </a:cubicBezTo>
                        <a:cubicBezTo>
                          <a:pt x="601504" y="133826"/>
                          <a:pt x="601504" y="131921"/>
                          <a:pt x="601504" y="129064"/>
                        </a:cubicBezTo>
                        <a:cubicBezTo>
                          <a:pt x="603409" y="130016"/>
                          <a:pt x="605314" y="130969"/>
                          <a:pt x="607219" y="130969"/>
                        </a:cubicBezTo>
                        <a:cubicBezTo>
                          <a:pt x="611981" y="130969"/>
                          <a:pt x="616744" y="127159"/>
                          <a:pt x="616744" y="121444"/>
                        </a:cubicBezTo>
                        <a:cubicBezTo>
                          <a:pt x="616744" y="115729"/>
                          <a:pt x="612934" y="111919"/>
                          <a:pt x="607219" y="111919"/>
                        </a:cubicBezTo>
                        <a:cubicBezTo>
                          <a:pt x="604361" y="111919"/>
                          <a:pt x="601504" y="113824"/>
                          <a:pt x="599599" y="116681"/>
                        </a:cubicBezTo>
                        <a:cubicBezTo>
                          <a:pt x="597694" y="112871"/>
                          <a:pt x="594836" y="110014"/>
                          <a:pt x="591979" y="107156"/>
                        </a:cubicBezTo>
                        <a:cubicBezTo>
                          <a:pt x="593884" y="108109"/>
                          <a:pt x="596741" y="108109"/>
                          <a:pt x="598646" y="108109"/>
                        </a:cubicBezTo>
                        <a:cubicBezTo>
                          <a:pt x="612934" y="108109"/>
                          <a:pt x="624364" y="97631"/>
                          <a:pt x="626269" y="84296"/>
                        </a:cubicBezTo>
                        <a:cubicBezTo>
                          <a:pt x="628174" y="85249"/>
                          <a:pt x="629126" y="85249"/>
                          <a:pt x="631031" y="85249"/>
                        </a:cubicBezTo>
                        <a:cubicBezTo>
                          <a:pt x="638651" y="85249"/>
                          <a:pt x="644366" y="79534"/>
                          <a:pt x="644366" y="71914"/>
                        </a:cubicBezTo>
                        <a:cubicBezTo>
                          <a:pt x="644366" y="64294"/>
                          <a:pt x="638651" y="58579"/>
                          <a:pt x="631031" y="58579"/>
                        </a:cubicBezTo>
                        <a:cubicBezTo>
                          <a:pt x="626269" y="58579"/>
                          <a:pt x="622459" y="60484"/>
                          <a:pt x="620554" y="64294"/>
                        </a:cubicBezTo>
                        <a:cubicBezTo>
                          <a:pt x="615791" y="57626"/>
                          <a:pt x="607219" y="53816"/>
                          <a:pt x="598646" y="53816"/>
                        </a:cubicBezTo>
                        <a:cubicBezTo>
                          <a:pt x="591026" y="53816"/>
                          <a:pt x="584359" y="56674"/>
                          <a:pt x="578644" y="62389"/>
                        </a:cubicBezTo>
                        <a:cubicBezTo>
                          <a:pt x="578644" y="61436"/>
                          <a:pt x="578644" y="59531"/>
                          <a:pt x="578644" y="58579"/>
                        </a:cubicBezTo>
                        <a:cubicBezTo>
                          <a:pt x="578644" y="47149"/>
                          <a:pt x="569119" y="37624"/>
                          <a:pt x="557689" y="37624"/>
                        </a:cubicBezTo>
                        <a:cubicBezTo>
                          <a:pt x="546259" y="37624"/>
                          <a:pt x="536734" y="47149"/>
                          <a:pt x="536734" y="58579"/>
                        </a:cubicBezTo>
                        <a:cubicBezTo>
                          <a:pt x="536734" y="70009"/>
                          <a:pt x="546259" y="79534"/>
                          <a:pt x="557689" y="79534"/>
                        </a:cubicBezTo>
                        <a:cubicBezTo>
                          <a:pt x="562451" y="79534"/>
                          <a:pt x="567214" y="77629"/>
                          <a:pt x="571024" y="74771"/>
                        </a:cubicBezTo>
                        <a:cubicBezTo>
                          <a:pt x="570071" y="77629"/>
                          <a:pt x="570071" y="80486"/>
                          <a:pt x="570071" y="83344"/>
                        </a:cubicBezTo>
                        <a:cubicBezTo>
                          <a:pt x="570071" y="92869"/>
                          <a:pt x="574834" y="101441"/>
                          <a:pt x="582454" y="106204"/>
                        </a:cubicBezTo>
                        <a:cubicBezTo>
                          <a:pt x="580549" y="106204"/>
                          <a:pt x="579596" y="105251"/>
                          <a:pt x="577691" y="105251"/>
                        </a:cubicBezTo>
                        <a:cubicBezTo>
                          <a:pt x="570071" y="105251"/>
                          <a:pt x="563404" y="109061"/>
                          <a:pt x="559594" y="113824"/>
                        </a:cubicBezTo>
                        <a:cubicBezTo>
                          <a:pt x="555784" y="107156"/>
                          <a:pt x="549116" y="103346"/>
                          <a:pt x="541496" y="103346"/>
                        </a:cubicBezTo>
                        <a:cubicBezTo>
                          <a:pt x="530066" y="103346"/>
                          <a:pt x="519589" y="112871"/>
                          <a:pt x="519589" y="125254"/>
                        </a:cubicBezTo>
                        <a:cubicBezTo>
                          <a:pt x="519589" y="137636"/>
                          <a:pt x="529114" y="147161"/>
                          <a:pt x="541496" y="147161"/>
                        </a:cubicBezTo>
                        <a:cubicBezTo>
                          <a:pt x="547211" y="147161"/>
                          <a:pt x="552926" y="144304"/>
                          <a:pt x="556736" y="140494"/>
                        </a:cubicBezTo>
                        <a:cubicBezTo>
                          <a:pt x="560546" y="148114"/>
                          <a:pt x="569119" y="153829"/>
                          <a:pt x="578644" y="153829"/>
                        </a:cubicBezTo>
                        <a:cubicBezTo>
                          <a:pt x="579596" y="153829"/>
                          <a:pt x="580549" y="153829"/>
                          <a:pt x="581501" y="153829"/>
                        </a:cubicBezTo>
                        <a:cubicBezTo>
                          <a:pt x="578644" y="158591"/>
                          <a:pt x="576739" y="165259"/>
                          <a:pt x="576739" y="170974"/>
                        </a:cubicBezTo>
                        <a:cubicBezTo>
                          <a:pt x="576739" y="172879"/>
                          <a:pt x="576739" y="174784"/>
                          <a:pt x="577691" y="176689"/>
                        </a:cubicBezTo>
                        <a:cubicBezTo>
                          <a:pt x="571976" y="172879"/>
                          <a:pt x="565309" y="170974"/>
                          <a:pt x="557689" y="170974"/>
                        </a:cubicBezTo>
                        <a:cubicBezTo>
                          <a:pt x="545306" y="170974"/>
                          <a:pt x="533876" y="176689"/>
                          <a:pt x="526256" y="186214"/>
                        </a:cubicBezTo>
                        <a:cubicBezTo>
                          <a:pt x="523399" y="181451"/>
                          <a:pt x="518636" y="177641"/>
                          <a:pt x="512921" y="177641"/>
                        </a:cubicBezTo>
                        <a:cubicBezTo>
                          <a:pt x="504349" y="177641"/>
                          <a:pt x="497681" y="184309"/>
                          <a:pt x="497681" y="192881"/>
                        </a:cubicBezTo>
                        <a:cubicBezTo>
                          <a:pt x="497681" y="201454"/>
                          <a:pt x="504349" y="208121"/>
                          <a:pt x="512921" y="208121"/>
                        </a:cubicBezTo>
                        <a:cubicBezTo>
                          <a:pt x="514826" y="208121"/>
                          <a:pt x="516731" y="208121"/>
                          <a:pt x="518636" y="207169"/>
                        </a:cubicBezTo>
                        <a:cubicBezTo>
                          <a:pt x="518636" y="208121"/>
                          <a:pt x="518636" y="209074"/>
                          <a:pt x="518636" y="210026"/>
                        </a:cubicBezTo>
                        <a:cubicBezTo>
                          <a:pt x="518636" y="222409"/>
                          <a:pt x="524351" y="232886"/>
                          <a:pt x="532924" y="239554"/>
                        </a:cubicBezTo>
                        <a:cubicBezTo>
                          <a:pt x="531019" y="242411"/>
                          <a:pt x="530066" y="246221"/>
                          <a:pt x="530066" y="249079"/>
                        </a:cubicBezTo>
                        <a:cubicBezTo>
                          <a:pt x="530066" y="250031"/>
                          <a:pt x="530066" y="250031"/>
                          <a:pt x="530066" y="250984"/>
                        </a:cubicBezTo>
                        <a:cubicBezTo>
                          <a:pt x="523399" y="255746"/>
                          <a:pt x="517684" y="261461"/>
                          <a:pt x="514826" y="270034"/>
                        </a:cubicBezTo>
                        <a:cubicBezTo>
                          <a:pt x="508159" y="274796"/>
                          <a:pt x="503396" y="283369"/>
                          <a:pt x="503396" y="291941"/>
                        </a:cubicBezTo>
                        <a:cubicBezTo>
                          <a:pt x="503396" y="307181"/>
                          <a:pt x="515779" y="319564"/>
                          <a:pt x="531019" y="319564"/>
                        </a:cubicBezTo>
                        <a:cubicBezTo>
                          <a:pt x="534829" y="319564"/>
                          <a:pt x="537686" y="318611"/>
                          <a:pt x="540544" y="317659"/>
                        </a:cubicBezTo>
                        <a:cubicBezTo>
                          <a:pt x="543401" y="318611"/>
                          <a:pt x="546259" y="318611"/>
                          <a:pt x="549116" y="318611"/>
                        </a:cubicBezTo>
                        <a:cubicBezTo>
                          <a:pt x="564356" y="318611"/>
                          <a:pt x="577691" y="309086"/>
                          <a:pt x="582454" y="295751"/>
                        </a:cubicBezTo>
                        <a:cubicBezTo>
                          <a:pt x="583406" y="295751"/>
                          <a:pt x="583406" y="294799"/>
                          <a:pt x="584359" y="294799"/>
                        </a:cubicBezTo>
                        <a:cubicBezTo>
                          <a:pt x="584359" y="294799"/>
                          <a:pt x="585311" y="294799"/>
                          <a:pt x="585311" y="294799"/>
                        </a:cubicBezTo>
                        <a:cubicBezTo>
                          <a:pt x="587216" y="301466"/>
                          <a:pt x="591026" y="306229"/>
                          <a:pt x="596741" y="310991"/>
                        </a:cubicBezTo>
                        <a:cubicBezTo>
                          <a:pt x="596741" y="310991"/>
                          <a:pt x="596741" y="311944"/>
                          <a:pt x="596741" y="311944"/>
                        </a:cubicBezTo>
                        <a:cubicBezTo>
                          <a:pt x="596741" y="312896"/>
                          <a:pt x="596741" y="312896"/>
                          <a:pt x="596741" y="313849"/>
                        </a:cubicBezTo>
                        <a:cubicBezTo>
                          <a:pt x="595789" y="315754"/>
                          <a:pt x="595789" y="318611"/>
                          <a:pt x="595789" y="321469"/>
                        </a:cubicBezTo>
                        <a:cubicBezTo>
                          <a:pt x="595789" y="328136"/>
                          <a:pt x="598646" y="333851"/>
                          <a:pt x="603409" y="337661"/>
                        </a:cubicBezTo>
                        <a:cubicBezTo>
                          <a:pt x="603409" y="338614"/>
                          <a:pt x="603409" y="339566"/>
                          <a:pt x="603409" y="339566"/>
                        </a:cubicBezTo>
                        <a:cubicBezTo>
                          <a:pt x="603409" y="347186"/>
                          <a:pt x="608171" y="352901"/>
                          <a:pt x="614839" y="354806"/>
                        </a:cubicBezTo>
                        <a:cubicBezTo>
                          <a:pt x="612934" y="356711"/>
                          <a:pt x="611029" y="359569"/>
                          <a:pt x="611029" y="363379"/>
                        </a:cubicBezTo>
                        <a:cubicBezTo>
                          <a:pt x="604361" y="356711"/>
                          <a:pt x="595789" y="352901"/>
                          <a:pt x="586264" y="352901"/>
                        </a:cubicBezTo>
                        <a:cubicBezTo>
                          <a:pt x="567214" y="352901"/>
                          <a:pt x="551974" y="368141"/>
                          <a:pt x="551974" y="387191"/>
                        </a:cubicBezTo>
                        <a:cubicBezTo>
                          <a:pt x="551974" y="390049"/>
                          <a:pt x="551974" y="392906"/>
                          <a:pt x="552926" y="395764"/>
                        </a:cubicBezTo>
                        <a:cubicBezTo>
                          <a:pt x="550069" y="391001"/>
                          <a:pt x="546259" y="387191"/>
                          <a:pt x="541496" y="385286"/>
                        </a:cubicBezTo>
                        <a:cubicBezTo>
                          <a:pt x="539591" y="379571"/>
                          <a:pt x="533876" y="375761"/>
                          <a:pt x="527209" y="375761"/>
                        </a:cubicBezTo>
                        <a:cubicBezTo>
                          <a:pt x="518636" y="375761"/>
                          <a:pt x="511969" y="382429"/>
                          <a:pt x="511969" y="391001"/>
                        </a:cubicBezTo>
                        <a:cubicBezTo>
                          <a:pt x="511969" y="391954"/>
                          <a:pt x="511969" y="391954"/>
                          <a:pt x="511969" y="392906"/>
                        </a:cubicBezTo>
                        <a:cubicBezTo>
                          <a:pt x="508159" y="397669"/>
                          <a:pt x="506254" y="402431"/>
                          <a:pt x="506254" y="409099"/>
                        </a:cubicBezTo>
                        <a:cubicBezTo>
                          <a:pt x="506254" y="414814"/>
                          <a:pt x="508159" y="420529"/>
                          <a:pt x="511969" y="425291"/>
                        </a:cubicBezTo>
                        <a:cubicBezTo>
                          <a:pt x="511016" y="427196"/>
                          <a:pt x="511016" y="428149"/>
                          <a:pt x="511016" y="430054"/>
                        </a:cubicBezTo>
                        <a:cubicBezTo>
                          <a:pt x="511016" y="437674"/>
                          <a:pt x="516731" y="443389"/>
                          <a:pt x="524351" y="443389"/>
                        </a:cubicBezTo>
                        <a:cubicBezTo>
                          <a:pt x="530066" y="443389"/>
                          <a:pt x="535781" y="439579"/>
                          <a:pt x="537686" y="433864"/>
                        </a:cubicBezTo>
                        <a:cubicBezTo>
                          <a:pt x="537686" y="433864"/>
                          <a:pt x="537686" y="433864"/>
                          <a:pt x="537686" y="433864"/>
                        </a:cubicBezTo>
                        <a:cubicBezTo>
                          <a:pt x="537686" y="436721"/>
                          <a:pt x="538639" y="439579"/>
                          <a:pt x="539591" y="441484"/>
                        </a:cubicBezTo>
                        <a:cubicBezTo>
                          <a:pt x="535781" y="442436"/>
                          <a:pt x="531971" y="445294"/>
                          <a:pt x="531971" y="450056"/>
                        </a:cubicBezTo>
                        <a:cubicBezTo>
                          <a:pt x="531971" y="454819"/>
                          <a:pt x="535781" y="458629"/>
                          <a:pt x="540544" y="458629"/>
                        </a:cubicBezTo>
                        <a:cubicBezTo>
                          <a:pt x="545306" y="458629"/>
                          <a:pt x="549116" y="454819"/>
                          <a:pt x="549116" y="451009"/>
                        </a:cubicBezTo>
                        <a:cubicBezTo>
                          <a:pt x="551974" y="451961"/>
                          <a:pt x="554831" y="452914"/>
                          <a:pt x="557689" y="452914"/>
                        </a:cubicBezTo>
                        <a:cubicBezTo>
                          <a:pt x="559594" y="452914"/>
                          <a:pt x="561499" y="452914"/>
                          <a:pt x="563404" y="451961"/>
                        </a:cubicBezTo>
                        <a:cubicBezTo>
                          <a:pt x="563404" y="452914"/>
                          <a:pt x="564356" y="453866"/>
                          <a:pt x="565309" y="454819"/>
                        </a:cubicBezTo>
                        <a:cubicBezTo>
                          <a:pt x="562451" y="456724"/>
                          <a:pt x="560546" y="460534"/>
                          <a:pt x="560546" y="464344"/>
                        </a:cubicBezTo>
                        <a:cubicBezTo>
                          <a:pt x="560546" y="465296"/>
                          <a:pt x="560546" y="466249"/>
                          <a:pt x="560546" y="467201"/>
                        </a:cubicBezTo>
                        <a:cubicBezTo>
                          <a:pt x="555784" y="471964"/>
                          <a:pt x="551974" y="478631"/>
                          <a:pt x="551974" y="487204"/>
                        </a:cubicBezTo>
                        <a:cubicBezTo>
                          <a:pt x="551974" y="487204"/>
                          <a:pt x="551974" y="488156"/>
                          <a:pt x="551974" y="488156"/>
                        </a:cubicBezTo>
                        <a:cubicBezTo>
                          <a:pt x="549116" y="491014"/>
                          <a:pt x="548164" y="494824"/>
                          <a:pt x="548164" y="499586"/>
                        </a:cubicBezTo>
                        <a:cubicBezTo>
                          <a:pt x="548164" y="509111"/>
                          <a:pt x="555784" y="517684"/>
                          <a:pt x="566261" y="517684"/>
                        </a:cubicBezTo>
                        <a:cubicBezTo>
                          <a:pt x="569119" y="517684"/>
                          <a:pt x="571976" y="516731"/>
                          <a:pt x="573881" y="515779"/>
                        </a:cubicBezTo>
                        <a:cubicBezTo>
                          <a:pt x="571976" y="517684"/>
                          <a:pt x="571024" y="520541"/>
                          <a:pt x="571024" y="523399"/>
                        </a:cubicBezTo>
                        <a:cubicBezTo>
                          <a:pt x="571024" y="527209"/>
                          <a:pt x="572929" y="530066"/>
                          <a:pt x="574834" y="531971"/>
                        </a:cubicBezTo>
                        <a:cubicBezTo>
                          <a:pt x="574834" y="531971"/>
                          <a:pt x="574834" y="532924"/>
                          <a:pt x="574834" y="532924"/>
                        </a:cubicBezTo>
                        <a:cubicBezTo>
                          <a:pt x="574834" y="539591"/>
                          <a:pt x="580549" y="544354"/>
                          <a:pt x="586264" y="544354"/>
                        </a:cubicBezTo>
                        <a:cubicBezTo>
                          <a:pt x="591026" y="544354"/>
                          <a:pt x="594836" y="541496"/>
                          <a:pt x="596741" y="537686"/>
                        </a:cubicBezTo>
                        <a:cubicBezTo>
                          <a:pt x="597694" y="537686"/>
                          <a:pt x="597694" y="536734"/>
                          <a:pt x="598646" y="536734"/>
                        </a:cubicBezTo>
                        <a:cubicBezTo>
                          <a:pt x="602456" y="540544"/>
                          <a:pt x="607219" y="542449"/>
                          <a:pt x="611981" y="542449"/>
                        </a:cubicBezTo>
                        <a:cubicBezTo>
                          <a:pt x="622459" y="542449"/>
                          <a:pt x="631984" y="533876"/>
                          <a:pt x="631984" y="522446"/>
                        </a:cubicBezTo>
                        <a:cubicBezTo>
                          <a:pt x="635794" y="524351"/>
                          <a:pt x="639604" y="525304"/>
                          <a:pt x="643414" y="525304"/>
                        </a:cubicBezTo>
                        <a:cubicBezTo>
                          <a:pt x="636746" y="526256"/>
                          <a:pt x="632936" y="531971"/>
                          <a:pt x="632936" y="538639"/>
                        </a:cubicBezTo>
                        <a:cubicBezTo>
                          <a:pt x="632936" y="539591"/>
                          <a:pt x="632936" y="541496"/>
                          <a:pt x="633889" y="542449"/>
                        </a:cubicBezTo>
                        <a:cubicBezTo>
                          <a:pt x="629126" y="544354"/>
                          <a:pt x="626269" y="549116"/>
                          <a:pt x="626269" y="554831"/>
                        </a:cubicBezTo>
                        <a:cubicBezTo>
                          <a:pt x="626269" y="554831"/>
                          <a:pt x="626269" y="554831"/>
                          <a:pt x="626269" y="555784"/>
                        </a:cubicBezTo>
                        <a:cubicBezTo>
                          <a:pt x="624364" y="551021"/>
                          <a:pt x="619601" y="548164"/>
                          <a:pt x="614839" y="548164"/>
                        </a:cubicBezTo>
                        <a:cubicBezTo>
                          <a:pt x="608171" y="548164"/>
                          <a:pt x="602456" y="553879"/>
                          <a:pt x="602456" y="560546"/>
                        </a:cubicBezTo>
                        <a:cubicBezTo>
                          <a:pt x="602456" y="567214"/>
                          <a:pt x="608171" y="572929"/>
                          <a:pt x="614839" y="572929"/>
                        </a:cubicBezTo>
                        <a:cubicBezTo>
                          <a:pt x="621506" y="572929"/>
                          <a:pt x="627221" y="567214"/>
                          <a:pt x="627221" y="560546"/>
                        </a:cubicBezTo>
                        <a:cubicBezTo>
                          <a:pt x="627221" y="560546"/>
                          <a:pt x="627221" y="560546"/>
                          <a:pt x="627221" y="560546"/>
                        </a:cubicBezTo>
                        <a:cubicBezTo>
                          <a:pt x="628174" y="562451"/>
                          <a:pt x="629126" y="564356"/>
                          <a:pt x="631031" y="566261"/>
                        </a:cubicBezTo>
                        <a:cubicBezTo>
                          <a:pt x="629126" y="567214"/>
                          <a:pt x="628174" y="569119"/>
                          <a:pt x="628174" y="571024"/>
                        </a:cubicBezTo>
                        <a:cubicBezTo>
                          <a:pt x="628174" y="573881"/>
                          <a:pt x="631031" y="576739"/>
                          <a:pt x="633889" y="576739"/>
                        </a:cubicBezTo>
                        <a:cubicBezTo>
                          <a:pt x="636746" y="576739"/>
                          <a:pt x="639604" y="573881"/>
                          <a:pt x="639604" y="571024"/>
                        </a:cubicBezTo>
                        <a:cubicBezTo>
                          <a:pt x="639604" y="570071"/>
                          <a:pt x="639604" y="570071"/>
                          <a:pt x="639604" y="569119"/>
                        </a:cubicBezTo>
                        <a:cubicBezTo>
                          <a:pt x="639604" y="569119"/>
                          <a:pt x="640556" y="569119"/>
                          <a:pt x="640556" y="569119"/>
                        </a:cubicBezTo>
                        <a:cubicBezTo>
                          <a:pt x="642461" y="569119"/>
                          <a:pt x="644366" y="568166"/>
                          <a:pt x="646271" y="568166"/>
                        </a:cubicBezTo>
                        <a:cubicBezTo>
                          <a:pt x="647224" y="569119"/>
                          <a:pt x="647224" y="569119"/>
                          <a:pt x="648176" y="570071"/>
                        </a:cubicBezTo>
                        <a:cubicBezTo>
                          <a:pt x="647224" y="571024"/>
                          <a:pt x="647224" y="571976"/>
                          <a:pt x="647224" y="573881"/>
                        </a:cubicBezTo>
                        <a:cubicBezTo>
                          <a:pt x="647224" y="575786"/>
                          <a:pt x="648176" y="577691"/>
                          <a:pt x="650081" y="579596"/>
                        </a:cubicBezTo>
                        <a:cubicBezTo>
                          <a:pt x="646271" y="580549"/>
                          <a:pt x="642461" y="584359"/>
                          <a:pt x="642461" y="589121"/>
                        </a:cubicBezTo>
                        <a:cubicBezTo>
                          <a:pt x="642461" y="592931"/>
                          <a:pt x="644366" y="595789"/>
                          <a:pt x="648176" y="597694"/>
                        </a:cubicBezTo>
                        <a:cubicBezTo>
                          <a:pt x="649129" y="601504"/>
                          <a:pt x="651986" y="604361"/>
                          <a:pt x="656749" y="605314"/>
                        </a:cubicBezTo>
                        <a:lnTo>
                          <a:pt x="656749" y="608171"/>
                        </a:lnTo>
                        <a:cubicBezTo>
                          <a:pt x="654844" y="605314"/>
                          <a:pt x="651034" y="603409"/>
                          <a:pt x="647224" y="603409"/>
                        </a:cubicBezTo>
                        <a:cubicBezTo>
                          <a:pt x="640556" y="603409"/>
                          <a:pt x="635794" y="609124"/>
                          <a:pt x="635794" y="614839"/>
                        </a:cubicBezTo>
                        <a:cubicBezTo>
                          <a:pt x="635794" y="615791"/>
                          <a:pt x="635794" y="616744"/>
                          <a:pt x="636746" y="617696"/>
                        </a:cubicBezTo>
                        <a:cubicBezTo>
                          <a:pt x="635794" y="617696"/>
                          <a:pt x="634841" y="617696"/>
                          <a:pt x="634841" y="617696"/>
                        </a:cubicBezTo>
                        <a:cubicBezTo>
                          <a:pt x="627221" y="617696"/>
                          <a:pt x="620554" y="619601"/>
                          <a:pt x="614839" y="623411"/>
                        </a:cubicBezTo>
                        <a:cubicBezTo>
                          <a:pt x="614839" y="623411"/>
                          <a:pt x="614839" y="623411"/>
                          <a:pt x="613886" y="623411"/>
                        </a:cubicBezTo>
                        <a:cubicBezTo>
                          <a:pt x="611981" y="623411"/>
                          <a:pt x="610076" y="623411"/>
                          <a:pt x="609124" y="624364"/>
                        </a:cubicBezTo>
                        <a:cubicBezTo>
                          <a:pt x="609124" y="624364"/>
                          <a:pt x="609124" y="624364"/>
                          <a:pt x="609124" y="624364"/>
                        </a:cubicBezTo>
                        <a:cubicBezTo>
                          <a:pt x="609124" y="617696"/>
                          <a:pt x="603409" y="611981"/>
                          <a:pt x="596741" y="611981"/>
                        </a:cubicBezTo>
                        <a:cubicBezTo>
                          <a:pt x="592931" y="611981"/>
                          <a:pt x="589121" y="613886"/>
                          <a:pt x="587216" y="617696"/>
                        </a:cubicBezTo>
                        <a:cubicBezTo>
                          <a:pt x="582454" y="610076"/>
                          <a:pt x="573881" y="605314"/>
                          <a:pt x="564356" y="605314"/>
                        </a:cubicBezTo>
                        <a:cubicBezTo>
                          <a:pt x="554831" y="605314"/>
                          <a:pt x="547211" y="610076"/>
                          <a:pt x="542449" y="616744"/>
                        </a:cubicBezTo>
                        <a:cubicBezTo>
                          <a:pt x="541496" y="616744"/>
                          <a:pt x="541496" y="616744"/>
                          <a:pt x="540544" y="615791"/>
                        </a:cubicBezTo>
                        <a:cubicBezTo>
                          <a:pt x="539591" y="613886"/>
                          <a:pt x="537686" y="611029"/>
                          <a:pt x="536734" y="609124"/>
                        </a:cubicBezTo>
                        <a:cubicBezTo>
                          <a:pt x="546259" y="608171"/>
                          <a:pt x="553879" y="602456"/>
                          <a:pt x="556736" y="593884"/>
                        </a:cubicBezTo>
                        <a:cubicBezTo>
                          <a:pt x="560546" y="590074"/>
                          <a:pt x="563404" y="585311"/>
                          <a:pt x="563404" y="579596"/>
                        </a:cubicBezTo>
                        <a:cubicBezTo>
                          <a:pt x="563404" y="578644"/>
                          <a:pt x="563404" y="576739"/>
                          <a:pt x="563404" y="575786"/>
                        </a:cubicBezTo>
                        <a:cubicBezTo>
                          <a:pt x="563404" y="575786"/>
                          <a:pt x="564356" y="575786"/>
                          <a:pt x="564356" y="575786"/>
                        </a:cubicBezTo>
                        <a:cubicBezTo>
                          <a:pt x="567214" y="575786"/>
                          <a:pt x="570071" y="574834"/>
                          <a:pt x="572929" y="573881"/>
                        </a:cubicBezTo>
                        <a:cubicBezTo>
                          <a:pt x="571024" y="577691"/>
                          <a:pt x="569119" y="581501"/>
                          <a:pt x="569119" y="585311"/>
                        </a:cubicBezTo>
                        <a:cubicBezTo>
                          <a:pt x="569119" y="597694"/>
                          <a:pt x="578644" y="607219"/>
                          <a:pt x="591026" y="607219"/>
                        </a:cubicBezTo>
                        <a:cubicBezTo>
                          <a:pt x="603409" y="607219"/>
                          <a:pt x="612934" y="597694"/>
                          <a:pt x="612934" y="585311"/>
                        </a:cubicBezTo>
                        <a:cubicBezTo>
                          <a:pt x="612934" y="572929"/>
                          <a:pt x="603409" y="563404"/>
                          <a:pt x="591026" y="563404"/>
                        </a:cubicBezTo>
                        <a:cubicBezTo>
                          <a:pt x="586264" y="563404"/>
                          <a:pt x="582454" y="564356"/>
                          <a:pt x="579596" y="567214"/>
                        </a:cubicBezTo>
                        <a:cubicBezTo>
                          <a:pt x="580549" y="564356"/>
                          <a:pt x="581501" y="561499"/>
                          <a:pt x="581501" y="558641"/>
                        </a:cubicBezTo>
                        <a:cubicBezTo>
                          <a:pt x="581501" y="549116"/>
                          <a:pt x="573881" y="541496"/>
                          <a:pt x="564356" y="541496"/>
                        </a:cubicBezTo>
                        <a:cubicBezTo>
                          <a:pt x="554831" y="541496"/>
                          <a:pt x="547211" y="549116"/>
                          <a:pt x="547211" y="558641"/>
                        </a:cubicBezTo>
                        <a:cubicBezTo>
                          <a:pt x="547211" y="559594"/>
                          <a:pt x="547211" y="559594"/>
                          <a:pt x="547211" y="560546"/>
                        </a:cubicBezTo>
                        <a:cubicBezTo>
                          <a:pt x="546259" y="560546"/>
                          <a:pt x="545306" y="560546"/>
                          <a:pt x="543401" y="560546"/>
                        </a:cubicBezTo>
                        <a:cubicBezTo>
                          <a:pt x="537686" y="560546"/>
                          <a:pt x="531971" y="563404"/>
                          <a:pt x="528161" y="567214"/>
                        </a:cubicBezTo>
                        <a:cubicBezTo>
                          <a:pt x="527209" y="567214"/>
                          <a:pt x="527209" y="568166"/>
                          <a:pt x="526256" y="568166"/>
                        </a:cubicBezTo>
                        <a:cubicBezTo>
                          <a:pt x="526256" y="567214"/>
                          <a:pt x="526256" y="567214"/>
                          <a:pt x="526256" y="566261"/>
                        </a:cubicBezTo>
                        <a:cubicBezTo>
                          <a:pt x="526256" y="556736"/>
                          <a:pt x="518636" y="548164"/>
                          <a:pt x="508159" y="548164"/>
                        </a:cubicBezTo>
                        <a:cubicBezTo>
                          <a:pt x="498634" y="548164"/>
                          <a:pt x="490061" y="555784"/>
                          <a:pt x="490061" y="566261"/>
                        </a:cubicBezTo>
                        <a:cubicBezTo>
                          <a:pt x="490061" y="575786"/>
                          <a:pt x="497681" y="584359"/>
                          <a:pt x="508159" y="584359"/>
                        </a:cubicBezTo>
                        <a:cubicBezTo>
                          <a:pt x="510064" y="584359"/>
                          <a:pt x="511969" y="584359"/>
                          <a:pt x="513874" y="583406"/>
                        </a:cubicBezTo>
                        <a:cubicBezTo>
                          <a:pt x="513874" y="585311"/>
                          <a:pt x="512921" y="587216"/>
                          <a:pt x="512921" y="588169"/>
                        </a:cubicBezTo>
                        <a:cubicBezTo>
                          <a:pt x="512921" y="591979"/>
                          <a:pt x="513874" y="595789"/>
                          <a:pt x="515779" y="599599"/>
                        </a:cubicBezTo>
                        <a:cubicBezTo>
                          <a:pt x="514826" y="599599"/>
                          <a:pt x="512921" y="599599"/>
                          <a:pt x="511969" y="599599"/>
                        </a:cubicBezTo>
                        <a:cubicBezTo>
                          <a:pt x="510064" y="599599"/>
                          <a:pt x="508159" y="599599"/>
                          <a:pt x="506254" y="600551"/>
                        </a:cubicBezTo>
                        <a:cubicBezTo>
                          <a:pt x="504349" y="596741"/>
                          <a:pt x="501491" y="594836"/>
                          <a:pt x="497681" y="594836"/>
                        </a:cubicBezTo>
                        <a:cubicBezTo>
                          <a:pt x="492919" y="594836"/>
                          <a:pt x="490061" y="597694"/>
                          <a:pt x="489109" y="602456"/>
                        </a:cubicBezTo>
                        <a:cubicBezTo>
                          <a:pt x="488156" y="602456"/>
                          <a:pt x="487204" y="602456"/>
                          <a:pt x="487204" y="603409"/>
                        </a:cubicBezTo>
                        <a:cubicBezTo>
                          <a:pt x="483394" y="601504"/>
                          <a:pt x="479584" y="599599"/>
                          <a:pt x="475774" y="599599"/>
                        </a:cubicBezTo>
                        <a:cubicBezTo>
                          <a:pt x="464344" y="599599"/>
                          <a:pt x="454819" y="609124"/>
                          <a:pt x="454819" y="620554"/>
                        </a:cubicBezTo>
                        <a:cubicBezTo>
                          <a:pt x="454819" y="622459"/>
                          <a:pt x="454819" y="624364"/>
                          <a:pt x="455771" y="625316"/>
                        </a:cubicBezTo>
                        <a:cubicBezTo>
                          <a:pt x="452914" y="626269"/>
                          <a:pt x="450056" y="630079"/>
                          <a:pt x="450056" y="633889"/>
                        </a:cubicBezTo>
                        <a:cubicBezTo>
                          <a:pt x="450056" y="638651"/>
                          <a:pt x="453866" y="643414"/>
                          <a:pt x="459581" y="643414"/>
                        </a:cubicBezTo>
                        <a:cubicBezTo>
                          <a:pt x="459581" y="656749"/>
                          <a:pt x="471011" y="668179"/>
                          <a:pt x="484346" y="668179"/>
                        </a:cubicBezTo>
                        <a:cubicBezTo>
                          <a:pt x="490061" y="668179"/>
                          <a:pt x="494824" y="666274"/>
                          <a:pt x="498634" y="663416"/>
                        </a:cubicBezTo>
                        <a:cubicBezTo>
                          <a:pt x="500539" y="663416"/>
                          <a:pt x="501491" y="663416"/>
                          <a:pt x="503396" y="662464"/>
                        </a:cubicBezTo>
                        <a:cubicBezTo>
                          <a:pt x="505301" y="663416"/>
                          <a:pt x="508159" y="663416"/>
                          <a:pt x="511016" y="664369"/>
                        </a:cubicBezTo>
                        <a:cubicBezTo>
                          <a:pt x="511016" y="665321"/>
                          <a:pt x="511969" y="666274"/>
                          <a:pt x="511969" y="667226"/>
                        </a:cubicBezTo>
                        <a:cubicBezTo>
                          <a:pt x="511969" y="667226"/>
                          <a:pt x="511969" y="668179"/>
                          <a:pt x="511969" y="668179"/>
                        </a:cubicBezTo>
                        <a:cubicBezTo>
                          <a:pt x="511969" y="671989"/>
                          <a:pt x="512921" y="674846"/>
                          <a:pt x="513874" y="677704"/>
                        </a:cubicBezTo>
                        <a:cubicBezTo>
                          <a:pt x="512921" y="677704"/>
                          <a:pt x="512921" y="677704"/>
                          <a:pt x="511969" y="678656"/>
                        </a:cubicBezTo>
                        <a:cubicBezTo>
                          <a:pt x="509111" y="673894"/>
                          <a:pt x="504349" y="671036"/>
                          <a:pt x="498634" y="671036"/>
                        </a:cubicBezTo>
                        <a:cubicBezTo>
                          <a:pt x="493871" y="671036"/>
                          <a:pt x="490061" y="672941"/>
                          <a:pt x="487204" y="675799"/>
                        </a:cubicBezTo>
                        <a:cubicBezTo>
                          <a:pt x="485299" y="674846"/>
                          <a:pt x="483394" y="673894"/>
                          <a:pt x="481489" y="673894"/>
                        </a:cubicBezTo>
                        <a:cubicBezTo>
                          <a:pt x="474821" y="673894"/>
                          <a:pt x="470059" y="678656"/>
                          <a:pt x="470059" y="685324"/>
                        </a:cubicBezTo>
                        <a:cubicBezTo>
                          <a:pt x="470059" y="691991"/>
                          <a:pt x="474821" y="696754"/>
                          <a:pt x="481489" y="696754"/>
                        </a:cubicBezTo>
                        <a:cubicBezTo>
                          <a:pt x="482441" y="696754"/>
                          <a:pt x="483394" y="696754"/>
                          <a:pt x="484346" y="695801"/>
                        </a:cubicBezTo>
                        <a:cubicBezTo>
                          <a:pt x="485299" y="697706"/>
                          <a:pt x="486251" y="698659"/>
                          <a:pt x="488156" y="700564"/>
                        </a:cubicBezTo>
                        <a:cubicBezTo>
                          <a:pt x="487204" y="704374"/>
                          <a:pt x="486251" y="708184"/>
                          <a:pt x="486251" y="712946"/>
                        </a:cubicBezTo>
                        <a:cubicBezTo>
                          <a:pt x="486251" y="713899"/>
                          <a:pt x="486251" y="714851"/>
                          <a:pt x="486251" y="715804"/>
                        </a:cubicBezTo>
                        <a:cubicBezTo>
                          <a:pt x="480536" y="707231"/>
                          <a:pt x="471011" y="701516"/>
                          <a:pt x="460534" y="701516"/>
                        </a:cubicBezTo>
                        <a:cubicBezTo>
                          <a:pt x="450056" y="701516"/>
                          <a:pt x="441484" y="706279"/>
                          <a:pt x="435769" y="714851"/>
                        </a:cubicBezTo>
                        <a:cubicBezTo>
                          <a:pt x="432911" y="712946"/>
                          <a:pt x="429101" y="711994"/>
                          <a:pt x="426244" y="711041"/>
                        </a:cubicBezTo>
                        <a:cubicBezTo>
                          <a:pt x="429101" y="708184"/>
                          <a:pt x="431006" y="705326"/>
                          <a:pt x="432911" y="701516"/>
                        </a:cubicBezTo>
                        <a:cubicBezTo>
                          <a:pt x="435769" y="698659"/>
                          <a:pt x="437674" y="695801"/>
                          <a:pt x="437674" y="691039"/>
                        </a:cubicBezTo>
                        <a:cubicBezTo>
                          <a:pt x="437674" y="686276"/>
                          <a:pt x="434816" y="681514"/>
                          <a:pt x="431006" y="679609"/>
                        </a:cubicBezTo>
                        <a:cubicBezTo>
                          <a:pt x="426244" y="672941"/>
                          <a:pt x="418624" y="668179"/>
                          <a:pt x="410051" y="668179"/>
                        </a:cubicBezTo>
                        <a:cubicBezTo>
                          <a:pt x="408146" y="668179"/>
                          <a:pt x="406241" y="668179"/>
                          <a:pt x="404336" y="669131"/>
                        </a:cubicBezTo>
                        <a:cubicBezTo>
                          <a:pt x="403384" y="666274"/>
                          <a:pt x="402431" y="663416"/>
                          <a:pt x="401479" y="661511"/>
                        </a:cubicBezTo>
                        <a:cubicBezTo>
                          <a:pt x="404336" y="657701"/>
                          <a:pt x="407194" y="653891"/>
                          <a:pt x="409099" y="650081"/>
                        </a:cubicBezTo>
                        <a:cubicBezTo>
                          <a:pt x="410051" y="649129"/>
                          <a:pt x="410051" y="648176"/>
                          <a:pt x="410051" y="647224"/>
                        </a:cubicBezTo>
                        <a:cubicBezTo>
                          <a:pt x="410051" y="647224"/>
                          <a:pt x="410051" y="647224"/>
                          <a:pt x="410051" y="647224"/>
                        </a:cubicBezTo>
                        <a:cubicBezTo>
                          <a:pt x="411004" y="643414"/>
                          <a:pt x="411956" y="638651"/>
                          <a:pt x="411956" y="634841"/>
                        </a:cubicBezTo>
                        <a:cubicBezTo>
                          <a:pt x="411956" y="611981"/>
                          <a:pt x="392906" y="592931"/>
                          <a:pt x="370046" y="592931"/>
                        </a:cubicBezTo>
                        <a:cubicBezTo>
                          <a:pt x="366236" y="592931"/>
                          <a:pt x="363379" y="593884"/>
                          <a:pt x="360521" y="593884"/>
                        </a:cubicBezTo>
                        <a:cubicBezTo>
                          <a:pt x="361474" y="591979"/>
                          <a:pt x="362426" y="590074"/>
                          <a:pt x="362426" y="588169"/>
                        </a:cubicBezTo>
                        <a:cubicBezTo>
                          <a:pt x="362426" y="581501"/>
                          <a:pt x="356711" y="576739"/>
                          <a:pt x="350996" y="576739"/>
                        </a:cubicBezTo>
                        <a:cubicBezTo>
                          <a:pt x="347186" y="576739"/>
                          <a:pt x="344329" y="578644"/>
                          <a:pt x="342424" y="580549"/>
                        </a:cubicBezTo>
                        <a:cubicBezTo>
                          <a:pt x="340519" y="579596"/>
                          <a:pt x="338614" y="578644"/>
                          <a:pt x="335756" y="578644"/>
                        </a:cubicBezTo>
                        <a:cubicBezTo>
                          <a:pt x="329089" y="578644"/>
                          <a:pt x="324326" y="583406"/>
                          <a:pt x="324326" y="590074"/>
                        </a:cubicBezTo>
                        <a:cubicBezTo>
                          <a:pt x="324326" y="596741"/>
                          <a:pt x="329089" y="601504"/>
                          <a:pt x="335756" y="601504"/>
                        </a:cubicBezTo>
                        <a:cubicBezTo>
                          <a:pt x="339566" y="601504"/>
                          <a:pt x="342424" y="599599"/>
                          <a:pt x="344329" y="597694"/>
                        </a:cubicBezTo>
                        <a:cubicBezTo>
                          <a:pt x="345281" y="598646"/>
                          <a:pt x="346234" y="598646"/>
                          <a:pt x="348139" y="599599"/>
                        </a:cubicBezTo>
                        <a:cubicBezTo>
                          <a:pt x="331946" y="597694"/>
                          <a:pt x="324326" y="611029"/>
                          <a:pt x="324326" y="625316"/>
                        </a:cubicBezTo>
                        <a:cubicBezTo>
                          <a:pt x="324326" y="626269"/>
                          <a:pt x="324326" y="626269"/>
                          <a:pt x="324326" y="627221"/>
                        </a:cubicBezTo>
                        <a:cubicBezTo>
                          <a:pt x="321469" y="629126"/>
                          <a:pt x="318611" y="631031"/>
                          <a:pt x="316706" y="633889"/>
                        </a:cubicBezTo>
                        <a:cubicBezTo>
                          <a:pt x="316706" y="633889"/>
                          <a:pt x="316706" y="633889"/>
                          <a:pt x="316706" y="633889"/>
                        </a:cubicBezTo>
                        <a:cubicBezTo>
                          <a:pt x="316706" y="632936"/>
                          <a:pt x="316706" y="631984"/>
                          <a:pt x="316706" y="631031"/>
                        </a:cubicBezTo>
                        <a:cubicBezTo>
                          <a:pt x="316706" y="625316"/>
                          <a:pt x="313849" y="620554"/>
                          <a:pt x="310039" y="616744"/>
                        </a:cubicBezTo>
                        <a:cubicBezTo>
                          <a:pt x="310039" y="609124"/>
                          <a:pt x="303371" y="602456"/>
                          <a:pt x="294799" y="602456"/>
                        </a:cubicBezTo>
                        <a:cubicBezTo>
                          <a:pt x="286226" y="602456"/>
                          <a:pt x="279559" y="609124"/>
                          <a:pt x="279559" y="617696"/>
                        </a:cubicBezTo>
                        <a:cubicBezTo>
                          <a:pt x="279559" y="619601"/>
                          <a:pt x="280511" y="621506"/>
                          <a:pt x="280511" y="623411"/>
                        </a:cubicBezTo>
                        <a:cubicBezTo>
                          <a:pt x="279559" y="625316"/>
                          <a:pt x="278606" y="628174"/>
                          <a:pt x="278606" y="631031"/>
                        </a:cubicBezTo>
                        <a:cubicBezTo>
                          <a:pt x="278606" y="641509"/>
                          <a:pt x="287179" y="650081"/>
                          <a:pt x="297656" y="650081"/>
                        </a:cubicBezTo>
                        <a:cubicBezTo>
                          <a:pt x="302419" y="650081"/>
                          <a:pt x="306229" y="648176"/>
                          <a:pt x="310039" y="645319"/>
                        </a:cubicBezTo>
                        <a:cubicBezTo>
                          <a:pt x="310039" y="645319"/>
                          <a:pt x="310039" y="645319"/>
                          <a:pt x="310991" y="645319"/>
                        </a:cubicBezTo>
                        <a:cubicBezTo>
                          <a:pt x="310039" y="648176"/>
                          <a:pt x="310039" y="650081"/>
                          <a:pt x="310039" y="652939"/>
                        </a:cubicBezTo>
                        <a:cubicBezTo>
                          <a:pt x="310039" y="657701"/>
                          <a:pt x="310991" y="662464"/>
                          <a:pt x="312896" y="666274"/>
                        </a:cubicBezTo>
                        <a:cubicBezTo>
                          <a:pt x="310991" y="666274"/>
                          <a:pt x="310039" y="665321"/>
                          <a:pt x="308134" y="665321"/>
                        </a:cubicBezTo>
                        <a:cubicBezTo>
                          <a:pt x="306229" y="665321"/>
                          <a:pt x="305276" y="665321"/>
                          <a:pt x="304324" y="666274"/>
                        </a:cubicBezTo>
                        <a:cubicBezTo>
                          <a:pt x="304324" y="665321"/>
                          <a:pt x="304324" y="665321"/>
                          <a:pt x="304324" y="664369"/>
                        </a:cubicBezTo>
                        <a:cubicBezTo>
                          <a:pt x="304324" y="656749"/>
                          <a:pt x="297656" y="650081"/>
                          <a:pt x="290036" y="650081"/>
                        </a:cubicBezTo>
                        <a:cubicBezTo>
                          <a:pt x="282416" y="650081"/>
                          <a:pt x="275749" y="656749"/>
                          <a:pt x="275749" y="664369"/>
                        </a:cubicBezTo>
                        <a:cubicBezTo>
                          <a:pt x="275749" y="671989"/>
                          <a:pt x="282416" y="678656"/>
                          <a:pt x="290036" y="678656"/>
                        </a:cubicBezTo>
                        <a:cubicBezTo>
                          <a:pt x="289084" y="680561"/>
                          <a:pt x="289084" y="683419"/>
                          <a:pt x="289084" y="685324"/>
                        </a:cubicBezTo>
                        <a:cubicBezTo>
                          <a:pt x="289084" y="696754"/>
                          <a:pt x="297656" y="705326"/>
                          <a:pt x="309086" y="705326"/>
                        </a:cubicBezTo>
                        <a:cubicBezTo>
                          <a:pt x="320516" y="705326"/>
                          <a:pt x="329089" y="696754"/>
                          <a:pt x="329089" y="685324"/>
                        </a:cubicBezTo>
                        <a:cubicBezTo>
                          <a:pt x="329089" y="683419"/>
                          <a:pt x="329089" y="681514"/>
                          <a:pt x="328136" y="679609"/>
                        </a:cubicBezTo>
                        <a:cubicBezTo>
                          <a:pt x="330994" y="680561"/>
                          <a:pt x="333851" y="681514"/>
                          <a:pt x="337661" y="682466"/>
                        </a:cubicBezTo>
                        <a:cubicBezTo>
                          <a:pt x="338614" y="685324"/>
                          <a:pt x="340519" y="688181"/>
                          <a:pt x="342424" y="690086"/>
                        </a:cubicBezTo>
                        <a:cubicBezTo>
                          <a:pt x="342424" y="692944"/>
                          <a:pt x="343376" y="695801"/>
                          <a:pt x="345281" y="698659"/>
                        </a:cubicBezTo>
                        <a:cubicBezTo>
                          <a:pt x="345281" y="698659"/>
                          <a:pt x="344329" y="698659"/>
                          <a:pt x="344329" y="698659"/>
                        </a:cubicBezTo>
                        <a:cubicBezTo>
                          <a:pt x="335756" y="698659"/>
                          <a:pt x="329089" y="705326"/>
                          <a:pt x="329089" y="713899"/>
                        </a:cubicBezTo>
                        <a:cubicBezTo>
                          <a:pt x="329089" y="714851"/>
                          <a:pt x="329089" y="714851"/>
                          <a:pt x="329089" y="715804"/>
                        </a:cubicBezTo>
                        <a:cubicBezTo>
                          <a:pt x="328136" y="716756"/>
                          <a:pt x="328136" y="717709"/>
                          <a:pt x="327184" y="719614"/>
                        </a:cubicBezTo>
                        <a:cubicBezTo>
                          <a:pt x="324326" y="716756"/>
                          <a:pt x="320516" y="715804"/>
                          <a:pt x="316706" y="715804"/>
                        </a:cubicBezTo>
                        <a:cubicBezTo>
                          <a:pt x="308134" y="715804"/>
                          <a:pt x="300514" y="722471"/>
                          <a:pt x="300514" y="731996"/>
                        </a:cubicBezTo>
                        <a:cubicBezTo>
                          <a:pt x="300514" y="740569"/>
                          <a:pt x="307181" y="748189"/>
                          <a:pt x="316706" y="748189"/>
                        </a:cubicBezTo>
                        <a:cubicBezTo>
                          <a:pt x="321469" y="748189"/>
                          <a:pt x="325279" y="746284"/>
                          <a:pt x="328136" y="743426"/>
                        </a:cubicBezTo>
                        <a:cubicBezTo>
                          <a:pt x="330041" y="746284"/>
                          <a:pt x="331946" y="748189"/>
                          <a:pt x="333851" y="750094"/>
                        </a:cubicBezTo>
                        <a:cubicBezTo>
                          <a:pt x="333851" y="750094"/>
                          <a:pt x="333851" y="750094"/>
                          <a:pt x="333851" y="750094"/>
                        </a:cubicBezTo>
                        <a:cubicBezTo>
                          <a:pt x="328136" y="750094"/>
                          <a:pt x="324326" y="754856"/>
                          <a:pt x="324326" y="759619"/>
                        </a:cubicBezTo>
                        <a:cubicBezTo>
                          <a:pt x="324326" y="764381"/>
                          <a:pt x="329089" y="769144"/>
                          <a:pt x="333851" y="769144"/>
                        </a:cubicBezTo>
                        <a:cubicBezTo>
                          <a:pt x="336709" y="769144"/>
                          <a:pt x="339566" y="767239"/>
                          <a:pt x="341471" y="765334"/>
                        </a:cubicBezTo>
                        <a:cubicBezTo>
                          <a:pt x="340519" y="768191"/>
                          <a:pt x="339566" y="772001"/>
                          <a:pt x="339566" y="774859"/>
                        </a:cubicBezTo>
                        <a:cubicBezTo>
                          <a:pt x="339566" y="779621"/>
                          <a:pt x="340519" y="783431"/>
                          <a:pt x="342424" y="788194"/>
                        </a:cubicBezTo>
                        <a:cubicBezTo>
                          <a:pt x="338614" y="789146"/>
                          <a:pt x="334804" y="792004"/>
                          <a:pt x="332899" y="794861"/>
                        </a:cubicBezTo>
                        <a:cubicBezTo>
                          <a:pt x="332899" y="793909"/>
                          <a:pt x="332899" y="793909"/>
                          <a:pt x="332899" y="792956"/>
                        </a:cubicBezTo>
                        <a:cubicBezTo>
                          <a:pt x="332899" y="782479"/>
                          <a:pt x="324326" y="772954"/>
                          <a:pt x="313849" y="772954"/>
                        </a:cubicBezTo>
                        <a:cubicBezTo>
                          <a:pt x="312896" y="772001"/>
                          <a:pt x="310991" y="772001"/>
                          <a:pt x="309086" y="772001"/>
                        </a:cubicBezTo>
                        <a:cubicBezTo>
                          <a:pt x="305276" y="772001"/>
                          <a:pt x="301466" y="774859"/>
                          <a:pt x="299561" y="777716"/>
                        </a:cubicBezTo>
                        <a:cubicBezTo>
                          <a:pt x="294799" y="781526"/>
                          <a:pt x="292894" y="787241"/>
                          <a:pt x="292894" y="792956"/>
                        </a:cubicBezTo>
                        <a:cubicBezTo>
                          <a:pt x="292894" y="804386"/>
                          <a:pt x="302419" y="812959"/>
                          <a:pt x="312896" y="812959"/>
                        </a:cubicBezTo>
                        <a:cubicBezTo>
                          <a:pt x="318611" y="812959"/>
                          <a:pt x="324326" y="810101"/>
                          <a:pt x="328136" y="806291"/>
                        </a:cubicBezTo>
                        <a:cubicBezTo>
                          <a:pt x="328136" y="807244"/>
                          <a:pt x="328136" y="807244"/>
                          <a:pt x="328136" y="808196"/>
                        </a:cubicBezTo>
                        <a:cubicBezTo>
                          <a:pt x="328136" y="812959"/>
                          <a:pt x="330041" y="816769"/>
                          <a:pt x="331946" y="820579"/>
                        </a:cubicBezTo>
                        <a:cubicBezTo>
                          <a:pt x="321469" y="824389"/>
                          <a:pt x="314801" y="832961"/>
                          <a:pt x="314801" y="844391"/>
                        </a:cubicBezTo>
                        <a:cubicBezTo>
                          <a:pt x="314801" y="858679"/>
                          <a:pt x="326231" y="870109"/>
                          <a:pt x="340519" y="870109"/>
                        </a:cubicBezTo>
                        <a:cubicBezTo>
                          <a:pt x="344329" y="870109"/>
                          <a:pt x="348139" y="869156"/>
                          <a:pt x="351949" y="867251"/>
                        </a:cubicBezTo>
                        <a:cubicBezTo>
                          <a:pt x="352901" y="867251"/>
                          <a:pt x="352901" y="867251"/>
                          <a:pt x="353854" y="867251"/>
                        </a:cubicBezTo>
                        <a:cubicBezTo>
                          <a:pt x="353854" y="868204"/>
                          <a:pt x="352901" y="870109"/>
                          <a:pt x="352901" y="871061"/>
                        </a:cubicBezTo>
                        <a:cubicBezTo>
                          <a:pt x="352901" y="878681"/>
                          <a:pt x="359569" y="885349"/>
                          <a:pt x="367189" y="885349"/>
                        </a:cubicBezTo>
                        <a:cubicBezTo>
                          <a:pt x="367189" y="885349"/>
                          <a:pt x="368141" y="885349"/>
                          <a:pt x="368141" y="885349"/>
                        </a:cubicBezTo>
                        <a:cubicBezTo>
                          <a:pt x="369094" y="887254"/>
                          <a:pt x="370046" y="888206"/>
                          <a:pt x="371951" y="890111"/>
                        </a:cubicBezTo>
                        <a:cubicBezTo>
                          <a:pt x="371951" y="891064"/>
                          <a:pt x="372904" y="891064"/>
                          <a:pt x="372904" y="892016"/>
                        </a:cubicBezTo>
                        <a:cubicBezTo>
                          <a:pt x="370999" y="891064"/>
                          <a:pt x="369094" y="890111"/>
                          <a:pt x="367189" y="890111"/>
                        </a:cubicBezTo>
                        <a:cubicBezTo>
                          <a:pt x="362426" y="890111"/>
                          <a:pt x="358616" y="893921"/>
                          <a:pt x="358616" y="898684"/>
                        </a:cubicBezTo>
                        <a:cubicBezTo>
                          <a:pt x="358616" y="903446"/>
                          <a:pt x="362426" y="907256"/>
                          <a:pt x="367189" y="907256"/>
                        </a:cubicBezTo>
                        <a:cubicBezTo>
                          <a:pt x="371951" y="907256"/>
                          <a:pt x="375761" y="903446"/>
                          <a:pt x="375761" y="898684"/>
                        </a:cubicBezTo>
                        <a:cubicBezTo>
                          <a:pt x="375761" y="896779"/>
                          <a:pt x="374809" y="894874"/>
                          <a:pt x="373856" y="892969"/>
                        </a:cubicBezTo>
                        <a:cubicBezTo>
                          <a:pt x="376714" y="896779"/>
                          <a:pt x="381476" y="899636"/>
                          <a:pt x="386239" y="899636"/>
                        </a:cubicBezTo>
                        <a:cubicBezTo>
                          <a:pt x="386239" y="899636"/>
                          <a:pt x="386239" y="899636"/>
                          <a:pt x="386239" y="899636"/>
                        </a:cubicBezTo>
                        <a:cubicBezTo>
                          <a:pt x="391954" y="912019"/>
                          <a:pt x="404336" y="920591"/>
                          <a:pt x="417671" y="920591"/>
                        </a:cubicBezTo>
                        <a:cubicBezTo>
                          <a:pt x="417671" y="920591"/>
                          <a:pt x="417671" y="920591"/>
                          <a:pt x="417671" y="920591"/>
                        </a:cubicBezTo>
                        <a:cubicBezTo>
                          <a:pt x="418624" y="923449"/>
                          <a:pt x="421481" y="926306"/>
                          <a:pt x="425291" y="926306"/>
                        </a:cubicBezTo>
                        <a:cubicBezTo>
                          <a:pt x="428149" y="926306"/>
                          <a:pt x="430054" y="925354"/>
                          <a:pt x="431006" y="923449"/>
                        </a:cubicBezTo>
                        <a:cubicBezTo>
                          <a:pt x="432911" y="924401"/>
                          <a:pt x="433864" y="924401"/>
                          <a:pt x="435769" y="924401"/>
                        </a:cubicBezTo>
                        <a:cubicBezTo>
                          <a:pt x="440531" y="924401"/>
                          <a:pt x="445294" y="921544"/>
                          <a:pt x="447199" y="916781"/>
                        </a:cubicBezTo>
                        <a:cubicBezTo>
                          <a:pt x="448151" y="916781"/>
                          <a:pt x="449104" y="917734"/>
                          <a:pt x="450056" y="917734"/>
                        </a:cubicBezTo>
                        <a:cubicBezTo>
                          <a:pt x="450056" y="918686"/>
                          <a:pt x="449104" y="920591"/>
                          <a:pt x="449104" y="922496"/>
                        </a:cubicBezTo>
                        <a:cubicBezTo>
                          <a:pt x="449104" y="928211"/>
                          <a:pt x="451009" y="932974"/>
                          <a:pt x="454819" y="935831"/>
                        </a:cubicBezTo>
                        <a:cubicBezTo>
                          <a:pt x="454819" y="935831"/>
                          <a:pt x="454819" y="935831"/>
                          <a:pt x="454819" y="935831"/>
                        </a:cubicBezTo>
                        <a:cubicBezTo>
                          <a:pt x="452914" y="935831"/>
                          <a:pt x="451009" y="935831"/>
                          <a:pt x="449104" y="936784"/>
                        </a:cubicBezTo>
                        <a:cubicBezTo>
                          <a:pt x="446246" y="935831"/>
                          <a:pt x="442436" y="934879"/>
                          <a:pt x="438626" y="934879"/>
                        </a:cubicBezTo>
                        <a:cubicBezTo>
                          <a:pt x="430054" y="934879"/>
                          <a:pt x="422434" y="937736"/>
                          <a:pt x="415766" y="942499"/>
                        </a:cubicBezTo>
                        <a:cubicBezTo>
                          <a:pt x="415766" y="941546"/>
                          <a:pt x="415766" y="940594"/>
                          <a:pt x="415766" y="939641"/>
                        </a:cubicBezTo>
                        <a:cubicBezTo>
                          <a:pt x="415766" y="932021"/>
                          <a:pt x="410051" y="925354"/>
                          <a:pt x="401479" y="925354"/>
                        </a:cubicBezTo>
                        <a:cubicBezTo>
                          <a:pt x="393859" y="925354"/>
                          <a:pt x="387191" y="932021"/>
                          <a:pt x="387191" y="939641"/>
                        </a:cubicBezTo>
                        <a:cubicBezTo>
                          <a:pt x="387191" y="947261"/>
                          <a:pt x="393859" y="953929"/>
                          <a:pt x="401479" y="953929"/>
                        </a:cubicBezTo>
                        <a:cubicBezTo>
                          <a:pt x="402431" y="953929"/>
                          <a:pt x="403384" y="953929"/>
                          <a:pt x="405289" y="953929"/>
                        </a:cubicBezTo>
                        <a:cubicBezTo>
                          <a:pt x="401479" y="959644"/>
                          <a:pt x="399574" y="966311"/>
                          <a:pt x="399574" y="973931"/>
                        </a:cubicBezTo>
                        <a:cubicBezTo>
                          <a:pt x="397669" y="973931"/>
                          <a:pt x="395764" y="972979"/>
                          <a:pt x="392906" y="972979"/>
                        </a:cubicBezTo>
                        <a:cubicBezTo>
                          <a:pt x="374809" y="972979"/>
                          <a:pt x="359569" y="988219"/>
                          <a:pt x="359569" y="1006316"/>
                        </a:cubicBezTo>
                        <a:cubicBezTo>
                          <a:pt x="359569" y="1024414"/>
                          <a:pt x="374809" y="1039654"/>
                          <a:pt x="392906" y="1039654"/>
                        </a:cubicBezTo>
                        <a:cubicBezTo>
                          <a:pt x="396716" y="1039654"/>
                          <a:pt x="400526" y="1038701"/>
                          <a:pt x="404336" y="1037749"/>
                        </a:cubicBezTo>
                        <a:cubicBezTo>
                          <a:pt x="405289" y="1038701"/>
                          <a:pt x="407194" y="1038701"/>
                          <a:pt x="409099" y="1038701"/>
                        </a:cubicBezTo>
                        <a:cubicBezTo>
                          <a:pt x="414814" y="1038701"/>
                          <a:pt x="418624" y="1034891"/>
                          <a:pt x="418624" y="1029176"/>
                        </a:cubicBezTo>
                        <a:cubicBezTo>
                          <a:pt x="418624" y="1029176"/>
                          <a:pt x="418624" y="1028224"/>
                          <a:pt x="418624" y="1028224"/>
                        </a:cubicBezTo>
                        <a:cubicBezTo>
                          <a:pt x="419576" y="1027271"/>
                          <a:pt x="420529" y="1025366"/>
                          <a:pt x="421481" y="1024414"/>
                        </a:cubicBezTo>
                        <a:cubicBezTo>
                          <a:pt x="422434" y="1025366"/>
                          <a:pt x="423386" y="1025366"/>
                          <a:pt x="424339" y="1026319"/>
                        </a:cubicBezTo>
                        <a:cubicBezTo>
                          <a:pt x="426244" y="1030129"/>
                          <a:pt x="429101" y="1033939"/>
                          <a:pt x="432911" y="1035844"/>
                        </a:cubicBezTo>
                        <a:cubicBezTo>
                          <a:pt x="431006" y="1036796"/>
                          <a:pt x="429101" y="1039654"/>
                          <a:pt x="429101" y="1042511"/>
                        </a:cubicBezTo>
                        <a:cubicBezTo>
                          <a:pt x="429101" y="1046321"/>
                          <a:pt x="431959" y="1050131"/>
                          <a:pt x="436721" y="1050131"/>
                        </a:cubicBezTo>
                        <a:cubicBezTo>
                          <a:pt x="440531" y="1050131"/>
                          <a:pt x="444341" y="1047274"/>
                          <a:pt x="444341" y="1042511"/>
                        </a:cubicBezTo>
                        <a:cubicBezTo>
                          <a:pt x="444341" y="1040606"/>
                          <a:pt x="443389" y="1038701"/>
                          <a:pt x="442436" y="1037749"/>
                        </a:cubicBezTo>
                        <a:cubicBezTo>
                          <a:pt x="444341" y="1037749"/>
                          <a:pt x="446246" y="1036796"/>
                          <a:pt x="447199" y="1036796"/>
                        </a:cubicBezTo>
                        <a:cubicBezTo>
                          <a:pt x="449104" y="1038701"/>
                          <a:pt x="451009" y="1040606"/>
                          <a:pt x="452914" y="1042511"/>
                        </a:cubicBezTo>
                        <a:cubicBezTo>
                          <a:pt x="451009" y="1044416"/>
                          <a:pt x="449104" y="1046321"/>
                          <a:pt x="447199" y="1048226"/>
                        </a:cubicBezTo>
                        <a:cubicBezTo>
                          <a:pt x="447199" y="1048226"/>
                          <a:pt x="447199" y="1048226"/>
                          <a:pt x="447199" y="1048226"/>
                        </a:cubicBezTo>
                        <a:cubicBezTo>
                          <a:pt x="434816" y="1048226"/>
                          <a:pt x="424339" y="1058704"/>
                          <a:pt x="424339" y="1071086"/>
                        </a:cubicBezTo>
                        <a:cubicBezTo>
                          <a:pt x="424339" y="1072991"/>
                          <a:pt x="424339" y="1074896"/>
                          <a:pt x="425291" y="1076801"/>
                        </a:cubicBezTo>
                        <a:cubicBezTo>
                          <a:pt x="421481" y="1073944"/>
                          <a:pt x="416719" y="1072991"/>
                          <a:pt x="412909" y="1072991"/>
                        </a:cubicBezTo>
                        <a:cubicBezTo>
                          <a:pt x="399574" y="1072991"/>
                          <a:pt x="389096" y="1083469"/>
                          <a:pt x="389096" y="1096804"/>
                        </a:cubicBezTo>
                        <a:cubicBezTo>
                          <a:pt x="389096" y="1097756"/>
                          <a:pt x="389096" y="1097756"/>
                          <a:pt x="389096" y="1098709"/>
                        </a:cubicBezTo>
                        <a:cubicBezTo>
                          <a:pt x="389096" y="1098709"/>
                          <a:pt x="389096" y="1098709"/>
                          <a:pt x="389096" y="1098709"/>
                        </a:cubicBezTo>
                        <a:cubicBezTo>
                          <a:pt x="387191" y="1093946"/>
                          <a:pt x="382429" y="1091089"/>
                          <a:pt x="377666" y="1091089"/>
                        </a:cubicBezTo>
                        <a:cubicBezTo>
                          <a:pt x="375761" y="1091089"/>
                          <a:pt x="373856" y="1092041"/>
                          <a:pt x="371951" y="1092994"/>
                        </a:cubicBezTo>
                        <a:cubicBezTo>
                          <a:pt x="373856" y="1090136"/>
                          <a:pt x="374809" y="1086326"/>
                          <a:pt x="374809" y="1082516"/>
                        </a:cubicBezTo>
                        <a:cubicBezTo>
                          <a:pt x="374809" y="1078706"/>
                          <a:pt x="373856" y="1074896"/>
                          <a:pt x="371951" y="1072039"/>
                        </a:cubicBezTo>
                        <a:cubicBezTo>
                          <a:pt x="372904" y="1072039"/>
                          <a:pt x="374809" y="1072991"/>
                          <a:pt x="375761" y="1072991"/>
                        </a:cubicBezTo>
                        <a:cubicBezTo>
                          <a:pt x="382429" y="1072991"/>
                          <a:pt x="388144" y="1067276"/>
                          <a:pt x="388144" y="1060609"/>
                        </a:cubicBezTo>
                        <a:cubicBezTo>
                          <a:pt x="388144" y="1060609"/>
                          <a:pt x="388144" y="1060609"/>
                          <a:pt x="388144" y="1060609"/>
                        </a:cubicBezTo>
                        <a:cubicBezTo>
                          <a:pt x="389096" y="1058704"/>
                          <a:pt x="390049" y="1056799"/>
                          <a:pt x="390049" y="1054894"/>
                        </a:cubicBezTo>
                        <a:cubicBezTo>
                          <a:pt x="390049" y="1050131"/>
                          <a:pt x="386239" y="1046321"/>
                          <a:pt x="381476" y="1046321"/>
                        </a:cubicBezTo>
                        <a:cubicBezTo>
                          <a:pt x="379571" y="1046321"/>
                          <a:pt x="377666" y="1047274"/>
                          <a:pt x="375761" y="1048226"/>
                        </a:cubicBezTo>
                        <a:cubicBezTo>
                          <a:pt x="375761" y="1048226"/>
                          <a:pt x="375761" y="1048226"/>
                          <a:pt x="374809" y="1048226"/>
                        </a:cubicBezTo>
                        <a:cubicBezTo>
                          <a:pt x="368141" y="1048226"/>
                          <a:pt x="362426" y="1053941"/>
                          <a:pt x="362426" y="1060609"/>
                        </a:cubicBezTo>
                        <a:cubicBezTo>
                          <a:pt x="362426" y="1062514"/>
                          <a:pt x="362426" y="1063466"/>
                          <a:pt x="363379" y="1065371"/>
                        </a:cubicBezTo>
                        <a:cubicBezTo>
                          <a:pt x="360521" y="1063466"/>
                          <a:pt x="357664" y="1062514"/>
                          <a:pt x="353854" y="1062514"/>
                        </a:cubicBezTo>
                        <a:cubicBezTo>
                          <a:pt x="342424" y="1062514"/>
                          <a:pt x="333851" y="1072039"/>
                          <a:pt x="333851" y="1082516"/>
                        </a:cubicBezTo>
                        <a:cubicBezTo>
                          <a:pt x="333851" y="1087279"/>
                          <a:pt x="335756" y="1091089"/>
                          <a:pt x="338614" y="1094899"/>
                        </a:cubicBezTo>
                        <a:cubicBezTo>
                          <a:pt x="337661" y="1094899"/>
                          <a:pt x="337661" y="1094899"/>
                          <a:pt x="336709" y="1094899"/>
                        </a:cubicBezTo>
                        <a:cubicBezTo>
                          <a:pt x="330994" y="1094899"/>
                          <a:pt x="327184" y="1099661"/>
                          <a:pt x="327184" y="1104424"/>
                        </a:cubicBezTo>
                        <a:cubicBezTo>
                          <a:pt x="327184" y="1105376"/>
                          <a:pt x="327184" y="1106329"/>
                          <a:pt x="328136" y="1107281"/>
                        </a:cubicBezTo>
                        <a:cubicBezTo>
                          <a:pt x="327184" y="1107281"/>
                          <a:pt x="325279" y="1107281"/>
                          <a:pt x="324326" y="1108234"/>
                        </a:cubicBezTo>
                        <a:cubicBezTo>
                          <a:pt x="324326" y="1108234"/>
                          <a:pt x="324326" y="1108234"/>
                          <a:pt x="324326" y="1108234"/>
                        </a:cubicBezTo>
                        <a:cubicBezTo>
                          <a:pt x="324326" y="1108234"/>
                          <a:pt x="323374" y="1108234"/>
                          <a:pt x="323374" y="1108234"/>
                        </a:cubicBezTo>
                        <a:cubicBezTo>
                          <a:pt x="325279" y="1106329"/>
                          <a:pt x="326231" y="1103471"/>
                          <a:pt x="326231" y="1100614"/>
                        </a:cubicBezTo>
                        <a:cubicBezTo>
                          <a:pt x="326231" y="1092994"/>
                          <a:pt x="319564" y="1086326"/>
                          <a:pt x="311944" y="1086326"/>
                        </a:cubicBezTo>
                        <a:cubicBezTo>
                          <a:pt x="310039" y="1086326"/>
                          <a:pt x="308134" y="1086326"/>
                          <a:pt x="307181" y="1087279"/>
                        </a:cubicBezTo>
                        <a:cubicBezTo>
                          <a:pt x="309086" y="1085374"/>
                          <a:pt x="310039" y="1083469"/>
                          <a:pt x="310991" y="1080611"/>
                        </a:cubicBezTo>
                        <a:cubicBezTo>
                          <a:pt x="311944" y="1080611"/>
                          <a:pt x="311944" y="1080611"/>
                          <a:pt x="312896" y="1080611"/>
                        </a:cubicBezTo>
                        <a:cubicBezTo>
                          <a:pt x="330041" y="1080611"/>
                          <a:pt x="343376" y="1067276"/>
                          <a:pt x="343376" y="1050131"/>
                        </a:cubicBezTo>
                        <a:cubicBezTo>
                          <a:pt x="343376" y="1048226"/>
                          <a:pt x="343376" y="1046321"/>
                          <a:pt x="342424" y="1044416"/>
                        </a:cubicBezTo>
                        <a:cubicBezTo>
                          <a:pt x="347186" y="1042511"/>
                          <a:pt x="350996" y="1037749"/>
                          <a:pt x="350996" y="1032034"/>
                        </a:cubicBezTo>
                        <a:cubicBezTo>
                          <a:pt x="350996" y="1024414"/>
                          <a:pt x="345281" y="1018699"/>
                          <a:pt x="337661" y="1018699"/>
                        </a:cubicBezTo>
                        <a:cubicBezTo>
                          <a:pt x="333851" y="1018699"/>
                          <a:pt x="330041" y="1020604"/>
                          <a:pt x="327184" y="1023461"/>
                        </a:cubicBezTo>
                        <a:cubicBezTo>
                          <a:pt x="325279" y="1022509"/>
                          <a:pt x="324326" y="1021556"/>
                          <a:pt x="322421" y="1021556"/>
                        </a:cubicBezTo>
                        <a:cubicBezTo>
                          <a:pt x="322421" y="1021556"/>
                          <a:pt x="322421" y="1020604"/>
                          <a:pt x="322421" y="1020604"/>
                        </a:cubicBezTo>
                        <a:cubicBezTo>
                          <a:pt x="327184" y="1016794"/>
                          <a:pt x="330041" y="1012031"/>
                          <a:pt x="330041" y="1005364"/>
                        </a:cubicBezTo>
                        <a:cubicBezTo>
                          <a:pt x="330041" y="995839"/>
                          <a:pt x="322421" y="988219"/>
                          <a:pt x="312896" y="987266"/>
                        </a:cubicBezTo>
                        <a:cubicBezTo>
                          <a:pt x="314801" y="985361"/>
                          <a:pt x="316706" y="982504"/>
                          <a:pt x="317659" y="978694"/>
                        </a:cubicBezTo>
                        <a:cubicBezTo>
                          <a:pt x="321469" y="976789"/>
                          <a:pt x="325279" y="973931"/>
                          <a:pt x="328136" y="971074"/>
                        </a:cubicBezTo>
                        <a:cubicBezTo>
                          <a:pt x="332899" y="974884"/>
                          <a:pt x="338614" y="976789"/>
                          <a:pt x="345281" y="976789"/>
                        </a:cubicBezTo>
                        <a:cubicBezTo>
                          <a:pt x="361474" y="976789"/>
                          <a:pt x="374809" y="963454"/>
                          <a:pt x="374809" y="947261"/>
                        </a:cubicBezTo>
                        <a:cubicBezTo>
                          <a:pt x="374809" y="932974"/>
                          <a:pt x="364331" y="921544"/>
                          <a:pt x="350996" y="918686"/>
                        </a:cubicBezTo>
                        <a:cubicBezTo>
                          <a:pt x="350996" y="917734"/>
                          <a:pt x="350044" y="916781"/>
                          <a:pt x="350044" y="915829"/>
                        </a:cubicBezTo>
                        <a:cubicBezTo>
                          <a:pt x="354806" y="913924"/>
                          <a:pt x="357664" y="909161"/>
                          <a:pt x="357664" y="903446"/>
                        </a:cubicBezTo>
                        <a:cubicBezTo>
                          <a:pt x="357664" y="895826"/>
                          <a:pt x="351949" y="890111"/>
                          <a:pt x="344329" y="890111"/>
                        </a:cubicBezTo>
                        <a:cubicBezTo>
                          <a:pt x="336709" y="890111"/>
                          <a:pt x="330994" y="895826"/>
                          <a:pt x="330994" y="903446"/>
                        </a:cubicBezTo>
                        <a:cubicBezTo>
                          <a:pt x="330994" y="905351"/>
                          <a:pt x="330994" y="906304"/>
                          <a:pt x="331946" y="908209"/>
                        </a:cubicBezTo>
                        <a:cubicBezTo>
                          <a:pt x="327184" y="910114"/>
                          <a:pt x="324326" y="913924"/>
                          <a:pt x="323374" y="918686"/>
                        </a:cubicBezTo>
                        <a:cubicBezTo>
                          <a:pt x="317659" y="914876"/>
                          <a:pt x="310991" y="912971"/>
                          <a:pt x="304324" y="912971"/>
                        </a:cubicBezTo>
                        <a:cubicBezTo>
                          <a:pt x="295751" y="912971"/>
                          <a:pt x="287179" y="916781"/>
                          <a:pt x="281464" y="921544"/>
                        </a:cubicBezTo>
                        <a:cubicBezTo>
                          <a:pt x="281464" y="921544"/>
                          <a:pt x="281464" y="920591"/>
                          <a:pt x="281464" y="920591"/>
                        </a:cubicBezTo>
                        <a:cubicBezTo>
                          <a:pt x="281464" y="907256"/>
                          <a:pt x="270034" y="895826"/>
                          <a:pt x="256699" y="895826"/>
                        </a:cubicBezTo>
                        <a:cubicBezTo>
                          <a:pt x="254794" y="895826"/>
                          <a:pt x="252889" y="895826"/>
                          <a:pt x="251936" y="896779"/>
                        </a:cubicBezTo>
                        <a:cubicBezTo>
                          <a:pt x="250984" y="886301"/>
                          <a:pt x="244316" y="877729"/>
                          <a:pt x="234791" y="872966"/>
                        </a:cubicBezTo>
                        <a:cubicBezTo>
                          <a:pt x="234791" y="872966"/>
                          <a:pt x="234791" y="872966"/>
                          <a:pt x="234791" y="872966"/>
                        </a:cubicBezTo>
                        <a:cubicBezTo>
                          <a:pt x="244316" y="872966"/>
                          <a:pt x="250984" y="865346"/>
                          <a:pt x="250984" y="856774"/>
                        </a:cubicBezTo>
                        <a:cubicBezTo>
                          <a:pt x="250984" y="847249"/>
                          <a:pt x="243364" y="840581"/>
                          <a:pt x="234791" y="840581"/>
                        </a:cubicBezTo>
                        <a:cubicBezTo>
                          <a:pt x="226219" y="840581"/>
                          <a:pt x="218599" y="848201"/>
                          <a:pt x="218599" y="856774"/>
                        </a:cubicBezTo>
                        <a:cubicBezTo>
                          <a:pt x="218599" y="862489"/>
                          <a:pt x="222409" y="868204"/>
                          <a:pt x="227171" y="871061"/>
                        </a:cubicBezTo>
                        <a:cubicBezTo>
                          <a:pt x="226219" y="871061"/>
                          <a:pt x="224314" y="871061"/>
                          <a:pt x="223361" y="871061"/>
                        </a:cubicBezTo>
                        <a:cubicBezTo>
                          <a:pt x="221456" y="871061"/>
                          <a:pt x="218599" y="871061"/>
                          <a:pt x="216694" y="872014"/>
                        </a:cubicBezTo>
                        <a:cubicBezTo>
                          <a:pt x="215741" y="871061"/>
                          <a:pt x="214789" y="871061"/>
                          <a:pt x="213836" y="870109"/>
                        </a:cubicBezTo>
                        <a:cubicBezTo>
                          <a:pt x="211931" y="864394"/>
                          <a:pt x="207169" y="859631"/>
                          <a:pt x="200501" y="859631"/>
                        </a:cubicBezTo>
                        <a:cubicBezTo>
                          <a:pt x="199549" y="859631"/>
                          <a:pt x="197644" y="859631"/>
                          <a:pt x="196691" y="860584"/>
                        </a:cubicBezTo>
                        <a:cubicBezTo>
                          <a:pt x="196691" y="860584"/>
                          <a:pt x="196691" y="860584"/>
                          <a:pt x="196691" y="860584"/>
                        </a:cubicBezTo>
                        <a:cubicBezTo>
                          <a:pt x="196691" y="856774"/>
                          <a:pt x="195739" y="852964"/>
                          <a:pt x="194786" y="849154"/>
                        </a:cubicBezTo>
                        <a:cubicBezTo>
                          <a:pt x="196691" y="847249"/>
                          <a:pt x="197644" y="845344"/>
                          <a:pt x="198596" y="842486"/>
                        </a:cubicBezTo>
                        <a:cubicBezTo>
                          <a:pt x="201454" y="838676"/>
                          <a:pt x="203359" y="832961"/>
                          <a:pt x="203359" y="827246"/>
                        </a:cubicBezTo>
                        <a:cubicBezTo>
                          <a:pt x="203359" y="823436"/>
                          <a:pt x="202406" y="819626"/>
                          <a:pt x="200501" y="815816"/>
                        </a:cubicBezTo>
                        <a:cubicBezTo>
                          <a:pt x="202406" y="815816"/>
                          <a:pt x="203359" y="816769"/>
                          <a:pt x="205264" y="816769"/>
                        </a:cubicBezTo>
                        <a:cubicBezTo>
                          <a:pt x="216694" y="816769"/>
                          <a:pt x="226219" y="807244"/>
                          <a:pt x="226219" y="795814"/>
                        </a:cubicBezTo>
                        <a:cubicBezTo>
                          <a:pt x="226219" y="784384"/>
                          <a:pt x="216694" y="774859"/>
                          <a:pt x="205264" y="774859"/>
                        </a:cubicBezTo>
                        <a:cubicBezTo>
                          <a:pt x="193834" y="774859"/>
                          <a:pt x="184309" y="784384"/>
                          <a:pt x="184309" y="795814"/>
                        </a:cubicBezTo>
                        <a:cubicBezTo>
                          <a:pt x="184309" y="798671"/>
                          <a:pt x="185261" y="801529"/>
                          <a:pt x="186214" y="803434"/>
                        </a:cubicBezTo>
                        <a:cubicBezTo>
                          <a:pt x="183356" y="802481"/>
                          <a:pt x="180499" y="802481"/>
                          <a:pt x="177641" y="802481"/>
                        </a:cubicBezTo>
                        <a:cubicBezTo>
                          <a:pt x="170021" y="802481"/>
                          <a:pt x="162401" y="806291"/>
                          <a:pt x="157639" y="812006"/>
                        </a:cubicBezTo>
                        <a:cubicBezTo>
                          <a:pt x="153829" y="806291"/>
                          <a:pt x="147161" y="802481"/>
                          <a:pt x="140494" y="802481"/>
                        </a:cubicBezTo>
                        <a:cubicBezTo>
                          <a:pt x="136684" y="802481"/>
                          <a:pt x="133826" y="803434"/>
                          <a:pt x="130969" y="804386"/>
                        </a:cubicBezTo>
                        <a:cubicBezTo>
                          <a:pt x="130016" y="798671"/>
                          <a:pt x="126206" y="794861"/>
                          <a:pt x="120491" y="794861"/>
                        </a:cubicBezTo>
                        <a:cubicBezTo>
                          <a:pt x="116681" y="794861"/>
                          <a:pt x="112871" y="797719"/>
                          <a:pt x="110966" y="800576"/>
                        </a:cubicBezTo>
                        <a:cubicBezTo>
                          <a:pt x="103346" y="803434"/>
                          <a:pt x="98584" y="811054"/>
                          <a:pt x="98584" y="818674"/>
                        </a:cubicBezTo>
                        <a:cubicBezTo>
                          <a:pt x="98584" y="829151"/>
                          <a:pt x="107156" y="838676"/>
                          <a:pt x="118586" y="838676"/>
                        </a:cubicBezTo>
                        <a:cubicBezTo>
                          <a:pt x="121444" y="838676"/>
                          <a:pt x="124301" y="837724"/>
                          <a:pt x="126206" y="836771"/>
                        </a:cubicBezTo>
                        <a:cubicBezTo>
                          <a:pt x="130016" y="840581"/>
                          <a:pt x="134779" y="842486"/>
                          <a:pt x="140494" y="842486"/>
                        </a:cubicBezTo>
                        <a:cubicBezTo>
                          <a:pt x="143351" y="842486"/>
                          <a:pt x="146209" y="841534"/>
                          <a:pt x="148114" y="840581"/>
                        </a:cubicBezTo>
                        <a:cubicBezTo>
                          <a:pt x="144304" y="845344"/>
                          <a:pt x="141446" y="852011"/>
                          <a:pt x="141446" y="858679"/>
                        </a:cubicBezTo>
                        <a:cubicBezTo>
                          <a:pt x="141446" y="871061"/>
                          <a:pt x="150019" y="881539"/>
                          <a:pt x="161449" y="885349"/>
                        </a:cubicBezTo>
                        <a:cubicBezTo>
                          <a:pt x="156686" y="892969"/>
                          <a:pt x="153829" y="901541"/>
                          <a:pt x="153829" y="911066"/>
                        </a:cubicBezTo>
                        <a:cubicBezTo>
                          <a:pt x="153829" y="922496"/>
                          <a:pt x="158591" y="932974"/>
                          <a:pt x="165259" y="940594"/>
                        </a:cubicBezTo>
                        <a:cubicBezTo>
                          <a:pt x="159544" y="942499"/>
                          <a:pt x="154781" y="948214"/>
                          <a:pt x="154781" y="955834"/>
                        </a:cubicBezTo>
                        <a:cubicBezTo>
                          <a:pt x="154781" y="964406"/>
                          <a:pt x="161449" y="972026"/>
                          <a:pt x="170974" y="972026"/>
                        </a:cubicBezTo>
                        <a:cubicBezTo>
                          <a:pt x="179546" y="972026"/>
                          <a:pt x="186214" y="965359"/>
                          <a:pt x="187166" y="957739"/>
                        </a:cubicBezTo>
                        <a:cubicBezTo>
                          <a:pt x="187166" y="957739"/>
                          <a:pt x="188119" y="957739"/>
                          <a:pt x="188119" y="957739"/>
                        </a:cubicBezTo>
                        <a:cubicBezTo>
                          <a:pt x="190024" y="957739"/>
                          <a:pt x="191929" y="956786"/>
                          <a:pt x="192881" y="955834"/>
                        </a:cubicBezTo>
                        <a:cubicBezTo>
                          <a:pt x="194786" y="955834"/>
                          <a:pt x="196691" y="956786"/>
                          <a:pt x="199549" y="956786"/>
                        </a:cubicBezTo>
                        <a:cubicBezTo>
                          <a:pt x="204311" y="956786"/>
                          <a:pt x="208121" y="955834"/>
                          <a:pt x="211931" y="954881"/>
                        </a:cubicBezTo>
                        <a:cubicBezTo>
                          <a:pt x="211931" y="954881"/>
                          <a:pt x="211931" y="954881"/>
                          <a:pt x="211931" y="954881"/>
                        </a:cubicBezTo>
                        <a:cubicBezTo>
                          <a:pt x="218599" y="954881"/>
                          <a:pt x="224314" y="952024"/>
                          <a:pt x="228124" y="948214"/>
                        </a:cubicBezTo>
                        <a:cubicBezTo>
                          <a:pt x="230029" y="952024"/>
                          <a:pt x="233839" y="954881"/>
                          <a:pt x="237649" y="954881"/>
                        </a:cubicBezTo>
                        <a:cubicBezTo>
                          <a:pt x="239554" y="954881"/>
                          <a:pt x="240506" y="954881"/>
                          <a:pt x="241459" y="953929"/>
                        </a:cubicBezTo>
                        <a:cubicBezTo>
                          <a:pt x="245269" y="956786"/>
                          <a:pt x="249079" y="957739"/>
                          <a:pt x="254794" y="957739"/>
                        </a:cubicBezTo>
                        <a:cubicBezTo>
                          <a:pt x="259556" y="957739"/>
                          <a:pt x="263366" y="956786"/>
                          <a:pt x="267176" y="953929"/>
                        </a:cubicBezTo>
                        <a:cubicBezTo>
                          <a:pt x="268129" y="953929"/>
                          <a:pt x="268129" y="953929"/>
                          <a:pt x="269081" y="953929"/>
                        </a:cubicBezTo>
                        <a:cubicBezTo>
                          <a:pt x="270034" y="953929"/>
                          <a:pt x="271939" y="953929"/>
                          <a:pt x="272891" y="952976"/>
                        </a:cubicBezTo>
                        <a:cubicBezTo>
                          <a:pt x="273844" y="959644"/>
                          <a:pt x="276701" y="965359"/>
                          <a:pt x="281464" y="970121"/>
                        </a:cubicBezTo>
                        <a:cubicBezTo>
                          <a:pt x="280511" y="970121"/>
                          <a:pt x="278606" y="970121"/>
                          <a:pt x="277654" y="970121"/>
                        </a:cubicBezTo>
                        <a:cubicBezTo>
                          <a:pt x="276701" y="970121"/>
                          <a:pt x="276701" y="970121"/>
                          <a:pt x="275749" y="970121"/>
                        </a:cubicBezTo>
                        <a:cubicBezTo>
                          <a:pt x="275749" y="964406"/>
                          <a:pt x="270986" y="959644"/>
                          <a:pt x="265271" y="959644"/>
                        </a:cubicBezTo>
                        <a:cubicBezTo>
                          <a:pt x="259556" y="959644"/>
                          <a:pt x="254794" y="964406"/>
                          <a:pt x="254794" y="970121"/>
                        </a:cubicBezTo>
                        <a:cubicBezTo>
                          <a:pt x="254794" y="973931"/>
                          <a:pt x="256699" y="977741"/>
                          <a:pt x="260509" y="979646"/>
                        </a:cubicBezTo>
                        <a:cubicBezTo>
                          <a:pt x="259556" y="981551"/>
                          <a:pt x="258604" y="983456"/>
                          <a:pt x="257651" y="986314"/>
                        </a:cubicBezTo>
                        <a:cubicBezTo>
                          <a:pt x="254794" y="984409"/>
                          <a:pt x="250984" y="982504"/>
                          <a:pt x="247174" y="982504"/>
                        </a:cubicBezTo>
                        <a:cubicBezTo>
                          <a:pt x="246221" y="972979"/>
                          <a:pt x="239554" y="966311"/>
                          <a:pt x="230029" y="966311"/>
                        </a:cubicBezTo>
                        <a:cubicBezTo>
                          <a:pt x="220504" y="966311"/>
                          <a:pt x="212884" y="973931"/>
                          <a:pt x="212884" y="983456"/>
                        </a:cubicBezTo>
                        <a:cubicBezTo>
                          <a:pt x="212884" y="986314"/>
                          <a:pt x="213836" y="989171"/>
                          <a:pt x="215741" y="992029"/>
                        </a:cubicBezTo>
                        <a:cubicBezTo>
                          <a:pt x="210026" y="997744"/>
                          <a:pt x="206216" y="1006316"/>
                          <a:pt x="206216" y="1014889"/>
                        </a:cubicBezTo>
                        <a:cubicBezTo>
                          <a:pt x="206216" y="1017746"/>
                          <a:pt x="206216" y="1020604"/>
                          <a:pt x="207169" y="1022509"/>
                        </a:cubicBezTo>
                        <a:cubicBezTo>
                          <a:pt x="205264" y="1022509"/>
                          <a:pt x="203359" y="1021556"/>
                          <a:pt x="200501" y="1021556"/>
                        </a:cubicBezTo>
                        <a:cubicBezTo>
                          <a:pt x="198596" y="1021556"/>
                          <a:pt x="197644" y="1021556"/>
                          <a:pt x="195739" y="1022509"/>
                        </a:cubicBezTo>
                        <a:cubicBezTo>
                          <a:pt x="192881" y="1018699"/>
                          <a:pt x="188119" y="1015841"/>
                          <a:pt x="182404" y="1015841"/>
                        </a:cubicBezTo>
                        <a:cubicBezTo>
                          <a:pt x="172879" y="1015841"/>
                          <a:pt x="165259" y="1023461"/>
                          <a:pt x="165259" y="1032986"/>
                        </a:cubicBezTo>
                        <a:cubicBezTo>
                          <a:pt x="165259" y="1037749"/>
                          <a:pt x="167164" y="1042511"/>
                          <a:pt x="170974" y="1045369"/>
                        </a:cubicBezTo>
                        <a:cubicBezTo>
                          <a:pt x="170974" y="1047274"/>
                          <a:pt x="170021" y="1049179"/>
                          <a:pt x="170021" y="1051084"/>
                        </a:cubicBezTo>
                        <a:cubicBezTo>
                          <a:pt x="170021" y="1052989"/>
                          <a:pt x="170021" y="1055846"/>
                          <a:pt x="170974" y="1057751"/>
                        </a:cubicBezTo>
                        <a:cubicBezTo>
                          <a:pt x="167164" y="1061561"/>
                          <a:pt x="164306" y="1067276"/>
                          <a:pt x="164306" y="1073944"/>
                        </a:cubicBezTo>
                        <a:cubicBezTo>
                          <a:pt x="164306" y="1076801"/>
                          <a:pt x="165259" y="1079659"/>
                          <a:pt x="166211" y="1081564"/>
                        </a:cubicBezTo>
                        <a:cubicBezTo>
                          <a:pt x="165259" y="1081564"/>
                          <a:pt x="164306" y="1081564"/>
                          <a:pt x="162401" y="1081564"/>
                        </a:cubicBezTo>
                        <a:cubicBezTo>
                          <a:pt x="162401" y="1081564"/>
                          <a:pt x="162401" y="1080611"/>
                          <a:pt x="162401" y="1080611"/>
                        </a:cubicBezTo>
                        <a:cubicBezTo>
                          <a:pt x="162401" y="1078706"/>
                          <a:pt x="162401" y="1076801"/>
                          <a:pt x="161449" y="1074896"/>
                        </a:cubicBezTo>
                        <a:cubicBezTo>
                          <a:pt x="161449" y="1072991"/>
                          <a:pt x="162401" y="1072039"/>
                          <a:pt x="162401" y="1070134"/>
                        </a:cubicBezTo>
                        <a:cubicBezTo>
                          <a:pt x="162401" y="1061561"/>
                          <a:pt x="155734" y="1054894"/>
                          <a:pt x="147161" y="1054894"/>
                        </a:cubicBezTo>
                        <a:cubicBezTo>
                          <a:pt x="143351" y="1054894"/>
                          <a:pt x="140494" y="1055846"/>
                          <a:pt x="137636" y="1057751"/>
                        </a:cubicBezTo>
                        <a:cubicBezTo>
                          <a:pt x="126206" y="1058704"/>
                          <a:pt x="116681" y="1068229"/>
                          <a:pt x="116681" y="1080611"/>
                        </a:cubicBezTo>
                        <a:cubicBezTo>
                          <a:pt x="116681" y="1092041"/>
                          <a:pt x="125254" y="1101566"/>
                          <a:pt x="135731" y="1103471"/>
                        </a:cubicBezTo>
                        <a:cubicBezTo>
                          <a:pt x="133826" y="1107281"/>
                          <a:pt x="132874" y="1112044"/>
                          <a:pt x="132874" y="1115854"/>
                        </a:cubicBezTo>
                        <a:cubicBezTo>
                          <a:pt x="132874" y="1132046"/>
                          <a:pt x="143351" y="1144429"/>
                          <a:pt x="157639" y="1149191"/>
                        </a:cubicBezTo>
                        <a:cubicBezTo>
                          <a:pt x="155734" y="1149191"/>
                          <a:pt x="153829" y="1148239"/>
                          <a:pt x="151924" y="1148239"/>
                        </a:cubicBezTo>
                        <a:cubicBezTo>
                          <a:pt x="139541" y="1148239"/>
                          <a:pt x="128111" y="1155859"/>
                          <a:pt x="123349" y="1166336"/>
                        </a:cubicBezTo>
                        <a:cubicBezTo>
                          <a:pt x="118586" y="1160621"/>
                          <a:pt x="110966" y="1157764"/>
                          <a:pt x="102394" y="1157764"/>
                        </a:cubicBezTo>
                        <a:cubicBezTo>
                          <a:pt x="86201" y="1157764"/>
                          <a:pt x="73819" y="1170146"/>
                          <a:pt x="73819" y="1186339"/>
                        </a:cubicBezTo>
                        <a:cubicBezTo>
                          <a:pt x="73819" y="1195864"/>
                          <a:pt x="78581" y="1204436"/>
                          <a:pt x="85249" y="1209199"/>
                        </a:cubicBezTo>
                        <a:cubicBezTo>
                          <a:pt x="85249" y="1209199"/>
                          <a:pt x="85249" y="1209199"/>
                          <a:pt x="85249" y="1210151"/>
                        </a:cubicBezTo>
                        <a:cubicBezTo>
                          <a:pt x="85249" y="1216819"/>
                          <a:pt x="90011" y="1221581"/>
                          <a:pt x="96679" y="1222534"/>
                        </a:cubicBezTo>
                        <a:cubicBezTo>
                          <a:pt x="90011" y="1224439"/>
                          <a:pt x="84296" y="1230154"/>
                          <a:pt x="84296" y="1237774"/>
                        </a:cubicBezTo>
                        <a:cubicBezTo>
                          <a:pt x="84296" y="1246346"/>
                          <a:pt x="90964" y="1253966"/>
                          <a:pt x="100489" y="1253966"/>
                        </a:cubicBezTo>
                        <a:cubicBezTo>
                          <a:pt x="108109" y="1253966"/>
                          <a:pt x="113824" y="1248251"/>
                          <a:pt x="115729" y="1241584"/>
                        </a:cubicBezTo>
                        <a:cubicBezTo>
                          <a:pt x="119539" y="1250156"/>
                          <a:pt x="129064" y="1256824"/>
                          <a:pt x="139541" y="1256824"/>
                        </a:cubicBezTo>
                        <a:cubicBezTo>
                          <a:pt x="139541" y="1256824"/>
                          <a:pt x="140494" y="1256824"/>
                          <a:pt x="140494" y="1256824"/>
                        </a:cubicBezTo>
                        <a:cubicBezTo>
                          <a:pt x="140494" y="1256824"/>
                          <a:pt x="140494" y="1257776"/>
                          <a:pt x="140494" y="1257776"/>
                        </a:cubicBezTo>
                        <a:cubicBezTo>
                          <a:pt x="135731" y="1260634"/>
                          <a:pt x="131921" y="1266349"/>
                          <a:pt x="130016" y="1272064"/>
                        </a:cubicBezTo>
                        <a:cubicBezTo>
                          <a:pt x="124301" y="1269206"/>
                          <a:pt x="117634" y="1267301"/>
                          <a:pt x="110966" y="1267301"/>
                        </a:cubicBezTo>
                        <a:cubicBezTo>
                          <a:pt x="101441" y="1267301"/>
                          <a:pt x="91916" y="1271111"/>
                          <a:pt x="85249" y="1276826"/>
                        </a:cubicBezTo>
                        <a:cubicBezTo>
                          <a:pt x="83344" y="1274921"/>
                          <a:pt x="80486" y="1273969"/>
                          <a:pt x="77629" y="1273969"/>
                        </a:cubicBezTo>
                        <a:cubicBezTo>
                          <a:pt x="70009" y="1273969"/>
                          <a:pt x="64294" y="1279684"/>
                          <a:pt x="64294" y="1287304"/>
                        </a:cubicBezTo>
                        <a:cubicBezTo>
                          <a:pt x="64294" y="1288256"/>
                          <a:pt x="64294" y="1289209"/>
                          <a:pt x="64294" y="1290161"/>
                        </a:cubicBezTo>
                        <a:cubicBezTo>
                          <a:pt x="64294" y="1290161"/>
                          <a:pt x="64294" y="1290161"/>
                          <a:pt x="64294" y="1291114"/>
                        </a:cubicBezTo>
                        <a:cubicBezTo>
                          <a:pt x="62389" y="1291114"/>
                          <a:pt x="61436" y="1290161"/>
                          <a:pt x="59531" y="1290161"/>
                        </a:cubicBezTo>
                        <a:cubicBezTo>
                          <a:pt x="49054" y="1290161"/>
                          <a:pt x="40481" y="1298734"/>
                          <a:pt x="40481" y="1309211"/>
                        </a:cubicBezTo>
                        <a:cubicBezTo>
                          <a:pt x="40481" y="1319689"/>
                          <a:pt x="49054" y="1328261"/>
                          <a:pt x="59531" y="1328261"/>
                        </a:cubicBezTo>
                        <a:cubicBezTo>
                          <a:pt x="65246" y="1328261"/>
                          <a:pt x="70009" y="1326356"/>
                          <a:pt x="73819" y="1322546"/>
                        </a:cubicBezTo>
                        <a:cubicBezTo>
                          <a:pt x="79534" y="1337786"/>
                          <a:pt x="94774" y="1348264"/>
                          <a:pt x="111919" y="1348264"/>
                        </a:cubicBezTo>
                        <a:cubicBezTo>
                          <a:pt x="122396" y="1348264"/>
                          <a:pt x="131921" y="1344454"/>
                          <a:pt x="139541" y="1337786"/>
                        </a:cubicBezTo>
                        <a:cubicBezTo>
                          <a:pt x="137636" y="1339691"/>
                          <a:pt x="136684" y="1342549"/>
                          <a:pt x="136684" y="1345406"/>
                        </a:cubicBezTo>
                        <a:cubicBezTo>
                          <a:pt x="136684" y="1345406"/>
                          <a:pt x="136684" y="1345406"/>
                          <a:pt x="136684" y="1345406"/>
                        </a:cubicBezTo>
                        <a:cubicBezTo>
                          <a:pt x="125254" y="1350169"/>
                          <a:pt x="116681" y="1360646"/>
                          <a:pt x="116681" y="1373981"/>
                        </a:cubicBezTo>
                        <a:cubicBezTo>
                          <a:pt x="116681" y="1380649"/>
                          <a:pt x="119539" y="1387316"/>
                          <a:pt x="123349" y="1393031"/>
                        </a:cubicBezTo>
                        <a:cubicBezTo>
                          <a:pt x="120491" y="1391126"/>
                          <a:pt x="117634" y="1390174"/>
                          <a:pt x="113824" y="1390174"/>
                        </a:cubicBezTo>
                        <a:cubicBezTo>
                          <a:pt x="108109" y="1390174"/>
                          <a:pt x="102394" y="1393984"/>
                          <a:pt x="99536" y="1398746"/>
                        </a:cubicBezTo>
                        <a:cubicBezTo>
                          <a:pt x="99536" y="1398746"/>
                          <a:pt x="99536" y="1398746"/>
                          <a:pt x="98584" y="1398746"/>
                        </a:cubicBezTo>
                        <a:cubicBezTo>
                          <a:pt x="95726" y="1398746"/>
                          <a:pt x="92869" y="1399699"/>
                          <a:pt x="90964" y="1400651"/>
                        </a:cubicBezTo>
                        <a:cubicBezTo>
                          <a:pt x="83344" y="1391126"/>
                          <a:pt x="71914" y="1384459"/>
                          <a:pt x="59531" y="1384459"/>
                        </a:cubicBezTo>
                        <a:cubicBezTo>
                          <a:pt x="50006" y="1384459"/>
                          <a:pt x="40481" y="1388269"/>
                          <a:pt x="33814" y="1393984"/>
                        </a:cubicBezTo>
                        <a:cubicBezTo>
                          <a:pt x="33814" y="1393984"/>
                          <a:pt x="32861" y="1393984"/>
                          <a:pt x="32861" y="1393984"/>
                        </a:cubicBezTo>
                        <a:cubicBezTo>
                          <a:pt x="30004" y="1393984"/>
                          <a:pt x="27146" y="1396841"/>
                          <a:pt x="27146" y="1399699"/>
                        </a:cubicBezTo>
                        <a:cubicBezTo>
                          <a:pt x="27146" y="1400651"/>
                          <a:pt x="27146" y="1400651"/>
                          <a:pt x="27146" y="1400651"/>
                        </a:cubicBezTo>
                        <a:cubicBezTo>
                          <a:pt x="23336" y="1406366"/>
                          <a:pt x="20479" y="1413034"/>
                          <a:pt x="19526" y="1420654"/>
                        </a:cubicBezTo>
                        <a:cubicBezTo>
                          <a:pt x="11906" y="1423511"/>
                          <a:pt x="7144" y="1430179"/>
                          <a:pt x="7144" y="1437799"/>
                        </a:cubicBezTo>
                        <a:cubicBezTo>
                          <a:pt x="7144" y="1448276"/>
                          <a:pt x="15716" y="1456849"/>
                          <a:pt x="26194" y="1456849"/>
                        </a:cubicBezTo>
                        <a:cubicBezTo>
                          <a:pt x="29051" y="1456849"/>
                          <a:pt x="31909" y="1455896"/>
                          <a:pt x="34766" y="1454944"/>
                        </a:cubicBezTo>
                        <a:cubicBezTo>
                          <a:pt x="41434" y="1460659"/>
                          <a:pt x="50006" y="1463516"/>
                          <a:pt x="59531" y="1463516"/>
                        </a:cubicBezTo>
                        <a:cubicBezTo>
                          <a:pt x="79534" y="1463516"/>
                          <a:pt x="96679" y="1448276"/>
                          <a:pt x="98584" y="1429226"/>
                        </a:cubicBezTo>
                        <a:cubicBezTo>
                          <a:pt x="98584" y="1429226"/>
                          <a:pt x="98584" y="1429226"/>
                          <a:pt x="98584" y="1429226"/>
                        </a:cubicBezTo>
                        <a:cubicBezTo>
                          <a:pt x="103346" y="1429226"/>
                          <a:pt x="108109" y="1426369"/>
                          <a:pt x="110966" y="1422559"/>
                        </a:cubicBezTo>
                        <a:cubicBezTo>
                          <a:pt x="111919" y="1422559"/>
                          <a:pt x="112871" y="1422559"/>
                          <a:pt x="112871" y="1422559"/>
                        </a:cubicBezTo>
                        <a:cubicBezTo>
                          <a:pt x="122396" y="1422559"/>
                          <a:pt x="129064" y="1414939"/>
                          <a:pt x="129064" y="1406366"/>
                        </a:cubicBezTo>
                        <a:cubicBezTo>
                          <a:pt x="129064" y="1403509"/>
                          <a:pt x="128111" y="1399699"/>
                          <a:pt x="126206" y="1397794"/>
                        </a:cubicBezTo>
                        <a:cubicBezTo>
                          <a:pt x="131921" y="1402556"/>
                          <a:pt x="138589" y="1405414"/>
                          <a:pt x="146209" y="1405414"/>
                        </a:cubicBezTo>
                        <a:cubicBezTo>
                          <a:pt x="158591" y="1405414"/>
                          <a:pt x="169069" y="1398746"/>
                          <a:pt x="173831" y="1388269"/>
                        </a:cubicBezTo>
                        <a:cubicBezTo>
                          <a:pt x="174784" y="1388269"/>
                          <a:pt x="175736" y="1388269"/>
                          <a:pt x="176689" y="1388269"/>
                        </a:cubicBezTo>
                        <a:cubicBezTo>
                          <a:pt x="176689" y="1388269"/>
                          <a:pt x="177641" y="1388269"/>
                          <a:pt x="177641" y="1388269"/>
                        </a:cubicBezTo>
                        <a:cubicBezTo>
                          <a:pt x="184309" y="1401604"/>
                          <a:pt x="197644" y="1410176"/>
                          <a:pt x="212884" y="1410176"/>
                        </a:cubicBezTo>
                        <a:cubicBezTo>
                          <a:pt x="227171" y="1410176"/>
                          <a:pt x="239554" y="1402556"/>
                          <a:pt x="246221" y="1391126"/>
                        </a:cubicBezTo>
                        <a:cubicBezTo>
                          <a:pt x="246221" y="1391126"/>
                          <a:pt x="247174" y="1391126"/>
                          <a:pt x="247174" y="1391126"/>
                        </a:cubicBezTo>
                        <a:cubicBezTo>
                          <a:pt x="250984" y="1391126"/>
                          <a:pt x="253841" y="1388269"/>
                          <a:pt x="253841" y="1383506"/>
                        </a:cubicBezTo>
                        <a:cubicBezTo>
                          <a:pt x="253841" y="1380649"/>
                          <a:pt x="252889" y="1378744"/>
                          <a:pt x="250984" y="1377791"/>
                        </a:cubicBezTo>
                        <a:cubicBezTo>
                          <a:pt x="251936" y="1374934"/>
                          <a:pt x="251936" y="1373029"/>
                          <a:pt x="251936" y="1370171"/>
                        </a:cubicBezTo>
                        <a:cubicBezTo>
                          <a:pt x="251936" y="1348264"/>
                          <a:pt x="234791" y="1331119"/>
                          <a:pt x="212884" y="1331119"/>
                        </a:cubicBezTo>
                        <a:cubicBezTo>
                          <a:pt x="210979" y="1331119"/>
                          <a:pt x="208121" y="1331119"/>
                          <a:pt x="206216" y="1332071"/>
                        </a:cubicBezTo>
                        <a:cubicBezTo>
                          <a:pt x="204311" y="1331119"/>
                          <a:pt x="201454" y="1331119"/>
                          <a:pt x="199549" y="1331119"/>
                        </a:cubicBezTo>
                        <a:cubicBezTo>
                          <a:pt x="199549" y="1325404"/>
                          <a:pt x="194786" y="1320641"/>
                          <a:pt x="188119" y="1320641"/>
                        </a:cubicBezTo>
                        <a:cubicBezTo>
                          <a:pt x="181451" y="1320641"/>
                          <a:pt x="176689" y="1325404"/>
                          <a:pt x="176689" y="1332071"/>
                        </a:cubicBezTo>
                        <a:cubicBezTo>
                          <a:pt x="176689" y="1332071"/>
                          <a:pt x="176689" y="1333024"/>
                          <a:pt x="176689" y="1333024"/>
                        </a:cubicBezTo>
                        <a:cubicBezTo>
                          <a:pt x="172879" y="1331119"/>
                          <a:pt x="169069" y="1329214"/>
                          <a:pt x="165259" y="1329214"/>
                        </a:cubicBezTo>
                        <a:cubicBezTo>
                          <a:pt x="159544" y="1329214"/>
                          <a:pt x="154781" y="1331119"/>
                          <a:pt x="150019" y="1334929"/>
                        </a:cubicBezTo>
                        <a:cubicBezTo>
                          <a:pt x="149066" y="1334929"/>
                          <a:pt x="148114" y="1333976"/>
                          <a:pt x="147161" y="1333976"/>
                        </a:cubicBezTo>
                        <a:cubicBezTo>
                          <a:pt x="144304" y="1333976"/>
                          <a:pt x="141446" y="1334929"/>
                          <a:pt x="139541" y="1336834"/>
                        </a:cubicBezTo>
                        <a:cubicBezTo>
                          <a:pt x="147161" y="1329214"/>
                          <a:pt x="150971" y="1319689"/>
                          <a:pt x="150971" y="1308259"/>
                        </a:cubicBezTo>
                        <a:cubicBezTo>
                          <a:pt x="150971" y="1306354"/>
                          <a:pt x="150971" y="1305401"/>
                          <a:pt x="150019" y="1303496"/>
                        </a:cubicBezTo>
                        <a:cubicBezTo>
                          <a:pt x="150971" y="1303496"/>
                          <a:pt x="150971" y="1303496"/>
                          <a:pt x="151924" y="1303496"/>
                        </a:cubicBezTo>
                        <a:cubicBezTo>
                          <a:pt x="165259" y="1303496"/>
                          <a:pt x="176689" y="1293019"/>
                          <a:pt x="176689" y="1278731"/>
                        </a:cubicBezTo>
                        <a:cubicBezTo>
                          <a:pt x="176689" y="1266349"/>
                          <a:pt x="167164" y="1255871"/>
                          <a:pt x="153829" y="1254919"/>
                        </a:cubicBezTo>
                        <a:cubicBezTo>
                          <a:pt x="153829" y="1253966"/>
                          <a:pt x="153829" y="1253014"/>
                          <a:pt x="152876" y="1253014"/>
                        </a:cubicBezTo>
                        <a:cubicBezTo>
                          <a:pt x="154781" y="1252061"/>
                          <a:pt x="155734" y="1251109"/>
                          <a:pt x="156686" y="1249204"/>
                        </a:cubicBezTo>
                        <a:cubicBezTo>
                          <a:pt x="164306" y="1247299"/>
                          <a:pt x="170021" y="1240631"/>
                          <a:pt x="170021" y="1233011"/>
                        </a:cubicBezTo>
                        <a:cubicBezTo>
                          <a:pt x="170021" y="1230154"/>
                          <a:pt x="169069" y="1227296"/>
                          <a:pt x="168116" y="1224439"/>
                        </a:cubicBezTo>
                        <a:cubicBezTo>
                          <a:pt x="172879" y="1223486"/>
                          <a:pt x="176689" y="1219676"/>
                          <a:pt x="176689" y="1213961"/>
                        </a:cubicBezTo>
                        <a:cubicBezTo>
                          <a:pt x="176689" y="1209199"/>
                          <a:pt x="173831" y="1206341"/>
                          <a:pt x="170021" y="1204436"/>
                        </a:cubicBezTo>
                        <a:cubicBezTo>
                          <a:pt x="176689" y="1198721"/>
                          <a:pt x="180499" y="1190149"/>
                          <a:pt x="180499" y="1181576"/>
                        </a:cubicBezTo>
                        <a:cubicBezTo>
                          <a:pt x="180499" y="1167289"/>
                          <a:pt x="170974" y="1155859"/>
                          <a:pt x="158591" y="1152049"/>
                        </a:cubicBezTo>
                        <a:cubicBezTo>
                          <a:pt x="160496" y="1152049"/>
                          <a:pt x="162401" y="1153001"/>
                          <a:pt x="165259" y="1153001"/>
                        </a:cubicBezTo>
                        <a:cubicBezTo>
                          <a:pt x="166211" y="1153001"/>
                          <a:pt x="167164" y="1153001"/>
                          <a:pt x="169069" y="1153001"/>
                        </a:cubicBezTo>
                        <a:cubicBezTo>
                          <a:pt x="169069" y="1153001"/>
                          <a:pt x="169069" y="1153001"/>
                          <a:pt x="169069" y="1153001"/>
                        </a:cubicBezTo>
                        <a:cubicBezTo>
                          <a:pt x="169069" y="1157764"/>
                          <a:pt x="172879" y="1161574"/>
                          <a:pt x="177641" y="1161574"/>
                        </a:cubicBezTo>
                        <a:cubicBezTo>
                          <a:pt x="177641" y="1161574"/>
                          <a:pt x="177641" y="1161574"/>
                          <a:pt x="178594" y="1161574"/>
                        </a:cubicBezTo>
                        <a:cubicBezTo>
                          <a:pt x="178594" y="1161574"/>
                          <a:pt x="178594" y="1161574"/>
                          <a:pt x="178594" y="1162526"/>
                        </a:cubicBezTo>
                        <a:cubicBezTo>
                          <a:pt x="178594" y="1170146"/>
                          <a:pt x="182404" y="1176814"/>
                          <a:pt x="188119" y="1180624"/>
                        </a:cubicBezTo>
                        <a:cubicBezTo>
                          <a:pt x="186214" y="1184434"/>
                          <a:pt x="185261" y="1188244"/>
                          <a:pt x="185261" y="1193006"/>
                        </a:cubicBezTo>
                        <a:cubicBezTo>
                          <a:pt x="185261" y="1207294"/>
                          <a:pt x="195739" y="1219676"/>
                          <a:pt x="210026" y="1221581"/>
                        </a:cubicBezTo>
                        <a:cubicBezTo>
                          <a:pt x="207169" y="1222534"/>
                          <a:pt x="205264" y="1226344"/>
                          <a:pt x="205264" y="1229201"/>
                        </a:cubicBezTo>
                        <a:cubicBezTo>
                          <a:pt x="205264" y="1233964"/>
                          <a:pt x="209074" y="1237774"/>
                          <a:pt x="213836" y="1237774"/>
                        </a:cubicBezTo>
                        <a:cubicBezTo>
                          <a:pt x="218599" y="1237774"/>
                          <a:pt x="222409" y="1233964"/>
                          <a:pt x="222409" y="1229201"/>
                        </a:cubicBezTo>
                        <a:cubicBezTo>
                          <a:pt x="222409" y="1225391"/>
                          <a:pt x="220504" y="1222534"/>
                          <a:pt x="217646" y="1221581"/>
                        </a:cubicBezTo>
                        <a:cubicBezTo>
                          <a:pt x="218599" y="1221581"/>
                          <a:pt x="218599" y="1221581"/>
                          <a:pt x="219551" y="1221581"/>
                        </a:cubicBezTo>
                        <a:cubicBezTo>
                          <a:pt x="221456" y="1222534"/>
                          <a:pt x="223361" y="1223486"/>
                          <a:pt x="226219" y="1223486"/>
                        </a:cubicBezTo>
                        <a:cubicBezTo>
                          <a:pt x="233839" y="1223486"/>
                          <a:pt x="239554" y="1217771"/>
                          <a:pt x="239554" y="1210151"/>
                        </a:cubicBezTo>
                        <a:cubicBezTo>
                          <a:pt x="239554" y="1210151"/>
                          <a:pt x="239554" y="1209199"/>
                          <a:pt x="239554" y="1209199"/>
                        </a:cubicBezTo>
                        <a:cubicBezTo>
                          <a:pt x="242411" y="1205389"/>
                          <a:pt x="243364" y="1201579"/>
                          <a:pt x="244316" y="1196816"/>
                        </a:cubicBezTo>
                        <a:cubicBezTo>
                          <a:pt x="245269" y="1196816"/>
                          <a:pt x="245269" y="1196816"/>
                          <a:pt x="246221" y="1196816"/>
                        </a:cubicBezTo>
                        <a:cubicBezTo>
                          <a:pt x="250984" y="1196816"/>
                          <a:pt x="254794" y="1193006"/>
                          <a:pt x="254794" y="1188244"/>
                        </a:cubicBezTo>
                        <a:cubicBezTo>
                          <a:pt x="254794" y="1185386"/>
                          <a:pt x="252889" y="1183481"/>
                          <a:pt x="250984" y="1181576"/>
                        </a:cubicBezTo>
                        <a:cubicBezTo>
                          <a:pt x="255746" y="1180624"/>
                          <a:pt x="259556" y="1176814"/>
                          <a:pt x="259556" y="1172051"/>
                        </a:cubicBezTo>
                        <a:cubicBezTo>
                          <a:pt x="259556" y="1167289"/>
                          <a:pt x="256699" y="1164431"/>
                          <a:pt x="252889" y="1162526"/>
                        </a:cubicBezTo>
                        <a:cubicBezTo>
                          <a:pt x="254794" y="1159669"/>
                          <a:pt x="255746" y="1156811"/>
                          <a:pt x="255746" y="1153001"/>
                        </a:cubicBezTo>
                        <a:cubicBezTo>
                          <a:pt x="255746" y="1144429"/>
                          <a:pt x="249079" y="1136809"/>
                          <a:pt x="239554" y="1136809"/>
                        </a:cubicBezTo>
                        <a:cubicBezTo>
                          <a:pt x="230981" y="1136809"/>
                          <a:pt x="223361" y="1143476"/>
                          <a:pt x="223361" y="1153001"/>
                        </a:cubicBezTo>
                        <a:cubicBezTo>
                          <a:pt x="223361" y="1161574"/>
                          <a:pt x="230029" y="1169194"/>
                          <a:pt x="239554" y="1169194"/>
                        </a:cubicBezTo>
                        <a:cubicBezTo>
                          <a:pt x="239554" y="1169194"/>
                          <a:pt x="240506" y="1169194"/>
                          <a:pt x="240506" y="1169194"/>
                        </a:cubicBezTo>
                        <a:cubicBezTo>
                          <a:pt x="240506" y="1170146"/>
                          <a:pt x="239554" y="1171099"/>
                          <a:pt x="239554" y="1172051"/>
                        </a:cubicBezTo>
                        <a:cubicBezTo>
                          <a:pt x="239554" y="1175861"/>
                          <a:pt x="241459" y="1178719"/>
                          <a:pt x="244316" y="1180624"/>
                        </a:cubicBezTo>
                        <a:cubicBezTo>
                          <a:pt x="243364" y="1180624"/>
                          <a:pt x="242411" y="1180624"/>
                          <a:pt x="241459" y="1181576"/>
                        </a:cubicBezTo>
                        <a:cubicBezTo>
                          <a:pt x="237649" y="1173956"/>
                          <a:pt x="231934" y="1168241"/>
                          <a:pt x="223361" y="1165384"/>
                        </a:cubicBezTo>
                        <a:cubicBezTo>
                          <a:pt x="223361" y="1164431"/>
                          <a:pt x="223361" y="1163479"/>
                          <a:pt x="223361" y="1162526"/>
                        </a:cubicBezTo>
                        <a:cubicBezTo>
                          <a:pt x="223361" y="1150144"/>
                          <a:pt x="213836" y="1140619"/>
                          <a:pt x="201454" y="1140619"/>
                        </a:cubicBezTo>
                        <a:cubicBezTo>
                          <a:pt x="197644" y="1140619"/>
                          <a:pt x="193834" y="1141571"/>
                          <a:pt x="190976" y="1143476"/>
                        </a:cubicBezTo>
                        <a:cubicBezTo>
                          <a:pt x="196691" y="1136809"/>
                          <a:pt x="201454" y="1128236"/>
                          <a:pt x="201454" y="1118711"/>
                        </a:cubicBezTo>
                        <a:cubicBezTo>
                          <a:pt x="201454" y="1115854"/>
                          <a:pt x="201454" y="1113949"/>
                          <a:pt x="200501" y="1111091"/>
                        </a:cubicBezTo>
                        <a:cubicBezTo>
                          <a:pt x="203359" y="1111091"/>
                          <a:pt x="205264" y="1108234"/>
                          <a:pt x="205264" y="1105376"/>
                        </a:cubicBezTo>
                        <a:cubicBezTo>
                          <a:pt x="205264" y="1102519"/>
                          <a:pt x="202406" y="1099661"/>
                          <a:pt x="199549" y="1099661"/>
                        </a:cubicBezTo>
                        <a:cubicBezTo>
                          <a:pt x="198596" y="1099661"/>
                          <a:pt x="197644" y="1099661"/>
                          <a:pt x="196691" y="1100614"/>
                        </a:cubicBezTo>
                        <a:cubicBezTo>
                          <a:pt x="195739" y="1098709"/>
                          <a:pt x="194786" y="1097756"/>
                          <a:pt x="193834" y="1096804"/>
                        </a:cubicBezTo>
                        <a:cubicBezTo>
                          <a:pt x="200501" y="1093946"/>
                          <a:pt x="205264" y="1088231"/>
                          <a:pt x="207169" y="1081564"/>
                        </a:cubicBezTo>
                        <a:cubicBezTo>
                          <a:pt x="219551" y="1077754"/>
                          <a:pt x="228124" y="1066324"/>
                          <a:pt x="228124" y="1052989"/>
                        </a:cubicBezTo>
                        <a:cubicBezTo>
                          <a:pt x="228124" y="1051084"/>
                          <a:pt x="228124" y="1049179"/>
                          <a:pt x="227171" y="1048226"/>
                        </a:cubicBezTo>
                        <a:cubicBezTo>
                          <a:pt x="230029" y="1049179"/>
                          <a:pt x="232886" y="1050131"/>
                          <a:pt x="236696" y="1050131"/>
                        </a:cubicBezTo>
                        <a:cubicBezTo>
                          <a:pt x="245269" y="1050131"/>
                          <a:pt x="251936" y="1047274"/>
                          <a:pt x="257651" y="1042511"/>
                        </a:cubicBezTo>
                        <a:cubicBezTo>
                          <a:pt x="259556" y="1043464"/>
                          <a:pt x="261461" y="1043464"/>
                          <a:pt x="263366" y="1043464"/>
                        </a:cubicBezTo>
                        <a:cubicBezTo>
                          <a:pt x="273844" y="1043464"/>
                          <a:pt x="282416" y="1034891"/>
                          <a:pt x="282416" y="1024414"/>
                        </a:cubicBezTo>
                        <a:cubicBezTo>
                          <a:pt x="282416" y="1020604"/>
                          <a:pt x="281464" y="1016794"/>
                          <a:pt x="279559" y="1013936"/>
                        </a:cubicBezTo>
                        <a:cubicBezTo>
                          <a:pt x="287179" y="1012984"/>
                          <a:pt x="292894" y="1007269"/>
                          <a:pt x="295751" y="1000601"/>
                        </a:cubicBezTo>
                        <a:cubicBezTo>
                          <a:pt x="294799" y="1002506"/>
                          <a:pt x="294799" y="1004411"/>
                          <a:pt x="294799" y="1006316"/>
                        </a:cubicBezTo>
                        <a:cubicBezTo>
                          <a:pt x="294799" y="1007269"/>
                          <a:pt x="294799" y="1008221"/>
                          <a:pt x="294799" y="1009174"/>
                        </a:cubicBezTo>
                        <a:cubicBezTo>
                          <a:pt x="293846" y="1011079"/>
                          <a:pt x="293846" y="1012984"/>
                          <a:pt x="293846" y="1015841"/>
                        </a:cubicBezTo>
                        <a:cubicBezTo>
                          <a:pt x="293846" y="1019651"/>
                          <a:pt x="295751" y="1023461"/>
                          <a:pt x="297656" y="1026319"/>
                        </a:cubicBezTo>
                        <a:cubicBezTo>
                          <a:pt x="290036" y="1032034"/>
                          <a:pt x="284321" y="1040606"/>
                          <a:pt x="284321" y="1051084"/>
                        </a:cubicBezTo>
                        <a:cubicBezTo>
                          <a:pt x="284321" y="1052036"/>
                          <a:pt x="284321" y="1052036"/>
                          <a:pt x="284321" y="1052989"/>
                        </a:cubicBezTo>
                        <a:cubicBezTo>
                          <a:pt x="283369" y="1052036"/>
                          <a:pt x="281464" y="1052036"/>
                          <a:pt x="280511" y="1052036"/>
                        </a:cubicBezTo>
                        <a:cubicBezTo>
                          <a:pt x="273844" y="1052036"/>
                          <a:pt x="268129" y="1057751"/>
                          <a:pt x="268129" y="1064419"/>
                        </a:cubicBezTo>
                        <a:cubicBezTo>
                          <a:pt x="268129" y="1070134"/>
                          <a:pt x="271939" y="1074896"/>
                          <a:pt x="277654" y="1075849"/>
                        </a:cubicBezTo>
                        <a:cubicBezTo>
                          <a:pt x="277654" y="1075849"/>
                          <a:pt x="277654" y="1076801"/>
                          <a:pt x="277654" y="1076801"/>
                        </a:cubicBezTo>
                        <a:cubicBezTo>
                          <a:pt x="277654" y="1086326"/>
                          <a:pt x="285274" y="1094899"/>
                          <a:pt x="295751" y="1094899"/>
                        </a:cubicBezTo>
                        <a:cubicBezTo>
                          <a:pt x="298609" y="1094899"/>
                          <a:pt x="300514" y="1093946"/>
                          <a:pt x="303371" y="1092994"/>
                        </a:cubicBezTo>
                        <a:cubicBezTo>
                          <a:pt x="301466" y="1094899"/>
                          <a:pt x="300514" y="1097756"/>
                          <a:pt x="300514" y="1100614"/>
                        </a:cubicBezTo>
                        <a:cubicBezTo>
                          <a:pt x="300514" y="1104424"/>
                          <a:pt x="301466" y="1107281"/>
                          <a:pt x="304324" y="1110139"/>
                        </a:cubicBezTo>
                        <a:cubicBezTo>
                          <a:pt x="304324" y="1110139"/>
                          <a:pt x="303371" y="1110139"/>
                          <a:pt x="303371" y="1110139"/>
                        </a:cubicBezTo>
                        <a:cubicBezTo>
                          <a:pt x="285274" y="1110139"/>
                          <a:pt x="270986" y="1124426"/>
                          <a:pt x="270986" y="1142524"/>
                        </a:cubicBezTo>
                        <a:cubicBezTo>
                          <a:pt x="270986" y="1153954"/>
                          <a:pt x="276701" y="1163479"/>
                          <a:pt x="285274" y="1169194"/>
                        </a:cubicBezTo>
                        <a:cubicBezTo>
                          <a:pt x="286226" y="1171099"/>
                          <a:pt x="287179" y="1173004"/>
                          <a:pt x="288131" y="1174909"/>
                        </a:cubicBezTo>
                        <a:cubicBezTo>
                          <a:pt x="283369" y="1179671"/>
                          <a:pt x="280511" y="1187291"/>
                          <a:pt x="280511" y="1193959"/>
                        </a:cubicBezTo>
                        <a:cubicBezTo>
                          <a:pt x="272891" y="1194911"/>
                          <a:pt x="266224" y="1201579"/>
                          <a:pt x="266224" y="1210151"/>
                        </a:cubicBezTo>
                        <a:cubicBezTo>
                          <a:pt x="266224" y="1213009"/>
                          <a:pt x="267176" y="1216819"/>
                          <a:pt x="269081" y="1218724"/>
                        </a:cubicBezTo>
                        <a:cubicBezTo>
                          <a:pt x="265271" y="1217771"/>
                          <a:pt x="262414" y="1216819"/>
                          <a:pt x="258604" y="1216819"/>
                        </a:cubicBezTo>
                        <a:cubicBezTo>
                          <a:pt x="241459" y="1216819"/>
                          <a:pt x="227171" y="1231106"/>
                          <a:pt x="227171" y="1248251"/>
                        </a:cubicBezTo>
                        <a:cubicBezTo>
                          <a:pt x="227171" y="1265396"/>
                          <a:pt x="241459" y="1279684"/>
                          <a:pt x="258604" y="1279684"/>
                        </a:cubicBezTo>
                        <a:cubicBezTo>
                          <a:pt x="270034" y="1279684"/>
                          <a:pt x="279559" y="1273969"/>
                          <a:pt x="285274" y="1264444"/>
                        </a:cubicBezTo>
                        <a:cubicBezTo>
                          <a:pt x="288131" y="1265396"/>
                          <a:pt x="290989" y="1266349"/>
                          <a:pt x="293846" y="1266349"/>
                        </a:cubicBezTo>
                        <a:cubicBezTo>
                          <a:pt x="303371" y="1266349"/>
                          <a:pt x="311944" y="1261586"/>
                          <a:pt x="316706" y="1253966"/>
                        </a:cubicBezTo>
                        <a:cubicBezTo>
                          <a:pt x="318611" y="1253014"/>
                          <a:pt x="320516" y="1251109"/>
                          <a:pt x="321469" y="1249204"/>
                        </a:cubicBezTo>
                        <a:cubicBezTo>
                          <a:pt x="321469" y="1254919"/>
                          <a:pt x="323374" y="1259681"/>
                          <a:pt x="326231" y="1263491"/>
                        </a:cubicBezTo>
                        <a:cubicBezTo>
                          <a:pt x="326231" y="1263491"/>
                          <a:pt x="326231" y="1264444"/>
                          <a:pt x="326231" y="1264444"/>
                        </a:cubicBezTo>
                        <a:cubicBezTo>
                          <a:pt x="326231" y="1268254"/>
                          <a:pt x="327184" y="1272064"/>
                          <a:pt x="328136" y="1275874"/>
                        </a:cubicBezTo>
                        <a:cubicBezTo>
                          <a:pt x="325279" y="1278731"/>
                          <a:pt x="323374" y="1281589"/>
                          <a:pt x="322421" y="1285399"/>
                        </a:cubicBezTo>
                        <a:cubicBezTo>
                          <a:pt x="319564" y="1282541"/>
                          <a:pt x="315754" y="1280636"/>
                          <a:pt x="310991" y="1279684"/>
                        </a:cubicBezTo>
                        <a:cubicBezTo>
                          <a:pt x="310991" y="1275874"/>
                          <a:pt x="308134" y="1273016"/>
                          <a:pt x="304324" y="1273016"/>
                        </a:cubicBezTo>
                        <a:cubicBezTo>
                          <a:pt x="300514" y="1273016"/>
                          <a:pt x="297656" y="1275874"/>
                          <a:pt x="297656" y="1279684"/>
                        </a:cubicBezTo>
                        <a:cubicBezTo>
                          <a:pt x="297656" y="1281589"/>
                          <a:pt x="298609" y="1282541"/>
                          <a:pt x="299561" y="1284446"/>
                        </a:cubicBezTo>
                        <a:cubicBezTo>
                          <a:pt x="296704" y="1287304"/>
                          <a:pt x="294799" y="1292066"/>
                          <a:pt x="294799" y="1296829"/>
                        </a:cubicBezTo>
                        <a:cubicBezTo>
                          <a:pt x="294799" y="1300639"/>
                          <a:pt x="295751" y="1304449"/>
                          <a:pt x="298609" y="1307306"/>
                        </a:cubicBezTo>
                        <a:cubicBezTo>
                          <a:pt x="298609" y="1307306"/>
                          <a:pt x="298609" y="1307306"/>
                          <a:pt x="298609" y="1307306"/>
                        </a:cubicBezTo>
                        <a:cubicBezTo>
                          <a:pt x="298609" y="1312069"/>
                          <a:pt x="302419" y="1316831"/>
                          <a:pt x="308134" y="1316831"/>
                        </a:cubicBezTo>
                        <a:cubicBezTo>
                          <a:pt x="310991" y="1316831"/>
                          <a:pt x="312896" y="1315879"/>
                          <a:pt x="314801" y="1313974"/>
                        </a:cubicBezTo>
                        <a:cubicBezTo>
                          <a:pt x="320516" y="1313021"/>
                          <a:pt x="326231" y="1308259"/>
                          <a:pt x="328136" y="1302544"/>
                        </a:cubicBezTo>
                        <a:cubicBezTo>
                          <a:pt x="331946" y="1307306"/>
                          <a:pt x="336709" y="1310164"/>
                          <a:pt x="343376" y="1310164"/>
                        </a:cubicBezTo>
                        <a:cubicBezTo>
                          <a:pt x="347186" y="1310164"/>
                          <a:pt x="350996" y="1309211"/>
                          <a:pt x="353854" y="1306354"/>
                        </a:cubicBezTo>
                        <a:cubicBezTo>
                          <a:pt x="353854" y="1306354"/>
                          <a:pt x="353854" y="1307306"/>
                          <a:pt x="353854" y="1307306"/>
                        </a:cubicBezTo>
                        <a:cubicBezTo>
                          <a:pt x="353854" y="1315879"/>
                          <a:pt x="360521" y="1322546"/>
                          <a:pt x="369094" y="1322546"/>
                        </a:cubicBezTo>
                        <a:cubicBezTo>
                          <a:pt x="371951" y="1322546"/>
                          <a:pt x="373856" y="1321594"/>
                          <a:pt x="376714" y="1320641"/>
                        </a:cubicBezTo>
                        <a:cubicBezTo>
                          <a:pt x="378619" y="1322546"/>
                          <a:pt x="381476" y="1323499"/>
                          <a:pt x="384334" y="1323499"/>
                        </a:cubicBezTo>
                        <a:cubicBezTo>
                          <a:pt x="391001" y="1323499"/>
                          <a:pt x="396716" y="1317784"/>
                          <a:pt x="396716" y="1311116"/>
                        </a:cubicBezTo>
                        <a:cubicBezTo>
                          <a:pt x="396716" y="1310164"/>
                          <a:pt x="396716" y="1310164"/>
                          <a:pt x="396716" y="1309211"/>
                        </a:cubicBezTo>
                        <a:cubicBezTo>
                          <a:pt x="402431" y="1306354"/>
                          <a:pt x="406241" y="1300639"/>
                          <a:pt x="406241" y="1293971"/>
                        </a:cubicBezTo>
                        <a:cubicBezTo>
                          <a:pt x="406241" y="1287304"/>
                          <a:pt x="402431" y="1281589"/>
                          <a:pt x="397669" y="1278731"/>
                        </a:cubicBezTo>
                        <a:cubicBezTo>
                          <a:pt x="397669" y="1278731"/>
                          <a:pt x="397669" y="1278731"/>
                          <a:pt x="397669" y="1278731"/>
                        </a:cubicBezTo>
                        <a:cubicBezTo>
                          <a:pt x="399574" y="1279684"/>
                          <a:pt x="401479" y="1280636"/>
                          <a:pt x="404336" y="1280636"/>
                        </a:cubicBezTo>
                        <a:cubicBezTo>
                          <a:pt x="405289" y="1280636"/>
                          <a:pt x="407194" y="1280636"/>
                          <a:pt x="408146" y="1279684"/>
                        </a:cubicBezTo>
                        <a:cubicBezTo>
                          <a:pt x="411956" y="1283494"/>
                          <a:pt x="415766" y="1287304"/>
                          <a:pt x="421481" y="1288256"/>
                        </a:cubicBezTo>
                        <a:cubicBezTo>
                          <a:pt x="424339" y="1293971"/>
                          <a:pt x="431006" y="1296829"/>
                          <a:pt x="437674" y="1296829"/>
                        </a:cubicBezTo>
                        <a:cubicBezTo>
                          <a:pt x="448151" y="1296829"/>
                          <a:pt x="456724" y="1288256"/>
                          <a:pt x="456724" y="1277779"/>
                        </a:cubicBezTo>
                        <a:cubicBezTo>
                          <a:pt x="456724" y="1277779"/>
                          <a:pt x="456724" y="1276826"/>
                          <a:pt x="456724" y="1276826"/>
                        </a:cubicBezTo>
                        <a:cubicBezTo>
                          <a:pt x="460534" y="1279684"/>
                          <a:pt x="465296" y="1282541"/>
                          <a:pt x="471011" y="1284446"/>
                        </a:cubicBezTo>
                        <a:cubicBezTo>
                          <a:pt x="473869" y="1288256"/>
                          <a:pt x="479584" y="1291114"/>
                          <a:pt x="485299" y="1291114"/>
                        </a:cubicBezTo>
                        <a:cubicBezTo>
                          <a:pt x="491014" y="1291114"/>
                          <a:pt x="496729" y="1288256"/>
                          <a:pt x="499586" y="1283494"/>
                        </a:cubicBezTo>
                        <a:cubicBezTo>
                          <a:pt x="499586" y="1283494"/>
                          <a:pt x="500539" y="1284446"/>
                          <a:pt x="500539" y="1284446"/>
                        </a:cubicBezTo>
                        <a:cubicBezTo>
                          <a:pt x="499586" y="1285399"/>
                          <a:pt x="499586" y="1285399"/>
                          <a:pt x="498634" y="1286351"/>
                        </a:cubicBezTo>
                        <a:cubicBezTo>
                          <a:pt x="494824" y="1288256"/>
                          <a:pt x="491014" y="1293019"/>
                          <a:pt x="491014" y="1297781"/>
                        </a:cubicBezTo>
                        <a:cubicBezTo>
                          <a:pt x="486251" y="1301591"/>
                          <a:pt x="483394" y="1307306"/>
                          <a:pt x="483394" y="1313974"/>
                        </a:cubicBezTo>
                        <a:cubicBezTo>
                          <a:pt x="481489" y="1314926"/>
                          <a:pt x="478631" y="1315879"/>
                          <a:pt x="477679" y="1317784"/>
                        </a:cubicBezTo>
                        <a:cubicBezTo>
                          <a:pt x="475774" y="1316831"/>
                          <a:pt x="473869" y="1315879"/>
                          <a:pt x="471011" y="1315879"/>
                        </a:cubicBezTo>
                        <a:cubicBezTo>
                          <a:pt x="463391" y="1315879"/>
                          <a:pt x="457676" y="1321594"/>
                          <a:pt x="457676" y="1329214"/>
                        </a:cubicBezTo>
                        <a:cubicBezTo>
                          <a:pt x="457676" y="1336834"/>
                          <a:pt x="463391" y="1342549"/>
                          <a:pt x="471011" y="1342549"/>
                        </a:cubicBezTo>
                        <a:cubicBezTo>
                          <a:pt x="472916" y="1342549"/>
                          <a:pt x="473869" y="1342549"/>
                          <a:pt x="475774" y="1341596"/>
                        </a:cubicBezTo>
                        <a:cubicBezTo>
                          <a:pt x="475774" y="1341596"/>
                          <a:pt x="475774" y="1341596"/>
                          <a:pt x="475774" y="1341596"/>
                        </a:cubicBezTo>
                        <a:cubicBezTo>
                          <a:pt x="465296" y="1344454"/>
                          <a:pt x="456724" y="1352074"/>
                          <a:pt x="451961" y="1361599"/>
                        </a:cubicBezTo>
                        <a:cubicBezTo>
                          <a:pt x="450056" y="1359694"/>
                          <a:pt x="447199" y="1357789"/>
                          <a:pt x="444341" y="1356836"/>
                        </a:cubicBezTo>
                        <a:cubicBezTo>
                          <a:pt x="445294" y="1354931"/>
                          <a:pt x="446246" y="1352074"/>
                          <a:pt x="446246" y="1349216"/>
                        </a:cubicBezTo>
                        <a:cubicBezTo>
                          <a:pt x="446246" y="1339691"/>
                          <a:pt x="438626" y="1333024"/>
                          <a:pt x="430054" y="1333024"/>
                        </a:cubicBezTo>
                        <a:cubicBezTo>
                          <a:pt x="425291" y="1333024"/>
                          <a:pt x="421481" y="1334929"/>
                          <a:pt x="417671" y="1337786"/>
                        </a:cubicBezTo>
                        <a:cubicBezTo>
                          <a:pt x="415766" y="1334929"/>
                          <a:pt x="411956" y="1333024"/>
                          <a:pt x="408146" y="1333024"/>
                        </a:cubicBezTo>
                        <a:cubicBezTo>
                          <a:pt x="401479" y="1333024"/>
                          <a:pt x="395764" y="1338739"/>
                          <a:pt x="395764" y="1345406"/>
                        </a:cubicBezTo>
                        <a:cubicBezTo>
                          <a:pt x="395764" y="1350169"/>
                          <a:pt x="398621" y="1353979"/>
                          <a:pt x="401479" y="1355884"/>
                        </a:cubicBezTo>
                        <a:cubicBezTo>
                          <a:pt x="392906" y="1358741"/>
                          <a:pt x="386239" y="1366361"/>
                          <a:pt x="386239" y="1375886"/>
                        </a:cubicBezTo>
                        <a:cubicBezTo>
                          <a:pt x="386239" y="1376839"/>
                          <a:pt x="386239" y="1377791"/>
                          <a:pt x="386239" y="1379696"/>
                        </a:cubicBezTo>
                        <a:cubicBezTo>
                          <a:pt x="385286" y="1382554"/>
                          <a:pt x="385286" y="1384459"/>
                          <a:pt x="384334" y="1387316"/>
                        </a:cubicBezTo>
                        <a:cubicBezTo>
                          <a:pt x="382429" y="1389221"/>
                          <a:pt x="380524" y="1392079"/>
                          <a:pt x="379571" y="1394936"/>
                        </a:cubicBezTo>
                        <a:cubicBezTo>
                          <a:pt x="379571" y="1394936"/>
                          <a:pt x="378619" y="1394936"/>
                          <a:pt x="378619" y="1394936"/>
                        </a:cubicBezTo>
                        <a:cubicBezTo>
                          <a:pt x="378619" y="1394936"/>
                          <a:pt x="378619" y="1394936"/>
                          <a:pt x="378619" y="1394936"/>
                        </a:cubicBezTo>
                        <a:cubicBezTo>
                          <a:pt x="378619" y="1393031"/>
                          <a:pt x="379571" y="1391126"/>
                          <a:pt x="379571" y="1389221"/>
                        </a:cubicBezTo>
                        <a:cubicBezTo>
                          <a:pt x="379571" y="1388269"/>
                          <a:pt x="379571" y="1387316"/>
                          <a:pt x="379571" y="1386364"/>
                        </a:cubicBezTo>
                        <a:cubicBezTo>
                          <a:pt x="383381" y="1383506"/>
                          <a:pt x="386239" y="1379696"/>
                          <a:pt x="386239" y="1373981"/>
                        </a:cubicBezTo>
                        <a:cubicBezTo>
                          <a:pt x="386239" y="1366361"/>
                          <a:pt x="379571" y="1359694"/>
                          <a:pt x="371951" y="1359694"/>
                        </a:cubicBezTo>
                        <a:cubicBezTo>
                          <a:pt x="367189" y="1359694"/>
                          <a:pt x="363379" y="1361599"/>
                          <a:pt x="360521" y="1365409"/>
                        </a:cubicBezTo>
                        <a:cubicBezTo>
                          <a:pt x="358616" y="1364456"/>
                          <a:pt x="356711" y="1364456"/>
                          <a:pt x="354806" y="1364456"/>
                        </a:cubicBezTo>
                        <a:cubicBezTo>
                          <a:pt x="349091" y="1364456"/>
                          <a:pt x="343376" y="1366361"/>
                          <a:pt x="339566" y="1370171"/>
                        </a:cubicBezTo>
                        <a:cubicBezTo>
                          <a:pt x="337661" y="1367314"/>
                          <a:pt x="333851" y="1365409"/>
                          <a:pt x="330041" y="1365409"/>
                        </a:cubicBezTo>
                        <a:cubicBezTo>
                          <a:pt x="324326" y="1365409"/>
                          <a:pt x="320516" y="1369219"/>
                          <a:pt x="318611" y="1373981"/>
                        </a:cubicBezTo>
                        <a:cubicBezTo>
                          <a:pt x="316706" y="1374934"/>
                          <a:pt x="314801" y="1375886"/>
                          <a:pt x="313849" y="1377791"/>
                        </a:cubicBezTo>
                        <a:cubicBezTo>
                          <a:pt x="311944" y="1376839"/>
                          <a:pt x="310039" y="1376839"/>
                          <a:pt x="308134" y="1376839"/>
                        </a:cubicBezTo>
                        <a:cubicBezTo>
                          <a:pt x="301466" y="1376839"/>
                          <a:pt x="295751" y="1382554"/>
                          <a:pt x="295751" y="1389221"/>
                        </a:cubicBezTo>
                        <a:cubicBezTo>
                          <a:pt x="295751" y="1395889"/>
                          <a:pt x="301466" y="1401604"/>
                          <a:pt x="308134" y="1401604"/>
                        </a:cubicBezTo>
                        <a:cubicBezTo>
                          <a:pt x="314801" y="1401604"/>
                          <a:pt x="319564" y="1396841"/>
                          <a:pt x="320516" y="1390174"/>
                        </a:cubicBezTo>
                        <a:cubicBezTo>
                          <a:pt x="320516" y="1390174"/>
                          <a:pt x="320516" y="1390174"/>
                          <a:pt x="320516" y="1390174"/>
                        </a:cubicBezTo>
                        <a:cubicBezTo>
                          <a:pt x="322421" y="1390174"/>
                          <a:pt x="324326" y="1389221"/>
                          <a:pt x="325279" y="1388269"/>
                        </a:cubicBezTo>
                        <a:cubicBezTo>
                          <a:pt x="326231" y="1388269"/>
                          <a:pt x="328136" y="1389221"/>
                          <a:pt x="329089" y="1389221"/>
                        </a:cubicBezTo>
                        <a:cubicBezTo>
                          <a:pt x="329089" y="1389221"/>
                          <a:pt x="329089" y="1389221"/>
                          <a:pt x="329089" y="1390174"/>
                        </a:cubicBezTo>
                        <a:cubicBezTo>
                          <a:pt x="329089" y="1401604"/>
                          <a:pt x="336709" y="1411129"/>
                          <a:pt x="347186" y="1413986"/>
                        </a:cubicBezTo>
                        <a:cubicBezTo>
                          <a:pt x="347186" y="1414939"/>
                          <a:pt x="346234" y="1415891"/>
                          <a:pt x="346234" y="1417796"/>
                        </a:cubicBezTo>
                        <a:cubicBezTo>
                          <a:pt x="346234" y="1418749"/>
                          <a:pt x="346234" y="1419701"/>
                          <a:pt x="347186" y="1420654"/>
                        </a:cubicBezTo>
                        <a:cubicBezTo>
                          <a:pt x="345281" y="1424464"/>
                          <a:pt x="343376" y="1428274"/>
                          <a:pt x="343376" y="1433036"/>
                        </a:cubicBezTo>
                        <a:cubicBezTo>
                          <a:pt x="343376" y="1437799"/>
                          <a:pt x="344329" y="1442561"/>
                          <a:pt x="347186" y="1446371"/>
                        </a:cubicBezTo>
                        <a:cubicBezTo>
                          <a:pt x="339566" y="1447324"/>
                          <a:pt x="334804" y="1453991"/>
                          <a:pt x="334804" y="1461611"/>
                        </a:cubicBezTo>
                        <a:cubicBezTo>
                          <a:pt x="334804" y="1470184"/>
                          <a:pt x="341471" y="1476851"/>
                          <a:pt x="350044" y="1476851"/>
                        </a:cubicBezTo>
                        <a:cubicBezTo>
                          <a:pt x="353854" y="1476851"/>
                          <a:pt x="356711" y="1475899"/>
                          <a:pt x="359569" y="1473994"/>
                        </a:cubicBezTo>
                        <a:cubicBezTo>
                          <a:pt x="363379" y="1480661"/>
                          <a:pt x="370046" y="1484471"/>
                          <a:pt x="377666" y="1486376"/>
                        </a:cubicBezTo>
                        <a:cubicBezTo>
                          <a:pt x="379571" y="1490186"/>
                          <a:pt x="383381" y="1492091"/>
                          <a:pt x="388144" y="1492091"/>
                        </a:cubicBezTo>
                        <a:cubicBezTo>
                          <a:pt x="394811" y="1492091"/>
                          <a:pt x="400526" y="1486376"/>
                          <a:pt x="400526" y="1479709"/>
                        </a:cubicBezTo>
                        <a:cubicBezTo>
                          <a:pt x="400526" y="1478756"/>
                          <a:pt x="400526" y="1478756"/>
                          <a:pt x="400526" y="1478756"/>
                        </a:cubicBezTo>
                        <a:cubicBezTo>
                          <a:pt x="405289" y="1473994"/>
                          <a:pt x="408146" y="1468279"/>
                          <a:pt x="408146" y="1460659"/>
                        </a:cubicBezTo>
                        <a:cubicBezTo>
                          <a:pt x="408146" y="1451134"/>
                          <a:pt x="403384" y="1443514"/>
                          <a:pt x="396716" y="1438751"/>
                        </a:cubicBezTo>
                        <a:cubicBezTo>
                          <a:pt x="396716" y="1436846"/>
                          <a:pt x="397669" y="1435894"/>
                          <a:pt x="397669" y="1433989"/>
                        </a:cubicBezTo>
                        <a:cubicBezTo>
                          <a:pt x="397669" y="1431131"/>
                          <a:pt x="396716" y="1428274"/>
                          <a:pt x="395764" y="1425416"/>
                        </a:cubicBezTo>
                        <a:cubicBezTo>
                          <a:pt x="396716" y="1424464"/>
                          <a:pt x="396716" y="1422559"/>
                          <a:pt x="396716" y="1420654"/>
                        </a:cubicBezTo>
                        <a:cubicBezTo>
                          <a:pt x="396716" y="1420654"/>
                          <a:pt x="396716" y="1420654"/>
                          <a:pt x="396716" y="1420654"/>
                        </a:cubicBezTo>
                        <a:cubicBezTo>
                          <a:pt x="397669" y="1421606"/>
                          <a:pt x="398621" y="1422559"/>
                          <a:pt x="399574" y="1423511"/>
                        </a:cubicBezTo>
                        <a:cubicBezTo>
                          <a:pt x="397669" y="1425416"/>
                          <a:pt x="395764" y="1428274"/>
                          <a:pt x="395764" y="1431131"/>
                        </a:cubicBezTo>
                        <a:cubicBezTo>
                          <a:pt x="395764" y="1436846"/>
                          <a:pt x="400526" y="1441609"/>
                          <a:pt x="406241" y="1441609"/>
                        </a:cubicBezTo>
                        <a:cubicBezTo>
                          <a:pt x="411956" y="1441609"/>
                          <a:pt x="415766" y="1437799"/>
                          <a:pt x="416719" y="1432084"/>
                        </a:cubicBezTo>
                        <a:cubicBezTo>
                          <a:pt x="418624" y="1432084"/>
                          <a:pt x="420529" y="1433036"/>
                          <a:pt x="422434" y="1433036"/>
                        </a:cubicBezTo>
                        <a:cubicBezTo>
                          <a:pt x="421481" y="1434941"/>
                          <a:pt x="420529" y="1437799"/>
                          <a:pt x="420529" y="1440656"/>
                        </a:cubicBezTo>
                        <a:cubicBezTo>
                          <a:pt x="420529" y="1446371"/>
                          <a:pt x="423386" y="1451134"/>
                          <a:pt x="427196" y="1454944"/>
                        </a:cubicBezTo>
                        <a:cubicBezTo>
                          <a:pt x="421481" y="1457801"/>
                          <a:pt x="417671" y="1463516"/>
                          <a:pt x="417671" y="1471136"/>
                        </a:cubicBezTo>
                        <a:cubicBezTo>
                          <a:pt x="417671" y="1473994"/>
                          <a:pt x="418624" y="1476851"/>
                          <a:pt x="419576" y="1478756"/>
                        </a:cubicBezTo>
                        <a:cubicBezTo>
                          <a:pt x="413861" y="1478756"/>
                          <a:pt x="408146" y="1483519"/>
                          <a:pt x="408146" y="1490186"/>
                        </a:cubicBezTo>
                        <a:cubicBezTo>
                          <a:pt x="408146" y="1493044"/>
                          <a:pt x="410051" y="1496854"/>
                          <a:pt x="411956" y="1498759"/>
                        </a:cubicBezTo>
                        <a:cubicBezTo>
                          <a:pt x="411004" y="1499711"/>
                          <a:pt x="411004" y="1500664"/>
                          <a:pt x="411004" y="1502569"/>
                        </a:cubicBezTo>
                        <a:cubicBezTo>
                          <a:pt x="409099" y="1501616"/>
                          <a:pt x="407194" y="1500664"/>
                          <a:pt x="404336" y="1500664"/>
                        </a:cubicBezTo>
                        <a:cubicBezTo>
                          <a:pt x="398621" y="1500664"/>
                          <a:pt x="393859" y="1505426"/>
                          <a:pt x="393859" y="1511141"/>
                        </a:cubicBezTo>
                        <a:cubicBezTo>
                          <a:pt x="393859" y="1514951"/>
                          <a:pt x="395764" y="1517809"/>
                          <a:pt x="399574" y="1519714"/>
                        </a:cubicBezTo>
                        <a:cubicBezTo>
                          <a:pt x="392906" y="1521619"/>
                          <a:pt x="387191" y="1528286"/>
                          <a:pt x="387191" y="1535906"/>
                        </a:cubicBezTo>
                        <a:cubicBezTo>
                          <a:pt x="387191" y="1538764"/>
                          <a:pt x="388144" y="1541621"/>
                          <a:pt x="389096" y="1544479"/>
                        </a:cubicBezTo>
                        <a:cubicBezTo>
                          <a:pt x="387191" y="1544479"/>
                          <a:pt x="386239" y="1544479"/>
                          <a:pt x="384334" y="1545431"/>
                        </a:cubicBezTo>
                        <a:cubicBezTo>
                          <a:pt x="383381" y="1536859"/>
                          <a:pt x="375761" y="1530191"/>
                          <a:pt x="367189" y="1530191"/>
                        </a:cubicBezTo>
                        <a:cubicBezTo>
                          <a:pt x="357664" y="1530191"/>
                          <a:pt x="350044" y="1537811"/>
                          <a:pt x="350044" y="1547336"/>
                        </a:cubicBezTo>
                        <a:cubicBezTo>
                          <a:pt x="350044" y="1554956"/>
                          <a:pt x="354806" y="1560671"/>
                          <a:pt x="361474" y="1563529"/>
                        </a:cubicBezTo>
                        <a:cubicBezTo>
                          <a:pt x="360521" y="1565434"/>
                          <a:pt x="359569" y="1566386"/>
                          <a:pt x="359569" y="1568291"/>
                        </a:cubicBezTo>
                        <a:cubicBezTo>
                          <a:pt x="357664" y="1566386"/>
                          <a:pt x="355759" y="1565434"/>
                          <a:pt x="352901" y="1565434"/>
                        </a:cubicBezTo>
                        <a:cubicBezTo>
                          <a:pt x="348139" y="1565434"/>
                          <a:pt x="344329" y="1569244"/>
                          <a:pt x="344329" y="1574006"/>
                        </a:cubicBezTo>
                        <a:cubicBezTo>
                          <a:pt x="344329" y="1575911"/>
                          <a:pt x="345281" y="1577816"/>
                          <a:pt x="346234" y="1578769"/>
                        </a:cubicBezTo>
                        <a:cubicBezTo>
                          <a:pt x="341471" y="1582579"/>
                          <a:pt x="338614" y="1588294"/>
                          <a:pt x="338614" y="1594961"/>
                        </a:cubicBezTo>
                        <a:cubicBezTo>
                          <a:pt x="338614" y="1605439"/>
                          <a:pt x="347186" y="1614964"/>
                          <a:pt x="357664" y="1615916"/>
                        </a:cubicBezTo>
                        <a:cubicBezTo>
                          <a:pt x="358616" y="1617821"/>
                          <a:pt x="359569" y="1619726"/>
                          <a:pt x="361474" y="1620679"/>
                        </a:cubicBezTo>
                        <a:cubicBezTo>
                          <a:pt x="364331" y="1628299"/>
                          <a:pt x="369094" y="1634014"/>
                          <a:pt x="375761" y="1637824"/>
                        </a:cubicBezTo>
                        <a:cubicBezTo>
                          <a:pt x="375761" y="1638776"/>
                          <a:pt x="376714" y="1639729"/>
                          <a:pt x="376714" y="1640681"/>
                        </a:cubicBezTo>
                        <a:cubicBezTo>
                          <a:pt x="367189" y="1644491"/>
                          <a:pt x="358616" y="1653064"/>
                          <a:pt x="355759" y="1662589"/>
                        </a:cubicBezTo>
                        <a:cubicBezTo>
                          <a:pt x="353854" y="1660684"/>
                          <a:pt x="350996" y="1658779"/>
                          <a:pt x="347186" y="1657826"/>
                        </a:cubicBezTo>
                        <a:cubicBezTo>
                          <a:pt x="353854" y="1654016"/>
                          <a:pt x="358616" y="1646396"/>
                          <a:pt x="358616" y="1637824"/>
                        </a:cubicBezTo>
                        <a:cubicBezTo>
                          <a:pt x="358616" y="1627346"/>
                          <a:pt x="350996" y="1617821"/>
                          <a:pt x="341471" y="1614964"/>
                        </a:cubicBezTo>
                        <a:cubicBezTo>
                          <a:pt x="340519" y="1603534"/>
                          <a:pt x="333851" y="1594009"/>
                          <a:pt x="324326" y="1589246"/>
                        </a:cubicBezTo>
                        <a:cubicBezTo>
                          <a:pt x="323374" y="1586389"/>
                          <a:pt x="322421" y="1582579"/>
                          <a:pt x="321469" y="1579721"/>
                        </a:cubicBezTo>
                        <a:cubicBezTo>
                          <a:pt x="321469" y="1578769"/>
                          <a:pt x="322421" y="1577816"/>
                          <a:pt x="322421" y="1575911"/>
                        </a:cubicBezTo>
                        <a:cubicBezTo>
                          <a:pt x="322421" y="1569244"/>
                          <a:pt x="316706" y="1562576"/>
                          <a:pt x="309086" y="1562576"/>
                        </a:cubicBezTo>
                        <a:cubicBezTo>
                          <a:pt x="308134" y="1562576"/>
                          <a:pt x="307181" y="1562576"/>
                          <a:pt x="306229" y="1562576"/>
                        </a:cubicBezTo>
                        <a:cubicBezTo>
                          <a:pt x="306229" y="1561624"/>
                          <a:pt x="306229" y="1559719"/>
                          <a:pt x="306229" y="1558766"/>
                        </a:cubicBezTo>
                        <a:cubicBezTo>
                          <a:pt x="306229" y="1556861"/>
                          <a:pt x="306229" y="1554004"/>
                          <a:pt x="305276" y="1552099"/>
                        </a:cubicBezTo>
                        <a:cubicBezTo>
                          <a:pt x="306229" y="1551146"/>
                          <a:pt x="307181" y="1551146"/>
                          <a:pt x="308134" y="1550194"/>
                        </a:cubicBezTo>
                        <a:cubicBezTo>
                          <a:pt x="310039" y="1553051"/>
                          <a:pt x="312896" y="1554956"/>
                          <a:pt x="316706" y="1554956"/>
                        </a:cubicBezTo>
                        <a:cubicBezTo>
                          <a:pt x="316706" y="1554956"/>
                          <a:pt x="316706" y="1554956"/>
                          <a:pt x="317659" y="1554956"/>
                        </a:cubicBezTo>
                        <a:cubicBezTo>
                          <a:pt x="316706" y="1555909"/>
                          <a:pt x="316706" y="1557814"/>
                          <a:pt x="316706" y="1558766"/>
                        </a:cubicBezTo>
                        <a:cubicBezTo>
                          <a:pt x="316706" y="1564481"/>
                          <a:pt x="321469" y="1569244"/>
                          <a:pt x="327184" y="1569244"/>
                        </a:cubicBezTo>
                        <a:cubicBezTo>
                          <a:pt x="332899" y="1569244"/>
                          <a:pt x="337661" y="1564481"/>
                          <a:pt x="337661" y="1558766"/>
                        </a:cubicBezTo>
                        <a:cubicBezTo>
                          <a:pt x="337661" y="1553051"/>
                          <a:pt x="332899" y="1548289"/>
                          <a:pt x="327184" y="1548289"/>
                        </a:cubicBezTo>
                        <a:cubicBezTo>
                          <a:pt x="327184" y="1548289"/>
                          <a:pt x="327184" y="1548289"/>
                          <a:pt x="326231" y="1548289"/>
                        </a:cubicBezTo>
                        <a:cubicBezTo>
                          <a:pt x="326231" y="1547336"/>
                          <a:pt x="327184" y="1545431"/>
                          <a:pt x="327184" y="1544479"/>
                        </a:cubicBezTo>
                        <a:cubicBezTo>
                          <a:pt x="327184" y="1538764"/>
                          <a:pt x="322421" y="1534001"/>
                          <a:pt x="316706" y="1534001"/>
                        </a:cubicBezTo>
                        <a:cubicBezTo>
                          <a:pt x="315754" y="1534001"/>
                          <a:pt x="314801" y="1534001"/>
                          <a:pt x="313849" y="1534954"/>
                        </a:cubicBezTo>
                        <a:cubicBezTo>
                          <a:pt x="313849" y="1534001"/>
                          <a:pt x="313849" y="1533049"/>
                          <a:pt x="312896" y="1533049"/>
                        </a:cubicBezTo>
                        <a:cubicBezTo>
                          <a:pt x="326231" y="1530191"/>
                          <a:pt x="335756" y="1518761"/>
                          <a:pt x="335756" y="1505426"/>
                        </a:cubicBezTo>
                        <a:cubicBezTo>
                          <a:pt x="335756" y="1500664"/>
                          <a:pt x="334804" y="1495901"/>
                          <a:pt x="331946" y="1492091"/>
                        </a:cubicBezTo>
                        <a:cubicBezTo>
                          <a:pt x="331946" y="1491139"/>
                          <a:pt x="332899" y="1490186"/>
                          <a:pt x="332899" y="1488281"/>
                        </a:cubicBezTo>
                        <a:cubicBezTo>
                          <a:pt x="332899" y="1483519"/>
                          <a:pt x="329089" y="1479709"/>
                          <a:pt x="324326" y="1479709"/>
                        </a:cubicBezTo>
                        <a:cubicBezTo>
                          <a:pt x="323374" y="1479709"/>
                          <a:pt x="321469" y="1479709"/>
                          <a:pt x="320516" y="1480661"/>
                        </a:cubicBezTo>
                        <a:cubicBezTo>
                          <a:pt x="316706" y="1478756"/>
                          <a:pt x="312896" y="1477804"/>
                          <a:pt x="308134" y="1477804"/>
                        </a:cubicBezTo>
                        <a:cubicBezTo>
                          <a:pt x="297656" y="1477804"/>
                          <a:pt x="288131" y="1483519"/>
                          <a:pt x="283369" y="1492091"/>
                        </a:cubicBezTo>
                        <a:cubicBezTo>
                          <a:pt x="282416" y="1492091"/>
                          <a:pt x="280511" y="1491139"/>
                          <a:pt x="279559" y="1491139"/>
                        </a:cubicBezTo>
                        <a:cubicBezTo>
                          <a:pt x="272891" y="1491139"/>
                          <a:pt x="267176" y="1494949"/>
                          <a:pt x="265271" y="1500664"/>
                        </a:cubicBezTo>
                        <a:cubicBezTo>
                          <a:pt x="262414" y="1502569"/>
                          <a:pt x="260509" y="1505426"/>
                          <a:pt x="258604" y="1508284"/>
                        </a:cubicBezTo>
                        <a:cubicBezTo>
                          <a:pt x="255746" y="1507331"/>
                          <a:pt x="252889" y="1506379"/>
                          <a:pt x="250031" y="1506379"/>
                        </a:cubicBezTo>
                        <a:cubicBezTo>
                          <a:pt x="239554" y="1506379"/>
                          <a:pt x="231934" y="1514951"/>
                          <a:pt x="231934" y="1524476"/>
                        </a:cubicBezTo>
                        <a:cubicBezTo>
                          <a:pt x="231934" y="1532096"/>
                          <a:pt x="236696" y="1538764"/>
                          <a:pt x="243364" y="1541621"/>
                        </a:cubicBezTo>
                        <a:cubicBezTo>
                          <a:pt x="243364" y="1542574"/>
                          <a:pt x="242411" y="1542574"/>
                          <a:pt x="242411" y="1543526"/>
                        </a:cubicBezTo>
                        <a:cubicBezTo>
                          <a:pt x="241459" y="1543526"/>
                          <a:pt x="240506" y="1543526"/>
                          <a:pt x="239554" y="1543526"/>
                        </a:cubicBezTo>
                        <a:cubicBezTo>
                          <a:pt x="233839" y="1543526"/>
                          <a:pt x="229076" y="1545431"/>
                          <a:pt x="225266" y="1548289"/>
                        </a:cubicBezTo>
                        <a:cubicBezTo>
                          <a:pt x="220504" y="1545431"/>
                          <a:pt x="215741" y="1544479"/>
                          <a:pt x="210026" y="1544479"/>
                        </a:cubicBezTo>
                        <a:cubicBezTo>
                          <a:pt x="202406" y="1544479"/>
                          <a:pt x="194786" y="1547336"/>
                          <a:pt x="189071" y="1553051"/>
                        </a:cubicBezTo>
                        <a:cubicBezTo>
                          <a:pt x="185261" y="1547336"/>
                          <a:pt x="178594" y="1543526"/>
                          <a:pt x="170974" y="1543526"/>
                        </a:cubicBezTo>
                        <a:cubicBezTo>
                          <a:pt x="168116" y="1543526"/>
                          <a:pt x="165259" y="1544479"/>
                          <a:pt x="162401" y="1545431"/>
                        </a:cubicBezTo>
                        <a:cubicBezTo>
                          <a:pt x="161449" y="1541621"/>
                          <a:pt x="157639" y="1537811"/>
                          <a:pt x="152876" y="1537811"/>
                        </a:cubicBezTo>
                        <a:cubicBezTo>
                          <a:pt x="147161" y="1537811"/>
                          <a:pt x="143351" y="1542574"/>
                          <a:pt x="143351" y="1547336"/>
                        </a:cubicBezTo>
                        <a:cubicBezTo>
                          <a:pt x="143351" y="1552099"/>
                          <a:pt x="146209" y="1555909"/>
                          <a:pt x="150971" y="1556861"/>
                        </a:cubicBezTo>
                        <a:cubicBezTo>
                          <a:pt x="150019" y="1559719"/>
                          <a:pt x="149066" y="1562576"/>
                          <a:pt x="149066" y="1566386"/>
                        </a:cubicBezTo>
                        <a:cubicBezTo>
                          <a:pt x="149066" y="1572101"/>
                          <a:pt x="150971" y="1576864"/>
                          <a:pt x="153829" y="1580674"/>
                        </a:cubicBezTo>
                        <a:cubicBezTo>
                          <a:pt x="148114" y="1581626"/>
                          <a:pt x="143351" y="1586389"/>
                          <a:pt x="143351" y="1593056"/>
                        </a:cubicBezTo>
                        <a:cubicBezTo>
                          <a:pt x="143351" y="1599724"/>
                          <a:pt x="149066" y="1605439"/>
                          <a:pt x="155734" y="1605439"/>
                        </a:cubicBezTo>
                        <a:cubicBezTo>
                          <a:pt x="162401" y="1605439"/>
                          <a:pt x="168116" y="1599724"/>
                          <a:pt x="168116" y="1593056"/>
                        </a:cubicBezTo>
                        <a:cubicBezTo>
                          <a:pt x="168116" y="1592104"/>
                          <a:pt x="168116" y="1590199"/>
                          <a:pt x="167164" y="1589246"/>
                        </a:cubicBezTo>
                        <a:cubicBezTo>
                          <a:pt x="168116" y="1589246"/>
                          <a:pt x="170021" y="1589246"/>
                          <a:pt x="170974" y="1589246"/>
                        </a:cubicBezTo>
                        <a:cubicBezTo>
                          <a:pt x="174784" y="1589246"/>
                          <a:pt x="178594" y="1588294"/>
                          <a:pt x="182404" y="1586389"/>
                        </a:cubicBezTo>
                        <a:cubicBezTo>
                          <a:pt x="183356" y="1587341"/>
                          <a:pt x="183356" y="1588294"/>
                          <a:pt x="184309" y="1589246"/>
                        </a:cubicBezTo>
                        <a:cubicBezTo>
                          <a:pt x="183356" y="1592104"/>
                          <a:pt x="183356" y="1594961"/>
                          <a:pt x="183356" y="1597819"/>
                        </a:cubicBezTo>
                        <a:cubicBezTo>
                          <a:pt x="183356" y="1607344"/>
                          <a:pt x="188119" y="1615916"/>
                          <a:pt x="195739" y="1620679"/>
                        </a:cubicBezTo>
                        <a:cubicBezTo>
                          <a:pt x="195739" y="1620679"/>
                          <a:pt x="195739" y="1620679"/>
                          <a:pt x="195739" y="1620679"/>
                        </a:cubicBezTo>
                        <a:cubicBezTo>
                          <a:pt x="195739" y="1623536"/>
                          <a:pt x="198596" y="1626394"/>
                          <a:pt x="201454" y="1626394"/>
                        </a:cubicBezTo>
                        <a:cubicBezTo>
                          <a:pt x="203359" y="1626394"/>
                          <a:pt x="204311" y="1625441"/>
                          <a:pt x="206216" y="1624489"/>
                        </a:cubicBezTo>
                        <a:cubicBezTo>
                          <a:pt x="207169" y="1624489"/>
                          <a:pt x="209074" y="1624489"/>
                          <a:pt x="210026" y="1624489"/>
                        </a:cubicBezTo>
                        <a:cubicBezTo>
                          <a:pt x="223361" y="1624489"/>
                          <a:pt x="234791" y="1614011"/>
                          <a:pt x="236696" y="1600676"/>
                        </a:cubicBezTo>
                        <a:cubicBezTo>
                          <a:pt x="240506" y="1602581"/>
                          <a:pt x="244316" y="1604486"/>
                          <a:pt x="249079" y="1604486"/>
                        </a:cubicBezTo>
                        <a:cubicBezTo>
                          <a:pt x="248126" y="1607344"/>
                          <a:pt x="247174" y="1611154"/>
                          <a:pt x="247174" y="1614011"/>
                        </a:cubicBezTo>
                        <a:cubicBezTo>
                          <a:pt x="247174" y="1615916"/>
                          <a:pt x="247174" y="1617821"/>
                          <a:pt x="248126" y="1619726"/>
                        </a:cubicBezTo>
                        <a:cubicBezTo>
                          <a:pt x="248126" y="1619726"/>
                          <a:pt x="248126" y="1619726"/>
                          <a:pt x="247174" y="1619726"/>
                        </a:cubicBezTo>
                        <a:cubicBezTo>
                          <a:pt x="239554" y="1619726"/>
                          <a:pt x="233839" y="1625441"/>
                          <a:pt x="233839" y="1633061"/>
                        </a:cubicBezTo>
                        <a:cubicBezTo>
                          <a:pt x="233839" y="1639729"/>
                          <a:pt x="239554" y="1645444"/>
                          <a:pt x="246221" y="1646396"/>
                        </a:cubicBezTo>
                        <a:cubicBezTo>
                          <a:pt x="246221" y="1653064"/>
                          <a:pt x="251936" y="1657826"/>
                          <a:pt x="258604" y="1657826"/>
                        </a:cubicBezTo>
                        <a:cubicBezTo>
                          <a:pt x="265271" y="1657826"/>
                          <a:pt x="270986" y="1652111"/>
                          <a:pt x="270986" y="1645444"/>
                        </a:cubicBezTo>
                        <a:cubicBezTo>
                          <a:pt x="270986" y="1642586"/>
                          <a:pt x="270034" y="1640681"/>
                          <a:pt x="268129" y="1637824"/>
                        </a:cubicBezTo>
                        <a:cubicBezTo>
                          <a:pt x="269081" y="1637824"/>
                          <a:pt x="270034" y="1637824"/>
                          <a:pt x="270034" y="1637824"/>
                        </a:cubicBezTo>
                        <a:cubicBezTo>
                          <a:pt x="273844" y="1637824"/>
                          <a:pt x="277654" y="1636871"/>
                          <a:pt x="281464" y="1634966"/>
                        </a:cubicBezTo>
                        <a:cubicBezTo>
                          <a:pt x="284321" y="1638776"/>
                          <a:pt x="288131" y="1641634"/>
                          <a:pt x="291941" y="1644491"/>
                        </a:cubicBezTo>
                        <a:cubicBezTo>
                          <a:pt x="290989" y="1646396"/>
                          <a:pt x="290036" y="1648301"/>
                          <a:pt x="290036" y="1651159"/>
                        </a:cubicBezTo>
                        <a:cubicBezTo>
                          <a:pt x="290036" y="1658779"/>
                          <a:pt x="295751" y="1664494"/>
                          <a:pt x="303371" y="1664494"/>
                        </a:cubicBezTo>
                        <a:cubicBezTo>
                          <a:pt x="307181" y="1664494"/>
                          <a:pt x="310991" y="1662589"/>
                          <a:pt x="312896" y="1660684"/>
                        </a:cubicBezTo>
                        <a:cubicBezTo>
                          <a:pt x="312896" y="1661636"/>
                          <a:pt x="311944" y="1663541"/>
                          <a:pt x="311944" y="1664494"/>
                        </a:cubicBezTo>
                        <a:cubicBezTo>
                          <a:pt x="311944" y="1671161"/>
                          <a:pt x="317659" y="1676876"/>
                          <a:pt x="324326" y="1676876"/>
                        </a:cubicBezTo>
                        <a:cubicBezTo>
                          <a:pt x="326231" y="1676876"/>
                          <a:pt x="328136" y="1675924"/>
                          <a:pt x="330041" y="1675924"/>
                        </a:cubicBezTo>
                        <a:cubicBezTo>
                          <a:pt x="331946" y="1680686"/>
                          <a:pt x="336709" y="1683544"/>
                          <a:pt x="342424" y="1683544"/>
                        </a:cubicBezTo>
                        <a:cubicBezTo>
                          <a:pt x="346234" y="1683544"/>
                          <a:pt x="349091" y="1681639"/>
                          <a:pt x="351949" y="1679734"/>
                        </a:cubicBezTo>
                        <a:cubicBezTo>
                          <a:pt x="353854" y="1685449"/>
                          <a:pt x="356711" y="1691164"/>
                          <a:pt x="360521" y="1694974"/>
                        </a:cubicBezTo>
                        <a:cubicBezTo>
                          <a:pt x="359569" y="1694974"/>
                          <a:pt x="359569" y="1694974"/>
                          <a:pt x="358616" y="1694974"/>
                        </a:cubicBezTo>
                        <a:cubicBezTo>
                          <a:pt x="352901" y="1694974"/>
                          <a:pt x="348139" y="1699736"/>
                          <a:pt x="348139" y="1705451"/>
                        </a:cubicBezTo>
                        <a:cubicBezTo>
                          <a:pt x="348139" y="1710214"/>
                          <a:pt x="350996" y="1713071"/>
                          <a:pt x="354806" y="1714976"/>
                        </a:cubicBezTo>
                        <a:cubicBezTo>
                          <a:pt x="349091" y="1716881"/>
                          <a:pt x="345281" y="1722596"/>
                          <a:pt x="345281" y="1729264"/>
                        </a:cubicBezTo>
                        <a:cubicBezTo>
                          <a:pt x="345281" y="1737836"/>
                          <a:pt x="351949" y="1744504"/>
                          <a:pt x="360521" y="1744504"/>
                        </a:cubicBezTo>
                        <a:cubicBezTo>
                          <a:pt x="369094" y="1744504"/>
                          <a:pt x="375761" y="1737836"/>
                          <a:pt x="375761" y="1729264"/>
                        </a:cubicBezTo>
                        <a:cubicBezTo>
                          <a:pt x="375761" y="1721644"/>
                          <a:pt x="370046" y="1715929"/>
                          <a:pt x="363379" y="1714024"/>
                        </a:cubicBezTo>
                        <a:cubicBezTo>
                          <a:pt x="366236" y="1712119"/>
                          <a:pt x="368141" y="1709261"/>
                          <a:pt x="368141" y="1705451"/>
                        </a:cubicBezTo>
                        <a:cubicBezTo>
                          <a:pt x="368141" y="1704499"/>
                          <a:pt x="368141" y="1702594"/>
                          <a:pt x="367189" y="1701641"/>
                        </a:cubicBezTo>
                        <a:cubicBezTo>
                          <a:pt x="369094" y="1702594"/>
                          <a:pt x="371951" y="1704499"/>
                          <a:pt x="374809" y="1704499"/>
                        </a:cubicBezTo>
                        <a:cubicBezTo>
                          <a:pt x="376714" y="1706404"/>
                          <a:pt x="378619" y="1707356"/>
                          <a:pt x="381476" y="1707356"/>
                        </a:cubicBezTo>
                        <a:cubicBezTo>
                          <a:pt x="382429" y="1707356"/>
                          <a:pt x="384334" y="1707356"/>
                          <a:pt x="385286" y="1706404"/>
                        </a:cubicBezTo>
                        <a:cubicBezTo>
                          <a:pt x="385286" y="1706404"/>
                          <a:pt x="385286" y="1706404"/>
                          <a:pt x="386239" y="1706404"/>
                        </a:cubicBezTo>
                        <a:cubicBezTo>
                          <a:pt x="399574" y="1706404"/>
                          <a:pt x="411004" y="1698784"/>
                          <a:pt x="416719" y="1688306"/>
                        </a:cubicBezTo>
                        <a:cubicBezTo>
                          <a:pt x="419576" y="1687354"/>
                          <a:pt x="421481" y="1685449"/>
                          <a:pt x="421481" y="1681639"/>
                        </a:cubicBezTo>
                        <a:cubicBezTo>
                          <a:pt x="421481" y="1680686"/>
                          <a:pt x="421481" y="1679734"/>
                          <a:pt x="420529" y="1678781"/>
                        </a:cubicBezTo>
                        <a:cubicBezTo>
                          <a:pt x="420529" y="1677829"/>
                          <a:pt x="420529" y="1676876"/>
                          <a:pt x="420529" y="1675924"/>
                        </a:cubicBezTo>
                        <a:cubicBezTo>
                          <a:pt x="424339" y="1677829"/>
                          <a:pt x="429101" y="1678781"/>
                          <a:pt x="433864" y="1679734"/>
                        </a:cubicBezTo>
                        <a:cubicBezTo>
                          <a:pt x="434816" y="1681639"/>
                          <a:pt x="435769" y="1684496"/>
                          <a:pt x="436721" y="1686401"/>
                        </a:cubicBezTo>
                        <a:cubicBezTo>
                          <a:pt x="427196" y="1688306"/>
                          <a:pt x="419576" y="1694021"/>
                          <a:pt x="415766" y="1702594"/>
                        </a:cubicBezTo>
                        <a:cubicBezTo>
                          <a:pt x="415766" y="1702594"/>
                          <a:pt x="414814" y="1702594"/>
                          <a:pt x="414814" y="1702594"/>
                        </a:cubicBezTo>
                        <a:cubicBezTo>
                          <a:pt x="411956" y="1702594"/>
                          <a:pt x="409099" y="1705451"/>
                          <a:pt x="409099" y="1708309"/>
                        </a:cubicBezTo>
                        <a:cubicBezTo>
                          <a:pt x="409099" y="1709261"/>
                          <a:pt x="409099" y="1710214"/>
                          <a:pt x="409099" y="1710214"/>
                        </a:cubicBezTo>
                        <a:cubicBezTo>
                          <a:pt x="408146" y="1710214"/>
                          <a:pt x="408146" y="1711166"/>
                          <a:pt x="407194" y="1711166"/>
                        </a:cubicBezTo>
                        <a:cubicBezTo>
                          <a:pt x="406241" y="1707356"/>
                          <a:pt x="403384" y="1705451"/>
                          <a:pt x="399574" y="1705451"/>
                        </a:cubicBezTo>
                        <a:cubicBezTo>
                          <a:pt x="394811" y="1705451"/>
                          <a:pt x="391954" y="1709261"/>
                          <a:pt x="391954" y="1713071"/>
                        </a:cubicBezTo>
                        <a:cubicBezTo>
                          <a:pt x="391954" y="1717834"/>
                          <a:pt x="395764" y="1720691"/>
                          <a:pt x="399574" y="1720691"/>
                        </a:cubicBezTo>
                        <a:cubicBezTo>
                          <a:pt x="399574" y="1720691"/>
                          <a:pt x="400526" y="1720691"/>
                          <a:pt x="400526" y="1720691"/>
                        </a:cubicBezTo>
                        <a:cubicBezTo>
                          <a:pt x="400526" y="1721644"/>
                          <a:pt x="400526" y="1723549"/>
                          <a:pt x="400526" y="1724501"/>
                        </a:cubicBezTo>
                        <a:cubicBezTo>
                          <a:pt x="400526" y="1726406"/>
                          <a:pt x="400526" y="1728311"/>
                          <a:pt x="401479" y="1729264"/>
                        </a:cubicBezTo>
                        <a:cubicBezTo>
                          <a:pt x="396716" y="1732121"/>
                          <a:pt x="392906" y="1737836"/>
                          <a:pt x="392906" y="1743551"/>
                        </a:cubicBezTo>
                        <a:cubicBezTo>
                          <a:pt x="392906" y="1746409"/>
                          <a:pt x="393859" y="1749266"/>
                          <a:pt x="394811" y="1752124"/>
                        </a:cubicBezTo>
                        <a:cubicBezTo>
                          <a:pt x="390049" y="1753076"/>
                          <a:pt x="385286" y="1754029"/>
                          <a:pt x="380524" y="1756886"/>
                        </a:cubicBezTo>
                        <a:cubicBezTo>
                          <a:pt x="376714" y="1754029"/>
                          <a:pt x="371951" y="1751171"/>
                          <a:pt x="367189" y="1751171"/>
                        </a:cubicBezTo>
                        <a:cubicBezTo>
                          <a:pt x="357664" y="1751171"/>
                          <a:pt x="350044" y="1757839"/>
                          <a:pt x="348139" y="1766411"/>
                        </a:cubicBezTo>
                        <a:cubicBezTo>
                          <a:pt x="348139" y="1766411"/>
                          <a:pt x="347186" y="1767364"/>
                          <a:pt x="347186" y="1767364"/>
                        </a:cubicBezTo>
                        <a:cubicBezTo>
                          <a:pt x="348139" y="1765459"/>
                          <a:pt x="348139" y="1763554"/>
                          <a:pt x="348139" y="1761649"/>
                        </a:cubicBezTo>
                        <a:cubicBezTo>
                          <a:pt x="348139" y="1754029"/>
                          <a:pt x="341471" y="1747361"/>
                          <a:pt x="333851" y="1747361"/>
                        </a:cubicBezTo>
                        <a:cubicBezTo>
                          <a:pt x="330041" y="1747361"/>
                          <a:pt x="327184" y="1749266"/>
                          <a:pt x="324326" y="1751171"/>
                        </a:cubicBezTo>
                        <a:cubicBezTo>
                          <a:pt x="318611" y="1742599"/>
                          <a:pt x="309086" y="1736884"/>
                          <a:pt x="298609" y="1736884"/>
                        </a:cubicBezTo>
                        <a:cubicBezTo>
                          <a:pt x="282416" y="1736884"/>
                          <a:pt x="269081" y="1750219"/>
                          <a:pt x="268129" y="1766411"/>
                        </a:cubicBezTo>
                        <a:cubicBezTo>
                          <a:pt x="266224" y="1766411"/>
                          <a:pt x="264319" y="1767364"/>
                          <a:pt x="263366" y="1767364"/>
                        </a:cubicBezTo>
                        <a:cubicBezTo>
                          <a:pt x="264319" y="1764506"/>
                          <a:pt x="265271" y="1761649"/>
                          <a:pt x="265271" y="1758791"/>
                        </a:cubicBezTo>
                        <a:cubicBezTo>
                          <a:pt x="265271" y="1744504"/>
                          <a:pt x="252889" y="1732121"/>
                          <a:pt x="238601" y="1732121"/>
                        </a:cubicBezTo>
                        <a:cubicBezTo>
                          <a:pt x="224314" y="1732121"/>
                          <a:pt x="211931" y="1744504"/>
                          <a:pt x="211931" y="1758791"/>
                        </a:cubicBezTo>
                        <a:cubicBezTo>
                          <a:pt x="211931" y="1760696"/>
                          <a:pt x="211931" y="1762601"/>
                          <a:pt x="212884" y="1764506"/>
                        </a:cubicBezTo>
                        <a:cubicBezTo>
                          <a:pt x="212884" y="1764506"/>
                          <a:pt x="212884" y="1765459"/>
                          <a:pt x="212884" y="1765459"/>
                        </a:cubicBezTo>
                        <a:cubicBezTo>
                          <a:pt x="212884" y="1768316"/>
                          <a:pt x="213836" y="1771174"/>
                          <a:pt x="214789" y="1773079"/>
                        </a:cubicBezTo>
                        <a:cubicBezTo>
                          <a:pt x="210026" y="1774031"/>
                          <a:pt x="207169" y="1777841"/>
                          <a:pt x="207169" y="1781651"/>
                        </a:cubicBezTo>
                        <a:cubicBezTo>
                          <a:pt x="207169" y="1782604"/>
                          <a:pt x="207169" y="1783556"/>
                          <a:pt x="208121" y="1784509"/>
                        </a:cubicBezTo>
                        <a:cubicBezTo>
                          <a:pt x="201454" y="1791176"/>
                          <a:pt x="196691" y="1799749"/>
                          <a:pt x="195739" y="1810226"/>
                        </a:cubicBezTo>
                        <a:cubicBezTo>
                          <a:pt x="194786" y="1830229"/>
                          <a:pt x="210026" y="1846421"/>
                          <a:pt x="230029" y="1847374"/>
                        </a:cubicBezTo>
                        <a:cubicBezTo>
                          <a:pt x="242411" y="1848326"/>
                          <a:pt x="253841" y="1841659"/>
                          <a:pt x="260509" y="1832134"/>
                        </a:cubicBezTo>
                        <a:cubicBezTo>
                          <a:pt x="260509" y="1833086"/>
                          <a:pt x="260509" y="1834039"/>
                          <a:pt x="260509" y="1834991"/>
                        </a:cubicBezTo>
                        <a:cubicBezTo>
                          <a:pt x="260509" y="1836896"/>
                          <a:pt x="260509" y="1837849"/>
                          <a:pt x="261461" y="1839754"/>
                        </a:cubicBezTo>
                        <a:cubicBezTo>
                          <a:pt x="259556" y="1840706"/>
                          <a:pt x="257651" y="1842611"/>
                          <a:pt x="257651" y="1844516"/>
                        </a:cubicBezTo>
                        <a:cubicBezTo>
                          <a:pt x="257651" y="1847374"/>
                          <a:pt x="260509" y="1850231"/>
                          <a:pt x="263366" y="1850231"/>
                        </a:cubicBezTo>
                        <a:cubicBezTo>
                          <a:pt x="265271" y="1850231"/>
                          <a:pt x="266224" y="1849279"/>
                          <a:pt x="267176" y="1848326"/>
                        </a:cubicBezTo>
                        <a:cubicBezTo>
                          <a:pt x="268129" y="1849279"/>
                          <a:pt x="270034" y="1850231"/>
                          <a:pt x="270986" y="1850231"/>
                        </a:cubicBezTo>
                        <a:cubicBezTo>
                          <a:pt x="272891" y="1853089"/>
                          <a:pt x="275749" y="1855946"/>
                          <a:pt x="279559" y="1855946"/>
                        </a:cubicBezTo>
                        <a:cubicBezTo>
                          <a:pt x="283369" y="1855946"/>
                          <a:pt x="286226" y="1854041"/>
                          <a:pt x="288131" y="1850231"/>
                        </a:cubicBezTo>
                        <a:cubicBezTo>
                          <a:pt x="291941" y="1852136"/>
                          <a:pt x="295751" y="1854041"/>
                          <a:pt x="300514" y="1854041"/>
                        </a:cubicBezTo>
                        <a:cubicBezTo>
                          <a:pt x="304324" y="1854041"/>
                          <a:pt x="307181" y="1853089"/>
                          <a:pt x="310039" y="1852136"/>
                        </a:cubicBezTo>
                        <a:cubicBezTo>
                          <a:pt x="319564" y="1851184"/>
                          <a:pt x="327184" y="1843564"/>
                          <a:pt x="329089" y="1834039"/>
                        </a:cubicBezTo>
                        <a:cubicBezTo>
                          <a:pt x="330994" y="1832134"/>
                          <a:pt x="332899" y="1830229"/>
                          <a:pt x="334804" y="1828324"/>
                        </a:cubicBezTo>
                        <a:cubicBezTo>
                          <a:pt x="335756" y="1828324"/>
                          <a:pt x="336709" y="1828324"/>
                          <a:pt x="337661" y="1828324"/>
                        </a:cubicBezTo>
                        <a:cubicBezTo>
                          <a:pt x="345281" y="1828324"/>
                          <a:pt x="351949" y="1824514"/>
                          <a:pt x="356711" y="1817846"/>
                        </a:cubicBezTo>
                        <a:cubicBezTo>
                          <a:pt x="360521" y="1818799"/>
                          <a:pt x="364331" y="1819751"/>
                          <a:pt x="368141" y="1819751"/>
                        </a:cubicBezTo>
                        <a:cubicBezTo>
                          <a:pt x="371951" y="1819751"/>
                          <a:pt x="376714" y="1818799"/>
                          <a:pt x="380524" y="1817846"/>
                        </a:cubicBezTo>
                        <a:cubicBezTo>
                          <a:pt x="386239" y="1821656"/>
                          <a:pt x="392906" y="1823561"/>
                          <a:pt x="400526" y="1823561"/>
                        </a:cubicBezTo>
                        <a:cubicBezTo>
                          <a:pt x="421481" y="1823561"/>
                          <a:pt x="437674" y="1806416"/>
                          <a:pt x="437674" y="1786414"/>
                        </a:cubicBezTo>
                        <a:cubicBezTo>
                          <a:pt x="437674" y="1786414"/>
                          <a:pt x="437674" y="1786414"/>
                          <a:pt x="437674" y="1786414"/>
                        </a:cubicBezTo>
                        <a:cubicBezTo>
                          <a:pt x="438626" y="1786414"/>
                          <a:pt x="440531" y="1786414"/>
                          <a:pt x="441484" y="1786414"/>
                        </a:cubicBezTo>
                        <a:cubicBezTo>
                          <a:pt x="446246" y="1786414"/>
                          <a:pt x="451009" y="1785461"/>
                          <a:pt x="454819" y="1782604"/>
                        </a:cubicBezTo>
                        <a:cubicBezTo>
                          <a:pt x="456724" y="1783556"/>
                          <a:pt x="459581" y="1784509"/>
                          <a:pt x="461486" y="1784509"/>
                        </a:cubicBezTo>
                        <a:cubicBezTo>
                          <a:pt x="469106" y="1784509"/>
                          <a:pt x="475774" y="1777841"/>
                          <a:pt x="475774" y="1770221"/>
                        </a:cubicBezTo>
                        <a:cubicBezTo>
                          <a:pt x="475774" y="1767364"/>
                          <a:pt x="474821" y="1764506"/>
                          <a:pt x="472916" y="1762601"/>
                        </a:cubicBezTo>
                        <a:cubicBezTo>
                          <a:pt x="478631" y="1760696"/>
                          <a:pt x="484346" y="1757839"/>
                          <a:pt x="488156" y="1753076"/>
                        </a:cubicBezTo>
                        <a:cubicBezTo>
                          <a:pt x="490061" y="1752124"/>
                          <a:pt x="491966" y="1751171"/>
                          <a:pt x="493871" y="1750219"/>
                        </a:cubicBezTo>
                        <a:cubicBezTo>
                          <a:pt x="493871" y="1750219"/>
                          <a:pt x="493871" y="1750219"/>
                          <a:pt x="493871" y="1751171"/>
                        </a:cubicBezTo>
                        <a:cubicBezTo>
                          <a:pt x="493871" y="1768316"/>
                          <a:pt x="508159" y="1782604"/>
                          <a:pt x="525304" y="1782604"/>
                        </a:cubicBezTo>
                        <a:cubicBezTo>
                          <a:pt x="528161" y="1782604"/>
                          <a:pt x="531019" y="1781651"/>
                          <a:pt x="533876" y="1780699"/>
                        </a:cubicBezTo>
                        <a:cubicBezTo>
                          <a:pt x="538639" y="1783556"/>
                          <a:pt x="543401" y="1785461"/>
                          <a:pt x="550069" y="1785461"/>
                        </a:cubicBezTo>
                        <a:cubicBezTo>
                          <a:pt x="556736" y="1785461"/>
                          <a:pt x="562451" y="1783556"/>
                          <a:pt x="567214" y="1779746"/>
                        </a:cubicBezTo>
                        <a:cubicBezTo>
                          <a:pt x="570071" y="1780699"/>
                          <a:pt x="572929" y="1780699"/>
                          <a:pt x="575786" y="1780699"/>
                        </a:cubicBezTo>
                        <a:cubicBezTo>
                          <a:pt x="586264" y="1780699"/>
                          <a:pt x="595789" y="1775936"/>
                          <a:pt x="601504" y="1769269"/>
                        </a:cubicBezTo>
                        <a:cubicBezTo>
                          <a:pt x="602456" y="1769269"/>
                          <a:pt x="603409" y="1769269"/>
                          <a:pt x="604361" y="1769269"/>
                        </a:cubicBezTo>
                        <a:cubicBezTo>
                          <a:pt x="608171" y="1769269"/>
                          <a:pt x="611981" y="1768316"/>
                          <a:pt x="615791" y="1767364"/>
                        </a:cubicBezTo>
                        <a:cubicBezTo>
                          <a:pt x="621506" y="1780699"/>
                          <a:pt x="635794" y="1791176"/>
                          <a:pt x="651034" y="1791176"/>
                        </a:cubicBezTo>
                        <a:cubicBezTo>
                          <a:pt x="652939" y="1791176"/>
                          <a:pt x="653891" y="1791176"/>
                          <a:pt x="655796" y="1791176"/>
                        </a:cubicBezTo>
                        <a:cubicBezTo>
                          <a:pt x="673894" y="1794034"/>
                          <a:pt x="691039" y="1797844"/>
                          <a:pt x="705326" y="1800701"/>
                        </a:cubicBezTo>
                        <a:cubicBezTo>
                          <a:pt x="758666" y="1812131"/>
                          <a:pt x="911066" y="1835944"/>
                          <a:pt x="1004411" y="1796891"/>
                        </a:cubicBezTo>
                        <a:cubicBezTo>
                          <a:pt x="1106329" y="1754029"/>
                          <a:pt x="1104424" y="1693069"/>
                          <a:pt x="1087279" y="1637824"/>
                        </a:cubicBezTo>
                        <a:cubicBezTo>
                          <a:pt x="1072039" y="1586389"/>
                          <a:pt x="1057751" y="1581626"/>
                          <a:pt x="1076801" y="1550194"/>
                        </a:cubicBezTo>
                        <a:cubicBezTo>
                          <a:pt x="1088231" y="1533049"/>
                          <a:pt x="1138714" y="1535906"/>
                          <a:pt x="1153001" y="1512094"/>
                        </a:cubicBezTo>
                        <a:cubicBezTo>
                          <a:pt x="1167289" y="1488281"/>
                          <a:pt x="1159669" y="1456849"/>
                          <a:pt x="1149191" y="1437799"/>
                        </a:cubicBezTo>
                        <a:cubicBezTo>
                          <a:pt x="1138714" y="1418749"/>
                          <a:pt x="1079659" y="1413986"/>
                          <a:pt x="1078706" y="1408271"/>
                        </a:cubicBezTo>
                        <a:cubicBezTo>
                          <a:pt x="1077754" y="1402556"/>
                          <a:pt x="1132999" y="1377791"/>
                          <a:pt x="1161574" y="1366361"/>
                        </a:cubicBezTo>
                        <a:cubicBezTo>
                          <a:pt x="1198721" y="1351121"/>
                          <a:pt x="1194911" y="1305401"/>
                          <a:pt x="1186339" y="1283494"/>
                        </a:cubicBezTo>
                        <a:cubicBezTo>
                          <a:pt x="1177766" y="1261586"/>
                          <a:pt x="1153954" y="1255871"/>
                          <a:pt x="1138714" y="1235869"/>
                        </a:cubicBezTo>
                        <a:cubicBezTo>
                          <a:pt x="1123474" y="1215866"/>
                          <a:pt x="1137761" y="1171099"/>
                          <a:pt x="1159669" y="1165384"/>
                        </a:cubicBezTo>
                        <a:cubicBezTo>
                          <a:pt x="1181576" y="1159669"/>
                          <a:pt x="1219676" y="1142524"/>
                          <a:pt x="1240631" y="1103471"/>
                        </a:cubicBezTo>
                        <a:cubicBezTo>
                          <a:pt x="1254919" y="1067276"/>
                          <a:pt x="1213961" y="1007269"/>
                          <a:pt x="1172051" y="974884"/>
                        </a:cubicBezTo>
                        <a:close/>
                        <a:moveTo>
                          <a:pt x="584359" y="250984"/>
                        </a:moveTo>
                        <a:cubicBezTo>
                          <a:pt x="583406" y="251936"/>
                          <a:pt x="582454" y="251936"/>
                          <a:pt x="581501" y="252889"/>
                        </a:cubicBezTo>
                        <a:cubicBezTo>
                          <a:pt x="578644" y="250984"/>
                          <a:pt x="575786" y="250031"/>
                          <a:pt x="572929" y="250031"/>
                        </a:cubicBezTo>
                        <a:cubicBezTo>
                          <a:pt x="572929" y="250031"/>
                          <a:pt x="572929" y="250031"/>
                          <a:pt x="571976" y="250031"/>
                        </a:cubicBezTo>
                        <a:cubicBezTo>
                          <a:pt x="571024" y="250031"/>
                          <a:pt x="571024" y="249079"/>
                          <a:pt x="570071" y="249079"/>
                        </a:cubicBezTo>
                        <a:cubicBezTo>
                          <a:pt x="570071" y="248126"/>
                          <a:pt x="570071" y="247174"/>
                          <a:pt x="570071" y="246221"/>
                        </a:cubicBezTo>
                        <a:cubicBezTo>
                          <a:pt x="570071" y="245269"/>
                          <a:pt x="570071" y="244316"/>
                          <a:pt x="570071" y="243364"/>
                        </a:cubicBezTo>
                        <a:cubicBezTo>
                          <a:pt x="575786" y="241459"/>
                          <a:pt x="580549" y="238601"/>
                          <a:pt x="585311" y="234791"/>
                        </a:cubicBezTo>
                        <a:cubicBezTo>
                          <a:pt x="587216" y="238601"/>
                          <a:pt x="591026" y="242411"/>
                          <a:pt x="595789" y="244316"/>
                        </a:cubicBezTo>
                        <a:cubicBezTo>
                          <a:pt x="590074" y="244316"/>
                          <a:pt x="586264" y="247174"/>
                          <a:pt x="584359" y="250984"/>
                        </a:cubicBezTo>
                        <a:close/>
                        <a:moveTo>
                          <a:pt x="596741" y="201454"/>
                        </a:moveTo>
                        <a:cubicBezTo>
                          <a:pt x="596741" y="200501"/>
                          <a:pt x="596741" y="199549"/>
                          <a:pt x="596741" y="198596"/>
                        </a:cubicBezTo>
                        <a:cubicBezTo>
                          <a:pt x="597694" y="198596"/>
                          <a:pt x="598646" y="199549"/>
                          <a:pt x="598646" y="199549"/>
                        </a:cubicBezTo>
                        <a:cubicBezTo>
                          <a:pt x="597694" y="200501"/>
                          <a:pt x="597694" y="200501"/>
                          <a:pt x="596741" y="201454"/>
                        </a:cubicBezTo>
                        <a:close/>
                        <a:moveTo>
                          <a:pt x="606266" y="250031"/>
                        </a:moveTo>
                        <a:cubicBezTo>
                          <a:pt x="605314" y="248126"/>
                          <a:pt x="603409" y="247174"/>
                          <a:pt x="602456" y="245269"/>
                        </a:cubicBezTo>
                        <a:cubicBezTo>
                          <a:pt x="603409" y="245269"/>
                          <a:pt x="604361" y="245269"/>
                          <a:pt x="605314" y="245269"/>
                        </a:cubicBezTo>
                        <a:cubicBezTo>
                          <a:pt x="606266" y="245269"/>
                          <a:pt x="608171" y="245269"/>
                          <a:pt x="609124" y="245269"/>
                        </a:cubicBezTo>
                        <a:cubicBezTo>
                          <a:pt x="607219" y="247174"/>
                          <a:pt x="607219" y="248126"/>
                          <a:pt x="606266" y="250031"/>
                        </a:cubicBezTo>
                        <a:close/>
                        <a:moveTo>
                          <a:pt x="557689" y="407194"/>
                        </a:moveTo>
                        <a:cubicBezTo>
                          <a:pt x="556736" y="407194"/>
                          <a:pt x="556736" y="407194"/>
                          <a:pt x="555784" y="407194"/>
                        </a:cubicBezTo>
                        <a:cubicBezTo>
                          <a:pt x="555784" y="406241"/>
                          <a:pt x="555784" y="406241"/>
                          <a:pt x="555784" y="405289"/>
                        </a:cubicBezTo>
                        <a:cubicBezTo>
                          <a:pt x="555784" y="403384"/>
                          <a:pt x="555784" y="402431"/>
                          <a:pt x="554831" y="400526"/>
                        </a:cubicBezTo>
                        <a:cubicBezTo>
                          <a:pt x="555784" y="403384"/>
                          <a:pt x="557689" y="405289"/>
                          <a:pt x="559594" y="407194"/>
                        </a:cubicBezTo>
                        <a:cubicBezTo>
                          <a:pt x="560546" y="407194"/>
                          <a:pt x="559594" y="407194"/>
                          <a:pt x="557689" y="407194"/>
                        </a:cubicBezTo>
                        <a:close/>
                        <a:moveTo>
                          <a:pt x="637699" y="305276"/>
                        </a:moveTo>
                        <a:cubicBezTo>
                          <a:pt x="638651" y="307181"/>
                          <a:pt x="640556" y="308134"/>
                          <a:pt x="641509" y="309086"/>
                        </a:cubicBezTo>
                        <a:cubicBezTo>
                          <a:pt x="640556" y="309086"/>
                          <a:pt x="639604" y="310039"/>
                          <a:pt x="638651" y="310039"/>
                        </a:cubicBezTo>
                        <a:cubicBezTo>
                          <a:pt x="637699" y="308134"/>
                          <a:pt x="637699" y="307181"/>
                          <a:pt x="636746" y="306229"/>
                        </a:cubicBezTo>
                        <a:cubicBezTo>
                          <a:pt x="636746" y="305276"/>
                          <a:pt x="637699" y="305276"/>
                          <a:pt x="637699" y="305276"/>
                        </a:cubicBezTo>
                        <a:close/>
                        <a:moveTo>
                          <a:pt x="591979" y="417671"/>
                        </a:moveTo>
                        <a:cubicBezTo>
                          <a:pt x="598646" y="416719"/>
                          <a:pt x="604361" y="413861"/>
                          <a:pt x="609124" y="409099"/>
                        </a:cubicBezTo>
                        <a:cubicBezTo>
                          <a:pt x="607219" y="411956"/>
                          <a:pt x="606266" y="415766"/>
                          <a:pt x="606266" y="418624"/>
                        </a:cubicBezTo>
                        <a:cubicBezTo>
                          <a:pt x="606266" y="418624"/>
                          <a:pt x="606266" y="418624"/>
                          <a:pt x="606266" y="418624"/>
                        </a:cubicBezTo>
                        <a:cubicBezTo>
                          <a:pt x="603409" y="419576"/>
                          <a:pt x="600551" y="422434"/>
                          <a:pt x="598646" y="426244"/>
                        </a:cubicBezTo>
                        <a:cubicBezTo>
                          <a:pt x="596741" y="423386"/>
                          <a:pt x="593884" y="421481"/>
                          <a:pt x="591026" y="420529"/>
                        </a:cubicBezTo>
                        <a:cubicBezTo>
                          <a:pt x="591979" y="419576"/>
                          <a:pt x="591979" y="418624"/>
                          <a:pt x="591979" y="417671"/>
                        </a:cubicBezTo>
                        <a:close/>
                        <a:moveTo>
                          <a:pt x="594836" y="511016"/>
                        </a:moveTo>
                        <a:cubicBezTo>
                          <a:pt x="593884" y="511016"/>
                          <a:pt x="592931" y="510064"/>
                          <a:pt x="591979" y="510064"/>
                        </a:cubicBezTo>
                        <a:cubicBezTo>
                          <a:pt x="591026" y="510064"/>
                          <a:pt x="590074" y="510064"/>
                          <a:pt x="590074" y="510064"/>
                        </a:cubicBezTo>
                        <a:cubicBezTo>
                          <a:pt x="589121" y="509111"/>
                          <a:pt x="588169" y="509111"/>
                          <a:pt x="587216" y="508159"/>
                        </a:cubicBezTo>
                        <a:cubicBezTo>
                          <a:pt x="591026" y="507206"/>
                          <a:pt x="593884" y="505301"/>
                          <a:pt x="597694" y="503396"/>
                        </a:cubicBezTo>
                        <a:cubicBezTo>
                          <a:pt x="597694" y="504349"/>
                          <a:pt x="597694" y="505301"/>
                          <a:pt x="598646" y="505301"/>
                        </a:cubicBezTo>
                        <a:cubicBezTo>
                          <a:pt x="595789" y="507206"/>
                          <a:pt x="594836" y="509111"/>
                          <a:pt x="594836" y="511016"/>
                        </a:cubicBezTo>
                        <a:close/>
                        <a:moveTo>
                          <a:pt x="633889" y="447199"/>
                        </a:moveTo>
                        <a:cubicBezTo>
                          <a:pt x="630079" y="451009"/>
                          <a:pt x="628174" y="455771"/>
                          <a:pt x="627221" y="461486"/>
                        </a:cubicBezTo>
                        <a:cubicBezTo>
                          <a:pt x="627221" y="461486"/>
                          <a:pt x="626269" y="461486"/>
                          <a:pt x="626269" y="461486"/>
                        </a:cubicBezTo>
                        <a:cubicBezTo>
                          <a:pt x="615791" y="461486"/>
                          <a:pt x="608171" y="470059"/>
                          <a:pt x="608171" y="479584"/>
                        </a:cubicBezTo>
                        <a:cubicBezTo>
                          <a:pt x="608171" y="481489"/>
                          <a:pt x="608171" y="482441"/>
                          <a:pt x="609124" y="484346"/>
                        </a:cubicBezTo>
                        <a:cubicBezTo>
                          <a:pt x="609124" y="484346"/>
                          <a:pt x="608171" y="484346"/>
                          <a:pt x="608171" y="485299"/>
                        </a:cubicBezTo>
                        <a:cubicBezTo>
                          <a:pt x="608171" y="484346"/>
                          <a:pt x="608171" y="484346"/>
                          <a:pt x="608171" y="483394"/>
                        </a:cubicBezTo>
                        <a:cubicBezTo>
                          <a:pt x="608171" y="472916"/>
                          <a:pt x="602456" y="464344"/>
                          <a:pt x="593884" y="459581"/>
                        </a:cubicBezTo>
                        <a:cubicBezTo>
                          <a:pt x="600551" y="456724"/>
                          <a:pt x="604361" y="451009"/>
                          <a:pt x="606266" y="444341"/>
                        </a:cubicBezTo>
                        <a:cubicBezTo>
                          <a:pt x="608171" y="446246"/>
                          <a:pt x="611029" y="447199"/>
                          <a:pt x="614839" y="447199"/>
                        </a:cubicBezTo>
                        <a:cubicBezTo>
                          <a:pt x="619601" y="447199"/>
                          <a:pt x="624364" y="444341"/>
                          <a:pt x="626269" y="440531"/>
                        </a:cubicBezTo>
                        <a:cubicBezTo>
                          <a:pt x="627221" y="440531"/>
                          <a:pt x="629126" y="440531"/>
                          <a:pt x="630079" y="440531"/>
                        </a:cubicBezTo>
                        <a:cubicBezTo>
                          <a:pt x="631031" y="440531"/>
                          <a:pt x="631031" y="440531"/>
                          <a:pt x="631984" y="440531"/>
                        </a:cubicBezTo>
                        <a:cubicBezTo>
                          <a:pt x="632936" y="442436"/>
                          <a:pt x="634841" y="443389"/>
                          <a:pt x="636746" y="444341"/>
                        </a:cubicBezTo>
                        <a:cubicBezTo>
                          <a:pt x="633889" y="445294"/>
                          <a:pt x="633889" y="446246"/>
                          <a:pt x="633889" y="447199"/>
                        </a:cubicBezTo>
                        <a:cubicBezTo>
                          <a:pt x="633889" y="447199"/>
                          <a:pt x="633889" y="447199"/>
                          <a:pt x="633889" y="447199"/>
                        </a:cubicBezTo>
                        <a:close/>
                        <a:moveTo>
                          <a:pt x="639604" y="402431"/>
                        </a:moveTo>
                        <a:cubicBezTo>
                          <a:pt x="636746" y="400526"/>
                          <a:pt x="634841" y="399574"/>
                          <a:pt x="631031" y="399574"/>
                        </a:cubicBezTo>
                        <a:cubicBezTo>
                          <a:pt x="631031" y="395764"/>
                          <a:pt x="628174" y="392906"/>
                          <a:pt x="625316" y="391001"/>
                        </a:cubicBezTo>
                        <a:cubicBezTo>
                          <a:pt x="625316" y="390049"/>
                          <a:pt x="626269" y="389096"/>
                          <a:pt x="626269" y="388144"/>
                        </a:cubicBezTo>
                        <a:cubicBezTo>
                          <a:pt x="626269" y="385286"/>
                          <a:pt x="623411" y="382429"/>
                          <a:pt x="620554" y="382429"/>
                        </a:cubicBezTo>
                        <a:cubicBezTo>
                          <a:pt x="620554" y="379571"/>
                          <a:pt x="619601" y="376714"/>
                          <a:pt x="619601" y="374809"/>
                        </a:cubicBezTo>
                        <a:cubicBezTo>
                          <a:pt x="621506" y="375761"/>
                          <a:pt x="623411" y="375761"/>
                          <a:pt x="625316" y="375761"/>
                        </a:cubicBezTo>
                        <a:cubicBezTo>
                          <a:pt x="627221" y="375761"/>
                          <a:pt x="629126" y="374809"/>
                          <a:pt x="631031" y="373856"/>
                        </a:cubicBezTo>
                        <a:cubicBezTo>
                          <a:pt x="632936" y="377666"/>
                          <a:pt x="637699" y="380524"/>
                          <a:pt x="642461" y="380524"/>
                        </a:cubicBezTo>
                        <a:cubicBezTo>
                          <a:pt x="642461" y="385286"/>
                          <a:pt x="644366" y="390049"/>
                          <a:pt x="647224" y="394811"/>
                        </a:cubicBezTo>
                        <a:cubicBezTo>
                          <a:pt x="643414" y="396716"/>
                          <a:pt x="641509" y="399574"/>
                          <a:pt x="639604" y="402431"/>
                        </a:cubicBezTo>
                        <a:close/>
                        <a:moveTo>
                          <a:pt x="343376" y="758666"/>
                        </a:moveTo>
                        <a:cubicBezTo>
                          <a:pt x="343376" y="757714"/>
                          <a:pt x="343376" y="757714"/>
                          <a:pt x="343376" y="758666"/>
                        </a:cubicBezTo>
                        <a:cubicBezTo>
                          <a:pt x="343376" y="755809"/>
                          <a:pt x="342424" y="753904"/>
                          <a:pt x="341471" y="751999"/>
                        </a:cubicBezTo>
                        <a:cubicBezTo>
                          <a:pt x="343376" y="752951"/>
                          <a:pt x="345281" y="752951"/>
                          <a:pt x="346234" y="752951"/>
                        </a:cubicBezTo>
                        <a:cubicBezTo>
                          <a:pt x="345281" y="754856"/>
                          <a:pt x="344329" y="756761"/>
                          <a:pt x="343376" y="758666"/>
                        </a:cubicBezTo>
                        <a:close/>
                        <a:moveTo>
                          <a:pt x="109061" y="1225391"/>
                        </a:moveTo>
                        <a:cubicBezTo>
                          <a:pt x="106204" y="1221581"/>
                          <a:pt x="101441" y="1218724"/>
                          <a:pt x="95726" y="1217771"/>
                        </a:cubicBezTo>
                        <a:cubicBezTo>
                          <a:pt x="99536" y="1216819"/>
                          <a:pt x="103346" y="1213961"/>
                          <a:pt x="104299" y="1210151"/>
                        </a:cubicBezTo>
                        <a:cubicBezTo>
                          <a:pt x="111919" y="1208246"/>
                          <a:pt x="118586" y="1202531"/>
                          <a:pt x="122396" y="1195864"/>
                        </a:cubicBezTo>
                        <a:cubicBezTo>
                          <a:pt x="124301" y="1197769"/>
                          <a:pt x="126206" y="1199674"/>
                          <a:pt x="129064" y="1201579"/>
                        </a:cubicBezTo>
                        <a:cubicBezTo>
                          <a:pt x="118586" y="1204436"/>
                          <a:pt x="110014" y="1213961"/>
                          <a:pt x="109061" y="1225391"/>
                        </a:cubicBezTo>
                        <a:close/>
                        <a:moveTo>
                          <a:pt x="151924" y="1208246"/>
                        </a:moveTo>
                        <a:cubicBezTo>
                          <a:pt x="150971" y="1207294"/>
                          <a:pt x="150971" y="1207294"/>
                          <a:pt x="150019" y="1206341"/>
                        </a:cubicBezTo>
                        <a:cubicBezTo>
                          <a:pt x="150971" y="1206341"/>
                          <a:pt x="151924" y="1206341"/>
                          <a:pt x="151924" y="1206341"/>
                        </a:cubicBezTo>
                        <a:cubicBezTo>
                          <a:pt x="152876" y="1207294"/>
                          <a:pt x="151924" y="1208246"/>
                          <a:pt x="151924" y="1208246"/>
                        </a:cubicBezTo>
                        <a:close/>
                        <a:moveTo>
                          <a:pt x="290989" y="992981"/>
                        </a:moveTo>
                        <a:cubicBezTo>
                          <a:pt x="291941" y="991076"/>
                          <a:pt x="291941" y="989171"/>
                          <a:pt x="291941" y="986314"/>
                        </a:cubicBezTo>
                        <a:cubicBezTo>
                          <a:pt x="291941" y="986314"/>
                          <a:pt x="291941" y="986314"/>
                          <a:pt x="291941" y="986314"/>
                        </a:cubicBezTo>
                        <a:cubicBezTo>
                          <a:pt x="292894" y="986314"/>
                          <a:pt x="293846" y="987266"/>
                          <a:pt x="294799" y="987266"/>
                        </a:cubicBezTo>
                        <a:cubicBezTo>
                          <a:pt x="293846" y="989171"/>
                          <a:pt x="291941" y="991076"/>
                          <a:pt x="290989" y="992981"/>
                        </a:cubicBezTo>
                        <a:close/>
                        <a:moveTo>
                          <a:pt x="309086" y="1652111"/>
                        </a:moveTo>
                        <a:cubicBezTo>
                          <a:pt x="309086" y="1651159"/>
                          <a:pt x="309086" y="1650206"/>
                          <a:pt x="310039" y="1649254"/>
                        </a:cubicBezTo>
                        <a:cubicBezTo>
                          <a:pt x="310039" y="1649254"/>
                          <a:pt x="310991" y="1650206"/>
                          <a:pt x="310991" y="1650206"/>
                        </a:cubicBezTo>
                        <a:cubicBezTo>
                          <a:pt x="310991" y="1651159"/>
                          <a:pt x="310039" y="1651159"/>
                          <a:pt x="309086" y="1652111"/>
                        </a:cubicBezTo>
                        <a:close/>
                        <a:moveTo>
                          <a:pt x="259556" y="1822609"/>
                        </a:moveTo>
                        <a:cubicBezTo>
                          <a:pt x="260509" y="1820704"/>
                          <a:pt x="260509" y="1818799"/>
                          <a:pt x="261461" y="1816894"/>
                        </a:cubicBezTo>
                        <a:cubicBezTo>
                          <a:pt x="262414" y="1816894"/>
                          <a:pt x="264319" y="1816894"/>
                          <a:pt x="265271" y="1816894"/>
                        </a:cubicBezTo>
                        <a:cubicBezTo>
                          <a:pt x="265271" y="1817846"/>
                          <a:pt x="266224" y="1817846"/>
                          <a:pt x="266224" y="1817846"/>
                        </a:cubicBezTo>
                        <a:cubicBezTo>
                          <a:pt x="263366" y="1819751"/>
                          <a:pt x="261461" y="1820704"/>
                          <a:pt x="259556" y="1822609"/>
                        </a:cubicBezTo>
                        <a:close/>
                        <a:moveTo>
                          <a:pt x="330994" y="1783556"/>
                        </a:moveTo>
                        <a:cubicBezTo>
                          <a:pt x="330041" y="1783556"/>
                          <a:pt x="330041" y="1783556"/>
                          <a:pt x="329089" y="1783556"/>
                        </a:cubicBezTo>
                        <a:cubicBezTo>
                          <a:pt x="328136" y="1782604"/>
                          <a:pt x="327184" y="1781651"/>
                          <a:pt x="326231" y="1781651"/>
                        </a:cubicBezTo>
                        <a:cubicBezTo>
                          <a:pt x="324326" y="1779746"/>
                          <a:pt x="323374" y="1778794"/>
                          <a:pt x="321469" y="1777841"/>
                        </a:cubicBezTo>
                        <a:cubicBezTo>
                          <a:pt x="322421" y="1775936"/>
                          <a:pt x="322421" y="1774031"/>
                          <a:pt x="323374" y="1772126"/>
                        </a:cubicBezTo>
                        <a:cubicBezTo>
                          <a:pt x="325279" y="1773079"/>
                          <a:pt x="327184" y="1773079"/>
                          <a:pt x="329089" y="1773079"/>
                        </a:cubicBezTo>
                        <a:cubicBezTo>
                          <a:pt x="331946" y="1773079"/>
                          <a:pt x="333851" y="1772126"/>
                          <a:pt x="335756" y="1771174"/>
                        </a:cubicBezTo>
                        <a:cubicBezTo>
                          <a:pt x="333851" y="1774984"/>
                          <a:pt x="331946" y="1778794"/>
                          <a:pt x="330994" y="1783556"/>
                        </a:cubicBezTo>
                        <a:close/>
                        <a:moveTo>
                          <a:pt x="442436" y="1450181"/>
                        </a:moveTo>
                        <a:cubicBezTo>
                          <a:pt x="444341" y="1453991"/>
                          <a:pt x="447199" y="1456849"/>
                          <a:pt x="451009" y="1458754"/>
                        </a:cubicBezTo>
                        <a:cubicBezTo>
                          <a:pt x="448151" y="1460659"/>
                          <a:pt x="446246" y="1462564"/>
                          <a:pt x="444341" y="1465421"/>
                        </a:cubicBezTo>
                        <a:cubicBezTo>
                          <a:pt x="443389" y="1461611"/>
                          <a:pt x="440531" y="1457801"/>
                          <a:pt x="437674" y="1454944"/>
                        </a:cubicBezTo>
                        <a:cubicBezTo>
                          <a:pt x="438626" y="1453039"/>
                          <a:pt x="440531" y="1452086"/>
                          <a:pt x="442436" y="1450181"/>
                        </a:cubicBezTo>
                        <a:close/>
                        <a:moveTo>
                          <a:pt x="426244" y="1592104"/>
                        </a:moveTo>
                        <a:cubicBezTo>
                          <a:pt x="425291" y="1589246"/>
                          <a:pt x="423386" y="1587341"/>
                          <a:pt x="420529" y="1587341"/>
                        </a:cubicBezTo>
                        <a:cubicBezTo>
                          <a:pt x="420529" y="1587341"/>
                          <a:pt x="419576" y="1587341"/>
                          <a:pt x="419576" y="1587341"/>
                        </a:cubicBezTo>
                        <a:cubicBezTo>
                          <a:pt x="420529" y="1584484"/>
                          <a:pt x="421481" y="1580674"/>
                          <a:pt x="421481" y="1576864"/>
                        </a:cubicBezTo>
                        <a:cubicBezTo>
                          <a:pt x="421481" y="1575911"/>
                          <a:pt x="421481" y="1575911"/>
                          <a:pt x="421481" y="1574959"/>
                        </a:cubicBezTo>
                        <a:cubicBezTo>
                          <a:pt x="421481" y="1574959"/>
                          <a:pt x="422434" y="1574959"/>
                          <a:pt x="422434" y="1574959"/>
                        </a:cubicBezTo>
                        <a:cubicBezTo>
                          <a:pt x="423386" y="1575911"/>
                          <a:pt x="425291" y="1576864"/>
                          <a:pt x="426244" y="1577816"/>
                        </a:cubicBezTo>
                        <a:cubicBezTo>
                          <a:pt x="426244" y="1578769"/>
                          <a:pt x="426244" y="1579721"/>
                          <a:pt x="426244" y="1580674"/>
                        </a:cubicBezTo>
                        <a:cubicBezTo>
                          <a:pt x="426244" y="1585436"/>
                          <a:pt x="427196" y="1589246"/>
                          <a:pt x="430054" y="1593056"/>
                        </a:cubicBezTo>
                        <a:cubicBezTo>
                          <a:pt x="428149" y="1592104"/>
                          <a:pt x="427196" y="1592104"/>
                          <a:pt x="426244" y="1592104"/>
                        </a:cubicBezTo>
                        <a:close/>
                        <a:moveTo>
                          <a:pt x="431959" y="1518761"/>
                        </a:moveTo>
                        <a:cubicBezTo>
                          <a:pt x="430054" y="1517809"/>
                          <a:pt x="427196" y="1517809"/>
                          <a:pt x="425291" y="1517809"/>
                        </a:cubicBezTo>
                        <a:cubicBezTo>
                          <a:pt x="422434" y="1517809"/>
                          <a:pt x="418624" y="1518761"/>
                          <a:pt x="415766" y="1519714"/>
                        </a:cubicBezTo>
                        <a:cubicBezTo>
                          <a:pt x="415766" y="1518761"/>
                          <a:pt x="416719" y="1517809"/>
                          <a:pt x="416719" y="1515904"/>
                        </a:cubicBezTo>
                        <a:cubicBezTo>
                          <a:pt x="416719" y="1513046"/>
                          <a:pt x="415766" y="1510189"/>
                          <a:pt x="413861" y="1508284"/>
                        </a:cubicBezTo>
                        <a:cubicBezTo>
                          <a:pt x="417671" y="1507331"/>
                          <a:pt x="419576" y="1503521"/>
                          <a:pt x="419576" y="1499711"/>
                        </a:cubicBezTo>
                        <a:cubicBezTo>
                          <a:pt x="419576" y="1497806"/>
                          <a:pt x="418624" y="1496854"/>
                          <a:pt x="418624" y="1494949"/>
                        </a:cubicBezTo>
                        <a:cubicBezTo>
                          <a:pt x="420529" y="1493044"/>
                          <a:pt x="422434" y="1490186"/>
                          <a:pt x="422434" y="1486376"/>
                        </a:cubicBezTo>
                        <a:cubicBezTo>
                          <a:pt x="422434" y="1485424"/>
                          <a:pt x="422434" y="1485424"/>
                          <a:pt x="422434" y="1484471"/>
                        </a:cubicBezTo>
                        <a:cubicBezTo>
                          <a:pt x="422434" y="1484471"/>
                          <a:pt x="422434" y="1484471"/>
                          <a:pt x="422434" y="1484471"/>
                        </a:cubicBezTo>
                        <a:cubicBezTo>
                          <a:pt x="424339" y="1488281"/>
                          <a:pt x="428149" y="1491139"/>
                          <a:pt x="431959" y="1491139"/>
                        </a:cubicBezTo>
                        <a:cubicBezTo>
                          <a:pt x="432911" y="1491139"/>
                          <a:pt x="434816" y="1491139"/>
                          <a:pt x="435769" y="1490186"/>
                        </a:cubicBezTo>
                        <a:cubicBezTo>
                          <a:pt x="435769" y="1491139"/>
                          <a:pt x="436721" y="1492091"/>
                          <a:pt x="436721" y="1493044"/>
                        </a:cubicBezTo>
                        <a:cubicBezTo>
                          <a:pt x="432911" y="1495901"/>
                          <a:pt x="430054" y="1499711"/>
                          <a:pt x="430054" y="1505426"/>
                        </a:cubicBezTo>
                        <a:cubicBezTo>
                          <a:pt x="430054" y="1509236"/>
                          <a:pt x="431959" y="1513046"/>
                          <a:pt x="434816" y="1515904"/>
                        </a:cubicBezTo>
                        <a:cubicBezTo>
                          <a:pt x="432911" y="1518761"/>
                          <a:pt x="431959" y="1518761"/>
                          <a:pt x="431959" y="1518761"/>
                        </a:cubicBezTo>
                        <a:close/>
                        <a:moveTo>
                          <a:pt x="445294" y="1609249"/>
                        </a:moveTo>
                        <a:cubicBezTo>
                          <a:pt x="442436" y="1606391"/>
                          <a:pt x="439579" y="1604486"/>
                          <a:pt x="435769" y="1603534"/>
                        </a:cubicBezTo>
                        <a:cubicBezTo>
                          <a:pt x="435769" y="1603534"/>
                          <a:pt x="435769" y="1603534"/>
                          <a:pt x="435769" y="1603534"/>
                        </a:cubicBezTo>
                        <a:cubicBezTo>
                          <a:pt x="435769" y="1601629"/>
                          <a:pt x="435769" y="1600676"/>
                          <a:pt x="434816" y="1598771"/>
                        </a:cubicBezTo>
                        <a:cubicBezTo>
                          <a:pt x="438626" y="1601629"/>
                          <a:pt x="443389" y="1603534"/>
                          <a:pt x="449104" y="1603534"/>
                        </a:cubicBezTo>
                        <a:cubicBezTo>
                          <a:pt x="449104" y="1603534"/>
                          <a:pt x="449104" y="1603534"/>
                          <a:pt x="450056" y="1603534"/>
                        </a:cubicBezTo>
                        <a:cubicBezTo>
                          <a:pt x="451009" y="1604486"/>
                          <a:pt x="451009" y="1605439"/>
                          <a:pt x="451961" y="1606391"/>
                        </a:cubicBezTo>
                        <a:cubicBezTo>
                          <a:pt x="449104" y="1607344"/>
                          <a:pt x="447199" y="1608296"/>
                          <a:pt x="445294" y="1609249"/>
                        </a:cubicBezTo>
                        <a:close/>
                        <a:moveTo>
                          <a:pt x="452914" y="1518761"/>
                        </a:moveTo>
                        <a:cubicBezTo>
                          <a:pt x="452914" y="1518761"/>
                          <a:pt x="451961" y="1517809"/>
                          <a:pt x="451961" y="1517809"/>
                        </a:cubicBezTo>
                        <a:cubicBezTo>
                          <a:pt x="451961" y="1517809"/>
                          <a:pt x="452914" y="1516856"/>
                          <a:pt x="452914" y="1516856"/>
                        </a:cubicBezTo>
                        <a:cubicBezTo>
                          <a:pt x="453866" y="1516856"/>
                          <a:pt x="453866" y="1517809"/>
                          <a:pt x="454819" y="1517809"/>
                        </a:cubicBezTo>
                        <a:cubicBezTo>
                          <a:pt x="452914" y="1518761"/>
                          <a:pt x="452914" y="1518761"/>
                          <a:pt x="452914" y="1518761"/>
                        </a:cubicBezTo>
                        <a:close/>
                        <a:moveTo>
                          <a:pt x="666274" y="511969"/>
                        </a:moveTo>
                        <a:cubicBezTo>
                          <a:pt x="667226" y="511016"/>
                          <a:pt x="667226" y="510064"/>
                          <a:pt x="668179" y="509111"/>
                        </a:cubicBezTo>
                        <a:lnTo>
                          <a:pt x="668179" y="511969"/>
                        </a:lnTo>
                        <a:cubicBezTo>
                          <a:pt x="667226" y="511969"/>
                          <a:pt x="666274" y="511969"/>
                          <a:pt x="666274" y="511969"/>
                        </a:cubicBezTo>
                        <a:close/>
                        <a:moveTo>
                          <a:pt x="657701" y="574834"/>
                        </a:moveTo>
                        <a:cubicBezTo>
                          <a:pt x="658654" y="574834"/>
                          <a:pt x="659606" y="573881"/>
                          <a:pt x="659606" y="572929"/>
                        </a:cubicBezTo>
                        <a:lnTo>
                          <a:pt x="659606" y="575786"/>
                        </a:lnTo>
                        <a:cubicBezTo>
                          <a:pt x="658654" y="575786"/>
                          <a:pt x="658654" y="575786"/>
                          <a:pt x="657701" y="574834"/>
                        </a:cubicBezTo>
                        <a:close/>
                        <a:moveTo>
                          <a:pt x="502444" y="1197769"/>
                        </a:moveTo>
                        <a:cubicBezTo>
                          <a:pt x="504349" y="1198721"/>
                          <a:pt x="505301" y="1198721"/>
                          <a:pt x="507206" y="1198721"/>
                        </a:cubicBezTo>
                        <a:cubicBezTo>
                          <a:pt x="509111" y="1198721"/>
                          <a:pt x="510064" y="1198721"/>
                          <a:pt x="511969" y="1197769"/>
                        </a:cubicBezTo>
                        <a:cubicBezTo>
                          <a:pt x="512921" y="1210151"/>
                          <a:pt x="519589" y="1220629"/>
                          <a:pt x="529114" y="1227296"/>
                        </a:cubicBezTo>
                        <a:cubicBezTo>
                          <a:pt x="528161" y="1228249"/>
                          <a:pt x="527209" y="1229201"/>
                          <a:pt x="526256" y="1230154"/>
                        </a:cubicBezTo>
                        <a:cubicBezTo>
                          <a:pt x="525304" y="1230154"/>
                          <a:pt x="525304" y="1230154"/>
                          <a:pt x="524351" y="1230154"/>
                        </a:cubicBezTo>
                        <a:cubicBezTo>
                          <a:pt x="519589" y="1224439"/>
                          <a:pt x="511969" y="1220629"/>
                          <a:pt x="504349" y="1220629"/>
                        </a:cubicBezTo>
                        <a:cubicBezTo>
                          <a:pt x="504349" y="1220629"/>
                          <a:pt x="504349" y="1220629"/>
                          <a:pt x="503396" y="1220629"/>
                        </a:cubicBezTo>
                        <a:cubicBezTo>
                          <a:pt x="501491" y="1217771"/>
                          <a:pt x="499586" y="1215866"/>
                          <a:pt x="497681" y="1213961"/>
                        </a:cubicBezTo>
                        <a:cubicBezTo>
                          <a:pt x="501491" y="1212056"/>
                          <a:pt x="504349" y="1208246"/>
                          <a:pt x="504349" y="1203484"/>
                        </a:cubicBezTo>
                        <a:cubicBezTo>
                          <a:pt x="504349" y="1201579"/>
                          <a:pt x="503396" y="1199674"/>
                          <a:pt x="502444" y="1197769"/>
                        </a:cubicBezTo>
                        <a:close/>
                        <a:moveTo>
                          <a:pt x="574834" y="1231106"/>
                        </a:moveTo>
                        <a:cubicBezTo>
                          <a:pt x="574834" y="1231106"/>
                          <a:pt x="574834" y="1230154"/>
                          <a:pt x="574834" y="1231106"/>
                        </a:cubicBezTo>
                        <a:cubicBezTo>
                          <a:pt x="576739" y="1229201"/>
                          <a:pt x="578644" y="1228249"/>
                          <a:pt x="579596" y="1226344"/>
                        </a:cubicBezTo>
                        <a:lnTo>
                          <a:pt x="579596" y="1229201"/>
                        </a:lnTo>
                        <a:cubicBezTo>
                          <a:pt x="577691" y="1230154"/>
                          <a:pt x="575786" y="1230154"/>
                          <a:pt x="574834" y="1231106"/>
                        </a:cubicBezTo>
                        <a:close/>
                        <a:moveTo>
                          <a:pt x="516731" y="1371124"/>
                        </a:moveTo>
                        <a:cubicBezTo>
                          <a:pt x="517684" y="1371124"/>
                          <a:pt x="517684" y="1371124"/>
                          <a:pt x="518636" y="1371124"/>
                        </a:cubicBezTo>
                        <a:cubicBezTo>
                          <a:pt x="517684" y="1372076"/>
                          <a:pt x="517684" y="1372076"/>
                          <a:pt x="516731" y="1373029"/>
                        </a:cubicBezTo>
                        <a:cubicBezTo>
                          <a:pt x="516731" y="1372076"/>
                          <a:pt x="516731" y="1371124"/>
                          <a:pt x="516731" y="1371124"/>
                        </a:cubicBezTo>
                        <a:close/>
                        <a:moveTo>
                          <a:pt x="615791" y="838676"/>
                        </a:moveTo>
                        <a:cubicBezTo>
                          <a:pt x="618649" y="842486"/>
                          <a:pt x="622459" y="844391"/>
                          <a:pt x="627221" y="845344"/>
                        </a:cubicBezTo>
                        <a:lnTo>
                          <a:pt x="627221" y="847249"/>
                        </a:lnTo>
                        <a:cubicBezTo>
                          <a:pt x="627221" y="848201"/>
                          <a:pt x="626269" y="848201"/>
                          <a:pt x="626269" y="849154"/>
                        </a:cubicBezTo>
                        <a:cubicBezTo>
                          <a:pt x="624364" y="849154"/>
                          <a:pt x="622459" y="848201"/>
                          <a:pt x="620554" y="848201"/>
                        </a:cubicBezTo>
                        <a:cubicBezTo>
                          <a:pt x="616744" y="848201"/>
                          <a:pt x="613886" y="849154"/>
                          <a:pt x="610076" y="849154"/>
                        </a:cubicBezTo>
                        <a:cubicBezTo>
                          <a:pt x="610076" y="848201"/>
                          <a:pt x="610076" y="847249"/>
                          <a:pt x="610076" y="847249"/>
                        </a:cubicBezTo>
                        <a:cubicBezTo>
                          <a:pt x="610076" y="845344"/>
                          <a:pt x="610076" y="844391"/>
                          <a:pt x="609124" y="842486"/>
                        </a:cubicBezTo>
                        <a:cubicBezTo>
                          <a:pt x="611029" y="842486"/>
                          <a:pt x="613886" y="840581"/>
                          <a:pt x="615791" y="838676"/>
                        </a:cubicBezTo>
                        <a:close/>
                        <a:moveTo>
                          <a:pt x="571024" y="938689"/>
                        </a:moveTo>
                        <a:cubicBezTo>
                          <a:pt x="572929" y="941546"/>
                          <a:pt x="574834" y="942499"/>
                          <a:pt x="577691" y="943451"/>
                        </a:cubicBezTo>
                        <a:cubicBezTo>
                          <a:pt x="576739" y="944404"/>
                          <a:pt x="575786" y="945356"/>
                          <a:pt x="575786" y="946309"/>
                        </a:cubicBezTo>
                        <a:cubicBezTo>
                          <a:pt x="573881" y="943451"/>
                          <a:pt x="571976" y="940594"/>
                          <a:pt x="571024" y="938689"/>
                        </a:cubicBezTo>
                        <a:cubicBezTo>
                          <a:pt x="570071" y="938689"/>
                          <a:pt x="571024" y="938689"/>
                          <a:pt x="571024" y="938689"/>
                        </a:cubicBezTo>
                        <a:close/>
                        <a:moveTo>
                          <a:pt x="552926" y="718661"/>
                        </a:moveTo>
                        <a:cubicBezTo>
                          <a:pt x="558641" y="717709"/>
                          <a:pt x="562451" y="714851"/>
                          <a:pt x="566261" y="710089"/>
                        </a:cubicBezTo>
                        <a:cubicBezTo>
                          <a:pt x="567214" y="710089"/>
                          <a:pt x="567214" y="710089"/>
                          <a:pt x="568166" y="711041"/>
                        </a:cubicBezTo>
                        <a:cubicBezTo>
                          <a:pt x="567214" y="713899"/>
                          <a:pt x="567214" y="716756"/>
                          <a:pt x="567214" y="719614"/>
                        </a:cubicBezTo>
                        <a:cubicBezTo>
                          <a:pt x="567214" y="720566"/>
                          <a:pt x="567214" y="721519"/>
                          <a:pt x="567214" y="723424"/>
                        </a:cubicBezTo>
                        <a:cubicBezTo>
                          <a:pt x="566261" y="723424"/>
                          <a:pt x="565309" y="723424"/>
                          <a:pt x="565309" y="724376"/>
                        </a:cubicBezTo>
                        <a:cubicBezTo>
                          <a:pt x="561499" y="722471"/>
                          <a:pt x="557689" y="720566"/>
                          <a:pt x="552926" y="720566"/>
                        </a:cubicBezTo>
                        <a:cubicBezTo>
                          <a:pt x="552926" y="719614"/>
                          <a:pt x="552926" y="718661"/>
                          <a:pt x="552926" y="718661"/>
                        </a:cubicBezTo>
                        <a:close/>
                        <a:moveTo>
                          <a:pt x="553879" y="816769"/>
                        </a:moveTo>
                        <a:cubicBezTo>
                          <a:pt x="556736" y="812959"/>
                          <a:pt x="558641" y="809149"/>
                          <a:pt x="559594" y="804386"/>
                        </a:cubicBezTo>
                        <a:cubicBezTo>
                          <a:pt x="560546" y="804386"/>
                          <a:pt x="560546" y="804386"/>
                          <a:pt x="561499" y="804386"/>
                        </a:cubicBezTo>
                        <a:cubicBezTo>
                          <a:pt x="563404" y="806291"/>
                          <a:pt x="566261" y="807244"/>
                          <a:pt x="569119" y="808196"/>
                        </a:cubicBezTo>
                        <a:cubicBezTo>
                          <a:pt x="568166" y="810101"/>
                          <a:pt x="568166" y="812006"/>
                          <a:pt x="568166" y="813911"/>
                        </a:cubicBezTo>
                        <a:cubicBezTo>
                          <a:pt x="565309" y="815816"/>
                          <a:pt x="563404" y="818674"/>
                          <a:pt x="563404" y="822484"/>
                        </a:cubicBezTo>
                        <a:cubicBezTo>
                          <a:pt x="563404" y="823436"/>
                          <a:pt x="563404" y="823436"/>
                          <a:pt x="563404" y="824389"/>
                        </a:cubicBezTo>
                        <a:cubicBezTo>
                          <a:pt x="558641" y="824389"/>
                          <a:pt x="553879" y="825341"/>
                          <a:pt x="550069" y="828199"/>
                        </a:cubicBezTo>
                        <a:cubicBezTo>
                          <a:pt x="552926" y="824389"/>
                          <a:pt x="553879" y="820579"/>
                          <a:pt x="553879" y="816769"/>
                        </a:cubicBezTo>
                        <a:close/>
                        <a:moveTo>
                          <a:pt x="547211" y="968216"/>
                        </a:moveTo>
                        <a:cubicBezTo>
                          <a:pt x="547211" y="969169"/>
                          <a:pt x="547211" y="969169"/>
                          <a:pt x="547211" y="970121"/>
                        </a:cubicBezTo>
                        <a:cubicBezTo>
                          <a:pt x="547211" y="972979"/>
                          <a:pt x="550069" y="975836"/>
                          <a:pt x="552926" y="975836"/>
                        </a:cubicBezTo>
                        <a:cubicBezTo>
                          <a:pt x="555784" y="975836"/>
                          <a:pt x="557689" y="973931"/>
                          <a:pt x="558641" y="972026"/>
                        </a:cubicBezTo>
                        <a:cubicBezTo>
                          <a:pt x="558641" y="972026"/>
                          <a:pt x="558641" y="972026"/>
                          <a:pt x="558641" y="972026"/>
                        </a:cubicBezTo>
                        <a:cubicBezTo>
                          <a:pt x="560546" y="972026"/>
                          <a:pt x="561499" y="972026"/>
                          <a:pt x="563404" y="971074"/>
                        </a:cubicBezTo>
                        <a:cubicBezTo>
                          <a:pt x="563404" y="972026"/>
                          <a:pt x="562451" y="972979"/>
                          <a:pt x="562451" y="973931"/>
                        </a:cubicBezTo>
                        <a:cubicBezTo>
                          <a:pt x="562451" y="976789"/>
                          <a:pt x="564356" y="979646"/>
                          <a:pt x="567214" y="980599"/>
                        </a:cubicBezTo>
                        <a:cubicBezTo>
                          <a:pt x="568166" y="984409"/>
                          <a:pt x="569119" y="988219"/>
                          <a:pt x="571024" y="991076"/>
                        </a:cubicBezTo>
                        <a:cubicBezTo>
                          <a:pt x="570071" y="991076"/>
                          <a:pt x="568166" y="992029"/>
                          <a:pt x="567214" y="992029"/>
                        </a:cubicBezTo>
                        <a:cubicBezTo>
                          <a:pt x="565309" y="990124"/>
                          <a:pt x="562451" y="989171"/>
                          <a:pt x="559594" y="989171"/>
                        </a:cubicBezTo>
                        <a:cubicBezTo>
                          <a:pt x="553879" y="989171"/>
                          <a:pt x="550069" y="992981"/>
                          <a:pt x="548164" y="996791"/>
                        </a:cubicBezTo>
                        <a:cubicBezTo>
                          <a:pt x="547211" y="997744"/>
                          <a:pt x="546259" y="999649"/>
                          <a:pt x="545306" y="1001554"/>
                        </a:cubicBezTo>
                        <a:cubicBezTo>
                          <a:pt x="543401" y="998696"/>
                          <a:pt x="539591" y="995839"/>
                          <a:pt x="536734" y="994886"/>
                        </a:cubicBezTo>
                        <a:cubicBezTo>
                          <a:pt x="536734" y="993934"/>
                          <a:pt x="537686" y="992981"/>
                          <a:pt x="537686" y="992029"/>
                        </a:cubicBezTo>
                        <a:cubicBezTo>
                          <a:pt x="537686" y="988219"/>
                          <a:pt x="534829" y="985361"/>
                          <a:pt x="531019" y="985361"/>
                        </a:cubicBezTo>
                        <a:cubicBezTo>
                          <a:pt x="527209" y="985361"/>
                          <a:pt x="524351" y="988219"/>
                          <a:pt x="524351" y="992029"/>
                        </a:cubicBezTo>
                        <a:cubicBezTo>
                          <a:pt x="524351" y="992981"/>
                          <a:pt x="524351" y="992981"/>
                          <a:pt x="524351" y="993934"/>
                        </a:cubicBezTo>
                        <a:cubicBezTo>
                          <a:pt x="518636" y="995839"/>
                          <a:pt x="513874" y="999649"/>
                          <a:pt x="511016" y="1004411"/>
                        </a:cubicBezTo>
                        <a:cubicBezTo>
                          <a:pt x="509111" y="1002506"/>
                          <a:pt x="507206" y="1000601"/>
                          <a:pt x="504349" y="1000601"/>
                        </a:cubicBezTo>
                        <a:cubicBezTo>
                          <a:pt x="504349" y="1000601"/>
                          <a:pt x="504349" y="1000601"/>
                          <a:pt x="503396" y="1000601"/>
                        </a:cubicBezTo>
                        <a:cubicBezTo>
                          <a:pt x="503396" y="998696"/>
                          <a:pt x="502444" y="996791"/>
                          <a:pt x="501491" y="995839"/>
                        </a:cubicBezTo>
                        <a:cubicBezTo>
                          <a:pt x="501491" y="995839"/>
                          <a:pt x="501491" y="995839"/>
                          <a:pt x="502444" y="995839"/>
                        </a:cubicBezTo>
                        <a:cubicBezTo>
                          <a:pt x="514826" y="995839"/>
                          <a:pt x="524351" y="986314"/>
                          <a:pt x="524351" y="973931"/>
                        </a:cubicBezTo>
                        <a:cubicBezTo>
                          <a:pt x="524351" y="973931"/>
                          <a:pt x="524351" y="972979"/>
                          <a:pt x="524351" y="972979"/>
                        </a:cubicBezTo>
                        <a:cubicBezTo>
                          <a:pt x="525304" y="973931"/>
                          <a:pt x="527209" y="973931"/>
                          <a:pt x="529114" y="973931"/>
                        </a:cubicBezTo>
                        <a:cubicBezTo>
                          <a:pt x="535781" y="973931"/>
                          <a:pt x="541496" y="968216"/>
                          <a:pt x="541496" y="961549"/>
                        </a:cubicBezTo>
                        <a:cubicBezTo>
                          <a:pt x="541496" y="954881"/>
                          <a:pt x="535781" y="949166"/>
                          <a:pt x="529114" y="949166"/>
                        </a:cubicBezTo>
                        <a:cubicBezTo>
                          <a:pt x="525304" y="949166"/>
                          <a:pt x="521494" y="951071"/>
                          <a:pt x="519589" y="954881"/>
                        </a:cubicBezTo>
                        <a:cubicBezTo>
                          <a:pt x="519589" y="953929"/>
                          <a:pt x="520541" y="952024"/>
                          <a:pt x="520541" y="951071"/>
                        </a:cubicBezTo>
                        <a:cubicBezTo>
                          <a:pt x="520541" y="940594"/>
                          <a:pt x="511969" y="931069"/>
                          <a:pt x="500539" y="931069"/>
                        </a:cubicBezTo>
                        <a:cubicBezTo>
                          <a:pt x="497681" y="931069"/>
                          <a:pt x="495776" y="932021"/>
                          <a:pt x="492919" y="932974"/>
                        </a:cubicBezTo>
                        <a:cubicBezTo>
                          <a:pt x="491966" y="929164"/>
                          <a:pt x="488156" y="926306"/>
                          <a:pt x="484346" y="925354"/>
                        </a:cubicBezTo>
                        <a:cubicBezTo>
                          <a:pt x="485299" y="923449"/>
                          <a:pt x="486251" y="920591"/>
                          <a:pt x="486251" y="917734"/>
                        </a:cubicBezTo>
                        <a:cubicBezTo>
                          <a:pt x="486251" y="915829"/>
                          <a:pt x="486251" y="914876"/>
                          <a:pt x="485299" y="912971"/>
                        </a:cubicBezTo>
                        <a:cubicBezTo>
                          <a:pt x="487204" y="911066"/>
                          <a:pt x="488156" y="909161"/>
                          <a:pt x="488156" y="906304"/>
                        </a:cubicBezTo>
                        <a:cubicBezTo>
                          <a:pt x="488156" y="904399"/>
                          <a:pt x="487204" y="903446"/>
                          <a:pt x="486251" y="901541"/>
                        </a:cubicBezTo>
                        <a:cubicBezTo>
                          <a:pt x="489109" y="899636"/>
                          <a:pt x="491014" y="896779"/>
                          <a:pt x="492919" y="893921"/>
                        </a:cubicBezTo>
                        <a:cubicBezTo>
                          <a:pt x="495776" y="899636"/>
                          <a:pt x="500539" y="904399"/>
                          <a:pt x="505301" y="907256"/>
                        </a:cubicBezTo>
                        <a:cubicBezTo>
                          <a:pt x="505301" y="907256"/>
                          <a:pt x="505301" y="907256"/>
                          <a:pt x="505301" y="907256"/>
                        </a:cubicBezTo>
                        <a:cubicBezTo>
                          <a:pt x="505301" y="921544"/>
                          <a:pt x="512921" y="934879"/>
                          <a:pt x="525304" y="941546"/>
                        </a:cubicBezTo>
                        <a:cubicBezTo>
                          <a:pt x="528161" y="945356"/>
                          <a:pt x="532924" y="947261"/>
                          <a:pt x="537686" y="947261"/>
                        </a:cubicBezTo>
                        <a:cubicBezTo>
                          <a:pt x="537686" y="947261"/>
                          <a:pt x="538639" y="947261"/>
                          <a:pt x="538639" y="947261"/>
                        </a:cubicBezTo>
                        <a:cubicBezTo>
                          <a:pt x="538639" y="947261"/>
                          <a:pt x="539591" y="947261"/>
                          <a:pt x="539591" y="948214"/>
                        </a:cubicBezTo>
                        <a:cubicBezTo>
                          <a:pt x="539591" y="949166"/>
                          <a:pt x="539591" y="951071"/>
                          <a:pt x="539591" y="952024"/>
                        </a:cubicBezTo>
                        <a:cubicBezTo>
                          <a:pt x="539591" y="959644"/>
                          <a:pt x="542449" y="964406"/>
                          <a:pt x="547211" y="968216"/>
                        </a:cubicBezTo>
                        <a:close/>
                        <a:moveTo>
                          <a:pt x="549116" y="1032986"/>
                        </a:moveTo>
                        <a:cubicBezTo>
                          <a:pt x="543401" y="1036796"/>
                          <a:pt x="539591" y="1041559"/>
                          <a:pt x="536734" y="1048226"/>
                        </a:cubicBezTo>
                        <a:cubicBezTo>
                          <a:pt x="535781" y="1048226"/>
                          <a:pt x="534829" y="1048226"/>
                          <a:pt x="532924" y="1048226"/>
                        </a:cubicBezTo>
                        <a:cubicBezTo>
                          <a:pt x="531971" y="1048226"/>
                          <a:pt x="531971" y="1048226"/>
                          <a:pt x="531019" y="1048226"/>
                        </a:cubicBezTo>
                        <a:cubicBezTo>
                          <a:pt x="531019" y="1048226"/>
                          <a:pt x="531019" y="1048226"/>
                          <a:pt x="531019" y="1047274"/>
                        </a:cubicBezTo>
                        <a:cubicBezTo>
                          <a:pt x="533876" y="1044416"/>
                          <a:pt x="535781" y="1041559"/>
                          <a:pt x="535781" y="1036796"/>
                        </a:cubicBezTo>
                        <a:cubicBezTo>
                          <a:pt x="535781" y="1035844"/>
                          <a:pt x="535781" y="1034891"/>
                          <a:pt x="534829" y="1032986"/>
                        </a:cubicBezTo>
                        <a:cubicBezTo>
                          <a:pt x="540544" y="1031081"/>
                          <a:pt x="545306" y="1025366"/>
                          <a:pt x="547211" y="1018699"/>
                        </a:cubicBezTo>
                        <a:cubicBezTo>
                          <a:pt x="547211" y="1018699"/>
                          <a:pt x="548164" y="1019651"/>
                          <a:pt x="548164" y="1019651"/>
                        </a:cubicBezTo>
                        <a:cubicBezTo>
                          <a:pt x="547211" y="1021556"/>
                          <a:pt x="547211" y="1024414"/>
                          <a:pt x="547211" y="1026319"/>
                        </a:cubicBezTo>
                        <a:cubicBezTo>
                          <a:pt x="548164" y="1029176"/>
                          <a:pt x="548164" y="1031081"/>
                          <a:pt x="549116" y="1032986"/>
                        </a:cubicBezTo>
                        <a:close/>
                        <a:moveTo>
                          <a:pt x="506254" y="814864"/>
                        </a:moveTo>
                        <a:cubicBezTo>
                          <a:pt x="503396" y="813911"/>
                          <a:pt x="500539" y="812959"/>
                          <a:pt x="497681" y="812959"/>
                        </a:cubicBezTo>
                        <a:cubicBezTo>
                          <a:pt x="497681" y="812959"/>
                          <a:pt x="497681" y="812959"/>
                          <a:pt x="497681" y="812959"/>
                        </a:cubicBezTo>
                        <a:cubicBezTo>
                          <a:pt x="501491" y="812006"/>
                          <a:pt x="504349" y="809149"/>
                          <a:pt x="507206" y="806291"/>
                        </a:cubicBezTo>
                        <a:cubicBezTo>
                          <a:pt x="508159" y="806291"/>
                          <a:pt x="508159" y="805339"/>
                          <a:pt x="509111" y="805339"/>
                        </a:cubicBezTo>
                        <a:cubicBezTo>
                          <a:pt x="509111" y="805339"/>
                          <a:pt x="509111" y="805339"/>
                          <a:pt x="509111" y="806291"/>
                        </a:cubicBezTo>
                        <a:cubicBezTo>
                          <a:pt x="507206" y="808196"/>
                          <a:pt x="506254" y="810101"/>
                          <a:pt x="506254" y="812959"/>
                        </a:cubicBezTo>
                        <a:cubicBezTo>
                          <a:pt x="506254" y="812959"/>
                          <a:pt x="506254" y="813911"/>
                          <a:pt x="506254" y="814864"/>
                        </a:cubicBezTo>
                        <a:close/>
                        <a:moveTo>
                          <a:pt x="521494" y="822484"/>
                        </a:moveTo>
                        <a:cubicBezTo>
                          <a:pt x="524351" y="828199"/>
                          <a:pt x="530066" y="832961"/>
                          <a:pt x="536734" y="832961"/>
                        </a:cubicBezTo>
                        <a:cubicBezTo>
                          <a:pt x="538639" y="832961"/>
                          <a:pt x="541496" y="832961"/>
                          <a:pt x="543401" y="832009"/>
                        </a:cubicBezTo>
                        <a:cubicBezTo>
                          <a:pt x="540544" y="834866"/>
                          <a:pt x="538639" y="838676"/>
                          <a:pt x="536734" y="842486"/>
                        </a:cubicBezTo>
                        <a:cubicBezTo>
                          <a:pt x="535781" y="842486"/>
                          <a:pt x="534829" y="842486"/>
                          <a:pt x="533876" y="842486"/>
                        </a:cubicBezTo>
                        <a:cubicBezTo>
                          <a:pt x="526256" y="842486"/>
                          <a:pt x="519589" y="848201"/>
                          <a:pt x="517684" y="854869"/>
                        </a:cubicBezTo>
                        <a:cubicBezTo>
                          <a:pt x="517684" y="854869"/>
                          <a:pt x="517684" y="854869"/>
                          <a:pt x="517684" y="854869"/>
                        </a:cubicBezTo>
                        <a:cubicBezTo>
                          <a:pt x="516731" y="854869"/>
                          <a:pt x="516731" y="854869"/>
                          <a:pt x="515779" y="854869"/>
                        </a:cubicBezTo>
                        <a:cubicBezTo>
                          <a:pt x="519589" y="850106"/>
                          <a:pt x="522446" y="844391"/>
                          <a:pt x="522446" y="838676"/>
                        </a:cubicBezTo>
                        <a:cubicBezTo>
                          <a:pt x="522446" y="832009"/>
                          <a:pt x="519589" y="825341"/>
                          <a:pt x="514826" y="820579"/>
                        </a:cubicBezTo>
                        <a:cubicBezTo>
                          <a:pt x="515779" y="820579"/>
                          <a:pt x="516731" y="820579"/>
                          <a:pt x="516731" y="819626"/>
                        </a:cubicBezTo>
                        <a:cubicBezTo>
                          <a:pt x="518636" y="820579"/>
                          <a:pt x="519589" y="821531"/>
                          <a:pt x="521494" y="822484"/>
                        </a:cubicBezTo>
                        <a:close/>
                        <a:moveTo>
                          <a:pt x="487204" y="723424"/>
                        </a:moveTo>
                        <a:cubicBezTo>
                          <a:pt x="488156" y="725329"/>
                          <a:pt x="489109" y="726281"/>
                          <a:pt x="490061" y="728186"/>
                        </a:cubicBezTo>
                        <a:cubicBezTo>
                          <a:pt x="489109" y="729139"/>
                          <a:pt x="487204" y="730091"/>
                          <a:pt x="486251" y="731996"/>
                        </a:cubicBezTo>
                        <a:cubicBezTo>
                          <a:pt x="487204" y="729139"/>
                          <a:pt x="487204" y="727234"/>
                          <a:pt x="487204" y="723424"/>
                        </a:cubicBezTo>
                        <a:cubicBezTo>
                          <a:pt x="487204" y="724376"/>
                          <a:pt x="487204" y="723424"/>
                          <a:pt x="487204" y="723424"/>
                        </a:cubicBezTo>
                        <a:close/>
                        <a:moveTo>
                          <a:pt x="362426" y="708184"/>
                        </a:moveTo>
                        <a:cubicBezTo>
                          <a:pt x="370999" y="708184"/>
                          <a:pt x="377666" y="703421"/>
                          <a:pt x="380524" y="695801"/>
                        </a:cubicBezTo>
                        <a:cubicBezTo>
                          <a:pt x="381476" y="695801"/>
                          <a:pt x="382429" y="694849"/>
                          <a:pt x="383381" y="694849"/>
                        </a:cubicBezTo>
                        <a:cubicBezTo>
                          <a:pt x="385286" y="699611"/>
                          <a:pt x="389096" y="702469"/>
                          <a:pt x="392906" y="705326"/>
                        </a:cubicBezTo>
                        <a:cubicBezTo>
                          <a:pt x="383381" y="710089"/>
                          <a:pt x="376714" y="716756"/>
                          <a:pt x="371951" y="726281"/>
                        </a:cubicBezTo>
                        <a:cubicBezTo>
                          <a:pt x="370999" y="718661"/>
                          <a:pt x="366236" y="711994"/>
                          <a:pt x="360521" y="708184"/>
                        </a:cubicBezTo>
                        <a:cubicBezTo>
                          <a:pt x="361474" y="708184"/>
                          <a:pt x="361474" y="708184"/>
                          <a:pt x="362426" y="708184"/>
                        </a:cubicBezTo>
                        <a:close/>
                        <a:moveTo>
                          <a:pt x="453866" y="781526"/>
                        </a:moveTo>
                        <a:cubicBezTo>
                          <a:pt x="448151" y="781526"/>
                          <a:pt x="443389" y="786289"/>
                          <a:pt x="443389" y="791051"/>
                        </a:cubicBezTo>
                        <a:cubicBezTo>
                          <a:pt x="443389" y="795814"/>
                          <a:pt x="446246" y="798671"/>
                          <a:pt x="450056" y="800576"/>
                        </a:cubicBezTo>
                        <a:cubicBezTo>
                          <a:pt x="445294" y="802481"/>
                          <a:pt x="441484" y="805339"/>
                          <a:pt x="438626" y="809149"/>
                        </a:cubicBezTo>
                        <a:cubicBezTo>
                          <a:pt x="428149" y="810101"/>
                          <a:pt x="419576" y="818674"/>
                          <a:pt x="419576" y="830104"/>
                        </a:cubicBezTo>
                        <a:cubicBezTo>
                          <a:pt x="419576" y="835819"/>
                          <a:pt x="421481" y="840581"/>
                          <a:pt x="425291" y="844391"/>
                        </a:cubicBezTo>
                        <a:cubicBezTo>
                          <a:pt x="424339" y="845344"/>
                          <a:pt x="424339" y="845344"/>
                          <a:pt x="423386" y="846296"/>
                        </a:cubicBezTo>
                        <a:cubicBezTo>
                          <a:pt x="418624" y="839629"/>
                          <a:pt x="411956" y="833914"/>
                          <a:pt x="404336" y="832009"/>
                        </a:cubicBezTo>
                        <a:cubicBezTo>
                          <a:pt x="401479" y="830104"/>
                          <a:pt x="398621" y="828199"/>
                          <a:pt x="394811" y="828199"/>
                        </a:cubicBezTo>
                        <a:cubicBezTo>
                          <a:pt x="391954" y="828199"/>
                          <a:pt x="389096" y="829151"/>
                          <a:pt x="386239" y="831056"/>
                        </a:cubicBezTo>
                        <a:cubicBezTo>
                          <a:pt x="378619" y="832961"/>
                          <a:pt x="372904" y="836771"/>
                          <a:pt x="368141" y="842486"/>
                        </a:cubicBezTo>
                        <a:cubicBezTo>
                          <a:pt x="367189" y="840581"/>
                          <a:pt x="365284" y="838676"/>
                          <a:pt x="363379" y="837724"/>
                        </a:cubicBezTo>
                        <a:cubicBezTo>
                          <a:pt x="362426" y="832961"/>
                          <a:pt x="360521" y="829151"/>
                          <a:pt x="357664" y="826294"/>
                        </a:cubicBezTo>
                        <a:cubicBezTo>
                          <a:pt x="365284" y="822484"/>
                          <a:pt x="370046" y="815816"/>
                          <a:pt x="370046" y="807244"/>
                        </a:cubicBezTo>
                        <a:cubicBezTo>
                          <a:pt x="370999" y="807244"/>
                          <a:pt x="371951" y="807244"/>
                          <a:pt x="372904" y="807244"/>
                        </a:cubicBezTo>
                        <a:cubicBezTo>
                          <a:pt x="378619" y="807244"/>
                          <a:pt x="383381" y="806291"/>
                          <a:pt x="388144" y="803434"/>
                        </a:cubicBezTo>
                        <a:cubicBezTo>
                          <a:pt x="386239" y="805339"/>
                          <a:pt x="385286" y="808196"/>
                          <a:pt x="385286" y="811054"/>
                        </a:cubicBezTo>
                        <a:cubicBezTo>
                          <a:pt x="385286" y="817721"/>
                          <a:pt x="391001" y="823436"/>
                          <a:pt x="397669" y="823436"/>
                        </a:cubicBezTo>
                        <a:cubicBezTo>
                          <a:pt x="404336" y="823436"/>
                          <a:pt x="410051" y="817721"/>
                          <a:pt x="410051" y="811054"/>
                        </a:cubicBezTo>
                        <a:cubicBezTo>
                          <a:pt x="410051" y="804386"/>
                          <a:pt x="404336" y="798671"/>
                          <a:pt x="397669" y="798671"/>
                        </a:cubicBezTo>
                        <a:cubicBezTo>
                          <a:pt x="396716" y="798671"/>
                          <a:pt x="395764" y="798671"/>
                          <a:pt x="394811" y="799624"/>
                        </a:cubicBezTo>
                        <a:cubicBezTo>
                          <a:pt x="395764" y="798671"/>
                          <a:pt x="396716" y="797719"/>
                          <a:pt x="398621" y="795814"/>
                        </a:cubicBezTo>
                        <a:cubicBezTo>
                          <a:pt x="406241" y="795814"/>
                          <a:pt x="412909" y="792004"/>
                          <a:pt x="416719" y="787241"/>
                        </a:cubicBezTo>
                        <a:cubicBezTo>
                          <a:pt x="419576" y="788194"/>
                          <a:pt x="421481" y="788194"/>
                          <a:pt x="424339" y="788194"/>
                        </a:cubicBezTo>
                        <a:cubicBezTo>
                          <a:pt x="441484" y="788194"/>
                          <a:pt x="454819" y="775811"/>
                          <a:pt x="456724" y="759619"/>
                        </a:cubicBezTo>
                        <a:cubicBezTo>
                          <a:pt x="457676" y="759619"/>
                          <a:pt x="459581" y="759619"/>
                          <a:pt x="460534" y="759619"/>
                        </a:cubicBezTo>
                        <a:cubicBezTo>
                          <a:pt x="471011" y="759619"/>
                          <a:pt x="479584" y="752951"/>
                          <a:pt x="482441" y="743426"/>
                        </a:cubicBezTo>
                        <a:cubicBezTo>
                          <a:pt x="483394" y="751999"/>
                          <a:pt x="490061" y="757714"/>
                          <a:pt x="498634" y="757714"/>
                        </a:cubicBezTo>
                        <a:cubicBezTo>
                          <a:pt x="507206" y="757714"/>
                          <a:pt x="513874" y="751046"/>
                          <a:pt x="514826" y="742474"/>
                        </a:cubicBezTo>
                        <a:cubicBezTo>
                          <a:pt x="514826" y="742474"/>
                          <a:pt x="515779" y="742474"/>
                          <a:pt x="515779" y="742474"/>
                        </a:cubicBezTo>
                        <a:cubicBezTo>
                          <a:pt x="514826" y="745331"/>
                          <a:pt x="513874" y="749141"/>
                          <a:pt x="513874" y="751999"/>
                        </a:cubicBezTo>
                        <a:cubicBezTo>
                          <a:pt x="513874" y="752951"/>
                          <a:pt x="513874" y="753904"/>
                          <a:pt x="513874" y="755809"/>
                        </a:cubicBezTo>
                        <a:cubicBezTo>
                          <a:pt x="511016" y="759619"/>
                          <a:pt x="509111" y="763429"/>
                          <a:pt x="509111" y="768191"/>
                        </a:cubicBezTo>
                        <a:cubicBezTo>
                          <a:pt x="509111" y="773906"/>
                          <a:pt x="511016" y="778669"/>
                          <a:pt x="514826" y="781526"/>
                        </a:cubicBezTo>
                        <a:cubicBezTo>
                          <a:pt x="512921" y="783431"/>
                          <a:pt x="511016" y="785336"/>
                          <a:pt x="510064" y="788194"/>
                        </a:cubicBezTo>
                        <a:cubicBezTo>
                          <a:pt x="508159" y="785336"/>
                          <a:pt x="505301" y="783431"/>
                          <a:pt x="501491" y="783431"/>
                        </a:cubicBezTo>
                        <a:cubicBezTo>
                          <a:pt x="498634" y="781526"/>
                          <a:pt x="495776" y="780574"/>
                          <a:pt x="491966" y="780574"/>
                        </a:cubicBezTo>
                        <a:cubicBezTo>
                          <a:pt x="491014" y="780574"/>
                          <a:pt x="490061" y="780574"/>
                          <a:pt x="490061" y="780574"/>
                        </a:cubicBezTo>
                        <a:cubicBezTo>
                          <a:pt x="490061" y="780574"/>
                          <a:pt x="490061" y="779621"/>
                          <a:pt x="490061" y="779621"/>
                        </a:cubicBezTo>
                        <a:cubicBezTo>
                          <a:pt x="490061" y="772954"/>
                          <a:pt x="484346" y="767239"/>
                          <a:pt x="477679" y="767239"/>
                        </a:cubicBezTo>
                        <a:cubicBezTo>
                          <a:pt x="471011" y="767239"/>
                          <a:pt x="465296" y="772954"/>
                          <a:pt x="465296" y="779621"/>
                        </a:cubicBezTo>
                        <a:cubicBezTo>
                          <a:pt x="465296" y="784384"/>
                          <a:pt x="468154" y="787241"/>
                          <a:pt x="471011" y="790099"/>
                        </a:cubicBezTo>
                        <a:cubicBezTo>
                          <a:pt x="465296" y="792004"/>
                          <a:pt x="461486" y="794861"/>
                          <a:pt x="458629" y="799624"/>
                        </a:cubicBezTo>
                        <a:cubicBezTo>
                          <a:pt x="458629" y="799624"/>
                          <a:pt x="457676" y="799624"/>
                          <a:pt x="457676" y="799624"/>
                        </a:cubicBezTo>
                        <a:cubicBezTo>
                          <a:pt x="460534" y="797719"/>
                          <a:pt x="462439" y="794861"/>
                          <a:pt x="462439" y="791051"/>
                        </a:cubicBezTo>
                        <a:cubicBezTo>
                          <a:pt x="463391" y="786289"/>
                          <a:pt x="459581" y="781526"/>
                          <a:pt x="453866" y="781526"/>
                        </a:cubicBezTo>
                        <a:close/>
                        <a:moveTo>
                          <a:pt x="481489" y="946309"/>
                        </a:moveTo>
                        <a:cubicBezTo>
                          <a:pt x="480536" y="948214"/>
                          <a:pt x="480536" y="950119"/>
                          <a:pt x="480536" y="951071"/>
                        </a:cubicBezTo>
                        <a:cubicBezTo>
                          <a:pt x="478631" y="945356"/>
                          <a:pt x="474821" y="940594"/>
                          <a:pt x="470059" y="936784"/>
                        </a:cubicBezTo>
                        <a:cubicBezTo>
                          <a:pt x="471011" y="936784"/>
                          <a:pt x="472916" y="935831"/>
                          <a:pt x="473869" y="935831"/>
                        </a:cubicBezTo>
                        <a:cubicBezTo>
                          <a:pt x="473869" y="935831"/>
                          <a:pt x="473869" y="935831"/>
                          <a:pt x="473869" y="935831"/>
                        </a:cubicBezTo>
                        <a:cubicBezTo>
                          <a:pt x="472916" y="941546"/>
                          <a:pt x="476726" y="945356"/>
                          <a:pt x="481489" y="946309"/>
                        </a:cubicBezTo>
                        <a:close/>
                        <a:moveTo>
                          <a:pt x="345281" y="1095851"/>
                        </a:moveTo>
                        <a:cubicBezTo>
                          <a:pt x="345281" y="1095851"/>
                          <a:pt x="345281" y="1095851"/>
                          <a:pt x="345281" y="1095851"/>
                        </a:cubicBezTo>
                        <a:cubicBezTo>
                          <a:pt x="345281" y="1095851"/>
                          <a:pt x="345281" y="1095851"/>
                          <a:pt x="345281" y="1095851"/>
                        </a:cubicBezTo>
                        <a:cubicBezTo>
                          <a:pt x="345281" y="1095851"/>
                          <a:pt x="345281" y="1095851"/>
                          <a:pt x="345281" y="1095851"/>
                        </a:cubicBezTo>
                        <a:close/>
                        <a:moveTo>
                          <a:pt x="423386" y="1187291"/>
                        </a:moveTo>
                        <a:cubicBezTo>
                          <a:pt x="422434" y="1187291"/>
                          <a:pt x="421481" y="1187291"/>
                          <a:pt x="421481" y="1188244"/>
                        </a:cubicBezTo>
                        <a:cubicBezTo>
                          <a:pt x="422434" y="1186339"/>
                          <a:pt x="423386" y="1183481"/>
                          <a:pt x="423386" y="1181576"/>
                        </a:cubicBezTo>
                        <a:cubicBezTo>
                          <a:pt x="424339" y="1181576"/>
                          <a:pt x="425291" y="1182529"/>
                          <a:pt x="426244" y="1182529"/>
                        </a:cubicBezTo>
                        <a:cubicBezTo>
                          <a:pt x="427196" y="1183481"/>
                          <a:pt x="428149" y="1184434"/>
                          <a:pt x="430054" y="1185386"/>
                        </a:cubicBezTo>
                        <a:cubicBezTo>
                          <a:pt x="427196" y="1185386"/>
                          <a:pt x="425291" y="1186339"/>
                          <a:pt x="423386" y="1187291"/>
                        </a:cubicBezTo>
                        <a:close/>
                        <a:moveTo>
                          <a:pt x="432911" y="1183481"/>
                        </a:moveTo>
                        <a:cubicBezTo>
                          <a:pt x="432911" y="1183481"/>
                          <a:pt x="432911" y="1183481"/>
                          <a:pt x="432911" y="1183481"/>
                        </a:cubicBezTo>
                        <a:cubicBezTo>
                          <a:pt x="433864" y="1183481"/>
                          <a:pt x="433864" y="1183481"/>
                          <a:pt x="432911" y="1183481"/>
                        </a:cubicBezTo>
                        <a:cubicBezTo>
                          <a:pt x="433864" y="1183481"/>
                          <a:pt x="432911" y="1183481"/>
                          <a:pt x="432911" y="1183481"/>
                        </a:cubicBezTo>
                        <a:close/>
                        <a:moveTo>
                          <a:pt x="455771" y="1106329"/>
                        </a:moveTo>
                        <a:cubicBezTo>
                          <a:pt x="450056" y="1108234"/>
                          <a:pt x="445294" y="1112044"/>
                          <a:pt x="443389" y="1117759"/>
                        </a:cubicBezTo>
                        <a:cubicBezTo>
                          <a:pt x="440531" y="1116806"/>
                          <a:pt x="437674" y="1115854"/>
                          <a:pt x="433864" y="1115854"/>
                        </a:cubicBezTo>
                        <a:cubicBezTo>
                          <a:pt x="415766" y="1115854"/>
                          <a:pt x="400526" y="1131094"/>
                          <a:pt x="400526" y="1149191"/>
                        </a:cubicBezTo>
                        <a:cubicBezTo>
                          <a:pt x="400526" y="1153954"/>
                          <a:pt x="401479" y="1158716"/>
                          <a:pt x="403384" y="1162526"/>
                        </a:cubicBezTo>
                        <a:cubicBezTo>
                          <a:pt x="393859" y="1163479"/>
                          <a:pt x="387191" y="1171099"/>
                          <a:pt x="387191" y="1179671"/>
                        </a:cubicBezTo>
                        <a:cubicBezTo>
                          <a:pt x="387191" y="1185386"/>
                          <a:pt x="390049" y="1191101"/>
                          <a:pt x="394811" y="1193959"/>
                        </a:cubicBezTo>
                        <a:cubicBezTo>
                          <a:pt x="391001" y="1196816"/>
                          <a:pt x="389096" y="1201579"/>
                          <a:pt x="389096" y="1206341"/>
                        </a:cubicBezTo>
                        <a:cubicBezTo>
                          <a:pt x="389096" y="1213009"/>
                          <a:pt x="392906" y="1218724"/>
                          <a:pt x="399574" y="1221581"/>
                        </a:cubicBezTo>
                        <a:cubicBezTo>
                          <a:pt x="400526" y="1226344"/>
                          <a:pt x="404336" y="1230154"/>
                          <a:pt x="409099" y="1231106"/>
                        </a:cubicBezTo>
                        <a:cubicBezTo>
                          <a:pt x="401479" y="1234916"/>
                          <a:pt x="394811" y="1241584"/>
                          <a:pt x="392906" y="1250156"/>
                        </a:cubicBezTo>
                        <a:cubicBezTo>
                          <a:pt x="391954" y="1250156"/>
                          <a:pt x="391001" y="1250156"/>
                          <a:pt x="390049" y="1251109"/>
                        </a:cubicBezTo>
                        <a:cubicBezTo>
                          <a:pt x="390049" y="1249204"/>
                          <a:pt x="389096" y="1247299"/>
                          <a:pt x="388144" y="1245394"/>
                        </a:cubicBezTo>
                        <a:cubicBezTo>
                          <a:pt x="389096" y="1244441"/>
                          <a:pt x="389096" y="1243489"/>
                          <a:pt x="390049" y="1241584"/>
                        </a:cubicBezTo>
                        <a:cubicBezTo>
                          <a:pt x="393859" y="1239679"/>
                          <a:pt x="396716" y="1234916"/>
                          <a:pt x="396716" y="1230154"/>
                        </a:cubicBezTo>
                        <a:cubicBezTo>
                          <a:pt x="396716" y="1224439"/>
                          <a:pt x="392906" y="1219676"/>
                          <a:pt x="388144" y="1217771"/>
                        </a:cubicBezTo>
                        <a:cubicBezTo>
                          <a:pt x="386239" y="1213961"/>
                          <a:pt x="382429" y="1210151"/>
                          <a:pt x="378619" y="1207294"/>
                        </a:cubicBezTo>
                        <a:cubicBezTo>
                          <a:pt x="374809" y="1202531"/>
                          <a:pt x="369094" y="1199674"/>
                          <a:pt x="362426" y="1199674"/>
                        </a:cubicBezTo>
                        <a:cubicBezTo>
                          <a:pt x="353854" y="1199674"/>
                          <a:pt x="346234" y="1204436"/>
                          <a:pt x="343376" y="1212056"/>
                        </a:cubicBezTo>
                        <a:cubicBezTo>
                          <a:pt x="342424" y="1213961"/>
                          <a:pt x="340519" y="1214914"/>
                          <a:pt x="339566" y="1216819"/>
                        </a:cubicBezTo>
                        <a:cubicBezTo>
                          <a:pt x="329089" y="1216819"/>
                          <a:pt x="319564" y="1224439"/>
                          <a:pt x="316706" y="1233964"/>
                        </a:cubicBezTo>
                        <a:cubicBezTo>
                          <a:pt x="316706" y="1233011"/>
                          <a:pt x="316706" y="1232059"/>
                          <a:pt x="315754" y="1231106"/>
                        </a:cubicBezTo>
                        <a:cubicBezTo>
                          <a:pt x="315754" y="1230154"/>
                          <a:pt x="315754" y="1230154"/>
                          <a:pt x="315754" y="1229201"/>
                        </a:cubicBezTo>
                        <a:cubicBezTo>
                          <a:pt x="315754" y="1223486"/>
                          <a:pt x="313849" y="1217771"/>
                          <a:pt x="310991" y="1213961"/>
                        </a:cubicBezTo>
                        <a:cubicBezTo>
                          <a:pt x="322421" y="1210151"/>
                          <a:pt x="331946" y="1199674"/>
                          <a:pt x="331946" y="1186339"/>
                        </a:cubicBezTo>
                        <a:cubicBezTo>
                          <a:pt x="331946" y="1174909"/>
                          <a:pt x="325279" y="1166336"/>
                          <a:pt x="316706" y="1161574"/>
                        </a:cubicBezTo>
                        <a:cubicBezTo>
                          <a:pt x="316706" y="1161574"/>
                          <a:pt x="316706" y="1160621"/>
                          <a:pt x="316706" y="1160621"/>
                        </a:cubicBezTo>
                        <a:cubicBezTo>
                          <a:pt x="318611" y="1159669"/>
                          <a:pt x="319564" y="1158716"/>
                          <a:pt x="320516" y="1156811"/>
                        </a:cubicBezTo>
                        <a:cubicBezTo>
                          <a:pt x="321469" y="1156811"/>
                          <a:pt x="322421" y="1157764"/>
                          <a:pt x="323374" y="1157764"/>
                        </a:cubicBezTo>
                        <a:cubicBezTo>
                          <a:pt x="322421" y="1158716"/>
                          <a:pt x="322421" y="1159669"/>
                          <a:pt x="322421" y="1160621"/>
                        </a:cubicBezTo>
                        <a:cubicBezTo>
                          <a:pt x="322421" y="1163479"/>
                          <a:pt x="325279" y="1166336"/>
                          <a:pt x="328136" y="1166336"/>
                        </a:cubicBezTo>
                        <a:cubicBezTo>
                          <a:pt x="329089" y="1166336"/>
                          <a:pt x="330041" y="1166336"/>
                          <a:pt x="330041" y="1166336"/>
                        </a:cubicBezTo>
                        <a:cubicBezTo>
                          <a:pt x="331946" y="1167289"/>
                          <a:pt x="333851" y="1168241"/>
                          <a:pt x="335756" y="1168241"/>
                        </a:cubicBezTo>
                        <a:cubicBezTo>
                          <a:pt x="341471" y="1168241"/>
                          <a:pt x="346234" y="1163479"/>
                          <a:pt x="346234" y="1157764"/>
                        </a:cubicBezTo>
                        <a:cubicBezTo>
                          <a:pt x="346234" y="1156811"/>
                          <a:pt x="346234" y="1154906"/>
                          <a:pt x="345281" y="1153954"/>
                        </a:cubicBezTo>
                        <a:cubicBezTo>
                          <a:pt x="348139" y="1152049"/>
                          <a:pt x="350996" y="1149191"/>
                          <a:pt x="353854" y="1146334"/>
                        </a:cubicBezTo>
                        <a:cubicBezTo>
                          <a:pt x="356711" y="1149191"/>
                          <a:pt x="361474" y="1151096"/>
                          <a:pt x="366236" y="1151096"/>
                        </a:cubicBezTo>
                        <a:cubicBezTo>
                          <a:pt x="373856" y="1151096"/>
                          <a:pt x="380524" y="1146334"/>
                          <a:pt x="382429" y="1140619"/>
                        </a:cubicBezTo>
                        <a:cubicBezTo>
                          <a:pt x="383381" y="1141571"/>
                          <a:pt x="384334" y="1142524"/>
                          <a:pt x="386239" y="1142524"/>
                        </a:cubicBezTo>
                        <a:cubicBezTo>
                          <a:pt x="389096" y="1142524"/>
                          <a:pt x="391001" y="1140619"/>
                          <a:pt x="391001" y="1137761"/>
                        </a:cubicBezTo>
                        <a:cubicBezTo>
                          <a:pt x="391001" y="1134904"/>
                          <a:pt x="389096" y="1132999"/>
                          <a:pt x="386239" y="1132999"/>
                        </a:cubicBezTo>
                        <a:cubicBezTo>
                          <a:pt x="385286" y="1132999"/>
                          <a:pt x="384334" y="1132999"/>
                          <a:pt x="384334" y="1133951"/>
                        </a:cubicBezTo>
                        <a:cubicBezTo>
                          <a:pt x="384334" y="1133951"/>
                          <a:pt x="384334" y="1133951"/>
                          <a:pt x="384334" y="1133951"/>
                        </a:cubicBezTo>
                        <a:cubicBezTo>
                          <a:pt x="384334" y="1132046"/>
                          <a:pt x="384334" y="1130141"/>
                          <a:pt x="383381" y="1129189"/>
                        </a:cubicBezTo>
                        <a:cubicBezTo>
                          <a:pt x="384334" y="1127284"/>
                          <a:pt x="385286" y="1124426"/>
                          <a:pt x="385286" y="1122521"/>
                        </a:cubicBezTo>
                        <a:cubicBezTo>
                          <a:pt x="385286" y="1116806"/>
                          <a:pt x="382429" y="1112044"/>
                          <a:pt x="378619" y="1109186"/>
                        </a:cubicBezTo>
                        <a:cubicBezTo>
                          <a:pt x="382429" y="1108234"/>
                          <a:pt x="386239" y="1105376"/>
                          <a:pt x="388144" y="1101566"/>
                        </a:cubicBezTo>
                        <a:cubicBezTo>
                          <a:pt x="389096" y="1101566"/>
                          <a:pt x="390049" y="1101566"/>
                          <a:pt x="390049" y="1100614"/>
                        </a:cubicBezTo>
                        <a:cubicBezTo>
                          <a:pt x="393859" y="1108234"/>
                          <a:pt x="402431" y="1113949"/>
                          <a:pt x="411004" y="1113949"/>
                        </a:cubicBezTo>
                        <a:cubicBezTo>
                          <a:pt x="424339" y="1113949"/>
                          <a:pt x="434816" y="1103471"/>
                          <a:pt x="434816" y="1090136"/>
                        </a:cubicBezTo>
                        <a:cubicBezTo>
                          <a:pt x="434816" y="1087279"/>
                          <a:pt x="433864" y="1085374"/>
                          <a:pt x="433864" y="1083469"/>
                        </a:cubicBezTo>
                        <a:cubicBezTo>
                          <a:pt x="436721" y="1085374"/>
                          <a:pt x="439579" y="1086326"/>
                          <a:pt x="443389" y="1086326"/>
                        </a:cubicBezTo>
                        <a:cubicBezTo>
                          <a:pt x="442436" y="1087279"/>
                          <a:pt x="442436" y="1089184"/>
                          <a:pt x="442436" y="1090136"/>
                        </a:cubicBezTo>
                        <a:cubicBezTo>
                          <a:pt x="442436" y="1093946"/>
                          <a:pt x="446246" y="1097756"/>
                          <a:pt x="450056" y="1097756"/>
                        </a:cubicBezTo>
                        <a:cubicBezTo>
                          <a:pt x="453866" y="1097756"/>
                          <a:pt x="457676" y="1093946"/>
                          <a:pt x="457676" y="1090136"/>
                        </a:cubicBezTo>
                        <a:cubicBezTo>
                          <a:pt x="457676" y="1088231"/>
                          <a:pt x="456724" y="1086326"/>
                          <a:pt x="454819" y="1084421"/>
                        </a:cubicBezTo>
                        <a:cubicBezTo>
                          <a:pt x="459581" y="1082516"/>
                          <a:pt x="463391" y="1078706"/>
                          <a:pt x="466249" y="1073944"/>
                        </a:cubicBezTo>
                        <a:cubicBezTo>
                          <a:pt x="468154" y="1075849"/>
                          <a:pt x="471011" y="1076801"/>
                          <a:pt x="473869" y="1076801"/>
                        </a:cubicBezTo>
                        <a:cubicBezTo>
                          <a:pt x="475774" y="1076801"/>
                          <a:pt x="477679" y="1075849"/>
                          <a:pt x="479584" y="1074896"/>
                        </a:cubicBezTo>
                        <a:cubicBezTo>
                          <a:pt x="479584" y="1074896"/>
                          <a:pt x="480536" y="1074896"/>
                          <a:pt x="480536" y="1075849"/>
                        </a:cubicBezTo>
                        <a:cubicBezTo>
                          <a:pt x="481489" y="1081564"/>
                          <a:pt x="485299" y="1085374"/>
                          <a:pt x="491014" y="1085374"/>
                        </a:cubicBezTo>
                        <a:cubicBezTo>
                          <a:pt x="495776" y="1085374"/>
                          <a:pt x="498634" y="1082516"/>
                          <a:pt x="500539" y="1078706"/>
                        </a:cubicBezTo>
                        <a:cubicBezTo>
                          <a:pt x="502444" y="1078706"/>
                          <a:pt x="504349" y="1077754"/>
                          <a:pt x="505301" y="1077754"/>
                        </a:cubicBezTo>
                        <a:cubicBezTo>
                          <a:pt x="507206" y="1081564"/>
                          <a:pt x="511016" y="1084421"/>
                          <a:pt x="515779" y="1084421"/>
                        </a:cubicBezTo>
                        <a:cubicBezTo>
                          <a:pt x="516731" y="1084421"/>
                          <a:pt x="517684" y="1084421"/>
                          <a:pt x="518636" y="1083469"/>
                        </a:cubicBezTo>
                        <a:cubicBezTo>
                          <a:pt x="519589" y="1084421"/>
                          <a:pt x="520541" y="1085374"/>
                          <a:pt x="521494" y="1087279"/>
                        </a:cubicBezTo>
                        <a:cubicBezTo>
                          <a:pt x="521494" y="1088231"/>
                          <a:pt x="521494" y="1089184"/>
                          <a:pt x="521494" y="1090136"/>
                        </a:cubicBezTo>
                        <a:cubicBezTo>
                          <a:pt x="521494" y="1099661"/>
                          <a:pt x="529114" y="1107281"/>
                          <a:pt x="538639" y="1107281"/>
                        </a:cubicBezTo>
                        <a:cubicBezTo>
                          <a:pt x="542449" y="1107281"/>
                          <a:pt x="546259" y="1105376"/>
                          <a:pt x="549116" y="1103471"/>
                        </a:cubicBezTo>
                        <a:cubicBezTo>
                          <a:pt x="550069" y="1104424"/>
                          <a:pt x="551974" y="1105376"/>
                          <a:pt x="553879" y="1106329"/>
                        </a:cubicBezTo>
                        <a:cubicBezTo>
                          <a:pt x="555784" y="1110139"/>
                          <a:pt x="559594" y="1112996"/>
                          <a:pt x="563404" y="1113949"/>
                        </a:cubicBezTo>
                        <a:cubicBezTo>
                          <a:pt x="561499" y="1114901"/>
                          <a:pt x="560546" y="1116806"/>
                          <a:pt x="559594" y="1118711"/>
                        </a:cubicBezTo>
                        <a:cubicBezTo>
                          <a:pt x="558641" y="1118711"/>
                          <a:pt x="557689" y="1118711"/>
                          <a:pt x="557689" y="1118711"/>
                        </a:cubicBezTo>
                        <a:cubicBezTo>
                          <a:pt x="553879" y="1118711"/>
                          <a:pt x="550069" y="1119664"/>
                          <a:pt x="547211" y="1120616"/>
                        </a:cubicBezTo>
                        <a:cubicBezTo>
                          <a:pt x="546259" y="1119664"/>
                          <a:pt x="544354" y="1118711"/>
                          <a:pt x="542449" y="1118711"/>
                        </a:cubicBezTo>
                        <a:cubicBezTo>
                          <a:pt x="541496" y="1118711"/>
                          <a:pt x="539591" y="1119664"/>
                          <a:pt x="538639" y="1119664"/>
                        </a:cubicBezTo>
                        <a:cubicBezTo>
                          <a:pt x="535781" y="1111091"/>
                          <a:pt x="528161" y="1104424"/>
                          <a:pt x="518636" y="1104424"/>
                        </a:cubicBezTo>
                        <a:cubicBezTo>
                          <a:pt x="511969" y="1093946"/>
                          <a:pt x="499586" y="1087279"/>
                          <a:pt x="486251" y="1087279"/>
                        </a:cubicBezTo>
                        <a:cubicBezTo>
                          <a:pt x="473869" y="1090136"/>
                          <a:pt x="462439" y="1096804"/>
                          <a:pt x="455771" y="1106329"/>
                        </a:cubicBezTo>
                        <a:close/>
                        <a:moveTo>
                          <a:pt x="483394" y="1196816"/>
                        </a:moveTo>
                        <a:cubicBezTo>
                          <a:pt x="479584" y="1193959"/>
                          <a:pt x="473869" y="1192054"/>
                          <a:pt x="469106" y="1192054"/>
                        </a:cubicBezTo>
                        <a:cubicBezTo>
                          <a:pt x="468154" y="1192054"/>
                          <a:pt x="466249" y="1192054"/>
                          <a:pt x="465296" y="1192054"/>
                        </a:cubicBezTo>
                        <a:cubicBezTo>
                          <a:pt x="464344" y="1191101"/>
                          <a:pt x="463391" y="1190149"/>
                          <a:pt x="462439" y="1189196"/>
                        </a:cubicBezTo>
                        <a:cubicBezTo>
                          <a:pt x="465296" y="1186339"/>
                          <a:pt x="466249" y="1182529"/>
                          <a:pt x="466249" y="1178719"/>
                        </a:cubicBezTo>
                        <a:cubicBezTo>
                          <a:pt x="466249" y="1174909"/>
                          <a:pt x="464344" y="1171099"/>
                          <a:pt x="462439" y="1167289"/>
                        </a:cubicBezTo>
                        <a:cubicBezTo>
                          <a:pt x="462439" y="1167289"/>
                          <a:pt x="462439" y="1167289"/>
                          <a:pt x="462439" y="1167289"/>
                        </a:cubicBezTo>
                        <a:cubicBezTo>
                          <a:pt x="466249" y="1169194"/>
                          <a:pt x="471011" y="1170146"/>
                          <a:pt x="475774" y="1170146"/>
                        </a:cubicBezTo>
                        <a:cubicBezTo>
                          <a:pt x="481489" y="1170146"/>
                          <a:pt x="486251" y="1168241"/>
                          <a:pt x="491014" y="1165384"/>
                        </a:cubicBezTo>
                        <a:cubicBezTo>
                          <a:pt x="494824" y="1165384"/>
                          <a:pt x="498634" y="1164431"/>
                          <a:pt x="502444" y="1162526"/>
                        </a:cubicBezTo>
                        <a:cubicBezTo>
                          <a:pt x="503396" y="1164431"/>
                          <a:pt x="505301" y="1165384"/>
                          <a:pt x="507206" y="1165384"/>
                        </a:cubicBezTo>
                        <a:cubicBezTo>
                          <a:pt x="511016" y="1165384"/>
                          <a:pt x="513874" y="1162526"/>
                          <a:pt x="513874" y="1158716"/>
                        </a:cubicBezTo>
                        <a:cubicBezTo>
                          <a:pt x="513874" y="1157764"/>
                          <a:pt x="513874" y="1156811"/>
                          <a:pt x="512921" y="1155859"/>
                        </a:cubicBezTo>
                        <a:cubicBezTo>
                          <a:pt x="514826" y="1153954"/>
                          <a:pt x="516731" y="1152049"/>
                          <a:pt x="517684" y="1150144"/>
                        </a:cubicBezTo>
                        <a:cubicBezTo>
                          <a:pt x="519589" y="1152049"/>
                          <a:pt x="522446" y="1153001"/>
                          <a:pt x="525304" y="1153001"/>
                        </a:cubicBezTo>
                        <a:cubicBezTo>
                          <a:pt x="526256" y="1153001"/>
                          <a:pt x="527209" y="1153001"/>
                          <a:pt x="528161" y="1152049"/>
                        </a:cubicBezTo>
                        <a:cubicBezTo>
                          <a:pt x="527209" y="1154906"/>
                          <a:pt x="526256" y="1157764"/>
                          <a:pt x="526256" y="1160621"/>
                        </a:cubicBezTo>
                        <a:cubicBezTo>
                          <a:pt x="526256" y="1160621"/>
                          <a:pt x="526256" y="1161574"/>
                          <a:pt x="526256" y="1161574"/>
                        </a:cubicBezTo>
                        <a:cubicBezTo>
                          <a:pt x="521494" y="1166336"/>
                          <a:pt x="517684" y="1171099"/>
                          <a:pt x="514826" y="1177766"/>
                        </a:cubicBezTo>
                        <a:cubicBezTo>
                          <a:pt x="512921" y="1175861"/>
                          <a:pt x="510064" y="1174909"/>
                          <a:pt x="507206" y="1174909"/>
                        </a:cubicBezTo>
                        <a:cubicBezTo>
                          <a:pt x="500539" y="1174909"/>
                          <a:pt x="495776" y="1179671"/>
                          <a:pt x="495776" y="1186339"/>
                        </a:cubicBezTo>
                        <a:cubicBezTo>
                          <a:pt x="495776" y="1188244"/>
                          <a:pt x="496729" y="1190149"/>
                          <a:pt x="497681" y="1192054"/>
                        </a:cubicBezTo>
                        <a:cubicBezTo>
                          <a:pt x="495776" y="1191101"/>
                          <a:pt x="493871" y="1190149"/>
                          <a:pt x="491966" y="1190149"/>
                        </a:cubicBezTo>
                        <a:cubicBezTo>
                          <a:pt x="489109" y="1192054"/>
                          <a:pt x="485299" y="1193959"/>
                          <a:pt x="483394" y="1196816"/>
                        </a:cubicBezTo>
                        <a:close/>
                        <a:moveTo>
                          <a:pt x="507206" y="1716881"/>
                        </a:moveTo>
                        <a:cubicBezTo>
                          <a:pt x="507206" y="1715929"/>
                          <a:pt x="506254" y="1715929"/>
                          <a:pt x="506254" y="1714976"/>
                        </a:cubicBezTo>
                        <a:cubicBezTo>
                          <a:pt x="507206" y="1714976"/>
                          <a:pt x="507206" y="1714976"/>
                          <a:pt x="508159" y="1714976"/>
                        </a:cubicBezTo>
                        <a:cubicBezTo>
                          <a:pt x="509111" y="1714976"/>
                          <a:pt x="509111" y="1714976"/>
                          <a:pt x="510064" y="1714976"/>
                        </a:cubicBezTo>
                        <a:cubicBezTo>
                          <a:pt x="510064" y="1714976"/>
                          <a:pt x="510064" y="1714976"/>
                          <a:pt x="510064" y="1714976"/>
                        </a:cubicBezTo>
                        <a:cubicBezTo>
                          <a:pt x="508159" y="1714976"/>
                          <a:pt x="507206" y="1715929"/>
                          <a:pt x="507206" y="171688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b="1"/>
                  </a:p>
                </p:txBody>
              </p:sp>
            </p:grpSp>
          </p:grpSp>
          <p:grpSp>
            <p:nvGrpSpPr>
              <p:cNvPr id="9" name="Group 8"/>
              <p:cNvGrpSpPr/>
              <p:nvPr/>
            </p:nvGrpSpPr>
            <p:grpSpPr>
              <a:xfrm>
                <a:off x="7737093" y="4166665"/>
                <a:ext cx="1155772" cy="1343239"/>
                <a:chOff x="8458131" y="4575176"/>
                <a:chExt cx="1155772" cy="1343239"/>
              </a:xfrm>
            </p:grpSpPr>
            <p:sp>
              <p:nvSpPr>
                <p:cNvPr id="19" name="Down Arrow 18"/>
                <p:cNvSpPr/>
                <p:nvPr/>
              </p:nvSpPr>
              <p:spPr>
                <a:xfrm>
                  <a:off x="8458131" y="4575176"/>
                  <a:ext cx="1155772" cy="1343239"/>
                </a:xfrm>
                <a:prstGeom prst="downArrow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Plus 19"/>
                <p:cNvSpPr/>
                <p:nvPr/>
              </p:nvSpPr>
              <p:spPr>
                <a:xfrm>
                  <a:off x="8847030" y="4850753"/>
                  <a:ext cx="406934" cy="413833"/>
                </a:xfrm>
                <a:prstGeom prst="mathPlus">
                  <a:avLst/>
                </a:prstGeom>
                <a:solidFill>
                  <a:schemeClr val="bg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" name="Group 9"/>
              <p:cNvGrpSpPr/>
              <p:nvPr/>
            </p:nvGrpSpPr>
            <p:grpSpPr>
              <a:xfrm rot="10800000">
                <a:off x="7754916" y="1214770"/>
                <a:ext cx="1155772" cy="1343239"/>
                <a:chOff x="8379670" y="4504271"/>
                <a:chExt cx="1155772" cy="1343239"/>
              </a:xfrm>
            </p:grpSpPr>
            <p:sp>
              <p:nvSpPr>
                <p:cNvPr id="17" name="Down Arrow 16"/>
                <p:cNvSpPr/>
                <p:nvPr/>
              </p:nvSpPr>
              <p:spPr>
                <a:xfrm>
                  <a:off x="8379670" y="4504271"/>
                  <a:ext cx="1155772" cy="1343239"/>
                </a:xfrm>
                <a:prstGeom prst="downArrow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Plus 17"/>
                <p:cNvSpPr/>
                <p:nvPr/>
              </p:nvSpPr>
              <p:spPr>
                <a:xfrm>
                  <a:off x="8742767" y="4734866"/>
                  <a:ext cx="406934" cy="413833"/>
                </a:xfrm>
                <a:prstGeom prst="mathPlus">
                  <a:avLst/>
                </a:prstGeom>
                <a:solidFill>
                  <a:schemeClr val="bg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" name="Group 10"/>
              <p:cNvGrpSpPr/>
              <p:nvPr/>
            </p:nvGrpSpPr>
            <p:grpSpPr>
              <a:xfrm>
                <a:off x="5862138" y="2780528"/>
                <a:ext cx="1343239" cy="1155772"/>
                <a:chOff x="5862138" y="2780528"/>
                <a:chExt cx="1343239" cy="1155772"/>
              </a:xfrm>
            </p:grpSpPr>
            <p:sp>
              <p:nvSpPr>
                <p:cNvPr id="15" name="Down Arrow 14"/>
                <p:cNvSpPr/>
                <p:nvPr/>
              </p:nvSpPr>
              <p:spPr>
                <a:xfrm rot="5400000">
                  <a:off x="5955872" y="2686794"/>
                  <a:ext cx="1155772" cy="1343239"/>
                </a:xfrm>
                <a:prstGeom prst="downArrow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Minus 15"/>
                <p:cNvSpPr/>
                <p:nvPr/>
              </p:nvSpPr>
              <p:spPr>
                <a:xfrm>
                  <a:off x="6547897" y="3123417"/>
                  <a:ext cx="430306" cy="439186"/>
                </a:xfrm>
                <a:prstGeom prst="mathMinus">
                  <a:avLst/>
                </a:prstGeom>
                <a:solidFill>
                  <a:schemeClr val="bg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" name="Group 11"/>
              <p:cNvGrpSpPr/>
              <p:nvPr/>
            </p:nvGrpSpPr>
            <p:grpSpPr>
              <a:xfrm rot="10800000">
                <a:off x="9155342" y="2742689"/>
                <a:ext cx="1343239" cy="1155772"/>
                <a:chOff x="6241371" y="2943063"/>
                <a:chExt cx="1343239" cy="1155772"/>
              </a:xfrm>
            </p:grpSpPr>
            <p:sp>
              <p:nvSpPr>
                <p:cNvPr id="13" name="Down Arrow 12"/>
                <p:cNvSpPr/>
                <p:nvPr/>
              </p:nvSpPr>
              <p:spPr>
                <a:xfrm rot="5400000">
                  <a:off x="6335105" y="2849329"/>
                  <a:ext cx="1155772" cy="1343239"/>
                </a:xfrm>
                <a:prstGeom prst="downArrow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Minus 13"/>
                <p:cNvSpPr/>
                <p:nvPr/>
              </p:nvSpPr>
              <p:spPr>
                <a:xfrm>
                  <a:off x="6920232" y="3289511"/>
                  <a:ext cx="430306" cy="439185"/>
                </a:xfrm>
                <a:prstGeom prst="mathMinus">
                  <a:avLst/>
                </a:prstGeom>
                <a:solidFill>
                  <a:schemeClr val="bg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4" name="TextBox 3"/>
            <p:cNvSpPr txBox="1"/>
            <p:nvPr/>
          </p:nvSpPr>
          <p:spPr>
            <a:xfrm>
              <a:off x="6876696" y="975461"/>
              <a:ext cx="2164261" cy="5027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500" b="1" dirty="0"/>
                <a:t>GROWTH</a:t>
              </a:r>
              <a:r>
                <a:rPr lang="en-US" sz="3000" dirty="0" smtClean="0"/>
                <a:t> </a:t>
              </a:r>
              <a:endParaRPr lang="en-US" sz="3000" dirty="0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9866811" y="3292107"/>
              <a:ext cx="3153364" cy="4036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500" b="1" dirty="0" smtClean="0"/>
                <a:t>MAN-HOURS SPENT </a:t>
              </a:r>
              <a:endParaRPr lang="en-US" sz="2500" b="1" dirty="0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6208783" y="5762223"/>
              <a:ext cx="3493826" cy="4329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500" b="1" dirty="0"/>
                <a:t>OPERATIONAL EFFICIENCY </a:t>
              </a: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4508637" y="3320484"/>
              <a:ext cx="1156317" cy="4329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500" b="1" dirty="0" smtClean="0"/>
                <a:t>COST</a:t>
              </a:r>
              <a:r>
                <a:rPr lang="en-US" sz="2500" dirty="0" smtClean="0"/>
                <a:t> </a:t>
              </a:r>
              <a:endParaRPr lang="en-US" sz="2500" dirty="0"/>
            </a:p>
          </p:txBody>
        </p:sp>
      </p:grpSp>
      <p:cxnSp>
        <p:nvCxnSpPr>
          <p:cNvPr id="244" name="Straight Connector 243"/>
          <p:cNvCxnSpPr>
            <a:cxnSpLocks/>
          </p:cNvCxnSpPr>
          <p:nvPr/>
        </p:nvCxnSpPr>
        <p:spPr>
          <a:xfrm flipV="1">
            <a:off x="878444" y="688613"/>
            <a:ext cx="5903288" cy="35943"/>
          </a:xfrm>
          <a:prstGeom prst="line">
            <a:avLst/>
          </a:prstGeom>
          <a:ln w="3810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5" name="Group 244"/>
          <p:cNvGrpSpPr/>
          <p:nvPr/>
        </p:nvGrpSpPr>
        <p:grpSpPr>
          <a:xfrm>
            <a:off x="4409" y="1241"/>
            <a:ext cx="1022746" cy="755255"/>
            <a:chOff x="0" y="0"/>
            <a:chExt cx="1023353" cy="755703"/>
          </a:xfrm>
        </p:grpSpPr>
        <p:sp>
          <p:nvSpPr>
            <p:cNvPr id="246" name="Rectangle 245">
              <a:extLst>
                <a:ext uri="{FF2B5EF4-FFF2-40B4-BE49-F238E27FC236}">
                  <a16:creationId xmlns:a16="http://schemas.microsoft.com/office/drawing/2014/main" id="{C84D1544-11C6-4238-A65C-FE7822BCB624}"/>
                </a:ext>
              </a:extLst>
            </p:cNvPr>
            <p:cNvSpPr/>
            <p:nvPr/>
          </p:nvSpPr>
          <p:spPr>
            <a:xfrm>
              <a:off x="0" y="0"/>
              <a:ext cx="755703" cy="755703"/>
            </a:xfrm>
            <a:prstGeom prst="rect">
              <a:avLst/>
            </a:prstGeom>
            <a:solidFill>
              <a:srgbClr val="F26E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lang="en-ID" sz="3200" b="1" kern="0" dirty="0" smtClean="0">
                  <a:solidFill>
                    <a:srgbClr val="FFFFFF"/>
                  </a:solidFill>
                  <a:latin typeface="Calibri"/>
                  <a:sym typeface="Arial"/>
                </a:rPr>
                <a:t>3</a:t>
              </a:r>
              <a:endParaRPr kumimoji="0" lang="en-ID" sz="32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endParaRPr>
            </a:p>
          </p:txBody>
        </p:sp>
        <p:sp>
          <p:nvSpPr>
            <p:cNvPr id="247" name="TextBox 246">
              <a:extLst>
                <a:ext uri="{FF2B5EF4-FFF2-40B4-BE49-F238E27FC236}">
                  <a16:creationId xmlns:a16="http://schemas.microsoft.com/office/drawing/2014/main" id="{BC57C1AF-901E-4031-9F34-1200D9515868}"/>
                </a:ext>
              </a:extLst>
            </p:cNvPr>
            <p:cNvSpPr txBox="1"/>
            <p:nvPr/>
          </p:nvSpPr>
          <p:spPr>
            <a:xfrm>
              <a:off x="838622" y="223962"/>
              <a:ext cx="18473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2A4186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48" name="Rectangle 247"/>
          <p:cNvSpPr/>
          <p:nvPr/>
        </p:nvSpPr>
        <p:spPr>
          <a:xfrm>
            <a:off x="759662" y="130991"/>
            <a:ext cx="1105719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b="1" dirty="0" smtClean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Why trust Artificial Intelligence as the way forward? </a:t>
            </a:r>
            <a:endParaRPr lang="en-US" sz="2800" b="1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2230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/>
          <p:cNvGrpSpPr/>
          <p:nvPr/>
        </p:nvGrpSpPr>
        <p:grpSpPr>
          <a:xfrm>
            <a:off x="728518" y="1808915"/>
            <a:ext cx="6784040" cy="1555380"/>
            <a:chOff x="728518" y="1808915"/>
            <a:chExt cx="6784040" cy="1555380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2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8518" y="1808915"/>
              <a:ext cx="1555380" cy="1555380"/>
            </a:xfrm>
            <a:prstGeom prst="rect">
              <a:avLst/>
            </a:prstGeom>
          </p:spPr>
        </p:pic>
        <p:sp>
          <p:nvSpPr>
            <p:cNvPr id="4" name="TextBox 3"/>
            <p:cNvSpPr txBox="1"/>
            <p:nvPr/>
          </p:nvSpPr>
          <p:spPr>
            <a:xfrm>
              <a:off x="2628056" y="2063016"/>
              <a:ext cx="4884502" cy="8156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500" b="1" dirty="0">
                  <a:solidFill>
                    <a:schemeClr val="accent1">
                      <a:lumMod val="75000"/>
                    </a:schemeClr>
                  </a:solidFill>
                </a:rPr>
                <a:t>Structured</a:t>
              </a:r>
              <a:r>
                <a:rPr lang="en-US" sz="2200" dirty="0" smtClean="0"/>
                <a:t> and </a:t>
              </a:r>
              <a:r>
                <a:rPr lang="en-US" sz="2500" b="1" dirty="0">
                  <a:solidFill>
                    <a:schemeClr val="accent1">
                      <a:lumMod val="75000"/>
                    </a:schemeClr>
                  </a:solidFill>
                </a:rPr>
                <a:t>Accurate</a:t>
              </a:r>
              <a:r>
                <a:rPr lang="en-US" sz="2200" dirty="0" smtClean="0"/>
                <a:t> data for analysis and procurement planning</a:t>
              </a:r>
              <a:endParaRPr lang="en-US" sz="2200" dirty="0"/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761294" y="4589345"/>
            <a:ext cx="7257290" cy="1673331"/>
            <a:chOff x="761294" y="4589345"/>
            <a:chExt cx="7257290" cy="1673331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3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1294" y="4589345"/>
              <a:ext cx="1673331" cy="1673331"/>
            </a:xfrm>
            <a:prstGeom prst="rect">
              <a:avLst/>
            </a:prstGeom>
          </p:spPr>
        </p:pic>
        <p:sp>
          <p:nvSpPr>
            <p:cNvPr id="6" name="TextBox 5"/>
            <p:cNvSpPr txBox="1"/>
            <p:nvPr/>
          </p:nvSpPr>
          <p:spPr>
            <a:xfrm>
              <a:off x="2756573" y="5032693"/>
              <a:ext cx="5262011" cy="8156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200" dirty="0" smtClean="0"/>
                <a:t>A </a:t>
              </a:r>
              <a:r>
                <a:rPr lang="en-US" sz="2500" b="1" dirty="0">
                  <a:solidFill>
                    <a:schemeClr val="accent1">
                      <a:lumMod val="75000"/>
                    </a:schemeClr>
                  </a:solidFill>
                </a:rPr>
                <a:t>Cost-effective</a:t>
              </a:r>
              <a:r>
                <a:rPr lang="en-US" sz="2200" dirty="0" smtClean="0"/>
                <a:t> and </a:t>
              </a:r>
              <a:r>
                <a:rPr lang="en-US" sz="2500" b="1" dirty="0">
                  <a:solidFill>
                    <a:schemeClr val="accent1">
                      <a:lumMod val="75000"/>
                    </a:schemeClr>
                  </a:solidFill>
                </a:rPr>
                <a:t>Streamlined</a:t>
              </a:r>
              <a:r>
                <a:rPr lang="en-US" sz="2200" dirty="0" smtClean="0"/>
                <a:t> medical supplies procurement process </a:t>
              </a:r>
              <a:endParaRPr lang="en-US" sz="2200" dirty="0"/>
            </a:p>
          </p:txBody>
        </p:sp>
      </p:grpSp>
      <p:cxnSp>
        <p:nvCxnSpPr>
          <p:cNvPr id="7" name="Straight Connector 6"/>
          <p:cNvCxnSpPr>
            <a:cxnSpLocks/>
          </p:cNvCxnSpPr>
          <p:nvPr/>
        </p:nvCxnSpPr>
        <p:spPr>
          <a:xfrm flipV="1">
            <a:off x="878444" y="688613"/>
            <a:ext cx="5903288" cy="35943"/>
          </a:xfrm>
          <a:prstGeom prst="line">
            <a:avLst/>
          </a:prstGeom>
          <a:ln w="3810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7"/>
          <p:cNvGrpSpPr/>
          <p:nvPr/>
        </p:nvGrpSpPr>
        <p:grpSpPr>
          <a:xfrm>
            <a:off x="4409" y="1241"/>
            <a:ext cx="1022746" cy="755255"/>
            <a:chOff x="0" y="0"/>
            <a:chExt cx="1023353" cy="755703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C84D1544-11C6-4238-A65C-FE7822BCB624}"/>
                </a:ext>
              </a:extLst>
            </p:cNvPr>
            <p:cNvSpPr/>
            <p:nvPr/>
          </p:nvSpPr>
          <p:spPr>
            <a:xfrm>
              <a:off x="0" y="0"/>
              <a:ext cx="755703" cy="755703"/>
            </a:xfrm>
            <a:prstGeom prst="rect">
              <a:avLst/>
            </a:prstGeom>
            <a:solidFill>
              <a:srgbClr val="F26E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lang="en-ID" sz="3200" b="1" kern="0" dirty="0" smtClean="0">
                  <a:solidFill>
                    <a:srgbClr val="FFFFFF"/>
                  </a:solidFill>
                  <a:latin typeface="Calibri"/>
                  <a:sym typeface="Arial"/>
                </a:rPr>
                <a:t>3</a:t>
              </a:r>
              <a:endParaRPr kumimoji="0" lang="en-ID" sz="32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BC57C1AF-901E-4031-9F34-1200D9515868}"/>
                </a:ext>
              </a:extLst>
            </p:cNvPr>
            <p:cNvSpPr txBox="1"/>
            <p:nvPr/>
          </p:nvSpPr>
          <p:spPr>
            <a:xfrm>
              <a:off x="838622" y="223962"/>
              <a:ext cx="18473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2A4186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" name="Rectangle 10"/>
          <p:cNvSpPr/>
          <p:nvPr/>
        </p:nvSpPr>
        <p:spPr>
          <a:xfrm>
            <a:off x="759663" y="130991"/>
            <a:ext cx="981645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sz="2799" b="1" dirty="0" smtClean="0">
                <a:solidFill>
                  <a:srgbClr val="2A4186"/>
                </a:solidFill>
              </a:rPr>
              <a:t>With VIZI You Get…</a:t>
            </a:r>
            <a:endParaRPr lang="en-US" sz="2799" b="1" dirty="0">
              <a:solidFill>
                <a:srgbClr val="2A4186"/>
              </a:solidFill>
            </a:endParaRPr>
          </a:p>
        </p:txBody>
      </p:sp>
      <p:sp>
        <p:nvSpPr>
          <p:cNvPr id="12" name="Pentagon 11"/>
          <p:cNvSpPr/>
          <p:nvPr/>
        </p:nvSpPr>
        <p:spPr>
          <a:xfrm>
            <a:off x="7541996" y="1618037"/>
            <a:ext cx="629439" cy="4644639"/>
          </a:xfrm>
          <a:prstGeom prst="homePlate">
            <a:avLst>
              <a:gd name="adj" fmla="val 100000"/>
            </a:avLst>
          </a:prstGeom>
          <a:solidFill>
            <a:srgbClr val="4156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8401045" y="2539703"/>
            <a:ext cx="3617006" cy="2739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Up to</a:t>
            </a:r>
          </a:p>
          <a:p>
            <a:pPr algn="ctr"/>
            <a:r>
              <a:rPr lang="en-US" sz="8800" b="1" dirty="0" smtClean="0">
                <a:solidFill>
                  <a:srgbClr val="F26E23"/>
                </a:solidFill>
              </a:rPr>
              <a:t>30%</a:t>
            </a:r>
            <a:r>
              <a:rPr lang="en-US" sz="7200" dirty="0" smtClean="0">
                <a:solidFill>
                  <a:srgbClr val="F26E23"/>
                </a:solidFill>
              </a:rPr>
              <a:t> </a:t>
            </a:r>
          </a:p>
          <a:p>
            <a:pPr algn="ctr"/>
            <a:r>
              <a:rPr lang="en-US" sz="2000" dirty="0" smtClean="0"/>
              <a:t>Savings in Procurement Costs</a:t>
            </a:r>
          </a:p>
          <a:p>
            <a:pPr algn="ctr"/>
            <a:r>
              <a:rPr lang="en-US" sz="2000" dirty="0" smtClean="0"/>
              <a:t>From Smart &amp; Efficient Inventory Planning &amp; Ordering Process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3426716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6883" y="6669642"/>
            <a:ext cx="2839508" cy="13648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2673" y="129391"/>
            <a:ext cx="3438387" cy="755476"/>
          </a:xfrm>
          <a:prstGeom prst="rect">
            <a:avLst/>
          </a:prstGeom>
          <a:effectLst/>
        </p:spPr>
      </p:pic>
      <p:sp>
        <p:nvSpPr>
          <p:cNvPr id="10" name="Rectangle 9"/>
          <p:cNvSpPr/>
          <p:nvPr/>
        </p:nvSpPr>
        <p:spPr>
          <a:xfrm>
            <a:off x="2408021" y="6282558"/>
            <a:ext cx="2003824" cy="51711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N" sz="1400" b="1" i="0" u="none" strike="noStrike" kern="1200" cap="none" spc="0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Confidential</a:t>
            </a:r>
            <a:endParaRPr kumimoji="0" lang="en-IN" sz="1100" b="1" i="0" u="none" strike="noStrike" kern="1200" cap="none" spc="0" normalizeH="0" baseline="0" noProof="0" dirty="0">
              <a:ln>
                <a:noFill/>
              </a:ln>
              <a:solidFill>
                <a:srgbClr val="A7A7A7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11" name="object 5"/>
          <p:cNvSpPr txBox="1"/>
          <p:nvPr/>
        </p:nvSpPr>
        <p:spPr>
          <a:xfrm>
            <a:off x="2506372" y="6674127"/>
            <a:ext cx="4813482" cy="138467"/>
          </a:xfrm>
          <a:prstGeom prst="rect">
            <a:avLst/>
          </a:prstGeom>
          <a:noFill/>
        </p:spPr>
        <p:txBody>
          <a:bodyPr vert="horz" wrap="square" lIns="0" tIns="0" rIns="0" bIns="0" rtlCol="0">
            <a:spAutoFit/>
          </a:bodyPr>
          <a:lstStyle/>
          <a:p>
            <a:pPr marL="12697" marR="5079" lvl="0" indent="0" algn="l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This document </a:t>
            </a:r>
            <a:r>
              <a:rPr kumimoji="0" sz="900" b="1" i="0" u="none" strike="noStrike" kern="1200" cap="none" spc="-10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has been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prepared </a:t>
            </a:r>
            <a:r>
              <a:rPr kumimoji="0" sz="900" b="1" i="0" u="none" strike="noStrike" kern="1200" cap="none" spc="-10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by </a:t>
            </a:r>
            <a:r>
              <a:rPr kumimoji="0" lang="en-IN" sz="900" b="1" i="0" u="none" strike="noStrike" kern="1200" cap="none" spc="-10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Medikabazaar and is to be </a:t>
            </a:r>
            <a:r>
              <a:rPr kumimoji="0" lang="en-IN" sz="900" b="1" i="0" u="none" strike="noStrike" kern="1200" cap="none" spc="-5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used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 for</a:t>
            </a:r>
            <a:r>
              <a:rPr kumimoji="0" lang="en-US" sz="900" b="1" i="0" u="none" strike="noStrike" kern="1200" cap="none" spc="-5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 private circulation only.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 </a:t>
            </a:r>
            <a:endParaRPr kumimoji="0" sz="900" b="1" i="0" u="none" strike="noStrike" kern="1200" cap="none" spc="0" normalizeH="0" baseline="0" noProof="0" dirty="0">
              <a:ln>
                <a:noFill/>
              </a:ln>
              <a:solidFill>
                <a:srgbClr val="A7A7A7"/>
              </a:solidFill>
              <a:effectLst/>
              <a:uLnTx/>
              <a:uFillTx/>
              <a:latin typeface="Calibri"/>
              <a:ea typeface="+mn-ea"/>
              <a:cs typeface="Arial"/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796088BE-9877-4BB3-A0CB-16A4901A8B6D}"/>
              </a:ext>
            </a:extLst>
          </p:cNvPr>
          <p:cNvSpPr/>
          <p:nvPr/>
        </p:nvSpPr>
        <p:spPr>
          <a:xfrm flipH="1">
            <a:off x="-18145" y="9846"/>
            <a:ext cx="2392371" cy="1669105"/>
          </a:xfrm>
          <a:custGeom>
            <a:avLst/>
            <a:gdLst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482442 w 6699513"/>
              <a:gd name="connsiteY2" fmla="*/ 6857999 h 6857999"/>
              <a:gd name="connsiteX3" fmla="*/ 4640123 w 6699513"/>
              <a:gd name="connsiteY3" fmla="*/ 0 h 6857999"/>
              <a:gd name="connsiteX4" fmla="*/ 5854641 w 6699513"/>
              <a:gd name="connsiteY4" fmla="*/ 0 h 6857999"/>
              <a:gd name="connsiteX5" fmla="*/ 6699513 w 6699513"/>
              <a:gd name="connsiteY5" fmla="*/ 844872 h 6857999"/>
              <a:gd name="connsiteX6" fmla="*/ 6699513 w 6699513"/>
              <a:gd name="connsiteY6" fmla="*/ 2639318 h 6857999"/>
              <a:gd name="connsiteX7" fmla="*/ 5247381 w 6699513"/>
              <a:gd name="connsiteY7" fmla="*/ 1187186 h 6857999"/>
              <a:gd name="connsiteX8" fmla="*/ 1794444 w 6699513"/>
              <a:gd name="connsiteY8" fmla="*/ 4640123 h 6857999"/>
              <a:gd name="connsiteX9" fmla="*/ 4012320 w 6699513"/>
              <a:gd name="connsiteY9" fmla="*/ 6857999 h 6857999"/>
              <a:gd name="connsiteX10" fmla="*/ 2217875 w 6699513"/>
              <a:gd name="connsiteY10" fmla="*/ 6857999 h 6857999"/>
              <a:gd name="connsiteX11" fmla="*/ 0 w 6699513"/>
              <a:gd name="connsiteY11" fmla="*/ 4640124 h 6857999"/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482442 w 6699513"/>
              <a:gd name="connsiteY2" fmla="*/ 6857999 h 6857999"/>
              <a:gd name="connsiteX3" fmla="*/ 6699513 w 6699513"/>
              <a:gd name="connsiteY3" fmla="*/ 6640928 h 6857999"/>
              <a:gd name="connsiteX4" fmla="*/ 4640123 w 6699513"/>
              <a:gd name="connsiteY4" fmla="*/ 0 h 6857999"/>
              <a:gd name="connsiteX5" fmla="*/ 5854641 w 6699513"/>
              <a:gd name="connsiteY5" fmla="*/ 0 h 6857999"/>
              <a:gd name="connsiteX6" fmla="*/ 6699513 w 6699513"/>
              <a:gd name="connsiteY6" fmla="*/ 844872 h 6857999"/>
              <a:gd name="connsiteX7" fmla="*/ 5247381 w 6699513"/>
              <a:gd name="connsiteY7" fmla="*/ 1187186 h 6857999"/>
              <a:gd name="connsiteX8" fmla="*/ 1794444 w 6699513"/>
              <a:gd name="connsiteY8" fmla="*/ 4640123 h 6857999"/>
              <a:gd name="connsiteX9" fmla="*/ 4012320 w 6699513"/>
              <a:gd name="connsiteY9" fmla="*/ 6857999 h 6857999"/>
              <a:gd name="connsiteX10" fmla="*/ 2217875 w 6699513"/>
              <a:gd name="connsiteY10" fmla="*/ 6857999 h 6857999"/>
              <a:gd name="connsiteX11" fmla="*/ 0 w 6699513"/>
              <a:gd name="connsiteY11" fmla="*/ 4640124 h 6857999"/>
              <a:gd name="connsiteX12" fmla="*/ 4640123 w 6699513"/>
              <a:gd name="connsiteY12" fmla="*/ 0 h 6857999"/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482442 w 6699513"/>
              <a:gd name="connsiteY2" fmla="*/ 6857999 h 6857999"/>
              <a:gd name="connsiteX3" fmla="*/ 6699513 w 6699513"/>
              <a:gd name="connsiteY3" fmla="*/ 6640928 h 6857999"/>
              <a:gd name="connsiteX4" fmla="*/ 4640123 w 6699513"/>
              <a:gd name="connsiteY4" fmla="*/ 0 h 6857999"/>
              <a:gd name="connsiteX5" fmla="*/ 5854641 w 6699513"/>
              <a:gd name="connsiteY5" fmla="*/ 0 h 6857999"/>
              <a:gd name="connsiteX6" fmla="*/ 5247381 w 6699513"/>
              <a:gd name="connsiteY6" fmla="*/ 1187186 h 6857999"/>
              <a:gd name="connsiteX7" fmla="*/ 1794444 w 6699513"/>
              <a:gd name="connsiteY7" fmla="*/ 4640123 h 6857999"/>
              <a:gd name="connsiteX8" fmla="*/ 4012320 w 6699513"/>
              <a:gd name="connsiteY8" fmla="*/ 6857999 h 6857999"/>
              <a:gd name="connsiteX9" fmla="*/ 2217875 w 6699513"/>
              <a:gd name="connsiteY9" fmla="*/ 6857999 h 6857999"/>
              <a:gd name="connsiteX10" fmla="*/ 0 w 6699513"/>
              <a:gd name="connsiteY10" fmla="*/ 4640124 h 6857999"/>
              <a:gd name="connsiteX11" fmla="*/ 4640123 w 6699513"/>
              <a:gd name="connsiteY11" fmla="*/ 0 h 6857999"/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482442 w 6699513"/>
              <a:gd name="connsiteY2" fmla="*/ 6857999 h 6857999"/>
              <a:gd name="connsiteX3" fmla="*/ 6699513 w 6699513"/>
              <a:gd name="connsiteY3" fmla="*/ 6640928 h 6857999"/>
              <a:gd name="connsiteX4" fmla="*/ 4640123 w 6699513"/>
              <a:gd name="connsiteY4" fmla="*/ 0 h 6857999"/>
              <a:gd name="connsiteX5" fmla="*/ 5854641 w 6699513"/>
              <a:gd name="connsiteY5" fmla="*/ 0 h 6857999"/>
              <a:gd name="connsiteX6" fmla="*/ 1794444 w 6699513"/>
              <a:gd name="connsiteY6" fmla="*/ 4640123 h 6857999"/>
              <a:gd name="connsiteX7" fmla="*/ 4012320 w 6699513"/>
              <a:gd name="connsiteY7" fmla="*/ 6857999 h 6857999"/>
              <a:gd name="connsiteX8" fmla="*/ 2217875 w 6699513"/>
              <a:gd name="connsiteY8" fmla="*/ 6857999 h 6857999"/>
              <a:gd name="connsiteX9" fmla="*/ 0 w 6699513"/>
              <a:gd name="connsiteY9" fmla="*/ 4640124 h 6857999"/>
              <a:gd name="connsiteX10" fmla="*/ 4640123 w 6699513"/>
              <a:gd name="connsiteY10" fmla="*/ 0 h 6857999"/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699513 w 6699513"/>
              <a:gd name="connsiteY2" fmla="*/ 6640928 h 6857999"/>
              <a:gd name="connsiteX3" fmla="*/ 4640123 w 6699513"/>
              <a:gd name="connsiteY3" fmla="*/ 0 h 6857999"/>
              <a:gd name="connsiteX4" fmla="*/ 5854641 w 6699513"/>
              <a:gd name="connsiteY4" fmla="*/ 0 h 6857999"/>
              <a:gd name="connsiteX5" fmla="*/ 1794444 w 6699513"/>
              <a:gd name="connsiteY5" fmla="*/ 4640123 h 6857999"/>
              <a:gd name="connsiteX6" fmla="*/ 4012320 w 6699513"/>
              <a:gd name="connsiteY6" fmla="*/ 6857999 h 6857999"/>
              <a:gd name="connsiteX7" fmla="*/ 2217875 w 6699513"/>
              <a:gd name="connsiteY7" fmla="*/ 6857999 h 6857999"/>
              <a:gd name="connsiteX8" fmla="*/ 0 w 6699513"/>
              <a:gd name="connsiteY8" fmla="*/ 4640124 h 6857999"/>
              <a:gd name="connsiteX9" fmla="*/ 4640123 w 6699513"/>
              <a:gd name="connsiteY9" fmla="*/ 0 h 6857999"/>
              <a:gd name="connsiteX0" fmla="*/ 4640123 w 5854641"/>
              <a:gd name="connsiteY0" fmla="*/ 0 h 6857999"/>
              <a:gd name="connsiteX1" fmla="*/ 5854641 w 5854641"/>
              <a:gd name="connsiteY1" fmla="*/ 0 h 6857999"/>
              <a:gd name="connsiteX2" fmla="*/ 1794444 w 5854641"/>
              <a:gd name="connsiteY2" fmla="*/ 4640123 h 6857999"/>
              <a:gd name="connsiteX3" fmla="*/ 4012320 w 5854641"/>
              <a:gd name="connsiteY3" fmla="*/ 6857999 h 6857999"/>
              <a:gd name="connsiteX4" fmla="*/ 2217875 w 5854641"/>
              <a:gd name="connsiteY4" fmla="*/ 6857999 h 6857999"/>
              <a:gd name="connsiteX5" fmla="*/ 0 w 5854641"/>
              <a:gd name="connsiteY5" fmla="*/ 4640124 h 6857999"/>
              <a:gd name="connsiteX6" fmla="*/ 4640123 w 5854641"/>
              <a:gd name="connsiteY6" fmla="*/ 0 h 6857999"/>
              <a:gd name="connsiteX0" fmla="*/ 4640123 w 4640123"/>
              <a:gd name="connsiteY0" fmla="*/ 0 h 6857999"/>
              <a:gd name="connsiteX1" fmla="*/ 1794444 w 4640123"/>
              <a:gd name="connsiteY1" fmla="*/ 4640123 h 6857999"/>
              <a:gd name="connsiteX2" fmla="*/ 4012320 w 4640123"/>
              <a:gd name="connsiteY2" fmla="*/ 6857999 h 6857999"/>
              <a:gd name="connsiteX3" fmla="*/ 2217875 w 4640123"/>
              <a:gd name="connsiteY3" fmla="*/ 6857999 h 6857999"/>
              <a:gd name="connsiteX4" fmla="*/ 0 w 4640123"/>
              <a:gd name="connsiteY4" fmla="*/ 4640124 h 6857999"/>
              <a:gd name="connsiteX5" fmla="*/ 4640123 w 4640123"/>
              <a:gd name="connsiteY5" fmla="*/ 0 h 6857999"/>
              <a:gd name="connsiteX0" fmla="*/ 0 w 4012321"/>
              <a:gd name="connsiteY0" fmla="*/ 1 h 2217876"/>
              <a:gd name="connsiteX1" fmla="*/ 1794444 w 4012321"/>
              <a:gd name="connsiteY1" fmla="*/ 0 h 2217876"/>
              <a:gd name="connsiteX2" fmla="*/ 4012320 w 4012321"/>
              <a:gd name="connsiteY2" fmla="*/ 2217876 h 2217876"/>
              <a:gd name="connsiteX3" fmla="*/ 2217875 w 4012321"/>
              <a:gd name="connsiteY3" fmla="*/ 2217876 h 2217876"/>
              <a:gd name="connsiteX4" fmla="*/ 0 w 4012321"/>
              <a:gd name="connsiteY4" fmla="*/ 1 h 2217876"/>
              <a:gd name="connsiteX0" fmla="*/ 0 w 3178940"/>
              <a:gd name="connsiteY0" fmla="*/ 1 h 2217876"/>
              <a:gd name="connsiteX1" fmla="*/ 1794444 w 3178940"/>
              <a:gd name="connsiteY1" fmla="*/ 0 h 2217876"/>
              <a:gd name="connsiteX2" fmla="*/ 3178940 w 3178940"/>
              <a:gd name="connsiteY2" fmla="*/ 1384496 h 2217876"/>
              <a:gd name="connsiteX3" fmla="*/ 2217875 w 3178940"/>
              <a:gd name="connsiteY3" fmla="*/ 2217876 h 2217876"/>
              <a:gd name="connsiteX4" fmla="*/ 0 w 3178940"/>
              <a:gd name="connsiteY4" fmla="*/ 1 h 2217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78940" h="2217876">
                <a:moveTo>
                  <a:pt x="0" y="1"/>
                </a:moveTo>
                <a:lnTo>
                  <a:pt x="1794444" y="0"/>
                </a:lnTo>
                <a:lnTo>
                  <a:pt x="3178940" y="1384496"/>
                </a:lnTo>
                <a:lnTo>
                  <a:pt x="2217875" y="2217876"/>
                </a:lnTo>
                <a:lnTo>
                  <a:pt x="0" y="1"/>
                </a:lnTo>
                <a:close/>
              </a:path>
            </a:pathLst>
          </a:custGeom>
          <a:solidFill>
            <a:srgbClr val="000000">
              <a:alpha val="1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Freeform: Shape 11">
            <a:extLst>
              <a:ext uri="{FF2B5EF4-FFF2-40B4-BE49-F238E27FC236}">
                <a16:creationId xmlns:a16="http://schemas.microsoft.com/office/drawing/2014/main" id="{796088BE-9877-4BB3-A0CB-16A4901A8B6D}"/>
              </a:ext>
            </a:extLst>
          </p:cNvPr>
          <p:cNvSpPr/>
          <p:nvPr/>
        </p:nvSpPr>
        <p:spPr>
          <a:xfrm flipH="1">
            <a:off x="-4424" y="325362"/>
            <a:ext cx="4303410" cy="6531050"/>
          </a:xfrm>
          <a:custGeom>
            <a:avLst/>
            <a:gdLst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482442 w 6699513"/>
              <a:gd name="connsiteY2" fmla="*/ 6857999 h 6857999"/>
              <a:gd name="connsiteX3" fmla="*/ 4640123 w 6699513"/>
              <a:gd name="connsiteY3" fmla="*/ 0 h 6857999"/>
              <a:gd name="connsiteX4" fmla="*/ 5854641 w 6699513"/>
              <a:gd name="connsiteY4" fmla="*/ 0 h 6857999"/>
              <a:gd name="connsiteX5" fmla="*/ 6699513 w 6699513"/>
              <a:gd name="connsiteY5" fmla="*/ 844872 h 6857999"/>
              <a:gd name="connsiteX6" fmla="*/ 6699513 w 6699513"/>
              <a:gd name="connsiteY6" fmla="*/ 2639318 h 6857999"/>
              <a:gd name="connsiteX7" fmla="*/ 5247381 w 6699513"/>
              <a:gd name="connsiteY7" fmla="*/ 1187186 h 6857999"/>
              <a:gd name="connsiteX8" fmla="*/ 1794444 w 6699513"/>
              <a:gd name="connsiteY8" fmla="*/ 4640123 h 6857999"/>
              <a:gd name="connsiteX9" fmla="*/ 4012320 w 6699513"/>
              <a:gd name="connsiteY9" fmla="*/ 6857999 h 6857999"/>
              <a:gd name="connsiteX10" fmla="*/ 2217875 w 6699513"/>
              <a:gd name="connsiteY10" fmla="*/ 6857999 h 6857999"/>
              <a:gd name="connsiteX11" fmla="*/ 0 w 6699513"/>
              <a:gd name="connsiteY11" fmla="*/ 4640124 h 6857999"/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699513 w 6699513"/>
              <a:gd name="connsiteY2" fmla="*/ 6640928 h 6857999"/>
              <a:gd name="connsiteX3" fmla="*/ 4640123 w 6699513"/>
              <a:gd name="connsiteY3" fmla="*/ 0 h 6857999"/>
              <a:gd name="connsiteX4" fmla="*/ 5854641 w 6699513"/>
              <a:gd name="connsiteY4" fmla="*/ 0 h 6857999"/>
              <a:gd name="connsiteX5" fmla="*/ 6699513 w 6699513"/>
              <a:gd name="connsiteY5" fmla="*/ 844872 h 6857999"/>
              <a:gd name="connsiteX6" fmla="*/ 6699513 w 6699513"/>
              <a:gd name="connsiteY6" fmla="*/ 2639318 h 6857999"/>
              <a:gd name="connsiteX7" fmla="*/ 5247381 w 6699513"/>
              <a:gd name="connsiteY7" fmla="*/ 1187186 h 6857999"/>
              <a:gd name="connsiteX8" fmla="*/ 1794444 w 6699513"/>
              <a:gd name="connsiteY8" fmla="*/ 4640123 h 6857999"/>
              <a:gd name="connsiteX9" fmla="*/ 4012320 w 6699513"/>
              <a:gd name="connsiteY9" fmla="*/ 6857999 h 6857999"/>
              <a:gd name="connsiteX10" fmla="*/ 2217875 w 6699513"/>
              <a:gd name="connsiteY10" fmla="*/ 6857999 h 6857999"/>
              <a:gd name="connsiteX11" fmla="*/ 0 w 6699513"/>
              <a:gd name="connsiteY11" fmla="*/ 4640124 h 6857999"/>
              <a:gd name="connsiteX12" fmla="*/ 4640123 w 6699513"/>
              <a:gd name="connsiteY12" fmla="*/ 0 h 6857999"/>
              <a:gd name="connsiteX0" fmla="*/ 4640123 w 6699513"/>
              <a:gd name="connsiteY0" fmla="*/ 0 h 6857999"/>
              <a:gd name="connsiteX1" fmla="*/ 5854641 w 6699513"/>
              <a:gd name="connsiteY1" fmla="*/ 0 h 6857999"/>
              <a:gd name="connsiteX2" fmla="*/ 6699513 w 6699513"/>
              <a:gd name="connsiteY2" fmla="*/ 844872 h 6857999"/>
              <a:gd name="connsiteX3" fmla="*/ 6699513 w 6699513"/>
              <a:gd name="connsiteY3" fmla="*/ 2639318 h 6857999"/>
              <a:gd name="connsiteX4" fmla="*/ 5247381 w 6699513"/>
              <a:gd name="connsiteY4" fmla="*/ 1187186 h 6857999"/>
              <a:gd name="connsiteX5" fmla="*/ 1794444 w 6699513"/>
              <a:gd name="connsiteY5" fmla="*/ 4640123 h 6857999"/>
              <a:gd name="connsiteX6" fmla="*/ 4012320 w 6699513"/>
              <a:gd name="connsiteY6" fmla="*/ 6857999 h 6857999"/>
              <a:gd name="connsiteX7" fmla="*/ 2217875 w 6699513"/>
              <a:gd name="connsiteY7" fmla="*/ 6857999 h 6857999"/>
              <a:gd name="connsiteX8" fmla="*/ 0 w 6699513"/>
              <a:gd name="connsiteY8" fmla="*/ 4640124 h 6857999"/>
              <a:gd name="connsiteX9" fmla="*/ 4640123 w 6699513"/>
              <a:gd name="connsiteY9" fmla="*/ 0 h 6857999"/>
              <a:gd name="connsiteX0" fmla="*/ 4640123 w 6699513"/>
              <a:gd name="connsiteY0" fmla="*/ 0 h 6857999"/>
              <a:gd name="connsiteX1" fmla="*/ 5854641 w 6699513"/>
              <a:gd name="connsiteY1" fmla="*/ 0 h 6857999"/>
              <a:gd name="connsiteX2" fmla="*/ 6699513 w 6699513"/>
              <a:gd name="connsiteY2" fmla="*/ 844872 h 6857999"/>
              <a:gd name="connsiteX3" fmla="*/ 5247381 w 6699513"/>
              <a:gd name="connsiteY3" fmla="*/ 1187186 h 6857999"/>
              <a:gd name="connsiteX4" fmla="*/ 1794444 w 6699513"/>
              <a:gd name="connsiteY4" fmla="*/ 4640123 h 6857999"/>
              <a:gd name="connsiteX5" fmla="*/ 4012320 w 6699513"/>
              <a:gd name="connsiteY5" fmla="*/ 6857999 h 6857999"/>
              <a:gd name="connsiteX6" fmla="*/ 2217875 w 6699513"/>
              <a:gd name="connsiteY6" fmla="*/ 6857999 h 6857999"/>
              <a:gd name="connsiteX7" fmla="*/ 0 w 6699513"/>
              <a:gd name="connsiteY7" fmla="*/ 4640124 h 6857999"/>
              <a:gd name="connsiteX8" fmla="*/ 4640123 w 6699513"/>
              <a:gd name="connsiteY8" fmla="*/ 0 h 6857999"/>
              <a:gd name="connsiteX0" fmla="*/ 6699513 w 6790953"/>
              <a:gd name="connsiteY0" fmla="*/ 844872 h 6857999"/>
              <a:gd name="connsiteX1" fmla="*/ 5247381 w 6790953"/>
              <a:gd name="connsiteY1" fmla="*/ 1187186 h 6857999"/>
              <a:gd name="connsiteX2" fmla="*/ 1794444 w 6790953"/>
              <a:gd name="connsiteY2" fmla="*/ 4640123 h 6857999"/>
              <a:gd name="connsiteX3" fmla="*/ 4012320 w 6790953"/>
              <a:gd name="connsiteY3" fmla="*/ 6857999 h 6857999"/>
              <a:gd name="connsiteX4" fmla="*/ 2217875 w 6790953"/>
              <a:gd name="connsiteY4" fmla="*/ 6857999 h 6857999"/>
              <a:gd name="connsiteX5" fmla="*/ 0 w 6790953"/>
              <a:gd name="connsiteY5" fmla="*/ 4640124 h 6857999"/>
              <a:gd name="connsiteX6" fmla="*/ 4640123 w 6790953"/>
              <a:gd name="connsiteY6" fmla="*/ 0 h 6857999"/>
              <a:gd name="connsiteX7" fmla="*/ 5854641 w 6790953"/>
              <a:gd name="connsiteY7" fmla="*/ 0 h 6857999"/>
              <a:gd name="connsiteX8" fmla="*/ 6790953 w 6790953"/>
              <a:gd name="connsiteY8" fmla="*/ 936312 h 6857999"/>
              <a:gd name="connsiteX0" fmla="*/ 6699513 w 6699513"/>
              <a:gd name="connsiteY0" fmla="*/ 844872 h 6857999"/>
              <a:gd name="connsiteX1" fmla="*/ 5247381 w 6699513"/>
              <a:gd name="connsiteY1" fmla="*/ 1187186 h 6857999"/>
              <a:gd name="connsiteX2" fmla="*/ 1794444 w 6699513"/>
              <a:gd name="connsiteY2" fmla="*/ 4640123 h 6857999"/>
              <a:gd name="connsiteX3" fmla="*/ 4012320 w 6699513"/>
              <a:gd name="connsiteY3" fmla="*/ 6857999 h 6857999"/>
              <a:gd name="connsiteX4" fmla="*/ 2217875 w 6699513"/>
              <a:gd name="connsiteY4" fmla="*/ 6857999 h 6857999"/>
              <a:gd name="connsiteX5" fmla="*/ 0 w 6699513"/>
              <a:gd name="connsiteY5" fmla="*/ 4640124 h 6857999"/>
              <a:gd name="connsiteX6" fmla="*/ 4640123 w 6699513"/>
              <a:gd name="connsiteY6" fmla="*/ 0 h 6857999"/>
              <a:gd name="connsiteX7" fmla="*/ 5854641 w 6699513"/>
              <a:gd name="connsiteY7" fmla="*/ 0 h 6857999"/>
              <a:gd name="connsiteX0" fmla="*/ 5247381 w 5854641"/>
              <a:gd name="connsiteY0" fmla="*/ 1187186 h 6857999"/>
              <a:gd name="connsiteX1" fmla="*/ 1794444 w 5854641"/>
              <a:gd name="connsiteY1" fmla="*/ 4640123 h 6857999"/>
              <a:gd name="connsiteX2" fmla="*/ 4012320 w 5854641"/>
              <a:gd name="connsiteY2" fmla="*/ 6857999 h 6857999"/>
              <a:gd name="connsiteX3" fmla="*/ 2217875 w 5854641"/>
              <a:gd name="connsiteY3" fmla="*/ 6857999 h 6857999"/>
              <a:gd name="connsiteX4" fmla="*/ 0 w 5854641"/>
              <a:gd name="connsiteY4" fmla="*/ 4640124 h 6857999"/>
              <a:gd name="connsiteX5" fmla="*/ 4640123 w 5854641"/>
              <a:gd name="connsiteY5" fmla="*/ 0 h 6857999"/>
              <a:gd name="connsiteX6" fmla="*/ 5854641 w 5854641"/>
              <a:gd name="connsiteY6" fmla="*/ 0 h 6857999"/>
              <a:gd name="connsiteX0" fmla="*/ 5247381 w 5247381"/>
              <a:gd name="connsiteY0" fmla="*/ 1187186 h 6857999"/>
              <a:gd name="connsiteX1" fmla="*/ 1794444 w 5247381"/>
              <a:gd name="connsiteY1" fmla="*/ 4640123 h 6857999"/>
              <a:gd name="connsiteX2" fmla="*/ 4012320 w 5247381"/>
              <a:gd name="connsiteY2" fmla="*/ 6857999 h 6857999"/>
              <a:gd name="connsiteX3" fmla="*/ 2217875 w 5247381"/>
              <a:gd name="connsiteY3" fmla="*/ 6857999 h 6857999"/>
              <a:gd name="connsiteX4" fmla="*/ 0 w 5247381"/>
              <a:gd name="connsiteY4" fmla="*/ 4640124 h 6857999"/>
              <a:gd name="connsiteX5" fmla="*/ 4640123 w 5247381"/>
              <a:gd name="connsiteY5" fmla="*/ 0 h 6857999"/>
              <a:gd name="connsiteX0" fmla="*/ 5247381 w 5247381"/>
              <a:gd name="connsiteY0" fmla="*/ 856986 h 6527799"/>
              <a:gd name="connsiteX1" fmla="*/ 1794444 w 5247381"/>
              <a:gd name="connsiteY1" fmla="*/ 4309923 h 6527799"/>
              <a:gd name="connsiteX2" fmla="*/ 4012320 w 5247381"/>
              <a:gd name="connsiteY2" fmla="*/ 6527799 h 6527799"/>
              <a:gd name="connsiteX3" fmla="*/ 2217875 w 5247381"/>
              <a:gd name="connsiteY3" fmla="*/ 6527799 h 6527799"/>
              <a:gd name="connsiteX4" fmla="*/ 0 w 5247381"/>
              <a:gd name="connsiteY4" fmla="*/ 4309924 h 6527799"/>
              <a:gd name="connsiteX5" fmla="*/ 4297223 w 5247381"/>
              <a:gd name="connsiteY5" fmla="*/ 0 h 6527799"/>
              <a:gd name="connsiteX0" fmla="*/ 4304406 w 4304406"/>
              <a:gd name="connsiteY0" fmla="*/ 1804723 h 6527799"/>
              <a:gd name="connsiteX1" fmla="*/ 1794444 w 4304406"/>
              <a:gd name="connsiteY1" fmla="*/ 4309923 h 6527799"/>
              <a:gd name="connsiteX2" fmla="*/ 4012320 w 4304406"/>
              <a:gd name="connsiteY2" fmla="*/ 6527799 h 6527799"/>
              <a:gd name="connsiteX3" fmla="*/ 2217875 w 4304406"/>
              <a:gd name="connsiteY3" fmla="*/ 6527799 h 6527799"/>
              <a:gd name="connsiteX4" fmla="*/ 0 w 4304406"/>
              <a:gd name="connsiteY4" fmla="*/ 4309924 h 6527799"/>
              <a:gd name="connsiteX5" fmla="*/ 4297223 w 4304406"/>
              <a:gd name="connsiteY5" fmla="*/ 0 h 6527799"/>
              <a:gd name="connsiteX0" fmla="*/ 4304406 w 4304406"/>
              <a:gd name="connsiteY0" fmla="*/ 1809486 h 6532562"/>
              <a:gd name="connsiteX1" fmla="*/ 1794444 w 4304406"/>
              <a:gd name="connsiteY1" fmla="*/ 4314686 h 6532562"/>
              <a:gd name="connsiteX2" fmla="*/ 4012320 w 4304406"/>
              <a:gd name="connsiteY2" fmla="*/ 6532562 h 6532562"/>
              <a:gd name="connsiteX3" fmla="*/ 2217875 w 4304406"/>
              <a:gd name="connsiteY3" fmla="*/ 6532562 h 6532562"/>
              <a:gd name="connsiteX4" fmla="*/ 0 w 4304406"/>
              <a:gd name="connsiteY4" fmla="*/ 4314687 h 6532562"/>
              <a:gd name="connsiteX5" fmla="*/ 4297223 w 4304406"/>
              <a:gd name="connsiteY5" fmla="*/ 0 h 6532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04406" h="6532562">
                <a:moveTo>
                  <a:pt x="4304406" y="1809486"/>
                </a:moveTo>
                <a:lnTo>
                  <a:pt x="1794444" y="4314686"/>
                </a:lnTo>
                <a:lnTo>
                  <a:pt x="4012320" y="6532562"/>
                </a:lnTo>
                <a:lnTo>
                  <a:pt x="2217875" y="6532562"/>
                </a:lnTo>
                <a:lnTo>
                  <a:pt x="0" y="4314687"/>
                </a:lnTo>
                <a:lnTo>
                  <a:pt x="4297223" y="0"/>
                </a:lnTo>
              </a:path>
            </a:pathLst>
          </a:custGeom>
          <a:gradFill>
            <a:gsLst>
              <a:gs pos="100000">
                <a:schemeClr val="accent6"/>
              </a:gs>
              <a:gs pos="0">
                <a:schemeClr val="tx2">
                  <a:lumMod val="10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Freeform: Shape 11">
            <a:extLst>
              <a:ext uri="{FF2B5EF4-FFF2-40B4-BE49-F238E27FC236}">
                <a16:creationId xmlns:a16="http://schemas.microsoft.com/office/drawing/2014/main" id="{796088BE-9877-4BB3-A0CB-16A4901A8B6D}"/>
              </a:ext>
            </a:extLst>
          </p:cNvPr>
          <p:cNvSpPr/>
          <p:nvPr/>
        </p:nvSpPr>
        <p:spPr>
          <a:xfrm flipH="1">
            <a:off x="-5984" y="3290884"/>
            <a:ext cx="1350559" cy="2685954"/>
          </a:xfrm>
          <a:custGeom>
            <a:avLst/>
            <a:gdLst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482442 w 6699513"/>
              <a:gd name="connsiteY2" fmla="*/ 6857999 h 6857999"/>
              <a:gd name="connsiteX3" fmla="*/ 4640123 w 6699513"/>
              <a:gd name="connsiteY3" fmla="*/ 0 h 6857999"/>
              <a:gd name="connsiteX4" fmla="*/ 5854641 w 6699513"/>
              <a:gd name="connsiteY4" fmla="*/ 0 h 6857999"/>
              <a:gd name="connsiteX5" fmla="*/ 6699513 w 6699513"/>
              <a:gd name="connsiteY5" fmla="*/ 844872 h 6857999"/>
              <a:gd name="connsiteX6" fmla="*/ 6699513 w 6699513"/>
              <a:gd name="connsiteY6" fmla="*/ 2639318 h 6857999"/>
              <a:gd name="connsiteX7" fmla="*/ 5247381 w 6699513"/>
              <a:gd name="connsiteY7" fmla="*/ 1187186 h 6857999"/>
              <a:gd name="connsiteX8" fmla="*/ 1794444 w 6699513"/>
              <a:gd name="connsiteY8" fmla="*/ 4640123 h 6857999"/>
              <a:gd name="connsiteX9" fmla="*/ 4012320 w 6699513"/>
              <a:gd name="connsiteY9" fmla="*/ 6857999 h 6857999"/>
              <a:gd name="connsiteX10" fmla="*/ 2217875 w 6699513"/>
              <a:gd name="connsiteY10" fmla="*/ 6857999 h 6857999"/>
              <a:gd name="connsiteX11" fmla="*/ 0 w 6699513"/>
              <a:gd name="connsiteY11" fmla="*/ 4640124 h 6857999"/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699513 w 6699513"/>
              <a:gd name="connsiteY2" fmla="*/ 6640928 h 6857999"/>
              <a:gd name="connsiteX3" fmla="*/ 4640123 w 6699513"/>
              <a:gd name="connsiteY3" fmla="*/ 0 h 6857999"/>
              <a:gd name="connsiteX4" fmla="*/ 5854641 w 6699513"/>
              <a:gd name="connsiteY4" fmla="*/ 0 h 6857999"/>
              <a:gd name="connsiteX5" fmla="*/ 6699513 w 6699513"/>
              <a:gd name="connsiteY5" fmla="*/ 844872 h 6857999"/>
              <a:gd name="connsiteX6" fmla="*/ 6699513 w 6699513"/>
              <a:gd name="connsiteY6" fmla="*/ 2639318 h 6857999"/>
              <a:gd name="connsiteX7" fmla="*/ 5247381 w 6699513"/>
              <a:gd name="connsiteY7" fmla="*/ 1187186 h 6857999"/>
              <a:gd name="connsiteX8" fmla="*/ 1794444 w 6699513"/>
              <a:gd name="connsiteY8" fmla="*/ 4640123 h 6857999"/>
              <a:gd name="connsiteX9" fmla="*/ 4012320 w 6699513"/>
              <a:gd name="connsiteY9" fmla="*/ 6857999 h 6857999"/>
              <a:gd name="connsiteX10" fmla="*/ 2217875 w 6699513"/>
              <a:gd name="connsiteY10" fmla="*/ 6857999 h 6857999"/>
              <a:gd name="connsiteX11" fmla="*/ 0 w 6699513"/>
              <a:gd name="connsiteY11" fmla="*/ 4640124 h 6857999"/>
              <a:gd name="connsiteX12" fmla="*/ 4640123 w 6699513"/>
              <a:gd name="connsiteY12" fmla="*/ 0 h 6857999"/>
              <a:gd name="connsiteX0" fmla="*/ 4640123 w 6699513"/>
              <a:gd name="connsiteY0" fmla="*/ 0 h 6857999"/>
              <a:gd name="connsiteX1" fmla="*/ 5854641 w 6699513"/>
              <a:gd name="connsiteY1" fmla="*/ 0 h 6857999"/>
              <a:gd name="connsiteX2" fmla="*/ 6699513 w 6699513"/>
              <a:gd name="connsiteY2" fmla="*/ 844872 h 6857999"/>
              <a:gd name="connsiteX3" fmla="*/ 6699513 w 6699513"/>
              <a:gd name="connsiteY3" fmla="*/ 2639318 h 6857999"/>
              <a:gd name="connsiteX4" fmla="*/ 5247381 w 6699513"/>
              <a:gd name="connsiteY4" fmla="*/ 1187186 h 6857999"/>
              <a:gd name="connsiteX5" fmla="*/ 1794444 w 6699513"/>
              <a:gd name="connsiteY5" fmla="*/ 4640123 h 6857999"/>
              <a:gd name="connsiteX6" fmla="*/ 4012320 w 6699513"/>
              <a:gd name="connsiteY6" fmla="*/ 6857999 h 6857999"/>
              <a:gd name="connsiteX7" fmla="*/ 2217875 w 6699513"/>
              <a:gd name="connsiteY7" fmla="*/ 6857999 h 6857999"/>
              <a:gd name="connsiteX8" fmla="*/ 0 w 6699513"/>
              <a:gd name="connsiteY8" fmla="*/ 4640124 h 6857999"/>
              <a:gd name="connsiteX9" fmla="*/ 4640123 w 6699513"/>
              <a:gd name="connsiteY9" fmla="*/ 0 h 6857999"/>
              <a:gd name="connsiteX0" fmla="*/ 4640123 w 6699513"/>
              <a:gd name="connsiteY0" fmla="*/ 0 h 6857999"/>
              <a:gd name="connsiteX1" fmla="*/ 5854641 w 6699513"/>
              <a:gd name="connsiteY1" fmla="*/ 0 h 6857999"/>
              <a:gd name="connsiteX2" fmla="*/ 6699513 w 6699513"/>
              <a:gd name="connsiteY2" fmla="*/ 844872 h 6857999"/>
              <a:gd name="connsiteX3" fmla="*/ 5247381 w 6699513"/>
              <a:gd name="connsiteY3" fmla="*/ 1187186 h 6857999"/>
              <a:gd name="connsiteX4" fmla="*/ 1794444 w 6699513"/>
              <a:gd name="connsiteY4" fmla="*/ 4640123 h 6857999"/>
              <a:gd name="connsiteX5" fmla="*/ 4012320 w 6699513"/>
              <a:gd name="connsiteY5" fmla="*/ 6857999 h 6857999"/>
              <a:gd name="connsiteX6" fmla="*/ 2217875 w 6699513"/>
              <a:gd name="connsiteY6" fmla="*/ 6857999 h 6857999"/>
              <a:gd name="connsiteX7" fmla="*/ 0 w 6699513"/>
              <a:gd name="connsiteY7" fmla="*/ 4640124 h 6857999"/>
              <a:gd name="connsiteX8" fmla="*/ 4640123 w 6699513"/>
              <a:gd name="connsiteY8" fmla="*/ 0 h 6857999"/>
              <a:gd name="connsiteX0" fmla="*/ 4640123 w 5854641"/>
              <a:gd name="connsiteY0" fmla="*/ 0 h 6857999"/>
              <a:gd name="connsiteX1" fmla="*/ 5854641 w 5854641"/>
              <a:gd name="connsiteY1" fmla="*/ 0 h 6857999"/>
              <a:gd name="connsiteX2" fmla="*/ 5247381 w 5854641"/>
              <a:gd name="connsiteY2" fmla="*/ 1187186 h 6857999"/>
              <a:gd name="connsiteX3" fmla="*/ 1794444 w 5854641"/>
              <a:gd name="connsiteY3" fmla="*/ 4640123 h 6857999"/>
              <a:gd name="connsiteX4" fmla="*/ 4012320 w 5854641"/>
              <a:gd name="connsiteY4" fmla="*/ 6857999 h 6857999"/>
              <a:gd name="connsiteX5" fmla="*/ 2217875 w 5854641"/>
              <a:gd name="connsiteY5" fmla="*/ 6857999 h 6857999"/>
              <a:gd name="connsiteX6" fmla="*/ 0 w 5854641"/>
              <a:gd name="connsiteY6" fmla="*/ 4640124 h 6857999"/>
              <a:gd name="connsiteX7" fmla="*/ 4640123 w 5854641"/>
              <a:gd name="connsiteY7" fmla="*/ 0 h 6857999"/>
              <a:gd name="connsiteX0" fmla="*/ 4640123 w 5247381"/>
              <a:gd name="connsiteY0" fmla="*/ 0 h 6857999"/>
              <a:gd name="connsiteX1" fmla="*/ 5247381 w 5247381"/>
              <a:gd name="connsiteY1" fmla="*/ 1187186 h 6857999"/>
              <a:gd name="connsiteX2" fmla="*/ 1794444 w 5247381"/>
              <a:gd name="connsiteY2" fmla="*/ 4640123 h 6857999"/>
              <a:gd name="connsiteX3" fmla="*/ 4012320 w 5247381"/>
              <a:gd name="connsiteY3" fmla="*/ 6857999 h 6857999"/>
              <a:gd name="connsiteX4" fmla="*/ 2217875 w 5247381"/>
              <a:gd name="connsiteY4" fmla="*/ 6857999 h 6857999"/>
              <a:gd name="connsiteX5" fmla="*/ 0 w 5247381"/>
              <a:gd name="connsiteY5" fmla="*/ 4640124 h 6857999"/>
              <a:gd name="connsiteX6" fmla="*/ 4640123 w 5247381"/>
              <a:gd name="connsiteY6" fmla="*/ 0 h 6857999"/>
              <a:gd name="connsiteX0" fmla="*/ 2237691 w 5247381"/>
              <a:gd name="connsiteY0" fmla="*/ 1215246 h 5670813"/>
              <a:gd name="connsiteX1" fmla="*/ 5247381 w 5247381"/>
              <a:gd name="connsiteY1" fmla="*/ 0 h 5670813"/>
              <a:gd name="connsiteX2" fmla="*/ 1794444 w 5247381"/>
              <a:gd name="connsiteY2" fmla="*/ 3452937 h 5670813"/>
              <a:gd name="connsiteX3" fmla="*/ 4012320 w 5247381"/>
              <a:gd name="connsiteY3" fmla="*/ 5670813 h 5670813"/>
              <a:gd name="connsiteX4" fmla="*/ 2217875 w 5247381"/>
              <a:gd name="connsiteY4" fmla="*/ 5670813 h 5670813"/>
              <a:gd name="connsiteX5" fmla="*/ 0 w 5247381"/>
              <a:gd name="connsiteY5" fmla="*/ 3452938 h 5670813"/>
              <a:gd name="connsiteX6" fmla="*/ 2237691 w 5247381"/>
              <a:gd name="connsiteY6" fmla="*/ 1215246 h 5670813"/>
              <a:gd name="connsiteX0" fmla="*/ 2237691 w 4012320"/>
              <a:gd name="connsiteY0" fmla="*/ -1 h 4455566"/>
              <a:gd name="connsiteX1" fmla="*/ 2244340 w 4012320"/>
              <a:gd name="connsiteY1" fmla="*/ 1770128 h 4455566"/>
              <a:gd name="connsiteX2" fmla="*/ 1794444 w 4012320"/>
              <a:gd name="connsiteY2" fmla="*/ 2237690 h 4455566"/>
              <a:gd name="connsiteX3" fmla="*/ 4012320 w 4012320"/>
              <a:gd name="connsiteY3" fmla="*/ 4455566 h 4455566"/>
              <a:gd name="connsiteX4" fmla="*/ 2217875 w 4012320"/>
              <a:gd name="connsiteY4" fmla="*/ 4455566 h 4455566"/>
              <a:gd name="connsiteX5" fmla="*/ 0 w 4012320"/>
              <a:gd name="connsiteY5" fmla="*/ 2237691 h 4455566"/>
              <a:gd name="connsiteX6" fmla="*/ 2237691 w 4012320"/>
              <a:gd name="connsiteY6" fmla="*/ -1 h 4455566"/>
              <a:gd name="connsiteX0" fmla="*/ 2237691 w 2245827"/>
              <a:gd name="connsiteY0" fmla="*/ 1 h 4455568"/>
              <a:gd name="connsiteX1" fmla="*/ 2244340 w 2245827"/>
              <a:gd name="connsiteY1" fmla="*/ 1770130 h 4455568"/>
              <a:gd name="connsiteX2" fmla="*/ 1794444 w 2245827"/>
              <a:gd name="connsiteY2" fmla="*/ 2237692 h 4455568"/>
              <a:gd name="connsiteX3" fmla="*/ 2245827 w 2245827"/>
              <a:gd name="connsiteY3" fmla="*/ 2653744 h 4455568"/>
              <a:gd name="connsiteX4" fmla="*/ 2217875 w 2245827"/>
              <a:gd name="connsiteY4" fmla="*/ 4455568 h 4455568"/>
              <a:gd name="connsiteX5" fmla="*/ 0 w 2245827"/>
              <a:gd name="connsiteY5" fmla="*/ 2237693 h 4455568"/>
              <a:gd name="connsiteX6" fmla="*/ 2237691 w 2245827"/>
              <a:gd name="connsiteY6" fmla="*/ 1 h 4455568"/>
              <a:gd name="connsiteX0" fmla="*/ 2237691 w 2245827"/>
              <a:gd name="connsiteY0" fmla="*/ -1 h 4463478"/>
              <a:gd name="connsiteX1" fmla="*/ 2244340 w 2245827"/>
              <a:gd name="connsiteY1" fmla="*/ 1770128 h 4463478"/>
              <a:gd name="connsiteX2" fmla="*/ 1794444 w 2245827"/>
              <a:gd name="connsiteY2" fmla="*/ 2237690 h 4463478"/>
              <a:gd name="connsiteX3" fmla="*/ 2245827 w 2245827"/>
              <a:gd name="connsiteY3" fmla="*/ 2653742 h 4463478"/>
              <a:gd name="connsiteX4" fmla="*/ 2225789 w 2245827"/>
              <a:gd name="connsiteY4" fmla="*/ 4463478 h 4463478"/>
              <a:gd name="connsiteX5" fmla="*/ 0 w 2245827"/>
              <a:gd name="connsiteY5" fmla="*/ 2237691 h 4463478"/>
              <a:gd name="connsiteX6" fmla="*/ 2237691 w 2245827"/>
              <a:gd name="connsiteY6" fmla="*/ -1 h 4463478"/>
              <a:gd name="connsiteX0" fmla="*/ 2237691 w 2244340"/>
              <a:gd name="connsiteY0" fmla="*/ 1 h 4463480"/>
              <a:gd name="connsiteX1" fmla="*/ 2244340 w 2244340"/>
              <a:gd name="connsiteY1" fmla="*/ 1770130 h 4463480"/>
              <a:gd name="connsiteX2" fmla="*/ 1794444 w 2244340"/>
              <a:gd name="connsiteY2" fmla="*/ 2237692 h 4463480"/>
              <a:gd name="connsiteX3" fmla="*/ 2230002 w 2244340"/>
              <a:gd name="connsiteY3" fmla="*/ 2645833 h 4463480"/>
              <a:gd name="connsiteX4" fmla="*/ 2225789 w 2244340"/>
              <a:gd name="connsiteY4" fmla="*/ 4463480 h 4463480"/>
              <a:gd name="connsiteX5" fmla="*/ 0 w 2244340"/>
              <a:gd name="connsiteY5" fmla="*/ 2237693 h 4463480"/>
              <a:gd name="connsiteX6" fmla="*/ 2237691 w 2244340"/>
              <a:gd name="connsiteY6" fmla="*/ 1 h 4463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44340" h="4463480">
                <a:moveTo>
                  <a:pt x="2237691" y="1"/>
                </a:moveTo>
                <a:cubicBezTo>
                  <a:pt x="2239907" y="590044"/>
                  <a:pt x="2242124" y="1180087"/>
                  <a:pt x="2244340" y="1770130"/>
                </a:cubicBezTo>
                <a:lnTo>
                  <a:pt x="1794444" y="2237692"/>
                </a:lnTo>
                <a:lnTo>
                  <a:pt x="2230002" y="2645833"/>
                </a:lnTo>
                <a:cubicBezTo>
                  <a:pt x="2228598" y="3251715"/>
                  <a:pt x="2227193" y="3857598"/>
                  <a:pt x="2225789" y="4463480"/>
                </a:cubicBezTo>
                <a:lnTo>
                  <a:pt x="0" y="2237693"/>
                </a:lnTo>
                <a:lnTo>
                  <a:pt x="2237691" y="1"/>
                </a:lnTo>
                <a:close/>
              </a:path>
            </a:pathLst>
          </a:custGeom>
          <a:solidFill>
            <a:srgbClr val="000000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5"/>
          <p:cNvSpPr txBox="1"/>
          <p:nvPr/>
        </p:nvSpPr>
        <p:spPr>
          <a:xfrm>
            <a:off x="9191628" y="6674644"/>
            <a:ext cx="2839432" cy="138467"/>
          </a:xfrm>
          <a:prstGeom prst="rect">
            <a:avLst/>
          </a:prstGeom>
          <a:noFill/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marR="5080">
              <a:lnSpc>
                <a:spcPct val="100000"/>
              </a:lnSpc>
              <a:defRPr sz="900" b="1" spc="-5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marL="12697" marR="5079" lvl="0" indent="0" algn="l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1200" cap="none" spc="-5" normalizeH="0" baseline="0" noProof="0" dirty="0">
                <a:ln>
                  <a:noFill/>
                </a:ln>
                <a:solidFill>
                  <a:srgbClr val="C6C3C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© </a:t>
            </a:r>
            <a:r>
              <a:rPr kumimoji="0" lang="en-US" sz="900" b="0" i="0" u="none" strike="noStrike" kern="1200" cap="none" spc="-5" normalizeH="0" baseline="0" noProof="0" dirty="0">
                <a:ln>
                  <a:noFill/>
                </a:ln>
                <a:solidFill>
                  <a:srgbClr val="C6C3C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Medikabazaar (Boston Ivy Healthcare Solutions Pvt. Ltd.) </a:t>
            </a:r>
            <a:endParaRPr kumimoji="0" sz="900" b="0" i="0" u="none" strike="noStrike" kern="1200" cap="none" spc="-5" normalizeH="0" baseline="0" noProof="0" dirty="0">
              <a:ln>
                <a:noFill/>
              </a:ln>
              <a:solidFill>
                <a:srgbClr val="C6C3C7"/>
              </a:solidFill>
              <a:effectLst/>
              <a:uLnTx/>
              <a:uFillTx/>
              <a:latin typeface="Calibri"/>
              <a:ea typeface="+mn-ea"/>
              <a:cs typeface="Arial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856392" y="3290884"/>
            <a:ext cx="904238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r">
              <a:defRPr/>
            </a:pPr>
            <a:r>
              <a:rPr lang="en-US" sz="3200" b="1" dirty="0" smtClean="0">
                <a:solidFill>
                  <a:prstClr val="black"/>
                </a:solidFill>
                <a:ea typeface="Calibri"/>
                <a:cs typeface="Calibri"/>
              </a:rPr>
              <a:t>New Trends To Save Costs</a:t>
            </a:r>
            <a:endParaRPr lang="en-US" sz="3200" b="1" dirty="0">
              <a:solidFill>
                <a:prstClr val="black"/>
              </a:solidFill>
              <a:ea typeface="Calibri"/>
              <a:cs typeface="Calibri"/>
            </a:endParaRPr>
          </a:p>
          <a:p>
            <a:pPr lvl="0" algn="r" defTabSz="1218926">
              <a:defRPr/>
            </a:pPr>
            <a:r>
              <a:rPr lang="en-US" sz="2800" b="1" dirty="0" smtClean="0">
                <a:solidFill>
                  <a:schemeClr val="tx1">
                    <a:lumMod val="65000"/>
                    <a:lumOff val="35000"/>
                  </a:schemeClr>
                </a:solidFill>
                <a:ea typeface="Calibri"/>
                <a:cs typeface="Calibri"/>
              </a:rPr>
              <a:t>Procurement Solutions &amp; Technology Adoption</a:t>
            </a:r>
            <a:endParaRPr kumimoji="0" lang="en-US" sz="2800" b="1" i="0" u="none" strike="noStrike" kern="1200" cap="none" spc="0" normalizeH="0" baseline="0" noProof="0" dirty="0" smtClean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840911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7" name="Straight Connector 36"/>
          <p:cNvCxnSpPr>
            <a:cxnSpLocks/>
          </p:cNvCxnSpPr>
          <p:nvPr/>
        </p:nvCxnSpPr>
        <p:spPr>
          <a:xfrm flipV="1">
            <a:off x="878444" y="688613"/>
            <a:ext cx="5903288" cy="35943"/>
          </a:xfrm>
          <a:prstGeom prst="line">
            <a:avLst/>
          </a:prstGeom>
          <a:ln w="3810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Group 19"/>
          <p:cNvGrpSpPr/>
          <p:nvPr/>
        </p:nvGrpSpPr>
        <p:grpSpPr>
          <a:xfrm>
            <a:off x="4409" y="1241"/>
            <a:ext cx="1022746" cy="755255"/>
            <a:chOff x="0" y="0"/>
            <a:chExt cx="1023353" cy="755703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84D1544-11C6-4238-A65C-FE7822BCB624}"/>
                </a:ext>
              </a:extLst>
            </p:cNvPr>
            <p:cNvSpPr/>
            <p:nvPr/>
          </p:nvSpPr>
          <p:spPr>
            <a:xfrm>
              <a:off x="0" y="0"/>
              <a:ext cx="755703" cy="755703"/>
            </a:xfrm>
            <a:prstGeom prst="rect">
              <a:avLst/>
            </a:prstGeom>
            <a:solidFill>
              <a:srgbClr val="F26E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lang="en-ID" sz="3200" b="1" kern="0" dirty="0" smtClean="0">
                  <a:solidFill>
                    <a:srgbClr val="FFFFFF"/>
                  </a:solidFill>
                  <a:latin typeface="Calibri"/>
                  <a:sym typeface="Arial"/>
                </a:rPr>
                <a:t>4</a:t>
              </a:r>
              <a:endParaRPr kumimoji="0" lang="en-ID" sz="32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BC57C1AF-901E-4031-9F34-1200D9515868}"/>
                </a:ext>
              </a:extLst>
            </p:cNvPr>
            <p:cNvSpPr txBox="1"/>
            <p:nvPr/>
          </p:nvSpPr>
          <p:spPr>
            <a:xfrm>
              <a:off x="838622" y="223962"/>
              <a:ext cx="18473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2A4186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" name="Rectangle 5"/>
          <p:cNvSpPr/>
          <p:nvPr/>
        </p:nvSpPr>
        <p:spPr>
          <a:xfrm>
            <a:off x="759663" y="130991"/>
            <a:ext cx="9816450" cy="5230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8926">
              <a:defRPr/>
            </a:pPr>
            <a:r>
              <a:rPr lang="en-US" sz="2799" b="1" dirty="0">
                <a:solidFill>
                  <a:srgbClr val="2A4186"/>
                </a:solidFill>
                <a:latin typeface="Calibri"/>
              </a:rPr>
              <a:t>New Trends</a:t>
            </a:r>
            <a:endParaRPr lang="en-US" sz="2799" b="1" dirty="0">
              <a:solidFill>
                <a:srgbClr val="2A4186"/>
              </a:solidFill>
              <a:latin typeface="Calibri"/>
            </a:endParaRPr>
          </a:p>
        </p:txBody>
      </p:sp>
      <p:sp>
        <p:nvSpPr>
          <p:cNvPr id="467" name="Rectangle 466">
            <a:extLst>
              <a:ext uri="{FF2B5EF4-FFF2-40B4-BE49-F238E27FC236}">
                <a16:creationId xmlns:a16="http://schemas.microsoft.com/office/drawing/2014/main" id="{0F9AAF73-1C8A-FD4C-94F8-609C346D3384}"/>
              </a:ext>
            </a:extLst>
          </p:cNvPr>
          <p:cNvSpPr/>
          <p:nvPr/>
        </p:nvSpPr>
        <p:spPr>
          <a:xfrm>
            <a:off x="842534" y="866581"/>
            <a:ext cx="3791231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400" b="1" dirty="0" smtClean="0">
                <a:solidFill>
                  <a:srgbClr val="F26E23"/>
                </a:solidFill>
              </a:rPr>
              <a:t>Cost </a:t>
            </a:r>
            <a:r>
              <a:rPr lang="en-US" sz="2400" b="1" dirty="0" err="1" smtClean="0">
                <a:solidFill>
                  <a:srgbClr val="F26E23"/>
                </a:solidFill>
              </a:rPr>
              <a:t>Optimisation</a:t>
            </a:r>
            <a:endParaRPr lang="en-US" sz="2400" b="1" dirty="0" smtClean="0">
              <a:solidFill>
                <a:srgbClr val="F26E23"/>
              </a:solidFill>
            </a:endParaRPr>
          </a:p>
          <a:p>
            <a:pPr>
              <a:defRPr/>
            </a:pPr>
            <a:r>
              <a:rPr lang="en-US" sz="2400" b="1" dirty="0" smtClean="0">
                <a:solidFill>
                  <a:srgbClr val="002060"/>
                </a:solidFill>
              </a:rPr>
              <a:t>Digital Aggregator Platforms</a:t>
            </a:r>
            <a:endParaRPr lang="en-US" sz="2400" b="1" dirty="0">
              <a:solidFill>
                <a:srgbClr val="002060"/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878444" y="2103133"/>
            <a:ext cx="10761106" cy="374521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en-US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Cost </a:t>
            </a:r>
            <a:r>
              <a:rPr lang="en-US" sz="28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Optimisation</a:t>
            </a:r>
            <a:endParaRPr lang="en-US" sz="2800" b="1" dirty="0" smtClean="0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endParaRPr lang="en-US" sz="24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pPr marL="342900" indent="-342900">
              <a:buFont typeface="+mj-lt"/>
              <a:buAutoNum type="arabicPeriod"/>
            </a:pPr>
            <a:r>
              <a:rPr lang="en-US" sz="24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Tie up with Digital Aggregator Platforms</a:t>
            </a:r>
          </a:p>
          <a:p>
            <a:pPr marL="342900" indent="-342900">
              <a:buFont typeface="+mj-lt"/>
              <a:buAutoNum type="arabicPeriod"/>
            </a:pPr>
            <a:endParaRPr lang="en-US" sz="24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pPr marL="342900" indent="-342900">
              <a:buFont typeface="+mj-lt"/>
              <a:buAutoNum type="arabicPeriod"/>
            </a:pPr>
            <a:r>
              <a:rPr lang="en-US" sz="24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Enter Long Term Price Contracts for high volume and high value products</a:t>
            </a:r>
          </a:p>
          <a:p>
            <a:pPr marL="342900" indent="-342900">
              <a:buFont typeface="+mj-lt"/>
              <a:buAutoNum type="arabicPeriod"/>
            </a:pPr>
            <a:endParaRPr lang="en-US" sz="24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pPr marL="342900" indent="-342900">
              <a:buFont typeface="+mj-lt"/>
              <a:buAutoNum type="arabicPeriod"/>
            </a:pPr>
            <a:r>
              <a:rPr lang="en-US" sz="24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Avail Bulk Discounts</a:t>
            </a:r>
          </a:p>
          <a:p>
            <a:pPr marL="342900" indent="-342900">
              <a:buFont typeface="+mj-lt"/>
              <a:buAutoNum type="arabicPeriod"/>
            </a:pPr>
            <a:endParaRPr lang="en-US" sz="24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pPr marL="342900" indent="-342900">
              <a:buFont typeface="+mj-lt"/>
              <a:buAutoNum type="arabicPeriod"/>
            </a:pPr>
            <a:r>
              <a:rPr lang="en-US" sz="24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Lower the procurement cost</a:t>
            </a:r>
            <a:endParaRPr lang="en-US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6604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7" grpId="0"/>
      <p:bldP spid="13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7" name="Straight Connector 36"/>
          <p:cNvCxnSpPr>
            <a:cxnSpLocks/>
          </p:cNvCxnSpPr>
          <p:nvPr/>
        </p:nvCxnSpPr>
        <p:spPr>
          <a:xfrm flipV="1">
            <a:off x="878444" y="688613"/>
            <a:ext cx="5903288" cy="35943"/>
          </a:xfrm>
          <a:prstGeom prst="line">
            <a:avLst/>
          </a:prstGeom>
          <a:ln w="3810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Group 19"/>
          <p:cNvGrpSpPr/>
          <p:nvPr/>
        </p:nvGrpSpPr>
        <p:grpSpPr>
          <a:xfrm>
            <a:off x="4409" y="1241"/>
            <a:ext cx="1022746" cy="755255"/>
            <a:chOff x="0" y="0"/>
            <a:chExt cx="1023353" cy="755703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84D1544-11C6-4238-A65C-FE7822BCB624}"/>
                </a:ext>
              </a:extLst>
            </p:cNvPr>
            <p:cNvSpPr/>
            <p:nvPr/>
          </p:nvSpPr>
          <p:spPr>
            <a:xfrm>
              <a:off x="0" y="0"/>
              <a:ext cx="755703" cy="755703"/>
            </a:xfrm>
            <a:prstGeom prst="rect">
              <a:avLst/>
            </a:prstGeom>
            <a:solidFill>
              <a:srgbClr val="F26E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lang="en-ID" sz="3200" b="1" kern="0" dirty="0" smtClean="0">
                  <a:solidFill>
                    <a:srgbClr val="FFFFFF"/>
                  </a:solidFill>
                  <a:latin typeface="Calibri"/>
                  <a:sym typeface="Arial"/>
                </a:rPr>
                <a:t>4</a:t>
              </a:r>
              <a:endParaRPr kumimoji="0" lang="en-ID" sz="32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BC57C1AF-901E-4031-9F34-1200D9515868}"/>
                </a:ext>
              </a:extLst>
            </p:cNvPr>
            <p:cNvSpPr txBox="1"/>
            <p:nvPr/>
          </p:nvSpPr>
          <p:spPr>
            <a:xfrm>
              <a:off x="838622" y="223962"/>
              <a:ext cx="18473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2A4186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" name="Rectangle 5"/>
          <p:cNvSpPr/>
          <p:nvPr/>
        </p:nvSpPr>
        <p:spPr>
          <a:xfrm>
            <a:off x="759663" y="130991"/>
            <a:ext cx="9816450" cy="5230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8926">
              <a:defRPr/>
            </a:pPr>
            <a:r>
              <a:rPr lang="en-US" sz="2799" b="1" dirty="0">
                <a:solidFill>
                  <a:srgbClr val="2A4186"/>
                </a:solidFill>
                <a:latin typeface="Calibri"/>
              </a:rPr>
              <a:t>New Trends</a:t>
            </a:r>
            <a:endParaRPr lang="en-US" sz="2799" b="1" dirty="0">
              <a:solidFill>
                <a:srgbClr val="2A4186"/>
              </a:solidFill>
              <a:latin typeface="Calibri"/>
            </a:endParaRPr>
          </a:p>
        </p:txBody>
      </p:sp>
      <p:sp>
        <p:nvSpPr>
          <p:cNvPr id="467" name="Rectangle 466">
            <a:extLst>
              <a:ext uri="{FF2B5EF4-FFF2-40B4-BE49-F238E27FC236}">
                <a16:creationId xmlns:a16="http://schemas.microsoft.com/office/drawing/2014/main" id="{0F9AAF73-1C8A-FD4C-94F8-609C346D3384}"/>
              </a:ext>
            </a:extLst>
          </p:cNvPr>
          <p:cNvSpPr/>
          <p:nvPr/>
        </p:nvSpPr>
        <p:spPr>
          <a:xfrm>
            <a:off x="842534" y="866581"/>
            <a:ext cx="6488443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400" b="1" dirty="0" smtClean="0">
                <a:solidFill>
                  <a:srgbClr val="F26E23"/>
                </a:solidFill>
              </a:rPr>
              <a:t>Efficient Procurement &amp; Inventory Management</a:t>
            </a:r>
            <a:endParaRPr lang="en-US" sz="2400" b="1" dirty="0" smtClean="0">
              <a:solidFill>
                <a:srgbClr val="F26E23"/>
              </a:solidFill>
            </a:endParaRPr>
          </a:p>
          <a:p>
            <a:pPr>
              <a:defRPr/>
            </a:pPr>
            <a:r>
              <a:rPr lang="en-US" sz="2400" b="1" dirty="0" smtClean="0">
                <a:solidFill>
                  <a:srgbClr val="002060"/>
                </a:solidFill>
              </a:rPr>
              <a:t>Sign Up As VPO With Digital Aggregator Platforms</a:t>
            </a:r>
            <a:endParaRPr lang="en-US" sz="2400" b="1" dirty="0">
              <a:solidFill>
                <a:srgbClr val="002060"/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878444" y="1779282"/>
            <a:ext cx="10761106" cy="4677583"/>
          </a:xfrm>
          <a:prstGeom prst="rect">
            <a:avLst/>
          </a:prstGeom>
          <a:solidFill>
            <a:srgbClr val="002060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defRPr/>
            </a:pPr>
            <a:r>
              <a:rPr lang="en-US" sz="2800" b="1" dirty="0">
                <a:solidFill>
                  <a:schemeClr val="bg1"/>
                </a:solidFill>
              </a:rPr>
              <a:t>Efficient Procurement &amp; Inventory Management</a:t>
            </a:r>
          </a:p>
          <a:p>
            <a:endParaRPr lang="en-US" sz="2400" dirty="0">
              <a:solidFill>
                <a:schemeClr val="bg1"/>
              </a:solidFill>
            </a:endParaRPr>
          </a:p>
          <a:p>
            <a:pPr marL="342900" indent="-342900">
              <a:buFont typeface="+mj-lt"/>
              <a:buAutoNum type="arabicPeriod"/>
            </a:pPr>
            <a:r>
              <a:rPr lang="en-US" sz="2400" dirty="0" smtClean="0">
                <a:solidFill>
                  <a:schemeClr val="bg1"/>
                </a:solidFill>
              </a:rPr>
              <a:t>Evaluate exclusive procurement contract with Digital Aggregator Platforms</a:t>
            </a:r>
          </a:p>
          <a:p>
            <a:pPr marL="342900" indent="-342900">
              <a:buFont typeface="+mj-lt"/>
              <a:buAutoNum type="arabicPeriod"/>
            </a:pPr>
            <a:endParaRPr lang="en-US" sz="2400" dirty="0">
              <a:solidFill>
                <a:schemeClr val="bg1"/>
              </a:solidFill>
            </a:endParaRPr>
          </a:p>
          <a:p>
            <a:pPr marL="342900" indent="-342900">
              <a:buFont typeface="+mj-lt"/>
              <a:buAutoNum type="arabicPeriod"/>
            </a:pPr>
            <a:r>
              <a:rPr lang="en-US" sz="2400" dirty="0" smtClean="0">
                <a:solidFill>
                  <a:schemeClr val="bg1"/>
                </a:solidFill>
              </a:rPr>
              <a:t>Enter Long Term Price Contracts for entire supplies</a:t>
            </a:r>
          </a:p>
          <a:p>
            <a:pPr marL="342900" indent="-342900">
              <a:buFont typeface="+mj-lt"/>
              <a:buAutoNum type="arabicPeriod"/>
            </a:pPr>
            <a:endParaRPr lang="en-US" sz="2400" dirty="0" smtClean="0">
              <a:solidFill>
                <a:schemeClr val="bg1"/>
              </a:solidFill>
            </a:endParaRPr>
          </a:p>
          <a:p>
            <a:pPr marL="342900" indent="-342900">
              <a:buFont typeface="+mj-lt"/>
              <a:buAutoNum type="arabicPeriod"/>
            </a:pPr>
            <a:r>
              <a:rPr lang="en-US" sz="2400" dirty="0" smtClean="0">
                <a:solidFill>
                  <a:schemeClr val="bg1"/>
                </a:solidFill>
              </a:rPr>
              <a:t>Avail Bulk Discounts</a:t>
            </a:r>
          </a:p>
          <a:p>
            <a:pPr marL="342900" indent="-342900">
              <a:buFont typeface="+mj-lt"/>
              <a:buAutoNum type="arabicPeriod"/>
            </a:pPr>
            <a:endParaRPr lang="en-US" sz="2400" dirty="0">
              <a:solidFill>
                <a:schemeClr val="bg1"/>
              </a:solidFill>
            </a:endParaRPr>
          </a:p>
          <a:p>
            <a:pPr marL="342900" indent="-342900">
              <a:buFont typeface="+mj-lt"/>
              <a:buAutoNum type="arabicPeriod"/>
            </a:pPr>
            <a:r>
              <a:rPr lang="en-US" sz="2400" dirty="0" smtClean="0">
                <a:solidFill>
                  <a:schemeClr val="bg1"/>
                </a:solidFill>
              </a:rPr>
              <a:t>Lower the manpower cost – Single Vendor, minimize inventory planning, purchase and accounting efforts</a:t>
            </a:r>
          </a:p>
          <a:p>
            <a:pPr marL="342900" indent="-342900">
              <a:buFont typeface="+mj-lt"/>
              <a:buAutoNum type="arabicPeriod"/>
            </a:pPr>
            <a:endParaRPr lang="en-US" sz="2400" dirty="0" smtClean="0">
              <a:solidFill>
                <a:schemeClr val="bg1"/>
              </a:solidFill>
            </a:endParaRPr>
          </a:p>
          <a:p>
            <a:pPr marL="342900" indent="-342900">
              <a:buFont typeface="+mj-lt"/>
              <a:buAutoNum type="arabicPeriod"/>
            </a:pPr>
            <a:r>
              <a:rPr lang="en-US" sz="2400" dirty="0" smtClean="0">
                <a:solidFill>
                  <a:schemeClr val="bg1"/>
                </a:solidFill>
              </a:rPr>
              <a:t>Reduce inventory holding cost as optimum stock level managed by Platform</a:t>
            </a:r>
            <a:endParaRPr lang="en-US" sz="2400" dirty="0">
              <a:solidFill>
                <a:schemeClr val="bg1"/>
              </a:solidFill>
            </a:endParaRPr>
          </a:p>
          <a:p>
            <a:pPr marL="342900" indent="-342900">
              <a:buFont typeface="+mj-lt"/>
              <a:buAutoNum type="arabicPeriod"/>
            </a:pPr>
            <a:endParaRPr lang="en-US" sz="2800" dirty="0">
              <a:solidFill>
                <a:schemeClr val="bg1"/>
              </a:solidFill>
            </a:endParaRPr>
          </a:p>
          <a:p>
            <a:pPr marL="342900" indent="-342900">
              <a:buFont typeface="+mj-lt"/>
              <a:buAutoNum type="arabicPeriod"/>
            </a:pP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57158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7" grpId="0"/>
      <p:bldP spid="1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7" name="Straight Connector 36"/>
          <p:cNvCxnSpPr>
            <a:cxnSpLocks/>
          </p:cNvCxnSpPr>
          <p:nvPr/>
        </p:nvCxnSpPr>
        <p:spPr>
          <a:xfrm flipV="1">
            <a:off x="878444" y="688613"/>
            <a:ext cx="5903288" cy="35943"/>
          </a:xfrm>
          <a:prstGeom prst="line">
            <a:avLst/>
          </a:prstGeom>
          <a:ln w="3810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Group 19"/>
          <p:cNvGrpSpPr/>
          <p:nvPr/>
        </p:nvGrpSpPr>
        <p:grpSpPr>
          <a:xfrm>
            <a:off x="4409" y="1241"/>
            <a:ext cx="1022746" cy="755255"/>
            <a:chOff x="0" y="0"/>
            <a:chExt cx="1023353" cy="755703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84D1544-11C6-4238-A65C-FE7822BCB624}"/>
                </a:ext>
              </a:extLst>
            </p:cNvPr>
            <p:cNvSpPr/>
            <p:nvPr/>
          </p:nvSpPr>
          <p:spPr>
            <a:xfrm>
              <a:off x="0" y="0"/>
              <a:ext cx="755703" cy="755703"/>
            </a:xfrm>
            <a:prstGeom prst="rect">
              <a:avLst/>
            </a:prstGeom>
            <a:solidFill>
              <a:srgbClr val="F26E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lang="en-ID" sz="3200" b="1" kern="0" dirty="0" smtClean="0">
                  <a:solidFill>
                    <a:srgbClr val="FFFFFF"/>
                  </a:solidFill>
                  <a:latin typeface="Calibri"/>
                  <a:sym typeface="Arial"/>
                </a:rPr>
                <a:t>4</a:t>
              </a:r>
              <a:endParaRPr kumimoji="0" lang="en-ID" sz="32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BC57C1AF-901E-4031-9F34-1200D9515868}"/>
                </a:ext>
              </a:extLst>
            </p:cNvPr>
            <p:cNvSpPr txBox="1"/>
            <p:nvPr/>
          </p:nvSpPr>
          <p:spPr>
            <a:xfrm>
              <a:off x="838622" y="223962"/>
              <a:ext cx="18473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2A4186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" name="Rectangle 5"/>
          <p:cNvSpPr/>
          <p:nvPr/>
        </p:nvSpPr>
        <p:spPr>
          <a:xfrm>
            <a:off x="759663" y="130991"/>
            <a:ext cx="9816450" cy="5230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8926">
              <a:defRPr/>
            </a:pPr>
            <a:r>
              <a:rPr lang="en-US" sz="2799" b="1" dirty="0">
                <a:solidFill>
                  <a:srgbClr val="2A4186"/>
                </a:solidFill>
                <a:latin typeface="Calibri"/>
              </a:rPr>
              <a:t>New Trends</a:t>
            </a:r>
            <a:endParaRPr lang="en-US" sz="2799" b="1" dirty="0">
              <a:solidFill>
                <a:srgbClr val="2A4186"/>
              </a:solidFill>
              <a:latin typeface="Calibri"/>
            </a:endParaRPr>
          </a:p>
        </p:txBody>
      </p:sp>
      <p:sp>
        <p:nvSpPr>
          <p:cNvPr id="467" name="Rectangle 466">
            <a:extLst>
              <a:ext uri="{FF2B5EF4-FFF2-40B4-BE49-F238E27FC236}">
                <a16:creationId xmlns:a16="http://schemas.microsoft.com/office/drawing/2014/main" id="{0F9AAF73-1C8A-FD4C-94F8-609C346D3384}"/>
              </a:ext>
            </a:extLst>
          </p:cNvPr>
          <p:cNvSpPr/>
          <p:nvPr/>
        </p:nvSpPr>
        <p:spPr>
          <a:xfrm>
            <a:off x="759662" y="765681"/>
            <a:ext cx="2975686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400" b="1" dirty="0" smtClean="0">
                <a:solidFill>
                  <a:srgbClr val="F26E23"/>
                </a:solidFill>
              </a:rPr>
              <a:t>Technology Adoption</a:t>
            </a:r>
          </a:p>
          <a:p>
            <a:pPr>
              <a:defRPr/>
            </a:pPr>
            <a:r>
              <a:rPr lang="en-US" sz="2400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For Inventory Control </a:t>
            </a:r>
            <a:endParaRPr lang="en-US" sz="2400" b="1" dirty="0" smtClean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965396" y="1605862"/>
            <a:ext cx="7039465" cy="4851003"/>
          </a:xfrm>
          <a:prstGeom prst="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/>
          <p:cNvGrpSpPr/>
          <p:nvPr/>
        </p:nvGrpSpPr>
        <p:grpSpPr>
          <a:xfrm>
            <a:off x="5520028" y="1710665"/>
            <a:ext cx="6671972" cy="4597713"/>
            <a:chOff x="5520028" y="1710665"/>
            <a:chExt cx="6671972" cy="4597713"/>
          </a:xfrm>
        </p:grpSpPr>
        <p:pic>
          <p:nvPicPr>
            <p:cNvPr id="1026" name="Picture 2" descr="Wisepos Neo POS Machine - Mswipe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5855" y="3540850"/>
              <a:ext cx="1329370" cy="157663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394255" y="2277132"/>
              <a:ext cx="3523948" cy="3523948"/>
            </a:xfrm>
            <a:prstGeom prst="rect">
              <a:avLst/>
            </a:prstGeom>
          </p:spPr>
        </p:pic>
        <p:sp>
          <p:nvSpPr>
            <p:cNvPr id="4" name="TextBox 3"/>
            <p:cNvSpPr txBox="1"/>
            <p:nvPr/>
          </p:nvSpPr>
          <p:spPr>
            <a:xfrm>
              <a:off x="5520028" y="5662047"/>
              <a:ext cx="356235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Wireless POS with Card Swipe-in, </a:t>
              </a:r>
            </a:p>
            <a:p>
              <a:r>
                <a:rPr lang="en-US" dirty="0" smtClean="0"/>
                <a:t>QR Code Reader, Thermal Printer </a:t>
              </a:r>
              <a:endParaRPr lang="en-US" dirty="0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8629650" y="5662047"/>
              <a:ext cx="356235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Digital Invoicing System</a:t>
              </a:r>
              <a:endParaRPr lang="en-US" dirty="0"/>
            </a:p>
          </p:txBody>
        </p:sp>
        <p:sp>
          <p:nvSpPr>
            <p:cNvPr id="5" name="Rectangle 4"/>
            <p:cNvSpPr/>
            <p:nvPr/>
          </p:nvSpPr>
          <p:spPr>
            <a:xfrm>
              <a:off x="6992760" y="1710665"/>
              <a:ext cx="3583353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2400" b="1" dirty="0">
                  <a:solidFill>
                    <a:srgbClr val="002060"/>
                  </a:solidFill>
                </a:rPr>
                <a:t>POS At </a:t>
              </a:r>
              <a:r>
                <a:rPr lang="en-US" sz="2400" b="1" dirty="0" smtClean="0">
                  <a:solidFill>
                    <a:srgbClr val="002060"/>
                  </a:solidFill>
                </a:rPr>
                <a:t>Hospital Pharmacy </a:t>
              </a:r>
              <a:endParaRPr lang="en-US" sz="2400" b="1" dirty="0">
                <a:solidFill>
                  <a:srgbClr val="002060"/>
                </a:solidFill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759662" y="1605862"/>
            <a:ext cx="3801031" cy="4851003"/>
            <a:chOff x="759662" y="1605862"/>
            <a:chExt cx="3801031" cy="4851003"/>
          </a:xfrm>
        </p:grpSpPr>
        <p:sp>
          <p:nvSpPr>
            <p:cNvPr id="24" name="Rectangle 23"/>
            <p:cNvSpPr/>
            <p:nvPr/>
          </p:nvSpPr>
          <p:spPr>
            <a:xfrm>
              <a:off x="759662" y="1605862"/>
              <a:ext cx="3801031" cy="4851003"/>
            </a:xfrm>
            <a:prstGeom prst="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1348343" y="1685968"/>
              <a:ext cx="2623667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2400" b="1" dirty="0" smtClean="0">
                  <a:solidFill>
                    <a:srgbClr val="002060"/>
                  </a:solidFill>
                </a:rPr>
                <a:t>Inventory Scanning</a:t>
              </a:r>
              <a:endParaRPr lang="en-US" sz="2400" b="1" dirty="0">
                <a:solidFill>
                  <a:srgbClr val="002060"/>
                </a:solidFill>
              </a:endParaRPr>
            </a:p>
          </p:txBody>
        </p:sp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5"/>
            <a:srcRect l="21889" t="22135" r="51610" b="9114"/>
            <a:stretch/>
          </p:blipFill>
          <p:spPr>
            <a:xfrm>
              <a:off x="1850581" y="2677374"/>
              <a:ext cx="1463979" cy="2135307"/>
            </a:xfrm>
            <a:prstGeom prst="rect">
              <a:avLst/>
            </a:prstGeom>
          </p:spPr>
        </p:pic>
        <p:sp>
          <p:nvSpPr>
            <p:cNvPr id="26" name="TextBox 25"/>
            <p:cNvSpPr txBox="1"/>
            <p:nvPr/>
          </p:nvSpPr>
          <p:spPr>
            <a:xfrm>
              <a:off x="851172" y="5662047"/>
              <a:ext cx="356235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Scanning based inventory movement – inward and outward</a:t>
              </a: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41667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7" grpId="0"/>
      <p:bldP spid="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875971" y="1582434"/>
            <a:ext cx="7032594" cy="556451"/>
            <a:chOff x="875971" y="1716636"/>
            <a:chExt cx="7032594" cy="556451"/>
          </a:xfrm>
        </p:grpSpPr>
        <p:sp>
          <p:nvSpPr>
            <p:cNvPr id="49" name="Rectangle 48"/>
            <p:cNvSpPr/>
            <p:nvPr/>
          </p:nvSpPr>
          <p:spPr>
            <a:xfrm>
              <a:off x="1371841" y="1716636"/>
              <a:ext cx="6536724" cy="555960"/>
            </a:xfrm>
            <a:prstGeom prst="rect">
              <a:avLst/>
            </a:prstGeom>
            <a:solidFill>
              <a:srgbClr val="96C4FC">
                <a:alpha val="3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89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Calibri" pitchFamily="34" charset="0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1424374" y="1754453"/>
              <a:ext cx="648419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l" defTabSz="12189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IN" sz="24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Calibri" pitchFamily="34" charset="0"/>
                </a:rPr>
                <a:t>Components of Material Management </a:t>
              </a:r>
              <a:endParaRPr kumimoji="0" lang="en-I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 pitchFamily="34" charset="0"/>
              </a:endParaRP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875971" y="1717127"/>
              <a:ext cx="522599" cy="55596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89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Calibri" pitchFamily="34" charset="0"/>
                </a:rPr>
                <a:t>01</a:t>
              </a:r>
              <a:endParaRPr kumimoji="0" lang="en-IN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Calibri" pitchFamily="34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875969" y="4172843"/>
            <a:ext cx="7032596" cy="555961"/>
            <a:chOff x="882400" y="3458694"/>
            <a:chExt cx="7032596" cy="555961"/>
          </a:xfrm>
        </p:grpSpPr>
        <p:sp>
          <p:nvSpPr>
            <p:cNvPr id="80" name="Rectangle 79"/>
            <p:cNvSpPr/>
            <p:nvPr/>
          </p:nvSpPr>
          <p:spPr>
            <a:xfrm>
              <a:off x="1378272" y="3458694"/>
              <a:ext cx="6536724" cy="555960"/>
            </a:xfrm>
            <a:prstGeom prst="rect">
              <a:avLst/>
            </a:prstGeom>
            <a:solidFill>
              <a:srgbClr val="96C4FC">
                <a:alpha val="3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89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Calibri" pitchFamily="34" charset="0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1430805" y="3504123"/>
              <a:ext cx="6484191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l" defTabSz="12189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Calibri"/>
                  <a:cs typeface="Calibri"/>
                </a:rPr>
                <a:t>New Trends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3" name="Rectangle 52"/>
            <p:cNvSpPr/>
            <p:nvPr/>
          </p:nvSpPr>
          <p:spPr>
            <a:xfrm>
              <a:off x="882400" y="3458695"/>
              <a:ext cx="522599" cy="55596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89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Calibri" pitchFamily="34" charset="0"/>
                </a:rPr>
                <a:t>04</a:t>
              </a:r>
              <a:endParaRPr kumimoji="0" lang="en-IN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Calibri" pitchFamily="34" charset="0"/>
              </a:endParaRPr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2206" y="1"/>
            <a:ext cx="3698180" cy="755528"/>
            <a:chOff x="0" y="0"/>
            <a:chExt cx="3699036" cy="755703"/>
          </a:xfrm>
        </p:grpSpPr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C84D1544-11C6-4238-A65C-FE7822BCB624}"/>
                </a:ext>
              </a:extLst>
            </p:cNvPr>
            <p:cNvSpPr/>
            <p:nvPr/>
          </p:nvSpPr>
          <p:spPr>
            <a:xfrm>
              <a:off x="0" y="0"/>
              <a:ext cx="755703" cy="755703"/>
            </a:xfrm>
            <a:prstGeom prst="rect">
              <a:avLst/>
            </a:prstGeom>
            <a:solidFill>
              <a:srgbClr val="F26E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89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D" sz="3199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BC57C1AF-901E-4031-9F34-1200D9515868}"/>
                </a:ext>
              </a:extLst>
            </p:cNvPr>
            <p:cNvSpPr txBox="1"/>
            <p:nvPr/>
          </p:nvSpPr>
          <p:spPr>
            <a:xfrm>
              <a:off x="873967" y="116241"/>
              <a:ext cx="282506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12189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799" b="1" i="0" u="none" strike="noStrike" kern="1200" cap="none" spc="0" normalizeH="0" baseline="0" noProof="0" dirty="0">
                  <a:ln>
                    <a:noFill/>
                  </a:ln>
                  <a:solidFill>
                    <a:srgbClr val="2A4186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Table Of Contents</a:t>
              </a:r>
            </a:p>
          </p:txBody>
        </p:sp>
      </p:grpSp>
      <p:sp>
        <p:nvSpPr>
          <p:cNvPr id="102" name="Freeform: Shape 11">
            <a:extLst>
              <a:ext uri="{FF2B5EF4-FFF2-40B4-BE49-F238E27FC236}">
                <a16:creationId xmlns:a16="http://schemas.microsoft.com/office/drawing/2014/main" id="{796088BE-9877-4BB3-A0CB-16A4901A8B6D}"/>
              </a:ext>
            </a:extLst>
          </p:cNvPr>
          <p:cNvSpPr/>
          <p:nvPr/>
        </p:nvSpPr>
        <p:spPr>
          <a:xfrm>
            <a:off x="10559009" y="5016"/>
            <a:ext cx="1629219" cy="1653157"/>
          </a:xfrm>
          <a:custGeom>
            <a:avLst/>
            <a:gdLst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482442 w 6699513"/>
              <a:gd name="connsiteY2" fmla="*/ 6857999 h 6857999"/>
              <a:gd name="connsiteX3" fmla="*/ 4640123 w 6699513"/>
              <a:gd name="connsiteY3" fmla="*/ 0 h 6857999"/>
              <a:gd name="connsiteX4" fmla="*/ 5854641 w 6699513"/>
              <a:gd name="connsiteY4" fmla="*/ 0 h 6857999"/>
              <a:gd name="connsiteX5" fmla="*/ 6699513 w 6699513"/>
              <a:gd name="connsiteY5" fmla="*/ 844872 h 6857999"/>
              <a:gd name="connsiteX6" fmla="*/ 6699513 w 6699513"/>
              <a:gd name="connsiteY6" fmla="*/ 2639318 h 6857999"/>
              <a:gd name="connsiteX7" fmla="*/ 5247381 w 6699513"/>
              <a:gd name="connsiteY7" fmla="*/ 1187186 h 6857999"/>
              <a:gd name="connsiteX8" fmla="*/ 1794444 w 6699513"/>
              <a:gd name="connsiteY8" fmla="*/ 4640123 h 6857999"/>
              <a:gd name="connsiteX9" fmla="*/ 4012320 w 6699513"/>
              <a:gd name="connsiteY9" fmla="*/ 6857999 h 6857999"/>
              <a:gd name="connsiteX10" fmla="*/ 2217875 w 6699513"/>
              <a:gd name="connsiteY10" fmla="*/ 6857999 h 6857999"/>
              <a:gd name="connsiteX11" fmla="*/ 0 w 6699513"/>
              <a:gd name="connsiteY11" fmla="*/ 4640124 h 6857999"/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699513 w 6699513"/>
              <a:gd name="connsiteY2" fmla="*/ 6640928 h 6857999"/>
              <a:gd name="connsiteX3" fmla="*/ 4640123 w 6699513"/>
              <a:gd name="connsiteY3" fmla="*/ 0 h 6857999"/>
              <a:gd name="connsiteX4" fmla="*/ 5854641 w 6699513"/>
              <a:gd name="connsiteY4" fmla="*/ 0 h 6857999"/>
              <a:gd name="connsiteX5" fmla="*/ 6699513 w 6699513"/>
              <a:gd name="connsiteY5" fmla="*/ 844872 h 6857999"/>
              <a:gd name="connsiteX6" fmla="*/ 6699513 w 6699513"/>
              <a:gd name="connsiteY6" fmla="*/ 2639318 h 6857999"/>
              <a:gd name="connsiteX7" fmla="*/ 5247381 w 6699513"/>
              <a:gd name="connsiteY7" fmla="*/ 1187186 h 6857999"/>
              <a:gd name="connsiteX8" fmla="*/ 1794444 w 6699513"/>
              <a:gd name="connsiteY8" fmla="*/ 4640123 h 6857999"/>
              <a:gd name="connsiteX9" fmla="*/ 4012320 w 6699513"/>
              <a:gd name="connsiteY9" fmla="*/ 6857999 h 6857999"/>
              <a:gd name="connsiteX10" fmla="*/ 2217875 w 6699513"/>
              <a:gd name="connsiteY10" fmla="*/ 6857999 h 6857999"/>
              <a:gd name="connsiteX11" fmla="*/ 0 w 6699513"/>
              <a:gd name="connsiteY11" fmla="*/ 4640124 h 6857999"/>
              <a:gd name="connsiteX12" fmla="*/ 4640123 w 6699513"/>
              <a:gd name="connsiteY12" fmla="*/ 0 h 6857999"/>
              <a:gd name="connsiteX0" fmla="*/ 4640123 w 6699513"/>
              <a:gd name="connsiteY0" fmla="*/ 0 h 6857999"/>
              <a:gd name="connsiteX1" fmla="*/ 5854641 w 6699513"/>
              <a:gd name="connsiteY1" fmla="*/ 0 h 6857999"/>
              <a:gd name="connsiteX2" fmla="*/ 6699513 w 6699513"/>
              <a:gd name="connsiteY2" fmla="*/ 844872 h 6857999"/>
              <a:gd name="connsiteX3" fmla="*/ 6699513 w 6699513"/>
              <a:gd name="connsiteY3" fmla="*/ 2639318 h 6857999"/>
              <a:gd name="connsiteX4" fmla="*/ 5247381 w 6699513"/>
              <a:gd name="connsiteY4" fmla="*/ 1187186 h 6857999"/>
              <a:gd name="connsiteX5" fmla="*/ 1794444 w 6699513"/>
              <a:gd name="connsiteY5" fmla="*/ 4640123 h 6857999"/>
              <a:gd name="connsiteX6" fmla="*/ 4012320 w 6699513"/>
              <a:gd name="connsiteY6" fmla="*/ 6857999 h 6857999"/>
              <a:gd name="connsiteX7" fmla="*/ 2217875 w 6699513"/>
              <a:gd name="connsiteY7" fmla="*/ 6857999 h 6857999"/>
              <a:gd name="connsiteX8" fmla="*/ 0 w 6699513"/>
              <a:gd name="connsiteY8" fmla="*/ 4640124 h 6857999"/>
              <a:gd name="connsiteX9" fmla="*/ 4640123 w 6699513"/>
              <a:gd name="connsiteY9" fmla="*/ 0 h 6857999"/>
              <a:gd name="connsiteX0" fmla="*/ 4640123 w 6699513"/>
              <a:gd name="connsiteY0" fmla="*/ 0 h 6857999"/>
              <a:gd name="connsiteX1" fmla="*/ 5854641 w 6699513"/>
              <a:gd name="connsiteY1" fmla="*/ 0 h 6857999"/>
              <a:gd name="connsiteX2" fmla="*/ 6699513 w 6699513"/>
              <a:gd name="connsiteY2" fmla="*/ 844872 h 6857999"/>
              <a:gd name="connsiteX3" fmla="*/ 5247381 w 6699513"/>
              <a:gd name="connsiteY3" fmla="*/ 1187186 h 6857999"/>
              <a:gd name="connsiteX4" fmla="*/ 1794444 w 6699513"/>
              <a:gd name="connsiteY4" fmla="*/ 4640123 h 6857999"/>
              <a:gd name="connsiteX5" fmla="*/ 4012320 w 6699513"/>
              <a:gd name="connsiteY5" fmla="*/ 6857999 h 6857999"/>
              <a:gd name="connsiteX6" fmla="*/ 2217875 w 6699513"/>
              <a:gd name="connsiteY6" fmla="*/ 6857999 h 6857999"/>
              <a:gd name="connsiteX7" fmla="*/ 0 w 6699513"/>
              <a:gd name="connsiteY7" fmla="*/ 4640124 h 6857999"/>
              <a:gd name="connsiteX8" fmla="*/ 4640123 w 6699513"/>
              <a:gd name="connsiteY8" fmla="*/ 0 h 6857999"/>
              <a:gd name="connsiteX0" fmla="*/ 4640123 w 5854641"/>
              <a:gd name="connsiteY0" fmla="*/ 0 h 6857999"/>
              <a:gd name="connsiteX1" fmla="*/ 5854641 w 5854641"/>
              <a:gd name="connsiteY1" fmla="*/ 0 h 6857999"/>
              <a:gd name="connsiteX2" fmla="*/ 5247381 w 5854641"/>
              <a:gd name="connsiteY2" fmla="*/ 1187186 h 6857999"/>
              <a:gd name="connsiteX3" fmla="*/ 1794444 w 5854641"/>
              <a:gd name="connsiteY3" fmla="*/ 4640123 h 6857999"/>
              <a:gd name="connsiteX4" fmla="*/ 4012320 w 5854641"/>
              <a:gd name="connsiteY4" fmla="*/ 6857999 h 6857999"/>
              <a:gd name="connsiteX5" fmla="*/ 2217875 w 5854641"/>
              <a:gd name="connsiteY5" fmla="*/ 6857999 h 6857999"/>
              <a:gd name="connsiteX6" fmla="*/ 0 w 5854641"/>
              <a:gd name="connsiteY6" fmla="*/ 4640124 h 6857999"/>
              <a:gd name="connsiteX7" fmla="*/ 4640123 w 5854641"/>
              <a:gd name="connsiteY7" fmla="*/ 0 h 6857999"/>
              <a:gd name="connsiteX0" fmla="*/ 4640123 w 5247381"/>
              <a:gd name="connsiteY0" fmla="*/ 0 h 6857999"/>
              <a:gd name="connsiteX1" fmla="*/ 5247381 w 5247381"/>
              <a:gd name="connsiteY1" fmla="*/ 1187186 h 6857999"/>
              <a:gd name="connsiteX2" fmla="*/ 1794444 w 5247381"/>
              <a:gd name="connsiteY2" fmla="*/ 4640123 h 6857999"/>
              <a:gd name="connsiteX3" fmla="*/ 4012320 w 5247381"/>
              <a:gd name="connsiteY3" fmla="*/ 6857999 h 6857999"/>
              <a:gd name="connsiteX4" fmla="*/ 2217875 w 5247381"/>
              <a:gd name="connsiteY4" fmla="*/ 6857999 h 6857999"/>
              <a:gd name="connsiteX5" fmla="*/ 0 w 5247381"/>
              <a:gd name="connsiteY5" fmla="*/ 4640124 h 6857999"/>
              <a:gd name="connsiteX6" fmla="*/ 4640123 w 5247381"/>
              <a:gd name="connsiteY6" fmla="*/ 0 h 6857999"/>
              <a:gd name="connsiteX0" fmla="*/ 4640123 w 4640123"/>
              <a:gd name="connsiteY0" fmla="*/ 0 h 6857999"/>
              <a:gd name="connsiteX1" fmla="*/ 1786736 w 4640123"/>
              <a:gd name="connsiteY1" fmla="*/ 4633705 h 6857999"/>
              <a:gd name="connsiteX2" fmla="*/ 1794444 w 4640123"/>
              <a:gd name="connsiteY2" fmla="*/ 4640123 h 6857999"/>
              <a:gd name="connsiteX3" fmla="*/ 4012320 w 4640123"/>
              <a:gd name="connsiteY3" fmla="*/ 6857999 h 6857999"/>
              <a:gd name="connsiteX4" fmla="*/ 2217875 w 4640123"/>
              <a:gd name="connsiteY4" fmla="*/ 6857999 h 6857999"/>
              <a:gd name="connsiteX5" fmla="*/ 0 w 4640123"/>
              <a:gd name="connsiteY5" fmla="*/ 4640124 h 6857999"/>
              <a:gd name="connsiteX6" fmla="*/ 4640123 w 4640123"/>
              <a:gd name="connsiteY6" fmla="*/ 0 h 6857999"/>
              <a:gd name="connsiteX0" fmla="*/ 0 w 4012321"/>
              <a:gd name="connsiteY0" fmla="*/ 6419 h 2224294"/>
              <a:gd name="connsiteX1" fmla="*/ 1786736 w 4012321"/>
              <a:gd name="connsiteY1" fmla="*/ 0 h 2224294"/>
              <a:gd name="connsiteX2" fmla="*/ 1794444 w 4012321"/>
              <a:gd name="connsiteY2" fmla="*/ 6418 h 2224294"/>
              <a:gd name="connsiteX3" fmla="*/ 4012320 w 4012321"/>
              <a:gd name="connsiteY3" fmla="*/ 2224294 h 2224294"/>
              <a:gd name="connsiteX4" fmla="*/ 2217875 w 4012321"/>
              <a:gd name="connsiteY4" fmla="*/ 2224294 h 2224294"/>
              <a:gd name="connsiteX5" fmla="*/ 0 w 4012321"/>
              <a:gd name="connsiteY5" fmla="*/ 6419 h 2224294"/>
              <a:gd name="connsiteX0" fmla="*/ 0 w 2217875"/>
              <a:gd name="connsiteY0" fmla="*/ 6419 h 2224294"/>
              <a:gd name="connsiteX1" fmla="*/ 1786736 w 2217875"/>
              <a:gd name="connsiteY1" fmla="*/ 0 h 2224294"/>
              <a:gd name="connsiteX2" fmla="*/ 1794444 w 2217875"/>
              <a:gd name="connsiteY2" fmla="*/ 6418 h 2224294"/>
              <a:gd name="connsiteX3" fmla="*/ 2190184 w 2217875"/>
              <a:gd name="connsiteY3" fmla="*/ 416283 h 2224294"/>
              <a:gd name="connsiteX4" fmla="*/ 2217875 w 2217875"/>
              <a:gd name="connsiteY4" fmla="*/ 2224294 h 2224294"/>
              <a:gd name="connsiteX5" fmla="*/ 0 w 2217875"/>
              <a:gd name="connsiteY5" fmla="*/ 6419 h 2224294"/>
              <a:gd name="connsiteX0" fmla="*/ 0 w 2190184"/>
              <a:gd name="connsiteY0" fmla="*/ 6419 h 2196686"/>
              <a:gd name="connsiteX1" fmla="*/ 1786736 w 2190184"/>
              <a:gd name="connsiteY1" fmla="*/ 0 h 2196686"/>
              <a:gd name="connsiteX2" fmla="*/ 1794444 w 2190184"/>
              <a:gd name="connsiteY2" fmla="*/ 6418 h 2196686"/>
              <a:gd name="connsiteX3" fmla="*/ 2190184 w 2190184"/>
              <a:gd name="connsiteY3" fmla="*/ 416283 h 2196686"/>
              <a:gd name="connsiteX4" fmla="*/ 2162658 w 2190184"/>
              <a:gd name="connsiteY4" fmla="*/ 2196686 h 2196686"/>
              <a:gd name="connsiteX5" fmla="*/ 0 w 2190184"/>
              <a:gd name="connsiteY5" fmla="*/ 6419 h 2196686"/>
              <a:gd name="connsiteX0" fmla="*/ 0 w 2164877"/>
              <a:gd name="connsiteY0" fmla="*/ 6419 h 2196686"/>
              <a:gd name="connsiteX1" fmla="*/ 1786736 w 2164877"/>
              <a:gd name="connsiteY1" fmla="*/ 0 h 2196686"/>
              <a:gd name="connsiteX2" fmla="*/ 1794444 w 2164877"/>
              <a:gd name="connsiteY2" fmla="*/ 6418 h 2196686"/>
              <a:gd name="connsiteX3" fmla="*/ 2164877 w 2164877"/>
              <a:gd name="connsiteY3" fmla="*/ 422609 h 2196686"/>
              <a:gd name="connsiteX4" fmla="*/ 2162658 w 2164877"/>
              <a:gd name="connsiteY4" fmla="*/ 2196686 h 2196686"/>
              <a:gd name="connsiteX5" fmla="*/ 0 w 2164877"/>
              <a:gd name="connsiteY5" fmla="*/ 6419 h 219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64877" h="2196686">
                <a:moveTo>
                  <a:pt x="0" y="6419"/>
                </a:moveTo>
                <a:lnTo>
                  <a:pt x="1786736" y="0"/>
                </a:lnTo>
                <a:lnTo>
                  <a:pt x="1794444" y="6418"/>
                </a:lnTo>
                <a:lnTo>
                  <a:pt x="2164877" y="422609"/>
                </a:lnTo>
                <a:cubicBezTo>
                  <a:pt x="2164137" y="1013968"/>
                  <a:pt x="2163398" y="1605327"/>
                  <a:pt x="2162658" y="2196686"/>
                </a:cubicBezTo>
                <a:lnTo>
                  <a:pt x="0" y="6419"/>
                </a:lnTo>
                <a:close/>
              </a:path>
            </a:pathLst>
          </a:custGeom>
          <a:solidFill>
            <a:srgbClr val="000000">
              <a:alpha val="1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199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Freeform: Shape 11">
            <a:extLst>
              <a:ext uri="{FF2B5EF4-FFF2-40B4-BE49-F238E27FC236}">
                <a16:creationId xmlns:a16="http://schemas.microsoft.com/office/drawing/2014/main" id="{796088BE-9877-4BB3-A0CB-16A4901A8B6D}"/>
              </a:ext>
            </a:extLst>
          </p:cNvPr>
          <p:cNvSpPr/>
          <p:nvPr/>
        </p:nvSpPr>
        <p:spPr>
          <a:xfrm>
            <a:off x="9939105" y="2242952"/>
            <a:ext cx="2264174" cy="4603938"/>
          </a:xfrm>
          <a:custGeom>
            <a:avLst/>
            <a:gdLst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482442 w 6699513"/>
              <a:gd name="connsiteY2" fmla="*/ 6857999 h 6857999"/>
              <a:gd name="connsiteX3" fmla="*/ 4640123 w 6699513"/>
              <a:gd name="connsiteY3" fmla="*/ 0 h 6857999"/>
              <a:gd name="connsiteX4" fmla="*/ 5854641 w 6699513"/>
              <a:gd name="connsiteY4" fmla="*/ 0 h 6857999"/>
              <a:gd name="connsiteX5" fmla="*/ 6699513 w 6699513"/>
              <a:gd name="connsiteY5" fmla="*/ 844872 h 6857999"/>
              <a:gd name="connsiteX6" fmla="*/ 6699513 w 6699513"/>
              <a:gd name="connsiteY6" fmla="*/ 2639318 h 6857999"/>
              <a:gd name="connsiteX7" fmla="*/ 5247381 w 6699513"/>
              <a:gd name="connsiteY7" fmla="*/ 1187186 h 6857999"/>
              <a:gd name="connsiteX8" fmla="*/ 1794444 w 6699513"/>
              <a:gd name="connsiteY8" fmla="*/ 4640123 h 6857999"/>
              <a:gd name="connsiteX9" fmla="*/ 4012320 w 6699513"/>
              <a:gd name="connsiteY9" fmla="*/ 6857999 h 6857999"/>
              <a:gd name="connsiteX10" fmla="*/ 2217875 w 6699513"/>
              <a:gd name="connsiteY10" fmla="*/ 6857999 h 6857999"/>
              <a:gd name="connsiteX11" fmla="*/ 0 w 6699513"/>
              <a:gd name="connsiteY11" fmla="*/ 4640124 h 6857999"/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699513 w 6699513"/>
              <a:gd name="connsiteY2" fmla="*/ 6640928 h 6857999"/>
              <a:gd name="connsiteX3" fmla="*/ 4640123 w 6699513"/>
              <a:gd name="connsiteY3" fmla="*/ 0 h 6857999"/>
              <a:gd name="connsiteX4" fmla="*/ 5854641 w 6699513"/>
              <a:gd name="connsiteY4" fmla="*/ 0 h 6857999"/>
              <a:gd name="connsiteX5" fmla="*/ 6699513 w 6699513"/>
              <a:gd name="connsiteY5" fmla="*/ 844872 h 6857999"/>
              <a:gd name="connsiteX6" fmla="*/ 6699513 w 6699513"/>
              <a:gd name="connsiteY6" fmla="*/ 2639318 h 6857999"/>
              <a:gd name="connsiteX7" fmla="*/ 5247381 w 6699513"/>
              <a:gd name="connsiteY7" fmla="*/ 1187186 h 6857999"/>
              <a:gd name="connsiteX8" fmla="*/ 1794444 w 6699513"/>
              <a:gd name="connsiteY8" fmla="*/ 4640123 h 6857999"/>
              <a:gd name="connsiteX9" fmla="*/ 4012320 w 6699513"/>
              <a:gd name="connsiteY9" fmla="*/ 6857999 h 6857999"/>
              <a:gd name="connsiteX10" fmla="*/ 2217875 w 6699513"/>
              <a:gd name="connsiteY10" fmla="*/ 6857999 h 6857999"/>
              <a:gd name="connsiteX11" fmla="*/ 0 w 6699513"/>
              <a:gd name="connsiteY11" fmla="*/ 4640124 h 6857999"/>
              <a:gd name="connsiteX12" fmla="*/ 4640123 w 6699513"/>
              <a:gd name="connsiteY12" fmla="*/ 0 h 6857999"/>
              <a:gd name="connsiteX0" fmla="*/ 4640123 w 6699513"/>
              <a:gd name="connsiteY0" fmla="*/ 0 h 6857999"/>
              <a:gd name="connsiteX1" fmla="*/ 5854641 w 6699513"/>
              <a:gd name="connsiteY1" fmla="*/ 0 h 6857999"/>
              <a:gd name="connsiteX2" fmla="*/ 6699513 w 6699513"/>
              <a:gd name="connsiteY2" fmla="*/ 844872 h 6857999"/>
              <a:gd name="connsiteX3" fmla="*/ 6699513 w 6699513"/>
              <a:gd name="connsiteY3" fmla="*/ 2639318 h 6857999"/>
              <a:gd name="connsiteX4" fmla="*/ 5247381 w 6699513"/>
              <a:gd name="connsiteY4" fmla="*/ 1187186 h 6857999"/>
              <a:gd name="connsiteX5" fmla="*/ 1794444 w 6699513"/>
              <a:gd name="connsiteY5" fmla="*/ 4640123 h 6857999"/>
              <a:gd name="connsiteX6" fmla="*/ 4012320 w 6699513"/>
              <a:gd name="connsiteY6" fmla="*/ 6857999 h 6857999"/>
              <a:gd name="connsiteX7" fmla="*/ 2217875 w 6699513"/>
              <a:gd name="connsiteY7" fmla="*/ 6857999 h 6857999"/>
              <a:gd name="connsiteX8" fmla="*/ 0 w 6699513"/>
              <a:gd name="connsiteY8" fmla="*/ 4640124 h 6857999"/>
              <a:gd name="connsiteX9" fmla="*/ 4640123 w 6699513"/>
              <a:gd name="connsiteY9" fmla="*/ 0 h 6857999"/>
              <a:gd name="connsiteX0" fmla="*/ 4640123 w 6699513"/>
              <a:gd name="connsiteY0" fmla="*/ 0 h 6857999"/>
              <a:gd name="connsiteX1" fmla="*/ 5854641 w 6699513"/>
              <a:gd name="connsiteY1" fmla="*/ 0 h 6857999"/>
              <a:gd name="connsiteX2" fmla="*/ 6699513 w 6699513"/>
              <a:gd name="connsiteY2" fmla="*/ 844872 h 6857999"/>
              <a:gd name="connsiteX3" fmla="*/ 5247381 w 6699513"/>
              <a:gd name="connsiteY3" fmla="*/ 1187186 h 6857999"/>
              <a:gd name="connsiteX4" fmla="*/ 1794444 w 6699513"/>
              <a:gd name="connsiteY4" fmla="*/ 4640123 h 6857999"/>
              <a:gd name="connsiteX5" fmla="*/ 4012320 w 6699513"/>
              <a:gd name="connsiteY5" fmla="*/ 6857999 h 6857999"/>
              <a:gd name="connsiteX6" fmla="*/ 2217875 w 6699513"/>
              <a:gd name="connsiteY6" fmla="*/ 6857999 h 6857999"/>
              <a:gd name="connsiteX7" fmla="*/ 0 w 6699513"/>
              <a:gd name="connsiteY7" fmla="*/ 4640124 h 6857999"/>
              <a:gd name="connsiteX8" fmla="*/ 4640123 w 6699513"/>
              <a:gd name="connsiteY8" fmla="*/ 0 h 6857999"/>
              <a:gd name="connsiteX0" fmla="*/ 4640123 w 5854641"/>
              <a:gd name="connsiteY0" fmla="*/ 0 h 6857999"/>
              <a:gd name="connsiteX1" fmla="*/ 5854641 w 5854641"/>
              <a:gd name="connsiteY1" fmla="*/ 0 h 6857999"/>
              <a:gd name="connsiteX2" fmla="*/ 5247381 w 5854641"/>
              <a:gd name="connsiteY2" fmla="*/ 1187186 h 6857999"/>
              <a:gd name="connsiteX3" fmla="*/ 1794444 w 5854641"/>
              <a:gd name="connsiteY3" fmla="*/ 4640123 h 6857999"/>
              <a:gd name="connsiteX4" fmla="*/ 4012320 w 5854641"/>
              <a:gd name="connsiteY4" fmla="*/ 6857999 h 6857999"/>
              <a:gd name="connsiteX5" fmla="*/ 2217875 w 5854641"/>
              <a:gd name="connsiteY5" fmla="*/ 6857999 h 6857999"/>
              <a:gd name="connsiteX6" fmla="*/ 0 w 5854641"/>
              <a:gd name="connsiteY6" fmla="*/ 4640124 h 6857999"/>
              <a:gd name="connsiteX7" fmla="*/ 4640123 w 5854641"/>
              <a:gd name="connsiteY7" fmla="*/ 0 h 6857999"/>
              <a:gd name="connsiteX0" fmla="*/ 4640123 w 5247381"/>
              <a:gd name="connsiteY0" fmla="*/ 0 h 6857999"/>
              <a:gd name="connsiteX1" fmla="*/ 5247381 w 5247381"/>
              <a:gd name="connsiteY1" fmla="*/ 1187186 h 6857999"/>
              <a:gd name="connsiteX2" fmla="*/ 1794444 w 5247381"/>
              <a:gd name="connsiteY2" fmla="*/ 4640123 h 6857999"/>
              <a:gd name="connsiteX3" fmla="*/ 4012320 w 5247381"/>
              <a:gd name="connsiteY3" fmla="*/ 6857999 h 6857999"/>
              <a:gd name="connsiteX4" fmla="*/ 2217875 w 5247381"/>
              <a:gd name="connsiteY4" fmla="*/ 6857999 h 6857999"/>
              <a:gd name="connsiteX5" fmla="*/ 0 w 5247381"/>
              <a:gd name="connsiteY5" fmla="*/ 4640124 h 6857999"/>
              <a:gd name="connsiteX6" fmla="*/ 4640123 w 5247381"/>
              <a:gd name="connsiteY6" fmla="*/ 0 h 6857999"/>
              <a:gd name="connsiteX0" fmla="*/ 2798623 w 5247381"/>
              <a:gd name="connsiteY0" fmla="*/ 641614 h 5670813"/>
              <a:gd name="connsiteX1" fmla="*/ 5247381 w 5247381"/>
              <a:gd name="connsiteY1" fmla="*/ 0 h 5670813"/>
              <a:gd name="connsiteX2" fmla="*/ 1794444 w 5247381"/>
              <a:gd name="connsiteY2" fmla="*/ 3452937 h 5670813"/>
              <a:gd name="connsiteX3" fmla="*/ 4012320 w 5247381"/>
              <a:gd name="connsiteY3" fmla="*/ 5670813 h 5670813"/>
              <a:gd name="connsiteX4" fmla="*/ 2217875 w 5247381"/>
              <a:gd name="connsiteY4" fmla="*/ 5670813 h 5670813"/>
              <a:gd name="connsiteX5" fmla="*/ 0 w 5247381"/>
              <a:gd name="connsiteY5" fmla="*/ 3452938 h 5670813"/>
              <a:gd name="connsiteX6" fmla="*/ 2798623 w 5247381"/>
              <a:gd name="connsiteY6" fmla="*/ 641614 h 5670813"/>
              <a:gd name="connsiteX0" fmla="*/ 2798623 w 4012320"/>
              <a:gd name="connsiteY0" fmla="*/ 0 h 5029199"/>
              <a:gd name="connsiteX1" fmla="*/ 2796281 w 4012320"/>
              <a:gd name="connsiteY1" fmla="*/ 1784086 h 5029199"/>
              <a:gd name="connsiteX2" fmla="*/ 1794444 w 4012320"/>
              <a:gd name="connsiteY2" fmla="*/ 2811323 h 5029199"/>
              <a:gd name="connsiteX3" fmla="*/ 4012320 w 4012320"/>
              <a:gd name="connsiteY3" fmla="*/ 5029199 h 5029199"/>
              <a:gd name="connsiteX4" fmla="*/ 2217875 w 4012320"/>
              <a:gd name="connsiteY4" fmla="*/ 5029199 h 5029199"/>
              <a:gd name="connsiteX5" fmla="*/ 0 w 4012320"/>
              <a:gd name="connsiteY5" fmla="*/ 2811324 h 5029199"/>
              <a:gd name="connsiteX6" fmla="*/ 2798623 w 4012320"/>
              <a:gd name="connsiteY6" fmla="*/ 0 h 5029199"/>
              <a:gd name="connsiteX0" fmla="*/ 2798623 w 4012320"/>
              <a:gd name="connsiteY0" fmla="*/ 0 h 5029199"/>
              <a:gd name="connsiteX1" fmla="*/ 2796281 w 4012320"/>
              <a:gd name="connsiteY1" fmla="*/ 1784086 h 5029199"/>
              <a:gd name="connsiteX2" fmla="*/ 1794444 w 4012320"/>
              <a:gd name="connsiteY2" fmla="*/ 2811323 h 5029199"/>
              <a:gd name="connsiteX3" fmla="*/ 4012320 w 4012320"/>
              <a:gd name="connsiteY3" fmla="*/ 5029199 h 5029199"/>
              <a:gd name="connsiteX4" fmla="*/ 2751275 w 4012320"/>
              <a:gd name="connsiteY4" fmla="*/ 5016499 h 5029199"/>
              <a:gd name="connsiteX5" fmla="*/ 0 w 4012320"/>
              <a:gd name="connsiteY5" fmla="*/ 2811324 h 5029199"/>
              <a:gd name="connsiteX6" fmla="*/ 2798623 w 4012320"/>
              <a:gd name="connsiteY6" fmla="*/ 0 h 5029199"/>
              <a:gd name="connsiteX0" fmla="*/ 2798623 w 2798623"/>
              <a:gd name="connsiteY0" fmla="*/ 0 h 5016499"/>
              <a:gd name="connsiteX1" fmla="*/ 2796281 w 2798623"/>
              <a:gd name="connsiteY1" fmla="*/ 1784086 h 5016499"/>
              <a:gd name="connsiteX2" fmla="*/ 1794444 w 2798623"/>
              <a:gd name="connsiteY2" fmla="*/ 2811323 h 5016499"/>
              <a:gd name="connsiteX3" fmla="*/ 2780420 w 2798623"/>
              <a:gd name="connsiteY3" fmla="*/ 3530599 h 5016499"/>
              <a:gd name="connsiteX4" fmla="*/ 2751275 w 2798623"/>
              <a:gd name="connsiteY4" fmla="*/ 5016499 h 5016499"/>
              <a:gd name="connsiteX5" fmla="*/ 0 w 2798623"/>
              <a:gd name="connsiteY5" fmla="*/ 2811324 h 5016499"/>
              <a:gd name="connsiteX6" fmla="*/ 2798623 w 2798623"/>
              <a:gd name="connsiteY6" fmla="*/ 0 h 5016499"/>
              <a:gd name="connsiteX0" fmla="*/ 2798623 w 2798623"/>
              <a:gd name="connsiteY0" fmla="*/ 0 h 5016499"/>
              <a:gd name="connsiteX1" fmla="*/ 2796281 w 2798623"/>
              <a:gd name="connsiteY1" fmla="*/ 1784086 h 5016499"/>
              <a:gd name="connsiteX2" fmla="*/ 1794444 w 2798623"/>
              <a:gd name="connsiteY2" fmla="*/ 2811323 h 5016499"/>
              <a:gd name="connsiteX3" fmla="*/ 2780420 w 2798623"/>
              <a:gd name="connsiteY3" fmla="*/ 3530599 h 5016499"/>
              <a:gd name="connsiteX4" fmla="*/ 2776675 w 2798623"/>
              <a:gd name="connsiteY4" fmla="*/ 5016499 h 5016499"/>
              <a:gd name="connsiteX5" fmla="*/ 0 w 2798623"/>
              <a:gd name="connsiteY5" fmla="*/ 2811324 h 5016499"/>
              <a:gd name="connsiteX6" fmla="*/ 2798623 w 2798623"/>
              <a:gd name="connsiteY6" fmla="*/ 0 h 5016499"/>
              <a:gd name="connsiteX0" fmla="*/ 2798623 w 2798623"/>
              <a:gd name="connsiteY0" fmla="*/ 0 h 5019674"/>
              <a:gd name="connsiteX1" fmla="*/ 2796281 w 2798623"/>
              <a:gd name="connsiteY1" fmla="*/ 1784086 h 5019674"/>
              <a:gd name="connsiteX2" fmla="*/ 1794444 w 2798623"/>
              <a:gd name="connsiteY2" fmla="*/ 2811323 h 5019674"/>
              <a:gd name="connsiteX3" fmla="*/ 2780420 w 2798623"/>
              <a:gd name="connsiteY3" fmla="*/ 3530599 h 5019674"/>
              <a:gd name="connsiteX4" fmla="*/ 2783025 w 2798623"/>
              <a:gd name="connsiteY4" fmla="*/ 5019674 h 5019674"/>
              <a:gd name="connsiteX5" fmla="*/ 0 w 2798623"/>
              <a:gd name="connsiteY5" fmla="*/ 2811324 h 5019674"/>
              <a:gd name="connsiteX6" fmla="*/ 2798623 w 2798623"/>
              <a:gd name="connsiteY6" fmla="*/ 0 h 5019674"/>
              <a:gd name="connsiteX0" fmla="*/ 2798623 w 2798623"/>
              <a:gd name="connsiteY0" fmla="*/ 0 h 5019674"/>
              <a:gd name="connsiteX1" fmla="*/ 2796281 w 2798623"/>
              <a:gd name="connsiteY1" fmla="*/ 1784086 h 5019674"/>
              <a:gd name="connsiteX2" fmla="*/ 1794444 w 2798623"/>
              <a:gd name="connsiteY2" fmla="*/ 2811323 h 5019674"/>
              <a:gd name="connsiteX3" fmla="*/ 2786770 w 2798623"/>
              <a:gd name="connsiteY3" fmla="*/ 3530599 h 5019674"/>
              <a:gd name="connsiteX4" fmla="*/ 2783025 w 2798623"/>
              <a:gd name="connsiteY4" fmla="*/ 5019674 h 5019674"/>
              <a:gd name="connsiteX5" fmla="*/ 0 w 2798623"/>
              <a:gd name="connsiteY5" fmla="*/ 2811324 h 5019674"/>
              <a:gd name="connsiteX6" fmla="*/ 2798623 w 2798623"/>
              <a:gd name="connsiteY6" fmla="*/ 0 h 5019674"/>
              <a:gd name="connsiteX0" fmla="*/ 2798623 w 2798623"/>
              <a:gd name="connsiteY0" fmla="*/ 0 h 5019674"/>
              <a:gd name="connsiteX1" fmla="*/ 2796281 w 2798623"/>
              <a:gd name="connsiteY1" fmla="*/ 1784086 h 5019674"/>
              <a:gd name="connsiteX2" fmla="*/ 1794444 w 2798623"/>
              <a:gd name="connsiteY2" fmla="*/ 2811323 h 5019674"/>
              <a:gd name="connsiteX3" fmla="*/ 2783595 w 2798623"/>
              <a:gd name="connsiteY3" fmla="*/ 3527424 h 5019674"/>
              <a:gd name="connsiteX4" fmla="*/ 2783025 w 2798623"/>
              <a:gd name="connsiteY4" fmla="*/ 5019674 h 5019674"/>
              <a:gd name="connsiteX5" fmla="*/ 0 w 2798623"/>
              <a:gd name="connsiteY5" fmla="*/ 2811324 h 5019674"/>
              <a:gd name="connsiteX6" fmla="*/ 2798623 w 2798623"/>
              <a:gd name="connsiteY6" fmla="*/ 0 h 5019674"/>
              <a:gd name="connsiteX0" fmla="*/ 2787991 w 2796325"/>
              <a:gd name="connsiteY0" fmla="*/ 0 h 4605004"/>
              <a:gd name="connsiteX1" fmla="*/ 2796281 w 2796325"/>
              <a:gd name="connsiteY1" fmla="*/ 1369416 h 4605004"/>
              <a:gd name="connsiteX2" fmla="*/ 1794444 w 2796325"/>
              <a:gd name="connsiteY2" fmla="*/ 2396653 h 4605004"/>
              <a:gd name="connsiteX3" fmla="*/ 2783595 w 2796325"/>
              <a:gd name="connsiteY3" fmla="*/ 3112754 h 4605004"/>
              <a:gd name="connsiteX4" fmla="*/ 2783025 w 2796325"/>
              <a:gd name="connsiteY4" fmla="*/ 4605004 h 4605004"/>
              <a:gd name="connsiteX5" fmla="*/ 0 w 2796325"/>
              <a:gd name="connsiteY5" fmla="*/ 2396654 h 4605004"/>
              <a:gd name="connsiteX6" fmla="*/ 2787991 w 2796325"/>
              <a:gd name="connsiteY6" fmla="*/ 0 h 4605004"/>
              <a:gd name="connsiteX0" fmla="*/ 2426485 w 2434819"/>
              <a:gd name="connsiteY0" fmla="*/ 0 h 4605004"/>
              <a:gd name="connsiteX1" fmla="*/ 2434775 w 2434819"/>
              <a:gd name="connsiteY1" fmla="*/ 1369416 h 4605004"/>
              <a:gd name="connsiteX2" fmla="*/ 1432938 w 2434819"/>
              <a:gd name="connsiteY2" fmla="*/ 2396653 h 4605004"/>
              <a:gd name="connsiteX3" fmla="*/ 2422089 w 2434819"/>
              <a:gd name="connsiteY3" fmla="*/ 3112754 h 4605004"/>
              <a:gd name="connsiteX4" fmla="*/ 2421519 w 2434819"/>
              <a:gd name="connsiteY4" fmla="*/ 4605004 h 4605004"/>
              <a:gd name="connsiteX5" fmla="*/ 0 w 2434819"/>
              <a:gd name="connsiteY5" fmla="*/ 2386022 h 4605004"/>
              <a:gd name="connsiteX6" fmla="*/ 2426485 w 2434819"/>
              <a:gd name="connsiteY6" fmla="*/ 0 h 4605004"/>
              <a:gd name="connsiteX0" fmla="*/ 2256364 w 2264698"/>
              <a:gd name="connsiteY0" fmla="*/ 0 h 4605004"/>
              <a:gd name="connsiteX1" fmla="*/ 2264654 w 2264698"/>
              <a:gd name="connsiteY1" fmla="*/ 1369416 h 4605004"/>
              <a:gd name="connsiteX2" fmla="*/ 1262817 w 2264698"/>
              <a:gd name="connsiteY2" fmla="*/ 2396653 h 4605004"/>
              <a:gd name="connsiteX3" fmla="*/ 2251968 w 2264698"/>
              <a:gd name="connsiteY3" fmla="*/ 3112754 h 4605004"/>
              <a:gd name="connsiteX4" fmla="*/ 2251398 w 2264698"/>
              <a:gd name="connsiteY4" fmla="*/ 4605004 h 4605004"/>
              <a:gd name="connsiteX5" fmla="*/ 0 w 2264698"/>
              <a:gd name="connsiteY5" fmla="*/ 2386022 h 4605004"/>
              <a:gd name="connsiteX6" fmla="*/ 2256364 w 2264698"/>
              <a:gd name="connsiteY6" fmla="*/ 0 h 4605004"/>
              <a:gd name="connsiteX0" fmla="*/ 2256364 w 2264698"/>
              <a:gd name="connsiteY0" fmla="*/ 0 h 4605004"/>
              <a:gd name="connsiteX1" fmla="*/ 2264654 w 2264698"/>
              <a:gd name="connsiteY1" fmla="*/ 1369416 h 4605004"/>
              <a:gd name="connsiteX2" fmla="*/ 1369142 w 2264698"/>
              <a:gd name="connsiteY2" fmla="*/ 2396653 h 4605004"/>
              <a:gd name="connsiteX3" fmla="*/ 2251968 w 2264698"/>
              <a:gd name="connsiteY3" fmla="*/ 3112754 h 4605004"/>
              <a:gd name="connsiteX4" fmla="*/ 2251398 w 2264698"/>
              <a:gd name="connsiteY4" fmla="*/ 4605004 h 4605004"/>
              <a:gd name="connsiteX5" fmla="*/ 0 w 2264698"/>
              <a:gd name="connsiteY5" fmla="*/ 2386022 h 4605004"/>
              <a:gd name="connsiteX6" fmla="*/ 2256364 w 2264698"/>
              <a:gd name="connsiteY6" fmla="*/ 0 h 4605004"/>
              <a:gd name="connsiteX0" fmla="*/ 2256364 w 2264698"/>
              <a:gd name="connsiteY0" fmla="*/ 0 h 4605004"/>
              <a:gd name="connsiteX1" fmla="*/ 2264654 w 2264698"/>
              <a:gd name="connsiteY1" fmla="*/ 1369416 h 4605004"/>
              <a:gd name="connsiteX2" fmla="*/ 1369142 w 2264698"/>
              <a:gd name="connsiteY2" fmla="*/ 2396653 h 4605004"/>
              <a:gd name="connsiteX3" fmla="*/ 2241336 w 2264698"/>
              <a:gd name="connsiteY3" fmla="*/ 3261610 h 4605004"/>
              <a:gd name="connsiteX4" fmla="*/ 2251398 w 2264698"/>
              <a:gd name="connsiteY4" fmla="*/ 4605004 h 4605004"/>
              <a:gd name="connsiteX5" fmla="*/ 0 w 2264698"/>
              <a:gd name="connsiteY5" fmla="*/ 2386022 h 4605004"/>
              <a:gd name="connsiteX6" fmla="*/ 2256364 w 2264698"/>
              <a:gd name="connsiteY6" fmla="*/ 0 h 4605004"/>
              <a:gd name="connsiteX0" fmla="*/ 2256364 w 2264698"/>
              <a:gd name="connsiteY0" fmla="*/ 0 h 4605004"/>
              <a:gd name="connsiteX1" fmla="*/ 2264654 w 2264698"/>
              <a:gd name="connsiteY1" fmla="*/ 1369416 h 4605004"/>
              <a:gd name="connsiteX2" fmla="*/ 1369142 w 2264698"/>
              <a:gd name="connsiteY2" fmla="*/ 2396653 h 4605004"/>
              <a:gd name="connsiteX3" fmla="*/ 2251968 w 2264698"/>
              <a:gd name="connsiteY3" fmla="*/ 3272243 h 4605004"/>
              <a:gd name="connsiteX4" fmla="*/ 2251398 w 2264698"/>
              <a:gd name="connsiteY4" fmla="*/ 4605004 h 4605004"/>
              <a:gd name="connsiteX5" fmla="*/ 0 w 2264698"/>
              <a:gd name="connsiteY5" fmla="*/ 2386022 h 4605004"/>
              <a:gd name="connsiteX6" fmla="*/ 2256364 w 2264698"/>
              <a:gd name="connsiteY6" fmla="*/ 0 h 4605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64698" h="4605004">
                <a:moveTo>
                  <a:pt x="2256364" y="0"/>
                </a:moveTo>
                <a:cubicBezTo>
                  <a:pt x="2255583" y="594695"/>
                  <a:pt x="2265435" y="774721"/>
                  <a:pt x="2264654" y="1369416"/>
                </a:cubicBezTo>
                <a:lnTo>
                  <a:pt x="1369142" y="2396653"/>
                </a:lnTo>
                <a:lnTo>
                  <a:pt x="2251968" y="3272243"/>
                </a:lnTo>
                <a:cubicBezTo>
                  <a:pt x="2250720" y="3767543"/>
                  <a:pt x="2252646" y="4109704"/>
                  <a:pt x="2251398" y="4605004"/>
                </a:cubicBezTo>
                <a:lnTo>
                  <a:pt x="0" y="2386022"/>
                </a:lnTo>
                <a:lnTo>
                  <a:pt x="2256364" y="0"/>
                </a:lnTo>
                <a:close/>
              </a:path>
            </a:pathLst>
          </a:custGeom>
          <a:gradFill>
            <a:gsLst>
              <a:gs pos="100000">
                <a:schemeClr val="accent6">
                  <a:alpha val="40000"/>
                </a:schemeClr>
              </a:gs>
              <a:gs pos="0">
                <a:schemeClr val="tx2">
                  <a:lumMod val="100000"/>
                </a:schemeClr>
              </a:gs>
            </a:gsLst>
            <a:lin ang="3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199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" name="Freeform: Shape 11">
            <a:extLst>
              <a:ext uri="{FF2B5EF4-FFF2-40B4-BE49-F238E27FC236}">
                <a16:creationId xmlns:a16="http://schemas.microsoft.com/office/drawing/2014/main" id="{796088BE-9877-4BB3-A0CB-16A4901A8B6D}"/>
              </a:ext>
            </a:extLst>
          </p:cNvPr>
          <p:cNvSpPr/>
          <p:nvPr/>
        </p:nvSpPr>
        <p:spPr>
          <a:xfrm>
            <a:off x="11609860" y="4001497"/>
            <a:ext cx="591822" cy="1299279"/>
          </a:xfrm>
          <a:custGeom>
            <a:avLst/>
            <a:gdLst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482442 w 6699513"/>
              <a:gd name="connsiteY2" fmla="*/ 6857999 h 6857999"/>
              <a:gd name="connsiteX3" fmla="*/ 4640123 w 6699513"/>
              <a:gd name="connsiteY3" fmla="*/ 0 h 6857999"/>
              <a:gd name="connsiteX4" fmla="*/ 5854641 w 6699513"/>
              <a:gd name="connsiteY4" fmla="*/ 0 h 6857999"/>
              <a:gd name="connsiteX5" fmla="*/ 6699513 w 6699513"/>
              <a:gd name="connsiteY5" fmla="*/ 844872 h 6857999"/>
              <a:gd name="connsiteX6" fmla="*/ 6699513 w 6699513"/>
              <a:gd name="connsiteY6" fmla="*/ 2639318 h 6857999"/>
              <a:gd name="connsiteX7" fmla="*/ 5247381 w 6699513"/>
              <a:gd name="connsiteY7" fmla="*/ 1187186 h 6857999"/>
              <a:gd name="connsiteX8" fmla="*/ 1794444 w 6699513"/>
              <a:gd name="connsiteY8" fmla="*/ 4640123 h 6857999"/>
              <a:gd name="connsiteX9" fmla="*/ 4012320 w 6699513"/>
              <a:gd name="connsiteY9" fmla="*/ 6857999 h 6857999"/>
              <a:gd name="connsiteX10" fmla="*/ 2217875 w 6699513"/>
              <a:gd name="connsiteY10" fmla="*/ 6857999 h 6857999"/>
              <a:gd name="connsiteX11" fmla="*/ 0 w 6699513"/>
              <a:gd name="connsiteY11" fmla="*/ 4640124 h 6857999"/>
              <a:gd name="connsiteX0" fmla="*/ 6699513 w 6699513"/>
              <a:gd name="connsiteY0" fmla="*/ 6640928 h 6857999"/>
              <a:gd name="connsiteX1" fmla="*/ 6482442 w 6699513"/>
              <a:gd name="connsiteY1" fmla="*/ 6857999 h 6857999"/>
              <a:gd name="connsiteX2" fmla="*/ 6699513 w 6699513"/>
              <a:gd name="connsiteY2" fmla="*/ 6640928 h 6857999"/>
              <a:gd name="connsiteX3" fmla="*/ 4640123 w 6699513"/>
              <a:gd name="connsiteY3" fmla="*/ 0 h 6857999"/>
              <a:gd name="connsiteX4" fmla="*/ 5854641 w 6699513"/>
              <a:gd name="connsiteY4" fmla="*/ 0 h 6857999"/>
              <a:gd name="connsiteX5" fmla="*/ 6699513 w 6699513"/>
              <a:gd name="connsiteY5" fmla="*/ 844872 h 6857999"/>
              <a:gd name="connsiteX6" fmla="*/ 6699513 w 6699513"/>
              <a:gd name="connsiteY6" fmla="*/ 2639318 h 6857999"/>
              <a:gd name="connsiteX7" fmla="*/ 5247381 w 6699513"/>
              <a:gd name="connsiteY7" fmla="*/ 1187186 h 6857999"/>
              <a:gd name="connsiteX8" fmla="*/ 1794444 w 6699513"/>
              <a:gd name="connsiteY8" fmla="*/ 4640123 h 6857999"/>
              <a:gd name="connsiteX9" fmla="*/ 4012320 w 6699513"/>
              <a:gd name="connsiteY9" fmla="*/ 6857999 h 6857999"/>
              <a:gd name="connsiteX10" fmla="*/ 2217875 w 6699513"/>
              <a:gd name="connsiteY10" fmla="*/ 6857999 h 6857999"/>
              <a:gd name="connsiteX11" fmla="*/ 0 w 6699513"/>
              <a:gd name="connsiteY11" fmla="*/ 4640124 h 6857999"/>
              <a:gd name="connsiteX12" fmla="*/ 4640123 w 6699513"/>
              <a:gd name="connsiteY12" fmla="*/ 0 h 6857999"/>
              <a:gd name="connsiteX0" fmla="*/ 4640123 w 6699513"/>
              <a:gd name="connsiteY0" fmla="*/ 0 h 6857999"/>
              <a:gd name="connsiteX1" fmla="*/ 5854641 w 6699513"/>
              <a:gd name="connsiteY1" fmla="*/ 0 h 6857999"/>
              <a:gd name="connsiteX2" fmla="*/ 6699513 w 6699513"/>
              <a:gd name="connsiteY2" fmla="*/ 844872 h 6857999"/>
              <a:gd name="connsiteX3" fmla="*/ 6699513 w 6699513"/>
              <a:gd name="connsiteY3" fmla="*/ 2639318 h 6857999"/>
              <a:gd name="connsiteX4" fmla="*/ 5247381 w 6699513"/>
              <a:gd name="connsiteY4" fmla="*/ 1187186 h 6857999"/>
              <a:gd name="connsiteX5" fmla="*/ 1794444 w 6699513"/>
              <a:gd name="connsiteY5" fmla="*/ 4640123 h 6857999"/>
              <a:gd name="connsiteX6" fmla="*/ 4012320 w 6699513"/>
              <a:gd name="connsiteY6" fmla="*/ 6857999 h 6857999"/>
              <a:gd name="connsiteX7" fmla="*/ 2217875 w 6699513"/>
              <a:gd name="connsiteY7" fmla="*/ 6857999 h 6857999"/>
              <a:gd name="connsiteX8" fmla="*/ 0 w 6699513"/>
              <a:gd name="connsiteY8" fmla="*/ 4640124 h 6857999"/>
              <a:gd name="connsiteX9" fmla="*/ 4640123 w 6699513"/>
              <a:gd name="connsiteY9" fmla="*/ 0 h 6857999"/>
              <a:gd name="connsiteX0" fmla="*/ 4640123 w 6699513"/>
              <a:gd name="connsiteY0" fmla="*/ 0 h 6857999"/>
              <a:gd name="connsiteX1" fmla="*/ 5854641 w 6699513"/>
              <a:gd name="connsiteY1" fmla="*/ 0 h 6857999"/>
              <a:gd name="connsiteX2" fmla="*/ 6699513 w 6699513"/>
              <a:gd name="connsiteY2" fmla="*/ 844872 h 6857999"/>
              <a:gd name="connsiteX3" fmla="*/ 5247381 w 6699513"/>
              <a:gd name="connsiteY3" fmla="*/ 1187186 h 6857999"/>
              <a:gd name="connsiteX4" fmla="*/ 1794444 w 6699513"/>
              <a:gd name="connsiteY4" fmla="*/ 4640123 h 6857999"/>
              <a:gd name="connsiteX5" fmla="*/ 4012320 w 6699513"/>
              <a:gd name="connsiteY5" fmla="*/ 6857999 h 6857999"/>
              <a:gd name="connsiteX6" fmla="*/ 2217875 w 6699513"/>
              <a:gd name="connsiteY6" fmla="*/ 6857999 h 6857999"/>
              <a:gd name="connsiteX7" fmla="*/ 0 w 6699513"/>
              <a:gd name="connsiteY7" fmla="*/ 4640124 h 6857999"/>
              <a:gd name="connsiteX8" fmla="*/ 4640123 w 6699513"/>
              <a:gd name="connsiteY8" fmla="*/ 0 h 6857999"/>
              <a:gd name="connsiteX0" fmla="*/ 4640123 w 5854641"/>
              <a:gd name="connsiteY0" fmla="*/ 0 h 6857999"/>
              <a:gd name="connsiteX1" fmla="*/ 5854641 w 5854641"/>
              <a:gd name="connsiteY1" fmla="*/ 0 h 6857999"/>
              <a:gd name="connsiteX2" fmla="*/ 5247381 w 5854641"/>
              <a:gd name="connsiteY2" fmla="*/ 1187186 h 6857999"/>
              <a:gd name="connsiteX3" fmla="*/ 1794444 w 5854641"/>
              <a:gd name="connsiteY3" fmla="*/ 4640123 h 6857999"/>
              <a:gd name="connsiteX4" fmla="*/ 4012320 w 5854641"/>
              <a:gd name="connsiteY4" fmla="*/ 6857999 h 6857999"/>
              <a:gd name="connsiteX5" fmla="*/ 2217875 w 5854641"/>
              <a:gd name="connsiteY5" fmla="*/ 6857999 h 6857999"/>
              <a:gd name="connsiteX6" fmla="*/ 0 w 5854641"/>
              <a:gd name="connsiteY6" fmla="*/ 4640124 h 6857999"/>
              <a:gd name="connsiteX7" fmla="*/ 4640123 w 5854641"/>
              <a:gd name="connsiteY7" fmla="*/ 0 h 6857999"/>
              <a:gd name="connsiteX0" fmla="*/ 4640123 w 5247381"/>
              <a:gd name="connsiteY0" fmla="*/ 0 h 6857999"/>
              <a:gd name="connsiteX1" fmla="*/ 5247381 w 5247381"/>
              <a:gd name="connsiteY1" fmla="*/ 1187186 h 6857999"/>
              <a:gd name="connsiteX2" fmla="*/ 1794444 w 5247381"/>
              <a:gd name="connsiteY2" fmla="*/ 4640123 h 6857999"/>
              <a:gd name="connsiteX3" fmla="*/ 4012320 w 5247381"/>
              <a:gd name="connsiteY3" fmla="*/ 6857999 h 6857999"/>
              <a:gd name="connsiteX4" fmla="*/ 2217875 w 5247381"/>
              <a:gd name="connsiteY4" fmla="*/ 6857999 h 6857999"/>
              <a:gd name="connsiteX5" fmla="*/ 0 w 5247381"/>
              <a:gd name="connsiteY5" fmla="*/ 4640124 h 6857999"/>
              <a:gd name="connsiteX6" fmla="*/ 4640123 w 5247381"/>
              <a:gd name="connsiteY6" fmla="*/ 0 h 6857999"/>
              <a:gd name="connsiteX0" fmla="*/ 4640123 w 4640122"/>
              <a:gd name="connsiteY0" fmla="*/ 0 h 6857999"/>
              <a:gd name="connsiteX1" fmla="*/ 1794444 w 4640122"/>
              <a:gd name="connsiteY1" fmla="*/ 4640123 h 6857999"/>
              <a:gd name="connsiteX2" fmla="*/ 4012320 w 4640122"/>
              <a:gd name="connsiteY2" fmla="*/ 6857999 h 6857999"/>
              <a:gd name="connsiteX3" fmla="*/ 2217875 w 4640122"/>
              <a:gd name="connsiteY3" fmla="*/ 6857999 h 6857999"/>
              <a:gd name="connsiteX4" fmla="*/ 0 w 4640122"/>
              <a:gd name="connsiteY4" fmla="*/ 4640124 h 6857999"/>
              <a:gd name="connsiteX5" fmla="*/ 4640123 w 4640122"/>
              <a:gd name="connsiteY5" fmla="*/ 0 h 6857999"/>
              <a:gd name="connsiteX0" fmla="*/ 1054141 w 4012320"/>
              <a:gd name="connsiteY0" fmla="*/ 0 h 3289680"/>
              <a:gd name="connsiteX1" fmla="*/ 1794444 w 4012320"/>
              <a:gd name="connsiteY1" fmla="*/ 1071804 h 3289680"/>
              <a:gd name="connsiteX2" fmla="*/ 4012320 w 4012320"/>
              <a:gd name="connsiteY2" fmla="*/ 3289680 h 3289680"/>
              <a:gd name="connsiteX3" fmla="*/ 2217875 w 4012320"/>
              <a:gd name="connsiteY3" fmla="*/ 3289680 h 3289680"/>
              <a:gd name="connsiteX4" fmla="*/ 0 w 4012320"/>
              <a:gd name="connsiteY4" fmla="*/ 1071805 h 3289680"/>
              <a:gd name="connsiteX5" fmla="*/ 1054141 w 4012320"/>
              <a:gd name="connsiteY5" fmla="*/ 0 h 3289680"/>
              <a:gd name="connsiteX0" fmla="*/ 983482 w 3941661"/>
              <a:gd name="connsiteY0" fmla="*/ 0 h 3289680"/>
              <a:gd name="connsiteX1" fmla="*/ 1723785 w 3941661"/>
              <a:gd name="connsiteY1" fmla="*/ 1071804 h 3289680"/>
              <a:gd name="connsiteX2" fmla="*/ 3941661 w 3941661"/>
              <a:gd name="connsiteY2" fmla="*/ 3289680 h 3289680"/>
              <a:gd name="connsiteX3" fmla="*/ 2147216 w 3941661"/>
              <a:gd name="connsiteY3" fmla="*/ 3289680 h 3289680"/>
              <a:gd name="connsiteX4" fmla="*/ 0 w 3941661"/>
              <a:gd name="connsiteY4" fmla="*/ 1054141 h 3289680"/>
              <a:gd name="connsiteX5" fmla="*/ 983482 w 3941661"/>
              <a:gd name="connsiteY5" fmla="*/ 0 h 3289680"/>
              <a:gd name="connsiteX0" fmla="*/ 983482 w 2147216"/>
              <a:gd name="connsiteY0" fmla="*/ 0 h 3289680"/>
              <a:gd name="connsiteX1" fmla="*/ 1723785 w 2147216"/>
              <a:gd name="connsiteY1" fmla="*/ 1071804 h 3289680"/>
              <a:gd name="connsiteX2" fmla="*/ 2147216 w 2147216"/>
              <a:gd name="connsiteY2" fmla="*/ 3289680 h 3289680"/>
              <a:gd name="connsiteX3" fmla="*/ 0 w 2147216"/>
              <a:gd name="connsiteY3" fmla="*/ 1054141 h 3289680"/>
              <a:gd name="connsiteX4" fmla="*/ 983482 w 2147216"/>
              <a:gd name="connsiteY4" fmla="*/ 0 h 3289680"/>
              <a:gd name="connsiteX0" fmla="*/ 983482 w 2147216"/>
              <a:gd name="connsiteY0" fmla="*/ 0 h 3289680"/>
              <a:gd name="connsiteX1" fmla="*/ 2147216 w 2147216"/>
              <a:gd name="connsiteY1" fmla="*/ 3289680 h 3289680"/>
              <a:gd name="connsiteX2" fmla="*/ 0 w 2147216"/>
              <a:gd name="connsiteY2" fmla="*/ 1054141 h 3289680"/>
              <a:gd name="connsiteX3" fmla="*/ 983482 w 2147216"/>
              <a:gd name="connsiteY3" fmla="*/ 0 h 3289680"/>
              <a:gd name="connsiteX0" fmla="*/ 983482 w 983483"/>
              <a:gd name="connsiteY0" fmla="*/ 0 h 2017805"/>
              <a:gd name="connsiteX1" fmla="*/ 981330 w 983483"/>
              <a:gd name="connsiteY1" fmla="*/ 2017805 h 2017805"/>
              <a:gd name="connsiteX2" fmla="*/ 0 w 983483"/>
              <a:gd name="connsiteY2" fmla="*/ 1054141 h 2017805"/>
              <a:gd name="connsiteX3" fmla="*/ 983482 w 983483"/>
              <a:gd name="connsiteY3" fmla="*/ 0 h 2017805"/>
              <a:gd name="connsiteX0" fmla="*/ 983481 w 983481"/>
              <a:gd name="connsiteY0" fmla="*/ 0 h 1929480"/>
              <a:gd name="connsiteX1" fmla="*/ 981330 w 983481"/>
              <a:gd name="connsiteY1" fmla="*/ 1929480 h 1929480"/>
              <a:gd name="connsiteX2" fmla="*/ 0 w 983481"/>
              <a:gd name="connsiteY2" fmla="*/ 965816 h 1929480"/>
              <a:gd name="connsiteX3" fmla="*/ 983481 w 983481"/>
              <a:gd name="connsiteY3" fmla="*/ 0 h 1929480"/>
              <a:gd name="connsiteX0" fmla="*/ 983481 w 983481"/>
              <a:gd name="connsiteY0" fmla="*/ 0 h 2159124"/>
              <a:gd name="connsiteX1" fmla="*/ 981330 w 983481"/>
              <a:gd name="connsiteY1" fmla="*/ 2159124 h 2159124"/>
              <a:gd name="connsiteX2" fmla="*/ 0 w 983481"/>
              <a:gd name="connsiteY2" fmla="*/ 1195460 h 2159124"/>
              <a:gd name="connsiteX3" fmla="*/ 983481 w 983481"/>
              <a:gd name="connsiteY3" fmla="*/ 0 h 2159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3481" h="2159124">
                <a:moveTo>
                  <a:pt x="983481" y="0"/>
                </a:moveTo>
                <a:cubicBezTo>
                  <a:pt x="982764" y="672602"/>
                  <a:pt x="982047" y="1486522"/>
                  <a:pt x="981330" y="2159124"/>
                </a:cubicBezTo>
                <a:lnTo>
                  <a:pt x="0" y="1195460"/>
                </a:lnTo>
                <a:lnTo>
                  <a:pt x="983481" y="0"/>
                </a:lnTo>
                <a:close/>
              </a:path>
            </a:pathLst>
          </a:custGeom>
          <a:solidFill>
            <a:srgbClr val="000000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199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object 5"/>
          <p:cNvSpPr txBox="1"/>
          <p:nvPr/>
        </p:nvSpPr>
        <p:spPr>
          <a:xfrm>
            <a:off x="88951" y="6668610"/>
            <a:ext cx="3631336" cy="153852"/>
          </a:xfrm>
          <a:prstGeom prst="rect">
            <a:avLst/>
          </a:prstGeom>
          <a:noFill/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marR="5080">
              <a:lnSpc>
                <a:spcPct val="100000"/>
              </a:lnSpc>
              <a:defRPr sz="900" b="1" spc="-5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marL="12697" marR="5079" lvl="0" indent="0" algn="l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-5" normalizeH="0" baseline="0" noProof="0" dirty="0">
                <a:ln>
                  <a:noFill/>
                </a:ln>
                <a:solidFill>
                  <a:srgbClr val="C6C3C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© </a:t>
            </a:r>
            <a:r>
              <a:rPr kumimoji="0" lang="en-US" sz="1000" b="0" i="0" u="none" strike="noStrike" kern="1200" cap="none" spc="-5" normalizeH="0" baseline="0" noProof="0" dirty="0">
                <a:ln>
                  <a:noFill/>
                </a:ln>
                <a:solidFill>
                  <a:srgbClr val="C6C3C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Medikabazaar (Boston Ivy Healthcare Solutions Pvt. Ltd.) </a:t>
            </a:r>
            <a:endParaRPr kumimoji="0" sz="1000" b="0" i="0" u="none" strike="noStrike" kern="1200" cap="none" spc="-5" normalizeH="0" baseline="0" noProof="0" dirty="0">
              <a:ln>
                <a:noFill/>
              </a:ln>
              <a:solidFill>
                <a:srgbClr val="C6C3C7"/>
              </a:solidFill>
              <a:effectLst/>
              <a:uLnTx/>
              <a:uFillTx/>
              <a:latin typeface="Calibri"/>
              <a:ea typeface="+mn-ea"/>
              <a:cs typeface="Arial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75971" y="2478068"/>
            <a:ext cx="7032594" cy="555961"/>
            <a:chOff x="875971" y="2612270"/>
            <a:chExt cx="7032594" cy="555961"/>
          </a:xfrm>
        </p:grpSpPr>
        <p:sp>
          <p:nvSpPr>
            <p:cNvPr id="39" name="Rectangle 38"/>
            <p:cNvSpPr/>
            <p:nvPr/>
          </p:nvSpPr>
          <p:spPr>
            <a:xfrm>
              <a:off x="1371841" y="2612270"/>
              <a:ext cx="6536724" cy="555960"/>
            </a:xfrm>
            <a:prstGeom prst="rect">
              <a:avLst/>
            </a:prstGeom>
            <a:solidFill>
              <a:srgbClr val="96C4FC">
                <a:alpha val="3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89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Calibri" pitchFamily="34" charset="0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1424376" y="2674025"/>
              <a:ext cx="597745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Calibri"/>
                  <a:cs typeface="Calibri"/>
                </a:rPr>
                <a:t>Benefits – OPEX, Risks &amp; Effort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875971" y="2612271"/>
              <a:ext cx="522599" cy="55596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89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Calibri" pitchFamily="34" charset="0"/>
                </a:rPr>
                <a:t>02</a:t>
              </a:r>
              <a:endParaRPr kumimoji="0" lang="en-IN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Calibri" pitchFamily="34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875971" y="3324491"/>
            <a:ext cx="7032594" cy="555961"/>
            <a:chOff x="875971" y="2612270"/>
            <a:chExt cx="7032594" cy="555961"/>
          </a:xfrm>
        </p:grpSpPr>
        <p:sp>
          <p:nvSpPr>
            <p:cNvPr id="30" name="Rectangle 29"/>
            <p:cNvSpPr/>
            <p:nvPr/>
          </p:nvSpPr>
          <p:spPr>
            <a:xfrm>
              <a:off x="1371841" y="2612270"/>
              <a:ext cx="6536724" cy="555960"/>
            </a:xfrm>
            <a:prstGeom prst="rect">
              <a:avLst/>
            </a:prstGeom>
            <a:solidFill>
              <a:srgbClr val="96C4FC">
                <a:alpha val="3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89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Calibri" pitchFamily="34" charset="0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24376" y="2674025"/>
              <a:ext cx="597745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Calibri"/>
                  <a:cs typeface="Calibri"/>
                </a:rPr>
                <a:t>Role of Technology In Inventory Management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875971" y="2612271"/>
              <a:ext cx="522599" cy="55596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89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Calibri" pitchFamily="34" charset="0"/>
                </a:rPr>
                <a:t>03</a:t>
              </a:r>
              <a:endParaRPr kumimoji="0" lang="en-IN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763776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7" name="Straight Connector 36"/>
          <p:cNvCxnSpPr>
            <a:cxnSpLocks/>
          </p:cNvCxnSpPr>
          <p:nvPr/>
        </p:nvCxnSpPr>
        <p:spPr>
          <a:xfrm flipV="1">
            <a:off x="878444" y="688613"/>
            <a:ext cx="5903288" cy="35943"/>
          </a:xfrm>
          <a:prstGeom prst="line">
            <a:avLst/>
          </a:prstGeom>
          <a:ln w="3810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Group 19"/>
          <p:cNvGrpSpPr/>
          <p:nvPr/>
        </p:nvGrpSpPr>
        <p:grpSpPr>
          <a:xfrm>
            <a:off x="4409" y="1241"/>
            <a:ext cx="1022746" cy="755255"/>
            <a:chOff x="0" y="0"/>
            <a:chExt cx="1023353" cy="755703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84D1544-11C6-4238-A65C-FE7822BCB624}"/>
                </a:ext>
              </a:extLst>
            </p:cNvPr>
            <p:cNvSpPr/>
            <p:nvPr/>
          </p:nvSpPr>
          <p:spPr>
            <a:xfrm>
              <a:off x="0" y="0"/>
              <a:ext cx="755703" cy="755703"/>
            </a:xfrm>
            <a:prstGeom prst="rect">
              <a:avLst/>
            </a:prstGeom>
            <a:solidFill>
              <a:srgbClr val="F26E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lang="en-ID" sz="3200" b="1" kern="0" dirty="0" smtClean="0">
                  <a:solidFill>
                    <a:srgbClr val="FFFFFF"/>
                  </a:solidFill>
                  <a:latin typeface="Calibri"/>
                  <a:sym typeface="Arial"/>
                </a:rPr>
                <a:t>4</a:t>
              </a:r>
              <a:endParaRPr kumimoji="0" lang="en-ID" sz="32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BC57C1AF-901E-4031-9F34-1200D9515868}"/>
                </a:ext>
              </a:extLst>
            </p:cNvPr>
            <p:cNvSpPr txBox="1"/>
            <p:nvPr/>
          </p:nvSpPr>
          <p:spPr>
            <a:xfrm>
              <a:off x="838622" y="223962"/>
              <a:ext cx="18473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2A4186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" name="Rectangle 5"/>
          <p:cNvSpPr/>
          <p:nvPr/>
        </p:nvSpPr>
        <p:spPr>
          <a:xfrm>
            <a:off x="759663" y="130991"/>
            <a:ext cx="9816450" cy="5230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8926">
              <a:defRPr/>
            </a:pPr>
            <a:r>
              <a:rPr lang="en-US" sz="2799" b="1" dirty="0">
                <a:solidFill>
                  <a:srgbClr val="2A4186"/>
                </a:solidFill>
                <a:latin typeface="Calibri"/>
              </a:rPr>
              <a:t>New Trends</a:t>
            </a:r>
            <a:endParaRPr lang="en-US" sz="2799" b="1" dirty="0">
              <a:solidFill>
                <a:srgbClr val="2A4186"/>
              </a:solidFill>
              <a:latin typeface="Calibri"/>
            </a:endParaRPr>
          </a:p>
        </p:txBody>
      </p:sp>
      <p:sp>
        <p:nvSpPr>
          <p:cNvPr id="467" name="Rectangle 466">
            <a:extLst>
              <a:ext uri="{FF2B5EF4-FFF2-40B4-BE49-F238E27FC236}">
                <a16:creationId xmlns:a16="http://schemas.microsoft.com/office/drawing/2014/main" id="{0F9AAF73-1C8A-FD4C-94F8-609C346D3384}"/>
              </a:ext>
            </a:extLst>
          </p:cNvPr>
          <p:cNvSpPr/>
          <p:nvPr/>
        </p:nvSpPr>
        <p:spPr>
          <a:xfrm>
            <a:off x="878444" y="897976"/>
            <a:ext cx="5810758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400" b="1" dirty="0" smtClean="0">
                <a:solidFill>
                  <a:srgbClr val="F26E23"/>
                </a:solidFill>
              </a:rPr>
              <a:t>Data Based Decision Making</a:t>
            </a:r>
          </a:p>
          <a:p>
            <a:pPr>
              <a:defRPr/>
            </a:pPr>
            <a:r>
              <a:rPr lang="en-US" sz="2400" b="1" dirty="0" smtClean="0">
                <a:solidFill>
                  <a:srgbClr val="002060"/>
                </a:solidFill>
              </a:rPr>
              <a:t>Leverage AI/ML&amp; Data Science Technologies</a:t>
            </a:r>
            <a:endParaRPr lang="en-US" sz="2400" b="1" dirty="0">
              <a:solidFill>
                <a:srgbClr val="002060"/>
              </a:solidFill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E6184AF-F61A-5441-90F3-8A299A54B3C2}"/>
              </a:ext>
            </a:extLst>
          </p:cNvPr>
          <p:cNvGrpSpPr/>
          <p:nvPr/>
        </p:nvGrpSpPr>
        <p:grpSpPr>
          <a:xfrm>
            <a:off x="1027155" y="2312586"/>
            <a:ext cx="3139872" cy="3960197"/>
            <a:chOff x="6454394" y="5001794"/>
            <a:chExt cx="5371680" cy="1234215"/>
          </a:xfrm>
          <a:solidFill>
            <a:schemeClr val="bg1">
              <a:lumMod val="85000"/>
            </a:schemeClr>
          </a:solidFill>
        </p:grpSpPr>
        <p:sp>
          <p:nvSpPr>
            <p:cNvPr id="10" name="Rounded Rectangle 9">
              <a:extLst>
                <a:ext uri="{FF2B5EF4-FFF2-40B4-BE49-F238E27FC236}">
                  <a16:creationId xmlns:a16="http://schemas.microsoft.com/office/drawing/2014/main" id="{5B592978-416C-014F-A2A3-B0E96952BC38}"/>
                </a:ext>
              </a:extLst>
            </p:cNvPr>
            <p:cNvSpPr/>
            <p:nvPr/>
          </p:nvSpPr>
          <p:spPr>
            <a:xfrm>
              <a:off x="6454394" y="5001794"/>
              <a:ext cx="5371680" cy="1234215"/>
            </a:xfrm>
            <a:prstGeom prst="roundRect">
              <a:avLst>
                <a:gd name="adj" fmla="val 0"/>
              </a:avLst>
            </a:prstGeom>
            <a:grpFill/>
            <a:ln w="31750">
              <a:solidFill>
                <a:srgbClr val="0070C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en-US" sz="2000">
                <a:cs typeface="Calibri" panose="020F0502020204030204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2B1183D-B029-7242-966F-9C5086BC119A}"/>
                </a:ext>
              </a:extLst>
            </p:cNvPr>
            <p:cNvSpPr txBox="1"/>
            <p:nvPr/>
          </p:nvSpPr>
          <p:spPr>
            <a:xfrm rot="10800000" flipV="1">
              <a:off x="6579542" y="5043349"/>
              <a:ext cx="5203187" cy="796137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r>
                <a:rPr lang="en-US" sz="2000" dirty="0" smtClean="0"/>
                <a:t>Real-time data synchronization, fast API connectivity, and regulatory integration, with the goal of bringing greater operational efficiency to companies with supply chains of physical products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E6184AF-F61A-5441-90F3-8A299A54B3C2}"/>
              </a:ext>
            </a:extLst>
          </p:cNvPr>
          <p:cNvGrpSpPr/>
          <p:nvPr/>
        </p:nvGrpSpPr>
        <p:grpSpPr>
          <a:xfrm>
            <a:off x="4526259" y="2312586"/>
            <a:ext cx="3139872" cy="3960197"/>
            <a:chOff x="6454394" y="5001794"/>
            <a:chExt cx="5371680" cy="1234215"/>
          </a:xfrm>
          <a:solidFill>
            <a:schemeClr val="bg1">
              <a:lumMod val="85000"/>
            </a:schemeClr>
          </a:solidFill>
        </p:grpSpPr>
        <p:sp>
          <p:nvSpPr>
            <p:cNvPr id="14" name="Rounded Rectangle 13">
              <a:extLst>
                <a:ext uri="{FF2B5EF4-FFF2-40B4-BE49-F238E27FC236}">
                  <a16:creationId xmlns:a16="http://schemas.microsoft.com/office/drawing/2014/main" id="{5B592978-416C-014F-A2A3-B0E96952BC38}"/>
                </a:ext>
              </a:extLst>
            </p:cNvPr>
            <p:cNvSpPr/>
            <p:nvPr/>
          </p:nvSpPr>
          <p:spPr>
            <a:xfrm>
              <a:off x="6454394" y="5001794"/>
              <a:ext cx="5371680" cy="1234215"/>
            </a:xfrm>
            <a:prstGeom prst="roundRect">
              <a:avLst>
                <a:gd name="adj" fmla="val 0"/>
              </a:avLst>
            </a:prstGeom>
            <a:grpFill/>
            <a:ln w="31750">
              <a:solidFill>
                <a:srgbClr val="0070C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en-US" sz="2000">
                <a:cs typeface="Calibri" panose="020F0502020204030204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2B1183D-B029-7242-966F-9C5086BC119A}"/>
                </a:ext>
              </a:extLst>
            </p:cNvPr>
            <p:cNvSpPr txBox="1"/>
            <p:nvPr/>
          </p:nvSpPr>
          <p:spPr>
            <a:xfrm rot="10800000" flipV="1">
              <a:off x="6538639" y="5091309"/>
              <a:ext cx="5203187" cy="987977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r>
                <a:rPr lang="en-US" sz="2000" dirty="0" smtClean="0"/>
                <a:t>AI tools ingests data from multiple sources, such as product availability, product shipment, </a:t>
              </a:r>
              <a:r>
                <a:rPr lang="en-US" sz="2000" dirty="0" smtClean="0"/>
                <a:t>consumption, sales and </a:t>
              </a:r>
              <a:r>
                <a:rPr lang="en-US" sz="2000" dirty="0" smtClean="0"/>
                <a:t>transforms it into a unified, real-time data layer that synchronizes different data systems together and improves visibility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E6184AF-F61A-5441-90F3-8A299A54B3C2}"/>
              </a:ext>
            </a:extLst>
          </p:cNvPr>
          <p:cNvGrpSpPr/>
          <p:nvPr/>
        </p:nvGrpSpPr>
        <p:grpSpPr>
          <a:xfrm>
            <a:off x="8025363" y="2312586"/>
            <a:ext cx="3139872" cy="3960197"/>
            <a:chOff x="6454394" y="5001794"/>
            <a:chExt cx="5371680" cy="1234215"/>
          </a:xfrm>
          <a:solidFill>
            <a:schemeClr val="bg1">
              <a:lumMod val="85000"/>
            </a:schemeClr>
          </a:solidFill>
        </p:grpSpPr>
        <p:sp>
          <p:nvSpPr>
            <p:cNvPr id="17" name="Rounded Rectangle 16">
              <a:extLst>
                <a:ext uri="{FF2B5EF4-FFF2-40B4-BE49-F238E27FC236}">
                  <a16:creationId xmlns:a16="http://schemas.microsoft.com/office/drawing/2014/main" id="{5B592978-416C-014F-A2A3-B0E96952BC38}"/>
                </a:ext>
              </a:extLst>
            </p:cNvPr>
            <p:cNvSpPr/>
            <p:nvPr/>
          </p:nvSpPr>
          <p:spPr>
            <a:xfrm>
              <a:off x="6454394" y="5001794"/>
              <a:ext cx="5371680" cy="1234215"/>
            </a:xfrm>
            <a:prstGeom prst="roundRect">
              <a:avLst>
                <a:gd name="adj" fmla="val 0"/>
              </a:avLst>
            </a:prstGeom>
            <a:grpFill/>
            <a:ln w="31750">
              <a:solidFill>
                <a:srgbClr val="0070C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en-US" sz="2000">
                <a:cs typeface="Calibri" panose="020F0502020204030204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2B1183D-B029-7242-966F-9C5086BC119A}"/>
                </a:ext>
              </a:extLst>
            </p:cNvPr>
            <p:cNvSpPr txBox="1"/>
            <p:nvPr/>
          </p:nvSpPr>
          <p:spPr>
            <a:xfrm rot="10800000" flipV="1">
              <a:off x="6548255" y="5043349"/>
              <a:ext cx="5203187" cy="892057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r>
                <a:rPr lang="en-US" sz="2000" dirty="0" smtClean="0"/>
                <a:t>With increased data coverage and comprehensiveness, Hospitals can make more informed decisions and better manage the product flow to their internal user departments with greater data visibility and speed</a:t>
              </a:r>
              <a:endParaRPr lang="en-US" sz="2000" dirty="0"/>
            </a:p>
          </p:txBody>
        </p:sp>
      </p:grpSp>
    </p:spTree>
    <p:extLst>
      <p:ext uri="{BB962C8B-B14F-4D97-AF65-F5344CB8AC3E}">
        <p14:creationId xmlns:p14="http://schemas.microsoft.com/office/powerpoint/2010/main" val="1243191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7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7" name="Straight Connector 36"/>
          <p:cNvCxnSpPr>
            <a:cxnSpLocks/>
          </p:cNvCxnSpPr>
          <p:nvPr/>
        </p:nvCxnSpPr>
        <p:spPr>
          <a:xfrm flipV="1">
            <a:off x="878444" y="688613"/>
            <a:ext cx="5903288" cy="35943"/>
          </a:xfrm>
          <a:prstGeom prst="line">
            <a:avLst/>
          </a:prstGeom>
          <a:ln w="3810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Group 19"/>
          <p:cNvGrpSpPr/>
          <p:nvPr/>
        </p:nvGrpSpPr>
        <p:grpSpPr>
          <a:xfrm>
            <a:off x="4409" y="1241"/>
            <a:ext cx="1022746" cy="755255"/>
            <a:chOff x="0" y="0"/>
            <a:chExt cx="1023353" cy="755703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84D1544-11C6-4238-A65C-FE7822BCB624}"/>
                </a:ext>
              </a:extLst>
            </p:cNvPr>
            <p:cNvSpPr/>
            <p:nvPr/>
          </p:nvSpPr>
          <p:spPr>
            <a:xfrm>
              <a:off x="0" y="0"/>
              <a:ext cx="755703" cy="755703"/>
            </a:xfrm>
            <a:prstGeom prst="rect">
              <a:avLst/>
            </a:prstGeom>
            <a:solidFill>
              <a:srgbClr val="F26E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lang="en-ID" sz="3200" b="1" kern="0" dirty="0" smtClean="0">
                  <a:solidFill>
                    <a:srgbClr val="FFFFFF"/>
                  </a:solidFill>
                  <a:latin typeface="Calibri"/>
                  <a:sym typeface="Arial"/>
                </a:rPr>
                <a:t>4</a:t>
              </a:r>
              <a:endParaRPr kumimoji="0" lang="en-ID" sz="32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BC57C1AF-901E-4031-9F34-1200D9515868}"/>
                </a:ext>
              </a:extLst>
            </p:cNvPr>
            <p:cNvSpPr txBox="1"/>
            <p:nvPr/>
          </p:nvSpPr>
          <p:spPr>
            <a:xfrm>
              <a:off x="838622" y="223962"/>
              <a:ext cx="18473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2A4186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" name="Rectangle 5"/>
          <p:cNvSpPr/>
          <p:nvPr/>
        </p:nvSpPr>
        <p:spPr>
          <a:xfrm>
            <a:off x="759663" y="130991"/>
            <a:ext cx="9816450" cy="5230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1218926">
              <a:defRPr/>
            </a:pPr>
            <a:r>
              <a:rPr lang="en-US" sz="2799" b="1" dirty="0" smtClean="0">
                <a:solidFill>
                  <a:srgbClr val="2A4186"/>
                </a:solidFill>
              </a:rPr>
              <a:t>New Trends</a:t>
            </a:r>
            <a:endParaRPr lang="en-US" sz="4399" dirty="0">
              <a:solidFill>
                <a:srgbClr val="FFFFFF"/>
              </a:solidFill>
            </a:endParaRPr>
          </a:p>
        </p:txBody>
      </p:sp>
      <p:sp>
        <p:nvSpPr>
          <p:cNvPr id="467" name="Rectangle 466">
            <a:extLst>
              <a:ext uri="{FF2B5EF4-FFF2-40B4-BE49-F238E27FC236}">
                <a16:creationId xmlns:a16="http://schemas.microsoft.com/office/drawing/2014/main" id="{0F9AAF73-1C8A-FD4C-94F8-609C346D3384}"/>
              </a:ext>
            </a:extLst>
          </p:cNvPr>
          <p:cNvSpPr/>
          <p:nvPr/>
        </p:nvSpPr>
        <p:spPr>
          <a:xfrm>
            <a:off x="878444" y="897976"/>
            <a:ext cx="5609228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400" b="1" dirty="0" smtClean="0">
                <a:solidFill>
                  <a:srgbClr val="F26E23"/>
                </a:solidFill>
              </a:rPr>
              <a:t>Robotics</a:t>
            </a:r>
          </a:p>
          <a:p>
            <a:pPr>
              <a:defRPr/>
            </a:pPr>
            <a:r>
              <a:rPr lang="en-US" sz="2400" b="1" dirty="0" smtClean="0">
                <a:solidFill>
                  <a:srgbClr val="415693"/>
                </a:solidFill>
              </a:rPr>
              <a:t>Future Inventory Management Technology</a:t>
            </a:r>
            <a:endParaRPr lang="en-US" sz="2400" b="1" dirty="0" smtClean="0">
              <a:solidFill>
                <a:srgbClr val="415693"/>
              </a:solidFill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/>
          <a:srcRect r="9144"/>
          <a:stretch/>
        </p:blipFill>
        <p:spPr>
          <a:xfrm>
            <a:off x="613864" y="1982903"/>
            <a:ext cx="5857768" cy="362658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07174" y="1982903"/>
            <a:ext cx="5461731" cy="36265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6113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7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7" name="Straight Connector 36"/>
          <p:cNvCxnSpPr>
            <a:cxnSpLocks/>
          </p:cNvCxnSpPr>
          <p:nvPr/>
        </p:nvCxnSpPr>
        <p:spPr>
          <a:xfrm flipV="1">
            <a:off x="878444" y="688613"/>
            <a:ext cx="5903288" cy="35943"/>
          </a:xfrm>
          <a:prstGeom prst="line">
            <a:avLst/>
          </a:prstGeom>
          <a:ln w="3810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Group 19"/>
          <p:cNvGrpSpPr/>
          <p:nvPr/>
        </p:nvGrpSpPr>
        <p:grpSpPr>
          <a:xfrm>
            <a:off x="4409" y="1241"/>
            <a:ext cx="1022746" cy="755255"/>
            <a:chOff x="0" y="0"/>
            <a:chExt cx="1023353" cy="755703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84D1544-11C6-4238-A65C-FE7822BCB624}"/>
                </a:ext>
              </a:extLst>
            </p:cNvPr>
            <p:cNvSpPr/>
            <p:nvPr/>
          </p:nvSpPr>
          <p:spPr>
            <a:xfrm>
              <a:off x="0" y="0"/>
              <a:ext cx="755703" cy="755703"/>
            </a:xfrm>
            <a:prstGeom prst="rect">
              <a:avLst/>
            </a:prstGeom>
            <a:solidFill>
              <a:srgbClr val="F26E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lang="en-ID" sz="3200" b="1" kern="0" dirty="0" smtClean="0">
                  <a:solidFill>
                    <a:srgbClr val="FFFFFF"/>
                  </a:solidFill>
                  <a:latin typeface="Calibri"/>
                  <a:sym typeface="Arial"/>
                </a:rPr>
                <a:t>4</a:t>
              </a:r>
              <a:endParaRPr kumimoji="0" lang="en-ID" sz="32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BC57C1AF-901E-4031-9F34-1200D9515868}"/>
                </a:ext>
              </a:extLst>
            </p:cNvPr>
            <p:cNvSpPr txBox="1"/>
            <p:nvPr/>
          </p:nvSpPr>
          <p:spPr>
            <a:xfrm>
              <a:off x="838622" y="223962"/>
              <a:ext cx="18473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2A4186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" name="Rectangle 5"/>
          <p:cNvSpPr/>
          <p:nvPr/>
        </p:nvSpPr>
        <p:spPr>
          <a:xfrm>
            <a:off x="759663" y="130991"/>
            <a:ext cx="9816450" cy="5230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1218926">
              <a:defRPr/>
            </a:pPr>
            <a:r>
              <a:rPr lang="en-US" sz="2799" b="1" dirty="0" smtClean="0">
                <a:solidFill>
                  <a:srgbClr val="2A4186"/>
                </a:solidFill>
              </a:rPr>
              <a:t>New Trends</a:t>
            </a:r>
            <a:endParaRPr lang="en-US" sz="4399" dirty="0">
              <a:solidFill>
                <a:srgbClr val="FFFFFF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782087" y="927519"/>
            <a:ext cx="1140991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 smtClean="0">
                <a:solidFill>
                  <a:srgbClr val="F26E23"/>
                </a:solidFill>
              </a:rPr>
              <a:t>Pallet and Tray Handling Conveyor</a:t>
            </a:r>
          </a:p>
          <a:p>
            <a:r>
              <a:rPr lang="en-US" sz="2400" b="1" dirty="0">
                <a:solidFill>
                  <a:srgbClr val="415693"/>
                </a:solidFill>
              </a:rPr>
              <a:t>Future Inventory Management </a:t>
            </a:r>
            <a:r>
              <a:rPr lang="en-US" sz="2400" b="1" dirty="0" smtClean="0">
                <a:solidFill>
                  <a:srgbClr val="415693"/>
                </a:solidFill>
              </a:rPr>
              <a:t>Te</a:t>
            </a:r>
            <a:r>
              <a:rPr lang="en-US" sz="2400" b="1" dirty="0">
                <a:solidFill>
                  <a:srgbClr val="415693"/>
                </a:solidFill>
              </a:rPr>
              <a:t>chnology For Zoning and </a:t>
            </a:r>
            <a:r>
              <a:rPr lang="en-US" sz="2400" b="1" dirty="0" smtClean="0">
                <a:solidFill>
                  <a:srgbClr val="415693"/>
                </a:solidFill>
              </a:rPr>
              <a:t>Sorting For Large Hospitals</a:t>
            </a:r>
            <a:endParaRPr lang="en-US" sz="2400" b="1" dirty="0">
              <a:solidFill>
                <a:srgbClr val="415693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7155" y="2355332"/>
            <a:ext cx="4909222" cy="2972806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43248" y="2355332"/>
            <a:ext cx="5039503" cy="33596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48808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6763364" y="5732723"/>
            <a:ext cx="3743549" cy="6461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3599" dirty="0">
                <a:solidFill>
                  <a:srgbClr val="F68026"/>
                </a:solidFill>
                <a:latin typeface="Montserrat" pitchFamily="2" charset="0"/>
              </a:rPr>
              <a:t>Thank </a:t>
            </a:r>
            <a:r>
              <a:rPr lang="en-IN" sz="3599" dirty="0">
                <a:solidFill>
                  <a:srgbClr val="6272AE"/>
                </a:solidFill>
                <a:latin typeface="Montserrat" pitchFamily="2" charset="0"/>
              </a:rPr>
              <a:t>You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-18147" y="9845"/>
            <a:ext cx="4317133" cy="6698495"/>
            <a:chOff x="-20356" y="9847"/>
            <a:chExt cx="4318132" cy="6848152"/>
          </a:xfrm>
        </p:grpSpPr>
        <p:sp>
          <p:nvSpPr>
            <p:cNvPr id="10" name="Freeform: Shape 11">
              <a:extLst>
                <a:ext uri="{FF2B5EF4-FFF2-40B4-BE49-F238E27FC236}">
                  <a16:creationId xmlns:a16="http://schemas.microsoft.com/office/drawing/2014/main" id="{796088BE-9877-4BB3-A0CB-16A4901A8B6D}"/>
                </a:ext>
              </a:extLst>
            </p:cNvPr>
            <p:cNvSpPr/>
            <p:nvPr/>
          </p:nvSpPr>
          <p:spPr>
            <a:xfrm flipH="1">
              <a:off x="-20356" y="9847"/>
              <a:ext cx="2392925" cy="1669491"/>
            </a:xfrm>
            <a:custGeom>
              <a:avLst/>
              <a:gdLst>
                <a:gd name="connsiteX0" fmla="*/ 6699513 w 6699513"/>
                <a:gd name="connsiteY0" fmla="*/ 6640928 h 6857999"/>
                <a:gd name="connsiteX1" fmla="*/ 6699513 w 6699513"/>
                <a:gd name="connsiteY1" fmla="*/ 6857999 h 6857999"/>
                <a:gd name="connsiteX2" fmla="*/ 6482442 w 6699513"/>
                <a:gd name="connsiteY2" fmla="*/ 6857999 h 6857999"/>
                <a:gd name="connsiteX3" fmla="*/ 4640123 w 6699513"/>
                <a:gd name="connsiteY3" fmla="*/ 0 h 6857999"/>
                <a:gd name="connsiteX4" fmla="*/ 5854641 w 6699513"/>
                <a:gd name="connsiteY4" fmla="*/ 0 h 6857999"/>
                <a:gd name="connsiteX5" fmla="*/ 6699513 w 6699513"/>
                <a:gd name="connsiteY5" fmla="*/ 844872 h 6857999"/>
                <a:gd name="connsiteX6" fmla="*/ 6699513 w 6699513"/>
                <a:gd name="connsiteY6" fmla="*/ 2639318 h 6857999"/>
                <a:gd name="connsiteX7" fmla="*/ 5247381 w 6699513"/>
                <a:gd name="connsiteY7" fmla="*/ 1187186 h 6857999"/>
                <a:gd name="connsiteX8" fmla="*/ 1794444 w 6699513"/>
                <a:gd name="connsiteY8" fmla="*/ 4640123 h 6857999"/>
                <a:gd name="connsiteX9" fmla="*/ 4012320 w 6699513"/>
                <a:gd name="connsiteY9" fmla="*/ 6857999 h 6857999"/>
                <a:gd name="connsiteX10" fmla="*/ 2217875 w 6699513"/>
                <a:gd name="connsiteY10" fmla="*/ 6857999 h 6857999"/>
                <a:gd name="connsiteX11" fmla="*/ 0 w 6699513"/>
                <a:gd name="connsiteY11" fmla="*/ 4640124 h 6857999"/>
                <a:gd name="connsiteX0" fmla="*/ 6699513 w 6699513"/>
                <a:gd name="connsiteY0" fmla="*/ 6640928 h 6857999"/>
                <a:gd name="connsiteX1" fmla="*/ 6699513 w 6699513"/>
                <a:gd name="connsiteY1" fmla="*/ 6857999 h 6857999"/>
                <a:gd name="connsiteX2" fmla="*/ 6482442 w 6699513"/>
                <a:gd name="connsiteY2" fmla="*/ 6857999 h 6857999"/>
                <a:gd name="connsiteX3" fmla="*/ 6699513 w 6699513"/>
                <a:gd name="connsiteY3" fmla="*/ 6640928 h 6857999"/>
                <a:gd name="connsiteX4" fmla="*/ 4640123 w 6699513"/>
                <a:gd name="connsiteY4" fmla="*/ 0 h 6857999"/>
                <a:gd name="connsiteX5" fmla="*/ 5854641 w 6699513"/>
                <a:gd name="connsiteY5" fmla="*/ 0 h 6857999"/>
                <a:gd name="connsiteX6" fmla="*/ 6699513 w 6699513"/>
                <a:gd name="connsiteY6" fmla="*/ 844872 h 6857999"/>
                <a:gd name="connsiteX7" fmla="*/ 5247381 w 6699513"/>
                <a:gd name="connsiteY7" fmla="*/ 1187186 h 6857999"/>
                <a:gd name="connsiteX8" fmla="*/ 1794444 w 6699513"/>
                <a:gd name="connsiteY8" fmla="*/ 4640123 h 6857999"/>
                <a:gd name="connsiteX9" fmla="*/ 4012320 w 6699513"/>
                <a:gd name="connsiteY9" fmla="*/ 6857999 h 6857999"/>
                <a:gd name="connsiteX10" fmla="*/ 2217875 w 6699513"/>
                <a:gd name="connsiteY10" fmla="*/ 6857999 h 6857999"/>
                <a:gd name="connsiteX11" fmla="*/ 0 w 6699513"/>
                <a:gd name="connsiteY11" fmla="*/ 4640124 h 6857999"/>
                <a:gd name="connsiteX12" fmla="*/ 4640123 w 6699513"/>
                <a:gd name="connsiteY12" fmla="*/ 0 h 6857999"/>
                <a:gd name="connsiteX0" fmla="*/ 6699513 w 6699513"/>
                <a:gd name="connsiteY0" fmla="*/ 6640928 h 6857999"/>
                <a:gd name="connsiteX1" fmla="*/ 6699513 w 6699513"/>
                <a:gd name="connsiteY1" fmla="*/ 6857999 h 6857999"/>
                <a:gd name="connsiteX2" fmla="*/ 6482442 w 6699513"/>
                <a:gd name="connsiteY2" fmla="*/ 6857999 h 6857999"/>
                <a:gd name="connsiteX3" fmla="*/ 6699513 w 6699513"/>
                <a:gd name="connsiteY3" fmla="*/ 6640928 h 6857999"/>
                <a:gd name="connsiteX4" fmla="*/ 4640123 w 6699513"/>
                <a:gd name="connsiteY4" fmla="*/ 0 h 6857999"/>
                <a:gd name="connsiteX5" fmla="*/ 5854641 w 6699513"/>
                <a:gd name="connsiteY5" fmla="*/ 0 h 6857999"/>
                <a:gd name="connsiteX6" fmla="*/ 5247381 w 6699513"/>
                <a:gd name="connsiteY6" fmla="*/ 1187186 h 6857999"/>
                <a:gd name="connsiteX7" fmla="*/ 1794444 w 6699513"/>
                <a:gd name="connsiteY7" fmla="*/ 4640123 h 6857999"/>
                <a:gd name="connsiteX8" fmla="*/ 4012320 w 6699513"/>
                <a:gd name="connsiteY8" fmla="*/ 6857999 h 6857999"/>
                <a:gd name="connsiteX9" fmla="*/ 2217875 w 6699513"/>
                <a:gd name="connsiteY9" fmla="*/ 6857999 h 6857999"/>
                <a:gd name="connsiteX10" fmla="*/ 0 w 6699513"/>
                <a:gd name="connsiteY10" fmla="*/ 4640124 h 6857999"/>
                <a:gd name="connsiteX11" fmla="*/ 4640123 w 6699513"/>
                <a:gd name="connsiteY11" fmla="*/ 0 h 6857999"/>
                <a:gd name="connsiteX0" fmla="*/ 6699513 w 6699513"/>
                <a:gd name="connsiteY0" fmla="*/ 6640928 h 6857999"/>
                <a:gd name="connsiteX1" fmla="*/ 6699513 w 6699513"/>
                <a:gd name="connsiteY1" fmla="*/ 6857999 h 6857999"/>
                <a:gd name="connsiteX2" fmla="*/ 6482442 w 6699513"/>
                <a:gd name="connsiteY2" fmla="*/ 6857999 h 6857999"/>
                <a:gd name="connsiteX3" fmla="*/ 6699513 w 6699513"/>
                <a:gd name="connsiteY3" fmla="*/ 6640928 h 6857999"/>
                <a:gd name="connsiteX4" fmla="*/ 4640123 w 6699513"/>
                <a:gd name="connsiteY4" fmla="*/ 0 h 6857999"/>
                <a:gd name="connsiteX5" fmla="*/ 5854641 w 6699513"/>
                <a:gd name="connsiteY5" fmla="*/ 0 h 6857999"/>
                <a:gd name="connsiteX6" fmla="*/ 1794444 w 6699513"/>
                <a:gd name="connsiteY6" fmla="*/ 4640123 h 6857999"/>
                <a:gd name="connsiteX7" fmla="*/ 4012320 w 6699513"/>
                <a:gd name="connsiteY7" fmla="*/ 6857999 h 6857999"/>
                <a:gd name="connsiteX8" fmla="*/ 2217875 w 6699513"/>
                <a:gd name="connsiteY8" fmla="*/ 6857999 h 6857999"/>
                <a:gd name="connsiteX9" fmla="*/ 0 w 6699513"/>
                <a:gd name="connsiteY9" fmla="*/ 4640124 h 6857999"/>
                <a:gd name="connsiteX10" fmla="*/ 4640123 w 6699513"/>
                <a:gd name="connsiteY10" fmla="*/ 0 h 6857999"/>
                <a:gd name="connsiteX0" fmla="*/ 6699513 w 6699513"/>
                <a:gd name="connsiteY0" fmla="*/ 6640928 h 6857999"/>
                <a:gd name="connsiteX1" fmla="*/ 6699513 w 6699513"/>
                <a:gd name="connsiteY1" fmla="*/ 6857999 h 6857999"/>
                <a:gd name="connsiteX2" fmla="*/ 6699513 w 6699513"/>
                <a:gd name="connsiteY2" fmla="*/ 6640928 h 6857999"/>
                <a:gd name="connsiteX3" fmla="*/ 4640123 w 6699513"/>
                <a:gd name="connsiteY3" fmla="*/ 0 h 6857999"/>
                <a:gd name="connsiteX4" fmla="*/ 5854641 w 6699513"/>
                <a:gd name="connsiteY4" fmla="*/ 0 h 6857999"/>
                <a:gd name="connsiteX5" fmla="*/ 1794444 w 6699513"/>
                <a:gd name="connsiteY5" fmla="*/ 4640123 h 6857999"/>
                <a:gd name="connsiteX6" fmla="*/ 4012320 w 6699513"/>
                <a:gd name="connsiteY6" fmla="*/ 6857999 h 6857999"/>
                <a:gd name="connsiteX7" fmla="*/ 2217875 w 6699513"/>
                <a:gd name="connsiteY7" fmla="*/ 6857999 h 6857999"/>
                <a:gd name="connsiteX8" fmla="*/ 0 w 6699513"/>
                <a:gd name="connsiteY8" fmla="*/ 4640124 h 6857999"/>
                <a:gd name="connsiteX9" fmla="*/ 4640123 w 6699513"/>
                <a:gd name="connsiteY9" fmla="*/ 0 h 6857999"/>
                <a:gd name="connsiteX0" fmla="*/ 4640123 w 5854641"/>
                <a:gd name="connsiteY0" fmla="*/ 0 h 6857999"/>
                <a:gd name="connsiteX1" fmla="*/ 5854641 w 5854641"/>
                <a:gd name="connsiteY1" fmla="*/ 0 h 6857999"/>
                <a:gd name="connsiteX2" fmla="*/ 1794444 w 5854641"/>
                <a:gd name="connsiteY2" fmla="*/ 4640123 h 6857999"/>
                <a:gd name="connsiteX3" fmla="*/ 4012320 w 5854641"/>
                <a:gd name="connsiteY3" fmla="*/ 6857999 h 6857999"/>
                <a:gd name="connsiteX4" fmla="*/ 2217875 w 5854641"/>
                <a:gd name="connsiteY4" fmla="*/ 6857999 h 6857999"/>
                <a:gd name="connsiteX5" fmla="*/ 0 w 5854641"/>
                <a:gd name="connsiteY5" fmla="*/ 4640124 h 6857999"/>
                <a:gd name="connsiteX6" fmla="*/ 4640123 w 5854641"/>
                <a:gd name="connsiteY6" fmla="*/ 0 h 6857999"/>
                <a:gd name="connsiteX0" fmla="*/ 4640123 w 4640123"/>
                <a:gd name="connsiteY0" fmla="*/ 0 h 6857999"/>
                <a:gd name="connsiteX1" fmla="*/ 1794444 w 4640123"/>
                <a:gd name="connsiteY1" fmla="*/ 4640123 h 6857999"/>
                <a:gd name="connsiteX2" fmla="*/ 4012320 w 4640123"/>
                <a:gd name="connsiteY2" fmla="*/ 6857999 h 6857999"/>
                <a:gd name="connsiteX3" fmla="*/ 2217875 w 4640123"/>
                <a:gd name="connsiteY3" fmla="*/ 6857999 h 6857999"/>
                <a:gd name="connsiteX4" fmla="*/ 0 w 4640123"/>
                <a:gd name="connsiteY4" fmla="*/ 4640124 h 6857999"/>
                <a:gd name="connsiteX5" fmla="*/ 4640123 w 4640123"/>
                <a:gd name="connsiteY5" fmla="*/ 0 h 6857999"/>
                <a:gd name="connsiteX0" fmla="*/ 0 w 4012321"/>
                <a:gd name="connsiteY0" fmla="*/ 1 h 2217876"/>
                <a:gd name="connsiteX1" fmla="*/ 1794444 w 4012321"/>
                <a:gd name="connsiteY1" fmla="*/ 0 h 2217876"/>
                <a:gd name="connsiteX2" fmla="*/ 4012320 w 4012321"/>
                <a:gd name="connsiteY2" fmla="*/ 2217876 h 2217876"/>
                <a:gd name="connsiteX3" fmla="*/ 2217875 w 4012321"/>
                <a:gd name="connsiteY3" fmla="*/ 2217876 h 2217876"/>
                <a:gd name="connsiteX4" fmla="*/ 0 w 4012321"/>
                <a:gd name="connsiteY4" fmla="*/ 1 h 2217876"/>
                <a:gd name="connsiteX0" fmla="*/ 0 w 3178940"/>
                <a:gd name="connsiteY0" fmla="*/ 1 h 2217876"/>
                <a:gd name="connsiteX1" fmla="*/ 1794444 w 3178940"/>
                <a:gd name="connsiteY1" fmla="*/ 0 h 2217876"/>
                <a:gd name="connsiteX2" fmla="*/ 3178940 w 3178940"/>
                <a:gd name="connsiteY2" fmla="*/ 1384496 h 2217876"/>
                <a:gd name="connsiteX3" fmla="*/ 2217875 w 3178940"/>
                <a:gd name="connsiteY3" fmla="*/ 2217876 h 2217876"/>
                <a:gd name="connsiteX4" fmla="*/ 0 w 3178940"/>
                <a:gd name="connsiteY4" fmla="*/ 1 h 2217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8940" h="2217876">
                  <a:moveTo>
                    <a:pt x="0" y="1"/>
                  </a:moveTo>
                  <a:lnTo>
                    <a:pt x="1794444" y="0"/>
                  </a:lnTo>
                  <a:lnTo>
                    <a:pt x="3178940" y="1384496"/>
                  </a:lnTo>
                  <a:lnTo>
                    <a:pt x="2217875" y="221787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Freeform: Shape 11">
              <a:extLst>
                <a:ext uri="{FF2B5EF4-FFF2-40B4-BE49-F238E27FC236}">
                  <a16:creationId xmlns:a16="http://schemas.microsoft.com/office/drawing/2014/main" id="{796088BE-9877-4BB3-A0CB-16A4901A8B6D}"/>
                </a:ext>
              </a:extLst>
            </p:cNvPr>
            <p:cNvSpPr/>
            <p:nvPr/>
          </p:nvSpPr>
          <p:spPr>
            <a:xfrm flipH="1">
              <a:off x="-6630" y="325437"/>
              <a:ext cx="4304406" cy="6532562"/>
            </a:xfrm>
            <a:custGeom>
              <a:avLst/>
              <a:gdLst>
                <a:gd name="connsiteX0" fmla="*/ 6699513 w 6699513"/>
                <a:gd name="connsiteY0" fmla="*/ 6640928 h 6857999"/>
                <a:gd name="connsiteX1" fmla="*/ 6699513 w 6699513"/>
                <a:gd name="connsiteY1" fmla="*/ 6857999 h 6857999"/>
                <a:gd name="connsiteX2" fmla="*/ 6482442 w 6699513"/>
                <a:gd name="connsiteY2" fmla="*/ 6857999 h 6857999"/>
                <a:gd name="connsiteX3" fmla="*/ 4640123 w 6699513"/>
                <a:gd name="connsiteY3" fmla="*/ 0 h 6857999"/>
                <a:gd name="connsiteX4" fmla="*/ 5854641 w 6699513"/>
                <a:gd name="connsiteY4" fmla="*/ 0 h 6857999"/>
                <a:gd name="connsiteX5" fmla="*/ 6699513 w 6699513"/>
                <a:gd name="connsiteY5" fmla="*/ 844872 h 6857999"/>
                <a:gd name="connsiteX6" fmla="*/ 6699513 w 6699513"/>
                <a:gd name="connsiteY6" fmla="*/ 2639318 h 6857999"/>
                <a:gd name="connsiteX7" fmla="*/ 5247381 w 6699513"/>
                <a:gd name="connsiteY7" fmla="*/ 1187186 h 6857999"/>
                <a:gd name="connsiteX8" fmla="*/ 1794444 w 6699513"/>
                <a:gd name="connsiteY8" fmla="*/ 4640123 h 6857999"/>
                <a:gd name="connsiteX9" fmla="*/ 4012320 w 6699513"/>
                <a:gd name="connsiteY9" fmla="*/ 6857999 h 6857999"/>
                <a:gd name="connsiteX10" fmla="*/ 2217875 w 6699513"/>
                <a:gd name="connsiteY10" fmla="*/ 6857999 h 6857999"/>
                <a:gd name="connsiteX11" fmla="*/ 0 w 6699513"/>
                <a:gd name="connsiteY11" fmla="*/ 4640124 h 6857999"/>
                <a:gd name="connsiteX0" fmla="*/ 6699513 w 6699513"/>
                <a:gd name="connsiteY0" fmla="*/ 6640928 h 6857999"/>
                <a:gd name="connsiteX1" fmla="*/ 6699513 w 6699513"/>
                <a:gd name="connsiteY1" fmla="*/ 6857999 h 6857999"/>
                <a:gd name="connsiteX2" fmla="*/ 6699513 w 6699513"/>
                <a:gd name="connsiteY2" fmla="*/ 6640928 h 6857999"/>
                <a:gd name="connsiteX3" fmla="*/ 4640123 w 6699513"/>
                <a:gd name="connsiteY3" fmla="*/ 0 h 6857999"/>
                <a:gd name="connsiteX4" fmla="*/ 5854641 w 6699513"/>
                <a:gd name="connsiteY4" fmla="*/ 0 h 6857999"/>
                <a:gd name="connsiteX5" fmla="*/ 6699513 w 6699513"/>
                <a:gd name="connsiteY5" fmla="*/ 844872 h 6857999"/>
                <a:gd name="connsiteX6" fmla="*/ 6699513 w 6699513"/>
                <a:gd name="connsiteY6" fmla="*/ 2639318 h 6857999"/>
                <a:gd name="connsiteX7" fmla="*/ 5247381 w 6699513"/>
                <a:gd name="connsiteY7" fmla="*/ 1187186 h 6857999"/>
                <a:gd name="connsiteX8" fmla="*/ 1794444 w 6699513"/>
                <a:gd name="connsiteY8" fmla="*/ 4640123 h 6857999"/>
                <a:gd name="connsiteX9" fmla="*/ 4012320 w 6699513"/>
                <a:gd name="connsiteY9" fmla="*/ 6857999 h 6857999"/>
                <a:gd name="connsiteX10" fmla="*/ 2217875 w 6699513"/>
                <a:gd name="connsiteY10" fmla="*/ 6857999 h 6857999"/>
                <a:gd name="connsiteX11" fmla="*/ 0 w 6699513"/>
                <a:gd name="connsiteY11" fmla="*/ 4640124 h 6857999"/>
                <a:gd name="connsiteX12" fmla="*/ 4640123 w 6699513"/>
                <a:gd name="connsiteY12" fmla="*/ 0 h 6857999"/>
                <a:gd name="connsiteX0" fmla="*/ 4640123 w 6699513"/>
                <a:gd name="connsiteY0" fmla="*/ 0 h 6857999"/>
                <a:gd name="connsiteX1" fmla="*/ 5854641 w 6699513"/>
                <a:gd name="connsiteY1" fmla="*/ 0 h 6857999"/>
                <a:gd name="connsiteX2" fmla="*/ 6699513 w 6699513"/>
                <a:gd name="connsiteY2" fmla="*/ 844872 h 6857999"/>
                <a:gd name="connsiteX3" fmla="*/ 6699513 w 6699513"/>
                <a:gd name="connsiteY3" fmla="*/ 2639318 h 6857999"/>
                <a:gd name="connsiteX4" fmla="*/ 5247381 w 6699513"/>
                <a:gd name="connsiteY4" fmla="*/ 1187186 h 6857999"/>
                <a:gd name="connsiteX5" fmla="*/ 1794444 w 6699513"/>
                <a:gd name="connsiteY5" fmla="*/ 4640123 h 6857999"/>
                <a:gd name="connsiteX6" fmla="*/ 4012320 w 6699513"/>
                <a:gd name="connsiteY6" fmla="*/ 6857999 h 6857999"/>
                <a:gd name="connsiteX7" fmla="*/ 2217875 w 6699513"/>
                <a:gd name="connsiteY7" fmla="*/ 6857999 h 6857999"/>
                <a:gd name="connsiteX8" fmla="*/ 0 w 6699513"/>
                <a:gd name="connsiteY8" fmla="*/ 4640124 h 6857999"/>
                <a:gd name="connsiteX9" fmla="*/ 4640123 w 6699513"/>
                <a:gd name="connsiteY9" fmla="*/ 0 h 6857999"/>
                <a:gd name="connsiteX0" fmla="*/ 4640123 w 6699513"/>
                <a:gd name="connsiteY0" fmla="*/ 0 h 6857999"/>
                <a:gd name="connsiteX1" fmla="*/ 5854641 w 6699513"/>
                <a:gd name="connsiteY1" fmla="*/ 0 h 6857999"/>
                <a:gd name="connsiteX2" fmla="*/ 6699513 w 6699513"/>
                <a:gd name="connsiteY2" fmla="*/ 844872 h 6857999"/>
                <a:gd name="connsiteX3" fmla="*/ 5247381 w 6699513"/>
                <a:gd name="connsiteY3" fmla="*/ 1187186 h 6857999"/>
                <a:gd name="connsiteX4" fmla="*/ 1794444 w 6699513"/>
                <a:gd name="connsiteY4" fmla="*/ 4640123 h 6857999"/>
                <a:gd name="connsiteX5" fmla="*/ 4012320 w 6699513"/>
                <a:gd name="connsiteY5" fmla="*/ 6857999 h 6857999"/>
                <a:gd name="connsiteX6" fmla="*/ 2217875 w 6699513"/>
                <a:gd name="connsiteY6" fmla="*/ 6857999 h 6857999"/>
                <a:gd name="connsiteX7" fmla="*/ 0 w 6699513"/>
                <a:gd name="connsiteY7" fmla="*/ 4640124 h 6857999"/>
                <a:gd name="connsiteX8" fmla="*/ 4640123 w 6699513"/>
                <a:gd name="connsiteY8" fmla="*/ 0 h 6857999"/>
                <a:gd name="connsiteX0" fmla="*/ 6699513 w 6790953"/>
                <a:gd name="connsiteY0" fmla="*/ 844872 h 6857999"/>
                <a:gd name="connsiteX1" fmla="*/ 5247381 w 6790953"/>
                <a:gd name="connsiteY1" fmla="*/ 1187186 h 6857999"/>
                <a:gd name="connsiteX2" fmla="*/ 1794444 w 6790953"/>
                <a:gd name="connsiteY2" fmla="*/ 4640123 h 6857999"/>
                <a:gd name="connsiteX3" fmla="*/ 4012320 w 6790953"/>
                <a:gd name="connsiteY3" fmla="*/ 6857999 h 6857999"/>
                <a:gd name="connsiteX4" fmla="*/ 2217875 w 6790953"/>
                <a:gd name="connsiteY4" fmla="*/ 6857999 h 6857999"/>
                <a:gd name="connsiteX5" fmla="*/ 0 w 6790953"/>
                <a:gd name="connsiteY5" fmla="*/ 4640124 h 6857999"/>
                <a:gd name="connsiteX6" fmla="*/ 4640123 w 6790953"/>
                <a:gd name="connsiteY6" fmla="*/ 0 h 6857999"/>
                <a:gd name="connsiteX7" fmla="*/ 5854641 w 6790953"/>
                <a:gd name="connsiteY7" fmla="*/ 0 h 6857999"/>
                <a:gd name="connsiteX8" fmla="*/ 6790953 w 6790953"/>
                <a:gd name="connsiteY8" fmla="*/ 936312 h 6857999"/>
                <a:gd name="connsiteX0" fmla="*/ 6699513 w 6699513"/>
                <a:gd name="connsiteY0" fmla="*/ 844872 h 6857999"/>
                <a:gd name="connsiteX1" fmla="*/ 5247381 w 6699513"/>
                <a:gd name="connsiteY1" fmla="*/ 1187186 h 6857999"/>
                <a:gd name="connsiteX2" fmla="*/ 1794444 w 6699513"/>
                <a:gd name="connsiteY2" fmla="*/ 4640123 h 6857999"/>
                <a:gd name="connsiteX3" fmla="*/ 4012320 w 6699513"/>
                <a:gd name="connsiteY3" fmla="*/ 6857999 h 6857999"/>
                <a:gd name="connsiteX4" fmla="*/ 2217875 w 6699513"/>
                <a:gd name="connsiteY4" fmla="*/ 6857999 h 6857999"/>
                <a:gd name="connsiteX5" fmla="*/ 0 w 6699513"/>
                <a:gd name="connsiteY5" fmla="*/ 4640124 h 6857999"/>
                <a:gd name="connsiteX6" fmla="*/ 4640123 w 6699513"/>
                <a:gd name="connsiteY6" fmla="*/ 0 h 6857999"/>
                <a:gd name="connsiteX7" fmla="*/ 5854641 w 6699513"/>
                <a:gd name="connsiteY7" fmla="*/ 0 h 6857999"/>
                <a:gd name="connsiteX0" fmla="*/ 5247381 w 5854641"/>
                <a:gd name="connsiteY0" fmla="*/ 1187186 h 6857999"/>
                <a:gd name="connsiteX1" fmla="*/ 1794444 w 5854641"/>
                <a:gd name="connsiteY1" fmla="*/ 4640123 h 6857999"/>
                <a:gd name="connsiteX2" fmla="*/ 4012320 w 5854641"/>
                <a:gd name="connsiteY2" fmla="*/ 6857999 h 6857999"/>
                <a:gd name="connsiteX3" fmla="*/ 2217875 w 5854641"/>
                <a:gd name="connsiteY3" fmla="*/ 6857999 h 6857999"/>
                <a:gd name="connsiteX4" fmla="*/ 0 w 5854641"/>
                <a:gd name="connsiteY4" fmla="*/ 4640124 h 6857999"/>
                <a:gd name="connsiteX5" fmla="*/ 4640123 w 5854641"/>
                <a:gd name="connsiteY5" fmla="*/ 0 h 6857999"/>
                <a:gd name="connsiteX6" fmla="*/ 5854641 w 5854641"/>
                <a:gd name="connsiteY6" fmla="*/ 0 h 6857999"/>
                <a:gd name="connsiteX0" fmla="*/ 5247381 w 5247381"/>
                <a:gd name="connsiteY0" fmla="*/ 1187186 h 6857999"/>
                <a:gd name="connsiteX1" fmla="*/ 1794444 w 5247381"/>
                <a:gd name="connsiteY1" fmla="*/ 4640123 h 6857999"/>
                <a:gd name="connsiteX2" fmla="*/ 4012320 w 5247381"/>
                <a:gd name="connsiteY2" fmla="*/ 6857999 h 6857999"/>
                <a:gd name="connsiteX3" fmla="*/ 2217875 w 5247381"/>
                <a:gd name="connsiteY3" fmla="*/ 6857999 h 6857999"/>
                <a:gd name="connsiteX4" fmla="*/ 0 w 5247381"/>
                <a:gd name="connsiteY4" fmla="*/ 4640124 h 6857999"/>
                <a:gd name="connsiteX5" fmla="*/ 4640123 w 5247381"/>
                <a:gd name="connsiteY5" fmla="*/ 0 h 6857999"/>
                <a:gd name="connsiteX0" fmla="*/ 5247381 w 5247381"/>
                <a:gd name="connsiteY0" fmla="*/ 856986 h 6527799"/>
                <a:gd name="connsiteX1" fmla="*/ 1794444 w 5247381"/>
                <a:gd name="connsiteY1" fmla="*/ 4309923 h 6527799"/>
                <a:gd name="connsiteX2" fmla="*/ 4012320 w 5247381"/>
                <a:gd name="connsiteY2" fmla="*/ 6527799 h 6527799"/>
                <a:gd name="connsiteX3" fmla="*/ 2217875 w 5247381"/>
                <a:gd name="connsiteY3" fmla="*/ 6527799 h 6527799"/>
                <a:gd name="connsiteX4" fmla="*/ 0 w 5247381"/>
                <a:gd name="connsiteY4" fmla="*/ 4309924 h 6527799"/>
                <a:gd name="connsiteX5" fmla="*/ 4297223 w 5247381"/>
                <a:gd name="connsiteY5" fmla="*/ 0 h 6527799"/>
                <a:gd name="connsiteX0" fmla="*/ 4304406 w 4304406"/>
                <a:gd name="connsiteY0" fmla="*/ 1804723 h 6527799"/>
                <a:gd name="connsiteX1" fmla="*/ 1794444 w 4304406"/>
                <a:gd name="connsiteY1" fmla="*/ 4309923 h 6527799"/>
                <a:gd name="connsiteX2" fmla="*/ 4012320 w 4304406"/>
                <a:gd name="connsiteY2" fmla="*/ 6527799 h 6527799"/>
                <a:gd name="connsiteX3" fmla="*/ 2217875 w 4304406"/>
                <a:gd name="connsiteY3" fmla="*/ 6527799 h 6527799"/>
                <a:gd name="connsiteX4" fmla="*/ 0 w 4304406"/>
                <a:gd name="connsiteY4" fmla="*/ 4309924 h 6527799"/>
                <a:gd name="connsiteX5" fmla="*/ 4297223 w 4304406"/>
                <a:gd name="connsiteY5" fmla="*/ 0 h 6527799"/>
                <a:gd name="connsiteX0" fmla="*/ 4304406 w 4304406"/>
                <a:gd name="connsiteY0" fmla="*/ 1809486 h 6532562"/>
                <a:gd name="connsiteX1" fmla="*/ 1794444 w 4304406"/>
                <a:gd name="connsiteY1" fmla="*/ 4314686 h 6532562"/>
                <a:gd name="connsiteX2" fmla="*/ 4012320 w 4304406"/>
                <a:gd name="connsiteY2" fmla="*/ 6532562 h 6532562"/>
                <a:gd name="connsiteX3" fmla="*/ 2217875 w 4304406"/>
                <a:gd name="connsiteY3" fmla="*/ 6532562 h 6532562"/>
                <a:gd name="connsiteX4" fmla="*/ 0 w 4304406"/>
                <a:gd name="connsiteY4" fmla="*/ 4314687 h 6532562"/>
                <a:gd name="connsiteX5" fmla="*/ 4297223 w 4304406"/>
                <a:gd name="connsiteY5" fmla="*/ 0 h 653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04406" h="6532562">
                  <a:moveTo>
                    <a:pt x="4304406" y="1809486"/>
                  </a:moveTo>
                  <a:lnTo>
                    <a:pt x="1794444" y="4314686"/>
                  </a:lnTo>
                  <a:lnTo>
                    <a:pt x="4012320" y="6532562"/>
                  </a:lnTo>
                  <a:lnTo>
                    <a:pt x="2217875" y="6532562"/>
                  </a:lnTo>
                  <a:lnTo>
                    <a:pt x="0" y="4314687"/>
                  </a:lnTo>
                  <a:lnTo>
                    <a:pt x="4297223" y="0"/>
                  </a:lnTo>
                </a:path>
              </a:pathLst>
            </a:custGeom>
            <a:gradFill>
              <a:gsLst>
                <a:gs pos="100000">
                  <a:schemeClr val="accent6"/>
                </a:gs>
                <a:gs pos="0">
                  <a:schemeClr val="tx2">
                    <a:lumMod val="100000"/>
                  </a:schemeClr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96088BE-9877-4BB3-A0CB-16A4901A8B6D}"/>
                </a:ext>
              </a:extLst>
            </p:cNvPr>
            <p:cNvSpPr/>
            <p:nvPr/>
          </p:nvSpPr>
          <p:spPr>
            <a:xfrm flipH="1">
              <a:off x="-8192" y="3291646"/>
              <a:ext cx="1350872" cy="2686576"/>
            </a:xfrm>
            <a:custGeom>
              <a:avLst/>
              <a:gdLst>
                <a:gd name="connsiteX0" fmla="*/ 6699513 w 6699513"/>
                <a:gd name="connsiteY0" fmla="*/ 6640928 h 6857999"/>
                <a:gd name="connsiteX1" fmla="*/ 6699513 w 6699513"/>
                <a:gd name="connsiteY1" fmla="*/ 6857999 h 6857999"/>
                <a:gd name="connsiteX2" fmla="*/ 6482442 w 6699513"/>
                <a:gd name="connsiteY2" fmla="*/ 6857999 h 6857999"/>
                <a:gd name="connsiteX3" fmla="*/ 4640123 w 6699513"/>
                <a:gd name="connsiteY3" fmla="*/ 0 h 6857999"/>
                <a:gd name="connsiteX4" fmla="*/ 5854641 w 6699513"/>
                <a:gd name="connsiteY4" fmla="*/ 0 h 6857999"/>
                <a:gd name="connsiteX5" fmla="*/ 6699513 w 6699513"/>
                <a:gd name="connsiteY5" fmla="*/ 844872 h 6857999"/>
                <a:gd name="connsiteX6" fmla="*/ 6699513 w 6699513"/>
                <a:gd name="connsiteY6" fmla="*/ 2639318 h 6857999"/>
                <a:gd name="connsiteX7" fmla="*/ 5247381 w 6699513"/>
                <a:gd name="connsiteY7" fmla="*/ 1187186 h 6857999"/>
                <a:gd name="connsiteX8" fmla="*/ 1794444 w 6699513"/>
                <a:gd name="connsiteY8" fmla="*/ 4640123 h 6857999"/>
                <a:gd name="connsiteX9" fmla="*/ 4012320 w 6699513"/>
                <a:gd name="connsiteY9" fmla="*/ 6857999 h 6857999"/>
                <a:gd name="connsiteX10" fmla="*/ 2217875 w 6699513"/>
                <a:gd name="connsiteY10" fmla="*/ 6857999 h 6857999"/>
                <a:gd name="connsiteX11" fmla="*/ 0 w 6699513"/>
                <a:gd name="connsiteY11" fmla="*/ 4640124 h 6857999"/>
                <a:gd name="connsiteX0" fmla="*/ 6699513 w 6699513"/>
                <a:gd name="connsiteY0" fmla="*/ 6640928 h 6857999"/>
                <a:gd name="connsiteX1" fmla="*/ 6699513 w 6699513"/>
                <a:gd name="connsiteY1" fmla="*/ 6857999 h 6857999"/>
                <a:gd name="connsiteX2" fmla="*/ 6699513 w 6699513"/>
                <a:gd name="connsiteY2" fmla="*/ 6640928 h 6857999"/>
                <a:gd name="connsiteX3" fmla="*/ 4640123 w 6699513"/>
                <a:gd name="connsiteY3" fmla="*/ 0 h 6857999"/>
                <a:gd name="connsiteX4" fmla="*/ 5854641 w 6699513"/>
                <a:gd name="connsiteY4" fmla="*/ 0 h 6857999"/>
                <a:gd name="connsiteX5" fmla="*/ 6699513 w 6699513"/>
                <a:gd name="connsiteY5" fmla="*/ 844872 h 6857999"/>
                <a:gd name="connsiteX6" fmla="*/ 6699513 w 6699513"/>
                <a:gd name="connsiteY6" fmla="*/ 2639318 h 6857999"/>
                <a:gd name="connsiteX7" fmla="*/ 5247381 w 6699513"/>
                <a:gd name="connsiteY7" fmla="*/ 1187186 h 6857999"/>
                <a:gd name="connsiteX8" fmla="*/ 1794444 w 6699513"/>
                <a:gd name="connsiteY8" fmla="*/ 4640123 h 6857999"/>
                <a:gd name="connsiteX9" fmla="*/ 4012320 w 6699513"/>
                <a:gd name="connsiteY9" fmla="*/ 6857999 h 6857999"/>
                <a:gd name="connsiteX10" fmla="*/ 2217875 w 6699513"/>
                <a:gd name="connsiteY10" fmla="*/ 6857999 h 6857999"/>
                <a:gd name="connsiteX11" fmla="*/ 0 w 6699513"/>
                <a:gd name="connsiteY11" fmla="*/ 4640124 h 6857999"/>
                <a:gd name="connsiteX12" fmla="*/ 4640123 w 6699513"/>
                <a:gd name="connsiteY12" fmla="*/ 0 h 6857999"/>
                <a:gd name="connsiteX0" fmla="*/ 4640123 w 6699513"/>
                <a:gd name="connsiteY0" fmla="*/ 0 h 6857999"/>
                <a:gd name="connsiteX1" fmla="*/ 5854641 w 6699513"/>
                <a:gd name="connsiteY1" fmla="*/ 0 h 6857999"/>
                <a:gd name="connsiteX2" fmla="*/ 6699513 w 6699513"/>
                <a:gd name="connsiteY2" fmla="*/ 844872 h 6857999"/>
                <a:gd name="connsiteX3" fmla="*/ 6699513 w 6699513"/>
                <a:gd name="connsiteY3" fmla="*/ 2639318 h 6857999"/>
                <a:gd name="connsiteX4" fmla="*/ 5247381 w 6699513"/>
                <a:gd name="connsiteY4" fmla="*/ 1187186 h 6857999"/>
                <a:gd name="connsiteX5" fmla="*/ 1794444 w 6699513"/>
                <a:gd name="connsiteY5" fmla="*/ 4640123 h 6857999"/>
                <a:gd name="connsiteX6" fmla="*/ 4012320 w 6699513"/>
                <a:gd name="connsiteY6" fmla="*/ 6857999 h 6857999"/>
                <a:gd name="connsiteX7" fmla="*/ 2217875 w 6699513"/>
                <a:gd name="connsiteY7" fmla="*/ 6857999 h 6857999"/>
                <a:gd name="connsiteX8" fmla="*/ 0 w 6699513"/>
                <a:gd name="connsiteY8" fmla="*/ 4640124 h 6857999"/>
                <a:gd name="connsiteX9" fmla="*/ 4640123 w 6699513"/>
                <a:gd name="connsiteY9" fmla="*/ 0 h 6857999"/>
                <a:gd name="connsiteX0" fmla="*/ 4640123 w 6699513"/>
                <a:gd name="connsiteY0" fmla="*/ 0 h 6857999"/>
                <a:gd name="connsiteX1" fmla="*/ 5854641 w 6699513"/>
                <a:gd name="connsiteY1" fmla="*/ 0 h 6857999"/>
                <a:gd name="connsiteX2" fmla="*/ 6699513 w 6699513"/>
                <a:gd name="connsiteY2" fmla="*/ 844872 h 6857999"/>
                <a:gd name="connsiteX3" fmla="*/ 5247381 w 6699513"/>
                <a:gd name="connsiteY3" fmla="*/ 1187186 h 6857999"/>
                <a:gd name="connsiteX4" fmla="*/ 1794444 w 6699513"/>
                <a:gd name="connsiteY4" fmla="*/ 4640123 h 6857999"/>
                <a:gd name="connsiteX5" fmla="*/ 4012320 w 6699513"/>
                <a:gd name="connsiteY5" fmla="*/ 6857999 h 6857999"/>
                <a:gd name="connsiteX6" fmla="*/ 2217875 w 6699513"/>
                <a:gd name="connsiteY6" fmla="*/ 6857999 h 6857999"/>
                <a:gd name="connsiteX7" fmla="*/ 0 w 6699513"/>
                <a:gd name="connsiteY7" fmla="*/ 4640124 h 6857999"/>
                <a:gd name="connsiteX8" fmla="*/ 4640123 w 6699513"/>
                <a:gd name="connsiteY8" fmla="*/ 0 h 6857999"/>
                <a:gd name="connsiteX0" fmla="*/ 4640123 w 5854641"/>
                <a:gd name="connsiteY0" fmla="*/ 0 h 6857999"/>
                <a:gd name="connsiteX1" fmla="*/ 5854641 w 5854641"/>
                <a:gd name="connsiteY1" fmla="*/ 0 h 6857999"/>
                <a:gd name="connsiteX2" fmla="*/ 5247381 w 5854641"/>
                <a:gd name="connsiteY2" fmla="*/ 1187186 h 6857999"/>
                <a:gd name="connsiteX3" fmla="*/ 1794444 w 5854641"/>
                <a:gd name="connsiteY3" fmla="*/ 4640123 h 6857999"/>
                <a:gd name="connsiteX4" fmla="*/ 4012320 w 5854641"/>
                <a:gd name="connsiteY4" fmla="*/ 6857999 h 6857999"/>
                <a:gd name="connsiteX5" fmla="*/ 2217875 w 5854641"/>
                <a:gd name="connsiteY5" fmla="*/ 6857999 h 6857999"/>
                <a:gd name="connsiteX6" fmla="*/ 0 w 5854641"/>
                <a:gd name="connsiteY6" fmla="*/ 4640124 h 6857999"/>
                <a:gd name="connsiteX7" fmla="*/ 4640123 w 5854641"/>
                <a:gd name="connsiteY7" fmla="*/ 0 h 6857999"/>
                <a:gd name="connsiteX0" fmla="*/ 4640123 w 5247381"/>
                <a:gd name="connsiteY0" fmla="*/ 0 h 6857999"/>
                <a:gd name="connsiteX1" fmla="*/ 5247381 w 5247381"/>
                <a:gd name="connsiteY1" fmla="*/ 1187186 h 6857999"/>
                <a:gd name="connsiteX2" fmla="*/ 1794444 w 5247381"/>
                <a:gd name="connsiteY2" fmla="*/ 4640123 h 6857999"/>
                <a:gd name="connsiteX3" fmla="*/ 4012320 w 5247381"/>
                <a:gd name="connsiteY3" fmla="*/ 6857999 h 6857999"/>
                <a:gd name="connsiteX4" fmla="*/ 2217875 w 5247381"/>
                <a:gd name="connsiteY4" fmla="*/ 6857999 h 6857999"/>
                <a:gd name="connsiteX5" fmla="*/ 0 w 5247381"/>
                <a:gd name="connsiteY5" fmla="*/ 4640124 h 6857999"/>
                <a:gd name="connsiteX6" fmla="*/ 4640123 w 5247381"/>
                <a:gd name="connsiteY6" fmla="*/ 0 h 6857999"/>
                <a:gd name="connsiteX0" fmla="*/ 2237691 w 5247381"/>
                <a:gd name="connsiteY0" fmla="*/ 1215246 h 5670813"/>
                <a:gd name="connsiteX1" fmla="*/ 5247381 w 5247381"/>
                <a:gd name="connsiteY1" fmla="*/ 0 h 5670813"/>
                <a:gd name="connsiteX2" fmla="*/ 1794444 w 5247381"/>
                <a:gd name="connsiteY2" fmla="*/ 3452937 h 5670813"/>
                <a:gd name="connsiteX3" fmla="*/ 4012320 w 5247381"/>
                <a:gd name="connsiteY3" fmla="*/ 5670813 h 5670813"/>
                <a:gd name="connsiteX4" fmla="*/ 2217875 w 5247381"/>
                <a:gd name="connsiteY4" fmla="*/ 5670813 h 5670813"/>
                <a:gd name="connsiteX5" fmla="*/ 0 w 5247381"/>
                <a:gd name="connsiteY5" fmla="*/ 3452938 h 5670813"/>
                <a:gd name="connsiteX6" fmla="*/ 2237691 w 5247381"/>
                <a:gd name="connsiteY6" fmla="*/ 1215246 h 5670813"/>
                <a:gd name="connsiteX0" fmla="*/ 2237691 w 4012320"/>
                <a:gd name="connsiteY0" fmla="*/ -1 h 4455566"/>
                <a:gd name="connsiteX1" fmla="*/ 2244340 w 4012320"/>
                <a:gd name="connsiteY1" fmla="*/ 1770128 h 4455566"/>
                <a:gd name="connsiteX2" fmla="*/ 1794444 w 4012320"/>
                <a:gd name="connsiteY2" fmla="*/ 2237690 h 4455566"/>
                <a:gd name="connsiteX3" fmla="*/ 4012320 w 4012320"/>
                <a:gd name="connsiteY3" fmla="*/ 4455566 h 4455566"/>
                <a:gd name="connsiteX4" fmla="*/ 2217875 w 4012320"/>
                <a:gd name="connsiteY4" fmla="*/ 4455566 h 4455566"/>
                <a:gd name="connsiteX5" fmla="*/ 0 w 4012320"/>
                <a:gd name="connsiteY5" fmla="*/ 2237691 h 4455566"/>
                <a:gd name="connsiteX6" fmla="*/ 2237691 w 4012320"/>
                <a:gd name="connsiteY6" fmla="*/ -1 h 4455566"/>
                <a:gd name="connsiteX0" fmla="*/ 2237691 w 2245827"/>
                <a:gd name="connsiteY0" fmla="*/ 1 h 4455568"/>
                <a:gd name="connsiteX1" fmla="*/ 2244340 w 2245827"/>
                <a:gd name="connsiteY1" fmla="*/ 1770130 h 4455568"/>
                <a:gd name="connsiteX2" fmla="*/ 1794444 w 2245827"/>
                <a:gd name="connsiteY2" fmla="*/ 2237692 h 4455568"/>
                <a:gd name="connsiteX3" fmla="*/ 2245827 w 2245827"/>
                <a:gd name="connsiteY3" fmla="*/ 2653744 h 4455568"/>
                <a:gd name="connsiteX4" fmla="*/ 2217875 w 2245827"/>
                <a:gd name="connsiteY4" fmla="*/ 4455568 h 4455568"/>
                <a:gd name="connsiteX5" fmla="*/ 0 w 2245827"/>
                <a:gd name="connsiteY5" fmla="*/ 2237693 h 4455568"/>
                <a:gd name="connsiteX6" fmla="*/ 2237691 w 2245827"/>
                <a:gd name="connsiteY6" fmla="*/ 1 h 4455568"/>
                <a:gd name="connsiteX0" fmla="*/ 2237691 w 2245827"/>
                <a:gd name="connsiteY0" fmla="*/ -1 h 4463478"/>
                <a:gd name="connsiteX1" fmla="*/ 2244340 w 2245827"/>
                <a:gd name="connsiteY1" fmla="*/ 1770128 h 4463478"/>
                <a:gd name="connsiteX2" fmla="*/ 1794444 w 2245827"/>
                <a:gd name="connsiteY2" fmla="*/ 2237690 h 4463478"/>
                <a:gd name="connsiteX3" fmla="*/ 2245827 w 2245827"/>
                <a:gd name="connsiteY3" fmla="*/ 2653742 h 4463478"/>
                <a:gd name="connsiteX4" fmla="*/ 2225789 w 2245827"/>
                <a:gd name="connsiteY4" fmla="*/ 4463478 h 4463478"/>
                <a:gd name="connsiteX5" fmla="*/ 0 w 2245827"/>
                <a:gd name="connsiteY5" fmla="*/ 2237691 h 4463478"/>
                <a:gd name="connsiteX6" fmla="*/ 2237691 w 2245827"/>
                <a:gd name="connsiteY6" fmla="*/ -1 h 4463478"/>
                <a:gd name="connsiteX0" fmla="*/ 2237691 w 2244340"/>
                <a:gd name="connsiteY0" fmla="*/ 1 h 4463480"/>
                <a:gd name="connsiteX1" fmla="*/ 2244340 w 2244340"/>
                <a:gd name="connsiteY1" fmla="*/ 1770130 h 4463480"/>
                <a:gd name="connsiteX2" fmla="*/ 1794444 w 2244340"/>
                <a:gd name="connsiteY2" fmla="*/ 2237692 h 4463480"/>
                <a:gd name="connsiteX3" fmla="*/ 2230002 w 2244340"/>
                <a:gd name="connsiteY3" fmla="*/ 2645833 h 4463480"/>
                <a:gd name="connsiteX4" fmla="*/ 2225789 w 2244340"/>
                <a:gd name="connsiteY4" fmla="*/ 4463480 h 4463480"/>
                <a:gd name="connsiteX5" fmla="*/ 0 w 2244340"/>
                <a:gd name="connsiteY5" fmla="*/ 2237693 h 4463480"/>
                <a:gd name="connsiteX6" fmla="*/ 2237691 w 2244340"/>
                <a:gd name="connsiteY6" fmla="*/ 1 h 4463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340" h="4463480">
                  <a:moveTo>
                    <a:pt x="2237691" y="1"/>
                  </a:moveTo>
                  <a:cubicBezTo>
                    <a:pt x="2239907" y="590044"/>
                    <a:pt x="2242124" y="1180087"/>
                    <a:pt x="2244340" y="1770130"/>
                  </a:cubicBezTo>
                  <a:lnTo>
                    <a:pt x="1794444" y="2237692"/>
                  </a:lnTo>
                  <a:lnTo>
                    <a:pt x="2230002" y="2645833"/>
                  </a:lnTo>
                  <a:cubicBezTo>
                    <a:pt x="2228598" y="3251715"/>
                    <a:pt x="2227193" y="3857598"/>
                    <a:pt x="2225789" y="4463480"/>
                  </a:cubicBezTo>
                  <a:lnTo>
                    <a:pt x="0" y="2237693"/>
                  </a:lnTo>
                  <a:lnTo>
                    <a:pt x="2237691" y="1"/>
                  </a:lnTo>
                  <a:close/>
                </a:path>
              </a:pathLst>
            </a:custGeom>
            <a:solidFill>
              <a:srgbClr val="000000">
                <a:alpha val="25098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4230836" y="2758366"/>
            <a:ext cx="7677606" cy="3692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Driving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105710" y="3251889"/>
            <a:ext cx="8037562" cy="523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799" b="1" dirty="0">
                <a:solidFill>
                  <a:srgbClr val="F26E23"/>
                </a:solidFill>
                <a:cs typeface="Calibri" panose="020F0502020204030204" pitchFamily="34" charset="0"/>
              </a:rPr>
              <a:t>Accessibility I Availability I Affordability I Awareness</a:t>
            </a:r>
          </a:p>
        </p:txBody>
      </p:sp>
    </p:spTree>
    <p:extLst>
      <p:ext uri="{BB962C8B-B14F-4D97-AF65-F5344CB8AC3E}">
        <p14:creationId xmlns:p14="http://schemas.microsoft.com/office/powerpoint/2010/main" val="156977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switch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7" name="Straight Connector 36"/>
          <p:cNvCxnSpPr>
            <a:cxnSpLocks/>
          </p:cNvCxnSpPr>
          <p:nvPr/>
        </p:nvCxnSpPr>
        <p:spPr>
          <a:xfrm flipV="1">
            <a:off x="878444" y="688613"/>
            <a:ext cx="5903288" cy="35943"/>
          </a:xfrm>
          <a:prstGeom prst="line">
            <a:avLst/>
          </a:prstGeom>
          <a:ln w="3810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Group 19"/>
          <p:cNvGrpSpPr/>
          <p:nvPr/>
        </p:nvGrpSpPr>
        <p:grpSpPr>
          <a:xfrm>
            <a:off x="4409" y="1241"/>
            <a:ext cx="1022746" cy="755255"/>
            <a:chOff x="0" y="0"/>
            <a:chExt cx="1023353" cy="755703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84D1544-11C6-4238-A65C-FE7822BCB624}"/>
                </a:ext>
              </a:extLst>
            </p:cNvPr>
            <p:cNvSpPr/>
            <p:nvPr/>
          </p:nvSpPr>
          <p:spPr>
            <a:xfrm>
              <a:off x="0" y="0"/>
              <a:ext cx="755703" cy="755703"/>
            </a:xfrm>
            <a:prstGeom prst="rect">
              <a:avLst/>
            </a:prstGeom>
            <a:solidFill>
              <a:srgbClr val="F26E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ID" sz="32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Arial"/>
                </a:rPr>
                <a:t>1</a:t>
              </a:r>
              <a:endParaRPr kumimoji="0" lang="en-ID" sz="32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BC57C1AF-901E-4031-9F34-1200D9515868}"/>
                </a:ext>
              </a:extLst>
            </p:cNvPr>
            <p:cNvSpPr txBox="1"/>
            <p:nvPr/>
          </p:nvSpPr>
          <p:spPr>
            <a:xfrm>
              <a:off x="838622" y="223962"/>
              <a:ext cx="18473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2A4186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" name="Rectangle 5"/>
          <p:cNvSpPr/>
          <p:nvPr/>
        </p:nvSpPr>
        <p:spPr>
          <a:xfrm>
            <a:off x="842534" y="106514"/>
            <a:ext cx="11318606" cy="5230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8926">
              <a:defRPr/>
            </a:pPr>
            <a:r>
              <a:rPr lang="en-US" sz="2799" b="1" dirty="0">
                <a:solidFill>
                  <a:srgbClr val="2A4186"/>
                </a:solidFill>
                <a:latin typeface="Calibri"/>
              </a:rPr>
              <a:t>Key Tasks of Material Management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DB8ACA0-9D1D-EC4C-9235-962095F6734F}"/>
              </a:ext>
            </a:extLst>
          </p:cNvPr>
          <p:cNvGrpSpPr/>
          <p:nvPr/>
        </p:nvGrpSpPr>
        <p:grpSpPr>
          <a:xfrm>
            <a:off x="6635007" y="1854880"/>
            <a:ext cx="3737320" cy="1367826"/>
            <a:chOff x="8736722" y="1994793"/>
            <a:chExt cx="3737320" cy="1367826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8C58DE59-1D01-8645-A8BD-040DA631A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6722" y="2379438"/>
              <a:ext cx="627295" cy="983181"/>
            </a:xfrm>
            <a:custGeom>
              <a:avLst/>
              <a:gdLst>
                <a:gd name="T0" fmla="*/ 0 w 349"/>
                <a:gd name="T1" fmla="*/ 0 h 547"/>
                <a:gd name="T2" fmla="*/ 0 w 349"/>
                <a:gd name="T3" fmla="*/ 335 h 547"/>
                <a:gd name="T4" fmla="*/ 349 w 349"/>
                <a:gd name="T5" fmla="*/ 547 h 547"/>
                <a:gd name="T6" fmla="*/ 349 w 349"/>
                <a:gd name="T7" fmla="*/ 213 h 547"/>
                <a:gd name="T8" fmla="*/ 0 w 349"/>
                <a:gd name="T9" fmla="*/ 0 h 547"/>
                <a:gd name="T10" fmla="*/ 0 w 349"/>
                <a:gd name="T11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9" h="547">
                  <a:moveTo>
                    <a:pt x="0" y="0"/>
                  </a:moveTo>
                  <a:lnTo>
                    <a:pt x="0" y="335"/>
                  </a:lnTo>
                  <a:lnTo>
                    <a:pt x="349" y="547"/>
                  </a:lnTo>
                  <a:lnTo>
                    <a:pt x="349" y="21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46A">
                <a:lumMod val="40000"/>
                <a:lumOff val="6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BF8632A6-0824-A749-871E-EBD2F782E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4015" y="2379438"/>
              <a:ext cx="627295" cy="983181"/>
            </a:xfrm>
            <a:custGeom>
              <a:avLst/>
              <a:gdLst>
                <a:gd name="T0" fmla="*/ 0 w 349"/>
                <a:gd name="T1" fmla="*/ 547 h 547"/>
                <a:gd name="T2" fmla="*/ 0 w 349"/>
                <a:gd name="T3" fmla="*/ 213 h 547"/>
                <a:gd name="T4" fmla="*/ 349 w 349"/>
                <a:gd name="T5" fmla="*/ 0 h 547"/>
                <a:gd name="T6" fmla="*/ 348 w 349"/>
                <a:gd name="T7" fmla="*/ 335 h 547"/>
                <a:gd name="T8" fmla="*/ 0 w 349"/>
                <a:gd name="T9" fmla="*/ 547 h 547"/>
                <a:gd name="T10" fmla="*/ 0 w 349"/>
                <a:gd name="T11" fmla="*/ 547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9" h="547">
                  <a:moveTo>
                    <a:pt x="0" y="547"/>
                  </a:moveTo>
                  <a:lnTo>
                    <a:pt x="0" y="213"/>
                  </a:lnTo>
                  <a:lnTo>
                    <a:pt x="349" y="0"/>
                  </a:lnTo>
                  <a:lnTo>
                    <a:pt x="348" y="335"/>
                  </a:lnTo>
                  <a:lnTo>
                    <a:pt x="0" y="547"/>
                  </a:lnTo>
                  <a:lnTo>
                    <a:pt x="0" y="547"/>
                  </a:lnTo>
                  <a:close/>
                </a:path>
              </a:pathLst>
            </a:custGeom>
            <a:solidFill>
              <a:srgbClr val="42A5F5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AF00595A-59E2-CC47-BA7F-DA46B3B46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8518" y="1994793"/>
              <a:ext cx="1252792" cy="767492"/>
            </a:xfrm>
            <a:custGeom>
              <a:avLst/>
              <a:gdLst>
                <a:gd name="T0" fmla="*/ 348 w 697"/>
                <a:gd name="T1" fmla="*/ 427 h 427"/>
                <a:gd name="T2" fmla="*/ 0 w 697"/>
                <a:gd name="T3" fmla="*/ 214 h 427"/>
                <a:gd name="T4" fmla="*/ 348 w 697"/>
                <a:gd name="T5" fmla="*/ 0 h 427"/>
                <a:gd name="T6" fmla="*/ 697 w 697"/>
                <a:gd name="T7" fmla="*/ 214 h 427"/>
                <a:gd name="T8" fmla="*/ 348 w 697"/>
                <a:gd name="T9" fmla="*/ 427 h 427"/>
                <a:gd name="T10" fmla="*/ 348 w 697"/>
                <a:gd name="T11" fmla="*/ 42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7" h="427">
                  <a:moveTo>
                    <a:pt x="348" y="427"/>
                  </a:moveTo>
                  <a:lnTo>
                    <a:pt x="0" y="214"/>
                  </a:lnTo>
                  <a:lnTo>
                    <a:pt x="348" y="0"/>
                  </a:lnTo>
                  <a:lnTo>
                    <a:pt x="697" y="214"/>
                  </a:lnTo>
                  <a:lnTo>
                    <a:pt x="348" y="427"/>
                  </a:lnTo>
                  <a:lnTo>
                    <a:pt x="348" y="427"/>
                  </a:lnTo>
                  <a:close/>
                </a:path>
              </a:pathLst>
            </a:custGeom>
            <a:solidFill>
              <a:srgbClr val="44546A">
                <a:lumMod val="20000"/>
                <a:lumOff val="8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65B07CD-2B8A-0346-8667-A87A549A7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6474" y="2379438"/>
              <a:ext cx="2432404" cy="600333"/>
            </a:xfrm>
            <a:custGeom>
              <a:avLst/>
              <a:gdLst>
                <a:gd name="T0" fmla="*/ 0 w 1517"/>
                <a:gd name="T1" fmla="*/ 0 h 519"/>
                <a:gd name="T2" fmla="*/ 1428 w 1517"/>
                <a:gd name="T3" fmla="*/ 0 h 519"/>
                <a:gd name="T4" fmla="*/ 1517 w 1517"/>
                <a:gd name="T5" fmla="*/ 89 h 519"/>
                <a:gd name="T6" fmla="*/ 1517 w 1517"/>
                <a:gd name="T7" fmla="*/ 430 h 519"/>
                <a:gd name="T8" fmla="*/ 1428 w 1517"/>
                <a:gd name="T9" fmla="*/ 519 h 519"/>
                <a:gd name="T10" fmla="*/ 0 w 1517"/>
                <a:gd name="T11" fmla="*/ 519 h 519"/>
                <a:gd name="T12" fmla="*/ 0 w 1517"/>
                <a:gd name="T13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7" h="519">
                  <a:moveTo>
                    <a:pt x="0" y="0"/>
                  </a:moveTo>
                  <a:cubicBezTo>
                    <a:pt x="1428" y="0"/>
                    <a:pt x="1428" y="0"/>
                    <a:pt x="1428" y="0"/>
                  </a:cubicBezTo>
                  <a:cubicBezTo>
                    <a:pt x="1477" y="0"/>
                    <a:pt x="1517" y="40"/>
                    <a:pt x="1517" y="89"/>
                  </a:cubicBezTo>
                  <a:cubicBezTo>
                    <a:pt x="1517" y="430"/>
                    <a:pt x="1517" y="430"/>
                    <a:pt x="1517" y="430"/>
                  </a:cubicBezTo>
                  <a:cubicBezTo>
                    <a:pt x="1517" y="479"/>
                    <a:pt x="1477" y="519"/>
                    <a:pt x="1428" y="519"/>
                  </a:cubicBezTo>
                  <a:cubicBezTo>
                    <a:pt x="0" y="519"/>
                    <a:pt x="0" y="519"/>
                    <a:pt x="0" y="51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A5F5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1CE93597-DE8D-9D43-ABF0-3EE628219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4640" y="2751501"/>
              <a:ext cx="143792" cy="285788"/>
            </a:xfrm>
            <a:custGeom>
              <a:avLst/>
              <a:gdLst>
                <a:gd name="T0" fmla="*/ 0 w 80"/>
                <a:gd name="T1" fmla="*/ 159 h 159"/>
                <a:gd name="T2" fmla="*/ 80 w 80"/>
                <a:gd name="T3" fmla="*/ 43 h 159"/>
                <a:gd name="T4" fmla="*/ 0 w 80"/>
                <a:gd name="T5" fmla="*/ 0 h 159"/>
                <a:gd name="T6" fmla="*/ 0 w 80"/>
                <a:gd name="T7" fmla="*/ 159 h 159"/>
                <a:gd name="T8" fmla="*/ 0 w 80"/>
                <a:gd name="T9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59">
                  <a:moveTo>
                    <a:pt x="0" y="159"/>
                  </a:moveTo>
                  <a:lnTo>
                    <a:pt x="80" y="4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Shape 2748">
              <a:extLst>
                <a:ext uri="{FF2B5EF4-FFF2-40B4-BE49-F238E27FC236}">
                  <a16:creationId xmlns:a16="http://schemas.microsoft.com/office/drawing/2014/main" id="{28684358-A4FC-D244-A670-FAA2903D9312}"/>
                </a:ext>
              </a:extLst>
            </p:cNvPr>
            <p:cNvSpPr/>
            <p:nvPr/>
          </p:nvSpPr>
          <p:spPr>
            <a:xfrm>
              <a:off x="9230134" y="2238875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gradFill>
              <a:gsLst>
                <a:gs pos="0">
                  <a:srgbClr val="1565C0">
                    <a:lumMod val="67000"/>
                  </a:srgbClr>
                </a:gs>
                <a:gs pos="48000">
                  <a:srgbClr val="1E88E5"/>
                </a:gs>
                <a:gs pos="100000">
                  <a:srgbClr val="0D47A1"/>
                </a:gs>
              </a:gsLst>
              <a:path path="circle">
                <a:fillToRect l="100000" t="100000"/>
              </a:path>
            </a:gra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marL="0" marR="0" lvl="0" indent="0" defTabSz="22853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kumimoji="0" sz="480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ea typeface="Source Sans Pro Light" charset="0"/>
                <a:cs typeface="Source Sans Pro Light" charset="0"/>
                <a:sym typeface="Gill Sans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AEF01CC8-399E-8D4C-9583-E542FB8EB671}"/>
                </a:ext>
              </a:extLst>
            </p:cNvPr>
            <p:cNvSpPr/>
            <p:nvPr/>
          </p:nvSpPr>
          <p:spPr>
            <a:xfrm>
              <a:off x="10038044" y="2356807"/>
              <a:ext cx="2435998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rPr>
                <a:t>6. Disposal of expired material</a:t>
              </a:r>
              <a:endPara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32C1A3C0-D7D2-524E-B96A-B8546DBA7C0C}"/>
              </a:ext>
            </a:extLst>
          </p:cNvPr>
          <p:cNvGrpSpPr/>
          <p:nvPr/>
        </p:nvGrpSpPr>
        <p:grpSpPr>
          <a:xfrm>
            <a:off x="5991536" y="2863225"/>
            <a:ext cx="3856546" cy="1369622"/>
            <a:chOff x="8093251" y="3003138"/>
            <a:chExt cx="3856546" cy="1369622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0F96918C-A91D-9C41-B423-5F7F2ED95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3251" y="3385984"/>
              <a:ext cx="625497" cy="986776"/>
            </a:xfrm>
            <a:custGeom>
              <a:avLst/>
              <a:gdLst>
                <a:gd name="T0" fmla="*/ 0 w 348"/>
                <a:gd name="T1" fmla="*/ 0 h 549"/>
                <a:gd name="T2" fmla="*/ 0 w 348"/>
                <a:gd name="T3" fmla="*/ 335 h 549"/>
                <a:gd name="T4" fmla="*/ 348 w 348"/>
                <a:gd name="T5" fmla="*/ 549 h 549"/>
                <a:gd name="T6" fmla="*/ 348 w 348"/>
                <a:gd name="T7" fmla="*/ 214 h 549"/>
                <a:gd name="T8" fmla="*/ 0 w 348"/>
                <a:gd name="T9" fmla="*/ 0 h 549"/>
                <a:gd name="T10" fmla="*/ 0 w 348"/>
                <a:gd name="T11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8" h="549">
                  <a:moveTo>
                    <a:pt x="0" y="0"/>
                  </a:moveTo>
                  <a:lnTo>
                    <a:pt x="0" y="335"/>
                  </a:lnTo>
                  <a:lnTo>
                    <a:pt x="348" y="549"/>
                  </a:lnTo>
                  <a:lnTo>
                    <a:pt x="348" y="21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46A">
                <a:lumMod val="40000"/>
                <a:lumOff val="6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F348A0A0-1195-7D4B-89B4-AF7B71D96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8748" y="3385984"/>
              <a:ext cx="627295" cy="986776"/>
            </a:xfrm>
            <a:custGeom>
              <a:avLst/>
              <a:gdLst>
                <a:gd name="T0" fmla="*/ 0 w 349"/>
                <a:gd name="T1" fmla="*/ 549 h 549"/>
                <a:gd name="T2" fmla="*/ 0 w 349"/>
                <a:gd name="T3" fmla="*/ 214 h 549"/>
                <a:gd name="T4" fmla="*/ 349 w 349"/>
                <a:gd name="T5" fmla="*/ 0 h 549"/>
                <a:gd name="T6" fmla="*/ 348 w 349"/>
                <a:gd name="T7" fmla="*/ 335 h 549"/>
                <a:gd name="T8" fmla="*/ 0 w 349"/>
                <a:gd name="T9" fmla="*/ 549 h 549"/>
                <a:gd name="T10" fmla="*/ 0 w 349"/>
                <a:gd name="T11" fmla="*/ 549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9" h="549">
                  <a:moveTo>
                    <a:pt x="0" y="549"/>
                  </a:moveTo>
                  <a:lnTo>
                    <a:pt x="0" y="214"/>
                  </a:lnTo>
                  <a:lnTo>
                    <a:pt x="349" y="0"/>
                  </a:lnTo>
                  <a:lnTo>
                    <a:pt x="348" y="335"/>
                  </a:lnTo>
                  <a:lnTo>
                    <a:pt x="0" y="549"/>
                  </a:lnTo>
                  <a:lnTo>
                    <a:pt x="0" y="549"/>
                  </a:lnTo>
                  <a:close/>
                </a:path>
              </a:pathLst>
            </a:custGeom>
            <a:solidFill>
              <a:srgbClr val="2196F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45003A14-EF48-8141-95C6-D38B55A27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3251" y="3003138"/>
              <a:ext cx="1252792" cy="767492"/>
            </a:xfrm>
            <a:custGeom>
              <a:avLst/>
              <a:gdLst>
                <a:gd name="T0" fmla="*/ 348 w 697"/>
                <a:gd name="T1" fmla="*/ 427 h 427"/>
                <a:gd name="T2" fmla="*/ 0 w 697"/>
                <a:gd name="T3" fmla="*/ 213 h 427"/>
                <a:gd name="T4" fmla="*/ 348 w 697"/>
                <a:gd name="T5" fmla="*/ 0 h 427"/>
                <a:gd name="T6" fmla="*/ 697 w 697"/>
                <a:gd name="T7" fmla="*/ 213 h 427"/>
                <a:gd name="T8" fmla="*/ 348 w 697"/>
                <a:gd name="T9" fmla="*/ 427 h 427"/>
                <a:gd name="T10" fmla="*/ 348 w 697"/>
                <a:gd name="T11" fmla="*/ 42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7" h="427">
                  <a:moveTo>
                    <a:pt x="348" y="427"/>
                  </a:moveTo>
                  <a:lnTo>
                    <a:pt x="0" y="213"/>
                  </a:lnTo>
                  <a:lnTo>
                    <a:pt x="348" y="0"/>
                  </a:lnTo>
                  <a:lnTo>
                    <a:pt x="697" y="213"/>
                  </a:lnTo>
                  <a:lnTo>
                    <a:pt x="348" y="427"/>
                  </a:lnTo>
                  <a:lnTo>
                    <a:pt x="348" y="427"/>
                  </a:lnTo>
                  <a:close/>
                </a:path>
              </a:pathLst>
            </a:custGeom>
            <a:solidFill>
              <a:srgbClr val="44546A">
                <a:lumMod val="20000"/>
                <a:lumOff val="8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359AC92C-F16D-9A44-8141-E4990AE8C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1204" y="3385984"/>
              <a:ext cx="2523491" cy="602131"/>
            </a:xfrm>
            <a:custGeom>
              <a:avLst/>
              <a:gdLst>
                <a:gd name="T0" fmla="*/ 0 w 1517"/>
                <a:gd name="T1" fmla="*/ 0 h 520"/>
                <a:gd name="T2" fmla="*/ 1428 w 1517"/>
                <a:gd name="T3" fmla="*/ 0 h 520"/>
                <a:gd name="T4" fmla="*/ 1517 w 1517"/>
                <a:gd name="T5" fmla="*/ 90 h 520"/>
                <a:gd name="T6" fmla="*/ 1517 w 1517"/>
                <a:gd name="T7" fmla="*/ 431 h 520"/>
                <a:gd name="T8" fmla="*/ 1428 w 1517"/>
                <a:gd name="T9" fmla="*/ 520 h 520"/>
                <a:gd name="T10" fmla="*/ 0 w 1517"/>
                <a:gd name="T11" fmla="*/ 520 h 520"/>
                <a:gd name="T12" fmla="*/ 0 w 1517"/>
                <a:gd name="T13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7" h="520">
                  <a:moveTo>
                    <a:pt x="0" y="0"/>
                  </a:moveTo>
                  <a:cubicBezTo>
                    <a:pt x="1428" y="0"/>
                    <a:pt x="1428" y="0"/>
                    <a:pt x="1428" y="0"/>
                  </a:cubicBezTo>
                  <a:cubicBezTo>
                    <a:pt x="1477" y="0"/>
                    <a:pt x="1517" y="41"/>
                    <a:pt x="1517" y="90"/>
                  </a:cubicBezTo>
                  <a:cubicBezTo>
                    <a:pt x="1517" y="431"/>
                    <a:pt x="1517" y="431"/>
                    <a:pt x="1517" y="431"/>
                  </a:cubicBezTo>
                  <a:cubicBezTo>
                    <a:pt x="1517" y="480"/>
                    <a:pt x="1477" y="520"/>
                    <a:pt x="1428" y="520"/>
                  </a:cubicBezTo>
                  <a:cubicBezTo>
                    <a:pt x="0" y="520"/>
                    <a:pt x="0" y="520"/>
                    <a:pt x="0" y="52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196F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8961ECBD-4F3C-CB4D-8565-36E92893D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0940" y="3754453"/>
              <a:ext cx="145590" cy="287585"/>
            </a:xfrm>
            <a:custGeom>
              <a:avLst/>
              <a:gdLst>
                <a:gd name="T0" fmla="*/ 0 w 81"/>
                <a:gd name="T1" fmla="*/ 160 h 160"/>
                <a:gd name="T2" fmla="*/ 81 w 81"/>
                <a:gd name="T3" fmla="*/ 43 h 160"/>
                <a:gd name="T4" fmla="*/ 0 w 81"/>
                <a:gd name="T5" fmla="*/ 0 h 160"/>
                <a:gd name="T6" fmla="*/ 0 w 81"/>
                <a:gd name="T7" fmla="*/ 160 h 160"/>
                <a:gd name="T8" fmla="*/ 0 w 81"/>
                <a:gd name="T9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160">
                  <a:moveTo>
                    <a:pt x="0" y="160"/>
                  </a:moveTo>
                  <a:lnTo>
                    <a:pt x="81" y="43"/>
                  </a:lnTo>
                  <a:lnTo>
                    <a:pt x="0" y="0"/>
                  </a:lnTo>
                  <a:lnTo>
                    <a:pt x="0" y="160"/>
                  </a:lnTo>
                  <a:lnTo>
                    <a:pt x="0" y="1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Shape 2784">
              <a:extLst>
                <a:ext uri="{FF2B5EF4-FFF2-40B4-BE49-F238E27FC236}">
                  <a16:creationId xmlns:a16="http://schemas.microsoft.com/office/drawing/2014/main" id="{8CAB865A-07BA-524A-9F09-77E00B792D13}"/>
                </a:ext>
              </a:extLst>
            </p:cNvPr>
            <p:cNvSpPr/>
            <p:nvPr/>
          </p:nvSpPr>
          <p:spPr>
            <a:xfrm>
              <a:off x="8584477" y="3261713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gradFill>
              <a:gsLst>
                <a:gs pos="0">
                  <a:srgbClr val="1565C0">
                    <a:lumMod val="67000"/>
                  </a:srgbClr>
                </a:gs>
                <a:gs pos="48000">
                  <a:srgbClr val="1E88E5"/>
                </a:gs>
                <a:gs pos="100000">
                  <a:srgbClr val="0D47A1"/>
                </a:gs>
              </a:gsLst>
              <a:path path="circle">
                <a:fillToRect l="100000" t="100000"/>
              </a:path>
            </a:gra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marL="0" marR="0" lvl="0" indent="0" defTabSz="22853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kumimoji="0" sz="480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ea typeface="Source Sans Pro Light" charset="0"/>
                <a:cs typeface="Source Sans Pro Light" charset="0"/>
                <a:sym typeface="Gill Sans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B3688E9E-E200-8C45-B1A4-792497C04A50}"/>
                </a:ext>
              </a:extLst>
            </p:cNvPr>
            <p:cNvSpPr/>
            <p:nvPr/>
          </p:nvSpPr>
          <p:spPr>
            <a:xfrm>
              <a:off x="9539407" y="3502383"/>
              <a:ext cx="2410390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rPr>
                <a:t>4. Issue </a:t>
              </a:r>
              <a:r>
                <a:rPr lang="en-US" kern="0" dirty="0" smtClean="0">
                  <a:solidFill>
                    <a:srgbClr val="FFFFFF"/>
                  </a:solidFill>
                </a:rPr>
                <a:t>O</a:t>
              </a:r>
              <a:r>
                <a:rPr kumimoji="0" lang="en-US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rPr>
                <a:t>f</a:t>
              </a:r>
              <a:r>
                <a:rPr kumimoji="0" lang="en-US" i="0" u="none" strike="noStrike" kern="0" cap="none" spc="0" normalizeH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rPr>
                <a:t> Materials</a:t>
              </a:r>
              <a:endPara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F57C6097-5DDD-2B49-A228-A22981382063}"/>
              </a:ext>
            </a:extLst>
          </p:cNvPr>
          <p:cNvGrpSpPr/>
          <p:nvPr/>
        </p:nvGrpSpPr>
        <p:grpSpPr>
          <a:xfrm>
            <a:off x="2855000" y="3871568"/>
            <a:ext cx="6383799" cy="1369623"/>
            <a:chOff x="4956715" y="4011481"/>
            <a:chExt cx="6383799" cy="1369623"/>
          </a:xfrm>
        </p:grpSpPr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6CE61889-B013-6E45-810E-39BBCA4BF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3374" y="4396126"/>
              <a:ext cx="625497" cy="984978"/>
            </a:xfrm>
            <a:custGeom>
              <a:avLst/>
              <a:gdLst>
                <a:gd name="T0" fmla="*/ 0 w 348"/>
                <a:gd name="T1" fmla="*/ 0 h 548"/>
                <a:gd name="T2" fmla="*/ 0 w 348"/>
                <a:gd name="T3" fmla="*/ 335 h 548"/>
                <a:gd name="T4" fmla="*/ 348 w 348"/>
                <a:gd name="T5" fmla="*/ 548 h 548"/>
                <a:gd name="T6" fmla="*/ 348 w 348"/>
                <a:gd name="T7" fmla="*/ 213 h 548"/>
                <a:gd name="T8" fmla="*/ 0 w 348"/>
                <a:gd name="T9" fmla="*/ 0 h 548"/>
                <a:gd name="T10" fmla="*/ 0 w 348"/>
                <a:gd name="T11" fmla="*/ 0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8" h="548">
                  <a:moveTo>
                    <a:pt x="0" y="0"/>
                  </a:moveTo>
                  <a:lnTo>
                    <a:pt x="0" y="335"/>
                  </a:lnTo>
                  <a:lnTo>
                    <a:pt x="348" y="548"/>
                  </a:lnTo>
                  <a:lnTo>
                    <a:pt x="348" y="21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88E5">
                <a:lumMod val="75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4F5F9F17-DB4B-384D-85FA-8BD803FFB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8871" y="4396126"/>
              <a:ext cx="625497" cy="984978"/>
            </a:xfrm>
            <a:custGeom>
              <a:avLst/>
              <a:gdLst>
                <a:gd name="T0" fmla="*/ 0 w 348"/>
                <a:gd name="T1" fmla="*/ 548 h 548"/>
                <a:gd name="T2" fmla="*/ 0 w 348"/>
                <a:gd name="T3" fmla="*/ 213 h 548"/>
                <a:gd name="T4" fmla="*/ 348 w 348"/>
                <a:gd name="T5" fmla="*/ 0 h 548"/>
                <a:gd name="T6" fmla="*/ 348 w 348"/>
                <a:gd name="T7" fmla="*/ 335 h 548"/>
                <a:gd name="T8" fmla="*/ 0 w 348"/>
                <a:gd name="T9" fmla="*/ 548 h 548"/>
                <a:gd name="T10" fmla="*/ 0 w 348"/>
                <a:gd name="T11" fmla="*/ 548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8" h="548">
                  <a:moveTo>
                    <a:pt x="0" y="548"/>
                  </a:moveTo>
                  <a:lnTo>
                    <a:pt x="0" y="213"/>
                  </a:lnTo>
                  <a:lnTo>
                    <a:pt x="348" y="0"/>
                  </a:lnTo>
                  <a:lnTo>
                    <a:pt x="348" y="335"/>
                  </a:lnTo>
                  <a:lnTo>
                    <a:pt x="0" y="548"/>
                  </a:lnTo>
                  <a:lnTo>
                    <a:pt x="0" y="548"/>
                  </a:lnTo>
                  <a:close/>
                </a:path>
              </a:pathLst>
            </a:custGeom>
            <a:solidFill>
              <a:srgbClr val="1E88E5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590A6159-0F84-4349-A362-4EB9638CA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3374" y="4011481"/>
              <a:ext cx="1250994" cy="767492"/>
            </a:xfrm>
            <a:custGeom>
              <a:avLst/>
              <a:gdLst>
                <a:gd name="T0" fmla="*/ 348 w 696"/>
                <a:gd name="T1" fmla="*/ 427 h 427"/>
                <a:gd name="T2" fmla="*/ 0 w 696"/>
                <a:gd name="T3" fmla="*/ 214 h 427"/>
                <a:gd name="T4" fmla="*/ 348 w 696"/>
                <a:gd name="T5" fmla="*/ 0 h 427"/>
                <a:gd name="T6" fmla="*/ 696 w 696"/>
                <a:gd name="T7" fmla="*/ 214 h 427"/>
                <a:gd name="T8" fmla="*/ 348 w 696"/>
                <a:gd name="T9" fmla="*/ 427 h 427"/>
                <a:gd name="T10" fmla="*/ 348 w 696"/>
                <a:gd name="T11" fmla="*/ 42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6" h="427">
                  <a:moveTo>
                    <a:pt x="348" y="427"/>
                  </a:moveTo>
                  <a:lnTo>
                    <a:pt x="0" y="214"/>
                  </a:lnTo>
                  <a:lnTo>
                    <a:pt x="348" y="0"/>
                  </a:lnTo>
                  <a:lnTo>
                    <a:pt x="696" y="214"/>
                  </a:lnTo>
                  <a:lnTo>
                    <a:pt x="348" y="427"/>
                  </a:lnTo>
                  <a:lnTo>
                    <a:pt x="348" y="427"/>
                  </a:lnTo>
                  <a:close/>
                </a:path>
              </a:pathLst>
            </a:custGeom>
            <a:solidFill>
              <a:srgbClr val="44546A">
                <a:lumMod val="20000"/>
                <a:lumOff val="8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CAAA1CAB-B82C-704E-83D9-99C196F7B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9532" y="4396126"/>
              <a:ext cx="2610982" cy="602131"/>
            </a:xfrm>
            <a:custGeom>
              <a:avLst/>
              <a:gdLst>
                <a:gd name="T0" fmla="*/ 0 w 1517"/>
                <a:gd name="T1" fmla="*/ 0 h 519"/>
                <a:gd name="T2" fmla="*/ 1428 w 1517"/>
                <a:gd name="T3" fmla="*/ 0 h 519"/>
                <a:gd name="T4" fmla="*/ 1517 w 1517"/>
                <a:gd name="T5" fmla="*/ 89 h 519"/>
                <a:gd name="T6" fmla="*/ 1517 w 1517"/>
                <a:gd name="T7" fmla="*/ 430 h 519"/>
                <a:gd name="T8" fmla="*/ 1428 w 1517"/>
                <a:gd name="T9" fmla="*/ 519 h 519"/>
                <a:gd name="T10" fmla="*/ 0 w 1517"/>
                <a:gd name="T11" fmla="*/ 519 h 519"/>
                <a:gd name="T12" fmla="*/ 0 w 1517"/>
                <a:gd name="T13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7" h="519">
                  <a:moveTo>
                    <a:pt x="0" y="0"/>
                  </a:moveTo>
                  <a:cubicBezTo>
                    <a:pt x="1428" y="0"/>
                    <a:pt x="1428" y="0"/>
                    <a:pt x="1428" y="0"/>
                  </a:cubicBezTo>
                  <a:cubicBezTo>
                    <a:pt x="1477" y="0"/>
                    <a:pt x="1517" y="40"/>
                    <a:pt x="1517" y="89"/>
                  </a:cubicBezTo>
                  <a:cubicBezTo>
                    <a:pt x="1517" y="430"/>
                    <a:pt x="1517" y="430"/>
                    <a:pt x="1517" y="430"/>
                  </a:cubicBezTo>
                  <a:cubicBezTo>
                    <a:pt x="1517" y="479"/>
                    <a:pt x="1477" y="519"/>
                    <a:pt x="1428" y="519"/>
                  </a:cubicBezTo>
                  <a:cubicBezTo>
                    <a:pt x="0" y="519"/>
                    <a:pt x="0" y="519"/>
                    <a:pt x="0" y="51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E88E5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DBD31A78-01B8-BC47-9C9D-FD790A844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283" y="4396126"/>
              <a:ext cx="2401333" cy="602131"/>
            </a:xfrm>
            <a:custGeom>
              <a:avLst/>
              <a:gdLst>
                <a:gd name="T0" fmla="*/ 1517 w 1517"/>
                <a:gd name="T1" fmla="*/ 0 h 519"/>
                <a:gd name="T2" fmla="*/ 89 w 1517"/>
                <a:gd name="T3" fmla="*/ 0 h 519"/>
                <a:gd name="T4" fmla="*/ 0 w 1517"/>
                <a:gd name="T5" fmla="*/ 89 h 519"/>
                <a:gd name="T6" fmla="*/ 0 w 1517"/>
                <a:gd name="T7" fmla="*/ 430 h 519"/>
                <a:gd name="T8" fmla="*/ 89 w 1517"/>
                <a:gd name="T9" fmla="*/ 519 h 519"/>
                <a:gd name="T10" fmla="*/ 1517 w 1517"/>
                <a:gd name="T11" fmla="*/ 519 h 519"/>
                <a:gd name="T12" fmla="*/ 1517 w 1517"/>
                <a:gd name="T13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7" h="519">
                  <a:moveTo>
                    <a:pt x="1517" y="0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40" y="0"/>
                    <a:pt x="0" y="40"/>
                    <a:pt x="0" y="89"/>
                  </a:cubicBezTo>
                  <a:cubicBezTo>
                    <a:pt x="0" y="430"/>
                    <a:pt x="0" y="430"/>
                    <a:pt x="0" y="430"/>
                  </a:cubicBezTo>
                  <a:cubicBezTo>
                    <a:pt x="0" y="479"/>
                    <a:pt x="40" y="519"/>
                    <a:pt x="89" y="519"/>
                  </a:cubicBezTo>
                  <a:cubicBezTo>
                    <a:pt x="1517" y="519"/>
                    <a:pt x="1517" y="519"/>
                    <a:pt x="1517" y="519"/>
                  </a:cubicBezTo>
                  <a:cubicBezTo>
                    <a:pt x="1517" y="0"/>
                    <a:pt x="1517" y="0"/>
                    <a:pt x="1517" y="0"/>
                  </a:cubicBezTo>
                  <a:close/>
                </a:path>
              </a:pathLst>
            </a:custGeom>
            <a:solidFill>
              <a:srgbClr val="1E88E5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53AFA73B-5900-F74B-A922-FA0CFE998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6684" y="4768189"/>
              <a:ext cx="145590" cy="287585"/>
            </a:xfrm>
            <a:custGeom>
              <a:avLst/>
              <a:gdLst>
                <a:gd name="T0" fmla="*/ 0 w 81"/>
                <a:gd name="T1" fmla="*/ 160 h 160"/>
                <a:gd name="T2" fmla="*/ 81 w 81"/>
                <a:gd name="T3" fmla="*/ 43 h 160"/>
                <a:gd name="T4" fmla="*/ 0 w 81"/>
                <a:gd name="T5" fmla="*/ 0 h 160"/>
                <a:gd name="T6" fmla="*/ 0 w 81"/>
                <a:gd name="T7" fmla="*/ 160 h 160"/>
                <a:gd name="T8" fmla="*/ 0 w 81"/>
                <a:gd name="T9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160">
                  <a:moveTo>
                    <a:pt x="0" y="160"/>
                  </a:moveTo>
                  <a:lnTo>
                    <a:pt x="81" y="43"/>
                  </a:lnTo>
                  <a:lnTo>
                    <a:pt x="0" y="0"/>
                  </a:lnTo>
                  <a:lnTo>
                    <a:pt x="0" y="160"/>
                  </a:lnTo>
                  <a:lnTo>
                    <a:pt x="0" y="1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C941367E-0DCC-A04F-A07F-85D143B86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3899" y="4768189"/>
              <a:ext cx="143792" cy="287585"/>
            </a:xfrm>
            <a:custGeom>
              <a:avLst/>
              <a:gdLst>
                <a:gd name="T0" fmla="*/ 80 w 80"/>
                <a:gd name="T1" fmla="*/ 160 h 160"/>
                <a:gd name="T2" fmla="*/ 0 w 80"/>
                <a:gd name="T3" fmla="*/ 43 h 160"/>
                <a:gd name="T4" fmla="*/ 80 w 80"/>
                <a:gd name="T5" fmla="*/ 0 h 160"/>
                <a:gd name="T6" fmla="*/ 80 w 80"/>
                <a:gd name="T7" fmla="*/ 160 h 160"/>
                <a:gd name="T8" fmla="*/ 80 w 80"/>
                <a:gd name="T9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60">
                  <a:moveTo>
                    <a:pt x="80" y="160"/>
                  </a:moveTo>
                  <a:lnTo>
                    <a:pt x="0" y="43"/>
                  </a:lnTo>
                  <a:lnTo>
                    <a:pt x="80" y="0"/>
                  </a:lnTo>
                  <a:lnTo>
                    <a:pt x="80" y="160"/>
                  </a:lnTo>
                  <a:lnTo>
                    <a:pt x="80" y="1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Shape 2543">
              <a:extLst>
                <a:ext uri="{FF2B5EF4-FFF2-40B4-BE49-F238E27FC236}">
                  <a16:creationId xmlns:a16="http://schemas.microsoft.com/office/drawing/2014/main" id="{2494AF2F-3CC9-4C45-9670-42DEE363E8CA}"/>
                </a:ext>
              </a:extLst>
            </p:cNvPr>
            <p:cNvSpPr/>
            <p:nvPr/>
          </p:nvSpPr>
          <p:spPr>
            <a:xfrm>
              <a:off x="7910449" y="4262853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gradFill>
              <a:gsLst>
                <a:gs pos="0">
                  <a:srgbClr val="1565C0">
                    <a:lumMod val="67000"/>
                  </a:srgbClr>
                </a:gs>
                <a:gs pos="48000">
                  <a:srgbClr val="1E88E5"/>
                </a:gs>
                <a:gs pos="100000">
                  <a:srgbClr val="0D47A1"/>
                </a:gs>
              </a:gsLst>
              <a:path path="circle">
                <a:fillToRect l="100000" t="100000"/>
              </a:path>
            </a:gra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marL="0" marR="0" lvl="0" indent="0" defTabSz="22853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kumimoji="0" sz="480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ea typeface="Source Sans Pro Light" charset="0"/>
                <a:cs typeface="Source Sans Pro Light" charset="0"/>
                <a:sym typeface="Gill Sans"/>
              </a:endParaRP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013CBC90-75D4-C745-BD33-6CEF0C4E4164}"/>
                </a:ext>
              </a:extLst>
            </p:cNvPr>
            <p:cNvSpPr/>
            <p:nvPr/>
          </p:nvSpPr>
          <p:spPr>
            <a:xfrm>
              <a:off x="9440479" y="4459549"/>
              <a:ext cx="1473523" cy="4233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rPr>
                <a:t>2. Purchasing</a:t>
              </a:r>
              <a:endPara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42A8733C-A3A2-3E4E-9951-141787B66370}"/>
                </a:ext>
              </a:extLst>
            </p:cNvPr>
            <p:cNvSpPr/>
            <p:nvPr/>
          </p:nvSpPr>
          <p:spPr>
            <a:xfrm>
              <a:off x="4956715" y="4450049"/>
              <a:ext cx="2226073" cy="4524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rPr>
                <a:t>1. Inventory Planning</a:t>
              </a:r>
              <a:endPara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421760C8-1402-B844-956E-3764E6165069}"/>
              </a:ext>
            </a:extLst>
          </p:cNvPr>
          <p:cNvGrpSpPr/>
          <p:nvPr/>
        </p:nvGrpSpPr>
        <p:grpSpPr>
          <a:xfrm>
            <a:off x="2226086" y="2863225"/>
            <a:ext cx="3734894" cy="1369622"/>
            <a:chOff x="4327801" y="3003138"/>
            <a:chExt cx="3734894" cy="1369622"/>
          </a:xfrm>
        </p:grpSpPr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01EDBDBB-515D-E34C-8FFF-8D2E12F5D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5400" y="3385984"/>
              <a:ext cx="627295" cy="986776"/>
            </a:xfrm>
            <a:custGeom>
              <a:avLst/>
              <a:gdLst>
                <a:gd name="T0" fmla="*/ 349 w 349"/>
                <a:gd name="T1" fmla="*/ 0 h 549"/>
                <a:gd name="T2" fmla="*/ 349 w 349"/>
                <a:gd name="T3" fmla="*/ 335 h 549"/>
                <a:gd name="T4" fmla="*/ 0 w 349"/>
                <a:gd name="T5" fmla="*/ 549 h 549"/>
                <a:gd name="T6" fmla="*/ 0 w 349"/>
                <a:gd name="T7" fmla="*/ 214 h 549"/>
                <a:gd name="T8" fmla="*/ 349 w 349"/>
                <a:gd name="T9" fmla="*/ 0 h 549"/>
                <a:gd name="T10" fmla="*/ 349 w 349"/>
                <a:gd name="T11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9" h="549">
                  <a:moveTo>
                    <a:pt x="349" y="0"/>
                  </a:moveTo>
                  <a:lnTo>
                    <a:pt x="349" y="335"/>
                  </a:lnTo>
                  <a:lnTo>
                    <a:pt x="0" y="549"/>
                  </a:lnTo>
                  <a:lnTo>
                    <a:pt x="0" y="214"/>
                  </a:lnTo>
                  <a:lnTo>
                    <a:pt x="349" y="0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44546A">
                <a:lumMod val="40000"/>
                <a:lumOff val="6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B2A2A62B-0016-6A4F-9BED-2615BCDDA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9903" y="3385984"/>
              <a:ext cx="625497" cy="986776"/>
            </a:xfrm>
            <a:custGeom>
              <a:avLst/>
              <a:gdLst>
                <a:gd name="T0" fmla="*/ 348 w 348"/>
                <a:gd name="T1" fmla="*/ 549 h 549"/>
                <a:gd name="T2" fmla="*/ 348 w 348"/>
                <a:gd name="T3" fmla="*/ 214 h 549"/>
                <a:gd name="T4" fmla="*/ 0 w 348"/>
                <a:gd name="T5" fmla="*/ 0 h 549"/>
                <a:gd name="T6" fmla="*/ 0 w 348"/>
                <a:gd name="T7" fmla="*/ 335 h 549"/>
                <a:gd name="T8" fmla="*/ 348 w 348"/>
                <a:gd name="T9" fmla="*/ 549 h 549"/>
                <a:gd name="T10" fmla="*/ 348 w 348"/>
                <a:gd name="T11" fmla="*/ 549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8" h="549">
                  <a:moveTo>
                    <a:pt x="348" y="549"/>
                  </a:moveTo>
                  <a:lnTo>
                    <a:pt x="348" y="214"/>
                  </a:lnTo>
                  <a:lnTo>
                    <a:pt x="0" y="0"/>
                  </a:lnTo>
                  <a:lnTo>
                    <a:pt x="0" y="335"/>
                  </a:lnTo>
                  <a:lnTo>
                    <a:pt x="348" y="549"/>
                  </a:lnTo>
                  <a:lnTo>
                    <a:pt x="348" y="549"/>
                  </a:lnTo>
                  <a:close/>
                </a:path>
              </a:pathLst>
            </a:custGeom>
            <a:solidFill>
              <a:srgbClr val="2196F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59A19190-71AD-474F-B351-6B85EB19C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9903" y="3003138"/>
              <a:ext cx="1252792" cy="767492"/>
            </a:xfrm>
            <a:custGeom>
              <a:avLst/>
              <a:gdLst>
                <a:gd name="T0" fmla="*/ 348 w 697"/>
                <a:gd name="T1" fmla="*/ 427 h 427"/>
                <a:gd name="T2" fmla="*/ 697 w 697"/>
                <a:gd name="T3" fmla="*/ 213 h 427"/>
                <a:gd name="T4" fmla="*/ 348 w 697"/>
                <a:gd name="T5" fmla="*/ 0 h 427"/>
                <a:gd name="T6" fmla="*/ 0 w 697"/>
                <a:gd name="T7" fmla="*/ 213 h 427"/>
                <a:gd name="T8" fmla="*/ 348 w 697"/>
                <a:gd name="T9" fmla="*/ 427 h 427"/>
                <a:gd name="T10" fmla="*/ 348 w 697"/>
                <a:gd name="T11" fmla="*/ 42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7" h="427">
                  <a:moveTo>
                    <a:pt x="348" y="427"/>
                  </a:moveTo>
                  <a:lnTo>
                    <a:pt x="697" y="213"/>
                  </a:lnTo>
                  <a:lnTo>
                    <a:pt x="348" y="0"/>
                  </a:lnTo>
                  <a:lnTo>
                    <a:pt x="0" y="213"/>
                  </a:lnTo>
                  <a:lnTo>
                    <a:pt x="348" y="427"/>
                  </a:lnTo>
                  <a:lnTo>
                    <a:pt x="348" y="427"/>
                  </a:lnTo>
                  <a:close/>
                </a:path>
              </a:pathLst>
            </a:custGeom>
            <a:solidFill>
              <a:srgbClr val="44546A">
                <a:lumMod val="20000"/>
                <a:lumOff val="8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387E9785-C02E-004B-8FD6-0D7E1449B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676" y="3385984"/>
              <a:ext cx="2321267" cy="602131"/>
            </a:xfrm>
            <a:custGeom>
              <a:avLst/>
              <a:gdLst>
                <a:gd name="T0" fmla="*/ 1517 w 1517"/>
                <a:gd name="T1" fmla="*/ 0 h 520"/>
                <a:gd name="T2" fmla="*/ 89 w 1517"/>
                <a:gd name="T3" fmla="*/ 0 h 520"/>
                <a:gd name="T4" fmla="*/ 0 w 1517"/>
                <a:gd name="T5" fmla="*/ 90 h 520"/>
                <a:gd name="T6" fmla="*/ 0 w 1517"/>
                <a:gd name="T7" fmla="*/ 431 h 520"/>
                <a:gd name="T8" fmla="*/ 89 w 1517"/>
                <a:gd name="T9" fmla="*/ 520 h 520"/>
                <a:gd name="T10" fmla="*/ 1517 w 1517"/>
                <a:gd name="T11" fmla="*/ 520 h 520"/>
                <a:gd name="T12" fmla="*/ 1517 w 1517"/>
                <a:gd name="T13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7" h="520">
                  <a:moveTo>
                    <a:pt x="1517" y="0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40" y="0"/>
                    <a:pt x="0" y="41"/>
                    <a:pt x="0" y="90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0" y="480"/>
                    <a:pt x="40" y="520"/>
                    <a:pt x="89" y="520"/>
                  </a:cubicBezTo>
                  <a:cubicBezTo>
                    <a:pt x="1517" y="520"/>
                    <a:pt x="1517" y="520"/>
                    <a:pt x="1517" y="520"/>
                  </a:cubicBezTo>
                  <a:cubicBezTo>
                    <a:pt x="1517" y="0"/>
                    <a:pt x="1517" y="0"/>
                    <a:pt x="1517" y="0"/>
                  </a:cubicBezTo>
                  <a:close/>
                </a:path>
              </a:pathLst>
            </a:custGeom>
            <a:solidFill>
              <a:srgbClr val="2196F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ED18ADF2-14C4-B54E-99B6-99032D198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441" y="3754453"/>
              <a:ext cx="143792" cy="287585"/>
            </a:xfrm>
            <a:custGeom>
              <a:avLst/>
              <a:gdLst>
                <a:gd name="T0" fmla="*/ 80 w 80"/>
                <a:gd name="T1" fmla="*/ 160 h 160"/>
                <a:gd name="T2" fmla="*/ 0 w 80"/>
                <a:gd name="T3" fmla="*/ 43 h 160"/>
                <a:gd name="T4" fmla="*/ 80 w 80"/>
                <a:gd name="T5" fmla="*/ 0 h 160"/>
                <a:gd name="T6" fmla="*/ 80 w 80"/>
                <a:gd name="T7" fmla="*/ 160 h 160"/>
                <a:gd name="T8" fmla="*/ 80 w 80"/>
                <a:gd name="T9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60">
                  <a:moveTo>
                    <a:pt x="80" y="160"/>
                  </a:moveTo>
                  <a:lnTo>
                    <a:pt x="0" y="43"/>
                  </a:lnTo>
                  <a:lnTo>
                    <a:pt x="80" y="0"/>
                  </a:lnTo>
                  <a:lnTo>
                    <a:pt x="80" y="160"/>
                  </a:lnTo>
                  <a:lnTo>
                    <a:pt x="80" y="1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Shape 2774">
              <a:extLst>
                <a:ext uri="{FF2B5EF4-FFF2-40B4-BE49-F238E27FC236}">
                  <a16:creationId xmlns:a16="http://schemas.microsoft.com/office/drawing/2014/main" id="{AA5F6525-B189-BB41-9246-80A53DFDBF8C}"/>
                </a:ext>
              </a:extLst>
            </p:cNvPr>
            <p:cNvSpPr/>
            <p:nvPr/>
          </p:nvSpPr>
          <p:spPr>
            <a:xfrm>
              <a:off x="7271973" y="3261713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gradFill>
              <a:gsLst>
                <a:gs pos="0">
                  <a:srgbClr val="1565C0">
                    <a:lumMod val="67000"/>
                  </a:srgbClr>
                </a:gs>
                <a:gs pos="48000">
                  <a:srgbClr val="1E88E5"/>
                </a:gs>
                <a:gs pos="100000">
                  <a:srgbClr val="0D47A1"/>
                </a:gs>
              </a:gsLst>
              <a:path path="circle">
                <a:fillToRect l="100000" t="100000"/>
              </a:path>
            </a:gra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marL="0" marR="0" lvl="0" indent="0" defTabSz="22853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kumimoji="0" sz="480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ea typeface="Source Sans Pro Light" charset="0"/>
                <a:cs typeface="Source Sans Pro Light" charset="0"/>
                <a:sym typeface="Gill Sans"/>
              </a:endParaRPr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198C8329-56E6-6343-8060-9A63CF8B0EDB}"/>
                </a:ext>
              </a:extLst>
            </p:cNvPr>
            <p:cNvSpPr/>
            <p:nvPr/>
          </p:nvSpPr>
          <p:spPr>
            <a:xfrm>
              <a:off x="4327801" y="3365150"/>
              <a:ext cx="222033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91440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rPr>
                <a:t>3. Store,  </a:t>
              </a:r>
              <a:r>
                <a:rPr kumimoji="0" lang="en-US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rPr>
                <a:t>Inventory </a:t>
              </a:r>
              <a:r>
                <a:rPr kumimoji="0" lang="en-US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rPr>
                <a:t>Control &amp; Care</a:t>
              </a:r>
              <a:endPara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A28551C1-7E48-EC42-90A2-3D5E4387B109}"/>
              </a:ext>
            </a:extLst>
          </p:cNvPr>
          <p:cNvGrpSpPr/>
          <p:nvPr/>
        </p:nvGrpSpPr>
        <p:grpSpPr>
          <a:xfrm>
            <a:off x="1701926" y="1854880"/>
            <a:ext cx="3613786" cy="1367826"/>
            <a:chOff x="3803641" y="1994793"/>
            <a:chExt cx="3613786" cy="1367826"/>
          </a:xfrm>
        </p:grpSpPr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907D6DFB-6C6B-8343-9AAC-818354D84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0131" y="2379438"/>
              <a:ext cx="627295" cy="983181"/>
            </a:xfrm>
            <a:custGeom>
              <a:avLst/>
              <a:gdLst>
                <a:gd name="T0" fmla="*/ 349 w 349"/>
                <a:gd name="T1" fmla="*/ 0 h 547"/>
                <a:gd name="T2" fmla="*/ 349 w 349"/>
                <a:gd name="T3" fmla="*/ 335 h 547"/>
                <a:gd name="T4" fmla="*/ 0 w 349"/>
                <a:gd name="T5" fmla="*/ 547 h 547"/>
                <a:gd name="T6" fmla="*/ 0 w 349"/>
                <a:gd name="T7" fmla="*/ 213 h 547"/>
                <a:gd name="T8" fmla="*/ 349 w 349"/>
                <a:gd name="T9" fmla="*/ 0 h 547"/>
                <a:gd name="T10" fmla="*/ 349 w 349"/>
                <a:gd name="T11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9" h="547">
                  <a:moveTo>
                    <a:pt x="349" y="0"/>
                  </a:moveTo>
                  <a:lnTo>
                    <a:pt x="349" y="335"/>
                  </a:lnTo>
                  <a:lnTo>
                    <a:pt x="0" y="547"/>
                  </a:lnTo>
                  <a:lnTo>
                    <a:pt x="0" y="213"/>
                  </a:lnTo>
                  <a:lnTo>
                    <a:pt x="349" y="0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44546A">
                <a:lumMod val="40000"/>
                <a:lumOff val="6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E251C22E-C7A9-164A-8051-E4EC33B72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635" y="2379438"/>
              <a:ext cx="625497" cy="983181"/>
            </a:xfrm>
            <a:custGeom>
              <a:avLst/>
              <a:gdLst>
                <a:gd name="T0" fmla="*/ 348 w 348"/>
                <a:gd name="T1" fmla="*/ 547 h 547"/>
                <a:gd name="T2" fmla="*/ 348 w 348"/>
                <a:gd name="T3" fmla="*/ 213 h 547"/>
                <a:gd name="T4" fmla="*/ 0 w 348"/>
                <a:gd name="T5" fmla="*/ 0 h 547"/>
                <a:gd name="T6" fmla="*/ 0 w 348"/>
                <a:gd name="T7" fmla="*/ 335 h 547"/>
                <a:gd name="T8" fmla="*/ 348 w 348"/>
                <a:gd name="T9" fmla="*/ 547 h 547"/>
                <a:gd name="T10" fmla="*/ 348 w 348"/>
                <a:gd name="T11" fmla="*/ 547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8" h="547">
                  <a:moveTo>
                    <a:pt x="348" y="547"/>
                  </a:moveTo>
                  <a:lnTo>
                    <a:pt x="348" y="213"/>
                  </a:lnTo>
                  <a:lnTo>
                    <a:pt x="0" y="0"/>
                  </a:lnTo>
                  <a:lnTo>
                    <a:pt x="0" y="335"/>
                  </a:lnTo>
                  <a:lnTo>
                    <a:pt x="348" y="547"/>
                  </a:lnTo>
                  <a:lnTo>
                    <a:pt x="348" y="547"/>
                  </a:lnTo>
                  <a:close/>
                </a:path>
              </a:pathLst>
            </a:custGeom>
            <a:solidFill>
              <a:srgbClr val="42A5F5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3E170569-39A2-9B43-94A8-B845FFBE0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635" y="1994793"/>
              <a:ext cx="1252792" cy="767492"/>
            </a:xfrm>
            <a:custGeom>
              <a:avLst/>
              <a:gdLst>
                <a:gd name="T0" fmla="*/ 348 w 697"/>
                <a:gd name="T1" fmla="*/ 427 h 427"/>
                <a:gd name="T2" fmla="*/ 697 w 697"/>
                <a:gd name="T3" fmla="*/ 214 h 427"/>
                <a:gd name="T4" fmla="*/ 348 w 697"/>
                <a:gd name="T5" fmla="*/ 0 h 427"/>
                <a:gd name="T6" fmla="*/ 0 w 697"/>
                <a:gd name="T7" fmla="*/ 214 h 427"/>
                <a:gd name="T8" fmla="*/ 348 w 697"/>
                <a:gd name="T9" fmla="*/ 427 h 427"/>
                <a:gd name="T10" fmla="*/ 348 w 697"/>
                <a:gd name="T11" fmla="*/ 42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7" h="427">
                  <a:moveTo>
                    <a:pt x="348" y="427"/>
                  </a:moveTo>
                  <a:lnTo>
                    <a:pt x="697" y="214"/>
                  </a:lnTo>
                  <a:lnTo>
                    <a:pt x="348" y="0"/>
                  </a:lnTo>
                  <a:lnTo>
                    <a:pt x="0" y="214"/>
                  </a:lnTo>
                  <a:lnTo>
                    <a:pt x="348" y="427"/>
                  </a:lnTo>
                  <a:lnTo>
                    <a:pt x="348" y="427"/>
                  </a:lnTo>
                  <a:close/>
                </a:path>
              </a:pathLst>
            </a:custGeom>
            <a:solidFill>
              <a:srgbClr val="44546A">
                <a:lumMod val="20000"/>
                <a:lumOff val="8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5D34E7F1-604F-2449-A3FF-297EB42A9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641" y="2379438"/>
              <a:ext cx="2334033" cy="600333"/>
            </a:xfrm>
            <a:custGeom>
              <a:avLst/>
              <a:gdLst>
                <a:gd name="T0" fmla="*/ 1517 w 1517"/>
                <a:gd name="T1" fmla="*/ 0 h 519"/>
                <a:gd name="T2" fmla="*/ 89 w 1517"/>
                <a:gd name="T3" fmla="*/ 0 h 519"/>
                <a:gd name="T4" fmla="*/ 0 w 1517"/>
                <a:gd name="T5" fmla="*/ 89 h 519"/>
                <a:gd name="T6" fmla="*/ 0 w 1517"/>
                <a:gd name="T7" fmla="*/ 430 h 519"/>
                <a:gd name="T8" fmla="*/ 89 w 1517"/>
                <a:gd name="T9" fmla="*/ 519 h 519"/>
                <a:gd name="T10" fmla="*/ 1517 w 1517"/>
                <a:gd name="T11" fmla="*/ 519 h 519"/>
                <a:gd name="T12" fmla="*/ 1517 w 1517"/>
                <a:gd name="T13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7" h="519">
                  <a:moveTo>
                    <a:pt x="1517" y="0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40" y="0"/>
                    <a:pt x="0" y="40"/>
                    <a:pt x="0" y="89"/>
                  </a:cubicBezTo>
                  <a:cubicBezTo>
                    <a:pt x="0" y="430"/>
                    <a:pt x="0" y="430"/>
                    <a:pt x="0" y="430"/>
                  </a:cubicBezTo>
                  <a:cubicBezTo>
                    <a:pt x="0" y="479"/>
                    <a:pt x="40" y="519"/>
                    <a:pt x="89" y="519"/>
                  </a:cubicBezTo>
                  <a:cubicBezTo>
                    <a:pt x="1517" y="519"/>
                    <a:pt x="1517" y="519"/>
                    <a:pt x="1517" y="519"/>
                  </a:cubicBezTo>
                  <a:cubicBezTo>
                    <a:pt x="1517" y="0"/>
                    <a:pt x="1517" y="0"/>
                    <a:pt x="1517" y="0"/>
                  </a:cubicBezTo>
                  <a:close/>
                </a:path>
              </a:pathLst>
            </a:custGeom>
            <a:solidFill>
              <a:srgbClr val="42A5F5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2B91C23F-0AE4-2741-B4BA-9BF3B5CC9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7742" y="2751501"/>
              <a:ext cx="143792" cy="285788"/>
            </a:xfrm>
            <a:custGeom>
              <a:avLst/>
              <a:gdLst>
                <a:gd name="T0" fmla="*/ 80 w 80"/>
                <a:gd name="T1" fmla="*/ 159 h 159"/>
                <a:gd name="T2" fmla="*/ 0 w 80"/>
                <a:gd name="T3" fmla="*/ 43 h 159"/>
                <a:gd name="T4" fmla="*/ 80 w 80"/>
                <a:gd name="T5" fmla="*/ 0 h 159"/>
                <a:gd name="T6" fmla="*/ 80 w 80"/>
                <a:gd name="T7" fmla="*/ 159 h 159"/>
                <a:gd name="T8" fmla="*/ 80 w 80"/>
                <a:gd name="T9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59">
                  <a:moveTo>
                    <a:pt x="80" y="159"/>
                  </a:moveTo>
                  <a:lnTo>
                    <a:pt x="0" y="43"/>
                  </a:lnTo>
                  <a:lnTo>
                    <a:pt x="80" y="0"/>
                  </a:lnTo>
                  <a:lnTo>
                    <a:pt x="80" y="159"/>
                  </a:lnTo>
                  <a:lnTo>
                    <a:pt x="8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Shape 2778">
              <a:extLst>
                <a:ext uri="{FF2B5EF4-FFF2-40B4-BE49-F238E27FC236}">
                  <a16:creationId xmlns:a16="http://schemas.microsoft.com/office/drawing/2014/main" id="{87720787-79CA-8649-9E6C-6AE66777CB53}"/>
                </a:ext>
              </a:extLst>
            </p:cNvPr>
            <p:cNvSpPr/>
            <p:nvPr/>
          </p:nvSpPr>
          <p:spPr>
            <a:xfrm>
              <a:off x="6623507" y="2238875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gradFill>
              <a:gsLst>
                <a:gs pos="0">
                  <a:srgbClr val="1565C0">
                    <a:lumMod val="67000"/>
                  </a:srgbClr>
                </a:gs>
                <a:gs pos="48000">
                  <a:srgbClr val="1E88E5"/>
                </a:gs>
                <a:gs pos="100000">
                  <a:srgbClr val="0D47A1"/>
                </a:gs>
              </a:gsLst>
              <a:path path="circle">
                <a:fillToRect l="100000" t="100000"/>
              </a:path>
            </a:gra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marL="0" marR="0" lvl="0" indent="0" defTabSz="22853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kumimoji="0" sz="480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ea typeface="Source Sans Pro Light" charset="0"/>
                <a:cs typeface="Source Sans Pro Light" charset="0"/>
                <a:sym typeface="Gill Sans"/>
              </a:endParaRPr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414BB347-E829-B142-A726-2ED47127FD61}"/>
                </a:ext>
              </a:extLst>
            </p:cNvPr>
            <p:cNvSpPr/>
            <p:nvPr/>
          </p:nvSpPr>
          <p:spPr>
            <a:xfrm>
              <a:off x="4219953" y="2443078"/>
              <a:ext cx="1473523" cy="4233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rPr>
                <a:t>5. Accounting</a:t>
              </a:r>
              <a:endPara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61" name="Rectangle 60">
            <a:extLst>
              <a:ext uri="{FF2B5EF4-FFF2-40B4-BE49-F238E27FC236}">
                <a16:creationId xmlns:a16="http://schemas.microsoft.com/office/drawing/2014/main" id="{55EC57A9-0D12-5846-9C2E-18A8438F387C}"/>
              </a:ext>
            </a:extLst>
          </p:cNvPr>
          <p:cNvSpPr/>
          <p:nvPr/>
        </p:nvSpPr>
        <p:spPr>
          <a:xfrm>
            <a:off x="463324" y="5543234"/>
            <a:ext cx="11283696" cy="1200329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>
            <a:spAutoFit/>
          </a:bodyPr>
          <a:lstStyle/>
          <a:p>
            <a:pPr marL="342900" indent="-342900" algn="just">
              <a:buFont typeface="Wingdings" panose="05000000000000000000" pitchFamily="2" charset="2"/>
              <a:buChar char="§"/>
              <a:defRPr/>
            </a:pPr>
            <a:r>
              <a:rPr lang="en-US" b="1" dirty="0"/>
              <a:t>Materials Management </a:t>
            </a:r>
            <a:r>
              <a:rPr lang="en-US" b="1" dirty="0" smtClean="0"/>
              <a:t>plays </a:t>
            </a:r>
            <a:r>
              <a:rPr lang="en-US" b="1" dirty="0"/>
              <a:t>a vital role in the smooth and efficient function </a:t>
            </a:r>
            <a:r>
              <a:rPr lang="en-US" b="1" dirty="0" smtClean="0"/>
              <a:t>of a Medical establishment</a:t>
            </a:r>
          </a:p>
          <a:p>
            <a:pPr marL="342900" indent="-342900" algn="just">
              <a:buFont typeface="Wingdings" panose="05000000000000000000" pitchFamily="2" charset="2"/>
              <a:buChar char="§"/>
              <a:defRPr/>
            </a:pPr>
            <a:endParaRPr lang="en-US" b="1" dirty="0" smtClean="0"/>
          </a:p>
          <a:p>
            <a:pPr marL="342900" indent="-342900" algn="just">
              <a:buFont typeface="Wingdings" panose="05000000000000000000" pitchFamily="2" charset="2"/>
              <a:buChar char="§"/>
              <a:defRPr/>
            </a:pPr>
            <a:r>
              <a:rPr lang="en-US" b="1" dirty="0" smtClean="0"/>
              <a:t>Operation </a:t>
            </a:r>
            <a:r>
              <a:rPr lang="en-US" b="1" dirty="0"/>
              <a:t>Theatre, </a:t>
            </a:r>
            <a:r>
              <a:rPr lang="en-US" b="1" dirty="0" smtClean="0"/>
              <a:t>Specialty </a:t>
            </a:r>
            <a:r>
              <a:rPr lang="en-US" b="1" dirty="0"/>
              <a:t>Clinics, </a:t>
            </a:r>
            <a:r>
              <a:rPr lang="en-US" b="1" dirty="0" smtClean="0"/>
              <a:t>Refraction Department, Units, Wards, Pharmacy  etc</a:t>
            </a:r>
            <a:r>
              <a:rPr lang="en-US" b="1" dirty="0"/>
              <a:t>. are the user </a:t>
            </a:r>
            <a:r>
              <a:rPr lang="en-US" b="1" dirty="0" smtClean="0"/>
              <a:t>departments whose output has huge dependency on the Materials Department</a:t>
            </a:r>
            <a:endParaRPr lang="en-US" b="1" dirty="0"/>
          </a:p>
        </p:txBody>
      </p:sp>
      <p:sp>
        <p:nvSpPr>
          <p:cNvPr id="62" name="Text Placeholder 33">
            <a:extLst>
              <a:ext uri="{FF2B5EF4-FFF2-40B4-BE49-F238E27FC236}">
                <a16:creationId xmlns:a16="http://schemas.microsoft.com/office/drawing/2014/main" id="{A6F8A8A7-870A-5E43-BE7B-779AC9940884}"/>
              </a:ext>
            </a:extLst>
          </p:cNvPr>
          <p:cNvSpPr txBox="1">
            <a:spLocks/>
          </p:cNvSpPr>
          <p:nvPr/>
        </p:nvSpPr>
        <p:spPr>
          <a:xfrm>
            <a:off x="4079658" y="1082535"/>
            <a:ext cx="4621802" cy="398034"/>
          </a:xfrm>
          <a:prstGeom prst="rect">
            <a:avLst/>
          </a:prstGeom>
        </p:spPr>
        <p:txBody>
          <a:bodyPr lIns="0" tIns="0" rIns="0" bIns="0"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  <a:defRPr/>
            </a:pPr>
            <a:r>
              <a:rPr lang="en-AU" sz="2400" b="1" dirty="0" smtClean="0">
                <a:solidFill>
                  <a:srgbClr val="F26E23"/>
                </a:solidFill>
                <a:latin typeface="+mn-lt"/>
                <a:ea typeface="Roboto" panose="02000000000000000000" pitchFamily="2" charset="0"/>
                <a:cs typeface="Roboto Black" panose="02000000000000000000" pitchFamily="2" charset="0"/>
              </a:rPr>
              <a:t>Key Tasks Of Materials Management</a:t>
            </a:r>
            <a:endParaRPr lang="en-AU" sz="2400" b="1" dirty="0">
              <a:solidFill>
                <a:srgbClr val="F26E23"/>
              </a:solidFill>
              <a:latin typeface="+mn-lt"/>
              <a:ea typeface="Roboto" panose="02000000000000000000" pitchFamily="2" charset="0"/>
              <a:cs typeface="Roboto Black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5327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1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16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6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4500"/>
                            </p:stCondLst>
                            <p:childTnLst>
                              <p:par>
                                <p:cTn id="2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  <p:bldP spid="6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7" name="Straight Connector 36"/>
          <p:cNvCxnSpPr>
            <a:cxnSpLocks/>
          </p:cNvCxnSpPr>
          <p:nvPr/>
        </p:nvCxnSpPr>
        <p:spPr>
          <a:xfrm flipV="1">
            <a:off x="713852" y="688613"/>
            <a:ext cx="5903288" cy="35943"/>
          </a:xfrm>
          <a:prstGeom prst="line">
            <a:avLst/>
          </a:prstGeom>
          <a:ln w="3810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Group 19"/>
          <p:cNvGrpSpPr/>
          <p:nvPr/>
        </p:nvGrpSpPr>
        <p:grpSpPr>
          <a:xfrm>
            <a:off x="4409" y="1241"/>
            <a:ext cx="1022746" cy="755255"/>
            <a:chOff x="0" y="0"/>
            <a:chExt cx="1023353" cy="755703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84D1544-11C6-4238-A65C-FE7822BCB624}"/>
                </a:ext>
              </a:extLst>
            </p:cNvPr>
            <p:cNvSpPr/>
            <p:nvPr/>
          </p:nvSpPr>
          <p:spPr>
            <a:xfrm>
              <a:off x="0" y="0"/>
              <a:ext cx="755703" cy="755703"/>
            </a:xfrm>
            <a:prstGeom prst="rect">
              <a:avLst/>
            </a:prstGeom>
            <a:solidFill>
              <a:srgbClr val="F26E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ID" sz="32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Arial"/>
                </a:rPr>
                <a:t>1</a:t>
              </a:r>
              <a:endParaRPr kumimoji="0" lang="en-ID" sz="32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BC57C1AF-901E-4031-9F34-1200D9515868}"/>
                </a:ext>
              </a:extLst>
            </p:cNvPr>
            <p:cNvSpPr txBox="1"/>
            <p:nvPr/>
          </p:nvSpPr>
          <p:spPr>
            <a:xfrm>
              <a:off x="838622" y="223962"/>
              <a:ext cx="18473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2A4186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" name="Rectangle 5"/>
          <p:cNvSpPr/>
          <p:nvPr/>
        </p:nvSpPr>
        <p:spPr>
          <a:xfrm>
            <a:off x="842534" y="106514"/>
            <a:ext cx="11318606" cy="5230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8926">
              <a:defRPr/>
            </a:pPr>
            <a:r>
              <a:rPr lang="en-US" sz="2799" b="1" dirty="0">
                <a:solidFill>
                  <a:srgbClr val="2A4186"/>
                </a:solidFill>
                <a:latin typeface="Calibri"/>
              </a:rPr>
              <a:t>Need For Inventory Management</a:t>
            </a:r>
          </a:p>
        </p:txBody>
      </p:sp>
      <p:sp>
        <p:nvSpPr>
          <p:cNvPr id="62" name="Text Placeholder 33">
            <a:extLst>
              <a:ext uri="{FF2B5EF4-FFF2-40B4-BE49-F238E27FC236}">
                <a16:creationId xmlns:a16="http://schemas.microsoft.com/office/drawing/2014/main" id="{A6F8A8A7-870A-5E43-BE7B-779AC9940884}"/>
              </a:ext>
            </a:extLst>
          </p:cNvPr>
          <p:cNvSpPr txBox="1">
            <a:spLocks/>
          </p:cNvSpPr>
          <p:nvPr/>
        </p:nvSpPr>
        <p:spPr>
          <a:xfrm>
            <a:off x="3805338" y="828513"/>
            <a:ext cx="4621802" cy="398034"/>
          </a:xfrm>
          <a:prstGeom prst="rect">
            <a:avLst/>
          </a:prstGeom>
        </p:spPr>
        <p:txBody>
          <a:bodyPr lIns="0" tIns="0" rIns="0" bIns="0"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  <a:defRPr/>
            </a:pPr>
            <a:r>
              <a:rPr lang="en-US" sz="2400" b="1" dirty="0" smtClean="0">
                <a:solidFill>
                  <a:srgbClr val="F26E23"/>
                </a:solidFill>
                <a:latin typeface="+mn-lt"/>
                <a:ea typeface="Roboto" panose="02000000000000000000" pitchFamily="2" charset="0"/>
                <a:cs typeface="Roboto Black" panose="02000000000000000000" pitchFamily="2" charset="0"/>
              </a:rPr>
              <a:t>Need For Inventory </a:t>
            </a:r>
            <a:r>
              <a:rPr lang="en-AU" sz="2400" b="1" dirty="0" smtClean="0">
                <a:solidFill>
                  <a:srgbClr val="F26E23"/>
                </a:solidFill>
                <a:latin typeface="+mn-lt"/>
                <a:ea typeface="Roboto" panose="02000000000000000000" pitchFamily="2" charset="0"/>
                <a:cs typeface="Roboto Black" panose="02000000000000000000" pitchFamily="2" charset="0"/>
              </a:rPr>
              <a:t>Management</a:t>
            </a:r>
            <a:endParaRPr lang="en-AU" sz="2400" b="1" dirty="0">
              <a:solidFill>
                <a:srgbClr val="F26E23"/>
              </a:solidFill>
              <a:latin typeface="+mn-lt"/>
              <a:ea typeface="Roboto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3218688" y="1509647"/>
            <a:ext cx="2578608" cy="2414016"/>
            <a:chOff x="3383280" y="1802255"/>
            <a:chExt cx="2578608" cy="2414016"/>
          </a:xfrm>
        </p:grpSpPr>
        <p:sp>
          <p:nvSpPr>
            <p:cNvPr id="3" name="Oval 2"/>
            <p:cNvSpPr/>
            <p:nvPr/>
          </p:nvSpPr>
          <p:spPr>
            <a:xfrm>
              <a:off x="3383280" y="1802255"/>
              <a:ext cx="2578608" cy="2414016"/>
            </a:xfrm>
            <a:prstGeom prst="ellipse">
              <a:avLst/>
            </a:prstGeom>
            <a:solidFill>
              <a:srgbClr val="5381BD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ectangle 4"/>
            <p:cNvSpPr/>
            <p:nvPr/>
          </p:nvSpPr>
          <p:spPr>
            <a:xfrm>
              <a:off x="3628920" y="2252916"/>
              <a:ext cx="2021319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</a:rPr>
                <a:t>Uninterrupted supply of materials</a:t>
              </a:r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572597" y="1509647"/>
            <a:ext cx="2578608" cy="2414016"/>
            <a:chOff x="6737189" y="1802255"/>
            <a:chExt cx="2578608" cy="2414016"/>
          </a:xfrm>
        </p:grpSpPr>
        <p:sp>
          <p:nvSpPr>
            <p:cNvPr id="65" name="Oval 64"/>
            <p:cNvSpPr/>
            <p:nvPr/>
          </p:nvSpPr>
          <p:spPr>
            <a:xfrm>
              <a:off x="6737189" y="1802255"/>
              <a:ext cx="2578608" cy="2414016"/>
            </a:xfrm>
            <a:prstGeom prst="ellipse">
              <a:avLst/>
            </a:prstGeom>
            <a:solidFill>
              <a:srgbClr val="F26E2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Rectangle 66"/>
            <p:cNvSpPr/>
            <p:nvPr/>
          </p:nvSpPr>
          <p:spPr>
            <a:xfrm>
              <a:off x="6737189" y="2271492"/>
              <a:ext cx="2578608" cy="61555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</a:rPr>
                <a:t>Optimal stock. </a:t>
              </a:r>
            </a:p>
            <a:p>
              <a:pPr algn="ctr"/>
              <a:r>
                <a:rPr lang="en-US" sz="1500" dirty="0" smtClean="0">
                  <a:solidFill>
                    <a:schemeClr val="bg1"/>
                  </a:solidFill>
                </a:rPr>
                <a:t>(Not too much, not too little)</a:t>
              </a:r>
              <a:endParaRPr lang="en-US" sz="15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4888668" y="3897118"/>
            <a:ext cx="2578608" cy="2418579"/>
            <a:chOff x="5053260" y="4189726"/>
            <a:chExt cx="2578608" cy="2418579"/>
          </a:xfrm>
        </p:grpSpPr>
        <p:sp>
          <p:nvSpPr>
            <p:cNvPr id="66" name="Oval 65"/>
            <p:cNvSpPr/>
            <p:nvPr/>
          </p:nvSpPr>
          <p:spPr>
            <a:xfrm>
              <a:off x="5053260" y="4189726"/>
              <a:ext cx="2578608" cy="2414016"/>
            </a:xfrm>
            <a:prstGeom prst="ellipse">
              <a:avLst/>
            </a:prstGeom>
            <a:solidFill>
              <a:srgbClr val="D9D9D9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Rectangle 67"/>
            <p:cNvSpPr/>
            <p:nvPr/>
          </p:nvSpPr>
          <p:spPr>
            <a:xfrm>
              <a:off x="5331904" y="5500309"/>
              <a:ext cx="2021319" cy="110799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tx1"/>
                  </a:solidFill>
                </a:rPr>
                <a:t>Adequate controls over materials</a:t>
              </a:r>
            </a:p>
            <a:p>
              <a:pPr algn="ctr"/>
              <a:r>
                <a:rPr lang="en-US" sz="1500" dirty="0" smtClean="0"/>
                <a:t>(Unused, Used, In-use, Expiry)</a:t>
              </a:r>
              <a:endParaRPr lang="en-US" sz="1500" dirty="0">
                <a:solidFill>
                  <a:schemeClr val="bg1"/>
                </a:solidFill>
              </a:endParaRPr>
            </a:p>
          </p:txBody>
        </p:sp>
      </p:grpSp>
      <p:sp>
        <p:nvSpPr>
          <p:cNvPr id="63" name="Isosceles Triangle 62"/>
          <p:cNvSpPr/>
          <p:nvPr/>
        </p:nvSpPr>
        <p:spPr>
          <a:xfrm rot="10800000">
            <a:off x="4427737" y="2676202"/>
            <a:ext cx="3596460" cy="2531498"/>
          </a:xfrm>
          <a:prstGeom prst="triangle">
            <a:avLst/>
          </a:prstGeom>
          <a:solidFill>
            <a:schemeClr val="tx1">
              <a:lumMod val="95000"/>
              <a:lumOff val="5000"/>
              <a:alpha val="5098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Pentagon 9"/>
          <p:cNvSpPr/>
          <p:nvPr/>
        </p:nvSpPr>
        <p:spPr>
          <a:xfrm>
            <a:off x="4409" y="2336610"/>
            <a:ext cx="3214279" cy="679183"/>
          </a:xfrm>
          <a:prstGeom prst="homePlate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schemeClr val="tx1"/>
                </a:solidFill>
              </a:rPr>
              <a:t>Supply Chain Continuity</a:t>
            </a:r>
          </a:p>
          <a:p>
            <a:pPr algn="ctr"/>
            <a:r>
              <a:rPr lang="en-US" sz="2400" b="1" dirty="0" smtClean="0">
                <a:solidFill>
                  <a:schemeClr val="tx1"/>
                </a:solidFill>
              </a:rPr>
              <a:t>Zero Business Loss</a:t>
            </a:r>
            <a:endParaRPr lang="en-US" sz="2400" b="1" dirty="0">
              <a:solidFill>
                <a:schemeClr val="tx1"/>
              </a:solidFill>
            </a:endParaRPr>
          </a:p>
        </p:txBody>
      </p:sp>
      <p:sp>
        <p:nvSpPr>
          <p:cNvPr id="69" name="Pentagon 68"/>
          <p:cNvSpPr/>
          <p:nvPr/>
        </p:nvSpPr>
        <p:spPr>
          <a:xfrm>
            <a:off x="9233245" y="2377063"/>
            <a:ext cx="2653772" cy="679183"/>
          </a:xfrm>
          <a:prstGeom prst="homePlate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schemeClr val="tx1"/>
                </a:solidFill>
              </a:rPr>
              <a:t>Working Capital Management</a:t>
            </a:r>
            <a:endParaRPr lang="en-US" sz="2400" b="1" dirty="0">
              <a:solidFill>
                <a:schemeClr val="tx1"/>
              </a:solidFill>
            </a:endParaRPr>
          </a:p>
        </p:txBody>
      </p:sp>
      <p:sp>
        <p:nvSpPr>
          <p:cNvPr id="70" name="Pentagon 69"/>
          <p:cNvSpPr/>
          <p:nvPr/>
        </p:nvSpPr>
        <p:spPr>
          <a:xfrm>
            <a:off x="4639913" y="6365068"/>
            <a:ext cx="3039540" cy="383381"/>
          </a:xfrm>
          <a:prstGeom prst="homePlate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schemeClr val="tx1"/>
                </a:solidFill>
              </a:rPr>
              <a:t>Inventory Assurance</a:t>
            </a:r>
            <a:endParaRPr lang="en-US" sz="24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108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  <p:bldP spid="63" grpId="0" animBg="1"/>
      <p:bldP spid="10" grpId="0"/>
      <p:bldP spid="69" grpId="0"/>
      <p:bldP spid="7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7" name="Straight Connector 36"/>
          <p:cNvCxnSpPr>
            <a:cxnSpLocks/>
          </p:cNvCxnSpPr>
          <p:nvPr/>
        </p:nvCxnSpPr>
        <p:spPr>
          <a:xfrm flipV="1">
            <a:off x="878444" y="688613"/>
            <a:ext cx="5903288" cy="35943"/>
          </a:xfrm>
          <a:prstGeom prst="line">
            <a:avLst/>
          </a:prstGeom>
          <a:ln w="3810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Group 19"/>
          <p:cNvGrpSpPr/>
          <p:nvPr/>
        </p:nvGrpSpPr>
        <p:grpSpPr>
          <a:xfrm>
            <a:off x="4409" y="1241"/>
            <a:ext cx="1022746" cy="755255"/>
            <a:chOff x="0" y="0"/>
            <a:chExt cx="1023353" cy="755703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84D1544-11C6-4238-A65C-FE7822BCB624}"/>
                </a:ext>
              </a:extLst>
            </p:cNvPr>
            <p:cNvSpPr/>
            <p:nvPr/>
          </p:nvSpPr>
          <p:spPr>
            <a:xfrm>
              <a:off x="0" y="0"/>
              <a:ext cx="755703" cy="755703"/>
            </a:xfrm>
            <a:prstGeom prst="rect">
              <a:avLst/>
            </a:prstGeom>
            <a:solidFill>
              <a:srgbClr val="F26E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lang="en-ID" sz="3200" b="1" kern="0" dirty="0" smtClean="0">
                  <a:solidFill>
                    <a:srgbClr val="FFFFFF"/>
                  </a:solidFill>
                  <a:sym typeface="Arial"/>
                </a:rPr>
                <a:t>1</a:t>
              </a:r>
              <a:endParaRPr kumimoji="0" lang="en-ID" sz="32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  <a:sym typeface="Arial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BC57C1AF-901E-4031-9F34-1200D9515868}"/>
                </a:ext>
              </a:extLst>
            </p:cNvPr>
            <p:cNvSpPr txBox="1"/>
            <p:nvPr/>
          </p:nvSpPr>
          <p:spPr>
            <a:xfrm>
              <a:off x="838622" y="223962"/>
              <a:ext cx="18473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2A4186"/>
                </a:solidFill>
                <a:effectLst/>
                <a:uLnTx/>
                <a:uFillTx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" name="Rectangle 5"/>
          <p:cNvSpPr/>
          <p:nvPr/>
        </p:nvSpPr>
        <p:spPr>
          <a:xfrm>
            <a:off x="759663" y="130991"/>
            <a:ext cx="9816450" cy="523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8926">
              <a:defRPr/>
            </a:pPr>
            <a:r>
              <a:rPr lang="en-US" sz="2799" b="1" dirty="0" smtClean="0">
                <a:solidFill>
                  <a:srgbClr val="2A4186"/>
                </a:solidFill>
                <a:latin typeface="Calibri"/>
              </a:rPr>
              <a:t>Inventory Management - Popular Concepts</a:t>
            </a:r>
            <a:endParaRPr lang="en-US" sz="2799" b="1" dirty="0">
              <a:solidFill>
                <a:srgbClr val="2A4186"/>
              </a:solidFill>
              <a:latin typeface="Calibri"/>
            </a:endParaRPr>
          </a:p>
        </p:txBody>
      </p:sp>
      <p:sp>
        <p:nvSpPr>
          <p:cNvPr id="467" name="Rectangle 466">
            <a:extLst>
              <a:ext uri="{FF2B5EF4-FFF2-40B4-BE49-F238E27FC236}">
                <a16:creationId xmlns:a16="http://schemas.microsoft.com/office/drawing/2014/main" id="{0F9AAF73-1C8A-FD4C-94F8-609C346D3384}"/>
              </a:ext>
            </a:extLst>
          </p:cNvPr>
          <p:cNvSpPr/>
          <p:nvPr/>
        </p:nvSpPr>
        <p:spPr>
          <a:xfrm>
            <a:off x="746361" y="1150282"/>
            <a:ext cx="494958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2000" b="1" dirty="0" smtClean="0">
                <a:solidFill>
                  <a:srgbClr val="F26E23"/>
                </a:solidFill>
              </a:rPr>
              <a:t>Inventory Management </a:t>
            </a:r>
            <a:r>
              <a:rPr lang="en-US" sz="2000" b="1" dirty="0">
                <a:solidFill>
                  <a:srgbClr val="F26E23"/>
                </a:solidFill>
              </a:rPr>
              <a:t>methods </a:t>
            </a:r>
            <a:endParaRPr lang="en-US" sz="2000" b="1" dirty="0" smtClean="0">
              <a:solidFill>
                <a:srgbClr val="F26E23"/>
              </a:solidFill>
            </a:endParaRPr>
          </a:p>
          <a:p>
            <a:pPr>
              <a:defRPr/>
            </a:pPr>
            <a:r>
              <a:rPr lang="en-US" sz="2000" b="1" dirty="0" smtClean="0">
                <a:solidFill>
                  <a:srgbClr val="F26E23"/>
                </a:solidFill>
              </a:rPr>
              <a:t>adopted as per requirement</a:t>
            </a:r>
            <a:endParaRPr lang="en-US" sz="2000" b="1" dirty="0">
              <a:solidFill>
                <a:srgbClr val="F26E23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641445" y="2241883"/>
            <a:ext cx="4603909" cy="766937"/>
            <a:chOff x="641445" y="2241883"/>
            <a:chExt cx="4603909" cy="766937"/>
          </a:xfrm>
        </p:grpSpPr>
        <p:sp>
          <p:nvSpPr>
            <p:cNvPr id="10" name="TextBox 9"/>
            <p:cNvSpPr txBox="1"/>
            <p:nvPr/>
          </p:nvSpPr>
          <p:spPr>
            <a:xfrm>
              <a:off x="641445" y="2241883"/>
              <a:ext cx="361665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1. JIT (Just In Time)</a:t>
              </a:r>
              <a:endParaRPr lang="en-US" sz="2800" b="1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968993" y="2670266"/>
              <a:ext cx="42763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To Reduce Inventory Holding Cost</a:t>
              </a:r>
              <a:endParaRPr lang="en-US" sz="16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41445" y="3111689"/>
            <a:ext cx="4603909" cy="718716"/>
            <a:chOff x="641445" y="3111689"/>
            <a:chExt cx="4603909" cy="718716"/>
          </a:xfrm>
        </p:grpSpPr>
        <p:sp>
          <p:nvSpPr>
            <p:cNvPr id="2" name="TextBox 1"/>
            <p:cNvSpPr txBox="1"/>
            <p:nvPr/>
          </p:nvSpPr>
          <p:spPr>
            <a:xfrm>
              <a:off x="641445" y="3111689"/>
              <a:ext cx="431730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2. LIFO (Last In First Out)</a:t>
              </a:r>
              <a:endParaRPr lang="en-US" sz="2800" b="1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968993" y="3491851"/>
              <a:ext cx="42763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To Minimize Stock Obsolescence / Expiry</a:t>
              </a:r>
              <a:endParaRPr lang="en-US" sz="16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641445" y="4096602"/>
            <a:ext cx="4644851" cy="678011"/>
            <a:chOff x="641445" y="4096602"/>
            <a:chExt cx="4644851" cy="678011"/>
          </a:xfrm>
        </p:grpSpPr>
        <p:sp>
          <p:nvSpPr>
            <p:cNvPr id="9" name="TextBox 8"/>
            <p:cNvSpPr txBox="1"/>
            <p:nvPr/>
          </p:nvSpPr>
          <p:spPr>
            <a:xfrm>
              <a:off x="641445" y="4096602"/>
              <a:ext cx="461294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3. FIFO (First In First Out)</a:t>
              </a:r>
              <a:endParaRPr lang="en-US" sz="2800" b="1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009935" y="4436059"/>
              <a:ext cx="42763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Only For Specific Products</a:t>
              </a:r>
              <a:endParaRPr lang="en-US" sz="16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41445" y="4933088"/>
            <a:ext cx="6114200" cy="785733"/>
            <a:chOff x="641445" y="4933088"/>
            <a:chExt cx="6114200" cy="785733"/>
          </a:xfrm>
        </p:grpSpPr>
        <p:sp>
          <p:nvSpPr>
            <p:cNvPr id="11" name="TextBox 10"/>
            <p:cNvSpPr txBox="1"/>
            <p:nvPr/>
          </p:nvSpPr>
          <p:spPr>
            <a:xfrm>
              <a:off x="641445" y="4933088"/>
              <a:ext cx="566382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/>
                <a:t>4. EOQ (Economic Order Quantity)</a:t>
              </a:r>
              <a:endParaRPr lang="en-US" sz="2800" b="1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968993" y="5380267"/>
              <a:ext cx="578665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Order based on Demand, Cost Of Holding &amp; Ordering Cost</a:t>
              </a:r>
              <a:endParaRPr lang="en-US" sz="16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7239" t="25000" r="39266" b="23437"/>
          <a:stretch/>
        </p:blipFill>
        <p:spPr>
          <a:xfrm>
            <a:off x="6755645" y="1134498"/>
            <a:ext cx="4673855" cy="2532817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/>
          <a:srcRect l="7541" t="24219" r="39605" b="23697"/>
          <a:stretch/>
        </p:blipFill>
        <p:spPr>
          <a:xfrm>
            <a:off x="6755644" y="3900001"/>
            <a:ext cx="4673855" cy="2589393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30642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6883" y="6669642"/>
            <a:ext cx="2839508" cy="13648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2673" y="129391"/>
            <a:ext cx="3438387" cy="755476"/>
          </a:xfrm>
          <a:prstGeom prst="rect">
            <a:avLst/>
          </a:prstGeom>
          <a:effectLst/>
        </p:spPr>
      </p:pic>
      <p:sp>
        <p:nvSpPr>
          <p:cNvPr id="10" name="Rectangle 9"/>
          <p:cNvSpPr/>
          <p:nvPr/>
        </p:nvSpPr>
        <p:spPr>
          <a:xfrm>
            <a:off x="2408021" y="6282558"/>
            <a:ext cx="2003824" cy="51711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N" sz="1400" b="1" i="0" u="none" strike="noStrike" kern="1200" cap="none" spc="0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Confidential</a:t>
            </a:r>
            <a:endParaRPr kumimoji="0" lang="en-IN" sz="1100" b="1" i="0" u="none" strike="noStrike" kern="1200" cap="none" spc="0" normalizeH="0" baseline="0" noProof="0" dirty="0">
              <a:ln>
                <a:noFill/>
              </a:ln>
              <a:solidFill>
                <a:srgbClr val="A7A7A7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11" name="object 5"/>
          <p:cNvSpPr txBox="1"/>
          <p:nvPr/>
        </p:nvSpPr>
        <p:spPr>
          <a:xfrm>
            <a:off x="2506372" y="6674127"/>
            <a:ext cx="4813482" cy="138467"/>
          </a:xfrm>
          <a:prstGeom prst="rect">
            <a:avLst/>
          </a:prstGeom>
          <a:noFill/>
        </p:spPr>
        <p:txBody>
          <a:bodyPr vert="horz" wrap="square" lIns="0" tIns="0" rIns="0" bIns="0" rtlCol="0">
            <a:spAutoFit/>
          </a:bodyPr>
          <a:lstStyle/>
          <a:p>
            <a:pPr marL="12697" marR="5079" lvl="0" indent="0" algn="l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This document </a:t>
            </a:r>
            <a:r>
              <a:rPr kumimoji="0" sz="900" b="1" i="0" u="none" strike="noStrike" kern="1200" cap="none" spc="-10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has been 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prepared </a:t>
            </a:r>
            <a:r>
              <a:rPr kumimoji="0" sz="900" b="1" i="0" u="none" strike="noStrike" kern="1200" cap="none" spc="-10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by </a:t>
            </a:r>
            <a:r>
              <a:rPr kumimoji="0" lang="en-IN" sz="900" b="1" i="0" u="none" strike="noStrike" kern="1200" cap="none" spc="-10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Medikabazaar and is to be </a:t>
            </a:r>
            <a:r>
              <a:rPr kumimoji="0" lang="en-IN" sz="900" b="1" i="0" u="none" strike="noStrike" kern="1200" cap="none" spc="-5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used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 for</a:t>
            </a:r>
            <a:r>
              <a:rPr kumimoji="0" lang="en-US" sz="900" b="1" i="0" u="none" strike="noStrike" kern="1200" cap="none" spc="-5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 private circulation only.</a:t>
            </a:r>
            <a:r>
              <a:rPr kumimoji="0" sz="900" b="1" i="0" u="none" strike="noStrike" kern="1200" cap="none" spc="-5" normalizeH="0" baseline="0" noProof="0" dirty="0">
                <a:ln>
                  <a:noFill/>
                </a:ln>
                <a:solidFill>
                  <a:srgbClr val="A7A7A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 </a:t>
            </a:r>
            <a:endParaRPr kumimoji="0" sz="900" b="1" i="0" u="none" strike="noStrike" kern="1200" cap="none" spc="0" normalizeH="0" baseline="0" noProof="0" dirty="0">
              <a:ln>
                <a:noFill/>
              </a:ln>
              <a:solidFill>
                <a:srgbClr val="A7A7A7"/>
              </a:solidFill>
              <a:effectLst/>
              <a:uLnTx/>
              <a:uFillTx/>
              <a:latin typeface="Calibri"/>
              <a:ea typeface="+mn-ea"/>
              <a:cs typeface="Arial"/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796088BE-9877-4BB3-A0CB-16A4901A8B6D}"/>
              </a:ext>
            </a:extLst>
          </p:cNvPr>
          <p:cNvSpPr/>
          <p:nvPr/>
        </p:nvSpPr>
        <p:spPr>
          <a:xfrm flipH="1">
            <a:off x="-18145" y="9846"/>
            <a:ext cx="2392371" cy="1669105"/>
          </a:xfrm>
          <a:custGeom>
            <a:avLst/>
            <a:gdLst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482442 w 6699513"/>
              <a:gd name="connsiteY2" fmla="*/ 6857999 h 6857999"/>
              <a:gd name="connsiteX3" fmla="*/ 4640123 w 6699513"/>
              <a:gd name="connsiteY3" fmla="*/ 0 h 6857999"/>
              <a:gd name="connsiteX4" fmla="*/ 5854641 w 6699513"/>
              <a:gd name="connsiteY4" fmla="*/ 0 h 6857999"/>
              <a:gd name="connsiteX5" fmla="*/ 6699513 w 6699513"/>
              <a:gd name="connsiteY5" fmla="*/ 844872 h 6857999"/>
              <a:gd name="connsiteX6" fmla="*/ 6699513 w 6699513"/>
              <a:gd name="connsiteY6" fmla="*/ 2639318 h 6857999"/>
              <a:gd name="connsiteX7" fmla="*/ 5247381 w 6699513"/>
              <a:gd name="connsiteY7" fmla="*/ 1187186 h 6857999"/>
              <a:gd name="connsiteX8" fmla="*/ 1794444 w 6699513"/>
              <a:gd name="connsiteY8" fmla="*/ 4640123 h 6857999"/>
              <a:gd name="connsiteX9" fmla="*/ 4012320 w 6699513"/>
              <a:gd name="connsiteY9" fmla="*/ 6857999 h 6857999"/>
              <a:gd name="connsiteX10" fmla="*/ 2217875 w 6699513"/>
              <a:gd name="connsiteY10" fmla="*/ 6857999 h 6857999"/>
              <a:gd name="connsiteX11" fmla="*/ 0 w 6699513"/>
              <a:gd name="connsiteY11" fmla="*/ 4640124 h 6857999"/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482442 w 6699513"/>
              <a:gd name="connsiteY2" fmla="*/ 6857999 h 6857999"/>
              <a:gd name="connsiteX3" fmla="*/ 6699513 w 6699513"/>
              <a:gd name="connsiteY3" fmla="*/ 6640928 h 6857999"/>
              <a:gd name="connsiteX4" fmla="*/ 4640123 w 6699513"/>
              <a:gd name="connsiteY4" fmla="*/ 0 h 6857999"/>
              <a:gd name="connsiteX5" fmla="*/ 5854641 w 6699513"/>
              <a:gd name="connsiteY5" fmla="*/ 0 h 6857999"/>
              <a:gd name="connsiteX6" fmla="*/ 6699513 w 6699513"/>
              <a:gd name="connsiteY6" fmla="*/ 844872 h 6857999"/>
              <a:gd name="connsiteX7" fmla="*/ 5247381 w 6699513"/>
              <a:gd name="connsiteY7" fmla="*/ 1187186 h 6857999"/>
              <a:gd name="connsiteX8" fmla="*/ 1794444 w 6699513"/>
              <a:gd name="connsiteY8" fmla="*/ 4640123 h 6857999"/>
              <a:gd name="connsiteX9" fmla="*/ 4012320 w 6699513"/>
              <a:gd name="connsiteY9" fmla="*/ 6857999 h 6857999"/>
              <a:gd name="connsiteX10" fmla="*/ 2217875 w 6699513"/>
              <a:gd name="connsiteY10" fmla="*/ 6857999 h 6857999"/>
              <a:gd name="connsiteX11" fmla="*/ 0 w 6699513"/>
              <a:gd name="connsiteY11" fmla="*/ 4640124 h 6857999"/>
              <a:gd name="connsiteX12" fmla="*/ 4640123 w 6699513"/>
              <a:gd name="connsiteY12" fmla="*/ 0 h 6857999"/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482442 w 6699513"/>
              <a:gd name="connsiteY2" fmla="*/ 6857999 h 6857999"/>
              <a:gd name="connsiteX3" fmla="*/ 6699513 w 6699513"/>
              <a:gd name="connsiteY3" fmla="*/ 6640928 h 6857999"/>
              <a:gd name="connsiteX4" fmla="*/ 4640123 w 6699513"/>
              <a:gd name="connsiteY4" fmla="*/ 0 h 6857999"/>
              <a:gd name="connsiteX5" fmla="*/ 5854641 w 6699513"/>
              <a:gd name="connsiteY5" fmla="*/ 0 h 6857999"/>
              <a:gd name="connsiteX6" fmla="*/ 5247381 w 6699513"/>
              <a:gd name="connsiteY6" fmla="*/ 1187186 h 6857999"/>
              <a:gd name="connsiteX7" fmla="*/ 1794444 w 6699513"/>
              <a:gd name="connsiteY7" fmla="*/ 4640123 h 6857999"/>
              <a:gd name="connsiteX8" fmla="*/ 4012320 w 6699513"/>
              <a:gd name="connsiteY8" fmla="*/ 6857999 h 6857999"/>
              <a:gd name="connsiteX9" fmla="*/ 2217875 w 6699513"/>
              <a:gd name="connsiteY9" fmla="*/ 6857999 h 6857999"/>
              <a:gd name="connsiteX10" fmla="*/ 0 w 6699513"/>
              <a:gd name="connsiteY10" fmla="*/ 4640124 h 6857999"/>
              <a:gd name="connsiteX11" fmla="*/ 4640123 w 6699513"/>
              <a:gd name="connsiteY11" fmla="*/ 0 h 6857999"/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482442 w 6699513"/>
              <a:gd name="connsiteY2" fmla="*/ 6857999 h 6857999"/>
              <a:gd name="connsiteX3" fmla="*/ 6699513 w 6699513"/>
              <a:gd name="connsiteY3" fmla="*/ 6640928 h 6857999"/>
              <a:gd name="connsiteX4" fmla="*/ 4640123 w 6699513"/>
              <a:gd name="connsiteY4" fmla="*/ 0 h 6857999"/>
              <a:gd name="connsiteX5" fmla="*/ 5854641 w 6699513"/>
              <a:gd name="connsiteY5" fmla="*/ 0 h 6857999"/>
              <a:gd name="connsiteX6" fmla="*/ 1794444 w 6699513"/>
              <a:gd name="connsiteY6" fmla="*/ 4640123 h 6857999"/>
              <a:gd name="connsiteX7" fmla="*/ 4012320 w 6699513"/>
              <a:gd name="connsiteY7" fmla="*/ 6857999 h 6857999"/>
              <a:gd name="connsiteX8" fmla="*/ 2217875 w 6699513"/>
              <a:gd name="connsiteY8" fmla="*/ 6857999 h 6857999"/>
              <a:gd name="connsiteX9" fmla="*/ 0 w 6699513"/>
              <a:gd name="connsiteY9" fmla="*/ 4640124 h 6857999"/>
              <a:gd name="connsiteX10" fmla="*/ 4640123 w 6699513"/>
              <a:gd name="connsiteY10" fmla="*/ 0 h 6857999"/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699513 w 6699513"/>
              <a:gd name="connsiteY2" fmla="*/ 6640928 h 6857999"/>
              <a:gd name="connsiteX3" fmla="*/ 4640123 w 6699513"/>
              <a:gd name="connsiteY3" fmla="*/ 0 h 6857999"/>
              <a:gd name="connsiteX4" fmla="*/ 5854641 w 6699513"/>
              <a:gd name="connsiteY4" fmla="*/ 0 h 6857999"/>
              <a:gd name="connsiteX5" fmla="*/ 1794444 w 6699513"/>
              <a:gd name="connsiteY5" fmla="*/ 4640123 h 6857999"/>
              <a:gd name="connsiteX6" fmla="*/ 4012320 w 6699513"/>
              <a:gd name="connsiteY6" fmla="*/ 6857999 h 6857999"/>
              <a:gd name="connsiteX7" fmla="*/ 2217875 w 6699513"/>
              <a:gd name="connsiteY7" fmla="*/ 6857999 h 6857999"/>
              <a:gd name="connsiteX8" fmla="*/ 0 w 6699513"/>
              <a:gd name="connsiteY8" fmla="*/ 4640124 h 6857999"/>
              <a:gd name="connsiteX9" fmla="*/ 4640123 w 6699513"/>
              <a:gd name="connsiteY9" fmla="*/ 0 h 6857999"/>
              <a:gd name="connsiteX0" fmla="*/ 4640123 w 5854641"/>
              <a:gd name="connsiteY0" fmla="*/ 0 h 6857999"/>
              <a:gd name="connsiteX1" fmla="*/ 5854641 w 5854641"/>
              <a:gd name="connsiteY1" fmla="*/ 0 h 6857999"/>
              <a:gd name="connsiteX2" fmla="*/ 1794444 w 5854641"/>
              <a:gd name="connsiteY2" fmla="*/ 4640123 h 6857999"/>
              <a:gd name="connsiteX3" fmla="*/ 4012320 w 5854641"/>
              <a:gd name="connsiteY3" fmla="*/ 6857999 h 6857999"/>
              <a:gd name="connsiteX4" fmla="*/ 2217875 w 5854641"/>
              <a:gd name="connsiteY4" fmla="*/ 6857999 h 6857999"/>
              <a:gd name="connsiteX5" fmla="*/ 0 w 5854641"/>
              <a:gd name="connsiteY5" fmla="*/ 4640124 h 6857999"/>
              <a:gd name="connsiteX6" fmla="*/ 4640123 w 5854641"/>
              <a:gd name="connsiteY6" fmla="*/ 0 h 6857999"/>
              <a:gd name="connsiteX0" fmla="*/ 4640123 w 4640123"/>
              <a:gd name="connsiteY0" fmla="*/ 0 h 6857999"/>
              <a:gd name="connsiteX1" fmla="*/ 1794444 w 4640123"/>
              <a:gd name="connsiteY1" fmla="*/ 4640123 h 6857999"/>
              <a:gd name="connsiteX2" fmla="*/ 4012320 w 4640123"/>
              <a:gd name="connsiteY2" fmla="*/ 6857999 h 6857999"/>
              <a:gd name="connsiteX3" fmla="*/ 2217875 w 4640123"/>
              <a:gd name="connsiteY3" fmla="*/ 6857999 h 6857999"/>
              <a:gd name="connsiteX4" fmla="*/ 0 w 4640123"/>
              <a:gd name="connsiteY4" fmla="*/ 4640124 h 6857999"/>
              <a:gd name="connsiteX5" fmla="*/ 4640123 w 4640123"/>
              <a:gd name="connsiteY5" fmla="*/ 0 h 6857999"/>
              <a:gd name="connsiteX0" fmla="*/ 0 w 4012321"/>
              <a:gd name="connsiteY0" fmla="*/ 1 h 2217876"/>
              <a:gd name="connsiteX1" fmla="*/ 1794444 w 4012321"/>
              <a:gd name="connsiteY1" fmla="*/ 0 h 2217876"/>
              <a:gd name="connsiteX2" fmla="*/ 4012320 w 4012321"/>
              <a:gd name="connsiteY2" fmla="*/ 2217876 h 2217876"/>
              <a:gd name="connsiteX3" fmla="*/ 2217875 w 4012321"/>
              <a:gd name="connsiteY3" fmla="*/ 2217876 h 2217876"/>
              <a:gd name="connsiteX4" fmla="*/ 0 w 4012321"/>
              <a:gd name="connsiteY4" fmla="*/ 1 h 2217876"/>
              <a:gd name="connsiteX0" fmla="*/ 0 w 3178940"/>
              <a:gd name="connsiteY0" fmla="*/ 1 h 2217876"/>
              <a:gd name="connsiteX1" fmla="*/ 1794444 w 3178940"/>
              <a:gd name="connsiteY1" fmla="*/ 0 h 2217876"/>
              <a:gd name="connsiteX2" fmla="*/ 3178940 w 3178940"/>
              <a:gd name="connsiteY2" fmla="*/ 1384496 h 2217876"/>
              <a:gd name="connsiteX3" fmla="*/ 2217875 w 3178940"/>
              <a:gd name="connsiteY3" fmla="*/ 2217876 h 2217876"/>
              <a:gd name="connsiteX4" fmla="*/ 0 w 3178940"/>
              <a:gd name="connsiteY4" fmla="*/ 1 h 2217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78940" h="2217876">
                <a:moveTo>
                  <a:pt x="0" y="1"/>
                </a:moveTo>
                <a:lnTo>
                  <a:pt x="1794444" y="0"/>
                </a:lnTo>
                <a:lnTo>
                  <a:pt x="3178940" y="1384496"/>
                </a:lnTo>
                <a:lnTo>
                  <a:pt x="2217875" y="2217876"/>
                </a:lnTo>
                <a:lnTo>
                  <a:pt x="0" y="1"/>
                </a:lnTo>
                <a:close/>
              </a:path>
            </a:pathLst>
          </a:custGeom>
          <a:solidFill>
            <a:srgbClr val="000000">
              <a:alpha val="1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Freeform: Shape 11">
            <a:extLst>
              <a:ext uri="{FF2B5EF4-FFF2-40B4-BE49-F238E27FC236}">
                <a16:creationId xmlns:a16="http://schemas.microsoft.com/office/drawing/2014/main" id="{796088BE-9877-4BB3-A0CB-16A4901A8B6D}"/>
              </a:ext>
            </a:extLst>
          </p:cNvPr>
          <p:cNvSpPr/>
          <p:nvPr/>
        </p:nvSpPr>
        <p:spPr>
          <a:xfrm flipH="1">
            <a:off x="-4424" y="325362"/>
            <a:ext cx="4303410" cy="6531050"/>
          </a:xfrm>
          <a:custGeom>
            <a:avLst/>
            <a:gdLst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482442 w 6699513"/>
              <a:gd name="connsiteY2" fmla="*/ 6857999 h 6857999"/>
              <a:gd name="connsiteX3" fmla="*/ 4640123 w 6699513"/>
              <a:gd name="connsiteY3" fmla="*/ 0 h 6857999"/>
              <a:gd name="connsiteX4" fmla="*/ 5854641 w 6699513"/>
              <a:gd name="connsiteY4" fmla="*/ 0 h 6857999"/>
              <a:gd name="connsiteX5" fmla="*/ 6699513 w 6699513"/>
              <a:gd name="connsiteY5" fmla="*/ 844872 h 6857999"/>
              <a:gd name="connsiteX6" fmla="*/ 6699513 w 6699513"/>
              <a:gd name="connsiteY6" fmla="*/ 2639318 h 6857999"/>
              <a:gd name="connsiteX7" fmla="*/ 5247381 w 6699513"/>
              <a:gd name="connsiteY7" fmla="*/ 1187186 h 6857999"/>
              <a:gd name="connsiteX8" fmla="*/ 1794444 w 6699513"/>
              <a:gd name="connsiteY8" fmla="*/ 4640123 h 6857999"/>
              <a:gd name="connsiteX9" fmla="*/ 4012320 w 6699513"/>
              <a:gd name="connsiteY9" fmla="*/ 6857999 h 6857999"/>
              <a:gd name="connsiteX10" fmla="*/ 2217875 w 6699513"/>
              <a:gd name="connsiteY10" fmla="*/ 6857999 h 6857999"/>
              <a:gd name="connsiteX11" fmla="*/ 0 w 6699513"/>
              <a:gd name="connsiteY11" fmla="*/ 4640124 h 6857999"/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699513 w 6699513"/>
              <a:gd name="connsiteY2" fmla="*/ 6640928 h 6857999"/>
              <a:gd name="connsiteX3" fmla="*/ 4640123 w 6699513"/>
              <a:gd name="connsiteY3" fmla="*/ 0 h 6857999"/>
              <a:gd name="connsiteX4" fmla="*/ 5854641 w 6699513"/>
              <a:gd name="connsiteY4" fmla="*/ 0 h 6857999"/>
              <a:gd name="connsiteX5" fmla="*/ 6699513 w 6699513"/>
              <a:gd name="connsiteY5" fmla="*/ 844872 h 6857999"/>
              <a:gd name="connsiteX6" fmla="*/ 6699513 w 6699513"/>
              <a:gd name="connsiteY6" fmla="*/ 2639318 h 6857999"/>
              <a:gd name="connsiteX7" fmla="*/ 5247381 w 6699513"/>
              <a:gd name="connsiteY7" fmla="*/ 1187186 h 6857999"/>
              <a:gd name="connsiteX8" fmla="*/ 1794444 w 6699513"/>
              <a:gd name="connsiteY8" fmla="*/ 4640123 h 6857999"/>
              <a:gd name="connsiteX9" fmla="*/ 4012320 w 6699513"/>
              <a:gd name="connsiteY9" fmla="*/ 6857999 h 6857999"/>
              <a:gd name="connsiteX10" fmla="*/ 2217875 w 6699513"/>
              <a:gd name="connsiteY10" fmla="*/ 6857999 h 6857999"/>
              <a:gd name="connsiteX11" fmla="*/ 0 w 6699513"/>
              <a:gd name="connsiteY11" fmla="*/ 4640124 h 6857999"/>
              <a:gd name="connsiteX12" fmla="*/ 4640123 w 6699513"/>
              <a:gd name="connsiteY12" fmla="*/ 0 h 6857999"/>
              <a:gd name="connsiteX0" fmla="*/ 4640123 w 6699513"/>
              <a:gd name="connsiteY0" fmla="*/ 0 h 6857999"/>
              <a:gd name="connsiteX1" fmla="*/ 5854641 w 6699513"/>
              <a:gd name="connsiteY1" fmla="*/ 0 h 6857999"/>
              <a:gd name="connsiteX2" fmla="*/ 6699513 w 6699513"/>
              <a:gd name="connsiteY2" fmla="*/ 844872 h 6857999"/>
              <a:gd name="connsiteX3" fmla="*/ 6699513 w 6699513"/>
              <a:gd name="connsiteY3" fmla="*/ 2639318 h 6857999"/>
              <a:gd name="connsiteX4" fmla="*/ 5247381 w 6699513"/>
              <a:gd name="connsiteY4" fmla="*/ 1187186 h 6857999"/>
              <a:gd name="connsiteX5" fmla="*/ 1794444 w 6699513"/>
              <a:gd name="connsiteY5" fmla="*/ 4640123 h 6857999"/>
              <a:gd name="connsiteX6" fmla="*/ 4012320 w 6699513"/>
              <a:gd name="connsiteY6" fmla="*/ 6857999 h 6857999"/>
              <a:gd name="connsiteX7" fmla="*/ 2217875 w 6699513"/>
              <a:gd name="connsiteY7" fmla="*/ 6857999 h 6857999"/>
              <a:gd name="connsiteX8" fmla="*/ 0 w 6699513"/>
              <a:gd name="connsiteY8" fmla="*/ 4640124 h 6857999"/>
              <a:gd name="connsiteX9" fmla="*/ 4640123 w 6699513"/>
              <a:gd name="connsiteY9" fmla="*/ 0 h 6857999"/>
              <a:gd name="connsiteX0" fmla="*/ 4640123 w 6699513"/>
              <a:gd name="connsiteY0" fmla="*/ 0 h 6857999"/>
              <a:gd name="connsiteX1" fmla="*/ 5854641 w 6699513"/>
              <a:gd name="connsiteY1" fmla="*/ 0 h 6857999"/>
              <a:gd name="connsiteX2" fmla="*/ 6699513 w 6699513"/>
              <a:gd name="connsiteY2" fmla="*/ 844872 h 6857999"/>
              <a:gd name="connsiteX3" fmla="*/ 5247381 w 6699513"/>
              <a:gd name="connsiteY3" fmla="*/ 1187186 h 6857999"/>
              <a:gd name="connsiteX4" fmla="*/ 1794444 w 6699513"/>
              <a:gd name="connsiteY4" fmla="*/ 4640123 h 6857999"/>
              <a:gd name="connsiteX5" fmla="*/ 4012320 w 6699513"/>
              <a:gd name="connsiteY5" fmla="*/ 6857999 h 6857999"/>
              <a:gd name="connsiteX6" fmla="*/ 2217875 w 6699513"/>
              <a:gd name="connsiteY6" fmla="*/ 6857999 h 6857999"/>
              <a:gd name="connsiteX7" fmla="*/ 0 w 6699513"/>
              <a:gd name="connsiteY7" fmla="*/ 4640124 h 6857999"/>
              <a:gd name="connsiteX8" fmla="*/ 4640123 w 6699513"/>
              <a:gd name="connsiteY8" fmla="*/ 0 h 6857999"/>
              <a:gd name="connsiteX0" fmla="*/ 6699513 w 6790953"/>
              <a:gd name="connsiteY0" fmla="*/ 844872 h 6857999"/>
              <a:gd name="connsiteX1" fmla="*/ 5247381 w 6790953"/>
              <a:gd name="connsiteY1" fmla="*/ 1187186 h 6857999"/>
              <a:gd name="connsiteX2" fmla="*/ 1794444 w 6790953"/>
              <a:gd name="connsiteY2" fmla="*/ 4640123 h 6857999"/>
              <a:gd name="connsiteX3" fmla="*/ 4012320 w 6790953"/>
              <a:gd name="connsiteY3" fmla="*/ 6857999 h 6857999"/>
              <a:gd name="connsiteX4" fmla="*/ 2217875 w 6790953"/>
              <a:gd name="connsiteY4" fmla="*/ 6857999 h 6857999"/>
              <a:gd name="connsiteX5" fmla="*/ 0 w 6790953"/>
              <a:gd name="connsiteY5" fmla="*/ 4640124 h 6857999"/>
              <a:gd name="connsiteX6" fmla="*/ 4640123 w 6790953"/>
              <a:gd name="connsiteY6" fmla="*/ 0 h 6857999"/>
              <a:gd name="connsiteX7" fmla="*/ 5854641 w 6790953"/>
              <a:gd name="connsiteY7" fmla="*/ 0 h 6857999"/>
              <a:gd name="connsiteX8" fmla="*/ 6790953 w 6790953"/>
              <a:gd name="connsiteY8" fmla="*/ 936312 h 6857999"/>
              <a:gd name="connsiteX0" fmla="*/ 6699513 w 6699513"/>
              <a:gd name="connsiteY0" fmla="*/ 844872 h 6857999"/>
              <a:gd name="connsiteX1" fmla="*/ 5247381 w 6699513"/>
              <a:gd name="connsiteY1" fmla="*/ 1187186 h 6857999"/>
              <a:gd name="connsiteX2" fmla="*/ 1794444 w 6699513"/>
              <a:gd name="connsiteY2" fmla="*/ 4640123 h 6857999"/>
              <a:gd name="connsiteX3" fmla="*/ 4012320 w 6699513"/>
              <a:gd name="connsiteY3" fmla="*/ 6857999 h 6857999"/>
              <a:gd name="connsiteX4" fmla="*/ 2217875 w 6699513"/>
              <a:gd name="connsiteY4" fmla="*/ 6857999 h 6857999"/>
              <a:gd name="connsiteX5" fmla="*/ 0 w 6699513"/>
              <a:gd name="connsiteY5" fmla="*/ 4640124 h 6857999"/>
              <a:gd name="connsiteX6" fmla="*/ 4640123 w 6699513"/>
              <a:gd name="connsiteY6" fmla="*/ 0 h 6857999"/>
              <a:gd name="connsiteX7" fmla="*/ 5854641 w 6699513"/>
              <a:gd name="connsiteY7" fmla="*/ 0 h 6857999"/>
              <a:gd name="connsiteX0" fmla="*/ 5247381 w 5854641"/>
              <a:gd name="connsiteY0" fmla="*/ 1187186 h 6857999"/>
              <a:gd name="connsiteX1" fmla="*/ 1794444 w 5854641"/>
              <a:gd name="connsiteY1" fmla="*/ 4640123 h 6857999"/>
              <a:gd name="connsiteX2" fmla="*/ 4012320 w 5854641"/>
              <a:gd name="connsiteY2" fmla="*/ 6857999 h 6857999"/>
              <a:gd name="connsiteX3" fmla="*/ 2217875 w 5854641"/>
              <a:gd name="connsiteY3" fmla="*/ 6857999 h 6857999"/>
              <a:gd name="connsiteX4" fmla="*/ 0 w 5854641"/>
              <a:gd name="connsiteY4" fmla="*/ 4640124 h 6857999"/>
              <a:gd name="connsiteX5" fmla="*/ 4640123 w 5854641"/>
              <a:gd name="connsiteY5" fmla="*/ 0 h 6857999"/>
              <a:gd name="connsiteX6" fmla="*/ 5854641 w 5854641"/>
              <a:gd name="connsiteY6" fmla="*/ 0 h 6857999"/>
              <a:gd name="connsiteX0" fmla="*/ 5247381 w 5247381"/>
              <a:gd name="connsiteY0" fmla="*/ 1187186 h 6857999"/>
              <a:gd name="connsiteX1" fmla="*/ 1794444 w 5247381"/>
              <a:gd name="connsiteY1" fmla="*/ 4640123 h 6857999"/>
              <a:gd name="connsiteX2" fmla="*/ 4012320 w 5247381"/>
              <a:gd name="connsiteY2" fmla="*/ 6857999 h 6857999"/>
              <a:gd name="connsiteX3" fmla="*/ 2217875 w 5247381"/>
              <a:gd name="connsiteY3" fmla="*/ 6857999 h 6857999"/>
              <a:gd name="connsiteX4" fmla="*/ 0 w 5247381"/>
              <a:gd name="connsiteY4" fmla="*/ 4640124 h 6857999"/>
              <a:gd name="connsiteX5" fmla="*/ 4640123 w 5247381"/>
              <a:gd name="connsiteY5" fmla="*/ 0 h 6857999"/>
              <a:gd name="connsiteX0" fmla="*/ 5247381 w 5247381"/>
              <a:gd name="connsiteY0" fmla="*/ 856986 h 6527799"/>
              <a:gd name="connsiteX1" fmla="*/ 1794444 w 5247381"/>
              <a:gd name="connsiteY1" fmla="*/ 4309923 h 6527799"/>
              <a:gd name="connsiteX2" fmla="*/ 4012320 w 5247381"/>
              <a:gd name="connsiteY2" fmla="*/ 6527799 h 6527799"/>
              <a:gd name="connsiteX3" fmla="*/ 2217875 w 5247381"/>
              <a:gd name="connsiteY3" fmla="*/ 6527799 h 6527799"/>
              <a:gd name="connsiteX4" fmla="*/ 0 w 5247381"/>
              <a:gd name="connsiteY4" fmla="*/ 4309924 h 6527799"/>
              <a:gd name="connsiteX5" fmla="*/ 4297223 w 5247381"/>
              <a:gd name="connsiteY5" fmla="*/ 0 h 6527799"/>
              <a:gd name="connsiteX0" fmla="*/ 4304406 w 4304406"/>
              <a:gd name="connsiteY0" fmla="*/ 1804723 h 6527799"/>
              <a:gd name="connsiteX1" fmla="*/ 1794444 w 4304406"/>
              <a:gd name="connsiteY1" fmla="*/ 4309923 h 6527799"/>
              <a:gd name="connsiteX2" fmla="*/ 4012320 w 4304406"/>
              <a:gd name="connsiteY2" fmla="*/ 6527799 h 6527799"/>
              <a:gd name="connsiteX3" fmla="*/ 2217875 w 4304406"/>
              <a:gd name="connsiteY3" fmla="*/ 6527799 h 6527799"/>
              <a:gd name="connsiteX4" fmla="*/ 0 w 4304406"/>
              <a:gd name="connsiteY4" fmla="*/ 4309924 h 6527799"/>
              <a:gd name="connsiteX5" fmla="*/ 4297223 w 4304406"/>
              <a:gd name="connsiteY5" fmla="*/ 0 h 6527799"/>
              <a:gd name="connsiteX0" fmla="*/ 4304406 w 4304406"/>
              <a:gd name="connsiteY0" fmla="*/ 1809486 h 6532562"/>
              <a:gd name="connsiteX1" fmla="*/ 1794444 w 4304406"/>
              <a:gd name="connsiteY1" fmla="*/ 4314686 h 6532562"/>
              <a:gd name="connsiteX2" fmla="*/ 4012320 w 4304406"/>
              <a:gd name="connsiteY2" fmla="*/ 6532562 h 6532562"/>
              <a:gd name="connsiteX3" fmla="*/ 2217875 w 4304406"/>
              <a:gd name="connsiteY3" fmla="*/ 6532562 h 6532562"/>
              <a:gd name="connsiteX4" fmla="*/ 0 w 4304406"/>
              <a:gd name="connsiteY4" fmla="*/ 4314687 h 6532562"/>
              <a:gd name="connsiteX5" fmla="*/ 4297223 w 4304406"/>
              <a:gd name="connsiteY5" fmla="*/ 0 h 6532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04406" h="6532562">
                <a:moveTo>
                  <a:pt x="4304406" y="1809486"/>
                </a:moveTo>
                <a:lnTo>
                  <a:pt x="1794444" y="4314686"/>
                </a:lnTo>
                <a:lnTo>
                  <a:pt x="4012320" y="6532562"/>
                </a:lnTo>
                <a:lnTo>
                  <a:pt x="2217875" y="6532562"/>
                </a:lnTo>
                <a:lnTo>
                  <a:pt x="0" y="4314687"/>
                </a:lnTo>
                <a:lnTo>
                  <a:pt x="4297223" y="0"/>
                </a:lnTo>
              </a:path>
            </a:pathLst>
          </a:custGeom>
          <a:gradFill>
            <a:gsLst>
              <a:gs pos="100000">
                <a:schemeClr val="accent6"/>
              </a:gs>
              <a:gs pos="0">
                <a:schemeClr val="tx2">
                  <a:lumMod val="10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Freeform: Shape 11">
            <a:extLst>
              <a:ext uri="{FF2B5EF4-FFF2-40B4-BE49-F238E27FC236}">
                <a16:creationId xmlns:a16="http://schemas.microsoft.com/office/drawing/2014/main" id="{796088BE-9877-4BB3-A0CB-16A4901A8B6D}"/>
              </a:ext>
            </a:extLst>
          </p:cNvPr>
          <p:cNvSpPr/>
          <p:nvPr/>
        </p:nvSpPr>
        <p:spPr>
          <a:xfrm flipH="1">
            <a:off x="-5984" y="3290884"/>
            <a:ext cx="1350559" cy="2685954"/>
          </a:xfrm>
          <a:custGeom>
            <a:avLst/>
            <a:gdLst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482442 w 6699513"/>
              <a:gd name="connsiteY2" fmla="*/ 6857999 h 6857999"/>
              <a:gd name="connsiteX3" fmla="*/ 4640123 w 6699513"/>
              <a:gd name="connsiteY3" fmla="*/ 0 h 6857999"/>
              <a:gd name="connsiteX4" fmla="*/ 5854641 w 6699513"/>
              <a:gd name="connsiteY4" fmla="*/ 0 h 6857999"/>
              <a:gd name="connsiteX5" fmla="*/ 6699513 w 6699513"/>
              <a:gd name="connsiteY5" fmla="*/ 844872 h 6857999"/>
              <a:gd name="connsiteX6" fmla="*/ 6699513 w 6699513"/>
              <a:gd name="connsiteY6" fmla="*/ 2639318 h 6857999"/>
              <a:gd name="connsiteX7" fmla="*/ 5247381 w 6699513"/>
              <a:gd name="connsiteY7" fmla="*/ 1187186 h 6857999"/>
              <a:gd name="connsiteX8" fmla="*/ 1794444 w 6699513"/>
              <a:gd name="connsiteY8" fmla="*/ 4640123 h 6857999"/>
              <a:gd name="connsiteX9" fmla="*/ 4012320 w 6699513"/>
              <a:gd name="connsiteY9" fmla="*/ 6857999 h 6857999"/>
              <a:gd name="connsiteX10" fmla="*/ 2217875 w 6699513"/>
              <a:gd name="connsiteY10" fmla="*/ 6857999 h 6857999"/>
              <a:gd name="connsiteX11" fmla="*/ 0 w 6699513"/>
              <a:gd name="connsiteY11" fmla="*/ 4640124 h 6857999"/>
              <a:gd name="connsiteX0" fmla="*/ 6699513 w 6699513"/>
              <a:gd name="connsiteY0" fmla="*/ 6640928 h 6857999"/>
              <a:gd name="connsiteX1" fmla="*/ 6699513 w 6699513"/>
              <a:gd name="connsiteY1" fmla="*/ 6857999 h 6857999"/>
              <a:gd name="connsiteX2" fmla="*/ 6699513 w 6699513"/>
              <a:gd name="connsiteY2" fmla="*/ 6640928 h 6857999"/>
              <a:gd name="connsiteX3" fmla="*/ 4640123 w 6699513"/>
              <a:gd name="connsiteY3" fmla="*/ 0 h 6857999"/>
              <a:gd name="connsiteX4" fmla="*/ 5854641 w 6699513"/>
              <a:gd name="connsiteY4" fmla="*/ 0 h 6857999"/>
              <a:gd name="connsiteX5" fmla="*/ 6699513 w 6699513"/>
              <a:gd name="connsiteY5" fmla="*/ 844872 h 6857999"/>
              <a:gd name="connsiteX6" fmla="*/ 6699513 w 6699513"/>
              <a:gd name="connsiteY6" fmla="*/ 2639318 h 6857999"/>
              <a:gd name="connsiteX7" fmla="*/ 5247381 w 6699513"/>
              <a:gd name="connsiteY7" fmla="*/ 1187186 h 6857999"/>
              <a:gd name="connsiteX8" fmla="*/ 1794444 w 6699513"/>
              <a:gd name="connsiteY8" fmla="*/ 4640123 h 6857999"/>
              <a:gd name="connsiteX9" fmla="*/ 4012320 w 6699513"/>
              <a:gd name="connsiteY9" fmla="*/ 6857999 h 6857999"/>
              <a:gd name="connsiteX10" fmla="*/ 2217875 w 6699513"/>
              <a:gd name="connsiteY10" fmla="*/ 6857999 h 6857999"/>
              <a:gd name="connsiteX11" fmla="*/ 0 w 6699513"/>
              <a:gd name="connsiteY11" fmla="*/ 4640124 h 6857999"/>
              <a:gd name="connsiteX12" fmla="*/ 4640123 w 6699513"/>
              <a:gd name="connsiteY12" fmla="*/ 0 h 6857999"/>
              <a:gd name="connsiteX0" fmla="*/ 4640123 w 6699513"/>
              <a:gd name="connsiteY0" fmla="*/ 0 h 6857999"/>
              <a:gd name="connsiteX1" fmla="*/ 5854641 w 6699513"/>
              <a:gd name="connsiteY1" fmla="*/ 0 h 6857999"/>
              <a:gd name="connsiteX2" fmla="*/ 6699513 w 6699513"/>
              <a:gd name="connsiteY2" fmla="*/ 844872 h 6857999"/>
              <a:gd name="connsiteX3" fmla="*/ 6699513 w 6699513"/>
              <a:gd name="connsiteY3" fmla="*/ 2639318 h 6857999"/>
              <a:gd name="connsiteX4" fmla="*/ 5247381 w 6699513"/>
              <a:gd name="connsiteY4" fmla="*/ 1187186 h 6857999"/>
              <a:gd name="connsiteX5" fmla="*/ 1794444 w 6699513"/>
              <a:gd name="connsiteY5" fmla="*/ 4640123 h 6857999"/>
              <a:gd name="connsiteX6" fmla="*/ 4012320 w 6699513"/>
              <a:gd name="connsiteY6" fmla="*/ 6857999 h 6857999"/>
              <a:gd name="connsiteX7" fmla="*/ 2217875 w 6699513"/>
              <a:gd name="connsiteY7" fmla="*/ 6857999 h 6857999"/>
              <a:gd name="connsiteX8" fmla="*/ 0 w 6699513"/>
              <a:gd name="connsiteY8" fmla="*/ 4640124 h 6857999"/>
              <a:gd name="connsiteX9" fmla="*/ 4640123 w 6699513"/>
              <a:gd name="connsiteY9" fmla="*/ 0 h 6857999"/>
              <a:gd name="connsiteX0" fmla="*/ 4640123 w 6699513"/>
              <a:gd name="connsiteY0" fmla="*/ 0 h 6857999"/>
              <a:gd name="connsiteX1" fmla="*/ 5854641 w 6699513"/>
              <a:gd name="connsiteY1" fmla="*/ 0 h 6857999"/>
              <a:gd name="connsiteX2" fmla="*/ 6699513 w 6699513"/>
              <a:gd name="connsiteY2" fmla="*/ 844872 h 6857999"/>
              <a:gd name="connsiteX3" fmla="*/ 5247381 w 6699513"/>
              <a:gd name="connsiteY3" fmla="*/ 1187186 h 6857999"/>
              <a:gd name="connsiteX4" fmla="*/ 1794444 w 6699513"/>
              <a:gd name="connsiteY4" fmla="*/ 4640123 h 6857999"/>
              <a:gd name="connsiteX5" fmla="*/ 4012320 w 6699513"/>
              <a:gd name="connsiteY5" fmla="*/ 6857999 h 6857999"/>
              <a:gd name="connsiteX6" fmla="*/ 2217875 w 6699513"/>
              <a:gd name="connsiteY6" fmla="*/ 6857999 h 6857999"/>
              <a:gd name="connsiteX7" fmla="*/ 0 w 6699513"/>
              <a:gd name="connsiteY7" fmla="*/ 4640124 h 6857999"/>
              <a:gd name="connsiteX8" fmla="*/ 4640123 w 6699513"/>
              <a:gd name="connsiteY8" fmla="*/ 0 h 6857999"/>
              <a:gd name="connsiteX0" fmla="*/ 4640123 w 5854641"/>
              <a:gd name="connsiteY0" fmla="*/ 0 h 6857999"/>
              <a:gd name="connsiteX1" fmla="*/ 5854641 w 5854641"/>
              <a:gd name="connsiteY1" fmla="*/ 0 h 6857999"/>
              <a:gd name="connsiteX2" fmla="*/ 5247381 w 5854641"/>
              <a:gd name="connsiteY2" fmla="*/ 1187186 h 6857999"/>
              <a:gd name="connsiteX3" fmla="*/ 1794444 w 5854641"/>
              <a:gd name="connsiteY3" fmla="*/ 4640123 h 6857999"/>
              <a:gd name="connsiteX4" fmla="*/ 4012320 w 5854641"/>
              <a:gd name="connsiteY4" fmla="*/ 6857999 h 6857999"/>
              <a:gd name="connsiteX5" fmla="*/ 2217875 w 5854641"/>
              <a:gd name="connsiteY5" fmla="*/ 6857999 h 6857999"/>
              <a:gd name="connsiteX6" fmla="*/ 0 w 5854641"/>
              <a:gd name="connsiteY6" fmla="*/ 4640124 h 6857999"/>
              <a:gd name="connsiteX7" fmla="*/ 4640123 w 5854641"/>
              <a:gd name="connsiteY7" fmla="*/ 0 h 6857999"/>
              <a:gd name="connsiteX0" fmla="*/ 4640123 w 5247381"/>
              <a:gd name="connsiteY0" fmla="*/ 0 h 6857999"/>
              <a:gd name="connsiteX1" fmla="*/ 5247381 w 5247381"/>
              <a:gd name="connsiteY1" fmla="*/ 1187186 h 6857999"/>
              <a:gd name="connsiteX2" fmla="*/ 1794444 w 5247381"/>
              <a:gd name="connsiteY2" fmla="*/ 4640123 h 6857999"/>
              <a:gd name="connsiteX3" fmla="*/ 4012320 w 5247381"/>
              <a:gd name="connsiteY3" fmla="*/ 6857999 h 6857999"/>
              <a:gd name="connsiteX4" fmla="*/ 2217875 w 5247381"/>
              <a:gd name="connsiteY4" fmla="*/ 6857999 h 6857999"/>
              <a:gd name="connsiteX5" fmla="*/ 0 w 5247381"/>
              <a:gd name="connsiteY5" fmla="*/ 4640124 h 6857999"/>
              <a:gd name="connsiteX6" fmla="*/ 4640123 w 5247381"/>
              <a:gd name="connsiteY6" fmla="*/ 0 h 6857999"/>
              <a:gd name="connsiteX0" fmla="*/ 2237691 w 5247381"/>
              <a:gd name="connsiteY0" fmla="*/ 1215246 h 5670813"/>
              <a:gd name="connsiteX1" fmla="*/ 5247381 w 5247381"/>
              <a:gd name="connsiteY1" fmla="*/ 0 h 5670813"/>
              <a:gd name="connsiteX2" fmla="*/ 1794444 w 5247381"/>
              <a:gd name="connsiteY2" fmla="*/ 3452937 h 5670813"/>
              <a:gd name="connsiteX3" fmla="*/ 4012320 w 5247381"/>
              <a:gd name="connsiteY3" fmla="*/ 5670813 h 5670813"/>
              <a:gd name="connsiteX4" fmla="*/ 2217875 w 5247381"/>
              <a:gd name="connsiteY4" fmla="*/ 5670813 h 5670813"/>
              <a:gd name="connsiteX5" fmla="*/ 0 w 5247381"/>
              <a:gd name="connsiteY5" fmla="*/ 3452938 h 5670813"/>
              <a:gd name="connsiteX6" fmla="*/ 2237691 w 5247381"/>
              <a:gd name="connsiteY6" fmla="*/ 1215246 h 5670813"/>
              <a:gd name="connsiteX0" fmla="*/ 2237691 w 4012320"/>
              <a:gd name="connsiteY0" fmla="*/ -1 h 4455566"/>
              <a:gd name="connsiteX1" fmla="*/ 2244340 w 4012320"/>
              <a:gd name="connsiteY1" fmla="*/ 1770128 h 4455566"/>
              <a:gd name="connsiteX2" fmla="*/ 1794444 w 4012320"/>
              <a:gd name="connsiteY2" fmla="*/ 2237690 h 4455566"/>
              <a:gd name="connsiteX3" fmla="*/ 4012320 w 4012320"/>
              <a:gd name="connsiteY3" fmla="*/ 4455566 h 4455566"/>
              <a:gd name="connsiteX4" fmla="*/ 2217875 w 4012320"/>
              <a:gd name="connsiteY4" fmla="*/ 4455566 h 4455566"/>
              <a:gd name="connsiteX5" fmla="*/ 0 w 4012320"/>
              <a:gd name="connsiteY5" fmla="*/ 2237691 h 4455566"/>
              <a:gd name="connsiteX6" fmla="*/ 2237691 w 4012320"/>
              <a:gd name="connsiteY6" fmla="*/ -1 h 4455566"/>
              <a:gd name="connsiteX0" fmla="*/ 2237691 w 2245827"/>
              <a:gd name="connsiteY0" fmla="*/ 1 h 4455568"/>
              <a:gd name="connsiteX1" fmla="*/ 2244340 w 2245827"/>
              <a:gd name="connsiteY1" fmla="*/ 1770130 h 4455568"/>
              <a:gd name="connsiteX2" fmla="*/ 1794444 w 2245827"/>
              <a:gd name="connsiteY2" fmla="*/ 2237692 h 4455568"/>
              <a:gd name="connsiteX3" fmla="*/ 2245827 w 2245827"/>
              <a:gd name="connsiteY3" fmla="*/ 2653744 h 4455568"/>
              <a:gd name="connsiteX4" fmla="*/ 2217875 w 2245827"/>
              <a:gd name="connsiteY4" fmla="*/ 4455568 h 4455568"/>
              <a:gd name="connsiteX5" fmla="*/ 0 w 2245827"/>
              <a:gd name="connsiteY5" fmla="*/ 2237693 h 4455568"/>
              <a:gd name="connsiteX6" fmla="*/ 2237691 w 2245827"/>
              <a:gd name="connsiteY6" fmla="*/ 1 h 4455568"/>
              <a:gd name="connsiteX0" fmla="*/ 2237691 w 2245827"/>
              <a:gd name="connsiteY0" fmla="*/ -1 h 4463478"/>
              <a:gd name="connsiteX1" fmla="*/ 2244340 w 2245827"/>
              <a:gd name="connsiteY1" fmla="*/ 1770128 h 4463478"/>
              <a:gd name="connsiteX2" fmla="*/ 1794444 w 2245827"/>
              <a:gd name="connsiteY2" fmla="*/ 2237690 h 4463478"/>
              <a:gd name="connsiteX3" fmla="*/ 2245827 w 2245827"/>
              <a:gd name="connsiteY3" fmla="*/ 2653742 h 4463478"/>
              <a:gd name="connsiteX4" fmla="*/ 2225789 w 2245827"/>
              <a:gd name="connsiteY4" fmla="*/ 4463478 h 4463478"/>
              <a:gd name="connsiteX5" fmla="*/ 0 w 2245827"/>
              <a:gd name="connsiteY5" fmla="*/ 2237691 h 4463478"/>
              <a:gd name="connsiteX6" fmla="*/ 2237691 w 2245827"/>
              <a:gd name="connsiteY6" fmla="*/ -1 h 4463478"/>
              <a:gd name="connsiteX0" fmla="*/ 2237691 w 2244340"/>
              <a:gd name="connsiteY0" fmla="*/ 1 h 4463480"/>
              <a:gd name="connsiteX1" fmla="*/ 2244340 w 2244340"/>
              <a:gd name="connsiteY1" fmla="*/ 1770130 h 4463480"/>
              <a:gd name="connsiteX2" fmla="*/ 1794444 w 2244340"/>
              <a:gd name="connsiteY2" fmla="*/ 2237692 h 4463480"/>
              <a:gd name="connsiteX3" fmla="*/ 2230002 w 2244340"/>
              <a:gd name="connsiteY3" fmla="*/ 2645833 h 4463480"/>
              <a:gd name="connsiteX4" fmla="*/ 2225789 w 2244340"/>
              <a:gd name="connsiteY4" fmla="*/ 4463480 h 4463480"/>
              <a:gd name="connsiteX5" fmla="*/ 0 w 2244340"/>
              <a:gd name="connsiteY5" fmla="*/ 2237693 h 4463480"/>
              <a:gd name="connsiteX6" fmla="*/ 2237691 w 2244340"/>
              <a:gd name="connsiteY6" fmla="*/ 1 h 4463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44340" h="4463480">
                <a:moveTo>
                  <a:pt x="2237691" y="1"/>
                </a:moveTo>
                <a:cubicBezTo>
                  <a:pt x="2239907" y="590044"/>
                  <a:pt x="2242124" y="1180087"/>
                  <a:pt x="2244340" y="1770130"/>
                </a:cubicBezTo>
                <a:lnTo>
                  <a:pt x="1794444" y="2237692"/>
                </a:lnTo>
                <a:lnTo>
                  <a:pt x="2230002" y="2645833"/>
                </a:lnTo>
                <a:cubicBezTo>
                  <a:pt x="2228598" y="3251715"/>
                  <a:pt x="2227193" y="3857598"/>
                  <a:pt x="2225789" y="4463480"/>
                </a:cubicBezTo>
                <a:lnTo>
                  <a:pt x="0" y="2237693"/>
                </a:lnTo>
                <a:lnTo>
                  <a:pt x="2237691" y="1"/>
                </a:lnTo>
                <a:close/>
              </a:path>
            </a:pathLst>
          </a:custGeom>
          <a:solidFill>
            <a:srgbClr val="000000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5"/>
          <p:cNvSpPr txBox="1"/>
          <p:nvPr/>
        </p:nvSpPr>
        <p:spPr>
          <a:xfrm>
            <a:off x="9191628" y="6674644"/>
            <a:ext cx="2839432" cy="138467"/>
          </a:xfrm>
          <a:prstGeom prst="rect">
            <a:avLst/>
          </a:prstGeom>
          <a:noFill/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12700" marR="5080">
              <a:lnSpc>
                <a:spcPct val="100000"/>
              </a:lnSpc>
              <a:defRPr sz="900" b="1" spc="-5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marL="12697" marR="5079" lvl="0" indent="0" algn="l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1200" cap="none" spc="-5" normalizeH="0" baseline="0" noProof="0" dirty="0">
                <a:ln>
                  <a:noFill/>
                </a:ln>
                <a:solidFill>
                  <a:srgbClr val="C6C3C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© </a:t>
            </a:r>
            <a:r>
              <a:rPr kumimoji="0" lang="en-US" sz="900" b="0" i="0" u="none" strike="noStrike" kern="1200" cap="none" spc="-5" normalizeH="0" baseline="0" noProof="0" dirty="0">
                <a:ln>
                  <a:noFill/>
                </a:ln>
                <a:solidFill>
                  <a:srgbClr val="C6C3C7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Medikabazaar (Boston Ivy Healthcare Solutions Pvt. Ltd.) </a:t>
            </a:r>
            <a:endParaRPr kumimoji="0" sz="900" b="0" i="0" u="none" strike="noStrike" kern="1200" cap="none" spc="-5" normalizeH="0" baseline="0" noProof="0" dirty="0">
              <a:ln>
                <a:noFill/>
              </a:ln>
              <a:solidFill>
                <a:srgbClr val="C6C3C7"/>
              </a:solidFill>
              <a:effectLst/>
              <a:uLnTx/>
              <a:uFillTx/>
              <a:latin typeface="Calibri"/>
              <a:ea typeface="+mn-ea"/>
              <a:cs typeface="Arial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856392" y="3290884"/>
            <a:ext cx="904238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1218926">
              <a:defRPr/>
            </a:pPr>
            <a:r>
              <a:rPr lang="en-US" sz="2800" b="1" dirty="0">
                <a:solidFill>
                  <a:prstClr val="black"/>
                </a:solidFill>
                <a:ea typeface="Calibri"/>
                <a:cs typeface="Calibri"/>
              </a:rPr>
              <a:t>Benefits </a:t>
            </a:r>
            <a:r>
              <a:rPr lang="en-US" sz="2800" b="1" dirty="0" smtClean="0">
                <a:solidFill>
                  <a:prstClr val="black"/>
                </a:solidFill>
                <a:ea typeface="Calibri"/>
                <a:cs typeface="Calibri"/>
              </a:rPr>
              <a:t>Of Efficient </a:t>
            </a:r>
            <a:r>
              <a:rPr lang="en-US" sz="2800" b="1" dirty="0" smtClean="0">
                <a:solidFill>
                  <a:prstClr val="black"/>
                </a:solidFill>
              </a:rPr>
              <a:t>Material Management</a:t>
            </a:r>
          </a:p>
          <a:p>
            <a:pPr lvl="0" algn="r" defTabSz="1218926">
              <a:defRPr/>
            </a:pPr>
            <a:r>
              <a:rPr lang="en-US" sz="2800" b="1" dirty="0" smtClean="0">
                <a:solidFill>
                  <a:schemeClr val="tx1">
                    <a:lumMod val="65000"/>
                    <a:lumOff val="35000"/>
                  </a:schemeClr>
                </a:solidFill>
                <a:ea typeface="Calibri"/>
                <a:cs typeface="Calibri"/>
              </a:rPr>
              <a:t>OPEX</a:t>
            </a:r>
            <a:r>
              <a:rPr lang="en-US" sz="2800" b="1" dirty="0">
                <a:solidFill>
                  <a:schemeClr val="tx1">
                    <a:lumMod val="65000"/>
                    <a:lumOff val="35000"/>
                  </a:schemeClr>
                </a:solidFill>
                <a:ea typeface="Calibri"/>
                <a:cs typeface="Calibri"/>
              </a:rPr>
              <a:t>, Risks &amp; </a:t>
            </a:r>
            <a:r>
              <a:rPr lang="en-US" sz="2800" b="1" dirty="0" smtClean="0">
                <a:solidFill>
                  <a:schemeClr val="tx1">
                    <a:lumMod val="65000"/>
                    <a:lumOff val="35000"/>
                  </a:schemeClr>
                </a:solidFill>
                <a:ea typeface="Calibri"/>
                <a:cs typeface="Calibri"/>
              </a:rPr>
              <a:t>Effort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Calibri"/>
              </a:rPr>
              <a:t>&amp; Cost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Calibri"/>
              </a:rPr>
              <a:t>Optimization</a:t>
            </a:r>
            <a:endParaRPr kumimoji="0" lang="en-US" sz="2800" b="1" i="0" u="none" strike="noStrike" kern="1200" cap="none" spc="0" normalizeH="0" baseline="0" noProof="0" dirty="0" smtClean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382090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7" name="Straight Connector 36"/>
          <p:cNvCxnSpPr>
            <a:cxnSpLocks/>
          </p:cNvCxnSpPr>
          <p:nvPr/>
        </p:nvCxnSpPr>
        <p:spPr>
          <a:xfrm flipV="1">
            <a:off x="878444" y="688613"/>
            <a:ext cx="5903288" cy="35943"/>
          </a:xfrm>
          <a:prstGeom prst="line">
            <a:avLst/>
          </a:prstGeom>
          <a:ln w="3810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Group 19"/>
          <p:cNvGrpSpPr/>
          <p:nvPr/>
        </p:nvGrpSpPr>
        <p:grpSpPr>
          <a:xfrm>
            <a:off x="4409" y="1241"/>
            <a:ext cx="1022746" cy="755255"/>
            <a:chOff x="0" y="0"/>
            <a:chExt cx="1023353" cy="755703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84D1544-11C6-4238-A65C-FE7822BCB624}"/>
                </a:ext>
              </a:extLst>
            </p:cNvPr>
            <p:cNvSpPr/>
            <p:nvPr/>
          </p:nvSpPr>
          <p:spPr>
            <a:xfrm>
              <a:off x="0" y="0"/>
              <a:ext cx="755703" cy="755703"/>
            </a:xfrm>
            <a:prstGeom prst="rect">
              <a:avLst/>
            </a:prstGeom>
            <a:solidFill>
              <a:srgbClr val="F26E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lang="en-ID" sz="3200" b="1" kern="0" dirty="0">
                  <a:solidFill>
                    <a:srgbClr val="FFFFFF"/>
                  </a:solidFill>
                  <a:latin typeface="Calibri"/>
                  <a:sym typeface="Arial"/>
                </a:rPr>
                <a:t>2</a:t>
              </a:r>
              <a:endParaRPr kumimoji="0" lang="en-ID" sz="32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BC57C1AF-901E-4031-9F34-1200D9515868}"/>
                </a:ext>
              </a:extLst>
            </p:cNvPr>
            <p:cNvSpPr txBox="1"/>
            <p:nvPr/>
          </p:nvSpPr>
          <p:spPr>
            <a:xfrm>
              <a:off x="838622" y="223962"/>
              <a:ext cx="18473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2A4186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" name="Rectangle 5"/>
          <p:cNvSpPr/>
          <p:nvPr/>
        </p:nvSpPr>
        <p:spPr>
          <a:xfrm>
            <a:off x="842534" y="106514"/>
            <a:ext cx="11318606" cy="5230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8926">
              <a:defRPr/>
            </a:pPr>
            <a:r>
              <a:rPr lang="en-US" sz="2799" b="1" dirty="0">
                <a:solidFill>
                  <a:srgbClr val="2A4186"/>
                </a:solidFill>
                <a:latin typeface="Calibri"/>
              </a:rPr>
              <a:t>Benefits Of Efficient Inventory Management For A Hospital</a:t>
            </a:r>
          </a:p>
        </p:txBody>
      </p:sp>
      <p:sp>
        <p:nvSpPr>
          <p:cNvPr id="4" name="Rectangle 3"/>
          <p:cNvSpPr/>
          <p:nvPr/>
        </p:nvSpPr>
        <p:spPr>
          <a:xfrm>
            <a:off x="2040073" y="1087181"/>
            <a:ext cx="892352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200" b="1" dirty="0">
                <a:solidFill>
                  <a:srgbClr val="F26E23"/>
                </a:solidFill>
              </a:rPr>
              <a:t>Saving Potential </a:t>
            </a:r>
            <a:r>
              <a:rPr lang="en-US" sz="3200" b="1" dirty="0" smtClean="0">
                <a:solidFill>
                  <a:srgbClr val="F26E23"/>
                </a:solidFill>
              </a:rPr>
              <a:t>in Inventory costs &amp; Overall OPEX </a:t>
            </a:r>
            <a:endParaRPr lang="en-US" sz="3200" b="1" dirty="0">
              <a:solidFill>
                <a:srgbClr val="F26E23"/>
              </a:solidFill>
            </a:endParaRPr>
          </a:p>
        </p:txBody>
      </p:sp>
      <p:sp>
        <p:nvSpPr>
          <p:cNvPr id="7" name="Equal 6"/>
          <p:cNvSpPr/>
          <p:nvPr/>
        </p:nvSpPr>
        <p:spPr>
          <a:xfrm>
            <a:off x="6746566" y="3654581"/>
            <a:ext cx="896815" cy="545123"/>
          </a:xfrm>
          <a:prstGeom prst="mathEqual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528096" y="2246166"/>
            <a:ext cx="2505563" cy="3742493"/>
            <a:chOff x="528096" y="2246166"/>
            <a:chExt cx="2505563" cy="3742493"/>
          </a:xfrm>
        </p:grpSpPr>
        <p:sp>
          <p:nvSpPr>
            <p:cNvPr id="12" name="Oval 11"/>
            <p:cNvSpPr/>
            <p:nvPr/>
          </p:nvSpPr>
          <p:spPr>
            <a:xfrm>
              <a:off x="634162" y="2842147"/>
              <a:ext cx="2282334" cy="2169994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 b="1" dirty="0" smtClean="0">
                  <a:solidFill>
                    <a:srgbClr val="002060"/>
                  </a:solidFill>
                </a:rPr>
                <a:t>30% </a:t>
              </a:r>
            </a:p>
            <a:p>
              <a:pPr algn="ctr"/>
              <a:r>
                <a:rPr lang="en-US" dirty="0" smtClean="0">
                  <a:solidFill>
                    <a:srgbClr val="415693"/>
                  </a:solidFill>
                </a:rPr>
                <a:t>of OPEX</a:t>
              </a:r>
              <a:endParaRPr lang="en-US" dirty="0">
                <a:solidFill>
                  <a:srgbClr val="415693"/>
                </a:solidFill>
              </a:endParaRPr>
            </a:p>
          </p:txBody>
        </p:sp>
        <p:sp>
          <p:nvSpPr>
            <p:cNvPr id="5" name="Rectangle 4"/>
            <p:cNvSpPr/>
            <p:nvPr/>
          </p:nvSpPr>
          <p:spPr>
            <a:xfrm>
              <a:off x="690154" y="5280773"/>
              <a:ext cx="2343505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smtClean="0"/>
                <a:t>Procurement Cost</a:t>
              </a:r>
            </a:p>
            <a:p>
              <a:pPr algn="ctr"/>
              <a:r>
                <a:rPr lang="en-US" sz="2000" b="1" dirty="0" smtClean="0"/>
                <a:t>Up to 30% of OPEX</a:t>
              </a:r>
              <a:endParaRPr lang="en-US" sz="2000" b="1" dirty="0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528096" y="2246166"/>
              <a:ext cx="249446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2400" b="1" dirty="0" smtClean="0"/>
                <a:t>Procurement Cost</a:t>
              </a: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3972959" y="2197516"/>
            <a:ext cx="2638302" cy="4103294"/>
            <a:chOff x="3972959" y="2197516"/>
            <a:chExt cx="2638302" cy="4103294"/>
          </a:xfrm>
        </p:grpSpPr>
        <p:sp>
          <p:nvSpPr>
            <p:cNvPr id="13" name="Oval 12"/>
            <p:cNvSpPr/>
            <p:nvPr/>
          </p:nvSpPr>
          <p:spPr>
            <a:xfrm>
              <a:off x="4511617" y="3253446"/>
              <a:ext cx="1417150" cy="1347395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/>
                <a:t>20% </a:t>
              </a:r>
              <a:endParaRPr lang="en-US" sz="2800" b="1" dirty="0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3972959" y="2197516"/>
              <a:ext cx="2494465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2400" b="1" dirty="0" smtClean="0"/>
                <a:t>Procurement Savings Potential</a:t>
              </a: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3972959" y="5285147"/>
              <a:ext cx="2638302" cy="101566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 smtClean="0"/>
                <a:t>Effecient</a:t>
              </a:r>
              <a:r>
                <a:rPr lang="en-US" sz="2000" b="1" dirty="0" smtClean="0"/>
                <a:t> Procurement Can Easily Save 20% of Procurement Cost</a:t>
              </a:r>
              <a:endParaRPr lang="en-US" sz="2000" b="1" dirty="0"/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8770725" y="2903833"/>
            <a:ext cx="3390415" cy="3396977"/>
            <a:chOff x="8770725" y="2903833"/>
            <a:chExt cx="3390415" cy="3396977"/>
          </a:xfrm>
        </p:grpSpPr>
        <p:sp>
          <p:nvSpPr>
            <p:cNvPr id="11" name="Rectangle 10"/>
            <p:cNvSpPr/>
            <p:nvPr/>
          </p:nvSpPr>
          <p:spPr>
            <a:xfrm>
              <a:off x="8770725" y="3177080"/>
              <a:ext cx="3390415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8000" b="1" dirty="0" smtClean="0">
                  <a:solidFill>
                    <a:srgbClr val="F26E23"/>
                  </a:solidFill>
                </a:rPr>
                <a:t>4 </a:t>
              </a:r>
              <a:r>
                <a:rPr lang="en-US" sz="6000" dirty="0" smtClean="0">
                  <a:solidFill>
                    <a:srgbClr val="F26E23"/>
                  </a:solidFill>
                </a:rPr>
                <a:t>to</a:t>
              </a:r>
              <a:r>
                <a:rPr lang="en-US" sz="8000" b="1" dirty="0" smtClean="0">
                  <a:solidFill>
                    <a:srgbClr val="F26E23"/>
                  </a:solidFill>
                </a:rPr>
                <a:t> 5% </a:t>
              </a:r>
              <a:endParaRPr lang="en-US" sz="8000" b="1" dirty="0">
                <a:solidFill>
                  <a:srgbClr val="F26E23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9004595" y="5285147"/>
              <a:ext cx="2638302" cy="101566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smtClean="0"/>
                <a:t>Smart Procurement will save you</a:t>
              </a:r>
            </a:p>
            <a:p>
              <a:pPr algn="ctr"/>
              <a:r>
                <a:rPr lang="en-US" sz="2000" b="1" dirty="0" smtClean="0"/>
                <a:t>4 to 5% of OPEX Cost</a:t>
              </a:r>
              <a:endParaRPr lang="en-US" sz="2000" b="1" dirty="0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9004595" y="4431167"/>
              <a:ext cx="249446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2400" b="1" dirty="0" smtClean="0"/>
                <a:t>of OPEX Cost</a:t>
              </a: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8851002" y="2903833"/>
              <a:ext cx="249446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2400" b="1" dirty="0" smtClean="0"/>
                <a:t>Save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83590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7" name="Straight Connector 36"/>
          <p:cNvCxnSpPr>
            <a:cxnSpLocks/>
          </p:cNvCxnSpPr>
          <p:nvPr/>
        </p:nvCxnSpPr>
        <p:spPr>
          <a:xfrm flipV="1">
            <a:off x="878444" y="688613"/>
            <a:ext cx="5903288" cy="35943"/>
          </a:xfrm>
          <a:prstGeom prst="line">
            <a:avLst/>
          </a:prstGeom>
          <a:ln w="3810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Group 19"/>
          <p:cNvGrpSpPr/>
          <p:nvPr/>
        </p:nvGrpSpPr>
        <p:grpSpPr>
          <a:xfrm>
            <a:off x="4409" y="1241"/>
            <a:ext cx="1022746" cy="755255"/>
            <a:chOff x="0" y="0"/>
            <a:chExt cx="1023353" cy="755703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84D1544-11C6-4238-A65C-FE7822BCB624}"/>
                </a:ext>
              </a:extLst>
            </p:cNvPr>
            <p:cNvSpPr/>
            <p:nvPr/>
          </p:nvSpPr>
          <p:spPr>
            <a:xfrm>
              <a:off x="0" y="0"/>
              <a:ext cx="755703" cy="755703"/>
            </a:xfrm>
            <a:prstGeom prst="rect">
              <a:avLst/>
            </a:prstGeom>
            <a:solidFill>
              <a:srgbClr val="F26E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lang="en-ID" sz="3200" b="1" kern="0" dirty="0">
                  <a:solidFill>
                    <a:srgbClr val="FFFFFF"/>
                  </a:solidFill>
                  <a:latin typeface="Calibri"/>
                  <a:sym typeface="Arial"/>
                </a:rPr>
                <a:t>2</a:t>
              </a:r>
              <a:endParaRPr kumimoji="0" lang="en-ID" sz="32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BC57C1AF-901E-4031-9F34-1200D9515868}"/>
                </a:ext>
              </a:extLst>
            </p:cNvPr>
            <p:cNvSpPr txBox="1"/>
            <p:nvPr/>
          </p:nvSpPr>
          <p:spPr>
            <a:xfrm>
              <a:off x="838622" y="223962"/>
              <a:ext cx="18473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2A4186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" name="Rectangle 5"/>
          <p:cNvSpPr/>
          <p:nvPr/>
        </p:nvSpPr>
        <p:spPr>
          <a:xfrm>
            <a:off x="759663" y="130991"/>
            <a:ext cx="9816450" cy="523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12189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799" b="1" i="0" u="none" strike="noStrike" kern="1200" cap="none" spc="0" normalizeH="0" baseline="0" noProof="0" dirty="0" smtClean="0">
                <a:ln>
                  <a:noFill/>
                </a:ln>
                <a:solidFill>
                  <a:srgbClr val="2A418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Inventory</a:t>
            </a:r>
            <a:r>
              <a:rPr kumimoji="0" lang="en-US" sz="2799" b="1" i="0" u="none" strike="noStrike" kern="1200" cap="none" spc="0" normalizeH="0" noProof="0" dirty="0" smtClean="0">
                <a:ln>
                  <a:noFill/>
                </a:ln>
                <a:solidFill>
                  <a:srgbClr val="2A418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Control To Reduce OPEX, Inventory Risks &amp; Effort</a:t>
            </a:r>
            <a:endParaRPr kumimoji="0" lang="en-US" sz="4399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A9646612-7D04-BD49-AA02-5BF39D954015}"/>
              </a:ext>
            </a:extLst>
          </p:cNvPr>
          <p:cNvGrpSpPr/>
          <p:nvPr/>
        </p:nvGrpSpPr>
        <p:grpSpPr>
          <a:xfrm>
            <a:off x="248184" y="1174704"/>
            <a:ext cx="2916238" cy="1087438"/>
            <a:chOff x="1134312" y="1746951"/>
            <a:chExt cx="2916238" cy="1087438"/>
          </a:xfrm>
        </p:grpSpPr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0C1D0DD5-5B6B-CD4B-9607-951393D0B4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1412" y="1746951"/>
              <a:ext cx="719138" cy="1087438"/>
            </a:xfrm>
            <a:custGeom>
              <a:avLst/>
              <a:gdLst>
                <a:gd name="T0" fmla="*/ 226 w 453"/>
                <a:gd name="T1" fmla="*/ 0 h 685"/>
                <a:gd name="T2" fmla="*/ 453 w 453"/>
                <a:gd name="T3" fmla="*/ 171 h 685"/>
                <a:gd name="T4" fmla="*/ 453 w 453"/>
                <a:gd name="T5" fmla="*/ 514 h 685"/>
                <a:gd name="T6" fmla="*/ 226 w 453"/>
                <a:gd name="T7" fmla="*/ 685 h 685"/>
                <a:gd name="T8" fmla="*/ 0 w 453"/>
                <a:gd name="T9" fmla="*/ 514 h 685"/>
                <a:gd name="T10" fmla="*/ 0 w 453"/>
                <a:gd name="T11" fmla="*/ 171 h 685"/>
                <a:gd name="T12" fmla="*/ 226 w 453"/>
                <a:gd name="T13" fmla="*/ 0 h 685"/>
                <a:gd name="T14" fmla="*/ 226 w 453"/>
                <a:gd name="T15" fmla="*/ 82 h 685"/>
                <a:gd name="T16" fmla="*/ 399 w 453"/>
                <a:gd name="T17" fmla="*/ 212 h 685"/>
                <a:gd name="T18" fmla="*/ 399 w 453"/>
                <a:gd name="T19" fmla="*/ 473 h 685"/>
                <a:gd name="T20" fmla="*/ 226 w 453"/>
                <a:gd name="T21" fmla="*/ 604 h 685"/>
                <a:gd name="T22" fmla="*/ 54 w 453"/>
                <a:gd name="T23" fmla="*/ 473 h 685"/>
                <a:gd name="T24" fmla="*/ 54 w 453"/>
                <a:gd name="T25" fmla="*/ 212 h 685"/>
                <a:gd name="T26" fmla="*/ 226 w 453"/>
                <a:gd name="T27" fmla="*/ 82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3" h="685">
                  <a:moveTo>
                    <a:pt x="226" y="0"/>
                  </a:moveTo>
                  <a:lnTo>
                    <a:pt x="453" y="171"/>
                  </a:lnTo>
                  <a:lnTo>
                    <a:pt x="453" y="514"/>
                  </a:lnTo>
                  <a:lnTo>
                    <a:pt x="226" y="685"/>
                  </a:lnTo>
                  <a:lnTo>
                    <a:pt x="0" y="514"/>
                  </a:lnTo>
                  <a:lnTo>
                    <a:pt x="0" y="171"/>
                  </a:lnTo>
                  <a:lnTo>
                    <a:pt x="226" y="0"/>
                  </a:lnTo>
                  <a:close/>
                  <a:moveTo>
                    <a:pt x="226" y="82"/>
                  </a:moveTo>
                  <a:lnTo>
                    <a:pt x="399" y="212"/>
                  </a:lnTo>
                  <a:lnTo>
                    <a:pt x="399" y="473"/>
                  </a:lnTo>
                  <a:lnTo>
                    <a:pt x="226" y="604"/>
                  </a:lnTo>
                  <a:lnTo>
                    <a:pt x="54" y="473"/>
                  </a:lnTo>
                  <a:lnTo>
                    <a:pt x="54" y="212"/>
                  </a:lnTo>
                  <a:lnTo>
                    <a:pt x="226" y="82"/>
                  </a:lnTo>
                  <a:close/>
                </a:path>
              </a:pathLst>
            </a:custGeom>
            <a:solidFill>
              <a:srgbClr val="42A5F5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8C3A3AF0-A966-6E48-BD0C-71ABDA5FB73E}"/>
                </a:ext>
              </a:extLst>
            </p:cNvPr>
            <p:cNvGrpSpPr/>
            <p:nvPr/>
          </p:nvGrpSpPr>
          <p:grpSpPr>
            <a:xfrm>
              <a:off x="1134312" y="1746951"/>
              <a:ext cx="2830513" cy="1087438"/>
              <a:chOff x="1134312" y="1746951"/>
              <a:chExt cx="2830513" cy="1087438"/>
            </a:xfrm>
          </p:grpSpPr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3910D453-F0EA-1F40-9029-563670C0E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899" y="1746951"/>
                <a:ext cx="1157288" cy="271463"/>
              </a:xfrm>
              <a:custGeom>
                <a:avLst/>
                <a:gdLst>
                  <a:gd name="T0" fmla="*/ 227 w 729"/>
                  <a:gd name="T1" fmla="*/ 0 h 171"/>
                  <a:gd name="T2" fmla="*/ 729 w 729"/>
                  <a:gd name="T3" fmla="*/ 0 h 171"/>
                  <a:gd name="T4" fmla="*/ 503 w 729"/>
                  <a:gd name="T5" fmla="*/ 171 h 171"/>
                  <a:gd name="T6" fmla="*/ 0 w 729"/>
                  <a:gd name="T7" fmla="*/ 171 h 171"/>
                  <a:gd name="T8" fmla="*/ 227 w 729"/>
                  <a:gd name="T9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9" h="171">
                    <a:moveTo>
                      <a:pt x="227" y="0"/>
                    </a:moveTo>
                    <a:lnTo>
                      <a:pt x="729" y="0"/>
                    </a:lnTo>
                    <a:lnTo>
                      <a:pt x="503" y="171"/>
                    </a:lnTo>
                    <a:lnTo>
                      <a:pt x="0" y="171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rgbClr val="2196F3">
                  <a:lumMod val="75000"/>
                </a:srgb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51D83608-4C42-BC45-8BE8-9AAF6BBBF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899" y="2562926"/>
                <a:ext cx="1157288" cy="271463"/>
              </a:xfrm>
              <a:custGeom>
                <a:avLst/>
                <a:gdLst>
                  <a:gd name="T0" fmla="*/ 0 w 729"/>
                  <a:gd name="T1" fmla="*/ 0 h 171"/>
                  <a:gd name="T2" fmla="*/ 503 w 729"/>
                  <a:gd name="T3" fmla="*/ 0 h 171"/>
                  <a:gd name="T4" fmla="*/ 729 w 729"/>
                  <a:gd name="T5" fmla="*/ 171 h 171"/>
                  <a:gd name="T6" fmla="*/ 227 w 729"/>
                  <a:gd name="T7" fmla="*/ 171 h 171"/>
                  <a:gd name="T8" fmla="*/ 0 w 729"/>
                  <a:gd name="T9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9" h="171">
                    <a:moveTo>
                      <a:pt x="0" y="0"/>
                    </a:moveTo>
                    <a:lnTo>
                      <a:pt x="503" y="0"/>
                    </a:lnTo>
                    <a:lnTo>
                      <a:pt x="729" y="171"/>
                    </a:lnTo>
                    <a:lnTo>
                      <a:pt x="227" y="17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2A5F5">
                  <a:lumMod val="50000"/>
                </a:srgb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ABC495C4-1D51-9D43-B671-CC97BE748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4312" y="1746951"/>
                <a:ext cx="1758950" cy="271463"/>
              </a:xfrm>
              <a:custGeom>
                <a:avLst/>
                <a:gdLst>
                  <a:gd name="T0" fmla="*/ 0 w 1108"/>
                  <a:gd name="T1" fmla="*/ 171 h 171"/>
                  <a:gd name="T2" fmla="*/ 227 w 1108"/>
                  <a:gd name="T3" fmla="*/ 0 h 171"/>
                  <a:gd name="T4" fmla="*/ 1108 w 1108"/>
                  <a:gd name="T5" fmla="*/ 0 h 171"/>
                  <a:gd name="T6" fmla="*/ 881 w 1108"/>
                  <a:gd name="T7" fmla="*/ 171 h 171"/>
                  <a:gd name="T8" fmla="*/ 0 w 1108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8" h="171">
                    <a:moveTo>
                      <a:pt x="0" y="171"/>
                    </a:moveTo>
                    <a:lnTo>
                      <a:pt x="227" y="0"/>
                    </a:lnTo>
                    <a:lnTo>
                      <a:pt x="1108" y="0"/>
                    </a:lnTo>
                    <a:lnTo>
                      <a:pt x="881" y="171"/>
                    </a:lnTo>
                    <a:lnTo>
                      <a:pt x="0" y="171"/>
                    </a:lnTo>
                    <a:close/>
                  </a:path>
                </a:pathLst>
              </a:custGeom>
              <a:solidFill>
                <a:srgbClr val="CDD3DB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160FFD56-541D-DA4F-89CE-D59B22DBA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4312" y="2562926"/>
                <a:ext cx="1758950" cy="271463"/>
              </a:xfrm>
              <a:custGeom>
                <a:avLst/>
                <a:gdLst>
                  <a:gd name="T0" fmla="*/ 227 w 1108"/>
                  <a:gd name="T1" fmla="*/ 171 h 171"/>
                  <a:gd name="T2" fmla="*/ 0 w 1108"/>
                  <a:gd name="T3" fmla="*/ 0 h 171"/>
                  <a:gd name="T4" fmla="*/ 881 w 1108"/>
                  <a:gd name="T5" fmla="*/ 0 h 171"/>
                  <a:gd name="T6" fmla="*/ 1108 w 1108"/>
                  <a:gd name="T7" fmla="*/ 171 h 171"/>
                  <a:gd name="T8" fmla="*/ 227 w 1108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8" h="171">
                    <a:moveTo>
                      <a:pt x="227" y="171"/>
                    </a:moveTo>
                    <a:lnTo>
                      <a:pt x="0" y="0"/>
                    </a:lnTo>
                    <a:lnTo>
                      <a:pt x="881" y="0"/>
                    </a:lnTo>
                    <a:lnTo>
                      <a:pt x="1108" y="171"/>
                    </a:lnTo>
                    <a:lnTo>
                      <a:pt x="227" y="171"/>
                    </a:lnTo>
                    <a:close/>
                  </a:path>
                </a:pathLst>
              </a:custGeom>
              <a:solidFill>
                <a:srgbClr val="44546A">
                  <a:lumMod val="40000"/>
                  <a:lumOff val="60000"/>
                </a:srgb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" name="Rectangle 67">
                <a:extLst>
                  <a:ext uri="{FF2B5EF4-FFF2-40B4-BE49-F238E27FC236}">
                    <a16:creationId xmlns:a16="http://schemas.microsoft.com/office/drawing/2014/main" id="{6D6C6244-EF3B-E344-B327-3E9C4EFA3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899" y="2018413"/>
                <a:ext cx="798513" cy="544513"/>
              </a:xfrm>
              <a:prstGeom prst="rect">
                <a:avLst/>
              </a:prstGeom>
              <a:solidFill>
                <a:srgbClr val="42A5F5">
                  <a:lumMod val="75000"/>
                </a:srgb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EB77A244-2985-CE4F-84DB-718C9865A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137" y="1877126"/>
                <a:ext cx="547688" cy="828675"/>
              </a:xfrm>
              <a:custGeom>
                <a:avLst/>
                <a:gdLst>
                  <a:gd name="T0" fmla="*/ 172 w 345"/>
                  <a:gd name="T1" fmla="*/ 0 h 522"/>
                  <a:gd name="T2" fmla="*/ 345 w 345"/>
                  <a:gd name="T3" fmla="*/ 130 h 522"/>
                  <a:gd name="T4" fmla="*/ 345 w 345"/>
                  <a:gd name="T5" fmla="*/ 391 h 522"/>
                  <a:gd name="T6" fmla="*/ 172 w 345"/>
                  <a:gd name="T7" fmla="*/ 522 h 522"/>
                  <a:gd name="T8" fmla="*/ 0 w 345"/>
                  <a:gd name="T9" fmla="*/ 391 h 522"/>
                  <a:gd name="T10" fmla="*/ 0 w 345"/>
                  <a:gd name="T11" fmla="*/ 130 h 522"/>
                  <a:gd name="T12" fmla="*/ 172 w 345"/>
                  <a:gd name="T13" fmla="*/ 0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5" h="522">
                    <a:moveTo>
                      <a:pt x="172" y="0"/>
                    </a:moveTo>
                    <a:lnTo>
                      <a:pt x="345" y="130"/>
                    </a:lnTo>
                    <a:lnTo>
                      <a:pt x="345" y="391"/>
                    </a:lnTo>
                    <a:lnTo>
                      <a:pt x="172" y="522"/>
                    </a:lnTo>
                    <a:lnTo>
                      <a:pt x="0" y="391"/>
                    </a:lnTo>
                    <a:lnTo>
                      <a:pt x="0" y="130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E38C20B1-4ED1-3A41-A7F8-13F321915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137" y="1877126"/>
                <a:ext cx="547688" cy="828675"/>
              </a:xfrm>
              <a:custGeom>
                <a:avLst/>
                <a:gdLst>
                  <a:gd name="T0" fmla="*/ 172 w 345"/>
                  <a:gd name="T1" fmla="*/ 0 h 522"/>
                  <a:gd name="T2" fmla="*/ 345 w 345"/>
                  <a:gd name="T3" fmla="*/ 130 h 522"/>
                  <a:gd name="T4" fmla="*/ 345 w 345"/>
                  <a:gd name="T5" fmla="*/ 391 h 522"/>
                  <a:gd name="T6" fmla="*/ 172 w 345"/>
                  <a:gd name="T7" fmla="*/ 522 h 522"/>
                  <a:gd name="T8" fmla="*/ 0 w 345"/>
                  <a:gd name="T9" fmla="*/ 391 h 522"/>
                  <a:gd name="T10" fmla="*/ 0 w 345"/>
                  <a:gd name="T11" fmla="*/ 130 h 522"/>
                  <a:gd name="T12" fmla="*/ 172 w 345"/>
                  <a:gd name="T13" fmla="*/ 0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5" h="522">
                    <a:moveTo>
                      <a:pt x="172" y="0"/>
                    </a:moveTo>
                    <a:lnTo>
                      <a:pt x="345" y="130"/>
                    </a:lnTo>
                    <a:lnTo>
                      <a:pt x="345" y="391"/>
                    </a:lnTo>
                    <a:lnTo>
                      <a:pt x="172" y="522"/>
                    </a:lnTo>
                    <a:lnTo>
                      <a:pt x="0" y="391"/>
                    </a:lnTo>
                    <a:lnTo>
                      <a:pt x="0" y="130"/>
                    </a:lnTo>
                    <a:lnTo>
                      <a:pt x="17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" name="Rectangle 70">
                <a:extLst>
                  <a:ext uri="{FF2B5EF4-FFF2-40B4-BE49-F238E27FC236}">
                    <a16:creationId xmlns:a16="http://schemas.microsoft.com/office/drawing/2014/main" id="{9CB0B1BC-E1D7-514A-B6EF-C5983AE70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312" y="2018413"/>
                <a:ext cx="1398588" cy="544513"/>
              </a:xfrm>
              <a:prstGeom prst="rect">
                <a:avLst/>
              </a:prstGeom>
              <a:solidFill>
                <a:srgbClr val="44546A">
                  <a:lumMod val="20000"/>
                  <a:lumOff val="80000"/>
                </a:srgb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8A7F10E4-AA21-F440-A318-DF93E1CF50CB}"/>
                  </a:ext>
                </a:extLst>
              </p:cNvPr>
              <p:cNvSpPr txBox="1"/>
              <p:nvPr/>
            </p:nvSpPr>
            <p:spPr>
              <a:xfrm>
                <a:off x="2817378" y="2015568"/>
                <a:ext cx="360996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Roboto Black" panose="02000000000000000000" pitchFamily="2" charset="0"/>
                    <a:ea typeface="Roboto Black" panose="02000000000000000000" pitchFamily="2" charset="0"/>
                  </a:rPr>
                  <a:t>1</a:t>
                </a:r>
                <a:endPara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Roboto Black" panose="02000000000000000000" pitchFamily="2" charset="0"/>
                  <a:ea typeface="Roboto Black" panose="02000000000000000000" pitchFamily="2" charset="0"/>
                </a:endParaRPr>
              </a:p>
            </p:txBody>
          </p:sp>
          <p:sp>
            <p:nvSpPr>
              <p:cNvPr id="73" name="Shape 2778">
                <a:extLst>
                  <a:ext uri="{FF2B5EF4-FFF2-40B4-BE49-F238E27FC236}">
                    <a16:creationId xmlns:a16="http://schemas.microsoft.com/office/drawing/2014/main" id="{16A9356B-80CB-174E-A7EF-85CA9AADD1B0}"/>
                  </a:ext>
                </a:extLst>
              </p:cNvPr>
              <p:cNvSpPr/>
              <p:nvPr/>
            </p:nvSpPr>
            <p:spPr>
              <a:xfrm>
                <a:off x="3549609" y="2154975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481" y="12956"/>
                    </a:moveTo>
                    <a:cubicBezTo>
                      <a:pt x="17070" y="12258"/>
                      <a:pt x="16576" y="11533"/>
                      <a:pt x="16011" y="10795"/>
                    </a:cubicBezTo>
                    <a:cubicBezTo>
                      <a:pt x="16573" y="10063"/>
                      <a:pt x="17072" y="9339"/>
                      <a:pt x="17481" y="8644"/>
                    </a:cubicBezTo>
                    <a:cubicBezTo>
                      <a:pt x="19410" y="9181"/>
                      <a:pt x="20618" y="9948"/>
                      <a:pt x="20618" y="10800"/>
                    </a:cubicBezTo>
                    <a:cubicBezTo>
                      <a:pt x="20618" y="11652"/>
                      <a:pt x="19410" y="12419"/>
                      <a:pt x="17481" y="12956"/>
                    </a:cubicBezTo>
                    <a:moveTo>
                      <a:pt x="17742" y="17743"/>
                    </a:moveTo>
                    <a:cubicBezTo>
                      <a:pt x="17140" y="18345"/>
                      <a:pt x="15740" y="18028"/>
                      <a:pt x="13996" y="17045"/>
                    </a:cubicBezTo>
                    <a:cubicBezTo>
                      <a:pt x="14198" y="16261"/>
                      <a:pt x="14365" y="15406"/>
                      <a:pt x="14487" y="14488"/>
                    </a:cubicBezTo>
                    <a:cubicBezTo>
                      <a:pt x="15405" y="14366"/>
                      <a:pt x="16261" y="14198"/>
                      <a:pt x="17044" y="13996"/>
                    </a:cubicBezTo>
                    <a:cubicBezTo>
                      <a:pt x="18028" y="15740"/>
                      <a:pt x="18345" y="17140"/>
                      <a:pt x="17742" y="17743"/>
                    </a:cubicBezTo>
                    <a:moveTo>
                      <a:pt x="15404" y="11561"/>
                    </a:moveTo>
                    <a:cubicBezTo>
                      <a:pt x="15837" y="12119"/>
                      <a:pt x="16219" y="12662"/>
                      <a:pt x="16554" y="13185"/>
                    </a:cubicBezTo>
                    <a:cubicBezTo>
                      <a:pt x="15950" y="13317"/>
                      <a:pt x="15295" y="13429"/>
                      <a:pt x="14597" y="13517"/>
                    </a:cubicBezTo>
                    <a:cubicBezTo>
                      <a:pt x="14631" y="13155"/>
                      <a:pt x="14655" y="12784"/>
                      <a:pt x="14677" y="12409"/>
                    </a:cubicBezTo>
                    <a:cubicBezTo>
                      <a:pt x="14930" y="12127"/>
                      <a:pt x="15170" y="11844"/>
                      <a:pt x="15404" y="11561"/>
                    </a:cubicBezTo>
                    <a:moveTo>
                      <a:pt x="15402" y="10032"/>
                    </a:moveTo>
                    <a:cubicBezTo>
                      <a:pt x="15170" y="9752"/>
                      <a:pt x="14928" y="9471"/>
                      <a:pt x="14677" y="9191"/>
                    </a:cubicBezTo>
                    <a:cubicBezTo>
                      <a:pt x="14655" y="8817"/>
                      <a:pt x="14631" y="8445"/>
                      <a:pt x="14597" y="8084"/>
                    </a:cubicBezTo>
                    <a:cubicBezTo>
                      <a:pt x="15295" y="8171"/>
                      <a:pt x="15950" y="8283"/>
                      <a:pt x="16554" y="8415"/>
                    </a:cubicBezTo>
                    <a:cubicBezTo>
                      <a:pt x="16221" y="8935"/>
                      <a:pt x="15832" y="9478"/>
                      <a:pt x="15402" y="10032"/>
                    </a:cubicBezTo>
                    <a:moveTo>
                      <a:pt x="17742" y="3857"/>
                    </a:moveTo>
                    <a:cubicBezTo>
                      <a:pt x="18345" y="4460"/>
                      <a:pt x="18028" y="5860"/>
                      <a:pt x="17044" y="7604"/>
                    </a:cubicBezTo>
                    <a:cubicBezTo>
                      <a:pt x="16261" y="7402"/>
                      <a:pt x="15405" y="7234"/>
                      <a:pt x="14487" y="7112"/>
                    </a:cubicBezTo>
                    <a:cubicBezTo>
                      <a:pt x="14365" y="6194"/>
                      <a:pt x="14198" y="5339"/>
                      <a:pt x="13996" y="4555"/>
                    </a:cubicBezTo>
                    <a:cubicBezTo>
                      <a:pt x="15740" y="3572"/>
                      <a:pt x="17140" y="3255"/>
                      <a:pt x="17742" y="3857"/>
                    </a:cubicBezTo>
                    <a:moveTo>
                      <a:pt x="13718" y="12012"/>
                    </a:moveTo>
                    <a:cubicBezTo>
                      <a:pt x="13448" y="12303"/>
                      <a:pt x="13172" y="12593"/>
                      <a:pt x="12882" y="12883"/>
                    </a:cubicBezTo>
                    <a:cubicBezTo>
                      <a:pt x="12593" y="13172"/>
                      <a:pt x="12303" y="13449"/>
                      <a:pt x="12012" y="13719"/>
                    </a:cubicBezTo>
                    <a:cubicBezTo>
                      <a:pt x="11614" y="13733"/>
                      <a:pt x="11212" y="13745"/>
                      <a:pt x="10800" y="13745"/>
                    </a:cubicBezTo>
                    <a:cubicBezTo>
                      <a:pt x="10387" y="13745"/>
                      <a:pt x="9985" y="13733"/>
                      <a:pt x="9587" y="13719"/>
                    </a:cubicBezTo>
                    <a:cubicBezTo>
                      <a:pt x="9297" y="13449"/>
                      <a:pt x="9006" y="13172"/>
                      <a:pt x="8717" y="12883"/>
                    </a:cubicBezTo>
                    <a:cubicBezTo>
                      <a:pt x="8428" y="12593"/>
                      <a:pt x="8152" y="12303"/>
                      <a:pt x="7881" y="12012"/>
                    </a:cubicBezTo>
                    <a:cubicBezTo>
                      <a:pt x="7866" y="11614"/>
                      <a:pt x="7855" y="11212"/>
                      <a:pt x="7855" y="10800"/>
                    </a:cubicBezTo>
                    <a:cubicBezTo>
                      <a:pt x="7855" y="10388"/>
                      <a:pt x="7866" y="9986"/>
                      <a:pt x="7881" y="9587"/>
                    </a:cubicBezTo>
                    <a:cubicBezTo>
                      <a:pt x="8152" y="9297"/>
                      <a:pt x="8428" y="9007"/>
                      <a:pt x="8717" y="8717"/>
                    </a:cubicBezTo>
                    <a:cubicBezTo>
                      <a:pt x="9006" y="8428"/>
                      <a:pt x="9297" y="8151"/>
                      <a:pt x="9587" y="7881"/>
                    </a:cubicBezTo>
                    <a:cubicBezTo>
                      <a:pt x="9985" y="7867"/>
                      <a:pt x="10387" y="7855"/>
                      <a:pt x="10800" y="7855"/>
                    </a:cubicBezTo>
                    <a:cubicBezTo>
                      <a:pt x="11212" y="7855"/>
                      <a:pt x="11614" y="7867"/>
                      <a:pt x="12012" y="7881"/>
                    </a:cubicBezTo>
                    <a:cubicBezTo>
                      <a:pt x="12303" y="8151"/>
                      <a:pt x="12593" y="8428"/>
                      <a:pt x="12882" y="8717"/>
                    </a:cubicBezTo>
                    <a:cubicBezTo>
                      <a:pt x="13172" y="9007"/>
                      <a:pt x="13448" y="9297"/>
                      <a:pt x="13718" y="9587"/>
                    </a:cubicBezTo>
                    <a:cubicBezTo>
                      <a:pt x="13733" y="9986"/>
                      <a:pt x="13745" y="10388"/>
                      <a:pt x="13745" y="10800"/>
                    </a:cubicBezTo>
                    <a:cubicBezTo>
                      <a:pt x="13745" y="11212"/>
                      <a:pt x="13733" y="11614"/>
                      <a:pt x="13718" y="12012"/>
                    </a:cubicBezTo>
                    <a:moveTo>
                      <a:pt x="13185" y="16555"/>
                    </a:moveTo>
                    <a:cubicBezTo>
                      <a:pt x="12662" y="16219"/>
                      <a:pt x="12120" y="15837"/>
                      <a:pt x="11561" y="15404"/>
                    </a:cubicBezTo>
                    <a:cubicBezTo>
                      <a:pt x="11844" y="15170"/>
                      <a:pt x="12127" y="14931"/>
                      <a:pt x="12409" y="14677"/>
                    </a:cubicBezTo>
                    <a:cubicBezTo>
                      <a:pt x="12783" y="14655"/>
                      <a:pt x="13155" y="14631"/>
                      <a:pt x="13517" y="14597"/>
                    </a:cubicBezTo>
                    <a:cubicBezTo>
                      <a:pt x="13429" y="15295"/>
                      <a:pt x="13316" y="15950"/>
                      <a:pt x="13185" y="16555"/>
                    </a:cubicBezTo>
                    <a:moveTo>
                      <a:pt x="10800" y="20618"/>
                    </a:moveTo>
                    <a:cubicBezTo>
                      <a:pt x="9948" y="20618"/>
                      <a:pt x="9181" y="19410"/>
                      <a:pt x="8643" y="17481"/>
                    </a:cubicBezTo>
                    <a:cubicBezTo>
                      <a:pt x="9339" y="17072"/>
                      <a:pt x="10062" y="16573"/>
                      <a:pt x="10795" y="16011"/>
                    </a:cubicBezTo>
                    <a:cubicBezTo>
                      <a:pt x="11532" y="16576"/>
                      <a:pt x="12258" y="17070"/>
                      <a:pt x="12957" y="17481"/>
                    </a:cubicBezTo>
                    <a:cubicBezTo>
                      <a:pt x="12419" y="19410"/>
                      <a:pt x="11652" y="20618"/>
                      <a:pt x="10800" y="20618"/>
                    </a:cubicBezTo>
                    <a:moveTo>
                      <a:pt x="8083" y="14597"/>
                    </a:moveTo>
                    <a:cubicBezTo>
                      <a:pt x="8445" y="14631"/>
                      <a:pt x="8816" y="14655"/>
                      <a:pt x="9190" y="14677"/>
                    </a:cubicBezTo>
                    <a:cubicBezTo>
                      <a:pt x="9471" y="14929"/>
                      <a:pt x="9751" y="15170"/>
                      <a:pt x="10032" y="15403"/>
                    </a:cubicBezTo>
                    <a:cubicBezTo>
                      <a:pt x="9478" y="15832"/>
                      <a:pt x="8935" y="16221"/>
                      <a:pt x="8415" y="16555"/>
                    </a:cubicBezTo>
                    <a:cubicBezTo>
                      <a:pt x="8283" y="15950"/>
                      <a:pt x="8171" y="15295"/>
                      <a:pt x="8083" y="14597"/>
                    </a:cubicBezTo>
                    <a:moveTo>
                      <a:pt x="8415" y="5045"/>
                    </a:moveTo>
                    <a:cubicBezTo>
                      <a:pt x="8938" y="5381"/>
                      <a:pt x="9480" y="5762"/>
                      <a:pt x="10038" y="6196"/>
                    </a:cubicBezTo>
                    <a:cubicBezTo>
                      <a:pt x="9756" y="6430"/>
                      <a:pt x="9473" y="6670"/>
                      <a:pt x="9190" y="6924"/>
                    </a:cubicBezTo>
                    <a:cubicBezTo>
                      <a:pt x="8816" y="6945"/>
                      <a:pt x="8445" y="6969"/>
                      <a:pt x="8083" y="7003"/>
                    </a:cubicBezTo>
                    <a:cubicBezTo>
                      <a:pt x="8171" y="6305"/>
                      <a:pt x="8283" y="5650"/>
                      <a:pt x="8415" y="5045"/>
                    </a:cubicBezTo>
                    <a:moveTo>
                      <a:pt x="10800" y="982"/>
                    </a:moveTo>
                    <a:cubicBezTo>
                      <a:pt x="11652" y="982"/>
                      <a:pt x="12419" y="2191"/>
                      <a:pt x="12957" y="4119"/>
                    </a:cubicBezTo>
                    <a:cubicBezTo>
                      <a:pt x="12261" y="4528"/>
                      <a:pt x="11537" y="5027"/>
                      <a:pt x="10804" y="5589"/>
                    </a:cubicBezTo>
                    <a:cubicBezTo>
                      <a:pt x="10067" y="5024"/>
                      <a:pt x="9341" y="4530"/>
                      <a:pt x="8643" y="4119"/>
                    </a:cubicBezTo>
                    <a:cubicBezTo>
                      <a:pt x="9181" y="2191"/>
                      <a:pt x="9948" y="982"/>
                      <a:pt x="10800" y="982"/>
                    </a:cubicBezTo>
                    <a:moveTo>
                      <a:pt x="13517" y="7003"/>
                    </a:moveTo>
                    <a:cubicBezTo>
                      <a:pt x="13155" y="6969"/>
                      <a:pt x="12783" y="6945"/>
                      <a:pt x="12409" y="6924"/>
                    </a:cubicBezTo>
                    <a:cubicBezTo>
                      <a:pt x="12129" y="6671"/>
                      <a:pt x="11848" y="6430"/>
                      <a:pt x="11568" y="6198"/>
                    </a:cubicBezTo>
                    <a:cubicBezTo>
                      <a:pt x="12122" y="5768"/>
                      <a:pt x="12665" y="5379"/>
                      <a:pt x="13185" y="5045"/>
                    </a:cubicBezTo>
                    <a:cubicBezTo>
                      <a:pt x="13316" y="5650"/>
                      <a:pt x="13429" y="6305"/>
                      <a:pt x="13517" y="7003"/>
                    </a:cubicBezTo>
                    <a:moveTo>
                      <a:pt x="7112" y="7112"/>
                    </a:moveTo>
                    <a:cubicBezTo>
                      <a:pt x="6194" y="7234"/>
                      <a:pt x="5339" y="7402"/>
                      <a:pt x="4555" y="7604"/>
                    </a:cubicBezTo>
                    <a:cubicBezTo>
                      <a:pt x="3572" y="5860"/>
                      <a:pt x="3255" y="4460"/>
                      <a:pt x="3858" y="3857"/>
                    </a:cubicBezTo>
                    <a:cubicBezTo>
                      <a:pt x="4460" y="3255"/>
                      <a:pt x="5860" y="3572"/>
                      <a:pt x="7604" y="4555"/>
                    </a:cubicBezTo>
                    <a:cubicBezTo>
                      <a:pt x="7402" y="5339"/>
                      <a:pt x="7234" y="6194"/>
                      <a:pt x="7112" y="7112"/>
                    </a:cubicBezTo>
                    <a:moveTo>
                      <a:pt x="3858" y="17743"/>
                    </a:moveTo>
                    <a:cubicBezTo>
                      <a:pt x="3255" y="17140"/>
                      <a:pt x="3572" y="15740"/>
                      <a:pt x="4555" y="13996"/>
                    </a:cubicBezTo>
                    <a:cubicBezTo>
                      <a:pt x="5339" y="14198"/>
                      <a:pt x="6194" y="14366"/>
                      <a:pt x="7112" y="14488"/>
                    </a:cubicBezTo>
                    <a:cubicBezTo>
                      <a:pt x="7234" y="15406"/>
                      <a:pt x="7402" y="16261"/>
                      <a:pt x="7604" y="17045"/>
                    </a:cubicBezTo>
                    <a:cubicBezTo>
                      <a:pt x="5860" y="18028"/>
                      <a:pt x="4460" y="18345"/>
                      <a:pt x="3858" y="17743"/>
                    </a:cubicBezTo>
                    <a:moveTo>
                      <a:pt x="7003" y="13517"/>
                    </a:moveTo>
                    <a:cubicBezTo>
                      <a:pt x="6305" y="13429"/>
                      <a:pt x="5650" y="13317"/>
                      <a:pt x="5045" y="13185"/>
                    </a:cubicBezTo>
                    <a:cubicBezTo>
                      <a:pt x="5379" y="12665"/>
                      <a:pt x="5768" y="12122"/>
                      <a:pt x="6197" y="11568"/>
                    </a:cubicBezTo>
                    <a:cubicBezTo>
                      <a:pt x="6429" y="11848"/>
                      <a:pt x="6671" y="12129"/>
                      <a:pt x="6923" y="12409"/>
                    </a:cubicBezTo>
                    <a:cubicBezTo>
                      <a:pt x="6944" y="12784"/>
                      <a:pt x="6968" y="13155"/>
                      <a:pt x="7003" y="13517"/>
                    </a:cubicBezTo>
                    <a:moveTo>
                      <a:pt x="6923" y="9191"/>
                    </a:moveTo>
                    <a:cubicBezTo>
                      <a:pt x="6669" y="9473"/>
                      <a:pt x="6429" y="9756"/>
                      <a:pt x="6196" y="10039"/>
                    </a:cubicBezTo>
                    <a:cubicBezTo>
                      <a:pt x="5763" y="9481"/>
                      <a:pt x="5381" y="8938"/>
                      <a:pt x="5045" y="8415"/>
                    </a:cubicBezTo>
                    <a:cubicBezTo>
                      <a:pt x="5650" y="8283"/>
                      <a:pt x="6305" y="8171"/>
                      <a:pt x="7003" y="8084"/>
                    </a:cubicBezTo>
                    <a:cubicBezTo>
                      <a:pt x="6968" y="8445"/>
                      <a:pt x="6944" y="8816"/>
                      <a:pt x="6923" y="9191"/>
                    </a:cubicBezTo>
                    <a:moveTo>
                      <a:pt x="982" y="10800"/>
                    </a:moveTo>
                    <a:cubicBezTo>
                      <a:pt x="982" y="9948"/>
                      <a:pt x="2190" y="9181"/>
                      <a:pt x="4119" y="8644"/>
                    </a:cubicBezTo>
                    <a:cubicBezTo>
                      <a:pt x="4530" y="9342"/>
                      <a:pt x="5023" y="10067"/>
                      <a:pt x="5588" y="10805"/>
                    </a:cubicBezTo>
                    <a:cubicBezTo>
                      <a:pt x="5027" y="11537"/>
                      <a:pt x="4528" y="12262"/>
                      <a:pt x="4119" y="12956"/>
                    </a:cubicBezTo>
                    <a:cubicBezTo>
                      <a:pt x="2190" y="12419"/>
                      <a:pt x="982" y="11652"/>
                      <a:pt x="982" y="10800"/>
                    </a:cubicBezTo>
                    <a:moveTo>
                      <a:pt x="21600" y="10800"/>
                    </a:moveTo>
                    <a:cubicBezTo>
                      <a:pt x="21600" y="9624"/>
                      <a:pt x="20173" y="8571"/>
                      <a:pt x="17918" y="7853"/>
                    </a:cubicBezTo>
                    <a:cubicBezTo>
                      <a:pt x="19002" y="5750"/>
                      <a:pt x="19269" y="3995"/>
                      <a:pt x="18437" y="3163"/>
                    </a:cubicBezTo>
                    <a:cubicBezTo>
                      <a:pt x="17605" y="2332"/>
                      <a:pt x="15850" y="2598"/>
                      <a:pt x="13748" y="3682"/>
                    </a:cubicBezTo>
                    <a:cubicBezTo>
                      <a:pt x="13029" y="1427"/>
                      <a:pt x="11976" y="0"/>
                      <a:pt x="10800" y="0"/>
                    </a:cubicBezTo>
                    <a:cubicBezTo>
                      <a:pt x="9623" y="0"/>
                      <a:pt x="8571" y="1427"/>
                      <a:pt x="7852" y="3682"/>
                    </a:cubicBezTo>
                    <a:cubicBezTo>
                      <a:pt x="5750" y="2598"/>
                      <a:pt x="3995" y="2332"/>
                      <a:pt x="3163" y="3163"/>
                    </a:cubicBezTo>
                    <a:cubicBezTo>
                      <a:pt x="2331" y="3995"/>
                      <a:pt x="2598" y="5750"/>
                      <a:pt x="3682" y="7853"/>
                    </a:cubicBezTo>
                    <a:cubicBezTo>
                      <a:pt x="1426" y="8571"/>
                      <a:pt x="0" y="9624"/>
                      <a:pt x="0" y="10800"/>
                    </a:cubicBezTo>
                    <a:cubicBezTo>
                      <a:pt x="0" y="11976"/>
                      <a:pt x="1426" y="13029"/>
                      <a:pt x="3682" y="13748"/>
                    </a:cubicBezTo>
                    <a:cubicBezTo>
                      <a:pt x="2598" y="15851"/>
                      <a:pt x="2331" y="17605"/>
                      <a:pt x="3163" y="18437"/>
                    </a:cubicBezTo>
                    <a:cubicBezTo>
                      <a:pt x="3995" y="19268"/>
                      <a:pt x="5750" y="19002"/>
                      <a:pt x="7852" y="17918"/>
                    </a:cubicBezTo>
                    <a:cubicBezTo>
                      <a:pt x="8571" y="20173"/>
                      <a:pt x="9623" y="21600"/>
                      <a:pt x="10800" y="21600"/>
                    </a:cubicBezTo>
                    <a:cubicBezTo>
                      <a:pt x="11976" y="21600"/>
                      <a:pt x="13029" y="20173"/>
                      <a:pt x="13748" y="17918"/>
                    </a:cubicBezTo>
                    <a:cubicBezTo>
                      <a:pt x="15850" y="19002"/>
                      <a:pt x="17605" y="19268"/>
                      <a:pt x="18437" y="18437"/>
                    </a:cubicBezTo>
                    <a:cubicBezTo>
                      <a:pt x="19269" y="17605"/>
                      <a:pt x="19002" y="15851"/>
                      <a:pt x="17918" y="13748"/>
                    </a:cubicBezTo>
                    <a:cubicBezTo>
                      <a:pt x="20173" y="13029"/>
                      <a:pt x="21600" y="11976"/>
                      <a:pt x="21600" y="10800"/>
                    </a:cubicBezTo>
                    <a:moveTo>
                      <a:pt x="10800" y="9818"/>
                    </a:moveTo>
                    <a:cubicBezTo>
                      <a:pt x="10258" y="9818"/>
                      <a:pt x="9818" y="10258"/>
                      <a:pt x="9818" y="10800"/>
                    </a:cubicBezTo>
                    <a:cubicBezTo>
                      <a:pt x="9818" y="11342"/>
                      <a:pt x="10258" y="11782"/>
                      <a:pt x="10800" y="11782"/>
                    </a:cubicBezTo>
                    <a:cubicBezTo>
                      <a:pt x="11342" y="11782"/>
                      <a:pt x="11782" y="11342"/>
                      <a:pt x="11782" y="10800"/>
                    </a:cubicBezTo>
                    <a:cubicBezTo>
                      <a:pt x="11782" y="10258"/>
                      <a:pt x="11342" y="9818"/>
                      <a:pt x="10800" y="9818"/>
                    </a:cubicBezTo>
                  </a:path>
                </a:pathLst>
              </a:custGeom>
              <a:gradFill>
                <a:gsLst>
                  <a:gs pos="0">
                    <a:srgbClr val="1565C0">
                      <a:lumMod val="67000"/>
                    </a:srgbClr>
                  </a:gs>
                  <a:gs pos="48000">
                    <a:srgbClr val="1E88E5"/>
                  </a:gs>
                  <a:gs pos="100000">
                    <a:srgbClr val="0D47A1"/>
                  </a:gs>
                </a:gsLst>
                <a:path path="circle">
                  <a:fillToRect l="100000" t="100000"/>
                </a:path>
              </a:gra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marL="0" marR="0" lvl="0" indent="0" defTabSz="22853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kumimoji="0" sz="15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uLnTx/>
                  <a:uFillTx/>
                  <a:latin typeface="Source Sans Pro Light" charset="0"/>
                  <a:ea typeface="Source Sans Pro Light" charset="0"/>
                  <a:cs typeface="Source Sans Pro Light" charset="0"/>
                  <a:sym typeface="Gill Sans"/>
                </a:endParaRPr>
              </a:p>
            </p:txBody>
          </p:sp>
        </p:grp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1AECC390-F82B-8A43-A53A-ED416BDAFFE4}"/>
              </a:ext>
            </a:extLst>
          </p:cNvPr>
          <p:cNvGrpSpPr/>
          <p:nvPr/>
        </p:nvGrpSpPr>
        <p:grpSpPr>
          <a:xfrm>
            <a:off x="248184" y="2262141"/>
            <a:ext cx="3797300" cy="1087438"/>
            <a:chOff x="1134312" y="2834388"/>
            <a:chExt cx="3797300" cy="1087438"/>
          </a:xfrm>
        </p:grpSpPr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E9DA4B09-4F82-0E43-BE27-67A1517C9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374" y="2834388"/>
              <a:ext cx="1158875" cy="271463"/>
            </a:xfrm>
            <a:custGeom>
              <a:avLst/>
              <a:gdLst>
                <a:gd name="T0" fmla="*/ 227 w 730"/>
                <a:gd name="T1" fmla="*/ 0 h 171"/>
                <a:gd name="T2" fmla="*/ 730 w 730"/>
                <a:gd name="T3" fmla="*/ 0 h 171"/>
                <a:gd name="T4" fmla="*/ 503 w 730"/>
                <a:gd name="T5" fmla="*/ 171 h 171"/>
                <a:gd name="T6" fmla="*/ 0 w 730"/>
                <a:gd name="T7" fmla="*/ 171 h 171"/>
                <a:gd name="T8" fmla="*/ 227 w 730"/>
                <a:gd name="T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0" h="171">
                  <a:moveTo>
                    <a:pt x="227" y="0"/>
                  </a:moveTo>
                  <a:lnTo>
                    <a:pt x="730" y="0"/>
                  </a:lnTo>
                  <a:lnTo>
                    <a:pt x="503" y="171"/>
                  </a:lnTo>
                  <a:lnTo>
                    <a:pt x="0" y="171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1E88E5">
                <a:lumMod val="75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F8C92EF7-DCBD-7944-8BCE-389C8A00C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374" y="3650363"/>
              <a:ext cx="1158875" cy="271463"/>
            </a:xfrm>
            <a:custGeom>
              <a:avLst/>
              <a:gdLst>
                <a:gd name="T0" fmla="*/ 0 w 730"/>
                <a:gd name="T1" fmla="*/ 0 h 171"/>
                <a:gd name="T2" fmla="*/ 503 w 730"/>
                <a:gd name="T3" fmla="*/ 0 h 171"/>
                <a:gd name="T4" fmla="*/ 730 w 730"/>
                <a:gd name="T5" fmla="*/ 171 h 171"/>
                <a:gd name="T6" fmla="*/ 227 w 730"/>
                <a:gd name="T7" fmla="*/ 171 h 171"/>
                <a:gd name="T8" fmla="*/ 0 w 730"/>
                <a:gd name="T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0" h="171">
                  <a:moveTo>
                    <a:pt x="0" y="0"/>
                  </a:moveTo>
                  <a:lnTo>
                    <a:pt x="503" y="0"/>
                  </a:lnTo>
                  <a:lnTo>
                    <a:pt x="730" y="171"/>
                  </a:lnTo>
                  <a:lnTo>
                    <a:pt x="227" y="1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96F3">
                <a:lumMod val="5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1B228691-FF87-D049-9DDA-B22E58C6E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312" y="2834388"/>
              <a:ext cx="2638425" cy="271463"/>
            </a:xfrm>
            <a:custGeom>
              <a:avLst/>
              <a:gdLst>
                <a:gd name="T0" fmla="*/ 0 w 1662"/>
                <a:gd name="T1" fmla="*/ 171 h 171"/>
                <a:gd name="T2" fmla="*/ 227 w 1662"/>
                <a:gd name="T3" fmla="*/ 0 h 171"/>
                <a:gd name="T4" fmla="*/ 1662 w 1662"/>
                <a:gd name="T5" fmla="*/ 0 h 171"/>
                <a:gd name="T6" fmla="*/ 1435 w 1662"/>
                <a:gd name="T7" fmla="*/ 171 h 171"/>
                <a:gd name="T8" fmla="*/ 0 w 1662"/>
                <a:gd name="T9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2" h="171">
                  <a:moveTo>
                    <a:pt x="0" y="171"/>
                  </a:moveTo>
                  <a:lnTo>
                    <a:pt x="227" y="0"/>
                  </a:lnTo>
                  <a:lnTo>
                    <a:pt x="1662" y="0"/>
                  </a:lnTo>
                  <a:lnTo>
                    <a:pt x="1435" y="171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CDD3D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66615505-DAFC-144F-8907-6327A91FD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312" y="3650363"/>
              <a:ext cx="2638425" cy="271463"/>
            </a:xfrm>
            <a:custGeom>
              <a:avLst/>
              <a:gdLst>
                <a:gd name="T0" fmla="*/ 227 w 1662"/>
                <a:gd name="T1" fmla="*/ 171 h 171"/>
                <a:gd name="T2" fmla="*/ 0 w 1662"/>
                <a:gd name="T3" fmla="*/ 0 h 171"/>
                <a:gd name="T4" fmla="*/ 1435 w 1662"/>
                <a:gd name="T5" fmla="*/ 0 h 171"/>
                <a:gd name="T6" fmla="*/ 1662 w 1662"/>
                <a:gd name="T7" fmla="*/ 171 h 171"/>
                <a:gd name="T8" fmla="*/ 227 w 1662"/>
                <a:gd name="T9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2" h="171">
                  <a:moveTo>
                    <a:pt x="227" y="171"/>
                  </a:moveTo>
                  <a:lnTo>
                    <a:pt x="0" y="0"/>
                  </a:lnTo>
                  <a:lnTo>
                    <a:pt x="1435" y="0"/>
                  </a:lnTo>
                  <a:lnTo>
                    <a:pt x="1662" y="171"/>
                  </a:lnTo>
                  <a:lnTo>
                    <a:pt x="227" y="171"/>
                  </a:lnTo>
                  <a:close/>
                </a:path>
              </a:pathLst>
            </a:custGeom>
            <a:solidFill>
              <a:srgbClr val="44546A">
                <a:lumMod val="40000"/>
                <a:lumOff val="6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C8885D57-05A6-5E43-BEAD-DF5674ADDE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10887" y="2834388"/>
              <a:ext cx="720725" cy="1087438"/>
            </a:xfrm>
            <a:custGeom>
              <a:avLst/>
              <a:gdLst>
                <a:gd name="T0" fmla="*/ 227 w 454"/>
                <a:gd name="T1" fmla="*/ 0 h 685"/>
                <a:gd name="T2" fmla="*/ 454 w 454"/>
                <a:gd name="T3" fmla="*/ 171 h 685"/>
                <a:gd name="T4" fmla="*/ 454 w 454"/>
                <a:gd name="T5" fmla="*/ 514 h 685"/>
                <a:gd name="T6" fmla="*/ 227 w 454"/>
                <a:gd name="T7" fmla="*/ 685 h 685"/>
                <a:gd name="T8" fmla="*/ 0 w 454"/>
                <a:gd name="T9" fmla="*/ 514 h 685"/>
                <a:gd name="T10" fmla="*/ 0 w 454"/>
                <a:gd name="T11" fmla="*/ 171 h 685"/>
                <a:gd name="T12" fmla="*/ 227 w 454"/>
                <a:gd name="T13" fmla="*/ 0 h 685"/>
                <a:gd name="T14" fmla="*/ 227 w 454"/>
                <a:gd name="T15" fmla="*/ 82 h 685"/>
                <a:gd name="T16" fmla="*/ 400 w 454"/>
                <a:gd name="T17" fmla="*/ 212 h 685"/>
                <a:gd name="T18" fmla="*/ 400 w 454"/>
                <a:gd name="T19" fmla="*/ 473 h 685"/>
                <a:gd name="T20" fmla="*/ 227 w 454"/>
                <a:gd name="T21" fmla="*/ 604 h 685"/>
                <a:gd name="T22" fmla="*/ 54 w 454"/>
                <a:gd name="T23" fmla="*/ 473 h 685"/>
                <a:gd name="T24" fmla="*/ 54 w 454"/>
                <a:gd name="T25" fmla="*/ 212 h 685"/>
                <a:gd name="T26" fmla="*/ 227 w 454"/>
                <a:gd name="T27" fmla="*/ 82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4" h="685">
                  <a:moveTo>
                    <a:pt x="227" y="0"/>
                  </a:moveTo>
                  <a:lnTo>
                    <a:pt x="454" y="171"/>
                  </a:lnTo>
                  <a:lnTo>
                    <a:pt x="454" y="514"/>
                  </a:lnTo>
                  <a:lnTo>
                    <a:pt x="227" y="685"/>
                  </a:lnTo>
                  <a:lnTo>
                    <a:pt x="0" y="514"/>
                  </a:lnTo>
                  <a:lnTo>
                    <a:pt x="0" y="171"/>
                  </a:lnTo>
                  <a:lnTo>
                    <a:pt x="227" y="0"/>
                  </a:lnTo>
                  <a:close/>
                  <a:moveTo>
                    <a:pt x="227" y="82"/>
                  </a:moveTo>
                  <a:lnTo>
                    <a:pt x="400" y="212"/>
                  </a:lnTo>
                  <a:lnTo>
                    <a:pt x="400" y="473"/>
                  </a:lnTo>
                  <a:lnTo>
                    <a:pt x="227" y="604"/>
                  </a:lnTo>
                  <a:lnTo>
                    <a:pt x="54" y="473"/>
                  </a:lnTo>
                  <a:lnTo>
                    <a:pt x="54" y="212"/>
                  </a:lnTo>
                  <a:lnTo>
                    <a:pt x="227" y="82"/>
                  </a:lnTo>
                  <a:close/>
                </a:path>
              </a:pathLst>
            </a:custGeom>
            <a:solidFill>
              <a:srgbClr val="2196F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00CD6A0F-0A2C-044C-965A-F9B8261D2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2374" y="3105851"/>
              <a:ext cx="798513" cy="544513"/>
            </a:xfrm>
            <a:prstGeom prst="rect">
              <a:avLst/>
            </a:prstGeom>
            <a:solidFill>
              <a:srgbClr val="2196F3">
                <a:lumMod val="75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FB5E69EF-27F5-6042-A49C-0C2B77B38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612" y="2964563"/>
              <a:ext cx="549275" cy="828675"/>
            </a:xfrm>
            <a:custGeom>
              <a:avLst/>
              <a:gdLst>
                <a:gd name="T0" fmla="*/ 173 w 346"/>
                <a:gd name="T1" fmla="*/ 0 h 522"/>
                <a:gd name="T2" fmla="*/ 346 w 346"/>
                <a:gd name="T3" fmla="*/ 130 h 522"/>
                <a:gd name="T4" fmla="*/ 346 w 346"/>
                <a:gd name="T5" fmla="*/ 391 h 522"/>
                <a:gd name="T6" fmla="*/ 173 w 346"/>
                <a:gd name="T7" fmla="*/ 522 h 522"/>
                <a:gd name="T8" fmla="*/ 0 w 346"/>
                <a:gd name="T9" fmla="*/ 391 h 522"/>
                <a:gd name="T10" fmla="*/ 0 w 346"/>
                <a:gd name="T11" fmla="*/ 130 h 522"/>
                <a:gd name="T12" fmla="*/ 173 w 346"/>
                <a:gd name="T13" fmla="*/ 0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6" h="522">
                  <a:moveTo>
                    <a:pt x="173" y="0"/>
                  </a:moveTo>
                  <a:lnTo>
                    <a:pt x="346" y="130"/>
                  </a:lnTo>
                  <a:lnTo>
                    <a:pt x="346" y="391"/>
                  </a:lnTo>
                  <a:lnTo>
                    <a:pt x="173" y="522"/>
                  </a:lnTo>
                  <a:lnTo>
                    <a:pt x="0" y="391"/>
                  </a:lnTo>
                  <a:lnTo>
                    <a:pt x="0" y="13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089AE2A8-53EE-774A-8A34-4D56C1136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4312" y="3105851"/>
              <a:ext cx="2278063" cy="544513"/>
            </a:xfrm>
            <a:prstGeom prst="rect">
              <a:avLst/>
            </a:prstGeom>
            <a:solidFill>
              <a:srgbClr val="44546A">
                <a:lumMod val="20000"/>
                <a:lumOff val="8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AD08DC67-4B88-E244-965C-AD272F601429}"/>
                </a:ext>
              </a:extLst>
            </p:cNvPr>
            <p:cNvSpPr txBox="1"/>
            <p:nvPr/>
          </p:nvSpPr>
          <p:spPr>
            <a:xfrm>
              <a:off x="3628431" y="3104351"/>
              <a:ext cx="36099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Roboto Black" panose="02000000000000000000" pitchFamily="2" charset="0"/>
                  <a:ea typeface="Roboto Black" panose="02000000000000000000" pitchFamily="2" charset="0"/>
                </a:rPr>
                <a:t>2</a:t>
              </a:r>
              <a:endPara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oboto Black" panose="02000000000000000000" pitchFamily="2" charset="0"/>
                <a:ea typeface="Roboto Black" panose="02000000000000000000" pitchFamily="2" charset="0"/>
              </a:endParaRPr>
            </a:p>
          </p:txBody>
        </p:sp>
        <p:sp>
          <p:nvSpPr>
            <p:cNvPr id="84" name="Shape 2748">
              <a:extLst>
                <a:ext uri="{FF2B5EF4-FFF2-40B4-BE49-F238E27FC236}">
                  <a16:creationId xmlns:a16="http://schemas.microsoft.com/office/drawing/2014/main" id="{2F0C4A1F-FA38-2849-8F7E-8773611A71B4}"/>
                </a:ext>
              </a:extLst>
            </p:cNvPr>
            <p:cNvSpPr/>
            <p:nvPr/>
          </p:nvSpPr>
          <p:spPr>
            <a:xfrm>
              <a:off x="4421584" y="321690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gradFill>
              <a:gsLst>
                <a:gs pos="0">
                  <a:srgbClr val="1565C0">
                    <a:lumMod val="67000"/>
                  </a:srgbClr>
                </a:gs>
                <a:gs pos="48000">
                  <a:srgbClr val="1E88E5"/>
                </a:gs>
                <a:gs pos="100000">
                  <a:srgbClr val="0D47A1"/>
                </a:gs>
              </a:gsLst>
              <a:path path="circle">
                <a:fillToRect l="100000" t="100000"/>
              </a:path>
            </a:gra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marL="0" marR="0" lvl="0" indent="0" defTabSz="22853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kumimoji="0" sz="15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Source Sans Pro Light" charset="0"/>
                <a:ea typeface="Source Sans Pro Light" charset="0"/>
                <a:cs typeface="Source Sans Pro Light" charset="0"/>
                <a:sym typeface="Gill Sans"/>
              </a:endParaRP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4AE87BA5-9BEF-4344-A843-DF8FD79A7312}"/>
              </a:ext>
            </a:extLst>
          </p:cNvPr>
          <p:cNvGrpSpPr/>
          <p:nvPr/>
        </p:nvGrpSpPr>
        <p:grpSpPr>
          <a:xfrm>
            <a:off x="248184" y="3349579"/>
            <a:ext cx="3292475" cy="1087438"/>
            <a:chOff x="1134312" y="3921826"/>
            <a:chExt cx="3292475" cy="1087438"/>
          </a:xfrm>
        </p:grpSpPr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73242B1A-69E7-6145-A0DC-70096B33B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724" y="3925001"/>
              <a:ext cx="1150938" cy="271463"/>
            </a:xfrm>
            <a:custGeom>
              <a:avLst/>
              <a:gdLst>
                <a:gd name="T0" fmla="*/ 225 w 725"/>
                <a:gd name="T1" fmla="*/ 0 h 171"/>
                <a:gd name="T2" fmla="*/ 725 w 725"/>
                <a:gd name="T3" fmla="*/ 0 h 171"/>
                <a:gd name="T4" fmla="*/ 499 w 725"/>
                <a:gd name="T5" fmla="*/ 171 h 171"/>
                <a:gd name="T6" fmla="*/ 0 w 725"/>
                <a:gd name="T7" fmla="*/ 171 h 171"/>
                <a:gd name="T8" fmla="*/ 225 w 725"/>
                <a:gd name="T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5" h="171">
                  <a:moveTo>
                    <a:pt x="225" y="0"/>
                  </a:moveTo>
                  <a:lnTo>
                    <a:pt x="725" y="0"/>
                  </a:lnTo>
                  <a:lnTo>
                    <a:pt x="499" y="171"/>
                  </a:lnTo>
                  <a:lnTo>
                    <a:pt x="0" y="171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1976D2">
                <a:lumMod val="75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4492961E-1A8B-5B46-9520-F98C5DD9F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724" y="4736213"/>
              <a:ext cx="1150938" cy="269875"/>
            </a:xfrm>
            <a:custGeom>
              <a:avLst/>
              <a:gdLst>
                <a:gd name="T0" fmla="*/ 0 w 725"/>
                <a:gd name="T1" fmla="*/ 0 h 170"/>
                <a:gd name="T2" fmla="*/ 499 w 725"/>
                <a:gd name="T3" fmla="*/ 0 h 170"/>
                <a:gd name="T4" fmla="*/ 725 w 725"/>
                <a:gd name="T5" fmla="*/ 170 h 170"/>
                <a:gd name="T6" fmla="*/ 225 w 725"/>
                <a:gd name="T7" fmla="*/ 170 h 170"/>
                <a:gd name="T8" fmla="*/ 0 w 725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5" h="170">
                  <a:moveTo>
                    <a:pt x="0" y="0"/>
                  </a:moveTo>
                  <a:lnTo>
                    <a:pt x="499" y="0"/>
                  </a:lnTo>
                  <a:lnTo>
                    <a:pt x="725" y="170"/>
                  </a:lnTo>
                  <a:lnTo>
                    <a:pt x="225" y="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88E5">
                <a:lumMod val="5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192A4BAF-E158-AD41-82C3-52A4D8BC2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312" y="3921826"/>
              <a:ext cx="2135188" cy="271463"/>
            </a:xfrm>
            <a:custGeom>
              <a:avLst/>
              <a:gdLst>
                <a:gd name="T0" fmla="*/ 0 w 1345"/>
                <a:gd name="T1" fmla="*/ 171 h 171"/>
                <a:gd name="T2" fmla="*/ 227 w 1345"/>
                <a:gd name="T3" fmla="*/ 0 h 171"/>
                <a:gd name="T4" fmla="*/ 1345 w 1345"/>
                <a:gd name="T5" fmla="*/ 0 h 171"/>
                <a:gd name="T6" fmla="*/ 1119 w 1345"/>
                <a:gd name="T7" fmla="*/ 171 h 171"/>
                <a:gd name="T8" fmla="*/ 0 w 1345"/>
                <a:gd name="T9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5" h="171">
                  <a:moveTo>
                    <a:pt x="0" y="171"/>
                  </a:moveTo>
                  <a:lnTo>
                    <a:pt x="227" y="0"/>
                  </a:lnTo>
                  <a:lnTo>
                    <a:pt x="1345" y="0"/>
                  </a:lnTo>
                  <a:lnTo>
                    <a:pt x="1119" y="171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CDD3D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76BD3809-7440-2643-B020-F71CB7F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312" y="4737801"/>
              <a:ext cx="2135188" cy="271463"/>
            </a:xfrm>
            <a:custGeom>
              <a:avLst/>
              <a:gdLst>
                <a:gd name="T0" fmla="*/ 227 w 1345"/>
                <a:gd name="T1" fmla="*/ 171 h 171"/>
                <a:gd name="T2" fmla="*/ 0 w 1345"/>
                <a:gd name="T3" fmla="*/ 0 h 171"/>
                <a:gd name="T4" fmla="*/ 1119 w 1345"/>
                <a:gd name="T5" fmla="*/ 0 h 171"/>
                <a:gd name="T6" fmla="*/ 1345 w 1345"/>
                <a:gd name="T7" fmla="*/ 171 h 171"/>
                <a:gd name="T8" fmla="*/ 227 w 1345"/>
                <a:gd name="T9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5" h="171">
                  <a:moveTo>
                    <a:pt x="227" y="171"/>
                  </a:moveTo>
                  <a:lnTo>
                    <a:pt x="0" y="0"/>
                  </a:lnTo>
                  <a:lnTo>
                    <a:pt x="1119" y="0"/>
                  </a:lnTo>
                  <a:lnTo>
                    <a:pt x="1345" y="171"/>
                  </a:lnTo>
                  <a:lnTo>
                    <a:pt x="227" y="171"/>
                  </a:lnTo>
                  <a:close/>
                </a:path>
              </a:pathLst>
            </a:custGeom>
            <a:solidFill>
              <a:srgbClr val="44546A">
                <a:lumMod val="40000"/>
                <a:lumOff val="6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F0D45173-2DB5-8B4E-8643-22496A2348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9237" y="3921826"/>
              <a:ext cx="717550" cy="1087438"/>
            </a:xfrm>
            <a:custGeom>
              <a:avLst/>
              <a:gdLst>
                <a:gd name="T0" fmla="*/ 226 w 452"/>
                <a:gd name="T1" fmla="*/ 0 h 685"/>
                <a:gd name="T2" fmla="*/ 452 w 452"/>
                <a:gd name="T3" fmla="*/ 171 h 685"/>
                <a:gd name="T4" fmla="*/ 452 w 452"/>
                <a:gd name="T5" fmla="*/ 514 h 685"/>
                <a:gd name="T6" fmla="*/ 226 w 452"/>
                <a:gd name="T7" fmla="*/ 685 h 685"/>
                <a:gd name="T8" fmla="*/ 0 w 452"/>
                <a:gd name="T9" fmla="*/ 514 h 685"/>
                <a:gd name="T10" fmla="*/ 0 w 452"/>
                <a:gd name="T11" fmla="*/ 171 h 685"/>
                <a:gd name="T12" fmla="*/ 226 w 452"/>
                <a:gd name="T13" fmla="*/ 0 h 685"/>
                <a:gd name="T14" fmla="*/ 226 w 452"/>
                <a:gd name="T15" fmla="*/ 82 h 685"/>
                <a:gd name="T16" fmla="*/ 399 w 452"/>
                <a:gd name="T17" fmla="*/ 212 h 685"/>
                <a:gd name="T18" fmla="*/ 399 w 452"/>
                <a:gd name="T19" fmla="*/ 473 h 685"/>
                <a:gd name="T20" fmla="*/ 226 w 452"/>
                <a:gd name="T21" fmla="*/ 604 h 685"/>
                <a:gd name="T22" fmla="*/ 53 w 452"/>
                <a:gd name="T23" fmla="*/ 473 h 685"/>
                <a:gd name="T24" fmla="*/ 53 w 452"/>
                <a:gd name="T25" fmla="*/ 212 h 685"/>
                <a:gd name="T26" fmla="*/ 226 w 452"/>
                <a:gd name="T27" fmla="*/ 82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2" h="685">
                  <a:moveTo>
                    <a:pt x="226" y="0"/>
                  </a:moveTo>
                  <a:lnTo>
                    <a:pt x="452" y="171"/>
                  </a:lnTo>
                  <a:lnTo>
                    <a:pt x="452" y="514"/>
                  </a:lnTo>
                  <a:lnTo>
                    <a:pt x="226" y="685"/>
                  </a:lnTo>
                  <a:lnTo>
                    <a:pt x="0" y="514"/>
                  </a:lnTo>
                  <a:lnTo>
                    <a:pt x="0" y="171"/>
                  </a:lnTo>
                  <a:lnTo>
                    <a:pt x="226" y="0"/>
                  </a:lnTo>
                  <a:close/>
                  <a:moveTo>
                    <a:pt x="226" y="82"/>
                  </a:moveTo>
                  <a:lnTo>
                    <a:pt x="399" y="212"/>
                  </a:lnTo>
                  <a:lnTo>
                    <a:pt x="399" y="473"/>
                  </a:lnTo>
                  <a:lnTo>
                    <a:pt x="226" y="604"/>
                  </a:lnTo>
                  <a:lnTo>
                    <a:pt x="53" y="473"/>
                  </a:lnTo>
                  <a:lnTo>
                    <a:pt x="53" y="212"/>
                  </a:lnTo>
                  <a:lnTo>
                    <a:pt x="226" y="82"/>
                  </a:lnTo>
                  <a:close/>
                </a:path>
              </a:pathLst>
            </a:custGeom>
            <a:solidFill>
              <a:srgbClr val="1E88E5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id="{D63F4C34-7F70-F144-9347-8D82E2E0B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0724" y="4193288"/>
              <a:ext cx="798513" cy="544513"/>
            </a:xfrm>
            <a:prstGeom prst="rect">
              <a:avLst/>
            </a:prstGeom>
            <a:solidFill>
              <a:srgbClr val="1E88E5">
                <a:lumMod val="75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A6143094-78B5-5F44-AA30-31068E5C1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374" y="4052001"/>
              <a:ext cx="549275" cy="828675"/>
            </a:xfrm>
            <a:custGeom>
              <a:avLst/>
              <a:gdLst>
                <a:gd name="T0" fmla="*/ 173 w 346"/>
                <a:gd name="T1" fmla="*/ 0 h 522"/>
                <a:gd name="T2" fmla="*/ 346 w 346"/>
                <a:gd name="T3" fmla="*/ 130 h 522"/>
                <a:gd name="T4" fmla="*/ 346 w 346"/>
                <a:gd name="T5" fmla="*/ 391 h 522"/>
                <a:gd name="T6" fmla="*/ 173 w 346"/>
                <a:gd name="T7" fmla="*/ 522 h 522"/>
                <a:gd name="T8" fmla="*/ 0 w 346"/>
                <a:gd name="T9" fmla="*/ 391 h 522"/>
                <a:gd name="T10" fmla="*/ 0 w 346"/>
                <a:gd name="T11" fmla="*/ 130 h 522"/>
                <a:gd name="T12" fmla="*/ 173 w 346"/>
                <a:gd name="T13" fmla="*/ 0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6" h="522">
                  <a:moveTo>
                    <a:pt x="173" y="0"/>
                  </a:moveTo>
                  <a:lnTo>
                    <a:pt x="346" y="130"/>
                  </a:lnTo>
                  <a:lnTo>
                    <a:pt x="346" y="391"/>
                  </a:lnTo>
                  <a:lnTo>
                    <a:pt x="173" y="522"/>
                  </a:lnTo>
                  <a:lnTo>
                    <a:pt x="0" y="391"/>
                  </a:lnTo>
                  <a:lnTo>
                    <a:pt x="0" y="13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Rectangle 92">
              <a:extLst>
                <a:ext uri="{FF2B5EF4-FFF2-40B4-BE49-F238E27FC236}">
                  <a16:creationId xmlns:a16="http://schemas.microsoft.com/office/drawing/2014/main" id="{BF440465-7D31-D44D-9588-1AB1FE880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4312" y="4193288"/>
              <a:ext cx="1776413" cy="544513"/>
            </a:xfrm>
            <a:prstGeom prst="rect">
              <a:avLst/>
            </a:prstGeom>
            <a:solidFill>
              <a:srgbClr val="44546A">
                <a:lumMod val="20000"/>
                <a:lumOff val="8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5A421046-8A94-7943-B986-5D863F65A4B9}"/>
                </a:ext>
              </a:extLst>
            </p:cNvPr>
            <p:cNvSpPr txBox="1"/>
            <p:nvPr/>
          </p:nvSpPr>
          <p:spPr>
            <a:xfrm>
              <a:off x="3150720" y="4210108"/>
              <a:ext cx="36099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Roboto Black" panose="02000000000000000000" pitchFamily="2" charset="0"/>
                  <a:ea typeface="Roboto Black" panose="02000000000000000000" pitchFamily="2" charset="0"/>
                </a:rPr>
                <a:t>3</a:t>
              </a:r>
              <a:endPara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oboto Black" panose="02000000000000000000" pitchFamily="2" charset="0"/>
                <a:ea typeface="Roboto Black" panose="02000000000000000000" pitchFamily="2" charset="0"/>
              </a:endParaRPr>
            </a:p>
          </p:txBody>
        </p:sp>
        <p:sp>
          <p:nvSpPr>
            <p:cNvPr id="95" name="Shape 2774">
              <a:extLst>
                <a:ext uri="{FF2B5EF4-FFF2-40B4-BE49-F238E27FC236}">
                  <a16:creationId xmlns:a16="http://schemas.microsoft.com/office/drawing/2014/main" id="{1AB804D0-BBDF-6945-AA28-B1F55900FC4A}"/>
                </a:ext>
              </a:extLst>
            </p:cNvPr>
            <p:cNvSpPr/>
            <p:nvPr/>
          </p:nvSpPr>
          <p:spPr>
            <a:xfrm>
              <a:off x="3921998" y="432829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gradFill>
              <a:gsLst>
                <a:gs pos="0">
                  <a:srgbClr val="1565C0">
                    <a:lumMod val="67000"/>
                  </a:srgbClr>
                </a:gs>
                <a:gs pos="48000">
                  <a:srgbClr val="1E88E5"/>
                </a:gs>
                <a:gs pos="100000">
                  <a:srgbClr val="0D47A1"/>
                </a:gs>
              </a:gsLst>
              <a:path path="circle">
                <a:fillToRect l="100000" t="100000"/>
              </a:path>
            </a:gra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marL="0" marR="0" lvl="0" indent="0" defTabSz="22853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kumimoji="0" sz="15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Source Sans Pro Light" charset="0"/>
                <a:ea typeface="Source Sans Pro Light" charset="0"/>
                <a:cs typeface="Source Sans Pro Light" charset="0"/>
                <a:sym typeface="Gill Sans"/>
              </a:endParaRPr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51DB75E7-C1CE-714E-B579-D9BFAFC61234}"/>
              </a:ext>
            </a:extLst>
          </p:cNvPr>
          <p:cNvGrpSpPr/>
          <p:nvPr/>
        </p:nvGrpSpPr>
        <p:grpSpPr>
          <a:xfrm>
            <a:off x="248184" y="4437016"/>
            <a:ext cx="2495550" cy="1087438"/>
            <a:chOff x="1134312" y="5009263"/>
            <a:chExt cx="2495550" cy="1087438"/>
          </a:xfrm>
        </p:grpSpPr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688D8245-95D6-0B48-BAC0-3FFFEFB51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312" y="5009263"/>
              <a:ext cx="1338263" cy="271463"/>
            </a:xfrm>
            <a:custGeom>
              <a:avLst/>
              <a:gdLst>
                <a:gd name="T0" fmla="*/ 0 w 843"/>
                <a:gd name="T1" fmla="*/ 171 h 171"/>
                <a:gd name="T2" fmla="*/ 227 w 843"/>
                <a:gd name="T3" fmla="*/ 0 h 171"/>
                <a:gd name="T4" fmla="*/ 843 w 843"/>
                <a:gd name="T5" fmla="*/ 0 h 171"/>
                <a:gd name="T6" fmla="*/ 616 w 843"/>
                <a:gd name="T7" fmla="*/ 171 h 171"/>
                <a:gd name="T8" fmla="*/ 0 w 843"/>
                <a:gd name="T9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3" h="171">
                  <a:moveTo>
                    <a:pt x="0" y="171"/>
                  </a:moveTo>
                  <a:lnTo>
                    <a:pt x="227" y="0"/>
                  </a:lnTo>
                  <a:lnTo>
                    <a:pt x="843" y="0"/>
                  </a:lnTo>
                  <a:lnTo>
                    <a:pt x="616" y="171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CDD3D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7672F8BC-76FB-224D-8AF2-F5013A3C1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312" y="5825238"/>
              <a:ext cx="1338263" cy="271463"/>
            </a:xfrm>
            <a:custGeom>
              <a:avLst/>
              <a:gdLst>
                <a:gd name="T0" fmla="*/ 227 w 843"/>
                <a:gd name="T1" fmla="*/ 171 h 171"/>
                <a:gd name="T2" fmla="*/ 0 w 843"/>
                <a:gd name="T3" fmla="*/ 0 h 171"/>
                <a:gd name="T4" fmla="*/ 616 w 843"/>
                <a:gd name="T5" fmla="*/ 0 h 171"/>
                <a:gd name="T6" fmla="*/ 843 w 843"/>
                <a:gd name="T7" fmla="*/ 171 h 171"/>
                <a:gd name="T8" fmla="*/ 227 w 843"/>
                <a:gd name="T9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3" h="171">
                  <a:moveTo>
                    <a:pt x="227" y="171"/>
                  </a:moveTo>
                  <a:lnTo>
                    <a:pt x="0" y="0"/>
                  </a:lnTo>
                  <a:lnTo>
                    <a:pt x="616" y="0"/>
                  </a:lnTo>
                  <a:lnTo>
                    <a:pt x="843" y="171"/>
                  </a:lnTo>
                  <a:lnTo>
                    <a:pt x="227" y="171"/>
                  </a:lnTo>
                  <a:close/>
                </a:path>
              </a:pathLst>
            </a:custGeom>
            <a:solidFill>
              <a:srgbClr val="44546A">
                <a:lumMod val="40000"/>
                <a:lumOff val="6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685C83DA-5027-464E-8C83-E399E76400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10724" y="5009263"/>
              <a:ext cx="719138" cy="1087438"/>
            </a:xfrm>
            <a:custGeom>
              <a:avLst/>
              <a:gdLst>
                <a:gd name="T0" fmla="*/ 226 w 453"/>
                <a:gd name="T1" fmla="*/ 0 h 685"/>
                <a:gd name="T2" fmla="*/ 453 w 453"/>
                <a:gd name="T3" fmla="*/ 171 h 685"/>
                <a:gd name="T4" fmla="*/ 453 w 453"/>
                <a:gd name="T5" fmla="*/ 514 h 685"/>
                <a:gd name="T6" fmla="*/ 226 w 453"/>
                <a:gd name="T7" fmla="*/ 685 h 685"/>
                <a:gd name="T8" fmla="*/ 0 w 453"/>
                <a:gd name="T9" fmla="*/ 514 h 685"/>
                <a:gd name="T10" fmla="*/ 0 w 453"/>
                <a:gd name="T11" fmla="*/ 171 h 685"/>
                <a:gd name="T12" fmla="*/ 226 w 453"/>
                <a:gd name="T13" fmla="*/ 0 h 685"/>
                <a:gd name="T14" fmla="*/ 226 w 453"/>
                <a:gd name="T15" fmla="*/ 82 h 685"/>
                <a:gd name="T16" fmla="*/ 399 w 453"/>
                <a:gd name="T17" fmla="*/ 212 h 685"/>
                <a:gd name="T18" fmla="*/ 399 w 453"/>
                <a:gd name="T19" fmla="*/ 473 h 685"/>
                <a:gd name="T20" fmla="*/ 226 w 453"/>
                <a:gd name="T21" fmla="*/ 604 h 685"/>
                <a:gd name="T22" fmla="*/ 54 w 453"/>
                <a:gd name="T23" fmla="*/ 473 h 685"/>
                <a:gd name="T24" fmla="*/ 54 w 453"/>
                <a:gd name="T25" fmla="*/ 212 h 685"/>
                <a:gd name="T26" fmla="*/ 226 w 453"/>
                <a:gd name="T27" fmla="*/ 82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3" h="685">
                  <a:moveTo>
                    <a:pt x="226" y="0"/>
                  </a:moveTo>
                  <a:lnTo>
                    <a:pt x="453" y="171"/>
                  </a:lnTo>
                  <a:lnTo>
                    <a:pt x="453" y="514"/>
                  </a:lnTo>
                  <a:lnTo>
                    <a:pt x="226" y="685"/>
                  </a:lnTo>
                  <a:lnTo>
                    <a:pt x="0" y="514"/>
                  </a:lnTo>
                  <a:lnTo>
                    <a:pt x="0" y="171"/>
                  </a:lnTo>
                  <a:lnTo>
                    <a:pt x="226" y="0"/>
                  </a:lnTo>
                  <a:close/>
                  <a:moveTo>
                    <a:pt x="226" y="82"/>
                  </a:moveTo>
                  <a:lnTo>
                    <a:pt x="399" y="212"/>
                  </a:lnTo>
                  <a:lnTo>
                    <a:pt x="399" y="473"/>
                  </a:lnTo>
                  <a:lnTo>
                    <a:pt x="226" y="604"/>
                  </a:lnTo>
                  <a:lnTo>
                    <a:pt x="54" y="473"/>
                  </a:lnTo>
                  <a:lnTo>
                    <a:pt x="54" y="212"/>
                  </a:lnTo>
                  <a:lnTo>
                    <a:pt x="226" y="82"/>
                  </a:lnTo>
                  <a:close/>
                </a:path>
              </a:pathLst>
            </a:custGeom>
            <a:solidFill>
              <a:srgbClr val="1976D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51B72D80-B164-2346-96A6-B5C3A2D33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212" y="5280726"/>
              <a:ext cx="798513" cy="544513"/>
            </a:xfrm>
            <a:prstGeom prst="rect">
              <a:avLst/>
            </a:prstGeom>
            <a:solidFill>
              <a:srgbClr val="1976D2">
                <a:lumMod val="75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E792C425-F2DD-1A4F-998A-77EAFF1FF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449" y="5139438"/>
              <a:ext cx="547688" cy="828675"/>
            </a:xfrm>
            <a:custGeom>
              <a:avLst/>
              <a:gdLst>
                <a:gd name="T0" fmla="*/ 172 w 345"/>
                <a:gd name="T1" fmla="*/ 0 h 522"/>
                <a:gd name="T2" fmla="*/ 345 w 345"/>
                <a:gd name="T3" fmla="*/ 130 h 522"/>
                <a:gd name="T4" fmla="*/ 345 w 345"/>
                <a:gd name="T5" fmla="*/ 391 h 522"/>
                <a:gd name="T6" fmla="*/ 172 w 345"/>
                <a:gd name="T7" fmla="*/ 522 h 522"/>
                <a:gd name="T8" fmla="*/ 0 w 345"/>
                <a:gd name="T9" fmla="*/ 391 h 522"/>
                <a:gd name="T10" fmla="*/ 0 w 345"/>
                <a:gd name="T11" fmla="*/ 130 h 522"/>
                <a:gd name="T12" fmla="*/ 172 w 345"/>
                <a:gd name="T13" fmla="*/ 0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" h="522">
                  <a:moveTo>
                    <a:pt x="172" y="0"/>
                  </a:moveTo>
                  <a:lnTo>
                    <a:pt x="345" y="130"/>
                  </a:lnTo>
                  <a:lnTo>
                    <a:pt x="345" y="391"/>
                  </a:lnTo>
                  <a:lnTo>
                    <a:pt x="172" y="522"/>
                  </a:lnTo>
                  <a:lnTo>
                    <a:pt x="0" y="391"/>
                  </a:lnTo>
                  <a:lnTo>
                    <a:pt x="0" y="130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CBA0448B-E28F-2944-A5F3-8CC8DE06C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4312" y="5280726"/>
              <a:ext cx="977900" cy="544513"/>
            </a:xfrm>
            <a:prstGeom prst="rect">
              <a:avLst/>
            </a:prstGeom>
            <a:solidFill>
              <a:srgbClr val="44546A">
                <a:lumMod val="20000"/>
                <a:lumOff val="8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A5D69E70-8A7F-2342-81BF-EF5F7C4FC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212" y="5009263"/>
              <a:ext cx="1157288" cy="271463"/>
            </a:xfrm>
            <a:custGeom>
              <a:avLst/>
              <a:gdLst>
                <a:gd name="T0" fmla="*/ 227 w 729"/>
                <a:gd name="T1" fmla="*/ 0 h 171"/>
                <a:gd name="T2" fmla="*/ 729 w 729"/>
                <a:gd name="T3" fmla="*/ 0 h 171"/>
                <a:gd name="T4" fmla="*/ 503 w 729"/>
                <a:gd name="T5" fmla="*/ 171 h 171"/>
                <a:gd name="T6" fmla="*/ 0 w 729"/>
                <a:gd name="T7" fmla="*/ 171 h 171"/>
                <a:gd name="T8" fmla="*/ 227 w 729"/>
                <a:gd name="T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9" h="171">
                  <a:moveTo>
                    <a:pt x="227" y="0"/>
                  </a:moveTo>
                  <a:lnTo>
                    <a:pt x="729" y="0"/>
                  </a:lnTo>
                  <a:lnTo>
                    <a:pt x="503" y="171"/>
                  </a:lnTo>
                  <a:lnTo>
                    <a:pt x="0" y="171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1565C0">
                <a:lumMod val="75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3EA38BA1-CF9D-7A43-B79A-70A40BAAF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212" y="5825238"/>
              <a:ext cx="1157288" cy="271463"/>
            </a:xfrm>
            <a:custGeom>
              <a:avLst/>
              <a:gdLst>
                <a:gd name="T0" fmla="*/ 0 w 729"/>
                <a:gd name="T1" fmla="*/ 0 h 171"/>
                <a:gd name="T2" fmla="*/ 503 w 729"/>
                <a:gd name="T3" fmla="*/ 0 h 171"/>
                <a:gd name="T4" fmla="*/ 729 w 729"/>
                <a:gd name="T5" fmla="*/ 171 h 171"/>
                <a:gd name="T6" fmla="*/ 227 w 729"/>
                <a:gd name="T7" fmla="*/ 171 h 171"/>
                <a:gd name="T8" fmla="*/ 0 w 729"/>
                <a:gd name="T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9" h="171">
                  <a:moveTo>
                    <a:pt x="0" y="0"/>
                  </a:moveTo>
                  <a:lnTo>
                    <a:pt x="503" y="0"/>
                  </a:lnTo>
                  <a:lnTo>
                    <a:pt x="729" y="171"/>
                  </a:lnTo>
                  <a:lnTo>
                    <a:pt x="227" y="1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76D2">
                <a:lumMod val="5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61F6AD9E-62FB-1645-A23D-96C8D0290231}"/>
                </a:ext>
              </a:extLst>
            </p:cNvPr>
            <p:cNvSpPr txBox="1"/>
            <p:nvPr/>
          </p:nvSpPr>
          <p:spPr>
            <a:xfrm>
              <a:off x="2319680" y="5280019"/>
              <a:ext cx="36099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Roboto Black" panose="02000000000000000000" pitchFamily="2" charset="0"/>
                  <a:ea typeface="Roboto Black" panose="02000000000000000000" pitchFamily="2" charset="0"/>
                </a:rPr>
                <a:t>4</a:t>
              </a:r>
              <a:endPara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oboto Black" panose="02000000000000000000" pitchFamily="2" charset="0"/>
                <a:ea typeface="Roboto Black" panose="02000000000000000000" pitchFamily="2" charset="0"/>
              </a:endParaRPr>
            </a:p>
          </p:txBody>
        </p:sp>
        <p:sp>
          <p:nvSpPr>
            <p:cNvPr id="106" name="Shape 2784">
              <a:extLst>
                <a:ext uri="{FF2B5EF4-FFF2-40B4-BE49-F238E27FC236}">
                  <a16:creationId xmlns:a16="http://schemas.microsoft.com/office/drawing/2014/main" id="{18141027-869A-9E43-9A28-F92F98B7FFA7}"/>
                </a:ext>
              </a:extLst>
            </p:cNvPr>
            <p:cNvSpPr/>
            <p:nvPr/>
          </p:nvSpPr>
          <p:spPr>
            <a:xfrm>
              <a:off x="3125146" y="5417322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gradFill>
              <a:gsLst>
                <a:gs pos="0">
                  <a:srgbClr val="1565C0">
                    <a:lumMod val="67000"/>
                  </a:srgbClr>
                </a:gs>
                <a:gs pos="48000">
                  <a:srgbClr val="1E88E5"/>
                </a:gs>
                <a:gs pos="100000">
                  <a:srgbClr val="0D47A1"/>
                </a:gs>
              </a:gsLst>
              <a:path path="circle">
                <a:fillToRect l="100000" t="100000"/>
              </a:path>
            </a:gra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marL="0" marR="0" lvl="0" indent="0" defTabSz="22853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kumimoji="0" sz="15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Source Sans Pro Light" charset="0"/>
                <a:ea typeface="Source Sans Pro Light" charset="0"/>
                <a:cs typeface="Source Sans Pro Light" charset="0"/>
                <a:sym typeface="Gill Sans"/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1AECC390-F82B-8A43-A53A-ED416BDAFFE4}"/>
              </a:ext>
            </a:extLst>
          </p:cNvPr>
          <p:cNvGrpSpPr/>
          <p:nvPr/>
        </p:nvGrpSpPr>
        <p:grpSpPr>
          <a:xfrm>
            <a:off x="308477" y="5521214"/>
            <a:ext cx="3797300" cy="1087438"/>
            <a:chOff x="1134312" y="2834388"/>
            <a:chExt cx="3797300" cy="1087438"/>
          </a:xfrm>
        </p:grpSpPr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E9DA4B09-4F82-0E43-BE27-67A1517C9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374" y="2834388"/>
              <a:ext cx="1158875" cy="271463"/>
            </a:xfrm>
            <a:custGeom>
              <a:avLst/>
              <a:gdLst>
                <a:gd name="T0" fmla="*/ 227 w 730"/>
                <a:gd name="T1" fmla="*/ 0 h 171"/>
                <a:gd name="T2" fmla="*/ 730 w 730"/>
                <a:gd name="T3" fmla="*/ 0 h 171"/>
                <a:gd name="T4" fmla="*/ 503 w 730"/>
                <a:gd name="T5" fmla="*/ 171 h 171"/>
                <a:gd name="T6" fmla="*/ 0 w 730"/>
                <a:gd name="T7" fmla="*/ 171 h 171"/>
                <a:gd name="T8" fmla="*/ 227 w 730"/>
                <a:gd name="T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0" h="171">
                  <a:moveTo>
                    <a:pt x="227" y="0"/>
                  </a:moveTo>
                  <a:lnTo>
                    <a:pt x="730" y="0"/>
                  </a:lnTo>
                  <a:lnTo>
                    <a:pt x="503" y="171"/>
                  </a:lnTo>
                  <a:lnTo>
                    <a:pt x="0" y="171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1E88E5">
                <a:lumMod val="75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F8C92EF7-DCBD-7944-8BCE-389C8A00C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374" y="3650363"/>
              <a:ext cx="1158875" cy="271463"/>
            </a:xfrm>
            <a:custGeom>
              <a:avLst/>
              <a:gdLst>
                <a:gd name="T0" fmla="*/ 0 w 730"/>
                <a:gd name="T1" fmla="*/ 0 h 171"/>
                <a:gd name="T2" fmla="*/ 503 w 730"/>
                <a:gd name="T3" fmla="*/ 0 h 171"/>
                <a:gd name="T4" fmla="*/ 730 w 730"/>
                <a:gd name="T5" fmla="*/ 171 h 171"/>
                <a:gd name="T6" fmla="*/ 227 w 730"/>
                <a:gd name="T7" fmla="*/ 171 h 171"/>
                <a:gd name="T8" fmla="*/ 0 w 730"/>
                <a:gd name="T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0" h="171">
                  <a:moveTo>
                    <a:pt x="0" y="0"/>
                  </a:moveTo>
                  <a:lnTo>
                    <a:pt x="503" y="0"/>
                  </a:lnTo>
                  <a:lnTo>
                    <a:pt x="730" y="171"/>
                  </a:lnTo>
                  <a:lnTo>
                    <a:pt x="227" y="1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96F3">
                <a:lumMod val="5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1B228691-FF87-D049-9DDA-B22E58C6E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312" y="2834388"/>
              <a:ext cx="2638425" cy="271463"/>
            </a:xfrm>
            <a:custGeom>
              <a:avLst/>
              <a:gdLst>
                <a:gd name="T0" fmla="*/ 0 w 1662"/>
                <a:gd name="T1" fmla="*/ 171 h 171"/>
                <a:gd name="T2" fmla="*/ 227 w 1662"/>
                <a:gd name="T3" fmla="*/ 0 h 171"/>
                <a:gd name="T4" fmla="*/ 1662 w 1662"/>
                <a:gd name="T5" fmla="*/ 0 h 171"/>
                <a:gd name="T6" fmla="*/ 1435 w 1662"/>
                <a:gd name="T7" fmla="*/ 171 h 171"/>
                <a:gd name="T8" fmla="*/ 0 w 1662"/>
                <a:gd name="T9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2" h="171">
                  <a:moveTo>
                    <a:pt x="0" y="171"/>
                  </a:moveTo>
                  <a:lnTo>
                    <a:pt x="227" y="0"/>
                  </a:lnTo>
                  <a:lnTo>
                    <a:pt x="1662" y="0"/>
                  </a:lnTo>
                  <a:lnTo>
                    <a:pt x="1435" y="171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CDD3D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66615505-DAFC-144F-8907-6327A91FD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312" y="3650363"/>
              <a:ext cx="2638425" cy="271463"/>
            </a:xfrm>
            <a:custGeom>
              <a:avLst/>
              <a:gdLst>
                <a:gd name="T0" fmla="*/ 227 w 1662"/>
                <a:gd name="T1" fmla="*/ 171 h 171"/>
                <a:gd name="T2" fmla="*/ 0 w 1662"/>
                <a:gd name="T3" fmla="*/ 0 h 171"/>
                <a:gd name="T4" fmla="*/ 1435 w 1662"/>
                <a:gd name="T5" fmla="*/ 0 h 171"/>
                <a:gd name="T6" fmla="*/ 1662 w 1662"/>
                <a:gd name="T7" fmla="*/ 171 h 171"/>
                <a:gd name="T8" fmla="*/ 227 w 1662"/>
                <a:gd name="T9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2" h="171">
                  <a:moveTo>
                    <a:pt x="227" y="171"/>
                  </a:moveTo>
                  <a:lnTo>
                    <a:pt x="0" y="0"/>
                  </a:lnTo>
                  <a:lnTo>
                    <a:pt x="1435" y="0"/>
                  </a:lnTo>
                  <a:lnTo>
                    <a:pt x="1662" y="171"/>
                  </a:lnTo>
                  <a:lnTo>
                    <a:pt x="227" y="171"/>
                  </a:lnTo>
                  <a:close/>
                </a:path>
              </a:pathLst>
            </a:custGeom>
            <a:solidFill>
              <a:srgbClr val="44546A">
                <a:lumMod val="40000"/>
                <a:lumOff val="6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C8885D57-05A6-5E43-BEAD-DF5674ADDE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10887" y="2834388"/>
              <a:ext cx="720725" cy="1087438"/>
            </a:xfrm>
            <a:custGeom>
              <a:avLst/>
              <a:gdLst>
                <a:gd name="T0" fmla="*/ 227 w 454"/>
                <a:gd name="T1" fmla="*/ 0 h 685"/>
                <a:gd name="T2" fmla="*/ 454 w 454"/>
                <a:gd name="T3" fmla="*/ 171 h 685"/>
                <a:gd name="T4" fmla="*/ 454 w 454"/>
                <a:gd name="T5" fmla="*/ 514 h 685"/>
                <a:gd name="T6" fmla="*/ 227 w 454"/>
                <a:gd name="T7" fmla="*/ 685 h 685"/>
                <a:gd name="T8" fmla="*/ 0 w 454"/>
                <a:gd name="T9" fmla="*/ 514 h 685"/>
                <a:gd name="T10" fmla="*/ 0 w 454"/>
                <a:gd name="T11" fmla="*/ 171 h 685"/>
                <a:gd name="T12" fmla="*/ 227 w 454"/>
                <a:gd name="T13" fmla="*/ 0 h 685"/>
                <a:gd name="T14" fmla="*/ 227 w 454"/>
                <a:gd name="T15" fmla="*/ 82 h 685"/>
                <a:gd name="T16" fmla="*/ 400 w 454"/>
                <a:gd name="T17" fmla="*/ 212 h 685"/>
                <a:gd name="T18" fmla="*/ 400 w 454"/>
                <a:gd name="T19" fmla="*/ 473 h 685"/>
                <a:gd name="T20" fmla="*/ 227 w 454"/>
                <a:gd name="T21" fmla="*/ 604 h 685"/>
                <a:gd name="T22" fmla="*/ 54 w 454"/>
                <a:gd name="T23" fmla="*/ 473 h 685"/>
                <a:gd name="T24" fmla="*/ 54 w 454"/>
                <a:gd name="T25" fmla="*/ 212 h 685"/>
                <a:gd name="T26" fmla="*/ 227 w 454"/>
                <a:gd name="T27" fmla="*/ 82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4" h="685">
                  <a:moveTo>
                    <a:pt x="227" y="0"/>
                  </a:moveTo>
                  <a:lnTo>
                    <a:pt x="454" y="171"/>
                  </a:lnTo>
                  <a:lnTo>
                    <a:pt x="454" y="514"/>
                  </a:lnTo>
                  <a:lnTo>
                    <a:pt x="227" y="685"/>
                  </a:lnTo>
                  <a:lnTo>
                    <a:pt x="0" y="514"/>
                  </a:lnTo>
                  <a:lnTo>
                    <a:pt x="0" y="171"/>
                  </a:lnTo>
                  <a:lnTo>
                    <a:pt x="227" y="0"/>
                  </a:lnTo>
                  <a:close/>
                  <a:moveTo>
                    <a:pt x="227" y="82"/>
                  </a:moveTo>
                  <a:lnTo>
                    <a:pt x="400" y="212"/>
                  </a:lnTo>
                  <a:lnTo>
                    <a:pt x="400" y="473"/>
                  </a:lnTo>
                  <a:lnTo>
                    <a:pt x="227" y="604"/>
                  </a:lnTo>
                  <a:lnTo>
                    <a:pt x="54" y="473"/>
                  </a:lnTo>
                  <a:lnTo>
                    <a:pt x="54" y="212"/>
                  </a:lnTo>
                  <a:lnTo>
                    <a:pt x="227" y="82"/>
                  </a:lnTo>
                  <a:close/>
                </a:path>
              </a:pathLst>
            </a:custGeom>
            <a:solidFill>
              <a:srgbClr val="2196F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113" name="Rectangle 112">
              <a:extLst>
                <a:ext uri="{FF2B5EF4-FFF2-40B4-BE49-F238E27FC236}">
                  <a16:creationId xmlns:a16="http://schemas.microsoft.com/office/drawing/2014/main" id="{00CD6A0F-0A2C-044C-965A-F9B8261D2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2374" y="3105851"/>
              <a:ext cx="798513" cy="544513"/>
            </a:xfrm>
            <a:prstGeom prst="rect">
              <a:avLst/>
            </a:prstGeom>
            <a:solidFill>
              <a:srgbClr val="2196F3">
                <a:lumMod val="75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FB5E69EF-27F5-6042-A49C-0C2B77B38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612" y="2964563"/>
              <a:ext cx="549275" cy="828675"/>
            </a:xfrm>
            <a:custGeom>
              <a:avLst/>
              <a:gdLst>
                <a:gd name="T0" fmla="*/ 173 w 346"/>
                <a:gd name="T1" fmla="*/ 0 h 522"/>
                <a:gd name="T2" fmla="*/ 346 w 346"/>
                <a:gd name="T3" fmla="*/ 130 h 522"/>
                <a:gd name="T4" fmla="*/ 346 w 346"/>
                <a:gd name="T5" fmla="*/ 391 h 522"/>
                <a:gd name="T6" fmla="*/ 173 w 346"/>
                <a:gd name="T7" fmla="*/ 522 h 522"/>
                <a:gd name="T8" fmla="*/ 0 w 346"/>
                <a:gd name="T9" fmla="*/ 391 h 522"/>
                <a:gd name="T10" fmla="*/ 0 w 346"/>
                <a:gd name="T11" fmla="*/ 130 h 522"/>
                <a:gd name="T12" fmla="*/ 173 w 346"/>
                <a:gd name="T13" fmla="*/ 0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6" h="522">
                  <a:moveTo>
                    <a:pt x="173" y="0"/>
                  </a:moveTo>
                  <a:lnTo>
                    <a:pt x="346" y="130"/>
                  </a:lnTo>
                  <a:lnTo>
                    <a:pt x="346" y="391"/>
                  </a:lnTo>
                  <a:lnTo>
                    <a:pt x="173" y="522"/>
                  </a:lnTo>
                  <a:lnTo>
                    <a:pt x="0" y="391"/>
                  </a:lnTo>
                  <a:lnTo>
                    <a:pt x="0" y="13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Rectangle 114">
              <a:extLst>
                <a:ext uri="{FF2B5EF4-FFF2-40B4-BE49-F238E27FC236}">
                  <a16:creationId xmlns:a16="http://schemas.microsoft.com/office/drawing/2014/main" id="{089AE2A8-53EE-774A-8A34-4D56C1136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4312" y="3105851"/>
              <a:ext cx="2278063" cy="544513"/>
            </a:xfrm>
            <a:prstGeom prst="rect">
              <a:avLst/>
            </a:prstGeom>
            <a:solidFill>
              <a:srgbClr val="44546A">
                <a:lumMod val="20000"/>
                <a:lumOff val="8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AD08DC67-4B88-E244-965C-AD272F601429}"/>
                </a:ext>
              </a:extLst>
            </p:cNvPr>
            <p:cNvSpPr txBox="1"/>
            <p:nvPr/>
          </p:nvSpPr>
          <p:spPr>
            <a:xfrm>
              <a:off x="3646719" y="3104351"/>
              <a:ext cx="36099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Roboto Black" panose="02000000000000000000" pitchFamily="2" charset="0"/>
                  <a:ea typeface="Roboto Black" panose="02000000000000000000" pitchFamily="2" charset="0"/>
                </a:rPr>
                <a:t>5</a:t>
              </a:r>
              <a:endPara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oboto Black" panose="02000000000000000000" pitchFamily="2" charset="0"/>
                <a:ea typeface="Roboto Black" panose="02000000000000000000" pitchFamily="2" charset="0"/>
              </a:endParaRPr>
            </a:p>
          </p:txBody>
        </p:sp>
        <p:sp>
          <p:nvSpPr>
            <p:cNvPr id="117" name="Shape 2748">
              <a:extLst>
                <a:ext uri="{FF2B5EF4-FFF2-40B4-BE49-F238E27FC236}">
                  <a16:creationId xmlns:a16="http://schemas.microsoft.com/office/drawing/2014/main" id="{2F0C4A1F-FA38-2849-8F7E-8773611A71B4}"/>
                </a:ext>
              </a:extLst>
            </p:cNvPr>
            <p:cNvSpPr/>
            <p:nvPr/>
          </p:nvSpPr>
          <p:spPr>
            <a:xfrm>
              <a:off x="4421584" y="321690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gradFill>
              <a:gsLst>
                <a:gs pos="0">
                  <a:srgbClr val="1565C0">
                    <a:lumMod val="67000"/>
                  </a:srgbClr>
                </a:gs>
                <a:gs pos="48000">
                  <a:srgbClr val="1E88E5"/>
                </a:gs>
                <a:gs pos="100000">
                  <a:srgbClr val="0D47A1"/>
                </a:gs>
              </a:gsLst>
              <a:path path="circle">
                <a:fillToRect l="100000" t="100000"/>
              </a:path>
            </a:gra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marL="0" marR="0" lvl="0" indent="0" defTabSz="22853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kumimoji="0" sz="15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Source Sans Pro Light" charset="0"/>
                <a:ea typeface="Source Sans Pro Light" charset="0"/>
                <a:cs typeface="Source Sans Pro Light" charset="0"/>
                <a:sym typeface="Gill Sans"/>
              </a:endParaRPr>
            </a:p>
          </p:txBody>
        </p:sp>
      </p:grpSp>
      <p:sp>
        <p:nvSpPr>
          <p:cNvPr id="5" name="Rectangle 4"/>
          <p:cNvSpPr/>
          <p:nvPr/>
        </p:nvSpPr>
        <p:spPr>
          <a:xfrm>
            <a:off x="3250147" y="1304879"/>
            <a:ext cx="5996692" cy="82153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b="1" dirty="0" smtClean="0">
                <a:solidFill>
                  <a:srgbClr val="002060"/>
                </a:solidFill>
              </a:rPr>
              <a:t>To keep the investment on inventories to the minimum</a:t>
            </a:r>
            <a:endParaRPr lang="en-US" sz="2000" b="1" dirty="0">
              <a:solidFill>
                <a:srgbClr val="002060"/>
              </a:solidFill>
            </a:endParaRPr>
          </a:p>
        </p:txBody>
      </p:sp>
      <p:sp>
        <p:nvSpPr>
          <p:cNvPr id="118" name="Rectangle 117"/>
          <p:cNvSpPr/>
          <p:nvPr/>
        </p:nvSpPr>
        <p:spPr>
          <a:xfrm>
            <a:off x="4123271" y="2373552"/>
            <a:ext cx="6468112" cy="82153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b="1" dirty="0" smtClean="0">
                <a:solidFill>
                  <a:srgbClr val="002060"/>
                </a:solidFill>
              </a:rPr>
              <a:t>To minimize idle time by avoiding stock outs and shortages</a:t>
            </a:r>
            <a:endParaRPr lang="en-US" sz="2000" b="1" dirty="0">
              <a:solidFill>
                <a:srgbClr val="002060"/>
              </a:solidFill>
            </a:endParaRPr>
          </a:p>
        </p:txBody>
      </p:sp>
      <p:sp>
        <p:nvSpPr>
          <p:cNvPr id="119" name="Rectangle 118"/>
          <p:cNvSpPr/>
          <p:nvPr/>
        </p:nvSpPr>
        <p:spPr>
          <a:xfrm>
            <a:off x="3642450" y="3432254"/>
            <a:ext cx="2718441" cy="82153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b="1" dirty="0" smtClean="0">
                <a:solidFill>
                  <a:srgbClr val="002060"/>
                </a:solidFill>
              </a:rPr>
              <a:t>To avoid carrying cost</a:t>
            </a:r>
            <a:endParaRPr lang="en-US" sz="2000" b="1" dirty="0">
              <a:solidFill>
                <a:srgbClr val="002060"/>
              </a:solidFill>
            </a:endParaRPr>
          </a:p>
        </p:txBody>
      </p:sp>
      <p:sp>
        <p:nvSpPr>
          <p:cNvPr id="120" name="Rectangle 119"/>
          <p:cNvSpPr/>
          <p:nvPr/>
        </p:nvSpPr>
        <p:spPr>
          <a:xfrm>
            <a:off x="2820884" y="4550777"/>
            <a:ext cx="5262412" cy="82153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b="1" dirty="0" smtClean="0">
                <a:solidFill>
                  <a:srgbClr val="002060"/>
                </a:solidFill>
              </a:rPr>
              <a:t>To improve quality of care with lesser inventory</a:t>
            </a:r>
            <a:endParaRPr lang="en-US" sz="2000" b="1" dirty="0">
              <a:solidFill>
                <a:srgbClr val="002060"/>
              </a:solidFill>
            </a:endParaRPr>
          </a:p>
        </p:txBody>
      </p:sp>
      <p:sp>
        <p:nvSpPr>
          <p:cNvPr id="121" name="Rectangle 120"/>
          <p:cNvSpPr/>
          <p:nvPr/>
        </p:nvSpPr>
        <p:spPr>
          <a:xfrm>
            <a:off x="4115172" y="5632625"/>
            <a:ext cx="3968124" cy="82153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b="1" dirty="0" smtClean="0">
                <a:solidFill>
                  <a:srgbClr val="002060"/>
                </a:solidFill>
              </a:rPr>
              <a:t>To avoid obsolescence of inventory</a:t>
            </a:r>
            <a:endParaRPr lang="en-US" sz="2000" b="1" dirty="0">
              <a:solidFill>
                <a:srgbClr val="002060"/>
              </a:solidFill>
            </a:endParaRPr>
          </a:p>
        </p:txBody>
      </p:sp>
      <p:sp>
        <p:nvSpPr>
          <p:cNvPr id="122" name="Rectangle 121"/>
          <p:cNvSpPr/>
          <p:nvPr/>
        </p:nvSpPr>
        <p:spPr>
          <a:xfrm>
            <a:off x="8083296" y="3347451"/>
            <a:ext cx="3885790" cy="3139321"/>
          </a:xfrm>
          <a:prstGeom prst="rect">
            <a:avLst/>
          </a:prstGeom>
          <a:solidFill>
            <a:srgbClr val="002060"/>
          </a:solidFill>
        </p:spPr>
        <p:txBody>
          <a:bodyPr wrap="square">
            <a:spAutoFit/>
          </a:bodyPr>
          <a:lstStyle/>
          <a:p>
            <a:pPr algn="ctr"/>
            <a:endParaRPr lang="en-US" b="1" dirty="0" smtClean="0">
              <a:solidFill>
                <a:srgbClr val="F26E23"/>
              </a:solidFill>
            </a:endParaRPr>
          </a:p>
          <a:p>
            <a:pPr algn="ctr"/>
            <a:r>
              <a:rPr lang="en-US" b="1" dirty="0" smtClean="0">
                <a:solidFill>
                  <a:srgbClr val="F26E23"/>
                </a:solidFill>
              </a:rPr>
              <a:t>PRINCIPLES OF INVENTORY CONTROL</a:t>
            </a:r>
            <a:r>
              <a:rPr lang="en-US" b="1" dirty="0" smtClean="0"/>
              <a:t> </a:t>
            </a:r>
          </a:p>
          <a:p>
            <a:pPr marL="342900" indent="-342900">
              <a:buAutoNum type="arabicPeriod"/>
            </a:pPr>
            <a:endParaRPr lang="en-US" b="1" dirty="0" smtClean="0">
              <a:solidFill>
                <a:schemeClr val="bg1"/>
              </a:solidFill>
            </a:endParaRPr>
          </a:p>
          <a:p>
            <a:pPr marL="342900" indent="-342900">
              <a:buAutoNum type="arabicPeriod"/>
            </a:pPr>
            <a:r>
              <a:rPr lang="en-US" b="1" dirty="0" smtClean="0">
                <a:solidFill>
                  <a:schemeClr val="bg1"/>
                </a:solidFill>
              </a:rPr>
              <a:t>To place orders frequently keeping the stock low for high valued and more used items </a:t>
            </a:r>
          </a:p>
          <a:p>
            <a:pPr marL="342900" indent="-342900">
              <a:buAutoNum type="arabicPeriod"/>
            </a:pPr>
            <a:endParaRPr lang="en-US" b="1" dirty="0">
              <a:solidFill>
                <a:schemeClr val="bg1"/>
              </a:solidFill>
            </a:endParaRPr>
          </a:p>
          <a:p>
            <a:pPr marL="342900" indent="-342900">
              <a:buAutoNum type="arabicPeriod"/>
            </a:pPr>
            <a:r>
              <a:rPr lang="en-US" b="1" dirty="0" smtClean="0">
                <a:solidFill>
                  <a:schemeClr val="bg1"/>
                </a:solidFill>
              </a:rPr>
              <a:t>To place orders less frequently keeping sufficient stock for low valued and low consumed item</a:t>
            </a:r>
          </a:p>
          <a:p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325465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1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500"/>
                            </p:stCondLst>
                            <p:childTnLst>
                              <p:par>
                                <p:cTn id="32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4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6500"/>
                            </p:stCondLst>
                            <p:childTnLst>
                              <p:par>
                                <p:cTn id="4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7500"/>
                            </p:stCondLst>
                            <p:childTnLst>
                              <p:par>
                                <p:cTn id="5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18" grpId="0"/>
      <p:bldP spid="119" grpId="0"/>
      <p:bldP spid="120" grpId="0"/>
      <p:bldP spid="121" grpId="0"/>
      <p:bldP spid="12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7" name="Straight Connector 36"/>
          <p:cNvCxnSpPr>
            <a:cxnSpLocks/>
          </p:cNvCxnSpPr>
          <p:nvPr/>
        </p:nvCxnSpPr>
        <p:spPr>
          <a:xfrm flipV="1">
            <a:off x="878444" y="688613"/>
            <a:ext cx="5903288" cy="35943"/>
          </a:xfrm>
          <a:prstGeom prst="line">
            <a:avLst/>
          </a:prstGeom>
          <a:ln w="3810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Group 19"/>
          <p:cNvGrpSpPr/>
          <p:nvPr/>
        </p:nvGrpSpPr>
        <p:grpSpPr>
          <a:xfrm>
            <a:off x="4409" y="1241"/>
            <a:ext cx="1022746" cy="755255"/>
            <a:chOff x="0" y="0"/>
            <a:chExt cx="1023353" cy="755703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84D1544-11C6-4238-A65C-FE7822BCB624}"/>
                </a:ext>
              </a:extLst>
            </p:cNvPr>
            <p:cNvSpPr/>
            <p:nvPr/>
          </p:nvSpPr>
          <p:spPr>
            <a:xfrm>
              <a:off x="0" y="0"/>
              <a:ext cx="755703" cy="755703"/>
            </a:xfrm>
            <a:prstGeom prst="rect">
              <a:avLst/>
            </a:prstGeom>
            <a:solidFill>
              <a:srgbClr val="F26E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lang="en-ID" sz="3200" b="1" kern="0" dirty="0">
                  <a:solidFill>
                    <a:srgbClr val="FFFFFF"/>
                  </a:solidFill>
                  <a:sym typeface="Arial"/>
                </a:rPr>
                <a:t>2</a:t>
              </a:r>
              <a:endParaRPr kumimoji="0" lang="en-ID" sz="32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  <a:sym typeface="Arial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BC57C1AF-901E-4031-9F34-1200D9515868}"/>
                </a:ext>
              </a:extLst>
            </p:cNvPr>
            <p:cNvSpPr txBox="1"/>
            <p:nvPr/>
          </p:nvSpPr>
          <p:spPr>
            <a:xfrm>
              <a:off x="838622" y="223962"/>
              <a:ext cx="18473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2A4186"/>
                </a:solidFill>
                <a:effectLst/>
                <a:uLnTx/>
                <a:uFillTx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" name="Rectangle 5"/>
          <p:cNvSpPr/>
          <p:nvPr/>
        </p:nvSpPr>
        <p:spPr>
          <a:xfrm>
            <a:off x="759663" y="130991"/>
            <a:ext cx="9816450" cy="523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1218926">
              <a:defRPr/>
            </a:pPr>
            <a:r>
              <a:rPr lang="en-US" sz="2799" b="1" dirty="0">
                <a:solidFill>
                  <a:srgbClr val="2A4186"/>
                </a:solidFill>
              </a:rPr>
              <a:t>Inventory Control Methods</a:t>
            </a:r>
            <a:endParaRPr lang="en-US" sz="4399" dirty="0">
              <a:solidFill>
                <a:srgbClr val="FFFFFF"/>
              </a:solidFill>
            </a:endParaRPr>
          </a:p>
        </p:txBody>
      </p:sp>
      <p:sp>
        <p:nvSpPr>
          <p:cNvPr id="467" name="Rectangle 466">
            <a:extLst>
              <a:ext uri="{FF2B5EF4-FFF2-40B4-BE49-F238E27FC236}">
                <a16:creationId xmlns:a16="http://schemas.microsoft.com/office/drawing/2014/main" id="{0F9AAF73-1C8A-FD4C-94F8-609C346D3384}"/>
              </a:ext>
            </a:extLst>
          </p:cNvPr>
          <p:cNvSpPr/>
          <p:nvPr/>
        </p:nvSpPr>
        <p:spPr>
          <a:xfrm>
            <a:off x="2194300" y="939038"/>
            <a:ext cx="781419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2000" b="1" dirty="0">
                <a:solidFill>
                  <a:srgbClr val="F26E23"/>
                </a:solidFill>
              </a:rPr>
              <a:t>Inventory control methods to have an effective control on the inventory</a:t>
            </a:r>
          </a:p>
        </p:txBody>
      </p:sp>
      <p:grpSp>
        <p:nvGrpSpPr>
          <p:cNvPr id="468" name="Group 467">
            <a:extLst>
              <a:ext uri="{FF2B5EF4-FFF2-40B4-BE49-F238E27FC236}">
                <a16:creationId xmlns:a16="http://schemas.microsoft.com/office/drawing/2014/main" id="{7E63F176-44C8-E24B-8D30-70F808AF078A}"/>
              </a:ext>
            </a:extLst>
          </p:cNvPr>
          <p:cNvGrpSpPr/>
          <p:nvPr/>
        </p:nvGrpSpPr>
        <p:grpSpPr>
          <a:xfrm>
            <a:off x="7826849" y="1784133"/>
            <a:ext cx="4363283" cy="4220810"/>
            <a:chOff x="6132513" y="1386366"/>
            <a:chExt cx="5198498" cy="4919088"/>
          </a:xfrm>
        </p:grpSpPr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6DB26273-5753-5E43-967E-88DE2B9793BE}"/>
                </a:ext>
              </a:extLst>
            </p:cNvPr>
            <p:cNvGrpSpPr/>
            <p:nvPr/>
          </p:nvGrpSpPr>
          <p:grpSpPr>
            <a:xfrm>
              <a:off x="8042129" y="3644804"/>
              <a:ext cx="1386385" cy="914765"/>
              <a:chOff x="8042129" y="3644804"/>
              <a:chExt cx="1386385" cy="914765"/>
            </a:xfrm>
            <a:solidFill>
              <a:srgbClr val="44546A">
                <a:lumMod val="20000"/>
                <a:lumOff val="80000"/>
              </a:srgbClr>
            </a:solidFill>
          </p:grpSpPr>
          <p:grpSp>
            <p:nvGrpSpPr>
              <p:cNvPr id="485" name="Group 205">
                <a:extLst>
                  <a:ext uri="{FF2B5EF4-FFF2-40B4-BE49-F238E27FC236}">
                    <a16:creationId xmlns:a16="http://schemas.microsoft.com/office/drawing/2014/main" id="{3E37EE39-74D7-DF48-AC79-803DB4ADC8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68825" y="3660821"/>
                <a:ext cx="1359689" cy="898748"/>
                <a:chOff x="3595" y="2428"/>
                <a:chExt cx="764" cy="505"/>
              </a:xfrm>
              <a:grpFill/>
            </p:grpSpPr>
            <p:sp>
              <p:nvSpPr>
                <p:cNvPr id="701" name="Freeform 5">
                  <a:extLst>
                    <a:ext uri="{FF2B5EF4-FFF2-40B4-BE49-F238E27FC236}">
                      <a16:creationId xmlns:a16="http://schemas.microsoft.com/office/drawing/2014/main" id="{68B495AA-E8C7-6346-83F1-7ED36F0574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0" y="2541"/>
                  <a:ext cx="1" cy="4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1 w 1"/>
                    <a:gd name="T11" fmla="*/ 1 h 2"/>
                    <a:gd name="T12" fmla="*/ 1 w 1"/>
                    <a:gd name="T13" fmla="*/ 2 h 2"/>
                    <a:gd name="T14" fmla="*/ 1 w 1"/>
                    <a:gd name="T15" fmla="*/ 2 h 2"/>
                    <a:gd name="T16" fmla="*/ 1 w 1"/>
                    <a:gd name="T17" fmla="*/ 1 h 2"/>
                    <a:gd name="T18" fmla="*/ 1 w 1"/>
                    <a:gd name="T19" fmla="*/ 1 h 2"/>
                    <a:gd name="T20" fmla="*/ 1 w 1"/>
                    <a:gd name="T21" fmla="*/ 1 h 2"/>
                    <a:gd name="T22" fmla="*/ 1 w 1"/>
                    <a:gd name="T23" fmla="*/ 1 h 2"/>
                    <a:gd name="T24" fmla="*/ 1 w 1"/>
                    <a:gd name="T25" fmla="*/ 1 h 2"/>
                    <a:gd name="T26" fmla="*/ 1 w 1"/>
                    <a:gd name="T27" fmla="*/ 1 h 2"/>
                    <a:gd name="T28" fmla="*/ 1 w 1"/>
                    <a:gd name="T29" fmla="*/ 0 h 2"/>
                    <a:gd name="T30" fmla="*/ 1 w 1"/>
                    <a:gd name="T31" fmla="*/ 0 h 2"/>
                    <a:gd name="T32" fmla="*/ 1 w 1"/>
                    <a:gd name="T33" fmla="*/ 0 h 2"/>
                    <a:gd name="T34" fmla="*/ 1 w 1"/>
                    <a:gd name="T35" fmla="*/ 0 h 2"/>
                    <a:gd name="T36" fmla="*/ 1 w 1"/>
                    <a:gd name="T37" fmla="*/ 0 h 2"/>
                    <a:gd name="T38" fmla="*/ 1 w 1"/>
                    <a:gd name="T39" fmla="*/ 0 h 2"/>
                    <a:gd name="T40" fmla="*/ 1 w 1"/>
                    <a:gd name="T41" fmla="*/ 0 h 2"/>
                    <a:gd name="T42" fmla="*/ 1 w 1"/>
                    <a:gd name="T43" fmla="*/ 0 h 2"/>
                    <a:gd name="T44" fmla="*/ 1 w 1"/>
                    <a:gd name="T45" fmla="*/ 0 h 2"/>
                    <a:gd name="T46" fmla="*/ 1 w 1"/>
                    <a:gd name="T47" fmla="*/ 0 h 2"/>
                    <a:gd name="T48" fmla="*/ 1 w 1"/>
                    <a:gd name="T49" fmla="*/ 0 h 2"/>
                    <a:gd name="T50" fmla="*/ 1 w 1"/>
                    <a:gd name="T51" fmla="*/ 0 h 2"/>
                    <a:gd name="T52" fmla="*/ 1 w 1"/>
                    <a:gd name="T53" fmla="*/ 0 h 2"/>
                    <a:gd name="T54" fmla="*/ 1 w 1"/>
                    <a:gd name="T55" fmla="*/ 0 h 2"/>
                    <a:gd name="T56" fmla="*/ 1 w 1"/>
                    <a:gd name="T57" fmla="*/ 1 h 2"/>
                    <a:gd name="T58" fmla="*/ 1 w 1"/>
                    <a:gd name="T5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02" name="Freeform 6">
                  <a:extLst>
                    <a:ext uri="{FF2B5EF4-FFF2-40B4-BE49-F238E27FC236}">
                      <a16:creationId xmlns:a16="http://schemas.microsoft.com/office/drawing/2014/main" id="{73862063-EC58-3C47-9805-9D5842C4EA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8" y="2520"/>
                  <a:ext cx="4" cy="3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1 h 2"/>
                    <a:gd name="T8" fmla="*/ 1 w 2"/>
                    <a:gd name="T9" fmla="*/ 1 h 2"/>
                    <a:gd name="T10" fmla="*/ 1 w 2"/>
                    <a:gd name="T11" fmla="*/ 1 h 2"/>
                    <a:gd name="T12" fmla="*/ 1 w 2"/>
                    <a:gd name="T13" fmla="*/ 1 h 2"/>
                    <a:gd name="T14" fmla="*/ 1 w 2"/>
                    <a:gd name="T15" fmla="*/ 1 h 2"/>
                    <a:gd name="T16" fmla="*/ 2 w 2"/>
                    <a:gd name="T17" fmla="*/ 1 h 2"/>
                    <a:gd name="T18" fmla="*/ 2 w 2"/>
                    <a:gd name="T19" fmla="*/ 1 h 2"/>
                    <a:gd name="T20" fmla="*/ 2 w 2"/>
                    <a:gd name="T21" fmla="*/ 1 h 2"/>
                    <a:gd name="T22" fmla="*/ 2 w 2"/>
                    <a:gd name="T23" fmla="*/ 1 h 2"/>
                    <a:gd name="T24" fmla="*/ 2 w 2"/>
                    <a:gd name="T25" fmla="*/ 1 h 2"/>
                    <a:gd name="T26" fmla="*/ 2 w 2"/>
                    <a:gd name="T27" fmla="*/ 2 h 2"/>
                    <a:gd name="T28" fmla="*/ 2 w 2"/>
                    <a:gd name="T29" fmla="*/ 2 h 2"/>
                    <a:gd name="T30" fmla="*/ 2 w 2"/>
                    <a:gd name="T31" fmla="*/ 2 h 2"/>
                    <a:gd name="T32" fmla="*/ 2 w 2"/>
                    <a:gd name="T33" fmla="*/ 1 h 2"/>
                    <a:gd name="T34" fmla="*/ 2 w 2"/>
                    <a:gd name="T35" fmla="*/ 1 h 2"/>
                    <a:gd name="T36" fmla="*/ 2 w 2"/>
                    <a:gd name="T37" fmla="*/ 1 h 2"/>
                    <a:gd name="T38" fmla="*/ 1 w 2"/>
                    <a:gd name="T39" fmla="*/ 0 h 2"/>
                    <a:gd name="T40" fmla="*/ 1 w 2"/>
                    <a:gd name="T41" fmla="*/ 0 h 2"/>
                    <a:gd name="T42" fmla="*/ 1 w 2"/>
                    <a:gd name="T43" fmla="*/ 0 h 2"/>
                    <a:gd name="T44" fmla="*/ 1 w 2"/>
                    <a:gd name="T45" fmla="*/ 0 h 2"/>
                    <a:gd name="T46" fmla="*/ 0 w 2"/>
                    <a:gd name="T47" fmla="*/ 0 h 2"/>
                    <a:gd name="T48" fmla="*/ 1 w 2"/>
                    <a:gd name="T49" fmla="*/ 1 h 2"/>
                    <a:gd name="T50" fmla="*/ 1 w 2"/>
                    <a:gd name="T5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03" name="Freeform 7">
                  <a:extLst>
                    <a:ext uri="{FF2B5EF4-FFF2-40B4-BE49-F238E27FC236}">
                      <a16:creationId xmlns:a16="http://schemas.microsoft.com/office/drawing/2014/main" id="{6F871D3B-363D-714C-90E1-98831AD7C3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4" y="2521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  <a:gd name="T12" fmla="*/ 1 w 1"/>
                    <a:gd name="T13" fmla="*/ 0 h 1"/>
                    <a:gd name="T14" fmla="*/ 1 w 1"/>
                    <a:gd name="T15" fmla="*/ 0 h 1"/>
                    <a:gd name="T16" fmla="*/ 1 w 1"/>
                    <a:gd name="T17" fmla="*/ 0 h 1"/>
                    <a:gd name="T18" fmla="*/ 0 w 1"/>
                    <a:gd name="T19" fmla="*/ 0 h 1"/>
                    <a:gd name="T20" fmla="*/ 0 w 1"/>
                    <a:gd name="T21" fmla="*/ 0 h 1"/>
                    <a:gd name="T22" fmla="*/ 0 w 1"/>
                    <a:gd name="T23" fmla="*/ 0 h 1"/>
                    <a:gd name="T24" fmla="*/ 0 w 1"/>
                    <a:gd name="T25" fmla="*/ 0 h 1"/>
                    <a:gd name="T26" fmla="*/ 0 w 1"/>
                    <a:gd name="T27" fmla="*/ 0 h 1"/>
                    <a:gd name="T28" fmla="*/ 0 w 1"/>
                    <a:gd name="T29" fmla="*/ 0 h 1"/>
                    <a:gd name="T30" fmla="*/ 0 w 1"/>
                    <a:gd name="T31" fmla="*/ 0 h 1"/>
                    <a:gd name="T32" fmla="*/ 1 w 1"/>
                    <a:gd name="T3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04" name="Freeform 8">
                  <a:extLst>
                    <a:ext uri="{FF2B5EF4-FFF2-40B4-BE49-F238E27FC236}">
                      <a16:creationId xmlns:a16="http://schemas.microsoft.com/office/drawing/2014/main" id="{0593D0EE-7A91-1746-AA26-C1E2C6036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3" y="2455"/>
                  <a:ext cx="7" cy="4"/>
                </a:xfrm>
                <a:custGeom>
                  <a:avLst/>
                  <a:gdLst>
                    <a:gd name="T0" fmla="*/ 1 w 4"/>
                    <a:gd name="T1" fmla="*/ 2 h 2"/>
                    <a:gd name="T2" fmla="*/ 1 w 4"/>
                    <a:gd name="T3" fmla="*/ 2 h 2"/>
                    <a:gd name="T4" fmla="*/ 1 w 4"/>
                    <a:gd name="T5" fmla="*/ 2 h 2"/>
                    <a:gd name="T6" fmla="*/ 1 w 4"/>
                    <a:gd name="T7" fmla="*/ 2 h 2"/>
                    <a:gd name="T8" fmla="*/ 1 w 4"/>
                    <a:gd name="T9" fmla="*/ 2 h 2"/>
                    <a:gd name="T10" fmla="*/ 1 w 4"/>
                    <a:gd name="T11" fmla="*/ 2 h 2"/>
                    <a:gd name="T12" fmla="*/ 1 w 4"/>
                    <a:gd name="T13" fmla="*/ 2 h 2"/>
                    <a:gd name="T14" fmla="*/ 2 w 4"/>
                    <a:gd name="T15" fmla="*/ 2 h 2"/>
                    <a:gd name="T16" fmla="*/ 2 w 4"/>
                    <a:gd name="T17" fmla="*/ 2 h 2"/>
                    <a:gd name="T18" fmla="*/ 2 w 4"/>
                    <a:gd name="T19" fmla="*/ 2 h 2"/>
                    <a:gd name="T20" fmla="*/ 2 w 4"/>
                    <a:gd name="T21" fmla="*/ 2 h 2"/>
                    <a:gd name="T22" fmla="*/ 2 w 4"/>
                    <a:gd name="T23" fmla="*/ 1 h 2"/>
                    <a:gd name="T24" fmla="*/ 3 w 4"/>
                    <a:gd name="T25" fmla="*/ 1 h 2"/>
                    <a:gd name="T26" fmla="*/ 3 w 4"/>
                    <a:gd name="T27" fmla="*/ 1 h 2"/>
                    <a:gd name="T28" fmla="*/ 3 w 4"/>
                    <a:gd name="T29" fmla="*/ 1 h 2"/>
                    <a:gd name="T30" fmla="*/ 3 w 4"/>
                    <a:gd name="T31" fmla="*/ 2 h 2"/>
                    <a:gd name="T32" fmla="*/ 3 w 4"/>
                    <a:gd name="T33" fmla="*/ 2 h 2"/>
                    <a:gd name="T34" fmla="*/ 3 w 4"/>
                    <a:gd name="T35" fmla="*/ 1 h 2"/>
                    <a:gd name="T36" fmla="*/ 3 w 4"/>
                    <a:gd name="T37" fmla="*/ 1 h 2"/>
                    <a:gd name="T38" fmla="*/ 3 w 4"/>
                    <a:gd name="T39" fmla="*/ 1 h 2"/>
                    <a:gd name="T40" fmla="*/ 4 w 4"/>
                    <a:gd name="T41" fmla="*/ 1 h 2"/>
                    <a:gd name="T42" fmla="*/ 4 w 4"/>
                    <a:gd name="T43" fmla="*/ 1 h 2"/>
                    <a:gd name="T44" fmla="*/ 4 w 4"/>
                    <a:gd name="T45" fmla="*/ 1 h 2"/>
                    <a:gd name="T46" fmla="*/ 4 w 4"/>
                    <a:gd name="T47" fmla="*/ 1 h 2"/>
                    <a:gd name="T48" fmla="*/ 4 w 4"/>
                    <a:gd name="T49" fmla="*/ 0 h 2"/>
                    <a:gd name="T50" fmla="*/ 4 w 4"/>
                    <a:gd name="T51" fmla="*/ 0 h 2"/>
                    <a:gd name="T52" fmla="*/ 3 w 4"/>
                    <a:gd name="T53" fmla="*/ 0 h 2"/>
                    <a:gd name="T54" fmla="*/ 3 w 4"/>
                    <a:gd name="T55" fmla="*/ 0 h 2"/>
                    <a:gd name="T56" fmla="*/ 3 w 4"/>
                    <a:gd name="T57" fmla="*/ 0 h 2"/>
                    <a:gd name="T58" fmla="*/ 3 w 4"/>
                    <a:gd name="T59" fmla="*/ 0 h 2"/>
                    <a:gd name="T60" fmla="*/ 3 w 4"/>
                    <a:gd name="T61" fmla="*/ 0 h 2"/>
                    <a:gd name="T62" fmla="*/ 2 w 4"/>
                    <a:gd name="T63" fmla="*/ 0 h 2"/>
                    <a:gd name="T64" fmla="*/ 2 w 4"/>
                    <a:gd name="T65" fmla="*/ 0 h 2"/>
                    <a:gd name="T66" fmla="*/ 2 w 4"/>
                    <a:gd name="T67" fmla="*/ 0 h 2"/>
                    <a:gd name="T68" fmla="*/ 2 w 4"/>
                    <a:gd name="T69" fmla="*/ 0 h 2"/>
                    <a:gd name="T70" fmla="*/ 2 w 4"/>
                    <a:gd name="T71" fmla="*/ 0 h 2"/>
                    <a:gd name="T72" fmla="*/ 2 w 4"/>
                    <a:gd name="T73" fmla="*/ 0 h 2"/>
                    <a:gd name="T74" fmla="*/ 2 w 4"/>
                    <a:gd name="T75" fmla="*/ 0 h 2"/>
                    <a:gd name="T76" fmla="*/ 2 w 4"/>
                    <a:gd name="T77" fmla="*/ 0 h 2"/>
                    <a:gd name="T78" fmla="*/ 1 w 4"/>
                    <a:gd name="T79" fmla="*/ 0 h 2"/>
                    <a:gd name="T80" fmla="*/ 1 w 4"/>
                    <a:gd name="T81" fmla="*/ 0 h 2"/>
                    <a:gd name="T82" fmla="*/ 1 w 4"/>
                    <a:gd name="T83" fmla="*/ 0 h 2"/>
                    <a:gd name="T84" fmla="*/ 1 w 4"/>
                    <a:gd name="T85" fmla="*/ 0 h 2"/>
                    <a:gd name="T86" fmla="*/ 1 w 4"/>
                    <a:gd name="T87" fmla="*/ 1 h 2"/>
                    <a:gd name="T88" fmla="*/ 1 w 4"/>
                    <a:gd name="T89" fmla="*/ 1 h 2"/>
                    <a:gd name="T90" fmla="*/ 1 w 4"/>
                    <a:gd name="T9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" h="2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05" name="Freeform 9">
                  <a:extLst>
                    <a:ext uri="{FF2B5EF4-FFF2-40B4-BE49-F238E27FC236}">
                      <a16:creationId xmlns:a16="http://schemas.microsoft.com/office/drawing/2014/main" id="{7AB0EA54-6E9A-EC4A-8A95-E61E1F1426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2466"/>
                  <a:ext cx="4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0 w 2"/>
                    <a:gd name="T4" fmla="*/ 0 w 2"/>
                    <a:gd name="T5" fmla="*/ 0 w 2"/>
                    <a:gd name="T6" fmla="*/ 1 w 2"/>
                    <a:gd name="T7" fmla="*/ 1 w 2"/>
                    <a:gd name="T8" fmla="*/ 1 w 2"/>
                    <a:gd name="T9" fmla="*/ 1 w 2"/>
                    <a:gd name="T10" fmla="*/ 1 w 2"/>
                    <a:gd name="T11" fmla="*/ 1 w 2"/>
                    <a:gd name="T12" fmla="*/ 1 w 2"/>
                    <a:gd name="T13" fmla="*/ 2 w 2"/>
                    <a:gd name="T14" fmla="*/ 2 w 2"/>
                    <a:gd name="T15" fmla="*/ 2 w 2"/>
                    <a:gd name="T16" fmla="*/ 1 w 2"/>
                    <a:gd name="T17" fmla="*/ 1 w 2"/>
                    <a:gd name="T18" fmla="*/ 1 w 2"/>
                    <a:gd name="T19" fmla="*/ 1 w 2"/>
                    <a:gd name="T20" fmla="*/ 1 w 2"/>
                    <a:gd name="T21" fmla="*/ 1 w 2"/>
                    <a:gd name="T22" fmla="*/ 1 w 2"/>
                    <a:gd name="T23" fmla="*/ 1 w 2"/>
                    <a:gd name="T24" fmla="*/ 1 w 2"/>
                    <a:gd name="T25" fmla="*/ 0 w 2"/>
                    <a:gd name="T26" fmla="*/ 0 w 2"/>
                    <a:gd name="T27" fmla="*/ 0 w 2"/>
                    <a:gd name="T28" fmla="*/ 0 w 2"/>
                    <a:gd name="T29" fmla="*/ 0 w 2"/>
                    <a:gd name="T30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06" name="Freeform 10">
                  <a:extLst>
                    <a:ext uri="{FF2B5EF4-FFF2-40B4-BE49-F238E27FC236}">
                      <a16:creationId xmlns:a16="http://schemas.microsoft.com/office/drawing/2014/main" id="{C2ABCAAD-DEF6-9E4B-8365-E11EC7F886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1" y="2459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0 w 1"/>
                    <a:gd name="T4" fmla="*/ 0 w 1"/>
                    <a:gd name="T5" fmla="*/ 0 w 1"/>
                    <a:gd name="T6" fmla="*/ 1 w 1"/>
                    <a:gd name="T7" fmla="*/ 1 w 1"/>
                    <a:gd name="T8" fmla="*/ 1 w 1"/>
                    <a:gd name="T9" fmla="*/ 1 w 1"/>
                    <a:gd name="T10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07" name="Freeform 11">
                  <a:extLst>
                    <a:ext uri="{FF2B5EF4-FFF2-40B4-BE49-F238E27FC236}">
                      <a16:creationId xmlns:a16="http://schemas.microsoft.com/office/drawing/2014/main" id="{D431A26D-F206-2045-8EB2-19BDECABF3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5" y="2459"/>
                  <a:ext cx="5" cy="3"/>
                </a:xfrm>
                <a:custGeom>
                  <a:avLst/>
                  <a:gdLst>
                    <a:gd name="T0" fmla="*/ 0 w 3"/>
                    <a:gd name="T1" fmla="*/ 1 h 2"/>
                    <a:gd name="T2" fmla="*/ 0 w 3"/>
                    <a:gd name="T3" fmla="*/ 1 h 2"/>
                    <a:gd name="T4" fmla="*/ 0 w 3"/>
                    <a:gd name="T5" fmla="*/ 1 h 2"/>
                    <a:gd name="T6" fmla="*/ 0 w 3"/>
                    <a:gd name="T7" fmla="*/ 1 h 2"/>
                    <a:gd name="T8" fmla="*/ 0 w 3"/>
                    <a:gd name="T9" fmla="*/ 2 h 2"/>
                    <a:gd name="T10" fmla="*/ 0 w 3"/>
                    <a:gd name="T11" fmla="*/ 2 h 2"/>
                    <a:gd name="T12" fmla="*/ 0 w 3"/>
                    <a:gd name="T13" fmla="*/ 2 h 2"/>
                    <a:gd name="T14" fmla="*/ 0 w 3"/>
                    <a:gd name="T15" fmla="*/ 2 h 2"/>
                    <a:gd name="T16" fmla="*/ 0 w 3"/>
                    <a:gd name="T17" fmla="*/ 2 h 2"/>
                    <a:gd name="T18" fmla="*/ 0 w 3"/>
                    <a:gd name="T19" fmla="*/ 1 h 2"/>
                    <a:gd name="T20" fmla="*/ 0 w 3"/>
                    <a:gd name="T21" fmla="*/ 1 h 2"/>
                    <a:gd name="T22" fmla="*/ 1 w 3"/>
                    <a:gd name="T23" fmla="*/ 1 h 2"/>
                    <a:gd name="T24" fmla="*/ 1 w 3"/>
                    <a:gd name="T25" fmla="*/ 1 h 2"/>
                    <a:gd name="T26" fmla="*/ 2 w 3"/>
                    <a:gd name="T27" fmla="*/ 1 h 2"/>
                    <a:gd name="T28" fmla="*/ 2 w 3"/>
                    <a:gd name="T29" fmla="*/ 1 h 2"/>
                    <a:gd name="T30" fmla="*/ 2 w 3"/>
                    <a:gd name="T31" fmla="*/ 2 h 2"/>
                    <a:gd name="T32" fmla="*/ 3 w 3"/>
                    <a:gd name="T33" fmla="*/ 2 h 2"/>
                    <a:gd name="T34" fmla="*/ 3 w 3"/>
                    <a:gd name="T35" fmla="*/ 2 h 2"/>
                    <a:gd name="T36" fmla="*/ 3 w 3"/>
                    <a:gd name="T37" fmla="*/ 2 h 2"/>
                    <a:gd name="T38" fmla="*/ 3 w 3"/>
                    <a:gd name="T39" fmla="*/ 2 h 2"/>
                    <a:gd name="T40" fmla="*/ 3 w 3"/>
                    <a:gd name="T41" fmla="*/ 1 h 2"/>
                    <a:gd name="T42" fmla="*/ 3 w 3"/>
                    <a:gd name="T43" fmla="*/ 1 h 2"/>
                    <a:gd name="T44" fmla="*/ 2 w 3"/>
                    <a:gd name="T45" fmla="*/ 1 h 2"/>
                    <a:gd name="T46" fmla="*/ 2 w 3"/>
                    <a:gd name="T47" fmla="*/ 1 h 2"/>
                    <a:gd name="T48" fmla="*/ 2 w 3"/>
                    <a:gd name="T49" fmla="*/ 1 h 2"/>
                    <a:gd name="T50" fmla="*/ 2 w 3"/>
                    <a:gd name="T51" fmla="*/ 1 h 2"/>
                    <a:gd name="T52" fmla="*/ 2 w 3"/>
                    <a:gd name="T53" fmla="*/ 1 h 2"/>
                    <a:gd name="T54" fmla="*/ 1 w 3"/>
                    <a:gd name="T55" fmla="*/ 0 h 2"/>
                    <a:gd name="T56" fmla="*/ 0 w 3"/>
                    <a:gd name="T57" fmla="*/ 0 h 2"/>
                    <a:gd name="T58" fmla="*/ 0 w 3"/>
                    <a:gd name="T59" fmla="*/ 0 h 2"/>
                    <a:gd name="T60" fmla="*/ 0 w 3"/>
                    <a:gd name="T6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08" name="Freeform 12">
                  <a:extLst>
                    <a:ext uri="{FF2B5EF4-FFF2-40B4-BE49-F238E27FC236}">
                      <a16:creationId xmlns:a16="http://schemas.microsoft.com/office/drawing/2014/main" id="{D3B2BA02-2BEF-C34A-A1A1-5AC1C331E0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5" y="2446"/>
                  <a:ext cx="4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0 w 2"/>
                    <a:gd name="T4" fmla="*/ 0 w 2"/>
                    <a:gd name="T5" fmla="*/ 0 w 2"/>
                    <a:gd name="T6" fmla="*/ 0 w 2"/>
                    <a:gd name="T7" fmla="*/ 1 w 2"/>
                    <a:gd name="T8" fmla="*/ 1 w 2"/>
                    <a:gd name="T9" fmla="*/ 1 w 2"/>
                    <a:gd name="T10" fmla="*/ 1 w 2"/>
                    <a:gd name="T11" fmla="*/ 1 w 2"/>
                    <a:gd name="T12" fmla="*/ 1 w 2"/>
                    <a:gd name="T13" fmla="*/ 1 w 2"/>
                    <a:gd name="T14" fmla="*/ 1 w 2"/>
                    <a:gd name="T15" fmla="*/ 1 w 2"/>
                    <a:gd name="T16" fmla="*/ 1 w 2"/>
                    <a:gd name="T17" fmla="*/ 2 w 2"/>
                    <a:gd name="T18" fmla="*/ 2 w 2"/>
                    <a:gd name="T19" fmla="*/ 2 w 2"/>
                    <a:gd name="T20" fmla="*/ 2 w 2"/>
                    <a:gd name="T21" fmla="*/ 2 w 2"/>
                    <a:gd name="T22" fmla="*/ 2 w 2"/>
                    <a:gd name="T23" fmla="*/ 2 w 2"/>
                    <a:gd name="T24" fmla="*/ 2 w 2"/>
                    <a:gd name="T25" fmla="*/ 2 w 2"/>
                    <a:gd name="T26" fmla="*/ 2 w 2"/>
                    <a:gd name="T27" fmla="*/ 1 w 2"/>
                    <a:gd name="T28" fmla="*/ 1 w 2"/>
                    <a:gd name="T29" fmla="*/ 1 w 2"/>
                    <a:gd name="T30" fmla="*/ 1 w 2"/>
                    <a:gd name="T31" fmla="*/ 1 w 2"/>
                    <a:gd name="T32" fmla="*/ 1 w 2"/>
                    <a:gd name="T33" fmla="*/ 0 w 2"/>
                    <a:gd name="T34" fmla="*/ 0 w 2"/>
                    <a:gd name="T35" fmla="*/ 0 w 2"/>
                    <a:gd name="T36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09" name="Freeform 13">
                  <a:extLst>
                    <a:ext uri="{FF2B5EF4-FFF2-40B4-BE49-F238E27FC236}">
                      <a16:creationId xmlns:a16="http://schemas.microsoft.com/office/drawing/2014/main" id="{61707D0F-8521-CA48-AB2E-18F30620E3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9" y="2444"/>
                  <a:ext cx="10" cy="6"/>
                </a:xfrm>
                <a:custGeom>
                  <a:avLst/>
                  <a:gdLst>
                    <a:gd name="T0" fmla="*/ 2 w 6"/>
                    <a:gd name="T1" fmla="*/ 0 h 3"/>
                    <a:gd name="T2" fmla="*/ 2 w 6"/>
                    <a:gd name="T3" fmla="*/ 0 h 3"/>
                    <a:gd name="T4" fmla="*/ 2 w 6"/>
                    <a:gd name="T5" fmla="*/ 0 h 3"/>
                    <a:gd name="T6" fmla="*/ 1 w 6"/>
                    <a:gd name="T7" fmla="*/ 0 h 3"/>
                    <a:gd name="T8" fmla="*/ 1 w 6"/>
                    <a:gd name="T9" fmla="*/ 0 h 3"/>
                    <a:gd name="T10" fmla="*/ 1 w 6"/>
                    <a:gd name="T11" fmla="*/ 1 h 3"/>
                    <a:gd name="T12" fmla="*/ 0 w 6"/>
                    <a:gd name="T13" fmla="*/ 2 h 3"/>
                    <a:gd name="T14" fmla="*/ 1 w 6"/>
                    <a:gd name="T15" fmla="*/ 2 h 3"/>
                    <a:gd name="T16" fmla="*/ 1 w 6"/>
                    <a:gd name="T17" fmla="*/ 2 h 3"/>
                    <a:gd name="T18" fmla="*/ 1 w 6"/>
                    <a:gd name="T19" fmla="*/ 2 h 3"/>
                    <a:gd name="T20" fmla="*/ 2 w 6"/>
                    <a:gd name="T21" fmla="*/ 3 h 3"/>
                    <a:gd name="T22" fmla="*/ 2 w 6"/>
                    <a:gd name="T23" fmla="*/ 3 h 3"/>
                    <a:gd name="T24" fmla="*/ 3 w 6"/>
                    <a:gd name="T25" fmla="*/ 3 h 3"/>
                    <a:gd name="T26" fmla="*/ 3 w 6"/>
                    <a:gd name="T27" fmla="*/ 3 h 3"/>
                    <a:gd name="T28" fmla="*/ 3 w 6"/>
                    <a:gd name="T29" fmla="*/ 3 h 3"/>
                    <a:gd name="T30" fmla="*/ 3 w 6"/>
                    <a:gd name="T31" fmla="*/ 3 h 3"/>
                    <a:gd name="T32" fmla="*/ 3 w 6"/>
                    <a:gd name="T33" fmla="*/ 3 h 3"/>
                    <a:gd name="T34" fmla="*/ 4 w 6"/>
                    <a:gd name="T35" fmla="*/ 3 h 3"/>
                    <a:gd name="T36" fmla="*/ 4 w 6"/>
                    <a:gd name="T37" fmla="*/ 3 h 3"/>
                    <a:gd name="T38" fmla="*/ 4 w 6"/>
                    <a:gd name="T39" fmla="*/ 3 h 3"/>
                    <a:gd name="T40" fmla="*/ 5 w 6"/>
                    <a:gd name="T41" fmla="*/ 3 h 3"/>
                    <a:gd name="T42" fmla="*/ 6 w 6"/>
                    <a:gd name="T43" fmla="*/ 3 h 3"/>
                    <a:gd name="T44" fmla="*/ 6 w 6"/>
                    <a:gd name="T45" fmla="*/ 3 h 3"/>
                    <a:gd name="T46" fmla="*/ 6 w 6"/>
                    <a:gd name="T47" fmla="*/ 2 h 3"/>
                    <a:gd name="T48" fmla="*/ 6 w 6"/>
                    <a:gd name="T49" fmla="*/ 2 h 3"/>
                    <a:gd name="T50" fmla="*/ 6 w 6"/>
                    <a:gd name="T51" fmla="*/ 2 h 3"/>
                    <a:gd name="T52" fmla="*/ 5 w 6"/>
                    <a:gd name="T53" fmla="*/ 1 h 3"/>
                    <a:gd name="T54" fmla="*/ 5 w 6"/>
                    <a:gd name="T55" fmla="*/ 1 h 3"/>
                    <a:gd name="T56" fmla="*/ 5 w 6"/>
                    <a:gd name="T57" fmla="*/ 1 h 3"/>
                    <a:gd name="T58" fmla="*/ 5 w 6"/>
                    <a:gd name="T59" fmla="*/ 0 h 3"/>
                    <a:gd name="T60" fmla="*/ 4 w 6"/>
                    <a:gd name="T61" fmla="*/ 0 h 3"/>
                    <a:gd name="T62" fmla="*/ 4 w 6"/>
                    <a:gd name="T63" fmla="*/ 0 h 3"/>
                    <a:gd name="T64" fmla="*/ 4 w 6"/>
                    <a:gd name="T65" fmla="*/ 0 h 3"/>
                    <a:gd name="T66" fmla="*/ 4 w 6"/>
                    <a:gd name="T67" fmla="*/ 0 h 3"/>
                    <a:gd name="T68" fmla="*/ 3 w 6"/>
                    <a:gd name="T69" fmla="*/ 0 h 3"/>
                    <a:gd name="T70" fmla="*/ 3 w 6"/>
                    <a:gd name="T71" fmla="*/ 1 h 3"/>
                    <a:gd name="T72" fmla="*/ 3 w 6"/>
                    <a:gd name="T73" fmla="*/ 0 h 3"/>
                    <a:gd name="T74" fmla="*/ 3 w 6"/>
                    <a:gd name="T75" fmla="*/ 0 h 3"/>
                    <a:gd name="T76" fmla="*/ 2 w 6"/>
                    <a:gd name="T7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6" h="3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10" name="Freeform 14">
                  <a:extLst>
                    <a:ext uri="{FF2B5EF4-FFF2-40B4-BE49-F238E27FC236}">
                      <a16:creationId xmlns:a16="http://schemas.microsoft.com/office/drawing/2014/main" id="{E4C9713F-9DEA-C543-8833-CEBD429343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5" y="2439"/>
                  <a:ext cx="9" cy="7"/>
                </a:xfrm>
                <a:custGeom>
                  <a:avLst/>
                  <a:gdLst>
                    <a:gd name="T0" fmla="*/ 0 w 5"/>
                    <a:gd name="T1" fmla="*/ 3 h 4"/>
                    <a:gd name="T2" fmla="*/ 0 w 5"/>
                    <a:gd name="T3" fmla="*/ 3 h 4"/>
                    <a:gd name="T4" fmla="*/ 1 w 5"/>
                    <a:gd name="T5" fmla="*/ 3 h 4"/>
                    <a:gd name="T6" fmla="*/ 1 w 5"/>
                    <a:gd name="T7" fmla="*/ 3 h 4"/>
                    <a:gd name="T8" fmla="*/ 1 w 5"/>
                    <a:gd name="T9" fmla="*/ 3 h 4"/>
                    <a:gd name="T10" fmla="*/ 1 w 5"/>
                    <a:gd name="T11" fmla="*/ 3 h 4"/>
                    <a:gd name="T12" fmla="*/ 1 w 5"/>
                    <a:gd name="T13" fmla="*/ 3 h 4"/>
                    <a:gd name="T14" fmla="*/ 2 w 5"/>
                    <a:gd name="T15" fmla="*/ 4 h 4"/>
                    <a:gd name="T16" fmla="*/ 2 w 5"/>
                    <a:gd name="T17" fmla="*/ 3 h 4"/>
                    <a:gd name="T18" fmla="*/ 2 w 5"/>
                    <a:gd name="T19" fmla="*/ 3 h 4"/>
                    <a:gd name="T20" fmla="*/ 2 w 5"/>
                    <a:gd name="T21" fmla="*/ 4 h 4"/>
                    <a:gd name="T22" fmla="*/ 3 w 5"/>
                    <a:gd name="T23" fmla="*/ 3 h 4"/>
                    <a:gd name="T24" fmla="*/ 3 w 5"/>
                    <a:gd name="T25" fmla="*/ 3 h 4"/>
                    <a:gd name="T26" fmla="*/ 4 w 5"/>
                    <a:gd name="T27" fmla="*/ 3 h 4"/>
                    <a:gd name="T28" fmla="*/ 4 w 5"/>
                    <a:gd name="T29" fmla="*/ 3 h 4"/>
                    <a:gd name="T30" fmla="*/ 5 w 5"/>
                    <a:gd name="T31" fmla="*/ 3 h 4"/>
                    <a:gd name="T32" fmla="*/ 4 w 5"/>
                    <a:gd name="T33" fmla="*/ 2 h 4"/>
                    <a:gd name="T34" fmla="*/ 4 w 5"/>
                    <a:gd name="T35" fmla="*/ 2 h 4"/>
                    <a:gd name="T36" fmla="*/ 4 w 5"/>
                    <a:gd name="T37" fmla="*/ 2 h 4"/>
                    <a:gd name="T38" fmla="*/ 4 w 5"/>
                    <a:gd name="T39" fmla="*/ 1 h 4"/>
                    <a:gd name="T40" fmla="*/ 4 w 5"/>
                    <a:gd name="T41" fmla="*/ 1 h 4"/>
                    <a:gd name="T42" fmla="*/ 4 w 5"/>
                    <a:gd name="T43" fmla="*/ 1 h 4"/>
                    <a:gd name="T44" fmla="*/ 4 w 5"/>
                    <a:gd name="T45" fmla="*/ 1 h 4"/>
                    <a:gd name="T46" fmla="*/ 3 w 5"/>
                    <a:gd name="T47" fmla="*/ 1 h 4"/>
                    <a:gd name="T48" fmla="*/ 2 w 5"/>
                    <a:gd name="T49" fmla="*/ 0 h 4"/>
                    <a:gd name="T50" fmla="*/ 2 w 5"/>
                    <a:gd name="T51" fmla="*/ 1 h 4"/>
                    <a:gd name="T52" fmla="*/ 2 w 5"/>
                    <a:gd name="T53" fmla="*/ 1 h 4"/>
                    <a:gd name="T54" fmla="*/ 1 w 5"/>
                    <a:gd name="T55" fmla="*/ 1 h 4"/>
                    <a:gd name="T56" fmla="*/ 1 w 5"/>
                    <a:gd name="T57" fmla="*/ 2 h 4"/>
                    <a:gd name="T58" fmla="*/ 0 w 5"/>
                    <a:gd name="T59" fmla="*/ 2 h 4"/>
                    <a:gd name="T60" fmla="*/ 1 w 5"/>
                    <a:gd name="T61" fmla="*/ 2 h 4"/>
                    <a:gd name="T62" fmla="*/ 0 w 5"/>
                    <a:gd name="T63" fmla="*/ 3 h 4"/>
                    <a:gd name="T64" fmla="*/ 0 w 5"/>
                    <a:gd name="T65" fmla="*/ 3 h 4"/>
                    <a:gd name="T66" fmla="*/ 0 w 5"/>
                    <a:gd name="T67" fmla="*/ 3 h 4"/>
                    <a:gd name="T68" fmla="*/ 0 w 5"/>
                    <a:gd name="T6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" h="4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3" y="4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11" name="Freeform 15">
                  <a:extLst>
                    <a:ext uri="{FF2B5EF4-FFF2-40B4-BE49-F238E27FC236}">
                      <a16:creationId xmlns:a16="http://schemas.microsoft.com/office/drawing/2014/main" id="{85D26E90-AAB4-D14A-B1EF-0A5AE6048A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01" y="2446"/>
                  <a:ext cx="7" cy="7"/>
                </a:xfrm>
                <a:custGeom>
                  <a:avLst/>
                  <a:gdLst>
                    <a:gd name="T0" fmla="*/ 0 w 4"/>
                    <a:gd name="T1" fmla="*/ 2 h 4"/>
                    <a:gd name="T2" fmla="*/ 0 w 4"/>
                    <a:gd name="T3" fmla="*/ 4 h 4"/>
                    <a:gd name="T4" fmla="*/ 1 w 4"/>
                    <a:gd name="T5" fmla="*/ 4 h 4"/>
                    <a:gd name="T6" fmla="*/ 1 w 4"/>
                    <a:gd name="T7" fmla="*/ 3 h 4"/>
                    <a:gd name="T8" fmla="*/ 1 w 4"/>
                    <a:gd name="T9" fmla="*/ 3 h 4"/>
                    <a:gd name="T10" fmla="*/ 1 w 4"/>
                    <a:gd name="T11" fmla="*/ 3 h 4"/>
                    <a:gd name="T12" fmla="*/ 2 w 4"/>
                    <a:gd name="T13" fmla="*/ 3 h 4"/>
                    <a:gd name="T14" fmla="*/ 2 w 4"/>
                    <a:gd name="T15" fmla="*/ 3 h 4"/>
                    <a:gd name="T16" fmla="*/ 2 w 4"/>
                    <a:gd name="T17" fmla="*/ 3 h 4"/>
                    <a:gd name="T18" fmla="*/ 2 w 4"/>
                    <a:gd name="T19" fmla="*/ 3 h 4"/>
                    <a:gd name="T20" fmla="*/ 3 w 4"/>
                    <a:gd name="T21" fmla="*/ 3 h 4"/>
                    <a:gd name="T22" fmla="*/ 3 w 4"/>
                    <a:gd name="T23" fmla="*/ 3 h 4"/>
                    <a:gd name="T24" fmla="*/ 3 w 4"/>
                    <a:gd name="T25" fmla="*/ 3 h 4"/>
                    <a:gd name="T26" fmla="*/ 4 w 4"/>
                    <a:gd name="T27" fmla="*/ 3 h 4"/>
                    <a:gd name="T28" fmla="*/ 4 w 4"/>
                    <a:gd name="T29" fmla="*/ 3 h 4"/>
                    <a:gd name="T30" fmla="*/ 4 w 4"/>
                    <a:gd name="T31" fmla="*/ 2 h 4"/>
                    <a:gd name="T32" fmla="*/ 3 w 4"/>
                    <a:gd name="T33" fmla="*/ 1 h 4"/>
                    <a:gd name="T34" fmla="*/ 3 w 4"/>
                    <a:gd name="T35" fmla="*/ 1 h 4"/>
                    <a:gd name="T36" fmla="*/ 3 w 4"/>
                    <a:gd name="T37" fmla="*/ 1 h 4"/>
                    <a:gd name="T38" fmla="*/ 3 w 4"/>
                    <a:gd name="T39" fmla="*/ 1 h 4"/>
                    <a:gd name="T40" fmla="*/ 3 w 4"/>
                    <a:gd name="T41" fmla="*/ 1 h 4"/>
                    <a:gd name="T42" fmla="*/ 3 w 4"/>
                    <a:gd name="T43" fmla="*/ 2 h 4"/>
                    <a:gd name="T44" fmla="*/ 3 w 4"/>
                    <a:gd name="T45" fmla="*/ 1 h 4"/>
                    <a:gd name="T46" fmla="*/ 2 w 4"/>
                    <a:gd name="T47" fmla="*/ 1 h 4"/>
                    <a:gd name="T48" fmla="*/ 2 w 4"/>
                    <a:gd name="T49" fmla="*/ 1 h 4"/>
                    <a:gd name="T50" fmla="*/ 2 w 4"/>
                    <a:gd name="T51" fmla="*/ 1 h 4"/>
                    <a:gd name="T52" fmla="*/ 2 w 4"/>
                    <a:gd name="T53" fmla="*/ 1 h 4"/>
                    <a:gd name="T54" fmla="*/ 1 w 4"/>
                    <a:gd name="T55" fmla="*/ 1 h 4"/>
                    <a:gd name="T56" fmla="*/ 2 w 4"/>
                    <a:gd name="T57" fmla="*/ 2 h 4"/>
                    <a:gd name="T58" fmla="*/ 1 w 4"/>
                    <a:gd name="T59" fmla="*/ 2 h 4"/>
                    <a:gd name="T60" fmla="*/ 1 w 4"/>
                    <a:gd name="T61" fmla="*/ 2 h 4"/>
                    <a:gd name="T62" fmla="*/ 1 w 4"/>
                    <a:gd name="T63" fmla="*/ 1 h 4"/>
                    <a:gd name="T64" fmla="*/ 1 w 4"/>
                    <a:gd name="T65" fmla="*/ 1 h 4"/>
                    <a:gd name="T66" fmla="*/ 1 w 4"/>
                    <a:gd name="T67" fmla="*/ 0 h 4"/>
                    <a:gd name="T68" fmla="*/ 1 w 4"/>
                    <a:gd name="T69" fmla="*/ 1 h 4"/>
                    <a:gd name="T70" fmla="*/ 1 w 4"/>
                    <a:gd name="T71" fmla="*/ 1 h 4"/>
                    <a:gd name="T72" fmla="*/ 0 w 4"/>
                    <a:gd name="T73" fmla="*/ 1 h 4"/>
                    <a:gd name="T74" fmla="*/ 0 w 4"/>
                    <a:gd name="T75" fmla="*/ 1 h 4"/>
                    <a:gd name="T76" fmla="*/ 0 w 4"/>
                    <a:gd name="T77" fmla="*/ 1 h 4"/>
                    <a:gd name="T78" fmla="*/ 0 w 4"/>
                    <a:gd name="T79" fmla="*/ 2 h 4"/>
                    <a:gd name="T80" fmla="*/ 0 w 4"/>
                    <a:gd name="T81" fmla="*/ 2 h 4"/>
                    <a:gd name="T82" fmla="*/ 0 w 4"/>
                    <a:gd name="T8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" h="4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12" name="Freeform 16">
                  <a:extLst>
                    <a:ext uri="{FF2B5EF4-FFF2-40B4-BE49-F238E27FC236}">
                      <a16:creationId xmlns:a16="http://schemas.microsoft.com/office/drawing/2014/main" id="{420F1283-302A-7E41-BACF-405E6C380C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7" y="2475"/>
                  <a:ext cx="9" cy="11"/>
                </a:xfrm>
                <a:custGeom>
                  <a:avLst/>
                  <a:gdLst>
                    <a:gd name="T0" fmla="*/ 0 w 5"/>
                    <a:gd name="T1" fmla="*/ 4 h 6"/>
                    <a:gd name="T2" fmla="*/ 1 w 5"/>
                    <a:gd name="T3" fmla="*/ 4 h 6"/>
                    <a:gd name="T4" fmla="*/ 1 w 5"/>
                    <a:gd name="T5" fmla="*/ 4 h 6"/>
                    <a:gd name="T6" fmla="*/ 1 w 5"/>
                    <a:gd name="T7" fmla="*/ 4 h 6"/>
                    <a:gd name="T8" fmla="*/ 1 w 5"/>
                    <a:gd name="T9" fmla="*/ 4 h 6"/>
                    <a:gd name="T10" fmla="*/ 1 w 5"/>
                    <a:gd name="T11" fmla="*/ 4 h 6"/>
                    <a:gd name="T12" fmla="*/ 1 w 5"/>
                    <a:gd name="T13" fmla="*/ 4 h 6"/>
                    <a:gd name="T14" fmla="*/ 1 w 5"/>
                    <a:gd name="T15" fmla="*/ 4 h 6"/>
                    <a:gd name="T16" fmla="*/ 1 w 5"/>
                    <a:gd name="T17" fmla="*/ 4 h 6"/>
                    <a:gd name="T18" fmla="*/ 2 w 5"/>
                    <a:gd name="T19" fmla="*/ 5 h 6"/>
                    <a:gd name="T20" fmla="*/ 2 w 5"/>
                    <a:gd name="T21" fmla="*/ 5 h 6"/>
                    <a:gd name="T22" fmla="*/ 2 w 5"/>
                    <a:gd name="T23" fmla="*/ 5 h 6"/>
                    <a:gd name="T24" fmla="*/ 2 w 5"/>
                    <a:gd name="T25" fmla="*/ 5 h 6"/>
                    <a:gd name="T26" fmla="*/ 2 w 5"/>
                    <a:gd name="T27" fmla="*/ 5 h 6"/>
                    <a:gd name="T28" fmla="*/ 2 w 5"/>
                    <a:gd name="T29" fmla="*/ 6 h 6"/>
                    <a:gd name="T30" fmla="*/ 2 w 5"/>
                    <a:gd name="T31" fmla="*/ 6 h 6"/>
                    <a:gd name="T32" fmla="*/ 3 w 5"/>
                    <a:gd name="T33" fmla="*/ 6 h 6"/>
                    <a:gd name="T34" fmla="*/ 3 w 5"/>
                    <a:gd name="T35" fmla="*/ 6 h 6"/>
                    <a:gd name="T36" fmla="*/ 3 w 5"/>
                    <a:gd name="T37" fmla="*/ 6 h 6"/>
                    <a:gd name="T38" fmla="*/ 3 w 5"/>
                    <a:gd name="T39" fmla="*/ 6 h 6"/>
                    <a:gd name="T40" fmla="*/ 4 w 5"/>
                    <a:gd name="T41" fmla="*/ 6 h 6"/>
                    <a:gd name="T42" fmla="*/ 4 w 5"/>
                    <a:gd name="T43" fmla="*/ 6 h 6"/>
                    <a:gd name="T44" fmla="*/ 5 w 5"/>
                    <a:gd name="T45" fmla="*/ 6 h 6"/>
                    <a:gd name="T46" fmla="*/ 5 w 5"/>
                    <a:gd name="T47" fmla="*/ 6 h 6"/>
                    <a:gd name="T48" fmla="*/ 5 w 5"/>
                    <a:gd name="T49" fmla="*/ 6 h 6"/>
                    <a:gd name="T50" fmla="*/ 5 w 5"/>
                    <a:gd name="T51" fmla="*/ 6 h 6"/>
                    <a:gd name="T52" fmla="*/ 5 w 5"/>
                    <a:gd name="T53" fmla="*/ 6 h 6"/>
                    <a:gd name="T54" fmla="*/ 5 w 5"/>
                    <a:gd name="T55" fmla="*/ 5 h 6"/>
                    <a:gd name="T56" fmla="*/ 4 w 5"/>
                    <a:gd name="T57" fmla="*/ 5 h 6"/>
                    <a:gd name="T58" fmla="*/ 4 w 5"/>
                    <a:gd name="T59" fmla="*/ 4 h 6"/>
                    <a:gd name="T60" fmla="*/ 3 w 5"/>
                    <a:gd name="T61" fmla="*/ 2 h 6"/>
                    <a:gd name="T62" fmla="*/ 3 w 5"/>
                    <a:gd name="T63" fmla="*/ 2 h 6"/>
                    <a:gd name="T64" fmla="*/ 3 w 5"/>
                    <a:gd name="T65" fmla="*/ 2 h 6"/>
                    <a:gd name="T66" fmla="*/ 3 w 5"/>
                    <a:gd name="T67" fmla="*/ 2 h 6"/>
                    <a:gd name="T68" fmla="*/ 3 w 5"/>
                    <a:gd name="T69" fmla="*/ 1 h 6"/>
                    <a:gd name="T70" fmla="*/ 3 w 5"/>
                    <a:gd name="T71" fmla="*/ 1 h 6"/>
                    <a:gd name="T72" fmla="*/ 4 w 5"/>
                    <a:gd name="T73" fmla="*/ 1 h 6"/>
                    <a:gd name="T74" fmla="*/ 3 w 5"/>
                    <a:gd name="T75" fmla="*/ 1 h 6"/>
                    <a:gd name="T76" fmla="*/ 3 w 5"/>
                    <a:gd name="T77" fmla="*/ 1 h 6"/>
                    <a:gd name="T78" fmla="*/ 4 w 5"/>
                    <a:gd name="T79" fmla="*/ 1 h 6"/>
                    <a:gd name="T80" fmla="*/ 3 w 5"/>
                    <a:gd name="T81" fmla="*/ 0 h 6"/>
                    <a:gd name="T82" fmla="*/ 2 w 5"/>
                    <a:gd name="T83" fmla="*/ 0 h 6"/>
                    <a:gd name="T84" fmla="*/ 1 w 5"/>
                    <a:gd name="T85" fmla="*/ 0 h 6"/>
                    <a:gd name="T86" fmla="*/ 1 w 5"/>
                    <a:gd name="T87" fmla="*/ 1 h 6"/>
                    <a:gd name="T88" fmla="*/ 1 w 5"/>
                    <a:gd name="T89" fmla="*/ 1 h 6"/>
                    <a:gd name="T90" fmla="*/ 1 w 5"/>
                    <a:gd name="T91" fmla="*/ 1 h 6"/>
                    <a:gd name="T92" fmla="*/ 0 w 5"/>
                    <a:gd name="T93" fmla="*/ 1 h 6"/>
                    <a:gd name="T94" fmla="*/ 0 w 5"/>
                    <a:gd name="T95" fmla="*/ 2 h 6"/>
                    <a:gd name="T96" fmla="*/ 1 w 5"/>
                    <a:gd name="T97" fmla="*/ 2 h 6"/>
                    <a:gd name="T98" fmla="*/ 1 w 5"/>
                    <a:gd name="T99" fmla="*/ 2 h 6"/>
                    <a:gd name="T100" fmla="*/ 1 w 5"/>
                    <a:gd name="T101" fmla="*/ 2 h 6"/>
                    <a:gd name="T102" fmla="*/ 1 w 5"/>
                    <a:gd name="T103" fmla="*/ 3 h 6"/>
                    <a:gd name="T104" fmla="*/ 0 w 5"/>
                    <a:gd name="T105" fmla="*/ 3 h 6"/>
                    <a:gd name="T106" fmla="*/ 0 w 5"/>
                    <a:gd name="T107" fmla="*/ 3 h 6"/>
                    <a:gd name="T108" fmla="*/ 0 w 5"/>
                    <a:gd name="T109" fmla="*/ 3 h 6"/>
                    <a:gd name="T110" fmla="*/ 0 w 5"/>
                    <a:gd name="T111" fmla="*/ 3 h 6"/>
                    <a:gd name="T112" fmla="*/ 0 w 5"/>
                    <a:gd name="T113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" h="6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4"/>
                        <a:pt x="0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4" y="5"/>
                      </a:cubicBezTo>
                      <a:cubicBezTo>
                        <a:pt x="4" y="5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2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13" name="Freeform 17">
                  <a:extLst>
                    <a:ext uri="{FF2B5EF4-FFF2-40B4-BE49-F238E27FC236}">
                      <a16:creationId xmlns:a16="http://schemas.microsoft.com/office/drawing/2014/main" id="{C95EAF94-C9D1-5945-B435-2DC9BD99B68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865" y="2453"/>
                  <a:ext cx="424" cy="390"/>
                </a:xfrm>
                <a:custGeom>
                  <a:avLst/>
                  <a:gdLst>
                    <a:gd name="T0" fmla="*/ 176 w 237"/>
                    <a:gd name="T1" fmla="*/ 144 h 218"/>
                    <a:gd name="T2" fmla="*/ 180 w 237"/>
                    <a:gd name="T3" fmla="*/ 132 h 218"/>
                    <a:gd name="T4" fmla="*/ 182 w 237"/>
                    <a:gd name="T5" fmla="*/ 117 h 218"/>
                    <a:gd name="T6" fmla="*/ 197 w 237"/>
                    <a:gd name="T7" fmla="*/ 110 h 218"/>
                    <a:gd name="T8" fmla="*/ 198 w 237"/>
                    <a:gd name="T9" fmla="*/ 95 h 218"/>
                    <a:gd name="T10" fmla="*/ 194 w 237"/>
                    <a:gd name="T11" fmla="*/ 81 h 218"/>
                    <a:gd name="T12" fmla="*/ 200 w 237"/>
                    <a:gd name="T13" fmla="*/ 77 h 218"/>
                    <a:gd name="T14" fmla="*/ 203 w 237"/>
                    <a:gd name="T15" fmla="*/ 75 h 218"/>
                    <a:gd name="T16" fmla="*/ 200 w 237"/>
                    <a:gd name="T17" fmla="*/ 45 h 218"/>
                    <a:gd name="T18" fmla="*/ 213 w 237"/>
                    <a:gd name="T19" fmla="*/ 32 h 218"/>
                    <a:gd name="T20" fmla="*/ 218 w 237"/>
                    <a:gd name="T21" fmla="*/ 33 h 218"/>
                    <a:gd name="T22" fmla="*/ 222 w 237"/>
                    <a:gd name="T23" fmla="*/ 28 h 218"/>
                    <a:gd name="T24" fmla="*/ 226 w 237"/>
                    <a:gd name="T25" fmla="*/ 13 h 218"/>
                    <a:gd name="T26" fmla="*/ 226 w 237"/>
                    <a:gd name="T27" fmla="*/ 8 h 218"/>
                    <a:gd name="T28" fmla="*/ 186 w 237"/>
                    <a:gd name="T29" fmla="*/ 7 h 218"/>
                    <a:gd name="T30" fmla="*/ 166 w 237"/>
                    <a:gd name="T31" fmla="*/ 9 h 218"/>
                    <a:gd name="T32" fmla="*/ 145 w 237"/>
                    <a:gd name="T33" fmla="*/ 9 h 218"/>
                    <a:gd name="T34" fmla="*/ 134 w 237"/>
                    <a:gd name="T35" fmla="*/ 3 h 218"/>
                    <a:gd name="T36" fmla="*/ 127 w 237"/>
                    <a:gd name="T37" fmla="*/ 18 h 218"/>
                    <a:gd name="T38" fmla="*/ 123 w 237"/>
                    <a:gd name="T39" fmla="*/ 24 h 218"/>
                    <a:gd name="T40" fmla="*/ 111 w 237"/>
                    <a:gd name="T41" fmla="*/ 19 h 218"/>
                    <a:gd name="T42" fmla="*/ 91 w 237"/>
                    <a:gd name="T43" fmla="*/ 25 h 218"/>
                    <a:gd name="T44" fmla="*/ 84 w 237"/>
                    <a:gd name="T45" fmla="*/ 28 h 218"/>
                    <a:gd name="T46" fmla="*/ 74 w 237"/>
                    <a:gd name="T47" fmla="*/ 17 h 218"/>
                    <a:gd name="T48" fmla="*/ 62 w 237"/>
                    <a:gd name="T49" fmla="*/ 24 h 218"/>
                    <a:gd name="T50" fmla="*/ 55 w 237"/>
                    <a:gd name="T51" fmla="*/ 33 h 218"/>
                    <a:gd name="T52" fmla="*/ 49 w 237"/>
                    <a:gd name="T53" fmla="*/ 38 h 218"/>
                    <a:gd name="T54" fmla="*/ 53 w 237"/>
                    <a:gd name="T55" fmla="*/ 41 h 218"/>
                    <a:gd name="T56" fmla="*/ 62 w 237"/>
                    <a:gd name="T57" fmla="*/ 41 h 218"/>
                    <a:gd name="T58" fmla="*/ 66 w 237"/>
                    <a:gd name="T59" fmla="*/ 34 h 218"/>
                    <a:gd name="T60" fmla="*/ 67 w 237"/>
                    <a:gd name="T61" fmla="*/ 44 h 218"/>
                    <a:gd name="T62" fmla="*/ 51 w 237"/>
                    <a:gd name="T63" fmla="*/ 48 h 218"/>
                    <a:gd name="T64" fmla="*/ 44 w 237"/>
                    <a:gd name="T65" fmla="*/ 54 h 218"/>
                    <a:gd name="T66" fmla="*/ 32 w 237"/>
                    <a:gd name="T67" fmla="*/ 67 h 218"/>
                    <a:gd name="T68" fmla="*/ 22 w 237"/>
                    <a:gd name="T69" fmla="*/ 86 h 218"/>
                    <a:gd name="T70" fmla="*/ 51 w 237"/>
                    <a:gd name="T71" fmla="*/ 79 h 218"/>
                    <a:gd name="T72" fmla="*/ 58 w 237"/>
                    <a:gd name="T73" fmla="*/ 79 h 218"/>
                    <a:gd name="T74" fmla="*/ 70 w 237"/>
                    <a:gd name="T75" fmla="*/ 78 h 218"/>
                    <a:gd name="T76" fmla="*/ 81 w 237"/>
                    <a:gd name="T77" fmla="*/ 70 h 218"/>
                    <a:gd name="T78" fmla="*/ 84 w 237"/>
                    <a:gd name="T79" fmla="*/ 79 h 218"/>
                    <a:gd name="T80" fmla="*/ 68 w 237"/>
                    <a:gd name="T81" fmla="*/ 86 h 218"/>
                    <a:gd name="T82" fmla="*/ 74 w 237"/>
                    <a:gd name="T83" fmla="*/ 97 h 218"/>
                    <a:gd name="T84" fmla="*/ 46 w 237"/>
                    <a:gd name="T85" fmla="*/ 93 h 218"/>
                    <a:gd name="T86" fmla="*/ 32 w 237"/>
                    <a:gd name="T87" fmla="*/ 87 h 218"/>
                    <a:gd name="T88" fmla="*/ 7 w 237"/>
                    <a:gd name="T89" fmla="*/ 107 h 218"/>
                    <a:gd name="T90" fmla="*/ 2 w 237"/>
                    <a:gd name="T91" fmla="*/ 132 h 218"/>
                    <a:gd name="T92" fmla="*/ 9 w 237"/>
                    <a:gd name="T93" fmla="*/ 142 h 218"/>
                    <a:gd name="T94" fmla="*/ 33 w 237"/>
                    <a:gd name="T95" fmla="*/ 144 h 218"/>
                    <a:gd name="T96" fmla="*/ 38 w 237"/>
                    <a:gd name="T97" fmla="*/ 156 h 218"/>
                    <a:gd name="T98" fmla="*/ 45 w 237"/>
                    <a:gd name="T99" fmla="*/ 181 h 218"/>
                    <a:gd name="T100" fmla="*/ 57 w 237"/>
                    <a:gd name="T101" fmla="*/ 217 h 218"/>
                    <a:gd name="T102" fmla="*/ 82 w 237"/>
                    <a:gd name="T103" fmla="*/ 186 h 218"/>
                    <a:gd name="T104" fmla="*/ 101 w 237"/>
                    <a:gd name="T105" fmla="*/ 138 h 218"/>
                    <a:gd name="T106" fmla="*/ 81 w 237"/>
                    <a:gd name="T107" fmla="*/ 115 h 218"/>
                    <a:gd name="T108" fmla="*/ 89 w 237"/>
                    <a:gd name="T109" fmla="*/ 124 h 218"/>
                    <a:gd name="T110" fmla="*/ 107 w 237"/>
                    <a:gd name="T111" fmla="*/ 108 h 218"/>
                    <a:gd name="T112" fmla="*/ 100 w 237"/>
                    <a:gd name="T113" fmla="*/ 100 h 218"/>
                    <a:gd name="T114" fmla="*/ 124 w 237"/>
                    <a:gd name="T115" fmla="*/ 108 h 218"/>
                    <a:gd name="T116" fmla="*/ 137 w 237"/>
                    <a:gd name="T117" fmla="*/ 130 h 218"/>
                    <a:gd name="T118" fmla="*/ 156 w 237"/>
                    <a:gd name="T119" fmla="*/ 114 h 218"/>
                    <a:gd name="T120" fmla="*/ 167 w 237"/>
                    <a:gd name="T121" fmla="*/ 124 h 218"/>
                    <a:gd name="T122" fmla="*/ 164 w 237"/>
                    <a:gd name="T123" fmla="*/ 54 h 218"/>
                    <a:gd name="T124" fmla="*/ 101 w 237"/>
                    <a:gd name="T125" fmla="*/ 67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37" h="218">
                      <a:moveTo>
                        <a:pt x="169" y="123"/>
                      </a:moveTo>
                      <a:cubicBezTo>
                        <a:pt x="169" y="123"/>
                        <a:pt x="169" y="123"/>
                        <a:pt x="169" y="123"/>
                      </a:cubicBezTo>
                      <a:cubicBezTo>
                        <a:pt x="169" y="123"/>
                        <a:pt x="169" y="123"/>
                        <a:pt x="169" y="123"/>
                      </a:cubicBezTo>
                      <a:cubicBezTo>
                        <a:pt x="169" y="123"/>
                        <a:pt x="169" y="123"/>
                        <a:pt x="169" y="123"/>
                      </a:cubicBezTo>
                      <a:cubicBezTo>
                        <a:pt x="169" y="123"/>
                        <a:pt x="169" y="123"/>
                        <a:pt x="169" y="123"/>
                      </a:cubicBezTo>
                      <a:cubicBezTo>
                        <a:pt x="169" y="123"/>
                        <a:pt x="169" y="122"/>
                        <a:pt x="169" y="122"/>
                      </a:cubicBezTo>
                      <a:cubicBezTo>
                        <a:pt x="169" y="122"/>
                        <a:pt x="169" y="122"/>
                        <a:pt x="169" y="122"/>
                      </a:cubicBezTo>
                      <a:cubicBezTo>
                        <a:pt x="169" y="122"/>
                        <a:pt x="169" y="122"/>
                        <a:pt x="169" y="123"/>
                      </a:cubicBezTo>
                      <a:cubicBezTo>
                        <a:pt x="169" y="123"/>
                        <a:pt x="169" y="123"/>
                        <a:pt x="169" y="123"/>
                      </a:cubicBezTo>
                      <a:cubicBezTo>
                        <a:pt x="169" y="123"/>
                        <a:pt x="169" y="123"/>
                        <a:pt x="169" y="123"/>
                      </a:cubicBezTo>
                      <a:cubicBezTo>
                        <a:pt x="170" y="123"/>
                        <a:pt x="170" y="122"/>
                        <a:pt x="169" y="122"/>
                      </a:cubicBezTo>
                      <a:cubicBezTo>
                        <a:pt x="169" y="122"/>
                        <a:pt x="169" y="121"/>
                        <a:pt x="169" y="121"/>
                      </a:cubicBezTo>
                      <a:cubicBezTo>
                        <a:pt x="169" y="121"/>
                        <a:pt x="169" y="121"/>
                        <a:pt x="169" y="121"/>
                      </a:cubicBezTo>
                      <a:cubicBezTo>
                        <a:pt x="169" y="121"/>
                        <a:pt x="169" y="121"/>
                        <a:pt x="169" y="121"/>
                      </a:cubicBezTo>
                      <a:cubicBezTo>
                        <a:pt x="170" y="121"/>
                        <a:pt x="170" y="121"/>
                        <a:pt x="170" y="121"/>
                      </a:cubicBezTo>
                      <a:cubicBezTo>
                        <a:pt x="170" y="121"/>
                        <a:pt x="170" y="121"/>
                        <a:pt x="170" y="121"/>
                      </a:cubicBezTo>
                      <a:cubicBezTo>
                        <a:pt x="170" y="121"/>
                        <a:pt x="170" y="122"/>
                        <a:pt x="170" y="122"/>
                      </a:cubicBezTo>
                      <a:cubicBezTo>
                        <a:pt x="170" y="122"/>
                        <a:pt x="170" y="122"/>
                        <a:pt x="170" y="122"/>
                      </a:cubicBezTo>
                      <a:cubicBezTo>
                        <a:pt x="170" y="122"/>
                        <a:pt x="170" y="122"/>
                        <a:pt x="170" y="122"/>
                      </a:cubicBezTo>
                      <a:cubicBezTo>
                        <a:pt x="170" y="122"/>
                        <a:pt x="170" y="122"/>
                        <a:pt x="170" y="122"/>
                      </a:cubicBezTo>
                      <a:cubicBezTo>
                        <a:pt x="170" y="122"/>
                        <a:pt x="170" y="122"/>
                        <a:pt x="170" y="122"/>
                      </a:cubicBezTo>
                      <a:cubicBezTo>
                        <a:pt x="170" y="122"/>
                        <a:pt x="170" y="123"/>
                        <a:pt x="170" y="123"/>
                      </a:cubicBezTo>
                      <a:cubicBezTo>
                        <a:pt x="170" y="123"/>
                        <a:pt x="170" y="123"/>
                        <a:pt x="170" y="123"/>
                      </a:cubicBezTo>
                      <a:cubicBezTo>
                        <a:pt x="170" y="123"/>
                        <a:pt x="170" y="123"/>
                        <a:pt x="170" y="123"/>
                      </a:cubicBezTo>
                      <a:cubicBezTo>
                        <a:pt x="171" y="123"/>
                        <a:pt x="171" y="123"/>
                        <a:pt x="171" y="123"/>
                      </a:cubicBezTo>
                      <a:cubicBezTo>
                        <a:pt x="171" y="123"/>
                        <a:pt x="171" y="123"/>
                        <a:pt x="171" y="123"/>
                      </a:cubicBezTo>
                      <a:cubicBezTo>
                        <a:pt x="171" y="123"/>
                        <a:pt x="171" y="123"/>
                        <a:pt x="171" y="123"/>
                      </a:cubicBezTo>
                      <a:cubicBezTo>
                        <a:pt x="171" y="123"/>
                        <a:pt x="171" y="123"/>
                        <a:pt x="171" y="123"/>
                      </a:cubicBezTo>
                      <a:cubicBezTo>
                        <a:pt x="171" y="124"/>
                        <a:pt x="171" y="124"/>
                        <a:pt x="171" y="124"/>
                      </a:cubicBezTo>
                      <a:cubicBezTo>
                        <a:pt x="171" y="124"/>
                        <a:pt x="171" y="125"/>
                        <a:pt x="171" y="125"/>
                      </a:cubicBezTo>
                      <a:cubicBezTo>
                        <a:pt x="171" y="125"/>
                        <a:pt x="171" y="125"/>
                        <a:pt x="171" y="125"/>
                      </a:cubicBezTo>
                      <a:cubicBezTo>
                        <a:pt x="171" y="125"/>
                        <a:pt x="171" y="125"/>
                        <a:pt x="171" y="125"/>
                      </a:cubicBezTo>
                      <a:cubicBezTo>
                        <a:pt x="171" y="125"/>
                        <a:pt x="171" y="125"/>
                        <a:pt x="171" y="125"/>
                      </a:cubicBezTo>
                      <a:cubicBezTo>
                        <a:pt x="171" y="125"/>
                        <a:pt x="171" y="125"/>
                        <a:pt x="171" y="125"/>
                      </a:cubicBezTo>
                      <a:cubicBezTo>
                        <a:pt x="171" y="126"/>
                        <a:pt x="171" y="126"/>
                        <a:pt x="171" y="126"/>
                      </a:cubicBezTo>
                      <a:cubicBezTo>
                        <a:pt x="171" y="126"/>
                        <a:pt x="171" y="126"/>
                        <a:pt x="171" y="126"/>
                      </a:cubicBezTo>
                      <a:cubicBezTo>
                        <a:pt x="171" y="126"/>
                        <a:pt x="171" y="126"/>
                        <a:pt x="171" y="126"/>
                      </a:cubicBezTo>
                      <a:cubicBezTo>
                        <a:pt x="171" y="126"/>
                        <a:pt x="171" y="126"/>
                        <a:pt x="171" y="126"/>
                      </a:cubicBezTo>
                      <a:cubicBezTo>
                        <a:pt x="172" y="126"/>
                        <a:pt x="172" y="126"/>
                        <a:pt x="172" y="126"/>
                      </a:cubicBezTo>
                      <a:cubicBezTo>
                        <a:pt x="172" y="126"/>
                        <a:pt x="172" y="126"/>
                        <a:pt x="172" y="126"/>
                      </a:cubicBezTo>
                      <a:cubicBezTo>
                        <a:pt x="172" y="126"/>
                        <a:pt x="172" y="126"/>
                        <a:pt x="172" y="126"/>
                      </a:cubicBezTo>
                      <a:cubicBezTo>
                        <a:pt x="172" y="126"/>
                        <a:pt x="172" y="126"/>
                        <a:pt x="172" y="126"/>
                      </a:cubicBezTo>
                      <a:cubicBezTo>
                        <a:pt x="172" y="126"/>
                        <a:pt x="172" y="126"/>
                        <a:pt x="172" y="126"/>
                      </a:cubicBezTo>
                      <a:cubicBezTo>
                        <a:pt x="172" y="126"/>
                        <a:pt x="172" y="126"/>
                        <a:pt x="172" y="126"/>
                      </a:cubicBezTo>
                      <a:cubicBezTo>
                        <a:pt x="172" y="126"/>
                        <a:pt x="172" y="127"/>
                        <a:pt x="172" y="127"/>
                      </a:cubicBezTo>
                      <a:cubicBezTo>
                        <a:pt x="172" y="127"/>
                        <a:pt x="172" y="127"/>
                        <a:pt x="172" y="127"/>
                      </a:cubicBezTo>
                      <a:cubicBezTo>
                        <a:pt x="172" y="127"/>
                        <a:pt x="172" y="127"/>
                        <a:pt x="172" y="127"/>
                      </a:cubicBezTo>
                      <a:cubicBezTo>
                        <a:pt x="172" y="127"/>
                        <a:pt x="172" y="127"/>
                        <a:pt x="172" y="127"/>
                      </a:cubicBezTo>
                      <a:cubicBezTo>
                        <a:pt x="172" y="127"/>
                        <a:pt x="172" y="128"/>
                        <a:pt x="172" y="128"/>
                      </a:cubicBezTo>
                      <a:cubicBezTo>
                        <a:pt x="172" y="128"/>
                        <a:pt x="172" y="128"/>
                        <a:pt x="172" y="128"/>
                      </a:cubicBezTo>
                      <a:cubicBezTo>
                        <a:pt x="172" y="128"/>
                        <a:pt x="172" y="128"/>
                        <a:pt x="172" y="129"/>
                      </a:cubicBezTo>
                      <a:cubicBezTo>
                        <a:pt x="172" y="129"/>
                        <a:pt x="172" y="129"/>
                        <a:pt x="172" y="129"/>
                      </a:cubicBezTo>
                      <a:cubicBezTo>
                        <a:pt x="172" y="129"/>
                        <a:pt x="172" y="129"/>
                        <a:pt x="172" y="129"/>
                      </a:cubicBezTo>
                      <a:cubicBezTo>
                        <a:pt x="172" y="129"/>
                        <a:pt x="172" y="129"/>
                        <a:pt x="172" y="129"/>
                      </a:cubicBezTo>
                      <a:cubicBezTo>
                        <a:pt x="172" y="129"/>
                        <a:pt x="172" y="129"/>
                        <a:pt x="172" y="128"/>
                      </a:cubicBezTo>
                      <a:cubicBezTo>
                        <a:pt x="172" y="128"/>
                        <a:pt x="172" y="128"/>
                        <a:pt x="172" y="128"/>
                      </a:cubicBezTo>
                      <a:cubicBezTo>
                        <a:pt x="172" y="128"/>
                        <a:pt x="172" y="128"/>
                        <a:pt x="172" y="128"/>
                      </a:cubicBezTo>
                      <a:cubicBezTo>
                        <a:pt x="172" y="128"/>
                        <a:pt x="172" y="128"/>
                        <a:pt x="172" y="128"/>
                      </a:cubicBezTo>
                      <a:cubicBezTo>
                        <a:pt x="172" y="128"/>
                        <a:pt x="172" y="128"/>
                        <a:pt x="173" y="129"/>
                      </a:cubicBezTo>
                      <a:cubicBezTo>
                        <a:pt x="173" y="129"/>
                        <a:pt x="173" y="129"/>
                        <a:pt x="173" y="129"/>
                      </a:cubicBezTo>
                      <a:cubicBezTo>
                        <a:pt x="173" y="129"/>
                        <a:pt x="173" y="129"/>
                        <a:pt x="173" y="129"/>
                      </a:cubicBezTo>
                      <a:cubicBezTo>
                        <a:pt x="173" y="129"/>
                        <a:pt x="173" y="129"/>
                        <a:pt x="173" y="129"/>
                      </a:cubicBezTo>
                      <a:cubicBezTo>
                        <a:pt x="173" y="129"/>
                        <a:pt x="173" y="130"/>
                        <a:pt x="173" y="130"/>
                      </a:cubicBezTo>
                      <a:cubicBezTo>
                        <a:pt x="173" y="130"/>
                        <a:pt x="173" y="130"/>
                        <a:pt x="173" y="130"/>
                      </a:cubicBezTo>
                      <a:cubicBezTo>
                        <a:pt x="173" y="130"/>
                        <a:pt x="173" y="130"/>
                        <a:pt x="173" y="130"/>
                      </a:cubicBezTo>
                      <a:cubicBezTo>
                        <a:pt x="173" y="130"/>
                        <a:pt x="173" y="130"/>
                        <a:pt x="173" y="130"/>
                      </a:cubicBezTo>
                      <a:cubicBezTo>
                        <a:pt x="173" y="131"/>
                        <a:pt x="173" y="131"/>
                        <a:pt x="173" y="131"/>
                      </a:cubicBezTo>
                      <a:cubicBezTo>
                        <a:pt x="173" y="131"/>
                        <a:pt x="173" y="131"/>
                        <a:pt x="173" y="131"/>
                      </a:cubicBezTo>
                      <a:cubicBezTo>
                        <a:pt x="173" y="131"/>
                        <a:pt x="173" y="131"/>
                        <a:pt x="173" y="131"/>
                      </a:cubicBezTo>
                      <a:cubicBezTo>
                        <a:pt x="173" y="131"/>
                        <a:pt x="173" y="131"/>
                        <a:pt x="173" y="131"/>
                      </a:cubicBezTo>
                      <a:cubicBezTo>
                        <a:pt x="173" y="131"/>
                        <a:pt x="173" y="131"/>
                        <a:pt x="173" y="131"/>
                      </a:cubicBezTo>
                      <a:cubicBezTo>
                        <a:pt x="173" y="131"/>
                        <a:pt x="173" y="131"/>
                        <a:pt x="173" y="131"/>
                      </a:cubicBezTo>
                      <a:cubicBezTo>
                        <a:pt x="173" y="131"/>
                        <a:pt x="173" y="131"/>
                        <a:pt x="173" y="132"/>
                      </a:cubicBezTo>
                      <a:cubicBezTo>
                        <a:pt x="173" y="132"/>
                        <a:pt x="173" y="132"/>
                        <a:pt x="173" y="132"/>
                      </a:cubicBezTo>
                      <a:cubicBezTo>
                        <a:pt x="173" y="132"/>
                        <a:pt x="173" y="132"/>
                        <a:pt x="173" y="132"/>
                      </a:cubicBezTo>
                      <a:cubicBezTo>
                        <a:pt x="173" y="132"/>
                        <a:pt x="173" y="132"/>
                        <a:pt x="173" y="132"/>
                      </a:cubicBezTo>
                      <a:cubicBezTo>
                        <a:pt x="173" y="132"/>
                        <a:pt x="173" y="132"/>
                        <a:pt x="173" y="132"/>
                      </a:cubicBezTo>
                      <a:cubicBezTo>
                        <a:pt x="173" y="132"/>
                        <a:pt x="173" y="132"/>
                        <a:pt x="173" y="132"/>
                      </a:cubicBezTo>
                      <a:cubicBezTo>
                        <a:pt x="173" y="132"/>
                        <a:pt x="173" y="132"/>
                        <a:pt x="173" y="132"/>
                      </a:cubicBezTo>
                      <a:cubicBezTo>
                        <a:pt x="173" y="132"/>
                        <a:pt x="173" y="132"/>
                        <a:pt x="173" y="132"/>
                      </a:cubicBezTo>
                      <a:cubicBezTo>
                        <a:pt x="174" y="132"/>
                        <a:pt x="174" y="132"/>
                        <a:pt x="174" y="132"/>
                      </a:cubicBezTo>
                      <a:cubicBezTo>
                        <a:pt x="174" y="132"/>
                        <a:pt x="174" y="132"/>
                        <a:pt x="174" y="132"/>
                      </a:cubicBezTo>
                      <a:cubicBezTo>
                        <a:pt x="174" y="132"/>
                        <a:pt x="174" y="132"/>
                        <a:pt x="174" y="132"/>
                      </a:cubicBezTo>
                      <a:cubicBezTo>
                        <a:pt x="173" y="132"/>
                        <a:pt x="173" y="132"/>
                        <a:pt x="173" y="132"/>
                      </a:cubicBezTo>
                      <a:cubicBezTo>
                        <a:pt x="173" y="132"/>
                        <a:pt x="173" y="132"/>
                        <a:pt x="173" y="132"/>
                      </a:cubicBezTo>
                      <a:cubicBezTo>
                        <a:pt x="173" y="132"/>
                        <a:pt x="173" y="132"/>
                        <a:pt x="173" y="132"/>
                      </a:cubicBezTo>
                      <a:cubicBezTo>
                        <a:pt x="173" y="132"/>
                        <a:pt x="173" y="132"/>
                        <a:pt x="173" y="132"/>
                      </a:cubicBezTo>
                      <a:cubicBezTo>
                        <a:pt x="173" y="132"/>
                        <a:pt x="173" y="132"/>
                        <a:pt x="173" y="132"/>
                      </a:cubicBezTo>
                      <a:cubicBezTo>
                        <a:pt x="173" y="132"/>
                        <a:pt x="173" y="132"/>
                        <a:pt x="173" y="132"/>
                      </a:cubicBezTo>
                      <a:cubicBezTo>
                        <a:pt x="173" y="133"/>
                        <a:pt x="173" y="133"/>
                        <a:pt x="173" y="133"/>
                      </a:cubicBezTo>
                      <a:cubicBezTo>
                        <a:pt x="173" y="133"/>
                        <a:pt x="173" y="133"/>
                        <a:pt x="173" y="133"/>
                      </a:cubicBezTo>
                      <a:cubicBezTo>
                        <a:pt x="173" y="133"/>
                        <a:pt x="174" y="133"/>
                        <a:pt x="174" y="133"/>
                      </a:cubicBezTo>
                      <a:cubicBezTo>
                        <a:pt x="174" y="133"/>
                        <a:pt x="174" y="133"/>
                        <a:pt x="174" y="133"/>
                      </a:cubicBezTo>
                      <a:cubicBezTo>
                        <a:pt x="174" y="133"/>
                        <a:pt x="174" y="133"/>
                        <a:pt x="173" y="134"/>
                      </a:cubicBezTo>
                      <a:cubicBezTo>
                        <a:pt x="173" y="134"/>
                        <a:pt x="173" y="134"/>
                        <a:pt x="173" y="134"/>
                      </a:cubicBezTo>
                      <a:cubicBezTo>
                        <a:pt x="173" y="134"/>
                        <a:pt x="173" y="134"/>
                        <a:pt x="173" y="134"/>
                      </a:cubicBezTo>
                      <a:cubicBezTo>
                        <a:pt x="173" y="134"/>
                        <a:pt x="173" y="134"/>
                        <a:pt x="173" y="134"/>
                      </a:cubicBezTo>
                      <a:cubicBezTo>
                        <a:pt x="173" y="134"/>
                        <a:pt x="173" y="134"/>
                        <a:pt x="173" y="134"/>
                      </a:cubicBezTo>
                      <a:cubicBezTo>
                        <a:pt x="173" y="134"/>
                        <a:pt x="173" y="134"/>
                        <a:pt x="173" y="134"/>
                      </a:cubicBezTo>
                      <a:cubicBezTo>
                        <a:pt x="173" y="134"/>
                        <a:pt x="173" y="134"/>
                        <a:pt x="173" y="134"/>
                      </a:cubicBezTo>
                      <a:cubicBezTo>
                        <a:pt x="173" y="134"/>
                        <a:pt x="173" y="134"/>
                        <a:pt x="173" y="134"/>
                      </a:cubicBezTo>
                      <a:cubicBezTo>
                        <a:pt x="173" y="134"/>
                        <a:pt x="173" y="134"/>
                        <a:pt x="173" y="134"/>
                      </a:cubicBezTo>
                      <a:cubicBezTo>
                        <a:pt x="173" y="134"/>
                        <a:pt x="173" y="134"/>
                        <a:pt x="173" y="134"/>
                      </a:cubicBezTo>
                      <a:cubicBezTo>
                        <a:pt x="173" y="134"/>
                        <a:pt x="173" y="134"/>
                        <a:pt x="173" y="134"/>
                      </a:cubicBezTo>
                      <a:cubicBezTo>
                        <a:pt x="173" y="134"/>
                        <a:pt x="173" y="134"/>
                        <a:pt x="173" y="135"/>
                      </a:cubicBezTo>
                      <a:cubicBezTo>
                        <a:pt x="173" y="135"/>
                        <a:pt x="173" y="135"/>
                        <a:pt x="173" y="135"/>
                      </a:cubicBezTo>
                      <a:cubicBezTo>
                        <a:pt x="173" y="135"/>
                        <a:pt x="173" y="135"/>
                        <a:pt x="173" y="135"/>
                      </a:cubicBezTo>
                      <a:cubicBezTo>
                        <a:pt x="173" y="135"/>
                        <a:pt x="173" y="135"/>
                        <a:pt x="173" y="135"/>
                      </a:cubicBezTo>
                      <a:cubicBezTo>
                        <a:pt x="173" y="135"/>
                        <a:pt x="173" y="135"/>
                        <a:pt x="173" y="135"/>
                      </a:cubicBezTo>
                      <a:cubicBezTo>
                        <a:pt x="173" y="135"/>
                        <a:pt x="173" y="135"/>
                        <a:pt x="173" y="135"/>
                      </a:cubicBezTo>
                      <a:cubicBezTo>
                        <a:pt x="173" y="135"/>
                        <a:pt x="173" y="135"/>
                        <a:pt x="173" y="135"/>
                      </a:cubicBezTo>
                      <a:cubicBezTo>
                        <a:pt x="173" y="135"/>
                        <a:pt x="173" y="135"/>
                        <a:pt x="173" y="135"/>
                      </a:cubicBezTo>
                      <a:cubicBezTo>
                        <a:pt x="173" y="135"/>
                        <a:pt x="173" y="135"/>
                        <a:pt x="173" y="135"/>
                      </a:cubicBezTo>
                      <a:cubicBezTo>
                        <a:pt x="173" y="135"/>
                        <a:pt x="173" y="135"/>
                        <a:pt x="173" y="135"/>
                      </a:cubicBezTo>
                      <a:cubicBezTo>
                        <a:pt x="173" y="135"/>
                        <a:pt x="173" y="135"/>
                        <a:pt x="173" y="135"/>
                      </a:cubicBezTo>
                      <a:cubicBezTo>
                        <a:pt x="174" y="135"/>
                        <a:pt x="174" y="135"/>
                        <a:pt x="173" y="135"/>
                      </a:cubicBezTo>
                      <a:cubicBezTo>
                        <a:pt x="173" y="135"/>
                        <a:pt x="173" y="136"/>
                        <a:pt x="173" y="136"/>
                      </a:cubicBezTo>
                      <a:cubicBezTo>
                        <a:pt x="173" y="136"/>
                        <a:pt x="173" y="136"/>
                        <a:pt x="173" y="136"/>
                      </a:cubicBezTo>
                      <a:cubicBezTo>
                        <a:pt x="173" y="136"/>
                        <a:pt x="173" y="136"/>
                        <a:pt x="173" y="137"/>
                      </a:cubicBezTo>
                      <a:cubicBezTo>
                        <a:pt x="173" y="137"/>
                        <a:pt x="173" y="137"/>
                        <a:pt x="173" y="137"/>
                      </a:cubicBezTo>
                      <a:cubicBezTo>
                        <a:pt x="173" y="137"/>
                        <a:pt x="173" y="137"/>
                        <a:pt x="173" y="137"/>
                      </a:cubicBezTo>
                      <a:cubicBezTo>
                        <a:pt x="173" y="137"/>
                        <a:pt x="173" y="137"/>
                        <a:pt x="173" y="137"/>
                      </a:cubicBezTo>
                      <a:cubicBezTo>
                        <a:pt x="173" y="137"/>
                        <a:pt x="173" y="137"/>
                        <a:pt x="173" y="138"/>
                      </a:cubicBezTo>
                      <a:cubicBezTo>
                        <a:pt x="173" y="138"/>
                        <a:pt x="173" y="138"/>
                        <a:pt x="173" y="138"/>
                      </a:cubicBezTo>
                      <a:cubicBezTo>
                        <a:pt x="173" y="138"/>
                        <a:pt x="173" y="138"/>
                        <a:pt x="173" y="138"/>
                      </a:cubicBezTo>
                      <a:cubicBezTo>
                        <a:pt x="173" y="138"/>
                        <a:pt x="173" y="138"/>
                        <a:pt x="173" y="138"/>
                      </a:cubicBezTo>
                      <a:cubicBezTo>
                        <a:pt x="173" y="138"/>
                        <a:pt x="173" y="138"/>
                        <a:pt x="173" y="138"/>
                      </a:cubicBezTo>
                      <a:cubicBezTo>
                        <a:pt x="173" y="138"/>
                        <a:pt x="173" y="138"/>
                        <a:pt x="173" y="138"/>
                      </a:cubicBezTo>
                      <a:cubicBezTo>
                        <a:pt x="173" y="138"/>
                        <a:pt x="173" y="139"/>
                        <a:pt x="173" y="139"/>
                      </a:cubicBezTo>
                      <a:cubicBezTo>
                        <a:pt x="173" y="139"/>
                        <a:pt x="173" y="139"/>
                        <a:pt x="173" y="139"/>
                      </a:cubicBezTo>
                      <a:cubicBezTo>
                        <a:pt x="173" y="139"/>
                        <a:pt x="173" y="138"/>
                        <a:pt x="173" y="138"/>
                      </a:cubicBezTo>
                      <a:cubicBezTo>
                        <a:pt x="173" y="138"/>
                        <a:pt x="173" y="138"/>
                        <a:pt x="173" y="138"/>
                      </a:cubicBezTo>
                      <a:cubicBezTo>
                        <a:pt x="173" y="138"/>
                        <a:pt x="173" y="138"/>
                        <a:pt x="173" y="138"/>
                      </a:cubicBezTo>
                      <a:cubicBezTo>
                        <a:pt x="174" y="138"/>
                        <a:pt x="174" y="138"/>
                        <a:pt x="174" y="139"/>
                      </a:cubicBezTo>
                      <a:cubicBezTo>
                        <a:pt x="174" y="139"/>
                        <a:pt x="174" y="139"/>
                        <a:pt x="174" y="139"/>
                      </a:cubicBezTo>
                      <a:cubicBezTo>
                        <a:pt x="174" y="139"/>
                        <a:pt x="174" y="139"/>
                        <a:pt x="174" y="139"/>
                      </a:cubicBezTo>
                      <a:cubicBezTo>
                        <a:pt x="174" y="139"/>
                        <a:pt x="174" y="139"/>
                        <a:pt x="174" y="139"/>
                      </a:cubicBezTo>
                      <a:cubicBezTo>
                        <a:pt x="174" y="139"/>
                        <a:pt x="174" y="139"/>
                        <a:pt x="174" y="139"/>
                      </a:cubicBezTo>
                      <a:cubicBezTo>
                        <a:pt x="174" y="139"/>
                        <a:pt x="174" y="139"/>
                        <a:pt x="174" y="139"/>
                      </a:cubicBezTo>
                      <a:cubicBezTo>
                        <a:pt x="174" y="139"/>
                        <a:pt x="174" y="139"/>
                        <a:pt x="174" y="139"/>
                      </a:cubicBezTo>
                      <a:cubicBezTo>
                        <a:pt x="174" y="140"/>
                        <a:pt x="174" y="140"/>
                        <a:pt x="174" y="140"/>
                      </a:cubicBezTo>
                      <a:cubicBezTo>
                        <a:pt x="174" y="140"/>
                        <a:pt x="175" y="140"/>
                        <a:pt x="175" y="140"/>
                      </a:cubicBezTo>
                      <a:cubicBezTo>
                        <a:pt x="175" y="140"/>
                        <a:pt x="175" y="140"/>
                        <a:pt x="175" y="140"/>
                      </a:cubicBezTo>
                      <a:cubicBezTo>
                        <a:pt x="175" y="140"/>
                        <a:pt x="175" y="140"/>
                        <a:pt x="175" y="140"/>
                      </a:cubicBezTo>
                      <a:cubicBezTo>
                        <a:pt x="175" y="140"/>
                        <a:pt x="175" y="140"/>
                        <a:pt x="175" y="140"/>
                      </a:cubicBezTo>
                      <a:cubicBezTo>
                        <a:pt x="175" y="141"/>
                        <a:pt x="175" y="141"/>
                        <a:pt x="176" y="141"/>
                      </a:cubicBezTo>
                      <a:cubicBezTo>
                        <a:pt x="176" y="141"/>
                        <a:pt x="176" y="141"/>
                        <a:pt x="176" y="142"/>
                      </a:cubicBezTo>
                      <a:cubicBezTo>
                        <a:pt x="176" y="142"/>
                        <a:pt x="176" y="142"/>
                        <a:pt x="176" y="142"/>
                      </a:cubicBezTo>
                      <a:cubicBezTo>
                        <a:pt x="176" y="142"/>
                        <a:pt x="176" y="142"/>
                        <a:pt x="176" y="142"/>
                      </a:cubicBezTo>
                      <a:cubicBezTo>
                        <a:pt x="176" y="143"/>
                        <a:pt x="176" y="143"/>
                        <a:pt x="176" y="143"/>
                      </a:cubicBezTo>
                      <a:cubicBezTo>
                        <a:pt x="176" y="144"/>
                        <a:pt x="176" y="144"/>
                        <a:pt x="176" y="144"/>
                      </a:cubicBezTo>
                      <a:cubicBezTo>
                        <a:pt x="176" y="144"/>
                        <a:pt x="176" y="144"/>
                        <a:pt x="176" y="144"/>
                      </a:cubicBezTo>
                      <a:cubicBezTo>
                        <a:pt x="176" y="144"/>
                        <a:pt x="176" y="144"/>
                        <a:pt x="176" y="144"/>
                      </a:cubicBezTo>
                      <a:cubicBezTo>
                        <a:pt x="176" y="144"/>
                        <a:pt x="176" y="144"/>
                        <a:pt x="176" y="144"/>
                      </a:cubicBezTo>
                      <a:cubicBezTo>
                        <a:pt x="176" y="144"/>
                        <a:pt x="176" y="144"/>
                        <a:pt x="176" y="144"/>
                      </a:cubicBezTo>
                      <a:cubicBezTo>
                        <a:pt x="176" y="144"/>
                        <a:pt x="177" y="144"/>
                        <a:pt x="177" y="145"/>
                      </a:cubicBezTo>
                      <a:cubicBezTo>
                        <a:pt x="177" y="145"/>
                        <a:pt x="177" y="145"/>
                        <a:pt x="177" y="145"/>
                      </a:cubicBezTo>
                      <a:cubicBezTo>
                        <a:pt x="177" y="145"/>
                        <a:pt x="177" y="145"/>
                        <a:pt x="177" y="145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ubicBezTo>
                        <a:pt x="177" y="147"/>
                        <a:pt x="177" y="147"/>
                        <a:pt x="178" y="147"/>
                      </a:cubicBezTo>
                      <a:cubicBezTo>
                        <a:pt x="178" y="148"/>
                        <a:pt x="178" y="148"/>
                        <a:pt x="178" y="148"/>
                      </a:cubicBezTo>
                      <a:cubicBezTo>
                        <a:pt x="178" y="148"/>
                        <a:pt x="178" y="148"/>
                        <a:pt x="178" y="148"/>
                      </a:cubicBezTo>
                      <a:cubicBezTo>
                        <a:pt x="178" y="148"/>
                        <a:pt x="178" y="148"/>
                        <a:pt x="178" y="148"/>
                      </a:cubicBezTo>
                      <a:cubicBezTo>
                        <a:pt x="178" y="148"/>
                        <a:pt x="178" y="148"/>
                        <a:pt x="178" y="148"/>
                      </a:cubicBezTo>
                      <a:cubicBezTo>
                        <a:pt x="178" y="148"/>
                        <a:pt x="178" y="149"/>
                        <a:pt x="178" y="149"/>
                      </a:cubicBezTo>
                      <a:cubicBezTo>
                        <a:pt x="178" y="149"/>
                        <a:pt x="178" y="149"/>
                        <a:pt x="178" y="149"/>
                      </a:cubicBezTo>
                      <a:cubicBezTo>
                        <a:pt x="179" y="149"/>
                        <a:pt x="179" y="149"/>
                        <a:pt x="179" y="149"/>
                      </a:cubicBezTo>
                      <a:cubicBezTo>
                        <a:pt x="179" y="149"/>
                        <a:pt x="179" y="149"/>
                        <a:pt x="179" y="149"/>
                      </a:cubicBezTo>
                      <a:cubicBezTo>
                        <a:pt x="180" y="150"/>
                        <a:pt x="180" y="150"/>
                        <a:pt x="180" y="150"/>
                      </a:cubicBezTo>
                      <a:cubicBezTo>
                        <a:pt x="180" y="150"/>
                        <a:pt x="180" y="150"/>
                        <a:pt x="180" y="150"/>
                      </a:cubicBezTo>
                      <a:cubicBezTo>
                        <a:pt x="180" y="150"/>
                        <a:pt x="180" y="150"/>
                        <a:pt x="180" y="150"/>
                      </a:cubicBezTo>
                      <a:cubicBezTo>
                        <a:pt x="180" y="150"/>
                        <a:pt x="180" y="150"/>
                        <a:pt x="180" y="150"/>
                      </a:cubicBezTo>
                      <a:cubicBezTo>
                        <a:pt x="181" y="151"/>
                        <a:pt x="181" y="151"/>
                        <a:pt x="181" y="151"/>
                      </a:cubicBezTo>
                      <a:cubicBezTo>
                        <a:pt x="181" y="151"/>
                        <a:pt x="181" y="151"/>
                        <a:pt x="181" y="151"/>
                      </a:cubicBezTo>
                      <a:cubicBezTo>
                        <a:pt x="181" y="151"/>
                        <a:pt x="181" y="151"/>
                        <a:pt x="181" y="151"/>
                      </a:cubicBezTo>
                      <a:cubicBezTo>
                        <a:pt x="181" y="151"/>
                        <a:pt x="181" y="151"/>
                        <a:pt x="181" y="151"/>
                      </a:cubicBezTo>
                      <a:cubicBezTo>
                        <a:pt x="181" y="151"/>
                        <a:pt x="181" y="151"/>
                        <a:pt x="181" y="151"/>
                      </a:cubicBezTo>
                      <a:cubicBezTo>
                        <a:pt x="181" y="151"/>
                        <a:pt x="181" y="151"/>
                        <a:pt x="181" y="151"/>
                      </a:cubicBezTo>
                      <a:cubicBezTo>
                        <a:pt x="181" y="151"/>
                        <a:pt x="182" y="151"/>
                        <a:pt x="182" y="151"/>
                      </a:cubicBezTo>
                      <a:cubicBezTo>
                        <a:pt x="182" y="151"/>
                        <a:pt x="182" y="151"/>
                        <a:pt x="182" y="151"/>
                      </a:cubicBezTo>
                      <a:cubicBezTo>
                        <a:pt x="182" y="151"/>
                        <a:pt x="182" y="151"/>
                        <a:pt x="182" y="151"/>
                      </a:cubicBezTo>
                      <a:cubicBezTo>
                        <a:pt x="182" y="151"/>
                        <a:pt x="182" y="151"/>
                        <a:pt x="182" y="151"/>
                      </a:cubicBezTo>
                      <a:cubicBezTo>
                        <a:pt x="182" y="151"/>
                        <a:pt x="182" y="151"/>
                        <a:pt x="182" y="151"/>
                      </a:cubicBezTo>
                      <a:cubicBezTo>
                        <a:pt x="182" y="151"/>
                        <a:pt x="182" y="151"/>
                        <a:pt x="182" y="151"/>
                      </a:cubicBezTo>
                      <a:cubicBezTo>
                        <a:pt x="182" y="151"/>
                        <a:pt x="182" y="151"/>
                        <a:pt x="182" y="151"/>
                      </a:cubicBezTo>
                      <a:cubicBezTo>
                        <a:pt x="182" y="151"/>
                        <a:pt x="182" y="151"/>
                        <a:pt x="182" y="151"/>
                      </a:cubicBezTo>
                      <a:cubicBezTo>
                        <a:pt x="182" y="151"/>
                        <a:pt x="182" y="151"/>
                        <a:pt x="182" y="151"/>
                      </a:cubicBezTo>
                      <a:cubicBezTo>
                        <a:pt x="182" y="151"/>
                        <a:pt x="183" y="151"/>
                        <a:pt x="183" y="151"/>
                      </a:cubicBezTo>
                      <a:cubicBezTo>
                        <a:pt x="183" y="151"/>
                        <a:pt x="183" y="151"/>
                        <a:pt x="183" y="151"/>
                      </a:cubicBezTo>
                      <a:cubicBezTo>
                        <a:pt x="183" y="151"/>
                        <a:pt x="183" y="151"/>
                        <a:pt x="183" y="151"/>
                      </a:cubicBezTo>
                      <a:cubicBezTo>
                        <a:pt x="183" y="151"/>
                        <a:pt x="183" y="150"/>
                        <a:pt x="182" y="150"/>
                      </a:cubicBezTo>
                      <a:cubicBezTo>
                        <a:pt x="182" y="150"/>
                        <a:pt x="182" y="150"/>
                        <a:pt x="182" y="150"/>
                      </a:cubicBezTo>
                      <a:cubicBezTo>
                        <a:pt x="182" y="150"/>
                        <a:pt x="182" y="150"/>
                        <a:pt x="182" y="150"/>
                      </a:cubicBezTo>
                      <a:cubicBezTo>
                        <a:pt x="182" y="150"/>
                        <a:pt x="182" y="150"/>
                        <a:pt x="182" y="150"/>
                      </a:cubicBezTo>
                      <a:cubicBezTo>
                        <a:pt x="182" y="150"/>
                        <a:pt x="182" y="149"/>
                        <a:pt x="182" y="149"/>
                      </a:cubicBezTo>
                      <a:cubicBezTo>
                        <a:pt x="182" y="149"/>
                        <a:pt x="182" y="149"/>
                        <a:pt x="182" y="149"/>
                      </a:cubicBezTo>
                      <a:cubicBezTo>
                        <a:pt x="181" y="149"/>
                        <a:pt x="181" y="148"/>
                        <a:pt x="181" y="148"/>
                      </a:cubicBezTo>
                      <a:cubicBezTo>
                        <a:pt x="181" y="147"/>
                        <a:pt x="181" y="147"/>
                        <a:pt x="181" y="147"/>
                      </a:cubicBezTo>
                      <a:cubicBezTo>
                        <a:pt x="181" y="147"/>
                        <a:pt x="181" y="147"/>
                        <a:pt x="181" y="146"/>
                      </a:cubicBezTo>
                      <a:cubicBezTo>
                        <a:pt x="181" y="146"/>
                        <a:pt x="181" y="146"/>
                        <a:pt x="181" y="146"/>
                      </a:cubicBezTo>
                      <a:cubicBezTo>
                        <a:pt x="181" y="146"/>
                        <a:pt x="181" y="146"/>
                        <a:pt x="181" y="146"/>
                      </a:cubicBezTo>
                      <a:cubicBezTo>
                        <a:pt x="181" y="146"/>
                        <a:pt x="181" y="146"/>
                        <a:pt x="181" y="146"/>
                      </a:cubicBezTo>
                      <a:cubicBezTo>
                        <a:pt x="181" y="146"/>
                        <a:pt x="181" y="146"/>
                        <a:pt x="181" y="146"/>
                      </a:cubicBezTo>
                      <a:cubicBezTo>
                        <a:pt x="181" y="145"/>
                        <a:pt x="181" y="145"/>
                        <a:pt x="181" y="145"/>
                      </a:cubicBezTo>
                      <a:cubicBezTo>
                        <a:pt x="181" y="145"/>
                        <a:pt x="181" y="145"/>
                        <a:pt x="181" y="144"/>
                      </a:cubicBezTo>
                      <a:cubicBezTo>
                        <a:pt x="181" y="144"/>
                        <a:pt x="180" y="143"/>
                        <a:pt x="180" y="143"/>
                      </a:cubicBezTo>
                      <a:cubicBezTo>
                        <a:pt x="180" y="143"/>
                        <a:pt x="180" y="143"/>
                        <a:pt x="180" y="143"/>
                      </a:cubicBezTo>
                      <a:cubicBezTo>
                        <a:pt x="180" y="142"/>
                        <a:pt x="180" y="142"/>
                        <a:pt x="180" y="142"/>
                      </a:cubicBezTo>
                      <a:cubicBezTo>
                        <a:pt x="180" y="142"/>
                        <a:pt x="179" y="142"/>
                        <a:pt x="179" y="142"/>
                      </a:cubicBezTo>
                      <a:cubicBezTo>
                        <a:pt x="179" y="142"/>
                        <a:pt x="179" y="142"/>
                        <a:pt x="179" y="142"/>
                      </a:cubicBezTo>
                      <a:cubicBezTo>
                        <a:pt x="179" y="142"/>
                        <a:pt x="179" y="142"/>
                        <a:pt x="179" y="142"/>
                      </a:cubicBezTo>
                      <a:cubicBezTo>
                        <a:pt x="179" y="142"/>
                        <a:pt x="179" y="142"/>
                        <a:pt x="179" y="142"/>
                      </a:cubicBezTo>
                      <a:cubicBezTo>
                        <a:pt x="179" y="142"/>
                        <a:pt x="179" y="142"/>
                        <a:pt x="179" y="142"/>
                      </a:cubicBezTo>
                      <a:cubicBezTo>
                        <a:pt x="179" y="142"/>
                        <a:pt x="179" y="142"/>
                        <a:pt x="179" y="142"/>
                      </a:cubicBezTo>
                      <a:cubicBezTo>
                        <a:pt x="179" y="142"/>
                        <a:pt x="179" y="142"/>
                        <a:pt x="179" y="142"/>
                      </a:cubicBezTo>
                      <a:cubicBezTo>
                        <a:pt x="179" y="141"/>
                        <a:pt x="179" y="141"/>
                        <a:pt x="178" y="141"/>
                      </a:cubicBezTo>
                      <a:cubicBezTo>
                        <a:pt x="178" y="141"/>
                        <a:pt x="178" y="141"/>
                        <a:pt x="178" y="141"/>
                      </a:cubicBezTo>
                      <a:cubicBezTo>
                        <a:pt x="178" y="141"/>
                        <a:pt x="178" y="141"/>
                        <a:pt x="178" y="141"/>
                      </a:cubicBezTo>
                      <a:cubicBezTo>
                        <a:pt x="178" y="141"/>
                        <a:pt x="178" y="141"/>
                        <a:pt x="178" y="141"/>
                      </a:cubicBezTo>
                      <a:cubicBezTo>
                        <a:pt x="178" y="141"/>
                        <a:pt x="178" y="141"/>
                        <a:pt x="178" y="141"/>
                      </a:cubicBezTo>
                      <a:cubicBezTo>
                        <a:pt x="178" y="141"/>
                        <a:pt x="177" y="141"/>
                        <a:pt x="177" y="141"/>
                      </a:cubicBezTo>
                      <a:cubicBezTo>
                        <a:pt x="177" y="141"/>
                        <a:pt x="177" y="141"/>
                        <a:pt x="177" y="141"/>
                      </a:cubicBezTo>
                      <a:cubicBezTo>
                        <a:pt x="177" y="141"/>
                        <a:pt x="177" y="140"/>
                        <a:pt x="177" y="140"/>
                      </a:cubicBezTo>
                      <a:cubicBezTo>
                        <a:pt x="177" y="140"/>
                        <a:pt x="177" y="140"/>
                        <a:pt x="176" y="140"/>
                      </a:cubicBezTo>
                      <a:cubicBezTo>
                        <a:pt x="176" y="139"/>
                        <a:pt x="176" y="139"/>
                        <a:pt x="176" y="139"/>
                      </a:cubicBezTo>
                      <a:cubicBezTo>
                        <a:pt x="176" y="138"/>
                        <a:pt x="176" y="138"/>
                        <a:pt x="176" y="138"/>
                      </a:cubicBezTo>
                      <a:cubicBezTo>
                        <a:pt x="175" y="138"/>
                        <a:pt x="175" y="137"/>
                        <a:pt x="175" y="137"/>
                      </a:cubicBezTo>
                      <a:cubicBezTo>
                        <a:pt x="175" y="136"/>
                        <a:pt x="175" y="136"/>
                        <a:pt x="175" y="136"/>
                      </a:cubicBezTo>
                      <a:cubicBezTo>
                        <a:pt x="175" y="136"/>
                        <a:pt x="175" y="136"/>
                        <a:pt x="175" y="136"/>
                      </a:cubicBezTo>
                      <a:cubicBezTo>
                        <a:pt x="175" y="136"/>
                        <a:pt x="175" y="136"/>
                        <a:pt x="175" y="136"/>
                      </a:cubicBezTo>
                      <a:cubicBezTo>
                        <a:pt x="175" y="136"/>
                        <a:pt x="175" y="136"/>
                        <a:pt x="175" y="136"/>
                      </a:cubicBezTo>
                      <a:cubicBezTo>
                        <a:pt x="175" y="136"/>
                        <a:pt x="175" y="136"/>
                        <a:pt x="175" y="136"/>
                      </a:cubicBezTo>
                      <a:cubicBezTo>
                        <a:pt x="175" y="136"/>
                        <a:pt x="175" y="136"/>
                        <a:pt x="175" y="136"/>
                      </a:cubicBezTo>
                      <a:cubicBezTo>
                        <a:pt x="175" y="137"/>
                        <a:pt x="175" y="137"/>
                        <a:pt x="175" y="137"/>
                      </a:cubicBezTo>
                      <a:cubicBezTo>
                        <a:pt x="175" y="137"/>
                        <a:pt x="175" y="137"/>
                        <a:pt x="175" y="136"/>
                      </a:cubicBezTo>
                      <a:cubicBezTo>
                        <a:pt x="175" y="136"/>
                        <a:pt x="175" y="136"/>
                        <a:pt x="175" y="136"/>
                      </a:cubicBezTo>
                      <a:cubicBezTo>
                        <a:pt x="175" y="136"/>
                        <a:pt x="174" y="136"/>
                        <a:pt x="174" y="136"/>
                      </a:cubicBezTo>
                      <a:cubicBezTo>
                        <a:pt x="174" y="136"/>
                        <a:pt x="174" y="136"/>
                        <a:pt x="174" y="136"/>
                      </a:cubicBezTo>
                      <a:cubicBezTo>
                        <a:pt x="174" y="136"/>
                        <a:pt x="174" y="136"/>
                        <a:pt x="174" y="136"/>
                      </a:cubicBezTo>
                      <a:cubicBezTo>
                        <a:pt x="174" y="136"/>
                        <a:pt x="174" y="136"/>
                        <a:pt x="174" y="136"/>
                      </a:cubicBezTo>
                      <a:cubicBezTo>
                        <a:pt x="174" y="136"/>
                        <a:pt x="174" y="136"/>
                        <a:pt x="174" y="136"/>
                      </a:cubicBezTo>
                      <a:cubicBezTo>
                        <a:pt x="174" y="135"/>
                        <a:pt x="174" y="135"/>
                        <a:pt x="174" y="135"/>
                      </a:cubicBezTo>
                      <a:cubicBezTo>
                        <a:pt x="174" y="135"/>
                        <a:pt x="174" y="135"/>
                        <a:pt x="174" y="135"/>
                      </a:cubicBezTo>
                      <a:cubicBezTo>
                        <a:pt x="174" y="135"/>
                        <a:pt x="174" y="135"/>
                        <a:pt x="174" y="135"/>
                      </a:cubicBezTo>
                      <a:cubicBezTo>
                        <a:pt x="174" y="135"/>
                        <a:pt x="174" y="135"/>
                        <a:pt x="174" y="135"/>
                      </a:cubicBezTo>
                      <a:cubicBezTo>
                        <a:pt x="174" y="135"/>
                        <a:pt x="174" y="135"/>
                        <a:pt x="174" y="135"/>
                      </a:cubicBezTo>
                      <a:cubicBezTo>
                        <a:pt x="174" y="135"/>
                        <a:pt x="174" y="135"/>
                        <a:pt x="174" y="135"/>
                      </a:cubicBezTo>
                      <a:cubicBezTo>
                        <a:pt x="174" y="135"/>
                        <a:pt x="174" y="135"/>
                        <a:pt x="174" y="135"/>
                      </a:cubicBezTo>
                      <a:cubicBezTo>
                        <a:pt x="174" y="135"/>
                        <a:pt x="174" y="135"/>
                        <a:pt x="174" y="135"/>
                      </a:cubicBezTo>
                      <a:cubicBezTo>
                        <a:pt x="174" y="135"/>
                        <a:pt x="174" y="134"/>
                        <a:pt x="174" y="134"/>
                      </a:cubicBezTo>
                      <a:cubicBezTo>
                        <a:pt x="174" y="134"/>
                        <a:pt x="174" y="134"/>
                        <a:pt x="174" y="134"/>
                      </a:cubicBezTo>
                      <a:cubicBezTo>
                        <a:pt x="175" y="134"/>
                        <a:pt x="175" y="134"/>
                        <a:pt x="175" y="134"/>
                      </a:cubicBezTo>
                      <a:cubicBezTo>
                        <a:pt x="175" y="134"/>
                        <a:pt x="175" y="134"/>
                        <a:pt x="175" y="134"/>
                      </a:cubicBezTo>
                      <a:cubicBezTo>
                        <a:pt x="175" y="134"/>
                        <a:pt x="175" y="134"/>
                        <a:pt x="175" y="134"/>
                      </a:cubicBezTo>
                      <a:cubicBezTo>
                        <a:pt x="175" y="134"/>
                        <a:pt x="175" y="134"/>
                        <a:pt x="175" y="133"/>
                      </a:cubicBezTo>
                      <a:cubicBezTo>
                        <a:pt x="175" y="133"/>
                        <a:pt x="175" y="133"/>
                        <a:pt x="175" y="133"/>
                      </a:cubicBezTo>
                      <a:cubicBezTo>
                        <a:pt x="175" y="133"/>
                        <a:pt x="175" y="133"/>
                        <a:pt x="175" y="133"/>
                      </a:cubicBezTo>
                      <a:cubicBezTo>
                        <a:pt x="175" y="133"/>
                        <a:pt x="175" y="133"/>
                        <a:pt x="175" y="133"/>
                      </a:cubicBezTo>
                      <a:cubicBezTo>
                        <a:pt x="175" y="133"/>
                        <a:pt x="175" y="133"/>
                        <a:pt x="175" y="133"/>
                      </a:cubicBezTo>
                      <a:cubicBezTo>
                        <a:pt x="175" y="133"/>
                        <a:pt x="175" y="133"/>
                        <a:pt x="175" y="132"/>
                      </a:cubicBezTo>
                      <a:cubicBezTo>
                        <a:pt x="175" y="132"/>
                        <a:pt x="175" y="132"/>
                        <a:pt x="175" y="132"/>
                      </a:cubicBezTo>
                      <a:cubicBezTo>
                        <a:pt x="175" y="131"/>
                        <a:pt x="175" y="131"/>
                        <a:pt x="175" y="131"/>
                      </a:cubicBezTo>
                      <a:cubicBezTo>
                        <a:pt x="175" y="130"/>
                        <a:pt x="175" y="130"/>
                        <a:pt x="175" y="130"/>
                      </a:cubicBezTo>
                      <a:cubicBezTo>
                        <a:pt x="175" y="130"/>
                        <a:pt x="175" y="129"/>
                        <a:pt x="175" y="129"/>
                      </a:cubicBezTo>
                      <a:cubicBezTo>
                        <a:pt x="175" y="129"/>
                        <a:pt x="175" y="129"/>
                        <a:pt x="175" y="129"/>
                      </a:cubicBezTo>
                      <a:cubicBezTo>
                        <a:pt x="175" y="129"/>
                        <a:pt x="175" y="129"/>
                        <a:pt x="175" y="129"/>
                      </a:cubicBezTo>
                      <a:cubicBezTo>
                        <a:pt x="175" y="129"/>
                        <a:pt x="175" y="129"/>
                        <a:pt x="175" y="129"/>
                      </a:cubicBezTo>
                      <a:cubicBezTo>
                        <a:pt x="175" y="129"/>
                        <a:pt x="175" y="129"/>
                        <a:pt x="175" y="129"/>
                      </a:cubicBezTo>
                      <a:cubicBezTo>
                        <a:pt x="175" y="128"/>
                        <a:pt x="175" y="128"/>
                        <a:pt x="175" y="128"/>
                      </a:cubicBezTo>
                      <a:cubicBezTo>
                        <a:pt x="176" y="128"/>
                        <a:pt x="176" y="128"/>
                        <a:pt x="176" y="128"/>
                      </a:cubicBezTo>
                      <a:cubicBezTo>
                        <a:pt x="176" y="128"/>
                        <a:pt x="176" y="128"/>
                        <a:pt x="176" y="128"/>
                      </a:cubicBezTo>
                      <a:cubicBezTo>
                        <a:pt x="176" y="128"/>
                        <a:pt x="176" y="128"/>
                        <a:pt x="176" y="129"/>
                      </a:cubicBezTo>
                      <a:cubicBezTo>
                        <a:pt x="176" y="129"/>
                        <a:pt x="176" y="129"/>
                        <a:pt x="176" y="129"/>
                      </a:cubicBezTo>
                      <a:cubicBezTo>
                        <a:pt x="176" y="129"/>
                        <a:pt x="176" y="129"/>
                        <a:pt x="176" y="130"/>
                      </a:cubicBezTo>
                      <a:cubicBezTo>
                        <a:pt x="176" y="130"/>
                        <a:pt x="176" y="130"/>
                        <a:pt x="176" y="130"/>
                      </a:cubicBezTo>
                      <a:cubicBezTo>
                        <a:pt x="176" y="130"/>
                        <a:pt x="176" y="130"/>
                        <a:pt x="176" y="130"/>
                      </a:cubicBezTo>
                      <a:cubicBezTo>
                        <a:pt x="176" y="130"/>
                        <a:pt x="176" y="130"/>
                        <a:pt x="177" y="130"/>
                      </a:cubicBezTo>
                      <a:cubicBezTo>
                        <a:pt x="177" y="130"/>
                        <a:pt x="177" y="130"/>
                        <a:pt x="177" y="130"/>
                      </a:cubicBezTo>
                      <a:cubicBezTo>
                        <a:pt x="177" y="130"/>
                        <a:pt x="177" y="130"/>
                        <a:pt x="177" y="130"/>
                      </a:cubicBezTo>
                      <a:cubicBezTo>
                        <a:pt x="177" y="130"/>
                        <a:pt x="177" y="130"/>
                        <a:pt x="177" y="130"/>
                      </a:cubicBezTo>
                      <a:cubicBezTo>
                        <a:pt x="177" y="130"/>
                        <a:pt x="177" y="130"/>
                        <a:pt x="177" y="130"/>
                      </a:cubicBezTo>
                      <a:cubicBezTo>
                        <a:pt x="177" y="130"/>
                        <a:pt x="177" y="130"/>
                        <a:pt x="177" y="130"/>
                      </a:cubicBezTo>
                      <a:cubicBezTo>
                        <a:pt x="177" y="130"/>
                        <a:pt x="177" y="130"/>
                        <a:pt x="178" y="130"/>
                      </a:cubicBezTo>
                      <a:cubicBezTo>
                        <a:pt x="178" y="130"/>
                        <a:pt x="178" y="130"/>
                        <a:pt x="178" y="130"/>
                      </a:cubicBezTo>
                      <a:cubicBezTo>
                        <a:pt x="178" y="130"/>
                        <a:pt x="178" y="130"/>
                        <a:pt x="178" y="130"/>
                      </a:cubicBezTo>
                      <a:cubicBezTo>
                        <a:pt x="178" y="130"/>
                        <a:pt x="178" y="130"/>
                        <a:pt x="178" y="130"/>
                      </a:cubicBezTo>
                      <a:cubicBezTo>
                        <a:pt x="178" y="130"/>
                        <a:pt x="178" y="130"/>
                        <a:pt x="178" y="130"/>
                      </a:cubicBezTo>
                      <a:cubicBezTo>
                        <a:pt x="178" y="130"/>
                        <a:pt x="178" y="130"/>
                        <a:pt x="178" y="131"/>
                      </a:cubicBezTo>
                      <a:cubicBezTo>
                        <a:pt x="178" y="131"/>
                        <a:pt x="178" y="131"/>
                        <a:pt x="178" y="131"/>
                      </a:cubicBezTo>
                      <a:cubicBezTo>
                        <a:pt x="178" y="131"/>
                        <a:pt x="178" y="131"/>
                        <a:pt x="178" y="131"/>
                      </a:cubicBezTo>
                      <a:cubicBezTo>
                        <a:pt x="178" y="131"/>
                        <a:pt x="178" y="131"/>
                        <a:pt x="178" y="131"/>
                      </a:cubicBezTo>
                      <a:cubicBezTo>
                        <a:pt x="179" y="131"/>
                        <a:pt x="179" y="131"/>
                        <a:pt x="179" y="131"/>
                      </a:cubicBezTo>
                      <a:cubicBezTo>
                        <a:pt x="179" y="131"/>
                        <a:pt x="179" y="131"/>
                        <a:pt x="179" y="131"/>
                      </a:cubicBezTo>
                      <a:cubicBezTo>
                        <a:pt x="179" y="131"/>
                        <a:pt x="179" y="131"/>
                        <a:pt x="179" y="131"/>
                      </a:cubicBezTo>
                      <a:cubicBezTo>
                        <a:pt x="179" y="131"/>
                        <a:pt x="179" y="131"/>
                        <a:pt x="179" y="131"/>
                      </a:cubicBezTo>
                      <a:cubicBezTo>
                        <a:pt x="179" y="131"/>
                        <a:pt x="179" y="131"/>
                        <a:pt x="179" y="131"/>
                      </a:cubicBezTo>
                      <a:cubicBezTo>
                        <a:pt x="179" y="131"/>
                        <a:pt x="179" y="131"/>
                        <a:pt x="179" y="131"/>
                      </a:cubicBezTo>
                      <a:cubicBezTo>
                        <a:pt x="179" y="131"/>
                        <a:pt x="179" y="131"/>
                        <a:pt x="179" y="132"/>
                      </a:cubicBezTo>
                      <a:cubicBezTo>
                        <a:pt x="179" y="132"/>
                        <a:pt x="179" y="132"/>
                        <a:pt x="179" y="132"/>
                      </a:cubicBezTo>
                      <a:cubicBezTo>
                        <a:pt x="179" y="132"/>
                        <a:pt x="179" y="132"/>
                        <a:pt x="179" y="132"/>
                      </a:cubicBezTo>
                      <a:cubicBezTo>
                        <a:pt x="179" y="132"/>
                        <a:pt x="179" y="132"/>
                        <a:pt x="179" y="132"/>
                      </a:cubicBezTo>
                      <a:cubicBezTo>
                        <a:pt x="179" y="132"/>
                        <a:pt x="180" y="132"/>
                        <a:pt x="180" y="132"/>
                      </a:cubicBezTo>
                      <a:cubicBezTo>
                        <a:pt x="180" y="132"/>
                        <a:pt x="180" y="132"/>
                        <a:pt x="180" y="132"/>
                      </a:cubicBezTo>
                      <a:cubicBezTo>
                        <a:pt x="180" y="132"/>
                        <a:pt x="180" y="132"/>
                        <a:pt x="180" y="132"/>
                      </a:cubicBezTo>
                      <a:cubicBezTo>
                        <a:pt x="180" y="132"/>
                        <a:pt x="180" y="132"/>
                        <a:pt x="180" y="132"/>
                      </a:cubicBezTo>
                      <a:cubicBezTo>
                        <a:pt x="180" y="132"/>
                        <a:pt x="180" y="132"/>
                        <a:pt x="180" y="132"/>
                      </a:cubicBezTo>
                      <a:cubicBezTo>
                        <a:pt x="180" y="132"/>
                        <a:pt x="180" y="132"/>
                        <a:pt x="180" y="132"/>
                      </a:cubicBezTo>
                      <a:cubicBezTo>
                        <a:pt x="180" y="132"/>
                        <a:pt x="180" y="132"/>
                        <a:pt x="180" y="132"/>
                      </a:cubicBezTo>
                      <a:cubicBezTo>
                        <a:pt x="180" y="132"/>
                        <a:pt x="180" y="132"/>
                        <a:pt x="180" y="132"/>
                      </a:cubicBezTo>
                      <a:cubicBezTo>
                        <a:pt x="180" y="132"/>
                        <a:pt x="180" y="132"/>
                        <a:pt x="180" y="133"/>
                      </a:cubicBezTo>
                      <a:cubicBezTo>
                        <a:pt x="180" y="133"/>
                        <a:pt x="180" y="133"/>
                        <a:pt x="180" y="133"/>
                      </a:cubicBezTo>
                      <a:cubicBezTo>
                        <a:pt x="180" y="133"/>
                        <a:pt x="180" y="133"/>
                        <a:pt x="180" y="133"/>
                      </a:cubicBezTo>
                      <a:cubicBezTo>
                        <a:pt x="180" y="133"/>
                        <a:pt x="180" y="133"/>
                        <a:pt x="180" y="133"/>
                      </a:cubicBezTo>
                      <a:cubicBezTo>
                        <a:pt x="180" y="133"/>
                        <a:pt x="180" y="133"/>
                        <a:pt x="180" y="133"/>
                      </a:cubicBezTo>
                      <a:cubicBezTo>
                        <a:pt x="180" y="133"/>
                        <a:pt x="181" y="133"/>
                        <a:pt x="181" y="133"/>
                      </a:cubicBezTo>
                      <a:cubicBezTo>
                        <a:pt x="181" y="133"/>
                        <a:pt x="181" y="133"/>
                        <a:pt x="181" y="133"/>
                      </a:cubicBezTo>
                      <a:cubicBezTo>
                        <a:pt x="181" y="133"/>
                        <a:pt x="181" y="133"/>
                        <a:pt x="181" y="134"/>
                      </a:cubicBezTo>
                      <a:cubicBezTo>
                        <a:pt x="181" y="134"/>
                        <a:pt x="181" y="134"/>
                        <a:pt x="180" y="134"/>
                      </a:cubicBezTo>
                      <a:cubicBezTo>
                        <a:pt x="180" y="134"/>
                        <a:pt x="180" y="134"/>
                        <a:pt x="181" y="134"/>
                      </a:cubicBezTo>
                      <a:cubicBezTo>
                        <a:pt x="181" y="134"/>
                        <a:pt x="181" y="134"/>
                        <a:pt x="181" y="134"/>
                      </a:cubicBezTo>
                      <a:cubicBezTo>
                        <a:pt x="181" y="134"/>
                        <a:pt x="181" y="134"/>
                        <a:pt x="181" y="134"/>
                      </a:cubicBezTo>
                      <a:cubicBezTo>
                        <a:pt x="181" y="134"/>
                        <a:pt x="181" y="134"/>
                        <a:pt x="181" y="134"/>
                      </a:cubicBezTo>
                      <a:cubicBezTo>
                        <a:pt x="181" y="134"/>
                        <a:pt x="181" y="134"/>
                        <a:pt x="181" y="134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2" y="135"/>
                        <a:pt x="182" y="135"/>
                        <a:pt x="182" y="135"/>
                      </a:cubicBezTo>
                      <a:cubicBezTo>
                        <a:pt x="182" y="135"/>
                        <a:pt x="182" y="135"/>
                        <a:pt x="182" y="134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3" y="134"/>
                        <a:pt x="183" y="135"/>
                        <a:pt x="183" y="135"/>
                      </a:cubicBezTo>
                      <a:cubicBezTo>
                        <a:pt x="183" y="135"/>
                        <a:pt x="183" y="135"/>
                        <a:pt x="183" y="135"/>
                      </a:cubicBezTo>
                      <a:cubicBezTo>
                        <a:pt x="183" y="135"/>
                        <a:pt x="183" y="135"/>
                        <a:pt x="183" y="135"/>
                      </a:cubicBezTo>
                      <a:cubicBezTo>
                        <a:pt x="183" y="135"/>
                        <a:pt x="183" y="135"/>
                        <a:pt x="183" y="135"/>
                      </a:cubicBezTo>
                      <a:cubicBezTo>
                        <a:pt x="183" y="135"/>
                        <a:pt x="183" y="135"/>
                        <a:pt x="183" y="135"/>
                      </a:cubicBezTo>
                      <a:cubicBezTo>
                        <a:pt x="183" y="135"/>
                        <a:pt x="183" y="135"/>
                        <a:pt x="183" y="135"/>
                      </a:cubicBezTo>
                      <a:cubicBezTo>
                        <a:pt x="183" y="135"/>
                        <a:pt x="183" y="135"/>
                        <a:pt x="183" y="135"/>
                      </a:cubicBezTo>
                      <a:cubicBezTo>
                        <a:pt x="183" y="135"/>
                        <a:pt x="183" y="135"/>
                        <a:pt x="183" y="135"/>
                      </a:cubicBezTo>
                      <a:cubicBezTo>
                        <a:pt x="183" y="135"/>
                        <a:pt x="183" y="136"/>
                        <a:pt x="183" y="136"/>
                      </a:cubicBezTo>
                      <a:cubicBezTo>
                        <a:pt x="183" y="136"/>
                        <a:pt x="183" y="136"/>
                        <a:pt x="183" y="136"/>
                      </a:cubicBezTo>
                      <a:cubicBezTo>
                        <a:pt x="183" y="136"/>
                        <a:pt x="183" y="137"/>
                        <a:pt x="183" y="137"/>
                      </a:cubicBezTo>
                      <a:cubicBezTo>
                        <a:pt x="183" y="137"/>
                        <a:pt x="183" y="137"/>
                        <a:pt x="183" y="137"/>
                      </a:cubicBezTo>
                      <a:cubicBezTo>
                        <a:pt x="183" y="137"/>
                        <a:pt x="183" y="137"/>
                        <a:pt x="183" y="137"/>
                      </a:cubicBezTo>
                      <a:cubicBezTo>
                        <a:pt x="183" y="137"/>
                        <a:pt x="183" y="137"/>
                        <a:pt x="183" y="137"/>
                      </a:cubicBezTo>
                      <a:cubicBezTo>
                        <a:pt x="183" y="137"/>
                        <a:pt x="183" y="137"/>
                        <a:pt x="183" y="137"/>
                      </a:cubicBezTo>
                      <a:cubicBezTo>
                        <a:pt x="183" y="137"/>
                        <a:pt x="183" y="137"/>
                        <a:pt x="183" y="137"/>
                      </a:cubicBezTo>
                      <a:cubicBezTo>
                        <a:pt x="183" y="138"/>
                        <a:pt x="183" y="138"/>
                        <a:pt x="183" y="138"/>
                      </a:cubicBezTo>
                      <a:cubicBezTo>
                        <a:pt x="183" y="138"/>
                        <a:pt x="183" y="138"/>
                        <a:pt x="183" y="138"/>
                      </a:cubicBezTo>
                      <a:cubicBezTo>
                        <a:pt x="183" y="138"/>
                        <a:pt x="183" y="138"/>
                        <a:pt x="183" y="138"/>
                      </a:cubicBezTo>
                      <a:cubicBezTo>
                        <a:pt x="183" y="138"/>
                        <a:pt x="183" y="138"/>
                        <a:pt x="183" y="137"/>
                      </a:cubicBezTo>
                      <a:cubicBezTo>
                        <a:pt x="183" y="137"/>
                        <a:pt x="183" y="137"/>
                        <a:pt x="183" y="137"/>
                      </a:cubicBezTo>
                      <a:cubicBezTo>
                        <a:pt x="183" y="137"/>
                        <a:pt x="184" y="137"/>
                        <a:pt x="184" y="137"/>
                      </a:cubicBezTo>
                      <a:cubicBezTo>
                        <a:pt x="184" y="137"/>
                        <a:pt x="184" y="137"/>
                        <a:pt x="184" y="136"/>
                      </a:cubicBezTo>
                      <a:cubicBezTo>
                        <a:pt x="185" y="136"/>
                        <a:pt x="185" y="136"/>
                        <a:pt x="185" y="136"/>
                      </a:cubicBezTo>
                      <a:cubicBezTo>
                        <a:pt x="185" y="136"/>
                        <a:pt x="185" y="136"/>
                        <a:pt x="185" y="136"/>
                      </a:cubicBezTo>
                      <a:cubicBezTo>
                        <a:pt x="185" y="136"/>
                        <a:pt x="185" y="136"/>
                        <a:pt x="185" y="135"/>
                      </a:cubicBezTo>
                      <a:cubicBezTo>
                        <a:pt x="185" y="135"/>
                        <a:pt x="185" y="135"/>
                        <a:pt x="185" y="135"/>
                      </a:cubicBezTo>
                      <a:cubicBezTo>
                        <a:pt x="185" y="135"/>
                        <a:pt x="185" y="136"/>
                        <a:pt x="185" y="136"/>
                      </a:cubicBezTo>
                      <a:cubicBezTo>
                        <a:pt x="185" y="136"/>
                        <a:pt x="185" y="136"/>
                        <a:pt x="185" y="136"/>
                      </a:cubicBezTo>
                      <a:cubicBezTo>
                        <a:pt x="185" y="136"/>
                        <a:pt x="185" y="136"/>
                        <a:pt x="185" y="136"/>
                      </a:cubicBezTo>
                      <a:cubicBezTo>
                        <a:pt x="185" y="136"/>
                        <a:pt x="185" y="135"/>
                        <a:pt x="185" y="135"/>
                      </a:cubicBezTo>
                      <a:cubicBezTo>
                        <a:pt x="185" y="135"/>
                        <a:pt x="185" y="135"/>
                        <a:pt x="185" y="135"/>
                      </a:cubicBezTo>
                      <a:cubicBezTo>
                        <a:pt x="185" y="135"/>
                        <a:pt x="185" y="135"/>
                        <a:pt x="185" y="135"/>
                      </a:cubicBezTo>
                      <a:cubicBezTo>
                        <a:pt x="185" y="135"/>
                        <a:pt x="185" y="135"/>
                        <a:pt x="185" y="135"/>
                      </a:cubicBezTo>
                      <a:cubicBezTo>
                        <a:pt x="185" y="135"/>
                        <a:pt x="185" y="135"/>
                        <a:pt x="185" y="135"/>
                      </a:cubicBezTo>
                      <a:cubicBezTo>
                        <a:pt x="185" y="135"/>
                        <a:pt x="185" y="135"/>
                        <a:pt x="185" y="135"/>
                      </a:cubicBezTo>
                      <a:cubicBezTo>
                        <a:pt x="185" y="135"/>
                        <a:pt x="185" y="135"/>
                        <a:pt x="185" y="135"/>
                      </a:cubicBezTo>
                      <a:cubicBezTo>
                        <a:pt x="185" y="135"/>
                        <a:pt x="186" y="135"/>
                        <a:pt x="186" y="135"/>
                      </a:cubicBezTo>
                      <a:cubicBezTo>
                        <a:pt x="186" y="135"/>
                        <a:pt x="186" y="135"/>
                        <a:pt x="186" y="134"/>
                      </a:cubicBezTo>
                      <a:cubicBezTo>
                        <a:pt x="186" y="134"/>
                        <a:pt x="186" y="134"/>
                        <a:pt x="186" y="134"/>
                      </a:cubicBezTo>
                      <a:cubicBezTo>
                        <a:pt x="186" y="134"/>
                        <a:pt x="186" y="134"/>
                        <a:pt x="186" y="134"/>
                      </a:cubicBezTo>
                      <a:cubicBezTo>
                        <a:pt x="186" y="134"/>
                        <a:pt x="186" y="134"/>
                        <a:pt x="186" y="134"/>
                      </a:cubicBezTo>
                      <a:cubicBezTo>
                        <a:pt x="186" y="134"/>
                        <a:pt x="186" y="134"/>
                        <a:pt x="186" y="134"/>
                      </a:cubicBezTo>
                      <a:cubicBezTo>
                        <a:pt x="186" y="134"/>
                        <a:pt x="186" y="134"/>
                        <a:pt x="186" y="134"/>
                      </a:cubicBezTo>
                      <a:cubicBezTo>
                        <a:pt x="186" y="134"/>
                        <a:pt x="186" y="134"/>
                        <a:pt x="186" y="134"/>
                      </a:cubicBezTo>
                      <a:cubicBezTo>
                        <a:pt x="186" y="134"/>
                        <a:pt x="186" y="134"/>
                        <a:pt x="186" y="134"/>
                      </a:cubicBezTo>
                      <a:cubicBezTo>
                        <a:pt x="186" y="134"/>
                        <a:pt x="186" y="134"/>
                        <a:pt x="186" y="134"/>
                      </a:cubicBezTo>
                      <a:cubicBezTo>
                        <a:pt x="186" y="134"/>
                        <a:pt x="186" y="134"/>
                        <a:pt x="186" y="134"/>
                      </a:cubicBezTo>
                      <a:cubicBezTo>
                        <a:pt x="186" y="134"/>
                        <a:pt x="186" y="134"/>
                        <a:pt x="186" y="134"/>
                      </a:cubicBezTo>
                      <a:cubicBezTo>
                        <a:pt x="187" y="134"/>
                        <a:pt x="187" y="134"/>
                        <a:pt x="188" y="133"/>
                      </a:cubicBezTo>
                      <a:cubicBezTo>
                        <a:pt x="188" y="133"/>
                        <a:pt x="188" y="133"/>
                        <a:pt x="188" y="133"/>
                      </a:cubicBezTo>
                      <a:cubicBezTo>
                        <a:pt x="188" y="133"/>
                        <a:pt x="188" y="133"/>
                        <a:pt x="188" y="133"/>
                      </a:cubicBezTo>
                      <a:cubicBezTo>
                        <a:pt x="189" y="132"/>
                        <a:pt x="189" y="132"/>
                        <a:pt x="189" y="132"/>
                      </a:cubicBezTo>
                      <a:cubicBezTo>
                        <a:pt x="189" y="132"/>
                        <a:pt x="189" y="132"/>
                        <a:pt x="189" y="132"/>
                      </a:cubicBezTo>
                      <a:cubicBezTo>
                        <a:pt x="189" y="132"/>
                        <a:pt x="189" y="132"/>
                        <a:pt x="189" y="132"/>
                      </a:cubicBezTo>
                      <a:cubicBezTo>
                        <a:pt x="189" y="132"/>
                        <a:pt x="189" y="132"/>
                        <a:pt x="189" y="132"/>
                      </a:cubicBezTo>
                      <a:cubicBezTo>
                        <a:pt x="189" y="132"/>
                        <a:pt x="189" y="132"/>
                        <a:pt x="189" y="132"/>
                      </a:cubicBezTo>
                      <a:cubicBezTo>
                        <a:pt x="189" y="132"/>
                        <a:pt x="189" y="132"/>
                        <a:pt x="189" y="132"/>
                      </a:cubicBezTo>
                      <a:cubicBezTo>
                        <a:pt x="189" y="132"/>
                        <a:pt x="189" y="132"/>
                        <a:pt x="189" y="132"/>
                      </a:cubicBezTo>
                      <a:cubicBezTo>
                        <a:pt x="189" y="132"/>
                        <a:pt x="189" y="132"/>
                        <a:pt x="189" y="132"/>
                      </a:cubicBezTo>
                      <a:cubicBezTo>
                        <a:pt x="189" y="132"/>
                        <a:pt x="189" y="132"/>
                        <a:pt x="189" y="132"/>
                      </a:cubicBezTo>
                      <a:cubicBezTo>
                        <a:pt x="189" y="131"/>
                        <a:pt x="189" y="131"/>
                        <a:pt x="189" y="131"/>
                      </a:cubicBezTo>
                      <a:cubicBezTo>
                        <a:pt x="189" y="131"/>
                        <a:pt x="189" y="131"/>
                        <a:pt x="189" y="131"/>
                      </a:cubicBezTo>
                      <a:cubicBezTo>
                        <a:pt x="189" y="131"/>
                        <a:pt x="189" y="131"/>
                        <a:pt x="189" y="131"/>
                      </a:cubicBezTo>
                      <a:cubicBezTo>
                        <a:pt x="189" y="131"/>
                        <a:pt x="189" y="131"/>
                        <a:pt x="189" y="131"/>
                      </a:cubicBezTo>
                      <a:cubicBezTo>
                        <a:pt x="189" y="131"/>
                        <a:pt x="189" y="131"/>
                        <a:pt x="189" y="131"/>
                      </a:cubicBezTo>
                      <a:cubicBezTo>
                        <a:pt x="189" y="131"/>
                        <a:pt x="189" y="131"/>
                        <a:pt x="189" y="131"/>
                      </a:cubicBezTo>
                      <a:cubicBezTo>
                        <a:pt x="189" y="131"/>
                        <a:pt x="189" y="131"/>
                        <a:pt x="189" y="131"/>
                      </a:cubicBezTo>
                      <a:cubicBezTo>
                        <a:pt x="189" y="131"/>
                        <a:pt x="189" y="131"/>
                        <a:pt x="189" y="131"/>
                      </a:cubicBezTo>
                      <a:cubicBezTo>
                        <a:pt x="189" y="131"/>
                        <a:pt x="189" y="131"/>
                        <a:pt x="189" y="131"/>
                      </a:cubicBezTo>
                      <a:cubicBezTo>
                        <a:pt x="189" y="131"/>
                        <a:pt x="189" y="130"/>
                        <a:pt x="189" y="130"/>
                      </a:cubicBezTo>
                      <a:cubicBezTo>
                        <a:pt x="189" y="130"/>
                        <a:pt x="189" y="130"/>
                        <a:pt x="189" y="130"/>
                      </a:cubicBezTo>
                      <a:cubicBezTo>
                        <a:pt x="189" y="130"/>
                        <a:pt x="189" y="130"/>
                        <a:pt x="189" y="130"/>
                      </a:cubicBezTo>
                      <a:cubicBezTo>
                        <a:pt x="189" y="130"/>
                        <a:pt x="189" y="130"/>
                        <a:pt x="189" y="129"/>
                      </a:cubicBezTo>
                      <a:cubicBezTo>
                        <a:pt x="189" y="129"/>
                        <a:pt x="189" y="129"/>
                        <a:pt x="189" y="129"/>
                      </a:cubicBezTo>
                      <a:cubicBezTo>
                        <a:pt x="189" y="129"/>
                        <a:pt x="189" y="129"/>
                        <a:pt x="189" y="129"/>
                      </a:cubicBezTo>
                      <a:cubicBezTo>
                        <a:pt x="189" y="129"/>
                        <a:pt x="189" y="128"/>
                        <a:pt x="189" y="128"/>
                      </a:cubicBezTo>
                      <a:cubicBezTo>
                        <a:pt x="189" y="128"/>
                        <a:pt x="189" y="128"/>
                        <a:pt x="189" y="128"/>
                      </a:cubicBezTo>
                      <a:cubicBezTo>
                        <a:pt x="189" y="128"/>
                        <a:pt x="189" y="128"/>
                        <a:pt x="189" y="128"/>
                      </a:cubicBezTo>
                      <a:cubicBezTo>
                        <a:pt x="189" y="128"/>
                        <a:pt x="189" y="128"/>
                        <a:pt x="189" y="128"/>
                      </a:cubicBezTo>
                      <a:cubicBezTo>
                        <a:pt x="189" y="128"/>
                        <a:pt x="189" y="128"/>
                        <a:pt x="189" y="128"/>
                      </a:cubicBezTo>
                      <a:cubicBezTo>
                        <a:pt x="189" y="127"/>
                        <a:pt x="189" y="127"/>
                        <a:pt x="188" y="127"/>
                      </a:cubicBezTo>
                      <a:cubicBezTo>
                        <a:pt x="188" y="127"/>
                        <a:pt x="188" y="127"/>
                        <a:pt x="188" y="127"/>
                      </a:cubicBezTo>
                      <a:cubicBezTo>
                        <a:pt x="188" y="127"/>
                        <a:pt x="188" y="127"/>
                        <a:pt x="188" y="127"/>
                      </a:cubicBezTo>
                      <a:cubicBezTo>
                        <a:pt x="188" y="127"/>
                        <a:pt x="188" y="127"/>
                        <a:pt x="188" y="126"/>
                      </a:cubicBezTo>
                      <a:cubicBezTo>
                        <a:pt x="188" y="126"/>
                        <a:pt x="188" y="126"/>
                        <a:pt x="188" y="126"/>
                      </a:cubicBezTo>
                      <a:cubicBezTo>
                        <a:pt x="188" y="125"/>
                        <a:pt x="188" y="125"/>
                        <a:pt x="188" y="125"/>
                      </a:cubicBezTo>
                      <a:cubicBezTo>
                        <a:pt x="188" y="125"/>
                        <a:pt x="188" y="125"/>
                        <a:pt x="188" y="125"/>
                      </a:cubicBezTo>
                      <a:cubicBezTo>
                        <a:pt x="188" y="125"/>
                        <a:pt x="188" y="124"/>
                        <a:pt x="187" y="124"/>
                      </a:cubicBezTo>
                      <a:cubicBezTo>
                        <a:pt x="187" y="124"/>
                        <a:pt x="187" y="124"/>
                        <a:pt x="187" y="124"/>
                      </a:cubicBezTo>
                      <a:cubicBezTo>
                        <a:pt x="187" y="124"/>
                        <a:pt x="187" y="124"/>
                        <a:pt x="187" y="124"/>
                      </a:cubicBezTo>
                      <a:cubicBezTo>
                        <a:pt x="187" y="124"/>
                        <a:pt x="187" y="124"/>
                        <a:pt x="187" y="124"/>
                      </a:cubicBezTo>
                      <a:cubicBezTo>
                        <a:pt x="187" y="124"/>
                        <a:pt x="187" y="124"/>
                        <a:pt x="187" y="124"/>
                      </a:cubicBezTo>
                      <a:cubicBezTo>
                        <a:pt x="187" y="124"/>
                        <a:pt x="187" y="124"/>
                        <a:pt x="187" y="124"/>
                      </a:cubicBezTo>
                      <a:cubicBezTo>
                        <a:pt x="187" y="124"/>
                        <a:pt x="187" y="123"/>
                        <a:pt x="187" y="123"/>
                      </a:cubicBezTo>
                      <a:cubicBezTo>
                        <a:pt x="187" y="123"/>
                        <a:pt x="187" y="123"/>
                        <a:pt x="187" y="123"/>
                      </a:cubicBezTo>
                      <a:cubicBezTo>
                        <a:pt x="187" y="123"/>
                        <a:pt x="187" y="123"/>
                        <a:pt x="187" y="123"/>
                      </a:cubicBezTo>
                      <a:cubicBezTo>
                        <a:pt x="187" y="123"/>
                        <a:pt x="187" y="123"/>
                        <a:pt x="187" y="123"/>
                      </a:cubicBezTo>
                      <a:cubicBezTo>
                        <a:pt x="187" y="123"/>
                        <a:pt x="187" y="123"/>
                        <a:pt x="187" y="123"/>
                      </a:cubicBezTo>
                      <a:cubicBezTo>
                        <a:pt x="186" y="123"/>
                        <a:pt x="186" y="123"/>
                        <a:pt x="186" y="123"/>
                      </a:cubicBezTo>
                      <a:cubicBezTo>
                        <a:pt x="186" y="123"/>
                        <a:pt x="186" y="123"/>
                        <a:pt x="186" y="123"/>
                      </a:cubicBezTo>
                      <a:cubicBezTo>
                        <a:pt x="186" y="123"/>
                        <a:pt x="186" y="123"/>
                        <a:pt x="186" y="123"/>
                      </a:cubicBezTo>
                      <a:cubicBezTo>
                        <a:pt x="186" y="123"/>
                        <a:pt x="186" y="123"/>
                        <a:pt x="186" y="123"/>
                      </a:cubicBezTo>
                      <a:cubicBezTo>
                        <a:pt x="186" y="123"/>
                        <a:pt x="186" y="123"/>
                        <a:pt x="186" y="123"/>
                      </a:cubicBezTo>
                      <a:cubicBezTo>
                        <a:pt x="186" y="123"/>
                        <a:pt x="186" y="123"/>
                        <a:pt x="186" y="123"/>
                      </a:cubicBezTo>
                      <a:cubicBezTo>
                        <a:pt x="186" y="123"/>
                        <a:pt x="186" y="123"/>
                        <a:pt x="186" y="123"/>
                      </a:cubicBezTo>
                      <a:cubicBezTo>
                        <a:pt x="186" y="123"/>
                        <a:pt x="186" y="123"/>
                        <a:pt x="186" y="123"/>
                      </a:cubicBezTo>
                      <a:cubicBezTo>
                        <a:pt x="186" y="123"/>
                        <a:pt x="186" y="123"/>
                        <a:pt x="186" y="123"/>
                      </a:cubicBezTo>
                      <a:cubicBezTo>
                        <a:pt x="186" y="123"/>
                        <a:pt x="185" y="123"/>
                        <a:pt x="185" y="122"/>
                      </a:cubicBezTo>
                      <a:cubicBezTo>
                        <a:pt x="185" y="122"/>
                        <a:pt x="185" y="122"/>
                        <a:pt x="185" y="122"/>
                      </a:cubicBezTo>
                      <a:cubicBezTo>
                        <a:pt x="185" y="122"/>
                        <a:pt x="185" y="122"/>
                        <a:pt x="185" y="122"/>
                      </a:cubicBezTo>
                      <a:cubicBezTo>
                        <a:pt x="185" y="122"/>
                        <a:pt x="185" y="122"/>
                        <a:pt x="185" y="122"/>
                      </a:cubicBezTo>
                      <a:cubicBezTo>
                        <a:pt x="185" y="121"/>
                        <a:pt x="184" y="121"/>
                        <a:pt x="184" y="121"/>
                      </a:cubicBezTo>
                      <a:cubicBezTo>
                        <a:pt x="184" y="121"/>
                        <a:pt x="184" y="121"/>
                        <a:pt x="184" y="120"/>
                      </a:cubicBezTo>
                      <a:cubicBezTo>
                        <a:pt x="184" y="120"/>
                        <a:pt x="184" y="120"/>
                        <a:pt x="184" y="120"/>
                      </a:cubicBezTo>
                      <a:cubicBezTo>
                        <a:pt x="184" y="120"/>
                        <a:pt x="184" y="120"/>
                        <a:pt x="184" y="120"/>
                      </a:cubicBezTo>
                      <a:cubicBezTo>
                        <a:pt x="184" y="120"/>
                        <a:pt x="184" y="120"/>
                        <a:pt x="184" y="120"/>
                      </a:cubicBezTo>
                      <a:cubicBezTo>
                        <a:pt x="184" y="120"/>
                        <a:pt x="183" y="120"/>
                        <a:pt x="183" y="119"/>
                      </a:cubicBezTo>
                      <a:cubicBezTo>
                        <a:pt x="183" y="119"/>
                        <a:pt x="183" y="119"/>
                        <a:pt x="182" y="119"/>
                      </a:cubicBezTo>
                      <a:cubicBezTo>
                        <a:pt x="182" y="119"/>
                        <a:pt x="182" y="119"/>
                        <a:pt x="182" y="118"/>
                      </a:cubicBezTo>
                      <a:cubicBezTo>
                        <a:pt x="182" y="118"/>
                        <a:pt x="182" y="118"/>
                        <a:pt x="182" y="118"/>
                      </a:cubicBezTo>
                      <a:cubicBezTo>
                        <a:pt x="182" y="118"/>
                        <a:pt x="182" y="118"/>
                        <a:pt x="182" y="118"/>
                      </a:cubicBezTo>
                      <a:cubicBezTo>
                        <a:pt x="182" y="118"/>
                        <a:pt x="182" y="118"/>
                        <a:pt x="182" y="118"/>
                      </a:cubicBezTo>
                      <a:cubicBezTo>
                        <a:pt x="182" y="118"/>
                        <a:pt x="182" y="118"/>
                        <a:pt x="182" y="117"/>
                      </a:cubicBezTo>
                      <a:cubicBezTo>
                        <a:pt x="182" y="117"/>
                        <a:pt x="182" y="117"/>
                        <a:pt x="182" y="117"/>
                      </a:cubicBezTo>
                      <a:cubicBezTo>
                        <a:pt x="182" y="117"/>
                        <a:pt x="182" y="117"/>
                        <a:pt x="182" y="117"/>
                      </a:cubicBezTo>
                      <a:cubicBezTo>
                        <a:pt x="182" y="116"/>
                        <a:pt x="182" y="116"/>
                        <a:pt x="182" y="116"/>
                      </a:cubicBezTo>
                      <a:cubicBezTo>
                        <a:pt x="183" y="116"/>
                        <a:pt x="183" y="116"/>
                        <a:pt x="183" y="116"/>
                      </a:cubicBezTo>
                      <a:cubicBezTo>
                        <a:pt x="183" y="116"/>
                        <a:pt x="183" y="116"/>
                        <a:pt x="183" y="116"/>
                      </a:cubicBezTo>
                      <a:cubicBezTo>
                        <a:pt x="183" y="116"/>
                        <a:pt x="183" y="115"/>
                        <a:pt x="183" y="115"/>
                      </a:cubicBezTo>
                      <a:cubicBezTo>
                        <a:pt x="183" y="115"/>
                        <a:pt x="183" y="115"/>
                        <a:pt x="183" y="115"/>
                      </a:cubicBezTo>
                      <a:cubicBezTo>
                        <a:pt x="183" y="115"/>
                        <a:pt x="183" y="115"/>
                        <a:pt x="183" y="115"/>
                      </a:cubicBezTo>
                      <a:cubicBezTo>
                        <a:pt x="183" y="115"/>
                        <a:pt x="183" y="115"/>
                        <a:pt x="183" y="114"/>
                      </a:cubicBezTo>
                      <a:cubicBezTo>
                        <a:pt x="183" y="114"/>
                        <a:pt x="183" y="114"/>
                        <a:pt x="183" y="114"/>
                      </a:cubicBezTo>
                      <a:cubicBezTo>
                        <a:pt x="183" y="114"/>
                        <a:pt x="183" y="114"/>
                        <a:pt x="183" y="114"/>
                      </a:cubicBezTo>
                      <a:cubicBezTo>
                        <a:pt x="183" y="114"/>
                        <a:pt x="183" y="114"/>
                        <a:pt x="183" y="114"/>
                      </a:cubicBezTo>
                      <a:cubicBezTo>
                        <a:pt x="183" y="114"/>
                        <a:pt x="183" y="114"/>
                        <a:pt x="183" y="114"/>
                      </a:cubicBezTo>
                      <a:cubicBezTo>
                        <a:pt x="183" y="114"/>
                        <a:pt x="183" y="114"/>
                        <a:pt x="183" y="114"/>
                      </a:cubicBezTo>
                      <a:cubicBezTo>
                        <a:pt x="184" y="114"/>
                        <a:pt x="184" y="114"/>
                        <a:pt x="184" y="114"/>
                      </a:cubicBezTo>
                      <a:cubicBezTo>
                        <a:pt x="184" y="114"/>
                        <a:pt x="184" y="114"/>
                        <a:pt x="184" y="114"/>
                      </a:cubicBezTo>
                      <a:cubicBezTo>
                        <a:pt x="184" y="114"/>
                        <a:pt x="184" y="114"/>
                        <a:pt x="184" y="114"/>
                      </a:cubicBezTo>
                      <a:cubicBezTo>
                        <a:pt x="184" y="114"/>
                        <a:pt x="184" y="114"/>
                        <a:pt x="184" y="114"/>
                      </a:cubicBezTo>
                      <a:cubicBezTo>
                        <a:pt x="184" y="114"/>
                        <a:pt x="184" y="114"/>
                        <a:pt x="184" y="114"/>
                      </a:cubicBezTo>
                      <a:cubicBezTo>
                        <a:pt x="184" y="114"/>
                        <a:pt x="184" y="114"/>
                        <a:pt x="184" y="114"/>
                      </a:cubicBezTo>
                      <a:cubicBezTo>
                        <a:pt x="184" y="114"/>
                        <a:pt x="184" y="114"/>
                        <a:pt x="184" y="113"/>
                      </a:cubicBezTo>
                      <a:cubicBezTo>
                        <a:pt x="185" y="113"/>
                        <a:pt x="185" y="113"/>
                        <a:pt x="185" y="113"/>
                      </a:cubicBezTo>
                      <a:cubicBezTo>
                        <a:pt x="185" y="113"/>
                        <a:pt x="185" y="113"/>
                        <a:pt x="185" y="113"/>
                      </a:cubicBezTo>
                      <a:cubicBezTo>
                        <a:pt x="185" y="113"/>
                        <a:pt x="185" y="113"/>
                        <a:pt x="185" y="113"/>
                      </a:cubicBezTo>
                      <a:cubicBezTo>
                        <a:pt x="185" y="113"/>
                        <a:pt x="185" y="113"/>
                        <a:pt x="185" y="113"/>
                      </a:cubicBezTo>
                      <a:cubicBezTo>
                        <a:pt x="185" y="113"/>
                        <a:pt x="185" y="113"/>
                        <a:pt x="185" y="113"/>
                      </a:cubicBezTo>
                      <a:cubicBezTo>
                        <a:pt x="185" y="113"/>
                        <a:pt x="185" y="113"/>
                        <a:pt x="185" y="113"/>
                      </a:cubicBezTo>
                      <a:cubicBezTo>
                        <a:pt x="185" y="113"/>
                        <a:pt x="186" y="113"/>
                        <a:pt x="186" y="113"/>
                      </a:cubicBezTo>
                      <a:cubicBezTo>
                        <a:pt x="186" y="112"/>
                        <a:pt x="186" y="112"/>
                        <a:pt x="186" y="112"/>
                      </a:cubicBezTo>
                      <a:cubicBezTo>
                        <a:pt x="186" y="112"/>
                        <a:pt x="186" y="112"/>
                        <a:pt x="186" y="113"/>
                      </a:cubicBezTo>
                      <a:cubicBezTo>
                        <a:pt x="186" y="113"/>
                        <a:pt x="186" y="113"/>
                        <a:pt x="186" y="113"/>
                      </a:cubicBezTo>
                      <a:cubicBezTo>
                        <a:pt x="186" y="113"/>
                        <a:pt x="186" y="113"/>
                        <a:pt x="186" y="113"/>
                      </a:cubicBezTo>
                      <a:cubicBezTo>
                        <a:pt x="186" y="113"/>
                        <a:pt x="186" y="113"/>
                        <a:pt x="186" y="113"/>
                      </a:cubicBezTo>
                      <a:cubicBezTo>
                        <a:pt x="186" y="113"/>
                        <a:pt x="186" y="113"/>
                        <a:pt x="186" y="113"/>
                      </a:cubicBezTo>
                      <a:cubicBezTo>
                        <a:pt x="186" y="113"/>
                        <a:pt x="186" y="113"/>
                        <a:pt x="186" y="113"/>
                      </a:cubicBezTo>
                      <a:cubicBezTo>
                        <a:pt x="186" y="113"/>
                        <a:pt x="187" y="113"/>
                        <a:pt x="187" y="113"/>
                      </a:cubicBezTo>
                      <a:cubicBezTo>
                        <a:pt x="187" y="113"/>
                        <a:pt x="187" y="113"/>
                        <a:pt x="187" y="113"/>
                      </a:cubicBezTo>
                      <a:cubicBezTo>
                        <a:pt x="187" y="113"/>
                        <a:pt x="187" y="113"/>
                        <a:pt x="187" y="113"/>
                      </a:cubicBezTo>
                      <a:cubicBezTo>
                        <a:pt x="187" y="113"/>
                        <a:pt x="187" y="113"/>
                        <a:pt x="187" y="113"/>
                      </a:cubicBezTo>
                      <a:cubicBezTo>
                        <a:pt x="187" y="113"/>
                        <a:pt x="187" y="113"/>
                        <a:pt x="187" y="113"/>
                      </a:cubicBezTo>
                      <a:cubicBezTo>
                        <a:pt x="187" y="112"/>
                        <a:pt x="187" y="112"/>
                        <a:pt x="187" y="112"/>
                      </a:cubicBezTo>
                      <a:cubicBezTo>
                        <a:pt x="187" y="112"/>
                        <a:pt x="187" y="113"/>
                        <a:pt x="187" y="113"/>
                      </a:cubicBezTo>
                      <a:cubicBezTo>
                        <a:pt x="187" y="113"/>
                        <a:pt x="187" y="113"/>
                        <a:pt x="187" y="113"/>
                      </a:cubicBezTo>
                      <a:cubicBezTo>
                        <a:pt x="187" y="113"/>
                        <a:pt x="187" y="113"/>
                        <a:pt x="187" y="113"/>
                      </a:cubicBezTo>
                      <a:cubicBezTo>
                        <a:pt x="187" y="113"/>
                        <a:pt x="187" y="113"/>
                        <a:pt x="187" y="113"/>
                      </a:cubicBezTo>
                      <a:cubicBezTo>
                        <a:pt x="187" y="113"/>
                        <a:pt x="188" y="113"/>
                        <a:pt x="188" y="113"/>
                      </a:cubicBezTo>
                      <a:cubicBezTo>
                        <a:pt x="188" y="113"/>
                        <a:pt x="188" y="113"/>
                        <a:pt x="188" y="113"/>
                      </a:cubicBezTo>
                      <a:cubicBezTo>
                        <a:pt x="187" y="113"/>
                        <a:pt x="187" y="113"/>
                        <a:pt x="187" y="113"/>
                      </a:cubicBezTo>
                      <a:cubicBezTo>
                        <a:pt x="187" y="113"/>
                        <a:pt x="187" y="113"/>
                        <a:pt x="187" y="113"/>
                      </a:cubicBezTo>
                      <a:cubicBezTo>
                        <a:pt x="187" y="114"/>
                        <a:pt x="187" y="114"/>
                        <a:pt x="188" y="114"/>
                      </a:cubicBezTo>
                      <a:cubicBezTo>
                        <a:pt x="188" y="114"/>
                        <a:pt x="188" y="114"/>
                        <a:pt x="188" y="114"/>
                      </a:cubicBezTo>
                      <a:cubicBezTo>
                        <a:pt x="188" y="114"/>
                        <a:pt x="188" y="114"/>
                        <a:pt x="188" y="114"/>
                      </a:cubicBezTo>
                      <a:cubicBezTo>
                        <a:pt x="188" y="114"/>
                        <a:pt x="188" y="114"/>
                        <a:pt x="188" y="114"/>
                      </a:cubicBezTo>
                      <a:cubicBezTo>
                        <a:pt x="188" y="115"/>
                        <a:pt x="188" y="115"/>
                        <a:pt x="188" y="115"/>
                      </a:cubicBezTo>
                      <a:cubicBezTo>
                        <a:pt x="188" y="115"/>
                        <a:pt x="188" y="115"/>
                        <a:pt x="188" y="115"/>
                      </a:cubicBezTo>
                      <a:cubicBezTo>
                        <a:pt x="188" y="115"/>
                        <a:pt x="188" y="115"/>
                        <a:pt x="188" y="115"/>
                      </a:cubicBezTo>
                      <a:cubicBezTo>
                        <a:pt x="188" y="115"/>
                        <a:pt x="188" y="115"/>
                        <a:pt x="188" y="115"/>
                      </a:cubicBezTo>
                      <a:cubicBezTo>
                        <a:pt x="188" y="115"/>
                        <a:pt x="188" y="115"/>
                        <a:pt x="188" y="115"/>
                      </a:cubicBezTo>
                      <a:cubicBezTo>
                        <a:pt x="188" y="115"/>
                        <a:pt x="188" y="115"/>
                        <a:pt x="188" y="115"/>
                      </a:cubicBezTo>
                      <a:cubicBezTo>
                        <a:pt x="188" y="115"/>
                        <a:pt x="188" y="115"/>
                        <a:pt x="188" y="115"/>
                      </a:cubicBezTo>
                      <a:cubicBezTo>
                        <a:pt x="189" y="115"/>
                        <a:pt x="189" y="115"/>
                        <a:pt x="189" y="115"/>
                      </a:cubicBezTo>
                      <a:cubicBezTo>
                        <a:pt x="189" y="115"/>
                        <a:pt x="189" y="115"/>
                        <a:pt x="189" y="115"/>
                      </a:cubicBezTo>
                      <a:cubicBezTo>
                        <a:pt x="189" y="115"/>
                        <a:pt x="189" y="115"/>
                        <a:pt x="189" y="115"/>
                      </a:cubicBezTo>
                      <a:cubicBezTo>
                        <a:pt x="189" y="115"/>
                        <a:pt x="189" y="115"/>
                        <a:pt x="189" y="115"/>
                      </a:cubicBezTo>
                      <a:cubicBezTo>
                        <a:pt x="189" y="115"/>
                        <a:pt x="189" y="115"/>
                        <a:pt x="189" y="115"/>
                      </a:cubicBezTo>
                      <a:cubicBezTo>
                        <a:pt x="189" y="115"/>
                        <a:pt x="189" y="115"/>
                        <a:pt x="189" y="115"/>
                      </a:cubicBezTo>
                      <a:cubicBezTo>
                        <a:pt x="189" y="115"/>
                        <a:pt x="189" y="115"/>
                        <a:pt x="189" y="114"/>
                      </a:cubicBezTo>
                      <a:cubicBezTo>
                        <a:pt x="189" y="114"/>
                        <a:pt x="189" y="114"/>
                        <a:pt x="189" y="114"/>
                      </a:cubicBezTo>
                      <a:cubicBezTo>
                        <a:pt x="189" y="114"/>
                        <a:pt x="189" y="114"/>
                        <a:pt x="189" y="114"/>
                      </a:cubicBezTo>
                      <a:cubicBezTo>
                        <a:pt x="189" y="114"/>
                        <a:pt x="189" y="114"/>
                        <a:pt x="189" y="114"/>
                      </a:cubicBezTo>
                      <a:cubicBezTo>
                        <a:pt x="189" y="114"/>
                        <a:pt x="189" y="114"/>
                        <a:pt x="188" y="114"/>
                      </a:cubicBezTo>
                      <a:cubicBezTo>
                        <a:pt x="188" y="114"/>
                        <a:pt x="188" y="114"/>
                        <a:pt x="188" y="114"/>
                      </a:cubicBezTo>
                      <a:cubicBezTo>
                        <a:pt x="188" y="114"/>
                        <a:pt x="188" y="114"/>
                        <a:pt x="188" y="114"/>
                      </a:cubicBezTo>
                      <a:cubicBezTo>
                        <a:pt x="188" y="114"/>
                        <a:pt x="188" y="114"/>
                        <a:pt x="188" y="114"/>
                      </a:cubicBezTo>
                      <a:cubicBezTo>
                        <a:pt x="188" y="114"/>
                        <a:pt x="188" y="114"/>
                        <a:pt x="188" y="114"/>
                      </a:cubicBezTo>
                      <a:cubicBezTo>
                        <a:pt x="188" y="114"/>
                        <a:pt x="188" y="114"/>
                        <a:pt x="188" y="114"/>
                      </a:cubicBezTo>
                      <a:cubicBezTo>
                        <a:pt x="188" y="114"/>
                        <a:pt x="188" y="114"/>
                        <a:pt x="188" y="114"/>
                      </a:cubicBezTo>
                      <a:cubicBezTo>
                        <a:pt x="189" y="114"/>
                        <a:pt x="189" y="114"/>
                        <a:pt x="189" y="114"/>
                      </a:cubicBezTo>
                      <a:cubicBezTo>
                        <a:pt x="189" y="114"/>
                        <a:pt x="189" y="114"/>
                        <a:pt x="189" y="114"/>
                      </a:cubicBezTo>
                      <a:cubicBezTo>
                        <a:pt x="189" y="114"/>
                        <a:pt x="189" y="114"/>
                        <a:pt x="189" y="114"/>
                      </a:cubicBezTo>
                      <a:cubicBezTo>
                        <a:pt x="188" y="114"/>
                        <a:pt x="188" y="114"/>
                        <a:pt x="188" y="114"/>
                      </a:cubicBezTo>
                      <a:cubicBezTo>
                        <a:pt x="188" y="114"/>
                        <a:pt x="188" y="114"/>
                        <a:pt x="188" y="114"/>
                      </a:cubicBezTo>
                      <a:cubicBezTo>
                        <a:pt x="188" y="113"/>
                        <a:pt x="189" y="113"/>
                        <a:pt x="189" y="113"/>
                      </a:cubicBezTo>
                      <a:cubicBezTo>
                        <a:pt x="189" y="113"/>
                        <a:pt x="189" y="113"/>
                        <a:pt x="189" y="113"/>
                      </a:cubicBezTo>
                      <a:cubicBezTo>
                        <a:pt x="189" y="113"/>
                        <a:pt x="189" y="113"/>
                        <a:pt x="189" y="113"/>
                      </a:cubicBezTo>
                      <a:cubicBezTo>
                        <a:pt x="189" y="113"/>
                        <a:pt x="189" y="113"/>
                        <a:pt x="189" y="113"/>
                      </a:cubicBezTo>
                      <a:cubicBezTo>
                        <a:pt x="190" y="113"/>
                        <a:pt x="190" y="113"/>
                        <a:pt x="190" y="113"/>
                      </a:cubicBezTo>
                      <a:cubicBezTo>
                        <a:pt x="190" y="113"/>
                        <a:pt x="190" y="113"/>
                        <a:pt x="190" y="113"/>
                      </a:cubicBezTo>
                      <a:cubicBezTo>
                        <a:pt x="190" y="113"/>
                        <a:pt x="190" y="113"/>
                        <a:pt x="190" y="113"/>
                      </a:cubicBezTo>
                      <a:cubicBezTo>
                        <a:pt x="190" y="113"/>
                        <a:pt x="190" y="113"/>
                        <a:pt x="190" y="113"/>
                      </a:cubicBezTo>
                      <a:cubicBezTo>
                        <a:pt x="190" y="113"/>
                        <a:pt x="190" y="113"/>
                        <a:pt x="190" y="113"/>
                      </a:cubicBezTo>
                      <a:cubicBezTo>
                        <a:pt x="190" y="113"/>
                        <a:pt x="190" y="113"/>
                        <a:pt x="190" y="112"/>
                      </a:cubicBezTo>
                      <a:cubicBezTo>
                        <a:pt x="190" y="112"/>
                        <a:pt x="190" y="112"/>
                        <a:pt x="190" y="112"/>
                      </a:cubicBezTo>
                      <a:cubicBezTo>
                        <a:pt x="190" y="112"/>
                        <a:pt x="190" y="112"/>
                        <a:pt x="190" y="112"/>
                      </a:cubicBezTo>
                      <a:cubicBezTo>
                        <a:pt x="190" y="112"/>
                        <a:pt x="191" y="113"/>
                        <a:pt x="191" y="113"/>
                      </a:cubicBezTo>
                      <a:cubicBezTo>
                        <a:pt x="191" y="113"/>
                        <a:pt x="191" y="112"/>
                        <a:pt x="191" y="112"/>
                      </a:cubicBezTo>
                      <a:cubicBezTo>
                        <a:pt x="191" y="112"/>
                        <a:pt x="191" y="112"/>
                        <a:pt x="191" y="112"/>
                      </a:cubicBezTo>
                      <a:cubicBezTo>
                        <a:pt x="191" y="112"/>
                        <a:pt x="191" y="112"/>
                        <a:pt x="191" y="112"/>
                      </a:cubicBezTo>
                      <a:cubicBezTo>
                        <a:pt x="191" y="112"/>
                        <a:pt x="191" y="112"/>
                        <a:pt x="191" y="112"/>
                      </a:cubicBezTo>
                      <a:cubicBezTo>
                        <a:pt x="191" y="112"/>
                        <a:pt x="191" y="112"/>
                        <a:pt x="191" y="112"/>
                      </a:cubicBezTo>
                      <a:cubicBezTo>
                        <a:pt x="191" y="112"/>
                        <a:pt x="191" y="112"/>
                        <a:pt x="191" y="112"/>
                      </a:cubicBezTo>
                      <a:cubicBezTo>
                        <a:pt x="191" y="112"/>
                        <a:pt x="191" y="112"/>
                        <a:pt x="191" y="112"/>
                      </a:cubicBezTo>
                      <a:cubicBezTo>
                        <a:pt x="191" y="112"/>
                        <a:pt x="191" y="112"/>
                        <a:pt x="191" y="112"/>
                      </a:cubicBezTo>
                      <a:cubicBezTo>
                        <a:pt x="191" y="112"/>
                        <a:pt x="191" y="112"/>
                        <a:pt x="191" y="112"/>
                      </a:cubicBezTo>
                      <a:cubicBezTo>
                        <a:pt x="191" y="112"/>
                        <a:pt x="192" y="112"/>
                        <a:pt x="192" y="112"/>
                      </a:cubicBezTo>
                      <a:cubicBezTo>
                        <a:pt x="192" y="112"/>
                        <a:pt x="192" y="112"/>
                        <a:pt x="192" y="112"/>
                      </a:cubicBezTo>
                      <a:cubicBezTo>
                        <a:pt x="192" y="112"/>
                        <a:pt x="192" y="112"/>
                        <a:pt x="192" y="112"/>
                      </a:cubicBezTo>
                      <a:cubicBezTo>
                        <a:pt x="192" y="112"/>
                        <a:pt x="192" y="112"/>
                        <a:pt x="192" y="112"/>
                      </a:cubicBezTo>
                      <a:cubicBezTo>
                        <a:pt x="192" y="111"/>
                        <a:pt x="192" y="111"/>
                        <a:pt x="192" y="111"/>
                      </a:cubicBezTo>
                      <a:cubicBezTo>
                        <a:pt x="192" y="111"/>
                        <a:pt x="192" y="111"/>
                        <a:pt x="192" y="111"/>
                      </a:cubicBezTo>
                      <a:cubicBezTo>
                        <a:pt x="192" y="111"/>
                        <a:pt x="192" y="111"/>
                        <a:pt x="192" y="111"/>
                      </a:cubicBezTo>
                      <a:cubicBezTo>
                        <a:pt x="192" y="112"/>
                        <a:pt x="192" y="112"/>
                        <a:pt x="192" y="112"/>
                      </a:cubicBezTo>
                      <a:cubicBezTo>
                        <a:pt x="192" y="112"/>
                        <a:pt x="192" y="111"/>
                        <a:pt x="192" y="111"/>
                      </a:cubicBezTo>
                      <a:cubicBezTo>
                        <a:pt x="192" y="111"/>
                        <a:pt x="192" y="111"/>
                        <a:pt x="193" y="111"/>
                      </a:cubicBezTo>
                      <a:cubicBezTo>
                        <a:pt x="193" y="111"/>
                        <a:pt x="193" y="111"/>
                        <a:pt x="193" y="111"/>
                      </a:cubicBezTo>
                      <a:cubicBezTo>
                        <a:pt x="193" y="110"/>
                        <a:pt x="193" y="110"/>
                        <a:pt x="193" y="110"/>
                      </a:cubicBezTo>
                      <a:cubicBezTo>
                        <a:pt x="193" y="110"/>
                        <a:pt x="193" y="110"/>
                        <a:pt x="193" y="110"/>
                      </a:cubicBezTo>
                      <a:cubicBezTo>
                        <a:pt x="193" y="110"/>
                        <a:pt x="193" y="110"/>
                        <a:pt x="193" y="110"/>
                      </a:cubicBezTo>
                      <a:cubicBezTo>
                        <a:pt x="193" y="110"/>
                        <a:pt x="193" y="110"/>
                        <a:pt x="193" y="111"/>
                      </a:cubicBezTo>
                      <a:cubicBezTo>
                        <a:pt x="193" y="111"/>
                        <a:pt x="193" y="111"/>
                        <a:pt x="193" y="111"/>
                      </a:cubicBezTo>
                      <a:cubicBezTo>
                        <a:pt x="193" y="111"/>
                        <a:pt x="193" y="111"/>
                        <a:pt x="194" y="111"/>
                      </a:cubicBezTo>
                      <a:cubicBezTo>
                        <a:pt x="194" y="111"/>
                        <a:pt x="194" y="111"/>
                        <a:pt x="194" y="110"/>
                      </a:cubicBezTo>
                      <a:cubicBezTo>
                        <a:pt x="194" y="110"/>
                        <a:pt x="194" y="110"/>
                        <a:pt x="194" y="110"/>
                      </a:cubicBezTo>
                      <a:cubicBezTo>
                        <a:pt x="194" y="110"/>
                        <a:pt x="194" y="110"/>
                        <a:pt x="194" y="110"/>
                      </a:cubicBezTo>
                      <a:cubicBezTo>
                        <a:pt x="194" y="111"/>
                        <a:pt x="194" y="111"/>
                        <a:pt x="194" y="111"/>
                      </a:cubicBezTo>
                      <a:cubicBezTo>
                        <a:pt x="194" y="111"/>
                        <a:pt x="194" y="111"/>
                        <a:pt x="194" y="111"/>
                      </a:cubicBezTo>
                      <a:cubicBezTo>
                        <a:pt x="194" y="111"/>
                        <a:pt x="194" y="111"/>
                        <a:pt x="194" y="111"/>
                      </a:cubicBezTo>
                      <a:cubicBezTo>
                        <a:pt x="194" y="110"/>
                        <a:pt x="194" y="110"/>
                        <a:pt x="194" y="110"/>
                      </a:cubicBezTo>
                      <a:cubicBezTo>
                        <a:pt x="194" y="110"/>
                        <a:pt x="194" y="110"/>
                        <a:pt x="194" y="110"/>
                      </a:cubicBezTo>
                      <a:cubicBezTo>
                        <a:pt x="194" y="110"/>
                        <a:pt x="194" y="110"/>
                        <a:pt x="194" y="110"/>
                      </a:cubicBezTo>
                      <a:cubicBezTo>
                        <a:pt x="194" y="110"/>
                        <a:pt x="194" y="110"/>
                        <a:pt x="194" y="110"/>
                      </a:cubicBezTo>
                      <a:cubicBezTo>
                        <a:pt x="194" y="110"/>
                        <a:pt x="194" y="110"/>
                        <a:pt x="194" y="110"/>
                      </a:cubicBezTo>
                      <a:cubicBezTo>
                        <a:pt x="194" y="110"/>
                        <a:pt x="194" y="110"/>
                        <a:pt x="194" y="110"/>
                      </a:cubicBezTo>
                      <a:cubicBezTo>
                        <a:pt x="194" y="111"/>
                        <a:pt x="194" y="111"/>
                        <a:pt x="194" y="111"/>
                      </a:cubicBezTo>
                      <a:cubicBezTo>
                        <a:pt x="194" y="111"/>
                        <a:pt x="195" y="111"/>
                        <a:pt x="195" y="110"/>
                      </a:cubicBezTo>
                      <a:cubicBezTo>
                        <a:pt x="195" y="110"/>
                        <a:pt x="195" y="110"/>
                        <a:pt x="195" y="110"/>
                      </a:cubicBezTo>
                      <a:cubicBezTo>
                        <a:pt x="195" y="110"/>
                        <a:pt x="195" y="110"/>
                        <a:pt x="195" y="110"/>
                      </a:cubicBezTo>
                      <a:cubicBezTo>
                        <a:pt x="195" y="110"/>
                        <a:pt x="195" y="110"/>
                        <a:pt x="195" y="110"/>
                      </a:cubicBezTo>
                      <a:cubicBezTo>
                        <a:pt x="195" y="110"/>
                        <a:pt x="195" y="110"/>
                        <a:pt x="195" y="110"/>
                      </a:cubicBezTo>
                      <a:cubicBezTo>
                        <a:pt x="195" y="110"/>
                        <a:pt x="195" y="110"/>
                        <a:pt x="195" y="110"/>
                      </a:cubicBezTo>
                      <a:cubicBezTo>
                        <a:pt x="195" y="110"/>
                        <a:pt x="195" y="110"/>
                        <a:pt x="195" y="110"/>
                      </a:cubicBezTo>
                      <a:cubicBezTo>
                        <a:pt x="195" y="110"/>
                        <a:pt x="196" y="110"/>
                        <a:pt x="196" y="110"/>
                      </a:cubicBezTo>
                      <a:cubicBezTo>
                        <a:pt x="196" y="110"/>
                        <a:pt x="196" y="110"/>
                        <a:pt x="196" y="110"/>
                      </a:cubicBezTo>
                      <a:cubicBezTo>
                        <a:pt x="196" y="110"/>
                        <a:pt x="196" y="110"/>
                        <a:pt x="196" y="110"/>
                      </a:cubicBezTo>
                      <a:cubicBezTo>
                        <a:pt x="196" y="110"/>
                        <a:pt x="196" y="110"/>
                        <a:pt x="196" y="110"/>
                      </a:cubicBezTo>
                      <a:cubicBezTo>
                        <a:pt x="196" y="110"/>
                        <a:pt x="196" y="110"/>
                        <a:pt x="196" y="110"/>
                      </a:cubicBezTo>
                      <a:cubicBezTo>
                        <a:pt x="196" y="110"/>
                        <a:pt x="196" y="110"/>
                        <a:pt x="196" y="110"/>
                      </a:cubicBezTo>
                      <a:cubicBezTo>
                        <a:pt x="196" y="110"/>
                        <a:pt x="196" y="110"/>
                        <a:pt x="196" y="110"/>
                      </a:cubicBezTo>
                      <a:cubicBezTo>
                        <a:pt x="196" y="110"/>
                        <a:pt x="196" y="110"/>
                        <a:pt x="196" y="110"/>
                      </a:cubicBezTo>
                      <a:cubicBezTo>
                        <a:pt x="196" y="110"/>
                        <a:pt x="196" y="110"/>
                        <a:pt x="196" y="110"/>
                      </a:cubicBezTo>
                      <a:cubicBezTo>
                        <a:pt x="196" y="110"/>
                        <a:pt x="196" y="110"/>
                        <a:pt x="197" y="110"/>
                      </a:cubicBezTo>
                      <a:cubicBezTo>
                        <a:pt x="197" y="110"/>
                        <a:pt x="197" y="110"/>
                        <a:pt x="197" y="110"/>
                      </a:cubicBezTo>
                      <a:cubicBezTo>
                        <a:pt x="197" y="110"/>
                        <a:pt x="197" y="110"/>
                        <a:pt x="197" y="110"/>
                      </a:cubicBezTo>
                      <a:cubicBezTo>
                        <a:pt x="197" y="110"/>
                        <a:pt x="197" y="110"/>
                        <a:pt x="197" y="110"/>
                      </a:cubicBezTo>
                      <a:cubicBezTo>
                        <a:pt x="197" y="110"/>
                        <a:pt x="197" y="110"/>
                        <a:pt x="197" y="110"/>
                      </a:cubicBezTo>
                      <a:cubicBezTo>
                        <a:pt x="197" y="110"/>
                        <a:pt x="197" y="109"/>
                        <a:pt x="197" y="109"/>
                      </a:cubicBezTo>
                      <a:cubicBezTo>
                        <a:pt x="197" y="109"/>
                        <a:pt x="197" y="108"/>
                        <a:pt x="197" y="108"/>
                      </a:cubicBezTo>
                      <a:cubicBezTo>
                        <a:pt x="197" y="108"/>
                        <a:pt x="197" y="108"/>
                        <a:pt x="197" y="108"/>
                      </a:cubicBezTo>
                      <a:cubicBezTo>
                        <a:pt x="197" y="108"/>
                        <a:pt x="197" y="108"/>
                        <a:pt x="197" y="108"/>
                      </a:cubicBezTo>
                      <a:cubicBezTo>
                        <a:pt x="197" y="108"/>
                        <a:pt x="197" y="108"/>
                        <a:pt x="197" y="108"/>
                      </a:cubicBezTo>
                      <a:cubicBezTo>
                        <a:pt x="197" y="108"/>
                        <a:pt x="197" y="108"/>
                        <a:pt x="197" y="108"/>
                      </a:cubicBezTo>
                      <a:cubicBezTo>
                        <a:pt x="197" y="108"/>
                        <a:pt x="197" y="108"/>
                        <a:pt x="197" y="108"/>
                      </a:cubicBezTo>
                      <a:cubicBezTo>
                        <a:pt x="197" y="108"/>
                        <a:pt x="198" y="108"/>
                        <a:pt x="198" y="108"/>
                      </a:cubicBezTo>
                      <a:cubicBezTo>
                        <a:pt x="198" y="108"/>
                        <a:pt x="198" y="108"/>
                        <a:pt x="198" y="108"/>
                      </a:cubicBezTo>
                      <a:cubicBezTo>
                        <a:pt x="198" y="108"/>
                        <a:pt x="198" y="108"/>
                        <a:pt x="198" y="108"/>
                      </a:cubicBezTo>
                      <a:cubicBezTo>
                        <a:pt x="198" y="108"/>
                        <a:pt x="198" y="109"/>
                        <a:pt x="198" y="109"/>
                      </a:cubicBezTo>
                      <a:cubicBezTo>
                        <a:pt x="198" y="109"/>
                        <a:pt x="198" y="108"/>
                        <a:pt x="198" y="108"/>
                      </a:cubicBezTo>
                      <a:cubicBezTo>
                        <a:pt x="198" y="108"/>
                        <a:pt x="198" y="108"/>
                        <a:pt x="198" y="108"/>
                      </a:cubicBezTo>
                      <a:cubicBezTo>
                        <a:pt x="198" y="108"/>
                        <a:pt x="198" y="108"/>
                        <a:pt x="198" y="108"/>
                      </a:cubicBezTo>
                      <a:cubicBezTo>
                        <a:pt x="198" y="108"/>
                        <a:pt x="198" y="108"/>
                        <a:pt x="198" y="108"/>
                      </a:cubicBezTo>
                      <a:cubicBezTo>
                        <a:pt x="198" y="108"/>
                        <a:pt x="198" y="108"/>
                        <a:pt x="198" y="108"/>
                      </a:cubicBezTo>
                      <a:cubicBezTo>
                        <a:pt x="198" y="108"/>
                        <a:pt x="198" y="108"/>
                        <a:pt x="198" y="108"/>
                      </a:cubicBezTo>
                      <a:cubicBezTo>
                        <a:pt x="198" y="108"/>
                        <a:pt x="198" y="108"/>
                        <a:pt x="198" y="108"/>
                      </a:cubicBezTo>
                      <a:cubicBezTo>
                        <a:pt x="198" y="108"/>
                        <a:pt x="198" y="108"/>
                        <a:pt x="198" y="108"/>
                      </a:cubicBezTo>
                      <a:cubicBezTo>
                        <a:pt x="198" y="108"/>
                        <a:pt x="198" y="108"/>
                        <a:pt x="198" y="108"/>
                      </a:cubicBezTo>
                      <a:cubicBezTo>
                        <a:pt x="198" y="108"/>
                        <a:pt x="198" y="107"/>
                        <a:pt x="198" y="107"/>
                      </a:cubicBezTo>
                      <a:cubicBezTo>
                        <a:pt x="198" y="107"/>
                        <a:pt x="198" y="107"/>
                        <a:pt x="198" y="107"/>
                      </a:cubicBezTo>
                      <a:cubicBezTo>
                        <a:pt x="198" y="107"/>
                        <a:pt x="198" y="107"/>
                        <a:pt x="199" y="107"/>
                      </a:cubicBezTo>
                      <a:cubicBezTo>
                        <a:pt x="199" y="107"/>
                        <a:pt x="199" y="107"/>
                        <a:pt x="199" y="107"/>
                      </a:cubicBezTo>
                      <a:cubicBezTo>
                        <a:pt x="199" y="107"/>
                        <a:pt x="198" y="107"/>
                        <a:pt x="198" y="107"/>
                      </a:cubicBezTo>
                      <a:cubicBezTo>
                        <a:pt x="198" y="107"/>
                        <a:pt x="198" y="107"/>
                        <a:pt x="198" y="107"/>
                      </a:cubicBezTo>
                      <a:cubicBezTo>
                        <a:pt x="198" y="107"/>
                        <a:pt x="198" y="107"/>
                        <a:pt x="198" y="107"/>
                      </a:cubicBezTo>
                      <a:cubicBezTo>
                        <a:pt x="198" y="107"/>
                        <a:pt x="198" y="106"/>
                        <a:pt x="198" y="106"/>
                      </a:cubicBezTo>
                      <a:cubicBezTo>
                        <a:pt x="198" y="106"/>
                        <a:pt x="198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7"/>
                        <a:pt x="199" y="107"/>
                      </a:cubicBezTo>
                      <a:cubicBezTo>
                        <a:pt x="199" y="107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5"/>
                        <a:pt x="199" y="105"/>
                        <a:pt x="199" y="105"/>
                      </a:cubicBezTo>
                      <a:cubicBezTo>
                        <a:pt x="199" y="105"/>
                        <a:pt x="199" y="105"/>
                        <a:pt x="199" y="105"/>
                      </a:cubicBezTo>
                      <a:cubicBezTo>
                        <a:pt x="199" y="105"/>
                        <a:pt x="199" y="105"/>
                        <a:pt x="199" y="105"/>
                      </a:cubicBezTo>
                      <a:cubicBezTo>
                        <a:pt x="199" y="105"/>
                        <a:pt x="199" y="105"/>
                        <a:pt x="199" y="105"/>
                      </a:cubicBezTo>
                      <a:cubicBezTo>
                        <a:pt x="199" y="105"/>
                        <a:pt x="199" y="105"/>
                        <a:pt x="199" y="105"/>
                      </a:cubicBezTo>
                      <a:cubicBezTo>
                        <a:pt x="199" y="105"/>
                        <a:pt x="199" y="105"/>
                        <a:pt x="199" y="105"/>
                      </a:cubicBezTo>
                      <a:cubicBezTo>
                        <a:pt x="199" y="105"/>
                        <a:pt x="199" y="105"/>
                        <a:pt x="199" y="105"/>
                      </a:cubicBezTo>
                      <a:cubicBezTo>
                        <a:pt x="199" y="105"/>
                        <a:pt x="199" y="105"/>
                        <a:pt x="199" y="105"/>
                      </a:cubicBezTo>
                      <a:cubicBezTo>
                        <a:pt x="199" y="105"/>
                        <a:pt x="199" y="105"/>
                        <a:pt x="199" y="105"/>
                      </a:cubicBezTo>
                      <a:cubicBezTo>
                        <a:pt x="199" y="105"/>
                        <a:pt x="199" y="105"/>
                        <a:pt x="199" y="105"/>
                      </a:cubicBezTo>
                      <a:cubicBezTo>
                        <a:pt x="199" y="105"/>
                        <a:pt x="199" y="105"/>
                        <a:pt x="199" y="105"/>
                      </a:cubicBezTo>
                      <a:cubicBezTo>
                        <a:pt x="199" y="105"/>
                        <a:pt x="200" y="105"/>
                        <a:pt x="200" y="105"/>
                      </a:cubicBezTo>
                      <a:cubicBezTo>
                        <a:pt x="200" y="105"/>
                        <a:pt x="200" y="105"/>
                        <a:pt x="200" y="105"/>
                      </a:cubicBezTo>
                      <a:cubicBezTo>
                        <a:pt x="200" y="105"/>
                        <a:pt x="200" y="105"/>
                        <a:pt x="200" y="105"/>
                      </a:cubicBezTo>
                      <a:cubicBezTo>
                        <a:pt x="200" y="105"/>
                        <a:pt x="200" y="105"/>
                        <a:pt x="200" y="105"/>
                      </a:cubicBezTo>
                      <a:cubicBezTo>
                        <a:pt x="200" y="105"/>
                        <a:pt x="200" y="105"/>
                        <a:pt x="200" y="105"/>
                      </a:cubicBezTo>
                      <a:cubicBezTo>
                        <a:pt x="200" y="105"/>
                        <a:pt x="200" y="105"/>
                        <a:pt x="200" y="105"/>
                      </a:cubicBezTo>
                      <a:cubicBezTo>
                        <a:pt x="200" y="104"/>
                        <a:pt x="200" y="104"/>
                        <a:pt x="200" y="104"/>
                      </a:cubicBezTo>
                      <a:cubicBezTo>
                        <a:pt x="200" y="104"/>
                        <a:pt x="200" y="104"/>
                        <a:pt x="200" y="105"/>
                      </a:cubicBezTo>
                      <a:cubicBezTo>
                        <a:pt x="200" y="105"/>
                        <a:pt x="200" y="105"/>
                        <a:pt x="200" y="105"/>
                      </a:cubicBezTo>
                      <a:cubicBezTo>
                        <a:pt x="200" y="105"/>
                        <a:pt x="200" y="105"/>
                        <a:pt x="200" y="104"/>
                      </a:cubicBezTo>
                      <a:cubicBezTo>
                        <a:pt x="200" y="104"/>
                        <a:pt x="200" y="104"/>
                        <a:pt x="200" y="104"/>
                      </a:cubicBezTo>
                      <a:cubicBezTo>
                        <a:pt x="200" y="104"/>
                        <a:pt x="200" y="104"/>
                        <a:pt x="200" y="104"/>
                      </a:cubicBezTo>
                      <a:cubicBezTo>
                        <a:pt x="200" y="104"/>
                        <a:pt x="200" y="104"/>
                        <a:pt x="200" y="104"/>
                      </a:cubicBezTo>
                      <a:cubicBezTo>
                        <a:pt x="200" y="104"/>
                        <a:pt x="200" y="104"/>
                        <a:pt x="200" y="104"/>
                      </a:cubicBezTo>
                      <a:cubicBezTo>
                        <a:pt x="200" y="104"/>
                        <a:pt x="200" y="104"/>
                        <a:pt x="200" y="104"/>
                      </a:cubicBezTo>
                      <a:cubicBezTo>
                        <a:pt x="200" y="104"/>
                        <a:pt x="200" y="104"/>
                        <a:pt x="200" y="104"/>
                      </a:cubicBezTo>
                      <a:cubicBezTo>
                        <a:pt x="200" y="104"/>
                        <a:pt x="200" y="104"/>
                        <a:pt x="200" y="103"/>
                      </a:cubicBezTo>
                      <a:cubicBezTo>
                        <a:pt x="200" y="103"/>
                        <a:pt x="200" y="103"/>
                        <a:pt x="200" y="103"/>
                      </a:cubicBezTo>
                      <a:cubicBezTo>
                        <a:pt x="200" y="103"/>
                        <a:pt x="200" y="103"/>
                        <a:pt x="200" y="103"/>
                      </a:cubicBezTo>
                      <a:cubicBezTo>
                        <a:pt x="200" y="103"/>
                        <a:pt x="200" y="103"/>
                        <a:pt x="200" y="103"/>
                      </a:cubicBezTo>
                      <a:cubicBezTo>
                        <a:pt x="200" y="103"/>
                        <a:pt x="200" y="103"/>
                        <a:pt x="200" y="103"/>
                      </a:cubicBezTo>
                      <a:cubicBezTo>
                        <a:pt x="200" y="103"/>
                        <a:pt x="200" y="103"/>
                        <a:pt x="200" y="103"/>
                      </a:cubicBezTo>
                      <a:cubicBezTo>
                        <a:pt x="200" y="103"/>
                        <a:pt x="200" y="103"/>
                        <a:pt x="200" y="103"/>
                      </a:cubicBezTo>
                      <a:cubicBezTo>
                        <a:pt x="200" y="103"/>
                        <a:pt x="200" y="103"/>
                        <a:pt x="200" y="103"/>
                      </a:cubicBezTo>
                      <a:cubicBezTo>
                        <a:pt x="200" y="103"/>
                        <a:pt x="200" y="103"/>
                        <a:pt x="200" y="103"/>
                      </a:cubicBezTo>
                      <a:cubicBezTo>
                        <a:pt x="200" y="103"/>
                        <a:pt x="200" y="103"/>
                        <a:pt x="200" y="103"/>
                      </a:cubicBezTo>
                      <a:cubicBezTo>
                        <a:pt x="200" y="103"/>
                        <a:pt x="200" y="103"/>
                        <a:pt x="200" y="103"/>
                      </a:cubicBezTo>
                      <a:cubicBezTo>
                        <a:pt x="200" y="102"/>
                        <a:pt x="200" y="102"/>
                        <a:pt x="200" y="102"/>
                      </a:cubicBezTo>
                      <a:cubicBezTo>
                        <a:pt x="200" y="102"/>
                        <a:pt x="200" y="102"/>
                        <a:pt x="200" y="102"/>
                      </a:cubicBezTo>
                      <a:cubicBezTo>
                        <a:pt x="200" y="102"/>
                        <a:pt x="200" y="102"/>
                        <a:pt x="200" y="102"/>
                      </a:cubicBezTo>
                      <a:cubicBezTo>
                        <a:pt x="200" y="102"/>
                        <a:pt x="200" y="102"/>
                        <a:pt x="200" y="102"/>
                      </a:cubicBezTo>
                      <a:cubicBezTo>
                        <a:pt x="200" y="102"/>
                        <a:pt x="200" y="102"/>
                        <a:pt x="200" y="102"/>
                      </a:cubicBezTo>
                      <a:cubicBezTo>
                        <a:pt x="200" y="102"/>
                        <a:pt x="200" y="102"/>
                        <a:pt x="200" y="102"/>
                      </a:cubicBezTo>
                      <a:cubicBezTo>
                        <a:pt x="200" y="102"/>
                        <a:pt x="200" y="102"/>
                        <a:pt x="200" y="102"/>
                      </a:cubicBezTo>
                      <a:cubicBezTo>
                        <a:pt x="200" y="102"/>
                        <a:pt x="200" y="102"/>
                        <a:pt x="200" y="102"/>
                      </a:cubicBezTo>
                      <a:cubicBezTo>
                        <a:pt x="200" y="102"/>
                        <a:pt x="200" y="102"/>
                        <a:pt x="200" y="102"/>
                      </a:cubicBezTo>
                      <a:cubicBezTo>
                        <a:pt x="200" y="102"/>
                        <a:pt x="200" y="102"/>
                        <a:pt x="200" y="102"/>
                      </a:cubicBezTo>
                      <a:cubicBezTo>
                        <a:pt x="200" y="102"/>
                        <a:pt x="200" y="102"/>
                        <a:pt x="200" y="102"/>
                      </a:cubicBezTo>
                      <a:cubicBezTo>
                        <a:pt x="200" y="102"/>
                        <a:pt x="200" y="101"/>
                        <a:pt x="200" y="101"/>
                      </a:cubicBezTo>
                      <a:cubicBezTo>
                        <a:pt x="200" y="101"/>
                        <a:pt x="200" y="101"/>
                        <a:pt x="200" y="101"/>
                      </a:cubicBezTo>
                      <a:cubicBezTo>
                        <a:pt x="200" y="101"/>
                        <a:pt x="200" y="101"/>
                        <a:pt x="200" y="101"/>
                      </a:cubicBezTo>
                      <a:cubicBezTo>
                        <a:pt x="200" y="101"/>
                        <a:pt x="200" y="101"/>
                        <a:pt x="200" y="101"/>
                      </a:cubicBezTo>
                      <a:cubicBezTo>
                        <a:pt x="200" y="101"/>
                        <a:pt x="200" y="101"/>
                        <a:pt x="201" y="101"/>
                      </a:cubicBezTo>
                      <a:cubicBezTo>
                        <a:pt x="201" y="101"/>
                        <a:pt x="201" y="101"/>
                        <a:pt x="201" y="101"/>
                      </a:cubicBezTo>
                      <a:cubicBezTo>
                        <a:pt x="201" y="101"/>
                        <a:pt x="201" y="101"/>
                        <a:pt x="201" y="101"/>
                      </a:cubicBezTo>
                      <a:cubicBezTo>
                        <a:pt x="201" y="101"/>
                        <a:pt x="201" y="101"/>
                        <a:pt x="201" y="101"/>
                      </a:cubicBezTo>
                      <a:cubicBezTo>
                        <a:pt x="201" y="101"/>
                        <a:pt x="201" y="101"/>
                        <a:pt x="201" y="101"/>
                      </a:cubicBezTo>
                      <a:cubicBezTo>
                        <a:pt x="201" y="101"/>
                        <a:pt x="201" y="101"/>
                        <a:pt x="201" y="101"/>
                      </a:cubicBezTo>
                      <a:cubicBezTo>
                        <a:pt x="201" y="101"/>
                        <a:pt x="200" y="101"/>
                        <a:pt x="200" y="101"/>
                      </a:cubicBezTo>
                      <a:cubicBezTo>
                        <a:pt x="200" y="100"/>
                        <a:pt x="200" y="100"/>
                        <a:pt x="201" y="100"/>
                      </a:cubicBezTo>
                      <a:cubicBezTo>
                        <a:pt x="201" y="100"/>
                        <a:pt x="201" y="100"/>
                        <a:pt x="201" y="100"/>
                      </a:cubicBezTo>
                      <a:cubicBezTo>
                        <a:pt x="201" y="100"/>
                        <a:pt x="201" y="100"/>
                        <a:pt x="201" y="100"/>
                      </a:cubicBezTo>
                      <a:cubicBezTo>
                        <a:pt x="201" y="100"/>
                        <a:pt x="201" y="100"/>
                        <a:pt x="201" y="100"/>
                      </a:cubicBezTo>
                      <a:cubicBezTo>
                        <a:pt x="201" y="100"/>
                        <a:pt x="201" y="100"/>
                        <a:pt x="201" y="100"/>
                      </a:cubicBezTo>
                      <a:cubicBezTo>
                        <a:pt x="201" y="100"/>
                        <a:pt x="201" y="99"/>
                        <a:pt x="201" y="99"/>
                      </a:cubicBezTo>
                      <a:cubicBezTo>
                        <a:pt x="201" y="99"/>
                        <a:pt x="201" y="99"/>
                        <a:pt x="201" y="99"/>
                      </a:cubicBezTo>
                      <a:cubicBezTo>
                        <a:pt x="201" y="99"/>
                        <a:pt x="201" y="99"/>
                        <a:pt x="201" y="99"/>
                      </a:cubicBezTo>
                      <a:cubicBezTo>
                        <a:pt x="201" y="99"/>
                        <a:pt x="201" y="99"/>
                        <a:pt x="201" y="99"/>
                      </a:cubicBezTo>
                      <a:cubicBezTo>
                        <a:pt x="201" y="99"/>
                        <a:pt x="201" y="99"/>
                        <a:pt x="201" y="99"/>
                      </a:cubicBezTo>
                      <a:cubicBezTo>
                        <a:pt x="201" y="99"/>
                        <a:pt x="201" y="99"/>
                        <a:pt x="201" y="99"/>
                      </a:cubicBezTo>
                      <a:cubicBezTo>
                        <a:pt x="201" y="99"/>
                        <a:pt x="201" y="99"/>
                        <a:pt x="201" y="99"/>
                      </a:cubicBezTo>
                      <a:cubicBezTo>
                        <a:pt x="201" y="99"/>
                        <a:pt x="201" y="99"/>
                        <a:pt x="201" y="99"/>
                      </a:cubicBezTo>
                      <a:cubicBezTo>
                        <a:pt x="201" y="99"/>
                        <a:pt x="201" y="99"/>
                        <a:pt x="201" y="99"/>
                      </a:cubicBezTo>
                      <a:cubicBezTo>
                        <a:pt x="202" y="99"/>
                        <a:pt x="202" y="99"/>
                        <a:pt x="202" y="99"/>
                      </a:cubicBezTo>
                      <a:cubicBezTo>
                        <a:pt x="202" y="99"/>
                        <a:pt x="202" y="99"/>
                        <a:pt x="201" y="99"/>
                      </a:cubicBezTo>
                      <a:cubicBezTo>
                        <a:pt x="201" y="99"/>
                        <a:pt x="201" y="98"/>
                        <a:pt x="201" y="98"/>
                      </a:cubicBezTo>
                      <a:cubicBezTo>
                        <a:pt x="201" y="98"/>
                        <a:pt x="201" y="98"/>
                        <a:pt x="201" y="98"/>
                      </a:cubicBezTo>
                      <a:cubicBezTo>
                        <a:pt x="201" y="98"/>
                        <a:pt x="201" y="98"/>
                        <a:pt x="201" y="98"/>
                      </a:cubicBezTo>
                      <a:cubicBezTo>
                        <a:pt x="201" y="98"/>
                        <a:pt x="201" y="98"/>
                        <a:pt x="201" y="98"/>
                      </a:cubicBezTo>
                      <a:cubicBezTo>
                        <a:pt x="201" y="98"/>
                        <a:pt x="201" y="97"/>
                        <a:pt x="201" y="97"/>
                      </a:cubicBezTo>
                      <a:cubicBezTo>
                        <a:pt x="201" y="97"/>
                        <a:pt x="201" y="97"/>
                        <a:pt x="201" y="97"/>
                      </a:cubicBezTo>
                      <a:cubicBezTo>
                        <a:pt x="201" y="97"/>
                        <a:pt x="201" y="97"/>
                        <a:pt x="201" y="97"/>
                      </a:cubicBezTo>
                      <a:cubicBezTo>
                        <a:pt x="201" y="97"/>
                        <a:pt x="201" y="97"/>
                        <a:pt x="201" y="97"/>
                      </a:cubicBezTo>
                      <a:cubicBezTo>
                        <a:pt x="201" y="97"/>
                        <a:pt x="201" y="97"/>
                        <a:pt x="201" y="97"/>
                      </a:cubicBezTo>
                      <a:cubicBezTo>
                        <a:pt x="201" y="97"/>
                        <a:pt x="201" y="97"/>
                        <a:pt x="201" y="97"/>
                      </a:cubicBezTo>
                      <a:cubicBezTo>
                        <a:pt x="201" y="97"/>
                        <a:pt x="201" y="97"/>
                        <a:pt x="201" y="97"/>
                      </a:cubicBezTo>
                      <a:cubicBezTo>
                        <a:pt x="201" y="97"/>
                        <a:pt x="201" y="97"/>
                        <a:pt x="201" y="97"/>
                      </a:cubicBezTo>
                      <a:cubicBezTo>
                        <a:pt x="201" y="97"/>
                        <a:pt x="201" y="97"/>
                        <a:pt x="201" y="97"/>
                      </a:cubicBezTo>
                      <a:cubicBezTo>
                        <a:pt x="201" y="97"/>
                        <a:pt x="201" y="97"/>
                        <a:pt x="201" y="97"/>
                      </a:cubicBezTo>
                      <a:cubicBezTo>
                        <a:pt x="201" y="97"/>
                        <a:pt x="201" y="97"/>
                        <a:pt x="201" y="97"/>
                      </a:cubicBezTo>
                      <a:cubicBezTo>
                        <a:pt x="201" y="97"/>
                        <a:pt x="201" y="97"/>
                        <a:pt x="201" y="97"/>
                      </a:cubicBezTo>
                      <a:cubicBezTo>
                        <a:pt x="201" y="97"/>
                        <a:pt x="201" y="97"/>
                        <a:pt x="201" y="97"/>
                      </a:cubicBezTo>
                      <a:cubicBezTo>
                        <a:pt x="201" y="96"/>
                        <a:pt x="201" y="96"/>
                        <a:pt x="201" y="96"/>
                      </a:cubicBezTo>
                      <a:cubicBezTo>
                        <a:pt x="201" y="96"/>
                        <a:pt x="201" y="96"/>
                        <a:pt x="201" y="96"/>
                      </a:cubicBezTo>
                      <a:cubicBezTo>
                        <a:pt x="201" y="96"/>
                        <a:pt x="201" y="96"/>
                        <a:pt x="201" y="96"/>
                      </a:cubicBezTo>
                      <a:cubicBezTo>
                        <a:pt x="201" y="96"/>
                        <a:pt x="201" y="95"/>
                        <a:pt x="201" y="95"/>
                      </a:cubicBezTo>
                      <a:cubicBezTo>
                        <a:pt x="200" y="95"/>
                        <a:pt x="200" y="95"/>
                        <a:pt x="200" y="95"/>
                      </a:cubicBezTo>
                      <a:cubicBezTo>
                        <a:pt x="200" y="95"/>
                        <a:pt x="200" y="95"/>
                        <a:pt x="200" y="95"/>
                      </a:cubicBezTo>
                      <a:cubicBezTo>
                        <a:pt x="200" y="95"/>
                        <a:pt x="200" y="95"/>
                        <a:pt x="199" y="95"/>
                      </a:cubicBezTo>
                      <a:cubicBezTo>
                        <a:pt x="199" y="95"/>
                        <a:pt x="199" y="95"/>
                        <a:pt x="199" y="95"/>
                      </a:cubicBezTo>
                      <a:cubicBezTo>
                        <a:pt x="199" y="95"/>
                        <a:pt x="199" y="95"/>
                        <a:pt x="199" y="95"/>
                      </a:cubicBezTo>
                      <a:cubicBezTo>
                        <a:pt x="199" y="95"/>
                        <a:pt x="199" y="95"/>
                        <a:pt x="199" y="95"/>
                      </a:cubicBezTo>
                      <a:cubicBezTo>
                        <a:pt x="199" y="95"/>
                        <a:pt x="199" y="95"/>
                        <a:pt x="199" y="95"/>
                      </a:cubicBezTo>
                      <a:cubicBezTo>
                        <a:pt x="199" y="95"/>
                        <a:pt x="199" y="95"/>
                        <a:pt x="199" y="95"/>
                      </a:cubicBezTo>
                      <a:cubicBezTo>
                        <a:pt x="198" y="95"/>
                        <a:pt x="198" y="95"/>
                        <a:pt x="198" y="95"/>
                      </a:cubicBezTo>
                      <a:cubicBezTo>
                        <a:pt x="198" y="95"/>
                        <a:pt x="199" y="95"/>
                        <a:pt x="199" y="95"/>
                      </a:cubicBezTo>
                      <a:cubicBezTo>
                        <a:pt x="199" y="95"/>
                        <a:pt x="199" y="95"/>
                        <a:pt x="199" y="95"/>
                      </a:cubicBezTo>
                      <a:cubicBezTo>
                        <a:pt x="199" y="95"/>
                        <a:pt x="199" y="95"/>
                        <a:pt x="199" y="95"/>
                      </a:cubicBezTo>
                      <a:cubicBezTo>
                        <a:pt x="199" y="95"/>
                        <a:pt x="199" y="95"/>
                        <a:pt x="199" y="95"/>
                      </a:cubicBezTo>
                      <a:cubicBezTo>
                        <a:pt x="199" y="95"/>
                        <a:pt x="199" y="95"/>
                        <a:pt x="199" y="95"/>
                      </a:cubicBezTo>
                      <a:cubicBezTo>
                        <a:pt x="200" y="95"/>
                        <a:pt x="200" y="95"/>
                        <a:pt x="200" y="95"/>
                      </a:cubicBezTo>
                      <a:cubicBezTo>
                        <a:pt x="200" y="95"/>
                        <a:pt x="200" y="94"/>
                        <a:pt x="200" y="94"/>
                      </a:cubicBezTo>
                      <a:cubicBezTo>
                        <a:pt x="200" y="94"/>
                        <a:pt x="200" y="94"/>
                        <a:pt x="200" y="94"/>
                      </a:cubicBezTo>
                      <a:cubicBezTo>
                        <a:pt x="200" y="94"/>
                        <a:pt x="200" y="94"/>
                        <a:pt x="200" y="94"/>
                      </a:cubicBezTo>
                      <a:cubicBezTo>
                        <a:pt x="200" y="94"/>
                        <a:pt x="200" y="94"/>
                        <a:pt x="200" y="94"/>
                      </a:cubicBezTo>
                      <a:cubicBezTo>
                        <a:pt x="200" y="94"/>
                        <a:pt x="200" y="94"/>
                        <a:pt x="200" y="94"/>
                      </a:cubicBezTo>
                      <a:cubicBezTo>
                        <a:pt x="200" y="94"/>
                        <a:pt x="200" y="94"/>
                        <a:pt x="200" y="94"/>
                      </a:cubicBezTo>
                      <a:cubicBezTo>
                        <a:pt x="200" y="94"/>
                        <a:pt x="200" y="94"/>
                        <a:pt x="200" y="94"/>
                      </a:cubicBezTo>
                      <a:cubicBezTo>
                        <a:pt x="200" y="94"/>
                        <a:pt x="201" y="94"/>
                        <a:pt x="201" y="94"/>
                      </a:cubicBezTo>
                      <a:cubicBezTo>
                        <a:pt x="201" y="94"/>
                        <a:pt x="201" y="94"/>
                        <a:pt x="200" y="94"/>
                      </a:cubicBezTo>
                      <a:cubicBezTo>
                        <a:pt x="200" y="94"/>
                        <a:pt x="200" y="93"/>
                        <a:pt x="200" y="93"/>
                      </a:cubicBezTo>
                      <a:cubicBezTo>
                        <a:pt x="200" y="93"/>
                        <a:pt x="200" y="93"/>
                        <a:pt x="200" y="93"/>
                      </a:cubicBezTo>
                      <a:cubicBezTo>
                        <a:pt x="200" y="93"/>
                        <a:pt x="200" y="93"/>
                        <a:pt x="200" y="93"/>
                      </a:cubicBezTo>
                      <a:cubicBezTo>
                        <a:pt x="200" y="93"/>
                        <a:pt x="200" y="93"/>
                        <a:pt x="199" y="93"/>
                      </a:cubicBezTo>
                      <a:cubicBezTo>
                        <a:pt x="199" y="93"/>
                        <a:pt x="199" y="92"/>
                        <a:pt x="199" y="92"/>
                      </a:cubicBezTo>
                      <a:cubicBezTo>
                        <a:pt x="199" y="92"/>
                        <a:pt x="199" y="92"/>
                        <a:pt x="199" y="92"/>
                      </a:cubicBezTo>
                      <a:cubicBezTo>
                        <a:pt x="199" y="92"/>
                        <a:pt x="198" y="92"/>
                        <a:pt x="198" y="92"/>
                      </a:cubicBezTo>
                      <a:cubicBezTo>
                        <a:pt x="198" y="92"/>
                        <a:pt x="198" y="92"/>
                        <a:pt x="198" y="92"/>
                      </a:cubicBezTo>
                      <a:cubicBezTo>
                        <a:pt x="198" y="92"/>
                        <a:pt x="198" y="92"/>
                        <a:pt x="198" y="92"/>
                      </a:cubicBezTo>
                      <a:cubicBezTo>
                        <a:pt x="198" y="92"/>
                        <a:pt x="198" y="92"/>
                        <a:pt x="198" y="92"/>
                      </a:cubicBezTo>
                      <a:cubicBezTo>
                        <a:pt x="198" y="92"/>
                        <a:pt x="198" y="92"/>
                        <a:pt x="198" y="92"/>
                      </a:cubicBezTo>
                      <a:cubicBezTo>
                        <a:pt x="198" y="92"/>
                        <a:pt x="198" y="92"/>
                        <a:pt x="197" y="92"/>
                      </a:cubicBezTo>
                      <a:cubicBezTo>
                        <a:pt x="197" y="92"/>
                        <a:pt x="197" y="92"/>
                        <a:pt x="197" y="92"/>
                      </a:cubicBezTo>
                      <a:cubicBezTo>
                        <a:pt x="197" y="92"/>
                        <a:pt x="197" y="92"/>
                        <a:pt x="197" y="92"/>
                      </a:cubicBezTo>
                      <a:cubicBezTo>
                        <a:pt x="197" y="92"/>
                        <a:pt x="197" y="92"/>
                        <a:pt x="197" y="92"/>
                      </a:cubicBezTo>
                      <a:cubicBezTo>
                        <a:pt x="197" y="92"/>
                        <a:pt x="197" y="92"/>
                        <a:pt x="197" y="92"/>
                      </a:cubicBezTo>
                      <a:cubicBezTo>
                        <a:pt x="197" y="92"/>
                        <a:pt x="197" y="92"/>
                        <a:pt x="197" y="92"/>
                      </a:cubicBezTo>
                      <a:cubicBezTo>
                        <a:pt x="198" y="92"/>
                        <a:pt x="198" y="92"/>
                        <a:pt x="198" y="92"/>
                      </a:cubicBezTo>
                      <a:cubicBezTo>
                        <a:pt x="198" y="92"/>
                        <a:pt x="198" y="92"/>
                        <a:pt x="198" y="92"/>
                      </a:cubicBezTo>
                      <a:cubicBezTo>
                        <a:pt x="198" y="92"/>
                        <a:pt x="198" y="92"/>
                        <a:pt x="198" y="92"/>
                      </a:cubicBezTo>
                      <a:cubicBezTo>
                        <a:pt x="198" y="92"/>
                        <a:pt x="198" y="92"/>
                        <a:pt x="199" y="92"/>
                      </a:cubicBezTo>
                      <a:cubicBezTo>
                        <a:pt x="199" y="92"/>
                        <a:pt x="199" y="92"/>
                        <a:pt x="199" y="92"/>
                      </a:cubicBezTo>
                      <a:cubicBezTo>
                        <a:pt x="199" y="92"/>
                        <a:pt x="199" y="92"/>
                        <a:pt x="199" y="92"/>
                      </a:cubicBezTo>
                      <a:cubicBezTo>
                        <a:pt x="199" y="92"/>
                        <a:pt x="199" y="92"/>
                        <a:pt x="199" y="92"/>
                      </a:cubicBezTo>
                      <a:cubicBezTo>
                        <a:pt x="199" y="92"/>
                        <a:pt x="199" y="92"/>
                        <a:pt x="199" y="92"/>
                      </a:cubicBezTo>
                      <a:cubicBezTo>
                        <a:pt x="199" y="92"/>
                        <a:pt x="199" y="92"/>
                        <a:pt x="199" y="92"/>
                      </a:cubicBezTo>
                      <a:cubicBezTo>
                        <a:pt x="199" y="92"/>
                        <a:pt x="199" y="92"/>
                        <a:pt x="200" y="92"/>
                      </a:cubicBezTo>
                      <a:cubicBezTo>
                        <a:pt x="200" y="92"/>
                        <a:pt x="200" y="92"/>
                        <a:pt x="200" y="92"/>
                      </a:cubicBezTo>
                      <a:cubicBezTo>
                        <a:pt x="200" y="92"/>
                        <a:pt x="200" y="92"/>
                        <a:pt x="200" y="92"/>
                      </a:cubicBezTo>
                      <a:cubicBezTo>
                        <a:pt x="200" y="92"/>
                        <a:pt x="200" y="92"/>
                        <a:pt x="200" y="92"/>
                      </a:cubicBezTo>
                      <a:cubicBezTo>
                        <a:pt x="200" y="92"/>
                        <a:pt x="200" y="92"/>
                        <a:pt x="200" y="92"/>
                      </a:cubicBezTo>
                      <a:cubicBezTo>
                        <a:pt x="200" y="92"/>
                        <a:pt x="200" y="92"/>
                        <a:pt x="200" y="92"/>
                      </a:cubicBezTo>
                      <a:cubicBezTo>
                        <a:pt x="200" y="92"/>
                        <a:pt x="200" y="92"/>
                        <a:pt x="200" y="92"/>
                      </a:cubicBezTo>
                      <a:cubicBezTo>
                        <a:pt x="200" y="92"/>
                        <a:pt x="200" y="91"/>
                        <a:pt x="200" y="91"/>
                      </a:cubicBezTo>
                      <a:cubicBezTo>
                        <a:pt x="200" y="91"/>
                        <a:pt x="200" y="91"/>
                        <a:pt x="199" y="91"/>
                      </a:cubicBezTo>
                      <a:cubicBezTo>
                        <a:pt x="199" y="91"/>
                        <a:pt x="199" y="91"/>
                        <a:pt x="199" y="91"/>
                      </a:cubicBezTo>
                      <a:cubicBezTo>
                        <a:pt x="199" y="91"/>
                        <a:pt x="199" y="91"/>
                        <a:pt x="199" y="91"/>
                      </a:cubicBezTo>
                      <a:cubicBezTo>
                        <a:pt x="199" y="91"/>
                        <a:pt x="199" y="91"/>
                        <a:pt x="199" y="91"/>
                      </a:cubicBezTo>
                      <a:cubicBezTo>
                        <a:pt x="199" y="91"/>
                        <a:pt x="199" y="91"/>
                        <a:pt x="199" y="91"/>
                      </a:cubicBezTo>
                      <a:cubicBezTo>
                        <a:pt x="199" y="91"/>
                        <a:pt x="199" y="91"/>
                        <a:pt x="199" y="91"/>
                      </a:cubicBezTo>
                      <a:cubicBezTo>
                        <a:pt x="199" y="91"/>
                        <a:pt x="198" y="91"/>
                        <a:pt x="198" y="90"/>
                      </a:cubicBezTo>
                      <a:cubicBezTo>
                        <a:pt x="198" y="90"/>
                        <a:pt x="198" y="90"/>
                        <a:pt x="198" y="90"/>
                      </a:cubicBezTo>
                      <a:cubicBezTo>
                        <a:pt x="198" y="90"/>
                        <a:pt x="198" y="90"/>
                        <a:pt x="198" y="90"/>
                      </a:cubicBezTo>
                      <a:cubicBezTo>
                        <a:pt x="198" y="90"/>
                        <a:pt x="198" y="90"/>
                        <a:pt x="198" y="90"/>
                      </a:cubicBezTo>
                      <a:cubicBezTo>
                        <a:pt x="198" y="90"/>
                        <a:pt x="198" y="90"/>
                        <a:pt x="198" y="90"/>
                      </a:cubicBezTo>
                      <a:cubicBezTo>
                        <a:pt x="198" y="90"/>
                        <a:pt x="198" y="89"/>
                        <a:pt x="198" y="89"/>
                      </a:cubicBezTo>
                      <a:cubicBezTo>
                        <a:pt x="198" y="89"/>
                        <a:pt x="197" y="89"/>
                        <a:pt x="197" y="89"/>
                      </a:cubicBezTo>
                      <a:cubicBezTo>
                        <a:pt x="197" y="89"/>
                        <a:pt x="197" y="89"/>
                        <a:pt x="197" y="89"/>
                      </a:cubicBezTo>
                      <a:cubicBezTo>
                        <a:pt x="197" y="89"/>
                        <a:pt x="197" y="89"/>
                        <a:pt x="197" y="89"/>
                      </a:cubicBezTo>
                      <a:cubicBezTo>
                        <a:pt x="197" y="88"/>
                        <a:pt x="197" y="88"/>
                        <a:pt x="197" y="88"/>
                      </a:cubicBezTo>
                      <a:cubicBezTo>
                        <a:pt x="197" y="88"/>
                        <a:pt x="197" y="88"/>
                        <a:pt x="197" y="88"/>
                      </a:cubicBezTo>
                      <a:cubicBezTo>
                        <a:pt x="197" y="88"/>
                        <a:pt x="197" y="88"/>
                        <a:pt x="197" y="88"/>
                      </a:cubicBezTo>
                      <a:cubicBezTo>
                        <a:pt x="197" y="88"/>
                        <a:pt x="196" y="88"/>
                        <a:pt x="196" y="87"/>
                      </a:cubicBezTo>
                      <a:cubicBezTo>
                        <a:pt x="196" y="87"/>
                        <a:pt x="196" y="87"/>
                        <a:pt x="196" y="87"/>
                      </a:cubicBezTo>
                      <a:cubicBezTo>
                        <a:pt x="196" y="87"/>
                        <a:pt x="196" y="87"/>
                        <a:pt x="196" y="87"/>
                      </a:cubicBezTo>
                      <a:cubicBezTo>
                        <a:pt x="195" y="87"/>
                        <a:pt x="195" y="87"/>
                        <a:pt x="195" y="87"/>
                      </a:cubicBezTo>
                      <a:cubicBezTo>
                        <a:pt x="195" y="86"/>
                        <a:pt x="195" y="86"/>
                        <a:pt x="195" y="86"/>
                      </a:cubicBezTo>
                      <a:cubicBezTo>
                        <a:pt x="195" y="86"/>
                        <a:pt x="195" y="86"/>
                        <a:pt x="195" y="86"/>
                      </a:cubicBezTo>
                      <a:cubicBezTo>
                        <a:pt x="195" y="86"/>
                        <a:pt x="195" y="86"/>
                        <a:pt x="195" y="86"/>
                      </a:cubicBezTo>
                      <a:cubicBezTo>
                        <a:pt x="195" y="86"/>
                        <a:pt x="195" y="86"/>
                        <a:pt x="195" y="86"/>
                      </a:cubicBezTo>
                      <a:cubicBezTo>
                        <a:pt x="195" y="86"/>
                        <a:pt x="195" y="86"/>
                        <a:pt x="195" y="86"/>
                      </a:cubicBezTo>
                      <a:cubicBezTo>
                        <a:pt x="195" y="86"/>
                        <a:pt x="195" y="86"/>
                        <a:pt x="195" y="86"/>
                      </a:cubicBezTo>
                      <a:cubicBezTo>
                        <a:pt x="195" y="86"/>
                        <a:pt x="195" y="86"/>
                        <a:pt x="195" y="86"/>
                      </a:cubicBezTo>
                      <a:cubicBezTo>
                        <a:pt x="195" y="86"/>
                        <a:pt x="195" y="86"/>
                        <a:pt x="195" y="86"/>
                      </a:cubicBezTo>
                      <a:cubicBezTo>
                        <a:pt x="195" y="85"/>
                        <a:pt x="195" y="85"/>
                        <a:pt x="195" y="85"/>
                      </a:cubicBezTo>
                      <a:cubicBezTo>
                        <a:pt x="195" y="85"/>
                        <a:pt x="195" y="85"/>
                        <a:pt x="195" y="85"/>
                      </a:cubicBezTo>
                      <a:cubicBezTo>
                        <a:pt x="195" y="85"/>
                        <a:pt x="195" y="85"/>
                        <a:pt x="195" y="85"/>
                      </a:cubicBezTo>
                      <a:cubicBezTo>
                        <a:pt x="195" y="85"/>
                        <a:pt x="195" y="85"/>
                        <a:pt x="195" y="85"/>
                      </a:cubicBezTo>
                      <a:cubicBezTo>
                        <a:pt x="195" y="85"/>
                        <a:pt x="195" y="85"/>
                        <a:pt x="195" y="85"/>
                      </a:cubicBezTo>
                      <a:cubicBezTo>
                        <a:pt x="195" y="85"/>
                        <a:pt x="195" y="85"/>
                        <a:pt x="195" y="85"/>
                      </a:cubicBezTo>
                      <a:cubicBezTo>
                        <a:pt x="195" y="85"/>
                        <a:pt x="195" y="85"/>
                        <a:pt x="195" y="85"/>
                      </a:cubicBezTo>
                      <a:cubicBezTo>
                        <a:pt x="195" y="85"/>
                        <a:pt x="195" y="85"/>
                        <a:pt x="195" y="84"/>
                      </a:cubicBezTo>
                      <a:cubicBezTo>
                        <a:pt x="195" y="84"/>
                        <a:pt x="195" y="84"/>
                        <a:pt x="195" y="84"/>
                      </a:cubicBezTo>
                      <a:cubicBezTo>
                        <a:pt x="195" y="84"/>
                        <a:pt x="195" y="84"/>
                        <a:pt x="195" y="84"/>
                      </a:cubicBezTo>
                      <a:cubicBezTo>
                        <a:pt x="195" y="84"/>
                        <a:pt x="195" y="84"/>
                        <a:pt x="195" y="84"/>
                      </a:cubicBezTo>
                      <a:cubicBezTo>
                        <a:pt x="195" y="84"/>
                        <a:pt x="195" y="84"/>
                        <a:pt x="195" y="83"/>
                      </a:cubicBezTo>
                      <a:cubicBezTo>
                        <a:pt x="195" y="83"/>
                        <a:pt x="195" y="83"/>
                        <a:pt x="195" y="83"/>
                      </a:cubicBezTo>
                      <a:cubicBezTo>
                        <a:pt x="195" y="83"/>
                        <a:pt x="195" y="83"/>
                        <a:pt x="195" y="83"/>
                      </a:cubicBezTo>
                      <a:cubicBezTo>
                        <a:pt x="195" y="83"/>
                        <a:pt x="195" y="83"/>
                        <a:pt x="195" y="83"/>
                      </a:cubicBezTo>
                      <a:cubicBezTo>
                        <a:pt x="195" y="83"/>
                        <a:pt x="195" y="83"/>
                        <a:pt x="195" y="83"/>
                      </a:cubicBezTo>
                      <a:cubicBezTo>
                        <a:pt x="195" y="83"/>
                        <a:pt x="195" y="83"/>
                        <a:pt x="195" y="83"/>
                      </a:cubicBezTo>
                      <a:cubicBezTo>
                        <a:pt x="196" y="83"/>
                        <a:pt x="196" y="83"/>
                        <a:pt x="196" y="83"/>
                      </a:cubicBezTo>
                      <a:cubicBezTo>
                        <a:pt x="196" y="83"/>
                        <a:pt x="196" y="83"/>
                        <a:pt x="196" y="83"/>
                      </a:cubicBezTo>
                      <a:cubicBezTo>
                        <a:pt x="196" y="83"/>
                        <a:pt x="196" y="83"/>
                        <a:pt x="196" y="83"/>
                      </a:cubicBezTo>
                      <a:cubicBezTo>
                        <a:pt x="196" y="83"/>
                        <a:pt x="196" y="83"/>
                        <a:pt x="196" y="83"/>
                      </a:cubicBezTo>
                      <a:cubicBezTo>
                        <a:pt x="196" y="83"/>
                        <a:pt x="196" y="83"/>
                        <a:pt x="196" y="83"/>
                      </a:cubicBezTo>
                      <a:cubicBezTo>
                        <a:pt x="196" y="83"/>
                        <a:pt x="196" y="83"/>
                        <a:pt x="196" y="83"/>
                      </a:cubicBezTo>
                      <a:cubicBezTo>
                        <a:pt x="196" y="83"/>
                        <a:pt x="196" y="83"/>
                        <a:pt x="196" y="83"/>
                      </a:cubicBezTo>
                      <a:cubicBezTo>
                        <a:pt x="196" y="83"/>
                        <a:pt x="196" y="83"/>
                        <a:pt x="196" y="83"/>
                      </a:cubicBezTo>
                      <a:cubicBezTo>
                        <a:pt x="196" y="83"/>
                        <a:pt x="196" y="83"/>
                        <a:pt x="196" y="83"/>
                      </a:cubicBezTo>
                      <a:cubicBezTo>
                        <a:pt x="196" y="83"/>
                        <a:pt x="196" y="83"/>
                        <a:pt x="196" y="83"/>
                      </a:cubicBezTo>
                      <a:cubicBezTo>
                        <a:pt x="196" y="83"/>
                        <a:pt x="196" y="83"/>
                        <a:pt x="196" y="82"/>
                      </a:cubicBezTo>
                      <a:cubicBezTo>
                        <a:pt x="196" y="82"/>
                        <a:pt x="196" y="82"/>
                        <a:pt x="196" y="82"/>
                      </a:cubicBezTo>
                      <a:cubicBezTo>
                        <a:pt x="196" y="82"/>
                        <a:pt x="196" y="82"/>
                        <a:pt x="196" y="82"/>
                      </a:cubicBezTo>
                      <a:cubicBezTo>
                        <a:pt x="196" y="82"/>
                        <a:pt x="196" y="82"/>
                        <a:pt x="196" y="82"/>
                      </a:cubicBezTo>
                      <a:cubicBezTo>
                        <a:pt x="196" y="82"/>
                        <a:pt x="197" y="82"/>
                        <a:pt x="197" y="82"/>
                      </a:cubicBezTo>
                      <a:cubicBezTo>
                        <a:pt x="197" y="82"/>
                        <a:pt x="197" y="82"/>
                        <a:pt x="197" y="82"/>
                      </a:cubicBezTo>
                      <a:cubicBezTo>
                        <a:pt x="197" y="82"/>
                        <a:pt x="197" y="82"/>
                        <a:pt x="197" y="82"/>
                      </a:cubicBezTo>
                      <a:cubicBezTo>
                        <a:pt x="197" y="82"/>
                        <a:pt x="197" y="82"/>
                        <a:pt x="197" y="82"/>
                      </a:cubicBezTo>
                      <a:cubicBezTo>
                        <a:pt x="197" y="82"/>
                        <a:pt x="197" y="82"/>
                        <a:pt x="197" y="82"/>
                      </a:cubicBezTo>
                      <a:cubicBezTo>
                        <a:pt x="197" y="82"/>
                        <a:pt x="197" y="82"/>
                        <a:pt x="197" y="82"/>
                      </a:cubicBezTo>
                      <a:cubicBezTo>
                        <a:pt x="197" y="82"/>
                        <a:pt x="197" y="82"/>
                        <a:pt x="197" y="82"/>
                      </a:cubicBezTo>
                      <a:cubicBezTo>
                        <a:pt x="197" y="82"/>
                        <a:pt x="197" y="82"/>
                        <a:pt x="197" y="82"/>
                      </a:cubicBezTo>
                      <a:cubicBezTo>
                        <a:pt x="197" y="82"/>
                        <a:pt x="197" y="82"/>
                        <a:pt x="198" y="82"/>
                      </a:cubicBezTo>
                      <a:cubicBezTo>
                        <a:pt x="198" y="82"/>
                        <a:pt x="198" y="82"/>
                        <a:pt x="198" y="82"/>
                      </a:cubicBezTo>
                      <a:cubicBezTo>
                        <a:pt x="198" y="82"/>
                        <a:pt x="198" y="82"/>
                        <a:pt x="198" y="82"/>
                      </a:cubicBezTo>
                      <a:cubicBezTo>
                        <a:pt x="198" y="82"/>
                        <a:pt x="197" y="81"/>
                        <a:pt x="197" y="81"/>
                      </a:cubicBezTo>
                      <a:cubicBezTo>
                        <a:pt x="197" y="81"/>
                        <a:pt x="197" y="81"/>
                        <a:pt x="197" y="81"/>
                      </a:cubicBezTo>
                      <a:cubicBezTo>
                        <a:pt x="197" y="81"/>
                        <a:pt x="197" y="81"/>
                        <a:pt x="197" y="81"/>
                      </a:cubicBezTo>
                      <a:cubicBezTo>
                        <a:pt x="198" y="81"/>
                        <a:pt x="198" y="81"/>
                        <a:pt x="198" y="81"/>
                      </a:cubicBezTo>
                      <a:cubicBezTo>
                        <a:pt x="198" y="81"/>
                        <a:pt x="197" y="81"/>
                        <a:pt x="197" y="81"/>
                      </a:cubicBezTo>
                      <a:cubicBezTo>
                        <a:pt x="197" y="81"/>
                        <a:pt x="197" y="81"/>
                        <a:pt x="197" y="81"/>
                      </a:cubicBezTo>
                      <a:cubicBezTo>
                        <a:pt x="197" y="81"/>
                        <a:pt x="197" y="81"/>
                        <a:pt x="197" y="81"/>
                      </a:cubicBezTo>
                      <a:cubicBezTo>
                        <a:pt x="197" y="81"/>
                        <a:pt x="197" y="81"/>
                        <a:pt x="197" y="81"/>
                      </a:cubicBezTo>
                      <a:cubicBezTo>
                        <a:pt x="197" y="81"/>
                        <a:pt x="197" y="81"/>
                        <a:pt x="197" y="81"/>
                      </a:cubicBezTo>
                      <a:cubicBezTo>
                        <a:pt x="197" y="81"/>
                        <a:pt x="197" y="81"/>
                        <a:pt x="197" y="81"/>
                      </a:cubicBezTo>
                      <a:cubicBezTo>
                        <a:pt x="197" y="81"/>
                        <a:pt x="197" y="81"/>
                        <a:pt x="197" y="81"/>
                      </a:cubicBezTo>
                      <a:cubicBezTo>
                        <a:pt x="197" y="81"/>
                        <a:pt x="197" y="81"/>
                        <a:pt x="197" y="81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6" y="81"/>
                        <a:pt x="196" y="81"/>
                        <a:pt x="195" y="81"/>
                      </a:cubicBezTo>
                      <a:cubicBezTo>
                        <a:pt x="195" y="81"/>
                        <a:pt x="195" y="81"/>
                        <a:pt x="195" y="81"/>
                      </a:cubicBezTo>
                      <a:cubicBezTo>
                        <a:pt x="195" y="81"/>
                        <a:pt x="195" y="81"/>
                        <a:pt x="195" y="81"/>
                      </a:cubicBezTo>
                      <a:cubicBezTo>
                        <a:pt x="195" y="80"/>
                        <a:pt x="195" y="80"/>
                        <a:pt x="195" y="80"/>
                      </a:cubicBezTo>
                      <a:cubicBezTo>
                        <a:pt x="195" y="80"/>
                        <a:pt x="195" y="80"/>
                        <a:pt x="195" y="80"/>
                      </a:cubicBezTo>
                      <a:cubicBezTo>
                        <a:pt x="195" y="80"/>
                        <a:pt x="195" y="80"/>
                        <a:pt x="195" y="80"/>
                      </a:cubicBezTo>
                      <a:cubicBezTo>
                        <a:pt x="195" y="80"/>
                        <a:pt x="195" y="80"/>
                        <a:pt x="194" y="80"/>
                      </a:cubicBezTo>
                      <a:cubicBezTo>
                        <a:pt x="194" y="81"/>
                        <a:pt x="194" y="81"/>
                        <a:pt x="194" y="81"/>
                      </a:cubicBezTo>
                      <a:cubicBezTo>
                        <a:pt x="194" y="81"/>
                        <a:pt x="194" y="81"/>
                        <a:pt x="194" y="81"/>
                      </a:cubicBezTo>
                      <a:cubicBezTo>
                        <a:pt x="194" y="81"/>
                        <a:pt x="194" y="81"/>
                        <a:pt x="194" y="81"/>
                      </a:cubicBezTo>
                      <a:cubicBezTo>
                        <a:pt x="194" y="81"/>
                        <a:pt x="194" y="81"/>
                        <a:pt x="194" y="81"/>
                      </a:cubicBezTo>
                      <a:cubicBezTo>
                        <a:pt x="194" y="81"/>
                        <a:pt x="194" y="81"/>
                        <a:pt x="194" y="81"/>
                      </a:cubicBezTo>
                      <a:cubicBezTo>
                        <a:pt x="194" y="81"/>
                        <a:pt x="194" y="81"/>
                        <a:pt x="194" y="81"/>
                      </a:cubicBezTo>
                      <a:cubicBezTo>
                        <a:pt x="194" y="81"/>
                        <a:pt x="194" y="81"/>
                        <a:pt x="194" y="81"/>
                      </a:cubicBezTo>
                      <a:cubicBezTo>
                        <a:pt x="194" y="81"/>
                        <a:pt x="194" y="81"/>
                        <a:pt x="194" y="81"/>
                      </a:cubicBezTo>
                      <a:cubicBezTo>
                        <a:pt x="194" y="82"/>
                        <a:pt x="194" y="82"/>
                        <a:pt x="194" y="82"/>
                      </a:cubicBezTo>
                      <a:cubicBezTo>
                        <a:pt x="194" y="82"/>
                        <a:pt x="194" y="82"/>
                        <a:pt x="193" y="82"/>
                      </a:cubicBezTo>
                      <a:cubicBezTo>
                        <a:pt x="193" y="82"/>
                        <a:pt x="193" y="82"/>
                        <a:pt x="193" y="82"/>
                      </a:cubicBezTo>
                      <a:cubicBezTo>
                        <a:pt x="193" y="82"/>
                        <a:pt x="193" y="82"/>
                        <a:pt x="193" y="82"/>
                      </a:cubicBezTo>
                      <a:cubicBezTo>
                        <a:pt x="193" y="82"/>
                        <a:pt x="193" y="82"/>
                        <a:pt x="193" y="82"/>
                      </a:cubicBezTo>
                      <a:cubicBezTo>
                        <a:pt x="193" y="82"/>
                        <a:pt x="193" y="82"/>
                        <a:pt x="193" y="82"/>
                      </a:cubicBezTo>
                      <a:cubicBezTo>
                        <a:pt x="193" y="82"/>
                        <a:pt x="193" y="81"/>
                        <a:pt x="193" y="81"/>
                      </a:cubicBezTo>
                      <a:cubicBezTo>
                        <a:pt x="193" y="81"/>
                        <a:pt x="193" y="81"/>
                        <a:pt x="193" y="81"/>
                      </a:cubicBezTo>
                      <a:cubicBezTo>
                        <a:pt x="193" y="81"/>
                        <a:pt x="192" y="81"/>
                        <a:pt x="192" y="81"/>
                      </a:cubicBezTo>
                      <a:cubicBezTo>
                        <a:pt x="192" y="81"/>
                        <a:pt x="192" y="81"/>
                        <a:pt x="192" y="80"/>
                      </a:cubicBezTo>
                      <a:cubicBezTo>
                        <a:pt x="192" y="80"/>
                        <a:pt x="192" y="80"/>
                        <a:pt x="192" y="80"/>
                      </a:cubicBezTo>
                      <a:cubicBezTo>
                        <a:pt x="192" y="80"/>
                        <a:pt x="192" y="80"/>
                        <a:pt x="192" y="80"/>
                      </a:cubicBezTo>
                      <a:cubicBezTo>
                        <a:pt x="192" y="80"/>
                        <a:pt x="192" y="80"/>
                        <a:pt x="192" y="80"/>
                      </a:cubicBezTo>
                      <a:cubicBezTo>
                        <a:pt x="192" y="80"/>
                        <a:pt x="192" y="80"/>
                        <a:pt x="192" y="80"/>
                      </a:cubicBezTo>
                      <a:cubicBezTo>
                        <a:pt x="192" y="80"/>
                        <a:pt x="192" y="80"/>
                        <a:pt x="192" y="80"/>
                      </a:cubicBezTo>
                      <a:cubicBezTo>
                        <a:pt x="192" y="80"/>
                        <a:pt x="191" y="80"/>
                        <a:pt x="191" y="80"/>
                      </a:cubicBezTo>
                      <a:cubicBezTo>
                        <a:pt x="191" y="80"/>
                        <a:pt x="191" y="80"/>
                        <a:pt x="191" y="80"/>
                      </a:cubicBezTo>
                      <a:cubicBezTo>
                        <a:pt x="191" y="80"/>
                        <a:pt x="191" y="80"/>
                        <a:pt x="191" y="80"/>
                      </a:cubicBezTo>
                      <a:cubicBezTo>
                        <a:pt x="191" y="80"/>
                        <a:pt x="191" y="80"/>
                        <a:pt x="191" y="80"/>
                      </a:cubicBezTo>
                      <a:cubicBezTo>
                        <a:pt x="191" y="80"/>
                        <a:pt x="191" y="80"/>
                        <a:pt x="191" y="80"/>
                      </a:cubicBezTo>
                      <a:cubicBezTo>
                        <a:pt x="191" y="80"/>
                        <a:pt x="190" y="80"/>
                        <a:pt x="190" y="80"/>
                      </a:cubicBezTo>
                      <a:cubicBezTo>
                        <a:pt x="190" y="80"/>
                        <a:pt x="190" y="80"/>
                        <a:pt x="190" y="80"/>
                      </a:cubicBezTo>
                      <a:cubicBezTo>
                        <a:pt x="190" y="80"/>
                        <a:pt x="190" y="80"/>
                        <a:pt x="190" y="80"/>
                      </a:cubicBezTo>
                      <a:cubicBezTo>
                        <a:pt x="190" y="80"/>
                        <a:pt x="190" y="80"/>
                        <a:pt x="190" y="80"/>
                      </a:cubicBezTo>
                      <a:cubicBezTo>
                        <a:pt x="190" y="79"/>
                        <a:pt x="190" y="79"/>
                        <a:pt x="190" y="79"/>
                      </a:cubicBezTo>
                      <a:cubicBezTo>
                        <a:pt x="190" y="79"/>
                        <a:pt x="190" y="79"/>
                        <a:pt x="190" y="79"/>
                      </a:cubicBezTo>
                      <a:cubicBezTo>
                        <a:pt x="190" y="78"/>
                        <a:pt x="190" y="78"/>
                        <a:pt x="190" y="78"/>
                      </a:cubicBezTo>
                      <a:cubicBezTo>
                        <a:pt x="190" y="78"/>
                        <a:pt x="190" y="78"/>
                        <a:pt x="190" y="78"/>
                      </a:cubicBezTo>
                      <a:cubicBezTo>
                        <a:pt x="190" y="78"/>
                        <a:pt x="190" y="78"/>
                        <a:pt x="190" y="78"/>
                      </a:cubicBezTo>
                      <a:cubicBezTo>
                        <a:pt x="190" y="78"/>
                        <a:pt x="190" y="78"/>
                        <a:pt x="190" y="78"/>
                      </a:cubicBezTo>
                      <a:cubicBezTo>
                        <a:pt x="190" y="78"/>
                        <a:pt x="190" y="78"/>
                        <a:pt x="190" y="78"/>
                      </a:cubicBezTo>
                      <a:cubicBezTo>
                        <a:pt x="190" y="78"/>
                        <a:pt x="190" y="78"/>
                        <a:pt x="190" y="78"/>
                      </a:cubicBezTo>
                      <a:cubicBezTo>
                        <a:pt x="190" y="78"/>
                        <a:pt x="190" y="78"/>
                        <a:pt x="190" y="78"/>
                      </a:cubicBezTo>
                      <a:cubicBezTo>
                        <a:pt x="190" y="78"/>
                        <a:pt x="190" y="78"/>
                        <a:pt x="190" y="78"/>
                      </a:cubicBezTo>
                      <a:cubicBezTo>
                        <a:pt x="190" y="78"/>
                        <a:pt x="190" y="78"/>
                        <a:pt x="190" y="78"/>
                      </a:cubicBezTo>
                      <a:cubicBezTo>
                        <a:pt x="190" y="78"/>
                        <a:pt x="190" y="78"/>
                        <a:pt x="190" y="78"/>
                      </a:cubicBezTo>
                      <a:cubicBezTo>
                        <a:pt x="191" y="78"/>
                        <a:pt x="191" y="78"/>
                        <a:pt x="191" y="78"/>
                      </a:cubicBezTo>
                      <a:cubicBezTo>
                        <a:pt x="191" y="78"/>
                        <a:pt x="191" y="78"/>
                        <a:pt x="191" y="78"/>
                      </a:cubicBezTo>
                      <a:cubicBezTo>
                        <a:pt x="191" y="78"/>
                        <a:pt x="191" y="78"/>
                        <a:pt x="191" y="78"/>
                      </a:cubicBezTo>
                      <a:cubicBezTo>
                        <a:pt x="191" y="78"/>
                        <a:pt x="191" y="78"/>
                        <a:pt x="191" y="78"/>
                      </a:cubicBezTo>
                      <a:cubicBezTo>
                        <a:pt x="191" y="78"/>
                        <a:pt x="191" y="78"/>
                        <a:pt x="191" y="78"/>
                      </a:cubicBezTo>
                      <a:cubicBezTo>
                        <a:pt x="191" y="78"/>
                        <a:pt x="191" y="78"/>
                        <a:pt x="191" y="78"/>
                      </a:cubicBezTo>
                      <a:cubicBezTo>
                        <a:pt x="191" y="78"/>
                        <a:pt x="191" y="78"/>
                        <a:pt x="192" y="78"/>
                      </a:cubicBezTo>
                      <a:cubicBezTo>
                        <a:pt x="192" y="77"/>
                        <a:pt x="192" y="77"/>
                        <a:pt x="192" y="77"/>
                      </a:cubicBezTo>
                      <a:cubicBezTo>
                        <a:pt x="192" y="77"/>
                        <a:pt x="192" y="77"/>
                        <a:pt x="192" y="77"/>
                      </a:cubicBezTo>
                      <a:cubicBezTo>
                        <a:pt x="192" y="77"/>
                        <a:pt x="192" y="77"/>
                        <a:pt x="192" y="77"/>
                      </a:cubicBezTo>
                      <a:cubicBezTo>
                        <a:pt x="192" y="76"/>
                        <a:pt x="192" y="76"/>
                        <a:pt x="192" y="76"/>
                      </a:cubicBezTo>
                      <a:cubicBezTo>
                        <a:pt x="192" y="76"/>
                        <a:pt x="192" y="76"/>
                        <a:pt x="192" y="76"/>
                      </a:cubicBezTo>
                      <a:cubicBezTo>
                        <a:pt x="192" y="76"/>
                        <a:pt x="192" y="76"/>
                        <a:pt x="192" y="76"/>
                      </a:cubicBezTo>
                      <a:cubicBezTo>
                        <a:pt x="192" y="76"/>
                        <a:pt x="192" y="76"/>
                        <a:pt x="192" y="76"/>
                      </a:cubicBezTo>
                      <a:cubicBezTo>
                        <a:pt x="192" y="76"/>
                        <a:pt x="192" y="76"/>
                        <a:pt x="192" y="76"/>
                      </a:cubicBezTo>
                      <a:cubicBezTo>
                        <a:pt x="192" y="76"/>
                        <a:pt x="192" y="76"/>
                        <a:pt x="193" y="76"/>
                      </a:cubicBezTo>
                      <a:cubicBezTo>
                        <a:pt x="193" y="76"/>
                        <a:pt x="193" y="75"/>
                        <a:pt x="193" y="75"/>
                      </a:cubicBezTo>
                      <a:cubicBezTo>
                        <a:pt x="193" y="75"/>
                        <a:pt x="193" y="75"/>
                        <a:pt x="193" y="75"/>
                      </a:cubicBezTo>
                      <a:cubicBezTo>
                        <a:pt x="193" y="75"/>
                        <a:pt x="193" y="75"/>
                        <a:pt x="193" y="75"/>
                      </a:cubicBezTo>
                      <a:cubicBezTo>
                        <a:pt x="193" y="75"/>
                        <a:pt x="193" y="75"/>
                        <a:pt x="193" y="75"/>
                      </a:cubicBezTo>
                      <a:cubicBezTo>
                        <a:pt x="193" y="75"/>
                        <a:pt x="193" y="75"/>
                        <a:pt x="193" y="74"/>
                      </a:cubicBezTo>
                      <a:cubicBezTo>
                        <a:pt x="193" y="74"/>
                        <a:pt x="193" y="74"/>
                        <a:pt x="193" y="74"/>
                      </a:cubicBezTo>
                      <a:cubicBezTo>
                        <a:pt x="193" y="74"/>
                        <a:pt x="193" y="74"/>
                        <a:pt x="193" y="74"/>
                      </a:cubicBezTo>
                      <a:cubicBezTo>
                        <a:pt x="193" y="74"/>
                        <a:pt x="193" y="74"/>
                        <a:pt x="193" y="74"/>
                      </a:cubicBezTo>
                      <a:cubicBezTo>
                        <a:pt x="193" y="74"/>
                        <a:pt x="193" y="74"/>
                        <a:pt x="193" y="74"/>
                      </a:cubicBezTo>
                      <a:cubicBezTo>
                        <a:pt x="193" y="74"/>
                        <a:pt x="193" y="74"/>
                        <a:pt x="193" y="74"/>
                      </a:cubicBezTo>
                      <a:cubicBezTo>
                        <a:pt x="193" y="74"/>
                        <a:pt x="193" y="74"/>
                        <a:pt x="193" y="74"/>
                      </a:cubicBezTo>
                      <a:cubicBezTo>
                        <a:pt x="193" y="74"/>
                        <a:pt x="194" y="74"/>
                        <a:pt x="194" y="74"/>
                      </a:cubicBezTo>
                      <a:cubicBezTo>
                        <a:pt x="194" y="74"/>
                        <a:pt x="194" y="74"/>
                        <a:pt x="194" y="74"/>
                      </a:cubicBezTo>
                      <a:cubicBezTo>
                        <a:pt x="194" y="74"/>
                        <a:pt x="194" y="74"/>
                        <a:pt x="194" y="74"/>
                      </a:cubicBezTo>
                      <a:cubicBezTo>
                        <a:pt x="194" y="74"/>
                        <a:pt x="194" y="74"/>
                        <a:pt x="194" y="74"/>
                      </a:cubicBezTo>
                      <a:cubicBezTo>
                        <a:pt x="194" y="74"/>
                        <a:pt x="194" y="74"/>
                        <a:pt x="194" y="74"/>
                      </a:cubicBezTo>
                      <a:cubicBezTo>
                        <a:pt x="194" y="74"/>
                        <a:pt x="194" y="74"/>
                        <a:pt x="194" y="74"/>
                      </a:cubicBezTo>
                      <a:cubicBezTo>
                        <a:pt x="194" y="74"/>
                        <a:pt x="194" y="75"/>
                        <a:pt x="195" y="75"/>
                      </a:cubicBezTo>
                      <a:cubicBezTo>
                        <a:pt x="195" y="75"/>
                        <a:pt x="195" y="75"/>
                        <a:pt x="195" y="75"/>
                      </a:cubicBezTo>
                      <a:cubicBezTo>
                        <a:pt x="195" y="75"/>
                        <a:pt x="195" y="75"/>
                        <a:pt x="195" y="75"/>
                      </a:cubicBezTo>
                      <a:cubicBezTo>
                        <a:pt x="195" y="75"/>
                        <a:pt x="195" y="75"/>
                        <a:pt x="195" y="75"/>
                      </a:cubicBezTo>
                      <a:cubicBezTo>
                        <a:pt x="195" y="75"/>
                        <a:pt x="195" y="75"/>
                        <a:pt x="195" y="75"/>
                      </a:cubicBezTo>
                      <a:cubicBezTo>
                        <a:pt x="195" y="75"/>
                        <a:pt x="195" y="75"/>
                        <a:pt x="195" y="75"/>
                      </a:cubicBezTo>
                      <a:cubicBezTo>
                        <a:pt x="195" y="75"/>
                        <a:pt x="195" y="75"/>
                        <a:pt x="195" y="76"/>
                      </a:cubicBezTo>
                      <a:cubicBezTo>
                        <a:pt x="195" y="76"/>
                        <a:pt x="194" y="76"/>
                        <a:pt x="194" y="76"/>
                      </a:cubicBezTo>
                      <a:cubicBezTo>
                        <a:pt x="194" y="76"/>
                        <a:pt x="194" y="76"/>
                        <a:pt x="194" y="76"/>
                      </a:cubicBezTo>
                      <a:cubicBezTo>
                        <a:pt x="194" y="76"/>
                        <a:pt x="194" y="76"/>
                        <a:pt x="194" y="76"/>
                      </a:cubicBezTo>
                      <a:cubicBezTo>
                        <a:pt x="194" y="76"/>
                        <a:pt x="194" y="76"/>
                        <a:pt x="194" y="76"/>
                      </a:cubicBezTo>
                      <a:cubicBezTo>
                        <a:pt x="194" y="76"/>
                        <a:pt x="194" y="76"/>
                        <a:pt x="194" y="77"/>
                      </a:cubicBezTo>
                      <a:cubicBezTo>
                        <a:pt x="195" y="77"/>
                        <a:pt x="195" y="77"/>
                        <a:pt x="195" y="77"/>
                      </a:cubicBezTo>
                      <a:cubicBezTo>
                        <a:pt x="195" y="77"/>
                        <a:pt x="195" y="77"/>
                        <a:pt x="195" y="77"/>
                      </a:cubicBezTo>
                      <a:cubicBezTo>
                        <a:pt x="195" y="77"/>
                        <a:pt x="195" y="77"/>
                        <a:pt x="195" y="77"/>
                      </a:cubicBezTo>
                      <a:cubicBezTo>
                        <a:pt x="195" y="77"/>
                        <a:pt x="195" y="77"/>
                        <a:pt x="195" y="77"/>
                      </a:cubicBezTo>
                      <a:cubicBezTo>
                        <a:pt x="195" y="77"/>
                        <a:pt x="195" y="77"/>
                        <a:pt x="195" y="77"/>
                      </a:cubicBezTo>
                      <a:cubicBezTo>
                        <a:pt x="195" y="77"/>
                        <a:pt x="195" y="77"/>
                        <a:pt x="195" y="77"/>
                      </a:cubicBezTo>
                      <a:cubicBezTo>
                        <a:pt x="195" y="77"/>
                        <a:pt x="195" y="77"/>
                        <a:pt x="195" y="77"/>
                      </a:cubicBezTo>
                      <a:cubicBezTo>
                        <a:pt x="195" y="77"/>
                        <a:pt x="195" y="77"/>
                        <a:pt x="195" y="77"/>
                      </a:cubicBezTo>
                      <a:cubicBezTo>
                        <a:pt x="195" y="77"/>
                        <a:pt x="195" y="77"/>
                        <a:pt x="195" y="77"/>
                      </a:cubicBezTo>
                      <a:cubicBezTo>
                        <a:pt x="195" y="77"/>
                        <a:pt x="195" y="77"/>
                        <a:pt x="195" y="77"/>
                      </a:cubicBezTo>
                      <a:cubicBezTo>
                        <a:pt x="195" y="77"/>
                        <a:pt x="195" y="77"/>
                        <a:pt x="195" y="77"/>
                      </a:cubicBezTo>
                      <a:cubicBezTo>
                        <a:pt x="195" y="77"/>
                        <a:pt x="195" y="77"/>
                        <a:pt x="195" y="78"/>
                      </a:cubicBezTo>
                      <a:cubicBezTo>
                        <a:pt x="195" y="78"/>
                        <a:pt x="195" y="78"/>
                        <a:pt x="195" y="78"/>
                      </a:cubicBezTo>
                      <a:cubicBezTo>
                        <a:pt x="195" y="78"/>
                        <a:pt x="195" y="78"/>
                        <a:pt x="195" y="78"/>
                      </a:cubicBezTo>
                      <a:cubicBezTo>
                        <a:pt x="194" y="78"/>
                        <a:pt x="194" y="78"/>
                        <a:pt x="194" y="78"/>
                      </a:cubicBezTo>
                      <a:cubicBezTo>
                        <a:pt x="194" y="78"/>
                        <a:pt x="194" y="78"/>
                        <a:pt x="194" y="78"/>
                      </a:cubicBezTo>
                      <a:cubicBezTo>
                        <a:pt x="194" y="78"/>
                        <a:pt x="194" y="78"/>
                        <a:pt x="194" y="78"/>
                      </a:cubicBezTo>
                      <a:cubicBezTo>
                        <a:pt x="194" y="78"/>
                        <a:pt x="194" y="78"/>
                        <a:pt x="194" y="78"/>
                      </a:cubicBezTo>
                      <a:cubicBezTo>
                        <a:pt x="194" y="78"/>
                        <a:pt x="194" y="78"/>
                        <a:pt x="194" y="78"/>
                      </a:cubicBezTo>
                      <a:cubicBezTo>
                        <a:pt x="194" y="78"/>
                        <a:pt x="194" y="78"/>
                        <a:pt x="194" y="78"/>
                      </a:cubicBezTo>
                      <a:cubicBezTo>
                        <a:pt x="194" y="78"/>
                        <a:pt x="195" y="78"/>
                        <a:pt x="195" y="78"/>
                      </a:cubicBezTo>
                      <a:cubicBezTo>
                        <a:pt x="195" y="78"/>
                        <a:pt x="195" y="78"/>
                        <a:pt x="195" y="78"/>
                      </a:cubicBezTo>
                      <a:cubicBezTo>
                        <a:pt x="195" y="78"/>
                        <a:pt x="195" y="78"/>
                        <a:pt x="195" y="78"/>
                      </a:cubicBezTo>
                      <a:cubicBezTo>
                        <a:pt x="195" y="78"/>
                        <a:pt x="195" y="78"/>
                        <a:pt x="196" y="77"/>
                      </a:cubicBezTo>
                      <a:cubicBezTo>
                        <a:pt x="196" y="77"/>
                        <a:pt x="196" y="77"/>
                        <a:pt x="196" y="77"/>
                      </a:cubicBezTo>
                      <a:cubicBezTo>
                        <a:pt x="196" y="77"/>
                        <a:pt x="196" y="77"/>
                        <a:pt x="196" y="77"/>
                      </a:cubicBezTo>
                      <a:cubicBezTo>
                        <a:pt x="196" y="77"/>
                        <a:pt x="196" y="77"/>
                        <a:pt x="196" y="77"/>
                      </a:cubicBezTo>
                      <a:cubicBezTo>
                        <a:pt x="196" y="77"/>
                        <a:pt x="196" y="77"/>
                        <a:pt x="196" y="77"/>
                      </a:cubicBezTo>
                      <a:cubicBezTo>
                        <a:pt x="196" y="77"/>
                        <a:pt x="196" y="77"/>
                        <a:pt x="196" y="77"/>
                      </a:cubicBezTo>
                      <a:cubicBezTo>
                        <a:pt x="196" y="77"/>
                        <a:pt x="196" y="77"/>
                        <a:pt x="196" y="77"/>
                      </a:cubicBezTo>
                      <a:cubicBezTo>
                        <a:pt x="196" y="77"/>
                        <a:pt x="196" y="77"/>
                        <a:pt x="196" y="77"/>
                      </a:cubicBezTo>
                      <a:cubicBezTo>
                        <a:pt x="196" y="77"/>
                        <a:pt x="196" y="77"/>
                        <a:pt x="196" y="77"/>
                      </a:cubicBezTo>
                      <a:cubicBezTo>
                        <a:pt x="196" y="77"/>
                        <a:pt x="196" y="77"/>
                        <a:pt x="196" y="77"/>
                      </a:cubicBezTo>
                      <a:cubicBezTo>
                        <a:pt x="196" y="76"/>
                        <a:pt x="196" y="76"/>
                        <a:pt x="196" y="76"/>
                      </a:cubicBezTo>
                      <a:cubicBezTo>
                        <a:pt x="196" y="76"/>
                        <a:pt x="196" y="76"/>
                        <a:pt x="196" y="76"/>
                      </a:cubicBezTo>
                      <a:cubicBezTo>
                        <a:pt x="196" y="76"/>
                        <a:pt x="196" y="76"/>
                        <a:pt x="197" y="76"/>
                      </a:cubicBezTo>
                      <a:cubicBezTo>
                        <a:pt x="197" y="76"/>
                        <a:pt x="197" y="76"/>
                        <a:pt x="197" y="76"/>
                      </a:cubicBezTo>
                      <a:cubicBezTo>
                        <a:pt x="197" y="76"/>
                        <a:pt x="197" y="76"/>
                        <a:pt x="197" y="76"/>
                      </a:cubicBezTo>
                      <a:cubicBezTo>
                        <a:pt x="197" y="76"/>
                        <a:pt x="197" y="76"/>
                        <a:pt x="197" y="76"/>
                      </a:cubicBezTo>
                      <a:cubicBezTo>
                        <a:pt x="197" y="76"/>
                        <a:pt x="197" y="76"/>
                        <a:pt x="197" y="76"/>
                      </a:cubicBezTo>
                      <a:cubicBezTo>
                        <a:pt x="197" y="76"/>
                        <a:pt x="197" y="76"/>
                        <a:pt x="197" y="76"/>
                      </a:cubicBezTo>
                      <a:cubicBezTo>
                        <a:pt x="197" y="76"/>
                        <a:pt x="197" y="76"/>
                        <a:pt x="197" y="76"/>
                      </a:cubicBezTo>
                      <a:cubicBezTo>
                        <a:pt x="197" y="76"/>
                        <a:pt x="197" y="76"/>
                        <a:pt x="197" y="76"/>
                      </a:cubicBezTo>
                      <a:cubicBezTo>
                        <a:pt x="197" y="76"/>
                        <a:pt x="197" y="76"/>
                        <a:pt x="197" y="76"/>
                      </a:cubicBezTo>
                      <a:cubicBezTo>
                        <a:pt x="197" y="76"/>
                        <a:pt x="197" y="76"/>
                        <a:pt x="197" y="76"/>
                      </a:cubicBezTo>
                      <a:cubicBezTo>
                        <a:pt x="197" y="76"/>
                        <a:pt x="198" y="76"/>
                        <a:pt x="198" y="76"/>
                      </a:cubicBezTo>
                      <a:cubicBezTo>
                        <a:pt x="198" y="76"/>
                        <a:pt x="198" y="76"/>
                        <a:pt x="198" y="76"/>
                      </a:cubicBezTo>
                      <a:cubicBezTo>
                        <a:pt x="198" y="76"/>
                        <a:pt x="198" y="76"/>
                        <a:pt x="198" y="76"/>
                      </a:cubicBezTo>
                      <a:cubicBezTo>
                        <a:pt x="198" y="76"/>
                        <a:pt x="198" y="76"/>
                        <a:pt x="198" y="76"/>
                      </a:cubicBezTo>
                      <a:cubicBezTo>
                        <a:pt x="198" y="76"/>
                        <a:pt x="198" y="76"/>
                        <a:pt x="198" y="76"/>
                      </a:cubicBezTo>
                      <a:cubicBezTo>
                        <a:pt x="198" y="76"/>
                        <a:pt x="198" y="76"/>
                        <a:pt x="198" y="76"/>
                      </a:cubicBezTo>
                      <a:cubicBezTo>
                        <a:pt x="198" y="76"/>
                        <a:pt x="198" y="76"/>
                        <a:pt x="198" y="76"/>
                      </a:cubicBezTo>
                      <a:cubicBezTo>
                        <a:pt x="198" y="76"/>
                        <a:pt x="198" y="76"/>
                        <a:pt x="198" y="76"/>
                      </a:cubicBezTo>
                      <a:cubicBezTo>
                        <a:pt x="198" y="76"/>
                        <a:pt x="198" y="76"/>
                        <a:pt x="198" y="76"/>
                      </a:cubicBezTo>
                      <a:cubicBezTo>
                        <a:pt x="198" y="76"/>
                        <a:pt x="198" y="76"/>
                        <a:pt x="198" y="76"/>
                      </a:cubicBezTo>
                      <a:cubicBezTo>
                        <a:pt x="198" y="76"/>
                        <a:pt x="198" y="76"/>
                        <a:pt x="198" y="76"/>
                      </a:cubicBezTo>
                      <a:cubicBezTo>
                        <a:pt x="198" y="76"/>
                        <a:pt x="199" y="76"/>
                        <a:pt x="199" y="76"/>
                      </a:cubicBezTo>
                      <a:cubicBezTo>
                        <a:pt x="199" y="76"/>
                        <a:pt x="199" y="76"/>
                        <a:pt x="199" y="76"/>
                      </a:cubicBezTo>
                      <a:cubicBezTo>
                        <a:pt x="199" y="76"/>
                        <a:pt x="199" y="76"/>
                        <a:pt x="199" y="76"/>
                      </a:cubicBezTo>
                      <a:cubicBezTo>
                        <a:pt x="199" y="76"/>
                        <a:pt x="199" y="76"/>
                        <a:pt x="199" y="76"/>
                      </a:cubicBezTo>
                      <a:cubicBezTo>
                        <a:pt x="199" y="76"/>
                        <a:pt x="199" y="76"/>
                        <a:pt x="199" y="76"/>
                      </a:cubicBezTo>
                      <a:cubicBezTo>
                        <a:pt x="199" y="76"/>
                        <a:pt x="199" y="76"/>
                        <a:pt x="199" y="76"/>
                      </a:cubicBezTo>
                      <a:cubicBezTo>
                        <a:pt x="199" y="76"/>
                        <a:pt x="199" y="76"/>
                        <a:pt x="199" y="76"/>
                      </a:cubicBezTo>
                      <a:cubicBezTo>
                        <a:pt x="199" y="76"/>
                        <a:pt x="199" y="76"/>
                        <a:pt x="199" y="76"/>
                      </a:cubicBezTo>
                      <a:cubicBezTo>
                        <a:pt x="199" y="76"/>
                        <a:pt x="199" y="76"/>
                        <a:pt x="199" y="76"/>
                      </a:cubicBezTo>
                      <a:cubicBezTo>
                        <a:pt x="199" y="76"/>
                        <a:pt x="199" y="76"/>
                        <a:pt x="199" y="76"/>
                      </a:cubicBezTo>
                      <a:cubicBezTo>
                        <a:pt x="200" y="76"/>
                        <a:pt x="200" y="76"/>
                        <a:pt x="200" y="77"/>
                      </a:cubicBezTo>
                      <a:cubicBezTo>
                        <a:pt x="200" y="77"/>
                        <a:pt x="200" y="77"/>
                        <a:pt x="200" y="77"/>
                      </a:cubicBezTo>
                      <a:cubicBezTo>
                        <a:pt x="200" y="77"/>
                        <a:pt x="200" y="77"/>
                        <a:pt x="200" y="77"/>
                      </a:cubicBezTo>
                      <a:cubicBezTo>
                        <a:pt x="200" y="77"/>
                        <a:pt x="200" y="77"/>
                        <a:pt x="200" y="77"/>
                      </a:cubicBezTo>
                      <a:cubicBezTo>
                        <a:pt x="200" y="77"/>
                        <a:pt x="200" y="77"/>
                        <a:pt x="200" y="77"/>
                      </a:cubicBezTo>
                      <a:cubicBezTo>
                        <a:pt x="200" y="77"/>
                        <a:pt x="200" y="77"/>
                        <a:pt x="200" y="77"/>
                      </a:cubicBezTo>
                      <a:cubicBezTo>
                        <a:pt x="200" y="77"/>
                        <a:pt x="200" y="77"/>
                        <a:pt x="200" y="77"/>
                      </a:cubicBezTo>
                      <a:cubicBezTo>
                        <a:pt x="200" y="77"/>
                        <a:pt x="200" y="77"/>
                        <a:pt x="200" y="77"/>
                      </a:cubicBezTo>
                      <a:cubicBezTo>
                        <a:pt x="200" y="77"/>
                        <a:pt x="200" y="77"/>
                        <a:pt x="200" y="77"/>
                      </a:cubicBezTo>
                      <a:cubicBezTo>
                        <a:pt x="200" y="77"/>
                        <a:pt x="200" y="77"/>
                        <a:pt x="200" y="77"/>
                      </a:cubicBezTo>
                      <a:cubicBezTo>
                        <a:pt x="200" y="78"/>
                        <a:pt x="200" y="78"/>
                        <a:pt x="200" y="78"/>
                      </a:cubicBezTo>
                      <a:cubicBezTo>
                        <a:pt x="200" y="78"/>
                        <a:pt x="200" y="78"/>
                        <a:pt x="200" y="78"/>
                      </a:cubicBezTo>
                      <a:cubicBezTo>
                        <a:pt x="200" y="78"/>
                        <a:pt x="200" y="78"/>
                        <a:pt x="200" y="78"/>
                      </a:cubicBezTo>
                      <a:cubicBezTo>
                        <a:pt x="200" y="78"/>
                        <a:pt x="200" y="78"/>
                        <a:pt x="200" y="78"/>
                      </a:cubicBezTo>
                      <a:cubicBezTo>
                        <a:pt x="200" y="78"/>
                        <a:pt x="200" y="78"/>
                        <a:pt x="200" y="78"/>
                      </a:cubicBezTo>
                      <a:cubicBezTo>
                        <a:pt x="200" y="79"/>
                        <a:pt x="200" y="79"/>
                        <a:pt x="200" y="79"/>
                      </a:cubicBezTo>
                      <a:cubicBezTo>
                        <a:pt x="200" y="79"/>
                        <a:pt x="200" y="79"/>
                        <a:pt x="200" y="79"/>
                      </a:cubicBezTo>
                      <a:cubicBezTo>
                        <a:pt x="200" y="79"/>
                        <a:pt x="200" y="79"/>
                        <a:pt x="200" y="79"/>
                      </a:cubicBezTo>
                      <a:cubicBezTo>
                        <a:pt x="200" y="79"/>
                        <a:pt x="200" y="79"/>
                        <a:pt x="200" y="79"/>
                      </a:cubicBezTo>
                      <a:cubicBezTo>
                        <a:pt x="200" y="79"/>
                        <a:pt x="200" y="79"/>
                        <a:pt x="200" y="79"/>
                      </a:cubicBezTo>
                      <a:cubicBezTo>
                        <a:pt x="200" y="79"/>
                        <a:pt x="200" y="79"/>
                        <a:pt x="200" y="79"/>
                      </a:cubicBezTo>
                      <a:cubicBezTo>
                        <a:pt x="200" y="79"/>
                        <a:pt x="200" y="79"/>
                        <a:pt x="200" y="79"/>
                      </a:cubicBezTo>
                      <a:cubicBezTo>
                        <a:pt x="200" y="79"/>
                        <a:pt x="200" y="79"/>
                        <a:pt x="200" y="79"/>
                      </a:cubicBezTo>
                      <a:cubicBezTo>
                        <a:pt x="200" y="79"/>
                        <a:pt x="200" y="80"/>
                        <a:pt x="200" y="80"/>
                      </a:cubicBezTo>
                      <a:cubicBezTo>
                        <a:pt x="200" y="80"/>
                        <a:pt x="200" y="80"/>
                        <a:pt x="200" y="80"/>
                      </a:cubicBezTo>
                      <a:cubicBezTo>
                        <a:pt x="200" y="80"/>
                        <a:pt x="200" y="80"/>
                        <a:pt x="200" y="80"/>
                      </a:cubicBezTo>
                      <a:cubicBezTo>
                        <a:pt x="200" y="80"/>
                        <a:pt x="201" y="80"/>
                        <a:pt x="201" y="80"/>
                      </a:cubicBezTo>
                      <a:cubicBezTo>
                        <a:pt x="201" y="80"/>
                        <a:pt x="201" y="80"/>
                        <a:pt x="201" y="80"/>
                      </a:cubicBezTo>
                      <a:cubicBezTo>
                        <a:pt x="201" y="80"/>
                        <a:pt x="201" y="80"/>
                        <a:pt x="201" y="80"/>
                      </a:cubicBezTo>
                      <a:cubicBezTo>
                        <a:pt x="201" y="80"/>
                        <a:pt x="201" y="80"/>
                        <a:pt x="201" y="80"/>
                      </a:cubicBezTo>
                      <a:cubicBezTo>
                        <a:pt x="201" y="80"/>
                        <a:pt x="201" y="80"/>
                        <a:pt x="201" y="80"/>
                      </a:cubicBezTo>
                      <a:cubicBezTo>
                        <a:pt x="201" y="80"/>
                        <a:pt x="201" y="80"/>
                        <a:pt x="201" y="80"/>
                      </a:cubicBezTo>
                      <a:cubicBezTo>
                        <a:pt x="201" y="80"/>
                        <a:pt x="201" y="79"/>
                        <a:pt x="201" y="79"/>
                      </a:cubicBezTo>
                      <a:cubicBezTo>
                        <a:pt x="201" y="79"/>
                        <a:pt x="201" y="80"/>
                        <a:pt x="201" y="80"/>
                      </a:cubicBezTo>
                      <a:cubicBezTo>
                        <a:pt x="201" y="80"/>
                        <a:pt x="202" y="80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203" y="80"/>
                        <a:pt x="203" y="80"/>
                        <a:pt x="203" y="80"/>
                      </a:cubicBezTo>
                      <a:cubicBezTo>
                        <a:pt x="203" y="80"/>
                        <a:pt x="203" y="80"/>
                        <a:pt x="203" y="80"/>
                      </a:cubicBezTo>
                      <a:cubicBezTo>
                        <a:pt x="203" y="80"/>
                        <a:pt x="202" y="80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202" y="80"/>
                        <a:pt x="203" y="80"/>
                        <a:pt x="203" y="80"/>
                      </a:cubicBezTo>
                      <a:cubicBezTo>
                        <a:pt x="203" y="80"/>
                        <a:pt x="203" y="81"/>
                        <a:pt x="203" y="81"/>
                      </a:cubicBezTo>
                      <a:cubicBezTo>
                        <a:pt x="203" y="81"/>
                        <a:pt x="203" y="81"/>
                        <a:pt x="203" y="81"/>
                      </a:cubicBezTo>
                      <a:cubicBezTo>
                        <a:pt x="203" y="81"/>
                        <a:pt x="203" y="81"/>
                        <a:pt x="203" y="81"/>
                      </a:cubicBezTo>
                      <a:cubicBezTo>
                        <a:pt x="203" y="81"/>
                        <a:pt x="203" y="81"/>
                        <a:pt x="203" y="81"/>
                      </a:cubicBezTo>
                      <a:cubicBezTo>
                        <a:pt x="203" y="81"/>
                        <a:pt x="203" y="81"/>
                        <a:pt x="204" y="81"/>
                      </a:cubicBezTo>
                      <a:cubicBezTo>
                        <a:pt x="204" y="81"/>
                        <a:pt x="204" y="81"/>
                        <a:pt x="204" y="81"/>
                      </a:cubicBezTo>
                      <a:cubicBezTo>
                        <a:pt x="204" y="81"/>
                        <a:pt x="204" y="81"/>
                        <a:pt x="204" y="81"/>
                      </a:cubicBezTo>
                      <a:cubicBezTo>
                        <a:pt x="204" y="82"/>
                        <a:pt x="204" y="82"/>
                        <a:pt x="203" y="82"/>
                      </a:cubicBezTo>
                      <a:cubicBezTo>
                        <a:pt x="203" y="82"/>
                        <a:pt x="203" y="81"/>
                        <a:pt x="203" y="81"/>
                      </a:cubicBezTo>
                      <a:cubicBezTo>
                        <a:pt x="203" y="81"/>
                        <a:pt x="203" y="81"/>
                        <a:pt x="203" y="81"/>
                      </a:cubicBezTo>
                      <a:cubicBezTo>
                        <a:pt x="203" y="81"/>
                        <a:pt x="203" y="81"/>
                        <a:pt x="203" y="81"/>
                      </a:cubicBezTo>
                      <a:cubicBezTo>
                        <a:pt x="203" y="81"/>
                        <a:pt x="203" y="81"/>
                        <a:pt x="203" y="81"/>
                      </a:cubicBezTo>
                      <a:cubicBezTo>
                        <a:pt x="203" y="81"/>
                        <a:pt x="203" y="82"/>
                        <a:pt x="203" y="82"/>
                      </a:cubicBezTo>
                      <a:cubicBezTo>
                        <a:pt x="203" y="82"/>
                        <a:pt x="203" y="82"/>
                        <a:pt x="203" y="82"/>
                      </a:cubicBezTo>
                      <a:cubicBezTo>
                        <a:pt x="203" y="82"/>
                        <a:pt x="203" y="82"/>
                        <a:pt x="203" y="82"/>
                      </a:cubicBezTo>
                      <a:cubicBezTo>
                        <a:pt x="203" y="82"/>
                        <a:pt x="203" y="82"/>
                        <a:pt x="203" y="82"/>
                      </a:cubicBezTo>
                      <a:cubicBezTo>
                        <a:pt x="203" y="82"/>
                        <a:pt x="203" y="82"/>
                        <a:pt x="203" y="82"/>
                      </a:cubicBezTo>
                      <a:cubicBezTo>
                        <a:pt x="203" y="82"/>
                        <a:pt x="203" y="82"/>
                        <a:pt x="203" y="82"/>
                      </a:cubicBezTo>
                      <a:cubicBezTo>
                        <a:pt x="203" y="82"/>
                        <a:pt x="203" y="82"/>
                        <a:pt x="203" y="82"/>
                      </a:cubicBezTo>
                      <a:cubicBezTo>
                        <a:pt x="204" y="83"/>
                        <a:pt x="204" y="83"/>
                        <a:pt x="204" y="83"/>
                      </a:cubicBezTo>
                      <a:cubicBezTo>
                        <a:pt x="204" y="83"/>
                        <a:pt x="204" y="83"/>
                        <a:pt x="204" y="83"/>
                      </a:cubicBezTo>
                      <a:cubicBezTo>
                        <a:pt x="204" y="84"/>
                        <a:pt x="204" y="84"/>
                        <a:pt x="204" y="84"/>
                      </a:cubicBezTo>
                      <a:cubicBezTo>
                        <a:pt x="204" y="84"/>
                        <a:pt x="204" y="84"/>
                        <a:pt x="204" y="84"/>
                      </a:cubicBezTo>
                      <a:cubicBezTo>
                        <a:pt x="204" y="84"/>
                        <a:pt x="204" y="84"/>
                        <a:pt x="204" y="85"/>
                      </a:cubicBezTo>
                      <a:cubicBezTo>
                        <a:pt x="204" y="85"/>
                        <a:pt x="204" y="85"/>
                        <a:pt x="204" y="85"/>
                      </a:cubicBezTo>
                      <a:cubicBezTo>
                        <a:pt x="204" y="85"/>
                        <a:pt x="204" y="85"/>
                        <a:pt x="204" y="85"/>
                      </a:cubicBezTo>
                      <a:cubicBezTo>
                        <a:pt x="204" y="85"/>
                        <a:pt x="204" y="85"/>
                        <a:pt x="204" y="85"/>
                      </a:cubicBezTo>
                      <a:cubicBezTo>
                        <a:pt x="205" y="86"/>
                        <a:pt x="205" y="86"/>
                        <a:pt x="205" y="86"/>
                      </a:cubicBezTo>
                      <a:cubicBezTo>
                        <a:pt x="205" y="86"/>
                        <a:pt x="205" y="86"/>
                        <a:pt x="205" y="86"/>
                      </a:cubicBezTo>
                      <a:cubicBezTo>
                        <a:pt x="205" y="86"/>
                        <a:pt x="205" y="86"/>
                        <a:pt x="205" y="86"/>
                      </a:cubicBezTo>
                      <a:cubicBezTo>
                        <a:pt x="205" y="86"/>
                        <a:pt x="205" y="86"/>
                        <a:pt x="205" y="86"/>
                      </a:cubicBezTo>
                      <a:cubicBezTo>
                        <a:pt x="205" y="86"/>
                        <a:pt x="205" y="86"/>
                        <a:pt x="205" y="86"/>
                      </a:cubicBezTo>
                      <a:cubicBezTo>
                        <a:pt x="205" y="86"/>
                        <a:pt x="205" y="86"/>
                        <a:pt x="205" y="86"/>
                      </a:cubicBezTo>
                      <a:cubicBezTo>
                        <a:pt x="205" y="86"/>
                        <a:pt x="205" y="86"/>
                        <a:pt x="205" y="86"/>
                      </a:cubicBezTo>
                      <a:cubicBezTo>
                        <a:pt x="205" y="86"/>
                        <a:pt x="205" y="86"/>
                        <a:pt x="205" y="86"/>
                      </a:cubicBezTo>
                      <a:cubicBezTo>
                        <a:pt x="205" y="86"/>
                        <a:pt x="205" y="86"/>
                        <a:pt x="205" y="86"/>
                      </a:cubicBezTo>
                      <a:cubicBezTo>
                        <a:pt x="205" y="87"/>
                        <a:pt x="205" y="87"/>
                        <a:pt x="205" y="87"/>
                      </a:cubicBezTo>
                      <a:cubicBezTo>
                        <a:pt x="205" y="87"/>
                        <a:pt x="205" y="86"/>
                        <a:pt x="205" y="86"/>
                      </a:cubicBezTo>
                      <a:cubicBezTo>
                        <a:pt x="205" y="86"/>
                        <a:pt x="205" y="86"/>
                        <a:pt x="205" y="86"/>
                      </a:cubicBezTo>
                      <a:cubicBezTo>
                        <a:pt x="205" y="86"/>
                        <a:pt x="205" y="86"/>
                        <a:pt x="205" y="86"/>
                      </a:cubicBezTo>
                      <a:cubicBezTo>
                        <a:pt x="205" y="86"/>
                        <a:pt x="206" y="86"/>
                        <a:pt x="206" y="86"/>
                      </a:cubicBezTo>
                      <a:cubicBezTo>
                        <a:pt x="206" y="86"/>
                        <a:pt x="206" y="86"/>
                        <a:pt x="206" y="86"/>
                      </a:cubicBezTo>
                      <a:cubicBezTo>
                        <a:pt x="206" y="86"/>
                        <a:pt x="206" y="86"/>
                        <a:pt x="206" y="86"/>
                      </a:cubicBezTo>
                      <a:cubicBezTo>
                        <a:pt x="206" y="86"/>
                        <a:pt x="206" y="86"/>
                        <a:pt x="206" y="86"/>
                      </a:cubicBezTo>
                      <a:cubicBezTo>
                        <a:pt x="206" y="86"/>
                        <a:pt x="206" y="86"/>
                        <a:pt x="206" y="86"/>
                      </a:cubicBezTo>
                      <a:cubicBezTo>
                        <a:pt x="206" y="86"/>
                        <a:pt x="206" y="86"/>
                        <a:pt x="206" y="86"/>
                      </a:cubicBezTo>
                      <a:cubicBezTo>
                        <a:pt x="206" y="86"/>
                        <a:pt x="206" y="86"/>
                        <a:pt x="206" y="86"/>
                      </a:cubicBezTo>
                      <a:cubicBezTo>
                        <a:pt x="206" y="86"/>
                        <a:pt x="206" y="86"/>
                        <a:pt x="206" y="86"/>
                      </a:cubicBezTo>
                      <a:cubicBezTo>
                        <a:pt x="206" y="86"/>
                        <a:pt x="206" y="86"/>
                        <a:pt x="206" y="86"/>
                      </a:cubicBezTo>
                      <a:cubicBezTo>
                        <a:pt x="206" y="86"/>
                        <a:pt x="206" y="86"/>
                        <a:pt x="206" y="86"/>
                      </a:cubicBezTo>
                      <a:cubicBezTo>
                        <a:pt x="206" y="86"/>
                        <a:pt x="206" y="86"/>
                        <a:pt x="206" y="86"/>
                      </a:cubicBezTo>
                      <a:cubicBezTo>
                        <a:pt x="206" y="86"/>
                        <a:pt x="206" y="86"/>
                        <a:pt x="206" y="86"/>
                      </a:cubicBezTo>
                      <a:cubicBezTo>
                        <a:pt x="206" y="86"/>
                        <a:pt x="206" y="86"/>
                        <a:pt x="206" y="86"/>
                      </a:cubicBezTo>
                      <a:cubicBezTo>
                        <a:pt x="206" y="86"/>
                        <a:pt x="206" y="85"/>
                        <a:pt x="206" y="85"/>
                      </a:cubicBezTo>
                      <a:cubicBezTo>
                        <a:pt x="206" y="85"/>
                        <a:pt x="206" y="85"/>
                        <a:pt x="206" y="85"/>
                      </a:cubicBezTo>
                      <a:cubicBezTo>
                        <a:pt x="206" y="85"/>
                        <a:pt x="206" y="85"/>
                        <a:pt x="206" y="85"/>
                      </a:cubicBezTo>
                      <a:cubicBezTo>
                        <a:pt x="206" y="85"/>
                        <a:pt x="206" y="85"/>
                        <a:pt x="206" y="85"/>
                      </a:cubicBezTo>
                      <a:cubicBezTo>
                        <a:pt x="207" y="85"/>
                        <a:pt x="207" y="85"/>
                        <a:pt x="207" y="85"/>
                      </a:cubicBezTo>
                      <a:cubicBezTo>
                        <a:pt x="207" y="85"/>
                        <a:pt x="207" y="85"/>
                        <a:pt x="207" y="85"/>
                      </a:cubicBezTo>
                      <a:cubicBezTo>
                        <a:pt x="207" y="85"/>
                        <a:pt x="207" y="85"/>
                        <a:pt x="207" y="85"/>
                      </a:cubicBezTo>
                      <a:cubicBezTo>
                        <a:pt x="207" y="85"/>
                        <a:pt x="207" y="85"/>
                        <a:pt x="207" y="85"/>
                      </a:cubicBezTo>
                      <a:cubicBezTo>
                        <a:pt x="207" y="85"/>
                        <a:pt x="207" y="85"/>
                        <a:pt x="207" y="85"/>
                      </a:cubicBezTo>
                      <a:cubicBezTo>
                        <a:pt x="207" y="85"/>
                        <a:pt x="207" y="85"/>
                        <a:pt x="207" y="85"/>
                      </a:cubicBezTo>
                      <a:cubicBezTo>
                        <a:pt x="207" y="85"/>
                        <a:pt x="207" y="85"/>
                        <a:pt x="207" y="85"/>
                      </a:cubicBezTo>
                      <a:cubicBezTo>
                        <a:pt x="207" y="85"/>
                        <a:pt x="207" y="85"/>
                        <a:pt x="207" y="85"/>
                      </a:cubicBezTo>
                      <a:cubicBezTo>
                        <a:pt x="207" y="85"/>
                        <a:pt x="207" y="85"/>
                        <a:pt x="207" y="85"/>
                      </a:cubicBezTo>
                      <a:cubicBezTo>
                        <a:pt x="207" y="85"/>
                        <a:pt x="207" y="85"/>
                        <a:pt x="207" y="85"/>
                      </a:cubicBezTo>
                      <a:cubicBezTo>
                        <a:pt x="207" y="85"/>
                        <a:pt x="207" y="85"/>
                        <a:pt x="207" y="85"/>
                      </a:cubicBezTo>
                      <a:cubicBezTo>
                        <a:pt x="207" y="85"/>
                        <a:pt x="207" y="85"/>
                        <a:pt x="207" y="85"/>
                      </a:cubicBezTo>
                      <a:cubicBezTo>
                        <a:pt x="207" y="85"/>
                        <a:pt x="207" y="85"/>
                        <a:pt x="207" y="85"/>
                      </a:cubicBezTo>
                      <a:cubicBezTo>
                        <a:pt x="208" y="85"/>
                        <a:pt x="208" y="85"/>
                        <a:pt x="208" y="85"/>
                      </a:cubicBezTo>
                      <a:cubicBezTo>
                        <a:pt x="208" y="85"/>
                        <a:pt x="208" y="85"/>
                        <a:pt x="208" y="85"/>
                      </a:cubicBezTo>
                      <a:cubicBezTo>
                        <a:pt x="208" y="85"/>
                        <a:pt x="208" y="85"/>
                        <a:pt x="208" y="85"/>
                      </a:cubicBezTo>
                      <a:cubicBezTo>
                        <a:pt x="208" y="85"/>
                        <a:pt x="208" y="85"/>
                        <a:pt x="208" y="85"/>
                      </a:cubicBezTo>
                      <a:cubicBezTo>
                        <a:pt x="208" y="85"/>
                        <a:pt x="208" y="85"/>
                        <a:pt x="208" y="85"/>
                      </a:cubicBezTo>
                      <a:cubicBezTo>
                        <a:pt x="208" y="85"/>
                        <a:pt x="208" y="85"/>
                        <a:pt x="208" y="85"/>
                      </a:cubicBezTo>
                      <a:cubicBezTo>
                        <a:pt x="208" y="85"/>
                        <a:pt x="208" y="84"/>
                        <a:pt x="208" y="84"/>
                      </a:cubicBezTo>
                      <a:cubicBezTo>
                        <a:pt x="208" y="84"/>
                        <a:pt x="208" y="84"/>
                        <a:pt x="208" y="84"/>
                      </a:cubicBezTo>
                      <a:cubicBezTo>
                        <a:pt x="208" y="84"/>
                        <a:pt x="208" y="84"/>
                        <a:pt x="208" y="83"/>
                      </a:cubicBezTo>
                      <a:cubicBezTo>
                        <a:pt x="208" y="83"/>
                        <a:pt x="208" y="83"/>
                        <a:pt x="208" y="83"/>
                      </a:cubicBezTo>
                      <a:cubicBezTo>
                        <a:pt x="208" y="83"/>
                        <a:pt x="208" y="83"/>
                        <a:pt x="207" y="83"/>
                      </a:cubicBezTo>
                      <a:cubicBezTo>
                        <a:pt x="207" y="83"/>
                        <a:pt x="207" y="82"/>
                        <a:pt x="207" y="82"/>
                      </a:cubicBezTo>
                      <a:cubicBezTo>
                        <a:pt x="207" y="82"/>
                        <a:pt x="207" y="82"/>
                        <a:pt x="207" y="82"/>
                      </a:cubicBezTo>
                      <a:cubicBezTo>
                        <a:pt x="207" y="82"/>
                        <a:pt x="207" y="82"/>
                        <a:pt x="207" y="82"/>
                      </a:cubicBezTo>
                      <a:cubicBezTo>
                        <a:pt x="207" y="82"/>
                        <a:pt x="207" y="82"/>
                        <a:pt x="207" y="81"/>
                      </a:cubicBezTo>
                      <a:cubicBezTo>
                        <a:pt x="207" y="81"/>
                        <a:pt x="207" y="80"/>
                        <a:pt x="206" y="80"/>
                      </a:cubicBezTo>
                      <a:cubicBezTo>
                        <a:pt x="206" y="80"/>
                        <a:pt x="206" y="80"/>
                        <a:pt x="206" y="80"/>
                      </a:cubicBezTo>
                      <a:cubicBezTo>
                        <a:pt x="206" y="80"/>
                        <a:pt x="206" y="80"/>
                        <a:pt x="206" y="80"/>
                      </a:cubicBezTo>
                      <a:cubicBezTo>
                        <a:pt x="206" y="80"/>
                        <a:pt x="206" y="79"/>
                        <a:pt x="206" y="79"/>
                      </a:cubicBezTo>
                      <a:cubicBezTo>
                        <a:pt x="206" y="79"/>
                        <a:pt x="205" y="78"/>
                        <a:pt x="205" y="78"/>
                      </a:cubicBezTo>
                      <a:cubicBezTo>
                        <a:pt x="205" y="78"/>
                        <a:pt x="205" y="78"/>
                        <a:pt x="204" y="78"/>
                      </a:cubicBezTo>
                      <a:cubicBezTo>
                        <a:pt x="204" y="78"/>
                        <a:pt x="204" y="78"/>
                        <a:pt x="204" y="78"/>
                      </a:cubicBezTo>
                      <a:cubicBezTo>
                        <a:pt x="204" y="78"/>
                        <a:pt x="204" y="78"/>
                        <a:pt x="204" y="78"/>
                      </a:cubicBezTo>
                      <a:cubicBezTo>
                        <a:pt x="204" y="78"/>
                        <a:pt x="204" y="78"/>
                        <a:pt x="204" y="78"/>
                      </a:cubicBezTo>
                      <a:cubicBezTo>
                        <a:pt x="204" y="78"/>
                        <a:pt x="204" y="78"/>
                        <a:pt x="204" y="78"/>
                      </a:cubicBezTo>
                      <a:cubicBezTo>
                        <a:pt x="204" y="77"/>
                        <a:pt x="204" y="77"/>
                        <a:pt x="204" y="77"/>
                      </a:cubicBezTo>
                      <a:cubicBezTo>
                        <a:pt x="203" y="77"/>
                        <a:pt x="203" y="77"/>
                        <a:pt x="203" y="77"/>
                      </a:cubicBezTo>
                      <a:cubicBezTo>
                        <a:pt x="203" y="77"/>
                        <a:pt x="203" y="77"/>
                        <a:pt x="203" y="77"/>
                      </a:cubicBezTo>
                      <a:cubicBezTo>
                        <a:pt x="203" y="77"/>
                        <a:pt x="203" y="77"/>
                        <a:pt x="203" y="77"/>
                      </a:cubicBezTo>
                      <a:cubicBezTo>
                        <a:pt x="203" y="76"/>
                        <a:pt x="203" y="76"/>
                        <a:pt x="203" y="76"/>
                      </a:cubicBezTo>
                      <a:cubicBezTo>
                        <a:pt x="203" y="76"/>
                        <a:pt x="203" y="76"/>
                        <a:pt x="203" y="76"/>
                      </a:cubicBezTo>
                      <a:cubicBezTo>
                        <a:pt x="203" y="76"/>
                        <a:pt x="203" y="76"/>
                        <a:pt x="203" y="75"/>
                      </a:cubicBezTo>
                      <a:cubicBezTo>
                        <a:pt x="203" y="75"/>
                        <a:pt x="203" y="75"/>
                        <a:pt x="203" y="75"/>
                      </a:cubicBezTo>
                      <a:cubicBezTo>
                        <a:pt x="203" y="75"/>
                        <a:pt x="203" y="75"/>
                        <a:pt x="203" y="75"/>
                      </a:cubicBezTo>
                      <a:cubicBezTo>
                        <a:pt x="203" y="75"/>
                        <a:pt x="203" y="75"/>
                        <a:pt x="203" y="75"/>
                      </a:cubicBezTo>
                      <a:cubicBezTo>
                        <a:pt x="203" y="75"/>
                        <a:pt x="203" y="75"/>
                        <a:pt x="203" y="75"/>
                      </a:cubicBezTo>
                      <a:cubicBezTo>
                        <a:pt x="203" y="75"/>
                        <a:pt x="203" y="75"/>
                        <a:pt x="203" y="75"/>
                      </a:cubicBezTo>
                      <a:cubicBezTo>
                        <a:pt x="203" y="75"/>
                        <a:pt x="203" y="75"/>
                        <a:pt x="203" y="75"/>
                      </a:cubicBezTo>
                      <a:cubicBezTo>
                        <a:pt x="203" y="75"/>
                        <a:pt x="203" y="75"/>
                        <a:pt x="203" y="75"/>
                      </a:cubicBezTo>
                      <a:cubicBezTo>
                        <a:pt x="203" y="75"/>
                        <a:pt x="204" y="75"/>
                        <a:pt x="204" y="75"/>
                      </a:cubicBezTo>
                      <a:cubicBezTo>
                        <a:pt x="204" y="75"/>
                        <a:pt x="204" y="74"/>
                        <a:pt x="204" y="74"/>
                      </a:cubicBezTo>
                      <a:cubicBezTo>
                        <a:pt x="204" y="74"/>
                        <a:pt x="204" y="74"/>
                        <a:pt x="204" y="74"/>
                      </a:cubicBezTo>
                      <a:cubicBezTo>
                        <a:pt x="204" y="74"/>
                        <a:pt x="204" y="74"/>
                        <a:pt x="204" y="74"/>
                      </a:cubicBezTo>
                      <a:cubicBezTo>
                        <a:pt x="204" y="74"/>
                        <a:pt x="204" y="73"/>
                        <a:pt x="204" y="73"/>
                      </a:cubicBezTo>
                      <a:cubicBezTo>
                        <a:pt x="204" y="73"/>
                        <a:pt x="204" y="72"/>
                        <a:pt x="204" y="72"/>
                      </a:cubicBezTo>
                      <a:cubicBezTo>
                        <a:pt x="204" y="71"/>
                        <a:pt x="204" y="71"/>
                        <a:pt x="204" y="71"/>
                      </a:cubicBezTo>
                      <a:cubicBezTo>
                        <a:pt x="204" y="71"/>
                        <a:pt x="204" y="71"/>
                        <a:pt x="204" y="71"/>
                      </a:cubicBezTo>
                      <a:cubicBezTo>
                        <a:pt x="204" y="71"/>
                        <a:pt x="204" y="71"/>
                        <a:pt x="204" y="70"/>
                      </a:cubicBezTo>
                      <a:cubicBezTo>
                        <a:pt x="204" y="70"/>
                        <a:pt x="204" y="70"/>
                        <a:pt x="204" y="70"/>
                      </a:cubicBezTo>
                      <a:cubicBezTo>
                        <a:pt x="204" y="70"/>
                        <a:pt x="204" y="70"/>
                        <a:pt x="204" y="70"/>
                      </a:cubicBezTo>
                      <a:cubicBezTo>
                        <a:pt x="204" y="70"/>
                        <a:pt x="204" y="70"/>
                        <a:pt x="204" y="70"/>
                      </a:cubicBezTo>
                      <a:cubicBezTo>
                        <a:pt x="204" y="70"/>
                        <a:pt x="204" y="70"/>
                        <a:pt x="204" y="70"/>
                      </a:cubicBezTo>
                      <a:cubicBezTo>
                        <a:pt x="204" y="70"/>
                        <a:pt x="204" y="70"/>
                        <a:pt x="204" y="70"/>
                      </a:cubicBezTo>
                      <a:cubicBezTo>
                        <a:pt x="205" y="70"/>
                        <a:pt x="205" y="70"/>
                        <a:pt x="205" y="70"/>
                      </a:cubicBezTo>
                      <a:cubicBezTo>
                        <a:pt x="205" y="70"/>
                        <a:pt x="205" y="70"/>
                        <a:pt x="205" y="70"/>
                      </a:cubicBezTo>
                      <a:cubicBezTo>
                        <a:pt x="205" y="70"/>
                        <a:pt x="205" y="70"/>
                        <a:pt x="205" y="70"/>
                      </a:cubicBezTo>
                      <a:cubicBezTo>
                        <a:pt x="205" y="70"/>
                        <a:pt x="205" y="70"/>
                        <a:pt x="204" y="70"/>
                      </a:cubicBezTo>
                      <a:cubicBezTo>
                        <a:pt x="204" y="70"/>
                        <a:pt x="204" y="70"/>
                        <a:pt x="204" y="70"/>
                      </a:cubicBezTo>
                      <a:cubicBezTo>
                        <a:pt x="204" y="69"/>
                        <a:pt x="204" y="69"/>
                        <a:pt x="205" y="69"/>
                      </a:cubicBezTo>
                      <a:cubicBezTo>
                        <a:pt x="205" y="69"/>
                        <a:pt x="205" y="69"/>
                        <a:pt x="205" y="69"/>
                      </a:cubicBezTo>
                      <a:cubicBezTo>
                        <a:pt x="205" y="69"/>
                        <a:pt x="205" y="69"/>
                        <a:pt x="205" y="69"/>
                      </a:cubicBezTo>
                      <a:cubicBezTo>
                        <a:pt x="205" y="69"/>
                        <a:pt x="205" y="69"/>
                        <a:pt x="205" y="69"/>
                      </a:cubicBezTo>
                      <a:cubicBezTo>
                        <a:pt x="205" y="69"/>
                        <a:pt x="205" y="69"/>
                        <a:pt x="205" y="69"/>
                      </a:cubicBezTo>
                      <a:cubicBezTo>
                        <a:pt x="205" y="69"/>
                        <a:pt x="205" y="69"/>
                        <a:pt x="205" y="69"/>
                      </a:cubicBezTo>
                      <a:cubicBezTo>
                        <a:pt x="205" y="69"/>
                        <a:pt x="205" y="68"/>
                        <a:pt x="205" y="68"/>
                      </a:cubicBezTo>
                      <a:cubicBezTo>
                        <a:pt x="205" y="68"/>
                        <a:pt x="205" y="68"/>
                        <a:pt x="205" y="68"/>
                      </a:cubicBezTo>
                      <a:cubicBezTo>
                        <a:pt x="205" y="68"/>
                        <a:pt x="205" y="68"/>
                        <a:pt x="205" y="68"/>
                      </a:cubicBezTo>
                      <a:cubicBezTo>
                        <a:pt x="205" y="68"/>
                        <a:pt x="205" y="68"/>
                        <a:pt x="205" y="68"/>
                      </a:cubicBezTo>
                      <a:cubicBezTo>
                        <a:pt x="206" y="68"/>
                        <a:pt x="206" y="68"/>
                        <a:pt x="206" y="68"/>
                      </a:cubicBezTo>
                      <a:cubicBezTo>
                        <a:pt x="206" y="68"/>
                        <a:pt x="206" y="68"/>
                        <a:pt x="206" y="69"/>
                      </a:cubicBezTo>
                      <a:cubicBezTo>
                        <a:pt x="206" y="69"/>
                        <a:pt x="206" y="69"/>
                        <a:pt x="206" y="69"/>
                      </a:cubicBezTo>
                      <a:cubicBezTo>
                        <a:pt x="206" y="69"/>
                        <a:pt x="206" y="69"/>
                        <a:pt x="206" y="69"/>
                      </a:cubicBezTo>
                      <a:cubicBezTo>
                        <a:pt x="206" y="69"/>
                        <a:pt x="206" y="69"/>
                        <a:pt x="206" y="69"/>
                      </a:cubicBezTo>
                      <a:cubicBezTo>
                        <a:pt x="206" y="69"/>
                        <a:pt x="206" y="69"/>
                        <a:pt x="206" y="69"/>
                      </a:cubicBezTo>
                      <a:cubicBezTo>
                        <a:pt x="206" y="69"/>
                        <a:pt x="206" y="69"/>
                        <a:pt x="206" y="69"/>
                      </a:cubicBezTo>
                      <a:cubicBezTo>
                        <a:pt x="206" y="69"/>
                        <a:pt x="207" y="69"/>
                        <a:pt x="207" y="69"/>
                      </a:cubicBezTo>
                      <a:cubicBezTo>
                        <a:pt x="207" y="69"/>
                        <a:pt x="207" y="69"/>
                        <a:pt x="207" y="69"/>
                      </a:cubicBezTo>
                      <a:cubicBezTo>
                        <a:pt x="207" y="69"/>
                        <a:pt x="207" y="69"/>
                        <a:pt x="207" y="69"/>
                      </a:cubicBezTo>
                      <a:cubicBezTo>
                        <a:pt x="207" y="69"/>
                        <a:pt x="207" y="69"/>
                        <a:pt x="207" y="69"/>
                      </a:cubicBezTo>
                      <a:cubicBezTo>
                        <a:pt x="207" y="69"/>
                        <a:pt x="207" y="69"/>
                        <a:pt x="207" y="69"/>
                      </a:cubicBezTo>
                      <a:cubicBezTo>
                        <a:pt x="207" y="69"/>
                        <a:pt x="207" y="69"/>
                        <a:pt x="207" y="69"/>
                      </a:cubicBezTo>
                      <a:cubicBezTo>
                        <a:pt x="207" y="69"/>
                        <a:pt x="207" y="69"/>
                        <a:pt x="207" y="69"/>
                      </a:cubicBezTo>
                      <a:cubicBezTo>
                        <a:pt x="207" y="69"/>
                        <a:pt x="207" y="69"/>
                        <a:pt x="207" y="69"/>
                      </a:cubicBezTo>
                      <a:cubicBezTo>
                        <a:pt x="207" y="69"/>
                        <a:pt x="207" y="69"/>
                        <a:pt x="207" y="69"/>
                      </a:cubicBezTo>
                      <a:cubicBezTo>
                        <a:pt x="207" y="69"/>
                        <a:pt x="207" y="69"/>
                        <a:pt x="207" y="69"/>
                      </a:cubicBezTo>
                      <a:cubicBezTo>
                        <a:pt x="207" y="69"/>
                        <a:pt x="207" y="69"/>
                        <a:pt x="208" y="69"/>
                      </a:cubicBezTo>
                      <a:cubicBezTo>
                        <a:pt x="208" y="69"/>
                        <a:pt x="208" y="68"/>
                        <a:pt x="208" y="68"/>
                      </a:cubicBezTo>
                      <a:cubicBezTo>
                        <a:pt x="208" y="68"/>
                        <a:pt x="209" y="68"/>
                        <a:pt x="209" y="68"/>
                      </a:cubicBezTo>
                      <a:cubicBezTo>
                        <a:pt x="209" y="68"/>
                        <a:pt x="209" y="68"/>
                        <a:pt x="209" y="67"/>
                      </a:cubicBezTo>
                      <a:cubicBezTo>
                        <a:pt x="209" y="67"/>
                        <a:pt x="209" y="67"/>
                        <a:pt x="209" y="67"/>
                      </a:cubicBezTo>
                      <a:cubicBezTo>
                        <a:pt x="210" y="66"/>
                        <a:pt x="209" y="66"/>
                        <a:pt x="209" y="66"/>
                      </a:cubicBezTo>
                      <a:cubicBezTo>
                        <a:pt x="209" y="66"/>
                        <a:pt x="209" y="66"/>
                        <a:pt x="209" y="65"/>
                      </a:cubicBezTo>
                      <a:cubicBezTo>
                        <a:pt x="209" y="65"/>
                        <a:pt x="209" y="65"/>
                        <a:pt x="209" y="65"/>
                      </a:cubicBezTo>
                      <a:cubicBezTo>
                        <a:pt x="209" y="65"/>
                        <a:pt x="209" y="65"/>
                        <a:pt x="209" y="65"/>
                      </a:cubicBezTo>
                      <a:cubicBezTo>
                        <a:pt x="210" y="65"/>
                        <a:pt x="210" y="64"/>
                        <a:pt x="210" y="64"/>
                      </a:cubicBezTo>
                      <a:cubicBezTo>
                        <a:pt x="210" y="64"/>
                        <a:pt x="210" y="64"/>
                        <a:pt x="210" y="64"/>
                      </a:cubicBezTo>
                      <a:cubicBezTo>
                        <a:pt x="210" y="64"/>
                        <a:pt x="210" y="64"/>
                        <a:pt x="210" y="63"/>
                      </a:cubicBezTo>
                      <a:cubicBezTo>
                        <a:pt x="210" y="63"/>
                        <a:pt x="210" y="63"/>
                        <a:pt x="210" y="62"/>
                      </a:cubicBezTo>
                      <a:cubicBezTo>
                        <a:pt x="210" y="62"/>
                        <a:pt x="210" y="61"/>
                        <a:pt x="210" y="60"/>
                      </a:cubicBezTo>
                      <a:cubicBezTo>
                        <a:pt x="210" y="60"/>
                        <a:pt x="210" y="60"/>
                        <a:pt x="210" y="60"/>
                      </a:cubicBezTo>
                      <a:cubicBezTo>
                        <a:pt x="210" y="60"/>
                        <a:pt x="210" y="60"/>
                        <a:pt x="210" y="60"/>
                      </a:cubicBezTo>
                      <a:cubicBezTo>
                        <a:pt x="210" y="60"/>
                        <a:pt x="210" y="60"/>
                        <a:pt x="210" y="60"/>
                      </a:cubicBezTo>
                      <a:cubicBezTo>
                        <a:pt x="210" y="59"/>
                        <a:pt x="210" y="59"/>
                        <a:pt x="210" y="59"/>
                      </a:cubicBezTo>
                      <a:cubicBezTo>
                        <a:pt x="210" y="58"/>
                        <a:pt x="210" y="57"/>
                        <a:pt x="210" y="57"/>
                      </a:cubicBezTo>
                      <a:cubicBezTo>
                        <a:pt x="210" y="57"/>
                        <a:pt x="210" y="56"/>
                        <a:pt x="210" y="56"/>
                      </a:cubicBezTo>
                      <a:cubicBezTo>
                        <a:pt x="210" y="55"/>
                        <a:pt x="210" y="55"/>
                        <a:pt x="210" y="55"/>
                      </a:cubicBezTo>
                      <a:cubicBezTo>
                        <a:pt x="210" y="55"/>
                        <a:pt x="210" y="55"/>
                        <a:pt x="210" y="55"/>
                      </a:cubicBezTo>
                      <a:cubicBezTo>
                        <a:pt x="210" y="55"/>
                        <a:pt x="210" y="55"/>
                        <a:pt x="210" y="54"/>
                      </a:cubicBezTo>
                      <a:cubicBezTo>
                        <a:pt x="210" y="54"/>
                        <a:pt x="209" y="54"/>
                        <a:pt x="209" y="53"/>
                      </a:cubicBezTo>
                      <a:cubicBezTo>
                        <a:pt x="209" y="53"/>
                        <a:pt x="209" y="53"/>
                        <a:pt x="209" y="53"/>
                      </a:cubicBezTo>
                      <a:cubicBezTo>
                        <a:pt x="209" y="53"/>
                        <a:pt x="209" y="53"/>
                        <a:pt x="209" y="53"/>
                      </a:cubicBezTo>
                      <a:cubicBezTo>
                        <a:pt x="209" y="53"/>
                        <a:pt x="209" y="53"/>
                        <a:pt x="209" y="52"/>
                      </a:cubicBezTo>
                      <a:cubicBezTo>
                        <a:pt x="209" y="52"/>
                        <a:pt x="209" y="52"/>
                        <a:pt x="209" y="52"/>
                      </a:cubicBezTo>
                      <a:cubicBezTo>
                        <a:pt x="208" y="52"/>
                        <a:pt x="208" y="52"/>
                        <a:pt x="208" y="52"/>
                      </a:cubicBezTo>
                      <a:cubicBezTo>
                        <a:pt x="208" y="51"/>
                        <a:pt x="208" y="51"/>
                        <a:pt x="208" y="51"/>
                      </a:cubicBezTo>
                      <a:cubicBezTo>
                        <a:pt x="208" y="51"/>
                        <a:pt x="208" y="51"/>
                        <a:pt x="208" y="51"/>
                      </a:cubicBezTo>
                      <a:cubicBezTo>
                        <a:pt x="208" y="51"/>
                        <a:pt x="208" y="51"/>
                        <a:pt x="208" y="51"/>
                      </a:cubicBezTo>
                      <a:cubicBezTo>
                        <a:pt x="208" y="51"/>
                        <a:pt x="208" y="51"/>
                        <a:pt x="208" y="51"/>
                      </a:cubicBezTo>
                      <a:cubicBezTo>
                        <a:pt x="208" y="51"/>
                        <a:pt x="208" y="51"/>
                        <a:pt x="208" y="51"/>
                      </a:cubicBezTo>
                      <a:cubicBezTo>
                        <a:pt x="208" y="50"/>
                        <a:pt x="208" y="50"/>
                        <a:pt x="208" y="50"/>
                      </a:cubicBezTo>
                      <a:cubicBezTo>
                        <a:pt x="208" y="50"/>
                        <a:pt x="208" y="50"/>
                        <a:pt x="208" y="50"/>
                      </a:cubicBezTo>
                      <a:cubicBezTo>
                        <a:pt x="208" y="50"/>
                        <a:pt x="208" y="50"/>
                        <a:pt x="208" y="50"/>
                      </a:cubicBezTo>
                      <a:cubicBezTo>
                        <a:pt x="208" y="50"/>
                        <a:pt x="208" y="50"/>
                        <a:pt x="208" y="50"/>
                      </a:cubicBezTo>
                      <a:cubicBezTo>
                        <a:pt x="208" y="50"/>
                        <a:pt x="208" y="50"/>
                        <a:pt x="208" y="50"/>
                      </a:cubicBezTo>
                      <a:cubicBezTo>
                        <a:pt x="208" y="49"/>
                        <a:pt x="208" y="49"/>
                        <a:pt x="208" y="49"/>
                      </a:cubicBezTo>
                      <a:cubicBezTo>
                        <a:pt x="208" y="49"/>
                        <a:pt x="208" y="49"/>
                        <a:pt x="208" y="49"/>
                      </a:cubicBezTo>
                      <a:cubicBezTo>
                        <a:pt x="208" y="49"/>
                        <a:pt x="208" y="49"/>
                        <a:pt x="208" y="49"/>
                      </a:cubicBezTo>
                      <a:cubicBezTo>
                        <a:pt x="208" y="49"/>
                        <a:pt x="207" y="49"/>
                        <a:pt x="207" y="49"/>
                      </a:cubicBezTo>
                      <a:cubicBezTo>
                        <a:pt x="207" y="48"/>
                        <a:pt x="207" y="48"/>
                        <a:pt x="207" y="48"/>
                      </a:cubicBezTo>
                      <a:cubicBezTo>
                        <a:pt x="207" y="48"/>
                        <a:pt x="207" y="48"/>
                        <a:pt x="207" y="48"/>
                      </a:cubicBezTo>
                      <a:cubicBezTo>
                        <a:pt x="207" y="48"/>
                        <a:pt x="207" y="48"/>
                        <a:pt x="207" y="48"/>
                      </a:cubicBezTo>
                      <a:cubicBezTo>
                        <a:pt x="207" y="48"/>
                        <a:pt x="207" y="48"/>
                        <a:pt x="207" y="48"/>
                      </a:cubicBezTo>
                      <a:cubicBezTo>
                        <a:pt x="207" y="48"/>
                        <a:pt x="207" y="47"/>
                        <a:pt x="207" y="47"/>
                      </a:cubicBezTo>
                      <a:cubicBezTo>
                        <a:pt x="206" y="47"/>
                        <a:pt x="206" y="47"/>
                        <a:pt x="206" y="47"/>
                      </a:cubicBezTo>
                      <a:cubicBezTo>
                        <a:pt x="206" y="47"/>
                        <a:pt x="206" y="47"/>
                        <a:pt x="206" y="47"/>
                      </a:cubicBezTo>
                      <a:cubicBezTo>
                        <a:pt x="206" y="47"/>
                        <a:pt x="206" y="47"/>
                        <a:pt x="206" y="47"/>
                      </a:cubicBezTo>
                      <a:cubicBezTo>
                        <a:pt x="206" y="47"/>
                        <a:pt x="206" y="47"/>
                        <a:pt x="206" y="47"/>
                      </a:cubicBezTo>
                      <a:cubicBezTo>
                        <a:pt x="206" y="47"/>
                        <a:pt x="206" y="47"/>
                        <a:pt x="206" y="46"/>
                      </a:cubicBezTo>
                      <a:cubicBezTo>
                        <a:pt x="206" y="46"/>
                        <a:pt x="206" y="46"/>
                        <a:pt x="206" y="46"/>
                      </a:cubicBezTo>
                      <a:cubicBezTo>
                        <a:pt x="206" y="46"/>
                        <a:pt x="206" y="46"/>
                        <a:pt x="206" y="46"/>
                      </a:cubicBezTo>
                      <a:cubicBezTo>
                        <a:pt x="206" y="46"/>
                        <a:pt x="205" y="46"/>
                        <a:pt x="205" y="46"/>
                      </a:cubicBezTo>
                      <a:cubicBezTo>
                        <a:pt x="205" y="46"/>
                        <a:pt x="205" y="46"/>
                        <a:pt x="205" y="46"/>
                      </a:cubicBezTo>
                      <a:cubicBezTo>
                        <a:pt x="205" y="46"/>
                        <a:pt x="205" y="46"/>
                        <a:pt x="205" y="46"/>
                      </a:cubicBezTo>
                      <a:cubicBezTo>
                        <a:pt x="205" y="46"/>
                        <a:pt x="205" y="46"/>
                        <a:pt x="205" y="46"/>
                      </a:cubicBezTo>
                      <a:cubicBezTo>
                        <a:pt x="205" y="46"/>
                        <a:pt x="205" y="46"/>
                        <a:pt x="205" y="46"/>
                      </a:cubicBezTo>
                      <a:cubicBezTo>
                        <a:pt x="205" y="46"/>
                        <a:pt x="205" y="46"/>
                        <a:pt x="204" y="45"/>
                      </a:cubicBezTo>
                      <a:cubicBezTo>
                        <a:pt x="204" y="45"/>
                        <a:pt x="204" y="45"/>
                        <a:pt x="204" y="45"/>
                      </a:cubicBezTo>
                      <a:cubicBezTo>
                        <a:pt x="204" y="45"/>
                        <a:pt x="204" y="45"/>
                        <a:pt x="204" y="45"/>
                      </a:cubicBezTo>
                      <a:cubicBezTo>
                        <a:pt x="204" y="45"/>
                        <a:pt x="204" y="45"/>
                        <a:pt x="204" y="45"/>
                      </a:cubicBezTo>
                      <a:cubicBezTo>
                        <a:pt x="204" y="45"/>
                        <a:pt x="203" y="45"/>
                        <a:pt x="203" y="45"/>
                      </a:cubicBezTo>
                      <a:cubicBezTo>
                        <a:pt x="203" y="44"/>
                        <a:pt x="203" y="44"/>
                        <a:pt x="203" y="44"/>
                      </a:cubicBezTo>
                      <a:cubicBezTo>
                        <a:pt x="203" y="44"/>
                        <a:pt x="203" y="44"/>
                        <a:pt x="203" y="44"/>
                      </a:cubicBezTo>
                      <a:cubicBezTo>
                        <a:pt x="203" y="44"/>
                        <a:pt x="203" y="44"/>
                        <a:pt x="202" y="44"/>
                      </a:cubicBezTo>
                      <a:cubicBezTo>
                        <a:pt x="202" y="44"/>
                        <a:pt x="202" y="44"/>
                        <a:pt x="202" y="44"/>
                      </a:cubicBezTo>
                      <a:cubicBezTo>
                        <a:pt x="202" y="44"/>
                        <a:pt x="202" y="44"/>
                        <a:pt x="202" y="44"/>
                      </a:cubicBezTo>
                      <a:cubicBezTo>
                        <a:pt x="202" y="44"/>
                        <a:pt x="202" y="44"/>
                        <a:pt x="202" y="45"/>
                      </a:cubicBezTo>
                      <a:cubicBezTo>
                        <a:pt x="202" y="45"/>
                        <a:pt x="202" y="45"/>
                        <a:pt x="202" y="45"/>
                      </a:cubicBezTo>
                      <a:cubicBezTo>
                        <a:pt x="202" y="45"/>
                        <a:pt x="202" y="45"/>
                        <a:pt x="202" y="45"/>
                      </a:cubicBezTo>
                      <a:cubicBezTo>
                        <a:pt x="202" y="45"/>
                        <a:pt x="202" y="45"/>
                        <a:pt x="202" y="45"/>
                      </a:cubicBezTo>
                      <a:cubicBezTo>
                        <a:pt x="202" y="45"/>
                        <a:pt x="202" y="45"/>
                        <a:pt x="202" y="46"/>
                      </a:cubicBezTo>
                      <a:cubicBezTo>
                        <a:pt x="202" y="46"/>
                        <a:pt x="202" y="46"/>
                        <a:pt x="202" y="46"/>
                      </a:cubicBezTo>
                      <a:cubicBezTo>
                        <a:pt x="202" y="46"/>
                        <a:pt x="202" y="46"/>
                        <a:pt x="202" y="46"/>
                      </a:cubicBezTo>
                      <a:cubicBezTo>
                        <a:pt x="202" y="46"/>
                        <a:pt x="202" y="46"/>
                        <a:pt x="202" y="46"/>
                      </a:cubicBezTo>
                      <a:cubicBezTo>
                        <a:pt x="202" y="46"/>
                        <a:pt x="202" y="45"/>
                        <a:pt x="202" y="45"/>
                      </a:cubicBezTo>
                      <a:cubicBezTo>
                        <a:pt x="202" y="45"/>
                        <a:pt x="202" y="45"/>
                        <a:pt x="202" y="45"/>
                      </a:cubicBezTo>
                      <a:cubicBezTo>
                        <a:pt x="202" y="45"/>
                        <a:pt x="202" y="45"/>
                        <a:pt x="202" y="45"/>
                      </a:cubicBezTo>
                      <a:cubicBezTo>
                        <a:pt x="202" y="46"/>
                        <a:pt x="202" y="46"/>
                        <a:pt x="202" y="46"/>
                      </a:cubicBezTo>
                      <a:cubicBezTo>
                        <a:pt x="202" y="46"/>
                        <a:pt x="202" y="46"/>
                        <a:pt x="202" y="46"/>
                      </a:cubicBezTo>
                      <a:cubicBezTo>
                        <a:pt x="202" y="46"/>
                        <a:pt x="201" y="46"/>
                        <a:pt x="201" y="46"/>
                      </a:cubicBezTo>
                      <a:cubicBezTo>
                        <a:pt x="201" y="46"/>
                        <a:pt x="201" y="46"/>
                        <a:pt x="201" y="46"/>
                      </a:cubicBezTo>
                      <a:cubicBezTo>
                        <a:pt x="201" y="46"/>
                        <a:pt x="201" y="46"/>
                        <a:pt x="201" y="46"/>
                      </a:cubicBezTo>
                      <a:cubicBezTo>
                        <a:pt x="201" y="46"/>
                        <a:pt x="201" y="46"/>
                        <a:pt x="201" y="46"/>
                      </a:cubicBezTo>
                      <a:cubicBezTo>
                        <a:pt x="201" y="46"/>
                        <a:pt x="201" y="46"/>
                        <a:pt x="201" y="46"/>
                      </a:cubicBezTo>
                      <a:cubicBezTo>
                        <a:pt x="201" y="46"/>
                        <a:pt x="201" y="46"/>
                        <a:pt x="201" y="46"/>
                      </a:cubicBezTo>
                      <a:cubicBezTo>
                        <a:pt x="201" y="46"/>
                        <a:pt x="201" y="46"/>
                        <a:pt x="201" y="46"/>
                      </a:cubicBezTo>
                      <a:cubicBezTo>
                        <a:pt x="201" y="46"/>
                        <a:pt x="201" y="46"/>
                        <a:pt x="201" y="46"/>
                      </a:cubicBezTo>
                      <a:cubicBezTo>
                        <a:pt x="201" y="46"/>
                        <a:pt x="201" y="46"/>
                        <a:pt x="201" y="46"/>
                      </a:cubicBezTo>
                      <a:cubicBezTo>
                        <a:pt x="201" y="45"/>
                        <a:pt x="201" y="45"/>
                        <a:pt x="201" y="45"/>
                      </a:cubicBezTo>
                      <a:cubicBezTo>
                        <a:pt x="201" y="45"/>
                        <a:pt x="201" y="45"/>
                        <a:pt x="201" y="45"/>
                      </a:cubicBezTo>
                      <a:cubicBezTo>
                        <a:pt x="201" y="45"/>
                        <a:pt x="201" y="45"/>
                        <a:pt x="201" y="45"/>
                      </a:cubicBezTo>
                      <a:cubicBezTo>
                        <a:pt x="201" y="45"/>
                        <a:pt x="201" y="45"/>
                        <a:pt x="201" y="45"/>
                      </a:cubicBezTo>
                      <a:cubicBezTo>
                        <a:pt x="201" y="45"/>
                        <a:pt x="201" y="45"/>
                        <a:pt x="200" y="45"/>
                      </a:cubicBezTo>
                      <a:cubicBezTo>
                        <a:pt x="200" y="45"/>
                        <a:pt x="200" y="45"/>
                        <a:pt x="200" y="45"/>
                      </a:cubicBezTo>
                      <a:cubicBezTo>
                        <a:pt x="200" y="45"/>
                        <a:pt x="200" y="45"/>
                        <a:pt x="200" y="45"/>
                      </a:cubicBezTo>
                      <a:cubicBezTo>
                        <a:pt x="200" y="45"/>
                        <a:pt x="200" y="45"/>
                        <a:pt x="200" y="45"/>
                      </a:cubicBezTo>
                      <a:cubicBezTo>
                        <a:pt x="200" y="45"/>
                        <a:pt x="200" y="45"/>
                        <a:pt x="200" y="45"/>
                      </a:cubicBezTo>
                      <a:cubicBezTo>
                        <a:pt x="200" y="45"/>
                        <a:pt x="200" y="45"/>
                        <a:pt x="200" y="45"/>
                      </a:cubicBezTo>
                      <a:cubicBezTo>
                        <a:pt x="200" y="45"/>
                        <a:pt x="200" y="45"/>
                        <a:pt x="200" y="45"/>
                      </a:cubicBezTo>
                      <a:cubicBezTo>
                        <a:pt x="200" y="45"/>
                        <a:pt x="200" y="45"/>
                        <a:pt x="200" y="45"/>
                      </a:cubicBezTo>
                      <a:cubicBezTo>
                        <a:pt x="200" y="45"/>
                        <a:pt x="200" y="45"/>
                        <a:pt x="200" y="45"/>
                      </a:cubicBezTo>
                      <a:cubicBezTo>
                        <a:pt x="200" y="45"/>
                        <a:pt x="200" y="45"/>
                        <a:pt x="200" y="45"/>
                      </a:cubicBezTo>
                      <a:cubicBezTo>
                        <a:pt x="200" y="46"/>
                        <a:pt x="200" y="46"/>
                        <a:pt x="200" y="46"/>
                      </a:cubicBezTo>
                      <a:cubicBezTo>
                        <a:pt x="200" y="46"/>
                        <a:pt x="200" y="46"/>
                        <a:pt x="200" y="46"/>
                      </a:cubicBezTo>
                      <a:cubicBezTo>
                        <a:pt x="200" y="46"/>
                        <a:pt x="200" y="46"/>
                        <a:pt x="200" y="46"/>
                      </a:cubicBezTo>
                      <a:cubicBezTo>
                        <a:pt x="200" y="46"/>
                        <a:pt x="200" y="46"/>
                        <a:pt x="200" y="46"/>
                      </a:cubicBezTo>
                      <a:cubicBezTo>
                        <a:pt x="200" y="46"/>
                        <a:pt x="200" y="46"/>
                        <a:pt x="200" y="46"/>
                      </a:cubicBezTo>
                      <a:cubicBezTo>
                        <a:pt x="200" y="46"/>
                        <a:pt x="200" y="46"/>
                        <a:pt x="200" y="46"/>
                      </a:cubicBezTo>
                      <a:cubicBezTo>
                        <a:pt x="200" y="46"/>
                        <a:pt x="200" y="45"/>
                        <a:pt x="200" y="45"/>
                      </a:cubicBezTo>
                      <a:cubicBezTo>
                        <a:pt x="200" y="45"/>
                        <a:pt x="199" y="45"/>
                        <a:pt x="199" y="45"/>
                      </a:cubicBezTo>
                      <a:cubicBezTo>
                        <a:pt x="199" y="45"/>
                        <a:pt x="199" y="45"/>
                        <a:pt x="199" y="44"/>
                      </a:cubicBezTo>
                      <a:cubicBezTo>
                        <a:pt x="199" y="44"/>
                        <a:pt x="199" y="44"/>
                        <a:pt x="199" y="44"/>
                      </a:cubicBezTo>
                      <a:cubicBezTo>
                        <a:pt x="199" y="44"/>
                        <a:pt x="199" y="44"/>
                        <a:pt x="199" y="44"/>
                      </a:cubicBezTo>
                      <a:cubicBezTo>
                        <a:pt x="199" y="44"/>
                        <a:pt x="199" y="44"/>
                        <a:pt x="199" y="44"/>
                      </a:cubicBezTo>
                      <a:cubicBezTo>
                        <a:pt x="199" y="44"/>
                        <a:pt x="199" y="44"/>
                        <a:pt x="199" y="44"/>
                      </a:cubicBezTo>
                      <a:cubicBezTo>
                        <a:pt x="199" y="44"/>
                        <a:pt x="198" y="44"/>
                        <a:pt x="198" y="44"/>
                      </a:cubicBezTo>
                      <a:cubicBezTo>
                        <a:pt x="198" y="44"/>
                        <a:pt x="198" y="44"/>
                        <a:pt x="198" y="44"/>
                      </a:cubicBezTo>
                      <a:cubicBezTo>
                        <a:pt x="198" y="44"/>
                        <a:pt x="198" y="44"/>
                        <a:pt x="198" y="44"/>
                      </a:cubicBezTo>
                      <a:cubicBezTo>
                        <a:pt x="198" y="44"/>
                        <a:pt x="198" y="44"/>
                        <a:pt x="198" y="44"/>
                      </a:cubicBezTo>
                      <a:cubicBezTo>
                        <a:pt x="198" y="44"/>
                        <a:pt x="198" y="44"/>
                        <a:pt x="198" y="44"/>
                      </a:cubicBezTo>
                      <a:cubicBezTo>
                        <a:pt x="198" y="44"/>
                        <a:pt x="198" y="44"/>
                        <a:pt x="198" y="44"/>
                      </a:cubicBezTo>
                      <a:cubicBezTo>
                        <a:pt x="198" y="44"/>
                        <a:pt x="197" y="44"/>
                        <a:pt x="197" y="44"/>
                      </a:cubicBezTo>
                      <a:cubicBezTo>
                        <a:pt x="197" y="44"/>
                        <a:pt x="197" y="44"/>
                        <a:pt x="197" y="44"/>
                      </a:cubicBezTo>
                      <a:cubicBezTo>
                        <a:pt x="197" y="44"/>
                        <a:pt x="197" y="44"/>
                        <a:pt x="197" y="44"/>
                      </a:cubicBezTo>
                      <a:cubicBezTo>
                        <a:pt x="197" y="44"/>
                        <a:pt x="197" y="43"/>
                        <a:pt x="197" y="43"/>
                      </a:cubicBezTo>
                      <a:cubicBezTo>
                        <a:pt x="197" y="43"/>
                        <a:pt x="197" y="43"/>
                        <a:pt x="197" y="43"/>
                      </a:cubicBezTo>
                      <a:cubicBezTo>
                        <a:pt x="197" y="43"/>
                        <a:pt x="197" y="43"/>
                        <a:pt x="197" y="43"/>
                      </a:cubicBezTo>
                      <a:cubicBezTo>
                        <a:pt x="197" y="43"/>
                        <a:pt x="197" y="42"/>
                        <a:pt x="197" y="42"/>
                      </a:cubicBezTo>
                      <a:cubicBezTo>
                        <a:pt x="197" y="42"/>
                        <a:pt x="197" y="42"/>
                        <a:pt x="197" y="42"/>
                      </a:cubicBezTo>
                      <a:cubicBezTo>
                        <a:pt x="198" y="42"/>
                        <a:pt x="198" y="42"/>
                        <a:pt x="198" y="42"/>
                      </a:cubicBezTo>
                      <a:cubicBezTo>
                        <a:pt x="198" y="42"/>
                        <a:pt x="198" y="42"/>
                        <a:pt x="198" y="42"/>
                      </a:cubicBezTo>
                      <a:cubicBezTo>
                        <a:pt x="198" y="42"/>
                        <a:pt x="198" y="42"/>
                        <a:pt x="198" y="42"/>
                      </a:cubicBezTo>
                      <a:cubicBezTo>
                        <a:pt x="198" y="42"/>
                        <a:pt x="198" y="42"/>
                        <a:pt x="198" y="41"/>
                      </a:cubicBezTo>
                      <a:cubicBezTo>
                        <a:pt x="198" y="41"/>
                        <a:pt x="198" y="41"/>
                        <a:pt x="198" y="41"/>
                      </a:cubicBezTo>
                      <a:cubicBezTo>
                        <a:pt x="198" y="41"/>
                        <a:pt x="198" y="41"/>
                        <a:pt x="198" y="41"/>
                      </a:cubicBezTo>
                      <a:cubicBezTo>
                        <a:pt x="198" y="41"/>
                        <a:pt x="198" y="41"/>
                        <a:pt x="198" y="41"/>
                      </a:cubicBezTo>
                      <a:cubicBezTo>
                        <a:pt x="198" y="41"/>
                        <a:pt x="198" y="40"/>
                        <a:pt x="198" y="39"/>
                      </a:cubicBezTo>
                      <a:cubicBezTo>
                        <a:pt x="198" y="39"/>
                        <a:pt x="198" y="39"/>
                        <a:pt x="198" y="39"/>
                      </a:cubicBezTo>
                      <a:cubicBezTo>
                        <a:pt x="198" y="39"/>
                        <a:pt x="198" y="38"/>
                        <a:pt x="198" y="38"/>
                      </a:cubicBezTo>
                      <a:cubicBezTo>
                        <a:pt x="198" y="38"/>
                        <a:pt x="198" y="38"/>
                        <a:pt x="198" y="38"/>
                      </a:cubicBezTo>
                      <a:cubicBezTo>
                        <a:pt x="198" y="38"/>
                        <a:pt x="198" y="38"/>
                        <a:pt x="198" y="38"/>
                      </a:cubicBezTo>
                      <a:cubicBezTo>
                        <a:pt x="198" y="38"/>
                        <a:pt x="198" y="38"/>
                        <a:pt x="198" y="38"/>
                      </a:cubicBezTo>
                      <a:cubicBezTo>
                        <a:pt x="198" y="38"/>
                        <a:pt x="199" y="38"/>
                        <a:pt x="199" y="38"/>
                      </a:cubicBezTo>
                      <a:cubicBezTo>
                        <a:pt x="199" y="37"/>
                        <a:pt x="199" y="37"/>
                        <a:pt x="199" y="37"/>
                      </a:cubicBezTo>
                      <a:cubicBezTo>
                        <a:pt x="199" y="37"/>
                        <a:pt x="199" y="37"/>
                        <a:pt x="199" y="36"/>
                      </a:cubicBezTo>
                      <a:cubicBezTo>
                        <a:pt x="199" y="36"/>
                        <a:pt x="199" y="35"/>
                        <a:pt x="199" y="35"/>
                      </a:cubicBezTo>
                      <a:cubicBezTo>
                        <a:pt x="199" y="35"/>
                        <a:pt x="199" y="35"/>
                        <a:pt x="199" y="35"/>
                      </a:cubicBezTo>
                      <a:cubicBezTo>
                        <a:pt x="199" y="35"/>
                        <a:pt x="199" y="35"/>
                        <a:pt x="199" y="34"/>
                      </a:cubicBezTo>
                      <a:cubicBezTo>
                        <a:pt x="199" y="34"/>
                        <a:pt x="199" y="34"/>
                        <a:pt x="199" y="34"/>
                      </a:cubicBezTo>
                      <a:cubicBezTo>
                        <a:pt x="199" y="34"/>
                        <a:pt x="199" y="34"/>
                        <a:pt x="200" y="34"/>
                      </a:cubicBezTo>
                      <a:cubicBezTo>
                        <a:pt x="200" y="34"/>
                        <a:pt x="200" y="34"/>
                        <a:pt x="200" y="34"/>
                      </a:cubicBezTo>
                      <a:cubicBezTo>
                        <a:pt x="200" y="34"/>
                        <a:pt x="200" y="34"/>
                        <a:pt x="200" y="34"/>
                      </a:cubicBezTo>
                      <a:cubicBezTo>
                        <a:pt x="200" y="34"/>
                        <a:pt x="200" y="33"/>
                        <a:pt x="200" y="33"/>
                      </a:cubicBezTo>
                      <a:cubicBezTo>
                        <a:pt x="200" y="33"/>
                        <a:pt x="201" y="33"/>
                        <a:pt x="201" y="33"/>
                      </a:cubicBezTo>
                      <a:cubicBezTo>
                        <a:pt x="201" y="33"/>
                        <a:pt x="201" y="33"/>
                        <a:pt x="202" y="33"/>
                      </a:cubicBezTo>
                      <a:cubicBezTo>
                        <a:pt x="202" y="33"/>
                        <a:pt x="202" y="33"/>
                        <a:pt x="202" y="33"/>
                      </a:cubicBezTo>
                      <a:cubicBezTo>
                        <a:pt x="202" y="33"/>
                        <a:pt x="202" y="33"/>
                        <a:pt x="202" y="33"/>
                      </a:cubicBezTo>
                      <a:cubicBezTo>
                        <a:pt x="202" y="33"/>
                        <a:pt x="202" y="33"/>
                        <a:pt x="202" y="33"/>
                      </a:cubicBezTo>
                      <a:cubicBezTo>
                        <a:pt x="202" y="33"/>
                        <a:pt x="202" y="33"/>
                        <a:pt x="202" y="33"/>
                      </a:cubicBezTo>
                      <a:cubicBezTo>
                        <a:pt x="202" y="33"/>
                        <a:pt x="202" y="33"/>
                        <a:pt x="202" y="33"/>
                      </a:cubicBezTo>
                      <a:cubicBezTo>
                        <a:pt x="202" y="33"/>
                        <a:pt x="202" y="33"/>
                        <a:pt x="202" y="33"/>
                      </a:cubicBezTo>
                      <a:cubicBezTo>
                        <a:pt x="202" y="33"/>
                        <a:pt x="202" y="33"/>
                        <a:pt x="202" y="33"/>
                      </a:cubicBezTo>
                      <a:cubicBezTo>
                        <a:pt x="203" y="33"/>
                        <a:pt x="203" y="33"/>
                        <a:pt x="203" y="33"/>
                      </a:cubicBezTo>
                      <a:cubicBezTo>
                        <a:pt x="203" y="33"/>
                        <a:pt x="203" y="33"/>
                        <a:pt x="203" y="33"/>
                      </a:cubicBezTo>
                      <a:cubicBezTo>
                        <a:pt x="202" y="33"/>
                        <a:pt x="203" y="33"/>
                        <a:pt x="203" y="33"/>
                      </a:cubicBezTo>
                      <a:cubicBezTo>
                        <a:pt x="203" y="33"/>
                        <a:pt x="203" y="33"/>
                        <a:pt x="203" y="33"/>
                      </a:cubicBezTo>
                      <a:cubicBezTo>
                        <a:pt x="203" y="33"/>
                        <a:pt x="203" y="33"/>
                        <a:pt x="203" y="33"/>
                      </a:cubicBezTo>
                      <a:cubicBezTo>
                        <a:pt x="203" y="33"/>
                        <a:pt x="203" y="33"/>
                        <a:pt x="203" y="33"/>
                      </a:cubicBezTo>
                      <a:cubicBezTo>
                        <a:pt x="203" y="33"/>
                        <a:pt x="203" y="33"/>
                        <a:pt x="203" y="33"/>
                      </a:cubicBezTo>
                      <a:cubicBezTo>
                        <a:pt x="203" y="33"/>
                        <a:pt x="203" y="33"/>
                        <a:pt x="203" y="33"/>
                      </a:cubicBezTo>
                      <a:cubicBezTo>
                        <a:pt x="203" y="33"/>
                        <a:pt x="203" y="33"/>
                        <a:pt x="203" y="33"/>
                      </a:cubicBezTo>
                      <a:cubicBezTo>
                        <a:pt x="204" y="33"/>
                        <a:pt x="204" y="33"/>
                        <a:pt x="204" y="33"/>
                      </a:cubicBezTo>
                      <a:cubicBezTo>
                        <a:pt x="204" y="33"/>
                        <a:pt x="204" y="33"/>
                        <a:pt x="204" y="33"/>
                      </a:cubicBezTo>
                      <a:cubicBezTo>
                        <a:pt x="204" y="33"/>
                        <a:pt x="204" y="33"/>
                        <a:pt x="204" y="33"/>
                      </a:cubicBezTo>
                      <a:cubicBezTo>
                        <a:pt x="204" y="33"/>
                        <a:pt x="204" y="33"/>
                        <a:pt x="205" y="33"/>
                      </a:cubicBezTo>
                      <a:cubicBezTo>
                        <a:pt x="205" y="33"/>
                        <a:pt x="205" y="33"/>
                        <a:pt x="205" y="33"/>
                      </a:cubicBezTo>
                      <a:cubicBezTo>
                        <a:pt x="205" y="33"/>
                        <a:pt x="205" y="33"/>
                        <a:pt x="205" y="33"/>
                      </a:cubicBezTo>
                      <a:cubicBezTo>
                        <a:pt x="205" y="33"/>
                        <a:pt x="205" y="33"/>
                        <a:pt x="205" y="33"/>
                      </a:cubicBezTo>
                      <a:cubicBezTo>
                        <a:pt x="205" y="33"/>
                        <a:pt x="205" y="33"/>
                        <a:pt x="205" y="33"/>
                      </a:cubicBezTo>
                      <a:cubicBezTo>
                        <a:pt x="205" y="33"/>
                        <a:pt x="205" y="33"/>
                        <a:pt x="205" y="33"/>
                      </a:cubicBezTo>
                      <a:cubicBezTo>
                        <a:pt x="205" y="33"/>
                        <a:pt x="205" y="33"/>
                        <a:pt x="205" y="33"/>
                      </a:cubicBezTo>
                      <a:cubicBezTo>
                        <a:pt x="205" y="33"/>
                        <a:pt x="205" y="33"/>
                        <a:pt x="205" y="33"/>
                      </a:cubicBezTo>
                      <a:cubicBezTo>
                        <a:pt x="205" y="33"/>
                        <a:pt x="205" y="33"/>
                        <a:pt x="205" y="33"/>
                      </a:cubicBezTo>
                      <a:cubicBezTo>
                        <a:pt x="205" y="33"/>
                        <a:pt x="205" y="33"/>
                        <a:pt x="205" y="33"/>
                      </a:cubicBezTo>
                      <a:cubicBezTo>
                        <a:pt x="205" y="33"/>
                        <a:pt x="206" y="33"/>
                        <a:pt x="206" y="33"/>
                      </a:cubicBezTo>
                      <a:cubicBezTo>
                        <a:pt x="206" y="33"/>
                        <a:pt x="206" y="33"/>
                        <a:pt x="206" y="33"/>
                      </a:cubicBezTo>
                      <a:cubicBezTo>
                        <a:pt x="206" y="33"/>
                        <a:pt x="206" y="33"/>
                        <a:pt x="206" y="33"/>
                      </a:cubicBezTo>
                      <a:cubicBezTo>
                        <a:pt x="206" y="32"/>
                        <a:pt x="206" y="32"/>
                        <a:pt x="206" y="32"/>
                      </a:cubicBezTo>
                      <a:cubicBezTo>
                        <a:pt x="206" y="32"/>
                        <a:pt x="206" y="32"/>
                        <a:pt x="206" y="32"/>
                      </a:cubicBezTo>
                      <a:cubicBezTo>
                        <a:pt x="206" y="32"/>
                        <a:pt x="206" y="32"/>
                        <a:pt x="206" y="32"/>
                      </a:cubicBezTo>
                      <a:cubicBezTo>
                        <a:pt x="206" y="32"/>
                        <a:pt x="206" y="32"/>
                        <a:pt x="206" y="32"/>
                      </a:cubicBezTo>
                      <a:cubicBezTo>
                        <a:pt x="206" y="32"/>
                        <a:pt x="206" y="32"/>
                        <a:pt x="206" y="32"/>
                      </a:cubicBezTo>
                      <a:cubicBezTo>
                        <a:pt x="206" y="32"/>
                        <a:pt x="206" y="32"/>
                        <a:pt x="206" y="32"/>
                      </a:cubicBezTo>
                      <a:cubicBezTo>
                        <a:pt x="206" y="32"/>
                        <a:pt x="206" y="32"/>
                        <a:pt x="206" y="32"/>
                      </a:cubicBezTo>
                      <a:cubicBezTo>
                        <a:pt x="206" y="32"/>
                        <a:pt x="206" y="32"/>
                        <a:pt x="206" y="32"/>
                      </a:cubicBezTo>
                      <a:cubicBezTo>
                        <a:pt x="206" y="32"/>
                        <a:pt x="206" y="32"/>
                        <a:pt x="206" y="32"/>
                      </a:cubicBezTo>
                      <a:cubicBezTo>
                        <a:pt x="206" y="32"/>
                        <a:pt x="206" y="32"/>
                        <a:pt x="206" y="32"/>
                      </a:cubicBezTo>
                      <a:cubicBezTo>
                        <a:pt x="206" y="32"/>
                        <a:pt x="207" y="32"/>
                        <a:pt x="207" y="32"/>
                      </a:cubicBezTo>
                      <a:cubicBezTo>
                        <a:pt x="207" y="32"/>
                        <a:pt x="207" y="32"/>
                        <a:pt x="207" y="32"/>
                      </a:cubicBezTo>
                      <a:cubicBezTo>
                        <a:pt x="207" y="32"/>
                        <a:pt x="207" y="32"/>
                        <a:pt x="207" y="32"/>
                      </a:cubicBezTo>
                      <a:cubicBezTo>
                        <a:pt x="207" y="32"/>
                        <a:pt x="207" y="32"/>
                        <a:pt x="207" y="32"/>
                      </a:cubicBezTo>
                      <a:cubicBezTo>
                        <a:pt x="207" y="32"/>
                        <a:pt x="207" y="32"/>
                        <a:pt x="207" y="32"/>
                      </a:cubicBezTo>
                      <a:cubicBezTo>
                        <a:pt x="207" y="32"/>
                        <a:pt x="207" y="32"/>
                        <a:pt x="207" y="32"/>
                      </a:cubicBezTo>
                      <a:cubicBezTo>
                        <a:pt x="207" y="32"/>
                        <a:pt x="207" y="32"/>
                        <a:pt x="207" y="32"/>
                      </a:cubicBezTo>
                      <a:cubicBezTo>
                        <a:pt x="207" y="32"/>
                        <a:pt x="207" y="32"/>
                        <a:pt x="207" y="32"/>
                      </a:cubicBezTo>
                      <a:cubicBezTo>
                        <a:pt x="207" y="32"/>
                        <a:pt x="207" y="32"/>
                        <a:pt x="207" y="32"/>
                      </a:cubicBezTo>
                      <a:cubicBezTo>
                        <a:pt x="208" y="32"/>
                        <a:pt x="208" y="32"/>
                        <a:pt x="208" y="32"/>
                      </a:cubicBezTo>
                      <a:cubicBezTo>
                        <a:pt x="208" y="32"/>
                        <a:pt x="208" y="32"/>
                        <a:pt x="208" y="32"/>
                      </a:cubicBezTo>
                      <a:cubicBezTo>
                        <a:pt x="208" y="32"/>
                        <a:pt x="208" y="32"/>
                        <a:pt x="208" y="32"/>
                      </a:cubicBezTo>
                      <a:cubicBezTo>
                        <a:pt x="208" y="32"/>
                        <a:pt x="208" y="32"/>
                        <a:pt x="208" y="32"/>
                      </a:cubicBezTo>
                      <a:cubicBezTo>
                        <a:pt x="208" y="32"/>
                        <a:pt x="208" y="32"/>
                        <a:pt x="208" y="32"/>
                      </a:cubicBezTo>
                      <a:cubicBezTo>
                        <a:pt x="208" y="32"/>
                        <a:pt x="208" y="32"/>
                        <a:pt x="208" y="32"/>
                      </a:cubicBezTo>
                      <a:cubicBezTo>
                        <a:pt x="208" y="32"/>
                        <a:pt x="208" y="32"/>
                        <a:pt x="208" y="32"/>
                      </a:cubicBezTo>
                      <a:cubicBezTo>
                        <a:pt x="208" y="32"/>
                        <a:pt x="208" y="32"/>
                        <a:pt x="208" y="32"/>
                      </a:cubicBezTo>
                      <a:cubicBezTo>
                        <a:pt x="208" y="32"/>
                        <a:pt x="208" y="32"/>
                        <a:pt x="208" y="32"/>
                      </a:cubicBezTo>
                      <a:cubicBezTo>
                        <a:pt x="208" y="32"/>
                        <a:pt x="208" y="32"/>
                        <a:pt x="208" y="32"/>
                      </a:cubicBezTo>
                      <a:cubicBezTo>
                        <a:pt x="208" y="32"/>
                        <a:pt x="208" y="32"/>
                        <a:pt x="208" y="32"/>
                      </a:cubicBezTo>
                      <a:cubicBezTo>
                        <a:pt x="208" y="32"/>
                        <a:pt x="208" y="32"/>
                        <a:pt x="208" y="32"/>
                      </a:cubicBezTo>
                      <a:cubicBezTo>
                        <a:pt x="208" y="32"/>
                        <a:pt x="208" y="32"/>
                        <a:pt x="208" y="32"/>
                      </a:cubicBezTo>
                      <a:cubicBezTo>
                        <a:pt x="209" y="32"/>
                        <a:pt x="209" y="32"/>
                        <a:pt x="209" y="32"/>
                      </a:cubicBezTo>
                      <a:cubicBezTo>
                        <a:pt x="209" y="32"/>
                        <a:pt x="209" y="32"/>
                        <a:pt x="209" y="32"/>
                      </a:cubicBezTo>
                      <a:cubicBezTo>
                        <a:pt x="209" y="32"/>
                        <a:pt x="209" y="32"/>
                        <a:pt x="209" y="32"/>
                      </a:cubicBezTo>
                      <a:cubicBezTo>
                        <a:pt x="210" y="32"/>
                        <a:pt x="210" y="32"/>
                        <a:pt x="210" y="32"/>
                      </a:cubicBezTo>
                      <a:cubicBezTo>
                        <a:pt x="210" y="32"/>
                        <a:pt x="210" y="32"/>
                        <a:pt x="210" y="32"/>
                      </a:cubicBezTo>
                      <a:cubicBezTo>
                        <a:pt x="210" y="32"/>
                        <a:pt x="209" y="32"/>
                        <a:pt x="209" y="32"/>
                      </a:cubicBezTo>
                      <a:cubicBezTo>
                        <a:pt x="209" y="32"/>
                        <a:pt x="209" y="32"/>
                        <a:pt x="209" y="32"/>
                      </a:cubicBezTo>
                      <a:cubicBezTo>
                        <a:pt x="209" y="32"/>
                        <a:pt x="209" y="32"/>
                        <a:pt x="209" y="32"/>
                      </a:cubicBezTo>
                      <a:cubicBezTo>
                        <a:pt x="209" y="33"/>
                        <a:pt x="209" y="33"/>
                        <a:pt x="209" y="33"/>
                      </a:cubicBezTo>
                      <a:cubicBezTo>
                        <a:pt x="209" y="33"/>
                        <a:pt x="209" y="33"/>
                        <a:pt x="209" y="33"/>
                      </a:cubicBezTo>
                      <a:cubicBezTo>
                        <a:pt x="209" y="33"/>
                        <a:pt x="209" y="33"/>
                        <a:pt x="209" y="33"/>
                      </a:cubicBezTo>
                      <a:cubicBezTo>
                        <a:pt x="209" y="33"/>
                        <a:pt x="209" y="33"/>
                        <a:pt x="209" y="33"/>
                      </a:cubicBezTo>
                      <a:cubicBezTo>
                        <a:pt x="209" y="33"/>
                        <a:pt x="210" y="33"/>
                        <a:pt x="210" y="33"/>
                      </a:cubicBezTo>
                      <a:cubicBezTo>
                        <a:pt x="210" y="33"/>
                        <a:pt x="210" y="33"/>
                        <a:pt x="210" y="33"/>
                      </a:cubicBezTo>
                      <a:cubicBezTo>
                        <a:pt x="210" y="33"/>
                        <a:pt x="210" y="33"/>
                        <a:pt x="210" y="33"/>
                      </a:cubicBezTo>
                      <a:cubicBezTo>
                        <a:pt x="210" y="33"/>
                        <a:pt x="210" y="33"/>
                        <a:pt x="210" y="33"/>
                      </a:cubicBezTo>
                      <a:cubicBezTo>
                        <a:pt x="210" y="33"/>
                        <a:pt x="210" y="33"/>
                        <a:pt x="210" y="33"/>
                      </a:cubicBezTo>
                      <a:cubicBezTo>
                        <a:pt x="210" y="33"/>
                        <a:pt x="210" y="33"/>
                        <a:pt x="210" y="33"/>
                      </a:cubicBezTo>
                      <a:cubicBezTo>
                        <a:pt x="210" y="33"/>
                        <a:pt x="210" y="33"/>
                        <a:pt x="210" y="33"/>
                      </a:cubicBezTo>
                      <a:cubicBezTo>
                        <a:pt x="210" y="33"/>
                        <a:pt x="210" y="33"/>
                        <a:pt x="210" y="33"/>
                      </a:cubicBezTo>
                      <a:cubicBezTo>
                        <a:pt x="210" y="33"/>
                        <a:pt x="210" y="33"/>
                        <a:pt x="210" y="33"/>
                      </a:cubicBezTo>
                      <a:cubicBezTo>
                        <a:pt x="210" y="33"/>
                        <a:pt x="210" y="33"/>
                        <a:pt x="211" y="33"/>
                      </a:cubicBezTo>
                      <a:cubicBezTo>
                        <a:pt x="211" y="33"/>
                        <a:pt x="211" y="33"/>
                        <a:pt x="211" y="33"/>
                      </a:cubicBezTo>
                      <a:cubicBezTo>
                        <a:pt x="211" y="33"/>
                        <a:pt x="211" y="33"/>
                        <a:pt x="211" y="32"/>
                      </a:cubicBezTo>
                      <a:cubicBezTo>
                        <a:pt x="211" y="32"/>
                        <a:pt x="211" y="32"/>
                        <a:pt x="211" y="32"/>
                      </a:cubicBezTo>
                      <a:cubicBezTo>
                        <a:pt x="211" y="32"/>
                        <a:pt x="211" y="32"/>
                        <a:pt x="211" y="32"/>
                      </a:cubicBezTo>
                      <a:cubicBezTo>
                        <a:pt x="211" y="32"/>
                        <a:pt x="211" y="32"/>
                        <a:pt x="211" y="32"/>
                      </a:cubicBezTo>
                      <a:cubicBezTo>
                        <a:pt x="211" y="32"/>
                        <a:pt x="211" y="32"/>
                        <a:pt x="211" y="32"/>
                      </a:cubicBezTo>
                      <a:cubicBezTo>
                        <a:pt x="211" y="32"/>
                        <a:pt x="211" y="32"/>
                        <a:pt x="212" y="32"/>
                      </a:cubicBezTo>
                      <a:cubicBezTo>
                        <a:pt x="212" y="32"/>
                        <a:pt x="212" y="32"/>
                        <a:pt x="212" y="32"/>
                      </a:cubicBezTo>
                      <a:cubicBezTo>
                        <a:pt x="212" y="32"/>
                        <a:pt x="212" y="32"/>
                        <a:pt x="212" y="32"/>
                      </a:cubicBezTo>
                      <a:cubicBezTo>
                        <a:pt x="212" y="32"/>
                        <a:pt x="212" y="32"/>
                        <a:pt x="212" y="32"/>
                      </a:cubicBezTo>
                      <a:cubicBezTo>
                        <a:pt x="212" y="32"/>
                        <a:pt x="213" y="32"/>
                        <a:pt x="213" y="32"/>
                      </a:cubicBezTo>
                      <a:cubicBezTo>
                        <a:pt x="213" y="32"/>
                        <a:pt x="213" y="32"/>
                        <a:pt x="213" y="32"/>
                      </a:cubicBezTo>
                      <a:cubicBezTo>
                        <a:pt x="213" y="32"/>
                        <a:pt x="213" y="32"/>
                        <a:pt x="213" y="32"/>
                      </a:cubicBezTo>
                      <a:cubicBezTo>
                        <a:pt x="213" y="32"/>
                        <a:pt x="213" y="32"/>
                        <a:pt x="213" y="32"/>
                      </a:cubicBezTo>
                      <a:cubicBezTo>
                        <a:pt x="213" y="32"/>
                        <a:pt x="213" y="32"/>
                        <a:pt x="213" y="32"/>
                      </a:cubicBezTo>
                      <a:cubicBezTo>
                        <a:pt x="213" y="32"/>
                        <a:pt x="213" y="32"/>
                        <a:pt x="213" y="32"/>
                      </a:cubicBezTo>
                      <a:cubicBezTo>
                        <a:pt x="213" y="32"/>
                        <a:pt x="213" y="32"/>
                        <a:pt x="213" y="32"/>
                      </a:cubicBezTo>
                      <a:cubicBezTo>
                        <a:pt x="213" y="32"/>
                        <a:pt x="213" y="32"/>
                        <a:pt x="213" y="31"/>
                      </a:cubicBezTo>
                      <a:cubicBezTo>
                        <a:pt x="213" y="31"/>
                        <a:pt x="213" y="31"/>
                        <a:pt x="213" y="31"/>
                      </a:cubicBezTo>
                      <a:cubicBezTo>
                        <a:pt x="213" y="31"/>
                        <a:pt x="212" y="31"/>
                        <a:pt x="212" y="31"/>
                      </a:cubicBezTo>
                      <a:cubicBezTo>
                        <a:pt x="212" y="31"/>
                        <a:pt x="212" y="31"/>
                        <a:pt x="212" y="31"/>
                      </a:cubicBezTo>
                      <a:cubicBezTo>
                        <a:pt x="212" y="31"/>
                        <a:pt x="212" y="31"/>
                        <a:pt x="212" y="31"/>
                      </a:cubicBezTo>
                      <a:cubicBezTo>
                        <a:pt x="212" y="31"/>
                        <a:pt x="212" y="31"/>
                        <a:pt x="212" y="31"/>
                      </a:cubicBezTo>
                      <a:cubicBezTo>
                        <a:pt x="212" y="31"/>
                        <a:pt x="212" y="31"/>
                        <a:pt x="212" y="31"/>
                      </a:cubicBezTo>
                      <a:cubicBezTo>
                        <a:pt x="212" y="31"/>
                        <a:pt x="212" y="31"/>
                        <a:pt x="212" y="31"/>
                      </a:cubicBezTo>
                      <a:cubicBezTo>
                        <a:pt x="212" y="31"/>
                        <a:pt x="212" y="31"/>
                        <a:pt x="212" y="31"/>
                      </a:cubicBezTo>
                      <a:cubicBezTo>
                        <a:pt x="212" y="31"/>
                        <a:pt x="212" y="31"/>
                        <a:pt x="212" y="31"/>
                      </a:cubicBezTo>
                      <a:cubicBezTo>
                        <a:pt x="212" y="31"/>
                        <a:pt x="211" y="31"/>
                        <a:pt x="211" y="31"/>
                      </a:cubicBezTo>
                      <a:cubicBezTo>
                        <a:pt x="211" y="31"/>
                        <a:pt x="211" y="31"/>
                        <a:pt x="211" y="31"/>
                      </a:cubicBezTo>
                      <a:cubicBezTo>
                        <a:pt x="211" y="31"/>
                        <a:pt x="211" y="31"/>
                        <a:pt x="211" y="31"/>
                      </a:cubicBezTo>
                      <a:cubicBezTo>
                        <a:pt x="211" y="31"/>
                        <a:pt x="211" y="31"/>
                        <a:pt x="212" y="31"/>
                      </a:cubicBezTo>
                      <a:cubicBezTo>
                        <a:pt x="212" y="31"/>
                        <a:pt x="212" y="31"/>
                        <a:pt x="212" y="31"/>
                      </a:cubicBezTo>
                      <a:cubicBezTo>
                        <a:pt x="212" y="31"/>
                        <a:pt x="211" y="31"/>
                        <a:pt x="211" y="31"/>
                      </a:cubicBezTo>
                      <a:cubicBezTo>
                        <a:pt x="211" y="31"/>
                        <a:pt x="211" y="31"/>
                        <a:pt x="211" y="31"/>
                      </a:cubicBezTo>
                      <a:cubicBezTo>
                        <a:pt x="211" y="31"/>
                        <a:pt x="211" y="31"/>
                        <a:pt x="211" y="30"/>
                      </a:cubicBezTo>
                      <a:cubicBezTo>
                        <a:pt x="211" y="30"/>
                        <a:pt x="211" y="30"/>
                        <a:pt x="211" y="30"/>
                      </a:cubicBezTo>
                      <a:cubicBezTo>
                        <a:pt x="211" y="30"/>
                        <a:pt x="211" y="30"/>
                        <a:pt x="211" y="30"/>
                      </a:cubicBezTo>
                      <a:cubicBezTo>
                        <a:pt x="211" y="30"/>
                        <a:pt x="211" y="30"/>
                        <a:pt x="211" y="30"/>
                      </a:cubicBezTo>
                      <a:cubicBezTo>
                        <a:pt x="211" y="30"/>
                        <a:pt x="211" y="30"/>
                        <a:pt x="211" y="30"/>
                      </a:cubicBezTo>
                      <a:cubicBezTo>
                        <a:pt x="211" y="30"/>
                        <a:pt x="211" y="29"/>
                        <a:pt x="211" y="29"/>
                      </a:cubicBezTo>
                      <a:cubicBezTo>
                        <a:pt x="211" y="29"/>
                        <a:pt x="211" y="29"/>
                        <a:pt x="211" y="29"/>
                      </a:cubicBezTo>
                      <a:cubicBezTo>
                        <a:pt x="211" y="29"/>
                        <a:pt x="211" y="29"/>
                        <a:pt x="211" y="29"/>
                      </a:cubicBezTo>
                      <a:cubicBezTo>
                        <a:pt x="211" y="29"/>
                        <a:pt x="211" y="29"/>
                        <a:pt x="211" y="29"/>
                      </a:cubicBezTo>
                      <a:cubicBezTo>
                        <a:pt x="211" y="28"/>
                        <a:pt x="211" y="28"/>
                        <a:pt x="211" y="28"/>
                      </a:cubicBezTo>
                      <a:cubicBezTo>
                        <a:pt x="211" y="28"/>
                        <a:pt x="211" y="28"/>
                        <a:pt x="211" y="28"/>
                      </a:cubicBezTo>
                      <a:cubicBezTo>
                        <a:pt x="211" y="27"/>
                        <a:pt x="211" y="27"/>
                        <a:pt x="211" y="27"/>
                      </a:cubicBezTo>
                      <a:cubicBezTo>
                        <a:pt x="211" y="27"/>
                        <a:pt x="211" y="27"/>
                        <a:pt x="211" y="27"/>
                      </a:cubicBezTo>
                      <a:cubicBezTo>
                        <a:pt x="211" y="27"/>
                        <a:pt x="211" y="27"/>
                        <a:pt x="211" y="27"/>
                      </a:cubicBezTo>
                      <a:cubicBezTo>
                        <a:pt x="211" y="27"/>
                        <a:pt x="211" y="27"/>
                        <a:pt x="211" y="27"/>
                      </a:cubicBezTo>
                      <a:cubicBezTo>
                        <a:pt x="211" y="27"/>
                        <a:pt x="211" y="26"/>
                        <a:pt x="211" y="26"/>
                      </a:cubicBezTo>
                      <a:cubicBezTo>
                        <a:pt x="211" y="26"/>
                        <a:pt x="211" y="26"/>
                        <a:pt x="211" y="26"/>
                      </a:cubicBezTo>
                      <a:cubicBezTo>
                        <a:pt x="211" y="26"/>
                        <a:pt x="211" y="26"/>
                        <a:pt x="211" y="26"/>
                      </a:cubicBezTo>
                      <a:cubicBezTo>
                        <a:pt x="211" y="26"/>
                        <a:pt x="211" y="26"/>
                        <a:pt x="211" y="26"/>
                      </a:cubicBezTo>
                      <a:cubicBezTo>
                        <a:pt x="211" y="26"/>
                        <a:pt x="211" y="26"/>
                        <a:pt x="211" y="26"/>
                      </a:cubicBezTo>
                      <a:cubicBezTo>
                        <a:pt x="212" y="26"/>
                        <a:pt x="212" y="26"/>
                        <a:pt x="212" y="26"/>
                      </a:cubicBezTo>
                      <a:cubicBezTo>
                        <a:pt x="212" y="26"/>
                        <a:pt x="212" y="25"/>
                        <a:pt x="212" y="25"/>
                      </a:cubicBezTo>
                      <a:cubicBezTo>
                        <a:pt x="212" y="25"/>
                        <a:pt x="212" y="25"/>
                        <a:pt x="212" y="25"/>
                      </a:cubicBezTo>
                      <a:cubicBezTo>
                        <a:pt x="212" y="25"/>
                        <a:pt x="212" y="25"/>
                        <a:pt x="213" y="25"/>
                      </a:cubicBezTo>
                      <a:cubicBezTo>
                        <a:pt x="213" y="25"/>
                        <a:pt x="213" y="25"/>
                        <a:pt x="213" y="25"/>
                      </a:cubicBezTo>
                      <a:cubicBezTo>
                        <a:pt x="213" y="25"/>
                        <a:pt x="213" y="25"/>
                        <a:pt x="213" y="25"/>
                      </a:cubicBezTo>
                      <a:cubicBezTo>
                        <a:pt x="213" y="25"/>
                        <a:pt x="213" y="25"/>
                        <a:pt x="213" y="25"/>
                      </a:cubicBezTo>
                      <a:cubicBezTo>
                        <a:pt x="213" y="25"/>
                        <a:pt x="213" y="25"/>
                        <a:pt x="213" y="25"/>
                      </a:cubicBezTo>
                      <a:cubicBezTo>
                        <a:pt x="213" y="25"/>
                        <a:pt x="213" y="25"/>
                        <a:pt x="213" y="25"/>
                      </a:cubicBezTo>
                      <a:cubicBezTo>
                        <a:pt x="213" y="25"/>
                        <a:pt x="213" y="25"/>
                        <a:pt x="213" y="25"/>
                      </a:cubicBezTo>
                      <a:cubicBezTo>
                        <a:pt x="213" y="25"/>
                        <a:pt x="213" y="25"/>
                        <a:pt x="213" y="25"/>
                      </a:cubicBezTo>
                      <a:cubicBezTo>
                        <a:pt x="213" y="26"/>
                        <a:pt x="213" y="26"/>
                        <a:pt x="213" y="26"/>
                      </a:cubicBezTo>
                      <a:cubicBezTo>
                        <a:pt x="213" y="26"/>
                        <a:pt x="213" y="26"/>
                        <a:pt x="214" y="25"/>
                      </a:cubicBezTo>
                      <a:cubicBezTo>
                        <a:pt x="214" y="25"/>
                        <a:pt x="214" y="25"/>
                        <a:pt x="214" y="25"/>
                      </a:cubicBezTo>
                      <a:cubicBezTo>
                        <a:pt x="214" y="25"/>
                        <a:pt x="214" y="25"/>
                        <a:pt x="214" y="25"/>
                      </a:cubicBezTo>
                      <a:cubicBezTo>
                        <a:pt x="214" y="25"/>
                        <a:pt x="214" y="25"/>
                        <a:pt x="214" y="25"/>
                      </a:cubicBezTo>
                      <a:cubicBezTo>
                        <a:pt x="214" y="25"/>
                        <a:pt x="214" y="25"/>
                        <a:pt x="214" y="25"/>
                      </a:cubicBezTo>
                      <a:cubicBezTo>
                        <a:pt x="214" y="25"/>
                        <a:pt x="214" y="25"/>
                        <a:pt x="214" y="25"/>
                      </a:cubicBezTo>
                      <a:cubicBezTo>
                        <a:pt x="214" y="25"/>
                        <a:pt x="214" y="25"/>
                        <a:pt x="214" y="25"/>
                      </a:cubicBezTo>
                      <a:cubicBezTo>
                        <a:pt x="214" y="25"/>
                        <a:pt x="214" y="26"/>
                        <a:pt x="214" y="26"/>
                      </a:cubicBezTo>
                      <a:cubicBezTo>
                        <a:pt x="214" y="26"/>
                        <a:pt x="214" y="26"/>
                        <a:pt x="214" y="26"/>
                      </a:cubicBezTo>
                      <a:cubicBezTo>
                        <a:pt x="214" y="26"/>
                        <a:pt x="214" y="26"/>
                        <a:pt x="214" y="26"/>
                      </a:cubicBezTo>
                      <a:cubicBezTo>
                        <a:pt x="214" y="26"/>
                        <a:pt x="214" y="27"/>
                        <a:pt x="215" y="27"/>
                      </a:cubicBezTo>
                      <a:cubicBezTo>
                        <a:pt x="215" y="27"/>
                        <a:pt x="215" y="27"/>
                        <a:pt x="215" y="27"/>
                      </a:cubicBezTo>
                      <a:cubicBezTo>
                        <a:pt x="215" y="27"/>
                        <a:pt x="215" y="27"/>
                        <a:pt x="215" y="27"/>
                      </a:cubicBezTo>
                      <a:cubicBezTo>
                        <a:pt x="215" y="27"/>
                        <a:pt x="215" y="27"/>
                        <a:pt x="215" y="27"/>
                      </a:cubicBezTo>
                      <a:cubicBezTo>
                        <a:pt x="215" y="27"/>
                        <a:pt x="215" y="27"/>
                        <a:pt x="215" y="27"/>
                      </a:cubicBezTo>
                      <a:cubicBezTo>
                        <a:pt x="215" y="27"/>
                        <a:pt x="215" y="27"/>
                        <a:pt x="215" y="27"/>
                      </a:cubicBezTo>
                      <a:cubicBezTo>
                        <a:pt x="215" y="27"/>
                        <a:pt x="215" y="27"/>
                        <a:pt x="215" y="27"/>
                      </a:cubicBezTo>
                      <a:cubicBezTo>
                        <a:pt x="215" y="27"/>
                        <a:pt x="215" y="27"/>
                        <a:pt x="215" y="27"/>
                      </a:cubicBezTo>
                      <a:cubicBezTo>
                        <a:pt x="215" y="27"/>
                        <a:pt x="215" y="27"/>
                        <a:pt x="215" y="27"/>
                      </a:cubicBezTo>
                      <a:cubicBezTo>
                        <a:pt x="215" y="27"/>
                        <a:pt x="215" y="27"/>
                        <a:pt x="215" y="27"/>
                      </a:cubicBezTo>
                      <a:cubicBezTo>
                        <a:pt x="215" y="27"/>
                        <a:pt x="215" y="27"/>
                        <a:pt x="215" y="27"/>
                      </a:cubicBezTo>
                      <a:cubicBezTo>
                        <a:pt x="215" y="27"/>
                        <a:pt x="216" y="27"/>
                        <a:pt x="216" y="27"/>
                      </a:cubicBezTo>
                      <a:cubicBezTo>
                        <a:pt x="216" y="27"/>
                        <a:pt x="216" y="27"/>
                        <a:pt x="216" y="27"/>
                      </a:cubicBezTo>
                      <a:cubicBezTo>
                        <a:pt x="216" y="27"/>
                        <a:pt x="216" y="27"/>
                        <a:pt x="216" y="27"/>
                      </a:cubicBezTo>
                      <a:cubicBezTo>
                        <a:pt x="216" y="28"/>
                        <a:pt x="216" y="28"/>
                        <a:pt x="216" y="28"/>
                      </a:cubicBezTo>
                      <a:cubicBezTo>
                        <a:pt x="216" y="28"/>
                        <a:pt x="216" y="27"/>
                        <a:pt x="216" y="27"/>
                      </a:cubicBezTo>
                      <a:cubicBezTo>
                        <a:pt x="216" y="27"/>
                        <a:pt x="216" y="27"/>
                        <a:pt x="216" y="27"/>
                      </a:cubicBezTo>
                      <a:cubicBezTo>
                        <a:pt x="216" y="27"/>
                        <a:pt x="216" y="27"/>
                        <a:pt x="216" y="27"/>
                      </a:cubicBezTo>
                      <a:cubicBezTo>
                        <a:pt x="216" y="27"/>
                        <a:pt x="216" y="27"/>
                        <a:pt x="216" y="27"/>
                      </a:cubicBezTo>
                      <a:cubicBezTo>
                        <a:pt x="216" y="27"/>
                        <a:pt x="216" y="27"/>
                        <a:pt x="216" y="27"/>
                      </a:cubicBezTo>
                      <a:cubicBezTo>
                        <a:pt x="216" y="27"/>
                        <a:pt x="216" y="27"/>
                        <a:pt x="217" y="26"/>
                      </a:cubicBezTo>
                      <a:cubicBezTo>
                        <a:pt x="217" y="26"/>
                        <a:pt x="217" y="26"/>
                        <a:pt x="216" y="26"/>
                      </a:cubicBezTo>
                      <a:cubicBezTo>
                        <a:pt x="216" y="25"/>
                        <a:pt x="216" y="25"/>
                        <a:pt x="216" y="25"/>
                      </a:cubicBezTo>
                      <a:cubicBezTo>
                        <a:pt x="216" y="25"/>
                        <a:pt x="216" y="25"/>
                        <a:pt x="216" y="25"/>
                      </a:cubicBezTo>
                      <a:cubicBezTo>
                        <a:pt x="217" y="25"/>
                        <a:pt x="217" y="25"/>
                        <a:pt x="217" y="25"/>
                      </a:cubicBezTo>
                      <a:cubicBezTo>
                        <a:pt x="217" y="25"/>
                        <a:pt x="217" y="25"/>
                        <a:pt x="217" y="25"/>
                      </a:cubicBezTo>
                      <a:cubicBezTo>
                        <a:pt x="217" y="25"/>
                        <a:pt x="217" y="25"/>
                        <a:pt x="217" y="25"/>
                      </a:cubicBezTo>
                      <a:cubicBezTo>
                        <a:pt x="217" y="25"/>
                        <a:pt x="217" y="25"/>
                        <a:pt x="217" y="25"/>
                      </a:cubicBezTo>
                      <a:cubicBezTo>
                        <a:pt x="217" y="25"/>
                        <a:pt x="217" y="25"/>
                        <a:pt x="217" y="25"/>
                      </a:cubicBezTo>
                      <a:cubicBezTo>
                        <a:pt x="217" y="25"/>
                        <a:pt x="217" y="25"/>
                        <a:pt x="217" y="25"/>
                      </a:cubicBezTo>
                      <a:cubicBezTo>
                        <a:pt x="217" y="25"/>
                        <a:pt x="217" y="25"/>
                        <a:pt x="217" y="24"/>
                      </a:cubicBezTo>
                      <a:cubicBezTo>
                        <a:pt x="217" y="24"/>
                        <a:pt x="217" y="24"/>
                        <a:pt x="217" y="24"/>
                      </a:cubicBezTo>
                      <a:cubicBezTo>
                        <a:pt x="217" y="24"/>
                        <a:pt x="217" y="24"/>
                        <a:pt x="216" y="24"/>
                      </a:cubicBezTo>
                      <a:cubicBezTo>
                        <a:pt x="216" y="24"/>
                        <a:pt x="216" y="24"/>
                        <a:pt x="216" y="24"/>
                      </a:cubicBezTo>
                      <a:cubicBezTo>
                        <a:pt x="216" y="24"/>
                        <a:pt x="216" y="24"/>
                        <a:pt x="216" y="24"/>
                      </a:cubicBezTo>
                      <a:cubicBezTo>
                        <a:pt x="216" y="23"/>
                        <a:pt x="216" y="23"/>
                        <a:pt x="216" y="23"/>
                      </a:cubicBezTo>
                      <a:cubicBezTo>
                        <a:pt x="216" y="23"/>
                        <a:pt x="216" y="23"/>
                        <a:pt x="216" y="23"/>
                      </a:cubicBezTo>
                      <a:cubicBezTo>
                        <a:pt x="216" y="23"/>
                        <a:pt x="216" y="23"/>
                        <a:pt x="216" y="23"/>
                      </a:cubicBezTo>
                      <a:cubicBezTo>
                        <a:pt x="216" y="23"/>
                        <a:pt x="216" y="23"/>
                        <a:pt x="216" y="23"/>
                      </a:cubicBezTo>
                      <a:cubicBezTo>
                        <a:pt x="216" y="23"/>
                        <a:pt x="216" y="23"/>
                        <a:pt x="216" y="23"/>
                      </a:cubicBezTo>
                      <a:cubicBezTo>
                        <a:pt x="216" y="23"/>
                        <a:pt x="216" y="23"/>
                        <a:pt x="216" y="23"/>
                      </a:cubicBezTo>
                      <a:cubicBezTo>
                        <a:pt x="216" y="23"/>
                        <a:pt x="217" y="23"/>
                        <a:pt x="217" y="23"/>
                      </a:cubicBezTo>
                      <a:cubicBezTo>
                        <a:pt x="217" y="23"/>
                        <a:pt x="217" y="23"/>
                        <a:pt x="217" y="23"/>
                      </a:cubicBezTo>
                      <a:cubicBezTo>
                        <a:pt x="217" y="23"/>
                        <a:pt x="217" y="23"/>
                        <a:pt x="218" y="23"/>
                      </a:cubicBezTo>
                      <a:cubicBezTo>
                        <a:pt x="218" y="23"/>
                        <a:pt x="218" y="23"/>
                        <a:pt x="218" y="23"/>
                      </a:cubicBezTo>
                      <a:cubicBezTo>
                        <a:pt x="218" y="23"/>
                        <a:pt x="217" y="23"/>
                        <a:pt x="217" y="23"/>
                      </a:cubicBezTo>
                      <a:cubicBezTo>
                        <a:pt x="217" y="23"/>
                        <a:pt x="217" y="23"/>
                        <a:pt x="217" y="23"/>
                      </a:cubicBezTo>
                      <a:cubicBezTo>
                        <a:pt x="217" y="23"/>
                        <a:pt x="217" y="23"/>
                        <a:pt x="217" y="23"/>
                      </a:cubicBezTo>
                      <a:cubicBezTo>
                        <a:pt x="217" y="23"/>
                        <a:pt x="217" y="24"/>
                        <a:pt x="217" y="24"/>
                      </a:cubicBezTo>
                      <a:cubicBezTo>
                        <a:pt x="217" y="24"/>
                        <a:pt x="217" y="24"/>
                        <a:pt x="217" y="24"/>
                      </a:cubicBezTo>
                      <a:cubicBezTo>
                        <a:pt x="217" y="24"/>
                        <a:pt x="217" y="24"/>
                        <a:pt x="217" y="24"/>
                      </a:cubicBezTo>
                      <a:cubicBezTo>
                        <a:pt x="217" y="24"/>
                        <a:pt x="218" y="24"/>
                        <a:pt x="218" y="24"/>
                      </a:cubicBezTo>
                      <a:cubicBezTo>
                        <a:pt x="218" y="24"/>
                        <a:pt x="218" y="25"/>
                        <a:pt x="218" y="25"/>
                      </a:cubicBezTo>
                      <a:cubicBezTo>
                        <a:pt x="218" y="25"/>
                        <a:pt x="218" y="25"/>
                        <a:pt x="218" y="25"/>
                      </a:cubicBezTo>
                      <a:cubicBezTo>
                        <a:pt x="218" y="25"/>
                        <a:pt x="218" y="25"/>
                        <a:pt x="218" y="25"/>
                      </a:cubicBezTo>
                      <a:cubicBezTo>
                        <a:pt x="218" y="25"/>
                        <a:pt x="218" y="25"/>
                        <a:pt x="218" y="25"/>
                      </a:cubicBezTo>
                      <a:cubicBezTo>
                        <a:pt x="219" y="25"/>
                        <a:pt x="219" y="26"/>
                        <a:pt x="219" y="26"/>
                      </a:cubicBezTo>
                      <a:cubicBezTo>
                        <a:pt x="219" y="26"/>
                        <a:pt x="219" y="26"/>
                        <a:pt x="219" y="26"/>
                      </a:cubicBezTo>
                      <a:cubicBezTo>
                        <a:pt x="219" y="26"/>
                        <a:pt x="219" y="26"/>
                        <a:pt x="219" y="26"/>
                      </a:cubicBezTo>
                      <a:cubicBezTo>
                        <a:pt x="219" y="26"/>
                        <a:pt x="219" y="26"/>
                        <a:pt x="219" y="26"/>
                      </a:cubicBezTo>
                      <a:cubicBezTo>
                        <a:pt x="219" y="26"/>
                        <a:pt x="219" y="26"/>
                        <a:pt x="219" y="26"/>
                      </a:cubicBezTo>
                      <a:cubicBezTo>
                        <a:pt x="219" y="26"/>
                        <a:pt x="219" y="26"/>
                        <a:pt x="219" y="26"/>
                      </a:cubicBezTo>
                      <a:cubicBezTo>
                        <a:pt x="219" y="26"/>
                        <a:pt x="219" y="26"/>
                        <a:pt x="219" y="26"/>
                      </a:cubicBezTo>
                      <a:cubicBezTo>
                        <a:pt x="219" y="26"/>
                        <a:pt x="219" y="26"/>
                        <a:pt x="219" y="26"/>
                      </a:cubicBezTo>
                      <a:cubicBezTo>
                        <a:pt x="219" y="26"/>
                        <a:pt x="219" y="26"/>
                        <a:pt x="219" y="26"/>
                      </a:cubicBezTo>
                      <a:cubicBezTo>
                        <a:pt x="219" y="26"/>
                        <a:pt x="219" y="26"/>
                        <a:pt x="219" y="26"/>
                      </a:cubicBezTo>
                      <a:cubicBezTo>
                        <a:pt x="219" y="26"/>
                        <a:pt x="219" y="26"/>
                        <a:pt x="219" y="27"/>
                      </a:cubicBezTo>
                      <a:cubicBezTo>
                        <a:pt x="219" y="27"/>
                        <a:pt x="219" y="27"/>
                        <a:pt x="219" y="27"/>
                      </a:cubicBezTo>
                      <a:cubicBezTo>
                        <a:pt x="219" y="27"/>
                        <a:pt x="219" y="27"/>
                        <a:pt x="219" y="27"/>
                      </a:cubicBezTo>
                      <a:cubicBezTo>
                        <a:pt x="219" y="27"/>
                        <a:pt x="219" y="27"/>
                        <a:pt x="219" y="27"/>
                      </a:cubicBezTo>
                      <a:cubicBezTo>
                        <a:pt x="219" y="27"/>
                        <a:pt x="219" y="27"/>
                        <a:pt x="219" y="27"/>
                      </a:cubicBezTo>
                      <a:cubicBezTo>
                        <a:pt x="219" y="27"/>
                        <a:pt x="218" y="27"/>
                        <a:pt x="218" y="27"/>
                      </a:cubicBezTo>
                      <a:cubicBezTo>
                        <a:pt x="218" y="27"/>
                        <a:pt x="218" y="27"/>
                        <a:pt x="218" y="27"/>
                      </a:cubicBezTo>
                      <a:cubicBezTo>
                        <a:pt x="218" y="27"/>
                        <a:pt x="218" y="27"/>
                        <a:pt x="218" y="27"/>
                      </a:cubicBezTo>
                      <a:cubicBezTo>
                        <a:pt x="218" y="27"/>
                        <a:pt x="218" y="27"/>
                        <a:pt x="218" y="28"/>
                      </a:cubicBezTo>
                      <a:cubicBezTo>
                        <a:pt x="218" y="28"/>
                        <a:pt x="218" y="28"/>
                        <a:pt x="218" y="28"/>
                      </a:cubicBezTo>
                      <a:cubicBezTo>
                        <a:pt x="218" y="28"/>
                        <a:pt x="218" y="28"/>
                        <a:pt x="218" y="28"/>
                      </a:cubicBezTo>
                      <a:cubicBezTo>
                        <a:pt x="218" y="28"/>
                        <a:pt x="218" y="29"/>
                        <a:pt x="218" y="29"/>
                      </a:cubicBezTo>
                      <a:cubicBezTo>
                        <a:pt x="218" y="29"/>
                        <a:pt x="218" y="29"/>
                        <a:pt x="219" y="29"/>
                      </a:cubicBezTo>
                      <a:cubicBezTo>
                        <a:pt x="219" y="29"/>
                        <a:pt x="219" y="30"/>
                        <a:pt x="219" y="30"/>
                      </a:cubicBezTo>
                      <a:cubicBezTo>
                        <a:pt x="218" y="30"/>
                        <a:pt x="218" y="30"/>
                        <a:pt x="218" y="30"/>
                      </a:cubicBezTo>
                      <a:cubicBezTo>
                        <a:pt x="218" y="30"/>
                        <a:pt x="218" y="31"/>
                        <a:pt x="218" y="31"/>
                      </a:cubicBezTo>
                      <a:cubicBezTo>
                        <a:pt x="218" y="31"/>
                        <a:pt x="218" y="31"/>
                        <a:pt x="218" y="31"/>
                      </a:cubicBezTo>
                      <a:cubicBezTo>
                        <a:pt x="218" y="31"/>
                        <a:pt x="218" y="31"/>
                        <a:pt x="218" y="31"/>
                      </a:cubicBezTo>
                      <a:cubicBezTo>
                        <a:pt x="218" y="31"/>
                        <a:pt x="218" y="32"/>
                        <a:pt x="219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32"/>
                        <a:pt x="219" y="32"/>
                        <a:pt x="218" y="32"/>
                      </a:cubicBezTo>
                      <a:cubicBezTo>
                        <a:pt x="218" y="32"/>
                        <a:pt x="218" y="33"/>
                        <a:pt x="218" y="33"/>
                      </a:cubicBezTo>
                      <a:cubicBezTo>
                        <a:pt x="218" y="33"/>
                        <a:pt x="218" y="33"/>
                        <a:pt x="218" y="33"/>
                      </a:cubicBezTo>
                      <a:cubicBezTo>
                        <a:pt x="218" y="33"/>
                        <a:pt x="218" y="33"/>
                        <a:pt x="218" y="34"/>
                      </a:cubicBezTo>
                      <a:cubicBezTo>
                        <a:pt x="218" y="34"/>
                        <a:pt x="218" y="34"/>
                        <a:pt x="218" y="34"/>
                      </a:cubicBezTo>
                      <a:cubicBezTo>
                        <a:pt x="218" y="34"/>
                        <a:pt x="218" y="34"/>
                        <a:pt x="218" y="34"/>
                      </a:cubicBezTo>
                      <a:cubicBezTo>
                        <a:pt x="218" y="34"/>
                        <a:pt x="218" y="34"/>
                        <a:pt x="218" y="34"/>
                      </a:cubicBezTo>
                      <a:cubicBezTo>
                        <a:pt x="218" y="34"/>
                        <a:pt x="218" y="34"/>
                        <a:pt x="218" y="34"/>
                      </a:cubicBezTo>
                      <a:cubicBezTo>
                        <a:pt x="218" y="34"/>
                        <a:pt x="218" y="34"/>
                        <a:pt x="218" y="34"/>
                      </a:cubicBezTo>
                      <a:cubicBezTo>
                        <a:pt x="218" y="34"/>
                        <a:pt x="217" y="34"/>
                        <a:pt x="217" y="34"/>
                      </a:cubicBezTo>
                      <a:cubicBezTo>
                        <a:pt x="217" y="34"/>
                        <a:pt x="217" y="34"/>
                        <a:pt x="217" y="34"/>
                      </a:cubicBezTo>
                      <a:cubicBezTo>
                        <a:pt x="217" y="34"/>
                        <a:pt x="218" y="35"/>
                        <a:pt x="218" y="35"/>
                      </a:cubicBezTo>
                      <a:cubicBezTo>
                        <a:pt x="218" y="35"/>
                        <a:pt x="218" y="35"/>
                        <a:pt x="218" y="35"/>
                      </a:cubicBezTo>
                      <a:cubicBezTo>
                        <a:pt x="218" y="35"/>
                        <a:pt x="218" y="36"/>
                        <a:pt x="218" y="36"/>
                      </a:cubicBezTo>
                      <a:cubicBezTo>
                        <a:pt x="218" y="36"/>
                        <a:pt x="218" y="36"/>
                        <a:pt x="218" y="36"/>
                      </a:cubicBezTo>
                      <a:cubicBezTo>
                        <a:pt x="218" y="36"/>
                        <a:pt x="218" y="36"/>
                        <a:pt x="218" y="36"/>
                      </a:cubicBezTo>
                      <a:cubicBezTo>
                        <a:pt x="218" y="36"/>
                        <a:pt x="218" y="36"/>
                        <a:pt x="218" y="36"/>
                      </a:cubicBezTo>
                      <a:cubicBezTo>
                        <a:pt x="218" y="36"/>
                        <a:pt x="218" y="36"/>
                        <a:pt x="218" y="36"/>
                      </a:cubicBezTo>
                      <a:cubicBezTo>
                        <a:pt x="218" y="36"/>
                        <a:pt x="218" y="36"/>
                        <a:pt x="218" y="36"/>
                      </a:cubicBezTo>
                      <a:cubicBezTo>
                        <a:pt x="218" y="37"/>
                        <a:pt x="218" y="37"/>
                        <a:pt x="218" y="37"/>
                      </a:cubicBezTo>
                      <a:cubicBezTo>
                        <a:pt x="218" y="37"/>
                        <a:pt x="219" y="38"/>
                        <a:pt x="219" y="38"/>
                      </a:cubicBezTo>
                      <a:cubicBezTo>
                        <a:pt x="219" y="38"/>
                        <a:pt x="219" y="39"/>
                        <a:pt x="219" y="39"/>
                      </a:cubicBezTo>
                      <a:cubicBezTo>
                        <a:pt x="219" y="39"/>
                        <a:pt x="219" y="39"/>
                        <a:pt x="219" y="39"/>
                      </a:cubicBezTo>
                      <a:cubicBezTo>
                        <a:pt x="219" y="40"/>
                        <a:pt x="220" y="40"/>
                        <a:pt x="220" y="40"/>
                      </a:cubicBezTo>
                      <a:cubicBezTo>
                        <a:pt x="220" y="40"/>
                        <a:pt x="220" y="40"/>
                        <a:pt x="220" y="41"/>
                      </a:cubicBezTo>
                      <a:cubicBezTo>
                        <a:pt x="221" y="41"/>
                        <a:pt x="221" y="41"/>
                        <a:pt x="221" y="41"/>
                      </a:cubicBezTo>
                      <a:cubicBezTo>
                        <a:pt x="221" y="41"/>
                        <a:pt x="221" y="42"/>
                        <a:pt x="222" y="42"/>
                      </a:cubicBezTo>
                      <a:cubicBezTo>
                        <a:pt x="222" y="42"/>
                        <a:pt x="222" y="42"/>
                        <a:pt x="222" y="42"/>
                      </a:cubicBezTo>
                      <a:cubicBezTo>
                        <a:pt x="222" y="42"/>
                        <a:pt x="222" y="42"/>
                        <a:pt x="222" y="43"/>
                      </a:cubicBezTo>
                      <a:cubicBezTo>
                        <a:pt x="223" y="43"/>
                        <a:pt x="223" y="44"/>
                        <a:pt x="223" y="44"/>
                      </a:cubicBezTo>
                      <a:cubicBezTo>
                        <a:pt x="224" y="44"/>
                        <a:pt x="225" y="45"/>
                        <a:pt x="225" y="46"/>
                      </a:cubicBezTo>
                      <a:cubicBezTo>
                        <a:pt x="225" y="46"/>
                        <a:pt x="225" y="46"/>
                        <a:pt x="226" y="46"/>
                      </a:cubicBezTo>
                      <a:cubicBezTo>
                        <a:pt x="226" y="46"/>
                        <a:pt x="226" y="46"/>
                        <a:pt x="226" y="46"/>
                      </a:cubicBezTo>
                      <a:cubicBezTo>
                        <a:pt x="226" y="46"/>
                        <a:pt x="226" y="46"/>
                        <a:pt x="226" y="46"/>
                      </a:cubicBezTo>
                      <a:cubicBezTo>
                        <a:pt x="226" y="47"/>
                        <a:pt x="226" y="47"/>
                        <a:pt x="226" y="47"/>
                      </a:cubicBezTo>
                      <a:cubicBezTo>
                        <a:pt x="226" y="47"/>
                        <a:pt x="226" y="47"/>
                        <a:pt x="226" y="47"/>
                      </a:cubicBezTo>
                      <a:cubicBezTo>
                        <a:pt x="227" y="47"/>
                        <a:pt x="227" y="47"/>
                        <a:pt x="227" y="48"/>
                      </a:cubicBezTo>
                      <a:cubicBezTo>
                        <a:pt x="227" y="48"/>
                        <a:pt x="227" y="48"/>
                        <a:pt x="227" y="48"/>
                      </a:cubicBezTo>
                      <a:cubicBezTo>
                        <a:pt x="227" y="48"/>
                        <a:pt x="227" y="48"/>
                        <a:pt x="227" y="48"/>
                      </a:cubicBezTo>
                      <a:cubicBezTo>
                        <a:pt x="227" y="48"/>
                        <a:pt x="227" y="48"/>
                        <a:pt x="228" y="48"/>
                      </a:cubicBezTo>
                      <a:cubicBezTo>
                        <a:pt x="228" y="48"/>
                        <a:pt x="228" y="48"/>
                        <a:pt x="228" y="48"/>
                      </a:cubicBezTo>
                      <a:cubicBezTo>
                        <a:pt x="228" y="48"/>
                        <a:pt x="228" y="48"/>
                        <a:pt x="228" y="48"/>
                      </a:cubicBezTo>
                      <a:cubicBezTo>
                        <a:pt x="227" y="47"/>
                        <a:pt x="228" y="47"/>
                        <a:pt x="228" y="47"/>
                      </a:cubicBezTo>
                      <a:cubicBezTo>
                        <a:pt x="228" y="47"/>
                        <a:pt x="228" y="46"/>
                        <a:pt x="228" y="46"/>
                      </a:cubicBezTo>
                      <a:cubicBezTo>
                        <a:pt x="228" y="46"/>
                        <a:pt x="228" y="45"/>
                        <a:pt x="228" y="45"/>
                      </a:cubicBezTo>
                      <a:cubicBezTo>
                        <a:pt x="228" y="45"/>
                        <a:pt x="228" y="45"/>
                        <a:pt x="228" y="45"/>
                      </a:cubicBezTo>
                      <a:cubicBezTo>
                        <a:pt x="228" y="45"/>
                        <a:pt x="228" y="45"/>
                        <a:pt x="228" y="45"/>
                      </a:cubicBezTo>
                      <a:cubicBezTo>
                        <a:pt x="227" y="45"/>
                        <a:pt x="227" y="45"/>
                        <a:pt x="227" y="45"/>
                      </a:cubicBezTo>
                      <a:cubicBezTo>
                        <a:pt x="227" y="45"/>
                        <a:pt x="227" y="45"/>
                        <a:pt x="227" y="45"/>
                      </a:cubicBezTo>
                      <a:cubicBezTo>
                        <a:pt x="227" y="45"/>
                        <a:pt x="227" y="45"/>
                        <a:pt x="227" y="45"/>
                      </a:cubicBezTo>
                      <a:cubicBezTo>
                        <a:pt x="227" y="44"/>
                        <a:pt x="227" y="44"/>
                        <a:pt x="227" y="44"/>
                      </a:cubicBezTo>
                      <a:cubicBezTo>
                        <a:pt x="227" y="44"/>
                        <a:pt x="227" y="44"/>
                        <a:pt x="227" y="44"/>
                      </a:cubicBezTo>
                      <a:cubicBezTo>
                        <a:pt x="227" y="44"/>
                        <a:pt x="227" y="44"/>
                        <a:pt x="227" y="44"/>
                      </a:cubicBezTo>
                      <a:cubicBezTo>
                        <a:pt x="227" y="44"/>
                        <a:pt x="227" y="44"/>
                        <a:pt x="227" y="44"/>
                      </a:cubicBezTo>
                      <a:cubicBezTo>
                        <a:pt x="227" y="44"/>
                        <a:pt x="227" y="44"/>
                        <a:pt x="227" y="44"/>
                      </a:cubicBezTo>
                      <a:cubicBezTo>
                        <a:pt x="227" y="44"/>
                        <a:pt x="227" y="44"/>
                        <a:pt x="227" y="44"/>
                      </a:cubicBezTo>
                      <a:cubicBezTo>
                        <a:pt x="227" y="44"/>
                        <a:pt x="227" y="44"/>
                        <a:pt x="227" y="44"/>
                      </a:cubicBezTo>
                      <a:cubicBezTo>
                        <a:pt x="227" y="44"/>
                        <a:pt x="227" y="44"/>
                        <a:pt x="227" y="44"/>
                      </a:cubicBezTo>
                      <a:cubicBezTo>
                        <a:pt x="227" y="44"/>
                        <a:pt x="227" y="44"/>
                        <a:pt x="227" y="43"/>
                      </a:cubicBezTo>
                      <a:cubicBezTo>
                        <a:pt x="227" y="43"/>
                        <a:pt x="227" y="43"/>
                        <a:pt x="227" y="43"/>
                      </a:cubicBezTo>
                      <a:cubicBezTo>
                        <a:pt x="227" y="43"/>
                        <a:pt x="227" y="43"/>
                        <a:pt x="227" y="43"/>
                      </a:cubicBezTo>
                      <a:cubicBezTo>
                        <a:pt x="227" y="43"/>
                        <a:pt x="228" y="43"/>
                        <a:pt x="228" y="43"/>
                      </a:cubicBezTo>
                      <a:cubicBezTo>
                        <a:pt x="228" y="43"/>
                        <a:pt x="228" y="43"/>
                        <a:pt x="228" y="43"/>
                      </a:cubicBezTo>
                      <a:cubicBezTo>
                        <a:pt x="228" y="43"/>
                        <a:pt x="228" y="43"/>
                        <a:pt x="228" y="43"/>
                      </a:cubicBezTo>
                      <a:cubicBezTo>
                        <a:pt x="228" y="43"/>
                        <a:pt x="228" y="43"/>
                        <a:pt x="228" y="43"/>
                      </a:cubicBezTo>
                      <a:cubicBezTo>
                        <a:pt x="228" y="43"/>
                        <a:pt x="228" y="43"/>
                        <a:pt x="228" y="43"/>
                      </a:cubicBezTo>
                      <a:cubicBezTo>
                        <a:pt x="228" y="43"/>
                        <a:pt x="228" y="43"/>
                        <a:pt x="228" y="43"/>
                      </a:cubicBezTo>
                      <a:cubicBezTo>
                        <a:pt x="228" y="43"/>
                        <a:pt x="228" y="43"/>
                        <a:pt x="228" y="42"/>
                      </a:cubicBezTo>
                      <a:cubicBezTo>
                        <a:pt x="228" y="42"/>
                        <a:pt x="227" y="42"/>
                        <a:pt x="227" y="42"/>
                      </a:cubicBezTo>
                      <a:cubicBezTo>
                        <a:pt x="227" y="42"/>
                        <a:pt x="227" y="41"/>
                        <a:pt x="227" y="41"/>
                      </a:cubicBezTo>
                      <a:cubicBezTo>
                        <a:pt x="226" y="41"/>
                        <a:pt x="227" y="40"/>
                        <a:pt x="227" y="40"/>
                      </a:cubicBezTo>
                      <a:cubicBezTo>
                        <a:pt x="227" y="40"/>
                        <a:pt x="227" y="40"/>
                        <a:pt x="227" y="40"/>
                      </a:cubicBezTo>
                      <a:cubicBezTo>
                        <a:pt x="227" y="40"/>
                        <a:pt x="227" y="40"/>
                        <a:pt x="227" y="40"/>
                      </a:cubicBezTo>
                      <a:cubicBezTo>
                        <a:pt x="227" y="40"/>
                        <a:pt x="227" y="40"/>
                        <a:pt x="227" y="40"/>
                      </a:cubicBezTo>
                      <a:cubicBezTo>
                        <a:pt x="227" y="40"/>
                        <a:pt x="227" y="40"/>
                        <a:pt x="227" y="40"/>
                      </a:cubicBezTo>
                      <a:cubicBezTo>
                        <a:pt x="227" y="40"/>
                        <a:pt x="227" y="40"/>
                        <a:pt x="227" y="40"/>
                      </a:cubicBezTo>
                      <a:cubicBezTo>
                        <a:pt x="227" y="40"/>
                        <a:pt x="227" y="40"/>
                        <a:pt x="227" y="40"/>
                      </a:cubicBezTo>
                      <a:cubicBezTo>
                        <a:pt x="227" y="40"/>
                        <a:pt x="227" y="40"/>
                        <a:pt x="228" y="40"/>
                      </a:cubicBezTo>
                      <a:cubicBezTo>
                        <a:pt x="228" y="40"/>
                        <a:pt x="228" y="40"/>
                        <a:pt x="228" y="40"/>
                      </a:cubicBezTo>
                      <a:cubicBezTo>
                        <a:pt x="228" y="40"/>
                        <a:pt x="228" y="40"/>
                        <a:pt x="228" y="40"/>
                      </a:cubicBezTo>
                      <a:cubicBezTo>
                        <a:pt x="228" y="40"/>
                        <a:pt x="228" y="40"/>
                        <a:pt x="228" y="40"/>
                      </a:cubicBezTo>
                      <a:cubicBezTo>
                        <a:pt x="228" y="40"/>
                        <a:pt x="228" y="40"/>
                        <a:pt x="228" y="40"/>
                      </a:cubicBezTo>
                      <a:cubicBezTo>
                        <a:pt x="228" y="40"/>
                        <a:pt x="228" y="40"/>
                        <a:pt x="228" y="40"/>
                      </a:cubicBezTo>
                      <a:cubicBezTo>
                        <a:pt x="228" y="39"/>
                        <a:pt x="228" y="39"/>
                        <a:pt x="228" y="39"/>
                      </a:cubicBezTo>
                      <a:cubicBezTo>
                        <a:pt x="228" y="39"/>
                        <a:pt x="228" y="39"/>
                        <a:pt x="228" y="39"/>
                      </a:cubicBezTo>
                      <a:cubicBezTo>
                        <a:pt x="228" y="39"/>
                        <a:pt x="228" y="39"/>
                        <a:pt x="228" y="39"/>
                      </a:cubicBezTo>
                      <a:cubicBezTo>
                        <a:pt x="228" y="39"/>
                        <a:pt x="228" y="39"/>
                        <a:pt x="228" y="39"/>
                      </a:cubicBezTo>
                      <a:cubicBezTo>
                        <a:pt x="227" y="39"/>
                        <a:pt x="227" y="39"/>
                        <a:pt x="227" y="39"/>
                      </a:cubicBezTo>
                      <a:cubicBezTo>
                        <a:pt x="227" y="39"/>
                        <a:pt x="227" y="39"/>
                        <a:pt x="227" y="39"/>
                      </a:cubicBezTo>
                      <a:cubicBezTo>
                        <a:pt x="227" y="38"/>
                        <a:pt x="227" y="38"/>
                        <a:pt x="226" y="38"/>
                      </a:cubicBezTo>
                      <a:cubicBezTo>
                        <a:pt x="226" y="38"/>
                        <a:pt x="226" y="37"/>
                        <a:pt x="226" y="37"/>
                      </a:cubicBezTo>
                      <a:cubicBezTo>
                        <a:pt x="226" y="37"/>
                        <a:pt x="226" y="37"/>
                        <a:pt x="226" y="37"/>
                      </a:cubicBezTo>
                      <a:cubicBezTo>
                        <a:pt x="226" y="36"/>
                        <a:pt x="226" y="36"/>
                        <a:pt x="226" y="36"/>
                      </a:cubicBezTo>
                      <a:cubicBezTo>
                        <a:pt x="226" y="36"/>
                        <a:pt x="226" y="36"/>
                        <a:pt x="226" y="36"/>
                      </a:cubicBezTo>
                      <a:cubicBezTo>
                        <a:pt x="226" y="36"/>
                        <a:pt x="226" y="36"/>
                        <a:pt x="226" y="36"/>
                      </a:cubicBezTo>
                      <a:cubicBezTo>
                        <a:pt x="226" y="36"/>
                        <a:pt x="226" y="36"/>
                        <a:pt x="226" y="36"/>
                      </a:cubicBezTo>
                      <a:cubicBezTo>
                        <a:pt x="226" y="36"/>
                        <a:pt x="226" y="36"/>
                        <a:pt x="226" y="36"/>
                      </a:cubicBezTo>
                      <a:cubicBezTo>
                        <a:pt x="226" y="36"/>
                        <a:pt x="226" y="36"/>
                        <a:pt x="226" y="36"/>
                      </a:cubicBezTo>
                      <a:cubicBezTo>
                        <a:pt x="226" y="36"/>
                        <a:pt x="226" y="36"/>
                        <a:pt x="226" y="36"/>
                      </a:cubicBezTo>
                      <a:cubicBezTo>
                        <a:pt x="226" y="36"/>
                        <a:pt x="226" y="36"/>
                        <a:pt x="226" y="36"/>
                      </a:cubicBezTo>
                      <a:cubicBezTo>
                        <a:pt x="226" y="36"/>
                        <a:pt x="226" y="36"/>
                        <a:pt x="226" y="36"/>
                      </a:cubicBezTo>
                      <a:cubicBezTo>
                        <a:pt x="226" y="37"/>
                        <a:pt x="226" y="37"/>
                        <a:pt x="227" y="37"/>
                      </a:cubicBezTo>
                      <a:cubicBezTo>
                        <a:pt x="227" y="37"/>
                        <a:pt x="227" y="36"/>
                        <a:pt x="227" y="36"/>
                      </a:cubicBezTo>
                      <a:cubicBezTo>
                        <a:pt x="227" y="36"/>
                        <a:pt x="227" y="36"/>
                        <a:pt x="227" y="36"/>
                      </a:cubicBezTo>
                      <a:cubicBezTo>
                        <a:pt x="227" y="36"/>
                        <a:pt x="227" y="36"/>
                        <a:pt x="227" y="36"/>
                      </a:cubicBezTo>
                      <a:cubicBezTo>
                        <a:pt x="226" y="36"/>
                        <a:pt x="226" y="35"/>
                        <a:pt x="226" y="35"/>
                      </a:cubicBezTo>
                      <a:cubicBezTo>
                        <a:pt x="226" y="35"/>
                        <a:pt x="226" y="35"/>
                        <a:pt x="226" y="35"/>
                      </a:cubicBezTo>
                      <a:cubicBezTo>
                        <a:pt x="226" y="35"/>
                        <a:pt x="226" y="35"/>
                        <a:pt x="226" y="35"/>
                      </a:cubicBezTo>
                      <a:cubicBezTo>
                        <a:pt x="226" y="35"/>
                        <a:pt x="226" y="35"/>
                        <a:pt x="226" y="35"/>
                      </a:cubicBezTo>
                      <a:cubicBezTo>
                        <a:pt x="226" y="35"/>
                        <a:pt x="226" y="35"/>
                        <a:pt x="225" y="35"/>
                      </a:cubicBezTo>
                      <a:cubicBezTo>
                        <a:pt x="225" y="35"/>
                        <a:pt x="225" y="35"/>
                        <a:pt x="225" y="34"/>
                      </a:cubicBezTo>
                      <a:cubicBezTo>
                        <a:pt x="225" y="34"/>
                        <a:pt x="225" y="34"/>
                        <a:pt x="225" y="34"/>
                      </a:cubicBezTo>
                      <a:cubicBezTo>
                        <a:pt x="225" y="34"/>
                        <a:pt x="225" y="34"/>
                        <a:pt x="225" y="34"/>
                      </a:cubicBezTo>
                      <a:cubicBezTo>
                        <a:pt x="225" y="34"/>
                        <a:pt x="225" y="34"/>
                        <a:pt x="225" y="34"/>
                      </a:cubicBezTo>
                      <a:cubicBezTo>
                        <a:pt x="225" y="34"/>
                        <a:pt x="225" y="34"/>
                        <a:pt x="225" y="34"/>
                      </a:cubicBezTo>
                      <a:cubicBezTo>
                        <a:pt x="225" y="33"/>
                        <a:pt x="225" y="33"/>
                        <a:pt x="225" y="33"/>
                      </a:cubicBezTo>
                      <a:cubicBezTo>
                        <a:pt x="225" y="33"/>
                        <a:pt x="225" y="33"/>
                        <a:pt x="224" y="33"/>
                      </a:cubicBezTo>
                      <a:cubicBezTo>
                        <a:pt x="224" y="33"/>
                        <a:pt x="224" y="33"/>
                        <a:pt x="224" y="33"/>
                      </a:cubicBezTo>
                      <a:cubicBezTo>
                        <a:pt x="224" y="33"/>
                        <a:pt x="224" y="33"/>
                        <a:pt x="224" y="33"/>
                      </a:cubicBezTo>
                      <a:cubicBezTo>
                        <a:pt x="224" y="33"/>
                        <a:pt x="224" y="33"/>
                        <a:pt x="224" y="33"/>
                      </a:cubicBezTo>
                      <a:cubicBezTo>
                        <a:pt x="224" y="33"/>
                        <a:pt x="224" y="33"/>
                        <a:pt x="224" y="33"/>
                      </a:cubicBezTo>
                      <a:cubicBezTo>
                        <a:pt x="224" y="33"/>
                        <a:pt x="224" y="33"/>
                        <a:pt x="224" y="33"/>
                      </a:cubicBezTo>
                      <a:cubicBezTo>
                        <a:pt x="224" y="33"/>
                        <a:pt x="224" y="33"/>
                        <a:pt x="224" y="33"/>
                      </a:cubicBezTo>
                      <a:cubicBezTo>
                        <a:pt x="224" y="33"/>
                        <a:pt x="224" y="33"/>
                        <a:pt x="223" y="33"/>
                      </a:cubicBezTo>
                      <a:cubicBezTo>
                        <a:pt x="223" y="33"/>
                        <a:pt x="223" y="33"/>
                        <a:pt x="223" y="33"/>
                      </a:cubicBezTo>
                      <a:cubicBezTo>
                        <a:pt x="223" y="33"/>
                        <a:pt x="223" y="33"/>
                        <a:pt x="223" y="33"/>
                      </a:cubicBezTo>
                      <a:cubicBezTo>
                        <a:pt x="223" y="33"/>
                        <a:pt x="223" y="33"/>
                        <a:pt x="223" y="32"/>
                      </a:cubicBezTo>
                      <a:cubicBezTo>
                        <a:pt x="223" y="32"/>
                        <a:pt x="222" y="32"/>
                        <a:pt x="222" y="32"/>
                      </a:cubicBezTo>
                      <a:cubicBezTo>
                        <a:pt x="222" y="32"/>
                        <a:pt x="222" y="32"/>
                        <a:pt x="222" y="32"/>
                      </a:cubicBezTo>
                      <a:cubicBezTo>
                        <a:pt x="222" y="32"/>
                        <a:pt x="222" y="31"/>
                        <a:pt x="222" y="31"/>
                      </a:cubicBezTo>
                      <a:cubicBezTo>
                        <a:pt x="222" y="31"/>
                        <a:pt x="222" y="31"/>
                        <a:pt x="222" y="31"/>
                      </a:cubicBezTo>
                      <a:cubicBezTo>
                        <a:pt x="222" y="31"/>
                        <a:pt x="222" y="31"/>
                        <a:pt x="222" y="31"/>
                      </a:cubicBezTo>
                      <a:cubicBezTo>
                        <a:pt x="222" y="30"/>
                        <a:pt x="222" y="30"/>
                        <a:pt x="222" y="30"/>
                      </a:cubicBezTo>
                      <a:cubicBezTo>
                        <a:pt x="222" y="30"/>
                        <a:pt x="222" y="30"/>
                        <a:pt x="222" y="30"/>
                      </a:cubicBezTo>
                      <a:cubicBezTo>
                        <a:pt x="222" y="30"/>
                        <a:pt x="222" y="30"/>
                        <a:pt x="222" y="30"/>
                      </a:cubicBezTo>
                      <a:cubicBezTo>
                        <a:pt x="222" y="30"/>
                        <a:pt x="222" y="30"/>
                        <a:pt x="222" y="30"/>
                      </a:cubicBezTo>
                      <a:cubicBezTo>
                        <a:pt x="222" y="30"/>
                        <a:pt x="222" y="30"/>
                        <a:pt x="222" y="30"/>
                      </a:cubicBezTo>
                      <a:cubicBezTo>
                        <a:pt x="222" y="30"/>
                        <a:pt x="222" y="30"/>
                        <a:pt x="222" y="30"/>
                      </a:cubicBezTo>
                      <a:cubicBezTo>
                        <a:pt x="222" y="30"/>
                        <a:pt x="222" y="30"/>
                        <a:pt x="222" y="30"/>
                      </a:cubicBezTo>
                      <a:cubicBezTo>
                        <a:pt x="222" y="30"/>
                        <a:pt x="222" y="30"/>
                        <a:pt x="222" y="30"/>
                      </a:cubicBezTo>
                      <a:cubicBezTo>
                        <a:pt x="222" y="30"/>
                        <a:pt x="222" y="30"/>
                        <a:pt x="222" y="29"/>
                      </a:cubicBezTo>
                      <a:cubicBezTo>
                        <a:pt x="222" y="29"/>
                        <a:pt x="222" y="29"/>
                        <a:pt x="222" y="29"/>
                      </a:cubicBezTo>
                      <a:cubicBezTo>
                        <a:pt x="221" y="29"/>
                        <a:pt x="221" y="29"/>
                        <a:pt x="221" y="29"/>
                      </a:cubicBezTo>
                      <a:cubicBezTo>
                        <a:pt x="221" y="29"/>
                        <a:pt x="221" y="29"/>
                        <a:pt x="221" y="29"/>
                      </a:cubicBezTo>
                      <a:cubicBezTo>
                        <a:pt x="221" y="29"/>
                        <a:pt x="221" y="29"/>
                        <a:pt x="221" y="29"/>
                      </a:cubicBezTo>
                      <a:cubicBezTo>
                        <a:pt x="221" y="29"/>
                        <a:pt x="221" y="29"/>
                        <a:pt x="221" y="28"/>
                      </a:cubicBezTo>
                      <a:cubicBezTo>
                        <a:pt x="221" y="28"/>
                        <a:pt x="221" y="28"/>
                        <a:pt x="221" y="28"/>
                      </a:cubicBezTo>
                      <a:cubicBezTo>
                        <a:pt x="221" y="28"/>
                        <a:pt x="221" y="28"/>
                        <a:pt x="221" y="28"/>
                      </a:cubicBezTo>
                      <a:cubicBezTo>
                        <a:pt x="221" y="28"/>
                        <a:pt x="221" y="28"/>
                        <a:pt x="221" y="28"/>
                      </a:cubicBezTo>
                      <a:cubicBezTo>
                        <a:pt x="221" y="28"/>
                        <a:pt x="221" y="28"/>
                        <a:pt x="221" y="28"/>
                      </a:cubicBezTo>
                      <a:cubicBezTo>
                        <a:pt x="222" y="28"/>
                        <a:pt x="222" y="28"/>
                        <a:pt x="222" y="28"/>
                      </a:cubicBezTo>
                      <a:cubicBezTo>
                        <a:pt x="222" y="28"/>
                        <a:pt x="222" y="28"/>
                        <a:pt x="222" y="28"/>
                      </a:cubicBezTo>
                      <a:cubicBezTo>
                        <a:pt x="222" y="28"/>
                        <a:pt x="222" y="28"/>
                        <a:pt x="222" y="28"/>
                      </a:cubicBezTo>
                      <a:cubicBezTo>
                        <a:pt x="222" y="28"/>
                        <a:pt x="222" y="28"/>
                        <a:pt x="222" y="28"/>
                      </a:cubicBezTo>
                      <a:cubicBezTo>
                        <a:pt x="222" y="28"/>
                        <a:pt x="222" y="28"/>
                        <a:pt x="222" y="28"/>
                      </a:cubicBezTo>
                      <a:cubicBezTo>
                        <a:pt x="222" y="28"/>
                        <a:pt x="222" y="28"/>
                        <a:pt x="222" y="29"/>
                      </a:cubicBezTo>
                      <a:cubicBezTo>
                        <a:pt x="222" y="29"/>
                        <a:pt x="222" y="29"/>
                        <a:pt x="222" y="29"/>
                      </a:cubicBezTo>
                      <a:cubicBezTo>
                        <a:pt x="222" y="29"/>
                        <a:pt x="223" y="29"/>
                        <a:pt x="223" y="29"/>
                      </a:cubicBezTo>
                      <a:cubicBezTo>
                        <a:pt x="223" y="29"/>
                        <a:pt x="223" y="29"/>
                        <a:pt x="223" y="29"/>
                      </a:cubicBezTo>
                      <a:cubicBezTo>
                        <a:pt x="223" y="28"/>
                        <a:pt x="223" y="28"/>
                        <a:pt x="223" y="28"/>
                      </a:cubicBezTo>
                      <a:cubicBezTo>
                        <a:pt x="223" y="28"/>
                        <a:pt x="223" y="28"/>
                        <a:pt x="223" y="28"/>
                      </a:cubicBezTo>
                      <a:cubicBezTo>
                        <a:pt x="223" y="28"/>
                        <a:pt x="223" y="28"/>
                        <a:pt x="222" y="28"/>
                      </a:cubicBezTo>
                      <a:cubicBezTo>
                        <a:pt x="222" y="28"/>
                        <a:pt x="222" y="28"/>
                        <a:pt x="222" y="28"/>
                      </a:cubicBezTo>
                      <a:cubicBezTo>
                        <a:pt x="222" y="28"/>
                        <a:pt x="222" y="28"/>
                        <a:pt x="223" y="27"/>
                      </a:cubicBezTo>
                      <a:cubicBezTo>
                        <a:pt x="223" y="27"/>
                        <a:pt x="223" y="27"/>
                        <a:pt x="223" y="27"/>
                      </a:cubicBezTo>
                      <a:cubicBezTo>
                        <a:pt x="223" y="27"/>
                        <a:pt x="223" y="27"/>
                        <a:pt x="223" y="27"/>
                      </a:cubicBezTo>
                      <a:cubicBezTo>
                        <a:pt x="223" y="27"/>
                        <a:pt x="223" y="27"/>
                        <a:pt x="223" y="27"/>
                      </a:cubicBezTo>
                      <a:cubicBezTo>
                        <a:pt x="223" y="27"/>
                        <a:pt x="224" y="28"/>
                        <a:pt x="224" y="28"/>
                      </a:cubicBezTo>
                      <a:cubicBezTo>
                        <a:pt x="224" y="28"/>
                        <a:pt x="224" y="28"/>
                        <a:pt x="224" y="28"/>
                      </a:cubicBezTo>
                      <a:cubicBezTo>
                        <a:pt x="224" y="28"/>
                        <a:pt x="224" y="28"/>
                        <a:pt x="224" y="28"/>
                      </a:cubicBezTo>
                      <a:cubicBezTo>
                        <a:pt x="224" y="28"/>
                        <a:pt x="224" y="28"/>
                        <a:pt x="224" y="28"/>
                      </a:cubicBezTo>
                      <a:cubicBezTo>
                        <a:pt x="224" y="28"/>
                        <a:pt x="224" y="28"/>
                        <a:pt x="224" y="28"/>
                      </a:cubicBezTo>
                      <a:cubicBezTo>
                        <a:pt x="224" y="27"/>
                        <a:pt x="224" y="27"/>
                        <a:pt x="224" y="27"/>
                      </a:cubicBezTo>
                      <a:cubicBezTo>
                        <a:pt x="224" y="27"/>
                        <a:pt x="224" y="27"/>
                        <a:pt x="224" y="27"/>
                      </a:cubicBezTo>
                      <a:cubicBezTo>
                        <a:pt x="224" y="27"/>
                        <a:pt x="224" y="27"/>
                        <a:pt x="224" y="27"/>
                      </a:cubicBezTo>
                      <a:cubicBezTo>
                        <a:pt x="224" y="27"/>
                        <a:pt x="224" y="27"/>
                        <a:pt x="225" y="26"/>
                      </a:cubicBezTo>
                      <a:cubicBezTo>
                        <a:pt x="225" y="26"/>
                        <a:pt x="225" y="26"/>
                        <a:pt x="225" y="26"/>
                      </a:cubicBezTo>
                      <a:cubicBezTo>
                        <a:pt x="225" y="26"/>
                        <a:pt x="225" y="26"/>
                        <a:pt x="225" y="26"/>
                      </a:cubicBezTo>
                      <a:cubicBezTo>
                        <a:pt x="225" y="26"/>
                        <a:pt x="225" y="26"/>
                        <a:pt x="225" y="26"/>
                      </a:cubicBezTo>
                      <a:cubicBezTo>
                        <a:pt x="225" y="26"/>
                        <a:pt x="225" y="26"/>
                        <a:pt x="225" y="26"/>
                      </a:cubicBezTo>
                      <a:cubicBezTo>
                        <a:pt x="225" y="26"/>
                        <a:pt x="226" y="26"/>
                        <a:pt x="226" y="26"/>
                      </a:cubicBezTo>
                      <a:cubicBezTo>
                        <a:pt x="226" y="26"/>
                        <a:pt x="226" y="26"/>
                        <a:pt x="226" y="26"/>
                      </a:cubicBezTo>
                      <a:cubicBezTo>
                        <a:pt x="226" y="26"/>
                        <a:pt x="226" y="26"/>
                        <a:pt x="226" y="26"/>
                      </a:cubicBezTo>
                      <a:cubicBezTo>
                        <a:pt x="226" y="26"/>
                        <a:pt x="226" y="26"/>
                        <a:pt x="226" y="26"/>
                      </a:cubicBezTo>
                      <a:cubicBezTo>
                        <a:pt x="226" y="26"/>
                        <a:pt x="226" y="26"/>
                        <a:pt x="226" y="26"/>
                      </a:cubicBezTo>
                      <a:cubicBezTo>
                        <a:pt x="226" y="26"/>
                        <a:pt x="226" y="26"/>
                        <a:pt x="226" y="26"/>
                      </a:cubicBezTo>
                      <a:cubicBezTo>
                        <a:pt x="226" y="26"/>
                        <a:pt x="226" y="26"/>
                        <a:pt x="226" y="26"/>
                      </a:cubicBezTo>
                      <a:cubicBezTo>
                        <a:pt x="226" y="26"/>
                        <a:pt x="226" y="26"/>
                        <a:pt x="226" y="26"/>
                      </a:cubicBezTo>
                      <a:cubicBezTo>
                        <a:pt x="226" y="26"/>
                        <a:pt x="226" y="26"/>
                        <a:pt x="226" y="26"/>
                      </a:cubicBezTo>
                      <a:cubicBezTo>
                        <a:pt x="226" y="26"/>
                        <a:pt x="226" y="26"/>
                        <a:pt x="226" y="26"/>
                      </a:cubicBezTo>
                      <a:cubicBezTo>
                        <a:pt x="227" y="26"/>
                        <a:pt x="227" y="27"/>
                        <a:pt x="227" y="27"/>
                      </a:cubicBezTo>
                      <a:cubicBezTo>
                        <a:pt x="227" y="27"/>
                        <a:pt x="227" y="26"/>
                        <a:pt x="227" y="26"/>
                      </a:cubicBezTo>
                      <a:cubicBezTo>
                        <a:pt x="227" y="26"/>
                        <a:pt x="227" y="26"/>
                        <a:pt x="227" y="26"/>
                      </a:cubicBezTo>
                      <a:cubicBezTo>
                        <a:pt x="227" y="26"/>
                        <a:pt x="227" y="26"/>
                        <a:pt x="227" y="27"/>
                      </a:cubicBezTo>
                      <a:cubicBezTo>
                        <a:pt x="227" y="27"/>
                        <a:pt x="227" y="27"/>
                        <a:pt x="228" y="27"/>
                      </a:cubicBezTo>
                      <a:cubicBezTo>
                        <a:pt x="228" y="27"/>
                        <a:pt x="228" y="27"/>
                        <a:pt x="228" y="27"/>
                      </a:cubicBezTo>
                      <a:cubicBezTo>
                        <a:pt x="228" y="27"/>
                        <a:pt x="228" y="27"/>
                        <a:pt x="228" y="27"/>
                      </a:cubicBezTo>
                      <a:cubicBezTo>
                        <a:pt x="228" y="27"/>
                        <a:pt x="228" y="27"/>
                        <a:pt x="228" y="27"/>
                      </a:cubicBezTo>
                      <a:cubicBezTo>
                        <a:pt x="228" y="27"/>
                        <a:pt x="228" y="27"/>
                        <a:pt x="228" y="27"/>
                      </a:cubicBezTo>
                      <a:cubicBezTo>
                        <a:pt x="228" y="27"/>
                        <a:pt x="228" y="27"/>
                        <a:pt x="228" y="27"/>
                      </a:cubicBezTo>
                      <a:cubicBezTo>
                        <a:pt x="228" y="27"/>
                        <a:pt x="228" y="27"/>
                        <a:pt x="228" y="27"/>
                      </a:cubicBezTo>
                      <a:cubicBezTo>
                        <a:pt x="228" y="27"/>
                        <a:pt x="228" y="27"/>
                        <a:pt x="228" y="26"/>
                      </a:cubicBezTo>
                      <a:cubicBezTo>
                        <a:pt x="228" y="26"/>
                        <a:pt x="228" y="26"/>
                        <a:pt x="228" y="26"/>
                      </a:cubicBezTo>
                      <a:cubicBezTo>
                        <a:pt x="228" y="26"/>
                        <a:pt x="228" y="26"/>
                        <a:pt x="228" y="26"/>
                      </a:cubicBezTo>
                      <a:cubicBezTo>
                        <a:pt x="228" y="26"/>
                        <a:pt x="228" y="26"/>
                        <a:pt x="228" y="26"/>
                      </a:cubicBezTo>
                      <a:cubicBezTo>
                        <a:pt x="228" y="26"/>
                        <a:pt x="228" y="26"/>
                        <a:pt x="228" y="26"/>
                      </a:cubicBezTo>
                      <a:cubicBezTo>
                        <a:pt x="228" y="26"/>
                        <a:pt x="228" y="25"/>
                        <a:pt x="228" y="25"/>
                      </a:cubicBezTo>
                      <a:cubicBezTo>
                        <a:pt x="228" y="25"/>
                        <a:pt x="228" y="25"/>
                        <a:pt x="228" y="25"/>
                      </a:cubicBezTo>
                      <a:cubicBezTo>
                        <a:pt x="228" y="25"/>
                        <a:pt x="228" y="24"/>
                        <a:pt x="228" y="24"/>
                      </a:cubicBezTo>
                      <a:cubicBezTo>
                        <a:pt x="228" y="24"/>
                        <a:pt x="228" y="24"/>
                        <a:pt x="228" y="24"/>
                      </a:cubicBezTo>
                      <a:cubicBezTo>
                        <a:pt x="229" y="24"/>
                        <a:pt x="228" y="23"/>
                        <a:pt x="228" y="23"/>
                      </a:cubicBezTo>
                      <a:cubicBezTo>
                        <a:pt x="228" y="23"/>
                        <a:pt x="228" y="23"/>
                        <a:pt x="228" y="23"/>
                      </a:cubicBezTo>
                      <a:cubicBezTo>
                        <a:pt x="228" y="23"/>
                        <a:pt x="228" y="23"/>
                        <a:pt x="229" y="23"/>
                      </a:cubicBezTo>
                      <a:cubicBezTo>
                        <a:pt x="229" y="23"/>
                        <a:pt x="229" y="22"/>
                        <a:pt x="229" y="22"/>
                      </a:cubicBezTo>
                      <a:cubicBezTo>
                        <a:pt x="229" y="22"/>
                        <a:pt x="229" y="22"/>
                        <a:pt x="229" y="22"/>
                      </a:cubicBezTo>
                      <a:cubicBezTo>
                        <a:pt x="229" y="22"/>
                        <a:pt x="229" y="22"/>
                        <a:pt x="229" y="22"/>
                      </a:cubicBezTo>
                      <a:cubicBezTo>
                        <a:pt x="229" y="22"/>
                        <a:pt x="229" y="22"/>
                        <a:pt x="229" y="22"/>
                      </a:cubicBezTo>
                      <a:cubicBezTo>
                        <a:pt x="229" y="22"/>
                        <a:pt x="229" y="22"/>
                        <a:pt x="229" y="21"/>
                      </a:cubicBezTo>
                      <a:cubicBezTo>
                        <a:pt x="230" y="21"/>
                        <a:pt x="230" y="21"/>
                        <a:pt x="230" y="21"/>
                      </a:cubicBezTo>
                      <a:cubicBezTo>
                        <a:pt x="230" y="21"/>
                        <a:pt x="230" y="21"/>
                        <a:pt x="230" y="21"/>
                      </a:cubicBezTo>
                      <a:cubicBezTo>
                        <a:pt x="230" y="20"/>
                        <a:pt x="230" y="20"/>
                        <a:pt x="230" y="20"/>
                      </a:cubicBezTo>
                      <a:cubicBezTo>
                        <a:pt x="230" y="20"/>
                        <a:pt x="230" y="20"/>
                        <a:pt x="230" y="20"/>
                      </a:cubicBezTo>
                      <a:cubicBezTo>
                        <a:pt x="230" y="20"/>
                        <a:pt x="230" y="20"/>
                        <a:pt x="230" y="20"/>
                      </a:cubicBezTo>
                      <a:cubicBezTo>
                        <a:pt x="230" y="20"/>
                        <a:pt x="230" y="20"/>
                        <a:pt x="230" y="20"/>
                      </a:cubicBezTo>
                      <a:cubicBezTo>
                        <a:pt x="230" y="20"/>
                        <a:pt x="230" y="20"/>
                        <a:pt x="230" y="20"/>
                      </a:cubicBezTo>
                      <a:cubicBezTo>
                        <a:pt x="230" y="20"/>
                        <a:pt x="230" y="20"/>
                        <a:pt x="230" y="20"/>
                      </a:cubicBezTo>
                      <a:cubicBezTo>
                        <a:pt x="230" y="20"/>
                        <a:pt x="230" y="20"/>
                        <a:pt x="230" y="20"/>
                      </a:cubicBezTo>
                      <a:cubicBezTo>
                        <a:pt x="230" y="20"/>
                        <a:pt x="230" y="20"/>
                        <a:pt x="230" y="20"/>
                      </a:cubicBezTo>
                      <a:cubicBezTo>
                        <a:pt x="230" y="20"/>
                        <a:pt x="230" y="20"/>
                        <a:pt x="231" y="20"/>
                      </a:cubicBezTo>
                      <a:cubicBezTo>
                        <a:pt x="231" y="20"/>
                        <a:pt x="231" y="20"/>
                        <a:pt x="231" y="20"/>
                      </a:cubicBezTo>
                      <a:cubicBezTo>
                        <a:pt x="231" y="20"/>
                        <a:pt x="231" y="20"/>
                        <a:pt x="231" y="20"/>
                      </a:cubicBezTo>
                      <a:cubicBezTo>
                        <a:pt x="231" y="20"/>
                        <a:pt x="231" y="20"/>
                        <a:pt x="231" y="20"/>
                      </a:cubicBezTo>
                      <a:cubicBezTo>
                        <a:pt x="231" y="20"/>
                        <a:pt x="231" y="20"/>
                        <a:pt x="231" y="20"/>
                      </a:cubicBezTo>
                      <a:cubicBezTo>
                        <a:pt x="232" y="20"/>
                        <a:pt x="232" y="20"/>
                        <a:pt x="232" y="20"/>
                      </a:cubicBezTo>
                      <a:cubicBezTo>
                        <a:pt x="232" y="20"/>
                        <a:pt x="232" y="20"/>
                        <a:pt x="232" y="20"/>
                      </a:cubicBezTo>
                      <a:cubicBezTo>
                        <a:pt x="232" y="20"/>
                        <a:pt x="232" y="20"/>
                        <a:pt x="232" y="20"/>
                      </a:cubicBezTo>
                      <a:cubicBezTo>
                        <a:pt x="233" y="20"/>
                        <a:pt x="233" y="20"/>
                        <a:pt x="233" y="20"/>
                      </a:cubicBezTo>
                      <a:cubicBezTo>
                        <a:pt x="233" y="20"/>
                        <a:pt x="232" y="20"/>
                        <a:pt x="232" y="20"/>
                      </a:cubicBezTo>
                      <a:cubicBezTo>
                        <a:pt x="232" y="20"/>
                        <a:pt x="232" y="20"/>
                        <a:pt x="232" y="20"/>
                      </a:cubicBezTo>
                      <a:cubicBezTo>
                        <a:pt x="232" y="20"/>
                        <a:pt x="232" y="20"/>
                        <a:pt x="232" y="19"/>
                      </a:cubicBezTo>
                      <a:cubicBezTo>
                        <a:pt x="232" y="19"/>
                        <a:pt x="232" y="19"/>
                        <a:pt x="232" y="19"/>
                      </a:cubicBezTo>
                      <a:cubicBezTo>
                        <a:pt x="232" y="19"/>
                        <a:pt x="232" y="19"/>
                        <a:pt x="232" y="19"/>
                      </a:cubicBezTo>
                      <a:cubicBezTo>
                        <a:pt x="232" y="19"/>
                        <a:pt x="232" y="19"/>
                        <a:pt x="232" y="19"/>
                      </a:cubicBezTo>
                      <a:cubicBezTo>
                        <a:pt x="232" y="19"/>
                        <a:pt x="232" y="19"/>
                        <a:pt x="231" y="19"/>
                      </a:cubicBezTo>
                      <a:cubicBezTo>
                        <a:pt x="231" y="19"/>
                        <a:pt x="231" y="19"/>
                        <a:pt x="231" y="19"/>
                      </a:cubicBezTo>
                      <a:cubicBezTo>
                        <a:pt x="231" y="18"/>
                        <a:pt x="231" y="18"/>
                        <a:pt x="231" y="18"/>
                      </a:cubicBezTo>
                      <a:cubicBezTo>
                        <a:pt x="231" y="18"/>
                        <a:pt x="231" y="18"/>
                        <a:pt x="231" y="18"/>
                      </a:cubicBezTo>
                      <a:cubicBezTo>
                        <a:pt x="231" y="18"/>
                        <a:pt x="230" y="18"/>
                        <a:pt x="230" y="18"/>
                      </a:cubicBezTo>
                      <a:cubicBezTo>
                        <a:pt x="230" y="18"/>
                        <a:pt x="230" y="18"/>
                        <a:pt x="230" y="18"/>
                      </a:cubicBezTo>
                      <a:cubicBezTo>
                        <a:pt x="230" y="18"/>
                        <a:pt x="230" y="18"/>
                        <a:pt x="229" y="18"/>
                      </a:cubicBezTo>
                      <a:cubicBezTo>
                        <a:pt x="229" y="18"/>
                        <a:pt x="229" y="18"/>
                        <a:pt x="229" y="18"/>
                      </a:cubicBezTo>
                      <a:cubicBezTo>
                        <a:pt x="229" y="18"/>
                        <a:pt x="229" y="18"/>
                        <a:pt x="229" y="18"/>
                      </a:cubicBezTo>
                      <a:cubicBezTo>
                        <a:pt x="229" y="18"/>
                        <a:pt x="229" y="18"/>
                        <a:pt x="229" y="18"/>
                      </a:cubicBezTo>
                      <a:cubicBezTo>
                        <a:pt x="229" y="18"/>
                        <a:pt x="229" y="17"/>
                        <a:pt x="229" y="17"/>
                      </a:cubicBezTo>
                      <a:cubicBezTo>
                        <a:pt x="229" y="17"/>
                        <a:pt x="229" y="17"/>
                        <a:pt x="229" y="17"/>
                      </a:cubicBezTo>
                      <a:cubicBezTo>
                        <a:pt x="229" y="17"/>
                        <a:pt x="229" y="17"/>
                        <a:pt x="229" y="17"/>
                      </a:cubicBezTo>
                      <a:cubicBezTo>
                        <a:pt x="229" y="17"/>
                        <a:pt x="229" y="17"/>
                        <a:pt x="229" y="17"/>
                      </a:cubicBezTo>
                      <a:cubicBezTo>
                        <a:pt x="229" y="17"/>
                        <a:pt x="229" y="17"/>
                        <a:pt x="229" y="17"/>
                      </a:cubicBezTo>
                      <a:cubicBezTo>
                        <a:pt x="228" y="17"/>
                        <a:pt x="228" y="17"/>
                        <a:pt x="228" y="17"/>
                      </a:cubicBezTo>
                      <a:cubicBezTo>
                        <a:pt x="228" y="17"/>
                        <a:pt x="228" y="17"/>
                        <a:pt x="228" y="17"/>
                      </a:cubicBezTo>
                      <a:cubicBezTo>
                        <a:pt x="228" y="17"/>
                        <a:pt x="228" y="17"/>
                        <a:pt x="228" y="17"/>
                      </a:cubicBezTo>
                      <a:cubicBezTo>
                        <a:pt x="228" y="17"/>
                        <a:pt x="228" y="16"/>
                        <a:pt x="228" y="16"/>
                      </a:cubicBezTo>
                      <a:cubicBezTo>
                        <a:pt x="228" y="16"/>
                        <a:pt x="228" y="16"/>
                        <a:pt x="228" y="16"/>
                      </a:cubicBezTo>
                      <a:cubicBezTo>
                        <a:pt x="228" y="16"/>
                        <a:pt x="227" y="16"/>
                        <a:pt x="227" y="16"/>
                      </a:cubicBezTo>
                      <a:cubicBezTo>
                        <a:pt x="227" y="16"/>
                        <a:pt x="227" y="16"/>
                        <a:pt x="227" y="16"/>
                      </a:cubicBezTo>
                      <a:cubicBezTo>
                        <a:pt x="227" y="16"/>
                        <a:pt x="227" y="16"/>
                        <a:pt x="227" y="16"/>
                      </a:cubicBezTo>
                      <a:cubicBezTo>
                        <a:pt x="227" y="16"/>
                        <a:pt x="227" y="16"/>
                        <a:pt x="227" y="16"/>
                      </a:cubicBezTo>
                      <a:cubicBezTo>
                        <a:pt x="227" y="16"/>
                        <a:pt x="227" y="16"/>
                        <a:pt x="227" y="16"/>
                      </a:cubicBezTo>
                      <a:cubicBezTo>
                        <a:pt x="227" y="16"/>
                        <a:pt x="226" y="16"/>
                        <a:pt x="226" y="16"/>
                      </a:cubicBezTo>
                      <a:cubicBezTo>
                        <a:pt x="226" y="16"/>
                        <a:pt x="226" y="16"/>
                        <a:pt x="226" y="16"/>
                      </a:cubicBezTo>
                      <a:cubicBezTo>
                        <a:pt x="226" y="16"/>
                        <a:pt x="226" y="16"/>
                        <a:pt x="226" y="16"/>
                      </a:cubicBezTo>
                      <a:cubicBezTo>
                        <a:pt x="226" y="16"/>
                        <a:pt x="226" y="16"/>
                        <a:pt x="225" y="16"/>
                      </a:cubicBezTo>
                      <a:cubicBezTo>
                        <a:pt x="225" y="16"/>
                        <a:pt x="225" y="16"/>
                        <a:pt x="225" y="16"/>
                      </a:cubicBezTo>
                      <a:cubicBezTo>
                        <a:pt x="225" y="16"/>
                        <a:pt x="225" y="16"/>
                        <a:pt x="225" y="16"/>
                      </a:cubicBezTo>
                      <a:cubicBezTo>
                        <a:pt x="225" y="16"/>
                        <a:pt x="225" y="16"/>
                        <a:pt x="225" y="16"/>
                      </a:cubicBezTo>
                      <a:cubicBezTo>
                        <a:pt x="225" y="16"/>
                        <a:pt x="225" y="16"/>
                        <a:pt x="225" y="16"/>
                      </a:cubicBezTo>
                      <a:cubicBezTo>
                        <a:pt x="225" y="16"/>
                        <a:pt x="225" y="16"/>
                        <a:pt x="225" y="16"/>
                      </a:cubicBezTo>
                      <a:cubicBezTo>
                        <a:pt x="225" y="16"/>
                        <a:pt x="225" y="16"/>
                        <a:pt x="225" y="16"/>
                      </a:cubicBezTo>
                      <a:cubicBezTo>
                        <a:pt x="225" y="16"/>
                        <a:pt x="225" y="16"/>
                        <a:pt x="225" y="16"/>
                      </a:cubicBezTo>
                      <a:cubicBezTo>
                        <a:pt x="225" y="16"/>
                        <a:pt x="225" y="16"/>
                        <a:pt x="225" y="16"/>
                      </a:cubicBezTo>
                      <a:cubicBezTo>
                        <a:pt x="225" y="16"/>
                        <a:pt x="224" y="16"/>
                        <a:pt x="225" y="16"/>
                      </a:cubicBezTo>
                      <a:cubicBezTo>
                        <a:pt x="225" y="16"/>
                        <a:pt x="225" y="16"/>
                        <a:pt x="225" y="16"/>
                      </a:cubicBezTo>
                      <a:cubicBezTo>
                        <a:pt x="225" y="16"/>
                        <a:pt x="225" y="16"/>
                        <a:pt x="225" y="16"/>
                      </a:cubicBezTo>
                      <a:cubicBezTo>
                        <a:pt x="225" y="16"/>
                        <a:pt x="225" y="16"/>
                        <a:pt x="225" y="16"/>
                      </a:cubicBezTo>
                      <a:cubicBezTo>
                        <a:pt x="225" y="16"/>
                        <a:pt x="225" y="16"/>
                        <a:pt x="225" y="16"/>
                      </a:cubicBezTo>
                      <a:cubicBezTo>
                        <a:pt x="225" y="16"/>
                        <a:pt x="225" y="15"/>
                        <a:pt x="225" y="15"/>
                      </a:cubicBezTo>
                      <a:cubicBezTo>
                        <a:pt x="225" y="15"/>
                        <a:pt x="225" y="15"/>
                        <a:pt x="225" y="15"/>
                      </a:cubicBezTo>
                      <a:cubicBezTo>
                        <a:pt x="225" y="15"/>
                        <a:pt x="224" y="15"/>
                        <a:pt x="224" y="15"/>
                      </a:cubicBezTo>
                      <a:cubicBezTo>
                        <a:pt x="224" y="15"/>
                        <a:pt x="224" y="15"/>
                        <a:pt x="224" y="15"/>
                      </a:cubicBezTo>
                      <a:cubicBezTo>
                        <a:pt x="224" y="15"/>
                        <a:pt x="224" y="15"/>
                        <a:pt x="224" y="15"/>
                      </a:cubicBezTo>
                      <a:cubicBezTo>
                        <a:pt x="224" y="15"/>
                        <a:pt x="224" y="15"/>
                        <a:pt x="224" y="15"/>
                      </a:cubicBezTo>
                      <a:cubicBezTo>
                        <a:pt x="224" y="15"/>
                        <a:pt x="224" y="15"/>
                        <a:pt x="225" y="15"/>
                      </a:cubicBezTo>
                      <a:cubicBezTo>
                        <a:pt x="225" y="15"/>
                        <a:pt x="225" y="15"/>
                        <a:pt x="225" y="15"/>
                      </a:cubicBezTo>
                      <a:cubicBezTo>
                        <a:pt x="225" y="15"/>
                        <a:pt x="225" y="15"/>
                        <a:pt x="225" y="15"/>
                      </a:cubicBezTo>
                      <a:cubicBezTo>
                        <a:pt x="225" y="15"/>
                        <a:pt x="225" y="15"/>
                        <a:pt x="225" y="15"/>
                      </a:cubicBezTo>
                      <a:cubicBezTo>
                        <a:pt x="226" y="16"/>
                        <a:pt x="226" y="16"/>
                        <a:pt x="226" y="16"/>
                      </a:cubicBezTo>
                      <a:cubicBezTo>
                        <a:pt x="226" y="16"/>
                        <a:pt x="226" y="16"/>
                        <a:pt x="226" y="16"/>
                      </a:cubicBezTo>
                      <a:cubicBezTo>
                        <a:pt x="226" y="16"/>
                        <a:pt x="226" y="16"/>
                        <a:pt x="226" y="16"/>
                      </a:cubicBezTo>
                      <a:cubicBezTo>
                        <a:pt x="227" y="16"/>
                        <a:pt x="227" y="16"/>
                        <a:pt x="227" y="15"/>
                      </a:cubicBezTo>
                      <a:cubicBezTo>
                        <a:pt x="227" y="15"/>
                        <a:pt x="227" y="15"/>
                        <a:pt x="227" y="15"/>
                      </a:cubicBezTo>
                      <a:cubicBezTo>
                        <a:pt x="227" y="15"/>
                        <a:pt x="227" y="15"/>
                        <a:pt x="227" y="15"/>
                      </a:cubicBezTo>
                      <a:cubicBezTo>
                        <a:pt x="227" y="15"/>
                        <a:pt x="227" y="15"/>
                        <a:pt x="227" y="15"/>
                      </a:cubicBezTo>
                      <a:cubicBezTo>
                        <a:pt x="227" y="15"/>
                        <a:pt x="227" y="15"/>
                        <a:pt x="227" y="15"/>
                      </a:cubicBezTo>
                      <a:cubicBezTo>
                        <a:pt x="228" y="15"/>
                        <a:pt x="228" y="14"/>
                        <a:pt x="228" y="14"/>
                      </a:cubicBezTo>
                      <a:cubicBezTo>
                        <a:pt x="228" y="14"/>
                        <a:pt x="228" y="14"/>
                        <a:pt x="228" y="14"/>
                      </a:cubicBezTo>
                      <a:cubicBezTo>
                        <a:pt x="228" y="13"/>
                        <a:pt x="227" y="13"/>
                        <a:pt x="227" y="13"/>
                      </a:cubicBezTo>
                      <a:cubicBezTo>
                        <a:pt x="227" y="13"/>
                        <a:pt x="227" y="13"/>
                        <a:pt x="227" y="13"/>
                      </a:cubicBezTo>
                      <a:cubicBezTo>
                        <a:pt x="227" y="13"/>
                        <a:pt x="226" y="13"/>
                        <a:pt x="226" y="13"/>
                      </a:cubicBezTo>
                      <a:cubicBezTo>
                        <a:pt x="226" y="13"/>
                        <a:pt x="226" y="12"/>
                        <a:pt x="226" y="12"/>
                      </a:cubicBezTo>
                      <a:cubicBezTo>
                        <a:pt x="226" y="12"/>
                        <a:pt x="225" y="12"/>
                        <a:pt x="225" y="12"/>
                      </a:cubicBezTo>
                      <a:cubicBezTo>
                        <a:pt x="225" y="12"/>
                        <a:pt x="225" y="12"/>
                        <a:pt x="225" y="12"/>
                      </a:cubicBezTo>
                      <a:cubicBezTo>
                        <a:pt x="225" y="12"/>
                        <a:pt x="225" y="12"/>
                        <a:pt x="225" y="12"/>
                      </a:cubicBezTo>
                      <a:cubicBezTo>
                        <a:pt x="225" y="12"/>
                        <a:pt x="225" y="12"/>
                        <a:pt x="225" y="12"/>
                      </a:cubicBezTo>
                      <a:cubicBezTo>
                        <a:pt x="225" y="12"/>
                        <a:pt x="225" y="12"/>
                        <a:pt x="225" y="12"/>
                      </a:cubicBezTo>
                      <a:cubicBezTo>
                        <a:pt x="225" y="12"/>
                        <a:pt x="225" y="12"/>
                        <a:pt x="225" y="12"/>
                      </a:cubicBezTo>
                      <a:cubicBezTo>
                        <a:pt x="226" y="12"/>
                        <a:pt x="225" y="12"/>
                        <a:pt x="225" y="12"/>
                      </a:cubicBezTo>
                      <a:cubicBezTo>
                        <a:pt x="225" y="12"/>
                        <a:pt x="225" y="12"/>
                        <a:pt x="225" y="12"/>
                      </a:cubicBezTo>
                      <a:cubicBezTo>
                        <a:pt x="225" y="12"/>
                        <a:pt x="225" y="12"/>
                        <a:pt x="226" y="12"/>
                      </a:cubicBezTo>
                      <a:cubicBezTo>
                        <a:pt x="226" y="12"/>
                        <a:pt x="226" y="12"/>
                        <a:pt x="226" y="12"/>
                      </a:cubicBezTo>
                      <a:cubicBezTo>
                        <a:pt x="226" y="12"/>
                        <a:pt x="226" y="12"/>
                        <a:pt x="226" y="12"/>
                      </a:cubicBezTo>
                      <a:cubicBezTo>
                        <a:pt x="226" y="12"/>
                        <a:pt x="226" y="12"/>
                        <a:pt x="226" y="12"/>
                      </a:cubicBezTo>
                      <a:cubicBezTo>
                        <a:pt x="226" y="12"/>
                        <a:pt x="226" y="11"/>
                        <a:pt x="226" y="11"/>
                      </a:cubicBezTo>
                      <a:cubicBezTo>
                        <a:pt x="226" y="11"/>
                        <a:pt x="226" y="11"/>
                        <a:pt x="226" y="11"/>
                      </a:cubicBezTo>
                      <a:cubicBezTo>
                        <a:pt x="226" y="11"/>
                        <a:pt x="226" y="11"/>
                        <a:pt x="226" y="11"/>
                      </a:cubicBezTo>
                      <a:cubicBezTo>
                        <a:pt x="226" y="12"/>
                        <a:pt x="226" y="12"/>
                        <a:pt x="227" y="12"/>
                      </a:cubicBezTo>
                      <a:cubicBezTo>
                        <a:pt x="227" y="12"/>
                        <a:pt x="227" y="12"/>
                        <a:pt x="227" y="12"/>
                      </a:cubicBezTo>
                      <a:cubicBezTo>
                        <a:pt x="227" y="12"/>
                        <a:pt x="227" y="12"/>
                        <a:pt x="227" y="12"/>
                      </a:cubicBezTo>
                      <a:cubicBezTo>
                        <a:pt x="227" y="12"/>
                        <a:pt x="227" y="12"/>
                        <a:pt x="227" y="12"/>
                      </a:cubicBezTo>
                      <a:cubicBezTo>
                        <a:pt x="227" y="12"/>
                        <a:pt x="227" y="12"/>
                        <a:pt x="227" y="12"/>
                      </a:cubicBezTo>
                      <a:cubicBezTo>
                        <a:pt x="227" y="12"/>
                        <a:pt x="227" y="12"/>
                        <a:pt x="227" y="12"/>
                      </a:cubicBezTo>
                      <a:cubicBezTo>
                        <a:pt x="227" y="12"/>
                        <a:pt x="227" y="12"/>
                        <a:pt x="227" y="12"/>
                      </a:cubicBezTo>
                      <a:cubicBezTo>
                        <a:pt x="227" y="12"/>
                        <a:pt x="227" y="13"/>
                        <a:pt x="227" y="13"/>
                      </a:cubicBezTo>
                      <a:cubicBezTo>
                        <a:pt x="227" y="13"/>
                        <a:pt x="227" y="13"/>
                        <a:pt x="228" y="13"/>
                      </a:cubicBezTo>
                      <a:cubicBezTo>
                        <a:pt x="228" y="13"/>
                        <a:pt x="228" y="13"/>
                        <a:pt x="228" y="13"/>
                      </a:cubicBezTo>
                      <a:cubicBezTo>
                        <a:pt x="228" y="13"/>
                        <a:pt x="228" y="13"/>
                        <a:pt x="228" y="13"/>
                      </a:cubicBezTo>
                      <a:cubicBezTo>
                        <a:pt x="228" y="13"/>
                        <a:pt x="228" y="13"/>
                        <a:pt x="228" y="13"/>
                      </a:cubicBezTo>
                      <a:cubicBezTo>
                        <a:pt x="228" y="13"/>
                        <a:pt x="228" y="13"/>
                        <a:pt x="228" y="13"/>
                      </a:cubicBezTo>
                      <a:cubicBezTo>
                        <a:pt x="228" y="13"/>
                        <a:pt x="229" y="13"/>
                        <a:pt x="229" y="13"/>
                      </a:cubicBezTo>
                      <a:cubicBezTo>
                        <a:pt x="229" y="13"/>
                        <a:pt x="229" y="13"/>
                        <a:pt x="229" y="13"/>
                      </a:cubicBezTo>
                      <a:cubicBezTo>
                        <a:pt x="229" y="13"/>
                        <a:pt x="229" y="13"/>
                        <a:pt x="229" y="13"/>
                      </a:cubicBezTo>
                      <a:cubicBezTo>
                        <a:pt x="229" y="13"/>
                        <a:pt x="229" y="13"/>
                        <a:pt x="229" y="13"/>
                      </a:cubicBezTo>
                      <a:cubicBezTo>
                        <a:pt x="229" y="13"/>
                        <a:pt x="229" y="13"/>
                        <a:pt x="229" y="13"/>
                      </a:cubicBezTo>
                      <a:cubicBezTo>
                        <a:pt x="229" y="13"/>
                        <a:pt x="229" y="13"/>
                        <a:pt x="230" y="13"/>
                      </a:cubicBezTo>
                      <a:cubicBezTo>
                        <a:pt x="230" y="13"/>
                        <a:pt x="230" y="13"/>
                        <a:pt x="230" y="13"/>
                      </a:cubicBezTo>
                      <a:cubicBezTo>
                        <a:pt x="230" y="13"/>
                        <a:pt x="230" y="13"/>
                        <a:pt x="230" y="13"/>
                      </a:cubicBezTo>
                      <a:cubicBezTo>
                        <a:pt x="230" y="13"/>
                        <a:pt x="230" y="13"/>
                        <a:pt x="230" y="13"/>
                      </a:cubicBezTo>
                      <a:cubicBezTo>
                        <a:pt x="230" y="13"/>
                        <a:pt x="230" y="13"/>
                        <a:pt x="230" y="13"/>
                      </a:cubicBezTo>
                      <a:cubicBezTo>
                        <a:pt x="231" y="13"/>
                        <a:pt x="231" y="13"/>
                        <a:pt x="232" y="14"/>
                      </a:cubicBezTo>
                      <a:cubicBezTo>
                        <a:pt x="232" y="14"/>
                        <a:pt x="232" y="14"/>
                        <a:pt x="232" y="14"/>
                      </a:cubicBezTo>
                      <a:cubicBezTo>
                        <a:pt x="232" y="14"/>
                        <a:pt x="232" y="14"/>
                        <a:pt x="232" y="14"/>
                      </a:cubicBezTo>
                      <a:cubicBezTo>
                        <a:pt x="232" y="14"/>
                        <a:pt x="232" y="14"/>
                        <a:pt x="232" y="14"/>
                      </a:cubicBezTo>
                      <a:cubicBezTo>
                        <a:pt x="232" y="14"/>
                        <a:pt x="232" y="14"/>
                        <a:pt x="232" y="14"/>
                      </a:cubicBezTo>
                      <a:cubicBezTo>
                        <a:pt x="232" y="14"/>
                        <a:pt x="233" y="14"/>
                        <a:pt x="233" y="14"/>
                      </a:cubicBezTo>
                      <a:cubicBezTo>
                        <a:pt x="233" y="14"/>
                        <a:pt x="233" y="14"/>
                        <a:pt x="233" y="14"/>
                      </a:cubicBezTo>
                      <a:cubicBezTo>
                        <a:pt x="233" y="14"/>
                        <a:pt x="233" y="14"/>
                        <a:pt x="233" y="14"/>
                      </a:cubicBezTo>
                      <a:cubicBezTo>
                        <a:pt x="233" y="14"/>
                        <a:pt x="233" y="14"/>
                        <a:pt x="233" y="14"/>
                      </a:cubicBezTo>
                      <a:cubicBezTo>
                        <a:pt x="233" y="14"/>
                        <a:pt x="233" y="14"/>
                        <a:pt x="233" y="14"/>
                      </a:cubicBezTo>
                      <a:cubicBezTo>
                        <a:pt x="233" y="14"/>
                        <a:pt x="233" y="14"/>
                        <a:pt x="233" y="14"/>
                      </a:cubicBezTo>
                      <a:cubicBezTo>
                        <a:pt x="233" y="14"/>
                        <a:pt x="233" y="14"/>
                        <a:pt x="233" y="14"/>
                      </a:cubicBezTo>
                      <a:cubicBezTo>
                        <a:pt x="233" y="14"/>
                        <a:pt x="233" y="14"/>
                        <a:pt x="234" y="14"/>
                      </a:cubicBezTo>
                      <a:cubicBezTo>
                        <a:pt x="234" y="14"/>
                        <a:pt x="234" y="14"/>
                        <a:pt x="234" y="14"/>
                      </a:cubicBezTo>
                      <a:cubicBezTo>
                        <a:pt x="234" y="14"/>
                        <a:pt x="234" y="14"/>
                        <a:pt x="234" y="14"/>
                      </a:cubicBezTo>
                      <a:cubicBezTo>
                        <a:pt x="234" y="14"/>
                        <a:pt x="234" y="14"/>
                        <a:pt x="234" y="14"/>
                      </a:cubicBezTo>
                      <a:cubicBezTo>
                        <a:pt x="234" y="14"/>
                        <a:pt x="235" y="14"/>
                        <a:pt x="235" y="14"/>
                      </a:cubicBezTo>
                      <a:cubicBezTo>
                        <a:pt x="235" y="14"/>
                        <a:pt x="235" y="14"/>
                        <a:pt x="235" y="14"/>
                      </a:cubicBezTo>
                      <a:cubicBezTo>
                        <a:pt x="235" y="14"/>
                        <a:pt x="235" y="14"/>
                        <a:pt x="235" y="14"/>
                      </a:cubicBezTo>
                      <a:cubicBezTo>
                        <a:pt x="235" y="14"/>
                        <a:pt x="235" y="14"/>
                        <a:pt x="235" y="14"/>
                      </a:cubicBezTo>
                      <a:cubicBezTo>
                        <a:pt x="236" y="14"/>
                        <a:pt x="236" y="14"/>
                        <a:pt x="236" y="14"/>
                      </a:cubicBezTo>
                      <a:cubicBezTo>
                        <a:pt x="236" y="14"/>
                        <a:pt x="236" y="14"/>
                        <a:pt x="236" y="14"/>
                      </a:cubicBezTo>
                      <a:cubicBezTo>
                        <a:pt x="235" y="14"/>
                        <a:pt x="235" y="14"/>
                        <a:pt x="235" y="14"/>
                      </a:cubicBezTo>
                      <a:cubicBezTo>
                        <a:pt x="235" y="14"/>
                        <a:pt x="235" y="14"/>
                        <a:pt x="235" y="14"/>
                      </a:cubicBezTo>
                      <a:cubicBezTo>
                        <a:pt x="235" y="14"/>
                        <a:pt x="236" y="14"/>
                        <a:pt x="236" y="14"/>
                      </a:cubicBezTo>
                      <a:cubicBezTo>
                        <a:pt x="236" y="14"/>
                        <a:pt x="236" y="14"/>
                        <a:pt x="236" y="14"/>
                      </a:cubicBezTo>
                      <a:cubicBezTo>
                        <a:pt x="236" y="14"/>
                        <a:pt x="236" y="14"/>
                        <a:pt x="236" y="14"/>
                      </a:cubicBezTo>
                      <a:cubicBezTo>
                        <a:pt x="236" y="14"/>
                        <a:pt x="236" y="14"/>
                        <a:pt x="236" y="14"/>
                      </a:cubicBezTo>
                      <a:cubicBezTo>
                        <a:pt x="236" y="14"/>
                        <a:pt x="236" y="14"/>
                        <a:pt x="236" y="14"/>
                      </a:cubicBezTo>
                      <a:cubicBezTo>
                        <a:pt x="236" y="14"/>
                        <a:pt x="236" y="14"/>
                        <a:pt x="237" y="14"/>
                      </a:cubicBezTo>
                      <a:cubicBezTo>
                        <a:pt x="237" y="14"/>
                        <a:pt x="237" y="14"/>
                        <a:pt x="237" y="14"/>
                      </a:cubicBezTo>
                      <a:cubicBezTo>
                        <a:pt x="237" y="14"/>
                        <a:pt x="237" y="14"/>
                        <a:pt x="237" y="14"/>
                      </a:cubicBezTo>
                      <a:cubicBezTo>
                        <a:pt x="237" y="14"/>
                        <a:pt x="237" y="14"/>
                        <a:pt x="236" y="14"/>
                      </a:cubicBezTo>
                      <a:cubicBezTo>
                        <a:pt x="236" y="14"/>
                        <a:pt x="236" y="14"/>
                        <a:pt x="236" y="14"/>
                      </a:cubicBezTo>
                      <a:cubicBezTo>
                        <a:pt x="236" y="14"/>
                        <a:pt x="236" y="14"/>
                        <a:pt x="236" y="14"/>
                      </a:cubicBezTo>
                      <a:cubicBezTo>
                        <a:pt x="236" y="14"/>
                        <a:pt x="235" y="13"/>
                        <a:pt x="235" y="13"/>
                      </a:cubicBezTo>
                      <a:cubicBezTo>
                        <a:pt x="235" y="13"/>
                        <a:pt x="235" y="13"/>
                        <a:pt x="235" y="13"/>
                      </a:cubicBezTo>
                      <a:cubicBezTo>
                        <a:pt x="235" y="13"/>
                        <a:pt x="235" y="13"/>
                        <a:pt x="235" y="13"/>
                      </a:cubicBezTo>
                      <a:cubicBezTo>
                        <a:pt x="235" y="13"/>
                        <a:pt x="235" y="13"/>
                        <a:pt x="235" y="13"/>
                      </a:cubicBezTo>
                      <a:cubicBezTo>
                        <a:pt x="235" y="13"/>
                        <a:pt x="235" y="13"/>
                        <a:pt x="235" y="13"/>
                      </a:cubicBezTo>
                      <a:cubicBezTo>
                        <a:pt x="235" y="13"/>
                        <a:pt x="235" y="13"/>
                        <a:pt x="235" y="13"/>
                      </a:cubicBezTo>
                      <a:cubicBezTo>
                        <a:pt x="235" y="13"/>
                        <a:pt x="235" y="13"/>
                        <a:pt x="235" y="13"/>
                      </a:cubicBezTo>
                      <a:cubicBezTo>
                        <a:pt x="235" y="13"/>
                        <a:pt x="235" y="13"/>
                        <a:pt x="235" y="13"/>
                      </a:cubicBezTo>
                      <a:cubicBezTo>
                        <a:pt x="235" y="13"/>
                        <a:pt x="235" y="13"/>
                        <a:pt x="235" y="13"/>
                      </a:cubicBezTo>
                      <a:cubicBezTo>
                        <a:pt x="235" y="12"/>
                        <a:pt x="235" y="12"/>
                        <a:pt x="235" y="12"/>
                      </a:cubicBezTo>
                      <a:cubicBezTo>
                        <a:pt x="235" y="12"/>
                        <a:pt x="235" y="12"/>
                        <a:pt x="235" y="12"/>
                      </a:cubicBezTo>
                      <a:cubicBezTo>
                        <a:pt x="235" y="12"/>
                        <a:pt x="235" y="12"/>
                        <a:pt x="235" y="12"/>
                      </a:cubicBezTo>
                      <a:cubicBezTo>
                        <a:pt x="235" y="12"/>
                        <a:pt x="235" y="12"/>
                        <a:pt x="235" y="12"/>
                      </a:cubicBezTo>
                      <a:cubicBezTo>
                        <a:pt x="235" y="12"/>
                        <a:pt x="235" y="12"/>
                        <a:pt x="234" y="12"/>
                      </a:cubicBezTo>
                      <a:cubicBezTo>
                        <a:pt x="234" y="11"/>
                        <a:pt x="234" y="11"/>
                        <a:pt x="234" y="11"/>
                      </a:cubicBezTo>
                      <a:cubicBezTo>
                        <a:pt x="234" y="11"/>
                        <a:pt x="234" y="11"/>
                        <a:pt x="234" y="11"/>
                      </a:cubicBezTo>
                      <a:cubicBezTo>
                        <a:pt x="234" y="11"/>
                        <a:pt x="235" y="12"/>
                        <a:pt x="235" y="12"/>
                      </a:cubicBezTo>
                      <a:cubicBezTo>
                        <a:pt x="235" y="12"/>
                        <a:pt x="235" y="12"/>
                        <a:pt x="235" y="12"/>
                      </a:cubicBezTo>
                      <a:cubicBezTo>
                        <a:pt x="235" y="12"/>
                        <a:pt x="235" y="12"/>
                        <a:pt x="235" y="11"/>
                      </a:cubicBezTo>
                      <a:cubicBezTo>
                        <a:pt x="235" y="11"/>
                        <a:pt x="235" y="11"/>
                        <a:pt x="235" y="11"/>
                      </a:cubicBezTo>
                      <a:cubicBezTo>
                        <a:pt x="234" y="11"/>
                        <a:pt x="234" y="11"/>
                        <a:pt x="234" y="11"/>
                      </a:cubicBezTo>
                      <a:cubicBezTo>
                        <a:pt x="234" y="11"/>
                        <a:pt x="235" y="11"/>
                        <a:pt x="235" y="11"/>
                      </a:cubicBezTo>
                      <a:cubicBezTo>
                        <a:pt x="235" y="11"/>
                        <a:pt x="235" y="11"/>
                        <a:pt x="235" y="11"/>
                      </a:cubicBezTo>
                      <a:cubicBezTo>
                        <a:pt x="235" y="11"/>
                        <a:pt x="235" y="11"/>
                        <a:pt x="235" y="11"/>
                      </a:cubicBezTo>
                      <a:cubicBezTo>
                        <a:pt x="235" y="11"/>
                        <a:pt x="235" y="11"/>
                        <a:pt x="235" y="11"/>
                      </a:cubicBezTo>
                      <a:cubicBezTo>
                        <a:pt x="236" y="11"/>
                        <a:pt x="235" y="11"/>
                        <a:pt x="235" y="10"/>
                      </a:cubicBezTo>
                      <a:cubicBezTo>
                        <a:pt x="235" y="10"/>
                        <a:pt x="235" y="10"/>
                        <a:pt x="235" y="10"/>
                      </a:cubicBezTo>
                      <a:cubicBezTo>
                        <a:pt x="235" y="10"/>
                        <a:pt x="235" y="10"/>
                        <a:pt x="235" y="10"/>
                      </a:cubicBezTo>
                      <a:cubicBezTo>
                        <a:pt x="235" y="9"/>
                        <a:pt x="234" y="9"/>
                        <a:pt x="233" y="9"/>
                      </a:cubicBezTo>
                      <a:cubicBezTo>
                        <a:pt x="233" y="9"/>
                        <a:pt x="233" y="9"/>
                        <a:pt x="233" y="9"/>
                      </a:cubicBezTo>
                      <a:cubicBezTo>
                        <a:pt x="233" y="9"/>
                        <a:pt x="232" y="9"/>
                        <a:pt x="232" y="9"/>
                      </a:cubicBezTo>
                      <a:cubicBezTo>
                        <a:pt x="232" y="9"/>
                        <a:pt x="231" y="8"/>
                        <a:pt x="231" y="8"/>
                      </a:cubicBezTo>
                      <a:cubicBezTo>
                        <a:pt x="231" y="8"/>
                        <a:pt x="231" y="8"/>
                        <a:pt x="231" y="9"/>
                      </a:cubicBezTo>
                      <a:cubicBezTo>
                        <a:pt x="231" y="9"/>
                        <a:pt x="231" y="9"/>
                        <a:pt x="231" y="9"/>
                      </a:cubicBezTo>
                      <a:cubicBezTo>
                        <a:pt x="231" y="9"/>
                        <a:pt x="230" y="9"/>
                        <a:pt x="230" y="9"/>
                      </a:cubicBezTo>
                      <a:cubicBezTo>
                        <a:pt x="230" y="8"/>
                        <a:pt x="230" y="8"/>
                        <a:pt x="230" y="8"/>
                      </a:cubicBezTo>
                      <a:cubicBezTo>
                        <a:pt x="230" y="8"/>
                        <a:pt x="230" y="8"/>
                        <a:pt x="230" y="8"/>
                      </a:cubicBezTo>
                      <a:cubicBezTo>
                        <a:pt x="230" y="8"/>
                        <a:pt x="230" y="9"/>
                        <a:pt x="230" y="9"/>
                      </a:cubicBezTo>
                      <a:cubicBezTo>
                        <a:pt x="230" y="9"/>
                        <a:pt x="230" y="9"/>
                        <a:pt x="230" y="9"/>
                      </a:cubicBezTo>
                      <a:cubicBezTo>
                        <a:pt x="230" y="9"/>
                        <a:pt x="230" y="9"/>
                        <a:pt x="230" y="9"/>
                      </a:cubicBezTo>
                      <a:cubicBezTo>
                        <a:pt x="230" y="9"/>
                        <a:pt x="230" y="9"/>
                        <a:pt x="230" y="9"/>
                      </a:cubicBezTo>
                      <a:cubicBezTo>
                        <a:pt x="230" y="9"/>
                        <a:pt x="230" y="9"/>
                        <a:pt x="230" y="9"/>
                      </a:cubicBezTo>
                      <a:cubicBezTo>
                        <a:pt x="230" y="9"/>
                        <a:pt x="230" y="9"/>
                        <a:pt x="230" y="9"/>
                      </a:cubicBezTo>
                      <a:cubicBezTo>
                        <a:pt x="230" y="9"/>
                        <a:pt x="230" y="9"/>
                        <a:pt x="230" y="9"/>
                      </a:cubicBezTo>
                      <a:cubicBezTo>
                        <a:pt x="230" y="9"/>
                        <a:pt x="229" y="9"/>
                        <a:pt x="229" y="9"/>
                      </a:cubicBezTo>
                      <a:cubicBezTo>
                        <a:pt x="229" y="9"/>
                        <a:pt x="229" y="9"/>
                        <a:pt x="229" y="9"/>
                      </a:cubicBezTo>
                      <a:cubicBezTo>
                        <a:pt x="229" y="9"/>
                        <a:pt x="229" y="9"/>
                        <a:pt x="229" y="9"/>
                      </a:cubicBezTo>
                      <a:cubicBezTo>
                        <a:pt x="229" y="9"/>
                        <a:pt x="229" y="9"/>
                        <a:pt x="229" y="9"/>
                      </a:cubicBezTo>
                      <a:cubicBezTo>
                        <a:pt x="229" y="9"/>
                        <a:pt x="229" y="9"/>
                        <a:pt x="229" y="9"/>
                      </a:cubicBezTo>
                      <a:cubicBezTo>
                        <a:pt x="229" y="9"/>
                        <a:pt x="229" y="9"/>
                        <a:pt x="229" y="9"/>
                      </a:cubicBezTo>
                      <a:cubicBezTo>
                        <a:pt x="229" y="9"/>
                        <a:pt x="230" y="9"/>
                        <a:pt x="230" y="9"/>
                      </a:cubicBezTo>
                      <a:cubicBezTo>
                        <a:pt x="230" y="10"/>
                        <a:pt x="230" y="10"/>
                        <a:pt x="230" y="10"/>
                      </a:cubicBezTo>
                      <a:cubicBezTo>
                        <a:pt x="230" y="10"/>
                        <a:pt x="230" y="10"/>
                        <a:pt x="230" y="10"/>
                      </a:cubicBezTo>
                      <a:cubicBezTo>
                        <a:pt x="230" y="10"/>
                        <a:pt x="230" y="10"/>
                        <a:pt x="230" y="10"/>
                      </a:cubicBezTo>
                      <a:cubicBezTo>
                        <a:pt x="230" y="10"/>
                        <a:pt x="231" y="10"/>
                        <a:pt x="231" y="10"/>
                      </a:cubicBezTo>
                      <a:cubicBezTo>
                        <a:pt x="231" y="10"/>
                        <a:pt x="230" y="10"/>
                        <a:pt x="230" y="10"/>
                      </a:cubicBezTo>
                      <a:cubicBezTo>
                        <a:pt x="230" y="10"/>
                        <a:pt x="230" y="10"/>
                        <a:pt x="230" y="10"/>
                      </a:cubicBezTo>
                      <a:cubicBezTo>
                        <a:pt x="230" y="10"/>
                        <a:pt x="230" y="10"/>
                        <a:pt x="230" y="10"/>
                      </a:cubicBezTo>
                      <a:cubicBezTo>
                        <a:pt x="230" y="10"/>
                        <a:pt x="230" y="10"/>
                        <a:pt x="230" y="10"/>
                      </a:cubicBezTo>
                      <a:cubicBezTo>
                        <a:pt x="230" y="10"/>
                        <a:pt x="230" y="10"/>
                        <a:pt x="230" y="10"/>
                      </a:cubicBezTo>
                      <a:cubicBezTo>
                        <a:pt x="230" y="10"/>
                        <a:pt x="230" y="10"/>
                        <a:pt x="230" y="10"/>
                      </a:cubicBezTo>
                      <a:cubicBezTo>
                        <a:pt x="230" y="10"/>
                        <a:pt x="230" y="10"/>
                        <a:pt x="230" y="10"/>
                      </a:cubicBezTo>
                      <a:cubicBezTo>
                        <a:pt x="230" y="10"/>
                        <a:pt x="229" y="10"/>
                        <a:pt x="229" y="10"/>
                      </a:cubicBezTo>
                      <a:cubicBezTo>
                        <a:pt x="229" y="10"/>
                        <a:pt x="229" y="10"/>
                        <a:pt x="229" y="10"/>
                      </a:cubicBezTo>
                      <a:cubicBezTo>
                        <a:pt x="229" y="10"/>
                        <a:pt x="229" y="10"/>
                        <a:pt x="229" y="10"/>
                      </a:cubicBezTo>
                      <a:cubicBezTo>
                        <a:pt x="229" y="10"/>
                        <a:pt x="229" y="10"/>
                        <a:pt x="229" y="10"/>
                      </a:cubicBezTo>
                      <a:cubicBezTo>
                        <a:pt x="229" y="10"/>
                        <a:pt x="229" y="10"/>
                        <a:pt x="229" y="9"/>
                      </a:cubicBezTo>
                      <a:cubicBezTo>
                        <a:pt x="228" y="9"/>
                        <a:pt x="228" y="9"/>
                        <a:pt x="228" y="9"/>
                      </a:cubicBezTo>
                      <a:cubicBezTo>
                        <a:pt x="228" y="9"/>
                        <a:pt x="228" y="9"/>
                        <a:pt x="228" y="9"/>
                      </a:cubicBezTo>
                      <a:cubicBezTo>
                        <a:pt x="228" y="9"/>
                        <a:pt x="228" y="9"/>
                        <a:pt x="228" y="9"/>
                      </a:cubicBezTo>
                      <a:cubicBezTo>
                        <a:pt x="228" y="8"/>
                        <a:pt x="227" y="8"/>
                        <a:pt x="227" y="8"/>
                      </a:cubicBezTo>
                      <a:cubicBezTo>
                        <a:pt x="227" y="8"/>
                        <a:pt x="227" y="8"/>
                        <a:pt x="227" y="8"/>
                      </a:cubicBezTo>
                      <a:cubicBezTo>
                        <a:pt x="227" y="8"/>
                        <a:pt x="227" y="8"/>
                        <a:pt x="227" y="8"/>
                      </a:cubicBezTo>
                      <a:cubicBezTo>
                        <a:pt x="227" y="8"/>
                        <a:pt x="226" y="8"/>
                        <a:pt x="226" y="8"/>
                      </a:cubicBezTo>
                      <a:cubicBezTo>
                        <a:pt x="226" y="8"/>
                        <a:pt x="226" y="8"/>
                        <a:pt x="226" y="8"/>
                      </a:cubicBezTo>
                      <a:cubicBezTo>
                        <a:pt x="226" y="8"/>
                        <a:pt x="226" y="8"/>
                        <a:pt x="226" y="8"/>
                      </a:cubicBezTo>
                      <a:cubicBezTo>
                        <a:pt x="226" y="8"/>
                        <a:pt x="225" y="8"/>
                        <a:pt x="225" y="8"/>
                      </a:cubicBezTo>
                      <a:cubicBezTo>
                        <a:pt x="225" y="8"/>
                        <a:pt x="225" y="8"/>
                        <a:pt x="225" y="8"/>
                      </a:cubicBezTo>
                      <a:cubicBezTo>
                        <a:pt x="225" y="8"/>
                        <a:pt x="225" y="8"/>
                        <a:pt x="226" y="8"/>
                      </a:cubicBezTo>
                      <a:cubicBezTo>
                        <a:pt x="226" y="8"/>
                        <a:pt x="226" y="8"/>
                        <a:pt x="226" y="8"/>
                      </a:cubicBezTo>
                      <a:cubicBezTo>
                        <a:pt x="226" y="8"/>
                        <a:pt x="226" y="8"/>
                        <a:pt x="225" y="8"/>
                      </a:cubicBezTo>
                      <a:cubicBezTo>
                        <a:pt x="225" y="8"/>
                        <a:pt x="225" y="8"/>
                        <a:pt x="225" y="8"/>
                      </a:cubicBezTo>
                      <a:cubicBezTo>
                        <a:pt x="225" y="8"/>
                        <a:pt x="225" y="8"/>
                        <a:pt x="225" y="8"/>
                      </a:cubicBezTo>
                      <a:cubicBezTo>
                        <a:pt x="225" y="8"/>
                        <a:pt x="225" y="8"/>
                        <a:pt x="225" y="8"/>
                      </a:cubicBezTo>
                      <a:cubicBezTo>
                        <a:pt x="225" y="8"/>
                        <a:pt x="224" y="7"/>
                        <a:pt x="224" y="7"/>
                      </a:cubicBezTo>
                      <a:cubicBezTo>
                        <a:pt x="224" y="7"/>
                        <a:pt x="224" y="7"/>
                        <a:pt x="224" y="7"/>
                      </a:cubicBezTo>
                      <a:cubicBezTo>
                        <a:pt x="224" y="7"/>
                        <a:pt x="224" y="7"/>
                        <a:pt x="224" y="7"/>
                      </a:cubicBezTo>
                      <a:cubicBezTo>
                        <a:pt x="224" y="7"/>
                        <a:pt x="224" y="7"/>
                        <a:pt x="224" y="8"/>
                      </a:cubicBezTo>
                      <a:cubicBezTo>
                        <a:pt x="224" y="8"/>
                        <a:pt x="224" y="8"/>
                        <a:pt x="224" y="8"/>
                      </a:cubicBezTo>
                      <a:cubicBezTo>
                        <a:pt x="224" y="8"/>
                        <a:pt x="224" y="8"/>
                        <a:pt x="224" y="8"/>
                      </a:cubicBezTo>
                      <a:cubicBezTo>
                        <a:pt x="224" y="8"/>
                        <a:pt x="224" y="8"/>
                        <a:pt x="224" y="7"/>
                      </a:cubicBezTo>
                      <a:cubicBezTo>
                        <a:pt x="224" y="7"/>
                        <a:pt x="223" y="7"/>
                        <a:pt x="223" y="7"/>
                      </a:cubicBezTo>
                      <a:cubicBezTo>
                        <a:pt x="223" y="7"/>
                        <a:pt x="223" y="7"/>
                        <a:pt x="223" y="7"/>
                      </a:cubicBezTo>
                      <a:cubicBezTo>
                        <a:pt x="223" y="7"/>
                        <a:pt x="223" y="7"/>
                        <a:pt x="223" y="7"/>
                      </a:cubicBezTo>
                      <a:cubicBezTo>
                        <a:pt x="223" y="7"/>
                        <a:pt x="223" y="7"/>
                        <a:pt x="223" y="7"/>
                      </a:cubicBezTo>
                      <a:cubicBezTo>
                        <a:pt x="223" y="7"/>
                        <a:pt x="223" y="7"/>
                        <a:pt x="223" y="7"/>
                      </a:cubicBezTo>
                      <a:cubicBezTo>
                        <a:pt x="223" y="7"/>
                        <a:pt x="223" y="7"/>
                        <a:pt x="223" y="7"/>
                      </a:cubicBezTo>
                      <a:cubicBezTo>
                        <a:pt x="222" y="7"/>
                        <a:pt x="222" y="7"/>
                        <a:pt x="221" y="7"/>
                      </a:cubicBezTo>
                      <a:cubicBezTo>
                        <a:pt x="220" y="7"/>
                        <a:pt x="219" y="6"/>
                        <a:pt x="219" y="6"/>
                      </a:cubicBezTo>
                      <a:cubicBezTo>
                        <a:pt x="219" y="6"/>
                        <a:pt x="219" y="6"/>
                        <a:pt x="219" y="6"/>
                      </a:cubicBezTo>
                      <a:cubicBezTo>
                        <a:pt x="219" y="6"/>
                        <a:pt x="219" y="6"/>
                        <a:pt x="219" y="6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8" y="6"/>
                        <a:pt x="217" y="6"/>
                        <a:pt x="217" y="6"/>
                      </a:cubicBezTo>
                      <a:cubicBezTo>
                        <a:pt x="217" y="6"/>
                        <a:pt x="217" y="6"/>
                        <a:pt x="217" y="6"/>
                      </a:cubicBezTo>
                      <a:cubicBezTo>
                        <a:pt x="217" y="6"/>
                        <a:pt x="217" y="6"/>
                        <a:pt x="217" y="6"/>
                      </a:cubicBezTo>
                      <a:cubicBezTo>
                        <a:pt x="216" y="6"/>
                        <a:pt x="216" y="6"/>
                        <a:pt x="216" y="6"/>
                      </a:cubicBezTo>
                      <a:cubicBezTo>
                        <a:pt x="216" y="6"/>
                        <a:pt x="216" y="6"/>
                        <a:pt x="216" y="6"/>
                      </a:cubicBezTo>
                      <a:cubicBezTo>
                        <a:pt x="217" y="6"/>
                        <a:pt x="217" y="6"/>
                        <a:pt x="217" y="6"/>
                      </a:cubicBezTo>
                      <a:cubicBezTo>
                        <a:pt x="216" y="6"/>
                        <a:pt x="216" y="6"/>
                        <a:pt x="216" y="6"/>
                      </a:cubicBezTo>
                      <a:cubicBezTo>
                        <a:pt x="215" y="6"/>
                        <a:pt x="215" y="6"/>
                        <a:pt x="215" y="6"/>
                      </a:cubicBezTo>
                      <a:cubicBezTo>
                        <a:pt x="215" y="6"/>
                        <a:pt x="215" y="6"/>
                        <a:pt x="215" y="6"/>
                      </a:cubicBezTo>
                      <a:cubicBezTo>
                        <a:pt x="215" y="6"/>
                        <a:pt x="215" y="6"/>
                        <a:pt x="215" y="6"/>
                      </a:cubicBezTo>
                      <a:cubicBezTo>
                        <a:pt x="214" y="6"/>
                        <a:pt x="214" y="6"/>
                        <a:pt x="214" y="6"/>
                      </a:cubicBezTo>
                      <a:cubicBezTo>
                        <a:pt x="214" y="5"/>
                        <a:pt x="214" y="5"/>
                        <a:pt x="214" y="5"/>
                      </a:cubicBezTo>
                      <a:cubicBezTo>
                        <a:pt x="214" y="5"/>
                        <a:pt x="214" y="5"/>
                        <a:pt x="214" y="5"/>
                      </a:cubicBezTo>
                      <a:cubicBezTo>
                        <a:pt x="214" y="5"/>
                        <a:pt x="214" y="5"/>
                        <a:pt x="214" y="5"/>
                      </a:cubicBezTo>
                      <a:cubicBezTo>
                        <a:pt x="214" y="5"/>
                        <a:pt x="214" y="5"/>
                        <a:pt x="213" y="5"/>
                      </a:cubicBezTo>
                      <a:cubicBezTo>
                        <a:pt x="213" y="5"/>
                        <a:pt x="213" y="5"/>
                        <a:pt x="213" y="5"/>
                      </a:cubicBezTo>
                      <a:cubicBezTo>
                        <a:pt x="213" y="5"/>
                        <a:pt x="213" y="5"/>
                        <a:pt x="213" y="5"/>
                      </a:cubicBezTo>
                      <a:cubicBezTo>
                        <a:pt x="212" y="5"/>
                        <a:pt x="212" y="5"/>
                        <a:pt x="212" y="5"/>
                      </a:cubicBezTo>
                      <a:cubicBezTo>
                        <a:pt x="212" y="5"/>
                        <a:pt x="211" y="6"/>
                        <a:pt x="210" y="6"/>
                      </a:cubicBezTo>
                      <a:cubicBezTo>
                        <a:pt x="210" y="6"/>
                        <a:pt x="210" y="6"/>
                        <a:pt x="210" y="6"/>
                      </a:cubicBezTo>
                      <a:cubicBezTo>
                        <a:pt x="210" y="6"/>
                        <a:pt x="210" y="6"/>
                        <a:pt x="210" y="6"/>
                      </a:cubicBezTo>
                      <a:cubicBezTo>
                        <a:pt x="210" y="6"/>
                        <a:pt x="210" y="6"/>
                        <a:pt x="210" y="6"/>
                      </a:cubicBezTo>
                      <a:cubicBezTo>
                        <a:pt x="210" y="6"/>
                        <a:pt x="210" y="6"/>
                        <a:pt x="210" y="6"/>
                      </a:cubicBezTo>
                      <a:cubicBezTo>
                        <a:pt x="210" y="6"/>
                        <a:pt x="210" y="6"/>
                        <a:pt x="210" y="6"/>
                      </a:cubicBezTo>
                      <a:cubicBezTo>
                        <a:pt x="210" y="6"/>
                        <a:pt x="209" y="6"/>
                        <a:pt x="209" y="6"/>
                      </a:cubicBezTo>
                      <a:cubicBezTo>
                        <a:pt x="209" y="6"/>
                        <a:pt x="209" y="6"/>
                        <a:pt x="209" y="6"/>
                      </a:cubicBezTo>
                      <a:cubicBezTo>
                        <a:pt x="209" y="6"/>
                        <a:pt x="209" y="6"/>
                        <a:pt x="209" y="6"/>
                      </a:cubicBezTo>
                      <a:cubicBezTo>
                        <a:pt x="209" y="6"/>
                        <a:pt x="209" y="6"/>
                        <a:pt x="209" y="6"/>
                      </a:cubicBezTo>
                      <a:cubicBezTo>
                        <a:pt x="209" y="6"/>
                        <a:pt x="209" y="6"/>
                        <a:pt x="209" y="6"/>
                      </a:cubicBezTo>
                      <a:cubicBezTo>
                        <a:pt x="208" y="6"/>
                        <a:pt x="208" y="6"/>
                        <a:pt x="208" y="6"/>
                      </a:cubicBezTo>
                      <a:cubicBezTo>
                        <a:pt x="208" y="6"/>
                        <a:pt x="208" y="6"/>
                        <a:pt x="208" y="6"/>
                      </a:cubicBezTo>
                      <a:cubicBezTo>
                        <a:pt x="208" y="6"/>
                        <a:pt x="208" y="6"/>
                        <a:pt x="208" y="6"/>
                      </a:cubicBezTo>
                      <a:cubicBezTo>
                        <a:pt x="208" y="6"/>
                        <a:pt x="208" y="6"/>
                        <a:pt x="208" y="6"/>
                      </a:cubicBezTo>
                      <a:cubicBezTo>
                        <a:pt x="208" y="6"/>
                        <a:pt x="208" y="6"/>
                        <a:pt x="207" y="6"/>
                      </a:cubicBezTo>
                      <a:cubicBezTo>
                        <a:pt x="207" y="6"/>
                        <a:pt x="207" y="6"/>
                        <a:pt x="207" y="6"/>
                      </a:cubicBezTo>
                      <a:cubicBezTo>
                        <a:pt x="207" y="6"/>
                        <a:pt x="207" y="6"/>
                        <a:pt x="207" y="6"/>
                      </a:cubicBezTo>
                      <a:cubicBezTo>
                        <a:pt x="207" y="6"/>
                        <a:pt x="207" y="6"/>
                        <a:pt x="207" y="6"/>
                      </a:cubicBezTo>
                      <a:cubicBezTo>
                        <a:pt x="207" y="6"/>
                        <a:pt x="207" y="6"/>
                        <a:pt x="207" y="6"/>
                      </a:cubicBezTo>
                      <a:cubicBezTo>
                        <a:pt x="207" y="6"/>
                        <a:pt x="207" y="6"/>
                        <a:pt x="207" y="6"/>
                      </a:cubicBezTo>
                      <a:cubicBezTo>
                        <a:pt x="208" y="6"/>
                        <a:pt x="208" y="6"/>
                        <a:pt x="208" y="7"/>
                      </a:cubicBezTo>
                      <a:cubicBezTo>
                        <a:pt x="208" y="7"/>
                        <a:pt x="208" y="7"/>
                        <a:pt x="208" y="7"/>
                      </a:cubicBezTo>
                      <a:cubicBezTo>
                        <a:pt x="208" y="7"/>
                        <a:pt x="208" y="7"/>
                        <a:pt x="208" y="7"/>
                      </a:cubicBezTo>
                      <a:cubicBezTo>
                        <a:pt x="208" y="7"/>
                        <a:pt x="208" y="7"/>
                        <a:pt x="208" y="7"/>
                      </a:cubicBezTo>
                      <a:cubicBezTo>
                        <a:pt x="208" y="7"/>
                        <a:pt x="208" y="7"/>
                        <a:pt x="208" y="7"/>
                      </a:cubicBezTo>
                      <a:cubicBezTo>
                        <a:pt x="208" y="7"/>
                        <a:pt x="208" y="7"/>
                        <a:pt x="208" y="7"/>
                      </a:cubicBezTo>
                      <a:cubicBezTo>
                        <a:pt x="208" y="7"/>
                        <a:pt x="209" y="8"/>
                        <a:pt x="209" y="8"/>
                      </a:cubicBezTo>
                      <a:cubicBezTo>
                        <a:pt x="209" y="8"/>
                        <a:pt x="209" y="8"/>
                        <a:pt x="209" y="8"/>
                      </a:cubicBezTo>
                      <a:cubicBezTo>
                        <a:pt x="209" y="8"/>
                        <a:pt x="209" y="8"/>
                        <a:pt x="209" y="8"/>
                      </a:cubicBezTo>
                      <a:cubicBezTo>
                        <a:pt x="209" y="8"/>
                        <a:pt x="209" y="8"/>
                        <a:pt x="210" y="8"/>
                      </a:cubicBezTo>
                      <a:cubicBezTo>
                        <a:pt x="210" y="8"/>
                        <a:pt x="210" y="9"/>
                        <a:pt x="210" y="9"/>
                      </a:cubicBezTo>
                      <a:cubicBezTo>
                        <a:pt x="210" y="9"/>
                        <a:pt x="210" y="9"/>
                        <a:pt x="209" y="9"/>
                      </a:cubicBezTo>
                      <a:cubicBezTo>
                        <a:pt x="209" y="9"/>
                        <a:pt x="209" y="9"/>
                        <a:pt x="209" y="9"/>
                      </a:cubicBezTo>
                      <a:cubicBezTo>
                        <a:pt x="209" y="9"/>
                        <a:pt x="209" y="9"/>
                        <a:pt x="209" y="9"/>
                      </a:cubicBezTo>
                      <a:cubicBezTo>
                        <a:pt x="209" y="9"/>
                        <a:pt x="209" y="9"/>
                        <a:pt x="209" y="9"/>
                      </a:cubicBezTo>
                      <a:cubicBezTo>
                        <a:pt x="209" y="9"/>
                        <a:pt x="209" y="9"/>
                        <a:pt x="209" y="9"/>
                      </a:cubicBezTo>
                      <a:cubicBezTo>
                        <a:pt x="209" y="9"/>
                        <a:pt x="209" y="9"/>
                        <a:pt x="209" y="9"/>
                      </a:cubicBezTo>
                      <a:cubicBezTo>
                        <a:pt x="208" y="9"/>
                        <a:pt x="208" y="9"/>
                        <a:pt x="208" y="9"/>
                      </a:cubicBezTo>
                      <a:cubicBezTo>
                        <a:pt x="208" y="9"/>
                        <a:pt x="208" y="9"/>
                        <a:pt x="208" y="9"/>
                      </a:cubicBezTo>
                      <a:cubicBezTo>
                        <a:pt x="208" y="8"/>
                        <a:pt x="208" y="8"/>
                        <a:pt x="208" y="8"/>
                      </a:cubicBezTo>
                      <a:cubicBezTo>
                        <a:pt x="208" y="8"/>
                        <a:pt x="208" y="8"/>
                        <a:pt x="208" y="8"/>
                      </a:cubicBezTo>
                      <a:cubicBezTo>
                        <a:pt x="208" y="8"/>
                        <a:pt x="208" y="8"/>
                        <a:pt x="208" y="8"/>
                      </a:cubicBezTo>
                      <a:cubicBezTo>
                        <a:pt x="208" y="8"/>
                        <a:pt x="208" y="8"/>
                        <a:pt x="207" y="8"/>
                      </a:cubicBezTo>
                      <a:cubicBezTo>
                        <a:pt x="207" y="8"/>
                        <a:pt x="207" y="8"/>
                        <a:pt x="207" y="8"/>
                      </a:cubicBezTo>
                      <a:cubicBezTo>
                        <a:pt x="207" y="8"/>
                        <a:pt x="207" y="8"/>
                        <a:pt x="207" y="8"/>
                      </a:cubicBezTo>
                      <a:cubicBezTo>
                        <a:pt x="207" y="8"/>
                        <a:pt x="207" y="8"/>
                        <a:pt x="207" y="8"/>
                      </a:cubicBezTo>
                      <a:cubicBezTo>
                        <a:pt x="207" y="8"/>
                        <a:pt x="207" y="8"/>
                        <a:pt x="207" y="8"/>
                      </a:cubicBezTo>
                      <a:cubicBezTo>
                        <a:pt x="207" y="8"/>
                        <a:pt x="207" y="8"/>
                        <a:pt x="207" y="8"/>
                      </a:cubicBezTo>
                      <a:cubicBezTo>
                        <a:pt x="206" y="8"/>
                        <a:pt x="206" y="8"/>
                        <a:pt x="206" y="8"/>
                      </a:cubicBezTo>
                      <a:cubicBezTo>
                        <a:pt x="206" y="8"/>
                        <a:pt x="206" y="8"/>
                        <a:pt x="206" y="8"/>
                      </a:cubicBezTo>
                      <a:cubicBezTo>
                        <a:pt x="206" y="8"/>
                        <a:pt x="206" y="8"/>
                        <a:pt x="206" y="8"/>
                      </a:cubicBezTo>
                      <a:cubicBezTo>
                        <a:pt x="205" y="7"/>
                        <a:pt x="205" y="7"/>
                        <a:pt x="205" y="7"/>
                      </a:cubicBezTo>
                      <a:cubicBezTo>
                        <a:pt x="205" y="7"/>
                        <a:pt x="205" y="8"/>
                        <a:pt x="205" y="8"/>
                      </a:cubicBezTo>
                      <a:cubicBezTo>
                        <a:pt x="205" y="8"/>
                        <a:pt x="204" y="8"/>
                        <a:pt x="204" y="8"/>
                      </a:cubicBezTo>
                      <a:cubicBezTo>
                        <a:pt x="204" y="8"/>
                        <a:pt x="204" y="8"/>
                        <a:pt x="204" y="8"/>
                      </a:cubicBezTo>
                      <a:cubicBezTo>
                        <a:pt x="204" y="8"/>
                        <a:pt x="204" y="8"/>
                        <a:pt x="203" y="8"/>
                      </a:cubicBezTo>
                      <a:cubicBezTo>
                        <a:pt x="203" y="8"/>
                        <a:pt x="203" y="8"/>
                        <a:pt x="203" y="8"/>
                      </a:cubicBezTo>
                      <a:cubicBezTo>
                        <a:pt x="203" y="8"/>
                        <a:pt x="203" y="8"/>
                        <a:pt x="203" y="8"/>
                      </a:cubicBezTo>
                      <a:cubicBezTo>
                        <a:pt x="203" y="8"/>
                        <a:pt x="202" y="8"/>
                        <a:pt x="202" y="8"/>
                      </a:cubicBezTo>
                      <a:cubicBezTo>
                        <a:pt x="202" y="8"/>
                        <a:pt x="202" y="8"/>
                        <a:pt x="202" y="8"/>
                      </a:cubicBezTo>
                      <a:cubicBezTo>
                        <a:pt x="202" y="8"/>
                        <a:pt x="202" y="8"/>
                        <a:pt x="202" y="8"/>
                      </a:cubicBezTo>
                      <a:cubicBezTo>
                        <a:pt x="202" y="8"/>
                        <a:pt x="202" y="8"/>
                        <a:pt x="202" y="8"/>
                      </a:cubicBezTo>
                      <a:cubicBezTo>
                        <a:pt x="202" y="8"/>
                        <a:pt x="202" y="8"/>
                        <a:pt x="201" y="8"/>
                      </a:cubicBezTo>
                      <a:cubicBezTo>
                        <a:pt x="201" y="8"/>
                        <a:pt x="201" y="8"/>
                        <a:pt x="201" y="8"/>
                      </a:cubicBezTo>
                      <a:cubicBezTo>
                        <a:pt x="201" y="8"/>
                        <a:pt x="201" y="8"/>
                        <a:pt x="201" y="8"/>
                      </a:cubicBezTo>
                      <a:cubicBezTo>
                        <a:pt x="201" y="8"/>
                        <a:pt x="201" y="8"/>
                        <a:pt x="201" y="8"/>
                      </a:cubicBezTo>
                      <a:cubicBezTo>
                        <a:pt x="201" y="8"/>
                        <a:pt x="201" y="8"/>
                        <a:pt x="201" y="8"/>
                      </a:cubicBezTo>
                      <a:cubicBezTo>
                        <a:pt x="201" y="8"/>
                        <a:pt x="201" y="8"/>
                        <a:pt x="201" y="8"/>
                      </a:cubicBezTo>
                      <a:cubicBezTo>
                        <a:pt x="200" y="8"/>
                        <a:pt x="200" y="9"/>
                        <a:pt x="200" y="9"/>
                      </a:cubicBezTo>
                      <a:cubicBezTo>
                        <a:pt x="200" y="9"/>
                        <a:pt x="200" y="9"/>
                        <a:pt x="200" y="9"/>
                      </a:cubicBezTo>
                      <a:cubicBezTo>
                        <a:pt x="200" y="9"/>
                        <a:pt x="200" y="9"/>
                        <a:pt x="200" y="9"/>
                      </a:cubicBezTo>
                      <a:cubicBezTo>
                        <a:pt x="200" y="9"/>
                        <a:pt x="200" y="9"/>
                        <a:pt x="200" y="9"/>
                      </a:cubicBezTo>
                      <a:cubicBezTo>
                        <a:pt x="200" y="9"/>
                        <a:pt x="200" y="9"/>
                        <a:pt x="200" y="9"/>
                      </a:cubicBezTo>
                      <a:cubicBezTo>
                        <a:pt x="200" y="9"/>
                        <a:pt x="200" y="9"/>
                        <a:pt x="200" y="9"/>
                      </a:cubicBezTo>
                      <a:cubicBezTo>
                        <a:pt x="200" y="9"/>
                        <a:pt x="200" y="9"/>
                        <a:pt x="200" y="9"/>
                      </a:cubicBezTo>
                      <a:cubicBezTo>
                        <a:pt x="200" y="9"/>
                        <a:pt x="200" y="9"/>
                        <a:pt x="200" y="9"/>
                      </a:cubicBezTo>
                      <a:cubicBezTo>
                        <a:pt x="199" y="9"/>
                        <a:pt x="199" y="9"/>
                        <a:pt x="199" y="9"/>
                      </a:cubicBezTo>
                      <a:cubicBezTo>
                        <a:pt x="199" y="9"/>
                        <a:pt x="199" y="9"/>
                        <a:pt x="199" y="9"/>
                      </a:cubicBezTo>
                      <a:cubicBezTo>
                        <a:pt x="199" y="9"/>
                        <a:pt x="199" y="9"/>
                        <a:pt x="199" y="9"/>
                      </a:cubicBezTo>
                      <a:cubicBezTo>
                        <a:pt x="199" y="9"/>
                        <a:pt x="199" y="9"/>
                        <a:pt x="199" y="9"/>
                      </a:cubicBezTo>
                      <a:cubicBezTo>
                        <a:pt x="199" y="9"/>
                        <a:pt x="199" y="9"/>
                        <a:pt x="199" y="9"/>
                      </a:cubicBezTo>
                      <a:cubicBezTo>
                        <a:pt x="198" y="9"/>
                        <a:pt x="198" y="9"/>
                        <a:pt x="198" y="9"/>
                      </a:cubicBezTo>
                      <a:cubicBezTo>
                        <a:pt x="198" y="9"/>
                        <a:pt x="198" y="9"/>
                        <a:pt x="198" y="9"/>
                      </a:cubicBezTo>
                      <a:cubicBezTo>
                        <a:pt x="198" y="9"/>
                        <a:pt x="197" y="9"/>
                        <a:pt x="197" y="8"/>
                      </a:cubicBezTo>
                      <a:cubicBezTo>
                        <a:pt x="197" y="8"/>
                        <a:pt x="197" y="8"/>
                        <a:pt x="197" y="8"/>
                      </a:cubicBezTo>
                      <a:cubicBezTo>
                        <a:pt x="197" y="7"/>
                        <a:pt x="197" y="7"/>
                        <a:pt x="196" y="7"/>
                      </a:cubicBezTo>
                      <a:cubicBezTo>
                        <a:pt x="196" y="7"/>
                        <a:pt x="196" y="7"/>
                        <a:pt x="196" y="7"/>
                      </a:cubicBezTo>
                      <a:cubicBezTo>
                        <a:pt x="196" y="7"/>
                        <a:pt x="196" y="7"/>
                        <a:pt x="196" y="7"/>
                      </a:cubicBezTo>
                      <a:cubicBezTo>
                        <a:pt x="196" y="7"/>
                        <a:pt x="196" y="7"/>
                        <a:pt x="196" y="7"/>
                      </a:cubicBezTo>
                      <a:cubicBezTo>
                        <a:pt x="196" y="7"/>
                        <a:pt x="195" y="7"/>
                        <a:pt x="194" y="7"/>
                      </a:cubicBezTo>
                      <a:cubicBezTo>
                        <a:pt x="194" y="7"/>
                        <a:pt x="193" y="7"/>
                        <a:pt x="193" y="7"/>
                      </a:cubicBezTo>
                      <a:cubicBezTo>
                        <a:pt x="193" y="7"/>
                        <a:pt x="193" y="7"/>
                        <a:pt x="193" y="7"/>
                      </a:cubicBezTo>
                      <a:cubicBezTo>
                        <a:pt x="193" y="7"/>
                        <a:pt x="193" y="7"/>
                        <a:pt x="193" y="7"/>
                      </a:cubicBezTo>
                      <a:cubicBezTo>
                        <a:pt x="193" y="7"/>
                        <a:pt x="192" y="7"/>
                        <a:pt x="192" y="7"/>
                      </a:cubicBezTo>
                      <a:cubicBezTo>
                        <a:pt x="192" y="7"/>
                        <a:pt x="192" y="7"/>
                        <a:pt x="192" y="7"/>
                      </a:cubicBezTo>
                      <a:cubicBezTo>
                        <a:pt x="191" y="7"/>
                        <a:pt x="190" y="7"/>
                        <a:pt x="190" y="7"/>
                      </a:cubicBezTo>
                      <a:cubicBezTo>
                        <a:pt x="189" y="7"/>
                        <a:pt x="189" y="7"/>
                        <a:pt x="189" y="7"/>
                      </a:cubicBezTo>
                      <a:cubicBezTo>
                        <a:pt x="189" y="7"/>
                        <a:pt x="189" y="8"/>
                        <a:pt x="189" y="8"/>
                      </a:cubicBezTo>
                      <a:cubicBezTo>
                        <a:pt x="189" y="8"/>
                        <a:pt x="189" y="8"/>
                        <a:pt x="189" y="8"/>
                      </a:cubicBezTo>
                      <a:cubicBezTo>
                        <a:pt x="189" y="8"/>
                        <a:pt x="189" y="8"/>
                        <a:pt x="189" y="8"/>
                      </a:cubicBezTo>
                      <a:cubicBezTo>
                        <a:pt x="188" y="8"/>
                        <a:pt x="188" y="8"/>
                        <a:pt x="188" y="8"/>
                      </a:cubicBezTo>
                      <a:cubicBezTo>
                        <a:pt x="188" y="8"/>
                        <a:pt x="188" y="8"/>
                        <a:pt x="188" y="8"/>
                      </a:cubicBezTo>
                      <a:cubicBezTo>
                        <a:pt x="188" y="8"/>
                        <a:pt x="188" y="8"/>
                        <a:pt x="188" y="8"/>
                      </a:cubicBezTo>
                      <a:cubicBezTo>
                        <a:pt x="188" y="8"/>
                        <a:pt x="188" y="8"/>
                        <a:pt x="188" y="8"/>
                      </a:cubicBezTo>
                      <a:cubicBezTo>
                        <a:pt x="188" y="7"/>
                        <a:pt x="188" y="7"/>
                        <a:pt x="187" y="7"/>
                      </a:cubicBezTo>
                      <a:cubicBezTo>
                        <a:pt x="187" y="7"/>
                        <a:pt x="187" y="7"/>
                        <a:pt x="187" y="7"/>
                      </a:cubicBezTo>
                      <a:cubicBezTo>
                        <a:pt x="187" y="7"/>
                        <a:pt x="187" y="7"/>
                        <a:pt x="187" y="7"/>
                      </a:cubicBezTo>
                      <a:cubicBezTo>
                        <a:pt x="187" y="7"/>
                        <a:pt x="187" y="7"/>
                        <a:pt x="186" y="7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6" y="7"/>
                        <a:pt x="185" y="7"/>
                        <a:pt x="185" y="7"/>
                      </a:cubicBezTo>
                      <a:cubicBezTo>
                        <a:pt x="185" y="7"/>
                        <a:pt x="185" y="7"/>
                        <a:pt x="185" y="7"/>
                      </a:cubicBezTo>
                      <a:cubicBezTo>
                        <a:pt x="185" y="7"/>
                        <a:pt x="185" y="7"/>
                        <a:pt x="185" y="7"/>
                      </a:cubicBezTo>
                      <a:cubicBezTo>
                        <a:pt x="185" y="7"/>
                        <a:pt x="185" y="7"/>
                        <a:pt x="185" y="7"/>
                      </a:cubicBezTo>
                      <a:cubicBezTo>
                        <a:pt x="185" y="7"/>
                        <a:pt x="185" y="7"/>
                        <a:pt x="184" y="7"/>
                      </a:cubicBezTo>
                      <a:cubicBezTo>
                        <a:pt x="184" y="7"/>
                        <a:pt x="184" y="7"/>
                        <a:pt x="184" y="7"/>
                      </a:cubicBezTo>
                      <a:cubicBezTo>
                        <a:pt x="184" y="7"/>
                        <a:pt x="184" y="7"/>
                        <a:pt x="184" y="7"/>
                      </a:cubicBezTo>
                      <a:cubicBezTo>
                        <a:pt x="184" y="7"/>
                        <a:pt x="184" y="7"/>
                        <a:pt x="184" y="7"/>
                      </a:cubicBezTo>
                      <a:cubicBezTo>
                        <a:pt x="184" y="7"/>
                        <a:pt x="184" y="7"/>
                        <a:pt x="184" y="6"/>
                      </a:cubicBezTo>
                      <a:cubicBezTo>
                        <a:pt x="184" y="6"/>
                        <a:pt x="184" y="6"/>
                        <a:pt x="184" y="6"/>
                      </a:cubicBezTo>
                      <a:cubicBezTo>
                        <a:pt x="184" y="6"/>
                        <a:pt x="184" y="6"/>
                        <a:pt x="184" y="6"/>
                      </a:cubicBezTo>
                      <a:cubicBezTo>
                        <a:pt x="184" y="6"/>
                        <a:pt x="184" y="6"/>
                        <a:pt x="184" y="6"/>
                      </a:cubicBezTo>
                      <a:cubicBezTo>
                        <a:pt x="184" y="6"/>
                        <a:pt x="185" y="6"/>
                        <a:pt x="185" y="6"/>
                      </a:cubicBezTo>
                      <a:cubicBezTo>
                        <a:pt x="185" y="6"/>
                        <a:pt x="185" y="6"/>
                        <a:pt x="185" y="6"/>
                      </a:cubicBezTo>
                      <a:cubicBezTo>
                        <a:pt x="185" y="6"/>
                        <a:pt x="185" y="6"/>
                        <a:pt x="185" y="6"/>
                      </a:cubicBezTo>
                      <a:cubicBezTo>
                        <a:pt x="184" y="6"/>
                        <a:pt x="183" y="5"/>
                        <a:pt x="183" y="5"/>
                      </a:cubicBezTo>
                      <a:cubicBezTo>
                        <a:pt x="183" y="5"/>
                        <a:pt x="183" y="5"/>
                        <a:pt x="182" y="5"/>
                      </a:cubicBezTo>
                      <a:cubicBezTo>
                        <a:pt x="182" y="5"/>
                        <a:pt x="182" y="5"/>
                        <a:pt x="182" y="5"/>
                      </a:cubicBezTo>
                      <a:cubicBezTo>
                        <a:pt x="182" y="6"/>
                        <a:pt x="181" y="6"/>
                        <a:pt x="181" y="6"/>
                      </a:cubicBezTo>
                      <a:cubicBezTo>
                        <a:pt x="181" y="6"/>
                        <a:pt x="181" y="6"/>
                        <a:pt x="181" y="6"/>
                      </a:cubicBezTo>
                      <a:cubicBezTo>
                        <a:pt x="181" y="6"/>
                        <a:pt x="181" y="6"/>
                        <a:pt x="181" y="6"/>
                      </a:cubicBezTo>
                      <a:cubicBezTo>
                        <a:pt x="181" y="6"/>
                        <a:pt x="181" y="6"/>
                        <a:pt x="181" y="6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7"/>
                        <a:pt x="181" y="8"/>
                        <a:pt x="181" y="8"/>
                      </a:cubicBezTo>
                      <a:cubicBezTo>
                        <a:pt x="181" y="8"/>
                        <a:pt x="181" y="8"/>
                        <a:pt x="181" y="8"/>
                      </a:cubicBezTo>
                      <a:cubicBezTo>
                        <a:pt x="181" y="8"/>
                        <a:pt x="181" y="8"/>
                        <a:pt x="181" y="8"/>
                      </a:cubicBezTo>
                      <a:cubicBezTo>
                        <a:pt x="181" y="8"/>
                        <a:pt x="181" y="8"/>
                        <a:pt x="181" y="8"/>
                      </a:cubicBezTo>
                      <a:cubicBezTo>
                        <a:pt x="181" y="8"/>
                        <a:pt x="181" y="8"/>
                        <a:pt x="180" y="8"/>
                      </a:cubicBezTo>
                      <a:cubicBezTo>
                        <a:pt x="180" y="8"/>
                        <a:pt x="180" y="8"/>
                        <a:pt x="180" y="8"/>
                      </a:cubicBezTo>
                      <a:cubicBezTo>
                        <a:pt x="180" y="8"/>
                        <a:pt x="180" y="8"/>
                        <a:pt x="180" y="8"/>
                      </a:cubicBezTo>
                      <a:cubicBezTo>
                        <a:pt x="180" y="8"/>
                        <a:pt x="180" y="8"/>
                        <a:pt x="180" y="8"/>
                      </a:cubicBezTo>
                      <a:cubicBezTo>
                        <a:pt x="180" y="8"/>
                        <a:pt x="180" y="8"/>
                        <a:pt x="180" y="8"/>
                      </a:cubicBezTo>
                      <a:cubicBezTo>
                        <a:pt x="180" y="8"/>
                        <a:pt x="180" y="7"/>
                        <a:pt x="180" y="7"/>
                      </a:cubicBezTo>
                      <a:cubicBezTo>
                        <a:pt x="180" y="7"/>
                        <a:pt x="180" y="7"/>
                        <a:pt x="180" y="7"/>
                      </a:cubicBezTo>
                      <a:cubicBezTo>
                        <a:pt x="180" y="7"/>
                        <a:pt x="180" y="7"/>
                        <a:pt x="180" y="7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0" y="7"/>
                        <a:pt x="180" y="7"/>
                        <a:pt x="180" y="7"/>
                      </a:cubicBezTo>
                      <a:cubicBezTo>
                        <a:pt x="180" y="7"/>
                        <a:pt x="180" y="7"/>
                        <a:pt x="180" y="6"/>
                      </a:cubicBezTo>
                      <a:cubicBezTo>
                        <a:pt x="180" y="7"/>
                        <a:pt x="181" y="7"/>
                        <a:pt x="181" y="7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7"/>
                        <a:pt x="181" y="6"/>
                        <a:pt x="181" y="6"/>
                      </a:cubicBezTo>
                      <a:cubicBezTo>
                        <a:pt x="181" y="6"/>
                        <a:pt x="181" y="6"/>
                        <a:pt x="181" y="6"/>
                      </a:cubicBezTo>
                      <a:cubicBezTo>
                        <a:pt x="180" y="6"/>
                        <a:pt x="179" y="6"/>
                        <a:pt x="179" y="6"/>
                      </a:cubicBezTo>
                      <a:cubicBezTo>
                        <a:pt x="179" y="6"/>
                        <a:pt x="179" y="6"/>
                        <a:pt x="179" y="6"/>
                      </a:cubicBezTo>
                      <a:cubicBezTo>
                        <a:pt x="179" y="6"/>
                        <a:pt x="179" y="6"/>
                        <a:pt x="179" y="6"/>
                      </a:cubicBezTo>
                      <a:cubicBezTo>
                        <a:pt x="179" y="6"/>
                        <a:pt x="179" y="6"/>
                        <a:pt x="179" y="6"/>
                      </a:cubicBezTo>
                      <a:cubicBezTo>
                        <a:pt x="179" y="6"/>
                        <a:pt x="179" y="6"/>
                        <a:pt x="179" y="6"/>
                      </a:cubicBezTo>
                      <a:cubicBezTo>
                        <a:pt x="179" y="6"/>
                        <a:pt x="179" y="6"/>
                        <a:pt x="179" y="6"/>
                      </a:cubicBezTo>
                      <a:cubicBezTo>
                        <a:pt x="180" y="6"/>
                        <a:pt x="180" y="6"/>
                        <a:pt x="180" y="6"/>
                      </a:cubicBezTo>
                      <a:cubicBezTo>
                        <a:pt x="180" y="6"/>
                        <a:pt x="180" y="6"/>
                        <a:pt x="180" y="6"/>
                      </a:cubicBezTo>
                      <a:cubicBezTo>
                        <a:pt x="181" y="6"/>
                        <a:pt x="181" y="6"/>
                        <a:pt x="181" y="6"/>
                      </a:cubicBezTo>
                      <a:cubicBezTo>
                        <a:pt x="181" y="6"/>
                        <a:pt x="181" y="6"/>
                        <a:pt x="180" y="6"/>
                      </a:cubicBezTo>
                      <a:cubicBezTo>
                        <a:pt x="180" y="6"/>
                        <a:pt x="176" y="6"/>
                        <a:pt x="176" y="6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5" y="6"/>
                        <a:pt x="175" y="5"/>
                        <a:pt x="175" y="5"/>
                      </a:cubicBezTo>
                      <a:cubicBezTo>
                        <a:pt x="175" y="5"/>
                        <a:pt x="175" y="5"/>
                        <a:pt x="175" y="5"/>
                      </a:cubicBezTo>
                      <a:cubicBezTo>
                        <a:pt x="174" y="5"/>
                        <a:pt x="174" y="5"/>
                        <a:pt x="174" y="5"/>
                      </a:cubicBezTo>
                      <a:cubicBezTo>
                        <a:pt x="174" y="6"/>
                        <a:pt x="175" y="6"/>
                        <a:pt x="175" y="6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4" y="6"/>
                        <a:pt x="174" y="6"/>
                        <a:pt x="174" y="7"/>
                      </a:cubicBezTo>
                      <a:cubicBezTo>
                        <a:pt x="174" y="7"/>
                        <a:pt x="174" y="7"/>
                        <a:pt x="174" y="7"/>
                      </a:cubicBezTo>
                      <a:cubicBezTo>
                        <a:pt x="174" y="7"/>
                        <a:pt x="174" y="7"/>
                        <a:pt x="174" y="7"/>
                      </a:cubicBezTo>
                      <a:cubicBezTo>
                        <a:pt x="174" y="7"/>
                        <a:pt x="174" y="7"/>
                        <a:pt x="175" y="7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5" y="8"/>
                        <a:pt x="175" y="8"/>
                        <a:pt x="175" y="8"/>
                      </a:cubicBezTo>
                      <a:cubicBezTo>
                        <a:pt x="175" y="8"/>
                        <a:pt x="175" y="8"/>
                        <a:pt x="175" y="8"/>
                      </a:cubicBezTo>
                      <a:cubicBezTo>
                        <a:pt x="175" y="8"/>
                        <a:pt x="175" y="8"/>
                        <a:pt x="175" y="8"/>
                      </a:cubicBezTo>
                      <a:cubicBezTo>
                        <a:pt x="175" y="8"/>
                        <a:pt x="175" y="8"/>
                        <a:pt x="175" y="8"/>
                      </a:cubicBezTo>
                      <a:cubicBezTo>
                        <a:pt x="175" y="8"/>
                        <a:pt x="175" y="8"/>
                        <a:pt x="175" y="8"/>
                      </a:cubicBezTo>
                      <a:cubicBezTo>
                        <a:pt x="175" y="8"/>
                        <a:pt x="175" y="8"/>
                        <a:pt x="175" y="8"/>
                      </a:cubicBezTo>
                      <a:cubicBezTo>
                        <a:pt x="175" y="8"/>
                        <a:pt x="175" y="8"/>
                        <a:pt x="175" y="8"/>
                      </a:cubicBezTo>
                      <a:cubicBezTo>
                        <a:pt x="175" y="8"/>
                        <a:pt x="176" y="8"/>
                        <a:pt x="176" y="8"/>
                      </a:cubicBezTo>
                      <a:cubicBezTo>
                        <a:pt x="176" y="8"/>
                        <a:pt x="176" y="8"/>
                        <a:pt x="176" y="8"/>
                      </a:cubicBezTo>
                      <a:cubicBezTo>
                        <a:pt x="176" y="8"/>
                        <a:pt x="176" y="8"/>
                        <a:pt x="176" y="9"/>
                      </a:cubicBezTo>
                      <a:cubicBezTo>
                        <a:pt x="176" y="9"/>
                        <a:pt x="176" y="9"/>
                        <a:pt x="176" y="9"/>
                      </a:cubicBezTo>
                      <a:cubicBezTo>
                        <a:pt x="176" y="9"/>
                        <a:pt x="176" y="9"/>
                        <a:pt x="176" y="9"/>
                      </a:cubicBezTo>
                      <a:cubicBezTo>
                        <a:pt x="176" y="9"/>
                        <a:pt x="176" y="9"/>
                        <a:pt x="176" y="9"/>
                      </a:cubicBezTo>
                      <a:cubicBezTo>
                        <a:pt x="176" y="9"/>
                        <a:pt x="176" y="9"/>
                        <a:pt x="176" y="9"/>
                      </a:cubicBezTo>
                      <a:cubicBezTo>
                        <a:pt x="176" y="9"/>
                        <a:pt x="176" y="9"/>
                        <a:pt x="175" y="9"/>
                      </a:cubicBezTo>
                      <a:cubicBezTo>
                        <a:pt x="175" y="9"/>
                        <a:pt x="175" y="9"/>
                        <a:pt x="175" y="9"/>
                      </a:cubicBezTo>
                      <a:cubicBezTo>
                        <a:pt x="175" y="9"/>
                        <a:pt x="175" y="9"/>
                        <a:pt x="175" y="9"/>
                      </a:cubicBezTo>
                      <a:cubicBezTo>
                        <a:pt x="175" y="9"/>
                        <a:pt x="175" y="9"/>
                        <a:pt x="175" y="9"/>
                      </a:cubicBezTo>
                      <a:cubicBezTo>
                        <a:pt x="175" y="9"/>
                        <a:pt x="175" y="9"/>
                        <a:pt x="175" y="9"/>
                      </a:cubicBezTo>
                      <a:cubicBezTo>
                        <a:pt x="175" y="9"/>
                        <a:pt x="175" y="9"/>
                        <a:pt x="175" y="9"/>
                      </a:cubicBezTo>
                      <a:cubicBezTo>
                        <a:pt x="175" y="9"/>
                        <a:pt x="175" y="9"/>
                        <a:pt x="175" y="9"/>
                      </a:cubicBezTo>
                      <a:cubicBezTo>
                        <a:pt x="175" y="9"/>
                        <a:pt x="175" y="9"/>
                        <a:pt x="175" y="9"/>
                      </a:cubicBezTo>
                      <a:cubicBezTo>
                        <a:pt x="175" y="9"/>
                        <a:pt x="175" y="9"/>
                        <a:pt x="175" y="9"/>
                      </a:cubicBezTo>
                      <a:cubicBezTo>
                        <a:pt x="175" y="9"/>
                        <a:pt x="175" y="10"/>
                        <a:pt x="175" y="10"/>
                      </a:cubicBezTo>
                      <a:cubicBezTo>
                        <a:pt x="175" y="10"/>
                        <a:pt x="175" y="10"/>
                        <a:pt x="175" y="10"/>
                      </a:cubicBezTo>
                      <a:cubicBezTo>
                        <a:pt x="175" y="10"/>
                        <a:pt x="175" y="10"/>
                        <a:pt x="175" y="10"/>
                      </a:cubicBezTo>
                      <a:cubicBezTo>
                        <a:pt x="175" y="10"/>
                        <a:pt x="175" y="10"/>
                        <a:pt x="175" y="10"/>
                      </a:cubicBezTo>
                      <a:cubicBezTo>
                        <a:pt x="175" y="10"/>
                        <a:pt x="175" y="10"/>
                        <a:pt x="175" y="10"/>
                      </a:cubicBezTo>
                      <a:cubicBezTo>
                        <a:pt x="175" y="10"/>
                        <a:pt x="174" y="9"/>
                        <a:pt x="174" y="9"/>
                      </a:cubicBezTo>
                      <a:cubicBezTo>
                        <a:pt x="174" y="9"/>
                        <a:pt x="173" y="9"/>
                        <a:pt x="173" y="9"/>
                      </a:cubicBezTo>
                      <a:cubicBezTo>
                        <a:pt x="173" y="9"/>
                        <a:pt x="173" y="9"/>
                        <a:pt x="173" y="9"/>
                      </a:cubicBezTo>
                      <a:cubicBezTo>
                        <a:pt x="172" y="9"/>
                        <a:pt x="172" y="9"/>
                        <a:pt x="172" y="9"/>
                      </a:cubicBezTo>
                      <a:cubicBezTo>
                        <a:pt x="172" y="9"/>
                        <a:pt x="172" y="9"/>
                        <a:pt x="172" y="9"/>
                      </a:cubicBezTo>
                      <a:cubicBezTo>
                        <a:pt x="172" y="9"/>
                        <a:pt x="172" y="9"/>
                        <a:pt x="172" y="9"/>
                      </a:cubicBezTo>
                      <a:cubicBezTo>
                        <a:pt x="172" y="9"/>
                        <a:pt x="172" y="9"/>
                        <a:pt x="172" y="9"/>
                      </a:cubicBezTo>
                      <a:cubicBezTo>
                        <a:pt x="172" y="9"/>
                        <a:pt x="171" y="9"/>
                        <a:pt x="171" y="9"/>
                      </a:cubicBezTo>
                      <a:cubicBezTo>
                        <a:pt x="171" y="9"/>
                        <a:pt x="171" y="9"/>
                        <a:pt x="171" y="9"/>
                      </a:cubicBezTo>
                      <a:cubicBezTo>
                        <a:pt x="172" y="9"/>
                        <a:pt x="172" y="9"/>
                        <a:pt x="172" y="9"/>
                      </a:cubicBezTo>
                      <a:cubicBezTo>
                        <a:pt x="171" y="9"/>
                        <a:pt x="171" y="10"/>
                        <a:pt x="171" y="10"/>
                      </a:cubicBezTo>
                      <a:cubicBezTo>
                        <a:pt x="171" y="10"/>
                        <a:pt x="170" y="10"/>
                        <a:pt x="170" y="10"/>
                      </a:cubicBezTo>
                      <a:cubicBezTo>
                        <a:pt x="170" y="10"/>
                        <a:pt x="170" y="10"/>
                        <a:pt x="170" y="10"/>
                      </a:cubicBezTo>
                      <a:cubicBezTo>
                        <a:pt x="170" y="9"/>
                        <a:pt x="169" y="9"/>
                        <a:pt x="169" y="9"/>
                      </a:cubicBezTo>
                      <a:cubicBezTo>
                        <a:pt x="169" y="9"/>
                        <a:pt x="169" y="9"/>
                        <a:pt x="169" y="9"/>
                      </a:cubicBezTo>
                      <a:cubicBezTo>
                        <a:pt x="169" y="9"/>
                        <a:pt x="169" y="9"/>
                        <a:pt x="169" y="9"/>
                      </a:cubicBezTo>
                      <a:cubicBezTo>
                        <a:pt x="169" y="9"/>
                        <a:pt x="169" y="9"/>
                        <a:pt x="169" y="9"/>
                      </a:cubicBezTo>
                      <a:cubicBezTo>
                        <a:pt x="169" y="9"/>
                        <a:pt x="169" y="10"/>
                        <a:pt x="169" y="10"/>
                      </a:cubicBezTo>
                      <a:cubicBezTo>
                        <a:pt x="169" y="10"/>
                        <a:pt x="169" y="10"/>
                        <a:pt x="169" y="10"/>
                      </a:cubicBezTo>
                      <a:cubicBezTo>
                        <a:pt x="169" y="10"/>
                        <a:pt x="169" y="10"/>
                        <a:pt x="169" y="10"/>
                      </a:cubicBezTo>
                      <a:cubicBezTo>
                        <a:pt x="169" y="10"/>
                        <a:pt x="169" y="10"/>
                        <a:pt x="169" y="11"/>
                      </a:cubicBezTo>
                      <a:cubicBezTo>
                        <a:pt x="169" y="11"/>
                        <a:pt x="169" y="11"/>
                        <a:pt x="169" y="11"/>
                      </a:cubicBezTo>
                      <a:cubicBezTo>
                        <a:pt x="169" y="11"/>
                        <a:pt x="169" y="11"/>
                        <a:pt x="169" y="11"/>
                      </a:cubicBezTo>
                      <a:cubicBezTo>
                        <a:pt x="169" y="11"/>
                        <a:pt x="169" y="11"/>
                        <a:pt x="169" y="11"/>
                      </a:cubicBezTo>
                      <a:cubicBezTo>
                        <a:pt x="169" y="11"/>
                        <a:pt x="169" y="11"/>
                        <a:pt x="169" y="11"/>
                      </a:cubicBezTo>
                      <a:cubicBezTo>
                        <a:pt x="169" y="11"/>
                        <a:pt x="169" y="11"/>
                        <a:pt x="169" y="11"/>
                      </a:cubicBezTo>
                      <a:cubicBezTo>
                        <a:pt x="169" y="11"/>
                        <a:pt x="169" y="11"/>
                        <a:pt x="168" y="11"/>
                      </a:cubicBezTo>
                      <a:cubicBezTo>
                        <a:pt x="168" y="11"/>
                        <a:pt x="168" y="11"/>
                        <a:pt x="168" y="11"/>
                      </a:cubicBezTo>
                      <a:cubicBezTo>
                        <a:pt x="168" y="11"/>
                        <a:pt x="168" y="11"/>
                        <a:pt x="168" y="11"/>
                      </a:cubicBezTo>
                      <a:cubicBezTo>
                        <a:pt x="168" y="11"/>
                        <a:pt x="168" y="11"/>
                        <a:pt x="168" y="11"/>
                      </a:cubicBezTo>
                      <a:cubicBezTo>
                        <a:pt x="168" y="11"/>
                        <a:pt x="168" y="11"/>
                        <a:pt x="168" y="11"/>
                      </a:cubicBezTo>
                      <a:cubicBezTo>
                        <a:pt x="167" y="11"/>
                        <a:pt x="167" y="11"/>
                        <a:pt x="167" y="11"/>
                      </a:cubicBezTo>
                      <a:cubicBezTo>
                        <a:pt x="167" y="11"/>
                        <a:pt x="167" y="11"/>
                        <a:pt x="167" y="11"/>
                      </a:cubicBezTo>
                      <a:cubicBezTo>
                        <a:pt x="167" y="11"/>
                        <a:pt x="167" y="11"/>
                        <a:pt x="167" y="11"/>
                      </a:cubicBezTo>
                      <a:cubicBezTo>
                        <a:pt x="167" y="10"/>
                        <a:pt x="167" y="10"/>
                        <a:pt x="167" y="10"/>
                      </a:cubicBezTo>
                      <a:cubicBezTo>
                        <a:pt x="167" y="10"/>
                        <a:pt x="167" y="10"/>
                        <a:pt x="167" y="10"/>
                      </a:cubicBezTo>
                      <a:cubicBezTo>
                        <a:pt x="166" y="10"/>
                        <a:pt x="166" y="10"/>
                        <a:pt x="166" y="10"/>
                      </a:cubicBezTo>
                      <a:cubicBezTo>
                        <a:pt x="166" y="10"/>
                        <a:pt x="166" y="10"/>
                        <a:pt x="166" y="10"/>
                      </a:cubicBezTo>
                      <a:cubicBezTo>
                        <a:pt x="166" y="10"/>
                        <a:pt x="166" y="10"/>
                        <a:pt x="166" y="10"/>
                      </a:cubicBezTo>
                      <a:cubicBezTo>
                        <a:pt x="166" y="10"/>
                        <a:pt x="166" y="10"/>
                        <a:pt x="166" y="10"/>
                      </a:cubicBezTo>
                      <a:cubicBezTo>
                        <a:pt x="166" y="10"/>
                        <a:pt x="166" y="10"/>
                        <a:pt x="166" y="10"/>
                      </a:cubicBezTo>
                      <a:cubicBezTo>
                        <a:pt x="166" y="10"/>
                        <a:pt x="166" y="10"/>
                        <a:pt x="166" y="10"/>
                      </a:cubicBezTo>
                      <a:cubicBezTo>
                        <a:pt x="166" y="9"/>
                        <a:pt x="166" y="9"/>
                        <a:pt x="166" y="9"/>
                      </a:cubicBezTo>
                      <a:cubicBezTo>
                        <a:pt x="166" y="9"/>
                        <a:pt x="166" y="9"/>
                        <a:pt x="166" y="9"/>
                      </a:cubicBezTo>
                      <a:cubicBezTo>
                        <a:pt x="166" y="9"/>
                        <a:pt x="166" y="9"/>
                        <a:pt x="166" y="9"/>
                      </a:cubicBezTo>
                      <a:cubicBezTo>
                        <a:pt x="166" y="9"/>
                        <a:pt x="166" y="9"/>
                        <a:pt x="166" y="9"/>
                      </a:cubicBezTo>
                      <a:cubicBezTo>
                        <a:pt x="166" y="9"/>
                        <a:pt x="166" y="9"/>
                        <a:pt x="166" y="9"/>
                      </a:cubicBezTo>
                      <a:cubicBezTo>
                        <a:pt x="165" y="9"/>
                        <a:pt x="165" y="9"/>
                        <a:pt x="165" y="9"/>
                      </a:cubicBezTo>
                      <a:cubicBezTo>
                        <a:pt x="165" y="9"/>
                        <a:pt x="165" y="9"/>
                        <a:pt x="165" y="9"/>
                      </a:cubicBezTo>
                      <a:cubicBezTo>
                        <a:pt x="165" y="9"/>
                        <a:pt x="165" y="9"/>
                        <a:pt x="164" y="9"/>
                      </a:cubicBezTo>
                      <a:cubicBezTo>
                        <a:pt x="164" y="9"/>
                        <a:pt x="164" y="9"/>
                        <a:pt x="164" y="9"/>
                      </a:cubicBezTo>
                      <a:cubicBezTo>
                        <a:pt x="164" y="9"/>
                        <a:pt x="164" y="9"/>
                        <a:pt x="164" y="9"/>
                      </a:cubicBezTo>
                      <a:cubicBezTo>
                        <a:pt x="164" y="9"/>
                        <a:pt x="165" y="9"/>
                        <a:pt x="165" y="9"/>
                      </a:cubicBezTo>
                      <a:cubicBezTo>
                        <a:pt x="165" y="9"/>
                        <a:pt x="165" y="9"/>
                        <a:pt x="165" y="9"/>
                      </a:cubicBezTo>
                      <a:cubicBezTo>
                        <a:pt x="165" y="9"/>
                        <a:pt x="165" y="8"/>
                        <a:pt x="165" y="8"/>
                      </a:cubicBezTo>
                      <a:cubicBezTo>
                        <a:pt x="165" y="8"/>
                        <a:pt x="165" y="8"/>
                        <a:pt x="165" y="8"/>
                      </a:cubicBezTo>
                      <a:cubicBezTo>
                        <a:pt x="165" y="8"/>
                        <a:pt x="165" y="8"/>
                        <a:pt x="165" y="8"/>
                      </a:cubicBezTo>
                      <a:cubicBezTo>
                        <a:pt x="165" y="8"/>
                        <a:pt x="165" y="8"/>
                        <a:pt x="165" y="8"/>
                      </a:cubicBezTo>
                      <a:cubicBezTo>
                        <a:pt x="165" y="8"/>
                        <a:pt x="165" y="8"/>
                        <a:pt x="165" y="8"/>
                      </a:cubicBezTo>
                      <a:cubicBezTo>
                        <a:pt x="165" y="8"/>
                        <a:pt x="165" y="8"/>
                        <a:pt x="165" y="8"/>
                      </a:cubicBezTo>
                      <a:cubicBezTo>
                        <a:pt x="165" y="8"/>
                        <a:pt x="165" y="8"/>
                        <a:pt x="165" y="8"/>
                      </a:cubicBezTo>
                      <a:cubicBezTo>
                        <a:pt x="165" y="8"/>
                        <a:pt x="165" y="8"/>
                        <a:pt x="165" y="8"/>
                      </a:cubicBezTo>
                      <a:cubicBezTo>
                        <a:pt x="165" y="8"/>
                        <a:pt x="165" y="8"/>
                        <a:pt x="165" y="8"/>
                      </a:cubicBezTo>
                      <a:cubicBezTo>
                        <a:pt x="165" y="8"/>
                        <a:pt x="165" y="8"/>
                        <a:pt x="165" y="8"/>
                      </a:cubicBezTo>
                      <a:cubicBezTo>
                        <a:pt x="165" y="8"/>
                        <a:pt x="165" y="8"/>
                        <a:pt x="165" y="8"/>
                      </a:cubicBezTo>
                      <a:cubicBezTo>
                        <a:pt x="164" y="8"/>
                        <a:pt x="164" y="8"/>
                        <a:pt x="164" y="8"/>
                      </a:cubicBezTo>
                      <a:cubicBezTo>
                        <a:pt x="164" y="8"/>
                        <a:pt x="164" y="8"/>
                        <a:pt x="164" y="8"/>
                      </a:cubicBezTo>
                      <a:cubicBezTo>
                        <a:pt x="164" y="8"/>
                        <a:pt x="164" y="8"/>
                        <a:pt x="164" y="8"/>
                      </a:cubicBezTo>
                      <a:cubicBezTo>
                        <a:pt x="165" y="8"/>
                        <a:pt x="165" y="8"/>
                        <a:pt x="165" y="8"/>
                      </a:cubicBezTo>
                      <a:cubicBezTo>
                        <a:pt x="165" y="8"/>
                        <a:pt x="164" y="8"/>
                        <a:pt x="164" y="8"/>
                      </a:cubicBezTo>
                      <a:cubicBezTo>
                        <a:pt x="164" y="8"/>
                        <a:pt x="164" y="8"/>
                        <a:pt x="164" y="8"/>
                      </a:cubicBezTo>
                      <a:cubicBezTo>
                        <a:pt x="164" y="8"/>
                        <a:pt x="164" y="7"/>
                        <a:pt x="164" y="7"/>
                      </a:cubicBezTo>
                      <a:cubicBezTo>
                        <a:pt x="164" y="7"/>
                        <a:pt x="164" y="7"/>
                        <a:pt x="164" y="7"/>
                      </a:cubicBezTo>
                      <a:cubicBezTo>
                        <a:pt x="164" y="7"/>
                        <a:pt x="164" y="7"/>
                        <a:pt x="164" y="7"/>
                      </a:cubicBezTo>
                      <a:cubicBezTo>
                        <a:pt x="164" y="7"/>
                        <a:pt x="164" y="7"/>
                        <a:pt x="163" y="7"/>
                      </a:cubicBezTo>
                      <a:cubicBezTo>
                        <a:pt x="163" y="7"/>
                        <a:pt x="163" y="7"/>
                        <a:pt x="163" y="7"/>
                      </a:cubicBezTo>
                      <a:cubicBezTo>
                        <a:pt x="163" y="7"/>
                        <a:pt x="163" y="7"/>
                        <a:pt x="163" y="7"/>
                      </a:cubicBezTo>
                      <a:cubicBezTo>
                        <a:pt x="163" y="7"/>
                        <a:pt x="163" y="7"/>
                        <a:pt x="163" y="7"/>
                      </a:cubicBezTo>
                      <a:cubicBezTo>
                        <a:pt x="163" y="7"/>
                        <a:pt x="163" y="7"/>
                        <a:pt x="163" y="7"/>
                      </a:cubicBezTo>
                      <a:cubicBezTo>
                        <a:pt x="163" y="6"/>
                        <a:pt x="163" y="6"/>
                        <a:pt x="163" y="6"/>
                      </a:cubicBezTo>
                      <a:cubicBezTo>
                        <a:pt x="163" y="6"/>
                        <a:pt x="163" y="6"/>
                        <a:pt x="163" y="6"/>
                      </a:cubicBezTo>
                      <a:cubicBezTo>
                        <a:pt x="162" y="6"/>
                        <a:pt x="162" y="6"/>
                        <a:pt x="162" y="6"/>
                      </a:cubicBezTo>
                      <a:cubicBezTo>
                        <a:pt x="162" y="6"/>
                        <a:pt x="162" y="6"/>
                        <a:pt x="162" y="6"/>
                      </a:cubicBezTo>
                      <a:cubicBezTo>
                        <a:pt x="162" y="6"/>
                        <a:pt x="162" y="6"/>
                        <a:pt x="162" y="6"/>
                      </a:cubicBezTo>
                      <a:cubicBezTo>
                        <a:pt x="162" y="6"/>
                        <a:pt x="162" y="6"/>
                        <a:pt x="162" y="6"/>
                      </a:cubicBezTo>
                      <a:cubicBezTo>
                        <a:pt x="162" y="6"/>
                        <a:pt x="162" y="6"/>
                        <a:pt x="162" y="6"/>
                      </a:cubicBezTo>
                      <a:cubicBezTo>
                        <a:pt x="161" y="6"/>
                        <a:pt x="161" y="6"/>
                        <a:pt x="161" y="6"/>
                      </a:cubicBezTo>
                      <a:cubicBezTo>
                        <a:pt x="161" y="6"/>
                        <a:pt x="161" y="6"/>
                        <a:pt x="161" y="6"/>
                      </a:cubicBezTo>
                      <a:cubicBezTo>
                        <a:pt x="161" y="6"/>
                        <a:pt x="161" y="6"/>
                        <a:pt x="161" y="6"/>
                      </a:cubicBezTo>
                      <a:cubicBezTo>
                        <a:pt x="161" y="6"/>
                        <a:pt x="161" y="6"/>
                        <a:pt x="161" y="6"/>
                      </a:cubicBezTo>
                      <a:cubicBezTo>
                        <a:pt x="161" y="6"/>
                        <a:pt x="161" y="6"/>
                        <a:pt x="161" y="6"/>
                      </a:cubicBezTo>
                      <a:cubicBezTo>
                        <a:pt x="161" y="6"/>
                        <a:pt x="161" y="6"/>
                        <a:pt x="161" y="6"/>
                      </a:cubicBezTo>
                      <a:cubicBezTo>
                        <a:pt x="161" y="6"/>
                        <a:pt x="161" y="6"/>
                        <a:pt x="161" y="6"/>
                      </a:cubicBezTo>
                      <a:cubicBezTo>
                        <a:pt x="161" y="6"/>
                        <a:pt x="161" y="6"/>
                        <a:pt x="161" y="6"/>
                      </a:cubicBezTo>
                      <a:cubicBezTo>
                        <a:pt x="161" y="6"/>
                        <a:pt x="160" y="6"/>
                        <a:pt x="160" y="6"/>
                      </a:cubicBezTo>
                      <a:cubicBezTo>
                        <a:pt x="160" y="7"/>
                        <a:pt x="160" y="7"/>
                        <a:pt x="160" y="7"/>
                      </a:cubicBezTo>
                      <a:cubicBezTo>
                        <a:pt x="160" y="7"/>
                        <a:pt x="160" y="7"/>
                        <a:pt x="160" y="7"/>
                      </a:cubicBezTo>
                      <a:cubicBezTo>
                        <a:pt x="160" y="6"/>
                        <a:pt x="160" y="6"/>
                        <a:pt x="160" y="6"/>
                      </a:cubicBezTo>
                      <a:cubicBezTo>
                        <a:pt x="160" y="6"/>
                        <a:pt x="160" y="6"/>
                        <a:pt x="160" y="6"/>
                      </a:cubicBezTo>
                      <a:cubicBezTo>
                        <a:pt x="160" y="6"/>
                        <a:pt x="160" y="6"/>
                        <a:pt x="160" y="6"/>
                      </a:cubicBezTo>
                      <a:cubicBezTo>
                        <a:pt x="159" y="6"/>
                        <a:pt x="159" y="6"/>
                        <a:pt x="159" y="6"/>
                      </a:cubicBezTo>
                      <a:cubicBezTo>
                        <a:pt x="159" y="6"/>
                        <a:pt x="159" y="6"/>
                        <a:pt x="159" y="6"/>
                      </a:cubicBezTo>
                      <a:cubicBezTo>
                        <a:pt x="159" y="6"/>
                        <a:pt x="158" y="6"/>
                        <a:pt x="158" y="6"/>
                      </a:cubicBezTo>
                      <a:cubicBezTo>
                        <a:pt x="158" y="6"/>
                        <a:pt x="158" y="6"/>
                        <a:pt x="158" y="6"/>
                      </a:cubicBezTo>
                      <a:cubicBezTo>
                        <a:pt x="158" y="6"/>
                        <a:pt x="158" y="7"/>
                        <a:pt x="158" y="7"/>
                      </a:cubicBezTo>
                      <a:cubicBezTo>
                        <a:pt x="158" y="7"/>
                        <a:pt x="158" y="7"/>
                        <a:pt x="158" y="6"/>
                      </a:cubicBezTo>
                      <a:cubicBezTo>
                        <a:pt x="158" y="6"/>
                        <a:pt x="158" y="6"/>
                        <a:pt x="158" y="6"/>
                      </a:cubicBezTo>
                      <a:cubicBezTo>
                        <a:pt x="158" y="6"/>
                        <a:pt x="158" y="6"/>
                        <a:pt x="158" y="6"/>
                      </a:cubicBezTo>
                      <a:cubicBezTo>
                        <a:pt x="158" y="6"/>
                        <a:pt x="158" y="7"/>
                        <a:pt x="158" y="7"/>
                      </a:cubicBezTo>
                      <a:cubicBezTo>
                        <a:pt x="158" y="7"/>
                        <a:pt x="158" y="7"/>
                        <a:pt x="158" y="7"/>
                      </a:cubicBezTo>
                      <a:cubicBezTo>
                        <a:pt x="158" y="7"/>
                        <a:pt x="158" y="7"/>
                        <a:pt x="158" y="7"/>
                      </a:cubicBezTo>
                      <a:cubicBezTo>
                        <a:pt x="158" y="7"/>
                        <a:pt x="158" y="7"/>
                        <a:pt x="158" y="7"/>
                      </a:cubicBezTo>
                      <a:cubicBezTo>
                        <a:pt x="158" y="7"/>
                        <a:pt x="158" y="7"/>
                        <a:pt x="158" y="7"/>
                      </a:cubicBezTo>
                      <a:cubicBezTo>
                        <a:pt x="158" y="7"/>
                        <a:pt x="159" y="7"/>
                        <a:pt x="159" y="8"/>
                      </a:cubicBezTo>
                      <a:cubicBezTo>
                        <a:pt x="159" y="8"/>
                        <a:pt x="159" y="8"/>
                        <a:pt x="159" y="8"/>
                      </a:cubicBezTo>
                      <a:cubicBezTo>
                        <a:pt x="159" y="8"/>
                        <a:pt x="159" y="8"/>
                        <a:pt x="159" y="8"/>
                      </a:cubicBezTo>
                      <a:cubicBezTo>
                        <a:pt x="159" y="8"/>
                        <a:pt x="159" y="8"/>
                        <a:pt x="159" y="8"/>
                      </a:cubicBezTo>
                      <a:cubicBezTo>
                        <a:pt x="159" y="8"/>
                        <a:pt x="159" y="8"/>
                        <a:pt x="159" y="8"/>
                      </a:cubicBezTo>
                      <a:cubicBezTo>
                        <a:pt x="158" y="8"/>
                        <a:pt x="158" y="8"/>
                        <a:pt x="158" y="8"/>
                      </a:cubicBezTo>
                      <a:cubicBezTo>
                        <a:pt x="158" y="8"/>
                        <a:pt x="158" y="8"/>
                        <a:pt x="158" y="8"/>
                      </a:cubicBezTo>
                      <a:cubicBezTo>
                        <a:pt x="157" y="8"/>
                        <a:pt x="157" y="8"/>
                        <a:pt x="157" y="8"/>
                      </a:cubicBezTo>
                      <a:cubicBezTo>
                        <a:pt x="157" y="8"/>
                        <a:pt x="157" y="8"/>
                        <a:pt x="156" y="8"/>
                      </a:cubicBezTo>
                      <a:cubicBezTo>
                        <a:pt x="156" y="8"/>
                        <a:pt x="156" y="8"/>
                        <a:pt x="155" y="8"/>
                      </a:cubicBezTo>
                      <a:cubicBezTo>
                        <a:pt x="155" y="8"/>
                        <a:pt x="154" y="8"/>
                        <a:pt x="154" y="8"/>
                      </a:cubicBezTo>
                      <a:cubicBezTo>
                        <a:pt x="154" y="8"/>
                        <a:pt x="154" y="8"/>
                        <a:pt x="154" y="8"/>
                      </a:cubicBezTo>
                      <a:cubicBezTo>
                        <a:pt x="154" y="8"/>
                        <a:pt x="154" y="8"/>
                        <a:pt x="154" y="7"/>
                      </a:cubicBezTo>
                      <a:cubicBezTo>
                        <a:pt x="154" y="7"/>
                        <a:pt x="154" y="7"/>
                        <a:pt x="154" y="7"/>
                      </a:cubicBezTo>
                      <a:cubicBezTo>
                        <a:pt x="154" y="7"/>
                        <a:pt x="154" y="7"/>
                        <a:pt x="154" y="7"/>
                      </a:cubicBezTo>
                      <a:cubicBezTo>
                        <a:pt x="154" y="7"/>
                        <a:pt x="153" y="7"/>
                        <a:pt x="153" y="7"/>
                      </a:cubicBezTo>
                      <a:cubicBezTo>
                        <a:pt x="153" y="7"/>
                        <a:pt x="153" y="7"/>
                        <a:pt x="153" y="7"/>
                      </a:cubicBezTo>
                      <a:cubicBezTo>
                        <a:pt x="153" y="7"/>
                        <a:pt x="153" y="7"/>
                        <a:pt x="152" y="7"/>
                      </a:cubicBezTo>
                      <a:cubicBezTo>
                        <a:pt x="152" y="7"/>
                        <a:pt x="152" y="7"/>
                        <a:pt x="152" y="7"/>
                      </a:cubicBezTo>
                      <a:cubicBezTo>
                        <a:pt x="152" y="7"/>
                        <a:pt x="152" y="7"/>
                        <a:pt x="152" y="7"/>
                      </a:cubicBezTo>
                      <a:cubicBezTo>
                        <a:pt x="151" y="7"/>
                        <a:pt x="151" y="7"/>
                        <a:pt x="151" y="7"/>
                      </a:cubicBezTo>
                      <a:cubicBezTo>
                        <a:pt x="150" y="8"/>
                        <a:pt x="150" y="8"/>
                        <a:pt x="150" y="8"/>
                      </a:cubicBezTo>
                      <a:cubicBezTo>
                        <a:pt x="150" y="8"/>
                        <a:pt x="150" y="8"/>
                        <a:pt x="150" y="8"/>
                      </a:cubicBezTo>
                      <a:cubicBezTo>
                        <a:pt x="150" y="8"/>
                        <a:pt x="150" y="8"/>
                        <a:pt x="150" y="8"/>
                      </a:cubicBezTo>
                      <a:cubicBezTo>
                        <a:pt x="150" y="8"/>
                        <a:pt x="150" y="8"/>
                        <a:pt x="150" y="8"/>
                      </a:cubicBezTo>
                      <a:cubicBezTo>
                        <a:pt x="150" y="8"/>
                        <a:pt x="150" y="8"/>
                        <a:pt x="150" y="8"/>
                      </a:cubicBezTo>
                      <a:cubicBezTo>
                        <a:pt x="150" y="8"/>
                        <a:pt x="150" y="8"/>
                        <a:pt x="150" y="8"/>
                      </a:cubicBezTo>
                      <a:cubicBezTo>
                        <a:pt x="150" y="8"/>
                        <a:pt x="150" y="8"/>
                        <a:pt x="150" y="8"/>
                      </a:cubicBezTo>
                      <a:cubicBezTo>
                        <a:pt x="150" y="8"/>
                        <a:pt x="150" y="8"/>
                        <a:pt x="150" y="8"/>
                      </a:cubicBezTo>
                      <a:cubicBezTo>
                        <a:pt x="150" y="8"/>
                        <a:pt x="150" y="8"/>
                        <a:pt x="150" y="9"/>
                      </a:cubicBezTo>
                      <a:cubicBezTo>
                        <a:pt x="150" y="9"/>
                        <a:pt x="150" y="9"/>
                        <a:pt x="150" y="9"/>
                      </a:cubicBezTo>
                      <a:cubicBezTo>
                        <a:pt x="150" y="9"/>
                        <a:pt x="150" y="9"/>
                        <a:pt x="150" y="9"/>
                      </a:cubicBezTo>
                      <a:cubicBezTo>
                        <a:pt x="150" y="9"/>
                        <a:pt x="150" y="9"/>
                        <a:pt x="150" y="9"/>
                      </a:cubicBezTo>
                      <a:cubicBezTo>
                        <a:pt x="150" y="9"/>
                        <a:pt x="150" y="9"/>
                        <a:pt x="150" y="9"/>
                      </a:cubicBezTo>
                      <a:cubicBezTo>
                        <a:pt x="149" y="8"/>
                        <a:pt x="149" y="8"/>
                        <a:pt x="149" y="8"/>
                      </a:cubicBezTo>
                      <a:cubicBezTo>
                        <a:pt x="149" y="8"/>
                        <a:pt x="149" y="8"/>
                        <a:pt x="149" y="8"/>
                      </a:cubicBezTo>
                      <a:cubicBezTo>
                        <a:pt x="150" y="8"/>
                        <a:pt x="149" y="8"/>
                        <a:pt x="149" y="8"/>
                      </a:cubicBezTo>
                      <a:cubicBezTo>
                        <a:pt x="149" y="8"/>
                        <a:pt x="149" y="8"/>
                        <a:pt x="149" y="8"/>
                      </a:cubicBezTo>
                      <a:cubicBezTo>
                        <a:pt x="149" y="8"/>
                        <a:pt x="149" y="8"/>
                        <a:pt x="149" y="8"/>
                      </a:cubicBezTo>
                      <a:cubicBezTo>
                        <a:pt x="149" y="8"/>
                        <a:pt x="149" y="8"/>
                        <a:pt x="149" y="8"/>
                      </a:cubicBezTo>
                      <a:cubicBezTo>
                        <a:pt x="149" y="8"/>
                        <a:pt x="149" y="8"/>
                        <a:pt x="149" y="7"/>
                      </a:cubicBezTo>
                      <a:cubicBezTo>
                        <a:pt x="149" y="7"/>
                        <a:pt x="149" y="7"/>
                        <a:pt x="149" y="7"/>
                      </a:cubicBezTo>
                      <a:cubicBezTo>
                        <a:pt x="149" y="7"/>
                        <a:pt x="149" y="7"/>
                        <a:pt x="149" y="7"/>
                      </a:cubicBezTo>
                      <a:cubicBezTo>
                        <a:pt x="148" y="7"/>
                        <a:pt x="148" y="7"/>
                        <a:pt x="148" y="7"/>
                      </a:cubicBezTo>
                      <a:cubicBezTo>
                        <a:pt x="148" y="7"/>
                        <a:pt x="148" y="7"/>
                        <a:pt x="148" y="7"/>
                      </a:cubicBezTo>
                      <a:cubicBezTo>
                        <a:pt x="148" y="7"/>
                        <a:pt x="148" y="7"/>
                        <a:pt x="148" y="8"/>
                      </a:cubicBezTo>
                      <a:cubicBezTo>
                        <a:pt x="148" y="8"/>
                        <a:pt x="148" y="8"/>
                        <a:pt x="148" y="8"/>
                      </a:cubicBezTo>
                      <a:cubicBezTo>
                        <a:pt x="148" y="8"/>
                        <a:pt x="148" y="8"/>
                        <a:pt x="148" y="8"/>
                      </a:cubicBezTo>
                      <a:cubicBezTo>
                        <a:pt x="148" y="8"/>
                        <a:pt x="148" y="8"/>
                        <a:pt x="148" y="8"/>
                      </a:cubicBezTo>
                      <a:cubicBezTo>
                        <a:pt x="148" y="8"/>
                        <a:pt x="147" y="8"/>
                        <a:pt x="147" y="8"/>
                      </a:cubicBezTo>
                      <a:cubicBezTo>
                        <a:pt x="147" y="8"/>
                        <a:pt x="147" y="8"/>
                        <a:pt x="147" y="8"/>
                      </a:cubicBezTo>
                      <a:cubicBezTo>
                        <a:pt x="147" y="8"/>
                        <a:pt x="147" y="8"/>
                        <a:pt x="147" y="8"/>
                      </a:cubicBezTo>
                      <a:cubicBezTo>
                        <a:pt x="147" y="8"/>
                        <a:pt x="147" y="7"/>
                        <a:pt x="147" y="7"/>
                      </a:cubicBezTo>
                      <a:cubicBezTo>
                        <a:pt x="147" y="7"/>
                        <a:pt x="147" y="7"/>
                        <a:pt x="147" y="7"/>
                      </a:cubicBezTo>
                      <a:cubicBezTo>
                        <a:pt x="147" y="7"/>
                        <a:pt x="147" y="7"/>
                        <a:pt x="147" y="7"/>
                      </a:cubicBezTo>
                      <a:cubicBezTo>
                        <a:pt x="147" y="7"/>
                        <a:pt x="147" y="7"/>
                        <a:pt x="147" y="7"/>
                      </a:cubicBezTo>
                      <a:cubicBezTo>
                        <a:pt x="147" y="7"/>
                        <a:pt x="147" y="7"/>
                        <a:pt x="147" y="7"/>
                      </a:cubicBezTo>
                      <a:cubicBezTo>
                        <a:pt x="147" y="7"/>
                        <a:pt x="147" y="7"/>
                        <a:pt x="146" y="7"/>
                      </a:cubicBezTo>
                      <a:cubicBezTo>
                        <a:pt x="146" y="7"/>
                        <a:pt x="146" y="7"/>
                        <a:pt x="146" y="7"/>
                      </a:cubicBezTo>
                      <a:cubicBezTo>
                        <a:pt x="146" y="7"/>
                        <a:pt x="146" y="7"/>
                        <a:pt x="146" y="7"/>
                      </a:cubicBezTo>
                      <a:cubicBezTo>
                        <a:pt x="146" y="7"/>
                        <a:pt x="146" y="7"/>
                        <a:pt x="146" y="7"/>
                      </a:cubicBezTo>
                      <a:cubicBezTo>
                        <a:pt x="146" y="7"/>
                        <a:pt x="146" y="7"/>
                        <a:pt x="146" y="7"/>
                      </a:cubicBezTo>
                      <a:cubicBezTo>
                        <a:pt x="146" y="7"/>
                        <a:pt x="146" y="7"/>
                        <a:pt x="146" y="7"/>
                      </a:cubicBezTo>
                      <a:cubicBezTo>
                        <a:pt x="146" y="7"/>
                        <a:pt x="146" y="8"/>
                        <a:pt x="146" y="8"/>
                      </a:cubicBezTo>
                      <a:cubicBezTo>
                        <a:pt x="146" y="8"/>
                        <a:pt x="146" y="8"/>
                        <a:pt x="146" y="8"/>
                      </a:cubicBezTo>
                      <a:cubicBezTo>
                        <a:pt x="146" y="8"/>
                        <a:pt x="146" y="8"/>
                        <a:pt x="146" y="8"/>
                      </a:cubicBezTo>
                      <a:cubicBezTo>
                        <a:pt x="146" y="8"/>
                        <a:pt x="146" y="8"/>
                        <a:pt x="146" y="8"/>
                      </a:cubicBezTo>
                      <a:cubicBezTo>
                        <a:pt x="146" y="8"/>
                        <a:pt x="146" y="8"/>
                        <a:pt x="147" y="8"/>
                      </a:cubicBezTo>
                      <a:cubicBezTo>
                        <a:pt x="147" y="8"/>
                        <a:pt x="147" y="8"/>
                        <a:pt x="147" y="8"/>
                      </a:cubicBezTo>
                      <a:cubicBezTo>
                        <a:pt x="147" y="8"/>
                        <a:pt x="147" y="8"/>
                        <a:pt x="147" y="8"/>
                      </a:cubicBezTo>
                      <a:cubicBezTo>
                        <a:pt x="147" y="8"/>
                        <a:pt x="147" y="8"/>
                        <a:pt x="147" y="8"/>
                      </a:cubicBezTo>
                      <a:cubicBezTo>
                        <a:pt x="146" y="8"/>
                        <a:pt x="146" y="8"/>
                        <a:pt x="146" y="8"/>
                      </a:cubicBezTo>
                      <a:cubicBezTo>
                        <a:pt x="146" y="8"/>
                        <a:pt x="146" y="8"/>
                        <a:pt x="146" y="8"/>
                      </a:cubicBezTo>
                      <a:cubicBezTo>
                        <a:pt x="146" y="8"/>
                        <a:pt x="146" y="8"/>
                        <a:pt x="146" y="8"/>
                      </a:cubicBezTo>
                      <a:cubicBezTo>
                        <a:pt x="146" y="8"/>
                        <a:pt x="146" y="8"/>
                        <a:pt x="146" y="8"/>
                      </a:cubicBezTo>
                      <a:cubicBezTo>
                        <a:pt x="146" y="8"/>
                        <a:pt x="146" y="8"/>
                        <a:pt x="146" y="8"/>
                      </a:cubicBezTo>
                      <a:cubicBezTo>
                        <a:pt x="146" y="8"/>
                        <a:pt x="146" y="8"/>
                        <a:pt x="146" y="8"/>
                      </a:cubicBezTo>
                      <a:cubicBezTo>
                        <a:pt x="146" y="8"/>
                        <a:pt x="146" y="8"/>
                        <a:pt x="146" y="8"/>
                      </a:cubicBezTo>
                      <a:cubicBezTo>
                        <a:pt x="146" y="8"/>
                        <a:pt x="146" y="8"/>
                        <a:pt x="146" y="9"/>
                      </a:cubicBezTo>
                      <a:cubicBezTo>
                        <a:pt x="146" y="9"/>
                        <a:pt x="146" y="9"/>
                        <a:pt x="146" y="9"/>
                      </a:cubicBezTo>
                      <a:cubicBezTo>
                        <a:pt x="146" y="9"/>
                        <a:pt x="146" y="9"/>
                        <a:pt x="146" y="9"/>
                      </a:cubicBezTo>
                      <a:cubicBezTo>
                        <a:pt x="146" y="9"/>
                        <a:pt x="146" y="9"/>
                        <a:pt x="146" y="9"/>
                      </a:cubicBezTo>
                      <a:cubicBezTo>
                        <a:pt x="146" y="9"/>
                        <a:pt x="146" y="9"/>
                        <a:pt x="145" y="9"/>
                      </a:cubicBezTo>
                      <a:cubicBezTo>
                        <a:pt x="145" y="9"/>
                        <a:pt x="145" y="9"/>
                        <a:pt x="145" y="9"/>
                      </a:cubicBezTo>
                      <a:cubicBezTo>
                        <a:pt x="145" y="9"/>
                        <a:pt x="145" y="9"/>
                        <a:pt x="145" y="9"/>
                      </a:cubicBezTo>
                      <a:cubicBezTo>
                        <a:pt x="145" y="9"/>
                        <a:pt x="145" y="9"/>
                        <a:pt x="145" y="9"/>
                      </a:cubicBezTo>
                      <a:cubicBezTo>
                        <a:pt x="145" y="9"/>
                        <a:pt x="145" y="9"/>
                        <a:pt x="144" y="9"/>
                      </a:cubicBezTo>
                      <a:cubicBezTo>
                        <a:pt x="144" y="9"/>
                        <a:pt x="144" y="9"/>
                        <a:pt x="144" y="9"/>
                      </a:cubicBezTo>
                      <a:cubicBezTo>
                        <a:pt x="144" y="9"/>
                        <a:pt x="144" y="9"/>
                        <a:pt x="144" y="10"/>
                      </a:cubicBezTo>
                      <a:cubicBezTo>
                        <a:pt x="144" y="10"/>
                        <a:pt x="144" y="10"/>
                        <a:pt x="144" y="10"/>
                      </a:cubicBezTo>
                      <a:cubicBezTo>
                        <a:pt x="144" y="10"/>
                        <a:pt x="144" y="10"/>
                        <a:pt x="144" y="10"/>
                      </a:cubicBezTo>
                      <a:cubicBezTo>
                        <a:pt x="144" y="10"/>
                        <a:pt x="143" y="10"/>
                        <a:pt x="143" y="10"/>
                      </a:cubicBezTo>
                      <a:cubicBezTo>
                        <a:pt x="143" y="11"/>
                        <a:pt x="143" y="11"/>
                        <a:pt x="143" y="11"/>
                      </a:cubicBezTo>
                      <a:cubicBezTo>
                        <a:pt x="143" y="11"/>
                        <a:pt x="143" y="10"/>
                        <a:pt x="143" y="10"/>
                      </a:cubicBezTo>
                      <a:cubicBezTo>
                        <a:pt x="143" y="10"/>
                        <a:pt x="144" y="10"/>
                        <a:pt x="144" y="10"/>
                      </a:cubicBezTo>
                      <a:cubicBezTo>
                        <a:pt x="144" y="10"/>
                        <a:pt x="144" y="10"/>
                        <a:pt x="144" y="10"/>
                      </a:cubicBezTo>
                      <a:cubicBezTo>
                        <a:pt x="144" y="9"/>
                        <a:pt x="144" y="9"/>
                        <a:pt x="144" y="9"/>
                      </a:cubicBezTo>
                      <a:cubicBezTo>
                        <a:pt x="144" y="9"/>
                        <a:pt x="144" y="8"/>
                        <a:pt x="145" y="8"/>
                      </a:cubicBezTo>
                      <a:cubicBezTo>
                        <a:pt x="145" y="8"/>
                        <a:pt x="145" y="8"/>
                        <a:pt x="145" y="8"/>
                      </a:cubicBezTo>
                      <a:cubicBezTo>
                        <a:pt x="145" y="8"/>
                        <a:pt x="145" y="8"/>
                        <a:pt x="145" y="8"/>
                      </a:cubicBezTo>
                      <a:cubicBezTo>
                        <a:pt x="145" y="7"/>
                        <a:pt x="145" y="7"/>
                        <a:pt x="145" y="7"/>
                      </a:cubicBezTo>
                      <a:cubicBezTo>
                        <a:pt x="145" y="7"/>
                        <a:pt x="146" y="7"/>
                        <a:pt x="146" y="7"/>
                      </a:cubicBezTo>
                      <a:cubicBezTo>
                        <a:pt x="146" y="7"/>
                        <a:pt x="145" y="7"/>
                        <a:pt x="145" y="7"/>
                      </a:cubicBezTo>
                      <a:cubicBezTo>
                        <a:pt x="145" y="7"/>
                        <a:pt x="145" y="7"/>
                        <a:pt x="145" y="7"/>
                      </a:cubicBezTo>
                      <a:cubicBezTo>
                        <a:pt x="145" y="7"/>
                        <a:pt x="145" y="7"/>
                        <a:pt x="145" y="7"/>
                      </a:cubicBezTo>
                      <a:cubicBezTo>
                        <a:pt x="145" y="7"/>
                        <a:pt x="145" y="7"/>
                        <a:pt x="145" y="7"/>
                      </a:cubicBezTo>
                      <a:cubicBezTo>
                        <a:pt x="145" y="7"/>
                        <a:pt x="145" y="7"/>
                        <a:pt x="145" y="6"/>
                      </a:cubicBezTo>
                      <a:cubicBezTo>
                        <a:pt x="146" y="6"/>
                        <a:pt x="146" y="6"/>
                        <a:pt x="146" y="6"/>
                      </a:cubicBezTo>
                      <a:cubicBezTo>
                        <a:pt x="146" y="6"/>
                        <a:pt x="146" y="5"/>
                        <a:pt x="147" y="5"/>
                      </a:cubicBezTo>
                      <a:cubicBezTo>
                        <a:pt x="147" y="5"/>
                        <a:pt x="147" y="5"/>
                        <a:pt x="147" y="5"/>
                      </a:cubicBezTo>
                      <a:cubicBezTo>
                        <a:pt x="147" y="5"/>
                        <a:pt x="147" y="4"/>
                        <a:pt x="147" y="4"/>
                      </a:cubicBezTo>
                      <a:cubicBezTo>
                        <a:pt x="147" y="4"/>
                        <a:pt x="147" y="4"/>
                        <a:pt x="147" y="4"/>
                      </a:cubicBezTo>
                      <a:cubicBezTo>
                        <a:pt x="147" y="4"/>
                        <a:pt x="147" y="4"/>
                        <a:pt x="147" y="4"/>
                      </a:cubicBezTo>
                      <a:cubicBezTo>
                        <a:pt x="147" y="4"/>
                        <a:pt x="147" y="4"/>
                        <a:pt x="146" y="4"/>
                      </a:cubicBezTo>
                      <a:cubicBezTo>
                        <a:pt x="146" y="4"/>
                        <a:pt x="146" y="4"/>
                        <a:pt x="146" y="4"/>
                      </a:cubicBezTo>
                      <a:cubicBezTo>
                        <a:pt x="146" y="3"/>
                        <a:pt x="146" y="3"/>
                        <a:pt x="146" y="3"/>
                      </a:cubicBezTo>
                      <a:cubicBezTo>
                        <a:pt x="146" y="3"/>
                        <a:pt x="146" y="4"/>
                        <a:pt x="146" y="4"/>
                      </a:cubicBezTo>
                      <a:cubicBezTo>
                        <a:pt x="146" y="4"/>
                        <a:pt x="146" y="4"/>
                        <a:pt x="146" y="4"/>
                      </a:cubicBezTo>
                      <a:cubicBezTo>
                        <a:pt x="146" y="4"/>
                        <a:pt x="146" y="4"/>
                        <a:pt x="146" y="4"/>
                      </a:cubicBezTo>
                      <a:cubicBezTo>
                        <a:pt x="146" y="4"/>
                        <a:pt x="146" y="4"/>
                        <a:pt x="146" y="4"/>
                      </a:cubicBezTo>
                      <a:cubicBezTo>
                        <a:pt x="146" y="3"/>
                        <a:pt x="146" y="3"/>
                        <a:pt x="146" y="3"/>
                      </a:cubicBezTo>
                      <a:cubicBezTo>
                        <a:pt x="146" y="3"/>
                        <a:pt x="146" y="3"/>
                        <a:pt x="146" y="3"/>
                      </a:cubicBezTo>
                      <a:cubicBezTo>
                        <a:pt x="146" y="3"/>
                        <a:pt x="146" y="3"/>
                        <a:pt x="146" y="3"/>
                      </a:cubicBezTo>
                      <a:cubicBezTo>
                        <a:pt x="146" y="3"/>
                        <a:pt x="146" y="3"/>
                        <a:pt x="146" y="3"/>
                      </a:cubicBezTo>
                      <a:cubicBezTo>
                        <a:pt x="146" y="3"/>
                        <a:pt x="146" y="3"/>
                        <a:pt x="146" y="3"/>
                      </a:cubicBezTo>
                      <a:cubicBezTo>
                        <a:pt x="146" y="3"/>
                        <a:pt x="146" y="3"/>
                        <a:pt x="146" y="3"/>
                      </a:cubicBezTo>
                      <a:cubicBezTo>
                        <a:pt x="146" y="3"/>
                        <a:pt x="146" y="3"/>
                        <a:pt x="146" y="3"/>
                      </a:cubicBezTo>
                      <a:cubicBezTo>
                        <a:pt x="146" y="3"/>
                        <a:pt x="146" y="3"/>
                        <a:pt x="146" y="3"/>
                      </a:cubicBezTo>
                      <a:cubicBezTo>
                        <a:pt x="146" y="3"/>
                        <a:pt x="146" y="3"/>
                        <a:pt x="147" y="3"/>
                      </a:cubicBezTo>
                      <a:cubicBezTo>
                        <a:pt x="147" y="3"/>
                        <a:pt x="147" y="3"/>
                        <a:pt x="147" y="3"/>
                      </a:cubicBezTo>
                      <a:cubicBezTo>
                        <a:pt x="147" y="3"/>
                        <a:pt x="147" y="3"/>
                        <a:pt x="147" y="3"/>
                      </a:cubicBezTo>
                      <a:cubicBezTo>
                        <a:pt x="147" y="3"/>
                        <a:pt x="147" y="3"/>
                        <a:pt x="147" y="3"/>
                      </a:cubicBezTo>
                      <a:cubicBezTo>
                        <a:pt x="147" y="3"/>
                        <a:pt x="146" y="2"/>
                        <a:pt x="146" y="2"/>
                      </a:cubicBezTo>
                      <a:cubicBezTo>
                        <a:pt x="146" y="2"/>
                        <a:pt x="146" y="2"/>
                        <a:pt x="146" y="2"/>
                      </a:cubicBezTo>
                      <a:cubicBezTo>
                        <a:pt x="146" y="2"/>
                        <a:pt x="146" y="2"/>
                        <a:pt x="145" y="2"/>
                      </a:cubicBezTo>
                      <a:cubicBezTo>
                        <a:pt x="145" y="2"/>
                        <a:pt x="145" y="2"/>
                        <a:pt x="145" y="2"/>
                      </a:cubicBezTo>
                      <a:cubicBezTo>
                        <a:pt x="145" y="3"/>
                        <a:pt x="145" y="3"/>
                        <a:pt x="145" y="3"/>
                      </a:cubicBezTo>
                      <a:cubicBezTo>
                        <a:pt x="145" y="3"/>
                        <a:pt x="145" y="3"/>
                        <a:pt x="145" y="3"/>
                      </a:cubicBezTo>
                      <a:cubicBezTo>
                        <a:pt x="145" y="3"/>
                        <a:pt x="145" y="3"/>
                        <a:pt x="145" y="3"/>
                      </a:cubicBezTo>
                      <a:cubicBezTo>
                        <a:pt x="145" y="2"/>
                        <a:pt x="145" y="2"/>
                        <a:pt x="145" y="2"/>
                      </a:cubicBezTo>
                      <a:cubicBezTo>
                        <a:pt x="145" y="2"/>
                        <a:pt x="145" y="2"/>
                        <a:pt x="145" y="2"/>
                      </a:cubicBezTo>
                      <a:cubicBezTo>
                        <a:pt x="145" y="2"/>
                        <a:pt x="145" y="2"/>
                        <a:pt x="145" y="2"/>
                      </a:cubicBezTo>
                      <a:cubicBezTo>
                        <a:pt x="145" y="2"/>
                        <a:pt x="145" y="2"/>
                        <a:pt x="144" y="2"/>
                      </a:cubicBezTo>
                      <a:cubicBezTo>
                        <a:pt x="144" y="2"/>
                        <a:pt x="144" y="1"/>
                        <a:pt x="144" y="1"/>
                      </a:cubicBezTo>
                      <a:cubicBezTo>
                        <a:pt x="144" y="1"/>
                        <a:pt x="144" y="1"/>
                        <a:pt x="144" y="1"/>
                      </a:cubicBezTo>
                      <a:cubicBezTo>
                        <a:pt x="144" y="1"/>
                        <a:pt x="144" y="1"/>
                        <a:pt x="143" y="1"/>
                      </a:cubicBezTo>
                      <a:cubicBezTo>
                        <a:pt x="143" y="1"/>
                        <a:pt x="143" y="1"/>
                        <a:pt x="143" y="1"/>
                      </a:cubicBezTo>
                      <a:cubicBezTo>
                        <a:pt x="143" y="1"/>
                        <a:pt x="143" y="1"/>
                        <a:pt x="143" y="1"/>
                      </a:cubicBezTo>
                      <a:cubicBezTo>
                        <a:pt x="143" y="1"/>
                        <a:pt x="143" y="1"/>
                        <a:pt x="143" y="1"/>
                      </a:cubicBezTo>
                      <a:cubicBezTo>
                        <a:pt x="143" y="1"/>
                        <a:pt x="143" y="1"/>
                        <a:pt x="143" y="1"/>
                      </a:cubicBezTo>
                      <a:cubicBezTo>
                        <a:pt x="143" y="1"/>
                        <a:pt x="143" y="1"/>
                        <a:pt x="143" y="1"/>
                      </a:cubicBezTo>
                      <a:cubicBezTo>
                        <a:pt x="143" y="1"/>
                        <a:pt x="143" y="1"/>
                        <a:pt x="143" y="1"/>
                      </a:cubicBezTo>
                      <a:cubicBezTo>
                        <a:pt x="143" y="1"/>
                        <a:pt x="143" y="1"/>
                        <a:pt x="143" y="1"/>
                      </a:cubicBezTo>
                      <a:cubicBezTo>
                        <a:pt x="143" y="1"/>
                        <a:pt x="142" y="1"/>
                        <a:pt x="142" y="1"/>
                      </a:cubicBezTo>
                      <a:cubicBezTo>
                        <a:pt x="142" y="1"/>
                        <a:pt x="142" y="1"/>
                        <a:pt x="142" y="1"/>
                      </a:cubicBezTo>
                      <a:cubicBezTo>
                        <a:pt x="142" y="1"/>
                        <a:pt x="142" y="1"/>
                        <a:pt x="142" y="1"/>
                      </a:cubicBezTo>
                      <a:cubicBezTo>
                        <a:pt x="142" y="1"/>
                        <a:pt x="142" y="1"/>
                        <a:pt x="142" y="1"/>
                      </a:cubicBezTo>
                      <a:cubicBezTo>
                        <a:pt x="142" y="1"/>
                        <a:pt x="142" y="1"/>
                        <a:pt x="141" y="1"/>
                      </a:cubicBezTo>
                      <a:cubicBezTo>
                        <a:pt x="141" y="1"/>
                        <a:pt x="141" y="1"/>
                        <a:pt x="141" y="1"/>
                      </a:cubicBezTo>
                      <a:cubicBezTo>
                        <a:pt x="141" y="1"/>
                        <a:pt x="141" y="1"/>
                        <a:pt x="141" y="1"/>
                      </a:cubicBezTo>
                      <a:cubicBezTo>
                        <a:pt x="141" y="1"/>
                        <a:pt x="141" y="1"/>
                        <a:pt x="141" y="1"/>
                      </a:cubicBezTo>
                      <a:cubicBezTo>
                        <a:pt x="141" y="2"/>
                        <a:pt x="141" y="2"/>
                        <a:pt x="141" y="2"/>
                      </a:cubicBezTo>
                      <a:cubicBezTo>
                        <a:pt x="141" y="2"/>
                        <a:pt x="141" y="2"/>
                        <a:pt x="141" y="2"/>
                      </a:cubicBezTo>
                      <a:cubicBezTo>
                        <a:pt x="141" y="2"/>
                        <a:pt x="141" y="2"/>
                        <a:pt x="140" y="2"/>
                      </a:cubicBezTo>
                      <a:cubicBezTo>
                        <a:pt x="140" y="2"/>
                        <a:pt x="140" y="2"/>
                        <a:pt x="140" y="2"/>
                      </a:cubicBezTo>
                      <a:cubicBezTo>
                        <a:pt x="140" y="2"/>
                        <a:pt x="140" y="2"/>
                        <a:pt x="140" y="2"/>
                      </a:cubicBezTo>
                      <a:cubicBezTo>
                        <a:pt x="140" y="2"/>
                        <a:pt x="140" y="2"/>
                        <a:pt x="140" y="2"/>
                      </a:cubicBezTo>
                      <a:cubicBezTo>
                        <a:pt x="140" y="2"/>
                        <a:pt x="140" y="2"/>
                        <a:pt x="140" y="2"/>
                      </a:cubicBezTo>
                      <a:cubicBezTo>
                        <a:pt x="140" y="2"/>
                        <a:pt x="140" y="2"/>
                        <a:pt x="140" y="2"/>
                      </a:cubicBezTo>
                      <a:cubicBezTo>
                        <a:pt x="140" y="2"/>
                        <a:pt x="140" y="2"/>
                        <a:pt x="139" y="2"/>
                      </a:cubicBezTo>
                      <a:cubicBezTo>
                        <a:pt x="139" y="2"/>
                        <a:pt x="139" y="2"/>
                        <a:pt x="139" y="2"/>
                      </a:cubicBezTo>
                      <a:cubicBezTo>
                        <a:pt x="139" y="2"/>
                        <a:pt x="139" y="2"/>
                        <a:pt x="139" y="2"/>
                      </a:cubicBezTo>
                      <a:cubicBezTo>
                        <a:pt x="139" y="2"/>
                        <a:pt x="140" y="2"/>
                        <a:pt x="140" y="2"/>
                      </a:cubicBezTo>
                      <a:cubicBezTo>
                        <a:pt x="140" y="2"/>
                        <a:pt x="140" y="2"/>
                        <a:pt x="140" y="2"/>
                      </a:cubicBezTo>
                      <a:cubicBezTo>
                        <a:pt x="140" y="2"/>
                        <a:pt x="140" y="2"/>
                        <a:pt x="140" y="2"/>
                      </a:cubicBezTo>
                      <a:cubicBezTo>
                        <a:pt x="140" y="2"/>
                        <a:pt x="140" y="2"/>
                        <a:pt x="140" y="2"/>
                      </a:cubicBezTo>
                      <a:cubicBezTo>
                        <a:pt x="140" y="2"/>
                        <a:pt x="140" y="2"/>
                        <a:pt x="140" y="2"/>
                      </a:cubicBezTo>
                      <a:cubicBezTo>
                        <a:pt x="140" y="1"/>
                        <a:pt x="139" y="1"/>
                        <a:pt x="139" y="1"/>
                      </a:cubicBezTo>
                      <a:cubicBezTo>
                        <a:pt x="139" y="1"/>
                        <a:pt x="139" y="1"/>
                        <a:pt x="139" y="1"/>
                      </a:cubicBezTo>
                      <a:cubicBezTo>
                        <a:pt x="139" y="1"/>
                        <a:pt x="139" y="1"/>
                        <a:pt x="139" y="1"/>
                      </a:cubicBezTo>
                      <a:cubicBezTo>
                        <a:pt x="139" y="1"/>
                        <a:pt x="139" y="1"/>
                        <a:pt x="139" y="1"/>
                      </a:cubicBezTo>
                      <a:cubicBezTo>
                        <a:pt x="139" y="1"/>
                        <a:pt x="139" y="1"/>
                        <a:pt x="139" y="1"/>
                      </a:cubicBezTo>
                      <a:cubicBezTo>
                        <a:pt x="139" y="1"/>
                        <a:pt x="139" y="1"/>
                        <a:pt x="139" y="1"/>
                      </a:cubicBezTo>
                      <a:cubicBezTo>
                        <a:pt x="139" y="1"/>
                        <a:pt x="139" y="1"/>
                        <a:pt x="139" y="1"/>
                      </a:cubicBezTo>
                      <a:cubicBezTo>
                        <a:pt x="139" y="1"/>
                        <a:pt x="139" y="1"/>
                        <a:pt x="139" y="1"/>
                      </a:cubicBezTo>
                      <a:cubicBezTo>
                        <a:pt x="139" y="1"/>
                        <a:pt x="139" y="1"/>
                        <a:pt x="139" y="1"/>
                      </a:cubicBezTo>
                      <a:cubicBezTo>
                        <a:pt x="139" y="1"/>
                        <a:pt x="138" y="1"/>
                        <a:pt x="138" y="1"/>
                      </a:cubicBezTo>
                      <a:cubicBezTo>
                        <a:pt x="138" y="1"/>
                        <a:pt x="138" y="1"/>
                        <a:pt x="138" y="1"/>
                      </a:cubicBezTo>
                      <a:cubicBezTo>
                        <a:pt x="138" y="1"/>
                        <a:pt x="138" y="1"/>
                        <a:pt x="138" y="1"/>
                      </a:cubicBezTo>
                      <a:cubicBezTo>
                        <a:pt x="138" y="1"/>
                        <a:pt x="138" y="1"/>
                        <a:pt x="138" y="1"/>
                      </a:cubicBezTo>
                      <a:cubicBezTo>
                        <a:pt x="138" y="1"/>
                        <a:pt x="138" y="1"/>
                        <a:pt x="138" y="1"/>
                      </a:cubicBezTo>
                      <a:cubicBezTo>
                        <a:pt x="138" y="1"/>
                        <a:pt x="138" y="1"/>
                        <a:pt x="138" y="1"/>
                      </a:cubicBezTo>
                      <a:cubicBezTo>
                        <a:pt x="138" y="1"/>
                        <a:pt x="137" y="1"/>
                        <a:pt x="137" y="1"/>
                      </a:cubicBezTo>
                      <a:cubicBezTo>
                        <a:pt x="137" y="1"/>
                        <a:pt x="137" y="1"/>
                        <a:pt x="137" y="1"/>
                      </a:cubicBezTo>
                      <a:cubicBezTo>
                        <a:pt x="137" y="1"/>
                        <a:pt x="137" y="1"/>
                        <a:pt x="137" y="1"/>
                      </a:cubicBezTo>
                      <a:cubicBezTo>
                        <a:pt x="137" y="1"/>
                        <a:pt x="137" y="1"/>
                        <a:pt x="138" y="1"/>
                      </a:cubicBezTo>
                      <a:cubicBezTo>
                        <a:pt x="138" y="1"/>
                        <a:pt x="138" y="1"/>
                        <a:pt x="138" y="1"/>
                      </a:cubicBezTo>
                      <a:cubicBezTo>
                        <a:pt x="138" y="1"/>
                        <a:pt x="138" y="1"/>
                        <a:pt x="138" y="1"/>
                      </a:cubicBezTo>
                      <a:cubicBezTo>
                        <a:pt x="138" y="0"/>
                        <a:pt x="138" y="0"/>
                        <a:pt x="138" y="0"/>
                      </a:cubicBezTo>
                      <a:cubicBezTo>
                        <a:pt x="138" y="0"/>
                        <a:pt x="138" y="0"/>
                        <a:pt x="138" y="0"/>
                      </a:cubicBezTo>
                      <a:cubicBezTo>
                        <a:pt x="138" y="0"/>
                        <a:pt x="138" y="0"/>
                        <a:pt x="138" y="0"/>
                      </a:cubicBezTo>
                      <a:cubicBezTo>
                        <a:pt x="138" y="0"/>
                        <a:pt x="138" y="0"/>
                        <a:pt x="137" y="0"/>
                      </a:cubicBezTo>
                      <a:cubicBezTo>
                        <a:pt x="137" y="0"/>
                        <a:pt x="137" y="0"/>
                        <a:pt x="137" y="0"/>
                      </a:cubicBezTo>
                      <a:cubicBezTo>
                        <a:pt x="137" y="0"/>
                        <a:pt x="137" y="0"/>
                        <a:pt x="137" y="0"/>
                      </a:cubicBezTo>
                      <a:cubicBezTo>
                        <a:pt x="137" y="0"/>
                        <a:pt x="136" y="0"/>
                        <a:pt x="136" y="0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35" y="1"/>
                        <a:pt x="135" y="1"/>
                        <a:pt x="135" y="1"/>
                      </a:cubicBezTo>
                      <a:cubicBezTo>
                        <a:pt x="134" y="1"/>
                        <a:pt x="134" y="2"/>
                        <a:pt x="135" y="2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5" y="2"/>
                        <a:pt x="135" y="3"/>
                        <a:pt x="135" y="3"/>
                      </a:cubicBezTo>
                      <a:cubicBezTo>
                        <a:pt x="135" y="3"/>
                        <a:pt x="135" y="3"/>
                        <a:pt x="135" y="3"/>
                      </a:cubicBezTo>
                      <a:cubicBezTo>
                        <a:pt x="135" y="3"/>
                        <a:pt x="135" y="3"/>
                        <a:pt x="135" y="3"/>
                      </a:cubicBezTo>
                      <a:cubicBezTo>
                        <a:pt x="136" y="3"/>
                        <a:pt x="136" y="3"/>
                        <a:pt x="136" y="3"/>
                      </a:cubicBezTo>
                      <a:cubicBezTo>
                        <a:pt x="136" y="3"/>
                        <a:pt x="136" y="3"/>
                        <a:pt x="136" y="3"/>
                      </a:cubicBezTo>
                      <a:cubicBezTo>
                        <a:pt x="136" y="3"/>
                        <a:pt x="136" y="3"/>
                        <a:pt x="136" y="3"/>
                      </a:cubicBezTo>
                      <a:cubicBezTo>
                        <a:pt x="136" y="3"/>
                        <a:pt x="136" y="3"/>
                        <a:pt x="136" y="3"/>
                      </a:cubicBezTo>
                      <a:cubicBezTo>
                        <a:pt x="136" y="3"/>
                        <a:pt x="136" y="3"/>
                        <a:pt x="136" y="3"/>
                      </a:cubicBezTo>
                      <a:cubicBezTo>
                        <a:pt x="136" y="3"/>
                        <a:pt x="136" y="3"/>
                        <a:pt x="136" y="3"/>
                      </a:cubicBezTo>
                      <a:cubicBezTo>
                        <a:pt x="136" y="3"/>
                        <a:pt x="136" y="3"/>
                        <a:pt x="136" y="3"/>
                      </a:cubicBezTo>
                      <a:cubicBezTo>
                        <a:pt x="136" y="3"/>
                        <a:pt x="136" y="3"/>
                        <a:pt x="136" y="3"/>
                      </a:cubicBezTo>
                      <a:cubicBezTo>
                        <a:pt x="136" y="3"/>
                        <a:pt x="136" y="3"/>
                        <a:pt x="136" y="3"/>
                      </a:cubicBezTo>
                      <a:cubicBezTo>
                        <a:pt x="136" y="3"/>
                        <a:pt x="136" y="3"/>
                        <a:pt x="136" y="3"/>
                      </a:cubicBezTo>
                      <a:cubicBezTo>
                        <a:pt x="136" y="3"/>
                        <a:pt x="136" y="3"/>
                        <a:pt x="136" y="3"/>
                      </a:cubicBezTo>
                      <a:cubicBezTo>
                        <a:pt x="136" y="3"/>
                        <a:pt x="136" y="3"/>
                        <a:pt x="136" y="3"/>
                      </a:cubicBezTo>
                      <a:cubicBezTo>
                        <a:pt x="136" y="3"/>
                        <a:pt x="135" y="3"/>
                        <a:pt x="135" y="3"/>
                      </a:cubicBezTo>
                      <a:cubicBezTo>
                        <a:pt x="135" y="3"/>
                        <a:pt x="135" y="3"/>
                        <a:pt x="135" y="3"/>
                      </a:cubicBezTo>
                      <a:cubicBezTo>
                        <a:pt x="135" y="3"/>
                        <a:pt x="135" y="3"/>
                        <a:pt x="135" y="3"/>
                      </a:cubicBezTo>
                      <a:cubicBezTo>
                        <a:pt x="135" y="3"/>
                        <a:pt x="135" y="3"/>
                        <a:pt x="135" y="3"/>
                      </a:cubicBezTo>
                      <a:cubicBezTo>
                        <a:pt x="135" y="3"/>
                        <a:pt x="135" y="3"/>
                        <a:pt x="134" y="3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4" y="3"/>
                        <a:pt x="134" y="3"/>
                        <a:pt x="135" y="4"/>
                      </a:cubicBezTo>
                      <a:cubicBezTo>
                        <a:pt x="135" y="4"/>
                        <a:pt x="135" y="4"/>
                        <a:pt x="135" y="4"/>
                      </a:cubicBezTo>
                      <a:cubicBezTo>
                        <a:pt x="135" y="4"/>
                        <a:pt x="135" y="4"/>
                        <a:pt x="135" y="4"/>
                      </a:cubicBezTo>
                      <a:cubicBezTo>
                        <a:pt x="135" y="4"/>
                        <a:pt x="134" y="4"/>
                        <a:pt x="134" y="4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4" y="4"/>
                        <a:pt x="134" y="4"/>
                        <a:pt x="133" y="4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3" y="4"/>
                        <a:pt x="133" y="4"/>
                        <a:pt x="132" y="5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2" y="5"/>
                        <a:pt x="132" y="4"/>
                        <a:pt x="132" y="4"/>
                      </a:cubicBezTo>
                      <a:cubicBezTo>
                        <a:pt x="132" y="4"/>
                        <a:pt x="132" y="5"/>
                        <a:pt x="132" y="5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2" y="5"/>
                        <a:pt x="132" y="4"/>
                        <a:pt x="132" y="4"/>
                      </a:cubicBezTo>
                      <a:cubicBezTo>
                        <a:pt x="132" y="4"/>
                        <a:pt x="132" y="4"/>
                        <a:pt x="132" y="4"/>
                      </a:cubicBezTo>
                      <a:cubicBezTo>
                        <a:pt x="132" y="4"/>
                        <a:pt x="131" y="4"/>
                        <a:pt x="131" y="4"/>
                      </a:cubicBezTo>
                      <a:cubicBezTo>
                        <a:pt x="131" y="4"/>
                        <a:pt x="131" y="4"/>
                        <a:pt x="131" y="4"/>
                      </a:cubicBezTo>
                      <a:cubicBezTo>
                        <a:pt x="131" y="4"/>
                        <a:pt x="131" y="4"/>
                        <a:pt x="131" y="4"/>
                      </a:cubicBezTo>
                      <a:cubicBezTo>
                        <a:pt x="131" y="4"/>
                        <a:pt x="131" y="4"/>
                        <a:pt x="131" y="4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30" y="4"/>
                        <a:pt x="129" y="4"/>
                        <a:pt x="129" y="4"/>
                      </a:cubicBezTo>
                      <a:cubicBezTo>
                        <a:pt x="129" y="4"/>
                        <a:pt x="129" y="4"/>
                        <a:pt x="129" y="4"/>
                      </a:cubicBezTo>
                      <a:cubicBezTo>
                        <a:pt x="129" y="4"/>
                        <a:pt x="129" y="4"/>
                        <a:pt x="129" y="4"/>
                      </a:cubicBezTo>
                      <a:cubicBezTo>
                        <a:pt x="129" y="4"/>
                        <a:pt x="129" y="4"/>
                        <a:pt x="129" y="4"/>
                      </a:cubicBezTo>
                      <a:cubicBezTo>
                        <a:pt x="129" y="4"/>
                        <a:pt x="129" y="4"/>
                        <a:pt x="129" y="4"/>
                      </a:cubicBezTo>
                      <a:cubicBezTo>
                        <a:pt x="129" y="4"/>
                        <a:pt x="129" y="5"/>
                        <a:pt x="129" y="5"/>
                      </a:cubicBezTo>
                      <a:cubicBezTo>
                        <a:pt x="129" y="5"/>
                        <a:pt x="129" y="5"/>
                        <a:pt x="130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5"/>
                        <a:pt x="129" y="5"/>
                        <a:pt x="129" y="5"/>
                      </a:cubicBezTo>
                      <a:cubicBezTo>
                        <a:pt x="129" y="5"/>
                        <a:pt x="129" y="5"/>
                        <a:pt x="129" y="5"/>
                      </a:cubicBezTo>
                      <a:cubicBezTo>
                        <a:pt x="129" y="5"/>
                        <a:pt x="129" y="5"/>
                        <a:pt x="129" y="5"/>
                      </a:cubicBezTo>
                      <a:cubicBezTo>
                        <a:pt x="129" y="5"/>
                        <a:pt x="129" y="5"/>
                        <a:pt x="128" y="5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8" y="5"/>
                        <a:pt x="127" y="5"/>
                        <a:pt x="127" y="5"/>
                      </a:cubicBezTo>
                      <a:cubicBezTo>
                        <a:pt x="127" y="5"/>
                        <a:pt x="127" y="5"/>
                        <a:pt x="127" y="5"/>
                      </a:cubicBezTo>
                      <a:cubicBezTo>
                        <a:pt x="127" y="5"/>
                        <a:pt x="127" y="5"/>
                        <a:pt x="127" y="5"/>
                      </a:cubicBezTo>
                      <a:cubicBezTo>
                        <a:pt x="127" y="5"/>
                        <a:pt x="127" y="5"/>
                        <a:pt x="127" y="6"/>
                      </a:cubicBezTo>
                      <a:cubicBezTo>
                        <a:pt x="127" y="6"/>
                        <a:pt x="127" y="6"/>
                        <a:pt x="127" y="6"/>
                      </a:cubicBezTo>
                      <a:cubicBezTo>
                        <a:pt x="127" y="6"/>
                        <a:pt x="126" y="6"/>
                        <a:pt x="126" y="6"/>
                      </a:cubicBezTo>
                      <a:cubicBezTo>
                        <a:pt x="126" y="6"/>
                        <a:pt x="126" y="6"/>
                        <a:pt x="126" y="6"/>
                      </a:cubicBezTo>
                      <a:cubicBezTo>
                        <a:pt x="126" y="7"/>
                        <a:pt x="126" y="7"/>
                        <a:pt x="126" y="7"/>
                      </a:cubicBezTo>
                      <a:cubicBezTo>
                        <a:pt x="126" y="7"/>
                        <a:pt x="126" y="7"/>
                        <a:pt x="126" y="7"/>
                      </a:cubicBezTo>
                      <a:cubicBezTo>
                        <a:pt x="126" y="7"/>
                        <a:pt x="126" y="7"/>
                        <a:pt x="126" y="7"/>
                      </a:cubicBezTo>
                      <a:cubicBezTo>
                        <a:pt x="126" y="7"/>
                        <a:pt x="126" y="7"/>
                        <a:pt x="126" y="7"/>
                      </a:cubicBezTo>
                      <a:cubicBezTo>
                        <a:pt x="126" y="7"/>
                        <a:pt x="126" y="7"/>
                        <a:pt x="126" y="7"/>
                      </a:cubicBezTo>
                      <a:cubicBezTo>
                        <a:pt x="126" y="7"/>
                        <a:pt x="126" y="7"/>
                        <a:pt x="126" y="7"/>
                      </a:cubicBezTo>
                      <a:cubicBezTo>
                        <a:pt x="126" y="7"/>
                        <a:pt x="125" y="7"/>
                        <a:pt x="125" y="7"/>
                      </a:cubicBezTo>
                      <a:cubicBezTo>
                        <a:pt x="125" y="7"/>
                        <a:pt x="125" y="7"/>
                        <a:pt x="125" y="7"/>
                      </a:cubicBezTo>
                      <a:cubicBezTo>
                        <a:pt x="125" y="7"/>
                        <a:pt x="126" y="7"/>
                        <a:pt x="126" y="7"/>
                      </a:cubicBezTo>
                      <a:cubicBezTo>
                        <a:pt x="126" y="7"/>
                        <a:pt x="126" y="7"/>
                        <a:pt x="126" y="7"/>
                      </a:cubicBezTo>
                      <a:cubicBezTo>
                        <a:pt x="126" y="7"/>
                        <a:pt x="126" y="7"/>
                        <a:pt x="126" y="7"/>
                      </a:cubicBezTo>
                      <a:cubicBezTo>
                        <a:pt x="126" y="7"/>
                        <a:pt x="126" y="7"/>
                        <a:pt x="125" y="7"/>
                      </a:cubicBezTo>
                      <a:cubicBezTo>
                        <a:pt x="125" y="7"/>
                        <a:pt x="125" y="7"/>
                        <a:pt x="125" y="7"/>
                      </a:cubicBezTo>
                      <a:cubicBezTo>
                        <a:pt x="125" y="7"/>
                        <a:pt x="125" y="7"/>
                        <a:pt x="125" y="8"/>
                      </a:cubicBezTo>
                      <a:cubicBezTo>
                        <a:pt x="125" y="8"/>
                        <a:pt x="125" y="8"/>
                        <a:pt x="125" y="8"/>
                      </a:cubicBezTo>
                      <a:cubicBezTo>
                        <a:pt x="125" y="8"/>
                        <a:pt x="125" y="8"/>
                        <a:pt x="125" y="8"/>
                      </a:cubicBezTo>
                      <a:cubicBezTo>
                        <a:pt x="125" y="8"/>
                        <a:pt x="125" y="8"/>
                        <a:pt x="125" y="8"/>
                      </a:cubicBezTo>
                      <a:cubicBezTo>
                        <a:pt x="125" y="8"/>
                        <a:pt x="125" y="8"/>
                        <a:pt x="125" y="8"/>
                      </a:cubicBezTo>
                      <a:cubicBezTo>
                        <a:pt x="125" y="8"/>
                        <a:pt x="125" y="8"/>
                        <a:pt x="125" y="8"/>
                      </a:cubicBezTo>
                      <a:cubicBezTo>
                        <a:pt x="125" y="8"/>
                        <a:pt x="125" y="8"/>
                        <a:pt x="125" y="8"/>
                      </a:cubicBezTo>
                      <a:cubicBezTo>
                        <a:pt x="125" y="8"/>
                        <a:pt x="125" y="8"/>
                        <a:pt x="125" y="8"/>
                      </a:cubicBezTo>
                      <a:cubicBezTo>
                        <a:pt x="125" y="8"/>
                        <a:pt x="125" y="7"/>
                        <a:pt x="125" y="7"/>
                      </a:cubicBezTo>
                      <a:cubicBezTo>
                        <a:pt x="125" y="7"/>
                        <a:pt x="125" y="8"/>
                        <a:pt x="125" y="8"/>
                      </a:cubicBezTo>
                      <a:cubicBezTo>
                        <a:pt x="124" y="8"/>
                        <a:pt x="124" y="8"/>
                        <a:pt x="124" y="8"/>
                      </a:cubicBezTo>
                      <a:cubicBezTo>
                        <a:pt x="124" y="8"/>
                        <a:pt x="125" y="8"/>
                        <a:pt x="125" y="8"/>
                      </a:cubicBezTo>
                      <a:cubicBezTo>
                        <a:pt x="125" y="8"/>
                        <a:pt x="125" y="8"/>
                        <a:pt x="125" y="8"/>
                      </a:cubicBezTo>
                      <a:cubicBezTo>
                        <a:pt x="125" y="8"/>
                        <a:pt x="125" y="8"/>
                        <a:pt x="126" y="8"/>
                      </a:cubicBezTo>
                      <a:cubicBezTo>
                        <a:pt x="126" y="8"/>
                        <a:pt x="126" y="8"/>
                        <a:pt x="126" y="8"/>
                      </a:cubicBezTo>
                      <a:cubicBezTo>
                        <a:pt x="126" y="8"/>
                        <a:pt x="126" y="8"/>
                        <a:pt x="125" y="8"/>
                      </a:cubicBezTo>
                      <a:cubicBezTo>
                        <a:pt x="125" y="8"/>
                        <a:pt x="125" y="8"/>
                        <a:pt x="125" y="8"/>
                      </a:cubicBezTo>
                      <a:cubicBezTo>
                        <a:pt x="125" y="8"/>
                        <a:pt x="125" y="8"/>
                        <a:pt x="125" y="8"/>
                      </a:cubicBezTo>
                      <a:cubicBezTo>
                        <a:pt x="125" y="8"/>
                        <a:pt x="125" y="8"/>
                        <a:pt x="125" y="9"/>
                      </a:cubicBezTo>
                      <a:cubicBezTo>
                        <a:pt x="125" y="9"/>
                        <a:pt x="125" y="9"/>
                        <a:pt x="126" y="9"/>
                      </a:cubicBezTo>
                      <a:cubicBezTo>
                        <a:pt x="126" y="9"/>
                        <a:pt x="126" y="9"/>
                        <a:pt x="126" y="9"/>
                      </a:cubicBezTo>
                      <a:cubicBezTo>
                        <a:pt x="126" y="9"/>
                        <a:pt x="126" y="9"/>
                        <a:pt x="126" y="9"/>
                      </a:cubicBezTo>
                      <a:cubicBezTo>
                        <a:pt x="126" y="10"/>
                        <a:pt x="126" y="10"/>
                        <a:pt x="126" y="10"/>
                      </a:cubicBezTo>
                      <a:cubicBezTo>
                        <a:pt x="126" y="10"/>
                        <a:pt x="126" y="10"/>
                        <a:pt x="126" y="10"/>
                      </a:cubicBezTo>
                      <a:cubicBezTo>
                        <a:pt x="126" y="10"/>
                        <a:pt x="126" y="10"/>
                        <a:pt x="126" y="10"/>
                      </a:cubicBezTo>
                      <a:cubicBezTo>
                        <a:pt x="126" y="10"/>
                        <a:pt x="126" y="10"/>
                        <a:pt x="126" y="10"/>
                      </a:cubicBezTo>
                      <a:cubicBezTo>
                        <a:pt x="126" y="10"/>
                        <a:pt x="126" y="10"/>
                        <a:pt x="125" y="10"/>
                      </a:cubicBezTo>
                      <a:cubicBezTo>
                        <a:pt x="125" y="10"/>
                        <a:pt x="125" y="10"/>
                        <a:pt x="125" y="10"/>
                      </a:cubicBezTo>
                      <a:cubicBezTo>
                        <a:pt x="125" y="10"/>
                        <a:pt x="125" y="10"/>
                        <a:pt x="125" y="10"/>
                      </a:cubicBezTo>
                      <a:cubicBezTo>
                        <a:pt x="125" y="10"/>
                        <a:pt x="125" y="10"/>
                        <a:pt x="125" y="10"/>
                      </a:cubicBezTo>
                      <a:cubicBezTo>
                        <a:pt x="125" y="10"/>
                        <a:pt x="125" y="10"/>
                        <a:pt x="124" y="10"/>
                      </a:cubicBezTo>
                      <a:cubicBezTo>
                        <a:pt x="124" y="10"/>
                        <a:pt x="124" y="10"/>
                        <a:pt x="124" y="10"/>
                      </a:cubicBezTo>
                      <a:cubicBezTo>
                        <a:pt x="124" y="10"/>
                        <a:pt x="124" y="10"/>
                        <a:pt x="124" y="10"/>
                      </a:cubicBezTo>
                      <a:cubicBezTo>
                        <a:pt x="124" y="10"/>
                        <a:pt x="124" y="10"/>
                        <a:pt x="124" y="10"/>
                      </a:cubicBezTo>
                      <a:cubicBezTo>
                        <a:pt x="123" y="10"/>
                        <a:pt x="123" y="10"/>
                        <a:pt x="123" y="10"/>
                      </a:cubicBezTo>
                      <a:cubicBezTo>
                        <a:pt x="122" y="10"/>
                        <a:pt x="122" y="10"/>
                        <a:pt x="122" y="10"/>
                      </a:cubicBezTo>
                      <a:cubicBezTo>
                        <a:pt x="122" y="10"/>
                        <a:pt x="122" y="10"/>
                        <a:pt x="122" y="10"/>
                      </a:cubicBezTo>
                      <a:cubicBezTo>
                        <a:pt x="122" y="10"/>
                        <a:pt x="121" y="10"/>
                        <a:pt x="121" y="10"/>
                      </a:cubicBezTo>
                      <a:cubicBezTo>
                        <a:pt x="121" y="10"/>
                        <a:pt x="121" y="10"/>
                        <a:pt x="121" y="10"/>
                      </a:cubicBezTo>
                      <a:cubicBezTo>
                        <a:pt x="121" y="11"/>
                        <a:pt x="121" y="11"/>
                        <a:pt x="121" y="11"/>
                      </a:cubicBezTo>
                      <a:cubicBezTo>
                        <a:pt x="121" y="11"/>
                        <a:pt x="121" y="11"/>
                        <a:pt x="121" y="11"/>
                      </a:cubicBezTo>
                      <a:cubicBezTo>
                        <a:pt x="121" y="11"/>
                        <a:pt x="121" y="11"/>
                        <a:pt x="121" y="11"/>
                      </a:cubicBezTo>
                      <a:cubicBezTo>
                        <a:pt x="121" y="11"/>
                        <a:pt x="121" y="11"/>
                        <a:pt x="121" y="11"/>
                      </a:cubicBezTo>
                      <a:cubicBezTo>
                        <a:pt x="121" y="12"/>
                        <a:pt x="121" y="12"/>
                        <a:pt x="121" y="12"/>
                      </a:cubicBezTo>
                      <a:cubicBezTo>
                        <a:pt x="121" y="12"/>
                        <a:pt x="121" y="12"/>
                        <a:pt x="121" y="12"/>
                      </a:cubicBezTo>
                      <a:cubicBezTo>
                        <a:pt x="121" y="12"/>
                        <a:pt x="122" y="12"/>
                        <a:pt x="122" y="12"/>
                      </a:cubicBezTo>
                      <a:cubicBezTo>
                        <a:pt x="122" y="12"/>
                        <a:pt x="122" y="12"/>
                        <a:pt x="122" y="12"/>
                      </a:cubicBezTo>
                      <a:cubicBezTo>
                        <a:pt x="122" y="13"/>
                        <a:pt x="122" y="13"/>
                        <a:pt x="123" y="13"/>
                      </a:cubicBezTo>
                      <a:cubicBezTo>
                        <a:pt x="123" y="13"/>
                        <a:pt x="123" y="13"/>
                        <a:pt x="123" y="13"/>
                      </a:cubicBezTo>
                      <a:cubicBezTo>
                        <a:pt x="123" y="14"/>
                        <a:pt x="124" y="14"/>
                        <a:pt x="124" y="14"/>
                      </a:cubicBezTo>
                      <a:cubicBezTo>
                        <a:pt x="124" y="14"/>
                        <a:pt x="124" y="14"/>
                        <a:pt x="124" y="14"/>
                      </a:cubicBezTo>
                      <a:cubicBezTo>
                        <a:pt x="124" y="14"/>
                        <a:pt x="124" y="14"/>
                        <a:pt x="124" y="14"/>
                      </a:cubicBezTo>
                      <a:cubicBezTo>
                        <a:pt x="125" y="14"/>
                        <a:pt x="125" y="14"/>
                        <a:pt x="125" y="14"/>
                      </a:cubicBezTo>
                      <a:cubicBezTo>
                        <a:pt x="125" y="14"/>
                        <a:pt x="125" y="14"/>
                        <a:pt x="125" y="14"/>
                      </a:cubicBezTo>
                      <a:cubicBezTo>
                        <a:pt x="125" y="14"/>
                        <a:pt x="125" y="14"/>
                        <a:pt x="125" y="14"/>
                      </a:cubicBezTo>
                      <a:cubicBezTo>
                        <a:pt x="125" y="14"/>
                        <a:pt x="125" y="14"/>
                        <a:pt x="125" y="14"/>
                      </a:cubicBezTo>
                      <a:cubicBezTo>
                        <a:pt x="125" y="14"/>
                        <a:pt x="125" y="14"/>
                        <a:pt x="125" y="14"/>
                      </a:cubicBezTo>
                      <a:cubicBezTo>
                        <a:pt x="125" y="14"/>
                        <a:pt x="125" y="14"/>
                        <a:pt x="125" y="14"/>
                      </a:cubicBezTo>
                      <a:cubicBezTo>
                        <a:pt x="125" y="15"/>
                        <a:pt x="125" y="15"/>
                        <a:pt x="125" y="15"/>
                      </a:cubicBezTo>
                      <a:cubicBezTo>
                        <a:pt x="125" y="15"/>
                        <a:pt x="125" y="15"/>
                        <a:pt x="125" y="15"/>
                      </a:cubicBezTo>
                      <a:cubicBezTo>
                        <a:pt x="125" y="15"/>
                        <a:pt x="125" y="15"/>
                        <a:pt x="125" y="15"/>
                      </a:cubicBezTo>
                      <a:cubicBezTo>
                        <a:pt x="125" y="15"/>
                        <a:pt x="125" y="15"/>
                        <a:pt x="125" y="15"/>
                      </a:cubicBezTo>
                      <a:cubicBezTo>
                        <a:pt x="125" y="15"/>
                        <a:pt x="125" y="15"/>
                        <a:pt x="125" y="15"/>
                      </a:cubicBezTo>
                      <a:cubicBezTo>
                        <a:pt x="125" y="16"/>
                        <a:pt x="125" y="16"/>
                        <a:pt x="125" y="16"/>
                      </a:cubicBezTo>
                      <a:cubicBezTo>
                        <a:pt x="125" y="16"/>
                        <a:pt x="126" y="16"/>
                        <a:pt x="126" y="16"/>
                      </a:cubicBezTo>
                      <a:cubicBezTo>
                        <a:pt x="126" y="17"/>
                        <a:pt x="126" y="17"/>
                        <a:pt x="126" y="17"/>
                      </a:cubicBezTo>
                      <a:cubicBezTo>
                        <a:pt x="126" y="17"/>
                        <a:pt x="126" y="17"/>
                        <a:pt x="126" y="17"/>
                      </a:cubicBezTo>
                      <a:cubicBezTo>
                        <a:pt x="126" y="17"/>
                        <a:pt x="126" y="17"/>
                        <a:pt x="126" y="17"/>
                      </a:cubicBezTo>
                      <a:cubicBezTo>
                        <a:pt x="126" y="17"/>
                        <a:pt x="126" y="18"/>
                        <a:pt x="126" y="18"/>
                      </a:cubicBezTo>
                      <a:cubicBezTo>
                        <a:pt x="126" y="18"/>
                        <a:pt x="126" y="18"/>
                        <a:pt x="126" y="18"/>
                      </a:cubicBezTo>
                      <a:cubicBezTo>
                        <a:pt x="126" y="18"/>
                        <a:pt x="126" y="18"/>
                        <a:pt x="127" y="18"/>
                      </a:cubicBezTo>
                      <a:cubicBezTo>
                        <a:pt x="127" y="18"/>
                        <a:pt x="127" y="18"/>
                        <a:pt x="127" y="18"/>
                      </a:cubicBezTo>
                      <a:cubicBezTo>
                        <a:pt x="127" y="18"/>
                        <a:pt x="127" y="19"/>
                        <a:pt x="127" y="19"/>
                      </a:cubicBezTo>
                      <a:cubicBezTo>
                        <a:pt x="127" y="19"/>
                        <a:pt x="127" y="19"/>
                        <a:pt x="127" y="19"/>
                      </a:cubicBezTo>
                      <a:cubicBezTo>
                        <a:pt x="127" y="19"/>
                        <a:pt x="127" y="19"/>
                        <a:pt x="127" y="19"/>
                      </a:cubicBezTo>
                      <a:cubicBezTo>
                        <a:pt x="127" y="19"/>
                        <a:pt x="127" y="19"/>
                        <a:pt x="127" y="19"/>
                      </a:cubicBezTo>
                      <a:cubicBezTo>
                        <a:pt x="127" y="19"/>
                        <a:pt x="127" y="19"/>
                        <a:pt x="127" y="19"/>
                      </a:cubicBezTo>
                      <a:cubicBezTo>
                        <a:pt x="127" y="19"/>
                        <a:pt x="127" y="19"/>
                        <a:pt x="127" y="19"/>
                      </a:cubicBezTo>
                      <a:cubicBezTo>
                        <a:pt x="127" y="19"/>
                        <a:pt x="127" y="19"/>
                        <a:pt x="127" y="19"/>
                      </a:cubicBezTo>
                      <a:cubicBezTo>
                        <a:pt x="127" y="19"/>
                        <a:pt x="126" y="18"/>
                        <a:pt x="126" y="18"/>
                      </a:cubicBezTo>
                      <a:cubicBezTo>
                        <a:pt x="126" y="18"/>
                        <a:pt x="126" y="18"/>
                        <a:pt x="126" y="18"/>
                      </a:cubicBezTo>
                      <a:cubicBezTo>
                        <a:pt x="126" y="18"/>
                        <a:pt x="126" y="18"/>
                        <a:pt x="126" y="18"/>
                      </a:cubicBezTo>
                      <a:cubicBezTo>
                        <a:pt x="126" y="18"/>
                        <a:pt x="126" y="18"/>
                        <a:pt x="126" y="18"/>
                      </a:cubicBezTo>
                      <a:cubicBezTo>
                        <a:pt x="126" y="18"/>
                        <a:pt x="125" y="18"/>
                        <a:pt x="125" y="17"/>
                      </a:cubicBezTo>
                      <a:cubicBezTo>
                        <a:pt x="125" y="17"/>
                        <a:pt x="126" y="17"/>
                        <a:pt x="126" y="17"/>
                      </a:cubicBezTo>
                      <a:cubicBezTo>
                        <a:pt x="126" y="17"/>
                        <a:pt x="126" y="17"/>
                        <a:pt x="126" y="17"/>
                      </a:cubicBezTo>
                      <a:cubicBezTo>
                        <a:pt x="126" y="17"/>
                        <a:pt x="126" y="17"/>
                        <a:pt x="126" y="17"/>
                      </a:cubicBezTo>
                      <a:cubicBezTo>
                        <a:pt x="126" y="17"/>
                        <a:pt x="126" y="17"/>
                        <a:pt x="126" y="17"/>
                      </a:cubicBezTo>
                      <a:cubicBezTo>
                        <a:pt x="126" y="17"/>
                        <a:pt x="126" y="17"/>
                        <a:pt x="126" y="17"/>
                      </a:cubicBezTo>
                      <a:cubicBezTo>
                        <a:pt x="126" y="17"/>
                        <a:pt x="126" y="17"/>
                        <a:pt x="126" y="17"/>
                      </a:cubicBezTo>
                      <a:cubicBezTo>
                        <a:pt x="126" y="17"/>
                        <a:pt x="126" y="16"/>
                        <a:pt x="125" y="16"/>
                      </a:cubicBezTo>
                      <a:cubicBezTo>
                        <a:pt x="125" y="16"/>
                        <a:pt x="125" y="16"/>
                        <a:pt x="125" y="16"/>
                      </a:cubicBezTo>
                      <a:cubicBezTo>
                        <a:pt x="125" y="16"/>
                        <a:pt x="125" y="16"/>
                        <a:pt x="125" y="16"/>
                      </a:cubicBezTo>
                      <a:cubicBezTo>
                        <a:pt x="125" y="16"/>
                        <a:pt x="125" y="16"/>
                        <a:pt x="125" y="16"/>
                      </a:cubicBezTo>
                      <a:cubicBezTo>
                        <a:pt x="125" y="16"/>
                        <a:pt x="125" y="16"/>
                        <a:pt x="125" y="16"/>
                      </a:cubicBezTo>
                      <a:cubicBezTo>
                        <a:pt x="125" y="16"/>
                        <a:pt x="125" y="16"/>
                        <a:pt x="125" y="16"/>
                      </a:cubicBezTo>
                      <a:cubicBezTo>
                        <a:pt x="125" y="16"/>
                        <a:pt x="125" y="17"/>
                        <a:pt x="125" y="17"/>
                      </a:cubicBezTo>
                      <a:cubicBezTo>
                        <a:pt x="124" y="17"/>
                        <a:pt x="124" y="16"/>
                        <a:pt x="124" y="16"/>
                      </a:cubicBezTo>
                      <a:cubicBezTo>
                        <a:pt x="124" y="16"/>
                        <a:pt x="124" y="16"/>
                        <a:pt x="124" y="16"/>
                      </a:cubicBezTo>
                      <a:cubicBezTo>
                        <a:pt x="124" y="16"/>
                        <a:pt x="124" y="16"/>
                        <a:pt x="124" y="16"/>
                      </a:cubicBezTo>
                      <a:cubicBezTo>
                        <a:pt x="124" y="16"/>
                        <a:pt x="124" y="16"/>
                        <a:pt x="124" y="16"/>
                      </a:cubicBezTo>
                      <a:cubicBezTo>
                        <a:pt x="124" y="15"/>
                        <a:pt x="124" y="15"/>
                        <a:pt x="124" y="15"/>
                      </a:cubicBezTo>
                      <a:cubicBezTo>
                        <a:pt x="124" y="15"/>
                        <a:pt x="124" y="15"/>
                        <a:pt x="124" y="15"/>
                      </a:cubicBezTo>
                      <a:cubicBezTo>
                        <a:pt x="124" y="15"/>
                        <a:pt x="124" y="15"/>
                        <a:pt x="124" y="15"/>
                      </a:cubicBezTo>
                      <a:cubicBezTo>
                        <a:pt x="124" y="15"/>
                        <a:pt x="124" y="15"/>
                        <a:pt x="125" y="15"/>
                      </a:cubicBezTo>
                      <a:cubicBezTo>
                        <a:pt x="125" y="15"/>
                        <a:pt x="125" y="15"/>
                        <a:pt x="124" y="15"/>
                      </a:cubicBezTo>
                      <a:cubicBezTo>
                        <a:pt x="124" y="15"/>
                        <a:pt x="124" y="15"/>
                        <a:pt x="124" y="15"/>
                      </a:cubicBezTo>
                      <a:cubicBezTo>
                        <a:pt x="124" y="15"/>
                        <a:pt x="124" y="15"/>
                        <a:pt x="124" y="15"/>
                      </a:cubicBezTo>
                      <a:cubicBezTo>
                        <a:pt x="124" y="14"/>
                        <a:pt x="124" y="14"/>
                        <a:pt x="124" y="14"/>
                      </a:cubicBezTo>
                      <a:cubicBezTo>
                        <a:pt x="124" y="14"/>
                        <a:pt x="124" y="14"/>
                        <a:pt x="123" y="14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122" y="14"/>
                        <a:pt x="122" y="14"/>
                        <a:pt x="122" y="14"/>
                      </a:cubicBezTo>
                      <a:cubicBezTo>
                        <a:pt x="122" y="14"/>
                        <a:pt x="122" y="14"/>
                        <a:pt x="122" y="14"/>
                      </a:cubicBezTo>
                      <a:cubicBezTo>
                        <a:pt x="122" y="14"/>
                        <a:pt x="122" y="14"/>
                        <a:pt x="122" y="14"/>
                      </a:cubicBezTo>
                      <a:cubicBezTo>
                        <a:pt x="122" y="14"/>
                        <a:pt x="122" y="14"/>
                        <a:pt x="122" y="14"/>
                      </a:cubicBezTo>
                      <a:cubicBezTo>
                        <a:pt x="122" y="14"/>
                        <a:pt x="121" y="14"/>
                        <a:pt x="121" y="14"/>
                      </a:cubicBezTo>
                      <a:cubicBezTo>
                        <a:pt x="121" y="14"/>
                        <a:pt x="121" y="14"/>
                        <a:pt x="121" y="14"/>
                      </a:cubicBezTo>
                      <a:cubicBezTo>
                        <a:pt x="121" y="14"/>
                        <a:pt x="121" y="13"/>
                        <a:pt x="121" y="13"/>
                      </a:cubicBezTo>
                      <a:cubicBezTo>
                        <a:pt x="121" y="13"/>
                        <a:pt x="121" y="13"/>
                        <a:pt x="121" y="13"/>
                      </a:cubicBezTo>
                      <a:cubicBezTo>
                        <a:pt x="120" y="13"/>
                        <a:pt x="120" y="13"/>
                        <a:pt x="120" y="13"/>
                      </a:cubicBezTo>
                      <a:cubicBezTo>
                        <a:pt x="120" y="13"/>
                        <a:pt x="120" y="13"/>
                        <a:pt x="120" y="13"/>
                      </a:cubicBezTo>
                      <a:cubicBezTo>
                        <a:pt x="120" y="13"/>
                        <a:pt x="120" y="13"/>
                        <a:pt x="120" y="13"/>
                      </a:cubicBezTo>
                      <a:cubicBezTo>
                        <a:pt x="120" y="13"/>
                        <a:pt x="120" y="13"/>
                        <a:pt x="120" y="13"/>
                      </a:cubicBezTo>
                      <a:cubicBezTo>
                        <a:pt x="120" y="13"/>
                        <a:pt x="120" y="14"/>
                        <a:pt x="119" y="14"/>
                      </a:cubicBezTo>
                      <a:cubicBezTo>
                        <a:pt x="119" y="14"/>
                        <a:pt x="119" y="14"/>
                        <a:pt x="119" y="14"/>
                      </a:cubicBezTo>
                      <a:cubicBezTo>
                        <a:pt x="119" y="14"/>
                        <a:pt x="119" y="14"/>
                        <a:pt x="120" y="14"/>
                      </a:cubicBezTo>
                      <a:cubicBezTo>
                        <a:pt x="120" y="14"/>
                        <a:pt x="120" y="14"/>
                        <a:pt x="120" y="14"/>
                      </a:cubicBezTo>
                      <a:cubicBezTo>
                        <a:pt x="120" y="14"/>
                        <a:pt x="120" y="14"/>
                        <a:pt x="120" y="14"/>
                      </a:cubicBezTo>
                      <a:cubicBezTo>
                        <a:pt x="120" y="14"/>
                        <a:pt x="120" y="15"/>
                        <a:pt x="120" y="15"/>
                      </a:cubicBezTo>
                      <a:cubicBezTo>
                        <a:pt x="120" y="15"/>
                        <a:pt x="120" y="15"/>
                        <a:pt x="120" y="15"/>
                      </a:cubicBezTo>
                      <a:cubicBezTo>
                        <a:pt x="120" y="15"/>
                        <a:pt x="119" y="14"/>
                        <a:pt x="119" y="14"/>
                      </a:cubicBezTo>
                      <a:cubicBezTo>
                        <a:pt x="119" y="14"/>
                        <a:pt x="119" y="14"/>
                        <a:pt x="119" y="14"/>
                      </a:cubicBezTo>
                      <a:cubicBezTo>
                        <a:pt x="119" y="14"/>
                        <a:pt x="119" y="14"/>
                        <a:pt x="119" y="14"/>
                      </a:cubicBezTo>
                      <a:cubicBezTo>
                        <a:pt x="119" y="14"/>
                        <a:pt x="119" y="14"/>
                        <a:pt x="119" y="14"/>
                      </a:cubicBezTo>
                      <a:cubicBezTo>
                        <a:pt x="119" y="14"/>
                        <a:pt x="118" y="14"/>
                        <a:pt x="118" y="14"/>
                      </a:cubicBezTo>
                      <a:cubicBezTo>
                        <a:pt x="118" y="14"/>
                        <a:pt x="118" y="14"/>
                        <a:pt x="118" y="14"/>
                      </a:cubicBezTo>
                      <a:cubicBezTo>
                        <a:pt x="118" y="15"/>
                        <a:pt x="119" y="15"/>
                        <a:pt x="119" y="15"/>
                      </a:cubicBezTo>
                      <a:cubicBezTo>
                        <a:pt x="119" y="16"/>
                        <a:pt x="119" y="16"/>
                        <a:pt x="120" y="16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20" y="16"/>
                        <a:pt x="120" y="16"/>
                        <a:pt x="120" y="15"/>
                      </a:cubicBezTo>
                      <a:cubicBezTo>
                        <a:pt x="120" y="15"/>
                        <a:pt x="120" y="15"/>
                        <a:pt x="120" y="15"/>
                      </a:cubicBezTo>
                      <a:cubicBezTo>
                        <a:pt x="120" y="15"/>
                        <a:pt x="120" y="15"/>
                        <a:pt x="120" y="16"/>
                      </a:cubicBezTo>
                      <a:cubicBezTo>
                        <a:pt x="120" y="16"/>
                        <a:pt x="120" y="16"/>
                        <a:pt x="121" y="16"/>
                      </a:cubicBezTo>
                      <a:cubicBezTo>
                        <a:pt x="121" y="16"/>
                        <a:pt x="121" y="16"/>
                        <a:pt x="121" y="16"/>
                      </a:cubicBezTo>
                      <a:cubicBezTo>
                        <a:pt x="121" y="16"/>
                        <a:pt x="121" y="16"/>
                        <a:pt x="121" y="16"/>
                      </a:cubicBezTo>
                      <a:cubicBezTo>
                        <a:pt x="121" y="16"/>
                        <a:pt x="121" y="16"/>
                        <a:pt x="121" y="16"/>
                      </a:cubicBezTo>
                      <a:cubicBezTo>
                        <a:pt x="121" y="16"/>
                        <a:pt x="121" y="16"/>
                        <a:pt x="121" y="16"/>
                      </a:cubicBezTo>
                      <a:cubicBezTo>
                        <a:pt x="121" y="16"/>
                        <a:pt x="121" y="16"/>
                        <a:pt x="121" y="16"/>
                      </a:cubicBezTo>
                      <a:cubicBezTo>
                        <a:pt x="121" y="16"/>
                        <a:pt x="121" y="16"/>
                        <a:pt x="121" y="16"/>
                      </a:cubicBezTo>
                      <a:cubicBezTo>
                        <a:pt x="121" y="16"/>
                        <a:pt x="120" y="16"/>
                        <a:pt x="120" y="16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20" y="16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19" y="16"/>
                        <a:pt x="118" y="16"/>
                        <a:pt x="118" y="16"/>
                      </a:cubicBezTo>
                      <a:cubicBezTo>
                        <a:pt x="118" y="16"/>
                        <a:pt x="118" y="16"/>
                        <a:pt x="118" y="16"/>
                      </a:cubicBezTo>
                      <a:cubicBezTo>
                        <a:pt x="118" y="16"/>
                        <a:pt x="118" y="16"/>
                        <a:pt x="118" y="16"/>
                      </a:cubicBezTo>
                      <a:cubicBezTo>
                        <a:pt x="118" y="16"/>
                        <a:pt x="118" y="16"/>
                        <a:pt x="118" y="16"/>
                      </a:cubicBezTo>
                      <a:cubicBezTo>
                        <a:pt x="118" y="16"/>
                        <a:pt x="118" y="16"/>
                        <a:pt x="118" y="16"/>
                      </a:cubicBezTo>
                      <a:cubicBezTo>
                        <a:pt x="118" y="15"/>
                        <a:pt x="118" y="15"/>
                        <a:pt x="118" y="15"/>
                      </a:cubicBezTo>
                      <a:cubicBezTo>
                        <a:pt x="117" y="15"/>
                        <a:pt x="117" y="15"/>
                        <a:pt x="117" y="15"/>
                      </a:cubicBezTo>
                      <a:cubicBezTo>
                        <a:pt x="117" y="15"/>
                        <a:pt x="117" y="15"/>
                        <a:pt x="117" y="15"/>
                      </a:cubicBezTo>
                      <a:cubicBezTo>
                        <a:pt x="117" y="14"/>
                        <a:pt x="117" y="14"/>
                        <a:pt x="118" y="14"/>
                      </a:cubicBezTo>
                      <a:cubicBezTo>
                        <a:pt x="118" y="14"/>
                        <a:pt x="118" y="14"/>
                        <a:pt x="118" y="14"/>
                      </a:cubicBezTo>
                      <a:cubicBezTo>
                        <a:pt x="118" y="14"/>
                        <a:pt x="118" y="14"/>
                        <a:pt x="118" y="14"/>
                      </a:cubicBezTo>
                      <a:cubicBezTo>
                        <a:pt x="118" y="14"/>
                        <a:pt x="118" y="14"/>
                        <a:pt x="118" y="13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17" y="12"/>
                        <a:pt x="117" y="12"/>
                        <a:pt x="117" y="12"/>
                      </a:cubicBezTo>
                      <a:cubicBezTo>
                        <a:pt x="117" y="12"/>
                        <a:pt x="117" y="12"/>
                        <a:pt x="117" y="13"/>
                      </a:cubicBezTo>
                      <a:cubicBezTo>
                        <a:pt x="116" y="13"/>
                        <a:pt x="117" y="13"/>
                        <a:pt x="117" y="13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17" y="13"/>
                        <a:pt x="117" y="13"/>
                        <a:pt x="117" y="14"/>
                      </a:cubicBezTo>
                      <a:cubicBezTo>
                        <a:pt x="117" y="14"/>
                        <a:pt x="117" y="14"/>
                        <a:pt x="117" y="14"/>
                      </a:cubicBezTo>
                      <a:cubicBezTo>
                        <a:pt x="117" y="14"/>
                        <a:pt x="117" y="14"/>
                        <a:pt x="117" y="14"/>
                      </a:cubicBezTo>
                      <a:cubicBezTo>
                        <a:pt x="117" y="14"/>
                        <a:pt x="116" y="14"/>
                        <a:pt x="116" y="15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6"/>
                        <a:pt x="116" y="16"/>
                        <a:pt x="116" y="16"/>
                      </a:cubicBezTo>
                      <a:cubicBezTo>
                        <a:pt x="116" y="16"/>
                        <a:pt x="117" y="16"/>
                        <a:pt x="117" y="17"/>
                      </a:cubicBezTo>
                      <a:cubicBezTo>
                        <a:pt x="117" y="17"/>
                        <a:pt x="117" y="17"/>
                        <a:pt x="117" y="17"/>
                      </a:cubicBezTo>
                      <a:cubicBezTo>
                        <a:pt x="117" y="18"/>
                        <a:pt x="117" y="18"/>
                        <a:pt x="117" y="18"/>
                      </a:cubicBezTo>
                      <a:cubicBezTo>
                        <a:pt x="117" y="18"/>
                        <a:pt x="117" y="18"/>
                        <a:pt x="117" y="18"/>
                      </a:cubicBezTo>
                      <a:cubicBezTo>
                        <a:pt x="117" y="18"/>
                        <a:pt x="117" y="18"/>
                        <a:pt x="117" y="18"/>
                      </a:cubicBezTo>
                      <a:cubicBezTo>
                        <a:pt x="117" y="18"/>
                        <a:pt x="117" y="18"/>
                        <a:pt x="117" y="19"/>
                      </a:cubicBezTo>
                      <a:cubicBezTo>
                        <a:pt x="117" y="19"/>
                        <a:pt x="118" y="19"/>
                        <a:pt x="117" y="19"/>
                      </a:cubicBezTo>
                      <a:cubicBezTo>
                        <a:pt x="117" y="19"/>
                        <a:pt x="117" y="19"/>
                        <a:pt x="117" y="19"/>
                      </a:cubicBezTo>
                      <a:cubicBezTo>
                        <a:pt x="117" y="19"/>
                        <a:pt x="117" y="20"/>
                        <a:pt x="118" y="20"/>
                      </a:cubicBezTo>
                      <a:cubicBezTo>
                        <a:pt x="118" y="20"/>
                        <a:pt x="118" y="20"/>
                        <a:pt x="118" y="20"/>
                      </a:cubicBezTo>
                      <a:cubicBezTo>
                        <a:pt x="118" y="20"/>
                        <a:pt x="118" y="20"/>
                        <a:pt x="118" y="20"/>
                      </a:cubicBezTo>
                      <a:cubicBezTo>
                        <a:pt x="118" y="21"/>
                        <a:pt x="118" y="21"/>
                        <a:pt x="118" y="21"/>
                      </a:cubicBezTo>
                      <a:cubicBezTo>
                        <a:pt x="118" y="21"/>
                        <a:pt x="118" y="21"/>
                        <a:pt x="118" y="21"/>
                      </a:cubicBezTo>
                      <a:cubicBezTo>
                        <a:pt x="118" y="21"/>
                        <a:pt x="118" y="21"/>
                        <a:pt x="118" y="21"/>
                      </a:cubicBezTo>
                      <a:cubicBezTo>
                        <a:pt x="118" y="21"/>
                        <a:pt x="118" y="21"/>
                        <a:pt x="118" y="21"/>
                      </a:cubicBezTo>
                      <a:cubicBezTo>
                        <a:pt x="118" y="21"/>
                        <a:pt x="119" y="21"/>
                        <a:pt x="119" y="21"/>
                      </a:cubicBezTo>
                      <a:cubicBezTo>
                        <a:pt x="119" y="21"/>
                        <a:pt x="119" y="21"/>
                        <a:pt x="119" y="21"/>
                      </a:cubicBezTo>
                      <a:cubicBezTo>
                        <a:pt x="119" y="20"/>
                        <a:pt x="119" y="20"/>
                        <a:pt x="120" y="20"/>
                      </a:cubicBezTo>
                      <a:cubicBezTo>
                        <a:pt x="120" y="20"/>
                        <a:pt x="120" y="20"/>
                        <a:pt x="120" y="20"/>
                      </a:cubicBezTo>
                      <a:cubicBezTo>
                        <a:pt x="121" y="21"/>
                        <a:pt x="121" y="21"/>
                        <a:pt x="121" y="21"/>
                      </a:cubicBezTo>
                      <a:cubicBezTo>
                        <a:pt x="121" y="21"/>
                        <a:pt x="121" y="21"/>
                        <a:pt x="121" y="21"/>
                      </a:cubicBezTo>
                      <a:cubicBezTo>
                        <a:pt x="121" y="21"/>
                        <a:pt x="121" y="21"/>
                        <a:pt x="121" y="21"/>
                      </a:cubicBezTo>
                      <a:cubicBezTo>
                        <a:pt x="121" y="21"/>
                        <a:pt x="121" y="21"/>
                        <a:pt x="121" y="21"/>
                      </a:cubicBezTo>
                      <a:cubicBezTo>
                        <a:pt x="121" y="21"/>
                        <a:pt x="122" y="21"/>
                        <a:pt x="122" y="21"/>
                      </a:cubicBezTo>
                      <a:cubicBezTo>
                        <a:pt x="122" y="21"/>
                        <a:pt x="122" y="22"/>
                        <a:pt x="122" y="22"/>
                      </a:cubicBezTo>
                      <a:cubicBezTo>
                        <a:pt x="122" y="22"/>
                        <a:pt x="122" y="22"/>
                        <a:pt x="122" y="22"/>
                      </a:cubicBezTo>
                      <a:cubicBezTo>
                        <a:pt x="122" y="22"/>
                        <a:pt x="122" y="22"/>
                        <a:pt x="122" y="22"/>
                      </a:cubicBezTo>
                      <a:cubicBezTo>
                        <a:pt x="122" y="22"/>
                        <a:pt x="122" y="22"/>
                        <a:pt x="122" y="22"/>
                      </a:cubicBezTo>
                      <a:cubicBezTo>
                        <a:pt x="122" y="22"/>
                        <a:pt x="122" y="22"/>
                        <a:pt x="122" y="22"/>
                      </a:cubicBezTo>
                      <a:cubicBezTo>
                        <a:pt x="122" y="23"/>
                        <a:pt x="122" y="23"/>
                        <a:pt x="122" y="23"/>
                      </a:cubicBezTo>
                      <a:cubicBezTo>
                        <a:pt x="122" y="23"/>
                        <a:pt x="122" y="23"/>
                        <a:pt x="122" y="23"/>
                      </a:cubicBezTo>
                      <a:cubicBezTo>
                        <a:pt x="122" y="23"/>
                        <a:pt x="123" y="24"/>
                        <a:pt x="123" y="24"/>
                      </a:cubicBezTo>
                      <a:cubicBezTo>
                        <a:pt x="123" y="24"/>
                        <a:pt x="123" y="24"/>
                        <a:pt x="123" y="24"/>
                      </a:cubicBezTo>
                      <a:cubicBezTo>
                        <a:pt x="123" y="24"/>
                        <a:pt x="123" y="24"/>
                        <a:pt x="123" y="24"/>
                      </a:cubicBezTo>
                      <a:cubicBezTo>
                        <a:pt x="123" y="24"/>
                        <a:pt x="123" y="24"/>
                        <a:pt x="123" y="24"/>
                      </a:cubicBezTo>
                      <a:cubicBezTo>
                        <a:pt x="123" y="24"/>
                        <a:pt x="123" y="24"/>
                        <a:pt x="123" y="24"/>
                      </a:cubicBezTo>
                      <a:cubicBezTo>
                        <a:pt x="123" y="24"/>
                        <a:pt x="123" y="24"/>
                        <a:pt x="123" y="24"/>
                      </a:cubicBezTo>
                      <a:cubicBezTo>
                        <a:pt x="123" y="24"/>
                        <a:pt x="123" y="24"/>
                        <a:pt x="123" y="24"/>
                      </a:cubicBezTo>
                      <a:cubicBezTo>
                        <a:pt x="123" y="24"/>
                        <a:pt x="123" y="24"/>
                        <a:pt x="123" y="24"/>
                      </a:cubicBezTo>
                      <a:cubicBezTo>
                        <a:pt x="123" y="24"/>
                        <a:pt x="122" y="24"/>
                        <a:pt x="122" y="24"/>
                      </a:cubicBezTo>
                      <a:cubicBezTo>
                        <a:pt x="122" y="24"/>
                        <a:pt x="122" y="24"/>
                        <a:pt x="122" y="24"/>
                      </a:cubicBezTo>
                      <a:cubicBezTo>
                        <a:pt x="122" y="24"/>
                        <a:pt x="122" y="24"/>
                        <a:pt x="122" y="24"/>
                      </a:cubicBezTo>
                      <a:cubicBezTo>
                        <a:pt x="122" y="24"/>
                        <a:pt x="122" y="24"/>
                        <a:pt x="122" y="23"/>
                      </a:cubicBezTo>
                      <a:cubicBezTo>
                        <a:pt x="122" y="23"/>
                        <a:pt x="122" y="23"/>
                        <a:pt x="122" y="23"/>
                      </a:cubicBezTo>
                      <a:cubicBezTo>
                        <a:pt x="121" y="23"/>
                        <a:pt x="122" y="22"/>
                        <a:pt x="122" y="22"/>
                      </a:cubicBezTo>
                      <a:cubicBezTo>
                        <a:pt x="122" y="22"/>
                        <a:pt x="121" y="22"/>
                        <a:pt x="121" y="21"/>
                      </a:cubicBezTo>
                      <a:cubicBezTo>
                        <a:pt x="121" y="21"/>
                        <a:pt x="121" y="21"/>
                        <a:pt x="121" y="21"/>
                      </a:cubicBezTo>
                      <a:cubicBezTo>
                        <a:pt x="121" y="21"/>
                        <a:pt x="120" y="21"/>
                        <a:pt x="120" y="21"/>
                      </a:cubicBezTo>
                      <a:cubicBezTo>
                        <a:pt x="120" y="21"/>
                        <a:pt x="120" y="21"/>
                        <a:pt x="120" y="21"/>
                      </a:cubicBezTo>
                      <a:cubicBezTo>
                        <a:pt x="120" y="21"/>
                        <a:pt x="120" y="21"/>
                        <a:pt x="120" y="21"/>
                      </a:cubicBezTo>
                      <a:cubicBezTo>
                        <a:pt x="120" y="21"/>
                        <a:pt x="120" y="21"/>
                        <a:pt x="119" y="21"/>
                      </a:cubicBezTo>
                      <a:cubicBezTo>
                        <a:pt x="119" y="21"/>
                        <a:pt x="119" y="21"/>
                        <a:pt x="119" y="22"/>
                      </a:cubicBezTo>
                      <a:cubicBezTo>
                        <a:pt x="119" y="22"/>
                        <a:pt x="119" y="22"/>
                        <a:pt x="119" y="22"/>
                      </a:cubicBezTo>
                      <a:cubicBezTo>
                        <a:pt x="119" y="22"/>
                        <a:pt x="119" y="23"/>
                        <a:pt x="119" y="23"/>
                      </a:cubicBezTo>
                      <a:cubicBezTo>
                        <a:pt x="120" y="23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5"/>
                      </a:cubicBezTo>
                      <a:cubicBezTo>
                        <a:pt x="119" y="25"/>
                        <a:pt x="119" y="25"/>
                        <a:pt x="119" y="25"/>
                      </a:cubicBezTo>
                      <a:cubicBezTo>
                        <a:pt x="119" y="25"/>
                        <a:pt x="119" y="25"/>
                        <a:pt x="119" y="25"/>
                      </a:cubicBezTo>
                      <a:cubicBezTo>
                        <a:pt x="119" y="25"/>
                        <a:pt x="118" y="25"/>
                        <a:pt x="118" y="25"/>
                      </a:cubicBezTo>
                      <a:cubicBezTo>
                        <a:pt x="118" y="25"/>
                        <a:pt x="118" y="25"/>
                        <a:pt x="118" y="25"/>
                      </a:cubicBezTo>
                      <a:cubicBezTo>
                        <a:pt x="118" y="25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7" y="26"/>
                        <a:pt x="117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7"/>
                      </a:cubicBezTo>
                      <a:cubicBezTo>
                        <a:pt x="118" y="27"/>
                        <a:pt x="117" y="27"/>
                        <a:pt x="117" y="27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7" y="26"/>
                        <a:pt x="117" y="26"/>
                        <a:pt x="117" y="26"/>
                      </a:cubicBezTo>
                      <a:cubicBezTo>
                        <a:pt x="117" y="26"/>
                        <a:pt x="116" y="26"/>
                        <a:pt x="116" y="27"/>
                      </a:cubicBezTo>
                      <a:cubicBezTo>
                        <a:pt x="116" y="27"/>
                        <a:pt x="116" y="27"/>
                        <a:pt x="116" y="27"/>
                      </a:cubicBezTo>
                      <a:cubicBezTo>
                        <a:pt x="116" y="27"/>
                        <a:pt x="116" y="27"/>
                        <a:pt x="116" y="27"/>
                      </a:cubicBezTo>
                      <a:cubicBezTo>
                        <a:pt x="115" y="27"/>
                        <a:pt x="115" y="27"/>
                        <a:pt x="115" y="27"/>
                      </a:cubicBezTo>
                      <a:cubicBezTo>
                        <a:pt x="115" y="27"/>
                        <a:pt x="115" y="27"/>
                        <a:pt x="115" y="27"/>
                      </a:cubicBezTo>
                      <a:cubicBezTo>
                        <a:pt x="115" y="27"/>
                        <a:pt x="115" y="26"/>
                        <a:pt x="115" y="26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4" y="26"/>
                        <a:pt x="114" y="26"/>
                        <a:pt x="114" y="26"/>
                      </a:cubicBezTo>
                      <a:cubicBezTo>
                        <a:pt x="114" y="26"/>
                        <a:pt x="114" y="26"/>
                        <a:pt x="114" y="26"/>
                      </a:cubicBezTo>
                      <a:cubicBezTo>
                        <a:pt x="114" y="26"/>
                        <a:pt x="114" y="26"/>
                        <a:pt x="114" y="26"/>
                      </a:cubicBezTo>
                      <a:cubicBezTo>
                        <a:pt x="114" y="26"/>
                        <a:pt x="113" y="26"/>
                        <a:pt x="113" y="26"/>
                      </a:cubicBezTo>
                      <a:cubicBezTo>
                        <a:pt x="114" y="26"/>
                        <a:pt x="114" y="26"/>
                        <a:pt x="114" y="26"/>
                      </a:cubicBezTo>
                      <a:cubicBezTo>
                        <a:pt x="114" y="26"/>
                        <a:pt x="114" y="26"/>
                        <a:pt x="114" y="26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5" y="26"/>
                        <a:pt x="115" y="25"/>
                        <a:pt x="115" y="25"/>
                      </a:cubicBezTo>
                      <a:cubicBezTo>
                        <a:pt x="115" y="25"/>
                        <a:pt x="115" y="25"/>
                        <a:pt x="115" y="25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6" y="26"/>
                        <a:pt x="116" y="26"/>
                        <a:pt x="116" y="26"/>
                      </a:cubicBezTo>
                      <a:cubicBezTo>
                        <a:pt x="116" y="26"/>
                        <a:pt x="116" y="26"/>
                        <a:pt x="116" y="26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6" y="26"/>
                        <a:pt x="116" y="26"/>
                        <a:pt x="116" y="26"/>
                      </a:cubicBezTo>
                      <a:cubicBezTo>
                        <a:pt x="116" y="26"/>
                        <a:pt x="116" y="26"/>
                        <a:pt x="116" y="26"/>
                      </a:cubicBezTo>
                      <a:cubicBezTo>
                        <a:pt x="116" y="26"/>
                        <a:pt x="116" y="26"/>
                        <a:pt x="116" y="26"/>
                      </a:cubicBezTo>
                      <a:cubicBezTo>
                        <a:pt x="116" y="26"/>
                        <a:pt x="116" y="26"/>
                        <a:pt x="116" y="26"/>
                      </a:cubicBezTo>
                      <a:cubicBezTo>
                        <a:pt x="116" y="26"/>
                        <a:pt x="116" y="26"/>
                        <a:pt x="116" y="26"/>
                      </a:cubicBezTo>
                      <a:cubicBezTo>
                        <a:pt x="116" y="26"/>
                        <a:pt x="116" y="26"/>
                        <a:pt x="116" y="26"/>
                      </a:cubicBezTo>
                      <a:cubicBezTo>
                        <a:pt x="116" y="26"/>
                        <a:pt x="116" y="26"/>
                        <a:pt x="116" y="26"/>
                      </a:cubicBezTo>
                      <a:cubicBezTo>
                        <a:pt x="116" y="26"/>
                        <a:pt x="116" y="26"/>
                        <a:pt x="116" y="26"/>
                      </a:cubicBezTo>
                      <a:cubicBezTo>
                        <a:pt x="116" y="26"/>
                        <a:pt x="116" y="26"/>
                        <a:pt x="117" y="26"/>
                      </a:cubicBezTo>
                      <a:cubicBezTo>
                        <a:pt x="117" y="26"/>
                        <a:pt x="117" y="26"/>
                        <a:pt x="117" y="26"/>
                      </a:cubicBezTo>
                      <a:cubicBezTo>
                        <a:pt x="117" y="26"/>
                        <a:pt x="117" y="26"/>
                        <a:pt x="117" y="26"/>
                      </a:cubicBezTo>
                      <a:cubicBezTo>
                        <a:pt x="117" y="26"/>
                        <a:pt x="117" y="26"/>
                        <a:pt x="117" y="25"/>
                      </a:cubicBezTo>
                      <a:cubicBezTo>
                        <a:pt x="116" y="25"/>
                        <a:pt x="116" y="25"/>
                        <a:pt x="116" y="25"/>
                      </a:cubicBezTo>
                      <a:cubicBezTo>
                        <a:pt x="116" y="25"/>
                        <a:pt x="117" y="25"/>
                        <a:pt x="117" y="25"/>
                      </a:cubicBezTo>
                      <a:cubicBezTo>
                        <a:pt x="117" y="25"/>
                        <a:pt x="117" y="25"/>
                        <a:pt x="117" y="25"/>
                      </a:cubicBezTo>
                      <a:cubicBezTo>
                        <a:pt x="117" y="25"/>
                        <a:pt x="117" y="25"/>
                        <a:pt x="117" y="25"/>
                      </a:cubicBezTo>
                      <a:cubicBezTo>
                        <a:pt x="117" y="25"/>
                        <a:pt x="117" y="25"/>
                        <a:pt x="117" y="25"/>
                      </a:cubicBezTo>
                      <a:cubicBezTo>
                        <a:pt x="117" y="25"/>
                        <a:pt x="117" y="25"/>
                        <a:pt x="117" y="25"/>
                      </a:cubicBezTo>
                      <a:cubicBezTo>
                        <a:pt x="117" y="25"/>
                        <a:pt x="117" y="25"/>
                        <a:pt x="117" y="25"/>
                      </a:cubicBezTo>
                      <a:cubicBezTo>
                        <a:pt x="117" y="25"/>
                        <a:pt x="117" y="25"/>
                        <a:pt x="117" y="25"/>
                      </a:cubicBezTo>
                      <a:cubicBezTo>
                        <a:pt x="117" y="25"/>
                        <a:pt x="117" y="25"/>
                        <a:pt x="117" y="25"/>
                      </a:cubicBezTo>
                      <a:cubicBezTo>
                        <a:pt x="117" y="24"/>
                        <a:pt x="117" y="24"/>
                        <a:pt x="117" y="24"/>
                      </a:cubicBezTo>
                      <a:cubicBezTo>
                        <a:pt x="117" y="24"/>
                        <a:pt x="117" y="24"/>
                        <a:pt x="117" y="24"/>
                      </a:cubicBezTo>
                      <a:cubicBezTo>
                        <a:pt x="117" y="24"/>
                        <a:pt x="117" y="24"/>
                        <a:pt x="117" y="24"/>
                      </a:cubicBezTo>
                      <a:cubicBezTo>
                        <a:pt x="118" y="24"/>
                        <a:pt x="118" y="24"/>
                        <a:pt x="118" y="24"/>
                      </a:cubicBezTo>
                      <a:cubicBezTo>
                        <a:pt x="118" y="24"/>
                        <a:pt x="118" y="24"/>
                        <a:pt x="118" y="24"/>
                      </a:cubicBezTo>
                      <a:cubicBezTo>
                        <a:pt x="118" y="24"/>
                        <a:pt x="118" y="24"/>
                        <a:pt x="118" y="23"/>
                      </a:cubicBezTo>
                      <a:cubicBezTo>
                        <a:pt x="118" y="23"/>
                        <a:pt x="118" y="23"/>
                        <a:pt x="118" y="23"/>
                      </a:cubicBezTo>
                      <a:cubicBezTo>
                        <a:pt x="118" y="23"/>
                        <a:pt x="118" y="23"/>
                        <a:pt x="118" y="23"/>
                      </a:cubicBezTo>
                      <a:cubicBezTo>
                        <a:pt x="118" y="23"/>
                        <a:pt x="118" y="22"/>
                        <a:pt x="118" y="22"/>
                      </a:cubicBezTo>
                      <a:cubicBezTo>
                        <a:pt x="118" y="22"/>
                        <a:pt x="118" y="22"/>
                        <a:pt x="118" y="22"/>
                      </a:cubicBezTo>
                      <a:cubicBezTo>
                        <a:pt x="118" y="21"/>
                        <a:pt x="117" y="21"/>
                        <a:pt x="117" y="21"/>
                      </a:cubicBezTo>
                      <a:cubicBezTo>
                        <a:pt x="117" y="21"/>
                        <a:pt x="117" y="21"/>
                        <a:pt x="117" y="21"/>
                      </a:cubicBezTo>
                      <a:cubicBezTo>
                        <a:pt x="117" y="21"/>
                        <a:pt x="117" y="21"/>
                        <a:pt x="117" y="21"/>
                      </a:cubicBezTo>
                      <a:cubicBezTo>
                        <a:pt x="117" y="21"/>
                        <a:pt x="117" y="21"/>
                        <a:pt x="117" y="21"/>
                      </a:cubicBezTo>
                      <a:cubicBezTo>
                        <a:pt x="116" y="21"/>
                        <a:pt x="116" y="20"/>
                        <a:pt x="116" y="20"/>
                      </a:cubicBezTo>
                      <a:cubicBezTo>
                        <a:pt x="116" y="20"/>
                        <a:pt x="116" y="20"/>
                        <a:pt x="116" y="20"/>
                      </a:cubicBezTo>
                      <a:cubicBezTo>
                        <a:pt x="116" y="19"/>
                        <a:pt x="116" y="19"/>
                        <a:pt x="116" y="19"/>
                      </a:cubicBezTo>
                      <a:cubicBezTo>
                        <a:pt x="116" y="19"/>
                        <a:pt x="116" y="19"/>
                        <a:pt x="116" y="18"/>
                      </a:cubicBezTo>
                      <a:cubicBezTo>
                        <a:pt x="116" y="18"/>
                        <a:pt x="116" y="18"/>
                        <a:pt x="116" y="17"/>
                      </a:cubicBezTo>
                      <a:cubicBezTo>
                        <a:pt x="116" y="17"/>
                        <a:pt x="116" y="17"/>
                        <a:pt x="116" y="17"/>
                      </a:cubicBezTo>
                      <a:cubicBezTo>
                        <a:pt x="116" y="17"/>
                        <a:pt x="116" y="17"/>
                        <a:pt x="116" y="17"/>
                      </a:cubicBezTo>
                      <a:cubicBezTo>
                        <a:pt x="116" y="17"/>
                        <a:pt x="116" y="17"/>
                        <a:pt x="116" y="17"/>
                      </a:cubicBezTo>
                      <a:cubicBezTo>
                        <a:pt x="116" y="17"/>
                        <a:pt x="115" y="17"/>
                        <a:pt x="115" y="16"/>
                      </a:cubicBezTo>
                      <a:cubicBezTo>
                        <a:pt x="115" y="16"/>
                        <a:pt x="115" y="16"/>
                        <a:pt x="115" y="16"/>
                      </a:cubicBezTo>
                      <a:cubicBezTo>
                        <a:pt x="115" y="16"/>
                        <a:pt x="115" y="16"/>
                        <a:pt x="115" y="16"/>
                      </a:cubicBezTo>
                      <a:cubicBezTo>
                        <a:pt x="115" y="16"/>
                        <a:pt x="115" y="16"/>
                        <a:pt x="115" y="16"/>
                      </a:cubicBezTo>
                      <a:cubicBezTo>
                        <a:pt x="115" y="16"/>
                        <a:pt x="115" y="16"/>
                        <a:pt x="115" y="16"/>
                      </a:cubicBezTo>
                      <a:cubicBezTo>
                        <a:pt x="115" y="16"/>
                        <a:pt x="115" y="15"/>
                        <a:pt x="115" y="15"/>
                      </a:cubicBezTo>
                      <a:cubicBezTo>
                        <a:pt x="115" y="15"/>
                        <a:pt x="115" y="15"/>
                        <a:pt x="115" y="15"/>
                      </a:cubicBezTo>
                      <a:cubicBezTo>
                        <a:pt x="115" y="15"/>
                        <a:pt x="115" y="14"/>
                        <a:pt x="115" y="14"/>
                      </a:cubicBezTo>
                      <a:cubicBezTo>
                        <a:pt x="115" y="14"/>
                        <a:pt x="115" y="14"/>
                        <a:pt x="115" y="14"/>
                      </a:cubicBezTo>
                      <a:cubicBezTo>
                        <a:pt x="115" y="13"/>
                        <a:pt x="115" y="13"/>
                        <a:pt x="115" y="13"/>
                      </a:cubicBezTo>
                      <a:cubicBezTo>
                        <a:pt x="114" y="13"/>
                        <a:pt x="114" y="13"/>
                        <a:pt x="114" y="13"/>
                      </a:cubicBezTo>
                      <a:cubicBezTo>
                        <a:pt x="114" y="13"/>
                        <a:pt x="114" y="13"/>
                        <a:pt x="114" y="13"/>
                      </a:cubicBezTo>
                      <a:cubicBezTo>
                        <a:pt x="114" y="13"/>
                        <a:pt x="114" y="13"/>
                        <a:pt x="114" y="13"/>
                      </a:cubicBezTo>
                      <a:cubicBezTo>
                        <a:pt x="114" y="13"/>
                        <a:pt x="114" y="13"/>
                        <a:pt x="114" y="13"/>
                      </a:cubicBezTo>
                      <a:cubicBezTo>
                        <a:pt x="114" y="13"/>
                        <a:pt x="114" y="13"/>
                        <a:pt x="114" y="13"/>
                      </a:cubicBezTo>
                      <a:cubicBezTo>
                        <a:pt x="114" y="13"/>
                        <a:pt x="114" y="13"/>
                        <a:pt x="114" y="13"/>
                      </a:cubicBezTo>
                      <a:cubicBezTo>
                        <a:pt x="114" y="13"/>
                        <a:pt x="114" y="13"/>
                        <a:pt x="114" y="13"/>
                      </a:cubicBezTo>
                      <a:cubicBezTo>
                        <a:pt x="114" y="13"/>
                        <a:pt x="114" y="13"/>
                        <a:pt x="114" y="13"/>
                      </a:cubicBezTo>
                      <a:cubicBezTo>
                        <a:pt x="114" y="13"/>
                        <a:pt x="113" y="13"/>
                        <a:pt x="113" y="13"/>
                      </a:cubicBezTo>
                      <a:cubicBezTo>
                        <a:pt x="112" y="13"/>
                        <a:pt x="112" y="13"/>
                        <a:pt x="112" y="13"/>
                      </a:cubicBezTo>
                      <a:cubicBezTo>
                        <a:pt x="112" y="13"/>
                        <a:pt x="112" y="13"/>
                        <a:pt x="112" y="13"/>
                      </a:cubicBezTo>
                      <a:cubicBezTo>
                        <a:pt x="112" y="13"/>
                        <a:pt x="112" y="13"/>
                        <a:pt x="112" y="13"/>
                      </a:cubicBezTo>
                      <a:cubicBezTo>
                        <a:pt x="112" y="13"/>
                        <a:pt x="112" y="13"/>
                        <a:pt x="112" y="13"/>
                      </a:cubicBezTo>
                      <a:cubicBezTo>
                        <a:pt x="112" y="12"/>
                        <a:pt x="112" y="12"/>
                        <a:pt x="112" y="12"/>
                      </a:cubicBezTo>
                      <a:cubicBezTo>
                        <a:pt x="112" y="12"/>
                        <a:pt x="111" y="12"/>
                        <a:pt x="111" y="13"/>
                      </a:cubicBezTo>
                      <a:cubicBezTo>
                        <a:pt x="111" y="13"/>
                        <a:pt x="111" y="13"/>
                        <a:pt x="111" y="14"/>
                      </a:cubicBezTo>
                      <a:cubicBezTo>
                        <a:pt x="111" y="15"/>
                        <a:pt x="111" y="16"/>
                        <a:pt x="110" y="16"/>
                      </a:cubicBezTo>
                      <a:cubicBezTo>
                        <a:pt x="110" y="16"/>
                        <a:pt x="110" y="17"/>
                        <a:pt x="110" y="17"/>
                      </a:cubicBezTo>
                      <a:cubicBezTo>
                        <a:pt x="110" y="17"/>
                        <a:pt x="110" y="17"/>
                        <a:pt x="110" y="17"/>
                      </a:cubicBezTo>
                      <a:cubicBezTo>
                        <a:pt x="110" y="17"/>
                        <a:pt x="110" y="17"/>
                        <a:pt x="110" y="17"/>
                      </a:cubicBezTo>
                      <a:cubicBezTo>
                        <a:pt x="110" y="17"/>
                        <a:pt x="110" y="17"/>
                        <a:pt x="110" y="17"/>
                      </a:cubicBezTo>
                      <a:cubicBezTo>
                        <a:pt x="110" y="17"/>
                        <a:pt x="110" y="17"/>
                        <a:pt x="110" y="17"/>
                      </a:cubicBezTo>
                      <a:cubicBezTo>
                        <a:pt x="110" y="17"/>
                        <a:pt x="110" y="17"/>
                        <a:pt x="110" y="17"/>
                      </a:cubicBezTo>
                      <a:cubicBezTo>
                        <a:pt x="110" y="17"/>
                        <a:pt x="110" y="17"/>
                        <a:pt x="110" y="17"/>
                      </a:cubicBezTo>
                      <a:cubicBezTo>
                        <a:pt x="110" y="17"/>
                        <a:pt x="110" y="17"/>
                        <a:pt x="110" y="17"/>
                      </a:cubicBezTo>
                      <a:cubicBezTo>
                        <a:pt x="110" y="17"/>
                        <a:pt x="110" y="17"/>
                        <a:pt x="110" y="17"/>
                      </a:cubicBezTo>
                      <a:cubicBezTo>
                        <a:pt x="110" y="17"/>
                        <a:pt x="110" y="18"/>
                        <a:pt x="110" y="18"/>
                      </a:cubicBezTo>
                      <a:cubicBezTo>
                        <a:pt x="110" y="18"/>
                        <a:pt x="110" y="18"/>
                        <a:pt x="110" y="18"/>
                      </a:cubicBezTo>
                      <a:cubicBezTo>
                        <a:pt x="110" y="18"/>
                        <a:pt x="110" y="18"/>
                        <a:pt x="110" y="18"/>
                      </a:cubicBezTo>
                      <a:cubicBezTo>
                        <a:pt x="110" y="17"/>
                        <a:pt x="111" y="17"/>
                        <a:pt x="111" y="17"/>
                      </a:cubicBezTo>
                      <a:cubicBezTo>
                        <a:pt x="111" y="17"/>
                        <a:pt x="111" y="17"/>
                        <a:pt x="111" y="17"/>
                      </a:cubicBezTo>
                      <a:cubicBezTo>
                        <a:pt x="111" y="17"/>
                        <a:pt x="111" y="17"/>
                        <a:pt x="111" y="17"/>
                      </a:cubicBezTo>
                      <a:cubicBezTo>
                        <a:pt x="111" y="17"/>
                        <a:pt x="111" y="18"/>
                        <a:pt x="111" y="18"/>
                      </a:cubicBezTo>
                      <a:cubicBezTo>
                        <a:pt x="111" y="18"/>
                        <a:pt x="111" y="19"/>
                        <a:pt x="111" y="19"/>
                      </a:cubicBezTo>
                      <a:cubicBezTo>
                        <a:pt x="111" y="19"/>
                        <a:pt x="111" y="19"/>
                        <a:pt x="111" y="19"/>
                      </a:cubicBezTo>
                      <a:cubicBezTo>
                        <a:pt x="111" y="19"/>
                        <a:pt x="111" y="19"/>
                        <a:pt x="111" y="19"/>
                      </a:cubicBezTo>
                      <a:cubicBezTo>
                        <a:pt x="111" y="19"/>
                        <a:pt x="111" y="19"/>
                        <a:pt x="111" y="19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1" y="20"/>
                        <a:pt x="111" y="20"/>
                        <a:pt x="111" y="20"/>
                      </a:cubicBezTo>
                      <a:cubicBezTo>
                        <a:pt x="111" y="20"/>
                        <a:pt x="111" y="20"/>
                        <a:pt x="111" y="20"/>
                      </a:cubicBezTo>
                      <a:cubicBezTo>
                        <a:pt x="111" y="20"/>
                        <a:pt x="111" y="20"/>
                        <a:pt x="111" y="20"/>
                      </a:cubicBezTo>
                      <a:cubicBezTo>
                        <a:pt x="111" y="20"/>
                        <a:pt x="111" y="20"/>
                        <a:pt x="111" y="20"/>
                      </a:cubicBezTo>
                      <a:cubicBezTo>
                        <a:pt x="111" y="20"/>
                        <a:pt x="112" y="20"/>
                        <a:pt x="112" y="20"/>
                      </a:cubicBezTo>
                      <a:cubicBezTo>
                        <a:pt x="112" y="20"/>
                        <a:pt x="112" y="20"/>
                        <a:pt x="112" y="20"/>
                      </a:cubicBezTo>
                      <a:cubicBezTo>
                        <a:pt x="112" y="20"/>
                        <a:pt x="112" y="20"/>
                        <a:pt x="112" y="20"/>
                      </a:cubicBezTo>
                      <a:cubicBezTo>
                        <a:pt x="112" y="20"/>
                        <a:pt x="112" y="20"/>
                        <a:pt x="112" y="20"/>
                      </a:cubicBezTo>
                      <a:cubicBezTo>
                        <a:pt x="112" y="20"/>
                        <a:pt x="112" y="20"/>
                        <a:pt x="112" y="20"/>
                      </a:cubicBezTo>
                      <a:cubicBezTo>
                        <a:pt x="112" y="20"/>
                        <a:pt x="112" y="21"/>
                        <a:pt x="112" y="21"/>
                      </a:cubicBezTo>
                      <a:cubicBezTo>
                        <a:pt x="112" y="21"/>
                        <a:pt x="112" y="21"/>
                        <a:pt x="112" y="21"/>
                      </a:cubicBezTo>
                      <a:cubicBezTo>
                        <a:pt x="112" y="21"/>
                        <a:pt x="112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3" y="21"/>
                        <a:pt x="113" y="21"/>
                        <a:pt x="113" y="22"/>
                      </a:cubicBez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13" y="22"/>
                        <a:pt x="113" y="22"/>
                        <a:pt x="113" y="23"/>
                      </a:cubicBezTo>
                      <a:cubicBezTo>
                        <a:pt x="113" y="23"/>
                        <a:pt x="113" y="23"/>
                        <a:pt x="113" y="23"/>
                      </a:cubicBezTo>
                      <a:cubicBezTo>
                        <a:pt x="113" y="23"/>
                        <a:pt x="113" y="23"/>
                        <a:pt x="112" y="23"/>
                      </a:cubicBezTo>
                      <a:cubicBezTo>
                        <a:pt x="112" y="23"/>
                        <a:pt x="112" y="23"/>
                        <a:pt x="112" y="23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2" y="22"/>
                        <a:pt x="112" y="22"/>
                        <a:pt x="111" y="22"/>
                      </a:cubicBezTo>
                      <a:cubicBezTo>
                        <a:pt x="111" y="22"/>
                        <a:pt x="111" y="22"/>
                        <a:pt x="111" y="22"/>
                      </a:cubicBezTo>
                      <a:cubicBezTo>
                        <a:pt x="111" y="22"/>
                        <a:pt x="111" y="22"/>
                        <a:pt x="111" y="22"/>
                      </a:cubicBezTo>
                      <a:cubicBezTo>
                        <a:pt x="111" y="22"/>
                        <a:pt x="111" y="22"/>
                        <a:pt x="111" y="22"/>
                      </a:cubicBezTo>
                      <a:cubicBezTo>
                        <a:pt x="111" y="21"/>
                        <a:pt x="111" y="21"/>
                        <a:pt x="110" y="21"/>
                      </a:cubicBezTo>
                      <a:cubicBezTo>
                        <a:pt x="110" y="21"/>
                        <a:pt x="110" y="21"/>
                        <a:pt x="110" y="21"/>
                      </a:cubicBezTo>
                      <a:cubicBezTo>
                        <a:pt x="110" y="21"/>
                        <a:pt x="110" y="21"/>
                        <a:pt x="110" y="21"/>
                      </a:cubicBezTo>
                      <a:cubicBezTo>
                        <a:pt x="110" y="21"/>
                        <a:pt x="110" y="21"/>
                        <a:pt x="110" y="21"/>
                      </a:cubicBezTo>
                      <a:cubicBezTo>
                        <a:pt x="109" y="21"/>
                        <a:pt x="109" y="21"/>
                        <a:pt x="109" y="21"/>
                      </a:cubicBezTo>
                      <a:cubicBezTo>
                        <a:pt x="109" y="21"/>
                        <a:pt x="109" y="21"/>
                        <a:pt x="108" y="20"/>
                      </a:cubicBezTo>
                      <a:cubicBezTo>
                        <a:pt x="108" y="20"/>
                        <a:pt x="107" y="20"/>
                        <a:pt x="107" y="20"/>
                      </a:cubicBezTo>
                      <a:cubicBezTo>
                        <a:pt x="107" y="20"/>
                        <a:pt x="107" y="20"/>
                        <a:pt x="107" y="20"/>
                      </a:cubicBezTo>
                      <a:cubicBezTo>
                        <a:pt x="106" y="20"/>
                        <a:pt x="106" y="20"/>
                        <a:pt x="105" y="20"/>
                      </a:cubicBezTo>
                      <a:cubicBezTo>
                        <a:pt x="105" y="20"/>
                        <a:pt x="105" y="20"/>
                        <a:pt x="105" y="20"/>
                      </a:cubicBezTo>
                      <a:cubicBezTo>
                        <a:pt x="105" y="20"/>
                        <a:pt x="105" y="20"/>
                        <a:pt x="105" y="20"/>
                      </a:cubicBezTo>
                      <a:cubicBezTo>
                        <a:pt x="105" y="20"/>
                        <a:pt x="105" y="20"/>
                        <a:pt x="105" y="20"/>
                      </a:cubicBezTo>
                      <a:cubicBezTo>
                        <a:pt x="105" y="20"/>
                        <a:pt x="105" y="20"/>
                        <a:pt x="105" y="20"/>
                      </a:cubicBezTo>
                      <a:cubicBezTo>
                        <a:pt x="105" y="20"/>
                        <a:pt x="105" y="20"/>
                        <a:pt x="105" y="20"/>
                      </a:cubicBezTo>
                      <a:cubicBezTo>
                        <a:pt x="105" y="20"/>
                        <a:pt x="105" y="20"/>
                        <a:pt x="105" y="20"/>
                      </a:cubicBezTo>
                      <a:cubicBezTo>
                        <a:pt x="105" y="20"/>
                        <a:pt x="105" y="21"/>
                        <a:pt x="105" y="21"/>
                      </a:cubicBezTo>
                      <a:cubicBezTo>
                        <a:pt x="105" y="21"/>
                        <a:pt x="105" y="21"/>
                        <a:pt x="105" y="21"/>
                      </a:cubicBezTo>
                      <a:cubicBezTo>
                        <a:pt x="105" y="21"/>
                        <a:pt x="105" y="21"/>
                        <a:pt x="105" y="21"/>
                      </a:cubicBezTo>
                      <a:cubicBezTo>
                        <a:pt x="105" y="21"/>
                        <a:pt x="105" y="21"/>
                        <a:pt x="105" y="21"/>
                      </a:cubicBezTo>
                      <a:cubicBezTo>
                        <a:pt x="105" y="21"/>
                        <a:pt x="105" y="21"/>
                        <a:pt x="105" y="21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3" y="22"/>
                        <a:pt x="102" y="22"/>
                        <a:pt x="102" y="22"/>
                      </a:cubicBezTo>
                      <a:cubicBezTo>
                        <a:pt x="102" y="22"/>
                        <a:pt x="102" y="23"/>
                        <a:pt x="102" y="23"/>
                      </a:cubicBezTo>
                      <a:cubicBezTo>
                        <a:pt x="101" y="23"/>
                        <a:pt x="101" y="23"/>
                        <a:pt x="101" y="23"/>
                      </a:cubicBezTo>
                      <a:cubicBezTo>
                        <a:pt x="101" y="22"/>
                        <a:pt x="101" y="22"/>
                        <a:pt x="101" y="22"/>
                      </a:cubicBezTo>
                      <a:cubicBezTo>
                        <a:pt x="101" y="22"/>
                        <a:pt x="101" y="22"/>
                        <a:pt x="101" y="23"/>
                      </a:cubicBezTo>
                      <a:cubicBezTo>
                        <a:pt x="101" y="23"/>
                        <a:pt x="101" y="23"/>
                        <a:pt x="101" y="23"/>
                      </a:cubicBezTo>
                      <a:cubicBezTo>
                        <a:pt x="101" y="23"/>
                        <a:pt x="101" y="23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3"/>
                        <a:pt x="100" y="23"/>
                        <a:pt x="100" y="24"/>
                      </a:cubicBezTo>
                      <a:cubicBezTo>
                        <a:pt x="100" y="24"/>
                        <a:pt x="100" y="24"/>
                        <a:pt x="100" y="24"/>
                      </a:cubicBezTo>
                      <a:cubicBezTo>
                        <a:pt x="100" y="24"/>
                        <a:pt x="100" y="24"/>
                        <a:pt x="100" y="24"/>
                      </a:cubicBezTo>
                      <a:cubicBezTo>
                        <a:pt x="100" y="24"/>
                        <a:pt x="100" y="24"/>
                        <a:pt x="100" y="24"/>
                      </a:cubicBezTo>
                      <a:cubicBezTo>
                        <a:pt x="100" y="23"/>
                        <a:pt x="99" y="23"/>
                        <a:pt x="99" y="23"/>
                      </a:cubicBezTo>
                      <a:cubicBezTo>
                        <a:pt x="99" y="23"/>
                        <a:pt x="99" y="23"/>
                        <a:pt x="99" y="24"/>
                      </a:cubicBezTo>
                      <a:cubicBezTo>
                        <a:pt x="99" y="24"/>
                        <a:pt x="99" y="24"/>
                        <a:pt x="99" y="24"/>
                      </a:cubicBezTo>
                      <a:cubicBezTo>
                        <a:pt x="99" y="24"/>
                        <a:pt x="99" y="24"/>
                        <a:pt x="99" y="24"/>
                      </a:cubicBezTo>
                      <a:cubicBezTo>
                        <a:pt x="99" y="23"/>
                        <a:pt x="99" y="23"/>
                        <a:pt x="99" y="23"/>
                      </a:cubicBezTo>
                      <a:cubicBezTo>
                        <a:pt x="99" y="23"/>
                        <a:pt x="99" y="23"/>
                        <a:pt x="99" y="23"/>
                      </a:cubicBezTo>
                      <a:cubicBezTo>
                        <a:pt x="99" y="23"/>
                        <a:pt x="99" y="23"/>
                        <a:pt x="99" y="23"/>
                      </a:cubicBezTo>
                      <a:cubicBezTo>
                        <a:pt x="99" y="23"/>
                        <a:pt x="99" y="23"/>
                        <a:pt x="99" y="23"/>
                      </a:cubicBezTo>
                      <a:cubicBezTo>
                        <a:pt x="99" y="23"/>
                        <a:pt x="99" y="23"/>
                        <a:pt x="99" y="23"/>
                      </a:cubicBezTo>
                      <a:cubicBezTo>
                        <a:pt x="99" y="23"/>
                        <a:pt x="99" y="23"/>
                        <a:pt x="99" y="23"/>
                      </a:cubicBezTo>
                      <a:cubicBezTo>
                        <a:pt x="99" y="23"/>
                        <a:pt x="99" y="23"/>
                        <a:pt x="99" y="23"/>
                      </a:cubicBezTo>
                      <a:cubicBezTo>
                        <a:pt x="99" y="22"/>
                        <a:pt x="99" y="22"/>
                        <a:pt x="99" y="22"/>
                      </a:cubicBezTo>
                      <a:cubicBezTo>
                        <a:pt x="99" y="22"/>
                        <a:pt x="99" y="22"/>
                        <a:pt x="99" y="22"/>
                      </a:cubicBezTo>
                      <a:cubicBezTo>
                        <a:pt x="99" y="22"/>
                        <a:pt x="99" y="22"/>
                        <a:pt x="99" y="22"/>
                      </a:cubicBezTo>
                      <a:cubicBezTo>
                        <a:pt x="99" y="22"/>
                        <a:pt x="99" y="22"/>
                        <a:pt x="99" y="22"/>
                      </a:cubicBezTo>
                      <a:cubicBezTo>
                        <a:pt x="99" y="22"/>
                        <a:pt x="99" y="22"/>
                        <a:pt x="99" y="22"/>
                      </a:cubicBezTo>
                      <a:cubicBezTo>
                        <a:pt x="99" y="22"/>
                        <a:pt x="99" y="22"/>
                        <a:pt x="99" y="22"/>
                      </a:cubicBezTo>
                      <a:cubicBezTo>
                        <a:pt x="99" y="22"/>
                        <a:pt x="99" y="22"/>
                        <a:pt x="99" y="22"/>
                      </a:cubicBezTo>
                      <a:cubicBezTo>
                        <a:pt x="99" y="22"/>
                        <a:pt x="98" y="22"/>
                        <a:pt x="98" y="22"/>
                      </a:cubicBezTo>
                      <a:cubicBezTo>
                        <a:pt x="98" y="22"/>
                        <a:pt x="98" y="22"/>
                        <a:pt x="98" y="22"/>
                      </a:cubicBezTo>
                      <a:cubicBezTo>
                        <a:pt x="97" y="23"/>
                        <a:pt x="97" y="23"/>
                        <a:pt x="97" y="23"/>
                      </a:cubicBezTo>
                      <a:cubicBezTo>
                        <a:pt x="97" y="23"/>
                        <a:pt x="97" y="23"/>
                        <a:pt x="98" y="23"/>
                      </a:cubicBezTo>
                      <a:cubicBezTo>
                        <a:pt x="98" y="23"/>
                        <a:pt x="98" y="23"/>
                        <a:pt x="98" y="23"/>
                      </a:cubicBezTo>
                      <a:cubicBezTo>
                        <a:pt x="98" y="23"/>
                        <a:pt x="98" y="23"/>
                        <a:pt x="98" y="23"/>
                      </a:cubicBezTo>
                      <a:cubicBezTo>
                        <a:pt x="98" y="23"/>
                        <a:pt x="98" y="23"/>
                        <a:pt x="98" y="23"/>
                      </a:cubicBezTo>
                      <a:cubicBezTo>
                        <a:pt x="97" y="23"/>
                        <a:pt x="97" y="23"/>
                        <a:pt x="97" y="23"/>
                      </a:cubicBezTo>
                      <a:cubicBezTo>
                        <a:pt x="97" y="23"/>
                        <a:pt x="97" y="23"/>
                        <a:pt x="97" y="23"/>
                      </a:cubicBezTo>
                      <a:cubicBezTo>
                        <a:pt x="97" y="23"/>
                        <a:pt x="97" y="23"/>
                        <a:pt x="97" y="23"/>
                      </a:cubicBezTo>
                      <a:cubicBezTo>
                        <a:pt x="97" y="23"/>
                        <a:pt x="97" y="23"/>
                        <a:pt x="97" y="23"/>
                      </a:cubicBezTo>
                      <a:cubicBezTo>
                        <a:pt x="97" y="23"/>
                        <a:pt x="97" y="23"/>
                        <a:pt x="97" y="23"/>
                      </a:cubicBezTo>
                      <a:cubicBezTo>
                        <a:pt x="97" y="23"/>
                        <a:pt x="97" y="23"/>
                        <a:pt x="97" y="23"/>
                      </a:cubicBezTo>
                      <a:cubicBezTo>
                        <a:pt x="97" y="23"/>
                        <a:pt x="97" y="23"/>
                        <a:pt x="97" y="23"/>
                      </a:cubicBezTo>
                      <a:cubicBezTo>
                        <a:pt x="97" y="23"/>
                        <a:pt x="97" y="23"/>
                        <a:pt x="97" y="23"/>
                      </a:cubicBezTo>
                      <a:cubicBezTo>
                        <a:pt x="97" y="23"/>
                        <a:pt x="96" y="23"/>
                        <a:pt x="96" y="23"/>
                      </a:cubicBezTo>
                      <a:cubicBezTo>
                        <a:pt x="96" y="23"/>
                        <a:pt x="96" y="23"/>
                        <a:pt x="96" y="23"/>
                      </a:cubicBezTo>
                      <a:cubicBezTo>
                        <a:pt x="96" y="23"/>
                        <a:pt x="96" y="23"/>
                        <a:pt x="95" y="24"/>
                      </a:cubicBezTo>
                      <a:cubicBezTo>
                        <a:pt x="95" y="24"/>
                        <a:pt x="95" y="24"/>
                        <a:pt x="94" y="24"/>
                      </a:cubicBezTo>
                      <a:cubicBezTo>
                        <a:pt x="94" y="24"/>
                        <a:pt x="94" y="24"/>
                        <a:pt x="94" y="24"/>
                      </a:cubicBezTo>
                      <a:cubicBezTo>
                        <a:pt x="94" y="24"/>
                        <a:pt x="94" y="24"/>
                        <a:pt x="94" y="24"/>
                      </a:cubicBezTo>
                      <a:cubicBezTo>
                        <a:pt x="94" y="24"/>
                        <a:pt x="94" y="24"/>
                        <a:pt x="94" y="24"/>
                      </a:cubicBezTo>
                      <a:cubicBezTo>
                        <a:pt x="94" y="24"/>
                        <a:pt x="94" y="24"/>
                        <a:pt x="94" y="24"/>
                      </a:cubicBezTo>
                      <a:cubicBezTo>
                        <a:pt x="94" y="25"/>
                        <a:pt x="94" y="25"/>
                        <a:pt x="94" y="25"/>
                      </a:cubicBezTo>
                      <a:cubicBezTo>
                        <a:pt x="94" y="25"/>
                        <a:pt x="94" y="25"/>
                        <a:pt x="94" y="25"/>
                      </a:cubicBezTo>
                      <a:cubicBezTo>
                        <a:pt x="94" y="25"/>
                        <a:pt x="94" y="25"/>
                        <a:pt x="94" y="25"/>
                      </a:cubicBezTo>
                      <a:cubicBezTo>
                        <a:pt x="94" y="25"/>
                        <a:pt x="94" y="25"/>
                        <a:pt x="93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5"/>
                        <a:pt x="93" y="25"/>
                        <a:pt x="93" y="26"/>
                      </a:cubicBezTo>
                      <a:cubicBezTo>
                        <a:pt x="93" y="26"/>
                        <a:pt x="93" y="26"/>
                        <a:pt x="93" y="26"/>
                      </a:cubicBezTo>
                      <a:cubicBezTo>
                        <a:pt x="93" y="26"/>
                        <a:pt x="93" y="26"/>
                        <a:pt x="93" y="26"/>
                      </a:cubicBezTo>
                      <a:cubicBezTo>
                        <a:pt x="93" y="26"/>
                        <a:pt x="93" y="26"/>
                        <a:pt x="93" y="26"/>
                      </a:cubicBezTo>
                      <a:cubicBezTo>
                        <a:pt x="93" y="26"/>
                        <a:pt x="93" y="26"/>
                        <a:pt x="93" y="26"/>
                      </a:cubicBezTo>
                      <a:cubicBezTo>
                        <a:pt x="93" y="26"/>
                        <a:pt x="92" y="26"/>
                        <a:pt x="92" y="26"/>
                      </a:cubicBezTo>
                      <a:cubicBezTo>
                        <a:pt x="92" y="26"/>
                        <a:pt x="92" y="26"/>
                        <a:pt x="92" y="27"/>
                      </a:cubicBezTo>
                      <a:cubicBezTo>
                        <a:pt x="92" y="27"/>
                        <a:pt x="92" y="27"/>
                        <a:pt x="92" y="27"/>
                      </a:cubicBezTo>
                      <a:cubicBezTo>
                        <a:pt x="92" y="27"/>
                        <a:pt x="92" y="27"/>
                        <a:pt x="92" y="27"/>
                      </a:cubicBezTo>
                      <a:cubicBezTo>
                        <a:pt x="92" y="27"/>
                        <a:pt x="92" y="26"/>
                        <a:pt x="92" y="26"/>
                      </a:cubicBezTo>
                      <a:cubicBezTo>
                        <a:pt x="92" y="26"/>
                        <a:pt x="91" y="27"/>
                        <a:pt x="91" y="27"/>
                      </a:cubicBezTo>
                      <a:cubicBezTo>
                        <a:pt x="91" y="27"/>
                        <a:pt x="91" y="27"/>
                        <a:pt x="91" y="27"/>
                      </a:cubicBezTo>
                      <a:cubicBezTo>
                        <a:pt x="91" y="27"/>
                        <a:pt x="91" y="26"/>
                        <a:pt x="91" y="26"/>
                      </a:cubicBezTo>
                      <a:cubicBezTo>
                        <a:pt x="91" y="26"/>
                        <a:pt x="91" y="26"/>
                        <a:pt x="91" y="26"/>
                      </a:cubicBezTo>
                      <a:cubicBezTo>
                        <a:pt x="91" y="26"/>
                        <a:pt x="91" y="26"/>
                        <a:pt x="90" y="25"/>
                      </a:cubicBezTo>
                      <a:cubicBezTo>
                        <a:pt x="90" y="25"/>
                        <a:pt x="90" y="25"/>
                        <a:pt x="90" y="25"/>
                      </a:cubicBezTo>
                      <a:cubicBezTo>
                        <a:pt x="90" y="25"/>
                        <a:pt x="91" y="25"/>
                        <a:pt x="91" y="25"/>
                      </a:cubicBezTo>
                      <a:cubicBezTo>
                        <a:pt x="91" y="25"/>
                        <a:pt x="91" y="25"/>
                        <a:pt x="91" y="25"/>
                      </a:cubicBezTo>
                      <a:cubicBezTo>
                        <a:pt x="91" y="25"/>
                        <a:pt x="91" y="24"/>
                        <a:pt x="91" y="24"/>
                      </a:cubicBezTo>
                      <a:cubicBezTo>
                        <a:pt x="91" y="24"/>
                        <a:pt x="91" y="24"/>
                        <a:pt x="91" y="24"/>
                      </a:cubicBezTo>
                      <a:cubicBezTo>
                        <a:pt x="91" y="24"/>
                        <a:pt x="92" y="24"/>
                        <a:pt x="92" y="24"/>
                      </a:cubicBezTo>
                      <a:cubicBezTo>
                        <a:pt x="92" y="24"/>
                        <a:pt x="92" y="24"/>
                        <a:pt x="92" y="24"/>
                      </a:cubicBezTo>
                      <a:cubicBezTo>
                        <a:pt x="92" y="24"/>
                        <a:pt x="92" y="24"/>
                        <a:pt x="92" y="24"/>
                      </a:cubicBezTo>
                      <a:cubicBezTo>
                        <a:pt x="92" y="24"/>
                        <a:pt x="92" y="24"/>
                        <a:pt x="92" y="24"/>
                      </a:cubicBezTo>
                      <a:cubicBezTo>
                        <a:pt x="92" y="24"/>
                        <a:pt x="92" y="24"/>
                        <a:pt x="92" y="24"/>
                      </a:cubicBezTo>
                      <a:cubicBezTo>
                        <a:pt x="92" y="24"/>
                        <a:pt x="92" y="24"/>
                        <a:pt x="92" y="24"/>
                      </a:cubicBezTo>
                      <a:cubicBezTo>
                        <a:pt x="92" y="24"/>
                        <a:pt x="92" y="24"/>
                        <a:pt x="92" y="24"/>
                      </a:cubicBezTo>
                      <a:cubicBezTo>
                        <a:pt x="92" y="23"/>
                        <a:pt x="92" y="23"/>
                        <a:pt x="91" y="23"/>
                      </a:cubicBezTo>
                      <a:cubicBezTo>
                        <a:pt x="91" y="23"/>
                        <a:pt x="91" y="23"/>
                        <a:pt x="91" y="23"/>
                      </a:cubicBezTo>
                      <a:cubicBezTo>
                        <a:pt x="91" y="23"/>
                        <a:pt x="91" y="23"/>
                        <a:pt x="91" y="23"/>
                      </a:cubicBezTo>
                      <a:cubicBezTo>
                        <a:pt x="91" y="23"/>
                        <a:pt x="91" y="23"/>
                        <a:pt x="91" y="23"/>
                      </a:cubicBezTo>
                      <a:cubicBezTo>
                        <a:pt x="91" y="23"/>
                        <a:pt x="91" y="23"/>
                        <a:pt x="91" y="23"/>
                      </a:cubicBezTo>
                      <a:cubicBezTo>
                        <a:pt x="91" y="23"/>
                        <a:pt x="91" y="23"/>
                        <a:pt x="91" y="23"/>
                      </a:cubicBezTo>
                      <a:cubicBezTo>
                        <a:pt x="90" y="23"/>
                        <a:pt x="90" y="23"/>
                        <a:pt x="90" y="23"/>
                      </a:cubicBezTo>
                      <a:cubicBezTo>
                        <a:pt x="90" y="23"/>
                        <a:pt x="90" y="23"/>
                        <a:pt x="90" y="23"/>
                      </a:cubicBezTo>
                      <a:cubicBezTo>
                        <a:pt x="90" y="23"/>
                        <a:pt x="90" y="23"/>
                        <a:pt x="90" y="23"/>
                      </a:cubicBezTo>
                      <a:cubicBezTo>
                        <a:pt x="89" y="23"/>
                        <a:pt x="89" y="23"/>
                        <a:pt x="89" y="23"/>
                      </a:cubicBezTo>
                      <a:cubicBezTo>
                        <a:pt x="89" y="23"/>
                        <a:pt x="89" y="23"/>
                        <a:pt x="89" y="23"/>
                      </a:cubicBezTo>
                      <a:cubicBezTo>
                        <a:pt x="89" y="23"/>
                        <a:pt x="89" y="23"/>
                        <a:pt x="89" y="23"/>
                      </a:cubicBezTo>
                      <a:cubicBezTo>
                        <a:pt x="89" y="23"/>
                        <a:pt x="89" y="23"/>
                        <a:pt x="89" y="23"/>
                      </a:cubicBezTo>
                      <a:cubicBezTo>
                        <a:pt x="88" y="23"/>
                        <a:pt x="88" y="23"/>
                        <a:pt x="88" y="23"/>
                      </a:cubicBezTo>
                      <a:cubicBezTo>
                        <a:pt x="88" y="23"/>
                        <a:pt x="89" y="23"/>
                        <a:pt x="89" y="23"/>
                      </a:cubicBezTo>
                      <a:cubicBezTo>
                        <a:pt x="89" y="23"/>
                        <a:pt x="89" y="23"/>
                        <a:pt x="89" y="24"/>
                      </a:cubicBezTo>
                      <a:cubicBezTo>
                        <a:pt x="89" y="24"/>
                        <a:pt x="89" y="24"/>
                        <a:pt x="89" y="24"/>
                      </a:cubicBezTo>
                      <a:cubicBezTo>
                        <a:pt x="89" y="24"/>
                        <a:pt x="89" y="24"/>
                        <a:pt x="89" y="24"/>
                      </a:cubicBezTo>
                      <a:cubicBezTo>
                        <a:pt x="89" y="24"/>
                        <a:pt x="89" y="24"/>
                        <a:pt x="89" y="24"/>
                      </a:cubicBezTo>
                      <a:cubicBezTo>
                        <a:pt x="89" y="24"/>
                        <a:pt x="89" y="24"/>
                        <a:pt x="89" y="24"/>
                      </a:cubicBezTo>
                      <a:cubicBezTo>
                        <a:pt x="89" y="24"/>
                        <a:pt x="89" y="25"/>
                        <a:pt x="89" y="25"/>
                      </a:cubicBezTo>
                      <a:cubicBezTo>
                        <a:pt x="89" y="25"/>
                        <a:pt x="89" y="25"/>
                        <a:pt x="89" y="25"/>
                      </a:cubicBezTo>
                      <a:cubicBezTo>
                        <a:pt x="89" y="25"/>
                        <a:pt x="89" y="25"/>
                        <a:pt x="89" y="25"/>
                      </a:cubicBezTo>
                      <a:cubicBezTo>
                        <a:pt x="89" y="26"/>
                        <a:pt x="89" y="26"/>
                        <a:pt x="89" y="26"/>
                      </a:cubicBezTo>
                      <a:cubicBezTo>
                        <a:pt x="89" y="26"/>
                        <a:pt x="89" y="26"/>
                        <a:pt x="89" y="26"/>
                      </a:cubicBezTo>
                      <a:cubicBezTo>
                        <a:pt x="89" y="26"/>
                        <a:pt x="89" y="26"/>
                        <a:pt x="89" y="26"/>
                      </a:cubicBezTo>
                      <a:cubicBezTo>
                        <a:pt x="90" y="26"/>
                        <a:pt x="90" y="26"/>
                        <a:pt x="90" y="26"/>
                      </a:cubicBezTo>
                      <a:cubicBezTo>
                        <a:pt x="90" y="26"/>
                        <a:pt x="90" y="27"/>
                        <a:pt x="90" y="27"/>
                      </a:cubicBezTo>
                      <a:cubicBezTo>
                        <a:pt x="90" y="27"/>
                        <a:pt x="89" y="28"/>
                        <a:pt x="90" y="28"/>
                      </a:cubicBezTo>
                      <a:cubicBezTo>
                        <a:pt x="90" y="28"/>
                        <a:pt x="90" y="28"/>
                        <a:pt x="90" y="28"/>
                      </a:cubicBezTo>
                      <a:cubicBezTo>
                        <a:pt x="90" y="28"/>
                        <a:pt x="90" y="28"/>
                        <a:pt x="89" y="28"/>
                      </a:cubicBezTo>
                      <a:cubicBezTo>
                        <a:pt x="89" y="28"/>
                        <a:pt x="89" y="28"/>
                        <a:pt x="89" y="28"/>
                      </a:cubicBezTo>
                      <a:cubicBezTo>
                        <a:pt x="89" y="28"/>
                        <a:pt x="89" y="28"/>
                        <a:pt x="89" y="28"/>
                      </a:cubicBezTo>
                      <a:cubicBezTo>
                        <a:pt x="89" y="28"/>
                        <a:pt x="89" y="28"/>
                        <a:pt x="89" y="28"/>
                      </a:cubicBezTo>
                      <a:cubicBezTo>
                        <a:pt x="89" y="28"/>
                        <a:pt x="89" y="28"/>
                        <a:pt x="89" y="28"/>
                      </a:cubicBezTo>
                      <a:cubicBezTo>
                        <a:pt x="89" y="28"/>
                        <a:pt x="89" y="28"/>
                        <a:pt x="89" y="28"/>
                      </a:cubicBezTo>
                      <a:cubicBezTo>
                        <a:pt x="89" y="28"/>
                        <a:pt x="89" y="28"/>
                        <a:pt x="89" y="27"/>
                      </a:cubicBezTo>
                      <a:cubicBezTo>
                        <a:pt x="89" y="27"/>
                        <a:pt x="89" y="27"/>
                        <a:pt x="89" y="27"/>
                      </a:cubicBezTo>
                      <a:cubicBezTo>
                        <a:pt x="89" y="27"/>
                        <a:pt x="89" y="27"/>
                        <a:pt x="89" y="27"/>
                      </a:cubicBezTo>
                      <a:cubicBezTo>
                        <a:pt x="89" y="27"/>
                        <a:pt x="88" y="27"/>
                        <a:pt x="88" y="27"/>
                      </a:cubicBezTo>
                      <a:cubicBezTo>
                        <a:pt x="88" y="27"/>
                        <a:pt x="88" y="27"/>
                        <a:pt x="88" y="27"/>
                      </a:cubicBezTo>
                      <a:cubicBezTo>
                        <a:pt x="88" y="27"/>
                        <a:pt x="88" y="27"/>
                        <a:pt x="88" y="27"/>
                      </a:cubicBezTo>
                      <a:cubicBezTo>
                        <a:pt x="88" y="27"/>
                        <a:pt x="88" y="27"/>
                        <a:pt x="88" y="27"/>
                      </a:cubicBezTo>
                      <a:cubicBezTo>
                        <a:pt x="87" y="28"/>
                        <a:pt x="87" y="28"/>
                        <a:pt x="87" y="28"/>
                      </a:cubicBezTo>
                      <a:cubicBezTo>
                        <a:pt x="87" y="28"/>
                        <a:pt x="86" y="28"/>
                        <a:pt x="86" y="29"/>
                      </a:cubicBezTo>
                      <a:cubicBezTo>
                        <a:pt x="86" y="29"/>
                        <a:pt x="86" y="29"/>
                        <a:pt x="86" y="29"/>
                      </a:cubicBezTo>
                      <a:cubicBezTo>
                        <a:pt x="86" y="29"/>
                        <a:pt x="85" y="29"/>
                        <a:pt x="85" y="29"/>
                      </a:cubicBezTo>
                      <a:cubicBezTo>
                        <a:pt x="85" y="30"/>
                        <a:pt x="85" y="30"/>
                        <a:pt x="86" y="30"/>
                      </a:cubicBezTo>
                      <a:cubicBezTo>
                        <a:pt x="86" y="30"/>
                        <a:pt x="86" y="30"/>
                        <a:pt x="86" y="30"/>
                      </a:cubicBezTo>
                      <a:cubicBezTo>
                        <a:pt x="86" y="31"/>
                        <a:pt x="86" y="31"/>
                        <a:pt x="86" y="31"/>
                      </a:cubicBezTo>
                      <a:cubicBezTo>
                        <a:pt x="86" y="31"/>
                        <a:pt x="86" y="31"/>
                        <a:pt x="86" y="31"/>
                      </a:cubicBezTo>
                      <a:cubicBezTo>
                        <a:pt x="86" y="31"/>
                        <a:pt x="86" y="31"/>
                        <a:pt x="86" y="31"/>
                      </a:cubicBezTo>
                      <a:cubicBezTo>
                        <a:pt x="86" y="31"/>
                        <a:pt x="86" y="31"/>
                        <a:pt x="86" y="31"/>
                      </a:cubicBezTo>
                      <a:cubicBezTo>
                        <a:pt x="86" y="31"/>
                        <a:pt x="86" y="31"/>
                        <a:pt x="86" y="31"/>
                      </a:cubicBezTo>
                      <a:cubicBezTo>
                        <a:pt x="86" y="31"/>
                        <a:pt x="86" y="31"/>
                        <a:pt x="85" y="31"/>
                      </a:cubicBezTo>
                      <a:cubicBezTo>
                        <a:pt x="85" y="31"/>
                        <a:pt x="85" y="31"/>
                        <a:pt x="85" y="31"/>
                      </a:cubicBezTo>
                      <a:cubicBezTo>
                        <a:pt x="85" y="31"/>
                        <a:pt x="85" y="31"/>
                        <a:pt x="85" y="31"/>
                      </a:cubicBezTo>
                      <a:cubicBezTo>
                        <a:pt x="85" y="31"/>
                        <a:pt x="84" y="31"/>
                        <a:pt x="84" y="31"/>
                      </a:cubicBezTo>
                      <a:cubicBezTo>
                        <a:pt x="84" y="31"/>
                        <a:pt x="84" y="31"/>
                        <a:pt x="84" y="31"/>
                      </a:cubicBezTo>
                      <a:cubicBezTo>
                        <a:pt x="84" y="31"/>
                        <a:pt x="84" y="31"/>
                        <a:pt x="84" y="31"/>
                      </a:cubicBezTo>
                      <a:cubicBezTo>
                        <a:pt x="84" y="31"/>
                        <a:pt x="84" y="31"/>
                        <a:pt x="84" y="31"/>
                      </a:cubicBezTo>
                      <a:cubicBezTo>
                        <a:pt x="84" y="31"/>
                        <a:pt x="84" y="31"/>
                        <a:pt x="84" y="31"/>
                      </a:cubicBezTo>
                      <a:cubicBezTo>
                        <a:pt x="84" y="31"/>
                        <a:pt x="84" y="31"/>
                        <a:pt x="84" y="31"/>
                      </a:cubicBezTo>
                      <a:cubicBezTo>
                        <a:pt x="84" y="31"/>
                        <a:pt x="84" y="31"/>
                        <a:pt x="83" y="31"/>
                      </a:cubicBezTo>
                      <a:cubicBezTo>
                        <a:pt x="83" y="31"/>
                        <a:pt x="83" y="31"/>
                        <a:pt x="83" y="31"/>
                      </a:cubicBezTo>
                      <a:cubicBezTo>
                        <a:pt x="83" y="31"/>
                        <a:pt x="83" y="30"/>
                        <a:pt x="83" y="30"/>
                      </a:cubicBezTo>
                      <a:cubicBezTo>
                        <a:pt x="83" y="30"/>
                        <a:pt x="83" y="30"/>
                        <a:pt x="82" y="30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2" y="30"/>
                        <a:pt x="82" y="31"/>
                        <a:pt x="82" y="31"/>
                      </a:cubicBezTo>
                      <a:cubicBezTo>
                        <a:pt x="82" y="31"/>
                        <a:pt x="82" y="31"/>
                        <a:pt x="82" y="31"/>
                      </a:cubicBezTo>
                      <a:cubicBezTo>
                        <a:pt x="82" y="31"/>
                        <a:pt x="82" y="31"/>
                        <a:pt x="82" y="31"/>
                      </a:cubicBezTo>
                      <a:cubicBezTo>
                        <a:pt x="82" y="31"/>
                        <a:pt x="83" y="32"/>
                        <a:pt x="83" y="32"/>
                      </a:cubicBezTo>
                      <a:cubicBezTo>
                        <a:pt x="83" y="32"/>
                        <a:pt x="83" y="32"/>
                        <a:pt x="83" y="32"/>
                      </a:cubicBezTo>
                      <a:cubicBezTo>
                        <a:pt x="83" y="32"/>
                        <a:pt x="83" y="32"/>
                        <a:pt x="83" y="32"/>
                      </a:cubicBezTo>
                      <a:cubicBezTo>
                        <a:pt x="83" y="32"/>
                        <a:pt x="83" y="32"/>
                        <a:pt x="83" y="32"/>
                      </a:cubicBezTo>
                      <a:cubicBezTo>
                        <a:pt x="83" y="32"/>
                        <a:pt x="83" y="32"/>
                        <a:pt x="83" y="32"/>
                      </a:cubicBezTo>
                      <a:cubicBezTo>
                        <a:pt x="83" y="32"/>
                        <a:pt x="83" y="32"/>
                        <a:pt x="83" y="32"/>
                      </a:cubicBezTo>
                      <a:cubicBezTo>
                        <a:pt x="83" y="32"/>
                        <a:pt x="83" y="32"/>
                        <a:pt x="83" y="32"/>
                      </a:cubicBezTo>
                      <a:cubicBezTo>
                        <a:pt x="83" y="32"/>
                        <a:pt x="84" y="32"/>
                        <a:pt x="84" y="32"/>
                      </a:cubicBezTo>
                      <a:cubicBezTo>
                        <a:pt x="84" y="32"/>
                        <a:pt x="84" y="32"/>
                        <a:pt x="83" y="32"/>
                      </a:cubicBezTo>
                      <a:cubicBezTo>
                        <a:pt x="83" y="32"/>
                        <a:pt x="83" y="32"/>
                        <a:pt x="83" y="32"/>
                      </a:cubicBezTo>
                      <a:cubicBezTo>
                        <a:pt x="83" y="33"/>
                        <a:pt x="83" y="33"/>
                        <a:pt x="83" y="33"/>
                      </a:cubicBezTo>
                      <a:cubicBezTo>
                        <a:pt x="83" y="33"/>
                        <a:pt x="83" y="33"/>
                        <a:pt x="83" y="33"/>
                      </a:cubicBezTo>
                      <a:cubicBezTo>
                        <a:pt x="83" y="33"/>
                        <a:pt x="83" y="33"/>
                        <a:pt x="83" y="33"/>
                      </a:cubicBezTo>
                      <a:cubicBezTo>
                        <a:pt x="83" y="33"/>
                        <a:pt x="83" y="33"/>
                        <a:pt x="83" y="33"/>
                      </a:cubicBezTo>
                      <a:cubicBezTo>
                        <a:pt x="83" y="33"/>
                        <a:pt x="82" y="33"/>
                        <a:pt x="82" y="33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2" y="33"/>
                        <a:pt x="82" y="32"/>
                      </a:cubicBezTo>
                      <a:cubicBezTo>
                        <a:pt x="82" y="32"/>
                        <a:pt x="82" y="32"/>
                        <a:pt x="82" y="32"/>
                      </a:cubicBezTo>
                      <a:cubicBezTo>
                        <a:pt x="82" y="32"/>
                        <a:pt x="82" y="32"/>
                        <a:pt x="82" y="32"/>
                      </a:cubicBezTo>
                      <a:cubicBezTo>
                        <a:pt x="82" y="32"/>
                        <a:pt x="82" y="32"/>
                        <a:pt x="82" y="32"/>
                      </a:cubicBezTo>
                      <a:cubicBezTo>
                        <a:pt x="82" y="32"/>
                        <a:pt x="82" y="32"/>
                        <a:pt x="82" y="32"/>
                      </a:cubicBezTo>
                      <a:cubicBezTo>
                        <a:pt x="82" y="32"/>
                        <a:pt x="82" y="32"/>
                        <a:pt x="82" y="32"/>
                      </a:cubicBezTo>
                      <a:cubicBezTo>
                        <a:pt x="82" y="32"/>
                        <a:pt x="82" y="32"/>
                        <a:pt x="81" y="32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ubicBezTo>
                        <a:pt x="80" y="32"/>
                        <a:pt x="80" y="31"/>
                        <a:pt x="80" y="31"/>
                      </a:cubicBezTo>
                      <a:cubicBezTo>
                        <a:pt x="80" y="31"/>
                        <a:pt x="80" y="31"/>
                        <a:pt x="80" y="31"/>
                      </a:cubicBezTo>
                      <a:cubicBezTo>
                        <a:pt x="80" y="31"/>
                        <a:pt x="80" y="31"/>
                        <a:pt x="80" y="31"/>
                      </a:cubicBezTo>
                      <a:cubicBezTo>
                        <a:pt x="80" y="31"/>
                        <a:pt x="80" y="30"/>
                        <a:pt x="80" y="30"/>
                      </a:cubicBezTo>
                      <a:cubicBezTo>
                        <a:pt x="80" y="30"/>
                        <a:pt x="80" y="30"/>
                        <a:pt x="80" y="30"/>
                      </a:cubicBezTo>
                      <a:cubicBezTo>
                        <a:pt x="80" y="30"/>
                        <a:pt x="80" y="30"/>
                        <a:pt x="80" y="30"/>
                      </a:cubicBezTo>
                      <a:cubicBezTo>
                        <a:pt x="80" y="30"/>
                        <a:pt x="80" y="30"/>
                        <a:pt x="80" y="30"/>
                      </a:cubicBezTo>
                      <a:cubicBezTo>
                        <a:pt x="80" y="30"/>
                        <a:pt x="80" y="29"/>
                        <a:pt x="80" y="29"/>
                      </a:cubicBezTo>
                      <a:cubicBezTo>
                        <a:pt x="80" y="29"/>
                        <a:pt x="80" y="29"/>
                        <a:pt x="80" y="29"/>
                      </a:cubicBezTo>
                      <a:cubicBezTo>
                        <a:pt x="80" y="29"/>
                        <a:pt x="80" y="29"/>
                        <a:pt x="80" y="29"/>
                      </a:cubicBezTo>
                      <a:cubicBezTo>
                        <a:pt x="80" y="29"/>
                        <a:pt x="80" y="29"/>
                        <a:pt x="80" y="29"/>
                      </a:cubicBezTo>
                      <a:cubicBezTo>
                        <a:pt x="80" y="29"/>
                        <a:pt x="80" y="28"/>
                        <a:pt x="80" y="28"/>
                      </a:cubicBezTo>
                      <a:cubicBezTo>
                        <a:pt x="80" y="28"/>
                        <a:pt x="80" y="28"/>
                        <a:pt x="79" y="28"/>
                      </a:cubicBezTo>
                      <a:cubicBezTo>
                        <a:pt x="79" y="28"/>
                        <a:pt x="79" y="28"/>
                        <a:pt x="79" y="28"/>
                      </a:cubicBezTo>
                      <a:cubicBezTo>
                        <a:pt x="79" y="28"/>
                        <a:pt x="79" y="28"/>
                        <a:pt x="79" y="28"/>
                      </a:cubicBezTo>
                      <a:cubicBezTo>
                        <a:pt x="79" y="28"/>
                        <a:pt x="79" y="28"/>
                        <a:pt x="79" y="27"/>
                      </a:cubicBezTo>
                      <a:cubicBezTo>
                        <a:pt x="79" y="27"/>
                        <a:pt x="79" y="27"/>
                        <a:pt x="79" y="27"/>
                      </a:cubicBezTo>
                      <a:cubicBezTo>
                        <a:pt x="79" y="27"/>
                        <a:pt x="78" y="27"/>
                        <a:pt x="78" y="27"/>
                      </a:cubicBezTo>
                      <a:cubicBezTo>
                        <a:pt x="78" y="27"/>
                        <a:pt x="78" y="27"/>
                        <a:pt x="78" y="27"/>
                      </a:cubicBezTo>
                      <a:cubicBezTo>
                        <a:pt x="78" y="27"/>
                        <a:pt x="78" y="27"/>
                        <a:pt x="78" y="27"/>
                      </a:cubicBezTo>
                      <a:cubicBezTo>
                        <a:pt x="78" y="27"/>
                        <a:pt x="78" y="27"/>
                        <a:pt x="78" y="27"/>
                      </a:cubicBezTo>
                      <a:cubicBezTo>
                        <a:pt x="78" y="27"/>
                        <a:pt x="78" y="27"/>
                        <a:pt x="78" y="27"/>
                      </a:cubicBezTo>
                      <a:cubicBezTo>
                        <a:pt x="78" y="27"/>
                        <a:pt x="78" y="27"/>
                        <a:pt x="78" y="27"/>
                      </a:cubicBezTo>
                      <a:cubicBezTo>
                        <a:pt x="78" y="27"/>
                        <a:pt x="78" y="27"/>
                        <a:pt x="79" y="27"/>
                      </a:cubicBezTo>
                      <a:cubicBezTo>
                        <a:pt x="79" y="27"/>
                        <a:pt x="79" y="27"/>
                        <a:pt x="79" y="27"/>
                      </a:cubicBezTo>
                      <a:cubicBezTo>
                        <a:pt x="79" y="27"/>
                        <a:pt x="79" y="27"/>
                        <a:pt x="79" y="27"/>
                      </a:cubicBezTo>
                      <a:cubicBezTo>
                        <a:pt x="79" y="27"/>
                        <a:pt x="79" y="27"/>
                        <a:pt x="79" y="27"/>
                      </a:cubicBezTo>
                      <a:cubicBezTo>
                        <a:pt x="79" y="27"/>
                        <a:pt x="79" y="27"/>
                        <a:pt x="79" y="27"/>
                      </a:cubicBezTo>
                      <a:cubicBezTo>
                        <a:pt x="79" y="27"/>
                        <a:pt x="79" y="27"/>
                        <a:pt x="79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1" y="27"/>
                        <a:pt x="81" y="27"/>
                      </a:cubicBezTo>
                      <a:cubicBezTo>
                        <a:pt x="81" y="28"/>
                        <a:pt x="82" y="28"/>
                        <a:pt x="83" y="28"/>
                      </a:cubicBezTo>
                      <a:cubicBezTo>
                        <a:pt x="83" y="28"/>
                        <a:pt x="83" y="28"/>
                        <a:pt x="83" y="28"/>
                      </a:cubicBezTo>
                      <a:cubicBezTo>
                        <a:pt x="83" y="28"/>
                        <a:pt x="83" y="28"/>
                        <a:pt x="83" y="28"/>
                      </a:cubicBezTo>
                      <a:cubicBezTo>
                        <a:pt x="83" y="28"/>
                        <a:pt x="83" y="28"/>
                        <a:pt x="83" y="28"/>
                      </a:cubicBezTo>
                      <a:cubicBezTo>
                        <a:pt x="84" y="28"/>
                        <a:pt x="84" y="28"/>
                        <a:pt x="84" y="28"/>
                      </a:cubicBezTo>
                      <a:cubicBezTo>
                        <a:pt x="84" y="28"/>
                        <a:pt x="84" y="28"/>
                        <a:pt x="84" y="28"/>
                      </a:cubicBezTo>
                      <a:cubicBezTo>
                        <a:pt x="85" y="28"/>
                        <a:pt x="86" y="28"/>
                        <a:pt x="86" y="28"/>
                      </a:cubicBezTo>
                      <a:cubicBezTo>
                        <a:pt x="86" y="27"/>
                        <a:pt x="86" y="27"/>
                        <a:pt x="86" y="27"/>
                      </a:cubicBezTo>
                      <a:cubicBezTo>
                        <a:pt x="86" y="27"/>
                        <a:pt x="86" y="27"/>
                        <a:pt x="86" y="27"/>
                      </a:cubicBezTo>
                      <a:cubicBezTo>
                        <a:pt x="86" y="27"/>
                        <a:pt x="87" y="27"/>
                        <a:pt x="87" y="27"/>
                      </a:cubicBezTo>
                      <a:cubicBezTo>
                        <a:pt x="87" y="27"/>
                        <a:pt x="87" y="27"/>
                        <a:pt x="87" y="26"/>
                      </a:cubicBezTo>
                      <a:cubicBezTo>
                        <a:pt x="87" y="26"/>
                        <a:pt x="87" y="26"/>
                        <a:pt x="87" y="26"/>
                      </a:cubicBezTo>
                      <a:cubicBezTo>
                        <a:pt x="87" y="26"/>
                        <a:pt x="87" y="26"/>
                        <a:pt x="87" y="26"/>
                      </a:cubicBezTo>
                      <a:cubicBezTo>
                        <a:pt x="87" y="26"/>
                        <a:pt x="87" y="26"/>
                        <a:pt x="87" y="26"/>
                      </a:cubicBezTo>
                      <a:cubicBezTo>
                        <a:pt x="87" y="26"/>
                        <a:pt x="87" y="25"/>
                        <a:pt x="87" y="25"/>
                      </a:cubicBezTo>
                      <a:cubicBezTo>
                        <a:pt x="87" y="25"/>
                        <a:pt x="86" y="25"/>
                        <a:pt x="86" y="25"/>
                      </a:cubicBezTo>
                      <a:cubicBezTo>
                        <a:pt x="86" y="25"/>
                        <a:pt x="86" y="24"/>
                        <a:pt x="86" y="24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6" y="24"/>
                        <a:pt x="85" y="24"/>
                        <a:pt x="85" y="24"/>
                      </a:cubicBezTo>
                      <a:cubicBezTo>
                        <a:pt x="85" y="24"/>
                        <a:pt x="85" y="24"/>
                        <a:pt x="85" y="24"/>
                      </a:cubicBezTo>
                      <a:cubicBezTo>
                        <a:pt x="85" y="24"/>
                        <a:pt x="85" y="24"/>
                        <a:pt x="85" y="24"/>
                      </a:cubicBezTo>
                      <a:cubicBezTo>
                        <a:pt x="85" y="24"/>
                        <a:pt x="85" y="24"/>
                        <a:pt x="85" y="24"/>
                      </a:cubicBezTo>
                      <a:cubicBezTo>
                        <a:pt x="85" y="24"/>
                        <a:pt x="85" y="24"/>
                        <a:pt x="85" y="24"/>
                      </a:cubicBezTo>
                      <a:cubicBezTo>
                        <a:pt x="85" y="24"/>
                        <a:pt x="85" y="24"/>
                        <a:pt x="85" y="24"/>
                      </a:cubicBezTo>
                      <a:cubicBezTo>
                        <a:pt x="84" y="24"/>
                        <a:pt x="84" y="24"/>
                        <a:pt x="84" y="24"/>
                      </a:cubicBezTo>
                      <a:cubicBezTo>
                        <a:pt x="84" y="24"/>
                        <a:pt x="84" y="23"/>
                        <a:pt x="84" y="23"/>
                      </a:cubicBezTo>
                      <a:cubicBezTo>
                        <a:pt x="84" y="23"/>
                        <a:pt x="84" y="23"/>
                        <a:pt x="84" y="23"/>
                      </a:cubicBezTo>
                      <a:cubicBezTo>
                        <a:pt x="84" y="23"/>
                        <a:pt x="83" y="23"/>
                        <a:pt x="83" y="23"/>
                      </a:cubicBezTo>
                      <a:cubicBezTo>
                        <a:pt x="83" y="23"/>
                        <a:pt x="83" y="23"/>
                        <a:pt x="83" y="23"/>
                      </a:cubicBezTo>
                      <a:cubicBezTo>
                        <a:pt x="83" y="23"/>
                        <a:pt x="83" y="23"/>
                        <a:pt x="83" y="23"/>
                      </a:cubicBezTo>
                      <a:cubicBezTo>
                        <a:pt x="83" y="23"/>
                        <a:pt x="83" y="22"/>
                        <a:pt x="82" y="22"/>
                      </a:cubicBezTo>
                      <a:cubicBezTo>
                        <a:pt x="82" y="22"/>
                        <a:pt x="82" y="22"/>
                        <a:pt x="81" y="22"/>
                      </a:cubicBezTo>
                      <a:cubicBezTo>
                        <a:pt x="81" y="22"/>
                        <a:pt x="81" y="22"/>
                        <a:pt x="81" y="22"/>
                      </a:cubicBezTo>
                      <a:cubicBezTo>
                        <a:pt x="81" y="22"/>
                        <a:pt x="81" y="22"/>
                        <a:pt x="81" y="22"/>
                      </a:cubicBezTo>
                      <a:cubicBezTo>
                        <a:pt x="81" y="22"/>
                        <a:pt x="81" y="22"/>
                        <a:pt x="81" y="22"/>
                      </a:cubicBezTo>
                      <a:cubicBezTo>
                        <a:pt x="81" y="22"/>
                        <a:pt x="81" y="22"/>
                        <a:pt x="81" y="22"/>
                      </a:cubicBezTo>
                      <a:cubicBezTo>
                        <a:pt x="81" y="22"/>
                        <a:pt x="80" y="22"/>
                        <a:pt x="80" y="21"/>
                      </a:cubicBezTo>
                      <a:cubicBezTo>
                        <a:pt x="80" y="21"/>
                        <a:pt x="80" y="21"/>
                        <a:pt x="80" y="21"/>
                      </a:cubicBezTo>
                      <a:cubicBezTo>
                        <a:pt x="80" y="21"/>
                        <a:pt x="80" y="21"/>
                        <a:pt x="80" y="21"/>
                      </a:cubicBezTo>
                      <a:cubicBezTo>
                        <a:pt x="80" y="21"/>
                        <a:pt x="80" y="21"/>
                        <a:pt x="79" y="22"/>
                      </a:cubicBezTo>
                      <a:cubicBezTo>
                        <a:pt x="79" y="22"/>
                        <a:pt x="79" y="22"/>
                        <a:pt x="79" y="22"/>
                      </a:cubicBezTo>
                      <a:cubicBezTo>
                        <a:pt x="79" y="22"/>
                        <a:pt x="79" y="22"/>
                        <a:pt x="79" y="22"/>
                      </a:cubicBezTo>
                      <a:cubicBezTo>
                        <a:pt x="79" y="22"/>
                        <a:pt x="79" y="21"/>
                        <a:pt x="79" y="21"/>
                      </a:cubicBez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1"/>
                        <a:pt x="79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9" y="21"/>
                        <a:pt x="79" y="21"/>
                      </a:cubicBez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0"/>
                        <a:pt x="79" y="20"/>
                        <a:pt x="79" y="20"/>
                      </a:cubicBezTo>
                      <a:cubicBezTo>
                        <a:pt x="79" y="20"/>
                        <a:pt x="79" y="20"/>
                        <a:pt x="79" y="20"/>
                      </a:cubicBezTo>
                      <a:cubicBezTo>
                        <a:pt x="79" y="20"/>
                        <a:pt x="79" y="20"/>
                        <a:pt x="79" y="20"/>
                      </a:cubicBezTo>
                      <a:cubicBezTo>
                        <a:pt x="79" y="20"/>
                        <a:pt x="79" y="20"/>
                        <a:pt x="79" y="20"/>
                      </a:cubicBezTo>
                      <a:cubicBezTo>
                        <a:pt x="79" y="20"/>
                        <a:pt x="79" y="20"/>
                        <a:pt x="79" y="20"/>
                      </a:cubicBezTo>
                      <a:cubicBezTo>
                        <a:pt x="79" y="20"/>
                        <a:pt x="78" y="20"/>
                        <a:pt x="78" y="20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ubicBezTo>
                        <a:pt x="78" y="20"/>
                        <a:pt x="78" y="20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7" y="21"/>
                        <a:pt x="77" y="20"/>
                        <a:pt x="77" y="20"/>
                      </a:cubicBezTo>
                      <a:cubicBezTo>
                        <a:pt x="77" y="20"/>
                        <a:pt x="77" y="20"/>
                        <a:pt x="77" y="20"/>
                      </a:cubicBezTo>
                      <a:cubicBezTo>
                        <a:pt x="77" y="20"/>
                        <a:pt x="77" y="20"/>
                        <a:pt x="77" y="20"/>
                      </a:cubicBezTo>
                      <a:cubicBezTo>
                        <a:pt x="77" y="20"/>
                        <a:pt x="77" y="20"/>
                        <a:pt x="77" y="20"/>
                      </a:cubicBezTo>
                      <a:cubicBezTo>
                        <a:pt x="77" y="20"/>
                        <a:pt x="77" y="20"/>
                        <a:pt x="77" y="20"/>
                      </a:cubicBezTo>
                      <a:cubicBezTo>
                        <a:pt x="77" y="20"/>
                        <a:pt x="77" y="20"/>
                        <a:pt x="77" y="20"/>
                      </a:cubicBezTo>
                      <a:cubicBezTo>
                        <a:pt x="77" y="20"/>
                        <a:pt x="77" y="20"/>
                        <a:pt x="77" y="20"/>
                      </a:cubicBezTo>
                      <a:cubicBezTo>
                        <a:pt x="77" y="20"/>
                        <a:pt x="77" y="20"/>
                        <a:pt x="77" y="20"/>
                      </a:cubicBezTo>
                      <a:cubicBezTo>
                        <a:pt x="77" y="20"/>
                        <a:pt x="77" y="20"/>
                        <a:pt x="77" y="20"/>
                      </a:cubicBezTo>
                      <a:cubicBezTo>
                        <a:pt x="77" y="20"/>
                        <a:pt x="77" y="20"/>
                        <a:pt x="77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5" y="20"/>
                      </a:cubicBezTo>
                      <a:cubicBezTo>
                        <a:pt x="75" y="20"/>
                        <a:pt x="75" y="20"/>
                        <a:pt x="75" y="19"/>
                      </a:cubicBezTo>
                      <a:cubicBezTo>
                        <a:pt x="75" y="19"/>
                        <a:pt x="75" y="19"/>
                        <a:pt x="75" y="19"/>
                      </a:cubicBezTo>
                      <a:cubicBezTo>
                        <a:pt x="75" y="19"/>
                        <a:pt x="75" y="19"/>
                        <a:pt x="75" y="19"/>
                      </a:cubicBezTo>
                      <a:cubicBezTo>
                        <a:pt x="75" y="19"/>
                        <a:pt x="76" y="19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0"/>
                        <a:pt x="76" y="19"/>
                        <a:pt x="76" y="19"/>
                      </a:cubicBezTo>
                      <a:cubicBezTo>
                        <a:pt x="76" y="19"/>
                        <a:pt x="77" y="19"/>
                        <a:pt x="77" y="19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7" y="18"/>
                        <a:pt x="77" y="18"/>
                        <a:pt x="77" y="18"/>
                      </a:cubicBezTo>
                      <a:cubicBezTo>
                        <a:pt x="77" y="18"/>
                        <a:pt x="77" y="18"/>
                        <a:pt x="76" y="18"/>
                      </a:cubicBezTo>
                      <a:cubicBezTo>
                        <a:pt x="76" y="18"/>
                        <a:pt x="76" y="18"/>
                        <a:pt x="76" y="18"/>
                      </a:cubicBezTo>
                      <a:cubicBezTo>
                        <a:pt x="76" y="18"/>
                        <a:pt x="76" y="18"/>
                        <a:pt x="76" y="18"/>
                      </a:cubicBezTo>
                      <a:cubicBezTo>
                        <a:pt x="76" y="18"/>
                        <a:pt x="76" y="18"/>
                        <a:pt x="76" y="18"/>
                      </a:cubicBezTo>
                      <a:cubicBezTo>
                        <a:pt x="76" y="18"/>
                        <a:pt x="76" y="18"/>
                        <a:pt x="76" y="18"/>
                      </a:cubicBezTo>
                      <a:cubicBezTo>
                        <a:pt x="76" y="18"/>
                        <a:pt x="76" y="18"/>
                        <a:pt x="76" y="18"/>
                      </a:cubicBezTo>
                      <a:cubicBezTo>
                        <a:pt x="76" y="18"/>
                        <a:pt x="76" y="18"/>
                        <a:pt x="76" y="18"/>
                      </a:cubicBezTo>
                      <a:cubicBezTo>
                        <a:pt x="76" y="18"/>
                        <a:pt x="76" y="18"/>
                        <a:pt x="76" y="18"/>
                      </a:cubicBezTo>
                      <a:cubicBezTo>
                        <a:pt x="76" y="18"/>
                        <a:pt x="76" y="18"/>
                        <a:pt x="76" y="18"/>
                      </a:cubicBezTo>
                      <a:cubicBezTo>
                        <a:pt x="76" y="18"/>
                        <a:pt x="76" y="18"/>
                        <a:pt x="75" y="18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5" y="19"/>
                        <a:pt x="75" y="19"/>
                        <a:pt x="75" y="19"/>
                      </a:cubicBezTo>
                      <a:cubicBezTo>
                        <a:pt x="75" y="19"/>
                        <a:pt x="75" y="19"/>
                        <a:pt x="75" y="18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5" y="18"/>
                        <a:pt x="74" y="18"/>
                        <a:pt x="74" y="18"/>
                      </a:cubicBezTo>
                      <a:cubicBezTo>
                        <a:pt x="74" y="18"/>
                        <a:pt x="74" y="18"/>
                        <a:pt x="74" y="18"/>
                      </a:cubicBezTo>
                      <a:cubicBezTo>
                        <a:pt x="74" y="18"/>
                        <a:pt x="75" y="18"/>
                        <a:pt x="74" y="18"/>
                      </a:cubicBezTo>
                      <a:cubicBezTo>
                        <a:pt x="74" y="18"/>
                        <a:pt x="74" y="18"/>
                        <a:pt x="74" y="18"/>
                      </a:cubicBezTo>
                      <a:cubicBezTo>
                        <a:pt x="74" y="18"/>
                        <a:pt x="74" y="18"/>
                        <a:pt x="74" y="18"/>
                      </a:cubicBezTo>
                      <a:cubicBezTo>
                        <a:pt x="74" y="18"/>
                        <a:pt x="74" y="18"/>
                        <a:pt x="74" y="18"/>
                      </a:cubicBezTo>
                      <a:cubicBezTo>
                        <a:pt x="74" y="18"/>
                        <a:pt x="75" y="18"/>
                        <a:pt x="75" y="18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5" y="17"/>
                        <a:pt x="75" y="17"/>
                        <a:pt x="75" y="17"/>
                      </a:cubicBezTo>
                      <a:cubicBezTo>
                        <a:pt x="75" y="17"/>
                        <a:pt x="75" y="17"/>
                        <a:pt x="75" y="17"/>
                      </a:cubicBezTo>
                      <a:cubicBezTo>
                        <a:pt x="75" y="17"/>
                        <a:pt x="74" y="17"/>
                        <a:pt x="74" y="17"/>
                      </a:cubicBezTo>
                      <a:cubicBezTo>
                        <a:pt x="74" y="17"/>
                        <a:pt x="74" y="17"/>
                        <a:pt x="74" y="17"/>
                      </a:cubicBezTo>
                      <a:cubicBezTo>
                        <a:pt x="74" y="17"/>
                        <a:pt x="74" y="17"/>
                        <a:pt x="74" y="17"/>
                      </a:cubicBezTo>
                      <a:cubicBezTo>
                        <a:pt x="74" y="17"/>
                        <a:pt x="74" y="17"/>
                        <a:pt x="74" y="17"/>
                      </a:cubicBezTo>
                      <a:cubicBezTo>
                        <a:pt x="74" y="17"/>
                        <a:pt x="74" y="17"/>
                        <a:pt x="74" y="17"/>
                      </a:cubicBezTo>
                      <a:cubicBezTo>
                        <a:pt x="74" y="17"/>
                        <a:pt x="74" y="17"/>
                        <a:pt x="74" y="17"/>
                      </a:cubicBezTo>
                      <a:cubicBezTo>
                        <a:pt x="74" y="17"/>
                        <a:pt x="74" y="17"/>
                        <a:pt x="74" y="17"/>
                      </a:cubicBezTo>
                      <a:cubicBezTo>
                        <a:pt x="74" y="18"/>
                        <a:pt x="74" y="18"/>
                        <a:pt x="74" y="18"/>
                      </a:cubicBezTo>
                      <a:cubicBezTo>
                        <a:pt x="74" y="18"/>
                        <a:pt x="74" y="18"/>
                        <a:pt x="74" y="18"/>
                      </a:cubicBezTo>
                      <a:cubicBezTo>
                        <a:pt x="74" y="18"/>
                        <a:pt x="74" y="18"/>
                        <a:pt x="74" y="18"/>
                      </a:cubicBezTo>
                      <a:cubicBezTo>
                        <a:pt x="74" y="18"/>
                        <a:pt x="74" y="18"/>
                        <a:pt x="74" y="18"/>
                      </a:cubicBezTo>
                      <a:cubicBezTo>
                        <a:pt x="74" y="18"/>
                        <a:pt x="73" y="18"/>
                        <a:pt x="73" y="18"/>
                      </a:cubicBezTo>
                      <a:cubicBezTo>
                        <a:pt x="73" y="18"/>
                        <a:pt x="73" y="18"/>
                        <a:pt x="73" y="18"/>
                      </a:cubicBezTo>
                      <a:cubicBezTo>
                        <a:pt x="73" y="19"/>
                        <a:pt x="73" y="19"/>
                        <a:pt x="73" y="19"/>
                      </a:cubicBezTo>
                      <a:cubicBezTo>
                        <a:pt x="73" y="19"/>
                        <a:pt x="73" y="18"/>
                        <a:pt x="73" y="18"/>
                      </a:cubicBezTo>
                      <a:cubicBezTo>
                        <a:pt x="73" y="18"/>
                        <a:pt x="73" y="18"/>
                        <a:pt x="73" y="18"/>
                      </a:cubicBezTo>
                      <a:cubicBezTo>
                        <a:pt x="73" y="18"/>
                        <a:pt x="73" y="18"/>
                        <a:pt x="73" y="18"/>
                      </a:cubicBezTo>
                      <a:cubicBezTo>
                        <a:pt x="73" y="18"/>
                        <a:pt x="73" y="18"/>
                        <a:pt x="73" y="17"/>
                      </a:cubicBezTo>
                      <a:cubicBezTo>
                        <a:pt x="73" y="17"/>
                        <a:pt x="73" y="17"/>
                        <a:pt x="73" y="17"/>
                      </a:cubicBezTo>
                      <a:cubicBezTo>
                        <a:pt x="73" y="17"/>
                        <a:pt x="73" y="17"/>
                        <a:pt x="73" y="17"/>
                      </a:cubicBezTo>
                      <a:cubicBezTo>
                        <a:pt x="73" y="17"/>
                        <a:pt x="73" y="18"/>
                        <a:pt x="73" y="18"/>
                      </a:cubicBezTo>
                      <a:cubicBezTo>
                        <a:pt x="73" y="18"/>
                        <a:pt x="72" y="18"/>
                        <a:pt x="72" y="18"/>
                      </a:cubicBezTo>
                      <a:cubicBezTo>
                        <a:pt x="72" y="18"/>
                        <a:pt x="72" y="18"/>
                        <a:pt x="72" y="19"/>
                      </a:cubicBezTo>
                      <a:cubicBezTo>
                        <a:pt x="72" y="19"/>
                        <a:pt x="72" y="19"/>
                        <a:pt x="72" y="19"/>
                      </a:cubicBezTo>
                      <a:cubicBezTo>
                        <a:pt x="72" y="19"/>
                        <a:pt x="72" y="19"/>
                        <a:pt x="72" y="19"/>
                      </a:cubicBezTo>
                      <a:cubicBezTo>
                        <a:pt x="72" y="19"/>
                        <a:pt x="72" y="19"/>
                        <a:pt x="72" y="19"/>
                      </a:cubicBezTo>
                      <a:cubicBezTo>
                        <a:pt x="72" y="19"/>
                        <a:pt x="72" y="19"/>
                        <a:pt x="72" y="19"/>
                      </a:cubicBezTo>
                      <a:cubicBezTo>
                        <a:pt x="71" y="19"/>
                        <a:pt x="71" y="19"/>
                        <a:pt x="71" y="19"/>
                      </a:cubicBezTo>
                      <a:cubicBezTo>
                        <a:pt x="71" y="19"/>
                        <a:pt x="71" y="19"/>
                        <a:pt x="71" y="19"/>
                      </a:cubicBezTo>
                      <a:cubicBezTo>
                        <a:pt x="71" y="19"/>
                        <a:pt x="72" y="19"/>
                        <a:pt x="72" y="19"/>
                      </a:cubicBezTo>
                      <a:cubicBezTo>
                        <a:pt x="72" y="19"/>
                        <a:pt x="72" y="19"/>
                        <a:pt x="72" y="18"/>
                      </a:cubicBezTo>
                      <a:cubicBezTo>
                        <a:pt x="72" y="18"/>
                        <a:pt x="72" y="18"/>
                        <a:pt x="72" y="18"/>
                      </a:cubicBezTo>
                      <a:cubicBezTo>
                        <a:pt x="72" y="18"/>
                        <a:pt x="72" y="18"/>
                        <a:pt x="72" y="18"/>
                      </a:cubicBezTo>
                      <a:cubicBezTo>
                        <a:pt x="72" y="18"/>
                        <a:pt x="72" y="18"/>
                        <a:pt x="72" y="18"/>
                      </a:cubicBezTo>
                      <a:cubicBezTo>
                        <a:pt x="72" y="17"/>
                        <a:pt x="72" y="17"/>
                        <a:pt x="72" y="17"/>
                      </a:cubicBezTo>
                      <a:cubicBezTo>
                        <a:pt x="72" y="17"/>
                        <a:pt x="72" y="17"/>
                        <a:pt x="72" y="17"/>
                      </a:cubicBezTo>
                      <a:cubicBezTo>
                        <a:pt x="72" y="17"/>
                        <a:pt x="72" y="17"/>
                        <a:pt x="72" y="17"/>
                      </a:cubicBezTo>
                      <a:cubicBezTo>
                        <a:pt x="72" y="17"/>
                        <a:pt x="72" y="17"/>
                        <a:pt x="72" y="17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ubicBezTo>
                        <a:pt x="71" y="17"/>
                        <a:pt x="71" y="18"/>
                        <a:pt x="71" y="18"/>
                      </a:cubicBezTo>
                      <a:cubicBezTo>
                        <a:pt x="71" y="18"/>
                        <a:pt x="71" y="18"/>
                        <a:pt x="71" y="18"/>
                      </a:cubicBezTo>
                      <a:cubicBezTo>
                        <a:pt x="71" y="18"/>
                        <a:pt x="71" y="18"/>
                        <a:pt x="71" y="18"/>
                      </a:cubicBezTo>
                      <a:cubicBezTo>
                        <a:pt x="71" y="18"/>
                        <a:pt x="71" y="18"/>
                        <a:pt x="71" y="18"/>
                      </a:cubicBezTo>
                      <a:cubicBezTo>
                        <a:pt x="71" y="18"/>
                        <a:pt x="71" y="18"/>
                        <a:pt x="71" y="18"/>
                      </a:cubicBezTo>
                      <a:cubicBezTo>
                        <a:pt x="71" y="18"/>
                        <a:pt x="71" y="18"/>
                        <a:pt x="71" y="18"/>
                      </a:cubicBezTo>
                      <a:cubicBezTo>
                        <a:pt x="71" y="18"/>
                        <a:pt x="71" y="18"/>
                        <a:pt x="70" y="18"/>
                      </a:cubicBezTo>
                      <a:cubicBezTo>
                        <a:pt x="70" y="19"/>
                        <a:pt x="70" y="19"/>
                        <a:pt x="70" y="19"/>
                      </a:cubicBezTo>
                      <a:cubicBezTo>
                        <a:pt x="70" y="19"/>
                        <a:pt x="70" y="19"/>
                        <a:pt x="70" y="19"/>
                      </a:cubicBezTo>
                      <a:cubicBezTo>
                        <a:pt x="70" y="19"/>
                        <a:pt x="70" y="19"/>
                        <a:pt x="70" y="19"/>
                      </a:cubicBezTo>
                      <a:cubicBezTo>
                        <a:pt x="70" y="19"/>
                        <a:pt x="70" y="19"/>
                        <a:pt x="70" y="19"/>
                      </a:cubicBezTo>
                      <a:cubicBezTo>
                        <a:pt x="70" y="19"/>
                        <a:pt x="70" y="19"/>
                        <a:pt x="69" y="19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69" y="19"/>
                        <a:pt x="69" y="19"/>
                        <a:pt x="69" y="20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69" y="19"/>
                        <a:pt x="69" y="19"/>
                        <a:pt x="68" y="19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9"/>
                        <a:pt x="68" y="20"/>
                        <a:pt x="68" y="20"/>
                      </a:cubicBezTo>
                      <a:cubicBezTo>
                        <a:pt x="68" y="20"/>
                        <a:pt x="68" y="20"/>
                        <a:pt x="68" y="20"/>
                      </a:cubicBezTo>
                      <a:cubicBezTo>
                        <a:pt x="68" y="20"/>
                        <a:pt x="68" y="20"/>
                        <a:pt x="68" y="20"/>
                      </a:cubicBezTo>
                      <a:cubicBezTo>
                        <a:pt x="68" y="20"/>
                        <a:pt x="68" y="20"/>
                        <a:pt x="68" y="20"/>
                      </a:cubicBezTo>
                      <a:cubicBezTo>
                        <a:pt x="68" y="20"/>
                        <a:pt x="68" y="19"/>
                        <a:pt x="68" y="19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9"/>
                        <a:pt x="68" y="20"/>
                        <a:pt x="68" y="20"/>
                      </a:cubicBezTo>
                      <a:cubicBezTo>
                        <a:pt x="68" y="20"/>
                        <a:pt x="68" y="20"/>
                        <a:pt x="67" y="20"/>
                      </a:cubicBezTo>
                      <a:cubicBezTo>
                        <a:pt x="67" y="20"/>
                        <a:pt x="67" y="20"/>
                        <a:pt x="67" y="20"/>
                      </a:cubicBezTo>
                      <a:cubicBezTo>
                        <a:pt x="67" y="20"/>
                        <a:pt x="67" y="20"/>
                        <a:pt x="67" y="20"/>
                      </a:cubicBezTo>
                      <a:cubicBezTo>
                        <a:pt x="67" y="20"/>
                        <a:pt x="67" y="20"/>
                        <a:pt x="67" y="20"/>
                      </a:cubicBezTo>
                      <a:cubicBezTo>
                        <a:pt x="67" y="20"/>
                        <a:pt x="67" y="21"/>
                        <a:pt x="66" y="21"/>
                      </a:cubicBezTo>
                      <a:cubicBezTo>
                        <a:pt x="67" y="21"/>
                        <a:pt x="67" y="21"/>
                        <a:pt x="67" y="20"/>
                      </a:cubicBezTo>
                      <a:cubicBezTo>
                        <a:pt x="67" y="20"/>
                        <a:pt x="67" y="20"/>
                        <a:pt x="67" y="20"/>
                      </a:cubicBezTo>
                      <a:cubicBezTo>
                        <a:pt x="67" y="20"/>
                        <a:pt x="67" y="20"/>
                        <a:pt x="67" y="20"/>
                      </a:cubicBezTo>
                      <a:cubicBezTo>
                        <a:pt x="67" y="20"/>
                        <a:pt x="67" y="20"/>
                        <a:pt x="67" y="20"/>
                      </a:cubicBezTo>
                      <a:cubicBezTo>
                        <a:pt x="67" y="20"/>
                        <a:pt x="67" y="20"/>
                        <a:pt x="67" y="20"/>
                      </a:cubicBezTo>
                      <a:cubicBezTo>
                        <a:pt x="67" y="20"/>
                        <a:pt x="67" y="20"/>
                        <a:pt x="67" y="20"/>
                      </a:cubicBezTo>
                      <a:cubicBezTo>
                        <a:pt x="66" y="20"/>
                        <a:pt x="66" y="20"/>
                        <a:pt x="66" y="20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66" y="21"/>
                        <a:pt x="66" y="20"/>
                        <a:pt x="66" y="20"/>
                      </a:cubicBezTo>
                      <a:cubicBezTo>
                        <a:pt x="66" y="20"/>
                        <a:pt x="66" y="20"/>
                        <a:pt x="66" y="20"/>
                      </a:cubicBezTo>
                      <a:cubicBezTo>
                        <a:pt x="66" y="20"/>
                        <a:pt x="66" y="20"/>
                        <a:pt x="66" y="20"/>
                      </a:cubicBezTo>
                      <a:cubicBezTo>
                        <a:pt x="66" y="20"/>
                        <a:pt x="66" y="20"/>
                        <a:pt x="66" y="20"/>
                      </a:cubicBezTo>
                      <a:cubicBezTo>
                        <a:pt x="66" y="20"/>
                        <a:pt x="66" y="20"/>
                        <a:pt x="66" y="20"/>
                      </a:cubicBezTo>
                      <a:cubicBezTo>
                        <a:pt x="66" y="20"/>
                        <a:pt x="66" y="20"/>
                        <a:pt x="66" y="20"/>
                      </a:cubicBezTo>
                      <a:cubicBezTo>
                        <a:pt x="66" y="20"/>
                        <a:pt x="66" y="20"/>
                        <a:pt x="66" y="20"/>
                      </a:cubicBezTo>
                      <a:cubicBezTo>
                        <a:pt x="66" y="20"/>
                        <a:pt x="66" y="20"/>
                        <a:pt x="66" y="20"/>
                      </a:cubicBezTo>
                      <a:cubicBezTo>
                        <a:pt x="66" y="20"/>
                        <a:pt x="66" y="20"/>
                        <a:pt x="66" y="20"/>
                      </a:cubicBezTo>
                      <a:cubicBezTo>
                        <a:pt x="66" y="20"/>
                        <a:pt x="66" y="21"/>
                        <a:pt x="66" y="21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66" y="21"/>
                        <a:pt x="65" y="21"/>
                        <a:pt x="65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5" y="20"/>
                        <a:pt x="65" y="20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5" y="20"/>
                        <a:pt x="65" y="21"/>
                        <a:pt x="65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1"/>
                        <a:pt x="64" y="22"/>
                        <a:pt x="64" y="22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4" y="22"/>
                        <a:pt x="63" y="22"/>
                        <a:pt x="63" y="22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4" y="23"/>
                        <a:pt x="64" y="23"/>
                        <a:pt x="64" y="23"/>
                      </a:cubicBezTo>
                      <a:cubicBezTo>
                        <a:pt x="64" y="23"/>
                        <a:pt x="64" y="23"/>
                        <a:pt x="64" y="23"/>
                      </a:cubicBezTo>
                      <a:cubicBezTo>
                        <a:pt x="64" y="23"/>
                        <a:pt x="64" y="23"/>
                        <a:pt x="64" y="23"/>
                      </a:cubicBezTo>
                      <a:cubicBezTo>
                        <a:pt x="64" y="23"/>
                        <a:pt x="64" y="23"/>
                        <a:pt x="64" y="23"/>
                      </a:cubicBezTo>
                      <a:cubicBezTo>
                        <a:pt x="64" y="23"/>
                        <a:pt x="64" y="23"/>
                        <a:pt x="64" y="23"/>
                      </a:cubicBezTo>
                      <a:cubicBezTo>
                        <a:pt x="64" y="23"/>
                        <a:pt x="64" y="23"/>
                        <a:pt x="64" y="23"/>
                      </a:cubicBezTo>
                      <a:cubicBezTo>
                        <a:pt x="64" y="23"/>
                        <a:pt x="63" y="23"/>
                        <a:pt x="63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2" y="23"/>
                        <a:pt x="62" y="23"/>
                      </a:cubicBezTo>
                      <a:cubicBezTo>
                        <a:pt x="62" y="23"/>
                        <a:pt x="63" y="24"/>
                        <a:pt x="63" y="24"/>
                      </a:cubicBezTo>
                      <a:cubicBezTo>
                        <a:pt x="63" y="24"/>
                        <a:pt x="63" y="24"/>
                        <a:pt x="63" y="24"/>
                      </a:cubicBezTo>
                      <a:cubicBezTo>
                        <a:pt x="63" y="24"/>
                        <a:pt x="63" y="24"/>
                        <a:pt x="63" y="24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2" y="24"/>
                        <a:pt x="62" y="23"/>
                        <a:pt x="62" y="23"/>
                      </a:cubicBezTo>
                      <a:cubicBezTo>
                        <a:pt x="62" y="23"/>
                        <a:pt x="62" y="23"/>
                        <a:pt x="62" y="24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1" y="24"/>
                        <a:pt x="61" y="24"/>
                        <a:pt x="61" y="24"/>
                      </a:cubicBezTo>
                      <a:cubicBezTo>
                        <a:pt x="61" y="24"/>
                        <a:pt x="61" y="24"/>
                        <a:pt x="61" y="24"/>
                      </a:cubicBezTo>
                      <a:cubicBezTo>
                        <a:pt x="61" y="24"/>
                        <a:pt x="61" y="24"/>
                        <a:pt x="61" y="24"/>
                      </a:cubicBezTo>
                      <a:cubicBezTo>
                        <a:pt x="61" y="24"/>
                        <a:pt x="61" y="24"/>
                        <a:pt x="61" y="24"/>
                      </a:cubicBezTo>
                      <a:cubicBezTo>
                        <a:pt x="61" y="24"/>
                        <a:pt x="61" y="24"/>
                        <a:pt x="61" y="24"/>
                      </a:cubicBezTo>
                      <a:cubicBezTo>
                        <a:pt x="61" y="24"/>
                        <a:pt x="62" y="24"/>
                        <a:pt x="62" y="24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2" y="24"/>
                        <a:pt x="62" y="24"/>
                        <a:pt x="61" y="25"/>
                      </a:cubicBezTo>
                      <a:cubicBezTo>
                        <a:pt x="61" y="25"/>
                        <a:pt x="61" y="25"/>
                        <a:pt x="61" y="25"/>
                      </a:cubicBezTo>
                      <a:cubicBezTo>
                        <a:pt x="61" y="25"/>
                        <a:pt x="62" y="25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1" y="25"/>
                        <a:pt x="62" y="25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1" y="25"/>
                        <a:pt x="61" y="25"/>
                        <a:pt x="61" y="25"/>
                      </a:cubicBezTo>
                      <a:cubicBezTo>
                        <a:pt x="61" y="25"/>
                        <a:pt x="61" y="25"/>
                        <a:pt x="61" y="25"/>
                      </a:cubicBezTo>
                      <a:cubicBezTo>
                        <a:pt x="61" y="25"/>
                        <a:pt x="61" y="25"/>
                        <a:pt x="61" y="25"/>
                      </a:cubicBezTo>
                      <a:cubicBezTo>
                        <a:pt x="61" y="25"/>
                        <a:pt x="61" y="25"/>
                        <a:pt x="61" y="25"/>
                      </a:cubicBezTo>
                      <a:cubicBezTo>
                        <a:pt x="61" y="25"/>
                        <a:pt x="61" y="25"/>
                        <a:pt x="61" y="25"/>
                      </a:cubicBezTo>
                      <a:cubicBezTo>
                        <a:pt x="61" y="25"/>
                        <a:pt x="61" y="25"/>
                        <a:pt x="61" y="25"/>
                      </a:cubicBezTo>
                      <a:cubicBezTo>
                        <a:pt x="61" y="25"/>
                        <a:pt x="61" y="25"/>
                        <a:pt x="61" y="25"/>
                      </a:cubicBezTo>
                      <a:cubicBezTo>
                        <a:pt x="61" y="25"/>
                        <a:pt x="61" y="25"/>
                        <a:pt x="61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1" y="25"/>
                        <a:pt x="61" y="25"/>
                      </a:cubicBezTo>
                      <a:cubicBezTo>
                        <a:pt x="61" y="25"/>
                        <a:pt x="60" y="25"/>
                        <a:pt x="60" y="25"/>
                      </a:cubicBezTo>
                      <a:cubicBezTo>
                        <a:pt x="60" y="25"/>
                        <a:pt x="60" y="25"/>
                        <a:pt x="60" y="25"/>
                      </a:cubicBezTo>
                      <a:cubicBezTo>
                        <a:pt x="60" y="25"/>
                        <a:pt x="60" y="25"/>
                        <a:pt x="60" y="25"/>
                      </a:cubicBezTo>
                      <a:cubicBezTo>
                        <a:pt x="60" y="25"/>
                        <a:pt x="60" y="25"/>
                        <a:pt x="60" y="26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60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59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58" y="27"/>
                        <a:pt x="59" y="27"/>
                        <a:pt x="59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59" y="27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8" y="28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8" y="29"/>
                        <a:pt x="58" y="29"/>
                        <a:pt x="57" y="29"/>
                      </a:cubicBezTo>
                      <a:cubicBezTo>
                        <a:pt x="57" y="29"/>
                        <a:pt x="58" y="29"/>
                        <a:pt x="58" y="2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8" y="29"/>
                        <a:pt x="58" y="29"/>
                        <a:pt x="57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29"/>
                        <a:pt x="57" y="29"/>
                        <a:pt x="57" y="30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8" y="30"/>
                        <a:pt x="58" y="30"/>
                        <a:pt x="58" y="30"/>
                      </a:cubicBezTo>
                      <a:cubicBezTo>
                        <a:pt x="58" y="30"/>
                        <a:pt x="58" y="30"/>
                        <a:pt x="58" y="30"/>
                      </a:cubicBezTo>
                      <a:cubicBezTo>
                        <a:pt x="58" y="30"/>
                        <a:pt x="58" y="30"/>
                        <a:pt x="58" y="30"/>
                      </a:cubicBezTo>
                      <a:cubicBezTo>
                        <a:pt x="58" y="30"/>
                        <a:pt x="58" y="30"/>
                        <a:pt x="58" y="30"/>
                      </a:cubicBezTo>
                      <a:cubicBezTo>
                        <a:pt x="58" y="30"/>
                        <a:pt x="57" y="30"/>
                        <a:pt x="57" y="30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7" y="30"/>
                        <a:pt x="57" y="30"/>
                        <a:pt x="56" y="30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cubicBezTo>
                        <a:pt x="56" y="31"/>
                        <a:pt x="56" y="31"/>
                        <a:pt x="55" y="31"/>
                      </a:cubicBezTo>
                      <a:cubicBezTo>
                        <a:pt x="55" y="31"/>
                        <a:pt x="55" y="31"/>
                        <a:pt x="55" y="31"/>
                      </a:cubicBezTo>
                      <a:cubicBezTo>
                        <a:pt x="55" y="31"/>
                        <a:pt x="55" y="31"/>
                        <a:pt x="55" y="31"/>
                      </a:cubicBezTo>
                      <a:cubicBezTo>
                        <a:pt x="55" y="31"/>
                        <a:pt x="55" y="31"/>
                        <a:pt x="55" y="31"/>
                      </a:cubicBezTo>
                      <a:cubicBezTo>
                        <a:pt x="55" y="31"/>
                        <a:pt x="55" y="31"/>
                        <a:pt x="55" y="31"/>
                      </a:cubicBezTo>
                      <a:cubicBezTo>
                        <a:pt x="55" y="31"/>
                        <a:pt x="55" y="31"/>
                        <a:pt x="55" y="31"/>
                      </a:cubicBezTo>
                      <a:cubicBezTo>
                        <a:pt x="55" y="31"/>
                        <a:pt x="55" y="31"/>
                        <a:pt x="55" y="31"/>
                      </a:cubicBezTo>
                      <a:cubicBezTo>
                        <a:pt x="55" y="31"/>
                        <a:pt x="55" y="31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4"/>
                      </a:cubicBezTo>
                      <a:cubicBezTo>
                        <a:pt x="52" y="34"/>
                        <a:pt x="53" y="34"/>
                        <a:pt x="53" y="34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2" y="34"/>
                        <a:pt x="52" y="34"/>
                        <a:pt x="52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2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50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9" y="35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8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7"/>
                        <a:pt x="49" y="37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50" y="38"/>
                        <a:pt x="50" y="38"/>
                      </a:cubicBezTo>
                      <a:cubicBezTo>
                        <a:pt x="50" y="38"/>
                        <a:pt x="50" y="38"/>
                        <a:pt x="50" y="38"/>
                      </a:cubicBezTo>
                      <a:cubicBezTo>
                        <a:pt x="50" y="38"/>
                        <a:pt x="50" y="38"/>
                        <a:pt x="50" y="38"/>
                      </a:cubicBezTo>
                      <a:cubicBezTo>
                        <a:pt x="50" y="38"/>
                        <a:pt x="50" y="38"/>
                        <a:pt x="50" y="38"/>
                      </a:cubicBezTo>
                      <a:cubicBezTo>
                        <a:pt x="50" y="38"/>
                        <a:pt x="50" y="38"/>
                        <a:pt x="50" y="38"/>
                      </a:cubicBezTo>
                      <a:cubicBezTo>
                        <a:pt x="50" y="38"/>
                        <a:pt x="50" y="38"/>
                        <a:pt x="50" y="38"/>
                      </a:cubicBezTo>
                      <a:cubicBezTo>
                        <a:pt x="50" y="38"/>
                        <a:pt x="50" y="38"/>
                        <a:pt x="50" y="38"/>
                      </a:cubicBezTo>
                      <a:cubicBezTo>
                        <a:pt x="50" y="38"/>
                        <a:pt x="50" y="38"/>
                        <a:pt x="50" y="38"/>
                      </a:cubicBezTo>
                      <a:cubicBezTo>
                        <a:pt x="50" y="38"/>
                        <a:pt x="50" y="38"/>
                        <a:pt x="50" y="38"/>
                      </a:cubicBezTo>
                      <a:cubicBezTo>
                        <a:pt x="50" y="38"/>
                        <a:pt x="50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9"/>
                        <a:pt x="47" y="39"/>
                      </a:cubicBezTo>
                      <a:cubicBezTo>
                        <a:pt x="47" y="39"/>
                        <a:pt x="47" y="39"/>
                        <a:pt x="47" y="39"/>
                      </a:cubicBezTo>
                      <a:cubicBezTo>
                        <a:pt x="47" y="39"/>
                        <a:pt x="47" y="39"/>
                        <a:pt x="47" y="39"/>
                      </a:cubicBezTo>
                      <a:cubicBezTo>
                        <a:pt x="47" y="39"/>
                        <a:pt x="48" y="39"/>
                        <a:pt x="48" y="39"/>
                      </a:cubicBezTo>
                      <a:cubicBezTo>
                        <a:pt x="48" y="39"/>
                        <a:pt x="48" y="38"/>
                        <a:pt x="48" y="38"/>
                      </a:cubicBezTo>
                      <a:cubicBezTo>
                        <a:pt x="48" y="38"/>
                        <a:pt x="48" y="38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39"/>
                        <a:pt x="49" y="39"/>
                        <a:pt x="49" y="39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ubicBezTo>
                        <a:pt x="49" y="39"/>
                        <a:pt x="49" y="39"/>
                        <a:pt x="49" y="40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ubicBezTo>
                        <a:pt x="49" y="39"/>
                        <a:pt x="49" y="39"/>
                        <a:pt x="48" y="39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2"/>
                        <a:pt x="48" y="42"/>
                      </a:cubicBezTo>
                      <a:cubicBezTo>
                        <a:pt x="47" y="42"/>
                        <a:pt x="47" y="42"/>
                        <a:pt x="47" y="42"/>
                      </a:cubicBezTo>
                      <a:cubicBezTo>
                        <a:pt x="47" y="42"/>
                        <a:pt x="47" y="42"/>
                        <a:pt x="47" y="42"/>
                      </a:cubicBezTo>
                      <a:cubicBezTo>
                        <a:pt x="47" y="42"/>
                        <a:pt x="47" y="42"/>
                        <a:pt x="47" y="42"/>
                      </a:cubicBezTo>
                      <a:cubicBezTo>
                        <a:pt x="47" y="42"/>
                        <a:pt x="47" y="42"/>
                        <a:pt x="47" y="42"/>
                      </a:cubicBezTo>
                      <a:cubicBezTo>
                        <a:pt x="47" y="42"/>
                        <a:pt x="47" y="42"/>
                        <a:pt x="47" y="42"/>
                      </a:cubicBezTo>
                      <a:cubicBezTo>
                        <a:pt x="47" y="43"/>
                        <a:pt x="47" y="43"/>
                        <a:pt x="47" y="43"/>
                      </a:cubicBezTo>
                      <a:cubicBezTo>
                        <a:pt x="47" y="43"/>
                        <a:pt x="47" y="43"/>
                        <a:pt x="47" y="43"/>
                      </a:cubicBezTo>
                      <a:cubicBezTo>
                        <a:pt x="47" y="43"/>
                        <a:pt x="47" y="43"/>
                        <a:pt x="47" y="43"/>
                      </a:cubicBezTo>
                      <a:cubicBezTo>
                        <a:pt x="47" y="43"/>
                        <a:pt x="47" y="43"/>
                        <a:pt x="47" y="43"/>
                      </a:cubicBezTo>
                      <a:cubicBezTo>
                        <a:pt x="47" y="43"/>
                        <a:pt x="47" y="43"/>
                        <a:pt x="47" y="43"/>
                      </a:cubicBezTo>
                      <a:cubicBezTo>
                        <a:pt x="47" y="43"/>
                        <a:pt x="47" y="44"/>
                        <a:pt x="47" y="44"/>
                      </a:cubicBezTo>
                      <a:cubicBezTo>
                        <a:pt x="47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9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50" y="44"/>
                      </a:cubicBezTo>
                      <a:cubicBezTo>
                        <a:pt x="50" y="44"/>
                        <a:pt x="50" y="44"/>
                        <a:pt x="50" y="44"/>
                      </a:cubicBezTo>
                      <a:cubicBezTo>
                        <a:pt x="50" y="44"/>
                        <a:pt x="51" y="43"/>
                        <a:pt x="51" y="43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2" y="43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3" y="42"/>
                      </a:cubicBezTo>
                      <a:cubicBezTo>
                        <a:pt x="53" y="42"/>
                        <a:pt x="53" y="42"/>
                        <a:pt x="53" y="41"/>
                      </a:cubicBezTo>
                      <a:cubicBezTo>
                        <a:pt x="53" y="41"/>
                        <a:pt x="53" y="41"/>
                        <a:pt x="53" y="41"/>
                      </a:cubicBezTo>
                      <a:cubicBezTo>
                        <a:pt x="53" y="41"/>
                        <a:pt x="53" y="41"/>
                        <a:pt x="53" y="41"/>
                      </a:cubicBezTo>
                      <a:cubicBezTo>
                        <a:pt x="53" y="41"/>
                        <a:pt x="53" y="41"/>
                        <a:pt x="53" y="41"/>
                      </a:cubicBezTo>
                      <a:cubicBezTo>
                        <a:pt x="53" y="41"/>
                        <a:pt x="53" y="41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3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3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5"/>
                        <a:pt x="53" y="45"/>
                      </a:cubicBezTo>
                      <a:cubicBezTo>
                        <a:pt x="53" y="45"/>
                        <a:pt x="53" y="46"/>
                        <a:pt x="53" y="46"/>
                      </a:cubicBezTo>
                      <a:cubicBezTo>
                        <a:pt x="53" y="46"/>
                        <a:pt x="54" y="46"/>
                        <a:pt x="54" y="46"/>
                      </a:cubicBezTo>
                      <a:cubicBezTo>
                        <a:pt x="54" y="46"/>
                        <a:pt x="54" y="46"/>
                        <a:pt x="54" y="46"/>
                      </a:cubicBezTo>
                      <a:cubicBezTo>
                        <a:pt x="54" y="46"/>
                        <a:pt x="54" y="46"/>
                        <a:pt x="54" y="46"/>
                      </a:cubicBezTo>
                      <a:cubicBezTo>
                        <a:pt x="54" y="46"/>
                        <a:pt x="54" y="46"/>
                        <a:pt x="54" y="46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4" y="47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5" y="50"/>
                        <a:pt x="55" y="50"/>
                        <a:pt x="55" y="50"/>
                      </a:cubicBezTo>
                      <a:cubicBezTo>
                        <a:pt x="55" y="50"/>
                        <a:pt x="55" y="49"/>
                        <a:pt x="55" y="49"/>
                      </a:cubicBezTo>
                      <a:cubicBezTo>
                        <a:pt x="55" y="49"/>
                        <a:pt x="55" y="49"/>
                        <a:pt x="55" y="49"/>
                      </a:cubicBezTo>
                      <a:cubicBezTo>
                        <a:pt x="55" y="49"/>
                        <a:pt x="55" y="49"/>
                        <a:pt x="55" y="49"/>
                      </a:cubicBezTo>
                      <a:cubicBezTo>
                        <a:pt x="55" y="49"/>
                        <a:pt x="55" y="49"/>
                        <a:pt x="55" y="49"/>
                      </a:cubicBezTo>
                      <a:cubicBezTo>
                        <a:pt x="56" y="49"/>
                        <a:pt x="56" y="49"/>
                        <a:pt x="56" y="49"/>
                      </a:cubicBezTo>
                      <a:cubicBezTo>
                        <a:pt x="56" y="49"/>
                        <a:pt x="56" y="49"/>
                        <a:pt x="56" y="49"/>
                      </a:cubicBezTo>
                      <a:cubicBezTo>
                        <a:pt x="56" y="49"/>
                        <a:pt x="56" y="49"/>
                        <a:pt x="56" y="49"/>
                      </a:cubicBezTo>
                      <a:cubicBezTo>
                        <a:pt x="56" y="49"/>
                        <a:pt x="56" y="48"/>
                        <a:pt x="56" y="48"/>
                      </a:cubicBez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56" y="48"/>
                        <a:pt x="56" y="48"/>
                        <a:pt x="57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57" y="48"/>
                        <a:pt x="57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5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5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1" y="43"/>
                        <a:pt x="61" y="43"/>
                        <a:pt x="61" y="42"/>
                      </a:cubicBezTo>
                      <a:cubicBezTo>
                        <a:pt x="61" y="42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2" y="42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0" y="42"/>
                        <a:pt x="60" y="42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59" y="42"/>
                        <a:pt x="59" y="41"/>
                        <a:pt x="59" y="41"/>
                      </a:cubicBezTo>
                      <a:cubicBezTo>
                        <a:pt x="59" y="41"/>
                        <a:pt x="59" y="41"/>
                        <a:pt x="59" y="41"/>
                      </a:cubicBezTo>
                      <a:cubicBezTo>
                        <a:pt x="59" y="41"/>
                        <a:pt x="59" y="41"/>
                        <a:pt x="59" y="41"/>
                      </a:cubicBezTo>
                      <a:cubicBezTo>
                        <a:pt x="59" y="41"/>
                        <a:pt x="59" y="41"/>
                        <a:pt x="60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2" y="42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0"/>
                        <a:pt x="62" y="40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2" y="40"/>
                        <a:pt x="62" y="40"/>
                        <a:pt x="62" y="39"/>
                      </a:cubicBezTo>
                      <a:cubicBezTo>
                        <a:pt x="62" y="39"/>
                        <a:pt x="62" y="39"/>
                        <a:pt x="61" y="39"/>
                      </a:cubicBezTo>
                      <a:cubicBezTo>
                        <a:pt x="61" y="39"/>
                        <a:pt x="61" y="39"/>
                        <a:pt x="61" y="39"/>
                      </a:cubicBezTo>
                      <a:cubicBezTo>
                        <a:pt x="61" y="39"/>
                        <a:pt x="61" y="39"/>
                        <a:pt x="61" y="39"/>
                      </a:cubicBezTo>
                      <a:cubicBezTo>
                        <a:pt x="61" y="39"/>
                        <a:pt x="61" y="39"/>
                        <a:pt x="61" y="39"/>
                      </a:cubicBezTo>
                      <a:cubicBezTo>
                        <a:pt x="61" y="39"/>
                        <a:pt x="61" y="39"/>
                        <a:pt x="61" y="39"/>
                      </a:cubicBezTo>
                      <a:cubicBezTo>
                        <a:pt x="61" y="39"/>
                        <a:pt x="61" y="39"/>
                        <a:pt x="61" y="39"/>
                      </a:cubicBezTo>
                      <a:cubicBezTo>
                        <a:pt x="61" y="39"/>
                        <a:pt x="61" y="39"/>
                        <a:pt x="61" y="39"/>
                      </a:cubicBezTo>
                      <a:cubicBezTo>
                        <a:pt x="61" y="39"/>
                        <a:pt x="61" y="39"/>
                        <a:pt x="61" y="38"/>
                      </a:cubicBezTo>
                      <a:cubicBezTo>
                        <a:pt x="61" y="38"/>
                        <a:pt x="61" y="38"/>
                        <a:pt x="61" y="37"/>
                      </a:cubicBezTo>
                      <a:cubicBezTo>
                        <a:pt x="61" y="37"/>
                        <a:pt x="61" y="37"/>
                        <a:pt x="61" y="37"/>
                      </a:cubicBezTo>
                      <a:cubicBezTo>
                        <a:pt x="61" y="37"/>
                        <a:pt x="61" y="37"/>
                        <a:pt x="61" y="37"/>
                      </a:cubicBezTo>
                      <a:cubicBezTo>
                        <a:pt x="61" y="37"/>
                        <a:pt x="61" y="37"/>
                        <a:pt x="61" y="37"/>
                      </a:cubicBezTo>
                      <a:cubicBezTo>
                        <a:pt x="61" y="37"/>
                        <a:pt x="61" y="37"/>
                        <a:pt x="61" y="37"/>
                      </a:cubicBezTo>
                      <a:cubicBezTo>
                        <a:pt x="61" y="37"/>
                        <a:pt x="61" y="37"/>
                        <a:pt x="61" y="37"/>
                      </a:cubicBezTo>
                      <a:cubicBezTo>
                        <a:pt x="61" y="37"/>
                        <a:pt x="61" y="37"/>
                        <a:pt x="61" y="37"/>
                      </a:cubicBezTo>
                      <a:cubicBezTo>
                        <a:pt x="61" y="37"/>
                        <a:pt x="61" y="37"/>
                        <a:pt x="61" y="37"/>
                      </a:cubicBezTo>
                      <a:cubicBezTo>
                        <a:pt x="61" y="37"/>
                        <a:pt x="61" y="37"/>
                        <a:pt x="61" y="37"/>
                      </a:cubicBezTo>
                      <a:cubicBezTo>
                        <a:pt x="61" y="37"/>
                        <a:pt x="61" y="36"/>
                        <a:pt x="61" y="36"/>
                      </a:cubicBezTo>
                      <a:cubicBezTo>
                        <a:pt x="62" y="36"/>
                        <a:pt x="62" y="36"/>
                        <a:pt x="61" y="35"/>
                      </a:cubicBezTo>
                      <a:cubicBezTo>
                        <a:pt x="61" y="35"/>
                        <a:pt x="61" y="35"/>
                        <a:pt x="61" y="35"/>
                      </a:cubicBezTo>
                      <a:cubicBezTo>
                        <a:pt x="61" y="35"/>
                        <a:pt x="62" y="35"/>
                        <a:pt x="62" y="35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2" y="35"/>
                        <a:pt x="62" y="34"/>
                      </a:cubicBezTo>
                      <a:cubicBezTo>
                        <a:pt x="62" y="34"/>
                        <a:pt x="62" y="34"/>
                        <a:pt x="62" y="34"/>
                      </a:cubicBezTo>
                      <a:cubicBezTo>
                        <a:pt x="62" y="34"/>
                        <a:pt x="62" y="34"/>
                        <a:pt x="62" y="34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3" y="35"/>
                        <a:pt x="63" y="35"/>
                        <a:pt x="63" y="35"/>
                      </a:cubicBezTo>
                      <a:cubicBezTo>
                        <a:pt x="63" y="35"/>
                        <a:pt x="63" y="35"/>
                        <a:pt x="63" y="35"/>
                      </a:cubicBezTo>
                      <a:cubicBezTo>
                        <a:pt x="63" y="35"/>
                        <a:pt x="63" y="35"/>
                        <a:pt x="63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4" y="34"/>
                        <a:pt x="64" y="34"/>
                        <a:pt x="64" y="34"/>
                      </a:cubicBezTo>
                      <a:cubicBezTo>
                        <a:pt x="64" y="34"/>
                        <a:pt x="64" y="34"/>
                        <a:pt x="64" y="34"/>
                      </a:cubicBezTo>
                      <a:cubicBezTo>
                        <a:pt x="64" y="34"/>
                        <a:pt x="64" y="34"/>
                        <a:pt x="64" y="34"/>
                      </a:cubicBezTo>
                      <a:cubicBezTo>
                        <a:pt x="64" y="34"/>
                        <a:pt x="64" y="34"/>
                        <a:pt x="64" y="34"/>
                      </a:cubicBezTo>
                      <a:cubicBezTo>
                        <a:pt x="64" y="34"/>
                        <a:pt x="64" y="34"/>
                        <a:pt x="64" y="34"/>
                      </a:cubicBezTo>
                      <a:cubicBezTo>
                        <a:pt x="64" y="34"/>
                        <a:pt x="64" y="33"/>
                        <a:pt x="64" y="33"/>
                      </a:cubicBezTo>
                      <a:cubicBezTo>
                        <a:pt x="64" y="33"/>
                        <a:pt x="64" y="33"/>
                        <a:pt x="64" y="33"/>
                      </a:cubicBezTo>
                      <a:cubicBezTo>
                        <a:pt x="64" y="34"/>
                        <a:pt x="64" y="34"/>
                        <a:pt x="64" y="34"/>
                      </a:cubicBezTo>
                      <a:cubicBezTo>
                        <a:pt x="64" y="34"/>
                        <a:pt x="64" y="34"/>
                        <a:pt x="64" y="33"/>
                      </a:cubicBezTo>
                      <a:cubicBezTo>
                        <a:pt x="64" y="33"/>
                        <a:pt x="64" y="33"/>
                        <a:pt x="64" y="33"/>
                      </a:cubicBezTo>
                      <a:cubicBezTo>
                        <a:pt x="64" y="33"/>
                        <a:pt x="64" y="33"/>
                        <a:pt x="65" y="33"/>
                      </a:cubicBezTo>
                      <a:cubicBezTo>
                        <a:pt x="65" y="33"/>
                        <a:pt x="65" y="33"/>
                        <a:pt x="65" y="33"/>
                      </a:cubicBezTo>
                      <a:cubicBezTo>
                        <a:pt x="65" y="33"/>
                        <a:pt x="65" y="33"/>
                        <a:pt x="65" y="33"/>
                      </a:cubicBezTo>
                      <a:cubicBezTo>
                        <a:pt x="65" y="33"/>
                        <a:pt x="65" y="33"/>
                        <a:pt x="65" y="33"/>
                      </a:cubicBezTo>
                      <a:cubicBezTo>
                        <a:pt x="65" y="33"/>
                        <a:pt x="65" y="33"/>
                        <a:pt x="65" y="33"/>
                      </a:cubicBezTo>
                      <a:cubicBezTo>
                        <a:pt x="65" y="33"/>
                        <a:pt x="65" y="33"/>
                        <a:pt x="65" y="33"/>
                      </a:cubicBezTo>
                      <a:cubicBezTo>
                        <a:pt x="65" y="33"/>
                        <a:pt x="65" y="33"/>
                        <a:pt x="66" y="32"/>
                      </a:cubicBezTo>
                      <a:cubicBezTo>
                        <a:pt x="66" y="32"/>
                        <a:pt x="66" y="32"/>
                        <a:pt x="66" y="32"/>
                      </a:cubicBezTo>
                      <a:cubicBezTo>
                        <a:pt x="66" y="32"/>
                        <a:pt x="66" y="32"/>
                        <a:pt x="66" y="32"/>
                      </a:cubicBezTo>
                      <a:cubicBezTo>
                        <a:pt x="66" y="32"/>
                        <a:pt x="66" y="32"/>
                        <a:pt x="66" y="32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0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29"/>
                        <a:pt x="67" y="29"/>
                      </a:cubicBezTo>
                      <a:cubicBezTo>
                        <a:pt x="67" y="29"/>
                        <a:pt x="67" y="29"/>
                        <a:pt x="67" y="29"/>
                      </a:cubicBezTo>
                      <a:cubicBezTo>
                        <a:pt x="67" y="29"/>
                        <a:pt x="67" y="29"/>
                        <a:pt x="67" y="29"/>
                      </a:cubicBezTo>
                      <a:cubicBezTo>
                        <a:pt x="67" y="29"/>
                        <a:pt x="67" y="29"/>
                        <a:pt x="68" y="29"/>
                      </a:cubicBezTo>
                      <a:cubicBezTo>
                        <a:pt x="68" y="29"/>
                        <a:pt x="68" y="29"/>
                        <a:pt x="68" y="29"/>
                      </a:cubicBezTo>
                      <a:cubicBezTo>
                        <a:pt x="68" y="29"/>
                        <a:pt x="68" y="29"/>
                        <a:pt x="68" y="29"/>
                      </a:cubicBezTo>
                      <a:cubicBezTo>
                        <a:pt x="68" y="29"/>
                        <a:pt x="68" y="29"/>
                        <a:pt x="68" y="29"/>
                      </a:cubicBezTo>
                      <a:cubicBezTo>
                        <a:pt x="68" y="29"/>
                        <a:pt x="68" y="29"/>
                        <a:pt x="68" y="29"/>
                      </a:cubicBezTo>
                      <a:cubicBezTo>
                        <a:pt x="68" y="29"/>
                        <a:pt x="68" y="29"/>
                        <a:pt x="68" y="29"/>
                      </a:cubicBezTo>
                      <a:cubicBezTo>
                        <a:pt x="68" y="29"/>
                        <a:pt x="68" y="29"/>
                        <a:pt x="68" y="29"/>
                      </a:cubicBezTo>
                      <a:cubicBezTo>
                        <a:pt x="68" y="29"/>
                        <a:pt x="68" y="29"/>
                        <a:pt x="68" y="29"/>
                      </a:cubicBezTo>
                      <a:cubicBezTo>
                        <a:pt x="68" y="29"/>
                        <a:pt x="68" y="29"/>
                        <a:pt x="68" y="29"/>
                      </a:cubicBezTo>
                      <a:cubicBezTo>
                        <a:pt x="68" y="29"/>
                        <a:pt x="68" y="29"/>
                        <a:pt x="68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70" y="29"/>
                      </a:cubicBezTo>
                      <a:cubicBezTo>
                        <a:pt x="70" y="29"/>
                        <a:pt x="70" y="29"/>
                        <a:pt x="70" y="29"/>
                      </a:cubicBezTo>
                      <a:cubicBezTo>
                        <a:pt x="70" y="29"/>
                        <a:pt x="70" y="29"/>
                        <a:pt x="70" y="29"/>
                      </a:cubicBezTo>
                      <a:cubicBezTo>
                        <a:pt x="70" y="29"/>
                        <a:pt x="70" y="29"/>
                        <a:pt x="70" y="29"/>
                      </a:cubicBezTo>
                      <a:cubicBezTo>
                        <a:pt x="70" y="29"/>
                        <a:pt x="70" y="29"/>
                        <a:pt x="70" y="29"/>
                      </a:cubicBezTo>
                      <a:cubicBezTo>
                        <a:pt x="70" y="29"/>
                        <a:pt x="70" y="29"/>
                        <a:pt x="70" y="29"/>
                      </a:cubicBezTo>
                      <a:cubicBezTo>
                        <a:pt x="71" y="30"/>
                        <a:pt x="70" y="30"/>
                        <a:pt x="70" y="30"/>
                      </a:cubicBezTo>
                      <a:cubicBezTo>
                        <a:pt x="70" y="30"/>
                        <a:pt x="70" y="30"/>
                        <a:pt x="70" y="30"/>
                      </a:cubicBezTo>
                      <a:cubicBezTo>
                        <a:pt x="70" y="30"/>
                        <a:pt x="70" y="30"/>
                        <a:pt x="71" y="30"/>
                      </a:cubicBezTo>
                      <a:cubicBezTo>
                        <a:pt x="71" y="30"/>
                        <a:pt x="71" y="30"/>
                        <a:pt x="71" y="30"/>
                      </a:cubicBezTo>
                      <a:cubicBezTo>
                        <a:pt x="71" y="30"/>
                        <a:pt x="71" y="30"/>
                        <a:pt x="71" y="30"/>
                      </a:cubicBezTo>
                      <a:cubicBezTo>
                        <a:pt x="71" y="30"/>
                        <a:pt x="71" y="30"/>
                        <a:pt x="71" y="30"/>
                      </a:cubicBezTo>
                      <a:cubicBezTo>
                        <a:pt x="71" y="30"/>
                        <a:pt x="71" y="31"/>
                        <a:pt x="70" y="31"/>
                      </a:cubicBezTo>
                      <a:cubicBezTo>
                        <a:pt x="70" y="31"/>
                        <a:pt x="70" y="31"/>
                        <a:pt x="70" y="31"/>
                      </a:cubicBezTo>
                      <a:cubicBezTo>
                        <a:pt x="70" y="31"/>
                        <a:pt x="70" y="31"/>
                        <a:pt x="70" y="31"/>
                      </a:cubicBezTo>
                      <a:cubicBezTo>
                        <a:pt x="70" y="31"/>
                        <a:pt x="70" y="31"/>
                        <a:pt x="70" y="31"/>
                      </a:cubicBezTo>
                      <a:cubicBezTo>
                        <a:pt x="70" y="31"/>
                        <a:pt x="70" y="31"/>
                        <a:pt x="70" y="31"/>
                      </a:cubicBezTo>
                      <a:cubicBezTo>
                        <a:pt x="70" y="31"/>
                        <a:pt x="70" y="31"/>
                        <a:pt x="70" y="31"/>
                      </a:cubicBezTo>
                      <a:cubicBezTo>
                        <a:pt x="70" y="31"/>
                        <a:pt x="70" y="31"/>
                        <a:pt x="70" y="31"/>
                      </a:cubicBezTo>
                      <a:cubicBezTo>
                        <a:pt x="70" y="31"/>
                        <a:pt x="70" y="31"/>
                        <a:pt x="70" y="31"/>
                      </a:cubicBezTo>
                      <a:cubicBezTo>
                        <a:pt x="70" y="31"/>
                        <a:pt x="70" y="31"/>
                        <a:pt x="70" y="31"/>
                      </a:cubicBezTo>
                      <a:cubicBezTo>
                        <a:pt x="69" y="31"/>
                        <a:pt x="69" y="31"/>
                        <a:pt x="69" y="32"/>
                      </a:cubicBezTo>
                      <a:cubicBezTo>
                        <a:pt x="69" y="32"/>
                        <a:pt x="68" y="32"/>
                        <a:pt x="68" y="32"/>
                      </a:cubicBezTo>
                      <a:cubicBezTo>
                        <a:pt x="68" y="32"/>
                        <a:pt x="68" y="32"/>
                        <a:pt x="68" y="32"/>
                      </a:cubicBezTo>
                      <a:cubicBezTo>
                        <a:pt x="68" y="32"/>
                        <a:pt x="68" y="32"/>
                        <a:pt x="68" y="32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68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4"/>
                        <a:pt x="67" y="34"/>
                      </a:cubicBezTo>
                      <a:cubicBezTo>
                        <a:pt x="67" y="34"/>
                        <a:pt x="67" y="34"/>
                        <a:pt x="67" y="34"/>
                      </a:cubicBezTo>
                      <a:cubicBezTo>
                        <a:pt x="67" y="34"/>
                        <a:pt x="67" y="34"/>
                        <a:pt x="67" y="34"/>
                      </a:cubicBezTo>
                      <a:cubicBezTo>
                        <a:pt x="66" y="34"/>
                        <a:pt x="66" y="34"/>
                        <a:pt x="66" y="34"/>
                      </a:cubicBezTo>
                      <a:cubicBezTo>
                        <a:pt x="66" y="34"/>
                        <a:pt x="66" y="34"/>
                        <a:pt x="66" y="34"/>
                      </a:cubicBezTo>
                      <a:cubicBezTo>
                        <a:pt x="66" y="34"/>
                        <a:pt x="66" y="34"/>
                        <a:pt x="66" y="34"/>
                      </a:cubicBezTo>
                      <a:cubicBezTo>
                        <a:pt x="66" y="34"/>
                        <a:pt x="66" y="34"/>
                        <a:pt x="66" y="34"/>
                      </a:cubicBezTo>
                      <a:cubicBezTo>
                        <a:pt x="66" y="35"/>
                        <a:pt x="66" y="35"/>
                        <a:pt x="66" y="35"/>
                      </a:cubicBezTo>
                      <a:cubicBezTo>
                        <a:pt x="66" y="35"/>
                        <a:pt x="66" y="35"/>
                        <a:pt x="66" y="35"/>
                      </a:cubicBezTo>
                      <a:cubicBezTo>
                        <a:pt x="65" y="35"/>
                        <a:pt x="65" y="35"/>
                        <a:pt x="65" y="36"/>
                      </a:cubicBezTo>
                      <a:cubicBezTo>
                        <a:pt x="65" y="36"/>
                        <a:pt x="65" y="36"/>
                        <a:pt x="65" y="36"/>
                      </a:cubicBezTo>
                      <a:cubicBezTo>
                        <a:pt x="65" y="36"/>
                        <a:pt x="65" y="36"/>
                        <a:pt x="66" y="36"/>
                      </a:cubicBezTo>
                      <a:cubicBezTo>
                        <a:pt x="66" y="36"/>
                        <a:pt x="66" y="36"/>
                        <a:pt x="66" y="36"/>
                      </a:cubicBezTo>
                      <a:cubicBezTo>
                        <a:pt x="65" y="37"/>
                        <a:pt x="65" y="37"/>
                        <a:pt x="66" y="37"/>
                      </a:cubicBezTo>
                      <a:cubicBezTo>
                        <a:pt x="66" y="37"/>
                        <a:pt x="66" y="37"/>
                        <a:pt x="66" y="37"/>
                      </a:cubicBezTo>
                      <a:cubicBezTo>
                        <a:pt x="66" y="37"/>
                        <a:pt x="66" y="37"/>
                        <a:pt x="66" y="37"/>
                      </a:cubicBezTo>
                      <a:cubicBezTo>
                        <a:pt x="66" y="38"/>
                        <a:pt x="66" y="38"/>
                        <a:pt x="66" y="38"/>
                      </a:cubicBezTo>
                      <a:cubicBezTo>
                        <a:pt x="66" y="38"/>
                        <a:pt x="66" y="37"/>
                        <a:pt x="66" y="37"/>
                      </a:cubicBezTo>
                      <a:cubicBezTo>
                        <a:pt x="66" y="37"/>
                        <a:pt x="66" y="37"/>
                        <a:pt x="66" y="37"/>
                      </a:cubicBezTo>
                      <a:cubicBezTo>
                        <a:pt x="66" y="37"/>
                        <a:pt x="66" y="37"/>
                        <a:pt x="66" y="37"/>
                      </a:cubicBezTo>
                      <a:cubicBezTo>
                        <a:pt x="65" y="37"/>
                        <a:pt x="65" y="38"/>
                        <a:pt x="65" y="38"/>
                      </a:cubicBezTo>
                      <a:cubicBezTo>
                        <a:pt x="65" y="38"/>
                        <a:pt x="65" y="38"/>
                        <a:pt x="65" y="38"/>
                      </a:cubicBezTo>
                      <a:cubicBezTo>
                        <a:pt x="65" y="38"/>
                        <a:pt x="65" y="39"/>
                        <a:pt x="65" y="39"/>
                      </a:cubicBezTo>
                      <a:cubicBezTo>
                        <a:pt x="65" y="39"/>
                        <a:pt x="65" y="39"/>
                        <a:pt x="65" y="39"/>
                      </a:cubicBezTo>
                      <a:cubicBezTo>
                        <a:pt x="65" y="39"/>
                        <a:pt x="65" y="39"/>
                        <a:pt x="65" y="39"/>
                      </a:cubicBezTo>
                      <a:cubicBezTo>
                        <a:pt x="65" y="39"/>
                        <a:pt x="65" y="39"/>
                        <a:pt x="65" y="39"/>
                      </a:cubicBezTo>
                      <a:cubicBezTo>
                        <a:pt x="65" y="39"/>
                        <a:pt x="65" y="39"/>
                        <a:pt x="65" y="39"/>
                      </a:cubicBezTo>
                      <a:cubicBezTo>
                        <a:pt x="66" y="39"/>
                        <a:pt x="66" y="39"/>
                        <a:pt x="66" y="39"/>
                      </a:cubicBezTo>
                      <a:cubicBezTo>
                        <a:pt x="66" y="39"/>
                        <a:pt x="66" y="39"/>
                        <a:pt x="66" y="39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6" y="40"/>
                        <a:pt x="67" y="40"/>
                        <a:pt x="67" y="40"/>
                      </a:cubicBezTo>
                      <a:cubicBezTo>
                        <a:pt x="67" y="40"/>
                        <a:pt x="67" y="40"/>
                        <a:pt x="67" y="40"/>
                      </a:cubicBezTo>
                      <a:cubicBezTo>
                        <a:pt x="67" y="40"/>
                        <a:pt x="67" y="40"/>
                        <a:pt x="67" y="40"/>
                      </a:cubicBezTo>
                      <a:cubicBezTo>
                        <a:pt x="67" y="40"/>
                        <a:pt x="67" y="40"/>
                        <a:pt x="67" y="40"/>
                      </a:cubicBezTo>
                      <a:cubicBezTo>
                        <a:pt x="67" y="40"/>
                        <a:pt x="67" y="40"/>
                        <a:pt x="67" y="40"/>
                      </a:cubicBezTo>
                      <a:cubicBezTo>
                        <a:pt x="67" y="40"/>
                        <a:pt x="67" y="40"/>
                        <a:pt x="67" y="40"/>
                      </a:cubicBezTo>
                      <a:cubicBezTo>
                        <a:pt x="67" y="40"/>
                        <a:pt x="67" y="40"/>
                        <a:pt x="67" y="40"/>
                      </a:cubicBezTo>
                      <a:cubicBezTo>
                        <a:pt x="67" y="40"/>
                        <a:pt x="67" y="40"/>
                        <a:pt x="67" y="40"/>
                      </a:cubicBezTo>
                      <a:cubicBezTo>
                        <a:pt x="67" y="40"/>
                        <a:pt x="67" y="41"/>
                        <a:pt x="67" y="41"/>
                      </a:cubicBezTo>
                      <a:cubicBezTo>
                        <a:pt x="67" y="41"/>
                        <a:pt x="67" y="41"/>
                        <a:pt x="67" y="41"/>
                      </a:cubicBezTo>
                      <a:cubicBezTo>
                        <a:pt x="67" y="41"/>
                        <a:pt x="67" y="41"/>
                        <a:pt x="67" y="41"/>
                      </a:cubicBezTo>
                      <a:cubicBezTo>
                        <a:pt x="67" y="41"/>
                        <a:pt x="67" y="41"/>
                        <a:pt x="67" y="41"/>
                      </a:cubicBezTo>
                      <a:cubicBezTo>
                        <a:pt x="67" y="41"/>
                        <a:pt x="68" y="41"/>
                        <a:pt x="68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8" y="41"/>
                        <a:pt x="68" y="41"/>
                        <a:pt x="69" y="41"/>
                      </a:cubicBezTo>
                      <a:cubicBezTo>
                        <a:pt x="69" y="41"/>
                        <a:pt x="69" y="41"/>
                        <a:pt x="69" y="41"/>
                      </a:cubicBezTo>
                      <a:cubicBezTo>
                        <a:pt x="69" y="41"/>
                        <a:pt x="69" y="40"/>
                        <a:pt x="70" y="40"/>
                      </a:cubicBezTo>
                      <a:cubicBezTo>
                        <a:pt x="70" y="40"/>
                        <a:pt x="70" y="40"/>
                        <a:pt x="70" y="40"/>
                      </a:cubicBezTo>
                      <a:cubicBezTo>
                        <a:pt x="70" y="40"/>
                        <a:pt x="70" y="40"/>
                        <a:pt x="70" y="40"/>
                      </a:cubicBezTo>
                      <a:cubicBezTo>
                        <a:pt x="70" y="40"/>
                        <a:pt x="70" y="40"/>
                        <a:pt x="70" y="40"/>
                      </a:cubicBezTo>
                      <a:cubicBezTo>
                        <a:pt x="70" y="40"/>
                        <a:pt x="70" y="40"/>
                        <a:pt x="70" y="40"/>
                      </a:cubicBezTo>
                      <a:cubicBezTo>
                        <a:pt x="70" y="40"/>
                        <a:pt x="70" y="40"/>
                        <a:pt x="70" y="40"/>
                      </a:cubicBezTo>
                      <a:cubicBezTo>
                        <a:pt x="70" y="40"/>
                        <a:pt x="70" y="40"/>
                        <a:pt x="70" y="40"/>
                      </a:cubicBezTo>
                      <a:cubicBezTo>
                        <a:pt x="70" y="40"/>
                        <a:pt x="70" y="40"/>
                        <a:pt x="71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1" y="40"/>
                        <a:pt x="71" y="40"/>
                        <a:pt x="72" y="40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2" y="40"/>
                        <a:pt x="72" y="40"/>
                        <a:pt x="73" y="40"/>
                      </a:cubicBezTo>
                      <a:cubicBezTo>
                        <a:pt x="73" y="40"/>
                        <a:pt x="73" y="40"/>
                        <a:pt x="73" y="40"/>
                      </a:cubicBezTo>
                      <a:cubicBezTo>
                        <a:pt x="73" y="39"/>
                        <a:pt x="73" y="39"/>
                        <a:pt x="73" y="39"/>
                      </a:cubicBezTo>
                      <a:cubicBezTo>
                        <a:pt x="73" y="39"/>
                        <a:pt x="73" y="40"/>
                        <a:pt x="73" y="40"/>
                      </a:cubicBezTo>
                      <a:cubicBezTo>
                        <a:pt x="73" y="40"/>
                        <a:pt x="73" y="40"/>
                        <a:pt x="73" y="40"/>
                      </a:cubicBezTo>
                      <a:cubicBezTo>
                        <a:pt x="73" y="40"/>
                        <a:pt x="73" y="40"/>
                        <a:pt x="73" y="40"/>
                      </a:cubicBezTo>
                      <a:cubicBezTo>
                        <a:pt x="73" y="40"/>
                        <a:pt x="73" y="40"/>
                        <a:pt x="73" y="40"/>
                      </a:cubicBezTo>
                      <a:cubicBezTo>
                        <a:pt x="73" y="40"/>
                        <a:pt x="73" y="40"/>
                        <a:pt x="73" y="40"/>
                      </a:cubicBezTo>
                      <a:cubicBezTo>
                        <a:pt x="73" y="40"/>
                        <a:pt x="73" y="40"/>
                        <a:pt x="73" y="40"/>
                      </a:cubicBezTo>
                      <a:cubicBezTo>
                        <a:pt x="73" y="40"/>
                        <a:pt x="73" y="40"/>
                        <a:pt x="73" y="41"/>
                      </a:cubicBezTo>
                      <a:cubicBezTo>
                        <a:pt x="73" y="41"/>
                        <a:pt x="73" y="41"/>
                        <a:pt x="73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5" y="41"/>
                        <a:pt x="75" y="4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5" y="41"/>
                        <a:pt x="75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3" y="41"/>
                        <a:pt x="73" y="41"/>
                        <a:pt x="73" y="41"/>
                      </a:cubicBezTo>
                      <a:cubicBezTo>
                        <a:pt x="73" y="41"/>
                        <a:pt x="73" y="41"/>
                        <a:pt x="73" y="41"/>
                      </a:cubicBezTo>
                      <a:cubicBezTo>
                        <a:pt x="73" y="41"/>
                        <a:pt x="73" y="41"/>
                        <a:pt x="73" y="41"/>
                      </a:cubicBezTo>
                      <a:cubicBezTo>
                        <a:pt x="73" y="41"/>
                        <a:pt x="73" y="41"/>
                        <a:pt x="73" y="41"/>
                      </a:cubicBezTo>
                      <a:cubicBezTo>
                        <a:pt x="73" y="41"/>
                        <a:pt x="73" y="41"/>
                        <a:pt x="73" y="41"/>
                      </a:cubicBezTo>
                      <a:cubicBezTo>
                        <a:pt x="73" y="41"/>
                        <a:pt x="73" y="41"/>
                        <a:pt x="73" y="42"/>
                      </a:cubicBezTo>
                      <a:cubicBezTo>
                        <a:pt x="73" y="42"/>
                        <a:pt x="73" y="42"/>
                        <a:pt x="72" y="42"/>
                      </a:cubicBezTo>
                      <a:cubicBezTo>
                        <a:pt x="72" y="41"/>
                        <a:pt x="72" y="41"/>
                        <a:pt x="72" y="41"/>
                      </a:cubicBezTo>
                      <a:cubicBezTo>
                        <a:pt x="72" y="41"/>
                        <a:pt x="72" y="42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1" y="42"/>
                        <a:pt x="71" y="42"/>
                        <a:pt x="71" y="42"/>
                      </a:cubicBezTo>
                      <a:cubicBezTo>
                        <a:pt x="71" y="42"/>
                        <a:pt x="71" y="42"/>
                        <a:pt x="71" y="42"/>
                      </a:cubicBezTo>
                      <a:cubicBezTo>
                        <a:pt x="71" y="42"/>
                        <a:pt x="71" y="42"/>
                        <a:pt x="71" y="42"/>
                      </a:cubicBezTo>
                      <a:cubicBezTo>
                        <a:pt x="71" y="42"/>
                        <a:pt x="71" y="42"/>
                        <a:pt x="71" y="42"/>
                      </a:cubicBezTo>
                      <a:cubicBezTo>
                        <a:pt x="71" y="42"/>
                        <a:pt x="71" y="42"/>
                        <a:pt x="71" y="42"/>
                      </a:cubicBezTo>
                      <a:cubicBezTo>
                        <a:pt x="71" y="42"/>
                        <a:pt x="71" y="42"/>
                        <a:pt x="71" y="42"/>
                      </a:cubicBezTo>
                      <a:cubicBezTo>
                        <a:pt x="71" y="42"/>
                        <a:pt x="71" y="42"/>
                        <a:pt x="71" y="42"/>
                      </a:cubicBezTo>
                      <a:cubicBezTo>
                        <a:pt x="70" y="42"/>
                        <a:pt x="70" y="42"/>
                        <a:pt x="70" y="42"/>
                      </a:cubicBezTo>
                      <a:cubicBezTo>
                        <a:pt x="70" y="42"/>
                        <a:pt x="70" y="42"/>
                        <a:pt x="70" y="42"/>
                      </a:cubicBezTo>
                      <a:cubicBezTo>
                        <a:pt x="70" y="42"/>
                        <a:pt x="70" y="42"/>
                        <a:pt x="70" y="42"/>
                      </a:cubicBezTo>
                      <a:cubicBezTo>
                        <a:pt x="70" y="42"/>
                        <a:pt x="70" y="42"/>
                        <a:pt x="70" y="42"/>
                      </a:cubicBezTo>
                      <a:cubicBezTo>
                        <a:pt x="70" y="42"/>
                        <a:pt x="70" y="42"/>
                        <a:pt x="70" y="42"/>
                      </a:cubicBezTo>
                      <a:cubicBezTo>
                        <a:pt x="70" y="42"/>
                        <a:pt x="70" y="42"/>
                        <a:pt x="69" y="41"/>
                      </a:cubicBezTo>
                      <a:cubicBezTo>
                        <a:pt x="69" y="41"/>
                        <a:pt x="69" y="41"/>
                        <a:pt x="69" y="41"/>
                      </a:cubicBezTo>
                      <a:cubicBezTo>
                        <a:pt x="69" y="41"/>
                        <a:pt x="69" y="41"/>
                        <a:pt x="69" y="41"/>
                      </a:cubicBezTo>
                      <a:cubicBezTo>
                        <a:pt x="69" y="41"/>
                        <a:pt x="69" y="41"/>
                        <a:pt x="69" y="41"/>
                      </a:cubicBezTo>
                      <a:cubicBezTo>
                        <a:pt x="69" y="42"/>
                        <a:pt x="69" y="42"/>
                        <a:pt x="69" y="42"/>
                      </a:cubicBezTo>
                      <a:cubicBezTo>
                        <a:pt x="69" y="42"/>
                        <a:pt x="69" y="42"/>
                        <a:pt x="69" y="42"/>
                      </a:cubicBezTo>
                      <a:cubicBezTo>
                        <a:pt x="69" y="42"/>
                        <a:pt x="69" y="42"/>
                        <a:pt x="69" y="42"/>
                      </a:cubicBezTo>
                      <a:cubicBezTo>
                        <a:pt x="69" y="42"/>
                        <a:pt x="69" y="42"/>
                        <a:pt x="69" y="42"/>
                      </a:cubicBezTo>
                      <a:cubicBezTo>
                        <a:pt x="69" y="42"/>
                        <a:pt x="69" y="42"/>
                        <a:pt x="69" y="42"/>
                      </a:cubicBezTo>
                      <a:cubicBezTo>
                        <a:pt x="69" y="42"/>
                        <a:pt x="69" y="42"/>
                        <a:pt x="69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2"/>
                        <a:pt x="68" y="42"/>
                        <a:pt x="68" y="42"/>
                      </a:cubicBezTo>
                      <a:cubicBezTo>
                        <a:pt x="68" y="42"/>
                        <a:pt x="68" y="42"/>
                        <a:pt x="68" y="42"/>
                      </a:cubicBezTo>
                      <a:cubicBezTo>
                        <a:pt x="68" y="42"/>
                        <a:pt x="68" y="42"/>
                        <a:pt x="68" y="42"/>
                      </a:cubicBezTo>
                      <a:cubicBezTo>
                        <a:pt x="68" y="42"/>
                        <a:pt x="67" y="42"/>
                        <a:pt x="67" y="42"/>
                      </a:cubicBezTo>
                      <a:cubicBezTo>
                        <a:pt x="67" y="42"/>
                        <a:pt x="67" y="42"/>
                        <a:pt x="67" y="42"/>
                      </a:cubicBezTo>
                      <a:cubicBezTo>
                        <a:pt x="67" y="42"/>
                        <a:pt x="67" y="42"/>
                        <a:pt x="67" y="42"/>
                      </a:cubicBezTo>
                      <a:cubicBezTo>
                        <a:pt x="67" y="42"/>
                        <a:pt x="67" y="42"/>
                        <a:pt x="67" y="42"/>
                      </a:cubicBezTo>
                      <a:cubicBezTo>
                        <a:pt x="67" y="42"/>
                        <a:pt x="67" y="43"/>
                        <a:pt x="67" y="43"/>
                      </a:cubicBezTo>
                      <a:cubicBezTo>
                        <a:pt x="67" y="43"/>
                        <a:pt x="67" y="43"/>
                        <a:pt x="67" y="43"/>
                      </a:cubicBezTo>
                      <a:cubicBezTo>
                        <a:pt x="67" y="43"/>
                        <a:pt x="67" y="43"/>
                        <a:pt x="67" y="43"/>
                      </a:cubicBezTo>
                      <a:cubicBezTo>
                        <a:pt x="67" y="43"/>
                        <a:pt x="67" y="43"/>
                        <a:pt x="67" y="43"/>
                      </a:cubicBezTo>
                      <a:cubicBezTo>
                        <a:pt x="67" y="43"/>
                        <a:pt x="67" y="43"/>
                        <a:pt x="67" y="44"/>
                      </a:cubicBezTo>
                      <a:cubicBezTo>
                        <a:pt x="67" y="44"/>
                        <a:pt x="67" y="44"/>
                        <a:pt x="67" y="44"/>
                      </a:cubicBezTo>
                      <a:cubicBezTo>
                        <a:pt x="67" y="44"/>
                        <a:pt x="67" y="44"/>
                        <a:pt x="67" y="44"/>
                      </a:cubicBezTo>
                      <a:cubicBezTo>
                        <a:pt x="67" y="44"/>
                        <a:pt x="67" y="44"/>
                        <a:pt x="68" y="44"/>
                      </a:cubicBezTo>
                      <a:cubicBezTo>
                        <a:pt x="68" y="44"/>
                        <a:pt x="68" y="44"/>
                        <a:pt x="68" y="44"/>
                      </a:cubicBezTo>
                      <a:cubicBezTo>
                        <a:pt x="68" y="45"/>
                        <a:pt x="68" y="45"/>
                        <a:pt x="67" y="45"/>
                      </a:cubicBezTo>
                      <a:cubicBezTo>
                        <a:pt x="67" y="45"/>
                        <a:pt x="67" y="45"/>
                        <a:pt x="67" y="45"/>
                      </a:cubicBezTo>
                      <a:cubicBezTo>
                        <a:pt x="67" y="45"/>
                        <a:pt x="67" y="45"/>
                        <a:pt x="67" y="45"/>
                      </a:cubicBezTo>
                      <a:cubicBezTo>
                        <a:pt x="67" y="45"/>
                        <a:pt x="67" y="45"/>
                        <a:pt x="67" y="45"/>
                      </a:cubicBezTo>
                      <a:cubicBezTo>
                        <a:pt x="67" y="45"/>
                        <a:pt x="67" y="45"/>
                        <a:pt x="67" y="45"/>
                      </a:cubicBezTo>
                      <a:cubicBezTo>
                        <a:pt x="67" y="45"/>
                        <a:pt x="67" y="45"/>
                        <a:pt x="67" y="45"/>
                      </a:cubicBezTo>
                      <a:cubicBezTo>
                        <a:pt x="67" y="45"/>
                        <a:pt x="67" y="45"/>
                        <a:pt x="67" y="45"/>
                      </a:cubicBezTo>
                      <a:cubicBezTo>
                        <a:pt x="67" y="46"/>
                        <a:pt x="67" y="46"/>
                        <a:pt x="67" y="46"/>
                      </a:cubicBezTo>
                      <a:cubicBezTo>
                        <a:pt x="67" y="46"/>
                        <a:pt x="67" y="47"/>
                        <a:pt x="67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6" y="47"/>
                        <a:pt x="66" y="47"/>
                        <a:pt x="66" y="46"/>
                      </a:cubicBezTo>
                      <a:cubicBezTo>
                        <a:pt x="66" y="46"/>
                        <a:pt x="66" y="46"/>
                        <a:pt x="66" y="46"/>
                      </a:cubicBezTo>
                      <a:cubicBezTo>
                        <a:pt x="66" y="46"/>
                        <a:pt x="66" y="45"/>
                        <a:pt x="66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4" y="45"/>
                        <a:pt x="64" y="46"/>
                        <a:pt x="64" y="46"/>
                      </a:cubicBezTo>
                      <a:cubicBezTo>
                        <a:pt x="64" y="46"/>
                        <a:pt x="64" y="46"/>
                        <a:pt x="64" y="47"/>
                      </a:cubicBezTo>
                      <a:cubicBezTo>
                        <a:pt x="63" y="47"/>
                        <a:pt x="63" y="48"/>
                        <a:pt x="63" y="48"/>
                      </a:cubicBezTo>
                      <a:cubicBezTo>
                        <a:pt x="63" y="48"/>
                        <a:pt x="63" y="48"/>
                        <a:pt x="63" y="48"/>
                      </a:cubicBezTo>
                      <a:cubicBezTo>
                        <a:pt x="63" y="48"/>
                        <a:pt x="63" y="48"/>
                        <a:pt x="63" y="48"/>
                      </a:cubicBezTo>
                      <a:cubicBezTo>
                        <a:pt x="63" y="48"/>
                        <a:pt x="63" y="48"/>
                        <a:pt x="63" y="48"/>
                      </a:cubicBezTo>
                      <a:cubicBezTo>
                        <a:pt x="63" y="48"/>
                        <a:pt x="63" y="48"/>
                        <a:pt x="63" y="48"/>
                      </a:cubicBezTo>
                      <a:cubicBezTo>
                        <a:pt x="63" y="48"/>
                        <a:pt x="63" y="48"/>
                        <a:pt x="63" y="48"/>
                      </a:cubicBezTo>
                      <a:cubicBezTo>
                        <a:pt x="63" y="48"/>
                        <a:pt x="63" y="48"/>
                        <a:pt x="63" y="48"/>
                      </a:cubicBezTo>
                      <a:cubicBezTo>
                        <a:pt x="63" y="49"/>
                        <a:pt x="63" y="49"/>
                        <a:pt x="63" y="49"/>
                      </a:cubicBezTo>
                      <a:cubicBezTo>
                        <a:pt x="63" y="49"/>
                        <a:pt x="63" y="50"/>
                        <a:pt x="63" y="50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3" y="50"/>
                        <a:pt x="63" y="50"/>
                        <a:pt x="63" y="49"/>
                      </a:cubicBezTo>
                      <a:cubicBezTo>
                        <a:pt x="63" y="49"/>
                        <a:pt x="63" y="49"/>
                        <a:pt x="63" y="49"/>
                      </a:cubicBezTo>
                      <a:cubicBezTo>
                        <a:pt x="63" y="49"/>
                        <a:pt x="63" y="50"/>
                        <a:pt x="63" y="50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3" y="50"/>
                        <a:pt x="63" y="51"/>
                        <a:pt x="62" y="51"/>
                      </a:cubicBezTo>
                      <a:cubicBezTo>
                        <a:pt x="62" y="51"/>
                        <a:pt x="62" y="51"/>
                        <a:pt x="62" y="51"/>
                      </a:cubicBezTo>
                      <a:cubicBezTo>
                        <a:pt x="62" y="51"/>
                        <a:pt x="62" y="51"/>
                        <a:pt x="62" y="51"/>
                      </a:cubicBezTo>
                      <a:cubicBezTo>
                        <a:pt x="62" y="51"/>
                        <a:pt x="62" y="51"/>
                        <a:pt x="62" y="51"/>
                      </a:cubicBezTo>
                      <a:cubicBezTo>
                        <a:pt x="62" y="51"/>
                        <a:pt x="62" y="51"/>
                        <a:pt x="62" y="51"/>
                      </a:cubicBezTo>
                      <a:cubicBezTo>
                        <a:pt x="62" y="51"/>
                        <a:pt x="62" y="51"/>
                        <a:pt x="62" y="51"/>
                      </a:cubicBezTo>
                      <a:cubicBezTo>
                        <a:pt x="62" y="51"/>
                        <a:pt x="62" y="51"/>
                        <a:pt x="62" y="51"/>
                      </a:cubicBezTo>
                      <a:cubicBezTo>
                        <a:pt x="62" y="51"/>
                        <a:pt x="62" y="51"/>
                        <a:pt x="62" y="52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2"/>
                        <a:pt x="62" y="52"/>
                        <a:pt x="61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1" y="52"/>
                        <a:pt x="62" y="52"/>
                        <a:pt x="62" y="52"/>
                      </a:cubicBezTo>
                      <a:cubicBezTo>
                        <a:pt x="62" y="52"/>
                        <a:pt x="62" y="51"/>
                        <a:pt x="62" y="51"/>
                      </a:cubicBezTo>
                      <a:cubicBezTo>
                        <a:pt x="62" y="51"/>
                        <a:pt x="62" y="51"/>
                        <a:pt x="62" y="51"/>
                      </a:cubicBezTo>
                      <a:cubicBezTo>
                        <a:pt x="62" y="51"/>
                        <a:pt x="62" y="51"/>
                        <a:pt x="62" y="51"/>
                      </a:cubicBezTo>
                      <a:cubicBezTo>
                        <a:pt x="62" y="51"/>
                        <a:pt x="62" y="51"/>
                        <a:pt x="61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52"/>
                        <a:pt x="60" y="51"/>
                        <a:pt x="60" y="51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61" y="51"/>
                        <a:pt x="61" y="51"/>
                        <a:pt x="61" y="51"/>
                      </a:cubicBezTo>
                      <a:cubicBezTo>
                        <a:pt x="61" y="51"/>
                        <a:pt x="61" y="51"/>
                        <a:pt x="61" y="51"/>
                      </a:cubicBezTo>
                      <a:cubicBezTo>
                        <a:pt x="61" y="51"/>
                        <a:pt x="61" y="51"/>
                        <a:pt x="61" y="51"/>
                      </a:cubicBezTo>
                      <a:cubicBezTo>
                        <a:pt x="61" y="51"/>
                        <a:pt x="61" y="51"/>
                        <a:pt x="60" y="51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59" y="51"/>
                        <a:pt x="59" y="51"/>
                        <a:pt x="59" y="51"/>
                      </a:cubicBezTo>
                      <a:cubicBezTo>
                        <a:pt x="59" y="51"/>
                        <a:pt x="59" y="51"/>
                        <a:pt x="58" y="51"/>
                      </a:cubicBezTo>
                      <a:cubicBezTo>
                        <a:pt x="58" y="51"/>
                        <a:pt x="58" y="51"/>
                        <a:pt x="58" y="51"/>
                      </a:cubicBezTo>
                      <a:cubicBezTo>
                        <a:pt x="58" y="51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6" y="52"/>
                        <a:pt x="56" y="52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4" y="53"/>
                        <a:pt x="54" y="53"/>
                        <a:pt x="54" y="52"/>
                      </a:cubicBezTo>
                      <a:cubicBezTo>
                        <a:pt x="54" y="52"/>
                        <a:pt x="54" y="52"/>
                        <a:pt x="54" y="52"/>
                      </a:cubicBezTo>
                      <a:cubicBezTo>
                        <a:pt x="54" y="52"/>
                        <a:pt x="54" y="52"/>
                        <a:pt x="54" y="52"/>
                      </a:cubicBezTo>
                      <a:cubicBezTo>
                        <a:pt x="54" y="52"/>
                        <a:pt x="54" y="52"/>
                        <a:pt x="54" y="52"/>
                      </a:cubicBezTo>
                      <a:cubicBezTo>
                        <a:pt x="54" y="52"/>
                        <a:pt x="54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3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1" y="52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2"/>
                        <a:pt x="50" y="52"/>
                        <a:pt x="50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50" y="51"/>
                        <a:pt x="50" y="50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0"/>
                        <a:pt x="50" y="50"/>
                        <a:pt x="50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49"/>
                        <a:pt x="50" y="49"/>
                        <a:pt x="51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2" y="48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2" y="48"/>
                        <a:pt x="52" y="48"/>
                        <a:pt x="52" y="47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7"/>
                        <a:pt x="52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6"/>
                        <a:pt x="51" y="46"/>
                        <a:pt x="51" y="46"/>
                      </a:cubicBezTo>
                      <a:cubicBezTo>
                        <a:pt x="51" y="46"/>
                        <a:pt x="51" y="46"/>
                        <a:pt x="51" y="46"/>
                      </a:cubicBezTo>
                      <a:cubicBezTo>
                        <a:pt x="51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6"/>
                      </a:cubicBezTo>
                      <a:cubicBezTo>
                        <a:pt x="51" y="46"/>
                        <a:pt x="51" y="46"/>
                        <a:pt x="51" y="46"/>
                      </a:cubicBezTo>
                      <a:cubicBezTo>
                        <a:pt x="51" y="46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9" y="46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1" y="46"/>
                      </a:cubicBezTo>
                      <a:cubicBezTo>
                        <a:pt x="51" y="46"/>
                        <a:pt x="51" y="46"/>
                        <a:pt x="51" y="46"/>
                      </a:cubicBezTo>
                      <a:cubicBezTo>
                        <a:pt x="51" y="46"/>
                        <a:pt x="51" y="46"/>
                        <a:pt x="51" y="46"/>
                      </a:cubicBezTo>
                      <a:cubicBezTo>
                        <a:pt x="51" y="46"/>
                        <a:pt x="51" y="46"/>
                        <a:pt x="51" y="46"/>
                      </a:cubicBezTo>
                      <a:cubicBezTo>
                        <a:pt x="51" y="46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8"/>
                        <a:pt x="48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8"/>
                        <a:pt x="48" y="49"/>
                        <a:pt x="48" y="49"/>
                      </a:cubicBezTo>
                      <a:cubicBezTo>
                        <a:pt x="48" y="49"/>
                        <a:pt x="48" y="49"/>
                        <a:pt x="48" y="49"/>
                      </a:cubicBezTo>
                      <a:cubicBezTo>
                        <a:pt x="48" y="49"/>
                        <a:pt x="48" y="49"/>
                        <a:pt x="48" y="49"/>
                      </a:cubicBezTo>
                      <a:cubicBezTo>
                        <a:pt x="48" y="49"/>
                        <a:pt x="48" y="49"/>
                        <a:pt x="48" y="49"/>
                      </a:cubicBezTo>
                      <a:cubicBezTo>
                        <a:pt x="48" y="49"/>
                        <a:pt x="48" y="49"/>
                        <a:pt x="48" y="49"/>
                      </a:cubicBezTo>
                      <a:cubicBezTo>
                        <a:pt x="48" y="49"/>
                        <a:pt x="48" y="49"/>
                        <a:pt x="48" y="49"/>
                      </a:cubicBezTo>
                      <a:cubicBezTo>
                        <a:pt x="49" y="49"/>
                        <a:pt x="49" y="49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8" y="51"/>
                      </a:cubicBezTo>
                      <a:cubicBezTo>
                        <a:pt x="48" y="51"/>
                        <a:pt x="48" y="51"/>
                        <a:pt x="48" y="52"/>
                      </a:cubicBezTo>
                      <a:cubicBezTo>
                        <a:pt x="48" y="52"/>
                        <a:pt x="48" y="52"/>
                        <a:pt x="49" y="52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2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8" y="53"/>
                        <a:pt x="48" y="53"/>
                        <a:pt x="48" y="53"/>
                      </a:cubicBezTo>
                      <a:cubicBezTo>
                        <a:pt x="48" y="53"/>
                        <a:pt x="48" y="53"/>
                        <a:pt x="48" y="53"/>
                      </a:cubicBezTo>
                      <a:cubicBezTo>
                        <a:pt x="48" y="53"/>
                        <a:pt x="48" y="53"/>
                        <a:pt x="48" y="53"/>
                      </a:cubicBezTo>
                      <a:cubicBezTo>
                        <a:pt x="48" y="53"/>
                        <a:pt x="48" y="53"/>
                        <a:pt x="48" y="53"/>
                      </a:cubicBezTo>
                      <a:cubicBezTo>
                        <a:pt x="48" y="53"/>
                        <a:pt x="48" y="53"/>
                        <a:pt x="48" y="53"/>
                      </a:cubicBezTo>
                      <a:cubicBezTo>
                        <a:pt x="48" y="53"/>
                        <a:pt x="48" y="53"/>
                        <a:pt x="48" y="53"/>
                      </a:cubicBezTo>
                      <a:cubicBezTo>
                        <a:pt x="48" y="53"/>
                        <a:pt x="48" y="53"/>
                        <a:pt x="48" y="53"/>
                      </a:cubicBezTo>
                      <a:cubicBezTo>
                        <a:pt x="48" y="53"/>
                        <a:pt x="48" y="53"/>
                        <a:pt x="48" y="53"/>
                      </a:cubicBezTo>
                      <a:cubicBezTo>
                        <a:pt x="48" y="53"/>
                        <a:pt x="48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4"/>
                      </a:cubicBezTo>
                      <a:cubicBezTo>
                        <a:pt x="46" y="54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5" y="54"/>
                      </a:cubicBezTo>
                      <a:cubicBezTo>
                        <a:pt x="45" y="54"/>
                        <a:pt x="44" y="54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4" y="54"/>
                        <a:pt x="44" y="55"/>
                      </a:cubicBezTo>
                      <a:cubicBezTo>
                        <a:pt x="44" y="55"/>
                        <a:pt x="44" y="55"/>
                        <a:pt x="44" y="55"/>
                      </a:cubicBezTo>
                      <a:cubicBezTo>
                        <a:pt x="44" y="55"/>
                        <a:pt x="44" y="55"/>
                        <a:pt x="44" y="55"/>
                      </a:cubicBezTo>
                      <a:cubicBezTo>
                        <a:pt x="44" y="55"/>
                        <a:pt x="44" y="55"/>
                        <a:pt x="44" y="55"/>
                      </a:cubicBezTo>
                      <a:cubicBezTo>
                        <a:pt x="44" y="55"/>
                        <a:pt x="44" y="55"/>
                        <a:pt x="44" y="55"/>
                      </a:cubicBezTo>
                      <a:cubicBezTo>
                        <a:pt x="44" y="55"/>
                        <a:pt x="44" y="55"/>
                        <a:pt x="44" y="55"/>
                      </a:cubicBezTo>
                      <a:cubicBezTo>
                        <a:pt x="44" y="55"/>
                        <a:pt x="44" y="55"/>
                        <a:pt x="44" y="55"/>
                      </a:cubicBezTo>
                      <a:cubicBezTo>
                        <a:pt x="44" y="55"/>
                        <a:pt x="44" y="55"/>
                        <a:pt x="44" y="55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3" y="54"/>
                        <a:pt x="43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4"/>
                        <a:pt x="43" y="54"/>
                        <a:pt x="43" y="55"/>
                      </a:cubicBezTo>
                      <a:cubicBezTo>
                        <a:pt x="43" y="55"/>
                        <a:pt x="43" y="55"/>
                        <a:pt x="43" y="55"/>
                      </a:cubicBezTo>
                      <a:cubicBezTo>
                        <a:pt x="43" y="55"/>
                        <a:pt x="43" y="55"/>
                        <a:pt x="43" y="55"/>
                      </a:cubicBezTo>
                      <a:cubicBezTo>
                        <a:pt x="43" y="55"/>
                        <a:pt x="43" y="55"/>
                        <a:pt x="43" y="56"/>
                      </a:cubicBezTo>
                      <a:cubicBezTo>
                        <a:pt x="43" y="56"/>
                        <a:pt x="43" y="56"/>
                        <a:pt x="42" y="56"/>
                      </a:cubicBezTo>
                      <a:cubicBezTo>
                        <a:pt x="42" y="56"/>
                        <a:pt x="42" y="56"/>
                        <a:pt x="42" y="56"/>
                      </a:cubicBezTo>
                      <a:cubicBezTo>
                        <a:pt x="42" y="56"/>
                        <a:pt x="42" y="56"/>
                        <a:pt x="42" y="56"/>
                      </a:cubicBezTo>
                      <a:cubicBezTo>
                        <a:pt x="42" y="56"/>
                        <a:pt x="42" y="56"/>
                        <a:pt x="42" y="56"/>
                      </a:cubicBezTo>
                      <a:cubicBezTo>
                        <a:pt x="42" y="56"/>
                        <a:pt x="42" y="56"/>
                        <a:pt x="42" y="56"/>
                      </a:cubicBezTo>
                      <a:cubicBezTo>
                        <a:pt x="42" y="56"/>
                        <a:pt x="42" y="57"/>
                        <a:pt x="42" y="57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2" y="57"/>
                        <a:pt x="41" y="57"/>
                        <a:pt x="41" y="57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41" y="57"/>
                        <a:pt x="41" y="58"/>
                        <a:pt x="41" y="58"/>
                      </a:cubicBezTo>
                      <a:cubicBezTo>
                        <a:pt x="41" y="58"/>
                        <a:pt x="41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39" y="58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38" y="58"/>
                        <a:pt x="38" y="59"/>
                        <a:pt x="38" y="59"/>
                      </a:cubicBezTo>
                      <a:cubicBezTo>
                        <a:pt x="38" y="59"/>
                        <a:pt x="38" y="59"/>
                        <a:pt x="38" y="59"/>
                      </a:cubicBezTo>
                      <a:cubicBezTo>
                        <a:pt x="38" y="59"/>
                        <a:pt x="38" y="59"/>
                        <a:pt x="38" y="59"/>
                      </a:cubicBezTo>
                      <a:cubicBezTo>
                        <a:pt x="38" y="59"/>
                        <a:pt x="38" y="59"/>
                        <a:pt x="38" y="59"/>
                      </a:cubicBezTo>
                      <a:cubicBezTo>
                        <a:pt x="38" y="60"/>
                        <a:pt x="38" y="60"/>
                        <a:pt x="38" y="60"/>
                      </a:cubicBezTo>
                      <a:cubicBezTo>
                        <a:pt x="38" y="60"/>
                        <a:pt x="38" y="60"/>
                        <a:pt x="38" y="60"/>
                      </a:cubicBezTo>
                      <a:cubicBezTo>
                        <a:pt x="38" y="60"/>
                        <a:pt x="37" y="60"/>
                        <a:pt x="37" y="60"/>
                      </a:cubicBezTo>
                      <a:cubicBezTo>
                        <a:pt x="37" y="60"/>
                        <a:pt x="37" y="60"/>
                        <a:pt x="37" y="60"/>
                      </a:cubicBezTo>
                      <a:cubicBezTo>
                        <a:pt x="37" y="60"/>
                        <a:pt x="36" y="61"/>
                        <a:pt x="36" y="61"/>
                      </a:cubicBezTo>
                      <a:cubicBezTo>
                        <a:pt x="36" y="61"/>
                        <a:pt x="36" y="61"/>
                        <a:pt x="36" y="61"/>
                      </a:cubicBezTo>
                      <a:cubicBezTo>
                        <a:pt x="36" y="61"/>
                        <a:pt x="36" y="61"/>
                        <a:pt x="35" y="61"/>
                      </a:cubicBezTo>
                      <a:cubicBezTo>
                        <a:pt x="35" y="61"/>
                        <a:pt x="35" y="61"/>
                        <a:pt x="35" y="61"/>
                      </a:cubicBezTo>
                      <a:cubicBezTo>
                        <a:pt x="35" y="61"/>
                        <a:pt x="35" y="61"/>
                        <a:pt x="35" y="61"/>
                      </a:cubicBezTo>
                      <a:cubicBezTo>
                        <a:pt x="35" y="61"/>
                        <a:pt x="35" y="61"/>
                        <a:pt x="34" y="61"/>
                      </a:cubicBezTo>
                      <a:cubicBezTo>
                        <a:pt x="34" y="61"/>
                        <a:pt x="34" y="61"/>
                        <a:pt x="34" y="61"/>
                      </a:cubicBezTo>
                      <a:cubicBezTo>
                        <a:pt x="34" y="61"/>
                        <a:pt x="34" y="61"/>
                        <a:pt x="34" y="61"/>
                      </a:cubicBezTo>
                      <a:cubicBezTo>
                        <a:pt x="34" y="61"/>
                        <a:pt x="34" y="61"/>
                        <a:pt x="34" y="60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4" y="60"/>
                        <a:pt x="34" y="61"/>
                        <a:pt x="34" y="61"/>
                      </a:cubicBezTo>
                      <a:cubicBezTo>
                        <a:pt x="34" y="61"/>
                        <a:pt x="34" y="61"/>
                        <a:pt x="34" y="61"/>
                      </a:cubicBezTo>
                      <a:cubicBezTo>
                        <a:pt x="34" y="61"/>
                        <a:pt x="34" y="61"/>
                        <a:pt x="34" y="60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4" y="61"/>
                        <a:pt x="34" y="61"/>
                        <a:pt x="34" y="61"/>
                      </a:cubicBezTo>
                      <a:cubicBezTo>
                        <a:pt x="34" y="61"/>
                        <a:pt x="34" y="61"/>
                        <a:pt x="34" y="61"/>
                      </a:cubicBezTo>
                      <a:cubicBezTo>
                        <a:pt x="34" y="61"/>
                        <a:pt x="34" y="61"/>
                        <a:pt x="34" y="62"/>
                      </a:cubicBezTo>
                      <a:cubicBezTo>
                        <a:pt x="34" y="62"/>
                        <a:pt x="34" y="62"/>
                        <a:pt x="34" y="62"/>
                      </a:cubicBezTo>
                      <a:cubicBezTo>
                        <a:pt x="34" y="62"/>
                        <a:pt x="34" y="62"/>
                        <a:pt x="34" y="62"/>
                      </a:cubicBezTo>
                      <a:cubicBezTo>
                        <a:pt x="33" y="62"/>
                        <a:pt x="34" y="62"/>
                        <a:pt x="34" y="62"/>
                      </a:cubicBezTo>
                      <a:cubicBezTo>
                        <a:pt x="34" y="62"/>
                        <a:pt x="34" y="63"/>
                        <a:pt x="34" y="63"/>
                      </a:cubicBezTo>
                      <a:cubicBezTo>
                        <a:pt x="34" y="63"/>
                        <a:pt x="34" y="63"/>
                        <a:pt x="34" y="63"/>
                      </a:cubicBezTo>
                      <a:cubicBezTo>
                        <a:pt x="34" y="63"/>
                        <a:pt x="34" y="63"/>
                        <a:pt x="33" y="63"/>
                      </a:cubicBezTo>
                      <a:cubicBezTo>
                        <a:pt x="33" y="63"/>
                        <a:pt x="33" y="63"/>
                        <a:pt x="33" y="63"/>
                      </a:cubicBezTo>
                      <a:cubicBezTo>
                        <a:pt x="33" y="63"/>
                        <a:pt x="33" y="63"/>
                        <a:pt x="33" y="63"/>
                      </a:cubicBezTo>
                      <a:cubicBezTo>
                        <a:pt x="33" y="63"/>
                        <a:pt x="33" y="62"/>
                        <a:pt x="33" y="62"/>
                      </a:cubicBezTo>
                      <a:cubicBezTo>
                        <a:pt x="33" y="62"/>
                        <a:pt x="33" y="63"/>
                        <a:pt x="33" y="63"/>
                      </a:cubicBezTo>
                      <a:cubicBezTo>
                        <a:pt x="33" y="63"/>
                        <a:pt x="33" y="63"/>
                        <a:pt x="33" y="63"/>
                      </a:cubicBezTo>
                      <a:cubicBezTo>
                        <a:pt x="33" y="63"/>
                        <a:pt x="33" y="63"/>
                        <a:pt x="33" y="63"/>
                      </a:cubicBezTo>
                      <a:cubicBezTo>
                        <a:pt x="32" y="63"/>
                        <a:pt x="32" y="62"/>
                        <a:pt x="32" y="62"/>
                      </a:cubicBezTo>
                      <a:cubicBezTo>
                        <a:pt x="32" y="62"/>
                        <a:pt x="32" y="63"/>
                        <a:pt x="32" y="63"/>
                      </a:cubicBezTo>
                      <a:cubicBezTo>
                        <a:pt x="32" y="63"/>
                        <a:pt x="32" y="63"/>
                        <a:pt x="32" y="63"/>
                      </a:cubicBezTo>
                      <a:cubicBezTo>
                        <a:pt x="32" y="63"/>
                        <a:pt x="32" y="63"/>
                        <a:pt x="32" y="63"/>
                      </a:cubicBezTo>
                      <a:cubicBezTo>
                        <a:pt x="32" y="63"/>
                        <a:pt x="32" y="63"/>
                        <a:pt x="32" y="62"/>
                      </a:cubicBezTo>
                      <a:cubicBezTo>
                        <a:pt x="32" y="62"/>
                        <a:pt x="32" y="62"/>
                        <a:pt x="32" y="62"/>
                      </a:cubicBezTo>
                      <a:cubicBezTo>
                        <a:pt x="32" y="62"/>
                        <a:pt x="32" y="62"/>
                        <a:pt x="32" y="62"/>
                      </a:cubicBezTo>
                      <a:cubicBezTo>
                        <a:pt x="31" y="62"/>
                        <a:pt x="31" y="62"/>
                        <a:pt x="31" y="62"/>
                      </a:cubicBezTo>
                      <a:cubicBezTo>
                        <a:pt x="31" y="62"/>
                        <a:pt x="31" y="62"/>
                        <a:pt x="31" y="62"/>
                      </a:cubicBezTo>
                      <a:cubicBezTo>
                        <a:pt x="31" y="62"/>
                        <a:pt x="31" y="62"/>
                        <a:pt x="31" y="62"/>
                      </a:cubicBezTo>
                      <a:cubicBezTo>
                        <a:pt x="31" y="62"/>
                        <a:pt x="31" y="62"/>
                        <a:pt x="31" y="62"/>
                      </a:cubicBezTo>
                      <a:cubicBezTo>
                        <a:pt x="31" y="62"/>
                        <a:pt x="30" y="62"/>
                        <a:pt x="30" y="62"/>
                      </a:cubicBezTo>
                      <a:cubicBezTo>
                        <a:pt x="30" y="62"/>
                        <a:pt x="30" y="63"/>
                        <a:pt x="30" y="63"/>
                      </a:cubicBezTo>
                      <a:cubicBezTo>
                        <a:pt x="30" y="63"/>
                        <a:pt x="30" y="63"/>
                        <a:pt x="30" y="63"/>
                      </a:cubicBezTo>
                      <a:cubicBezTo>
                        <a:pt x="30" y="63"/>
                        <a:pt x="30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30" y="63"/>
                        <a:pt x="30" y="63"/>
                      </a:cubicBezTo>
                      <a:cubicBezTo>
                        <a:pt x="30" y="63"/>
                        <a:pt x="30" y="63"/>
                        <a:pt x="30" y="63"/>
                      </a:cubicBezTo>
                      <a:cubicBezTo>
                        <a:pt x="30" y="63"/>
                        <a:pt x="30" y="63"/>
                        <a:pt x="30" y="63"/>
                      </a:cubicBezTo>
                      <a:cubicBezTo>
                        <a:pt x="30" y="63"/>
                        <a:pt x="30" y="63"/>
                        <a:pt x="30" y="63"/>
                      </a:cubicBezTo>
                      <a:cubicBezTo>
                        <a:pt x="30" y="63"/>
                        <a:pt x="30" y="63"/>
                        <a:pt x="30" y="63"/>
                      </a:cubicBezTo>
                      <a:cubicBezTo>
                        <a:pt x="30" y="63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1" y="64"/>
                      </a:cubicBezTo>
                      <a:cubicBezTo>
                        <a:pt x="31" y="64"/>
                        <a:pt x="31" y="64"/>
                        <a:pt x="31" y="64"/>
                      </a:cubicBezTo>
                      <a:cubicBezTo>
                        <a:pt x="31" y="64"/>
                        <a:pt x="31" y="64"/>
                        <a:pt x="31" y="64"/>
                      </a:cubicBezTo>
                      <a:cubicBezTo>
                        <a:pt x="31" y="64"/>
                        <a:pt x="31" y="64"/>
                        <a:pt x="31" y="64"/>
                      </a:cubicBezTo>
                      <a:cubicBezTo>
                        <a:pt x="31" y="64"/>
                        <a:pt x="31" y="65"/>
                        <a:pt x="31" y="65"/>
                      </a:cubicBezTo>
                      <a:cubicBezTo>
                        <a:pt x="31" y="65"/>
                        <a:pt x="31" y="65"/>
                        <a:pt x="31" y="65"/>
                      </a:cubicBezTo>
                      <a:cubicBezTo>
                        <a:pt x="31" y="65"/>
                        <a:pt x="31" y="65"/>
                        <a:pt x="31" y="65"/>
                      </a:cubicBezTo>
                      <a:cubicBezTo>
                        <a:pt x="31" y="65"/>
                        <a:pt x="31" y="65"/>
                        <a:pt x="31" y="65"/>
                      </a:cubicBezTo>
                      <a:cubicBezTo>
                        <a:pt x="31" y="65"/>
                        <a:pt x="31" y="65"/>
                        <a:pt x="31" y="65"/>
                      </a:cubicBezTo>
                      <a:cubicBezTo>
                        <a:pt x="32" y="65"/>
                        <a:pt x="32" y="65"/>
                        <a:pt x="32" y="65"/>
                      </a:cubicBezTo>
                      <a:cubicBezTo>
                        <a:pt x="32" y="65"/>
                        <a:pt x="32" y="65"/>
                        <a:pt x="32" y="65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5"/>
                        <a:pt x="32" y="65"/>
                      </a:cubicBezTo>
                      <a:cubicBezTo>
                        <a:pt x="32" y="65"/>
                        <a:pt x="32" y="65"/>
                        <a:pt x="32" y="65"/>
                      </a:cubicBezTo>
                      <a:cubicBezTo>
                        <a:pt x="32" y="65"/>
                        <a:pt x="32" y="65"/>
                        <a:pt x="32" y="65"/>
                      </a:cubicBezTo>
                      <a:cubicBezTo>
                        <a:pt x="32" y="65"/>
                        <a:pt x="32" y="65"/>
                        <a:pt x="33" y="66"/>
                      </a:cubicBezTo>
                      <a:cubicBezTo>
                        <a:pt x="33" y="66"/>
                        <a:pt x="33" y="66"/>
                        <a:pt x="33" y="66"/>
                      </a:cubicBezTo>
                      <a:cubicBezTo>
                        <a:pt x="33" y="66"/>
                        <a:pt x="33" y="66"/>
                        <a:pt x="32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7"/>
                        <a:pt x="32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7"/>
                        <a:pt x="33" y="67"/>
                        <a:pt x="33" y="67"/>
                      </a:cubicBezTo>
                      <a:cubicBezTo>
                        <a:pt x="33" y="67"/>
                        <a:pt x="33" y="67"/>
                        <a:pt x="33" y="67"/>
                      </a:cubicBezTo>
                      <a:cubicBezTo>
                        <a:pt x="33" y="68"/>
                        <a:pt x="33" y="68"/>
                        <a:pt x="33" y="68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33" y="69"/>
                        <a:pt x="33" y="69"/>
                        <a:pt x="33" y="70"/>
                      </a:cubicBezTo>
                      <a:cubicBezTo>
                        <a:pt x="33" y="70"/>
                        <a:pt x="33" y="70"/>
                        <a:pt x="33" y="70"/>
                      </a:cubicBezTo>
                      <a:cubicBezTo>
                        <a:pt x="33" y="70"/>
                        <a:pt x="33" y="69"/>
                        <a:pt x="33" y="69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32" y="69"/>
                        <a:pt x="32" y="69"/>
                        <a:pt x="32" y="69"/>
                      </a:cubicBezTo>
                      <a:cubicBezTo>
                        <a:pt x="32" y="69"/>
                        <a:pt x="32" y="69"/>
                        <a:pt x="32" y="69"/>
                      </a:cubicBezTo>
                      <a:cubicBezTo>
                        <a:pt x="32" y="69"/>
                        <a:pt x="32" y="69"/>
                        <a:pt x="32" y="69"/>
                      </a:cubicBezTo>
                      <a:cubicBezTo>
                        <a:pt x="32" y="69"/>
                        <a:pt x="32" y="69"/>
                        <a:pt x="32" y="69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2" y="70"/>
                        <a:pt x="32" y="70"/>
                        <a:pt x="32" y="71"/>
                      </a:cubicBezTo>
                      <a:cubicBezTo>
                        <a:pt x="32" y="71"/>
                        <a:pt x="32" y="71"/>
                        <a:pt x="32" y="71"/>
                      </a:cubicBezTo>
                      <a:cubicBezTo>
                        <a:pt x="32" y="71"/>
                        <a:pt x="32" y="71"/>
                        <a:pt x="32" y="71"/>
                      </a:cubicBezTo>
                      <a:cubicBezTo>
                        <a:pt x="32" y="71"/>
                        <a:pt x="31" y="72"/>
                        <a:pt x="31" y="72"/>
                      </a:cubicBezTo>
                      <a:cubicBezTo>
                        <a:pt x="31" y="73"/>
                        <a:pt x="31" y="73"/>
                        <a:pt x="31" y="73"/>
                      </a:cubicBezTo>
                      <a:cubicBezTo>
                        <a:pt x="31" y="73"/>
                        <a:pt x="31" y="73"/>
                        <a:pt x="31" y="73"/>
                      </a:cubicBezTo>
                      <a:cubicBezTo>
                        <a:pt x="31" y="73"/>
                        <a:pt x="31" y="73"/>
                        <a:pt x="31" y="73"/>
                      </a:cubicBezTo>
                      <a:cubicBezTo>
                        <a:pt x="31" y="73"/>
                        <a:pt x="31" y="73"/>
                        <a:pt x="31" y="73"/>
                      </a:cubicBezTo>
                      <a:cubicBezTo>
                        <a:pt x="31" y="73"/>
                        <a:pt x="31" y="73"/>
                        <a:pt x="31" y="73"/>
                      </a:cubicBezTo>
                      <a:cubicBezTo>
                        <a:pt x="31" y="73"/>
                        <a:pt x="31" y="73"/>
                        <a:pt x="31" y="73"/>
                      </a:cubicBezTo>
                      <a:cubicBezTo>
                        <a:pt x="31" y="73"/>
                        <a:pt x="31" y="73"/>
                        <a:pt x="31" y="73"/>
                      </a:cubicBezTo>
                      <a:cubicBezTo>
                        <a:pt x="31" y="73"/>
                        <a:pt x="31" y="73"/>
                        <a:pt x="30" y="73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29" y="73"/>
                        <a:pt x="29" y="73"/>
                        <a:pt x="29" y="73"/>
                      </a:cubicBezTo>
                      <a:cubicBezTo>
                        <a:pt x="29" y="73"/>
                        <a:pt x="29" y="73"/>
                        <a:pt x="29" y="73"/>
                      </a:cubicBezTo>
                      <a:cubicBezTo>
                        <a:pt x="29" y="73"/>
                        <a:pt x="29" y="73"/>
                        <a:pt x="29" y="73"/>
                      </a:cubicBezTo>
                      <a:cubicBezTo>
                        <a:pt x="29" y="73"/>
                        <a:pt x="29" y="73"/>
                        <a:pt x="29" y="73"/>
                      </a:cubicBezTo>
                      <a:cubicBezTo>
                        <a:pt x="29" y="73"/>
                        <a:pt x="29" y="73"/>
                        <a:pt x="29" y="73"/>
                      </a:cubicBezTo>
                      <a:cubicBezTo>
                        <a:pt x="29" y="73"/>
                        <a:pt x="29" y="73"/>
                        <a:pt x="29" y="73"/>
                      </a:cubicBezTo>
                      <a:cubicBezTo>
                        <a:pt x="29" y="73"/>
                        <a:pt x="28" y="73"/>
                        <a:pt x="28" y="73"/>
                      </a:cubicBezTo>
                      <a:cubicBezTo>
                        <a:pt x="28" y="73"/>
                        <a:pt x="28" y="73"/>
                        <a:pt x="28" y="73"/>
                      </a:cubicBezTo>
                      <a:cubicBezTo>
                        <a:pt x="28" y="73"/>
                        <a:pt x="28" y="73"/>
                        <a:pt x="28" y="73"/>
                      </a:cubicBezTo>
                      <a:cubicBezTo>
                        <a:pt x="28" y="73"/>
                        <a:pt x="28" y="73"/>
                        <a:pt x="28" y="73"/>
                      </a:cubicBezTo>
                      <a:cubicBezTo>
                        <a:pt x="28" y="73"/>
                        <a:pt x="28" y="73"/>
                        <a:pt x="28" y="73"/>
                      </a:cubicBezTo>
                      <a:cubicBezTo>
                        <a:pt x="28" y="73"/>
                        <a:pt x="27" y="73"/>
                        <a:pt x="27" y="73"/>
                      </a:cubicBezTo>
                      <a:cubicBezTo>
                        <a:pt x="27" y="73"/>
                        <a:pt x="27" y="73"/>
                        <a:pt x="27" y="72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4" y="72"/>
                      </a:cubicBezTo>
                      <a:cubicBezTo>
                        <a:pt x="24" y="72"/>
                        <a:pt x="24" y="72"/>
                        <a:pt x="24" y="72"/>
                      </a:cubicBezTo>
                      <a:cubicBezTo>
                        <a:pt x="24" y="72"/>
                        <a:pt x="24" y="72"/>
                        <a:pt x="24" y="72"/>
                      </a:cubicBezTo>
                      <a:cubicBezTo>
                        <a:pt x="24" y="72"/>
                        <a:pt x="24" y="72"/>
                        <a:pt x="24" y="72"/>
                      </a:cubicBezTo>
                      <a:cubicBezTo>
                        <a:pt x="24" y="72"/>
                        <a:pt x="24" y="72"/>
                        <a:pt x="24" y="72"/>
                      </a:cubicBezTo>
                      <a:cubicBezTo>
                        <a:pt x="23" y="72"/>
                        <a:pt x="23" y="72"/>
                        <a:pt x="23" y="72"/>
                      </a:cubicBezTo>
                      <a:cubicBezTo>
                        <a:pt x="23" y="72"/>
                        <a:pt x="23" y="72"/>
                        <a:pt x="23" y="72"/>
                      </a:cubicBezTo>
                      <a:cubicBezTo>
                        <a:pt x="23" y="72"/>
                        <a:pt x="23" y="72"/>
                        <a:pt x="23" y="72"/>
                      </a:cubicBezTo>
                      <a:cubicBezTo>
                        <a:pt x="23" y="72"/>
                        <a:pt x="23" y="72"/>
                        <a:pt x="23" y="72"/>
                      </a:cubicBezTo>
                      <a:cubicBezTo>
                        <a:pt x="23" y="72"/>
                        <a:pt x="22" y="72"/>
                        <a:pt x="22" y="73"/>
                      </a:cubicBezTo>
                      <a:cubicBezTo>
                        <a:pt x="22" y="73"/>
                        <a:pt x="22" y="73"/>
                        <a:pt x="22" y="73"/>
                      </a:cubicBezTo>
                      <a:cubicBezTo>
                        <a:pt x="22" y="73"/>
                        <a:pt x="21" y="73"/>
                        <a:pt x="21" y="73"/>
                      </a:cubicBezTo>
                      <a:cubicBezTo>
                        <a:pt x="21" y="73"/>
                        <a:pt x="21" y="73"/>
                        <a:pt x="21" y="73"/>
                      </a:cubicBezTo>
                      <a:cubicBezTo>
                        <a:pt x="21" y="73"/>
                        <a:pt x="21" y="73"/>
                        <a:pt x="21" y="73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1" y="75"/>
                        <a:pt x="21" y="76"/>
                        <a:pt x="21" y="76"/>
                      </a:cubicBezTo>
                      <a:cubicBezTo>
                        <a:pt x="21" y="76"/>
                        <a:pt x="21" y="76"/>
                        <a:pt x="21" y="76"/>
                      </a:cubicBezTo>
                      <a:cubicBezTo>
                        <a:pt x="21" y="76"/>
                        <a:pt x="21" y="76"/>
                        <a:pt x="21" y="77"/>
                      </a:cubicBezTo>
                      <a:cubicBezTo>
                        <a:pt x="21" y="77"/>
                        <a:pt x="21" y="77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0" y="78"/>
                        <a:pt x="20" y="78"/>
                      </a:cubicBezTo>
                      <a:cubicBezTo>
                        <a:pt x="20" y="79"/>
                        <a:pt x="20" y="79"/>
                        <a:pt x="20" y="79"/>
                      </a:cubicBezTo>
                      <a:cubicBezTo>
                        <a:pt x="20" y="79"/>
                        <a:pt x="20" y="79"/>
                        <a:pt x="20" y="79"/>
                      </a:cubicBezTo>
                      <a:cubicBezTo>
                        <a:pt x="20" y="79"/>
                        <a:pt x="20" y="79"/>
                        <a:pt x="20" y="79"/>
                      </a:cubicBezTo>
                      <a:cubicBezTo>
                        <a:pt x="20" y="79"/>
                        <a:pt x="20" y="80"/>
                        <a:pt x="20" y="80"/>
                      </a:cubicBezTo>
                      <a:cubicBezTo>
                        <a:pt x="20" y="80"/>
                        <a:pt x="20" y="80"/>
                        <a:pt x="20" y="80"/>
                      </a:cubicBezTo>
                      <a:cubicBezTo>
                        <a:pt x="20" y="80"/>
                        <a:pt x="20" y="80"/>
                        <a:pt x="20" y="80"/>
                      </a:cubicBezTo>
                      <a:cubicBezTo>
                        <a:pt x="20" y="80"/>
                        <a:pt x="20" y="80"/>
                        <a:pt x="19" y="80"/>
                      </a:cubicBez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9" y="80"/>
                        <a:pt x="19" y="81"/>
                        <a:pt x="19" y="81"/>
                      </a:cubicBezTo>
                      <a:cubicBezTo>
                        <a:pt x="19" y="81"/>
                        <a:pt x="19" y="81"/>
                        <a:pt x="19" y="81"/>
                      </a:cubicBezTo>
                      <a:cubicBezTo>
                        <a:pt x="19" y="81"/>
                        <a:pt x="19" y="81"/>
                        <a:pt x="19" y="81"/>
                      </a:cubicBezTo>
                      <a:cubicBezTo>
                        <a:pt x="19" y="81"/>
                        <a:pt x="19" y="81"/>
                        <a:pt x="19" y="81"/>
                      </a:cubicBezTo>
                      <a:cubicBezTo>
                        <a:pt x="19" y="81"/>
                        <a:pt x="19" y="81"/>
                        <a:pt x="19" y="81"/>
                      </a:cubicBezTo>
                      <a:cubicBezTo>
                        <a:pt x="19" y="81"/>
                        <a:pt x="19" y="81"/>
                        <a:pt x="19" y="81"/>
                      </a:cubicBezTo>
                      <a:cubicBezTo>
                        <a:pt x="19" y="81"/>
                        <a:pt x="19" y="82"/>
                        <a:pt x="20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20" y="82"/>
                        <a:pt x="19" y="82"/>
                        <a:pt x="19" y="82"/>
                      </a:cubicBezTo>
                      <a:cubicBezTo>
                        <a:pt x="19" y="82"/>
                        <a:pt x="19" y="82"/>
                        <a:pt x="19" y="82"/>
                      </a:cubicBezTo>
                      <a:cubicBezTo>
                        <a:pt x="19" y="82"/>
                        <a:pt x="19" y="82"/>
                        <a:pt x="19" y="82"/>
                      </a:cubicBezTo>
                      <a:cubicBezTo>
                        <a:pt x="19" y="82"/>
                        <a:pt x="19" y="82"/>
                        <a:pt x="19" y="82"/>
                      </a:cubicBezTo>
                      <a:cubicBezTo>
                        <a:pt x="19" y="82"/>
                        <a:pt x="19" y="82"/>
                        <a:pt x="19" y="82"/>
                      </a:cubicBezTo>
                      <a:cubicBezTo>
                        <a:pt x="19" y="82"/>
                        <a:pt x="19" y="82"/>
                        <a:pt x="19" y="82"/>
                      </a:cubicBezTo>
                      <a:cubicBezTo>
                        <a:pt x="19" y="82"/>
                        <a:pt x="19" y="82"/>
                        <a:pt x="19" y="82"/>
                      </a:cubicBezTo>
                      <a:cubicBezTo>
                        <a:pt x="19" y="82"/>
                        <a:pt x="19" y="82"/>
                        <a:pt x="20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20" y="82"/>
                        <a:pt x="20" y="82"/>
                        <a:pt x="19" y="82"/>
                      </a:cubicBezTo>
                      <a:cubicBezTo>
                        <a:pt x="19" y="82"/>
                        <a:pt x="19" y="83"/>
                        <a:pt x="19" y="83"/>
                      </a:cubicBezTo>
                      <a:cubicBezTo>
                        <a:pt x="19" y="83"/>
                        <a:pt x="19" y="83"/>
                        <a:pt x="19" y="83"/>
                      </a:cubicBezTo>
                      <a:cubicBezTo>
                        <a:pt x="19" y="83"/>
                        <a:pt x="19" y="83"/>
                        <a:pt x="19" y="83"/>
                      </a:cubicBezTo>
                      <a:cubicBezTo>
                        <a:pt x="19" y="83"/>
                        <a:pt x="19" y="83"/>
                        <a:pt x="19" y="84"/>
                      </a:cubicBezTo>
                      <a:cubicBezTo>
                        <a:pt x="19" y="84"/>
                        <a:pt x="19" y="84"/>
                        <a:pt x="19" y="85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ubicBezTo>
                        <a:pt x="20" y="85"/>
                        <a:pt x="20" y="85"/>
                        <a:pt x="20" y="85"/>
                      </a:cubicBezTo>
                      <a:cubicBezTo>
                        <a:pt x="20" y="85"/>
                        <a:pt x="20" y="85"/>
                        <a:pt x="20" y="85"/>
                      </a:cubicBezTo>
                      <a:cubicBezTo>
                        <a:pt x="21" y="85"/>
                        <a:pt x="21" y="85"/>
                        <a:pt x="21" y="85"/>
                      </a:cubicBezTo>
                      <a:cubicBezTo>
                        <a:pt x="21" y="85"/>
                        <a:pt x="21" y="85"/>
                        <a:pt x="21" y="85"/>
                      </a:cubicBezTo>
                      <a:cubicBezTo>
                        <a:pt x="21" y="85"/>
                        <a:pt x="21" y="85"/>
                        <a:pt x="21" y="85"/>
                      </a:cubicBezTo>
                      <a:cubicBezTo>
                        <a:pt x="21" y="85"/>
                        <a:pt x="21" y="85"/>
                        <a:pt x="22" y="85"/>
                      </a:cubicBezTo>
                      <a:cubicBezTo>
                        <a:pt x="22" y="85"/>
                        <a:pt x="22" y="85"/>
                        <a:pt x="22" y="85"/>
                      </a:cubicBezTo>
                      <a:cubicBezTo>
                        <a:pt x="22" y="85"/>
                        <a:pt x="22" y="85"/>
                        <a:pt x="22" y="85"/>
                      </a:cubicBezTo>
                      <a:cubicBezTo>
                        <a:pt x="22" y="85"/>
                        <a:pt x="22" y="85"/>
                        <a:pt x="22" y="86"/>
                      </a:cubicBezTo>
                      <a:cubicBezTo>
                        <a:pt x="22" y="86"/>
                        <a:pt x="22" y="86"/>
                        <a:pt x="22" y="86"/>
                      </a:cubicBezTo>
                      <a:cubicBezTo>
                        <a:pt x="22" y="86"/>
                        <a:pt x="22" y="86"/>
                        <a:pt x="22" y="86"/>
                      </a:cubicBezTo>
                      <a:cubicBezTo>
                        <a:pt x="22" y="86"/>
                        <a:pt x="22" y="86"/>
                        <a:pt x="22" y="86"/>
                      </a:cubicBezTo>
                      <a:cubicBezTo>
                        <a:pt x="22" y="86"/>
                        <a:pt x="23" y="87"/>
                        <a:pt x="23" y="87"/>
                      </a:cubicBezTo>
                      <a:cubicBezTo>
                        <a:pt x="23" y="87"/>
                        <a:pt x="23" y="87"/>
                        <a:pt x="23" y="87"/>
                      </a:cubicBezTo>
                      <a:cubicBezTo>
                        <a:pt x="23" y="87"/>
                        <a:pt x="23" y="87"/>
                        <a:pt x="23" y="87"/>
                      </a:cubicBezTo>
                      <a:cubicBezTo>
                        <a:pt x="23" y="87"/>
                        <a:pt x="23" y="87"/>
                        <a:pt x="23" y="87"/>
                      </a:cubicBezTo>
                      <a:cubicBezTo>
                        <a:pt x="23" y="87"/>
                        <a:pt x="23" y="87"/>
                        <a:pt x="24" y="86"/>
                      </a:cubicBezTo>
                      <a:cubicBezTo>
                        <a:pt x="24" y="86"/>
                        <a:pt x="24" y="86"/>
                        <a:pt x="24" y="86"/>
                      </a:cubicBezTo>
                      <a:cubicBezTo>
                        <a:pt x="24" y="86"/>
                        <a:pt x="24" y="86"/>
                        <a:pt x="24" y="86"/>
                      </a:cubicBezTo>
                      <a:cubicBezTo>
                        <a:pt x="24" y="86"/>
                        <a:pt x="24" y="86"/>
                        <a:pt x="24" y="86"/>
                      </a:cubicBezTo>
                      <a:cubicBezTo>
                        <a:pt x="25" y="86"/>
                        <a:pt x="25" y="86"/>
                        <a:pt x="25" y="86"/>
                      </a:cubicBezTo>
                      <a:cubicBezTo>
                        <a:pt x="25" y="86"/>
                        <a:pt x="25" y="86"/>
                        <a:pt x="25" y="86"/>
                      </a:cubicBezTo>
                      <a:cubicBezTo>
                        <a:pt x="25" y="86"/>
                        <a:pt x="25" y="86"/>
                        <a:pt x="25" y="86"/>
                      </a:cubicBezTo>
                      <a:cubicBezTo>
                        <a:pt x="25" y="86"/>
                        <a:pt x="25" y="86"/>
                        <a:pt x="25" y="86"/>
                      </a:cubicBezTo>
                      <a:cubicBezTo>
                        <a:pt x="25" y="86"/>
                        <a:pt x="25" y="86"/>
                        <a:pt x="25" y="86"/>
                      </a:cubicBezTo>
                      <a:cubicBezTo>
                        <a:pt x="26" y="86"/>
                        <a:pt x="26" y="86"/>
                        <a:pt x="26" y="86"/>
                      </a:cubicBezTo>
                      <a:cubicBezTo>
                        <a:pt x="26" y="86"/>
                        <a:pt x="26" y="86"/>
                        <a:pt x="26" y="86"/>
                      </a:cubicBezTo>
                      <a:cubicBezTo>
                        <a:pt x="26" y="86"/>
                        <a:pt x="26" y="86"/>
                        <a:pt x="26" y="86"/>
                      </a:cubicBezTo>
                      <a:cubicBezTo>
                        <a:pt x="26" y="86"/>
                        <a:pt x="26" y="86"/>
                        <a:pt x="26" y="86"/>
                      </a:cubicBezTo>
                      <a:cubicBezTo>
                        <a:pt x="26" y="86"/>
                        <a:pt x="27" y="86"/>
                        <a:pt x="27" y="86"/>
                      </a:cubicBezTo>
                      <a:cubicBezTo>
                        <a:pt x="27" y="86"/>
                        <a:pt x="27" y="86"/>
                        <a:pt x="27" y="86"/>
                      </a:cubicBezTo>
                      <a:cubicBezTo>
                        <a:pt x="27" y="86"/>
                        <a:pt x="27" y="86"/>
                        <a:pt x="27" y="86"/>
                      </a:cubicBezTo>
                      <a:cubicBezTo>
                        <a:pt x="27" y="86"/>
                        <a:pt x="27" y="86"/>
                        <a:pt x="28" y="86"/>
                      </a:cubicBezTo>
                      <a:cubicBezTo>
                        <a:pt x="28" y="86"/>
                        <a:pt x="28" y="86"/>
                        <a:pt x="28" y="86"/>
                      </a:cubicBezTo>
                      <a:cubicBezTo>
                        <a:pt x="28" y="86"/>
                        <a:pt x="28" y="86"/>
                        <a:pt x="28" y="86"/>
                      </a:cubicBezTo>
                      <a:cubicBezTo>
                        <a:pt x="28" y="86"/>
                        <a:pt x="28" y="86"/>
                        <a:pt x="28" y="86"/>
                      </a:cubicBezTo>
                      <a:cubicBezTo>
                        <a:pt x="28" y="86"/>
                        <a:pt x="28" y="86"/>
                        <a:pt x="28" y="86"/>
                      </a:cubicBezTo>
                      <a:cubicBezTo>
                        <a:pt x="28" y="86"/>
                        <a:pt x="28" y="86"/>
                        <a:pt x="28" y="86"/>
                      </a:cubicBezTo>
                      <a:cubicBezTo>
                        <a:pt x="28" y="86"/>
                        <a:pt x="28" y="85"/>
                        <a:pt x="29" y="85"/>
                      </a:cubicBezTo>
                      <a:cubicBezTo>
                        <a:pt x="29" y="85"/>
                        <a:pt x="29" y="85"/>
                        <a:pt x="29" y="85"/>
                      </a:cubicBezTo>
                      <a:cubicBezTo>
                        <a:pt x="29" y="85"/>
                        <a:pt x="29" y="85"/>
                        <a:pt x="30" y="84"/>
                      </a:cubicBezTo>
                      <a:cubicBezTo>
                        <a:pt x="30" y="84"/>
                        <a:pt x="30" y="84"/>
                        <a:pt x="30" y="84"/>
                      </a:cubicBezTo>
                      <a:cubicBezTo>
                        <a:pt x="30" y="84"/>
                        <a:pt x="30" y="84"/>
                        <a:pt x="30" y="84"/>
                      </a:cubicBezTo>
                      <a:cubicBezTo>
                        <a:pt x="30" y="84"/>
                        <a:pt x="30" y="84"/>
                        <a:pt x="30" y="84"/>
                      </a:cubicBezTo>
                      <a:cubicBezTo>
                        <a:pt x="30" y="84"/>
                        <a:pt x="30" y="84"/>
                        <a:pt x="30" y="84"/>
                      </a:cubicBezTo>
                      <a:cubicBezTo>
                        <a:pt x="30" y="84"/>
                        <a:pt x="30" y="84"/>
                        <a:pt x="30" y="84"/>
                      </a:cubicBezTo>
                      <a:cubicBezTo>
                        <a:pt x="30" y="84"/>
                        <a:pt x="30" y="84"/>
                        <a:pt x="30" y="84"/>
                      </a:cubicBezTo>
                      <a:cubicBezTo>
                        <a:pt x="30" y="84"/>
                        <a:pt x="30" y="84"/>
                        <a:pt x="30" y="84"/>
                      </a:cubicBezTo>
                      <a:cubicBezTo>
                        <a:pt x="30" y="84"/>
                        <a:pt x="30" y="84"/>
                        <a:pt x="30" y="84"/>
                      </a:cubicBezTo>
                      <a:cubicBezTo>
                        <a:pt x="30" y="84"/>
                        <a:pt x="30" y="84"/>
                        <a:pt x="30" y="83"/>
                      </a:cubicBezTo>
                      <a:cubicBezTo>
                        <a:pt x="30" y="83"/>
                        <a:pt x="30" y="83"/>
                        <a:pt x="31" y="83"/>
                      </a:cubicBezTo>
                      <a:cubicBezTo>
                        <a:pt x="31" y="83"/>
                        <a:pt x="31" y="83"/>
                        <a:pt x="31" y="83"/>
                      </a:cubicBezTo>
                      <a:cubicBezTo>
                        <a:pt x="31" y="83"/>
                        <a:pt x="31" y="83"/>
                        <a:pt x="31" y="83"/>
                      </a:cubicBezTo>
                      <a:cubicBezTo>
                        <a:pt x="31" y="83"/>
                        <a:pt x="31" y="83"/>
                        <a:pt x="31" y="83"/>
                      </a:cubicBezTo>
                      <a:cubicBezTo>
                        <a:pt x="31" y="83"/>
                        <a:pt x="31" y="82"/>
                        <a:pt x="32" y="82"/>
                      </a:cubicBezTo>
                      <a:cubicBezTo>
                        <a:pt x="32" y="82"/>
                        <a:pt x="32" y="82"/>
                        <a:pt x="32" y="82"/>
                      </a:cubicBezTo>
                      <a:cubicBezTo>
                        <a:pt x="32" y="82"/>
                        <a:pt x="32" y="82"/>
                        <a:pt x="32" y="82"/>
                      </a:cubicBezTo>
                      <a:cubicBezTo>
                        <a:pt x="31" y="82"/>
                        <a:pt x="31" y="82"/>
                        <a:pt x="31" y="81"/>
                      </a:cubicBezTo>
                      <a:cubicBezTo>
                        <a:pt x="31" y="81"/>
                        <a:pt x="31" y="81"/>
                        <a:pt x="31" y="81"/>
                      </a:cubicBezTo>
                      <a:cubicBezTo>
                        <a:pt x="31" y="81"/>
                        <a:pt x="32" y="80"/>
                        <a:pt x="32" y="80"/>
                      </a:cubicBezTo>
                      <a:cubicBezTo>
                        <a:pt x="32" y="80"/>
                        <a:pt x="32" y="79"/>
                        <a:pt x="32" y="79"/>
                      </a:cubicBezTo>
                      <a:cubicBezTo>
                        <a:pt x="32" y="79"/>
                        <a:pt x="33" y="79"/>
                        <a:pt x="33" y="79"/>
                      </a:cubicBezTo>
                      <a:cubicBezTo>
                        <a:pt x="33" y="79"/>
                        <a:pt x="33" y="79"/>
                        <a:pt x="33" y="79"/>
                      </a:cubicBezTo>
                      <a:cubicBezTo>
                        <a:pt x="33" y="79"/>
                        <a:pt x="33" y="78"/>
                        <a:pt x="33" y="78"/>
                      </a:cubicBezTo>
                      <a:cubicBezTo>
                        <a:pt x="33" y="78"/>
                        <a:pt x="33" y="78"/>
                        <a:pt x="33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5" y="77"/>
                        <a:pt x="35" y="77"/>
                      </a:cubicBezTo>
                      <a:cubicBezTo>
                        <a:pt x="35" y="77"/>
                        <a:pt x="35" y="77"/>
                        <a:pt x="36" y="77"/>
                      </a:cubicBezTo>
                      <a:cubicBezTo>
                        <a:pt x="36" y="77"/>
                        <a:pt x="36" y="77"/>
                        <a:pt x="36" y="77"/>
                      </a:cubicBezTo>
                      <a:cubicBezTo>
                        <a:pt x="36" y="77"/>
                        <a:pt x="36" y="77"/>
                        <a:pt x="36" y="77"/>
                      </a:cubicBezTo>
                      <a:cubicBezTo>
                        <a:pt x="36" y="77"/>
                        <a:pt x="36" y="77"/>
                        <a:pt x="36" y="77"/>
                      </a:cubicBezTo>
                      <a:cubicBezTo>
                        <a:pt x="36" y="77"/>
                        <a:pt x="37" y="76"/>
                        <a:pt x="37" y="76"/>
                      </a:cubicBezTo>
                      <a:cubicBezTo>
                        <a:pt x="37" y="76"/>
                        <a:pt x="37" y="76"/>
                        <a:pt x="37" y="76"/>
                      </a:cubicBezTo>
                      <a:cubicBezTo>
                        <a:pt x="37" y="76"/>
                        <a:pt x="37" y="76"/>
                        <a:pt x="37" y="76"/>
                      </a:cubicBezTo>
                      <a:cubicBezTo>
                        <a:pt x="37" y="76"/>
                        <a:pt x="37" y="75"/>
                        <a:pt x="37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7" y="75"/>
                        <a:pt x="37" y="74"/>
                        <a:pt x="38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8" y="74"/>
                        <a:pt x="37" y="74"/>
                        <a:pt x="37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8" y="74"/>
                        <a:pt x="39" y="73"/>
                        <a:pt x="39" y="73"/>
                      </a:cubicBezTo>
                      <a:cubicBezTo>
                        <a:pt x="39" y="73"/>
                        <a:pt x="39" y="73"/>
                        <a:pt x="39" y="73"/>
                      </a:cubicBezTo>
                      <a:cubicBezTo>
                        <a:pt x="39" y="73"/>
                        <a:pt x="39" y="73"/>
                        <a:pt x="39" y="73"/>
                      </a:cubicBezTo>
                      <a:cubicBezTo>
                        <a:pt x="39" y="73"/>
                        <a:pt x="39" y="73"/>
                        <a:pt x="40" y="73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0" y="73"/>
                        <a:pt x="40" y="73"/>
                        <a:pt x="40" y="74"/>
                      </a:cubicBezTo>
                      <a:cubicBezTo>
                        <a:pt x="40" y="74"/>
                        <a:pt x="40" y="74"/>
                        <a:pt x="40" y="74"/>
                      </a:cubicBezTo>
                      <a:cubicBezTo>
                        <a:pt x="40" y="74"/>
                        <a:pt x="40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3"/>
                        <a:pt x="42" y="73"/>
                      </a:cubicBezTo>
                      <a:cubicBezTo>
                        <a:pt x="43" y="73"/>
                        <a:pt x="43" y="73"/>
                        <a:pt x="43" y="73"/>
                      </a:cubicBezTo>
                      <a:cubicBezTo>
                        <a:pt x="43" y="73"/>
                        <a:pt x="43" y="73"/>
                        <a:pt x="43" y="73"/>
                      </a:cubicBezTo>
                      <a:cubicBezTo>
                        <a:pt x="43" y="73"/>
                        <a:pt x="43" y="73"/>
                        <a:pt x="43" y="73"/>
                      </a:cubicBezTo>
                      <a:cubicBezTo>
                        <a:pt x="43" y="73"/>
                        <a:pt x="43" y="73"/>
                        <a:pt x="43" y="73"/>
                      </a:cubicBezTo>
                      <a:cubicBezTo>
                        <a:pt x="43" y="73"/>
                        <a:pt x="43" y="73"/>
                        <a:pt x="43" y="73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4" y="73"/>
                        <a:pt x="44" y="72"/>
                        <a:pt x="44" y="72"/>
                      </a:cubicBezTo>
                      <a:cubicBezTo>
                        <a:pt x="44" y="72"/>
                        <a:pt x="45" y="72"/>
                        <a:pt x="45" y="72"/>
                      </a:cubicBezTo>
                      <a:cubicBezTo>
                        <a:pt x="45" y="72"/>
                        <a:pt x="45" y="72"/>
                        <a:pt x="45" y="72"/>
                      </a:cubicBezTo>
                      <a:cubicBezTo>
                        <a:pt x="45" y="72"/>
                        <a:pt x="45" y="72"/>
                        <a:pt x="45" y="72"/>
                      </a:cubicBezTo>
                      <a:cubicBezTo>
                        <a:pt x="45" y="72"/>
                        <a:pt x="45" y="72"/>
                        <a:pt x="45" y="72"/>
                      </a:cubicBezTo>
                      <a:cubicBezTo>
                        <a:pt x="46" y="72"/>
                        <a:pt x="46" y="72"/>
                        <a:pt x="46" y="72"/>
                      </a:cubicBezTo>
                      <a:cubicBezTo>
                        <a:pt x="46" y="72"/>
                        <a:pt x="46" y="72"/>
                        <a:pt x="46" y="72"/>
                      </a:cubicBezTo>
                      <a:cubicBezTo>
                        <a:pt x="46" y="72"/>
                        <a:pt x="47" y="73"/>
                        <a:pt x="47" y="73"/>
                      </a:cubicBezTo>
                      <a:cubicBezTo>
                        <a:pt x="47" y="73"/>
                        <a:pt x="47" y="73"/>
                        <a:pt x="47" y="73"/>
                      </a:cubicBezTo>
                      <a:cubicBezTo>
                        <a:pt x="47" y="73"/>
                        <a:pt x="47" y="73"/>
                        <a:pt x="47" y="73"/>
                      </a:cubicBezTo>
                      <a:cubicBezTo>
                        <a:pt x="47" y="73"/>
                        <a:pt x="47" y="73"/>
                        <a:pt x="47" y="73"/>
                      </a:cubicBezTo>
                      <a:cubicBezTo>
                        <a:pt x="47" y="74"/>
                        <a:pt x="47" y="74"/>
                        <a:pt x="47" y="74"/>
                      </a:cubicBezTo>
                      <a:cubicBezTo>
                        <a:pt x="47" y="74"/>
                        <a:pt x="47" y="74"/>
                        <a:pt x="47" y="74"/>
                      </a:cubicBezTo>
                      <a:cubicBezTo>
                        <a:pt x="47" y="74"/>
                        <a:pt x="47" y="74"/>
                        <a:pt x="47" y="74"/>
                      </a:cubicBezTo>
                      <a:cubicBezTo>
                        <a:pt x="47" y="74"/>
                        <a:pt x="47" y="74"/>
                        <a:pt x="47" y="74"/>
                      </a:cubicBezTo>
                      <a:cubicBezTo>
                        <a:pt x="47" y="75"/>
                        <a:pt x="47" y="75"/>
                        <a:pt x="47" y="75"/>
                      </a:cubicBezTo>
                      <a:cubicBezTo>
                        <a:pt x="47" y="75"/>
                        <a:pt x="47" y="75"/>
                        <a:pt x="47" y="75"/>
                      </a:cubicBezTo>
                      <a:cubicBezTo>
                        <a:pt x="47" y="75"/>
                        <a:pt x="47" y="75"/>
                        <a:pt x="47" y="75"/>
                      </a:cubicBezTo>
                      <a:cubicBezTo>
                        <a:pt x="47" y="75"/>
                        <a:pt x="47" y="75"/>
                        <a:pt x="47" y="75"/>
                      </a:cubicBezTo>
                      <a:cubicBezTo>
                        <a:pt x="47" y="75"/>
                        <a:pt x="47" y="75"/>
                        <a:pt x="47" y="75"/>
                      </a:cubicBezTo>
                      <a:cubicBezTo>
                        <a:pt x="47" y="75"/>
                        <a:pt x="47" y="75"/>
                        <a:pt x="47" y="75"/>
                      </a:cubicBezTo>
                      <a:cubicBezTo>
                        <a:pt x="47" y="75"/>
                        <a:pt x="47" y="75"/>
                        <a:pt x="47" y="75"/>
                      </a:cubicBezTo>
                      <a:cubicBezTo>
                        <a:pt x="48" y="75"/>
                        <a:pt x="48" y="75"/>
                        <a:pt x="48" y="75"/>
                      </a:cubicBezTo>
                      <a:cubicBezTo>
                        <a:pt x="47" y="75"/>
                        <a:pt x="47" y="75"/>
                        <a:pt x="48" y="76"/>
                      </a:cubicBezTo>
                      <a:cubicBezTo>
                        <a:pt x="48" y="76"/>
                        <a:pt x="48" y="76"/>
                        <a:pt x="48" y="76"/>
                      </a:cubicBezTo>
                      <a:cubicBezTo>
                        <a:pt x="48" y="76"/>
                        <a:pt x="48" y="76"/>
                        <a:pt x="48" y="76"/>
                      </a:cubicBezTo>
                      <a:cubicBezTo>
                        <a:pt x="48" y="76"/>
                        <a:pt x="48" y="76"/>
                        <a:pt x="48" y="76"/>
                      </a:cubicBezTo>
                      <a:cubicBezTo>
                        <a:pt x="48" y="76"/>
                        <a:pt x="48" y="76"/>
                        <a:pt x="48" y="76"/>
                      </a:cubicBezTo>
                      <a:cubicBezTo>
                        <a:pt x="48" y="76"/>
                        <a:pt x="48" y="76"/>
                        <a:pt x="48" y="76"/>
                      </a:cubicBezTo>
                      <a:cubicBezTo>
                        <a:pt x="48" y="76"/>
                        <a:pt x="48" y="76"/>
                        <a:pt x="48" y="76"/>
                      </a:cubicBezTo>
                      <a:cubicBezTo>
                        <a:pt x="48" y="76"/>
                        <a:pt x="48" y="76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6"/>
                        <a:pt x="49" y="77"/>
                        <a:pt x="49" y="77"/>
                      </a:cubicBezTo>
                      <a:cubicBezTo>
                        <a:pt x="49" y="77"/>
                        <a:pt x="49" y="77"/>
                        <a:pt x="49" y="77"/>
                      </a:cubicBezTo>
                      <a:cubicBezTo>
                        <a:pt x="49" y="77"/>
                        <a:pt x="49" y="77"/>
                        <a:pt x="50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8"/>
                        <a:pt x="51" y="78"/>
                        <a:pt x="51" y="78"/>
                      </a:cubicBezTo>
                      <a:cubicBezTo>
                        <a:pt x="51" y="78"/>
                        <a:pt x="51" y="79"/>
                        <a:pt x="51" y="79"/>
                      </a:cubicBezTo>
                      <a:cubicBezTo>
                        <a:pt x="51" y="79"/>
                        <a:pt x="51" y="79"/>
                        <a:pt x="51" y="79"/>
                      </a:cubicBezTo>
                      <a:cubicBezTo>
                        <a:pt x="51" y="79"/>
                        <a:pt x="51" y="79"/>
                        <a:pt x="51" y="79"/>
                      </a:cubicBezTo>
                      <a:cubicBezTo>
                        <a:pt x="51" y="79"/>
                        <a:pt x="51" y="79"/>
                        <a:pt x="51" y="79"/>
                      </a:cubicBezTo>
                      <a:cubicBezTo>
                        <a:pt x="51" y="79"/>
                        <a:pt x="51" y="79"/>
                        <a:pt x="51" y="79"/>
                      </a:cubicBezTo>
                      <a:cubicBezTo>
                        <a:pt x="52" y="79"/>
                        <a:pt x="52" y="79"/>
                        <a:pt x="52" y="79"/>
                      </a:cubicBezTo>
                      <a:cubicBezTo>
                        <a:pt x="52" y="79"/>
                        <a:pt x="52" y="79"/>
                        <a:pt x="52" y="79"/>
                      </a:cubicBezTo>
                      <a:cubicBezTo>
                        <a:pt x="52" y="79"/>
                        <a:pt x="52" y="79"/>
                        <a:pt x="52" y="79"/>
                      </a:cubicBezTo>
                      <a:cubicBezTo>
                        <a:pt x="52" y="79"/>
                        <a:pt x="52" y="80"/>
                        <a:pt x="52" y="80"/>
                      </a:cubicBezTo>
                      <a:cubicBezTo>
                        <a:pt x="52" y="80"/>
                        <a:pt x="52" y="80"/>
                        <a:pt x="52" y="80"/>
                      </a:cubicBezTo>
                      <a:cubicBezTo>
                        <a:pt x="52" y="80"/>
                        <a:pt x="52" y="80"/>
                        <a:pt x="52" y="80"/>
                      </a:cubicBezTo>
                      <a:cubicBezTo>
                        <a:pt x="52" y="80"/>
                        <a:pt x="52" y="80"/>
                        <a:pt x="52" y="80"/>
                      </a:cubicBezTo>
                      <a:cubicBezTo>
                        <a:pt x="52" y="80"/>
                        <a:pt x="52" y="80"/>
                        <a:pt x="52" y="80"/>
                      </a:cubicBezTo>
                      <a:cubicBezTo>
                        <a:pt x="52" y="80"/>
                        <a:pt x="52" y="80"/>
                        <a:pt x="52" y="80"/>
                      </a:cubicBezTo>
                      <a:cubicBezTo>
                        <a:pt x="53" y="80"/>
                        <a:pt x="53" y="80"/>
                        <a:pt x="53" y="80"/>
                      </a:cubicBezTo>
                      <a:cubicBezTo>
                        <a:pt x="53" y="80"/>
                        <a:pt x="53" y="80"/>
                        <a:pt x="53" y="80"/>
                      </a:cubicBezTo>
                      <a:cubicBezTo>
                        <a:pt x="53" y="80"/>
                        <a:pt x="53" y="80"/>
                        <a:pt x="53" y="81"/>
                      </a:cubicBezTo>
                      <a:cubicBezTo>
                        <a:pt x="53" y="81"/>
                        <a:pt x="53" y="81"/>
                        <a:pt x="53" y="81"/>
                      </a:cubicBezTo>
                      <a:cubicBezTo>
                        <a:pt x="53" y="81"/>
                        <a:pt x="53" y="81"/>
                        <a:pt x="53" y="81"/>
                      </a:cubicBezTo>
                      <a:cubicBezTo>
                        <a:pt x="53" y="81"/>
                        <a:pt x="53" y="81"/>
                        <a:pt x="53" y="81"/>
                      </a:cubicBezTo>
                      <a:cubicBezTo>
                        <a:pt x="53" y="81"/>
                        <a:pt x="53" y="81"/>
                        <a:pt x="53" y="82"/>
                      </a:cubicBezTo>
                      <a:cubicBezTo>
                        <a:pt x="53" y="83"/>
                        <a:pt x="53" y="83"/>
                        <a:pt x="53" y="83"/>
                      </a:cubicBezTo>
                      <a:cubicBezTo>
                        <a:pt x="53" y="83"/>
                        <a:pt x="53" y="83"/>
                        <a:pt x="53" y="83"/>
                      </a:cubicBezTo>
                      <a:cubicBezTo>
                        <a:pt x="53" y="83"/>
                        <a:pt x="53" y="83"/>
                        <a:pt x="53" y="83"/>
                      </a:cubicBezTo>
                      <a:cubicBezTo>
                        <a:pt x="53" y="83"/>
                        <a:pt x="53" y="83"/>
                        <a:pt x="53" y="83"/>
                      </a:cubicBezTo>
                      <a:cubicBezTo>
                        <a:pt x="53" y="83"/>
                        <a:pt x="53" y="83"/>
                        <a:pt x="53" y="83"/>
                      </a:cubicBezTo>
                      <a:cubicBezTo>
                        <a:pt x="53" y="84"/>
                        <a:pt x="53" y="84"/>
                        <a:pt x="52" y="84"/>
                      </a:cubicBezTo>
                      <a:cubicBezTo>
                        <a:pt x="52" y="84"/>
                        <a:pt x="52" y="84"/>
                        <a:pt x="52" y="84"/>
                      </a:cubicBezTo>
                      <a:cubicBezTo>
                        <a:pt x="53" y="84"/>
                        <a:pt x="53" y="84"/>
                        <a:pt x="53" y="84"/>
                      </a:cubicBezTo>
                      <a:cubicBezTo>
                        <a:pt x="53" y="84"/>
                        <a:pt x="53" y="84"/>
                        <a:pt x="53" y="84"/>
                      </a:cubicBezTo>
                      <a:cubicBezTo>
                        <a:pt x="53" y="84"/>
                        <a:pt x="54" y="84"/>
                        <a:pt x="54" y="83"/>
                      </a:cubicBezTo>
                      <a:cubicBezTo>
                        <a:pt x="54" y="83"/>
                        <a:pt x="54" y="83"/>
                        <a:pt x="54" y="83"/>
                      </a:cubicBezTo>
                      <a:cubicBezTo>
                        <a:pt x="54" y="83"/>
                        <a:pt x="54" y="83"/>
                        <a:pt x="54" y="83"/>
                      </a:cubicBezTo>
                      <a:cubicBezTo>
                        <a:pt x="54" y="83"/>
                        <a:pt x="54" y="82"/>
                        <a:pt x="55" y="82"/>
                      </a:cubicBezTo>
                      <a:cubicBezTo>
                        <a:pt x="55" y="82"/>
                        <a:pt x="55" y="82"/>
                        <a:pt x="55" y="82"/>
                      </a:cubicBezTo>
                      <a:cubicBezTo>
                        <a:pt x="55" y="82"/>
                        <a:pt x="55" y="82"/>
                        <a:pt x="55" y="82"/>
                      </a:cubicBezTo>
                      <a:cubicBezTo>
                        <a:pt x="55" y="82"/>
                        <a:pt x="55" y="82"/>
                        <a:pt x="55" y="82"/>
                      </a:cubicBezTo>
                      <a:cubicBezTo>
                        <a:pt x="55" y="82"/>
                        <a:pt x="55" y="82"/>
                        <a:pt x="55" y="82"/>
                      </a:cubicBezTo>
                      <a:cubicBezTo>
                        <a:pt x="55" y="81"/>
                        <a:pt x="54" y="81"/>
                        <a:pt x="54" y="81"/>
                      </a:cubicBezTo>
                      <a:cubicBezTo>
                        <a:pt x="54" y="81"/>
                        <a:pt x="54" y="80"/>
                        <a:pt x="55" y="80"/>
                      </a:cubicBezTo>
                      <a:cubicBezTo>
                        <a:pt x="55" y="80"/>
                        <a:pt x="55" y="80"/>
                        <a:pt x="55" y="80"/>
                      </a:cubicBezTo>
                      <a:cubicBezTo>
                        <a:pt x="55" y="80"/>
                        <a:pt x="55" y="80"/>
                        <a:pt x="55" y="80"/>
                      </a:cubicBezTo>
                      <a:cubicBezTo>
                        <a:pt x="55" y="80"/>
                        <a:pt x="55" y="80"/>
                        <a:pt x="55" y="80"/>
                      </a:cubicBezTo>
                      <a:cubicBezTo>
                        <a:pt x="55" y="80"/>
                        <a:pt x="55" y="80"/>
                        <a:pt x="55" y="80"/>
                      </a:cubicBezTo>
                      <a:cubicBezTo>
                        <a:pt x="55" y="80"/>
                        <a:pt x="55" y="80"/>
                        <a:pt x="55" y="80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7" y="81"/>
                        <a:pt x="57" y="81"/>
                        <a:pt x="57" y="80"/>
                      </a:cubicBezTo>
                      <a:cubicBezTo>
                        <a:pt x="57" y="80"/>
                        <a:pt x="57" y="80"/>
                        <a:pt x="57" y="80"/>
                      </a:cubicBezTo>
                      <a:cubicBezTo>
                        <a:pt x="57" y="80"/>
                        <a:pt x="57" y="80"/>
                        <a:pt x="57" y="80"/>
                      </a:cubicBezTo>
                      <a:cubicBezTo>
                        <a:pt x="57" y="80"/>
                        <a:pt x="57" y="80"/>
                        <a:pt x="57" y="80"/>
                      </a:cubicBezTo>
                      <a:cubicBezTo>
                        <a:pt x="57" y="80"/>
                        <a:pt x="57" y="80"/>
                        <a:pt x="57" y="80"/>
                      </a:cubicBezTo>
                      <a:cubicBezTo>
                        <a:pt x="57" y="79"/>
                        <a:pt x="56" y="79"/>
                        <a:pt x="56" y="79"/>
                      </a:cubicBezTo>
                      <a:cubicBezTo>
                        <a:pt x="56" y="79"/>
                        <a:pt x="56" y="78"/>
                        <a:pt x="55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5" y="78"/>
                        <a:pt x="54" y="78"/>
                        <a:pt x="54" y="78"/>
                      </a:cubicBezTo>
                      <a:cubicBezTo>
                        <a:pt x="54" y="78"/>
                        <a:pt x="54" y="78"/>
                        <a:pt x="54" y="78"/>
                      </a:cubicBezTo>
                      <a:cubicBezTo>
                        <a:pt x="54" y="77"/>
                        <a:pt x="54" y="77"/>
                        <a:pt x="54" y="77"/>
                      </a:cubicBezTo>
                      <a:cubicBezTo>
                        <a:pt x="54" y="77"/>
                        <a:pt x="54" y="77"/>
                        <a:pt x="54" y="77"/>
                      </a:cubicBezTo>
                      <a:cubicBezTo>
                        <a:pt x="54" y="77"/>
                        <a:pt x="54" y="77"/>
                        <a:pt x="54" y="77"/>
                      </a:cubicBezTo>
                      <a:cubicBezTo>
                        <a:pt x="54" y="76"/>
                        <a:pt x="54" y="76"/>
                        <a:pt x="54" y="76"/>
                      </a:cubicBezTo>
                      <a:cubicBezTo>
                        <a:pt x="54" y="76"/>
                        <a:pt x="54" y="76"/>
                        <a:pt x="54" y="76"/>
                      </a:cubicBezTo>
                      <a:cubicBezTo>
                        <a:pt x="53" y="76"/>
                        <a:pt x="53" y="76"/>
                        <a:pt x="53" y="76"/>
                      </a:cubicBezTo>
                      <a:cubicBezTo>
                        <a:pt x="52" y="76"/>
                        <a:pt x="52" y="76"/>
                        <a:pt x="52" y="76"/>
                      </a:cubicBezTo>
                      <a:cubicBezTo>
                        <a:pt x="52" y="75"/>
                        <a:pt x="52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3"/>
                        <a:pt x="50" y="73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50" y="72"/>
                        <a:pt x="50" y="71"/>
                        <a:pt x="50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0" y="71"/>
                        <a:pt x="50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0" y="69"/>
                        <a:pt x="51" y="69"/>
                        <a:pt x="51" y="69"/>
                      </a:cubicBezTo>
                      <a:cubicBezTo>
                        <a:pt x="51" y="69"/>
                        <a:pt x="51" y="69"/>
                        <a:pt x="51" y="69"/>
                      </a:cubicBezTo>
                      <a:cubicBezTo>
                        <a:pt x="51" y="69"/>
                        <a:pt x="51" y="69"/>
                        <a:pt x="51" y="69"/>
                      </a:cubicBezTo>
                      <a:cubicBezTo>
                        <a:pt x="51" y="69"/>
                        <a:pt x="51" y="69"/>
                        <a:pt x="51" y="69"/>
                      </a:cubicBezTo>
                      <a:cubicBezTo>
                        <a:pt x="51" y="69"/>
                        <a:pt x="52" y="69"/>
                        <a:pt x="52" y="69"/>
                      </a:cubicBezTo>
                      <a:cubicBezTo>
                        <a:pt x="52" y="69"/>
                        <a:pt x="52" y="69"/>
                        <a:pt x="52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1" y="70"/>
                        <a:pt x="52" y="70"/>
                        <a:pt x="52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2" y="71"/>
                        <a:pt x="52" y="71"/>
                        <a:pt x="52" y="71"/>
                      </a:cubicBezTo>
                      <a:cubicBezTo>
                        <a:pt x="52" y="71"/>
                        <a:pt x="52" y="71"/>
                        <a:pt x="52" y="71"/>
                      </a:cubicBezTo>
                      <a:cubicBezTo>
                        <a:pt x="52" y="71"/>
                        <a:pt x="52" y="71"/>
                        <a:pt x="52" y="71"/>
                      </a:cubicBezTo>
                      <a:cubicBezTo>
                        <a:pt x="52" y="71"/>
                        <a:pt x="52" y="71"/>
                        <a:pt x="52" y="71"/>
                      </a:cubicBezTo>
                      <a:cubicBezTo>
                        <a:pt x="52" y="71"/>
                        <a:pt x="52" y="70"/>
                        <a:pt x="52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2" y="70"/>
                        <a:pt x="53" y="70"/>
                        <a:pt x="53" y="70"/>
                      </a:cubicBezTo>
                      <a:cubicBezTo>
                        <a:pt x="53" y="70"/>
                        <a:pt x="53" y="70"/>
                        <a:pt x="53" y="70"/>
                      </a:cubicBezTo>
                      <a:cubicBezTo>
                        <a:pt x="53" y="70"/>
                        <a:pt x="53" y="70"/>
                        <a:pt x="53" y="70"/>
                      </a:cubicBezTo>
                      <a:cubicBezTo>
                        <a:pt x="53" y="70"/>
                        <a:pt x="53" y="71"/>
                        <a:pt x="53" y="71"/>
                      </a:cubicBezTo>
                      <a:cubicBezTo>
                        <a:pt x="53" y="71"/>
                        <a:pt x="53" y="71"/>
                        <a:pt x="53" y="71"/>
                      </a:cubicBezTo>
                      <a:cubicBezTo>
                        <a:pt x="53" y="71"/>
                        <a:pt x="53" y="71"/>
                        <a:pt x="53" y="71"/>
                      </a:cubicBezTo>
                      <a:cubicBezTo>
                        <a:pt x="54" y="72"/>
                        <a:pt x="54" y="72"/>
                        <a:pt x="54" y="72"/>
                      </a:cubicBezTo>
                      <a:cubicBezTo>
                        <a:pt x="54" y="72"/>
                        <a:pt x="54" y="72"/>
                        <a:pt x="54" y="72"/>
                      </a:cubicBezTo>
                      <a:cubicBezTo>
                        <a:pt x="54" y="72"/>
                        <a:pt x="54" y="72"/>
                        <a:pt x="54" y="72"/>
                      </a:cubicBezTo>
                      <a:cubicBezTo>
                        <a:pt x="54" y="72"/>
                        <a:pt x="54" y="72"/>
                        <a:pt x="54" y="72"/>
                      </a:cubicBezTo>
                      <a:cubicBezTo>
                        <a:pt x="54" y="72"/>
                        <a:pt x="53" y="72"/>
                        <a:pt x="53" y="72"/>
                      </a:cubicBezTo>
                      <a:cubicBezTo>
                        <a:pt x="53" y="72"/>
                        <a:pt x="54" y="73"/>
                        <a:pt x="54" y="73"/>
                      </a:cubicBezTo>
                      <a:cubicBezTo>
                        <a:pt x="54" y="73"/>
                        <a:pt x="54" y="73"/>
                        <a:pt x="54" y="73"/>
                      </a:cubicBezTo>
                      <a:cubicBezTo>
                        <a:pt x="54" y="73"/>
                        <a:pt x="54" y="73"/>
                        <a:pt x="54" y="74"/>
                      </a:cubicBezTo>
                      <a:cubicBezTo>
                        <a:pt x="54" y="74"/>
                        <a:pt x="54" y="74"/>
                        <a:pt x="54" y="74"/>
                      </a:cubicBezTo>
                      <a:cubicBezTo>
                        <a:pt x="54" y="74"/>
                        <a:pt x="55" y="74"/>
                        <a:pt x="55" y="74"/>
                      </a:cubicBezTo>
                      <a:cubicBezTo>
                        <a:pt x="55" y="73"/>
                        <a:pt x="55" y="73"/>
                        <a:pt x="55" y="73"/>
                      </a:cubicBezTo>
                      <a:cubicBezTo>
                        <a:pt x="55" y="73"/>
                        <a:pt x="55" y="73"/>
                        <a:pt x="55" y="73"/>
                      </a:cubicBezTo>
                      <a:cubicBezTo>
                        <a:pt x="55" y="73"/>
                        <a:pt x="55" y="74"/>
                        <a:pt x="56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74"/>
                        <a:pt x="56" y="74"/>
                        <a:pt x="56" y="75"/>
                      </a:cubicBezTo>
                      <a:cubicBezTo>
                        <a:pt x="56" y="75"/>
                        <a:pt x="56" y="75"/>
                        <a:pt x="56" y="75"/>
                      </a:cubicBezTo>
                      <a:cubicBezTo>
                        <a:pt x="56" y="75"/>
                        <a:pt x="56" y="75"/>
                        <a:pt x="56" y="75"/>
                      </a:cubicBezTo>
                      <a:cubicBezTo>
                        <a:pt x="56" y="75"/>
                        <a:pt x="56" y="75"/>
                        <a:pt x="56" y="75"/>
                      </a:cubicBezTo>
                      <a:cubicBezTo>
                        <a:pt x="56" y="75"/>
                        <a:pt x="56" y="75"/>
                        <a:pt x="56" y="75"/>
                      </a:cubicBezTo>
                      <a:cubicBezTo>
                        <a:pt x="56" y="75"/>
                        <a:pt x="56" y="75"/>
                        <a:pt x="56" y="75"/>
                      </a:cubicBezTo>
                      <a:cubicBezTo>
                        <a:pt x="56" y="75"/>
                        <a:pt x="56" y="75"/>
                        <a:pt x="56" y="75"/>
                      </a:cubicBezTo>
                      <a:cubicBezTo>
                        <a:pt x="56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6"/>
                        <a:pt x="57" y="76"/>
                        <a:pt x="57" y="76"/>
                      </a:cubicBezTo>
                      <a:cubicBezTo>
                        <a:pt x="58" y="76"/>
                        <a:pt x="58" y="76"/>
                        <a:pt x="58" y="76"/>
                      </a:cubicBezTo>
                      <a:cubicBezTo>
                        <a:pt x="58" y="76"/>
                        <a:pt x="58" y="76"/>
                        <a:pt x="58" y="77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58" y="77"/>
                        <a:pt x="58" y="77"/>
                        <a:pt x="58" y="78"/>
                      </a:cubicBezTo>
                      <a:cubicBezTo>
                        <a:pt x="58" y="78"/>
                        <a:pt x="58" y="78"/>
                        <a:pt x="58" y="78"/>
                      </a:cubicBezTo>
                      <a:cubicBezTo>
                        <a:pt x="58" y="78"/>
                        <a:pt x="58" y="78"/>
                        <a:pt x="58" y="78"/>
                      </a:cubicBezTo>
                      <a:cubicBezTo>
                        <a:pt x="58" y="78"/>
                        <a:pt x="58" y="79"/>
                        <a:pt x="58" y="79"/>
                      </a:cubicBezTo>
                      <a:cubicBezTo>
                        <a:pt x="58" y="79"/>
                        <a:pt x="58" y="79"/>
                        <a:pt x="58" y="79"/>
                      </a:cubicBezTo>
                      <a:cubicBezTo>
                        <a:pt x="58" y="79"/>
                        <a:pt x="58" y="79"/>
                        <a:pt x="58" y="79"/>
                      </a:cubicBezTo>
                      <a:cubicBezTo>
                        <a:pt x="58" y="79"/>
                        <a:pt x="58" y="79"/>
                        <a:pt x="58" y="79"/>
                      </a:cubicBezTo>
                      <a:cubicBezTo>
                        <a:pt x="58" y="79"/>
                        <a:pt x="58" y="79"/>
                        <a:pt x="58" y="79"/>
                      </a:cubicBezTo>
                      <a:cubicBezTo>
                        <a:pt x="58" y="80"/>
                        <a:pt x="58" y="80"/>
                        <a:pt x="58" y="80"/>
                      </a:cubicBezTo>
                      <a:cubicBezTo>
                        <a:pt x="58" y="80"/>
                        <a:pt x="58" y="80"/>
                        <a:pt x="58" y="80"/>
                      </a:cubicBezTo>
                      <a:cubicBezTo>
                        <a:pt x="58" y="80"/>
                        <a:pt x="59" y="80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2"/>
                      </a:cubicBezTo>
                      <a:cubicBezTo>
                        <a:pt x="59" y="82"/>
                        <a:pt x="59" y="82"/>
                        <a:pt x="59" y="82"/>
                      </a:cubicBezTo>
                      <a:cubicBezTo>
                        <a:pt x="59" y="82"/>
                        <a:pt x="59" y="82"/>
                        <a:pt x="59" y="82"/>
                      </a:cubicBezTo>
                      <a:cubicBezTo>
                        <a:pt x="59" y="82"/>
                        <a:pt x="59" y="82"/>
                        <a:pt x="59" y="82"/>
                      </a:cubicBezTo>
                      <a:cubicBezTo>
                        <a:pt x="59" y="82"/>
                        <a:pt x="60" y="82"/>
                        <a:pt x="60" y="82"/>
                      </a:cubicBezTo>
                      <a:cubicBezTo>
                        <a:pt x="60" y="82"/>
                        <a:pt x="60" y="82"/>
                        <a:pt x="60" y="82"/>
                      </a:cubicBezTo>
                      <a:cubicBezTo>
                        <a:pt x="60" y="82"/>
                        <a:pt x="60" y="82"/>
                        <a:pt x="60" y="82"/>
                      </a:cubicBezTo>
                      <a:cubicBezTo>
                        <a:pt x="60" y="82"/>
                        <a:pt x="60" y="82"/>
                        <a:pt x="60" y="82"/>
                      </a:cubicBezTo>
                      <a:cubicBezTo>
                        <a:pt x="60" y="82"/>
                        <a:pt x="60" y="82"/>
                        <a:pt x="60" y="82"/>
                      </a:cubicBezTo>
                      <a:cubicBezTo>
                        <a:pt x="60" y="82"/>
                        <a:pt x="60" y="82"/>
                        <a:pt x="60" y="82"/>
                      </a:cubicBezTo>
                      <a:cubicBezTo>
                        <a:pt x="60" y="83"/>
                        <a:pt x="60" y="83"/>
                        <a:pt x="60" y="83"/>
                      </a:cubicBezTo>
                      <a:cubicBezTo>
                        <a:pt x="60" y="83"/>
                        <a:pt x="60" y="83"/>
                        <a:pt x="60" y="83"/>
                      </a:cubicBezTo>
                      <a:cubicBezTo>
                        <a:pt x="60" y="83"/>
                        <a:pt x="60" y="83"/>
                        <a:pt x="60" y="83"/>
                      </a:cubicBezTo>
                      <a:cubicBezTo>
                        <a:pt x="60" y="83"/>
                        <a:pt x="60" y="84"/>
                        <a:pt x="60" y="84"/>
                      </a:cubicBezTo>
                      <a:cubicBezTo>
                        <a:pt x="60" y="84"/>
                        <a:pt x="60" y="84"/>
                        <a:pt x="60" y="84"/>
                      </a:cubicBezTo>
                      <a:cubicBezTo>
                        <a:pt x="60" y="84"/>
                        <a:pt x="60" y="83"/>
                        <a:pt x="60" y="83"/>
                      </a:cubicBezTo>
                      <a:cubicBezTo>
                        <a:pt x="60" y="83"/>
                        <a:pt x="60" y="83"/>
                        <a:pt x="60" y="84"/>
                      </a:cubicBezTo>
                      <a:cubicBezTo>
                        <a:pt x="60" y="84"/>
                        <a:pt x="61" y="84"/>
                        <a:pt x="61" y="84"/>
                      </a:cubicBezTo>
                      <a:cubicBezTo>
                        <a:pt x="61" y="84"/>
                        <a:pt x="61" y="84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1" y="83"/>
                        <a:pt x="61" y="83"/>
                        <a:pt x="61" y="84"/>
                      </a:cubicBezTo>
                      <a:cubicBezTo>
                        <a:pt x="61" y="84"/>
                        <a:pt x="61" y="84"/>
                        <a:pt x="61" y="84"/>
                      </a:cubicBezTo>
                      <a:cubicBezTo>
                        <a:pt x="61" y="84"/>
                        <a:pt x="61" y="84"/>
                        <a:pt x="62" y="84"/>
                      </a:cubicBezTo>
                      <a:cubicBezTo>
                        <a:pt x="62" y="84"/>
                        <a:pt x="62" y="84"/>
                        <a:pt x="62" y="84"/>
                      </a:cubicBezTo>
                      <a:cubicBezTo>
                        <a:pt x="62" y="84"/>
                        <a:pt x="62" y="84"/>
                        <a:pt x="62" y="84"/>
                      </a:cubicBezTo>
                      <a:cubicBezTo>
                        <a:pt x="62" y="84"/>
                        <a:pt x="62" y="84"/>
                        <a:pt x="62" y="84"/>
                      </a:cubicBezTo>
                      <a:cubicBezTo>
                        <a:pt x="62" y="84"/>
                        <a:pt x="62" y="84"/>
                        <a:pt x="62" y="84"/>
                      </a:cubicBezTo>
                      <a:cubicBezTo>
                        <a:pt x="63" y="84"/>
                        <a:pt x="63" y="84"/>
                        <a:pt x="63" y="84"/>
                      </a:cubicBezTo>
                      <a:cubicBezTo>
                        <a:pt x="63" y="84"/>
                        <a:pt x="63" y="85"/>
                        <a:pt x="63" y="85"/>
                      </a:cubicBezTo>
                      <a:cubicBezTo>
                        <a:pt x="63" y="85"/>
                        <a:pt x="63" y="85"/>
                        <a:pt x="63" y="85"/>
                      </a:cubicBezTo>
                      <a:cubicBezTo>
                        <a:pt x="63" y="85"/>
                        <a:pt x="63" y="85"/>
                        <a:pt x="63" y="85"/>
                      </a:cubicBezTo>
                      <a:cubicBezTo>
                        <a:pt x="63" y="85"/>
                        <a:pt x="63" y="85"/>
                        <a:pt x="63" y="85"/>
                      </a:cubicBezTo>
                      <a:cubicBezTo>
                        <a:pt x="63" y="85"/>
                        <a:pt x="63" y="85"/>
                        <a:pt x="63" y="85"/>
                      </a:cubicBezTo>
                      <a:cubicBezTo>
                        <a:pt x="63" y="85"/>
                        <a:pt x="63" y="85"/>
                        <a:pt x="63" y="85"/>
                      </a:cubicBezTo>
                      <a:cubicBezTo>
                        <a:pt x="63" y="85"/>
                        <a:pt x="63" y="85"/>
                        <a:pt x="63" y="85"/>
                      </a:cubicBezTo>
                      <a:cubicBezTo>
                        <a:pt x="64" y="85"/>
                        <a:pt x="64" y="85"/>
                        <a:pt x="64" y="85"/>
                      </a:cubicBezTo>
                      <a:cubicBezTo>
                        <a:pt x="64" y="85"/>
                        <a:pt x="64" y="85"/>
                        <a:pt x="64" y="85"/>
                      </a:cubicBezTo>
                      <a:cubicBezTo>
                        <a:pt x="64" y="85"/>
                        <a:pt x="64" y="85"/>
                        <a:pt x="64" y="85"/>
                      </a:cubicBezTo>
                      <a:cubicBezTo>
                        <a:pt x="64" y="85"/>
                        <a:pt x="64" y="85"/>
                        <a:pt x="64" y="85"/>
                      </a:cubicBezTo>
                      <a:cubicBezTo>
                        <a:pt x="64" y="85"/>
                        <a:pt x="64" y="85"/>
                        <a:pt x="64" y="85"/>
                      </a:cubicBezTo>
                      <a:cubicBezTo>
                        <a:pt x="64" y="85"/>
                        <a:pt x="64" y="85"/>
                        <a:pt x="64" y="85"/>
                      </a:cubicBezTo>
                      <a:cubicBezTo>
                        <a:pt x="64" y="84"/>
                        <a:pt x="64" y="84"/>
                        <a:pt x="64" y="84"/>
                      </a:cubicBezTo>
                      <a:cubicBezTo>
                        <a:pt x="64" y="84"/>
                        <a:pt x="64" y="84"/>
                        <a:pt x="64" y="84"/>
                      </a:cubicBezTo>
                      <a:cubicBezTo>
                        <a:pt x="63" y="84"/>
                        <a:pt x="63" y="84"/>
                        <a:pt x="63" y="84"/>
                      </a:cubicBezTo>
                      <a:cubicBezTo>
                        <a:pt x="63" y="84"/>
                        <a:pt x="62" y="83"/>
                        <a:pt x="62" y="83"/>
                      </a:cubicBezTo>
                      <a:cubicBezTo>
                        <a:pt x="62" y="83"/>
                        <a:pt x="62" y="83"/>
                        <a:pt x="62" y="83"/>
                      </a:cubicBezTo>
                      <a:cubicBezTo>
                        <a:pt x="62" y="83"/>
                        <a:pt x="62" y="83"/>
                        <a:pt x="62" y="83"/>
                      </a:cubicBezTo>
                      <a:cubicBezTo>
                        <a:pt x="63" y="83"/>
                        <a:pt x="63" y="83"/>
                        <a:pt x="63" y="82"/>
                      </a:cubicBezTo>
                      <a:cubicBezTo>
                        <a:pt x="63" y="82"/>
                        <a:pt x="63" y="82"/>
                        <a:pt x="63" y="82"/>
                      </a:cubicBezTo>
                      <a:cubicBezTo>
                        <a:pt x="63" y="82"/>
                        <a:pt x="63" y="82"/>
                        <a:pt x="63" y="82"/>
                      </a:cubicBezTo>
                      <a:cubicBezTo>
                        <a:pt x="63" y="82"/>
                        <a:pt x="63" y="82"/>
                        <a:pt x="63" y="82"/>
                      </a:cubicBezTo>
                      <a:cubicBezTo>
                        <a:pt x="63" y="82"/>
                        <a:pt x="63" y="82"/>
                        <a:pt x="63" y="82"/>
                      </a:cubicBezTo>
                      <a:cubicBezTo>
                        <a:pt x="63" y="82"/>
                        <a:pt x="63" y="82"/>
                        <a:pt x="63" y="82"/>
                      </a:cubicBezTo>
                      <a:cubicBezTo>
                        <a:pt x="63" y="82"/>
                        <a:pt x="63" y="82"/>
                        <a:pt x="63" y="82"/>
                      </a:cubicBezTo>
                      <a:cubicBezTo>
                        <a:pt x="63" y="82"/>
                        <a:pt x="63" y="82"/>
                        <a:pt x="63" y="82"/>
                      </a:cubicBezTo>
                      <a:cubicBezTo>
                        <a:pt x="63" y="82"/>
                        <a:pt x="63" y="82"/>
                        <a:pt x="63" y="82"/>
                      </a:cubicBezTo>
                      <a:cubicBezTo>
                        <a:pt x="63" y="81"/>
                        <a:pt x="63" y="81"/>
                        <a:pt x="63" y="81"/>
                      </a:cubicBezTo>
                      <a:cubicBezTo>
                        <a:pt x="63" y="81"/>
                        <a:pt x="63" y="81"/>
                        <a:pt x="62" y="81"/>
                      </a:cubicBezTo>
                      <a:cubicBezTo>
                        <a:pt x="62" y="81"/>
                        <a:pt x="62" y="81"/>
                        <a:pt x="62" y="80"/>
                      </a:cubicBezTo>
                      <a:cubicBezTo>
                        <a:pt x="62" y="80"/>
                        <a:pt x="62" y="80"/>
                        <a:pt x="62" y="80"/>
                      </a:cubicBezTo>
                      <a:cubicBezTo>
                        <a:pt x="62" y="80"/>
                        <a:pt x="62" y="80"/>
                        <a:pt x="62" y="80"/>
                      </a:cubicBezTo>
                      <a:cubicBezTo>
                        <a:pt x="62" y="80"/>
                        <a:pt x="62" y="80"/>
                        <a:pt x="62" y="80"/>
                      </a:cubicBezTo>
                      <a:cubicBezTo>
                        <a:pt x="62" y="80"/>
                        <a:pt x="62" y="80"/>
                        <a:pt x="62" y="80"/>
                      </a:cubicBezTo>
                      <a:cubicBezTo>
                        <a:pt x="63" y="79"/>
                        <a:pt x="63" y="79"/>
                        <a:pt x="63" y="79"/>
                      </a:cubicBezTo>
                      <a:cubicBezTo>
                        <a:pt x="63" y="79"/>
                        <a:pt x="63" y="80"/>
                        <a:pt x="63" y="80"/>
                      </a:cubicBezTo>
                      <a:cubicBezTo>
                        <a:pt x="63" y="80"/>
                        <a:pt x="63" y="80"/>
                        <a:pt x="63" y="80"/>
                      </a:cubicBezTo>
                      <a:cubicBezTo>
                        <a:pt x="63" y="80"/>
                        <a:pt x="63" y="80"/>
                        <a:pt x="63" y="80"/>
                      </a:cubicBezTo>
                      <a:cubicBezTo>
                        <a:pt x="63" y="80"/>
                        <a:pt x="63" y="80"/>
                        <a:pt x="63" y="80"/>
                      </a:cubicBezTo>
                      <a:cubicBezTo>
                        <a:pt x="63" y="80"/>
                        <a:pt x="63" y="80"/>
                        <a:pt x="63" y="80"/>
                      </a:cubicBezTo>
                      <a:cubicBezTo>
                        <a:pt x="63" y="80"/>
                        <a:pt x="63" y="80"/>
                        <a:pt x="63" y="80"/>
                      </a:cubicBezTo>
                      <a:cubicBezTo>
                        <a:pt x="63" y="80"/>
                        <a:pt x="63" y="80"/>
                        <a:pt x="63" y="80"/>
                      </a:cubicBezTo>
                      <a:cubicBezTo>
                        <a:pt x="63" y="80"/>
                        <a:pt x="63" y="80"/>
                        <a:pt x="63" y="80"/>
                      </a:cubicBezTo>
                      <a:cubicBezTo>
                        <a:pt x="63" y="80"/>
                        <a:pt x="63" y="80"/>
                        <a:pt x="63" y="81"/>
                      </a:cubicBezTo>
                      <a:cubicBezTo>
                        <a:pt x="63" y="81"/>
                        <a:pt x="63" y="81"/>
                        <a:pt x="64" y="81"/>
                      </a:cubicBezTo>
                      <a:cubicBezTo>
                        <a:pt x="64" y="81"/>
                        <a:pt x="64" y="81"/>
                        <a:pt x="64" y="81"/>
                      </a:cubicBezTo>
                      <a:cubicBezTo>
                        <a:pt x="64" y="81"/>
                        <a:pt x="64" y="81"/>
                        <a:pt x="64" y="81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4" y="80"/>
                        <a:pt x="64" y="81"/>
                      </a:cubicBezTo>
                      <a:cubicBezTo>
                        <a:pt x="64" y="81"/>
                        <a:pt x="64" y="81"/>
                        <a:pt x="64" y="81"/>
                      </a:cubicBezTo>
                      <a:cubicBezTo>
                        <a:pt x="64" y="81"/>
                        <a:pt x="64" y="81"/>
                        <a:pt x="64" y="81"/>
                      </a:cubicBezTo>
                      <a:cubicBezTo>
                        <a:pt x="64" y="81"/>
                        <a:pt x="64" y="81"/>
                        <a:pt x="64" y="81"/>
                      </a:cubicBezTo>
                      <a:cubicBezTo>
                        <a:pt x="64" y="81"/>
                        <a:pt x="64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5" y="80"/>
                        <a:pt x="65" y="80"/>
                        <a:pt x="65" y="80"/>
                      </a:cubicBezTo>
                      <a:cubicBezTo>
                        <a:pt x="65" y="80"/>
                        <a:pt x="64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79"/>
                        <a:pt x="64" y="79"/>
                        <a:pt x="64" y="79"/>
                      </a:cubicBezTo>
                      <a:cubicBezTo>
                        <a:pt x="64" y="79"/>
                        <a:pt x="64" y="79"/>
                        <a:pt x="64" y="79"/>
                      </a:cubicBezTo>
                      <a:cubicBezTo>
                        <a:pt x="64" y="79"/>
                        <a:pt x="64" y="79"/>
                        <a:pt x="64" y="79"/>
                      </a:cubicBezTo>
                      <a:cubicBezTo>
                        <a:pt x="64" y="79"/>
                        <a:pt x="64" y="79"/>
                        <a:pt x="64" y="79"/>
                      </a:cubicBezTo>
                      <a:cubicBezTo>
                        <a:pt x="64" y="79"/>
                        <a:pt x="64" y="79"/>
                        <a:pt x="64" y="79"/>
                      </a:cubicBezTo>
                      <a:cubicBezTo>
                        <a:pt x="64" y="79"/>
                        <a:pt x="64" y="79"/>
                        <a:pt x="65" y="79"/>
                      </a:cubicBezTo>
                      <a:cubicBezTo>
                        <a:pt x="65" y="79"/>
                        <a:pt x="65" y="79"/>
                        <a:pt x="65" y="79"/>
                      </a:cubicBezTo>
                      <a:cubicBezTo>
                        <a:pt x="65" y="79"/>
                        <a:pt x="65" y="79"/>
                        <a:pt x="65" y="79"/>
                      </a:cubicBezTo>
                      <a:cubicBezTo>
                        <a:pt x="65" y="79"/>
                        <a:pt x="65" y="79"/>
                        <a:pt x="65" y="79"/>
                      </a:cubicBezTo>
                      <a:cubicBezTo>
                        <a:pt x="65" y="79"/>
                        <a:pt x="65" y="79"/>
                        <a:pt x="65" y="79"/>
                      </a:cubicBezTo>
                      <a:cubicBezTo>
                        <a:pt x="65" y="79"/>
                        <a:pt x="65" y="79"/>
                        <a:pt x="65" y="79"/>
                      </a:cubicBezTo>
                      <a:cubicBezTo>
                        <a:pt x="65" y="79"/>
                        <a:pt x="65" y="79"/>
                        <a:pt x="65" y="79"/>
                      </a:cubicBezTo>
                      <a:cubicBezTo>
                        <a:pt x="65" y="79"/>
                        <a:pt x="65" y="79"/>
                        <a:pt x="66" y="79"/>
                      </a:cubicBezTo>
                      <a:cubicBezTo>
                        <a:pt x="66" y="79"/>
                        <a:pt x="66" y="79"/>
                        <a:pt x="66" y="78"/>
                      </a:cubicBezTo>
                      <a:cubicBezTo>
                        <a:pt x="66" y="78"/>
                        <a:pt x="66" y="78"/>
                        <a:pt x="66" y="78"/>
                      </a:cubicBezTo>
                      <a:cubicBezTo>
                        <a:pt x="66" y="78"/>
                        <a:pt x="66" y="79"/>
                        <a:pt x="66" y="79"/>
                      </a:cubicBezTo>
                      <a:cubicBezTo>
                        <a:pt x="66" y="79"/>
                        <a:pt x="66" y="79"/>
                        <a:pt x="66" y="79"/>
                      </a:cubicBezTo>
                      <a:cubicBezTo>
                        <a:pt x="66" y="79"/>
                        <a:pt x="66" y="79"/>
                        <a:pt x="66" y="79"/>
                      </a:cubicBezTo>
                      <a:cubicBezTo>
                        <a:pt x="66" y="79"/>
                        <a:pt x="66" y="79"/>
                        <a:pt x="66" y="79"/>
                      </a:cubicBezTo>
                      <a:cubicBezTo>
                        <a:pt x="66" y="79"/>
                        <a:pt x="66" y="79"/>
                        <a:pt x="66" y="79"/>
                      </a:cubicBezTo>
                      <a:cubicBezTo>
                        <a:pt x="66" y="79"/>
                        <a:pt x="66" y="79"/>
                        <a:pt x="66" y="79"/>
                      </a:cubicBezTo>
                      <a:cubicBezTo>
                        <a:pt x="67" y="79"/>
                        <a:pt x="67" y="79"/>
                        <a:pt x="67" y="79"/>
                      </a:cubicBezTo>
                      <a:cubicBezTo>
                        <a:pt x="67" y="79"/>
                        <a:pt x="67" y="79"/>
                        <a:pt x="67" y="79"/>
                      </a:cubicBezTo>
                      <a:cubicBezTo>
                        <a:pt x="67" y="79"/>
                        <a:pt x="67" y="79"/>
                        <a:pt x="67" y="79"/>
                      </a:cubicBezTo>
                      <a:cubicBezTo>
                        <a:pt x="67" y="79"/>
                        <a:pt x="67" y="79"/>
                        <a:pt x="67" y="79"/>
                      </a:cubicBezTo>
                      <a:cubicBezTo>
                        <a:pt x="67" y="79"/>
                        <a:pt x="67" y="79"/>
                        <a:pt x="67" y="79"/>
                      </a:cubicBezTo>
                      <a:cubicBezTo>
                        <a:pt x="67" y="79"/>
                        <a:pt x="68" y="79"/>
                        <a:pt x="68" y="79"/>
                      </a:cubicBezTo>
                      <a:cubicBezTo>
                        <a:pt x="68" y="79"/>
                        <a:pt x="68" y="79"/>
                        <a:pt x="68" y="79"/>
                      </a:cubicBezTo>
                      <a:cubicBezTo>
                        <a:pt x="68" y="79"/>
                        <a:pt x="68" y="79"/>
                        <a:pt x="68" y="79"/>
                      </a:cubicBezTo>
                      <a:cubicBezTo>
                        <a:pt x="68" y="79"/>
                        <a:pt x="68" y="79"/>
                        <a:pt x="68" y="79"/>
                      </a:cubicBezTo>
                      <a:cubicBezTo>
                        <a:pt x="67" y="79"/>
                        <a:pt x="67" y="79"/>
                        <a:pt x="67" y="80"/>
                      </a:cubicBezTo>
                      <a:cubicBezTo>
                        <a:pt x="67" y="80"/>
                        <a:pt x="67" y="80"/>
                        <a:pt x="67" y="80"/>
                      </a:cubicBezTo>
                      <a:cubicBezTo>
                        <a:pt x="67" y="80"/>
                        <a:pt x="67" y="80"/>
                        <a:pt x="67" y="80"/>
                      </a:cubicBezTo>
                      <a:cubicBezTo>
                        <a:pt x="67" y="80"/>
                        <a:pt x="67" y="80"/>
                        <a:pt x="67" y="80"/>
                      </a:cubicBezTo>
                      <a:cubicBezTo>
                        <a:pt x="67" y="80"/>
                        <a:pt x="67" y="80"/>
                        <a:pt x="67" y="80"/>
                      </a:cubicBezTo>
                      <a:cubicBezTo>
                        <a:pt x="67" y="80"/>
                        <a:pt x="67" y="80"/>
                        <a:pt x="67" y="80"/>
                      </a:cubicBezTo>
                      <a:cubicBezTo>
                        <a:pt x="67" y="80"/>
                        <a:pt x="67" y="80"/>
                        <a:pt x="68" y="80"/>
                      </a:cubicBezTo>
                      <a:cubicBezTo>
                        <a:pt x="68" y="80"/>
                        <a:pt x="68" y="80"/>
                        <a:pt x="68" y="80"/>
                      </a:cubicBezTo>
                      <a:cubicBezTo>
                        <a:pt x="68" y="80"/>
                        <a:pt x="68" y="79"/>
                        <a:pt x="68" y="79"/>
                      </a:cubicBezTo>
                      <a:cubicBezTo>
                        <a:pt x="68" y="79"/>
                        <a:pt x="68" y="79"/>
                        <a:pt x="68" y="79"/>
                      </a:cubicBezTo>
                      <a:cubicBezTo>
                        <a:pt x="68" y="79"/>
                        <a:pt x="69" y="79"/>
                        <a:pt x="69" y="79"/>
                      </a:cubicBezTo>
                      <a:cubicBezTo>
                        <a:pt x="69" y="79"/>
                        <a:pt x="69" y="79"/>
                        <a:pt x="69" y="79"/>
                      </a:cubicBezTo>
                      <a:cubicBezTo>
                        <a:pt x="69" y="79"/>
                        <a:pt x="69" y="79"/>
                        <a:pt x="69" y="79"/>
                      </a:cubicBezTo>
                      <a:cubicBezTo>
                        <a:pt x="69" y="79"/>
                        <a:pt x="69" y="79"/>
                        <a:pt x="69" y="79"/>
                      </a:cubicBezTo>
                      <a:cubicBezTo>
                        <a:pt x="69" y="79"/>
                        <a:pt x="69" y="79"/>
                        <a:pt x="69" y="79"/>
                      </a:cubicBezTo>
                      <a:cubicBezTo>
                        <a:pt x="70" y="79"/>
                        <a:pt x="70" y="79"/>
                        <a:pt x="70" y="79"/>
                      </a:cubicBezTo>
                      <a:cubicBezTo>
                        <a:pt x="70" y="78"/>
                        <a:pt x="70" y="78"/>
                        <a:pt x="70" y="78"/>
                      </a:cubicBezTo>
                      <a:cubicBezTo>
                        <a:pt x="70" y="78"/>
                        <a:pt x="70" y="78"/>
                        <a:pt x="70" y="78"/>
                      </a:cubicBezTo>
                      <a:cubicBezTo>
                        <a:pt x="70" y="79"/>
                        <a:pt x="70" y="79"/>
                        <a:pt x="70" y="79"/>
                      </a:cubicBezTo>
                      <a:cubicBezTo>
                        <a:pt x="70" y="79"/>
                        <a:pt x="70" y="79"/>
                        <a:pt x="70" y="79"/>
                      </a:cubicBezTo>
                      <a:cubicBezTo>
                        <a:pt x="70" y="79"/>
                        <a:pt x="70" y="79"/>
                        <a:pt x="70" y="78"/>
                      </a:cubicBezTo>
                      <a:cubicBezTo>
                        <a:pt x="70" y="78"/>
                        <a:pt x="70" y="78"/>
                        <a:pt x="70" y="78"/>
                      </a:cubicBezTo>
                      <a:cubicBezTo>
                        <a:pt x="70" y="78"/>
                        <a:pt x="70" y="78"/>
                        <a:pt x="70" y="78"/>
                      </a:cubicBezTo>
                      <a:cubicBezTo>
                        <a:pt x="70" y="79"/>
                        <a:pt x="71" y="79"/>
                        <a:pt x="71" y="79"/>
                      </a:cubicBezTo>
                      <a:cubicBezTo>
                        <a:pt x="71" y="79"/>
                        <a:pt x="71" y="78"/>
                        <a:pt x="71" y="78"/>
                      </a:cubicBezTo>
                      <a:cubicBezTo>
                        <a:pt x="71" y="78"/>
                        <a:pt x="71" y="78"/>
                        <a:pt x="71" y="78"/>
                      </a:cubicBezTo>
                      <a:cubicBezTo>
                        <a:pt x="71" y="78"/>
                        <a:pt x="71" y="78"/>
                        <a:pt x="71" y="78"/>
                      </a:cubicBezTo>
                      <a:cubicBezTo>
                        <a:pt x="71" y="78"/>
                        <a:pt x="71" y="78"/>
                        <a:pt x="71" y="78"/>
                      </a:cubicBezTo>
                      <a:cubicBezTo>
                        <a:pt x="71" y="78"/>
                        <a:pt x="71" y="78"/>
                        <a:pt x="71" y="78"/>
                      </a:cubicBezTo>
                      <a:cubicBezTo>
                        <a:pt x="70" y="78"/>
                        <a:pt x="70" y="78"/>
                        <a:pt x="70" y="78"/>
                      </a:cubicBezTo>
                      <a:cubicBezTo>
                        <a:pt x="70" y="78"/>
                        <a:pt x="70" y="78"/>
                        <a:pt x="70" y="78"/>
                      </a:cubicBezTo>
                      <a:cubicBezTo>
                        <a:pt x="70" y="78"/>
                        <a:pt x="70" y="78"/>
                        <a:pt x="70" y="78"/>
                      </a:cubicBezTo>
                      <a:cubicBezTo>
                        <a:pt x="70" y="78"/>
                        <a:pt x="70" y="77"/>
                        <a:pt x="70" y="77"/>
                      </a:cubicBezTo>
                      <a:cubicBezTo>
                        <a:pt x="70" y="77"/>
                        <a:pt x="70" y="78"/>
                        <a:pt x="70" y="78"/>
                      </a:cubicBezTo>
                      <a:cubicBezTo>
                        <a:pt x="70" y="78"/>
                        <a:pt x="70" y="78"/>
                        <a:pt x="70" y="78"/>
                      </a:cubicBezTo>
                      <a:cubicBezTo>
                        <a:pt x="70" y="78"/>
                        <a:pt x="70" y="78"/>
                        <a:pt x="70" y="78"/>
                      </a:cubicBezTo>
                      <a:cubicBezTo>
                        <a:pt x="70" y="78"/>
                        <a:pt x="70" y="78"/>
                        <a:pt x="70" y="77"/>
                      </a:cubicBezTo>
                      <a:cubicBezTo>
                        <a:pt x="70" y="77"/>
                        <a:pt x="70" y="77"/>
                        <a:pt x="70" y="77"/>
                      </a:cubicBezTo>
                      <a:cubicBezTo>
                        <a:pt x="70" y="77"/>
                        <a:pt x="70" y="77"/>
                        <a:pt x="70" y="77"/>
                      </a:cubicBezTo>
                      <a:cubicBezTo>
                        <a:pt x="70" y="77"/>
                        <a:pt x="70" y="77"/>
                        <a:pt x="70" y="77"/>
                      </a:cubicBezTo>
                      <a:cubicBezTo>
                        <a:pt x="70" y="77"/>
                        <a:pt x="70" y="77"/>
                        <a:pt x="70" y="77"/>
                      </a:cubicBezTo>
                      <a:cubicBezTo>
                        <a:pt x="70" y="76"/>
                        <a:pt x="70" y="76"/>
                        <a:pt x="70" y="76"/>
                      </a:cubicBezTo>
                      <a:cubicBezTo>
                        <a:pt x="70" y="76"/>
                        <a:pt x="69" y="76"/>
                        <a:pt x="69" y="76"/>
                      </a:cubicBez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9" y="75"/>
                        <a:pt x="69" y="75"/>
                        <a:pt x="69" y="75"/>
                      </a:cubicBezTo>
                      <a:cubicBezTo>
                        <a:pt x="69" y="75"/>
                        <a:pt x="69" y="75"/>
                        <a:pt x="69" y="75"/>
                      </a:cubicBezTo>
                      <a:cubicBezTo>
                        <a:pt x="69" y="75"/>
                        <a:pt x="69" y="75"/>
                        <a:pt x="69" y="75"/>
                      </a:cubicBezTo>
                      <a:cubicBezTo>
                        <a:pt x="69" y="75"/>
                        <a:pt x="69" y="75"/>
                        <a:pt x="69" y="75"/>
                      </a:cubicBezTo>
                      <a:cubicBezTo>
                        <a:pt x="69" y="75"/>
                        <a:pt x="69" y="75"/>
                        <a:pt x="69" y="75"/>
                      </a:cubicBezTo>
                      <a:cubicBezTo>
                        <a:pt x="69" y="75"/>
                        <a:pt x="69" y="75"/>
                        <a:pt x="69" y="75"/>
                      </a:cubicBezTo>
                      <a:cubicBezTo>
                        <a:pt x="70" y="75"/>
                        <a:pt x="70" y="75"/>
                        <a:pt x="70" y="75"/>
                      </a:cubicBezTo>
                      <a:cubicBezTo>
                        <a:pt x="70" y="75"/>
                        <a:pt x="70" y="75"/>
                        <a:pt x="70" y="75"/>
                      </a:cubicBezTo>
                      <a:cubicBezTo>
                        <a:pt x="70" y="74"/>
                        <a:pt x="70" y="74"/>
                        <a:pt x="70" y="74"/>
                      </a:cubicBezTo>
                      <a:cubicBezTo>
                        <a:pt x="70" y="74"/>
                        <a:pt x="70" y="74"/>
                        <a:pt x="70" y="74"/>
                      </a:cubicBezTo>
                      <a:cubicBezTo>
                        <a:pt x="70" y="74"/>
                        <a:pt x="70" y="74"/>
                        <a:pt x="70" y="74"/>
                      </a:cubicBezTo>
                      <a:cubicBezTo>
                        <a:pt x="71" y="74"/>
                        <a:pt x="71" y="73"/>
                        <a:pt x="71" y="73"/>
                      </a:cubicBezTo>
                      <a:cubicBezTo>
                        <a:pt x="71" y="73"/>
                        <a:pt x="71" y="73"/>
                        <a:pt x="71" y="73"/>
                      </a:cubicBezTo>
                      <a:cubicBezTo>
                        <a:pt x="71" y="73"/>
                        <a:pt x="71" y="73"/>
                        <a:pt x="71" y="73"/>
                      </a:cubicBezTo>
                      <a:cubicBezTo>
                        <a:pt x="71" y="73"/>
                        <a:pt x="71" y="73"/>
                        <a:pt x="71" y="73"/>
                      </a:cubicBezTo>
                      <a:cubicBezTo>
                        <a:pt x="71" y="73"/>
                        <a:pt x="71" y="73"/>
                        <a:pt x="71" y="73"/>
                      </a:cubicBezTo>
                      <a:cubicBezTo>
                        <a:pt x="71" y="73"/>
                        <a:pt x="71" y="73"/>
                        <a:pt x="71" y="73"/>
                      </a:cubicBezTo>
                      <a:cubicBezTo>
                        <a:pt x="71" y="73"/>
                        <a:pt x="71" y="73"/>
                        <a:pt x="71" y="73"/>
                      </a:cubicBezTo>
                      <a:cubicBezTo>
                        <a:pt x="71" y="72"/>
                        <a:pt x="71" y="72"/>
                        <a:pt x="71" y="72"/>
                      </a:cubicBezTo>
                      <a:cubicBezTo>
                        <a:pt x="71" y="72"/>
                        <a:pt x="71" y="72"/>
                        <a:pt x="71" y="72"/>
                      </a:cubicBezTo>
                      <a:cubicBezTo>
                        <a:pt x="71" y="72"/>
                        <a:pt x="71" y="72"/>
                        <a:pt x="71" y="72"/>
                      </a:cubicBezTo>
                      <a:cubicBezTo>
                        <a:pt x="71" y="72"/>
                        <a:pt x="71" y="72"/>
                        <a:pt x="71" y="72"/>
                      </a:cubicBezTo>
                      <a:cubicBezTo>
                        <a:pt x="71" y="72"/>
                        <a:pt x="71" y="71"/>
                        <a:pt x="71" y="71"/>
                      </a:cubicBezTo>
                      <a:cubicBezTo>
                        <a:pt x="71" y="71"/>
                        <a:pt x="71" y="71"/>
                        <a:pt x="71" y="71"/>
                      </a:cubicBezTo>
                      <a:cubicBezTo>
                        <a:pt x="71" y="71"/>
                        <a:pt x="71" y="71"/>
                        <a:pt x="71" y="71"/>
                      </a:cubicBezTo>
                      <a:cubicBezTo>
                        <a:pt x="71" y="71"/>
                        <a:pt x="71" y="71"/>
                        <a:pt x="71" y="71"/>
                      </a:cubicBezTo>
                      <a:cubicBezTo>
                        <a:pt x="71" y="71"/>
                        <a:pt x="71" y="71"/>
                        <a:pt x="71" y="71"/>
                      </a:cubicBezTo>
                      <a:cubicBezTo>
                        <a:pt x="71" y="71"/>
                        <a:pt x="71" y="71"/>
                        <a:pt x="71" y="71"/>
                      </a:cubicBezTo>
                      <a:cubicBezTo>
                        <a:pt x="71" y="71"/>
                        <a:pt x="71" y="72"/>
                        <a:pt x="71" y="72"/>
                      </a:cubicBezTo>
                      <a:cubicBezTo>
                        <a:pt x="71" y="72"/>
                        <a:pt x="71" y="71"/>
                        <a:pt x="72" y="71"/>
                      </a:cubicBezTo>
                      <a:cubicBezTo>
                        <a:pt x="72" y="71"/>
                        <a:pt x="72" y="71"/>
                        <a:pt x="72" y="71"/>
                      </a:cubicBezTo>
                      <a:cubicBezTo>
                        <a:pt x="72" y="71"/>
                        <a:pt x="72" y="70"/>
                        <a:pt x="72" y="70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2" y="70"/>
                        <a:pt x="72" y="70"/>
                        <a:pt x="72" y="69"/>
                      </a:cubicBezTo>
                      <a:cubicBezTo>
                        <a:pt x="72" y="69"/>
                        <a:pt x="72" y="69"/>
                        <a:pt x="72" y="69"/>
                      </a:cubicBezTo>
                      <a:cubicBezTo>
                        <a:pt x="72" y="69"/>
                        <a:pt x="72" y="70"/>
                        <a:pt x="72" y="70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2" y="70"/>
                        <a:pt x="73" y="69"/>
                        <a:pt x="73" y="69"/>
                      </a:cubicBezTo>
                      <a:cubicBezTo>
                        <a:pt x="73" y="69"/>
                        <a:pt x="73" y="69"/>
                        <a:pt x="73" y="69"/>
                      </a:cubicBezTo>
                      <a:cubicBezTo>
                        <a:pt x="73" y="69"/>
                        <a:pt x="73" y="69"/>
                        <a:pt x="73" y="69"/>
                      </a:cubicBezTo>
                      <a:cubicBezTo>
                        <a:pt x="73" y="69"/>
                        <a:pt x="73" y="69"/>
                        <a:pt x="73" y="69"/>
                      </a:cubicBezTo>
                      <a:cubicBezTo>
                        <a:pt x="73" y="69"/>
                        <a:pt x="73" y="69"/>
                        <a:pt x="73" y="68"/>
                      </a:cubicBezTo>
                      <a:cubicBezTo>
                        <a:pt x="73" y="68"/>
                        <a:pt x="73" y="68"/>
                        <a:pt x="73" y="68"/>
                      </a:cubicBezTo>
                      <a:cubicBezTo>
                        <a:pt x="73" y="68"/>
                        <a:pt x="73" y="68"/>
                        <a:pt x="73" y="68"/>
                      </a:cubicBezTo>
                      <a:cubicBezTo>
                        <a:pt x="73" y="68"/>
                        <a:pt x="73" y="68"/>
                        <a:pt x="73" y="68"/>
                      </a:cubicBezTo>
                      <a:cubicBezTo>
                        <a:pt x="73" y="68"/>
                        <a:pt x="73" y="68"/>
                        <a:pt x="73" y="68"/>
                      </a:cubicBezTo>
                      <a:cubicBezTo>
                        <a:pt x="73" y="68"/>
                        <a:pt x="73" y="69"/>
                        <a:pt x="73" y="69"/>
                      </a:cubicBezTo>
                      <a:cubicBezTo>
                        <a:pt x="74" y="69"/>
                        <a:pt x="74" y="69"/>
                        <a:pt x="74" y="68"/>
                      </a:cubicBezTo>
                      <a:cubicBezTo>
                        <a:pt x="74" y="68"/>
                        <a:pt x="74" y="68"/>
                        <a:pt x="74" y="68"/>
                      </a:cubicBezTo>
                      <a:cubicBezTo>
                        <a:pt x="74" y="68"/>
                        <a:pt x="74" y="68"/>
                        <a:pt x="74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7"/>
                      </a:cubicBezTo>
                      <a:cubicBezTo>
                        <a:pt x="75" y="67"/>
                        <a:pt x="75" y="67"/>
                        <a:pt x="75" y="67"/>
                      </a:cubicBezTo>
                      <a:cubicBezTo>
                        <a:pt x="75" y="67"/>
                        <a:pt x="75" y="67"/>
                        <a:pt x="75" y="67"/>
                      </a:cubicBezTo>
                      <a:cubicBezTo>
                        <a:pt x="75" y="67"/>
                        <a:pt x="75" y="67"/>
                        <a:pt x="75" y="68"/>
                      </a:cubicBezTo>
                      <a:cubicBezTo>
                        <a:pt x="75" y="68"/>
                        <a:pt x="75" y="68"/>
                        <a:pt x="76" y="68"/>
                      </a:cubicBezTo>
                      <a:cubicBezTo>
                        <a:pt x="76" y="68"/>
                        <a:pt x="76" y="68"/>
                        <a:pt x="76" y="68"/>
                      </a:cubicBezTo>
                      <a:cubicBezTo>
                        <a:pt x="76" y="68"/>
                        <a:pt x="76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6" y="68"/>
                      </a:cubicBez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6" y="69"/>
                        <a:pt x="76" y="69"/>
                        <a:pt x="76" y="70"/>
                      </a:cubicBezTo>
                      <a:cubicBezTo>
                        <a:pt x="76" y="70"/>
                        <a:pt x="76" y="70"/>
                        <a:pt x="76" y="70"/>
                      </a:cubicBezTo>
                      <a:cubicBezTo>
                        <a:pt x="76" y="70"/>
                        <a:pt x="76" y="70"/>
                        <a:pt x="77" y="70"/>
                      </a:cubicBezTo>
                      <a:cubicBezTo>
                        <a:pt x="77" y="70"/>
                        <a:pt x="77" y="70"/>
                        <a:pt x="77" y="70"/>
                      </a:cubicBezTo>
                      <a:cubicBezTo>
                        <a:pt x="77" y="70"/>
                        <a:pt x="77" y="70"/>
                        <a:pt x="77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2"/>
                        <a:pt x="77" y="72"/>
                        <a:pt x="77" y="72"/>
                      </a:cubicBezTo>
                      <a:cubicBezTo>
                        <a:pt x="77" y="72"/>
                        <a:pt x="77" y="72"/>
                        <a:pt x="77" y="72"/>
                      </a:cubicBezTo>
                      <a:cubicBezTo>
                        <a:pt x="77" y="72"/>
                        <a:pt x="77" y="72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2"/>
                        <a:pt x="78" y="72"/>
                        <a:pt x="78" y="71"/>
                      </a:cubicBezTo>
                      <a:cubicBezTo>
                        <a:pt x="78" y="71"/>
                        <a:pt x="79" y="71"/>
                        <a:pt x="79" y="71"/>
                      </a:cubicBezTo>
                      <a:cubicBezTo>
                        <a:pt x="79" y="71"/>
                        <a:pt x="79" y="71"/>
                        <a:pt x="79" y="71"/>
                      </a:cubicBezTo>
                      <a:cubicBezTo>
                        <a:pt x="79" y="71"/>
                        <a:pt x="79" y="71"/>
                        <a:pt x="79" y="71"/>
                      </a:cubicBezTo>
                      <a:cubicBezTo>
                        <a:pt x="79" y="71"/>
                        <a:pt x="79" y="71"/>
                        <a:pt x="79" y="71"/>
                      </a:cubicBezTo>
                      <a:cubicBezTo>
                        <a:pt x="79" y="71"/>
                        <a:pt x="80" y="71"/>
                        <a:pt x="80" y="71"/>
                      </a:cubicBezTo>
                      <a:cubicBezTo>
                        <a:pt x="80" y="71"/>
                        <a:pt x="80" y="71"/>
                        <a:pt x="80" y="71"/>
                      </a:cubicBezTo>
                      <a:cubicBezTo>
                        <a:pt x="80" y="71"/>
                        <a:pt x="80" y="71"/>
                        <a:pt x="80" y="71"/>
                      </a:cubicBezTo>
                      <a:cubicBezTo>
                        <a:pt x="80" y="71"/>
                        <a:pt x="80" y="71"/>
                        <a:pt x="80" y="71"/>
                      </a:cubicBezTo>
                      <a:cubicBezTo>
                        <a:pt x="80" y="71"/>
                        <a:pt x="80" y="71"/>
                        <a:pt x="80" y="71"/>
                      </a:cubicBezTo>
                      <a:cubicBezTo>
                        <a:pt x="80" y="71"/>
                        <a:pt x="80" y="71"/>
                        <a:pt x="80" y="71"/>
                      </a:cubicBezTo>
                      <a:cubicBezTo>
                        <a:pt x="80" y="71"/>
                        <a:pt x="80" y="71"/>
                        <a:pt x="80" y="71"/>
                      </a:cubicBezTo>
                      <a:cubicBezTo>
                        <a:pt x="80" y="71"/>
                        <a:pt x="80" y="71"/>
                        <a:pt x="80" y="71"/>
                      </a:cubicBezTo>
                      <a:cubicBezTo>
                        <a:pt x="80" y="71"/>
                        <a:pt x="80" y="71"/>
                        <a:pt x="80" y="71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1" y="71"/>
                        <a:pt x="81" y="71"/>
                        <a:pt x="81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79" y="70"/>
                        <a:pt x="79" y="70"/>
                        <a:pt x="79" y="70"/>
                      </a:cubicBezTo>
                      <a:cubicBezTo>
                        <a:pt x="79" y="70"/>
                        <a:pt x="79" y="70"/>
                        <a:pt x="79" y="70"/>
                      </a:cubicBezTo>
                      <a:cubicBezTo>
                        <a:pt x="79" y="70"/>
                        <a:pt x="79" y="70"/>
                        <a:pt x="79" y="70"/>
                      </a:cubicBezTo>
                      <a:cubicBezTo>
                        <a:pt x="79" y="70"/>
                        <a:pt x="79" y="70"/>
                        <a:pt x="79" y="70"/>
                      </a:cubicBezTo>
                      <a:cubicBezTo>
                        <a:pt x="79" y="70"/>
                        <a:pt x="79" y="70"/>
                        <a:pt x="79" y="69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8" y="68"/>
                        <a:pt x="78" y="68"/>
                        <a:pt x="78" y="68"/>
                      </a:cubicBezTo>
                      <a:cubicBezTo>
                        <a:pt x="78" y="68"/>
                        <a:pt x="78" y="68"/>
                        <a:pt x="78" y="68"/>
                      </a:cubicBezTo>
                      <a:cubicBezTo>
                        <a:pt x="78" y="68"/>
                        <a:pt x="78" y="68"/>
                        <a:pt x="78" y="68"/>
                      </a:cubicBezTo>
                      <a:cubicBezTo>
                        <a:pt x="78" y="68"/>
                        <a:pt x="78" y="68"/>
                        <a:pt x="78" y="68"/>
                      </a:cubicBezTo>
                      <a:cubicBezTo>
                        <a:pt x="78" y="68"/>
                        <a:pt x="78" y="68"/>
                        <a:pt x="78" y="68"/>
                      </a:cubicBezTo>
                      <a:cubicBezTo>
                        <a:pt x="78" y="68"/>
                        <a:pt x="78" y="68"/>
                        <a:pt x="78" y="68"/>
                      </a:cubicBezTo>
                      <a:cubicBezTo>
                        <a:pt x="78" y="68"/>
                        <a:pt x="78" y="68"/>
                        <a:pt x="78" y="68"/>
                      </a:cubicBezTo>
                      <a:cubicBezTo>
                        <a:pt x="78" y="68"/>
                        <a:pt x="78" y="68"/>
                        <a:pt x="78" y="68"/>
                      </a:cubicBezTo>
                      <a:cubicBezTo>
                        <a:pt x="78" y="68"/>
                        <a:pt x="78" y="68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80" y="68"/>
                        <a:pt x="80" y="68"/>
                        <a:pt x="81" y="68"/>
                      </a:cubicBezTo>
                      <a:cubicBezTo>
                        <a:pt x="81" y="68"/>
                        <a:pt x="81" y="68"/>
                        <a:pt x="81" y="68"/>
                      </a:cubicBezTo>
                      <a:cubicBezTo>
                        <a:pt x="81" y="68"/>
                        <a:pt x="81" y="68"/>
                        <a:pt x="81" y="68"/>
                      </a:cubicBezTo>
                      <a:cubicBezTo>
                        <a:pt x="81" y="68"/>
                        <a:pt x="81" y="68"/>
                        <a:pt x="81" y="68"/>
                      </a:cubicBezTo>
                      <a:cubicBezTo>
                        <a:pt x="81" y="68"/>
                        <a:pt x="81" y="68"/>
                        <a:pt x="81" y="68"/>
                      </a:cubicBezTo>
                      <a:cubicBezTo>
                        <a:pt x="81" y="68"/>
                        <a:pt x="81" y="68"/>
                        <a:pt x="81" y="68"/>
                      </a:cubicBezTo>
                      <a:cubicBezTo>
                        <a:pt x="81" y="68"/>
                        <a:pt x="81" y="68"/>
                        <a:pt x="81" y="68"/>
                      </a:cubicBezTo>
                      <a:cubicBezTo>
                        <a:pt x="81" y="68"/>
                        <a:pt x="81" y="68"/>
                        <a:pt x="81" y="68"/>
                      </a:cubicBezTo>
                      <a:cubicBezTo>
                        <a:pt x="81" y="68"/>
                        <a:pt x="81" y="67"/>
                        <a:pt x="81" y="67"/>
                      </a:cubicBezTo>
                      <a:cubicBezTo>
                        <a:pt x="81" y="67"/>
                        <a:pt x="82" y="67"/>
                        <a:pt x="82" y="67"/>
                      </a:cubicBezTo>
                      <a:cubicBezTo>
                        <a:pt x="82" y="67"/>
                        <a:pt x="82" y="67"/>
                        <a:pt x="82" y="67"/>
                      </a:cubicBezTo>
                      <a:cubicBezTo>
                        <a:pt x="82" y="67"/>
                        <a:pt x="82" y="67"/>
                        <a:pt x="82" y="67"/>
                      </a:cubicBezTo>
                      <a:cubicBezTo>
                        <a:pt x="82" y="67"/>
                        <a:pt x="82" y="67"/>
                        <a:pt x="82" y="67"/>
                      </a:cubicBezTo>
                      <a:cubicBezTo>
                        <a:pt x="83" y="67"/>
                        <a:pt x="83" y="67"/>
                        <a:pt x="83" y="67"/>
                      </a:cubicBezTo>
                      <a:cubicBezTo>
                        <a:pt x="83" y="67"/>
                        <a:pt x="83" y="67"/>
                        <a:pt x="83" y="67"/>
                      </a:cubicBezTo>
                      <a:cubicBezTo>
                        <a:pt x="83" y="67"/>
                        <a:pt x="83" y="67"/>
                        <a:pt x="83" y="67"/>
                      </a:cubicBezTo>
                      <a:cubicBezTo>
                        <a:pt x="83" y="67"/>
                        <a:pt x="83" y="67"/>
                        <a:pt x="83" y="67"/>
                      </a:cubicBezTo>
                      <a:cubicBezTo>
                        <a:pt x="83" y="67"/>
                        <a:pt x="84" y="67"/>
                        <a:pt x="84" y="67"/>
                      </a:cubicBezTo>
                      <a:cubicBezTo>
                        <a:pt x="84" y="67"/>
                        <a:pt x="84" y="67"/>
                        <a:pt x="84" y="67"/>
                      </a:cubicBezTo>
                      <a:cubicBezTo>
                        <a:pt x="84" y="67"/>
                        <a:pt x="84" y="67"/>
                        <a:pt x="84" y="67"/>
                      </a:cubicBezTo>
                      <a:cubicBezTo>
                        <a:pt x="84" y="67"/>
                        <a:pt x="84" y="67"/>
                        <a:pt x="84" y="67"/>
                      </a:cubicBezTo>
                      <a:cubicBezTo>
                        <a:pt x="84" y="67"/>
                        <a:pt x="84" y="67"/>
                        <a:pt x="84" y="67"/>
                      </a:cubicBezTo>
                      <a:cubicBezTo>
                        <a:pt x="84" y="67"/>
                        <a:pt x="85" y="67"/>
                        <a:pt x="85" y="67"/>
                      </a:cubicBezTo>
                      <a:cubicBezTo>
                        <a:pt x="85" y="67"/>
                        <a:pt x="85" y="67"/>
                        <a:pt x="84" y="67"/>
                      </a:cubicBezTo>
                      <a:cubicBezTo>
                        <a:pt x="84" y="67"/>
                        <a:pt x="84" y="67"/>
                        <a:pt x="84" y="67"/>
                      </a:cubicBezTo>
                      <a:cubicBezTo>
                        <a:pt x="84" y="67"/>
                        <a:pt x="84" y="67"/>
                        <a:pt x="84" y="67"/>
                      </a:cubicBezTo>
                      <a:cubicBezTo>
                        <a:pt x="84" y="67"/>
                        <a:pt x="84" y="67"/>
                        <a:pt x="84" y="67"/>
                      </a:cubicBezTo>
                      <a:cubicBezTo>
                        <a:pt x="84" y="67"/>
                        <a:pt x="84" y="67"/>
                        <a:pt x="84" y="67"/>
                      </a:cubicBezTo>
                      <a:cubicBezTo>
                        <a:pt x="84" y="67"/>
                        <a:pt x="84" y="67"/>
                        <a:pt x="84" y="67"/>
                      </a:cubicBezTo>
                      <a:cubicBezTo>
                        <a:pt x="84" y="67"/>
                        <a:pt x="84" y="67"/>
                        <a:pt x="84" y="67"/>
                      </a:cubicBezTo>
                      <a:cubicBezTo>
                        <a:pt x="84" y="67"/>
                        <a:pt x="84" y="67"/>
                        <a:pt x="84" y="67"/>
                      </a:cubicBezTo>
                      <a:cubicBezTo>
                        <a:pt x="84" y="67"/>
                        <a:pt x="84" y="67"/>
                        <a:pt x="84" y="67"/>
                      </a:cubicBezTo>
                      <a:cubicBezTo>
                        <a:pt x="84" y="67"/>
                        <a:pt x="84" y="67"/>
                        <a:pt x="84" y="67"/>
                      </a:cubicBezTo>
                      <a:cubicBezTo>
                        <a:pt x="84" y="67"/>
                        <a:pt x="84" y="67"/>
                        <a:pt x="84" y="67"/>
                      </a:cubicBezTo>
                      <a:cubicBezTo>
                        <a:pt x="84" y="67"/>
                        <a:pt x="84" y="67"/>
                        <a:pt x="84" y="67"/>
                      </a:cubicBezTo>
                      <a:cubicBezTo>
                        <a:pt x="83" y="67"/>
                        <a:pt x="83" y="67"/>
                        <a:pt x="83" y="67"/>
                      </a:cubicBezTo>
                      <a:cubicBezTo>
                        <a:pt x="83" y="67"/>
                        <a:pt x="83" y="67"/>
                        <a:pt x="83" y="67"/>
                      </a:cubicBezTo>
                      <a:cubicBezTo>
                        <a:pt x="83" y="67"/>
                        <a:pt x="83" y="67"/>
                        <a:pt x="83" y="67"/>
                      </a:cubicBezTo>
                      <a:cubicBezTo>
                        <a:pt x="83" y="67"/>
                        <a:pt x="83" y="67"/>
                        <a:pt x="83" y="67"/>
                      </a:cubicBezTo>
                      <a:cubicBezTo>
                        <a:pt x="83" y="67"/>
                        <a:pt x="83" y="67"/>
                        <a:pt x="83" y="67"/>
                      </a:cubicBezTo>
                      <a:cubicBezTo>
                        <a:pt x="83" y="67"/>
                        <a:pt x="83" y="67"/>
                        <a:pt x="83" y="67"/>
                      </a:cubicBezTo>
                      <a:cubicBezTo>
                        <a:pt x="83" y="67"/>
                        <a:pt x="83" y="67"/>
                        <a:pt x="83" y="68"/>
                      </a:cubicBezTo>
                      <a:cubicBezTo>
                        <a:pt x="83" y="68"/>
                        <a:pt x="83" y="68"/>
                        <a:pt x="83" y="68"/>
                      </a:cubicBezTo>
                      <a:cubicBezTo>
                        <a:pt x="83" y="68"/>
                        <a:pt x="83" y="68"/>
                        <a:pt x="83" y="68"/>
                      </a:cubicBezTo>
                      <a:cubicBezTo>
                        <a:pt x="83" y="68"/>
                        <a:pt x="83" y="68"/>
                        <a:pt x="83" y="68"/>
                      </a:cubicBezTo>
                      <a:cubicBezTo>
                        <a:pt x="83" y="68"/>
                        <a:pt x="83" y="68"/>
                        <a:pt x="83" y="68"/>
                      </a:cubicBezTo>
                      <a:cubicBezTo>
                        <a:pt x="83" y="68"/>
                        <a:pt x="83" y="68"/>
                        <a:pt x="84" y="68"/>
                      </a:cubicBezTo>
                      <a:cubicBezTo>
                        <a:pt x="84" y="68"/>
                        <a:pt x="84" y="69"/>
                        <a:pt x="84" y="69"/>
                      </a:cubicBezTo>
                      <a:cubicBezTo>
                        <a:pt x="84" y="69"/>
                        <a:pt x="84" y="69"/>
                        <a:pt x="84" y="69"/>
                      </a:cubicBezTo>
                      <a:cubicBezTo>
                        <a:pt x="84" y="69"/>
                        <a:pt x="84" y="69"/>
                        <a:pt x="83" y="69"/>
                      </a:cubicBezTo>
                      <a:cubicBezTo>
                        <a:pt x="83" y="69"/>
                        <a:pt x="83" y="69"/>
                        <a:pt x="83" y="69"/>
                      </a:cubicBezTo>
                      <a:cubicBezTo>
                        <a:pt x="83" y="69"/>
                        <a:pt x="83" y="69"/>
                        <a:pt x="83" y="69"/>
                      </a:cubicBezTo>
                      <a:cubicBezTo>
                        <a:pt x="83" y="69"/>
                        <a:pt x="83" y="69"/>
                        <a:pt x="83" y="69"/>
                      </a:cubicBezTo>
                      <a:cubicBezTo>
                        <a:pt x="83" y="69"/>
                        <a:pt x="83" y="69"/>
                        <a:pt x="83" y="69"/>
                      </a:cubicBezTo>
                      <a:cubicBezTo>
                        <a:pt x="83" y="69"/>
                        <a:pt x="83" y="69"/>
                        <a:pt x="83" y="69"/>
                      </a:cubicBezTo>
                      <a:cubicBezTo>
                        <a:pt x="83" y="69"/>
                        <a:pt x="83" y="69"/>
                        <a:pt x="83" y="69"/>
                      </a:cubicBezTo>
                      <a:cubicBezTo>
                        <a:pt x="83" y="69"/>
                        <a:pt x="83" y="69"/>
                        <a:pt x="83" y="69"/>
                      </a:cubicBezTo>
                      <a:cubicBezTo>
                        <a:pt x="83" y="69"/>
                        <a:pt x="83" y="69"/>
                        <a:pt x="83" y="69"/>
                      </a:cubicBezTo>
                      <a:cubicBezTo>
                        <a:pt x="83" y="69"/>
                        <a:pt x="83" y="69"/>
                        <a:pt x="83" y="69"/>
                      </a:cubicBezTo>
                      <a:cubicBezTo>
                        <a:pt x="83" y="69"/>
                        <a:pt x="83" y="69"/>
                        <a:pt x="83" y="69"/>
                      </a:cubicBezTo>
                      <a:cubicBezTo>
                        <a:pt x="83" y="69"/>
                        <a:pt x="82" y="69"/>
                        <a:pt x="82" y="70"/>
                      </a:cubicBezTo>
                      <a:cubicBezTo>
                        <a:pt x="82" y="70"/>
                        <a:pt x="82" y="70"/>
                        <a:pt x="82" y="70"/>
                      </a:cubicBezTo>
                      <a:cubicBezTo>
                        <a:pt x="82" y="70"/>
                        <a:pt x="82" y="70"/>
                        <a:pt x="82" y="70"/>
                      </a:cubicBezTo>
                      <a:cubicBezTo>
                        <a:pt x="82" y="70"/>
                        <a:pt x="82" y="70"/>
                        <a:pt x="82" y="70"/>
                      </a:cubicBezTo>
                      <a:cubicBezTo>
                        <a:pt x="82" y="70"/>
                        <a:pt x="82" y="70"/>
                        <a:pt x="82" y="70"/>
                      </a:cubicBezTo>
                      <a:cubicBezTo>
                        <a:pt x="82" y="70"/>
                        <a:pt x="82" y="70"/>
                        <a:pt x="82" y="70"/>
                      </a:cubicBezTo>
                      <a:cubicBezTo>
                        <a:pt x="82" y="70"/>
                        <a:pt x="81" y="70"/>
                        <a:pt x="81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1" y="70"/>
                        <a:pt x="82" y="70"/>
                        <a:pt x="81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1" y="71"/>
                        <a:pt x="81" y="71"/>
                        <a:pt x="82" y="71"/>
                      </a:cubicBezTo>
                      <a:cubicBezTo>
                        <a:pt x="82" y="71"/>
                        <a:pt x="82" y="71"/>
                        <a:pt x="82" y="71"/>
                      </a:cubicBezTo>
                      <a:cubicBezTo>
                        <a:pt x="82" y="71"/>
                        <a:pt x="82" y="71"/>
                        <a:pt x="82" y="71"/>
                      </a:cubicBezTo>
                      <a:cubicBezTo>
                        <a:pt x="82" y="71"/>
                        <a:pt x="82" y="71"/>
                        <a:pt x="82" y="71"/>
                      </a:cubicBezTo>
                      <a:cubicBezTo>
                        <a:pt x="82" y="71"/>
                        <a:pt x="82" y="71"/>
                        <a:pt x="82" y="71"/>
                      </a:cubicBezTo>
                      <a:cubicBezTo>
                        <a:pt x="82" y="71"/>
                        <a:pt x="82" y="71"/>
                        <a:pt x="83" y="71"/>
                      </a:cubicBezTo>
                      <a:cubicBezTo>
                        <a:pt x="83" y="71"/>
                        <a:pt x="83" y="71"/>
                        <a:pt x="83" y="71"/>
                      </a:cubicBezTo>
                      <a:cubicBezTo>
                        <a:pt x="83" y="71"/>
                        <a:pt x="83" y="71"/>
                        <a:pt x="83" y="71"/>
                      </a:cubicBezTo>
                      <a:cubicBezTo>
                        <a:pt x="83" y="71"/>
                        <a:pt x="83" y="71"/>
                        <a:pt x="83" y="72"/>
                      </a:cubicBezTo>
                      <a:cubicBezTo>
                        <a:pt x="83" y="72"/>
                        <a:pt x="83" y="72"/>
                        <a:pt x="84" y="72"/>
                      </a:cubicBezTo>
                      <a:cubicBezTo>
                        <a:pt x="84" y="72"/>
                        <a:pt x="84" y="73"/>
                        <a:pt x="85" y="73"/>
                      </a:cubicBezTo>
                      <a:cubicBezTo>
                        <a:pt x="85" y="74"/>
                        <a:pt x="85" y="74"/>
                        <a:pt x="85" y="74"/>
                      </a:cubicBezTo>
                      <a:cubicBezTo>
                        <a:pt x="85" y="74"/>
                        <a:pt x="85" y="74"/>
                        <a:pt x="85" y="74"/>
                      </a:cubicBezTo>
                      <a:cubicBezTo>
                        <a:pt x="85" y="74"/>
                        <a:pt x="85" y="74"/>
                        <a:pt x="85" y="74"/>
                      </a:cubicBezTo>
                      <a:cubicBezTo>
                        <a:pt x="86" y="74"/>
                        <a:pt x="86" y="74"/>
                        <a:pt x="86" y="74"/>
                      </a:cubicBezTo>
                      <a:cubicBezTo>
                        <a:pt x="86" y="74"/>
                        <a:pt x="86" y="74"/>
                        <a:pt x="86" y="74"/>
                      </a:cubicBezTo>
                      <a:cubicBezTo>
                        <a:pt x="86" y="74"/>
                        <a:pt x="86" y="75"/>
                        <a:pt x="86" y="75"/>
                      </a:cubicBezTo>
                      <a:cubicBezTo>
                        <a:pt x="87" y="75"/>
                        <a:pt x="87" y="77"/>
                        <a:pt x="88" y="77"/>
                      </a:cubicBezTo>
                      <a:cubicBezTo>
                        <a:pt x="88" y="77"/>
                        <a:pt x="88" y="77"/>
                        <a:pt x="88" y="78"/>
                      </a:cubicBezTo>
                      <a:cubicBezTo>
                        <a:pt x="87" y="78"/>
                        <a:pt x="87" y="78"/>
                        <a:pt x="87" y="78"/>
                      </a:cubicBezTo>
                      <a:cubicBezTo>
                        <a:pt x="87" y="78"/>
                        <a:pt x="86" y="79"/>
                        <a:pt x="86" y="79"/>
                      </a:cubicBezTo>
                      <a:cubicBezTo>
                        <a:pt x="86" y="79"/>
                        <a:pt x="85" y="79"/>
                        <a:pt x="85" y="79"/>
                      </a:cubicBezTo>
                      <a:cubicBezTo>
                        <a:pt x="85" y="79"/>
                        <a:pt x="85" y="79"/>
                        <a:pt x="85" y="79"/>
                      </a:cubicBezTo>
                      <a:cubicBezTo>
                        <a:pt x="85" y="79"/>
                        <a:pt x="85" y="78"/>
                        <a:pt x="85" y="78"/>
                      </a:cubicBezTo>
                      <a:cubicBezTo>
                        <a:pt x="84" y="78"/>
                        <a:pt x="84" y="78"/>
                        <a:pt x="84" y="78"/>
                      </a:cubicBezTo>
                      <a:cubicBezTo>
                        <a:pt x="84" y="78"/>
                        <a:pt x="84" y="78"/>
                        <a:pt x="84" y="78"/>
                      </a:cubicBezTo>
                      <a:cubicBezTo>
                        <a:pt x="84" y="78"/>
                        <a:pt x="84" y="78"/>
                        <a:pt x="84" y="78"/>
                      </a:cubicBezTo>
                      <a:cubicBezTo>
                        <a:pt x="84" y="78"/>
                        <a:pt x="84" y="78"/>
                        <a:pt x="84" y="79"/>
                      </a:cubicBezTo>
                      <a:cubicBezTo>
                        <a:pt x="84" y="79"/>
                        <a:pt x="84" y="79"/>
                        <a:pt x="84" y="79"/>
                      </a:cubicBezTo>
                      <a:cubicBezTo>
                        <a:pt x="84" y="79"/>
                        <a:pt x="84" y="79"/>
                        <a:pt x="83" y="79"/>
                      </a:cubicBezTo>
                      <a:cubicBezTo>
                        <a:pt x="83" y="79"/>
                        <a:pt x="83" y="79"/>
                        <a:pt x="83" y="79"/>
                      </a:cubicBezTo>
                      <a:cubicBezTo>
                        <a:pt x="83" y="79"/>
                        <a:pt x="83" y="79"/>
                        <a:pt x="83" y="79"/>
                      </a:cubicBezTo>
                      <a:cubicBezTo>
                        <a:pt x="83" y="79"/>
                        <a:pt x="83" y="79"/>
                        <a:pt x="83" y="79"/>
                      </a:cubicBezTo>
                      <a:cubicBezTo>
                        <a:pt x="83" y="79"/>
                        <a:pt x="83" y="79"/>
                        <a:pt x="83" y="78"/>
                      </a:cubicBezTo>
                      <a:cubicBezTo>
                        <a:pt x="83" y="78"/>
                        <a:pt x="83" y="78"/>
                        <a:pt x="83" y="78"/>
                      </a:cubicBezTo>
                      <a:cubicBezTo>
                        <a:pt x="83" y="78"/>
                        <a:pt x="83" y="78"/>
                        <a:pt x="82" y="78"/>
                      </a:cubicBezTo>
                      <a:cubicBezTo>
                        <a:pt x="82" y="78"/>
                        <a:pt x="82" y="78"/>
                        <a:pt x="82" y="78"/>
                      </a:cubicBezTo>
                      <a:cubicBezTo>
                        <a:pt x="82" y="78"/>
                        <a:pt x="82" y="78"/>
                        <a:pt x="82" y="78"/>
                      </a:cubicBezTo>
                      <a:cubicBezTo>
                        <a:pt x="82" y="78"/>
                        <a:pt x="82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7"/>
                      </a:cubicBezTo>
                      <a:cubicBezTo>
                        <a:pt x="81" y="77"/>
                        <a:pt x="80" y="77"/>
                        <a:pt x="80" y="77"/>
                      </a:cubicBezTo>
                      <a:cubicBezTo>
                        <a:pt x="80" y="77"/>
                        <a:pt x="80" y="77"/>
                        <a:pt x="80" y="77"/>
                      </a:cubicBezTo>
                      <a:cubicBezTo>
                        <a:pt x="80" y="77"/>
                        <a:pt x="80" y="77"/>
                        <a:pt x="80" y="77"/>
                      </a:cubicBezTo>
                      <a:cubicBezTo>
                        <a:pt x="80" y="77"/>
                        <a:pt x="80" y="77"/>
                        <a:pt x="80" y="77"/>
                      </a:cubicBezTo>
                      <a:cubicBezTo>
                        <a:pt x="80" y="77"/>
                        <a:pt x="80" y="77"/>
                        <a:pt x="79" y="77"/>
                      </a:cubicBezTo>
                      <a:cubicBezTo>
                        <a:pt x="79" y="77"/>
                        <a:pt x="79" y="77"/>
                        <a:pt x="80" y="77"/>
                      </a:cubicBezTo>
                      <a:cubicBezTo>
                        <a:pt x="80" y="77"/>
                        <a:pt x="80" y="77"/>
                        <a:pt x="80" y="77"/>
                      </a:cubicBezTo>
                      <a:cubicBezTo>
                        <a:pt x="79" y="77"/>
                        <a:pt x="79" y="77"/>
                        <a:pt x="79" y="76"/>
                      </a:cubicBezTo>
                      <a:cubicBezTo>
                        <a:pt x="79" y="76"/>
                        <a:pt x="79" y="76"/>
                        <a:pt x="79" y="76"/>
                      </a:cubicBezTo>
                      <a:cubicBezTo>
                        <a:pt x="79" y="76"/>
                        <a:pt x="79" y="76"/>
                        <a:pt x="79" y="76"/>
                      </a:cubicBezTo>
                      <a:cubicBezTo>
                        <a:pt x="79" y="76"/>
                        <a:pt x="79" y="77"/>
                        <a:pt x="79" y="77"/>
                      </a:cubicBezTo>
                      <a:cubicBezTo>
                        <a:pt x="79" y="77"/>
                        <a:pt x="79" y="77"/>
                        <a:pt x="79" y="77"/>
                      </a:cubicBezTo>
                      <a:cubicBezTo>
                        <a:pt x="79" y="77"/>
                        <a:pt x="79" y="77"/>
                        <a:pt x="79" y="77"/>
                      </a:cubicBezTo>
                      <a:cubicBezTo>
                        <a:pt x="79" y="77"/>
                        <a:pt x="79" y="77"/>
                        <a:pt x="79" y="77"/>
                      </a:cubicBezTo>
                      <a:cubicBezTo>
                        <a:pt x="79" y="77"/>
                        <a:pt x="79" y="77"/>
                        <a:pt x="78" y="77"/>
                      </a:cubicBezTo>
                      <a:cubicBezTo>
                        <a:pt x="78" y="77"/>
                        <a:pt x="78" y="77"/>
                        <a:pt x="78" y="77"/>
                      </a:cubicBezTo>
                      <a:cubicBezTo>
                        <a:pt x="78" y="77"/>
                        <a:pt x="78" y="77"/>
                        <a:pt x="78" y="77"/>
                      </a:cubicBezTo>
                      <a:cubicBezTo>
                        <a:pt x="78" y="77"/>
                        <a:pt x="78" y="77"/>
                        <a:pt x="78" y="77"/>
                      </a:cubicBezTo>
                      <a:cubicBezTo>
                        <a:pt x="78" y="77"/>
                        <a:pt x="78" y="77"/>
                        <a:pt x="78" y="77"/>
                      </a:cubicBezTo>
                      <a:cubicBezTo>
                        <a:pt x="78" y="77"/>
                        <a:pt x="78" y="77"/>
                        <a:pt x="78" y="77"/>
                      </a:cubicBezTo>
                      <a:cubicBezTo>
                        <a:pt x="78" y="77"/>
                        <a:pt x="78" y="77"/>
                        <a:pt x="78" y="77"/>
                      </a:cubicBezTo>
                      <a:cubicBezTo>
                        <a:pt x="78" y="77"/>
                        <a:pt x="78" y="77"/>
                        <a:pt x="77" y="77"/>
                      </a:cubicBezTo>
                      <a:cubicBezTo>
                        <a:pt x="77" y="77"/>
                        <a:pt x="77" y="77"/>
                        <a:pt x="77" y="77"/>
                      </a:cubicBezTo>
                      <a:cubicBezTo>
                        <a:pt x="77" y="77"/>
                        <a:pt x="76" y="77"/>
                        <a:pt x="76" y="77"/>
                      </a:cubicBezTo>
                      <a:cubicBezTo>
                        <a:pt x="76" y="77"/>
                        <a:pt x="75" y="77"/>
                        <a:pt x="75" y="77"/>
                      </a:cubicBezTo>
                      <a:cubicBezTo>
                        <a:pt x="74" y="77"/>
                        <a:pt x="74" y="78"/>
                        <a:pt x="74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4" y="78"/>
                        <a:pt x="74" y="78"/>
                        <a:pt x="73" y="78"/>
                      </a:cubicBezTo>
                      <a:cubicBezTo>
                        <a:pt x="73" y="78"/>
                        <a:pt x="73" y="78"/>
                        <a:pt x="73" y="78"/>
                      </a:cubicBezTo>
                      <a:cubicBezTo>
                        <a:pt x="73" y="78"/>
                        <a:pt x="73" y="78"/>
                        <a:pt x="73" y="78"/>
                      </a:cubicBezTo>
                      <a:cubicBezTo>
                        <a:pt x="73" y="78"/>
                        <a:pt x="73" y="78"/>
                        <a:pt x="73" y="78"/>
                      </a:cubicBezTo>
                      <a:cubicBezTo>
                        <a:pt x="73" y="78"/>
                        <a:pt x="72" y="78"/>
                        <a:pt x="72" y="78"/>
                      </a:cubicBezTo>
                      <a:cubicBezTo>
                        <a:pt x="72" y="78"/>
                        <a:pt x="72" y="78"/>
                        <a:pt x="72" y="78"/>
                      </a:cubicBezTo>
                      <a:cubicBezTo>
                        <a:pt x="72" y="78"/>
                        <a:pt x="72" y="78"/>
                        <a:pt x="72" y="78"/>
                      </a:cubicBezTo>
                      <a:cubicBezTo>
                        <a:pt x="72" y="78"/>
                        <a:pt x="72" y="78"/>
                        <a:pt x="72" y="78"/>
                      </a:cubicBezTo>
                      <a:cubicBezTo>
                        <a:pt x="72" y="78"/>
                        <a:pt x="71" y="78"/>
                        <a:pt x="71" y="78"/>
                      </a:cubicBezTo>
                      <a:cubicBezTo>
                        <a:pt x="71" y="78"/>
                        <a:pt x="71" y="78"/>
                        <a:pt x="71" y="78"/>
                      </a:cubicBezTo>
                      <a:cubicBezTo>
                        <a:pt x="71" y="78"/>
                        <a:pt x="71" y="78"/>
                        <a:pt x="71" y="78"/>
                      </a:cubicBezTo>
                      <a:cubicBezTo>
                        <a:pt x="71" y="78"/>
                        <a:pt x="71" y="78"/>
                        <a:pt x="71" y="79"/>
                      </a:cubicBezTo>
                      <a:cubicBezTo>
                        <a:pt x="71" y="79"/>
                        <a:pt x="71" y="79"/>
                        <a:pt x="71" y="79"/>
                      </a:cubicBezTo>
                      <a:cubicBezTo>
                        <a:pt x="71" y="79"/>
                        <a:pt x="71" y="79"/>
                        <a:pt x="71" y="79"/>
                      </a:cubicBezTo>
                      <a:cubicBezTo>
                        <a:pt x="71" y="79"/>
                        <a:pt x="71" y="79"/>
                        <a:pt x="71" y="79"/>
                      </a:cubicBezTo>
                      <a:cubicBezTo>
                        <a:pt x="72" y="79"/>
                        <a:pt x="72" y="79"/>
                        <a:pt x="72" y="79"/>
                      </a:cubicBezTo>
                      <a:cubicBezTo>
                        <a:pt x="72" y="79"/>
                        <a:pt x="72" y="79"/>
                        <a:pt x="72" y="79"/>
                      </a:cubicBezTo>
                      <a:cubicBezTo>
                        <a:pt x="72" y="79"/>
                        <a:pt x="72" y="79"/>
                        <a:pt x="72" y="79"/>
                      </a:cubicBezTo>
                      <a:cubicBezTo>
                        <a:pt x="72" y="79"/>
                        <a:pt x="72" y="79"/>
                        <a:pt x="72" y="79"/>
                      </a:cubicBezTo>
                      <a:cubicBezTo>
                        <a:pt x="72" y="79"/>
                        <a:pt x="72" y="79"/>
                        <a:pt x="72" y="79"/>
                      </a:cubicBezTo>
                      <a:cubicBezTo>
                        <a:pt x="72" y="79"/>
                        <a:pt x="72" y="79"/>
                        <a:pt x="72" y="79"/>
                      </a:cubicBezTo>
                      <a:cubicBezTo>
                        <a:pt x="72" y="79"/>
                        <a:pt x="72" y="79"/>
                        <a:pt x="72" y="79"/>
                      </a:cubicBezTo>
                      <a:cubicBezTo>
                        <a:pt x="72" y="79"/>
                        <a:pt x="71" y="79"/>
                        <a:pt x="71" y="79"/>
                      </a:cubicBezTo>
                      <a:cubicBezTo>
                        <a:pt x="71" y="79"/>
                        <a:pt x="71" y="79"/>
                        <a:pt x="71" y="79"/>
                      </a:cubicBezTo>
                      <a:cubicBezTo>
                        <a:pt x="71" y="79"/>
                        <a:pt x="71" y="79"/>
                        <a:pt x="71" y="79"/>
                      </a:cubicBezTo>
                      <a:cubicBezTo>
                        <a:pt x="71" y="80"/>
                        <a:pt x="71" y="80"/>
                        <a:pt x="71" y="80"/>
                      </a:cubicBezTo>
                      <a:cubicBezTo>
                        <a:pt x="71" y="80"/>
                        <a:pt x="71" y="80"/>
                        <a:pt x="71" y="80"/>
                      </a:cubicBezTo>
                      <a:cubicBezTo>
                        <a:pt x="71" y="80"/>
                        <a:pt x="71" y="80"/>
                        <a:pt x="71" y="80"/>
                      </a:cubicBezTo>
                      <a:cubicBezTo>
                        <a:pt x="71" y="80"/>
                        <a:pt x="71" y="80"/>
                        <a:pt x="71" y="80"/>
                      </a:cubicBezTo>
                      <a:cubicBezTo>
                        <a:pt x="71" y="80"/>
                        <a:pt x="71" y="80"/>
                        <a:pt x="71" y="80"/>
                      </a:cubicBezTo>
                      <a:cubicBezTo>
                        <a:pt x="71" y="80"/>
                        <a:pt x="71" y="80"/>
                        <a:pt x="71" y="80"/>
                      </a:cubicBezTo>
                      <a:cubicBezTo>
                        <a:pt x="71" y="80"/>
                        <a:pt x="71" y="80"/>
                        <a:pt x="71" y="80"/>
                      </a:cubicBezTo>
                      <a:cubicBezTo>
                        <a:pt x="71" y="80"/>
                        <a:pt x="71" y="80"/>
                        <a:pt x="70" y="80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80"/>
                        <a:pt x="70" y="79"/>
                        <a:pt x="69" y="79"/>
                      </a:cubicBezTo>
                      <a:cubicBezTo>
                        <a:pt x="69" y="79"/>
                        <a:pt x="69" y="80"/>
                        <a:pt x="69" y="80"/>
                      </a:cubicBezTo>
                      <a:cubicBezTo>
                        <a:pt x="69" y="80"/>
                        <a:pt x="69" y="80"/>
                        <a:pt x="69" y="80"/>
                      </a:cubicBezTo>
                      <a:cubicBezTo>
                        <a:pt x="69" y="80"/>
                        <a:pt x="69" y="80"/>
                        <a:pt x="69" y="80"/>
                      </a:cubicBezTo>
                      <a:cubicBezTo>
                        <a:pt x="69" y="80"/>
                        <a:pt x="69" y="80"/>
                        <a:pt x="69" y="80"/>
                      </a:cubicBezTo>
                      <a:cubicBezTo>
                        <a:pt x="68" y="80"/>
                        <a:pt x="67" y="80"/>
                        <a:pt x="67" y="81"/>
                      </a:cubicBezTo>
                      <a:cubicBezTo>
                        <a:pt x="67" y="81"/>
                        <a:pt x="67" y="81"/>
                        <a:pt x="67" y="81"/>
                      </a:cubicBezTo>
                      <a:cubicBezTo>
                        <a:pt x="67" y="81"/>
                        <a:pt x="67" y="81"/>
                        <a:pt x="67" y="81"/>
                      </a:cubicBezTo>
                      <a:cubicBezTo>
                        <a:pt x="67" y="81"/>
                        <a:pt x="67" y="81"/>
                        <a:pt x="67" y="81"/>
                      </a:cubicBezTo>
                      <a:cubicBezTo>
                        <a:pt x="67" y="81"/>
                        <a:pt x="67" y="81"/>
                        <a:pt x="67" y="81"/>
                      </a:cubicBezTo>
                      <a:cubicBezTo>
                        <a:pt x="67" y="81"/>
                        <a:pt x="67" y="81"/>
                        <a:pt x="67" y="81"/>
                      </a:cubicBezTo>
                      <a:cubicBezTo>
                        <a:pt x="67" y="81"/>
                        <a:pt x="67" y="81"/>
                        <a:pt x="67" y="81"/>
                      </a:cubicBezTo>
                      <a:cubicBezTo>
                        <a:pt x="67" y="81"/>
                        <a:pt x="67" y="81"/>
                        <a:pt x="67" y="81"/>
                      </a:cubicBezTo>
                      <a:cubicBezTo>
                        <a:pt x="67" y="81"/>
                        <a:pt x="67" y="81"/>
                        <a:pt x="67" y="81"/>
                      </a:cubicBezTo>
                      <a:cubicBezTo>
                        <a:pt x="67" y="81"/>
                        <a:pt x="67" y="81"/>
                        <a:pt x="68" y="81"/>
                      </a:cubicBezTo>
                      <a:cubicBezTo>
                        <a:pt x="68" y="81"/>
                        <a:pt x="68" y="81"/>
                        <a:pt x="68" y="81"/>
                      </a:cubicBezTo>
                      <a:cubicBezTo>
                        <a:pt x="68" y="81"/>
                        <a:pt x="68" y="81"/>
                        <a:pt x="68" y="81"/>
                      </a:cubicBezTo>
                      <a:cubicBezTo>
                        <a:pt x="68" y="81"/>
                        <a:pt x="68" y="82"/>
                        <a:pt x="68" y="82"/>
                      </a:cubicBezTo>
                      <a:cubicBezTo>
                        <a:pt x="68" y="82"/>
                        <a:pt x="68" y="82"/>
                        <a:pt x="68" y="82"/>
                      </a:cubicBezTo>
                      <a:cubicBezTo>
                        <a:pt x="68" y="82"/>
                        <a:pt x="68" y="82"/>
                        <a:pt x="68" y="82"/>
                      </a:cubicBezTo>
                      <a:cubicBezTo>
                        <a:pt x="68" y="82"/>
                        <a:pt x="68" y="82"/>
                        <a:pt x="68" y="83"/>
                      </a:cubicBezTo>
                      <a:cubicBezTo>
                        <a:pt x="68" y="83"/>
                        <a:pt x="68" y="83"/>
                        <a:pt x="68" y="83"/>
                      </a:cubicBezTo>
                      <a:cubicBezTo>
                        <a:pt x="68" y="83"/>
                        <a:pt x="68" y="83"/>
                        <a:pt x="68" y="83"/>
                      </a:cubicBezTo>
                      <a:cubicBezTo>
                        <a:pt x="68" y="83"/>
                        <a:pt x="68" y="83"/>
                        <a:pt x="68" y="83"/>
                      </a:cubicBezTo>
                      <a:cubicBezTo>
                        <a:pt x="68" y="83"/>
                        <a:pt x="68" y="83"/>
                        <a:pt x="68" y="83"/>
                      </a:cubicBezTo>
                      <a:cubicBezTo>
                        <a:pt x="68" y="83"/>
                        <a:pt x="68" y="83"/>
                        <a:pt x="68" y="83"/>
                      </a:cubicBezTo>
                      <a:cubicBezTo>
                        <a:pt x="68" y="83"/>
                        <a:pt x="68" y="83"/>
                        <a:pt x="68" y="83"/>
                      </a:cubicBezTo>
                      <a:cubicBezTo>
                        <a:pt x="68" y="83"/>
                        <a:pt x="68" y="83"/>
                        <a:pt x="68" y="83"/>
                      </a:cubicBezTo>
                      <a:cubicBezTo>
                        <a:pt x="68" y="83"/>
                        <a:pt x="68" y="83"/>
                        <a:pt x="68" y="84"/>
                      </a:cubicBezTo>
                      <a:cubicBezTo>
                        <a:pt x="68" y="84"/>
                        <a:pt x="68" y="84"/>
                        <a:pt x="68" y="84"/>
                      </a:cubicBezTo>
                      <a:cubicBezTo>
                        <a:pt x="68" y="84"/>
                        <a:pt x="68" y="84"/>
                        <a:pt x="68" y="84"/>
                      </a:cubicBezTo>
                      <a:cubicBezTo>
                        <a:pt x="68" y="84"/>
                        <a:pt x="67" y="83"/>
                        <a:pt x="67" y="83"/>
                      </a:cubicBezTo>
                      <a:cubicBezTo>
                        <a:pt x="67" y="83"/>
                        <a:pt x="67" y="83"/>
                        <a:pt x="67" y="83"/>
                      </a:cubicBezTo>
                      <a:cubicBezTo>
                        <a:pt x="67" y="83"/>
                        <a:pt x="67" y="83"/>
                        <a:pt x="67" y="83"/>
                      </a:cubicBezTo>
                      <a:cubicBezTo>
                        <a:pt x="67" y="83"/>
                        <a:pt x="67" y="83"/>
                        <a:pt x="67" y="83"/>
                      </a:cubicBezTo>
                      <a:cubicBezTo>
                        <a:pt x="67" y="83"/>
                        <a:pt x="67" y="83"/>
                        <a:pt x="67" y="83"/>
                      </a:cubicBezTo>
                      <a:cubicBezTo>
                        <a:pt x="67" y="83"/>
                        <a:pt x="67" y="83"/>
                        <a:pt x="67" y="84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7" y="84"/>
                        <a:pt x="68" y="84"/>
                        <a:pt x="68" y="84"/>
                      </a:cubicBezTo>
                      <a:cubicBezTo>
                        <a:pt x="68" y="84"/>
                        <a:pt x="68" y="84"/>
                        <a:pt x="68" y="84"/>
                      </a:cubicBezTo>
                      <a:cubicBezTo>
                        <a:pt x="68" y="84"/>
                        <a:pt x="68" y="84"/>
                        <a:pt x="68" y="84"/>
                      </a:cubicBezTo>
                      <a:cubicBezTo>
                        <a:pt x="68" y="84"/>
                        <a:pt x="68" y="84"/>
                        <a:pt x="68" y="84"/>
                      </a:cubicBezTo>
                      <a:cubicBezTo>
                        <a:pt x="68" y="84"/>
                        <a:pt x="68" y="84"/>
                        <a:pt x="68" y="84"/>
                      </a:cubicBezTo>
                      <a:cubicBezTo>
                        <a:pt x="68" y="84"/>
                        <a:pt x="68" y="85"/>
                        <a:pt x="68" y="85"/>
                      </a:cubicBezTo>
                      <a:cubicBezTo>
                        <a:pt x="68" y="85"/>
                        <a:pt x="68" y="85"/>
                        <a:pt x="68" y="85"/>
                      </a:cubicBezTo>
                      <a:cubicBezTo>
                        <a:pt x="68" y="85"/>
                        <a:pt x="68" y="85"/>
                        <a:pt x="68" y="85"/>
                      </a:cubicBezTo>
                      <a:cubicBezTo>
                        <a:pt x="68" y="85"/>
                        <a:pt x="68" y="85"/>
                        <a:pt x="68" y="85"/>
                      </a:cubicBezTo>
                      <a:cubicBezTo>
                        <a:pt x="68" y="85"/>
                        <a:pt x="68" y="85"/>
                        <a:pt x="68" y="85"/>
                      </a:cubicBezTo>
                      <a:cubicBezTo>
                        <a:pt x="68" y="85"/>
                        <a:pt x="68" y="85"/>
                        <a:pt x="68" y="85"/>
                      </a:cubicBezTo>
                      <a:cubicBezTo>
                        <a:pt x="68" y="85"/>
                        <a:pt x="68" y="85"/>
                        <a:pt x="68" y="85"/>
                      </a:cubicBezTo>
                      <a:cubicBezTo>
                        <a:pt x="68" y="85"/>
                        <a:pt x="68" y="85"/>
                        <a:pt x="68" y="85"/>
                      </a:cubicBezTo>
                      <a:cubicBezTo>
                        <a:pt x="68" y="85"/>
                        <a:pt x="68" y="85"/>
                        <a:pt x="68" y="85"/>
                      </a:cubicBezTo>
                      <a:cubicBezTo>
                        <a:pt x="68" y="85"/>
                        <a:pt x="68" y="86"/>
                        <a:pt x="68" y="86"/>
                      </a:cubicBezTo>
                      <a:cubicBezTo>
                        <a:pt x="68" y="86"/>
                        <a:pt x="68" y="86"/>
                        <a:pt x="68" y="86"/>
                      </a:cubicBezTo>
                      <a:cubicBezTo>
                        <a:pt x="68" y="86"/>
                        <a:pt x="68" y="86"/>
                        <a:pt x="68" y="86"/>
                      </a:cubicBezTo>
                      <a:cubicBezTo>
                        <a:pt x="68" y="86"/>
                        <a:pt x="68" y="86"/>
                        <a:pt x="68" y="86"/>
                      </a:cubicBezTo>
                      <a:cubicBezTo>
                        <a:pt x="68" y="86"/>
                        <a:pt x="69" y="86"/>
                        <a:pt x="69" y="86"/>
                      </a:cubicBezTo>
                      <a:cubicBezTo>
                        <a:pt x="69" y="86"/>
                        <a:pt x="69" y="86"/>
                        <a:pt x="68" y="86"/>
                      </a:cubicBezTo>
                      <a:cubicBezTo>
                        <a:pt x="68" y="86"/>
                        <a:pt x="68" y="86"/>
                        <a:pt x="68" y="86"/>
                      </a:cubicBezTo>
                      <a:cubicBezTo>
                        <a:pt x="68" y="86"/>
                        <a:pt x="68" y="86"/>
                        <a:pt x="68" y="86"/>
                      </a:cubicBezTo>
                      <a:cubicBezTo>
                        <a:pt x="69" y="86"/>
                        <a:pt x="69" y="86"/>
                        <a:pt x="69" y="86"/>
                      </a:cubicBezTo>
                      <a:cubicBezTo>
                        <a:pt x="69" y="86"/>
                        <a:pt x="69" y="86"/>
                        <a:pt x="69" y="86"/>
                      </a:cubicBezTo>
                      <a:cubicBezTo>
                        <a:pt x="69" y="86"/>
                        <a:pt x="69" y="86"/>
                        <a:pt x="69" y="86"/>
                      </a:cubicBezTo>
                      <a:cubicBezTo>
                        <a:pt x="69" y="86"/>
                        <a:pt x="69" y="86"/>
                        <a:pt x="69" y="86"/>
                      </a:cubicBezTo>
                      <a:cubicBezTo>
                        <a:pt x="69" y="86"/>
                        <a:pt x="69" y="86"/>
                        <a:pt x="69" y="86"/>
                      </a:cubicBezTo>
                      <a:cubicBezTo>
                        <a:pt x="69" y="86"/>
                        <a:pt x="69" y="86"/>
                        <a:pt x="69" y="86"/>
                      </a:cubicBezTo>
                      <a:cubicBezTo>
                        <a:pt x="69" y="86"/>
                        <a:pt x="69" y="86"/>
                        <a:pt x="69" y="86"/>
                      </a:cubicBezTo>
                      <a:cubicBezTo>
                        <a:pt x="69" y="86"/>
                        <a:pt x="69" y="86"/>
                        <a:pt x="69" y="86"/>
                      </a:cubicBezTo>
                      <a:cubicBezTo>
                        <a:pt x="69" y="86"/>
                        <a:pt x="69" y="86"/>
                        <a:pt x="69" y="86"/>
                      </a:cubicBezTo>
                      <a:cubicBezTo>
                        <a:pt x="69" y="86"/>
                        <a:pt x="70" y="86"/>
                        <a:pt x="70" y="86"/>
                      </a:cubicBezTo>
                      <a:cubicBezTo>
                        <a:pt x="70" y="86"/>
                        <a:pt x="70" y="86"/>
                        <a:pt x="70" y="86"/>
                      </a:cubicBezTo>
                      <a:cubicBezTo>
                        <a:pt x="70" y="86"/>
                        <a:pt x="69" y="86"/>
                        <a:pt x="69" y="86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8" y="87"/>
                        <a:pt x="68" y="87"/>
                        <a:pt x="68" y="87"/>
                      </a:cubicBezTo>
                      <a:cubicBezTo>
                        <a:pt x="68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70" y="87"/>
                        <a:pt x="70" y="87"/>
                        <a:pt x="70" y="87"/>
                      </a:cubicBezTo>
                      <a:cubicBezTo>
                        <a:pt x="70" y="87"/>
                        <a:pt x="70" y="87"/>
                        <a:pt x="70" y="87"/>
                      </a:cubicBezTo>
                      <a:cubicBezTo>
                        <a:pt x="70" y="87"/>
                        <a:pt x="70" y="87"/>
                        <a:pt x="70" y="87"/>
                      </a:cubicBezTo>
                      <a:cubicBezTo>
                        <a:pt x="70" y="87"/>
                        <a:pt x="70" y="87"/>
                        <a:pt x="70" y="87"/>
                      </a:cubicBezTo>
                      <a:cubicBezTo>
                        <a:pt x="70" y="87"/>
                        <a:pt x="70" y="87"/>
                        <a:pt x="70" y="87"/>
                      </a:cubicBezTo>
                      <a:cubicBezTo>
                        <a:pt x="70" y="87"/>
                        <a:pt x="70" y="87"/>
                        <a:pt x="70" y="87"/>
                      </a:cubicBezTo>
                      <a:cubicBezTo>
                        <a:pt x="70" y="87"/>
                        <a:pt x="70" y="87"/>
                        <a:pt x="70" y="87"/>
                      </a:cubicBezTo>
                      <a:cubicBezTo>
                        <a:pt x="70" y="87"/>
                        <a:pt x="70" y="87"/>
                        <a:pt x="70" y="87"/>
                      </a:cubicBezTo>
                      <a:cubicBezTo>
                        <a:pt x="70" y="87"/>
                        <a:pt x="70" y="87"/>
                        <a:pt x="70" y="87"/>
                      </a:cubicBezTo>
                      <a:cubicBezTo>
                        <a:pt x="70" y="87"/>
                        <a:pt x="70" y="87"/>
                        <a:pt x="70" y="87"/>
                      </a:cubicBezTo>
                      <a:cubicBezTo>
                        <a:pt x="71" y="87"/>
                        <a:pt x="71" y="88"/>
                        <a:pt x="71" y="88"/>
                      </a:cubicBezTo>
                      <a:cubicBezTo>
                        <a:pt x="71" y="88"/>
                        <a:pt x="71" y="88"/>
                        <a:pt x="71" y="88"/>
                      </a:cubicBezTo>
                      <a:cubicBezTo>
                        <a:pt x="71" y="88"/>
                        <a:pt x="71" y="88"/>
                        <a:pt x="71" y="88"/>
                      </a:cubicBezTo>
                      <a:cubicBezTo>
                        <a:pt x="71" y="88"/>
                        <a:pt x="71" y="88"/>
                        <a:pt x="71" y="88"/>
                      </a:cubicBezTo>
                      <a:cubicBezTo>
                        <a:pt x="71" y="88"/>
                        <a:pt x="71" y="88"/>
                        <a:pt x="71" y="88"/>
                      </a:cubicBezTo>
                      <a:cubicBezTo>
                        <a:pt x="71" y="88"/>
                        <a:pt x="71" y="88"/>
                        <a:pt x="71" y="88"/>
                      </a:cubicBezTo>
                      <a:cubicBezTo>
                        <a:pt x="71" y="88"/>
                        <a:pt x="71" y="88"/>
                        <a:pt x="71" y="88"/>
                      </a:cubicBezTo>
                      <a:cubicBezTo>
                        <a:pt x="71" y="88"/>
                        <a:pt x="71" y="88"/>
                        <a:pt x="71" y="88"/>
                      </a:cubicBezTo>
                      <a:cubicBezTo>
                        <a:pt x="71" y="88"/>
                        <a:pt x="71" y="88"/>
                        <a:pt x="71" y="88"/>
                      </a:cubicBezTo>
                      <a:cubicBezTo>
                        <a:pt x="71" y="88"/>
                        <a:pt x="72" y="88"/>
                        <a:pt x="72" y="88"/>
                      </a:cubicBezTo>
                      <a:cubicBezTo>
                        <a:pt x="72" y="88"/>
                        <a:pt x="72" y="88"/>
                        <a:pt x="72" y="87"/>
                      </a:cubicBezTo>
                      <a:cubicBezTo>
                        <a:pt x="72" y="87"/>
                        <a:pt x="72" y="87"/>
                        <a:pt x="72" y="87"/>
                      </a:cubicBezTo>
                      <a:cubicBezTo>
                        <a:pt x="72" y="87"/>
                        <a:pt x="72" y="88"/>
                        <a:pt x="72" y="88"/>
                      </a:cubicBezTo>
                      <a:cubicBezTo>
                        <a:pt x="72" y="88"/>
                        <a:pt x="72" y="88"/>
                        <a:pt x="72" y="88"/>
                      </a:cubicBezTo>
                      <a:cubicBezTo>
                        <a:pt x="72" y="88"/>
                        <a:pt x="72" y="88"/>
                        <a:pt x="72" y="88"/>
                      </a:cubicBezTo>
                      <a:cubicBezTo>
                        <a:pt x="73" y="88"/>
                        <a:pt x="73" y="87"/>
                        <a:pt x="73" y="87"/>
                      </a:cubicBezTo>
                      <a:cubicBezTo>
                        <a:pt x="73" y="87"/>
                        <a:pt x="73" y="87"/>
                        <a:pt x="73" y="87"/>
                      </a:cubicBezTo>
                      <a:cubicBezTo>
                        <a:pt x="73" y="87"/>
                        <a:pt x="73" y="87"/>
                        <a:pt x="73" y="87"/>
                      </a:cubicBezTo>
                      <a:cubicBezTo>
                        <a:pt x="73" y="87"/>
                        <a:pt x="73" y="87"/>
                        <a:pt x="73" y="87"/>
                      </a:cubicBezTo>
                      <a:cubicBezTo>
                        <a:pt x="73" y="87"/>
                        <a:pt x="73" y="87"/>
                        <a:pt x="74" y="87"/>
                      </a:cubicBezTo>
                      <a:cubicBezTo>
                        <a:pt x="74" y="87"/>
                        <a:pt x="74" y="87"/>
                        <a:pt x="74" y="87"/>
                      </a:cubicBezTo>
                      <a:cubicBezTo>
                        <a:pt x="74" y="87"/>
                        <a:pt x="74" y="87"/>
                        <a:pt x="74" y="87"/>
                      </a:cubicBezTo>
                      <a:cubicBezTo>
                        <a:pt x="74" y="87"/>
                        <a:pt x="75" y="87"/>
                        <a:pt x="75" y="87"/>
                      </a:cubicBezTo>
                      <a:cubicBezTo>
                        <a:pt x="75" y="87"/>
                        <a:pt x="75" y="88"/>
                        <a:pt x="75" y="88"/>
                      </a:cubicBezTo>
                      <a:cubicBezTo>
                        <a:pt x="75" y="88"/>
                        <a:pt x="75" y="88"/>
                        <a:pt x="75" y="88"/>
                      </a:cubicBezTo>
                      <a:cubicBezTo>
                        <a:pt x="75" y="88"/>
                        <a:pt x="75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7" y="88"/>
                        <a:pt x="77" y="88"/>
                        <a:pt x="77" y="88"/>
                      </a:cubicBezTo>
                      <a:cubicBezTo>
                        <a:pt x="77" y="88"/>
                        <a:pt x="77" y="88"/>
                        <a:pt x="77" y="88"/>
                      </a:cubicBezTo>
                      <a:cubicBezTo>
                        <a:pt x="77" y="88"/>
                        <a:pt x="77" y="88"/>
                        <a:pt x="77" y="88"/>
                      </a:cubicBezTo>
                      <a:cubicBezTo>
                        <a:pt x="77" y="88"/>
                        <a:pt x="77" y="88"/>
                        <a:pt x="77" y="88"/>
                      </a:cubicBezTo>
                      <a:cubicBezTo>
                        <a:pt x="77" y="88"/>
                        <a:pt x="77" y="88"/>
                        <a:pt x="77" y="88"/>
                      </a:cubicBezTo>
                      <a:cubicBezTo>
                        <a:pt x="77" y="88"/>
                        <a:pt x="78" y="87"/>
                        <a:pt x="78" y="87"/>
                      </a:cubicBezTo>
                      <a:cubicBezTo>
                        <a:pt x="78" y="87"/>
                        <a:pt x="78" y="87"/>
                        <a:pt x="78" y="87"/>
                      </a:cubicBezTo>
                      <a:cubicBezTo>
                        <a:pt x="78" y="87"/>
                        <a:pt x="78" y="87"/>
                        <a:pt x="78" y="87"/>
                      </a:cubicBezTo>
                      <a:cubicBezTo>
                        <a:pt x="78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9"/>
                        <a:pt x="80" y="89"/>
                        <a:pt x="80" y="89"/>
                      </a:cubicBezTo>
                      <a:cubicBezTo>
                        <a:pt x="80" y="90"/>
                        <a:pt x="80" y="90"/>
                        <a:pt x="80" y="90"/>
                      </a:cubicBezTo>
                      <a:cubicBezTo>
                        <a:pt x="80" y="90"/>
                        <a:pt x="80" y="90"/>
                        <a:pt x="80" y="90"/>
                      </a:cubicBezTo>
                      <a:cubicBezTo>
                        <a:pt x="80" y="90"/>
                        <a:pt x="80" y="91"/>
                        <a:pt x="80" y="91"/>
                      </a:cubicBezTo>
                      <a:cubicBezTo>
                        <a:pt x="80" y="91"/>
                        <a:pt x="80" y="91"/>
                        <a:pt x="80" y="91"/>
                      </a:cubicBezTo>
                      <a:cubicBezTo>
                        <a:pt x="79" y="91"/>
                        <a:pt x="79" y="91"/>
                        <a:pt x="79" y="91"/>
                      </a:cubicBezTo>
                      <a:cubicBezTo>
                        <a:pt x="79" y="91"/>
                        <a:pt x="79" y="91"/>
                        <a:pt x="79" y="91"/>
                      </a:cubicBezTo>
                      <a:cubicBezTo>
                        <a:pt x="79" y="91"/>
                        <a:pt x="79" y="91"/>
                        <a:pt x="79" y="91"/>
                      </a:cubicBezTo>
                      <a:cubicBezTo>
                        <a:pt x="79" y="92"/>
                        <a:pt x="79" y="92"/>
                        <a:pt x="79" y="92"/>
                      </a:cubicBezTo>
                      <a:cubicBezTo>
                        <a:pt x="79" y="93"/>
                        <a:pt x="79" y="93"/>
                        <a:pt x="79" y="93"/>
                      </a:cubicBezTo>
                      <a:cubicBezTo>
                        <a:pt x="79" y="93"/>
                        <a:pt x="79" y="93"/>
                        <a:pt x="79" y="94"/>
                      </a:cubicBezTo>
                      <a:cubicBezTo>
                        <a:pt x="79" y="94"/>
                        <a:pt x="79" y="94"/>
                        <a:pt x="79" y="94"/>
                      </a:cubicBezTo>
                      <a:cubicBezTo>
                        <a:pt x="78" y="94"/>
                        <a:pt x="78" y="94"/>
                        <a:pt x="78" y="94"/>
                      </a:cubicBezTo>
                      <a:cubicBezTo>
                        <a:pt x="78" y="94"/>
                        <a:pt x="78" y="95"/>
                        <a:pt x="78" y="95"/>
                      </a:cubicBezTo>
                      <a:cubicBezTo>
                        <a:pt x="78" y="95"/>
                        <a:pt x="78" y="96"/>
                        <a:pt x="78" y="96"/>
                      </a:cubicBezTo>
                      <a:cubicBezTo>
                        <a:pt x="78" y="96"/>
                        <a:pt x="78" y="96"/>
                        <a:pt x="78" y="96"/>
                      </a:cubicBezTo>
                      <a:cubicBezTo>
                        <a:pt x="78" y="96"/>
                        <a:pt x="78" y="96"/>
                        <a:pt x="78" y="96"/>
                      </a:cubicBezTo>
                      <a:cubicBezTo>
                        <a:pt x="78" y="96"/>
                        <a:pt x="78" y="96"/>
                        <a:pt x="78" y="96"/>
                      </a:cubicBezTo>
                      <a:cubicBezTo>
                        <a:pt x="78" y="96"/>
                        <a:pt x="78" y="96"/>
                        <a:pt x="78" y="97"/>
                      </a:cubicBezTo>
                      <a:cubicBezTo>
                        <a:pt x="78" y="97"/>
                        <a:pt x="78" y="97"/>
                        <a:pt x="78" y="97"/>
                      </a:cubicBezTo>
                      <a:cubicBezTo>
                        <a:pt x="77" y="97"/>
                        <a:pt x="77" y="97"/>
                        <a:pt x="77" y="97"/>
                      </a:cubicBezTo>
                      <a:cubicBezTo>
                        <a:pt x="77" y="97"/>
                        <a:pt x="77" y="97"/>
                        <a:pt x="77" y="97"/>
                      </a:cubicBezTo>
                      <a:cubicBezTo>
                        <a:pt x="77" y="97"/>
                        <a:pt x="77" y="97"/>
                        <a:pt x="77" y="97"/>
                      </a:cubicBezTo>
                      <a:cubicBezTo>
                        <a:pt x="77" y="97"/>
                        <a:pt x="77" y="97"/>
                        <a:pt x="77" y="97"/>
                      </a:cubicBezTo>
                      <a:cubicBezTo>
                        <a:pt x="77" y="97"/>
                        <a:pt x="76" y="97"/>
                        <a:pt x="76" y="97"/>
                      </a:cubicBezTo>
                      <a:cubicBezTo>
                        <a:pt x="76" y="97"/>
                        <a:pt x="76" y="97"/>
                        <a:pt x="76" y="97"/>
                      </a:cubicBezTo>
                      <a:cubicBezTo>
                        <a:pt x="76" y="97"/>
                        <a:pt x="76" y="97"/>
                        <a:pt x="76" y="97"/>
                      </a:cubicBezTo>
                      <a:cubicBezTo>
                        <a:pt x="76" y="97"/>
                        <a:pt x="76" y="97"/>
                        <a:pt x="76" y="97"/>
                      </a:cubicBezTo>
                      <a:cubicBezTo>
                        <a:pt x="76" y="97"/>
                        <a:pt x="76" y="97"/>
                        <a:pt x="76" y="97"/>
                      </a:cubicBezTo>
                      <a:cubicBezTo>
                        <a:pt x="76" y="97"/>
                        <a:pt x="76" y="97"/>
                        <a:pt x="76" y="97"/>
                      </a:cubicBezTo>
                      <a:cubicBezTo>
                        <a:pt x="76" y="97"/>
                        <a:pt x="76" y="98"/>
                        <a:pt x="76" y="98"/>
                      </a:cubicBezTo>
                      <a:cubicBezTo>
                        <a:pt x="76" y="98"/>
                        <a:pt x="75" y="98"/>
                        <a:pt x="75" y="98"/>
                      </a:cubicBezTo>
                      <a:cubicBezTo>
                        <a:pt x="75" y="98"/>
                        <a:pt x="75" y="97"/>
                        <a:pt x="75" y="97"/>
                      </a:cubicBezTo>
                      <a:cubicBezTo>
                        <a:pt x="75" y="97"/>
                        <a:pt x="75" y="97"/>
                        <a:pt x="75" y="97"/>
                      </a:cubicBezTo>
                      <a:cubicBezTo>
                        <a:pt x="75" y="97"/>
                        <a:pt x="75" y="97"/>
                        <a:pt x="75" y="97"/>
                      </a:cubicBezTo>
                      <a:cubicBezTo>
                        <a:pt x="75" y="97"/>
                        <a:pt x="75" y="97"/>
                        <a:pt x="75" y="97"/>
                      </a:cubicBezTo>
                      <a:cubicBezTo>
                        <a:pt x="75" y="97"/>
                        <a:pt x="75" y="97"/>
                        <a:pt x="75" y="97"/>
                      </a:cubicBezTo>
                      <a:cubicBezTo>
                        <a:pt x="75" y="97"/>
                        <a:pt x="75" y="97"/>
                        <a:pt x="75" y="97"/>
                      </a:cubicBezTo>
                      <a:cubicBezTo>
                        <a:pt x="75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4" y="97"/>
                      </a:cubicBezTo>
                      <a:cubicBezTo>
                        <a:pt x="74" y="97"/>
                        <a:pt x="73" y="97"/>
                        <a:pt x="73" y="97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6"/>
                        <a:pt x="73" y="96"/>
                        <a:pt x="73" y="96"/>
                      </a:cubicBezTo>
                      <a:cubicBezTo>
                        <a:pt x="73" y="96"/>
                        <a:pt x="73" y="96"/>
                        <a:pt x="73" y="96"/>
                      </a:cubicBezTo>
                      <a:cubicBezTo>
                        <a:pt x="73" y="96"/>
                        <a:pt x="73" y="97"/>
                        <a:pt x="73" y="97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6"/>
                        <a:pt x="73" y="96"/>
                        <a:pt x="73" y="96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71" y="97"/>
                        <a:pt x="71" y="97"/>
                        <a:pt x="71" y="97"/>
                      </a:cubicBezTo>
                      <a:cubicBezTo>
                        <a:pt x="71" y="97"/>
                        <a:pt x="71" y="97"/>
                        <a:pt x="71" y="97"/>
                      </a:cubicBezTo>
                      <a:cubicBezTo>
                        <a:pt x="71" y="97"/>
                        <a:pt x="70" y="97"/>
                        <a:pt x="70" y="97"/>
                      </a:cubicBezTo>
                      <a:cubicBezTo>
                        <a:pt x="70" y="98"/>
                        <a:pt x="70" y="98"/>
                        <a:pt x="70" y="98"/>
                      </a:cubicBezTo>
                      <a:cubicBezTo>
                        <a:pt x="70" y="98"/>
                        <a:pt x="70" y="98"/>
                        <a:pt x="70" y="97"/>
                      </a:cubicBezTo>
                      <a:cubicBezTo>
                        <a:pt x="70" y="97"/>
                        <a:pt x="70" y="97"/>
                        <a:pt x="70" y="97"/>
                      </a:cubicBezTo>
                      <a:cubicBezTo>
                        <a:pt x="70" y="97"/>
                        <a:pt x="70" y="97"/>
                        <a:pt x="70" y="97"/>
                      </a:cubicBezTo>
                      <a:cubicBezTo>
                        <a:pt x="69" y="97"/>
                        <a:pt x="69" y="97"/>
                        <a:pt x="69" y="97"/>
                      </a:cubicBezTo>
                      <a:cubicBezTo>
                        <a:pt x="69" y="97"/>
                        <a:pt x="69" y="97"/>
                        <a:pt x="69" y="97"/>
                      </a:cubicBezTo>
                      <a:cubicBezTo>
                        <a:pt x="69" y="97"/>
                        <a:pt x="69" y="97"/>
                        <a:pt x="69" y="97"/>
                      </a:cubicBezTo>
                      <a:cubicBezTo>
                        <a:pt x="69" y="97"/>
                        <a:pt x="69" y="97"/>
                        <a:pt x="69" y="97"/>
                      </a:cubicBezTo>
                      <a:cubicBezTo>
                        <a:pt x="69" y="97"/>
                        <a:pt x="69" y="97"/>
                        <a:pt x="69" y="97"/>
                      </a:cubicBezTo>
                      <a:cubicBezTo>
                        <a:pt x="68" y="97"/>
                        <a:pt x="68" y="97"/>
                        <a:pt x="68" y="97"/>
                      </a:cubicBezTo>
                      <a:cubicBezTo>
                        <a:pt x="68" y="97"/>
                        <a:pt x="68" y="97"/>
                        <a:pt x="68" y="97"/>
                      </a:cubicBezTo>
                      <a:cubicBezTo>
                        <a:pt x="68" y="97"/>
                        <a:pt x="68" y="97"/>
                        <a:pt x="68" y="97"/>
                      </a:cubicBezTo>
                      <a:cubicBezTo>
                        <a:pt x="68" y="97"/>
                        <a:pt x="68" y="97"/>
                        <a:pt x="68" y="97"/>
                      </a:cubicBezTo>
                      <a:cubicBezTo>
                        <a:pt x="68" y="97"/>
                        <a:pt x="68" y="97"/>
                        <a:pt x="68" y="97"/>
                      </a:cubicBezTo>
                      <a:cubicBezTo>
                        <a:pt x="68" y="97"/>
                        <a:pt x="68" y="97"/>
                        <a:pt x="68" y="97"/>
                      </a:cubicBezTo>
                      <a:cubicBezTo>
                        <a:pt x="68" y="97"/>
                        <a:pt x="68" y="97"/>
                        <a:pt x="68" y="97"/>
                      </a:cubicBezTo>
                      <a:cubicBezTo>
                        <a:pt x="68" y="97"/>
                        <a:pt x="68" y="97"/>
                        <a:pt x="68" y="97"/>
                      </a:cubicBezTo>
                      <a:cubicBezTo>
                        <a:pt x="68" y="97"/>
                        <a:pt x="68" y="97"/>
                        <a:pt x="68" y="97"/>
                      </a:cubicBezTo>
                      <a:cubicBezTo>
                        <a:pt x="68" y="97"/>
                        <a:pt x="67" y="97"/>
                        <a:pt x="67" y="97"/>
                      </a:cubicBezTo>
                      <a:cubicBezTo>
                        <a:pt x="67" y="97"/>
                        <a:pt x="67" y="97"/>
                        <a:pt x="67" y="97"/>
                      </a:cubicBezTo>
                      <a:cubicBezTo>
                        <a:pt x="66" y="97"/>
                        <a:pt x="66" y="96"/>
                        <a:pt x="66" y="96"/>
                      </a:cubicBezTo>
                      <a:cubicBezTo>
                        <a:pt x="66" y="96"/>
                        <a:pt x="66" y="96"/>
                        <a:pt x="66" y="96"/>
                      </a:cubicBezTo>
                      <a:cubicBezTo>
                        <a:pt x="66" y="96"/>
                        <a:pt x="66" y="96"/>
                        <a:pt x="65" y="96"/>
                      </a:cubicBezTo>
                      <a:cubicBezTo>
                        <a:pt x="65" y="96"/>
                        <a:pt x="65" y="96"/>
                        <a:pt x="65" y="96"/>
                      </a:cubicBezTo>
                      <a:cubicBezTo>
                        <a:pt x="65" y="96"/>
                        <a:pt x="65" y="96"/>
                        <a:pt x="65" y="96"/>
                      </a:cubicBezTo>
                      <a:cubicBezTo>
                        <a:pt x="65" y="96"/>
                        <a:pt x="65" y="96"/>
                        <a:pt x="65" y="96"/>
                      </a:cubicBezTo>
                      <a:cubicBezTo>
                        <a:pt x="65" y="96"/>
                        <a:pt x="65" y="96"/>
                        <a:pt x="65" y="96"/>
                      </a:cubicBezTo>
                      <a:cubicBezTo>
                        <a:pt x="65" y="96"/>
                        <a:pt x="65" y="96"/>
                        <a:pt x="65" y="96"/>
                      </a:cubicBezTo>
                      <a:cubicBezTo>
                        <a:pt x="65" y="96"/>
                        <a:pt x="65" y="96"/>
                        <a:pt x="65" y="96"/>
                      </a:cubicBezTo>
                      <a:cubicBezTo>
                        <a:pt x="65" y="96"/>
                        <a:pt x="64" y="96"/>
                        <a:pt x="64" y="96"/>
                      </a:cubicBezTo>
                      <a:cubicBezTo>
                        <a:pt x="64" y="96"/>
                        <a:pt x="64" y="96"/>
                        <a:pt x="64" y="96"/>
                      </a:cubicBezTo>
                      <a:cubicBezTo>
                        <a:pt x="64" y="96"/>
                        <a:pt x="64" y="96"/>
                        <a:pt x="64" y="96"/>
                      </a:cubicBezTo>
                      <a:cubicBezTo>
                        <a:pt x="64" y="96"/>
                        <a:pt x="64" y="96"/>
                        <a:pt x="64" y="96"/>
                      </a:cubicBezTo>
                      <a:cubicBezTo>
                        <a:pt x="64" y="96"/>
                        <a:pt x="64" y="96"/>
                        <a:pt x="64" y="96"/>
                      </a:cubicBezTo>
                      <a:cubicBezTo>
                        <a:pt x="64" y="96"/>
                        <a:pt x="64" y="96"/>
                        <a:pt x="63" y="96"/>
                      </a:cubicBezTo>
                      <a:cubicBezTo>
                        <a:pt x="63" y="95"/>
                        <a:pt x="63" y="95"/>
                        <a:pt x="63" y="95"/>
                      </a:cubicBezTo>
                      <a:cubicBezTo>
                        <a:pt x="63" y="95"/>
                        <a:pt x="63" y="95"/>
                        <a:pt x="63" y="95"/>
                      </a:cubicBezTo>
                      <a:cubicBezTo>
                        <a:pt x="63" y="95"/>
                        <a:pt x="63" y="95"/>
                        <a:pt x="63" y="95"/>
                      </a:cubicBezTo>
                      <a:cubicBezTo>
                        <a:pt x="62" y="95"/>
                        <a:pt x="62" y="95"/>
                        <a:pt x="62" y="95"/>
                      </a:cubicBezTo>
                      <a:cubicBezTo>
                        <a:pt x="62" y="95"/>
                        <a:pt x="62" y="95"/>
                        <a:pt x="62" y="95"/>
                      </a:cubicBezTo>
                      <a:cubicBezTo>
                        <a:pt x="62" y="95"/>
                        <a:pt x="62" y="95"/>
                        <a:pt x="62" y="95"/>
                      </a:cubicBezTo>
                      <a:cubicBezTo>
                        <a:pt x="62" y="94"/>
                        <a:pt x="62" y="94"/>
                        <a:pt x="62" y="94"/>
                      </a:cubicBezTo>
                      <a:cubicBezTo>
                        <a:pt x="62" y="94"/>
                        <a:pt x="62" y="94"/>
                        <a:pt x="62" y="94"/>
                      </a:cubicBezTo>
                      <a:cubicBezTo>
                        <a:pt x="61" y="94"/>
                        <a:pt x="61" y="94"/>
                        <a:pt x="61" y="94"/>
                      </a:cubicBezTo>
                      <a:cubicBezTo>
                        <a:pt x="61" y="94"/>
                        <a:pt x="61" y="94"/>
                        <a:pt x="60" y="94"/>
                      </a:cubicBezTo>
                      <a:cubicBezTo>
                        <a:pt x="60" y="94"/>
                        <a:pt x="60" y="94"/>
                        <a:pt x="60" y="94"/>
                      </a:cubicBezTo>
                      <a:cubicBezTo>
                        <a:pt x="60" y="94"/>
                        <a:pt x="60" y="94"/>
                        <a:pt x="60" y="94"/>
                      </a:cubicBezTo>
                      <a:cubicBezTo>
                        <a:pt x="60" y="94"/>
                        <a:pt x="60" y="94"/>
                        <a:pt x="59" y="94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8" y="94"/>
                        <a:pt x="58" y="94"/>
                        <a:pt x="58" y="95"/>
                      </a:cubicBezTo>
                      <a:cubicBezTo>
                        <a:pt x="58" y="95"/>
                        <a:pt x="58" y="95"/>
                        <a:pt x="58" y="95"/>
                      </a:cubicBezTo>
                      <a:cubicBezTo>
                        <a:pt x="58" y="95"/>
                        <a:pt x="58" y="95"/>
                        <a:pt x="58" y="95"/>
                      </a:cubicBezTo>
                      <a:cubicBezTo>
                        <a:pt x="58" y="95"/>
                        <a:pt x="58" y="95"/>
                        <a:pt x="58" y="95"/>
                      </a:cubicBezTo>
                      <a:cubicBezTo>
                        <a:pt x="57" y="95"/>
                        <a:pt x="57" y="95"/>
                        <a:pt x="57" y="96"/>
                      </a:cubicBezTo>
                      <a:cubicBezTo>
                        <a:pt x="57" y="96"/>
                        <a:pt x="57" y="96"/>
                        <a:pt x="57" y="96"/>
                      </a:cubicBezTo>
                      <a:cubicBezTo>
                        <a:pt x="57" y="96"/>
                        <a:pt x="57" y="97"/>
                        <a:pt x="57" y="97"/>
                      </a:cubicBezTo>
                      <a:cubicBezTo>
                        <a:pt x="57" y="97"/>
                        <a:pt x="57" y="97"/>
                        <a:pt x="57" y="97"/>
                      </a:cubicBezTo>
                      <a:cubicBezTo>
                        <a:pt x="57" y="97"/>
                        <a:pt x="57" y="97"/>
                        <a:pt x="57" y="98"/>
                      </a:cubicBezTo>
                      <a:cubicBezTo>
                        <a:pt x="57" y="98"/>
                        <a:pt x="57" y="98"/>
                        <a:pt x="57" y="98"/>
                      </a:cubicBezTo>
                      <a:cubicBezTo>
                        <a:pt x="57" y="98"/>
                        <a:pt x="57" y="98"/>
                        <a:pt x="57" y="98"/>
                      </a:cubicBezTo>
                      <a:cubicBezTo>
                        <a:pt x="57" y="98"/>
                        <a:pt x="57" y="98"/>
                        <a:pt x="57" y="98"/>
                      </a:cubicBezTo>
                      <a:cubicBezTo>
                        <a:pt x="57" y="98"/>
                        <a:pt x="57" y="98"/>
                        <a:pt x="57" y="98"/>
                      </a:cubicBezTo>
                      <a:cubicBezTo>
                        <a:pt x="57" y="98"/>
                        <a:pt x="57" y="98"/>
                        <a:pt x="57" y="98"/>
                      </a:cubicBezTo>
                      <a:cubicBezTo>
                        <a:pt x="57" y="98"/>
                        <a:pt x="57" y="98"/>
                        <a:pt x="57" y="98"/>
                      </a:cubicBezTo>
                      <a:cubicBezTo>
                        <a:pt x="57" y="99"/>
                        <a:pt x="56" y="99"/>
                        <a:pt x="56" y="99"/>
                      </a:cubicBezTo>
                      <a:cubicBezTo>
                        <a:pt x="56" y="99"/>
                        <a:pt x="56" y="99"/>
                        <a:pt x="56" y="99"/>
                      </a:cubicBezTo>
                      <a:cubicBezTo>
                        <a:pt x="56" y="98"/>
                        <a:pt x="56" y="98"/>
                        <a:pt x="55" y="98"/>
                      </a:cubicBezTo>
                      <a:cubicBezTo>
                        <a:pt x="55" y="98"/>
                        <a:pt x="55" y="98"/>
                        <a:pt x="55" y="98"/>
                      </a:cubicBezTo>
                      <a:cubicBezTo>
                        <a:pt x="55" y="98"/>
                        <a:pt x="55" y="98"/>
                        <a:pt x="55" y="98"/>
                      </a:cubicBezTo>
                      <a:cubicBezTo>
                        <a:pt x="55" y="98"/>
                        <a:pt x="55" y="98"/>
                        <a:pt x="55" y="97"/>
                      </a:cubicBezTo>
                      <a:cubicBezTo>
                        <a:pt x="55" y="97"/>
                        <a:pt x="54" y="97"/>
                        <a:pt x="54" y="97"/>
                      </a:cubicBezTo>
                      <a:cubicBezTo>
                        <a:pt x="54" y="97"/>
                        <a:pt x="54" y="97"/>
                        <a:pt x="54" y="97"/>
                      </a:cubicBezTo>
                      <a:cubicBezTo>
                        <a:pt x="54" y="97"/>
                        <a:pt x="54" y="97"/>
                        <a:pt x="54" y="97"/>
                      </a:cubicBezTo>
                      <a:cubicBezTo>
                        <a:pt x="54" y="97"/>
                        <a:pt x="54" y="97"/>
                        <a:pt x="54" y="97"/>
                      </a:cubicBezTo>
                      <a:cubicBezTo>
                        <a:pt x="54" y="97"/>
                        <a:pt x="54" y="97"/>
                        <a:pt x="54" y="97"/>
                      </a:cubicBezTo>
                      <a:cubicBezTo>
                        <a:pt x="54" y="97"/>
                        <a:pt x="53" y="97"/>
                        <a:pt x="53" y="97"/>
                      </a:cubicBezTo>
                      <a:cubicBezTo>
                        <a:pt x="53" y="97"/>
                        <a:pt x="53" y="97"/>
                        <a:pt x="53" y="97"/>
                      </a:cubicBezTo>
                      <a:cubicBezTo>
                        <a:pt x="53" y="97"/>
                        <a:pt x="53" y="97"/>
                        <a:pt x="53" y="97"/>
                      </a:cubicBezTo>
                      <a:cubicBezTo>
                        <a:pt x="53" y="97"/>
                        <a:pt x="53" y="97"/>
                        <a:pt x="53" y="97"/>
                      </a:cubicBezTo>
                      <a:cubicBezTo>
                        <a:pt x="53" y="97"/>
                        <a:pt x="53" y="97"/>
                        <a:pt x="53" y="97"/>
                      </a:cubicBezTo>
                      <a:cubicBezTo>
                        <a:pt x="53" y="97"/>
                        <a:pt x="53" y="97"/>
                        <a:pt x="52" y="97"/>
                      </a:cubicBezTo>
                      <a:cubicBezTo>
                        <a:pt x="52" y="97"/>
                        <a:pt x="52" y="97"/>
                        <a:pt x="52" y="97"/>
                      </a:cubicBezTo>
                      <a:cubicBezTo>
                        <a:pt x="52" y="97"/>
                        <a:pt x="52" y="97"/>
                        <a:pt x="52" y="97"/>
                      </a:cubicBezTo>
                      <a:cubicBezTo>
                        <a:pt x="52" y="97"/>
                        <a:pt x="52" y="96"/>
                        <a:pt x="51" y="96"/>
                      </a:cubicBezTo>
                      <a:cubicBezTo>
                        <a:pt x="51" y="96"/>
                        <a:pt x="51" y="96"/>
                        <a:pt x="51" y="96"/>
                      </a:cubicBezTo>
                      <a:cubicBezTo>
                        <a:pt x="51" y="96"/>
                        <a:pt x="51" y="96"/>
                        <a:pt x="51" y="96"/>
                      </a:cubicBezTo>
                      <a:cubicBezTo>
                        <a:pt x="51" y="96"/>
                        <a:pt x="51" y="96"/>
                        <a:pt x="51" y="96"/>
                      </a:cubicBezTo>
                      <a:cubicBezTo>
                        <a:pt x="51" y="96"/>
                        <a:pt x="51" y="96"/>
                        <a:pt x="51" y="96"/>
                      </a:cubicBezTo>
                      <a:cubicBezTo>
                        <a:pt x="51" y="96"/>
                        <a:pt x="51" y="96"/>
                        <a:pt x="51" y="96"/>
                      </a:cubicBezTo>
                      <a:cubicBezTo>
                        <a:pt x="51" y="95"/>
                        <a:pt x="51" y="95"/>
                        <a:pt x="51" y="95"/>
                      </a:cubicBezTo>
                      <a:cubicBezTo>
                        <a:pt x="51" y="95"/>
                        <a:pt x="51" y="95"/>
                        <a:pt x="51" y="95"/>
                      </a:cubicBezTo>
                      <a:cubicBezTo>
                        <a:pt x="51" y="95"/>
                        <a:pt x="51" y="95"/>
                        <a:pt x="51" y="95"/>
                      </a:cubicBezTo>
                      <a:cubicBezTo>
                        <a:pt x="51" y="95"/>
                        <a:pt x="51" y="95"/>
                        <a:pt x="51" y="95"/>
                      </a:cubicBezTo>
                      <a:cubicBezTo>
                        <a:pt x="51" y="95"/>
                        <a:pt x="51" y="95"/>
                        <a:pt x="51" y="95"/>
                      </a:cubicBezTo>
                      <a:cubicBezTo>
                        <a:pt x="51" y="95"/>
                        <a:pt x="51" y="95"/>
                        <a:pt x="51" y="95"/>
                      </a:cubicBezTo>
                      <a:cubicBezTo>
                        <a:pt x="51" y="95"/>
                        <a:pt x="51" y="95"/>
                        <a:pt x="51" y="95"/>
                      </a:cubicBezTo>
                      <a:cubicBezTo>
                        <a:pt x="51" y="95"/>
                        <a:pt x="51" y="95"/>
                        <a:pt x="51" y="95"/>
                      </a:cubicBezTo>
                      <a:cubicBezTo>
                        <a:pt x="51" y="95"/>
                        <a:pt x="51" y="95"/>
                        <a:pt x="50" y="94"/>
                      </a:cubicBezTo>
                      <a:cubicBezTo>
                        <a:pt x="50" y="94"/>
                        <a:pt x="50" y="94"/>
                        <a:pt x="50" y="94"/>
                      </a:cubicBezTo>
                      <a:cubicBezTo>
                        <a:pt x="50" y="94"/>
                        <a:pt x="50" y="94"/>
                        <a:pt x="50" y="94"/>
                      </a:cubicBezTo>
                      <a:cubicBezTo>
                        <a:pt x="50" y="94"/>
                        <a:pt x="50" y="94"/>
                        <a:pt x="50" y="94"/>
                      </a:cubicBezTo>
                      <a:cubicBezTo>
                        <a:pt x="50" y="94"/>
                        <a:pt x="50" y="94"/>
                        <a:pt x="50" y="94"/>
                      </a:cubicBezTo>
                      <a:cubicBezTo>
                        <a:pt x="50" y="94"/>
                        <a:pt x="50" y="94"/>
                        <a:pt x="50" y="94"/>
                      </a:cubicBezTo>
                      <a:cubicBezTo>
                        <a:pt x="50" y="94"/>
                        <a:pt x="50" y="94"/>
                        <a:pt x="49" y="94"/>
                      </a:cubicBezTo>
                      <a:cubicBezTo>
                        <a:pt x="49" y="94"/>
                        <a:pt x="49" y="94"/>
                        <a:pt x="49" y="94"/>
                      </a:cubicBezTo>
                      <a:cubicBezTo>
                        <a:pt x="49" y="94"/>
                        <a:pt x="49" y="94"/>
                        <a:pt x="49" y="94"/>
                      </a:cubicBezTo>
                      <a:cubicBezTo>
                        <a:pt x="49" y="94"/>
                        <a:pt x="49" y="94"/>
                        <a:pt x="49" y="94"/>
                      </a:cubicBezTo>
                      <a:cubicBezTo>
                        <a:pt x="49" y="94"/>
                        <a:pt x="49" y="94"/>
                        <a:pt x="49" y="94"/>
                      </a:cubicBezTo>
                      <a:cubicBezTo>
                        <a:pt x="49" y="94"/>
                        <a:pt x="49" y="94"/>
                        <a:pt x="48" y="94"/>
                      </a:cubicBezTo>
                      <a:cubicBezTo>
                        <a:pt x="48" y="94"/>
                        <a:pt x="48" y="94"/>
                        <a:pt x="48" y="94"/>
                      </a:cubicBezTo>
                      <a:cubicBezTo>
                        <a:pt x="48" y="94"/>
                        <a:pt x="48" y="94"/>
                        <a:pt x="48" y="94"/>
                      </a:cubicBezTo>
                      <a:cubicBezTo>
                        <a:pt x="48" y="94"/>
                        <a:pt x="48" y="94"/>
                        <a:pt x="48" y="94"/>
                      </a:cubicBezTo>
                      <a:cubicBezTo>
                        <a:pt x="48" y="94"/>
                        <a:pt x="48" y="94"/>
                        <a:pt x="48" y="94"/>
                      </a:cubicBezTo>
                      <a:cubicBezTo>
                        <a:pt x="48" y="94"/>
                        <a:pt x="48" y="94"/>
                        <a:pt x="48" y="94"/>
                      </a:cubicBezTo>
                      <a:cubicBezTo>
                        <a:pt x="47" y="94"/>
                        <a:pt x="47" y="94"/>
                        <a:pt x="47" y="94"/>
                      </a:cubicBezTo>
                      <a:cubicBezTo>
                        <a:pt x="47" y="94"/>
                        <a:pt x="47" y="94"/>
                        <a:pt x="47" y="94"/>
                      </a:cubicBezTo>
                      <a:cubicBezTo>
                        <a:pt x="47" y="94"/>
                        <a:pt x="47" y="94"/>
                        <a:pt x="47" y="94"/>
                      </a:cubicBezTo>
                      <a:cubicBezTo>
                        <a:pt x="47" y="94"/>
                        <a:pt x="47" y="94"/>
                        <a:pt x="47" y="94"/>
                      </a:cubicBezTo>
                      <a:cubicBezTo>
                        <a:pt x="47" y="94"/>
                        <a:pt x="47" y="94"/>
                        <a:pt x="47" y="94"/>
                      </a:cubicBezTo>
                      <a:cubicBezTo>
                        <a:pt x="47" y="94"/>
                        <a:pt x="47" y="93"/>
                        <a:pt x="47" y="93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2"/>
                      </a:cubicBezTo>
                      <a:cubicBezTo>
                        <a:pt x="46" y="92"/>
                        <a:pt x="46" y="92"/>
                        <a:pt x="46" y="92"/>
                      </a:cubicBezTo>
                      <a:cubicBezTo>
                        <a:pt x="46" y="92"/>
                        <a:pt x="46" y="92"/>
                        <a:pt x="46" y="92"/>
                      </a:cubicBezTo>
                      <a:cubicBezTo>
                        <a:pt x="46" y="92"/>
                        <a:pt x="46" y="92"/>
                        <a:pt x="46" y="92"/>
                      </a:cubicBezTo>
                      <a:cubicBezTo>
                        <a:pt x="46" y="92"/>
                        <a:pt x="46" y="92"/>
                        <a:pt x="46" y="92"/>
                      </a:cubicBezTo>
                      <a:cubicBezTo>
                        <a:pt x="46" y="92"/>
                        <a:pt x="46" y="92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1"/>
                        <a:pt x="44" y="91"/>
                        <a:pt x="44" y="91"/>
                      </a:cubicBezTo>
                      <a:cubicBezTo>
                        <a:pt x="44" y="91"/>
                        <a:pt x="44" y="91"/>
                        <a:pt x="44" y="91"/>
                      </a:cubicBezTo>
                      <a:cubicBezTo>
                        <a:pt x="44" y="91"/>
                        <a:pt x="44" y="91"/>
                        <a:pt x="44" y="91"/>
                      </a:cubicBezTo>
                      <a:cubicBezTo>
                        <a:pt x="44" y="91"/>
                        <a:pt x="44" y="91"/>
                        <a:pt x="44" y="91"/>
                      </a:cubicBezTo>
                      <a:cubicBezTo>
                        <a:pt x="44" y="91"/>
                        <a:pt x="44" y="91"/>
                        <a:pt x="45" y="91"/>
                      </a:cubicBezTo>
                      <a:cubicBezTo>
                        <a:pt x="45" y="91"/>
                        <a:pt x="45" y="91"/>
                        <a:pt x="45" y="91"/>
                      </a:cubicBezTo>
                      <a:cubicBezTo>
                        <a:pt x="45" y="91"/>
                        <a:pt x="45" y="91"/>
                        <a:pt x="45" y="91"/>
                      </a:cubicBezTo>
                      <a:cubicBezTo>
                        <a:pt x="45" y="91"/>
                        <a:pt x="45" y="91"/>
                        <a:pt x="45" y="91"/>
                      </a:cubicBezTo>
                      <a:cubicBezTo>
                        <a:pt x="45" y="91"/>
                        <a:pt x="45" y="91"/>
                        <a:pt x="45" y="90"/>
                      </a:cubicBezTo>
                      <a:cubicBezTo>
                        <a:pt x="45" y="90"/>
                        <a:pt x="45" y="90"/>
                        <a:pt x="45" y="90"/>
                      </a:cubicBezTo>
                      <a:cubicBezTo>
                        <a:pt x="45" y="90"/>
                        <a:pt x="45" y="90"/>
                        <a:pt x="45" y="90"/>
                      </a:cubicBezTo>
                      <a:cubicBezTo>
                        <a:pt x="45" y="90"/>
                        <a:pt x="45" y="90"/>
                        <a:pt x="45" y="90"/>
                      </a:cubicBezTo>
                      <a:cubicBezTo>
                        <a:pt x="45" y="90"/>
                        <a:pt x="45" y="90"/>
                        <a:pt x="46" y="90"/>
                      </a:cubicBezTo>
                      <a:cubicBezTo>
                        <a:pt x="46" y="90"/>
                        <a:pt x="46" y="90"/>
                        <a:pt x="46" y="90"/>
                      </a:cubicBezTo>
                      <a:cubicBezTo>
                        <a:pt x="46" y="89"/>
                        <a:pt x="46" y="89"/>
                        <a:pt x="46" y="89"/>
                      </a:cubicBezTo>
                      <a:cubicBezTo>
                        <a:pt x="46" y="89"/>
                        <a:pt x="46" y="89"/>
                        <a:pt x="46" y="88"/>
                      </a:cubicBezTo>
                      <a:cubicBezTo>
                        <a:pt x="46" y="88"/>
                        <a:pt x="46" y="88"/>
                        <a:pt x="46" y="88"/>
                      </a:cubicBezTo>
                      <a:cubicBezTo>
                        <a:pt x="45" y="88"/>
                        <a:pt x="45" y="88"/>
                        <a:pt x="45" y="88"/>
                      </a:cubicBezTo>
                      <a:cubicBezTo>
                        <a:pt x="45" y="88"/>
                        <a:pt x="45" y="88"/>
                        <a:pt x="45" y="87"/>
                      </a:cubicBezTo>
                      <a:cubicBezTo>
                        <a:pt x="45" y="87"/>
                        <a:pt x="45" y="87"/>
                        <a:pt x="45" y="87"/>
                      </a:cubicBezTo>
                      <a:cubicBezTo>
                        <a:pt x="45" y="87"/>
                        <a:pt x="45" y="87"/>
                        <a:pt x="46" y="87"/>
                      </a:cubicBezTo>
                      <a:cubicBezTo>
                        <a:pt x="46" y="87"/>
                        <a:pt x="46" y="87"/>
                        <a:pt x="46" y="87"/>
                      </a:cubicBezTo>
                      <a:cubicBezTo>
                        <a:pt x="46" y="87"/>
                        <a:pt x="46" y="87"/>
                        <a:pt x="46" y="87"/>
                      </a:cubicBezTo>
                      <a:cubicBezTo>
                        <a:pt x="46" y="87"/>
                        <a:pt x="46" y="87"/>
                        <a:pt x="46" y="87"/>
                      </a:cubicBezTo>
                      <a:cubicBezTo>
                        <a:pt x="46" y="87"/>
                        <a:pt x="46" y="87"/>
                        <a:pt x="46" y="87"/>
                      </a:cubicBezTo>
                      <a:cubicBezTo>
                        <a:pt x="46" y="87"/>
                        <a:pt x="46" y="86"/>
                        <a:pt x="46" y="86"/>
                      </a:cubicBez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5" y="86"/>
                        <a:pt x="45" y="86"/>
                        <a:pt x="45" y="85"/>
                      </a:cubicBezTo>
                      <a:cubicBezTo>
                        <a:pt x="45" y="85"/>
                        <a:pt x="45" y="85"/>
                        <a:pt x="45" y="85"/>
                      </a:cubicBezTo>
                      <a:cubicBezTo>
                        <a:pt x="45" y="85"/>
                        <a:pt x="45" y="85"/>
                        <a:pt x="44" y="85"/>
                      </a:cubicBezTo>
                      <a:cubicBezTo>
                        <a:pt x="44" y="85"/>
                        <a:pt x="44" y="85"/>
                        <a:pt x="44" y="85"/>
                      </a:cubicBezTo>
                      <a:cubicBezTo>
                        <a:pt x="44" y="85"/>
                        <a:pt x="44" y="85"/>
                        <a:pt x="44" y="85"/>
                      </a:cubicBezTo>
                      <a:cubicBezTo>
                        <a:pt x="44" y="85"/>
                        <a:pt x="44" y="85"/>
                        <a:pt x="43" y="85"/>
                      </a:cubicBezTo>
                      <a:cubicBezTo>
                        <a:pt x="43" y="85"/>
                        <a:pt x="43" y="86"/>
                        <a:pt x="43" y="86"/>
                      </a:cubicBezTo>
                      <a:cubicBezTo>
                        <a:pt x="43" y="86"/>
                        <a:pt x="43" y="86"/>
                        <a:pt x="43" y="86"/>
                      </a:cubicBezTo>
                      <a:cubicBezTo>
                        <a:pt x="43" y="86"/>
                        <a:pt x="43" y="86"/>
                        <a:pt x="43" y="86"/>
                      </a:cubicBezTo>
                      <a:cubicBezTo>
                        <a:pt x="43" y="86"/>
                        <a:pt x="43" y="86"/>
                        <a:pt x="43" y="86"/>
                      </a:cubicBezTo>
                      <a:cubicBezTo>
                        <a:pt x="43" y="86"/>
                        <a:pt x="43" y="86"/>
                        <a:pt x="43" y="86"/>
                      </a:cubicBezTo>
                      <a:cubicBezTo>
                        <a:pt x="43" y="86"/>
                        <a:pt x="43" y="86"/>
                        <a:pt x="43" y="86"/>
                      </a:cubicBezTo>
                      <a:cubicBezTo>
                        <a:pt x="43" y="86"/>
                        <a:pt x="43" y="86"/>
                        <a:pt x="43" y="86"/>
                      </a:cubicBezTo>
                      <a:cubicBezTo>
                        <a:pt x="43" y="86"/>
                        <a:pt x="43" y="86"/>
                        <a:pt x="43" y="86"/>
                      </a:cubicBezTo>
                      <a:cubicBezTo>
                        <a:pt x="43" y="86"/>
                        <a:pt x="43" y="86"/>
                        <a:pt x="43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1" y="86"/>
                        <a:pt x="41" y="86"/>
                      </a:cubicBezTo>
                      <a:cubicBezTo>
                        <a:pt x="41" y="86"/>
                        <a:pt x="41" y="86"/>
                        <a:pt x="41" y="86"/>
                      </a:cubicBezTo>
                      <a:cubicBezTo>
                        <a:pt x="41" y="86"/>
                        <a:pt x="41" y="86"/>
                        <a:pt x="41" y="86"/>
                      </a:cubicBezTo>
                      <a:cubicBezTo>
                        <a:pt x="41" y="86"/>
                        <a:pt x="41" y="86"/>
                        <a:pt x="41" y="86"/>
                      </a:cubicBezTo>
                      <a:cubicBezTo>
                        <a:pt x="41" y="86"/>
                        <a:pt x="41" y="86"/>
                        <a:pt x="41" y="86"/>
                      </a:cubicBezTo>
                      <a:cubicBezTo>
                        <a:pt x="41" y="86"/>
                        <a:pt x="41" y="86"/>
                        <a:pt x="41" y="86"/>
                      </a:cubicBezTo>
                      <a:cubicBezTo>
                        <a:pt x="41" y="86"/>
                        <a:pt x="41" y="86"/>
                        <a:pt x="41" y="86"/>
                      </a:cubicBezTo>
                      <a:cubicBezTo>
                        <a:pt x="41" y="86"/>
                        <a:pt x="41" y="86"/>
                        <a:pt x="41" y="86"/>
                      </a:cubicBezTo>
                      <a:cubicBezTo>
                        <a:pt x="41" y="86"/>
                        <a:pt x="41" y="86"/>
                        <a:pt x="41" y="86"/>
                      </a:cubicBezTo>
                      <a:cubicBezTo>
                        <a:pt x="41" y="86"/>
                        <a:pt x="41" y="86"/>
                        <a:pt x="41" y="86"/>
                      </a:cubicBezTo>
                      <a:cubicBezTo>
                        <a:pt x="41" y="86"/>
                        <a:pt x="41" y="86"/>
                        <a:pt x="40" y="86"/>
                      </a:cubicBezTo>
                      <a:cubicBezTo>
                        <a:pt x="40" y="86"/>
                        <a:pt x="40" y="86"/>
                        <a:pt x="40" y="86"/>
                      </a:cubicBezTo>
                      <a:cubicBezTo>
                        <a:pt x="40" y="86"/>
                        <a:pt x="40" y="86"/>
                        <a:pt x="40" y="86"/>
                      </a:cubicBezTo>
                      <a:cubicBezTo>
                        <a:pt x="40" y="86"/>
                        <a:pt x="40" y="86"/>
                        <a:pt x="40" y="86"/>
                      </a:cubicBezTo>
                      <a:cubicBezTo>
                        <a:pt x="40" y="86"/>
                        <a:pt x="40" y="86"/>
                        <a:pt x="40" y="86"/>
                      </a:cubicBezTo>
                      <a:cubicBezTo>
                        <a:pt x="40" y="86"/>
                        <a:pt x="40" y="86"/>
                        <a:pt x="40" y="86"/>
                      </a:cubicBezTo>
                      <a:cubicBezTo>
                        <a:pt x="40" y="86"/>
                        <a:pt x="40" y="86"/>
                        <a:pt x="40" y="86"/>
                      </a:cubicBezTo>
                      <a:cubicBezTo>
                        <a:pt x="40" y="86"/>
                        <a:pt x="40" y="86"/>
                        <a:pt x="40" y="86"/>
                      </a:cubicBezTo>
                      <a:cubicBezTo>
                        <a:pt x="40" y="86"/>
                        <a:pt x="40" y="86"/>
                        <a:pt x="40" y="86"/>
                      </a:cubicBezTo>
                      <a:cubicBezTo>
                        <a:pt x="40" y="86"/>
                        <a:pt x="40" y="86"/>
                        <a:pt x="39" y="86"/>
                      </a:cubicBezTo>
                      <a:cubicBezTo>
                        <a:pt x="39" y="86"/>
                        <a:pt x="39" y="86"/>
                        <a:pt x="39" y="86"/>
                      </a:cubicBezTo>
                      <a:cubicBezTo>
                        <a:pt x="39" y="86"/>
                        <a:pt x="39" y="86"/>
                        <a:pt x="39" y="86"/>
                      </a:cubicBezTo>
                      <a:cubicBezTo>
                        <a:pt x="39" y="86"/>
                        <a:pt x="39" y="86"/>
                        <a:pt x="39" y="86"/>
                      </a:cubicBezTo>
                      <a:cubicBezTo>
                        <a:pt x="39" y="86"/>
                        <a:pt x="39" y="86"/>
                        <a:pt x="39" y="86"/>
                      </a:cubicBezTo>
                      <a:cubicBezTo>
                        <a:pt x="39" y="86"/>
                        <a:pt x="39" y="86"/>
                        <a:pt x="39" y="86"/>
                      </a:cubicBezTo>
                      <a:cubicBezTo>
                        <a:pt x="39" y="86"/>
                        <a:pt x="39" y="86"/>
                        <a:pt x="39" y="86"/>
                      </a:cubicBezTo>
                      <a:cubicBezTo>
                        <a:pt x="39" y="86"/>
                        <a:pt x="39" y="86"/>
                        <a:pt x="39" y="86"/>
                      </a:cubicBezTo>
                      <a:cubicBezTo>
                        <a:pt x="39" y="86"/>
                        <a:pt x="39" y="86"/>
                        <a:pt x="39" y="86"/>
                      </a:cubicBezTo>
                      <a:cubicBezTo>
                        <a:pt x="38" y="86"/>
                        <a:pt x="38" y="86"/>
                        <a:pt x="38" y="86"/>
                      </a:cubicBezTo>
                      <a:cubicBezTo>
                        <a:pt x="38" y="86"/>
                        <a:pt x="38" y="86"/>
                        <a:pt x="38" y="86"/>
                      </a:cubicBezTo>
                      <a:cubicBezTo>
                        <a:pt x="38" y="86"/>
                        <a:pt x="38" y="86"/>
                        <a:pt x="38" y="86"/>
                      </a:cubicBezTo>
                      <a:cubicBezTo>
                        <a:pt x="38" y="86"/>
                        <a:pt x="38" y="86"/>
                        <a:pt x="38" y="86"/>
                      </a:cubicBezTo>
                      <a:cubicBezTo>
                        <a:pt x="38" y="86"/>
                        <a:pt x="38" y="86"/>
                        <a:pt x="38" y="86"/>
                      </a:cubicBezTo>
                      <a:cubicBezTo>
                        <a:pt x="38" y="86"/>
                        <a:pt x="38" y="86"/>
                        <a:pt x="38" y="86"/>
                      </a:cubicBezTo>
                      <a:cubicBezTo>
                        <a:pt x="38" y="86"/>
                        <a:pt x="38" y="86"/>
                        <a:pt x="38" y="86"/>
                      </a:cubicBezTo>
                      <a:cubicBezTo>
                        <a:pt x="38" y="86"/>
                        <a:pt x="37" y="86"/>
                        <a:pt x="37" y="86"/>
                      </a:cubicBezTo>
                      <a:cubicBezTo>
                        <a:pt x="37" y="86"/>
                        <a:pt x="37" y="86"/>
                        <a:pt x="37" y="86"/>
                      </a:cubicBezTo>
                      <a:cubicBezTo>
                        <a:pt x="37" y="86"/>
                        <a:pt x="37" y="86"/>
                        <a:pt x="37" y="86"/>
                      </a:cubicBezTo>
                      <a:cubicBezTo>
                        <a:pt x="37" y="86"/>
                        <a:pt x="37" y="86"/>
                        <a:pt x="37" y="86"/>
                      </a:cubicBezTo>
                      <a:cubicBezTo>
                        <a:pt x="37" y="86"/>
                        <a:pt x="37" y="86"/>
                        <a:pt x="36" y="86"/>
                      </a:cubicBezTo>
                      <a:cubicBezTo>
                        <a:pt x="36" y="86"/>
                        <a:pt x="36" y="86"/>
                        <a:pt x="36" y="86"/>
                      </a:cubicBezTo>
                      <a:cubicBezTo>
                        <a:pt x="36" y="86"/>
                        <a:pt x="36" y="86"/>
                        <a:pt x="36" y="86"/>
                      </a:cubicBezTo>
                      <a:cubicBezTo>
                        <a:pt x="36" y="86"/>
                        <a:pt x="36" y="86"/>
                        <a:pt x="36" y="86"/>
                      </a:cubicBezTo>
                      <a:cubicBezTo>
                        <a:pt x="36" y="86"/>
                        <a:pt x="36" y="86"/>
                        <a:pt x="36" y="86"/>
                      </a:cubicBezTo>
                      <a:cubicBezTo>
                        <a:pt x="36" y="86"/>
                        <a:pt x="36" y="86"/>
                        <a:pt x="36" y="86"/>
                      </a:cubicBezTo>
                      <a:cubicBezTo>
                        <a:pt x="36" y="86"/>
                        <a:pt x="35" y="86"/>
                        <a:pt x="35" y="86"/>
                      </a:cubicBezTo>
                      <a:cubicBezTo>
                        <a:pt x="35" y="86"/>
                        <a:pt x="35" y="86"/>
                        <a:pt x="35" y="86"/>
                      </a:cubicBezTo>
                      <a:cubicBezTo>
                        <a:pt x="35" y="86"/>
                        <a:pt x="35" y="86"/>
                        <a:pt x="35" y="86"/>
                      </a:cubicBezTo>
                      <a:cubicBezTo>
                        <a:pt x="35" y="86"/>
                        <a:pt x="35" y="86"/>
                        <a:pt x="35" y="86"/>
                      </a:cubicBezTo>
                      <a:cubicBezTo>
                        <a:pt x="35" y="86"/>
                        <a:pt x="35" y="86"/>
                        <a:pt x="35" y="86"/>
                      </a:cubicBezTo>
                      <a:cubicBezTo>
                        <a:pt x="35" y="86"/>
                        <a:pt x="35" y="86"/>
                        <a:pt x="35" y="86"/>
                      </a:cubicBezTo>
                      <a:cubicBezTo>
                        <a:pt x="35" y="86"/>
                        <a:pt x="35" y="86"/>
                        <a:pt x="35" y="86"/>
                      </a:cubicBezTo>
                      <a:cubicBezTo>
                        <a:pt x="35" y="86"/>
                        <a:pt x="34" y="86"/>
                        <a:pt x="34" y="86"/>
                      </a:cubicBezTo>
                      <a:cubicBezTo>
                        <a:pt x="34" y="86"/>
                        <a:pt x="34" y="86"/>
                        <a:pt x="34" y="86"/>
                      </a:cubicBezTo>
                      <a:cubicBezTo>
                        <a:pt x="34" y="86"/>
                        <a:pt x="34" y="86"/>
                        <a:pt x="34" y="86"/>
                      </a:cubicBezTo>
                      <a:cubicBezTo>
                        <a:pt x="34" y="86"/>
                        <a:pt x="34" y="86"/>
                        <a:pt x="34" y="86"/>
                      </a:cubicBezTo>
                      <a:cubicBezTo>
                        <a:pt x="34" y="86"/>
                        <a:pt x="34" y="86"/>
                        <a:pt x="34" y="86"/>
                      </a:cubicBezTo>
                      <a:cubicBezTo>
                        <a:pt x="34" y="86"/>
                        <a:pt x="34" y="86"/>
                        <a:pt x="34" y="86"/>
                      </a:cubicBezTo>
                      <a:cubicBezTo>
                        <a:pt x="34" y="86"/>
                        <a:pt x="33" y="86"/>
                        <a:pt x="33" y="86"/>
                      </a:cubicBezTo>
                      <a:cubicBezTo>
                        <a:pt x="33" y="86"/>
                        <a:pt x="33" y="87"/>
                        <a:pt x="33" y="87"/>
                      </a:cubicBezTo>
                      <a:cubicBezTo>
                        <a:pt x="33" y="87"/>
                        <a:pt x="33" y="87"/>
                        <a:pt x="33" y="87"/>
                      </a:cubicBezTo>
                      <a:cubicBezTo>
                        <a:pt x="33" y="87"/>
                        <a:pt x="33" y="86"/>
                        <a:pt x="33" y="86"/>
                      </a:cubicBezTo>
                      <a:cubicBezTo>
                        <a:pt x="33" y="86"/>
                        <a:pt x="33" y="86"/>
                        <a:pt x="32" y="86"/>
                      </a:cubicBezTo>
                      <a:cubicBezTo>
                        <a:pt x="32" y="86"/>
                        <a:pt x="32" y="86"/>
                        <a:pt x="32" y="87"/>
                      </a:cubicBezTo>
                      <a:cubicBezTo>
                        <a:pt x="32" y="87"/>
                        <a:pt x="32" y="87"/>
                        <a:pt x="32" y="87"/>
                      </a:cubicBezTo>
                      <a:cubicBezTo>
                        <a:pt x="32" y="87"/>
                        <a:pt x="32" y="87"/>
                        <a:pt x="32" y="87"/>
                      </a:cubicBezTo>
                      <a:cubicBezTo>
                        <a:pt x="31" y="87"/>
                        <a:pt x="31" y="87"/>
                        <a:pt x="31" y="87"/>
                      </a:cubicBezTo>
                      <a:cubicBezTo>
                        <a:pt x="31" y="87"/>
                        <a:pt x="31" y="87"/>
                        <a:pt x="31" y="87"/>
                      </a:cubicBezTo>
                      <a:cubicBezTo>
                        <a:pt x="31" y="87"/>
                        <a:pt x="31" y="88"/>
                        <a:pt x="31" y="88"/>
                      </a:cubicBezTo>
                      <a:cubicBezTo>
                        <a:pt x="30" y="88"/>
                        <a:pt x="30" y="88"/>
                        <a:pt x="30" y="88"/>
                      </a:cubicBezTo>
                      <a:cubicBezTo>
                        <a:pt x="30" y="88"/>
                        <a:pt x="30" y="88"/>
                        <a:pt x="30" y="88"/>
                      </a:cubicBezTo>
                      <a:cubicBezTo>
                        <a:pt x="30" y="88"/>
                        <a:pt x="30" y="88"/>
                        <a:pt x="30" y="88"/>
                      </a:cubicBezTo>
                      <a:cubicBezTo>
                        <a:pt x="30" y="88"/>
                        <a:pt x="30" y="87"/>
                        <a:pt x="30" y="87"/>
                      </a:cubicBezTo>
                      <a:cubicBezTo>
                        <a:pt x="30" y="87"/>
                        <a:pt x="30" y="87"/>
                        <a:pt x="30" y="87"/>
                      </a:cubicBezTo>
                      <a:cubicBezTo>
                        <a:pt x="30" y="87"/>
                        <a:pt x="30" y="87"/>
                        <a:pt x="30" y="87"/>
                      </a:cubicBezTo>
                      <a:cubicBezTo>
                        <a:pt x="30" y="87"/>
                        <a:pt x="30" y="87"/>
                        <a:pt x="30" y="87"/>
                      </a:cubicBezTo>
                      <a:cubicBezTo>
                        <a:pt x="30" y="88"/>
                        <a:pt x="30" y="88"/>
                        <a:pt x="30" y="88"/>
                      </a:cubicBezTo>
                      <a:cubicBezTo>
                        <a:pt x="30" y="88"/>
                        <a:pt x="30" y="88"/>
                        <a:pt x="30" y="88"/>
                      </a:cubicBezTo>
                      <a:cubicBezTo>
                        <a:pt x="30" y="88"/>
                        <a:pt x="30" y="88"/>
                        <a:pt x="30" y="88"/>
                      </a:cubicBezTo>
                      <a:cubicBezTo>
                        <a:pt x="30" y="88"/>
                        <a:pt x="30" y="88"/>
                        <a:pt x="29" y="88"/>
                      </a:cubicBezTo>
                      <a:cubicBezTo>
                        <a:pt x="29" y="88"/>
                        <a:pt x="29" y="88"/>
                        <a:pt x="29" y="88"/>
                      </a:cubicBezTo>
                      <a:cubicBezTo>
                        <a:pt x="29" y="88"/>
                        <a:pt x="29" y="88"/>
                        <a:pt x="29" y="88"/>
                      </a:cubicBezTo>
                      <a:cubicBezTo>
                        <a:pt x="29" y="88"/>
                        <a:pt x="29" y="88"/>
                        <a:pt x="29" y="88"/>
                      </a:cubicBezTo>
                      <a:cubicBezTo>
                        <a:pt x="29" y="88"/>
                        <a:pt x="29" y="88"/>
                        <a:pt x="29" y="88"/>
                      </a:cubicBezTo>
                      <a:cubicBezTo>
                        <a:pt x="29" y="88"/>
                        <a:pt x="29" y="89"/>
                        <a:pt x="29" y="89"/>
                      </a:cubicBezTo>
                      <a:cubicBezTo>
                        <a:pt x="29" y="89"/>
                        <a:pt x="28" y="89"/>
                        <a:pt x="28" y="89"/>
                      </a:cubicBezTo>
                      <a:cubicBezTo>
                        <a:pt x="28" y="89"/>
                        <a:pt x="28" y="89"/>
                        <a:pt x="28" y="89"/>
                      </a:cubicBezTo>
                      <a:cubicBezTo>
                        <a:pt x="28" y="89"/>
                        <a:pt x="28" y="89"/>
                        <a:pt x="28" y="89"/>
                      </a:cubicBezTo>
                      <a:cubicBezTo>
                        <a:pt x="28" y="89"/>
                        <a:pt x="28" y="89"/>
                        <a:pt x="28" y="89"/>
                      </a:cubicBezTo>
                      <a:cubicBezTo>
                        <a:pt x="28" y="89"/>
                        <a:pt x="28" y="89"/>
                        <a:pt x="28" y="89"/>
                      </a:cubicBezTo>
                      <a:cubicBezTo>
                        <a:pt x="28" y="89"/>
                        <a:pt x="28" y="89"/>
                        <a:pt x="28" y="89"/>
                      </a:cubicBezTo>
                      <a:cubicBezTo>
                        <a:pt x="28" y="89"/>
                        <a:pt x="28" y="89"/>
                        <a:pt x="28" y="89"/>
                      </a:cubicBezTo>
                      <a:cubicBezTo>
                        <a:pt x="27" y="89"/>
                        <a:pt x="27" y="89"/>
                        <a:pt x="27" y="89"/>
                      </a:cubicBezTo>
                      <a:cubicBezTo>
                        <a:pt x="27" y="89"/>
                        <a:pt x="27" y="89"/>
                        <a:pt x="27" y="89"/>
                      </a:cubicBezTo>
                      <a:cubicBezTo>
                        <a:pt x="27" y="89"/>
                        <a:pt x="27" y="89"/>
                        <a:pt x="27" y="89"/>
                      </a:cubicBezTo>
                      <a:cubicBezTo>
                        <a:pt x="27" y="89"/>
                        <a:pt x="27" y="89"/>
                        <a:pt x="27" y="89"/>
                      </a:cubicBezTo>
                      <a:cubicBezTo>
                        <a:pt x="27" y="89"/>
                        <a:pt x="27" y="89"/>
                        <a:pt x="27" y="89"/>
                      </a:cubicBezTo>
                      <a:cubicBezTo>
                        <a:pt x="27" y="89"/>
                        <a:pt x="27" y="89"/>
                        <a:pt x="27" y="89"/>
                      </a:cubicBezTo>
                      <a:cubicBezTo>
                        <a:pt x="27" y="89"/>
                        <a:pt x="27" y="89"/>
                        <a:pt x="27" y="89"/>
                      </a:cubicBezTo>
                      <a:cubicBezTo>
                        <a:pt x="27" y="89"/>
                        <a:pt x="27" y="89"/>
                        <a:pt x="27" y="89"/>
                      </a:cubicBezTo>
                      <a:cubicBezTo>
                        <a:pt x="27" y="88"/>
                        <a:pt x="27" y="88"/>
                        <a:pt x="27" y="88"/>
                      </a:cubicBezTo>
                      <a:cubicBezTo>
                        <a:pt x="27" y="88"/>
                        <a:pt x="27" y="88"/>
                        <a:pt x="27" y="88"/>
                      </a:cubicBezTo>
                      <a:cubicBezTo>
                        <a:pt x="26" y="88"/>
                        <a:pt x="26" y="88"/>
                        <a:pt x="26" y="88"/>
                      </a:cubicBezTo>
                      <a:cubicBezTo>
                        <a:pt x="26" y="88"/>
                        <a:pt x="26" y="89"/>
                        <a:pt x="26" y="89"/>
                      </a:cubicBezTo>
                      <a:cubicBezTo>
                        <a:pt x="26" y="89"/>
                        <a:pt x="26" y="89"/>
                        <a:pt x="26" y="89"/>
                      </a:cubicBezTo>
                      <a:cubicBezTo>
                        <a:pt x="26" y="89"/>
                        <a:pt x="26" y="88"/>
                        <a:pt x="26" y="88"/>
                      </a:cubicBezTo>
                      <a:cubicBezTo>
                        <a:pt x="26" y="88"/>
                        <a:pt x="26" y="88"/>
                        <a:pt x="26" y="88"/>
                      </a:cubicBezTo>
                      <a:cubicBezTo>
                        <a:pt x="26" y="88"/>
                        <a:pt x="26" y="88"/>
                        <a:pt x="26" y="88"/>
                      </a:cubicBezTo>
                      <a:cubicBezTo>
                        <a:pt x="25" y="88"/>
                        <a:pt x="25" y="88"/>
                        <a:pt x="25" y="88"/>
                      </a:cubicBezTo>
                      <a:cubicBezTo>
                        <a:pt x="25" y="88"/>
                        <a:pt x="25" y="88"/>
                        <a:pt x="25" y="88"/>
                      </a:cubicBezTo>
                      <a:cubicBezTo>
                        <a:pt x="25" y="88"/>
                        <a:pt x="25" y="89"/>
                        <a:pt x="25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5" y="89"/>
                        <a:pt x="25" y="89"/>
                        <a:pt x="24" y="89"/>
                      </a:cubicBezTo>
                      <a:cubicBezTo>
                        <a:pt x="24" y="89"/>
                        <a:pt x="24" y="89"/>
                        <a:pt x="24" y="88"/>
                      </a:cubicBezTo>
                      <a:cubicBezTo>
                        <a:pt x="24" y="88"/>
                        <a:pt x="24" y="88"/>
                        <a:pt x="24" y="88"/>
                      </a:cubicBezTo>
                      <a:cubicBezTo>
                        <a:pt x="24" y="88"/>
                        <a:pt x="24" y="88"/>
                        <a:pt x="24" y="88"/>
                      </a:cubicBezTo>
                      <a:cubicBezTo>
                        <a:pt x="24" y="88"/>
                        <a:pt x="23" y="88"/>
                        <a:pt x="23" y="87"/>
                      </a:cubicBezTo>
                      <a:cubicBezTo>
                        <a:pt x="23" y="87"/>
                        <a:pt x="23" y="87"/>
                        <a:pt x="23" y="87"/>
                      </a:cubicBezTo>
                      <a:cubicBezTo>
                        <a:pt x="23" y="87"/>
                        <a:pt x="23" y="88"/>
                        <a:pt x="23" y="88"/>
                      </a:cubicBezTo>
                      <a:cubicBezTo>
                        <a:pt x="22" y="88"/>
                        <a:pt x="22" y="88"/>
                        <a:pt x="22" y="88"/>
                      </a:cubicBezTo>
                      <a:cubicBezTo>
                        <a:pt x="22" y="88"/>
                        <a:pt x="22" y="88"/>
                        <a:pt x="22" y="88"/>
                      </a:cubicBezTo>
                      <a:cubicBezTo>
                        <a:pt x="22" y="88"/>
                        <a:pt x="22" y="89"/>
                        <a:pt x="22" y="89"/>
                      </a:cubicBezTo>
                      <a:cubicBezTo>
                        <a:pt x="22" y="89"/>
                        <a:pt x="22" y="89"/>
                        <a:pt x="22" y="89"/>
                      </a:cubicBezTo>
                      <a:cubicBezTo>
                        <a:pt x="22" y="89"/>
                        <a:pt x="22" y="89"/>
                        <a:pt x="22" y="90"/>
                      </a:cubicBezTo>
                      <a:cubicBezTo>
                        <a:pt x="21" y="90"/>
                        <a:pt x="21" y="90"/>
                        <a:pt x="21" y="90"/>
                      </a:cubicBezTo>
                      <a:cubicBezTo>
                        <a:pt x="21" y="90"/>
                        <a:pt x="21" y="90"/>
                        <a:pt x="21" y="90"/>
                      </a:cubicBezTo>
                      <a:cubicBezTo>
                        <a:pt x="21" y="90"/>
                        <a:pt x="21" y="90"/>
                        <a:pt x="21" y="90"/>
                      </a:cubicBezTo>
                      <a:cubicBezTo>
                        <a:pt x="21" y="90"/>
                        <a:pt x="21" y="90"/>
                        <a:pt x="21" y="90"/>
                      </a:cubicBezTo>
                      <a:cubicBezTo>
                        <a:pt x="21" y="91"/>
                        <a:pt x="21" y="91"/>
                        <a:pt x="21" y="91"/>
                      </a:cubicBezTo>
                      <a:cubicBezTo>
                        <a:pt x="21" y="91"/>
                        <a:pt x="21" y="91"/>
                        <a:pt x="21" y="91"/>
                      </a:cubicBezTo>
                      <a:cubicBezTo>
                        <a:pt x="21" y="91"/>
                        <a:pt x="21" y="91"/>
                        <a:pt x="20" y="91"/>
                      </a:cubicBezTo>
                      <a:cubicBezTo>
                        <a:pt x="20" y="91"/>
                        <a:pt x="20" y="91"/>
                        <a:pt x="20" y="91"/>
                      </a:cubicBezTo>
                      <a:cubicBezTo>
                        <a:pt x="20" y="91"/>
                        <a:pt x="20" y="91"/>
                        <a:pt x="20" y="91"/>
                      </a:cubicBezTo>
                      <a:cubicBezTo>
                        <a:pt x="20" y="91"/>
                        <a:pt x="20" y="91"/>
                        <a:pt x="20" y="91"/>
                      </a:cubicBezTo>
                      <a:cubicBezTo>
                        <a:pt x="20" y="91"/>
                        <a:pt x="20" y="91"/>
                        <a:pt x="20" y="91"/>
                      </a:cubicBezTo>
                      <a:cubicBezTo>
                        <a:pt x="20" y="91"/>
                        <a:pt x="20" y="91"/>
                        <a:pt x="20" y="91"/>
                      </a:cubicBezTo>
                      <a:cubicBezTo>
                        <a:pt x="20" y="91"/>
                        <a:pt x="20" y="91"/>
                        <a:pt x="20" y="91"/>
                      </a:cubicBezTo>
                      <a:cubicBezTo>
                        <a:pt x="20" y="91"/>
                        <a:pt x="20" y="91"/>
                        <a:pt x="19" y="91"/>
                      </a:cubicBezTo>
                      <a:cubicBezTo>
                        <a:pt x="19" y="91"/>
                        <a:pt x="19" y="91"/>
                        <a:pt x="19" y="91"/>
                      </a:cubicBezTo>
                      <a:cubicBezTo>
                        <a:pt x="19" y="92"/>
                        <a:pt x="19" y="92"/>
                        <a:pt x="19" y="92"/>
                      </a:cubicBezTo>
                      <a:cubicBezTo>
                        <a:pt x="19" y="92"/>
                        <a:pt x="19" y="92"/>
                        <a:pt x="19" y="92"/>
                      </a:cubicBezTo>
                      <a:cubicBezTo>
                        <a:pt x="18" y="92"/>
                        <a:pt x="18" y="92"/>
                        <a:pt x="18" y="92"/>
                      </a:cubicBezTo>
                      <a:cubicBezTo>
                        <a:pt x="18" y="92"/>
                        <a:pt x="18" y="92"/>
                        <a:pt x="18" y="92"/>
                      </a:cubicBezTo>
                      <a:cubicBezTo>
                        <a:pt x="18" y="92"/>
                        <a:pt x="18" y="92"/>
                        <a:pt x="18" y="93"/>
                      </a:cubicBezTo>
                      <a:cubicBezTo>
                        <a:pt x="18" y="93"/>
                        <a:pt x="18" y="93"/>
                        <a:pt x="17" y="93"/>
                      </a:cubicBezTo>
                      <a:cubicBezTo>
                        <a:pt x="17" y="93"/>
                        <a:pt x="17" y="93"/>
                        <a:pt x="17" y="93"/>
                      </a:cubicBezTo>
                      <a:cubicBezTo>
                        <a:pt x="17" y="93"/>
                        <a:pt x="17" y="93"/>
                        <a:pt x="17" y="93"/>
                      </a:cubicBezTo>
                      <a:cubicBezTo>
                        <a:pt x="17" y="93"/>
                        <a:pt x="17" y="93"/>
                        <a:pt x="17" y="94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6" y="94"/>
                        <a:pt x="16" y="94"/>
                        <a:pt x="16" y="94"/>
                      </a:cubicBezTo>
                      <a:cubicBezTo>
                        <a:pt x="16" y="94"/>
                        <a:pt x="16" y="94"/>
                        <a:pt x="16" y="94"/>
                      </a:cubicBezTo>
                      <a:cubicBezTo>
                        <a:pt x="16" y="94"/>
                        <a:pt x="16" y="95"/>
                        <a:pt x="16" y="95"/>
                      </a:cubicBezTo>
                      <a:cubicBezTo>
                        <a:pt x="16" y="95"/>
                        <a:pt x="16" y="95"/>
                        <a:pt x="16" y="95"/>
                      </a:cubicBezTo>
                      <a:cubicBezTo>
                        <a:pt x="16" y="95"/>
                        <a:pt x="16" y="95"/>
                        <a:pt x="16" y="95"/>
                      </a:cubicBezTo>
                      <a:cubicBezTo>
                        <a:pt x="16" y="95"/>
                        <a:pt x="16" y="95"/>
                        <a:pt x="16" y="95"/>
                      </a:cubicBezTo>
                      <a:cubicBezTo>
                        <a:pt x="16" y="95"/>
                        <a:pt x="16" y="95"/>
                        <a:pt x="16" y="95"/>
                      </a:cubicBezTo>
                      <a:cubicBezTo>
                        <a:pt x="16" y="95"/>
                        <a:pt x="16" y="96"/>
                        <a:pt x="16" y="96"/>
                      </a:cubicBezTo>
                      <a:cubicBezTo>
                        <a:pt x="16" y="96"/>
                        <a:pt x="16" y="96"/>
                        <a:pt x="15" y="96"/>
                      </a:cubicBezTo>
                      <a:cubicBezTo>
                        <a:pt x="15" y="96"/>
                        <a:pt x="15" y="96"/>
                        <a:pt x="15" y="96"/>
                      </a:cubicBezTo>
                      <a:cubicBezTo>
                        <a:pt x="15" y="97"/>
                        <a:pt x="15" y="97"/>
                        <a:pt x="15" y="97"/>
                      </a:cubicBezTo>
                      <a:cubicBezTo>
                        <a:pt x="15" y="97"/>
                        <a:pt x="15" y="97"/>
                        <a:pt x="15" y="97"/>
                      </a:cubicBezTo>
                      <a:cubicBezTo>
                        <a:pt x="15" y="97"/>
                        <a:pt x="15" y="97"/>
                        <a:pt x="15" y="97"/>
                      </a:cubicBezTo>
                      <a:cubicBezTo>
                        <a:pt x="15" y="97"/>
                        <a:pt x="15" y="97"/>
                        <a:pt x="15" y="97"/>
                      </a:cubicBezTo>
                      <a:cubicBezTo>
                        <a:pt x="15" y="97"/>
                        <a:pt x="15" y="97"/>
                        <a:pt x="15" y="98"/>
                      </a:cubicBezTo>
                      <a:cubicBezTo>
                        <a:pt x="15" y="98"/>
                        <a:pt x="15" y="98"/>
                        <a:pt x="15" y="98"/>
                      </a:cubicBezTo>
                      <a:cubicBezTo>
                        <a:pt x="15" y="98"/>
                        <a:pt x="15" y="98"/>
                        <a:pt x="15" y="98"/>
                      </a:cubicBezTo>
                      <a:cubicBezTo>
                        <a:pt x="15" y="98"/>
                        <a:pt x="15" y="98"/>
                        <a:pt x="15" y="99"/>
                      </a:cubicBezTo>
                      <a:cubicBezTo>
                        <a:pt x="15" y="99"/>
                        <a:pt x="15" y="99"/>
                        <a:pt x="15" y="99"/>
                      </a:cubicBezTo>
                      <a:cubicBezTo>
                        <a:pt x="14" y="99"/>
                        <a:pt x="14" y="99"/>
                        <a:pt x="14" y="99"/>
                      </a:cubicBezTo>
                      <a:cubicBezTo>
                        <a:pt x="14" y="99"/>
                        <a:pt x="14" y="99"/>
                        <a:pt x="14" y="99"/>
                      </a:cubicBezTo>
                      <a:cubicBezTo>
                        <a:pt x="14" y="99"/>
                        <a:pt x="14" y="100"/>
                        <a:pt x="14" y="100"/>
                      </a:cubicBezTo>
                      <a:cubicBezTo>
                        <a:pt x="14" y="100"/>
                        <a:pt x="14" y="100"/>
                        <a:pt x="14" y="100"/>
                      </a:cubicBezTo>
                      <a:cubicBezTo>
                        <a:pt x="14" y="100"/>
                        <a:pt x="14" y="100"/>
                        <a:pt x="13" y="100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3" y="100"/>
                        <a:pt x="13" y="100"/>
                        <a:pt x="13" y="101"/>
                      </a:cubicBezTo>
                      <a:cubicBezTo>
                        <a:pt x="13" y="101"/>
                        <a:pt x="13" y="101"/>
                        <a:pt x="13" y="101"/>
                      </a:cubicBezTo>
                      <a:cubicBezTo>
                        <a:pt x="13" y="101"/>
                        <a:pt x="13" y="101"/>
                        <a:pt x="13" y="101"/>
                      </a:cubicBezTo>
                      <a:cubicBezTo>
                        <a:pt x="13" y="101"/>
                        <a:pt x="12" y="101"/>
                        <a:pt x="12" y="101"/>
                      </a:cubicBezTo>
                      <a:cubicBezTo>
                        <a:pt x="12" y="101"/>
                        <a:pt x="12" y="101"/>
                        <a:pt x="12" y="101"/>
                      </a:cubicBezTo>
                      <a:cubicBezTo>
                        <a:pt x="12" y="101"/>
                        <a:pt x="12" y="101"/>
                        <a:pt x="12" y="101"/>
                      </a:cubicBezTo>
                      <a:cubicBezTo>
                        <a:pt x="12" y="101"/>
                        <a:pt x="12" y="101"/>
                        <a:pt x="12" y="101"/>
                      </a:cubicBezTo>
                      <a:cubicBezTo>
                        <a:pt x="12" y="101"/>
                        <a:pt x="12" y="101"/>
                        <a:pt x="12" y="101"/>
                      </a:cubicBezTo>
                      <a:cubicBezTo>
                        <a:pt x="12" y="101"/>
                        <a:pt x="12" y="101"/>
                        <a:pt x="12" y="101"/>
                      </a:cubicBezTo>
                      <a:cubicBezTo>
                        <a:pt x="12" y="101"/>
                        <a:pt x="12" y="101"/>
                        <a:pt x="12" y="101"/>
                      </a:cubicBezTo>
                      <a:cubicBezTo>
                        <a:pt x="11" y="101"/>
                        <a:pt x="11" y="101"/>
                        <a:pt x="11" y="101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10" y="102"/>
                        <a:pt x="10" y="102"/>
                        <a:pt x="10" y="102"/>
                      </a:cubicBezTo>
                      <a:cubicBezTo>
                        <a:pt x="10" y="102"/>
                        <a:pt x="10" y="102"/>
                        <a:pt x="10" y="102"/>
                      </a:cubicBezTo>
                      <a:cubicBezTo>
                        <a:pt x="10" y="102"/>
                        <a:pt x="10" y="102"/>
                        <a:pt x="10" y="102"/>
                      </a:cubicBezTo>
                      <a:cubicBezTo>
                        <a:pt x="10" y="102"/>
                        <a:pt x="10" y="102"/>
                        <a:pt x="10" y="102"/>
                      </a:cubicBezTo>
                      <a:cubicBezTo>
                        <a:pt x="10" y="102"/>
                        <a:pt x="10" y="102"/>
                        <a:pt x="10" y="102"/>
                      </a:cubicBezTo>
                      <a:cubicBezTo>
                        <a:pt x="10" y="102"/>
                        <a:pt x="10" y="102"/>
                        <a:pt x="10" y="103"/>
                      </a:cubicBezTo>
                      <a:cubicBezTo>
                        <a:pt x="10" y="103"/>
                        <a:pt x="10" y="103"/>
                        <a:pt x="10" y="103"/>
                      </a:cubicBezTo>
                      <a:cubicBezTo>
                        <a:pt x="9" y="103"/>
                        <a:pt x="9" y="103"/>
                        <a:pt x="9" y="103"/>
                      </a:cubicBezTo>
                      <a:cubicBezTo>
                        <a:pt x="9" y="103"/>
                        <a:pt x="9" y="104"/>
                        <a:pt x="9" y="104"/>
                      </a:cubicBezTo>
                      <a:cubicBezTo>
                        <a:pt x="9" y="104"/>
                        <a:pt x="9" y="104"/>
                        <a:pt x="9" y="104"/>
                      </a:cubicBezTo>
                      <a:cubicBezTo>
                        <a:pt x="9" y="104"/>
                        <a:pt x="9" y="104"/>
                        <a:pt x="8" y="105"/>
                      </a:cubicBezTo>
                      <a:cubicBezTo>
                        <a:pt x="8" y="105"/>
                        <a:pt x="8" y="105"/>
                        <a:pt x="8" y="105"/>
                      </a:cubicBezTo>
                      <a:cubicBezTo>
                        <a:pt x="8" y="105"/>
                        <a:pt x="8" y="105"/>
                        <a:pt x="8" y="105"/>
                      </a:cubicBezTo>
                      <a:cubicBezTo>
                        <a:pt x="8" y="105"/>
                        <a:pt x="8" y="105"/>
                        <a:pt x="8" y="105"/>
                      </a:cubicBezTo>
                      <a:cubicBezTo>
                        <a:pt x="8" y="105"/>
                        <a:pt x="8" y="105"/>
                        <a:pt x="8" y="105"/>
                      </a:cubicBezTo>
                      <a:cubicBezTo>
                        <a:pt x="8" y="105"/>
                        <a:pt x="8" y="105"/>
                        <a:pt x="8" y="105"/>
                      </a:cubicBezTo>
                      <a:cubicBezTo>
                        <a:pt x="8" y="105"/>
                        <a:pt x="7" y="105"/>
                        <a:pt x="7" y="106"/>
                      </a:cubicBezTo>
                      <a:cubicBezTo>
                        <a:pt x="7" y="106"/>
                        <a:pt x="7" y="106"/>
                        <a:pt x="7" y="106"/>
                      </a:cubicBezTo>
                      <a:cubicBezTo>
                        <a:pt x="7" y="106"/>
                        <a:pt x="7" y="106"/>
                        <a:pt x="7" y="106"/>
                      </a:cubicBezTo>
                      <a:cubicBezTo>
                        <a:pt x="7" y="106"/>
                        <a:pt x="7" y="106"/>
                        <a:pt x="7" y="106"/>
                      </a:cubicBezTo>
                      <a:cubicBezTo>
                        <a:pt x="7" y="106"/>
                        <a:pt x="7" y="107"/>
                        <a:pt x="7" y="107"/>
                      </a:cubicBezTo>
                      <a:cubicBezTo>
                        <a:pt x="7" y="107"/>
                        <a:pt x="7" y="107"/>
                        <a:pt x="7" y="107"/>
                      </a:cubicBezTo>
                      <a:cubicBezTo>
                        <a:pt x="7" y="107"/>
                        <a:pt x="7" y="107"/>
                        <a:pt x="7" y="107"/>
                      </a:cubicBezTo>
                      <a:cubicBezTo>
                        <a:pt x="7" y="108"/>
                        <a:pt x="6" y="108"/>
                        <a:pt x="6" y="108"/>
                      </a:cubicBezTo>
                      <a:cubicBezTo>
                        <a:pt x="6" y="108"/>
                        <a:pt x="6" y="108"/>
                        <a:pt x="6" y="108"/>
                      </a:cubicBezTo>
                      <a:cubicBezTo>
                        <a:pt x="6" y="108"/>
                        <a:pt x="6" y="108"/>
                        <a:pt x="6" y="108"/>
                      </a:cubicBezTo>
                      <a:cubicBezTo>
                        <a:pt x="6" y="108"/>
                        <a:pt x="6" y="108"/>
                        <a:pt x="6" y="108"/>
                      </a:cubicBezTo>
                      <a:cubicBezTo>
                        <a:pt x="6" y="109"/>
                        <a:pt x="6" y="109"/>
                        <a:pt x="5" y="109"/>
                      </a:cubicBezTo>
                      <a:cubicBezTo>
                        <a:pt x="5" y="109"/>
                        <a:pt x="5" y="109"/>
                        <a:pt x="5" y="109"/>
                      </a:cubicBezTo>
                      <a:cubicBezTo>
                        <a:pt x="5" y="109"/>
                        <a:pt x="5" y="109"/>
                        <a:pt x="5" y="109"/>
                      </a:cubicBezTo>
                      <a:cubicBezTo>
                        <a:pt x="5" y="109"/>
                        <a:pt x="5" y="109"/>
                        <a:pt x="5" y="109"/>
                      </a:cubicBezTo>
                      <a:cubicBezTo>
                        <a:pt x="5" y="109"/>
                        <a:pt x="5" y="109"/>
                        <a:pt x="5" y="109"/>
                      </a:cubicBezTo>
                      <a:cubicBezTo>
                        <a:pt x="5" y="109"/>
                        <a:pt x="5" y="109"/>
                        <a:pt x="5" y="109"/>
                      </a:cubicBezTo>
                      <a:cubicBezTo>
                        <a:pt x="5" y="109"/>
                        <a:pt x="5" y="110"/>
                        <a:pt x="5" y="110"/>
                      </a:cubicBezTo>
                      <a:cubicBezTo>
                        <a:pt x="5" y="110"/>
                        <a:pt x="5" y="110"/>
                        <a:pt x="5" y="110"/>
                      </a:cubicBezTo>
                      <a:cubicBezTo>
                        <a:pt x="4" y="110"/>
                        <a:pt x="4" y="110"/>
                        <a:pt x="4" y="110"/>
                      </a:cubicBezTo>
                      <a:cubicBezTo>
                        <a:pt x="4" y="110"/>
                        <a:pt x="4" y="110"/>
                        <a:pt x="4" y="110"/>
                      </a:cubicBezTo>
                      <a:cubicBezTo>
                        <a:pt x="4" y="110"/>
                        <a:pt x="4" y="111"/>
                        <a:pt x="4" y="111"/>
                      </a:cubicBezTo>
                      <a:cubicBezTo>
                        <a:pt x="4" y="111"/>
                        <a:pt x="4" y="111"/>
                        <a:pt x="4" y="111"/>
                      </a:cubicBezTo>
                      <a:cubicBezTo>
                        <a:pt x="4" y="111"/>
                        <a:pt x="4" y="111"/>
                        <a:pt x="4" y="111"/>
                      </a:cubicBezTo>
                      <a:cubicBezTo>
                        <a:pt x="4" y="111"/>
                        <a:pt x="4" y="111"/>
                        <a:pt x="4" y="111"/>
                      </a:cubicBezTo>
                      <a:cubicBezTo>
                        <a:pt x="4" y="111"/>
                        <a:pt x="4" y="111"/>
                        <a:pt x="4" y="111"/>
                      </a:cubicBezTo>
                      <a:cubicBezTo>
                        <a:pt x="4" y="111"/>
                        <a:pt x="4" y="111"/>
                        <a:pt x="4" y="111"/>
                      </a:cubicBezTo>
                      <a:cubicBezTo>
                        <a:pt x="4" y="111"/>
                        <a:pt x="4" y="111"/>
                        <a:pt x="4" y="111"/>
                      </a:cubicBezTo>
                      <a:cubicBezTo>
                        <a:pt x="4" y="112"/>
                        <a:pt x="4" y="112"/>
                        <a:pt x="3" y="112"/>
                      </a:cubicBezTo>
                      <a:cubicBezTo>
                        <a:pt x="3" y="112"/>
                        <a:pt x="3" y="112"/>
                        <a:pt x="3" y="112"/>
                      </a:cubicBezTo>
                      <a:cubicBezTo>
                        <a:pt x="3" y="112"/>
                        <a:pt x="3" y="112"/>
                        <a:pt x="3" y="112"/>
                      </a:cubicBezTo>
                      <a:cubicBezTo>
                        <a:pt x="3" y="112"/>
                        <a:pt x="3" y="112"/>
                        <a:pt x="3" y="112"/>
                      </a:cubicBezTo>
                      <a:cubicBezTo>
                        <a:pt x="3" y="112"/>
                        <a:pt x="3" y="112"/>
                        <a:pt x="3" y="113"/>
                      </a:cubicBezTo>
                      <a:cubicBezTo>
                        <a:pt x="3" y="113"/>
                        <a:pt x="3" y="113"/>
                        <a:pt x="3" y="113"/>
                      </a:cubicBezTo>
                      <a:cubicBezTo>
                        <a:pt x="3" y="113"/>
                        <a:pt x="3" y="113"/>
                        <a:pt x="2" y="113"/>
                      </a:cubicBezTo>
                      <a:cubicBezTo>
                        <a:pt x="2" y="113"/>
                        <a:pt x="2" y="113"/>
                        <a:pt x="2" y="113"/>
                      </a:cubicBezTo>
                      <a:cubicBezTo>
                        <a:pt x="2" y="113"/>
                        <a:pt x="2" y="113"/>
                        <a:pt x="2" y="113"/>
                      </a:cubicBezTo>
                      <a:cubicBezTo>
                        <a:pt x="2" y="113"/>
                        <a:pt x="2" y="113"/>
                        <a:pt x="2" y="114"/>
                      </a:cubicBezTo>
                      <a:cubicBezTo>
                        <a:pt x="2" y="114"/>
                        <a:pt x="2" y="114"/>
                        <a:pt x="2" y="114"/>
                      </a:cubicBezTo>
                      <a:cubicBezTo>
                        <a:pt x="2" y="114"/>
                        <a:pt x="2" y="114"/>
                        <a:pt x="2" y="114"/>
                      </a:cubicBezTo>
                      <a:cubicBezTo>
                        <a:pt x="2" y="114"/>
                        <a:pt x="2" y="114"/>
                        <a:pt x="2" y="114"/>
                      </a:cubicBezTo>
                      <a:cubicBezTo>
                        <a:pt x="2" y="115"/>
                        <a:pt x="2" y="115"/>
                        <a:pt x="2" y="115"/>
                      </a:cubicBezTo>
                      <a:cubicBezTo>
                        <a:pt x="2" y="115"/>
                        <a:pt x="2" y="115"/>
                        <a:pt x="2" y="115"/>
                      </a:cubicBezTo>
                      <a:cubicBezTo>
                        <a:pt x="2" y="115"/>
                        <a:pt x="2" y="116"/>
                        <a:pt x="2" y="116"/>
                      </a:cubicBezTo>
                      <a:cubicBezTo>
                        <a:pt x="2" y="116"/>
                        <a:pt x="2" y="116"/>
                        <a:pt x="2" y="116"/>
                      </a:cubicBezTo>
                      <a:cubicBezTo>
                        <a:pt x="2" y="116"/>
                        <a:pt x="2" y="116"/>
                        <a:pt x="2" y="116"/>
                      </a:cubicBezTo>
                      <a:cubicBezTo>
                        <a:pt x="2" y="116"/>
                        <a:pt x="2" y="116"/>
                        <a:pt x="2" y="115"/>
                      </a:cubicBezTo>
                      <a:cubicBezTo>
                        <a:pt x="2" y="115"/>
                        <a:pt x="2" y="115"/>
                        <a:pt x="2" y="115"/>
                      </a:cubicBezTo>
                      <a:cubicBezTo>
                        <a:pt x="2" y="115"/>
                        <a:pt x="2" y="115"/>
                        <a:pt x="2" y="115"/>
                      </a:cubicBezTo>
                      <a:cubicBezTo>
                        <a:pt x="2" y="115"/>
                        <a:pt x="2" y="115"/>
                        <a:pt x="2" y="115"/>
                      </a:cubicBezTo>
                      <a:cubicBezTo>
                        <a:pt x="2" y="116"/>
                        <a:pt x="2" y="116"/>
                        <a:pt x="3" y="116"/>
                      </a:cubicBezTo>
                      <a:cubicBezTo>
                        <a:pt x="3" y="116"/>
                        <a:pt x="3" y="116"/>
                        <a:pt x="3" y="116"/>
                      </a:cubicBezTo>
                      <a:cubicBezTo>
                        <a:pt x="3" y="116"/>
                        <a:pt x="3" y="116"/>
                        <a:pt x="3" y="116"/>
                      </a:cubicBezTo>
                      <a:cubicBezTo>
                        <a:pt x="3" y="116"/>
                        <a:pt x="3" y="116"/>
                        <a:pt x="3" y="116"/>
                      </a:cubicBezTo>
                      <a:cubicBezTo>
                        <a:pt x="3" y="116"/>
                        <a:pt x="3" y="116"/>
                        <a:pt x="3" y="116"/>
                      </a:cubicBezTo>
                      <a:cubicBezTo>
                        <a:pt x="3" y="117"/>
                        <a:pt x="3" y="117"/>
                        <a:pt x="3" y="117"/>
                      </a:cubicBezTo>
                      <a:cubicBezTo>
                        <a:pt x="3" y="117"/>
                        <a:pt x="3" y="117"/>
                        <a:pt x="3" y="117"/>
                      </a:cubicBezTo>
                      <a:cubicBezTo>
                        <a:pt x="3" y="117"/>
                        <a:pt x="3" y="117"/>
                        <a:pt x="3" y="117"/>
                      </a:cubicBezTo>
                      <a:cubicBezTo>
                        <a:pt x="3" y="118"/>
                        <a:pt x="2" y="118"/>
                        <a:pt x="2" y="118"/>
                      </a:cubicBezTo>
                      <a:cubicBezTo>
                        <a:pt x="3" y="118"/>
                        <a:pt x="3" y="118"/>
                        <a:pt x="3" y="118"/>
                      </a:cubicBezTo>
                      <a:cubicBezTo>
                        <a:pt x="3" y="118"/>
                        <a:pt x="3" y="118"/>
                        <a:pt x="3" y="118"/>
                      </a:cubicBezTo>
                      <a:cubicBezTo>
                        <a:pt x="3" y="118"/>
                        <a:pt x="3" y="118"/>
                        <a:pt x="3" y="118"/>
                      </a:cubicBezTo>
                      <a:cubicBezTo>
                        <a:pt x="3" y="118"/>
                        <a:pt x="3" y="118"/>
                        <a:pt x="3" y="118"/>
                      </a:cubicBezTo>
                      <a:cubicBezTo>
                        <a:pt x="3" y="118"/>
                        <a:pt x="3" y="118"/>
                        <a:pt x="3" y="118"/>
                      </a:cubicBezTo>
                      <a:cubicBezTo>
                        <a:pt x="3" y="119"/>
                        <a:pt x="3" y="119"/>
                        <a:pt x="3" y="119"/>
                      </a:cubicBezTo>
                      <a:cubicBezTo>
                        <a:pt x="3" y="119"/>
                        <a:pt x="3" y="119"/>
                        <a:pt x="3" y="119"/>
                      </a:cubicBezTo>
                      <a:cubicBezTo>
                        <a:pt x="3" y="119"/>
                        <a:pt x="3" y="119"/>
                        <a:pt x="3" y="119"/>
                      </a:cubicBezTo>
                      <a:cubicBezTo>
                        <a:pt x="3" y="119"/>
                        <a:pt x="3" y="119"/>
                        <a:pt x="3" y="119"/>
                      </a:cubicBezTo>
                      <a:cubicBezTo>
                        <a:pt x="3" y="119"/>
                        <a:pt x="3" y="119"/>
                        <a:pt x="3" y="120"/>
                      </a:cubicBezTo>
                      <a:cubicBezTo>
                        <a:pt x="3" y="120"/>
                        <a:pt x="3" y="120"/>
                        <a:pt x="3" y="120"/>
                      </a:cubicBezTo>
                      <a:cubicBezTo>
                        <a:pt x="3" y="120"/>
                        <a:pt x="3" y="120"/>
                        <a:pt x="3" y="120"/>
                      </a:cubicBezTo>
                      <a:cubicBezTo>
                        <a:pt x="3" y="120"/>
                        <a:pt x="3" y="120"/>
                        <a:pt x="3" y="121"/>
                      </a:cubicBezTo>
                      <a:cubicBezTo>
                        <a:pt x="3" y="121"/>
                        <a:pt x="3" y="121"/>
                        <a:pt x="3" y="121"/>
                      </a:cubicBezTo>
                      <a:cubicBezTo>
                        <a:pt x="3" y="121"/>
                        <a:pt x="3" y="121"/>
                        <a:pt x="3" y="121"/>
                      </a:cubicBezTo>
                      <a:cubicBezTo>
                        <a:pt x="3" y="121"/>
                        <a:pt x="3" y="121"/>
                        <a:pt x="3" y="121"/>
                      </a:cubicBezTo>
                      <a:cubicBezTo>
                        <a:pt x="2" y="121"/>
                        <a:pt x="2" y="121"/>
                        <a:pt x="2" y="121"/>
                      </a:cubicBezTo>
                      <a:cubicBezTo>
                        <a:pt x="2" y="122"/>
                        <a:pt x="2" y="122"/>
                        <a:pt x="2" y="122"/>
                      </a:cubicBezTo>
                      <a:cubicBezTo>
                        <a:pt x="2" y="122"/>
                        <a:pt x="2" y="122"/>
                        <a:pt x="2" y="122"/>
                      </a:cubicBezTo>
                      <a:cubicBezTo>
                        <a:pt x="2" y="122"/>
                        <a:pt x="2" y="122"/>
                        <a:pt x="2" y="122"/>
                      </a:cubicBezTo>
                      <a:cubicBezTo>
                        <a:pt x="2" y="122"/>
                        <a:pt x="2" y="122"/>
                        <a:pt x="2" y="123"/>
                      </a:cubicBezTo>
                      <a:cubicBezTo>
                        <a:pt x="2" y="123"/>
                        <a:pt x="2" y="123"/>
                        <a:pt x="2" y="123"/>
                      </a:cubicBezTo>
                      <a:cubicBezTo>
                        <a:pt x="2" y="123"/>
                        <a:pt x="2" y="123"/>
                        <a:pt x="2" y="123"/>
                      </a:cubicBezTo>
                      <a:cubicBezTo>
                        <a:pt x="2" y="123"/>
                        <a:pt x="2" y="123"/>
                        <a:pt x="2" y="123"/>
                      </a:cubicBezTo>
                      <a:cubicBezTo>
                        <a:pt x="2" y="123"/>
                        <a:pt x="2" y="123"/>
                        <a:pt x="2" y="123"/>
                      </a:cubicBezTo>
                      <a:cubicBezTo>
                        <a:pt x="2" y="123"/>
                        <a:pt x="2" y="123"/>
                        <a:pt x="2" y="123"/>
                      </a:cubicBezTo>
                      <a:cubicBezTo>
                        <a:pt x="2" y="123"/>
                        <a:pt x="2" y="124"/>
                        <a:pt x="2" y="124"/>
                      </a:cubicBezTo>
                      <a:cubicBezTo>
                        <a:pt x="2" y="124"/>
                        <a:pt x="2" y="124"/>
                        <a:pt x="1" y="124"/>
                      </a:cubicBezTo>
                      <a:cubicBezTo>
                        <a:pt x="1" y="124"/>
                        <a:pt x="1" y="124"/>
                        <a:pt x="1" y="124"/>
                      </a:cubicBezTo>
                      <a:cubicBezTo>
                        <a:pt x="1" y="124"/>
                        <a:pt x="1" y="124"/>
                        <a:pt x="1" y="125"/>
                      </a:cubicBezTo>
                      <a:cubicBezTo>
                        <a:pt x="1" y="125"/>
                        <a:pt x="1" y="125"/>
                        <a:pt x="1" y="125"/>
                      </a:cubicBezTo>
                      <a:cubicBezTo>
                        <a:pt x="1" y="125"/>
                        <a:pt x="1" y="125"/>
                        <a:pt x="1" y="125"/>
                      </a:cubicBezTo>
                      <a:cubicBezTo>
                        <a:pt x="1" y="125"/>
                        <a:pt x="1" y="125"/>
                        <a:pt x="1" y="125"/>
                      </a:cubicBezTo>
                      <a:cubicBezTo>
                        <a:pt x="1" y="126"/>
                        <a:pt x="1" y="126"/>
                        <a:pt x="1" y="126"/>
                      </a:cubicBezTo>
                      <a:cubicBezTo>
                        <a:pt x="0" y="126"/>
                        <a:pt x="0" y="126"/>
                        <a:pt x="0" y="126"/>
                      </a:cubicBezTo>
                      <a:cubicBezTo>
                        <a:pt x="0" y="126"/>
                        <a:pt x="0" y="126"/>
                        <a:pt x="0" y="126"/>
                      </a:cubicBezTo>
                      <a:cubicBezTo>
                        <a:pt x="0" y="126"/>
                        <a:pt x="0" y="127"/>
                        <a:pt x="0" y="127"/>
                      </a:cubicBezTo>
                      <a:cubicBezTo>
                        <a:pt x="0" y="127"/>
                        <a:pt x="0" y="127"/>
                        <a:pt x="0" y="127"/>
                      </a:cubicBezTo>
                      <a:cubicBezTo>
                        <a:pt x="0" y="127"/>
                        <a:pt x="1" y="127"/>
                        <a:pt x="1" y="127"/>
                      </a:cubicBezTo>
                      <a:cubicBezTo>
                        <a:pt x="1" y="128"/>
                        <a:pt x="1" y="128"/>
                        <a:pt x="1" y="128"/>
                      </a:cubicBezTo>
                      <a:cubicBezTo>
                        <a:pt x="1" y="128"/>
                        <a:pt x="1" y="128"/>
                        <a:pt x="1" y="128"/>
                      </a:cubicBezTo>
                      <a:cubicBezTo>
                        <a:pt x="1" y="128"/>
                        <a:pt x="1" y="128"/>
                        <a:pt x="1" y="128"/>
                      </a:cubicBezTo>
                      <a:cubicBezTo>
                        <a:pt x="1" y="128"/>
                        <a:pt x="1" y="128"/>
                        <a:pt x="1" y="128"/>
                      </a:cubicBezTo>
                      <a:cubicBezTo>
                        <a:pt x="1" y="128"/>
                        <a:pt x="1" y="128"/>
                        <a:pt x="1" y="128"/>
                      </a:cubicBezTo>
                      <a:cubicBezTo>
                        <a:pt x="1" y="128"/>
                        <a:pt x="1" y="128"/>
                        <a:pt x="1" y="128"/>
                      </a:cubicBezTo>
                      <a:cubicBezTo>
                        <a:pt x="1" y="128"/>
                        <a:pt x="1" y="128"/>
                        <a:pt x="1" y="128"/>
                      </a:cubicBezTo>
                      <a:cubicBezTo>
                        <a:pt x="1" y="128"/>
                        <a:pt x="1" y="128"/>
                        <a:pt x="1" y="128"/>
                      </a:cubicBezTo>
                      <a:cubicBezTo>
                        <a:pt x="1" y="128"/>
                        <a:pt x="1" y="128"/>
                        <a:pt x="1" y="128"/>
                      </a:cubicBezTo>
                      <a:cubicBezTo>
                        <a:pt x="1" y="128"/>
                        <a:pt x="1" y="129"/>
                        <a:pt x="1" y="129"/>
                      </a:cubicBezTo>
                      <a:cubicBezTo>
                        <a:pt x="1" y="129"/>
                        <a:pt x="1" y="129"/>
                        <a:pt x="1" y="129"/>
                      </a:cubicBezTo>
                      <a:cubicBezTo>
                        <a:pt x="1" y="129"/>
                        <a:pt x="1" y="129"/>
                        <a:pt x="1" y="129"/>
                      </a:cubicBezTo>
                      <a:cubicBezTo>
                        <a:pt x="1" y="129"/>
                        <a:pt x="1" y="129"/>
                        <a:pt x="1" y="129"/>
                      </a:cubicBezTo>
                      <a:cubicBezTo>
                        <a:pt x="1" y="129"/>
                        <a:pt x="1" y="129"/>
                        <a:pt x="1" y="129"/>
                      </a:cubicBezTo>
                      <a:cubicBezTo>
                        <a:pt x="1" y="129"/>
                        <a:pt x="1" y="129"/>
                        <a:pt x="1" y="129"/>
                      </a:cubicBezTo>
                      <a:cubicBezTo>
                        <a:pt x="1" y="129"/>
                        <a:pt x="1" y="129"/>
                        <a:pt x="1" y="129"/>
                      </a:cubicBezTo>
                      <a:cubicBezTo>
                        <a:pt x="1" y="129"/>
                        <a:pt x="1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1" y="129"/>
                      </a:cubicBezTo>
                      <a:cubicBezTo>
                        <a:pt x="1" y="129"/>
                        <a:pt x="1" y="129"/>
                        <a:pt x="1" y="129"/>
                      </a:cubicBezTo>
                      <a:cubicBezTo>
                        <a:pt x="1" y="129"/>
                        <a:pt x="1" y="129"/>
                        <a:pt x="1" y="129"/>
                      </a:cubicBezTo>
                      <a:cubicBezTo>
                        <a:pt x="1" y="129"/>
                        <a:pt x="1" y="129"/>
                        <a:pt x="1" y="129"/>
                      </a:cubicBezTo>
                      <a:cubicBezTo>
                        <a:pt x="1" y="129"/>
                        <a:pt x="1" y="129"/>
                        <a:pt x="1" y="129"/>
                      </a:cubicBezTo>
                      <a:cubicBezTo>
                        <a:pt x="1" y="129"/>
                        <a:pt x="1" y="129"/>
                        <a:pt x="1" y="130"/>
                      </a:cubicBezTo>
                      <a:cubicBezTo>
                        <a:pt x="1" y="130"/>
                        <a:pt x="1" y="130"/>
                        <a:pt x="1" y="130"/>
                      </a:cubicBezTo>
                      <a:cubicBezTo>
                        <a:pt x="1" y="130"/>
                        <a:pt x="1" y="130"/>
                        <a:pt x="1" y="130"/>
                      </a:cubicBezTo>
                      <a:cubicBezTo>
                        <a:pt x="1" y="130"/>
                        <a:pt x="1" y="130"/>
                        <a:pt x="1" y="130"/>
                      </a:cubicBezTo>
                      <a:cubicBezTo>
                        <a:pt x="1" y="130"/>
                        <a:pt x="1" y="130"/>
                        <a:pt x="1" y="130"/>
                      </a:cubicBezTo>
                      <a:cubicBezTo>
                        <a:pt x="1" y="130"/>
                        <a:pt x="1" y="130"/>
                        <a:pt x="1" y="130"/>
                      </a:cubicBezTo>
                      <a:cubicBezTo>
                        <a:pt x="1" y="130"/>
                        <a:pt x="1" y="130"/>
                        <a:pt x="1" y="130"/>
                      </a:cubicBezTo>
                      <a:cubicBezTo>
                        <a:pt x="1" y="130"/>
                        <a:pt x="1" y="130"/>
                        <a:pt x="1" y="130"/>
                      </a:cubicBezTo>
                      <a:cubicBezTo>
                        <a:pt x="1" y="130"/>
                        <a:pt x="1" y="130"/>
                        <a:pt x="1" y="130"/>
                      </a:cubicBezTo>
                      <a:cubicBezTo>
                        <a:pt x="1" y="130"/>
                        <a:pt x="0" y="131"/>
                        <a:pt x="1" y="131"/>
                      </a:cubicBez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1" y="132"/>
                        <a:pt x="1" y="132"/>
                        <a:pt x="1" y="132"/>
                      </a:cubicBezTo>
                      <a:cubicBezTo>
                        <a:pt x="1" y="132"/>
                        <a:pt x="1" y="131"/>
                        <a:pt x="1" y="131"/>
                      </a:cubicBez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1" y="131"/>
                        <a:pt x="1" y="132"/>
                        <a:pt x="1" y="132"/>
                      </a:cubicBezTo>
                      <a:cubicBezTo>
                        <a:pt x="1" y="132"/>
                        <a:pt x="1" y="132"/>
                        <a:pt x="1" y="132"/>
                      </a:cubicBezTo>
                      <a:cubicBezTo>
                        <a:pt x="1" y="132"/>
                        <a:pt x="1" y="132"/>
                        <a:pt x="1" y="132"/>
                      </a:cubicBezTo>
                      <a:cubicBezTo>
                        <a:pt x="1" y="132"/>
                        <a:pt x="1" y="132"/>
                        <a:pt x="1" y="132"/>
                      </a:cubicBezTo>
                      <a:cubicBezTo>
                        <a:pt x="1" y="132"/>
                        <a:pt x="1" y="132"/>
                        <a:pt x="1" y="132"/>
                      </a:cubicBezTo>
                      <a:cubicBezTo>
                        <a:pt x="2" y="132"/>
                        <a:pt x="2" y="132"/>
                        <a:pt x="2" y="132"/>
                      </a:cubicBezTo>
                      <a:cubicBezTo>
                        <a:pt x="2" y="132"/>
                        <a:pt x="2" y="132"/>
                        <a:pt x="2" y="132"/>
                      </a:cubicBezTo>
                      <a:cubicBezTo>
                        <a:pt x="2" y="132"/>
                        <a:pt x="2" y="132"/>
                        <a:pt x="2" y="132"/>
                      </a:cubicBezTo>
                      <a:cubicBezTo>
                        <a:pt x="2" y="132"/>
                        <a:pt x="2" y="132"/>
                        <a:pt x="2" y="132"/>
                      </a:cubicBezTo>
                      <a:cubicBezTo>
                        <a:pt x="2" y="132"/>
                        <a:pt x="2" y="132"/>
                        <a:pt x="2" y="132"/>
                      </a:cubicBezTo>
                      <a:cubicBezTo>
                        <a:pt x="2" y="132"/>
                        <a:pt x="2" y="132"/>
                        <a:pt x="2" y="132"/>
                      </a:cubicBezTo>
                      <a:cubicBezTo>
                        <a:pt x="2" y="132"/>
                        <a:pt x="2" y="132"/>
                        <a:pt x="2" y="132"/>
                      </a:cubicBezTo>
                      <a:cubicBezTo>
                        <a:pt x="2" y="132"/>
                        <a:pt x="3" y="132"/>
                        <a:pt x="3" y="132"/>
                      </a:cubicBezTo>
                      <a:cubicBezTo>
                        <a:pt x="3" y="132"/>
                        <a:pt x="3" y="132"/>
                        <a:pt x="3" y="132"/>
                      </a:cubicBezTo>
                      <a:cubicBezTo>
                        <a:pt x="3" y="132"/>
                        <a:pt x="3" y="132"/>
                        <a:pt x="3" y="132"/>
                      </a:cubicBezTo>
                      <a:cubicBezTo>
                        <a:pt x="3" y="132"/>
                        <a:pt x="3" y="132"/>
                        <a:pt x="3" y="132"/>
                      </a:cubicBezTo>
                      <a:cubicBezTo>
                        <a:pt x="3" y="132"/>
                        <a:pt x="3" y="132"/>
                        <a:pt x="3" y="132"/>
                      </a:cubicBezTo>
                      <a:cubicBezTo>
                        <a:pt x="3" y="132"/>
                        <a:pt x="3" y="132"/>
                        <a:pt x="3" y="132"/>
                      </a:cubicBezTo>
                      <a:cubicBezTo>
                        <a:pt x="3" y="132"/>
                        <a:pt x="3" y="132"/>
                        <a:pt x="3" y="132"/>
                      </a:cubicBezTo>
                      <a:cubicBezTo>
                        <a:pt x="3" y="132"/>
                        <a:pt x="3" y="132"/>
                        <a:pt x="3" y="132"/>
                      </a:cubicBezTo>
                      <a:cubicBezTo>
                        <a:pt x="2" y="132"/>
                        <a:pt x="2" y="132"/>
                        <a:pt x="2" y="132"/>
                      </a:cubicBezTo>
                      <a:cubicBezTo>
                        <a:pt x="2" y="132"/>
                        <a:pt x="2" y="132"/>
                        <a:pt x="2" y="132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3" y="132"/>
                      </a:cubicBezTo>
                      <a:cubicBezTo>
                        <a:pt x="3" y="132"/>
                        <a:pt x="3" y="132"/>
                        <a:pt x="3" y="132"/>
                      </a:cubicBezTo>
                      <a:cubicBezTo>
                        <a:pt x="3" y="132"/>
                        <a:pt x="3" y="132"/>
                        <a:pt x="3" y="132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2" y="133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2" y="133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2" y="133"/>
                        <a:pt x="3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5"/>
                      </a:cubicBezTo>
                      <a:cubicBezTo>
                        <a:pt x="3" y="135"/>
                        <a:pt x="3" y="135"/>
                        <a:pt x="3" y="135"/>
                      </a:cubicBezTo>
                      <a:cubicBezTo>
                        <a:pt x="3" y="135"/>
                        <a:pt x="3" y="135"/>
                        <a:pt x="3" y="135"/>
                      </a:cubicBezTo>
                      <a:cubicBezTo>
                        <a:pt x="3" y="135"/>
                        <a:pt x="4" y="135"/>
                        <a:pt x="4" y="135"/>
                      </a:cubicBezTo>
                      <a:cubicBezTo>
                        <a:pt x="4" y="135"/>
                        <a:pt x="4" y="135"/>
                        <a:pt x="4" y="135"/>
                      </a:cubicBezTo>
                      <a:cubicBezTo>
                        <a:pt x="4" y="135"/>
                        <a:pt x="4" y="135"/>
                        <a:pt x="4" y="135"/>
                      </a:cubicBezTo>
                      <a:cubicBezTo>
                        <a:pt x="4" y="135"/>
                        <a:pt x="4" y="135"/>
                        <a:pt x="4" y="135"/>
                      </a:cubicBezTo>
                      <a:cubicBezTo>
                        <a:pt x="4" y="135"/>
                        <a:pt x="4" y="135"/>
                        <a:pt x="4" y="135"/>
                      </a:cubicBezTo>
                      <a:cubicBezTo>
                        <a:pt x="4" y="135"/>
                        <a:pt x="4" y="135"/>
                        <a:pt x="4" y="135"/>
                      </a:cubicBezTo>
                      <a:cubicBezTo>
                        <a:pt x="3" y="135"/>
                        <a:pt x="3" y="135"/>
                        <a:pt x="3" y="135"/>
                      </a:cubicBezTo>
                      <a:cubicBezTo>
                        <a:pt x="3" y="135"/>
                        <a:pt x="3" y="135"/>
                        <a:pt x="4" y="135"/>
                      </a:cubicBezTo>
                      <a:cubicBezTo>
                        <a:pt x="4" y="135"/>
                        <a:pt x="4" y="135"/>
                        <a:pt x="4" y="135"/>
                      </a:cubicBezTo>
                      <a:cubicBezTo>
                        <a:pt x="4" y="135"/>
                        <a:pt x="4" y="135"/>
                        <a:pt x="4" y="135"/>
                      </a:cubicBezTo>
                      <a:cubicBezTo>
                        <a:pt x="4" y="135"/>
                        <a:pt x="4" y="135"/>
                        <a:pt x="4" y="135"/>
                      </a:cubicBezTo>
                      <a:cubicBezTo>
                        <a:pt x="4" y="135"/>
                        <a:pt x="4" y="135"/>
                        <a:pt x="4" y="135"/>
                      </a:cubicBezTo>
                      <a:cubicBezTo>
                        <a:pt x="4" y="135"/>
                        <a:pt x="4" y="135"/>
                        <a:pt x="4" y="135"/>
                      </a:cubicBezTo>
                      <a:cubicBezTo>
                        <a:pt x="4" y="135"/>
                        <a:pt x="4" y="135"/>
                        <a:pt x="4" y="135"/>
                      </a:cubicBezTo>
                      <a:cubicBezTo>
                        <a:pt x="4" y="135"/>
                        <a:pt x="4" y="136"/>
                        <a:pt x="4" y="136"/>
                      </a:cubicBezTo>
                      <a:cubicBezTo>
                        <a:pt x="4" y="136"/>
                        <a:pt x="4" y="136"/>
                        <a:pt x="4" y="136"/>
                      </a:cubicBezTo>
                      <a:cubicBezTo>
                        <a:pt x="4" y="136"/>
                        <a:pt x="4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6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6" y="138"/>
                        <a:pt x="6" y="138"/>
                      </a:cubicBezTo>
                      <a:cubicBezTo>
                        <a:pt x="6" y="138"/>
                        <a:pt x="6" y="138"/>
                        <a:pt x="5" y="138"/>
                      </a:cubicBezTo>
                      <a:cubicBezTo>
                        <a:pt x="5" y="138"/>
                        <a:pt x="5" y="138"/>
                        <a:pt x="5" y="138"/>
                      </a:cubicBezTo>
                      <a:cubicBezTo>
                        <a:pt x="5" y="138"/>
                        <a:pt x="5" y="138"/>
                        <a:pt x="5" y="138"/>
                      </a:cubicBezTo>
                      <a:cubicBezTo>
                        <a:pt x="5" y="138"/>
                        <a:pt x="6" y="138"/>
                        <a:pt x="6" y="138"/>
                      </a:cubicBezTo>
                      <a:cubicBezTo>
                        <a:pt x="6" y="138"/>
                        <a:pt x="6" y="138"/>
                        <a:pt x="6" y="138"/>
                      </a:cubicBezTo>
                      <a:cubicBezTo>
                        <a:pt x="6" y="138"/>
                        <a:pt x="6" y="138"/>
                        <a:pt x="6" y="138"/>
                      </a:cubicBezTo>
                      <a:cubicBezTo>
                        <a:pt x="6" y="138"/>
                        <a:pt x="6" y="138"/>
                        <a:pt x="6" y="138"/>
                      </a:cubicBezTo>
                      <a:cubicBezTo>
                        <a:pt x="6" y="139"/>
                        <a:pt x="6" y="139"/>
                        <a:pt x="6" y="139"/>
                      </a:cubicBezTo>
                      <a:cubicBezTo>
                        <a:pt x="6" y="139"/>
                        <a:pt x="6" y="139"/>
                        <a:pt x="6" y="139"/>
                      </a:cubicBezTo>
                      <a:cubicBezTo>
                        <a:pt x="6" y="139"/>
                        <a:pt x="6" y="139"/>
                        <a:pt x="6" y="139"/>
                      </a:cubicBezTo>
                      <a:cubicBezTo>
                        <a:pt x="6" y="139"/>
                        <a:pt x="6" y="139"/>
                        <a:pt x="6" y="139"/>
                      </a:cubicBezTo>
                      <a:cubicBezTo>
                        <a:pt x="6" y="139"/>
                        <a:pt x="6" y="139"/>
                        <a:pt x="6" y="139"/>
                      </a:cubicBezTo>
                      <a:cubicBezTo>
                        <a:pt x="6" y="139"/>
                        <a:pt x="6" y="139"/>
                        <a:pt x="6" y="140"/>
                      </a:cubicBezTo>
                      <a:cubicBezTo>
                        <a:pt x="6" y="140"/>
                        <a:pt x="6" y="140"/>
                        <a:pt x="6" y="140"/>
                      </a:cubicBezTo>
                      <a:cubicBezTo>
                        <a:pt x="6" y="140"/>
                        <a:pt x="6" y="140"/>
                        <a:pt x="6" y="140"/>
                      </a:cubicBezTo>
                      <a:cubicBezTo>
                        <a:pt x="6" y="140"/>
                        <a:pt x="6" y="140"/>
                        <a:pt x="6" y="140"/>
                      </a:cubicBezTo>
                      <a:cubicBezTo>
                        <a:pt x="6" y="140"/>
                        <a:pt x="6" y="140"/>
                        <a:pt x="6" y="140"/>
                      </a:cubicBezTo>
                      <a:cubicBezTo>
                        <a:pt x="6" y="140"/>
                        <a:pt x="6" y="140"/>
                        <a:pt x="6" y="140"/>
                      </a:cubicBezTo>
                      <a:cubicBezTo>
                        <a:pt x="6" y="140"/>
                        <a:pt x="6" y="140"/>
                        <a:pt x="7" y="140"/>
                      </a:cubicBezTo>
                      <a:cubicBezTo>
                        <a:pt x="7" y="140"/>
                        <a:pt x="7" y="140"/>
                        <a:pt x="7" y="140"/>
                      </a:cubicBezTo>
                      <a:cubicBezTo>
                        <a:pt x="7" y="140"/>
                        <a:pt x="7" y="140"/>
                        <a:pt x="7" y="140"/>
                      </a:cubicBezTo>
                      <a:cubicBezTo>
                        <a:pt x="7" y="140"/>
                        <a:pt x="7" y="140"/>
                        <a:pt x="7" y="140"/>
                      </a:cubicBezTo>
                      <a:cubicBezTo>
                        <a:pt x="7" y="140"/>
                        <a:pt x="6" y="140"/>
                        <a:pt x="7" y="140"/>
                      </a:cubicBezTo>
                      <a:cubicBezTo>
                        <a:pt x="7" y="140"/>
                        <a:pt x="7" y="140"/>
                        <a:pt x="7" y="140"/>
                      </a:cubicBezTo>
                      <a:cubicBezTo>
                        <a:pt x="7" y="140"/>
                        <a:pt x="7" y="140"/>
                        <a:pt x="7" y="140"/>
                      </a:cubicBezTo>
                      <a:cubicBezTo>
                        <a:pt x="7" y="140"/>
                        <a:pt x="7" y="140"/>
                        <a:pt x="7" y="140"/>
                      </a:cubicBezTo>
                      <a:cubicBezTo>
                        <a:pt x="7" y="140"/>
                        <a:pt x="7" y="140"/>
                        <a:pt x="7" y="140"/>
                      </a:cubicBezTo>
                      <a:cubicBezTo>
                        <a:pt x="7" y="140"/>
                        <a:pt x="7" y="140"/>
                        <a:pt x="7" y="140"/>
                      </a:cubicBezTo>
                      <a:cubicBezTo>
                        <a:pt x="7" y="141"/>
                        <a:pt x="7" y="141"/>
                        <a:pt x="7" y="141"/>
                      </a:cubicBezTo>
                      <a:cubicBezTo>
                        <a:pt x="7" y="141"/>
                        <a:pt x="7" y="141"/>
                        <a:pt x="7" y="141"/>
                      </a:cubicBezTo>
                      <a:cubicBezTo>
                        <a:pt x="7" y="141"/>
                        <a:pt x="7" y="141"/>
                        <a:pt x="7" y="141"/>
                      </a:cubicBezTo>
                      <a:cubicBezTo>
                        <a:pt x="7" y="141"/>
                        <a:pt x="7" y="141"/>
                        <a:pt x="7" y="141"/>
                      </a:cubicBezTo>
                      <a:cubicBezTo>
                        <a:pt x="7" y="141"/>
                        <a:pt x="7" y="141"/>
                        <a:pt x="7" y="141"/>
                      </a:cubicBezTo>
                      <a:cubicBezTo>
                        <a:pt x="7" y="141"/>
                        <a:pt x="7" y="141"/>
                        <a:pt x="7" y="141"/>
                      </a:cubicBezTo>
                      <a:cubicBezTo>
                        <a:pt x="7" y="141"/>
                        <a:pt x="7" y="141"/>
                        <a:pt x="7" y="141"/>
                      </a:cubicBezTo>
                      <a:cubicBezTo>
                        <a:pt x="7" y="141"/>
                        <a:pt x="7" y="141"/>
                        <a:pt x="7" y="141"/>
                      </a:cubicBezTo>
                      <a:cubicBezTo>
                        <a:pt x="7" y="141"/>
                        <a:pt x="7" y="141"/>
                        <a:pt x="7" y="141"/>
                      </a:cubicBezTo>
                      <a:cubicBezTo>
                        <a:pt x="8" y="141"/>
                        <a:pt x="8" y="141"/>
                        <a:pt x="8" y="141"/>
                      </a:cubicBezTo>
                      <a:cubicBezTo>
                        <a:pt x="8" y="141"/>
                        <a:pt x="8" y="141"/>
                        <a:pt x="8" y="141"/>
                      </a:cubicBezTo>
                      <a:cubicBezTo>
                        <a:pt x="8" y="141"/>
                        <a:pt x="8" y="141"/>
                        <a:pt x="8" y="141"/>
                      </a:cubicBezTo>
                      <a:cubicBezTo>
                        <a:pt x="8" y="141"/>
                        <a:pt x="8" y="141"/>
                        <a:pt x="8" y="141"/>
                      </a:cubicBezTo>
                      <a:cubicBezTo>
                        <a:pt x="8" y="141"/>
                        <a:pt x="8" y="141"/>
                        <a:pt x="8" y="142"/>
                      </a:cubicBezTo>
                      <a:cubicBezTo>
                        <a:pt x="8" y="142"/>
                        <a:pt x="8" y="142"/>
                        <a:pt x="8" y="142"/>
                      </a:cubicBezTo>
                      <a:cubicBezTo>
                        <a:pt x="8" y="142"/>
                        <a:pt x="9" y="142"/>
                        <a:pt x="9" y="142"/>
                      </a:cubicBezTo>
                      <a:cubicBezTo>
                        <a:pt x="9" y="142"/>
                        <a:pt x="9" y="142"/>
                        <a:pt x="9" y="142"/>
                      </a:cubicBezTo>
                      <a:cubicBezTo>
                        <a:pt x="9" y="142"/>
                        <a:pt x="9" y="142"/>
                        <a:pt x="9" y="142"/>
                      </a:cubicBezTo>
                      <a:cubicBezTo>
                        <a:pt x="9" y="142"/>
                        <a:pt x="9" y="143"/>
                        <a:pt x="9" y="143"/>
                      </a:cubicBezTo>
                      <a:cubicBezTo>
                        <a:pt x="9" y="143"/>
                        <a:pt x="9" y="143"/>
                        <a:pt x="9" y="143"/>
                      </a:cubicBezTo>
                      <a:cubicBezTo>
                        <a:pt x="9" y="143"/>
                        <a:pt x="9" y="143"/>
                        <a:pt x="9" y="143"/>
                      </a:cubicBezTo>
                      <a:cubicBezTo>
                        <a:pt x="10" y="143"/>
                        <a:pt x="10" y="143"/>
                        <a:pt x="10" y="143"/>
                      </a:cubicBezTo>
                      <a:cubicBezTo>
                        <a:pt x="10" y="143"/>
                        <a:pt x="10" y="143"/>
                        <a:pt x="10" y="143"/>
                      </a:cubicBezTo>
                      <a:cubicBezTo>
                        <a:pt x="10" y="144"/>
                        <a:pt x="11" y="144"/>
                        <a:pt x="11" y="144"/>
                      </a:cubicBezTo>
                      <a:cubicBezTo>
                        <a:pt x="11" y="144"/>
                        <a:pt x="11" y="144"/>
                        <a:pt x="11" y="144"/>
                      </a:cubicBezTo>
                      <a:cubicBezTo>
                        <a:pt x="11" y="144"/>
                        <a:pt x="11" y="145"/>
                        <a:pt x="11" y="145"/>
                      </a:cubicBezTo>
                      <a:cubicBezTo>
                        <a:pt x="12" y="145"/>
                        <a:pt x="12" y="145"/>
                        <a:pt x="12" y="145"/>
                      </a:cubicBezTo>
                      <a:cubicBezTo>
                        <a:pt x="12" y="145"/>
                        <a:pt x="12" y="145"/>
                        <a:pt x="12" y="145"/>
                      </a:cubicBezTo>
                      <a:cubicBezTo>
                        <a:pt x="12" y="146"/>
                        <a:pt x="13" y="146"/>
                        <a:pt x="13" y="146"/>
                      </a:cubicBezTo>
                      <a:cubicBezTo>
                        <a:pt x="13" y="146"/>
                        <a:pt x="13" y="146"/>
                        <a:pt x="13" y="146"/>
                      </a:cubicBezTo>
                      <a:cubicBezTo>
                        <a:pt x="13" y="146"/>
                        <a:pt x="13" y="146"/>
                        <a:pt x="13" y="146"/>
                      </a:cubicBezTo>
                      <a:cubicBezTo>
                        <a:pt x="13" y="146"/>
                        <a:pt x="13" y="146"/>
                        <a:pt x="13" y="146"/>
                      </a:cubicBezTo>
                      <a:cubicBezTo>
                        <a:pt x="13" y="146"/>
                        <a:pt x="13" y="146"/>
                        <a:pt x="13" y="146"/>
                      </a:cubicBezTo>
                      <a:cubicBezTo>
                        <a:pt x="13" y="146"/>
                        <a:pt x="14" y="146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4" y="146"/>
                        <a:pt x="14" y="146"/>
                        <a:pt x="15" y="146"/>
                      </a:cubicBezTo>
                      <a:cubicBezTo>
                        <a:pt x="15" y="146"/>
                        <a:pt x="15" y="146"/>
                        <a:pt x="15" y="146"/>
                      </a:cubicBezTo>
                      <a:cubicBezTo>
                        <a:pt x="15" y="146"/>
                        <a:pt x="15" y="146"/>
                        <a:pt x="15" y="146"/>
                      </a:cubicBezTo>
                      <a:cubicBezTo>
                        <a:pt x="15" y="146"/>
                        <a:pt x="15" y="146"/>
                        <a:pt x="16" y="145"/>
                      </a:cubicBezTo>
                      <a:cubicBezTo>
                        <a:pt x="16" y="145"/>
                        <a:pt x="16" y="145"/>
                        <a:pt x="16" y="145"/>
                      </a:cubicBezTo>
                      <a:cubicBezTo>
                        <a:pt x="16" y="145"/>
                        <a:pt x="16" y="145"/>
                        <a:pt x="16" y="145"/>
                      </a:cubicBezTo>
                      <a:cubicBezTo>
                        <a:pt x="16" y="145"/>
                        <a:pt x="16" y="145"/>
                        <a:pt x="16" y="145"/>
                      </a:cubicBezTo>
                      <a:cubicBezTo>
                        <a:pt x="16" y="145"/>
                        <a:pt x="17" y="145"/>
                        <a:pt x="17" y="145"/>
                      </a:cubicBezTo>
                      <a:cubicBezTo>
                        <a:pt x="17" y="145"/>
                        <a:pt x="17" y="145"/>
                        <a:pt x="17" y="145"/>
                      </a:cubicBezTo>
                      <a:cubicBezTo>
                        <a:pt x="17" y="145"/>
                        <a:pt x="17" y="145"/>
                        <a:pt x="17" y="145"/>
                      </a:cubicBezTo>
                      <a:cubicBezTo>
                        <a:pt x="17" y="145"/>
                        <a:pt x="17" y="145"/>
                        <a:pt x="18" y="145"/>
                      </a:cubicBezTo>
                      <a:cubicBezTo>
                        <a:pt x="18" y="145"/>
                        <a:pt x="18" y="145"/>
                        <a:pt x="18" y="145"/>
                      </a:cubicBezTo>
                      <a:cubicBezTo>
                        <a:pt x="18" y="145"/>
                        <a:pt x="18" y="145"/>
                        <a:pt x="18" y="145"/>
                      </a:cubicBezTo>
                      <a:cubicBezTo>
                        <a:pt x="18" y="145"/>
                        <a:pt x="18" y="145"/>
                        <a:pt x="18" y="145"/>
                      </a:cubicBezTo>
                      <a:cubicBezTo>
                        <a:pt x="19" y="145"/>
                        <a:pt x="19" y="145"/>
                        <a:pt x="19" y="145"/>
                      </a:cubicBezTo>
                      <a:cubicBezTo>
                        <a:pt x="19" y="145"/>
                        <a:pt x="19" y="145"/>
                        <a:pt x="19" y="145"/>
                      </a:cubicBezTo>
                      <a:cubicBezTo>
                        <a:pt x="19" y="145"/>
                        <a:pt x="19" y="144"/>
                        <a:pt x="19" y="144"/>
                      </a:cubicBezTo>
                      <a:cubicBezTo>
                        <a:pt x="19" y="144"/>
                        <a:pt x="19" y="144"/>
                        <a:pt x="19" y="144"/>
                      </a:cubicBezTo>
                      <a:cubicBezTo>
                        <a:pt x="19" y="144"/>
                        <a:pt x="19" y="144"/>
                        <a:pt x="19" y="144"/>
                      </a:cubicBezTo>
                      <a:cubicBezTo>
                        <a:pt x="19" y="144"/>
                        <a:pt x="19" y="144"/>
                        <a:pt x="19" y="144"/>
                      </a:cubicBezTo>
                      <a:cubicBezTo>
                        <a:pt x="19" y="144"/>
                        <a:pt x="19" y="144"/>
                        <a:pt x="19" y="144"/>
                      </a:cubicBezTo>
                      <a:cubicBezTo>
                        <a:pt x="19" y="144"/>
                        <a:pt x="19" y="144"/>
                        <a:pt x="19" y="144"/>
                      </a:cubicBezTo>
                      <a:cubicBezTo>
                        <a:pt x="19" y="144"/>
                        <a:pt x="20" y="145"/>
                        <a:pt x="20" y="145"/>
                      </a:cubicBezTo>
                      <a:cubicBezTo>
                        <a:pt x="20" y="145"/>
                        <a:pt x="20" y="145"/>
                        <a:pt x="20" y="145"/>
                      </a:cubicBezTo>
                      <a:cubicBezTo>
                        <a:pt x="20" y="145"/>
                        <a:pt x="20" y="145"/>
                        <a:pt x="20" y="145"/>
                      </a:cubicBezTo>
                      <a:cubicBezTo>
                        <a:pt x="20" y="145"/>
                        <a:pt x="20" y="145"/>
                        <a:pt x="20" y="144"/>
                      </a:cubicBezTo>
                      <a:cubicBezTo>
                        <a:pt x="20" y="144"/>
                        <a:pt x="20" y="144"/>
                        <a:pt x="20" y="144"/>
                      </a:cubicBezTo>
                      <a:cubicBezTo>
                        <a:pt x="20" y="144"/>
                        <a:pt x="20" y="144"/>
                        <a:pt x="20" y="144"/>
                      </a:cubicBezTo>
                      <a:cubicBezTo>
                        <a:pt x="20" y="144"/>
                        <a:pt x="21" y="145"/>
                        <a:pt x="21" y="145"/>
                      </a:cubicBezTo>
                      <a:cubicBezTo>
                        <a:pt x="21" y="145"/>
                        <a:pt x="21" y="145"/>
                        <a:pt x="21" y="145"/>
                      </a:cubicBezTo>
                      <a:cubicBezTo>
                        <a:pt x="21" y="145"/>
                        <a:pt x="21" y="145"/>
                        <a:pt x="21" y="145"/>
                      </a:cubicBezTo>
                      <a:cubicBezTo>
                        <a:pt x="21" y="145"/>
                        <a:pt x="21" y="145"/>
                        <a:pt x="21" y="145"/>
                      </a:cubicBezTo>
                      <a:cubicBezTo>
                        <a:pt x="21" y="145"/>
                        <a:pt x="21" y="145"/>
                        <a:pt x="21" y="145"/>
                      </a:cubicBezTo>
                      <a:cubicBezTo>
                        <a:pt x="20" y="145"/>
                        <a:pt x="20" y="145"/>
                        <a:pt x="20" y="145"/>
                      </a:cubicBezTo>
                      <a:cubicBezTo>
                        <a:pt x="20" y="145"/>
                        <a:pt x="20" y="145"/>
                        <a:pt x="20" y="145"/>
                      </a:cubicBezTo>
                      <a:cubicBezTo>
                        <a:pt x="20" y="145"/>
                        <a:pt x="20" y="145"/>
                        <a:pt x="21" y="145"/>
                      </a:cubicBezTo>
                      <a:cubicBezTo>
                        <a:pt x="21" y="145"/>
                        <a:pt x="21" y="145"/>
                        <a:pt x="21" y="145"/>
                      </a:cubicBezTo>
                      <a:cubicBezTo>
                        <a:pt x="21" y="145"/>
                        <a:pt x="21" y="145"/>
                        <a:pt x="21" y="145"/>
                      </a:cubicBezTo>
                      <a:cubicBezTo>
                        <a:pt x="21" y="145"/>
                        <a:pt x="21" y="145"/>
                        <a:pt x="21" y="145"/>
                      </a:cubicBezTo>
                      <a:cubicBezTo>
                        <a:pt x="21" y="145"/>
                        <a:pt x="21" y="145"/>
                        <a:pt x="21" y="145"/>
                      </a:cubicBezTo>
                      <a:cubicBezTo>
                        <a:pt x="21" y="145"/>
                        <a:pt x="21" y="145"/>
                        <a:pt x="21" y="145"/>
                      </a:cubicBezTo>
                      <a:cubicBezTo>
                        <a:pt x="21" y="145"/>
                        <a:pt x="21" y="145"/>
                        <a:pt x="22" y="145"/>
                      </a:cubicBezTo>
                      <a:cubicBezTo>
                        <a:pt x="22" y="145"/>
                        <a:pt x="22" y="145"/>
                        <a:pt x="22" y="145"/>
                      </a:cubicBezTo>
                      <a:cubicBezTo>
                        <a:pt x="22" y="145"/>
                        <a:pt x="22" y="145"/>
                        <a:pt x="22" y="145"/>
                      </a:cubicBezTo>
                      <a:cubicBezTo>
                        <a:pt x="22" y="145"/>
                        <a:pt x="22" y="145"/>
                        <a:pt x="22" y="145"/>
                      </a:cubicBezTo>
                      <a:cubicBezTo>
                        <a:pt x="22" y="145"/>
                        <a:pt x="22" y="145"/>
                        <a:pt x="22" y="145"/>
                      </a:cubicBezTo>
                      <a:cubicBezTo>
                        <a:pt x="22" y="145"/>
                        <a:pt x="22" y="145"/>
                        <a:pt x="22" y="146"/>
                      </a:cubicBezTo>
                      <a:cubicBezTo>
                        <a:pt x="22" y="146"/>
                        <a:pt x="22" y="146"/>
                        <a:pt x="22" y="146"/>
                      </a:cubicBezTo>
                      <a:cubicBezTo>
                        <a:pt x="22" y="146"/>
                        <a:pt x="22" y="145"/>
                        <a:pt x="22" y="145"/>
                      </a:cubicBezTo>
                      <a:cubicBezTo>
                        <a:pt x="22" y="145"/>
                        <a:pt x="22" y="145"/>
                        <a:pt x="22" y="145"/>
                      </a:cubicBezTo>
                      <a:cubicBezTo>
                        <a:pt x="22" y="145"/>
                        <a:pt x="22" y="145"/>
                        <a:pt x="23" y="145"/>
                      </a:cubicBezTo>
                      <a:cubicBezTo>
                        <a:pt x="23" y="145"/>
                        <a:pt x="23" y="145"/>
                        <a:pt x="23" y="145"/>
                      </a:cubicBezTo>
                      <a:cubicBezTo>
                        <a:pt x="23" y="145"/>
                        <a:pt x="23" y="145"/>
                        <a:pt x="23" y="145"/>
                      </a:cubicBezTo>
                      <a:cubicBezTo>
                        <a:pt x="23" y="145"/>
                        <a:pt x="23" y="145"/>
                        <a:pt x="23" y="145"/>
                      </a:cubicBezTo>
                      <a:cubicBezTo>
                        <a:pt x="23" y="145"/>
                        <a:pt x="23" y="145"/>
                        <a:pt x="23" y="145"/>
                      </a:cubicBezTo>
                      <a:cubicBezTo>
                        <a:pt x="23" y="145"/>
                        <a:pt x="23" y="145"/>
                        <a:pt x="23" y="145"/>
                      </a:cubicBezTo>
                      <a:cubicBezTo>
                        <a:pt x="23" y="145"/>
                        <a:pt x="23" y="145"/>
                        <a:pt x="23" y="145"/>
                      </a:cubicBezTo>
                      <a:cubicBezTo>
                        <a:pt x="23" y="145"/>
                        <a:pt x="23" y="145"/>
                        <a:pt x="23" y="145"/>
                      </a:cubicBezTo>
                      <a:cubicBezTo>
                        <a:pt x="23" y="145"/>
                        <a:pt x="24" y="145"/>
                        <a:pt x="24" y="145"/>
                      </a:cubicBezTo>
                      <a:cubicBezTo>
                        <a:pt x="24" y="145"/>
                        <a:pt x="24" y="145"/>
                        <a:pt x="24" y="145"/>
                      </a:cubicBezTo>
                      <a:cubicBezTo>
                        <a:pt x="24" y="145"/>
                        <a:pt x="24" y="145"/>
                        <a:pt x="24" y="145"/>
                      </a:cubicBezTo>
                      <a:cubicBezTo>
                        <a:pt x="24" y="145"/>
                        <a:pt x="24" y="145"/>
                        <a:pt x="24" y="145"/>
                      </a:cubicBezTo>
                      <a:cubicBezTo>
                        <a:pt x="24" y="145"/>
                        <a:pt x="24" y="145"/>
                        <a:pt x="24" y="145"/>
                      </a:cubicBezTo>
                      <a:cubicBezTo>
                        <a:pt x="24" y="145"/>
                        <a:pt x="24" y="144"/>
                        <a:pt x="24" y="144"/>
                      </a:cubicBezTo>
                      <a:cubicBezTo>
                        <a:pt x="24" y="144"/>
                        <a:pt x="24" y="144"/>
                        <a:pt x="24" y="144"/>
                      </a:cubicBezTo>
                      <a:cubicBezTo>
                        <a:pt x="24" y="144"/>
                        <a:pt x="24" y="144"/>
                        <a:pt x="24" y="144"/>
                      </a:cubicBezTo>
                      <a:cubicBezTo>
                        <a:pt x="25" y="144"/>
                        <a:pt x="25" y="144"/>
                        <a:pt x="25" y="144"/>
                      </a:cubicBezTo>
                      <a:cubicBezTo>
                        <a:pt x="25" y="144"/>
                        <a:pt x="25" y="144"/>
                        <a:pt x="25" y="144"/>
                      </a:cubicBezTo>
                      <a:cubicBezTo>
                        <a:pt x="25" y="144"/>
                        <a:pt x="25" y="144"/>
                        <a:pt x="25" y="144"/>
                      </a:cubicBezTo>
                      <a:cubicBezTo>
                        <a:pt x="25" y="144"/>
                        <a:pt x="25" y="144"/>
                        <a:pt x="25" y="144"/>
                      </a:cubicBezTo>
                      <a:cubicBezTo>
                        <a:pt x="25" y="144"/>
                        <a:pt x="25" y="144"/>
                        <a:pt x="26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6" y="144"/>
                        <a:pt x="27" y="144"/>
                      </a:cubicBezTo>
                      <a:cubicBezTo>
                        <a:pt x="27" y="143"/>
                        <a:pt x="27" y="143"/>
                        <a:pt x="27" y="143"/>
                      </a:cubicBezTo>
                      <a:cubicBezTo>
                        <a:pt x="27" y="143"/>
                        <a:pt x="27" y="143"/>
                        <a:pt x="27" y="143"/>
                      </a:cubicBezTo>
                      <a:cubicBezTo>
                        <a:pt x="27" y="143"/>
                        <a:pt x="27" y="143"/>
                        <a:pt x="27" y="143"/>
                      </a:cubicBezTo>
                      <a:cubicBezTo>
                        <a:pt x="27" y="143"/>
                        <a:pt x="27" y="143"/>
                        <a:pt x="27" y="143"/>
                      </a:cubicBezTo>
                      <a:cubicBezTo>
                        <a:pt x="27" y="143"/>
                        <a:pt x="27" y="143"/>
                        <a:pt x="27" y="143"/>
                      </a:cubicBezTo>
                      <a:cubicBezTo>
                        <a:pt x="27" y="143"/>
                        <a:pt x="27" y="143"/>
                        <a:pt x="27" y="143"/>
                      </a:cubicBezTo>
                      <a:cubicBezTo>
                        <a:pt x="27" y="143"/>
                        <a:pt x="27" y="143"/>
                        <a:pt x="27" y="143"/>
                      </a:cubicBezTo>
                      <a:cubicBezTo>
                        <a:pt x="27" y="143"/>
                        <a:pt x="27" y="143"/>
                        <a:pt x="27" y="143"/>
                      </a:cubicBezTo>
                      <a:cubicBezTo>
                        <a:pt x="27" y="143"/>
                        <a:pt x="27" y="143"/>
                        <a:pt x="27" y="143"/>
                      </a:cubicBezTo>
                      <a:cubicBezTo>
                        <a:pt x="27" y="143"/>
                        <a:pt x="27" y="143"/>
                        <a:pt x="27" y="143"/>
                      </a:cubicBezTo>
                      <a:cubicBezTo>
                        <a:pt x="27" y="143"/>
                        <a:pt x="27" y="143"/>
                        <a:pt x="27" y="143"/>
                      </a:cubicBezTo>
                      <a:cubicBezTo>
                        <a:pt x="28" y="143"/>
                        <a:pt x="28" y="143"/>
                        <a:pt x="28" y="143"/>
                      </a:cubicBezTo>
                      <a:cubicBezTo>
                        <a:pt x="28" y="143"/>
                        <a:pt x="28" y="143"/>
                        <a:pt x="28" y="143"/>
                      </a:cubicBezTo>
                      <a:cubicBezTo>
                        <a:pt x="28" y="143"/>
                        <a:pt x="28" y="143"/>
                        <a:pt x="28" y="143"/>
                      </a:cubicBezTo>
                      <a:cubicBezTo>
                        <a:pt x="28" y="143"/>
                        <a:pt x="28" y="143"/>
                        <a:pt x="28" y="143"/>
                      </a:cubicBezTo>
                      <a:cubicBezTo>
                        <a:pt x="28" y="143"/>
                        <a:pt x="28" y="143"/>
                        <a:pt x="28" y="143"/>
                      </a:cubicBezTo>
                      <a:cubicBezTo>
                        <a:pt x="28" y="143"/>
                        <a:pt x="28" y="143"/>
                        <a:pt x="28" y="143"/>
                      </a:cubicBezTo>
                      <a:cubicBezTo>
                        <a:pt x="28" y="143"/>
                        <a:pt x="28" y="143"/>
                        <a:pt x="28" y="143"/>
                      </a:cubicBezTo>
                      <a:cubicBezTo>
                        <a:pt x="28" y="143"/>
                        <a:pt x="28" y="143"/>
                        <a:pt x="28" y="143"/>
                      </a:cubicBezTo>
                      <a:cubicBezTo>
                        <a:pt x="28" y="143"/>
                        <a:pt x="28" y="143"/>
                        <a:pt x="28" y="143"/>
                      </a:cubicBezTo>
                      <a:cubicBezTo>
                        <a:pt x="28" y="143"/>
                        <a:pt x="28" y="143"/>
                        <a:pt x="28" y="143"/>
                      </a:cubicBezTo>
                      <a:cubicBezTo>
                        <a:pt x="28" y="143"/>
                        <a:pt x="28" y="143"/>
                        <a:pt x="28" y="143"/>
                      </a:cubicBezTo>
                      <a:cubicBezTo>
                        <a:pt x="28" y="143"/>
                        <a:pt x="28" y="143"/>
                        <a:pt x="29" y="143"/>
                      </a:cubicBezTo>
                      <a:cubicBezTo>
                        <a:pt x="29" y="143"/>
                        <a:pt x="29" y="143"/>
                        <a:pt x="29" y="143"/>
                      </a:cubicBezTo>
                      <a:cubicBezTo>
                        <a:pt x="29" y="143"/>
                        <a:pt x="29" y="143"/>
                        <a:pt x="29" y="143"/>
                      </a:cubicBezTo>
                      <a:cubicBezTo>
                        <a:pt x="29" y="143"/>
                        <a:pt x="29" y="143"/>
                        <a:pt x="29" y="143"/>
                      </a:cubicBezTo>
                      <a:cubicBezTo>
                        <a:pt x="29" y="143"/>
                        <a:pt x="29" y="143"/>
                        <a:pt x="30" y="143"/>
                      </a:cubicBezTo>
                      <a:cubicBezTo>
                        <a:pt x="30" y="143"/>
                        <a:pt x="30" y="143"/>
                        <a:pt x="30" y="143"/>
                      </a:cubicBezTo>
                      <a:cubicBezTo>
                        <a:pt x="30" y="143"/>
                        <a:pt x="30" y="143"/>
                        <a:pt x="30" y="143"/>
                      </a:cubicBezTo>
                      <a:cubicBezTo>
                        <a:pt x="30" y="143"/>
                        <a:pt x="30" y="143"/>
                        <a:pt x="30" y="143"/>
                      </a:cubicBezTo>
                      <a:cubicBezTo>
                        <a:pt x="30" y="143"/>
                        <a:pt x="30" y="143"/>
                        <a:pt x="30" y="143"/>
                      </a:cubicBezTo>
                      <a:cubicBezTo>
                        <a:pt x="30" y="143"/>
                        <a:pt x="30" y="143"/>
                        <a:pt x="30" y="143"/>
                      </a:cubicBezTo>
                      <a:cubicBezTo>
                        <a:pt x="30" y="143"/>
                        <a:pt x="30" y="143"/>
                        <a:pt x="30" y="143"/>
                      </a:cubicBezTo>
                      <a:cubicBezTo>
                        <a:pt x="30" y="143"/>
                        <a:pt x="30" y="143"/>
                        <a:pt x="31" y="143"/>
                      </a:cubicBezTo>
                      <a:cubicBezTo>
                        <a:pt x="31" y="143"/>
                        <a:pt x="31" y="143"/>
                        <a:pt x="31" y="143"/>
                      </a:cubicBezTo>
                      <a:cubicBezTo>
                        <a:pt x="31" y="143"/>
                        <a:pt x="31" y="143"/>
                        <a:pt x="31" y="143"/>
                      </a:cubicBezTo>
                      <a:cubicBezTo>
                        <a:pt x="31" y="143"/>
                        <a:pt x="31" y="143"/>
                        <a:pt x="31" y="143"/>
                      </a:cubicBezTo>
                      <a:cubicBezTo>
                        <a:pt x="31" y="143"/>
                        <a:pt x="31" y="143"/>
                        <a:pt x="31" y="143"/>
                      </a:cubicBezTo>
                      <a:cubicBezTo>
                        <a:pt x="31" y="143"/>
                        <a:pt x="31" y="143"/>
                        <a:pt x="31" y="143"/>
                      </a:cubicBezTo>
                      <a:cubicBezTo>
                        <a:pt x="31" y="143"/>
                        <a:pt x="31" y="143"/>
                        <a:pt x="32" y="143"/>
                      </a:cubicBezTo>
                      <a:cubicBezTo>
                        <a:pt x="32" y="143"/>
                        <a:pt x="32" y="143"/>
                        <a:pt x="32" y="143"/>
                      </a:cubicBezTo>
                      <a:cubicBezTo>
                        <a:pt x="32" y="143"/>
                        <a:pt x="32" y="143"/>
                        <a:pt x="32" y="143"/>
                      </a:cubicBezTo>
                      <a:cubicBezTo>
                        <a:pt x="32" y="143"/>
                        <a:pt x="32" y="143"/>
                        <a:pt x="32" y="143"/>
                      </a:cubicBezTo>
                      <a:cubicBezTo>
                        <a:pt x="32" y="143"/>
                        <a:pt x="33" y="143"/>
                        <a:pt x="33" y="143"/>
                      </a:cubicBezTo>
                      <a:cubicBezTo>
                        <a:pt x="33" y="143"/>
                        <a:pt x="33" y="143"/>
                        <a:pt x="33" y="143"/>
                      </a:cubicBezTo>
                      <a:cubicBezTo>
                        <a:pt x="33" y="143"/>
                        <a:pt x="33" y="143"/>
                        <a:pt x="33" y="143"/>
                      </a:cubicBezTo>
                      <a:cubicBezTo>
                        <a:pt x="33" y="144"/>
                        <a:pt x="33" y="144"/>
                        <a:pt x="33" y="144"/>
                      </a:cubicBezTo>
                      <a:cubicBezTo>
                        <a:pt x="33" y="144"/>
                        <a:pt x="33" y="144"/>
                        <a:pt x="33" y="144"/>
                      </a:cubicBezTo>
                      <a:cubicBezTo>
                        <a:pt x="33" y="144"/>
                        <a:pt x="33" y="144"/>
                        <a:pt x="33" y="144"/>
                      </a:cubicBezTo>
                      <a:cubicBezTo>
                        <a:pt x="33" y="144"/>
                        <a:pt x="33" y="144"/>
                        <a:pt x="33" y="144"/>
                      </a:cubicBezTo>
                      <a:cubicBezTo>
                        <a:pt x="33" y="144"/>
                        <a:pt x="33" y="144"/>
                        <a:pt x="33" y="144"/>
                      </a:cubicBezTo>
                      <a:cubicBezTo>
                        <a:pt x="33" y="144"/>
                        <a:pt x="33" y="144"/>
                        <a:pt x="33" y="144"/>
                      </a:cubicBezTo>
                      <a:cubicBezTo>
                        <a:pt x="33" y="144"/>
                        <a:pt x="33" y="144"/>
                        <a:pt x="33" y="144"/>
                      </a:cubicBezTo>
                      <a:cubicBezTo>
                        <a:pt x="33" y="144"/>
                        <a:pt x="33" y="144"/>
                        <a:pt x="33" y="144"/>
                      </a:cubicBezTo>
                      <a:cubicBezTo>
                        <a:pt x="33" y="144"/>
                        <a:pt x="33" y="144"/>
                        <a:pt x="33" y="144"/>
                      </a:cubicBezTo>
                      <a:cubicBezTo>
                        <a:pt x="33" y="144"/>
                        <a:pt x="33" y="144"/>
                        <a:pt x="33" y="144"/>
                      </a:cubicBezTo>
                      <a:cubicBezTo>
                        <a:pt x="33" y="144"/>
                        <a:pt x="33" y="144"/>
                        <a:pt x="33" y="144"/>
                      </a:cubicBezTo>
                      <a:cubicBezTo>
                        <a:pt x="33" y="144"/>
                        <a:pt x="33" y="145"/>
                        <a:pt x="33" y="145"/>
                      </a:cubicBezTo>
                      <a:cubicBezTo>
                        <a:pt x="33" y="145"/>
                        <a:pt x="33" y="145"/>
                        <a:pt x="33" y="145"/>
                      </a:cubicBezTo>
                      <a:cubicBezTo>
                        <a:pt x="33" y="145"/>
                        <a:pt x="33" y="145"/>
                        <a:pt x="33" y="145"/>
                      </a:cubicBezTo>
                      <a:cubicBezTo>
                        <a:pt x="33" y="146"/>
                        <a:pt x="33" y="146"/>
                        <a:pt x="33" y="146"/>
                      </a:cubicBezTo>
                      <a:cubicBezTo>
                        <a:pt x="33" y="146"/>
                        <a:pt x="33" y="146"/>
                        <a:pt x="33" y="146"/>
                      </a:cubicBezTo>
                      <a:cubicBezTo>
                        <a:pt x="33" y="146"/>
                        <a:pt x="33" y="146"/>
                        <a:pt x="34" y="146"/>
                      </a:cubicBezTo>
                      <a:cubicBezTo>
                        <a:pt x="34" y="146"/>
                        <a:pt x="34" y="146"/>
                        <a:pt x="34" y="146"/>
                      </a:cubicBezTo>
                      <a:cubicBezTo>
                        <a:pt x="34" y="146"/>
                        <a:pt x="34" y="146"/>
                        <a:pt x="34" y="146"/>
                      </a:cubicBezTo>
                      <a:cubicBezTo>
                        <a:pt x="34" y="146"/>
                        <a:pt x="34" y="147"/>
                        <a:pt x="34" y="147"/>
                      </a:cubicBezTo>
                      <a:cubicBezTo>
                        <a:pt x="34" y="147"/>
                        <a:pt x="34" y="147"/>
                        <a:pt x="34" y="147"/>
                      </a:cubicBezTo>
                      <a:cubicBezTo>
                        <a:pt x="35" y="147"/>
                        <a:pt x="35" y="147"/>
                        <a:pt x="35" y="147"/>
                      </a:cubicBezTo>
                      <a:cubicBezTo>
                        <a:pt x="35" y="147"/>
                        <a:pt x="35" y="146"/>
                        <a:pt x="35" y="146"/>
                      </a:cubicBezTo>
                      <a:cubicBezTo>
                        <a:pt x="35" y="146"/>
                        <a:pt x="35" y="146"/>
                        <a:pt x="35" y="146"/>
                      </a:cubicBezTo>
                      <a:cubicBezTo>
                        <a:pt x="35" y="146"/>
                        <a:pt x="35" y="146"/>
                        <a:pt x="35" y="146"/>
                      </a:cubicBezTo>
                      <a:cubicBezTo>
                        <a:pt x="35" y="146"/>
                        <a:pt x="35" y="146"/>
                        <a:pt x="35" y="146"/>
                      </a:cubicBezTo>
                      <a:cubicBezTo>
                        <a:pt x="35" y="146"/>
                        <a:pt x="35" y="146"/>
                        <a:pt x="35" y="146"/>
                      </a:cubicBezTo>
                      <a:cubicBezTo>
                        <a:pt x="35" y="146"/>
                        <a:pt x="35" y="146"/>
                        <a:pt x="35" y="146"/>
                      </a:cubicBezTo>
                      <a:cubicBezTo>
                        <a:pt x="35" y="146"/>
                        <a:pt x="35" y="146"/>
                        <a:pt x="35" y="146"/>
                      </a:cubicBezTo>
                      <a:cubicBezTo>
                        <a:pt x="36" y="146"/>
                        <a:pt x="36" y="147"/>
                        <a:pt x="36" y="147"/>
                      </a:cubicBezTo>
                      <a:cubicBezTo>
                        <a:pt x="36" y="147"/>
                        <a:pt x="36" y="147"/>
                        <a:pt x="36" y="147"/>
                      </a:cubicBezTo>
                      <a:cubicBezTo>
                        <a:pt x="36" y="147"/>
                        <a:pt x="36" y="146"/>
                        <a:pt x="36" y="146"/>
                      </a:cubicBezTo>
                      <a:cubicBezTo>
                        <a:pt x="36" y="146"/>
                        <a:pt x="36" y="146"/>
                        <a:pt x="36" y="146"/>
                      </a:cubicBezTo>
                      <a:cubicBezTo>
                        <a:pt x="36" y="146"/>
                        <a:pt x="36" y="146"/>
                        <a:pt x="36" y="146"/>
                      </a:cubicBezTo>
                      <a:cubicBezTo>
                        <a:pt x="36" y="146"/>
                        <a:pt x="36" y="146"/>
                        <a:pt x="36" y="146"/>
                      </a:cubicBezTo>
                      <a:cubicBezTo>
                        <a:pt x="36" y="146"/>
                        <a:pt x="36" y="146"/>
                        <a:pt x="36" y="146"/>
                      </a:cubicBezTo>
                      <a:cubicBezTo>
                        <a:pt x="36" y="146"/>
                        <a:pt x="36" y="146"/>
                        <a:pt x="36" y="146"/>
                      </a:cubicBezTo>
                      <a:cubicBezTo>
                        <a:pt x="36" y="146"/>
                        <a:pt x="36" y="146"/>
                        <a:pt x="36" y="146"/>
                      </a:cubicBezTo>
                      <a:cubicBezTo>
                        <a:pt x="36" y="146"/>
                        <a:pt x="36" y="146"/>
                        <a:pt x="37" y="146"/>
                      </a:cubicBezTo>
                      <a:cubicBezTo>
                        <a:pt x="37" y="146"/>
                        <a:pt x="37" y="146"/>
                        <a:pt x="37" y="146"/>
                      </a:cubicBezTo>
                      <a:cubicBezTo>
                        <a:pt x="37" y="146"/>
                        <a:pt x="37" y="146"/>
                        <a:pt x="37" y="146"/>
                      </a:cubicBezTo>
                      <a:cubicBezTo>
                        <a:pt x="37" y="146"/>
                        <a:pt x="37" y="146"/>
                        <a:pt x="37" y="146"/>
                      </a:cubicBezTo>
                      <a:cubicBezTo>
                        <a:pt x="37" y="146"/>
                        <a:pt x="37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9" y="146"/>
                        <a:pt x="39" y="146"/>
                        <a:pt x="39" y="146"/>
                      </a:cubicBezTo>
                      <a:cubicBezTo>
                        <a:pt x="39" y="146"/>
                        <a:pt x="39" y="146"/>
                        <a:pt x="39" y="146"/>
                      </a:cubicBezTo>
                      <a:cubicBezTo>
                        <a:pt x="39" y="146"/>
                        <a:pt x="39" y="147"/>
                        <a:pt x="39" y="147"/>
                      </a:cubicBezTo>
                      <a:cubicBezTo>
                        <a:pt x="39" y="147"/>
                        <a:pt x="39" y="147"/>
                        <a:pt x="39" y="147"/>
                      </a:cubicBezTo>
                      <a:cubicBezTo>
                        <a:pt x="39" y="147"/>
                        <a:pt x="39" y="147"/>
                        <a:pt x="39" y="147"/>
                      </a:cubicBezTo>
                      <a:cubicBezTo>
                        <a:pt x="39" y="147"/>
                        <a:pt x="39" y="147"/>
                        <a:pt x="39" y="147"/>
                      </a:cubicBezTo>
                      <a:cubicBezTo>
                        <a:pt x="39" y="147"/>
                        <a:pt x="39" y="147"/>
                        <a:pt x="39" y="147"/>
                      </a:cubicBezTo>
                      <a:cubicBezTo>
                        <a:pt x="39" y="147"/>
                        <a:pt x="39" y="147"/>
                        <a:pt x="39" y="147"/>
                      </a:cubicBezTo>
                      <a:cubicBezTo>
                        <a:pt x="39" y="147"/>
                        <a:pt x="39" y="147"/>
                        <a:pt x="39" y="147"/>
                      </a:cubicBezTo>
                      <a:cubicBezTo>
                        <a:pt x="39" y="147"/>
                        <a:pt x="39" y="147"/>
                        <a:pt x="39" y="147"/>
                      </a:cubicBezTo>
                      <a:cubicBezTo>
                        <a:pt x="39" y="147"/>
                        <a:pt x="39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8"/>
                        <a:pt x="40" y="148"/>
                      </a:cubicBezTo>
                      <a:cubicBezTo>
                        <a:pt x="40" y="148"/>
                        <a:pt x="40" y="148"/>
                        <a:pt x="40" y="148"/>
                      </a:cubicBezTo>
                      <a:cubicBezTo>
                        <a:pt x="40" y="148"/>
                        <a:pt x="40" y="148"/>
                        <a:pt x="40" y="148"/>
                      </a:cubicBezTo>
                      <a:cubicBezTo>
                        <a:pt x="40" y="148"/>
                        <a:pt x="40" y="148"/>
                        <a:pt x="40" y="148"/>
                      </a:cubicBezTo>
                      <a:cubicBezTo>
                        <a:pt x="40" y="148"/>
                        <a:pt x="40" y="148"/>
                        <a:pt x="40" y="148"/>
                      </a:cubicBezTo>
                      <a:cubicBezTo>
                        <a:pt x="40" y="148"/>
                        <a:pt x="40" y="148"/>
                        <a:pt x="40" y="148"/>
                      </a:cubicBezTo>
                      <a:cubicBezTo>
                        <a:pt x="40" y="148"/>
                        <a:pt x="40" y="148"/>
                        <a:pt x="40" y="148"/>
                      </a:cubicBezTo>
                      <a:cubicBezTo>
                        <a:pt x="40" y="149"/>
                        <a:pt x="40" y="149"/>
                        <a:pt x="40" y="149"/>
                      </a:cubicBezTo>
                      <a:cubicBezTo>
                        <a:pt x="40" y="149"/>
                        <a:pt x="40" y="149"/>
                        <a:pt x="40" y="149"/>
                      </a:cubicBezTo>
                      <a:cubicBezTo>
                        <a:pt x="40" y="149"/>
                        <a:pt x="40" y="149"/>
                        <a:pt x="40" y="149"/>
                      </a:cubicBezTo>
                      <a:cubicBezTo>
                        <a:pt x="40" y="149"/>
                        <a:pt x="40" y="149"/>
                        <a:pt x="40" y="149"/>
                      </a:cubicBezTo>
                      <a:cubicBezTo>
                        <a:pt x="40" y="149"/>
                        <a:pt x="40" y="149"/>
                        <a:pt x="40" y="149"/>
                      </a:cubicBezTo>
                      <a:cubicBezTo>
                        <a:pt x="40" y="150"/>
                        <a:pt x="40" y="150"/>
                        <a:pt x="40" y="150"/>
                      </a:cubicBezTo>
                      <a:cubicBezTo>
                        <a:pt x="40" y="150"/>
                        <a:pt x="40" y="150"/>
                        <a:pt x="40" y="150"/>
                      </a:cubicBezTo>
                      <a:cubicBezTo>
                        <a:pt x="40" y="150"/>
                        <a:pt x="40" y="150"/>
                        <a:pt x="40" y="150"/>
                      </a:cubicBezTo>
                      <a:cubicBezTo>
                        <a:pt x="40" y="150"/>
                        <a:pt x="40" y="150"/>
                        <a:pt x="40" y="150"/>
                      </a:cubicBezTo>
                      <a:cubicBezTo>
                        <a:pt x="40" y="150"/>
                        <a:pt x="40" y="150"/>
                        <a:pt x="40" y="150"/>
                      </a:cubicBezTo>
                      <a:cubicBezTo>
                        <a:pt x="40" y="150"/>
                        <a:pt x="40" y="150"/>
                        <a:pt x="40" y="150"/>
                      </a:cubicBezTo>
                      <a:cubicBezTo>
                        <a:pt x="40" y="150"/>
                        <a:pt x="40" y="150"/>
                        <a:pt x="40" y="150"/>
                      </a:cubicBezTo>
                      <a:cubicBezTo>
                        <a:pt x="40" y="151"/>
                        <a:pt x="40" y="151"/>
                        <a:pt x="40" y="151"/>
                      </a:cubicBezTo>
                      <a:cubicBezTo>
                        <a:pt x="40" y="151"/>
                        <a:pt x="40" y="151"/>
                        <a:pt x="40" y="151"/>
                      </a:cubicBezTo>
                      <a:cubicBezTo>
                        <a:pt x="40" y="151"/>
                        <a:pt x="40" y="151"/>
                        <a:pt x="40" y="151"/>
                      </a:cubicBezTo>
                      <a:cubicBezTo>
                        <a:pt x="40" y="151"/>
                        <a:pt x="40" y="151"/>
                        <a:pt x="40" y="151"/>
                      </a:cubicBezTo>
                      <a:cubicBezTo>
                        <a:pt x="40" y="151"/>
                        <a:pt x="39" y="152"/>
                        <a:pt x="40" y="152"/>
                      </a:cubicBezTo>
                      <a:cubicBezTo>
                        <a:pt x="40" y="152"/>
                        <a:pt x="40" y="152"/>
                        <a:pt x="40" y="152"/>
                      </a:cubicBezTo>
                      <a:cubicBezTo>
                        <a:pt x="40" y="152"/>
                        <a:pt x="40" y="152"/>
                        <a:pt x="40" y="152"/>
                      </a:cubicBezTo>
                      <a:cubicBezTo>
                        <a:pt x="40" y="152"/>
                        <a:pt x="40" y="152"/>
                        <a:pt x="40" y="152"/>
                      </a:cubicBezTo>
                      <a:cubicBezTo>
                        <a:pt x="40" y="152"/>
                        <a:pt x="40" y="152"/>
                        <a:pt x="40" y="152"/>
                      </a:cubicBezTo>
                      <a:cubicBezTo>
                        <a:pt x="40" y="152"/>
                        <a:pt x="40" y="152"/>
                        <a:pt x="40" y="152"/>
                      </a:cubicBezTo>
                      <a:cubicBezTo>
                        <a:pt x="40" y="152"/>
                        <a:pt x="40" y="152"/>
                        <a:pt x="40" y="152"/>
                      </a:cubicBezTo>
                      <a:cubicBezTo>
                        <a:pt x="40" y="152"/>
                        <a:pt x="40" y="152"/>
                        <a:pt x="40" y="152"/>
                      </a:cubicBezTo>
                      <a:cubicBezTo>
                        <a:pt x="40" y="152"/>
                        <a:pt x="40" y="152"/>
                        <a:pt x="40" y="152"/>
                      </a:cubicBezTo>
                      <a:cubicBezTo>
                        <a:pt x="40" y="152"/>
                        <a:pt x="40" y="152"/>
                        <a:pt x="40" y="152"/>
                      </a:cubicBezTo>
                      <a:cubicBezTo>
                        <a:pt x="40" y="152"/>
                        <a:pt x="40" y="152"/>
                        <a:pt x="40" y="152"/>
                      </a:cubicBezTo>
                      <a:cubicBezTo>
                        <a:pt x="40" y="152"/>
                        <a:pt x="40" y="153"/>
                        <a:pt x="40" y="153"/>
                      </a:cubicBezTo>
                      <a:cubicBezTo>
                        <a:pt x="40" y="153"/>
                        <a:pt x="40" y="153"/>
                        <a:pt x="40" y="153"/>
                      </a:cubicBezTo>
                      <a:cubicBezTo>
                        <a:pt x="40" y="153"/>
                        <a:pt x="40" y="153"/>
                        <a:pt x="40" y="153"/>
                      </a:cubicBezTo>
                      <a:cubicBezTo>
                        <a:pt x="40" y="153"/>
                        <a:pt x="40" y="153"/>
                        <a:pt x="40" y="153"/>
                      </a:cubicBezTo>
                      <a:cubicBezTo>
                        <a:pt x="40" y="153"/>
                        <a:pt x="40" y="153"/>
                        <a:pt x="40" y="153"/>
                      </a:cubicBezTo>
                      <a:cubicBezTo>
                        <a:pt x="40" y="153"/>
                        <a:pt x="40" y="153"/>
                        <a:pt x="40" y="153"/>
                      </a:cubicBezTo>
                      <a:cubicBezTo>
                        <a:pt x="40" y="153"/>
                        <a:pt x="40" y="153"/>
                        <a:pt x="40" y="153"/>
                      </a:cubicBezTo>
                      <a:cubicBezTo>
                        <a:pt x="40" y="153"/>
                        <a:pt x="40" y="153"/>
                        <a:pt x="40" y="153"/>
                      </a:cubicBezTo>
                      <a:cubicBezTo>
                        <a:pt x="40" y="153"/>
                        <a:pt x="40" y="153"/>
                        <a:pt x="40" y="153"/>
                      </a:cubicBezTo>
                      <a:cubicBezTo>
                        <a:pt x="40" y="153"/>
                        <a:pt x="40" y="153"/>
                        <a:pt x="40" y="153"/>
                      </a:cubicBezTo>
                      <a:cubicBezTo>
                        <a:pt x="40" y="153"/>
                        <a:pt x="40" y="153"/>
                        <a:pt x="40" y="153"/>
                      </a:cubicBezTo>
                      <a:cubicBezTo>
                        <a:pt x="40" y="153"/>
                        <a:pt x="40" y="154"/>
                        <a:pt x="40" y="154"/>
                      </a:cubicBezTo>
                      <a:cubicBezTo>
                        <a:pt x="40" y="154"/>
                        <a:pt x="40" y="154"/>
                        <a:pt x="40" y="154"/>
                      </a:cubicBezTo>
                      <a:cubicBezTo>
                        <a:pt x="40" y="154"/>
                        <a:pt x="40" y="154"/>
                        <a:pt x="40" y="154"/>
                      </a:cubicBezTo>
                      <a:cubicBezTo>
                        <a:pt x="40" y="154"/>
                        <a:pt x="40" y="154"/>
                        <a:pt x="40" y="154"/>
                      </a:cubicBezTo>
                      <a:cubicBezTo>
                        <a:pt x="40" y="154"/>
                        <a:pt x="40" y="154"/>
                        <a:pt x="40" y="154"/>
                      </a:cubicBezTo>
                      <a:cubicBezTo>
                        <a:pt x="40" y="154"/>
                        <a:pt x="40" y="154"/>
                        <a:pt x="40" y="154"/>
                      </a:cubicBezTo>
                      <a:cubicBezTo>
                        <a:pt x="40" y="154"/>
                        <a:pt x="40" y="154"/>
                        <a:pt x="40" y="154"/>
                      </a:cubicBezTo>
                      <a:cubicBezTo>
                        <a:pt x="40" y="154"/>
                        <a:pt x="40" y="154"/>
                        <a:pt x="40" y="154"/>
                      </a:cubicBezTo>
                      <a:cubicBezTo>
                        <a:pt x="40" y="154"/>
                        <a:pt x="40" y="154"/>
                        <a:pt x="40" y="154"/>
                      </a:cubicBezTo>
                      <a:cubicBezTo>
                        <a:pt x="40" y="154"/>
                        <a:pt x="40" y="154"/>
                        <a:pt x="39" y="154"/>
                      </a:cubicBezTo>
                      <a:cubicBezTo>
                        <a:pt x="39" y="154"/>
                        <a:pt x="39" y="154"/>
                        <a:pt x="39" y="153"/>
                      </a:cubicBezTo>
                      <a:cubicBezTo>
                        <a:pt x="39" y="153"/>
                        <a:pt x="39" y="153"/>
                        <a:pt x="39" y="153"/>
                      </a:cubicBezTo>
                      <a:cubicBezTo>
                        <a:pt x="39" y="154"/>
                        <a:pt x="39" y="154"/>
                        <a:pt x="39" y="154"/>
                      </a:cubicBezTo>
                      <a:cubicBezTo>
                        <a:pt x="39" y="154"/>
                        <a:pt x="39" y="154"/>
                        <a:pt x="39" y="154"/>
                      </a:cubicBezTo>
                      <a:cubicBezTo>
                        <a:pt x="39" y="154"/>
                        <a:pt x="39" y="154"/>
                        <a:pt x="39" y="154"/>
                      </a:cubicBezTo>
                      <a:cubicBezTo>
                        <a:pt x="39" y="154"/>
                        <a:pt x="39" y="154"/>
                        <a:pt x="39" y="154"/>
                      </a:cubicBezTo>
                      <a:cubicBezTo>
                        <a:pt x="39" y="154"/>
                        <a:pt x="39" y="154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8" y="155"/>
                      </a:cubicBezTo>
                      <a:cubicBezTo>
                        <a:pt x="38" y="155"/>
                        <a:pt x="38" y="155"/>
                        <a:pt x="38" y="155"/>
                      </a:cubicBezTo>
                      <a:cubicBezTo>
                        <a:pt x="38" y="155"/>
                        <a:pt x="38" y="155"/>
                        <a:pt x="38" y="155"/>
                      </a:cubicBezTo>
                      <a:cubicBezTo>
                        <a:pt x="38" y="155"/>
                        <a:pt x="38" y="155"/>
                        <a:pt x="38" y="155"/>
                      </a:cubicBezTo>
                      <a:cubicBezTo>
                        <a:pt x="38" y="155"/>
                        <a:pt x="38" y="155"/>
                        <a:pt x="38" y="155"/>
                      </a:cubicBezTo>
                      <a:cubicBezTo>
                        <a:pt x="38" y="155"/>
                        <a:pt x="38" y="155"/>
                        <a:pt x="38" y="156"/>
                      </a:cubicBezTo>
                      <a:cubicBezTo>
                        <a:pt x="38" y="156"/>
                        <a:pt x="39" y="156"/>
                        <a:pt x="39" y="156"/>
                      </a:cubicBezTo>
                      <a:cubicBezTo>
                        <a:pt x="39" y="156"/>
                        <a:pt x="39" y="156"/>
                        <a:pt x="39" y="156"/>
                      </a:cubicBezTo>
                      <a:cubicBezTo>
                        <a:pt x="39" y="156"/>
                        <a:pt x="39" y="156"/>
                        <a:pt x="39" y="156"/>
                      </a:cubicBezTo>
                      <a:cubicBezTo>
                        <a:pt x="39" y="156"/>
                        <a:pt x="39" y="156"/>
                        <a:pt x="39" y="156"/>
                      </a:cubicBezTo>
                      <a:cubicBezTo>
                        <a:pt x="39" y="156"/>
                        <a:pt x="39" y="156"/>
                        <a:pt x="39" y="156"/>
                      </a:cubicBezTo>
                      <a:cubicBezTo>
                        <a:pt x="39" y="156"/>
                        <a:pt x="39" y="156"/>
                        <a:pt x="39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39" y="157"/>
                        <a:pt x="40" y="157"/>
                        <a:pt x="40" y="157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40" y="158"/>
                        <a:pt x="40" y="158"/>
                        <a:pt x="39" y="158"/>
                      </a:cubicBezTo>
                      <a:cubicBezTo>
                        <a:pt x="39" y="158"/>
                        <a:pt x="40" y="158"/>
                        <a:pt x="40" y="158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40" y="158"/>
                        <a:pt x="40" y="158"/>
                        <a:pt x="40" y="159"/>
                      </a:cubicBezTo>
                      <a:cubicBezTo>
                        <a:pt x="40" y="159"/>
                        <a:pt x="40" y="159"/>
                        <a:pt x="40" y="159"/>
                      </a:cubicBezTo>
                      <a:cubicBezTo>
                        <a:pt x="40" y="159"/>
                        <a:pt x="40" y="159"/>
                        <a:pt x="40" y="159"/>
                      </a:cubicBezTo>
                      <a:cubicBezTo>
                        <a:pt x="40" y="159"/>
                        <a:pt x="40" y="159"/>
                        <a:pt x="40" y="159"/>
                      </a:cubicBezTo>
                      <a:cubicBezTo>
                        <a:pt x="41" y="159"/>
                        <a:pt x="41" y="159"/>
                        <a:pt x="41" y="159"/>
                      </a:cubicBezTo>
                      <a:cubicBezTo>
                        <a:pt x="41" y="159"/>
                        <a:pt x="41" y="159"/>
                        <a:pt x="41" y="159"/>
                      </a:cubicBezTo>
                      <a:cubicBezTo>
                        <a:pt x="41" y="159"/>
                        <a:pt x="41" y="159"/>
                        <a:pt x="40" y="159"/>
                      </a:cubicBezTo>
                      <a:cubicBezTo>
                        <a:pt x="40" y="159"/>
                        <a:pt x="40" y="159"/>
                        <a:pt x="40" y="159"/>
                      </a:cubicBezTo>
                      <a:cubicBezTo>
                        <a:pt x="40" y="159"/>
                        <a:pt x="40" y="159"/>
                        <a:pt x="40" y="159"/>
                      </a:cubicBezTo>
                      <a:cubicBezTo>
                        <a:pt x="40" y="159"/>
                        <a:pt x="40" y="159"/>
                        <a:pt x="40" y="159"/>
                      </a:cubicBezTo>
                      <a:cubicBezTo>
                        <a:pt x="40" y="159"/>
                        <a:pt x="40" y="159"/>
                        <a:pt x="40" y="159"/>
                      </a:cubicBezTo>
                      <a:cubicBezTo>
                        <a:pt x="40" y="159"/>
                        <a:pt x="40" y="159"/>
                        <a:pt x="40" y="159"/>
                      </a:cubicBezTo>
                      <a:cubicBezTo>
                        <a:pt x="40" y="159"/>
                        <a:pt x="40" y="159"/>
                        <a:pt x="40" y="159"/>
                      </a:cubicBezTo>
                      <a:cubicBezTo>
                        <a:pt x="40" y="159"/>
                        <a:pt x="41" y="159"/>
                        <a:pt x="41" y="159"/>
                      </a:cubicBezTo>
                      <a:cubicBezTo>
                        <a:pt x="41" y="159"/>
                        <a:pt x="41" y="159"/>
                        <a:pt x="41" y="159"/>
                      </a:cubicBezTo>
                      <a:cubicBezTo>
                        <a:pt x="41" y="159"/>
                        <a:pt x="41" y="159"/>
                        <a:pt x="41" y="159"/>
                      </a:cubicBezTo>
                      <a:cubicBezTo>
                        <a:pt x="41" y="160"/>
                        <a:pt x="41" y="160"/>
                        <a:pt x="41" y="160"/>
                      </a:cubicBezTo>
                      <a:cubicBezTo>
                        <a:pt x="41" y="160"/>
                        <a:pt x="41" y="160"/>
                        <a:pt x="41" y="160"/>
                      </a:cubicBezTo>
                      <a:cubicBezTo>
                        <a:pt x="41" y="160"/>
                        <a:pt x="41" y="160"/>
                        <a:pt x="41" y="160"/>
                      </a:cubicBezTo>
                      <a:cubicBezTo>
                        <a:pt x="42" y="160"/>
                        <a:pt x="42" y="160"/>
                        <a:pt x="42" y="160"/>
                      </a:cubicBezTo>
                      <a:cubicBezTo>
                        <a:pt x="42" y="160"/>
                        <a:pt x="42" y="160"/>
                        <a:pt x="42" y="160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2" y="161"/>
                        <a:pt x="42" y="160"/>
                        <a:pt x="42" y="160"/>
                      </a:cubicBezTo>
                      <a:cubicBezTo>
                        <a:pt x="42" y="160"/>
                        <a:pt x="42" y="160"/>
                        <a:pt x="42" y="160"/>
                      </a:cubicBezTo>
                      <a:cubicBezTo>
                        <a:pt x="42" y="160"/>
                        <a:pt x="42" y="160"/>
                        <a:pt x="42" y="160"/>
                      </a:cubicBezTo>
                      <a:cubicBezTo>
                        <a:pt x="42" y="160"/>
                        <a:pt x="42" y="160"/>
                        <a:pt x="42" y="160"/>
                      </a:cubicBezTo>
                      <a:cubicBezTo>
                        <a:pt x="41" y="160"/>
                        <a:pt x="41" y="160"/>
                        <a:pt x="41" y="160"/>
                      </a:cubicBezTo>
                      <a:cubicBezTo>
                        <a:pt x="41" y="160"/>
                        <a:pt x="41" y="160"/>
                        <a:pt x="41" y="160"/>
                      </a:cubicBezTo>
                      <a:cubicBezTo>
                        <a:pt x="41" y="160"/>
                        <a:pt x="41" y="160"/>
                        <a:pt x="41" y="160"/>
                      </a:cubicBezTo>
                      <a:cubicBezTo>
                        <a:pt x="41" y="160"/>
                        <a:pt x="42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3" y="162"/>
                        <a:pt x="43" y="162"/>
                        <a:pt x="43" y="162"/>
                      </a:cubicBezTo>
                      <a:cubicBezTo>
                        <a:pt x="43" y="162"/>
                        <a:pt x="43" y="162"/>
                        <a:pt x="43" y="162"/>
                      </a:cubicBezTo>
                      <a:cubicBezTo>
                        <a:pt x="43" y="162"/>
                        <a:pt x="43" y="162"/>
                        <a:pt x="43" y="162"/>
                      </a:cubicBezTo>
                      <a:cubicBezTo>
                        <a:pt x="43" y="162"/>
                        <a:pt x="43" y="163"/>
                        <a:pt x="43" y="163"/>
                      </a:cubicBezTo>
                      <a:cubicBezTo>
                        <a:pt x="43" y="163"/>
                        <a:pt x="43" y="163"/>
                        <a:pt x="43" y="163"/>
                      </a:cubicBezTo>
                      <a:cubicBezTo>
                        <a:pt x="43" y="163"/>
                        <a:pt x="43" y="163"/>
                        <a:pt x="44" y="163"/>
                      </a:cubicBezTo>
                      <a:cubicBezTo>
                        <a:pt x="44" y="163"/>
                        <a:pt x="44" y="163"/>
                        <a:pt x="44" y="163"/>
                      </a:cubicBezTo>
                      <a:cubicBezTo>
                        <a:pt x="44" y="163"/>
                        <a:pt x="44" y="163"/>
                        <a:pt x="44" y="163"/>
                      </a:cubicBezTo>
                      <a:cubicBezTo>
                        <a:pt x="44" y="164"/>
                        <a:pt x="44" y="164"/>
                        <a:pt x="44" y="164"/>
                      </a:cubicBezTo>
                      <a:cubicBezTo>
                        <a:pt x="44" y="164"/>
                        <a:pt x="44" y="164"/>
                        <a:pt x="44" y="164"/>
                      </a:cubicBezTo>
                      <a:cubicBezTo>
                        <a:pt x="44" y="164"/>
                        <a:pt x="44" y="164"/>
                        <a:pt x="44" y="164"/>
                      </a:cubicBezTo>
                      <a:cubicBezTo>
                        <a:pt x="44" y="164"/>
                        <a:pt x="44" y="164"/>
                        <a:pt x="44" y="165"/>
                      </a:cubicBezTo>
                      <a:cubicBezTo>
                        <a:pt x="44" y="165"/>
                        <a:pt x="44" y="165"/>
                        <a:pt x="44" y="165"/>
                      </a:cubicBezTo>
                      <a:cubicBezTo>
                        <a:pt x="44" y="165"/>
                        <a:pt x="44" y="165"/>
                        <a:pt x="44" y="165"/>
                      </a:cubicBezTo>
                      <a:cubicBezTo>
                        <a:pt x="44" y="165"/>
                        <a:pt x="44" y="165"/>
                        <a:pt x="44" y="165"/>
                      </a:cubicBezTo>
                      <a:cubicBezTo>
                        <a:pt x="44" y="165"/>
                        <a:pt x="44" y="165"/>
                        <a:pt x="44" y="165"/>
                      </a:cubicBezTo>
                      <a:cubicBezTo>
                        <a:pt x="44" y="165"/>
                        <a:pt x="44" y="165"/>
                        <a:pt x="44" y="165"/>
                      </a:cubicBezTo>
                      <a:cubicBezTo>
                        <a:pt x="44" y="165"/>
                        <a:pt x="44" y="165"/>
                        <a:pt x="44" y="165"/>
                      </a:cubicBezTo>
                      <a:cubicBezTo>
                        <a:pt x="44" y="165"/>
                        <a:pt x="44" y="165"/>
                        <a:pt x="44" y="165"/>
                      </a:cubicBezTo>
                      <a:cubicBezTo>
                        <a:pt x="44" y="165"/>
                        <a:pt x="44" y="165"/>
                        <a:pt x="44" y="165"/>
                      </a:cubicBezTo>
                      <a:cubicBezTo>
                        <a:pt x="44" y="165"/>
                        <a:pt x="45" y="165"/>
                        <a:pt x="45" y="165"/>
                      </a:cubicBezTo>
                      <a:cubicBezTo>
                        <a:pt x="45" y="165"/>
                        <a:pt x="45" y="165"/>
                        <a:pt x="45" y="165"/>
                      </a:cubicBezTo>
                      <a:cubicBezTo>
                        <a:pt x="45" y="165"/>
                        <a:pt x="45" y="165"/>
                        <a:pt x="45" y="165"/>
                      </a:cubicBezTo>
                      <a:cubicBezTo>
                        <a:pt x="45" y="165"/>
                        <a:pt x="45" y="165"/>
                        <a:pt x="45" y="165"/>
                      </a:cubicBezTo>
                      <a:cubicBezTo>
                        <a:pt x="45" y="165"/>
                        <a:pt x="45" y="165"/>
                        <a:pt x="45" y="165"/>
                      </a:cubicBezTo>
                      <a:cubicBezTo>
                        <a:pt x="45" y="165"/>
                        <a:pt x="45" y="165"/>
                        <a:pt x="45" y="165"/>
                      </a:cubicBezTo>
                      <a:cubicBezTo>
                        <a:pt x="45" y="165"/>
                        <a:pt x="45" y="165"/>
                        <a:pt x="45" y="165"/>
                      </a:cubicBezTo>
                      <a:cubicBezTo>
                        <a:pt x="45" y="165"/>
                        <a:pt x="45" y="165"/>
                        <a:pt x="45" y="165"/>
                      </a:cubicBezTo>
                      <a:cubicBezTo>
                        <a:pt x="45" y="165"/>
                        <a:pt x="45" y="165"/>
                        <a:pt x="45" y="165"/>
                      </a:cubicBezTo>
                      <a:cubicBezTo>
                        <a:pt x="45" y="165"/>
                        <a:pt x="45" y="165"/>
                        <a:pt x="45" y="165"/>
                      </a:cubicBezTo>
                      <a:cubicBezTo>
                        <a:pt x="44" y="165"/>
                        <a:pt x="44" y="165"/>
                        <a:pt x="44" y="165"/>
                      </a:cubicBezTo>
                      <a:cubicBezTo>
                        <a:pt x="44" y="165"/>
                        <a:pt x="44" y="165"/>
                        <a:pt x="44" y="165"/>
                      </a:cubicBezTo>
                      <a:cubicBezTo>
                        <a:pt x="44" y="165"/>
                        <a:pt x="44" y="165"/>
                        <a:pt x="44" y="165"/>
                      </a:cubicBezTo>
                      <a:cubicBezTo>
                        <a:pt x="44" y="165"/>
                        <a:pt x="44" y="166"/>
                        <a:pt x="44" y="166"/>
                      </a:cubicBezTo>
                      <a:cubicBezTo>
                        <a:pt x="44" y="166"/>
                        <a:pt x="45" y="166"/>
                        <a:pt x="45" y="166"/>
                      </a:cubicBezTo>
                      <a:cubicBezTo>
                        <a:pt x="45" y="166"/>
                        <a:pt x="45" y="166"/>
                        <a:pt x="45" y="166"/>
                      </a:cubicBezTo>
                      <a:cubicBezTo>
                        <a:pt x="45" y="166"/>
                        <a:pt x="45" y="166"/>
                        <a:pt x="45" y="166"/>
                      </a:cubicBezTo>
                      <a:cubicBezTo>
                        <a:pt x="45" y="166"/>
                        <a:pt x="45" y="167"/>
                        <a:pt x="45" y="167"/>
                      </a:cubicBezTo>
                      <a:cubicBezTo>
                        <a:pt x="45" y="167"/>
                        <a:pt x="45" y="167"/>
                        <a:pt x="45" y="167"/>
                      </a:cubicBezTo>
                      <a:cubicBezTo>
                        <a:pt x="45" y="167"/>
                        <a:pt x="45" y="167"/>
                        <a:pt x="45" y="167"/>
                      </a:cubicBezTo>
                      <a:cubicBezTo>
                        <a:pt x="45" y="167"/>
                        <a:pt x="45" y="167"/>
                        <a:pt x="45" y="167"/>
                      </a:cubicBezTo>
                      <a:cubicBezTo>
                        <a:pt x="45" y="167"/>
                        <a:pt x="45" y="168"/>
                        <a:pt x="45" y="168"/>
                      </a:cubicBezTo>
                      <a:cubicBezTo>
                        <a:pt x="45" y="168"/>
                        <a:pt x="45" y="168"/>
                        <a:pt x="45" y="168"/>
                      </a:cubicBezTo>
                      <a:cubicBezTo>
                        <a:pt x="45" y="168"/>
                        <a:pt x="45" y="168"/>
                        <a:pt x="45" y="168"/>
                      </a:cubicBezTo>
                      <a:cubicBezTo>
                        <a:pt x="45" y="168"/>
                        <a:pt x="45" y="168"/>
                        <a:pt x="45" y="168"/>
                      </a:cubicBezTo>
                      <a:cubicBezTo>
                        <a:pt x="45" y="168"/>
                        <a:pt x="45" y="169"/>
                        <a:pt x="45" y="169"/>
                      </a:cubicBezTo>
                      <a:cubicBezTo>
                        <a:pt x="45" y="169"/>
                        <a:pt x="45" y="169"/>
                        <a:pt x="45" y="169"/>
                      </a:cubicBezTo>
                      <a:cubicBezTo>
                        <a:pt x="46" y="169"/>
                        <a:pt x="46" y="169"/>
                        <a:pt x="46" y="169"/>
                      </a:cubicBezTo>
                      <a:cubicBezTo>
                        <a:pt x="46" y="169"/>
                        <a:pt x="46" y="169"/>
                        <a:pt x="46" y="169"/>
                      </a:cubicBezTo>
                      <a:cubicBezTo>
                        <a:pt x="46" y="170"/>
                        <a:pt x="46" y="170"/>
                        <a:pt x="46" y="170"/>
                      </a:cubicBezTo>
                      <a:cubicBezTo>
                        <a:pt x="46" y="170"/>
                        <a:pt x="46" y="170"/>
                        <a:pt x="46" y="170"/>
                      </a:cubicBezTo>
                      <a:cubicBezTo>
                        <a:pt x="46" y="170"/>
                        <a:pt x="46" y="170"/>
                        <a:pt x="45" y="170"/>
                      </a:cubicBezTo>
                      <a:cubicBezTo>
                        <a:pt x="45" y="170"/>
                        <a:pt x="45" y="170"/>
                        <a:pt x="45" y="170"/>
                      </a:cubicBezTo>
                      <a:cubicBezTo>
                        <a:pt x="45" y="170"/>
                        <a:pt x="45" y="170"/>
                        <a:pt x="45" y="170"/>
                      </a:cubicBezTo>
                      <a:cubicBezTo>
                        <a:pt x="45" y="170"/>
                        <a:pt x="45" y="170"/>
                        <a:pt x="45" y="170"/>
                      </a:cubicBezTo>
                      <a:cubicBezTo>
                        <a:pt x="45" y="170"/>
                        <a:pt x="45" y="170"/>
                        <a:pt x="45" y="170"/>
                      </a:cubicBezTo>
                      <a:cubicBezTo>
                        <a:pt x="45" y="171"/>
                        <a:pt x="45" y="171"/>
                        <a:pt x="45" y="171"/>
                      </a:cubicBezTo>
                      <a:cubicBezTo>
                        <a:pt x="46" y="171"/>
                        <a:pt x="46" y="172"/>
                        <a:pt x="46" y="172"/>
                      </a:cubicBezTo>
                      <a:cubicBezTo>
                        <a:pt x="46" y="172"/>
                        <a:pt x="46" y="172"/>
                        <a:pt x="46" y="172"/>
                      </a:cubicBezTo>
                      <a:cubicBezTo>
                        <a:pt x="46" y="172"/>
                        <a:pt x="46" y="172"/>
                        <a:pt x="46" y="173"/>
                      </a:cubicBezTo>
                      <a:cubicBezTo>
                        <a:pt x="46" y="173"/>
                        <a:pt x="46" y="173"/>
                        <a:pt x="46" y="173"/>
                      </a:cubicBezTo>
                      <a:cubicBezTo>
                        <a:pt x="46" y="173"/>
                        <a:pt x="46" y="173"/>
                        <a:pt x="46" y="173"/>
                      </a:cubicBezTo>
                      <a:cubicBezTo>
                        <a:pt x="46" y="173"/>
                        <a:pt x="46" y="173"/>
                        <a:pt x="46" y="173"/>
                      </a:cubicBezTo>
                      <a:cubicBezTo>
                        <a:pt x="46" y="173"/>
                        <a:pt x="46" y="174"/>
                        <a:pt x="46" y="174"/>
                      </a:cubicBezTo>
                      <a:cubicBezTo>
                        <a:pt x="46" y="174"/>
                        <a:pt x="46" y="174"/>
                        <a:pt x="46" y="174"/>
                      </a:cubicBezTo>
                      <a:cubicBezTo>
                        <a:pt x="47" y="174"/>
                        <a:pt x="47" y="174"/>
                        <a:pt x="47" y="174"/>
                      </a:cubicBezTo>
                      <a:cubicBezTo>
                        <a:pt x="47" y="174"/>
                        <a:pt x="47" y="175"/>
                        <a:pt x="47" y="175"/>
                      </a:cubicBezTo>
                      <a:cubicBezTo>
                        <a:pt x="47" y="175"/>
                        <a:pt x="47" y="175"/>
                        <a:pt x="47" y="175"/>
                      </a:cubicBezTo>
                      <a:cubicBezTo>
                        <a:pt x="47" y="175"/>
                        <a:pt x="47" y="176"/>
                        <a:pt x="47" y="176"/>
                      </a:cubicBezTo>
                      <a:cubicBezTo>
                        <a:pt x="47" y="176"/>
                        <a:pt x="47" y="176"/>
                        <a:pt x="47" y="176"/>
                      </a:cubicBezTo>
                      <a:cubicBezTo>
                        <a:pt x="47" y="176"/>
                        <a:pt x="46" y="176"/>
                        <a:pt x="46" y="176"/>
                      </a:cubicBezTo>
                      <a:cubicBezTo>
                        <a:pt x="46" y="176"/>
                        <a:pt x="46" y="176"/>
                        <a:pt x="46" y="176"/>
                      </a:cubicBezTo>
                      <a:cubicBezTo>
                        <a:pt x="46" y="177"/>
                        <a:pt x="46" y="177"/>
                        <a:pt x="46" y="177"/>
                      </a:cubicBezTo>
                      <a:cubicBezTo>
                        <a:pt x="46" y="177"/>
                        <a:pt x="46" y="177"/>
                        <a:pt x="46" y="177"/>
                      </a:cubicBezTo>
                      <a:cubicBezTo>
                        <a:pt x="45" y="177"/>
                        <a:pt x="45" y="178"/>
                        <a:pt x="45" y="178"/>
                      </a:cubicBezTo>
                      <a:cubicBezTo>
                        <a:pt x="45" y="178"/>
                        <a:pt x="45" y="179"/>
                        <a:pt x="45" y="179"/>
                      </a:cubicBezTo>
                      <a:cubicBezTo>
                        <a:pt x="45" y="179"/>
                        <a:pt x="45" y="179"/>
                        <a:pt x="45" y="179"/>
                      </a:cubicBezTo>
                      <a:cubicBezTo>
                        <a:pt x="45" y="179"/>
                        <a:pt x="45" y="179"/>
                        <a:pt x="45" y="179"/>
                      </a:cubicBezTo>
                      <a:cubicBezTo>
                        <a:pt x="45" y="179"/>
                        <a:pt x="45" y="179"/>
                        <a:pt x="45" y="179"/>
                      </a:cubicBezTo>
                      <a:cubicBezTo>
                        <a:pt x="45" y="180"/>
                        <a:pt x="45" y="180"/>
                        <a:pt x="45" y="180"/>
                      </a:cubicBezTo>
                      <a:cubicBezTo>
                        <a:pt x="45" y="180"/>
                        <a:pt x="45" y="180"/>
                        <a:pt x="45" y="180"/>
                      </a:cubicBezTo>
                      <a:cubicBezTo>
                        <a:pt x="45" y="180"/>
                        <a:pt x="45" y="180"/>
                        <a:pt x="45" y="181"/>
                      </a:cubicBezTo>
                      <a:cubicBezTo>
                        <a:pt x="45" y="181"/>
                        <a:pt x="45" y="181"/>
                        <a:pt x="45" y="181"/>
                      </a:cubicBezTo>
                      <a:cubicBezTo>
                        <a:pt x="44" y="182"/>
                        <a:pt x="44" y="182"/>
                        <a:pt x="44" y="182"/>
                      </a:cubicBezTo>
                      <a:cubicBezTo>
                        <a:pt x="44" y="182"/>
                        <a:pt x="44" y="182"/>
                        <a:pt x="44" y="182"/>
                      </a:cubicBezTo>
                      <a:cubicBezTo>
                        <a:pt x="44" y="182"/>
                        <a:pt x="44" y="182"/>
                        <a:pt x="44" y="182"/>
                      </a:cubicBezTo>
                      <a:cubicBezTo>
                        <a:pt x="44" y="183"/>
                        <a:pt x="44" y="183"/>
                        <a:pt x="44" y="183"/>
                      </a:cubicBezTo>
                      <a:cubicBezTo>
                        <a:pt x="44" y="183"/>
                        <a:pt x="44" y="183"/>
                        <a:pt x="44" y="183"/>
                      </a:cubicBezTo>
                      <a:cubicBezTo>
                        <a:pt x="44" y="184"/>
                        <a:pt x="44" y="184"/>
                        <a:pt x="44" y="184"/>
                      </a:cubicBezTo>
                      <a:cubicBezTo>
                        <a:pt x="44" y="184"/>
                        <a:pt x="44" y="184"/>
                        <a:pt x="44" y="184"/>
                      </a:cubicBezTo>
                      <a:cubicBezTo>
                        <a:pt x="44" y="184"/>
                        <a:pt x="44" y="184"/>
                        <a:pt x="44" y="184"/>
                      </a:cubicBezTo>
                      <a:cubicBezTo>
                        <a:pt x="44" y="184"/>
                        <a:pt x="44" y="184"/>
                        <a:pt x="44" y="184"/>
                      </a:cubicBezTo>
                      <a:cubicBezTo>
                        <a:pt x="44" y="184"/>
                        <a:pt x="44" y="184"/>
                        <a:pt x="44" y="184"/>
                      </a:cubicBezTo>
                      <a:cubicBezTo>
                        <a:pt x="44" y="184"/>
                        <a:pt x="44" y="184"/>
                        <a:pt x="44" y="184"/>
                      </a:cubicBezTo>
                      <a:cubicBezTo>
                        <a:pt x="44" y="184"/>
                        <a:pt x="44" y="184"/>
                        <a:pt x="44" y="184"/>
                      </a:cubicBezTo>
                      <a:cubicBezTo>
                        <a:pt x="44" y="184"/>
                        <a:pt x="44" y="184"/>
                        <a:pt x="44" y="184"/>
                      </a:cubicBezTo>
                      <a:cubicBezTo>
                        <a:pt x="44" y="184"/>
                        <a:pt x="44" y="185"/>
                        <a:pt x="44" y="185"/>
                      </a:cubicBezTo>
                      <a:cubicBezTo>
                        <a:pt x="44" y="185"/>
                        <a:pt x="44" y="185"/>
                        <a:pt x="44" y="185"/>
                      </a:cubicBezTo>
                      <a:cubicBezTo>
                        <a:pt x="44" y="185"/>
                        <a:pt x="44" y="185"/>
                        <a:pt x="44" y="185"/>
                      </a:cubicBezTo>
                      <a:cubicBezTo>
                        <a:pt x="44" y="185"/>
                        <a:pt x="44" y="186"/>
                        <a:pt x="44" y="186"/>
                      </a:cubicBezTo>
                      <a:cubicBezTo>
                        <a:pt x="44" y="186"/>
                        <a:pt x="44" y="186"/>
                        <a:pt x="44" y="186"/>
                      </a:cubicBezTo>
                      <a:cubicBezTo>
                        <a:pt x="44" y="186"/>
                        <a:pt x="44" y="186"/>
                        <a:pt x="44" y="186"/>
                      </a:cubicBezTo>
                      <a:cubicBezTo>
                        <a:pt x="44" y="186"/>
                        <a:pt x="44" y="187"/>
                        <a:pt x="44" y="187"/>
                      </a:cubicBezTo>
                      <a:cubicBezTo>
                        <a:pt x="44" y="187"/>
                        <a:pt x="44" y="187"/>
                        <a:pt x="44" y="187"/>
                      </a:cubicBezTo>
                      <a:cubicBezTo>
                        <a:pt x="44" y="187"/>
                        <a:pt x="44" y="187"/>
                        <a:pt x="44" y="187"/>
                      </a:cubicBezTo>
                      <a:cubicBezTo>
                        <a:pt x="44" y="187"/>
                        <a:pt x="44" y="187"/>
                        <a:pt x="44" y="187"/>
                      </a:cubicBezTo>
                      <a:cubicBezTo>
                        <a:pt x="44" y="188"/>
                        <a:pt x="44" y="188"/>
                        <a:pt x="44" y="188"/>
                      </a:cubicBezTo>
                      <a:cubicBezTo>
                        <a:pt x="44" y="188"/>
                        <a:pt x="44" y="188"/>
                        <a:pt x="45" y="188"/>
                      </a:cubicBezTo>
                      <a:cubicBezTo>
                        <a:pt x="45" y="188"/>
                        <a:pt x="45" y="188"/>
                        <a:pt x="45" y="188"/>
                      </a:cubicBezTo>
                      <a:cubicBezTo>
                        <a:pt x="45" y="188"/>
                        <a:pt x="45" y="188"/>
                        <a:pt x="45" y="188"/>
                      </a:cubicBezTo>
                      <a:cubicBezTo>
                        <a:pt x="45" y="188"/>
                        <a:pt x="45" y="188"/>
                        <a:pt x="45" y="189"/>
                      </a:cubicBezTo>
                      <a:cubicBezTo>
                        <a:pt x="45" y="189"/>
                        <a:pt x="45" y="189"/>
                        <a:pt x="46" y="190"/>
                      </a:cubicBezTo>
                      <a:cubicBezTo>
                        <a:pt x="46" y="190"/>
                        <a:pt x="46" y="190"/>
                        <a:pt x="46" y="190"/>
                      </a:cubicBezTo>
                      <a:cubicBezTo>
                        <a:pt x="46" y="190"/>
                        <a:pt x="46" y="190"/>
                        <a:pt x="46" y="191"/>
                      </a:cubicBezTo>
                      <a:cubicBezTo>
                        <a:pt x="47" y="191"/>
                        <a:pt x="47" y="191"/>
                        <a:pt x="47" y="192"/>
                      </a:cubicBezTo>
                      <a:cubicBezTo>
                        <a:pt x="47" y="192"/>
                        <a:pt x="47" y="192"/>
                        <a:pt x="47" y="193"/>
                      </a:cubicBezTo>
                      <a:cubicBezTo>
                        <a:pt x="47" y="193"/>
                        <a:pt x="47" y="193"/>
                        <a:pt x="47" y="193"/>
                      </a:cubicBezTo>
                      <a:cubicBezTo>
                        <a:pt x="47" y="193"/>
                        <a:pt x="48" y="193"/>
                        <a:pt x="48" y="193"/>
                      </a:cubicBezTo>
                      <a:cubicBezTo>
                        <a:pt x="48" y="194"/>
                        <a:pt x="48" y="194"/>
                        <a:pt x="48" y="194"/>
                      </a:cubicBezTo>
                      <a:cubicBezTo>
                        <a:pt x="48" y="194"/>
                        <a:pt x="48" y="195"/>
                        <a:pt x="49" y="195"/>
                      </a:cubicBezTo>
                      <a:cubicBezTo>
                        <a:pt x="49" y="195"/>
                        <a:pt x="49" y="196"/>
                        <a:pt x="49" y="196"/>
                      </a:cubicBezTo>
                      <a:cubicBezTo>
                        <a:pt x="49" y="196"/>
                        <a:pt x="49" y="196"/>
                        <a:pt x="49" y="196"/>
                      </a:cubicBezTo>
                      <a:cubicBezTo>
                        <a:pt x="49" y="196"/>
                        <a:pt x="49" y="196"/>
                        <a:pt x="49" y="196"/>
                      </a:cubicBezTo>
                      <a:cubicBezTo>
                        <a:pt x="49" y="196"/>
                        <a:pt x="49" y="197"/>
                        <a:pt x="49" y="197"/>
                      </a:cubicBezTo>
                      <a:cubicBezTo>
                        <a:pt x="49" y="197"/>
                        <a:pt x="49" y="197"/>
                        <a:pt x="49" y="197"/>
                      </a:cubicBezTo>
                      <a:cubicBezTo>
                        <a:pt x="49" y="197"/>
                        <a:pt x="49" y="197"/>
                        <a:pt x="49" y="197"/>
                      </a:cubicBezTo>
                      <a:cubicBezTo>
                        <a:pt x="49" y="197"/>
                        <a:pt x="49" y="197"/>
                        <a:pt x="49" y="197"/>
                      </a:cubicBezTo>
                      <a:cubicBezTo>
                        <a:pt x="49" y="197"/>
                        <a:pt x="49" y="197"/>
                        <a:pt x="49" y="198"/>
                      </a:cubicBezTo>
                      <a:cubicBezTo>
                        <a:pt x="49" y="198"/>
                        <a:pt x="49" y="198"/>
                        <a:pt x="49" y="198"/>
                      </a:cubicBezTo>
                      <a:cubicBezTo>
                        <a:pt x="49" y="198"/>
                        <a:pt x="49" y="198"/>
                        <a:pt x="49" y="198"/>
                      </a:cubicBezTo>
                      <a:cubicBezTo>
                        <a:pt x="49" y="198"/>
                        <a:pt x="49" y="198"/>
                        <a:pt x="49" y="198"/>
                      </a:cubicBezTo>
                      <a:cubicBezTo>
                        <a:pt x="49" y="198"/>
                        <a:pt x="49" y="198"/>
                        <a:pt x="49" y="198"/>
                      </a:cubicBezTo>
                      <a:cubicBezTo>
                        <a:pt x="49" y="198"/>
                        <a:pt x="49" y="198"/>
                        <a:pt x="49" y="198"/>
                      </a:cubicBezTo>
                      <a:cubicBezTo>
                        <a:pt x="49" y="198"/>
                        <a:pt x="49" y="199"/>
                        <a:pt x="49" y="199"/>
                      </a:cubicBezTo>
                      <a:cubicBezTo>
                        <a:pt x="49" y="199"/>
                        <a:pt x="49" y="199"/>
                        <a:pt x="49" y="199"/>
                      </a:cubicBezTo>
                      <a:cubicBezTo>
                        <a:pt x="49" y="199"/>
                        <a:pt x="49" y="199"/>
                        <a:pt x="49" y="199"/>
                      </a:cubicBezTo>
                      <a:cubicBezTo>
                        <a:pt x="49" y="199"/>
                        <a:pt x="49" y="199"/>
                        <a:pt x="49" y="199"/>
                      </a:cubicBezTo>
                      <a:cubicBezTo>
                        <a:pt x="50" y="199"/>
                        <a:pt x="50" y="199"/>
                        <a:pt x="50" y="200"/>
                      </a:cubicBezTo>
                      <a:cubicBezTo>
                        <a:pt x="50" y="200"/>
                        <a:pt x="50" y="200"/>
                        <a:pt x="50" y="200"/>
                      </a:cubicBezTo>
                      <a:cubicBezTo>
                        <a:pt x="50" y="200"/>
                        <a:pt x="50" y="200"/>
                        <a:pt x="50" y="200"/>
                      </a:cubicBezTo>
                      <a:cubicBezTo>
                        <a:pt x="50" y="200"/>
                        <a:pt x="50" y="200"/>
                        <a:pt x="50" y="200"/>
                      </a:cubicBezTo>
                      <a:cubicBezTo>
                        <a:pt x="50" y="200"/>
                        <a:pt x="50" y="200"/>
                        <a:pt x="50" y="201"/>
                      </a:cubicBezTo>
                      <a:cubicBezTo>
                        <a:pt x="50" y="201"/>
                        <a:pt x="50" y="201"/>
                        <a:pt x="50" y="201"/>
                      </a:cubicBezTo>
                      <a:cubicBezTo>
                        <a:pt x="50" y="201"/>
                        <a:pt x="50" y="201"/>
                        <a:pt x="50" y="201"/>
                      </a:cubicBezTo>
                      <a:cubicBezTo>
                        <a:pt x="50" y="201"/>
                        <a:pt x="50" y="201"/>
                        <a:pt x="50" y="202"/>
                      </a:cubicBezTo>
                      <a:cubicBezTo>
                        <a:pt x="50" y="202"/>
                        <a:pt x="50" y="202"/>
                        <a:pt x="50" y="202"/>
                      </a:cubicBezTo>
                      <a:cubicBezTo>
                        <a:pt x="50" y="202"/>
                        <a:pt x="50" y="202"/>
                        <a:pt x="50" y="202"/>
                      </a:cubicBezTo>
                      <a:cubicBezTo>
                        <a:pt x="50" y="202"/>
                        <a:pt x="50" y="202"/>
                        <a:pt x="50" y="202"/>
                      </a:cubicBezTo>
                      <a:cubicBezTo>
                        <a:pt x="50" y="202"/>
                        <a:pt x="50" y="202"/>
                        <a:pt x="50" y="203"/>
                      </a:cubicBezTo>
                      <a:cubicBezTo>
                        <a:pt x="50" y="203"/>
                        <a:pt x="50" y="203"/>
                        <a:pt x="50" y="203"/>
                      </a:cubicBezTo>
                      <a:cubicBezTo>
                        <a:pt x="50" y="203"/>
                        <a:pt x="50" y="203"/>
                        <a:pt x="50" y="203"/>
                      </a:cubicBezTo>
                      <a:cubicBezTo>
                        <a:pt x="50" y="203"/>
                        <a:pt x="50" y="203"/>
                        <a:pt x="50" y="204"/>
                      </a:cubicBezTo>
                      <a:cubicBezTo>
                        <a:pt x="50" y="204"/>
                        <a:pt x="50" y="204"/>
                        <a:pt x="50" y="204"/>
                      </a:cubicBezTo>
                      <a:cubicBezTo>
                        <a:pt x="50" y="204"/>
                        <a:pt x="50" y="204"/>
                        <a:pt x="50" y="204"/>
                      </a:cubicBezTo>
                      <a:cubicBezTo>
                        <a:pt x="50" y="204"/>
                        <a:pt x="50" y="204"/>
                        <a:pt x="51" y="204"/>
                      </a:cubicBezTo>
                      <a:cubicBezTo>
                        <a:pt x="51" y="205"/>
                        <a:pt x="51" y="205"/>
                        <a:pt x="51" y="205"/>
                      </a:cubicBezTo>
                      <a:cubicBezTo>
                        <a:pt x="51" y="205"/>
                        <a:pt x="51" y="205"/>
                        <a:pt x="51" y="205"/>
                      </a:cubicBezTo>
                      <a:cubicBezTo>
                        <a:pt x="51" y="205"/>
                        <a:pt x="51" y="205"/>
                        <a:pt x="51" y="205"/>
                      </a:cubicBezTo>
                      <a:cubicBezTo>
                        <a:pt x="51" y="205"/>
                        <a:pt x="51" y="205"/>
                        <a:pt x="51" y="205"/>
                      </a:cubicBezTo>
                      <a:cubicBezTo>
                        <a:pt x="51" y="205"/>
                        <a:pt x="51" y="205"/>
                        <a:pt x="51" y="205"/>
                      </a:cubicBezTo>
                      <a:cubicBezTo>
                        <a:pt x="51" y="205"/>
                        <a:pt x="51" y="206"/>
                        <a:pt x="51" y="206"/>
                      </a:cubicBezTo>
                      <a:cubicBezTo>
                        <a:pt x="51" y="206"/>
                        <a:pt x="52" y="206"/>
                        <a:pt x="52" y="206"/>
                      </a:cubicBezTo>
                      <a:cubicBezTo>
                        <a:pt x="52" y="206"/>
                        <a:pt x="52" y="206"/>
                        <a:pt x="52" y="206"/>
                      </a:cubicBezTo>
                      <a:cubicBezTo>
                        <a:pt x="52" y="206"/>
                        <a:pt x="52" y="206"/>
                        <a:pt x="52" y="206"/>
                      </a:cubicBezTo>
                      <a:cubicBezTo>
                        <a:pt x="52" y="206"/>
                        <a:pt x="52" y="206"/>
                        <a:pt x="52" y="206"/>
                      </a:cubicBezTo>
                      <a:cubicBezTo>
                        <a:pt x="52" y="207"/>
                        <a:pt x="52" y="207"/>
                        <a:pt x="52" y="207"/>
                      </a:cubicBezTo>
                      <a:cubicBezTo>
                        <a:pt x="52" y="207"/>
                        <a:pt x="52" y="207"/>
                        <a:pt x="52" y="207"/>
                      </a:cubicBezTo>
                      <a:cubicBezTo>
                        <a:pt x="52" y="207"/>
                        <a:pt x="52" y="207"/>
                        <a:pt x="52" y="207"/>
                      </a:cubicBezTo>
                      <a:cubicBezTo>
                        <a:pt x="52" y="207"/>
                        <a:pt x="52" y="207"/>
                        <a:pt x="52" y="207"/>
                      </a:cubicBezTo>
                      <a:cubicBezTo>
                        <a:pt x="52" y="207"/>
                        <a:pt x="52" y="207"/>
                        <a:pt x="52" y="207"/>
                      </a:cubicBezTo>
                      <a:cubicBezTo>
                        <a:pt x="52" y="207"/>
                        <a:pt x="52" y="207"/>
                        <a:pt x="52" y="207"/>
                      </a:cubicBezTo>
                      <a:cubicBezTo>
                        <a:pt x="52" y="207"/>
                        <a:pt x="52" y="207"/>
                        <a:pt x="52" y="207"/>
                      </a:cubicBezTo>
                      <a:cubicBezTo>
                        <a:pt x="52" y="207"/>
                        <a:pt x="52" y="207"/>
                        <a:pt x="52" y="207"/>
                      </a:cubicBezTo>
                      <a:cubicBezTo>
                        <a:pt x="52" y="207"/>
                        <a:pt x="53" y="208"/>
                        <a:pt x="53" y="208"/>
                      </a:cubicBezTo>
                      <a:cubicBezTo>
                        <a:pt x="53" y="208"/>
                        <a:pt x="53" y="208"/>
                        <a:pt x="53" y="208"/>
                      </a:cubicBezTo>
                      <a:cubicBezTo>
                        <a:pt x="53" y="208"/>
                        <a:pt x="53" y="208"/>
                        <a:pt x="53" y="208"/>
                      </a:cubicBezTo>
                      <a:cubicBezTo>
                        <a:pt x="53" y="209"/>
                        <a:pt x="53" y="209"/>
                        <a:pt x="53" y="209"/>
                      </a:cubicBezTo>
                      <a:cubicBezTo>
                        <a:pt x="53" y="209"/>
                        <a:pt x="53" y="209"/>
                        <a:pt x="53" y="209"/>
                      </a:cubicBezTo>
                      <a:cubicBezTo>
                        <a:pt x="53" y="209"/>
                        <a:pt x="53" y="209"/>
                        <a:pt x="53" y="209"/>
                      </a:cubicBezTo>
                      <a:cubicBezTo>
                        <a:pt x="53" y="209"/>
                        <a:pt x="53" y="209"/>
                        <a:pt x="53" y="209"/>
                      </a:cubicBezTo>
                      <a:cubicBezTo>
                        <a:pt x="53" y="209"/>
                        <a:pt x="53" y="209"/>
                        <a:pt x="53" y="209"/>
                      </a:cubicBezTo>
                      <a:cubicBezTo>
                        <a:pt x="53" y="209"/>
                        <a:pt x="54" y="209"/>
                        <a:pt x="54" y="209"/>
                      </a:cubicBezTo>
                      <a:cubicBezTo>
                        <a:pt x="54" y="209"/>
                        <a:pt x="54" y="209"/>
                        <a:pt x="54" y="209"/>
                      </a:cubicBezTo>
                      <a:cubicBezTo>
                        <a:pt x="54" y="209"/>
                        <a:pt x="54" y="209"/>
                        <a:pt x="54" y="209"/>
                      </a:cubicBezTo>
                      <a:cubicBezTo>
                        <a:pt x="54" y="210"/>
                        <a:pt x="54" y="210"/>
                        <a:pt x="54" y="210"/>
                      </a:cubicBezTo>
                      <a:cubicBezTo>
                        <a:pt x="54" y="210"/>
                        <a:pt x="54" y="210"/>
                        <a:pt x="54" y="210"/>
                      </a:cubicBezTo>
                      <a:cubicBezTo>
                        <a:pt x="54" y="210"/>
                        <a:pt x="54" y="210"/>
                        <a:pt x="54" y="210"/>
                      </a:cubicBezTo>
                      <a:cubicBezTo>
                        <a:pt x="54" y="210"/>
                        <a:pt x="54" y="210"/>
                        <a:pt x="54" y="210"/>
                      </a:cubicBezTo>
                      <a:cubicBezTo>
                        <a:pt x="54" y="210"/>
                        <a:pt x="54" y="210"/>
                        <a:pt x="54" y="210"/>
                      </a:cubicBezTo>
                      <a:cubicBezTo>
                        <a:pt x="54" y="210"/>
                        <a:pt x="54" y="210"/>
                        <a:pt x="54" y="210"/>
                      </a:cubicBezTo>
                      <a:cubicBezTo>
                        <a:pt x="54" y="210"/>
                        <a:pt x="54" y="210"/>
                        <a:pt x="54" y="210"/>
                      </a:cubicBezTo>
                      <a:cubicBezTo>
                        <a:pt x="54" y="210"/>
                        <a:pt x="54" y="210"/>
                        <a:pt x="54" y="211"/>
                      </a:cubicBezTo>
                      <a:cubicBezTo>
                        <a:pt x="54" y="211"/>
                        <a:pt x="55" y="211"/>
                        <a:pt x="55" y="211"/>
                      </a:cubicBezTo>
                      <a:cubicBezTo>
                        <a:pt x="55" y="211"/>
                        <a:pt x="55" y="211"/>
                        <a:pt x="55" y="211"/>
                      </a:cubicBezTo>
                      <a:cubicBezTo>
                        <a:pt x="55" y="211"/>
                        <a:pt x="55" y="211"/>
                        <a:pt x="55" y="212"/>
                      </a:cubicBezTo>
                      <a:cubicBezTo>
                        <a:pt x="55" y="212"/>
                        <a:pt x="55" y="212"/>
                        <a:pt x="55" y="212"/>
                      </a:cubicBezTo>
                      <a:cubicBezTo>
                        <a:pt x="55" y="212"/>
                        <a:pt x="55" y="212"/>
                        <a:pt x="55" y="212"/>
                      </a:cubicBezTo>
                      <a:cubicBezTo>
                        <a:pt x="55" y="212"/>
                        <a:pt x="55" y="212"/>
                        <a:pt x="55" y="212"/>
                      </a:cubicBezTo>
                      <a:cubicBezTo>
                        <a:pt x="55" y="212"/>
                        <a:pt x="55" y="212"/>
                        <a:pt x="55" y="212"/>
                      </a:cubicBezTo>
                      <a:cubicBezTo>
                        <a:pt x="55" y="212"/>
                        <a:pt x="55" y="212"/>
                        <a:pt x="55" y="212"/>
                      </a:cubicBezTo>
                      <a:cubicBezTo>
                        <a:pt x="55" y="212"/>
                        <a:pt x="55" y="212"/>
                        <a:pt x="55" y="212"/>
                      </a:cubicBezTo>
                      <a:cubicBezTo>
                        <a:pt x="55" y="212"/>
                        <a:pt x="55" y="212"/>
                        <a:pt x="55" y="212"/>
                      </a:cubicBezTo>
                      <a:cubicBezTo>
                        <a:pt x="55" y="212"/>
                        <a:pt x="55" y="213"/>
                        <a:pt x="55" y="213"/>
                      </a:cubicBezTo>
                      <a:cubicBezTo>
                        <a:pt x="55" y="213"/>
                        <a:pt x="55" y="213"/>
                        <a:pt x="55" y="213"/>
                      </a:cubicBezTo>
                      <a:cubicBezTo>
                        <a:pt x="55" y="213"/>
                        <a:pt x="55" y="213"/>
                        <a:pt x="55" y="213"/>
                      </a:cubicBezTo>
                      <a:cubicBezTo>
                        <a:pt x="55" y="213"/>
                        <a:pt x="55" y="213"/>
                        <a:pt x="55" y="213"/>
                      </a:cubicBezTo>
                      <a:cubicBezTo>
                        <a:pt x="55" y="213"/>
                        <a:pt x="55" y="213"/>
                        <a:pt x="55" y="213"/>
                      </a:cubicBezTo>
                      <a:cubicBezTo>
                        <a:pt x="55" y="213"/>
                        <a:pt x="55" y="213"/>
                        <a:pt x="55" y="214"/>
                      </a:cubicBezTo>
                      <a:cubicBezTo>
                        <a:pt x="55" y="214"/>
                        <a:pt x="55" y="214"/>
                        <a:pt x="55" y="214"/>
                      </a:cubicBezTo>
                      <a:cubicBezTo>
                        <a:pt x="55" y="214"/>
                        <a:pt x="55" y="214"/>
                        <a:pt x="55" y="214"/>
                      </a:cubicBezTo>
                      <a:cubicBezTo>
                        <a:pt x="55" y="214"/>
                        <a:pt x="55" y="214"/>
                        <a:pt x="55" y="214"/>
                      </a:cubicBezTo>
                      <a:cubicBezTo>
                        <a:pt x="55" y="215"/>
                        <a:pt x="55" y="215"/>
                        <a:pt x="55" y="215"/>
                      </a:cubicBezTo>
                      <a:cubicBezTo>
                        <a:pt x="55" y="215"/>
                        <a:pt x="55" y="215"/>
                        <a:pt x="55" y="215"/>
                      </a:cubicBezTo>
                      <a:cubicBezTo>
                        <a:pt x="55" y="215"/>
                        <a:pt x="55" y="215"/>
                        <a:pt x="56" y="215"/>
                      </a:cubicBezTo>
                      <a:cubicBezTo>
                        <a:pt x="56" y="215"/>
                        <a:pt x="56" y="215"/>
                        <a:pt x="56" y="215"/>
                      </a:cubicBezTo>
                      <a:cubicBezTo>
                        <a:pt x="56" y="215"/>
                        <a:pt x="56" y="215"/>
                        <a:pt x="56" y="215"/>
                      </a:cubicBezTo>
                      <a:cubicBezTo>
                        <a:pt x="56" y="215"/>
                        <a:pt x="56" y="215"/>
                        <a:pt x="56" y="215"/>
                      </a:cubicBezTo>
                      <a:cubicBezTo>
                        <a:pt x="56" y="215"/>
                        <a:pt x="56" y="215"/>
                        <a:pt x="56" y="215"/>
                      </a:cubicBezTo>
                      <a:cubicBezTo>
                        <a:pt x="56" y="215"/>
                        <a:pt x="56" y="215"/>
                        <a:pt x="56" y="215"/>
                      </a:cubicBezTo>
                      <a:cubicBezTo>
                        <a:pt x="56" y="215"/>
                        <a:pt x="56" y="215"/>
                        <a:pt x="56" y="215"/>
                      </a:cubicBezTo>
                      <a:cubicBezTo>
                        <a:pt x="56" y="215"/>
                        <a:pt x="56" y="215"/>
                        <a:pt x="56" y="215"/>
                      </a:cubicBezTo>
                      <a:cubicBezTo>
                        <a:pt x="55" y="215"/>
                        <a:pt x="55" y="215"/>
                        <a:pt x="55" y="215"/>
                      </a:cubicBezTo>
                      <a:cubicBezTo>
                        <a:pt x="55" y="215"/>
                        <a:pt x="55" y="215"/>
                        <a:pt x="55" y="215"/>
                      </a:cubicBezTo>
                      <a:cubicBezTo>
                        <a:pt x="55" y="215"/>
                        <a:pt x="55" y="215"/>
                        <a:pt x="55" y="215"/>
                      </a:cubicBezTo>
                      <a:cubicBezTo>
                        <a:pt x="55" y="215"/>
                        <a:pt x="55" y="215"/>
                        <a:pt x="55" y="215"/>
                      </a:cubicBezTo>
                      <a:cubicBezTo>
                        <a:pt x="55" y="215"/>
                        <a:pt x="55" y="215"/>
                        <a:pt x="56" y="215"/>
                      </a:cubicBezTo>
                      <a:cubicBezTo>
                        <a:pt x="56" y="215"/>
                        <a:pt x="56" y="215"/>
                        <a:pt x="56" y="215"/>
                      </a:cubicBezTo>
                      <a:cubicBezTo>
                        <a:pt x="56" y="216"/>
                        <a:pt x="56" y="216"/>
                        <a:pt x="56" y="216"/>
                      </a:cubicBezTo>
                      <a:cubicBezTo>
                        <a:pt x="56" y="216"/>
                        <a:pt x="56" y="216"/>
                        <a:pt x="56" y="217"/>
                      </a:cubicBezTo>
                      <a:cubicBezTo>
                        <a:pt x="56" y="217"/>
                        <a:pt x="56" y="217"/>
                        <a:pt x="56" y="217"/>
                      </a:cubicBezTo>
                      <a:cubicBezTo>
                        <a:pt x="56" y="217"/>
                        <a:pt x="56" y="217"/>
                        <a:pt x="56" y="217"/>
                      </a:cubicBezTo>
                      <a:cubicBezTo>
                        <a:pt x="56" y="217"/>
                        <a:pt x="56" y="217"/>
                        <a:pt x="56" y="217"/>
                      </a:cubicBezTo>
                      <a:cubicBezTo>
                        <a:pt x="56" y="217"/>
                        <a:pt x="56" y="217"/>
                        <a:pt x="56" y="217"/>
                      </a:cubicBezTo>
                      <a:cubicBezTo>
                        <a:pt x="56" y="217"/>
                        <a:pt x="57" y="217"/>
                        <a:pt x="57" y="217"/>
                      </a:cubicBezTo>
                      <a:cubicBezTo>
                        <a:pt x="57" y="217"/>
                        <a:pt x="57" y="217"/>
                        <a:pt x="57" y="217"/>
                      </a:cubicBezTo>
                      <a:cubicBezTo>
                        <a:pt x="57" y="217"/>
                        <a:pt x="57" y="217"/>
                        <a:pt x="57" y="217"/>
                      </a:cubicBezTo>
                      <a:cubicBezTo>
                        <a:pt x="57" y="217"/>
                        <a:pt x="57" y="217"/>
                        <a:pt x="57" y="217"/>
                      </a:cubicBezTo>
                      <a:cubicBezTo>
                        <a:pt x="57" y="217"/>
                        <a:pt x="57" y="217"/>
                        <a:pt x="57" y="217"/>
                      </a:cubicBezTo>
                      <a:cubicBezTo>
                        <a:pt x="57" y="217"/>
                        <a:pt x="57" y="217"/>
                        <a:pt x="57" y="217"/>
                      </a:cubicBezTo>
                      <a:cubicBezTo>
                        <a:pt x="57" y="217"/>
                        <a:pt x="57" y="217"/>
                        <a:pt x="57" y="217"/>
                      </a:cubicBezTo>
                      <a:cubicBezTo>
                        <a:pt x="57" y="217"/>
                        <a:pt x="57" y="217"/>
                        <a:pt x="57" y="217"/>
                      </a:cubicBezTo>
                      <a:cubicBezTo>
                        <a:pt x="57" y="217"/>
                        <a:pt x="57" y="217"/>
                        <a:pt x="57" y="217"/>
                      </a:cubicBezTo>
                      <a:cubicBezTo>
                        <a:pt x="57" y="217"/>
                        <a:pt x="57" y="217"/>
                        <a:pt x="57" y="217"/>
                      </a:cubicBezTo>
                      <a:cubicBezTo>
                        <a:pt x="57" y="217"/>
                        <a:pt x="57" y="218"/>
                        <a:pt x="57" y="218"/>
                      </a:cubicBezTo>
                      <a:cubicBezTo>
                        <a:pt x="57" y="218"/>
                        <a:pt x="58" y="218"/>
                        <a:pt x="58" y="218"/>
                      </a:cubicBezTo>
                      <a:cubicBezTo>
                        <a:pt x="58" y="218"/>
                        <a:pt x="58" y="218"/>
                        <a:pt x="58" y="218"/>
                      </a:cubicBezTo>
                      <a:cubicBezTo>
                        <a:pt x="58" y="218"/>
                        <a:pt x="58" y="218"/>
                        <a:pt x="58" y="218"/>
                      </a:cubicBezTo>
                      <a:cubicBezTo>
                        <a:pt x="58" y="218"/>
                        <a:pt x="58" y="218"/>
                        <a:pt x="58" y="218"/>
                      </a:cubicBezTo>
                      <a:cubicBezTo>
                        <a:pt x="58" y="218"/>
                        <a:pt x="58" y="218"/>
                        <a:pt x="58" y="218"/>
                      </a:cubicBezTo>
                      <a:cubicBezTo>
                        <a:pt x="58" y="218"/>
                        <a:pt x="58" y="218"/>
                        <a:pt x="58" y="218"/>
                      </a:cubicBezTo>
                      <a:cubicBezTo>
                        <a:pt x="58" y="218"/>
                        <a:pt x="58" y="218"/>
                        <a:pt x="58" y="218"/>
                      </a:cubicBezTo>
                      <a:cubicBezTo>
                        <a:pt x="58" y="218"/>
                        <a:pt x="58" y="218"/>
                        <a:pt x="58" y="218"/>
                      </a:cubicBezTo>
                      <a:cubicBezTo>
                        <a:pt x="59" y="218"/>
                        <a:pt x="59" y="218"/>
                        <a:pt x="59" y="218"/>
                      </a:cubicBezTo>
                      <a:cubicBezTo>
                        <a:pt x="59" y="218"/>
                        <a:pt x="59" y="218"/>
                        <a:pt x="59" y="218"/>
                      </a:cubicBezTo>
                      <a:cubicBezTo>
                        <a:pt x="59" y="218"/>
                        <a:pt x="59" y="217"/>
                        <a:pt x="59" y="217"/>
                      </a:cubicBezTo>
                      <a:cubicBezTo>
                        <a:pt x="59" y="217"/>
                        <a:pt x="59" y="217"/>
                        <a:pt x="59" y="217"/>
                      </a:cubicBezTo>
                      <a:cubicBezTo>
                        <a:pt x="59" y="217"/>
                        <a:pt x="59" y="217"/>
                        <a:pt x="60" y="217"/>
                      </a:cubicBezTo>
                      <a:cubicBezTo>
                        <a:pt x="60" y="217"/>
                        <a:pt x="60" y="217"/>
                        <a:pt x="60" y="217"/>
                      </a:cubicBezTo>
                      <a:cubicBezTo>
                        <a:pt x="60" y="217"/>
                        <a:pt x="60" y="217"/>
                        <a:pt x="60" y="217"/>
                      </a:cubicBezTo>
                      <a:cubicBezTo>
                        <a:pt x="60" y="217"/>
                        <a:pt x="60" y="217"/>
                        <a:pt x="60" y="217"/>
                      </a:cubicBezTo>
                      <a:cubicBezTo>
                        <a:pt x="60" y="217"/>
                        <a:pt x="60" y="217"/>
                        <a:pt x="61" y="217"/>
                      </a:cubicBezTo>
                      <a:cubicBezTo>
                        <a:pt x="61" y="217"/>
                        <a:pt x="61" y="217"/>
                        <a:pt x="61" y="217"/>
                      </a:cubicBezTo>
                      <a:cubicBezTo>
                        <a:pt x="61" y="217"/>
                        <a:pt x="61" y="217"/>
                        <a:pt x="61" y="217"/>
                      </a:cubicBezTo>
                      <a:cubicBezTo>
                        <a:pt x="61" y="217"/>
                        <a:pt x="61" y="216"/>
                        <a:pt x="62" y="216"/>
                      </a:cubicBezTo>
                      <a:cubicBezTo>
                        <a:pt x="62" y="216"/>
                        <a:pt x="62" y="217"/>
                        <a:pt x="62" y="217"/>
                      </a:cubicBezTo>
                      <a:cubicBezTo>
                        <a:pt x="62" y="217"/>
                        <a:pt x="62" y="217"/>
                        <a:pt x="62" y="217"/>
                      </a:cubicBezTo>
                      <a:cubicBezTo>
                        <a:pt x="62" y="217"/>
                        <a:pt x="62" y="217"/>
                        <a:pt x="62" y="217"/>
                      </a:cubicBezTo>
                      <a:cubicBezTo>
                        <a:pt x="62" y="217"/>
                        <a:pt x="62" y="217"/>
                        <a:pt x="62" y="217"/>
                      </a:cubicBezTo>
                      <a:cubicBezTo>
                        <a:pt x="62" y="217"/>
                        <a:pt x="62" y="217"/>
                        <a:pt x="62" y="217"/>
                      </a:cubicBezTo>
                      <a:cubicBezTo>
                        <a:pt x="62" y="217"/>
                        <a:pt x="63" y="217"/>
                        <a:pt x="63" y="217"/>
                      </a:cubicBezTo>
                      <a:cubicBezTo>
                        <a:pt x="63" y="217"/>
                        <a:pt x="63" y="217"/>
                        <a:pt x="63" y="217"/>
                      </a:cubicBezTo>
                      <a:cubicBezTo>
                        <a:pt x="63" y="217"/>
                        <a:pt x="63" y="217"/>
                        <a:pt x="63" y="217"/>
                      </a:cubicBezTo>
                      <a:cubicBezTo>
                        <a:pt x="63" y="217"/>
                        <a:pt x="63" y="216"/>
                        <a:pt x="63" y="216"/>
                      </a:cubicBezTo>
                      <a:cubicBezTo>
                        <a:pt x="63" y="216"/>
                        <a:pt x="63" y="216"/>
                        <a:pt x="63" y="216"/>
                      </a:cubicBezTo>
                      <a:cubicBezTo>
                        <a:pt x="63" y="216"/>
                        <a:pt x="63" y="216"/>
                        <a:pt x="63" y="216"/>
                      </a:cubicBezTo>
                      <a:cubicBezTo>
                        <a:pt x="64" y="216"/>
                        <a:pt x="64" y="216"/>
                        <a:pt x="64" y="216"/>
                      </a:cubicBezTo>
                      <a:cubicBezTo>
                        <a:pt x="64" y="216"/>
                        <a:pt x="64" y="216"/>
                        <a:pt x="64" y="216"/>
                      </a:cubicBezTo>
                      <a:cubicBezTo>
                        <a:pt x="64" y="217"/>
                        <a:pt x="64" y="217"/>
                        <a:pt x="64" y="217"/>
                      </a:cubicBezTo>
                      <a:cubicBezTo>
                        <a:pt x="64" y="217"/>
                        <a:pt x="64" y="217"/>
                        <a:pt x="64" y="217"/>
                      </a:cubicBezTo>
                      <a:cubicBezTo>
                        <a:pt x="64" y="217"/>
                        <a:pt x="64" y="217"/>
                        <a:pt x="64" y="217"/>
                      </a:cubicBezTo>
                      <a:cubicBezTo>
                        <a:pt x="64" y="217"/>
                        <a:pt x="64" y="217"/>
                        <a:pt x="65" y="217"/>
                      </a:cubicBezTo>
                      <a:cubicBezTo>
                        <a:pt x="65" y="217"/>
                        <a:pt x="65" y="217"/>
                        <a:pt x="65" y="217"/>
                      </a:cubicBezTo>
                      <a:cubicBezTo>
                        <a:pt x="65" y="217"/>
                        <a:pt x="65" y="217"/>
                        <a:pt x="65" y="216"/>
                      </a:cubicBezTo>
                      <a:cubicBezTo>
                        <a:pt x="65" y="216"/>
                        <a:pt x="66" y="216"/>
                        <a:pt x="66" y="216"/>
                      </a:cubicBezTo>
                      <a:cubicBezTo>
                        <a:pt x="66" y="216"/>
                        <a:pt x="66" y="216"/>
                        <a:pt x="66" y="216"/>
                      </a:cubicBezTo>
                      <a:cubicBezTo>
                        <a:pt x="66" y="217"/>
                        <a:pt x="66" y="217"/>
                        <a:pt x="66" y="217"/>
                      </a:cubicBezTo>
                      <a:cubicBezTo>
                        <a:pt x="66" y="217"/>
                        <a:pt x="66" y="216"/>
                        <a:pt x="66" y="216"/>
                      </a:cubicBezTo>
                      <a:cubicBezTo>
                        <a:pt x="66" y="216"/>
                        <a:pt x="66" y="216"/>
                        <a:pt x="66" y="216"/>
                      </a:cubicBezTo>
                      <a:cubicBezTo>
                        <a:pt x="66" y="216"/>
                        <a:pt x="66" y="216"/>
                        <a:pt x="67" y="216"/>
                      </a:cubicBezTo>
                      <a:cubicBezTo>
                        <a:pt x="67" y="216"/>
                        <a:pt x="67" y="216"/>
                        <a:pt x="67" y="216"/>
                      </a:cubicBezTo>
                      <a:cubicBezTo>
                        <a:pt x="67" y="216"/>
                        <a:pt x="67" y="216"/>
                        <a:pt x="67" y="216"/>
                      </a:cubicBezTo>
                      <a:cubicBezTo>
                        <a:pt x="67" y="216"/>
                        <a:pt x="67" y="216"/>
                        <a:pt x="67" y="216"/>
                      </a:cubicBezTo>
                      <a:cubicBezTo>
                        <a:pt x="68" y="216"/>
                        <a:pt x="68" y="216"/>
                        <a:pt x="68" y="216"/>
                      </a:cubicBezTo>
                      <a:cubicBezTo>
                        <a:pt x="68" y="216"/>
                        <a:pt x="68" y="216"/>
                        <a:pt x="68" y="215"/>
                      </a:cubicBezTo>
                      <a:cubicBezTo>
                        <a:pt x="68" y="215"/>
                        <a:pt x="68" y="215"/>
                        <a:pt x="68" y="215"/>
                      </a:cubicBezTo>
                      <a:cubicBezTo>
                        <a:pt x="69" y="215"/>
                        <a:pt x="69" y="215"/>
                        <a:pt x="69" y="215"/>
                      </a:cubicBezTo>
                      <a:cubicBezTo>
                        <a:pt x="69" y="215"/>
                        <a:pt x="69" y="215"/>
                        <a:pt x="69" y="215"/>
                      </a:cubicBezTo>
                      <a:cubicBezTo>
                        <a:pt x="69" y="214"/>
                        <a:pt x="69" y="214"/>
                        <a:pt x="69" y="214"/>
                      </a:cubicBezTo>
                      <a:cubicBezTo>
                        <a:pt x="69" y="214"/>
                        <a:pt x="70" y="214"/>
                        <a:pt x="70" y="214"/>
                      </a:cubicBezTo>
                      <a:cubicBezTo>
                        <a:pt x="70" y="214"/>
                        <a:pt x="70" y="214"/>
                        <a:pt x="70" y="214"/>
                      </a:cubicBezTo>
                      <a:cubicBezTo>
                        <a:pt x="70" y="214"/>
                        <a:pt x="70" y="214"/>
                        <a:pt x="70" y="213"/>
                      </a:cubicBezTo>
                      <a:cubicBezTo>
                        <a:pt x="70" y="213"/>
                        <a:pt x="70" y="213"/>
                        <a:pt x="70" y="213"/>
                      </a:cubicBezTo>
                      <a:cubicBezTo>
                        <a:pt x="71" y="213"/>
                        <a:pt x="71" y="213"/>
                        <a:pt x="71" y="213"/>
                      </a:cubicBezTo>
                      <a:cubicBezTo>
                        <a:pt x="71" y="213"/>
                        <a:pt x="71" y="212"/>
                        <a:pt x="71" y="212"/>
                      </a:cubicBezTo>
                      <a:cubicBezTo>
                        <a:pt x="71" y="212"/>
                        <a:pt x="71" y="212"/>
                        <a:pt x="71" y="212"/>
                      </a:cubicBezTo>
                      <a:cubicBezTo>
                        <a:pt x="71" y="212"/>
                        <a:pt x="71" y="212"/>
                        <a:pt x="71" y="212"/>
                      </a:cubicBezTo>
                      <a:cubicBezTo>
                        <a:pt x="71" y="212"/>
                        <a:pt x="72" y="212"/>
                        <a:pt x="72" y="212"/>
                      </a:cubicBezTo>
                      <a:cubicBezTo>
                        <a:pt x="72" y="212"/>
                        <a:pt x="72" y="212"/>
                        <a:pt x="72" y="211"/>
                      </a:cubicBezTo>
                      <a:cubicBezTo>
                        <a:pt x="72" y="211"/>
                        <a:pt x="72" y="211"/>
                        <a:pt x="72" y="211"/>
                      </a:cubicBezTo>
                      <a:cubicBezTo>
                        <a:pt x="72" y="211"/>
                        <a:pt x="72" y="211"/>
                        <a:pt x="72" y="211"/>
                      </a:cubicBezTo>
                      <a:cubicBezTo>
                        <a:pt x="72" y="211"/>
                        <a:pt x="72" y="211"/>
                        <a:pt x="72" y="211"/>
                      </a:cubicBezTo>
                      <a:cubicBezTo>
                        <a:pt x="72" y="211"/>
                        <a:pt x="72" y="211"/>
                        <a:pt x="72" y="210"/>
                      </a:cubicBezTo>
                      <a:cubicBezTo>
                        <a:pt x="73" y="210"/>
                        <a:pt x="73" y="210"/>
                        <a:pt x="73" y="210"/>
                      </a:cubicBezTo>
                      <a:cubicBezTo>
                        <a:pt x="73" y="210"/>
                        <a:pt x="73" y="210"/>
                        <a:pt x="73" y="210"/>
                      </a:cubicBezTo>
                      <a:cubicBezTo>
                        <a:pt x="73" y="210"/>
                        <a:pt x="73" y="210"/>
                        <a:pt x="73" y="209"/>
                      </a:cubicBezTo>
                      <a:cubicBezTo>
                        <a:pt x="73" y="209"/>
                        <a:pt x="73" y="209"/>
                        <a:pt x="73" y="209"/>
                      </a:cubicBezTo>
                      <a:cubicBezTo>
                        <a:pt x="73" y="209"/>
                        <a:pt x="73" y="208"/>
                        <a:pt x="73" y="208"/>
                      </a:cubicBezTo>
                      <a:cubicBezTo>
                        <a:pt x="74" y="208"/>
                        <a:pt x="74" y="208"/>
                        <a:pt x="74" y="208"/>
                      </a:cubicBezTo>
                      <a:cubicBezTo>
                        <a:pt x="74" y="208"/>
                        <a:pt x="74" y="207"/>
                        <a:pt x="74" y="207"/>
                      </a:cubicBezTo>
                      <a:cubicBezTo>
                        <a:pt x="74" y="207"/>
                        <a:pt x="74" y="207"/>
                        <a:pt x="75" y="207"/>
                      </a:cubicBezTo>
                      <a:cubicBezTo>
                        <a:pt x="75" y="206"/>
                        <a:pt x="75" y="206"/>
                        <a:pt x="75" y="206"/>
                      </a:cubicBezTo>
                      <a:cubicBezTo>
                        <a:pt x="75" y="206"/>
                        <a:pt x="75" y="206"/>
                        <a:pt x="75" y="205"/>
                      </a:cubicBezTo>
                      <a:cubicBezTo>
                        <a:pt x="75" y="205"/>
                        <a:pt x="75" y="205"/>
                        <a:pt x="75" y="205"/>
                      </a:cubicBezTo>
                      <a:cubicBezTo>
                        <a:pt x="75" y="205"/>
                        <a:pt x="75" y="204"/>
                        <a:pt x="76" y="204"/>
                      </a:cubicBezTo>
                      <a:cubicBezTo>
                        <a:pt x="76" y="204"/>
                        <a:pt x="76" y="204"/>
                        <a:pt x="76" y="204"/>
                      </a:cubicBezTo>
                      <a:cubicBezTo>
                        <a:pt x="76" y="204"/>
                        <a:pt x="76" y="204"/>
                        <a:pt x="76" y="203"/>
                      </a:cubicBezTo>
                      <a:cubicBezTo>
                        <a:pt x="76" y="203"/>
                        <a:pt x="76" y="203"/>
                        <a:pt x="76" y="203"/>
                      </a:cubicBezTo>
                      <a:cubicBezTo>
                        <a:pt x="76" y="203"/>
                        <a:pt x="76" y="203"/>
                        <a:pt x="76" y="203"/>
                      </a:cubicBezTo>
                      <a:cubicBezTo>
                        <a:pt x="76" y="203"/>
                        <a:pt x="76" y="203"/>
                        <a:pt x="76" y="203"/>
                      </a:cubicBezTo>
                      <a:cubicBezTo>
                        <a:pt x="76" y="203"/>
                        <a:pt x="76" y="203"/>
                        <a:pt x="76" y="203"/>
                      </a:cubicBezTo>
                      <a:cubicBezTo>
                        <a:pt x="76" y="202"/>
                        <a:pt x="76" y="202"/>
                        <a:pt x="76" y="202"/>
                      </a:cubicBezTo>
                      <a:cubicBezTo>
                        <a:pt x="76" y="202"/>
                        <a:pt x="76" y="202"/>
                        <a:pt x="76" y="202"/>
                      </a:cubicBezTo>
                      <a:cubicBezTo>
                        <a:pt x="76" y="202"/>
                        <a:pt x="76" y="202"/>
                        <a:pt x="76" y="202"/>
                      </a:cubicBezTo>
                      <a:cubicBezTo>
                        <a:pt x="76" y="202"/>
                        <a:pt x="76" y="202"/>
                        <a:pt x="76" y="202"/>
                      </a:cubicBezTo>
                      <a:cubicBezTo>
                        <a:pt x="75" y="201"/>
                        <a:pt x="75" y="201"/>
                        <a:pt x="75" y="201"/>
                      </a:cubicBezTo>
                      <a:cubicBezTo>
                        <a:pt x="75" y="201"/>
                        <a:pt x="76" y="201"/>
                        <a:pt x="76" y="200"/>
                      </a:cubicBezTo>
                      <a:cubicBezTo>
                        <a:pt x="76" y="200"/>
                        <a:pt x="76" y="200"/>
                        <a:pt x="77" y="200"/>
                      </a:cubicBezTo>
                      <a:cubicBezTo>
                        <a:pt x="77" y="200"/>
                        <a:pt x="77" y="200"/>
                        <a:pt x="77" y="200"/>
                      </a:cubicBezTo>
                      <a:cubicBezTo>
                        <a:pt x="77" y="200"/>
                        <a:pt x="78" y="200"/>
                        <a:pt x="78" y="200"/>
                      </a:cubicBezTo>
                      <a:cubicBezTo>
                        <a:pt x="78" y="199"/>
                        <a:pt x="78" y="199"/>
                        <a:pt x="79" y="199"/>
                      </a:cubicBezTo>
                      <a:cubicBezTo>
                        <a:pt x="79" y="199"/>
                        <a:pt x="79" y="198"/>
                        <a:pt x="79" y="198"/>
                      </a:cubicBezTo>
                      <a:cubicBezTo>
                        <a:pt x="79" y="197"/>
                        <a:pt x="79" y="197"/>
                        <a:pt x="79" y="197"/>
                      </a:cubicBezTo>
                      <a:cubicBezTo>
                        <a:pt x="79" y="197"/>
                        <a:pt x="79" y="197"/>
                        <a:pt x="79" y="197"/>
                      </a:cubicBezTo>
                      <a:cubicBezTo>
                        <a:pt x="79" y="196"/>
                        <a:pt x="79" y="196"/>
                        <a:pt x="79" y="196"/>
                      </a:cubicBezTo>
                      <a:cubicBezTo>
                        <a:pt x="80" y="196"/>
                        <a:pt x="79" y="196"/>
                        <a:pt x="79" y="195"/>
                      </a:cubicBezTo>
                      <a:cubicBezTo>
                        <a:pt x="79" y="195"/>
                        <a:pt x="79" y="195"/>
                        <a:pt x="79" y="195"/>
                      </a:cubicBezTo>
                      <a:cubicBezTo>
                        <a:pt x="79" y="195"/>
                        <a:pt x="79" y="195"/>
                        <a:pt x="79" y="195"/>
                      </a:cubicBezTo>
                      <a:cubicBezTo>
                        <a:pt x="79" y="195"/>
                        <a:pt x="79" y="195"/>
                        <a:pt x="79" y="195"/>
                      </a:cubicBezTo>
                      <a:cubicBezTo>
                        <a:pt x="80" y="195"/>
                        <a:pt x="80" y="195"/>
                        <a:pt x="80" y="194"/>
                      </a:cubicBezTo>
                      <a:cubicBezTo>
                        <a:pt x="80" y="194"/>
                        <a:pt x="79" y="194"/>
                        <a:pt x="79" y="194"/>
                      </a:cubicBezTo>
                      <a:cubicBezTo>
                        <a:pt x="79" y="194"/>
                        <a:pt x="79" y="194"/>
                        <a:pt x="79" y="194"/>
                      </a:cubicBezTo>
                      <a:cubicBezTo>
                        <a:pt x="79" y="194"/>
                        <a:pt x="79" y="194"/>
                        <a:pt x="79" y="194"/>
                      </a:cubicBezTo>
                      <a:cubicBezTo>
                        <a:pt x="79" y="194"/>
                        <a:pt x="79" y="194"/>
                        <a:pt x="79" y="194"/>
                      </a:cubicBezTo>
                      <a:cubicBezTo>
                        <a:pt x="79" y="194"/>
                        <a:pt x="79" y="194"/>
                        <a:pt x="79" y="194"/>
                      </a:cubicBezTo>
                      <a:cubicBezTo>
                        <a:pt x="79" y="195"/>
                        <a:pt x="79" y="195"/>
                        <a:pt x="79" y="195"/>
                      </a:cubicBezTo>
                      <a:cubicBezTo>
                        <a:pt x="79" y="195"/>
                        <a:pt x="79" y="194"/>
                        <a:pt x="79" y="194"/>
                      </a:cubicBezTo>
                      <a:cubicBezTo>
                        <a:pt x="79" y="194"/>
                        <a:pt x="79" y="194"/>
                        <a:pt x="79" y="194"/>
                      </a:cubicBezTo>
                      <a:cubicBezTo>
                        <a:pt x="79" y="194"/>
                        <a:pt x="79" y="194"/>
                        <a:pt x="79" y="194"/>
                      </a:cubicBezTo>
                      <a:cubicBezTo>
                        <a:pt x="79" y="194"/>
                        <a:pt x="79" y="194"/>
                        <a:pt x="79" y="193"/>
                      </a:cubicBezTo>
                      <a:cubicBezTo>
                        <a:pt x="79" y="193"/>
                        <a:pt x="79" y="193"/>
                        <a:pt x="79" y="193"/>
                      </a:cubicBezTo>
                      <a:cubicBezTo>
                        <a:pt x="79" y="193"/>
                        <a:pt x="79" y="193"/>
                        <a:pt x="79" y="193"/>
                      </a:cubicBezTo>
                      <a:cubicBezTo>
                        <a:pt x="79" y="193"/>
                        <a:pt x="79" y="193"/>
                        <a:pt x="79" y="193"/>
                      </a:cubicBezTo>
                      <a:cubicBezTo>
                        <a:pt x="79" y="193"/>
                        <a:pt x="79" y="192"/>
                        <a:pt x="79" y="192"/>
                      </a:cubicBezTo>
                      <a:cubicBezTo>
                        <a:pt x="79" y="192"/>
                        <a:pt x="79" y="192"/>
                        <a:pt x="79" y="192"/>
                      </a:cubicBezTo>
                      <a:cubicBezTo>
                        <a:pt x="79" y="192"/>
                        <a:pt x="79" y="192"/>
                        <a:pt x="79" y="192"/>
                      </a:cubicBezTo>
                      <a:cubicBezTo>
                        <a:pt x="79" y="192"/>
                        <a:pt x="79" y="192"/>
                        <a:pt x="79" y="192"/>
                      </a:cubicBezTo>
                      <a:cubicBezTo>
                        <a:pt x="79" y="192"/>
                        <a:pt x="78" y="191"/>
                        <a:pt x="78" y="191"/>
                      </a:cubicBezTo>
                      <a:cubicBezTo>
                        <a:pt x="78" y="191"/>
                        <a:pt x="78" y="191"/>
                        <a:pt x="78" y="191"/>
                      </a:cubicBezTo>
                      <a:cubicBezTo>
                        <a:pt x="78" y="191"/>
                        <a:pt x="78" y="191"/>
                        <a:pt x="78" y="191"/>
                      </a:cubicBezTo>
                      <a:cubicBezTo>
                        <a:pt x="78" y="190"/>
                        <a:pt x="78" y="190"/>
                        <a:pt x="78" y="190"/>
                      </a:cubicBezTo>
                      <a:cubicBezTo>
                        <a:pt x="78" y="190"/>
                        <a:pt x="78" y="190"/>
                        <a:pt x="78" y="190"/>
                      </a:cubicBezTo>
                      <a:cubicBezTo>
                        <a:pt x="78" y="190"/>
                        <a:pt x="78" y="190"/>
                        <a:pt x="78" y="190"/>
                      </a:cubicBezTo>
                      <a:cubicBezTo>
                        <a:pt x="78" y="190"/>
                        <a:pt x="78" y="190"/>
                        <a:pt x="78" y="190"/>
                      </a:cubicBezTo>
                      <a:cubicBezTo>
                        <a:pt x="78" y="190"/>
                        <a:pt x="78" y="190"/>
                        <a:pt x="78" y="190"/>
                      </a:cubicBezTo>
                      <a:cubicBezTo>
                        <a:pt x="78" y="190"/>
                        <a:pt x="78" y="190"/>
                        <a:pt x="78" y="190"/>
                      </a:cubicBezTo>
                      <a:cubicBezTo>
                        <a:pt x="78" y="190"/>
                        <a:pt x="78" y="190"/>
                        <a:pt x="78" y="190"/>
                      </a:cubicBezTo>
                      <a:cubicBezTo>
                        <a:pt x="79" y="190"/>
                        <a:pt x="79" y="190"/>
                        <a:pt x="79" y="190"/>
                      </a:cubicBezTo>
                      <a:cubicBezTo>
                        <a:pt x="79" y="189"/>
                        <a:pt x="79" y="189"/>
                        <a:pt x="79" y="189"/>
                      </a:cubicBezTo>
                      <a:cubicBezTo>
                        <a:pt x="79" y="189"/>
                        <a:pt x="79" y="189"/>
                        <a:pt x="79" y="189"/>
                      </a:cubicBezTo>
                      <a:cubicBezTo>
                        <a:pt x="79" y="189"/>
                        <a:pt x="79" y="189"/>
                        <a:pt x="79" y="189"/>
                      </a:cubicBezTo>
                      <a:cubicBezTo>
                        <a:pt x="79" y="189"/>
                        <a:pt x="79" y="189"/>
                        <a:pt x="79" y="189"/>
                      </a:cubicBezTo>
                      <a:cubicBezTo>
                        <a:pt x="79" y="189"/>
                        <a:pt x="80" y="189"/>
                        <a:pt x="80" y="189"/>
                      </a:cubicBezTo>
                      <a:cubicBezTo>
                        <a:pt x="80" y="189"/>
                        <a:pt x="80" y="188"/>
                        <a:pt x="80" y="188"/>
                      </a:cubicBezTo>
                      <a:cubicBezTo>
                        <a:pt x="80" y="188"/>
                        <a:pt x="80" y="188"/>
                        <a:pt x="80" y="188"/>
                      </a:cubicBezTo>
                      <a:cubicBezTo>
                        <a:pt x="81" y="188"/>
                        <a:pt x="81" y="188"/>
                        <a:pt x="81" y="187"/>
                      </a:cubicBezTo>
                      <a:cubicBezTo>
                        <a:pt x="81" y="187"/>
                        <a:pt x="81" y="187"/>
                        <a:pt x="81" y="187"/>
                      </a:cubicBezTo>
                      <a:cubicBezTo>
                        <a:pt x="81" y="187"/>
                        <a:pt x="82" y="187"/>
                        <a:pt x="82" y="187"/>
                      </a:cubicBezTo>
                      <a:cubicBezTo>
                        <a:pt x="82" y="186"/>
                        <a:pt x="82" y="186"/>
                        <a:pt x="82" y="186"/>
                      </a:cubicBezTo>
                      <a:cubicBezTo>
                        <a:pt x="82" y="186"/>
                        <a:pt x="82" y="186"/>
                        <a:pt x="82" y="186"/>
                      </a:cubicBezTo>
                      <a:cubicBezTo>
                        <a:pt x="82" y="186"/>
                        <a:pt x="83" y="185"/>
                        <a:pt x="83" y="185"/>
                      </a:cubicBezTo>
                      <a:cubicBezTo>
                        <a:pt x="84" y="185"/>
                        <a:pt x="84" y="185"/>
                        <a:pt x="84" y="185"/>
                      </a:cubicBezTo>
                      <a:cubicBezTo>
                        <a:pt x="84" y="185"/>
                        <a:pt x="84" y="185"/>
                        <a:pt x="84" y="185"/>
                      </a:cubicBezTo>
                      <a:cubicBezTo>
                        <a:pt x="84" y="185"/>
                        <a:pt x="84" y="185"/>
                        <a:pt x="84" y="185"/>
                      </a:cubicBezTo>
                      <a:cubicBezTo>
                        <a:pt x="84" y="185"/>
                        <a:pt x="84" y="184"/>
                        <a:pt x="85" y="184"/>
                      </a:cubicBezTo>
                      <a:cubicBezTo>
                        <a:pt x="85" y="184"/>
                        <a:pt x="85" y="184"/>
                        <a:pt x="85" y="184"/>
                      </a:cubicBezTo>
                      <a:cubicBezTo>
                        <a:pt x="85" y="184"/>
                        <a:pt x="85" y="184"/>
                        <a:pt x="85" y="184"/>
                      </a:cubicBezTo>
                      <a:cubicBezTo>
                        <a:pt x="85" y="184"/>
                        <a:pt x="85" y="184"/>
                        <a:pt x="85" y="184"/>
                      </a:cubicBezTo>
                      <a:cubicBezTo>
                        <a:pt x="85" y="183"/>
                        <a:pt x="85" y="183"/>
                        <a:pt x="85" y="183"/>
                      </a:cubicBezTo>
                      <a:cubicBezTo>
                        <a:pt x="86" y="183"/>
                        <a:pt x="86" y="183"/>
                        <a:pt x="86" y="183"/>
                      </a:cubicBezTo>
                      <a:cubicBezTo>
                        <a:pt x="86" y="183"/>
                        <a:pt x="86" y="183"/>
                        <a:pt x="86" y="182"/>
                      </a:cubicBezTo>
                      <a:cubicBezTo>
                        <a:pt x="86" y="182"/>
                        <a:pt x="86" y="182"/>
                        <a:pt x="86" y="182"/>
                      </a:cubicBezTo>
                      <a:cubicBezTo>
                        <a:pt x="86" y="182"/>
                        <a:pt x="87" y="181"/>
                        <a:pt x="87" y="181"/>
                      </a:cubicBezTo>
                      <a:cubicBezTo>
                        <a:pt x="87" y="181"/>
                        <a:pt x="87" y="181"/>
                        <a:pt x="87" y="181"/>
                      </a:cubicBezTo>
                      <a:cubicBezTo>
                        <a:pt x="87" y="181"/>
                        <a:pt x="87" y="180"/>
                        <a:pt x="87" y="180"/>
                      </a:cubicBezTo>
                      <a:cubicBezTo>
                        <a:pt x="87" y="180"/>
                        <a:pt x="87" y="180"/>
                        <a:pt x="87" y="180"/>
                      </a:cubicBezTo>
                      <a:cubicBezTo>
                        <a:pt x="87" y="180"/>
                        <a:pt x="87" y="180"/>
                        <a:pt x="87" y="180"/>
                      </a:cubicBezTo>
                      <a:cubicBezTo>
                        <a:pt x="87" y="180"/>
                        <a:pt x="87" y="180"/>
                        <a:pt x="87" y="179"/>
                      </a:cubicBezTo>
                      <a:cubicBezTo>
                        <a:pt x="87" y="179"/>
                        <a:pt x="87" y="179"/>
                        <a:pt x="87" y="179"/>
                      </a:cubicBezTo>
                      <a:cubicBezTo>
                        <a:pt x="87" y="179"/>
                        <a:pt x="87" y="178"/>
                        <a:pt x="87" y="178"/>
                      </a:cubicBezTo>
                      <a:cubicBezTo>
                        <a:pt x="87" y="178"/>
                        <a:pt x="87" y="178"/>
                        <a:pt x="86" y="177"/>
                      </a:cubicBezTo>
                      <a:cubicBezTo>
                        <a:pt x="86" y="177"/>
                        <a:pt x="86" y="177"/>
                        <a:pt x="86" y="177"/>
                      </a:cubicBezTo>
                      <a:cubicBezTo>
                        <a:pt x="86" y="177"/>
                        <a:pt x="87" y="177"/>
                        <a:pt x="87" y="177"/>
                      </a:cubicBezTo>
                      <a:cubicBezTo>
                        <a:pt x="87" y="177"/>
                        <a:pt x="87" y="176"/>
                        <a:pt x="87" y="176"/>
                      </a:cubicBezTo>
                      <a:cubicBezTo>
                        <a:pt x="87" y="176"/>
                        <a:pt x="87" y="176"/>
                        <a:pt x="87" y="176"/>
                      </a:cubicBezTo>
                      <a:cubicBezTo>
                        <a:pt x="87" y="176"/>
                        <a:pt x="87" y="176"/>
                        <a:pt x="87" y="176"/>
                      </a:cubicBezTo>
                      <a:cubicBezTo>
                        <a:pt x="87" y="175"/>
                        <a:pt x="87" y="175"/>
                        <a:pt x="87" y="175"/>
                      </a:cubicBezTo>
                      <a:cubicBezTo>
                        <a:pt x="87" y="175"/>
                        <a:pt x="87" y="175"/>
                        <a:pt x="86" y="175"/>
                      </a:cubicBezTo>
                      <a:cubicBezTo>
                        <a:pt x="86" y="175"/>
                        <a:pt x="86" y="175"/>
                        <a:pt x="86" y="175"/>
                      </a:cubicBezTo>
                      <a:cubicBezTo>
                        <a:pt x="86" y="175"/>
                        <a:pt x="86" y="174"/>
                        <a:pt x="86" y="174"/>
                      </a:cubicBezTo>
                      <a:cubicBezTo>
                        <a:pt x="86" y="174"/>
                        <a:pt x="86" y="174"/>
                        <a:pt x="86" y="174"/>
                      </a:cubicBezTo>
                      <a:cubicBezTo>
                        <a:pt x="86" y="174"/>
                        <a:pt x="86" y="174"/>
                        <a:pt x="86" y="174"/>
                      </a:cubicBezTo>
                      <a:cubicBezTo>
                        <a:pt x="86" y="174"/>
                        <a:pt x="86" y="174"/>
                        <a:pt x="86" y="174"/>
                      </a:cubicBezTo>
                      <a:cubicBezTo>
                        <a:pt x="86" y="174"/>
                        <a:pt x="86" y="174"/>
                        <a:pt x="86" y="174"/>
                      </a:cubicBezTo>
                      <a:cubicBezTo>
                        <a:pt x="86" y="174"/>
                        <a:pt x="86" y="174"/>
                        <a:pt x="87" y="174"/>
                      </a:cubicBezTo>
                      <a:cubicBezTo>
                        <a:pt x="87" y="174"/>
                        <a:pt x="87" y="174"/>
                        <a:pt x="87" y="174"/>
                      </a:cubicBezTo>
                      <a:cubicBezTo>
                        <a:pt x="87" y="174"/>
                        <a:pt x="87" y="174"/>
                        <a:pt x="87" y="173"/>
                      </a:cubicBezTo>
                      <a:cubicBezTo>
                        <a:pt x="87" y="173"/>
                        <a:pt x="87" y="173"/>
                        <a:pt x="87" y="173"/>
                      </a:cubicBezTo>
                      <a:cubicBezTo>
                        <a:pt x="87" y="173"/>
                        <a:pt x="87" y="173"/>
                        <a:pt x="87" y="173"/>
                      </a:cubicBezTo>
                      <a:cubicBezTo>
                        <a:pt x="87" y="173"/>
                        <a:pt x="86" y="173"/>
                        <a:pt x="86" y="173"/>
                      </a:cubicBezTo>
                      <a:cubicBezTo>
                        <a:pt x="86" y="173"/>
                        <a:pt x="86" y="173"/>
                        <a:pt x="86" y="173"/>
                      </a:cubicBezTo>
                      <a:cubicBezTo>
                        <a:pt x="86" y="173"/>
                        <a:pt x="86" y="173"/>
                        <a:pt x="86" y="173"/>
                      </a:cubicBezTo>
                      <a:cubicBezTo>
                        <a:pt x="86" y="172"/>
                        <a:pt x="86" y="172"/>
                        <a:pt x="86" y="172"/>
                      </a:cubicBezTo>
                      <a:cubicBezTo>
                        <a:pt x="86" y="172"/>
                        <a:pt x="86" y="172"/>
                        <a:pt x="86" y="172"/>
                      </a:cubicBezTo>
                      <a:cubicBezTo>
                        <a:pt x="86" y="172"/>
                        <a:pt x="85" y="172"/>
                        <a:pt x="85" y="172"/>
                      </a:cubicBezTo>
                      <a:cubicBezTo>
                        <a:pt x="85" y="171"/>
                        <a:pt x="85" y="171"/>
                        <a:pt x="85" y="171"/>
                      </a:cubicBezTo>
                      <a:cubicBezTo>
                        <a:pt x="86" y="171"/>
                        <a:pt x="86" y="171"/>
                        <a:pt x="85" y="171"/>
                      </a:cubicBezTo>
                      <a:cubicBezTo>
                        <a:pt x="85" y="171"/>
                        <a:pt x="85" y="171"/>
                        <a:pt x="85" y="171"/>
                      </a:cubicBezTo>
                      <a:cubicBezTo>
                        <a:pt x="85" y="171"/>
                        <a:pt x="85" y="171"/>
                        <a:pt x="85" y="171"/>
                      </a:cubicBezTo>
                      <a:cubicBezTo>
                        <a:pt x="85" y="171"/>
                        <a:pt x="85" y="171"/>
                        <a:pt x="85" y="170"/>
                      </a:cubicBezTo>
                      <a:cubicBezTo>
                        <a:pt x="85" y="170"/>
                        <a:pt x="85" y="170"/>
                        <a:pt x="85" y="170"/>
                      </a:cubicBezTo>
                      <a:cubicBezTo>
                        <a:pt x="85" y="170"/>
                        <a:pt x="85" y="170"/>
                        <a:pt x="85" y="170"/>
                      </a:cubicBezTo>
                      <a:cubicBezTo>
                        <a:pt x="85" y="170"/>
                        <a:pt x="85" y="170"/>
                        <a:pt x="85" y="170"/>
                      </a:cubicBezTo>
                      <a:cubicBezTo>
                        <a:pt x="85" y="170"/>
                        <a:pt x="85" y="170"/>
                        <a:pt x="85" y="170"/>
                      </a:cubicBezTo>
                      <a:cubicBezTo>
                        <a:pt x="85" y="170"/>
                        <a:pt x="85" y="170"/>
                        <a:pt x="85" y="170"/>
                      </a:cubicBezTo>
                      <a:cubicBezTo>
                        <a:pt x="85" y="170"/>
                        <a:pt x="85" y="170"/>
                        <a:pt x="85" y="170"/>
                      </a:cubicBezTo>
                      <a:cubicBezTo>
                        <a:pt x="85" y="170"/>
                        <a:pt x="85" y="170"/>
                        <a:pt x="85" y="170"/>
                      </a:cubicBezTo>
                      <a:cubicBezTo>
                        <a:pt x="85" y="170"/>
                        <a:pt x="85" y="170"/>
                        <a:pt x="85" y="170"/>
                      </a:cubicBezTo>
                      <a:cubicBezTo>
                        <a:pt x="85" y="170"/>
                        <a:pt x="85" y="170"/>
                        <a:pt x="85" y="170"/>
                      </a:cubicBezTo>
                      <a:cubicBezTo>
                        <a:pt x="85" y="170"/>
                        <a:pt x="85" y="170"/>
                        <a:pt x="85" y="170"/>
                      </a:cubicBezTo>
                      <a:cubicBezTo>
                        <a:pt x="85" y="169"/>
                        <a:pt x="85" y="169"/>
                        <a:pt x="85" y="169"/>
                      </a:cubicBezTo>
                      <a:cubicBezTo>
                        <a:pt x="85" y="169"/>
                        <a:pt x="85" y="169"/>
                        <a:pt x="85" y="169"/>
                      </a:cubicBezTo>
                      <a:cubicBezTo>
                        <a:pt x="85" y="169"/>
                        <a:pt x="85" y="169"/>
                        <a:pt x="85" y="168"/>
                      </a:cubicBezTo>
                      <a:cubicBezTo>
                        <a:pt x="85" y="168"/>
                        <a:pt x="85" y="168"/>
                        <a:pt x="85" y="168"/>
                      </a:cubicBezTo>
                      <a:cubicBezTo>
                        <a:pt x="85" y="168"/>
                        <a:pt x="85" y="168"/>
                        <a:pt x="85" y="168"/>
                      </a:cubicBezTo>
                      <a:cubicBezTo>
                        <a:pt x="85" y="168"/>
                        <a:pt x="85" y="168"/>
                        <a:pt x="85" y="167"/>
                      </a:cubicBezTo>
                      <a:cubicBezTo>
                        <a:pt x="85" y="167"/>
                        <a:pt x="85" y="167"/>
                        <a:pt x="85" y="167"/>
                      </a:cubicBezTo>
                      <a:cubicBezTo>
                        <a:pt x="85" y="167"/>
                        <a:pt x="85" y="167"/>
                        <a:pt x="85" y="167"/>
                      </a:cubicBezTo>
                      <a:cubicBezTo>
                        <a:pt x="85" y="167"/>
                        <a:pt x="85" y="167"/>
                        <a:pt x="85" y="167"/>
                      </a:cubicBezTo>
                      <a:cubicBezTo>
                        <a:pt x="85" y="166"/>
                        <a:pt x="85" y="166"/>
                        <a:pt x="85" y="166"/>
                      </a:cubicBezTo>
                      <a:cubicBezTo>
                        <a:pt x="85" y="166"/>
                        <a:pt x="85" y="166"/>
                        <a:pt x="85" y="166"/>
                      </a:cubicBezTo>
                      <a:cubicBezTo>
                        <a:pt x="85" y="166"/>
                        <a:pt x="84" y="165"/>
                        <a:pt x="84" y="165"/>
                      </a:cubicBezTo>
                      <a:cubicBezTo>
                        <a:pt x="84" y="165"/>
                        <a:pt x="84" y="164"/>
                        <a:pt x="84" y="164"/>
                      </a:cubicBezTo>
                      <a:cubicBezTo>
                        <a:pt x="84" y="164"/>
                        <a:pt x="84" y="164"/>
                        <a:pt x="84" y="164"/>
                      </a:cubicBezTo>
                      <a:cubicBezTo>
                        <a:pt x="84" y="164"/>
                        <a:pt x="85" y="164"/>
                        <a:pt x="85" y="163"/>
                      </a:cubicBezTo>
                      <a:cubicBezTo>
                        <a:pt x="85" y="163"/>
                        <a:pt x="85" y="163"/>
                        <a:pt x="85" y="163"/>
                      </a:cubicBezTo>
                      <a:cubicBezTo>
                        <a:pt x="85" y="163"/>
                        <a:pt x="85" y="163"/>
                        <a:pt x="85" y="163"/>
                      </a:cubicBezTo>
                      <a:cubicBezTo>
                        <a:pt x="85" y="163"/>
                        <a:pt x="85" y="163"/>
                        <a:pt x="85" y="163"/>
                      </a:cubicBezTo>
                      <a:cubicBezTo>
                        <a:pt x="85" y="163"/>
                        <a:pt x="85" y="163"/>
                        <a:pt x="85" y="163"/>
                      </a:cubicBezTo>
                      <a:cubicBezTo>
                        <a:pt x="85" y="163"/>
                        <a:pt x="85" y="163"/>
                        <a:pt x="85" y="162"/>
                      </a:cubicBezTo>
                      <a:cubicBezTo>
                        <a:pt x="85" y="162"/>
                        <a:pt x="85" y="162"/>
                        <a:pt x="85" y="162"/>
                      </a:cubicBezTo>
                      <a:cubicBezTo>
                        <a:pt x="85" y="162"/>
                        <a:pt x="85" y="162"/>
                        <a:pt x="85" y="162"/>
                      </a:cubicBezTo>
                      <a:cubicBezTo>
                        <a:pt x="85" y="162"/>
                        <a:pt x="85" y="162"/>
                        <a:pt x="85" y="162"/>
                      </a:cubicBezTo>
                      <a:cubicBezTo>
                        <a:pt x="85" y="162"/>
                        <a:pt x="85" y="162"/>
                        <a:pt x="85" y="162"/>
                      </a:cubicBezTo>
                      <a:cubicBezTo>
                        <a:pt x="85" y="162"/>
                        <a:pt x="85" y="162"/>
                        <a:pt x="85" y="162"/>
                      </a:cubicBezTo>
                      <a:cubicBezTo>
                        <a:pt x="85" y="162"/>
                        <a:pt x="85" y="162"/>
                        <a:pt x="85" y="162"/>
                      </a:cubicBezTo>
                      <a:cubicBezTo>
                        <a:pt x="85" y="162"/>
                        <a:pt x="85" y="162"/>
                        <a:pt x="85" y="162"/>
                      </a:cubicBezTo>
                      <a:cubicBezTo>
                        <a:pt x="85" y="162"/>
                        <a:pt x="85" y="162"/>
                        <a:pt x="85" y="161"/>
                      </a:cubicBezTo>
                      <a:cubicBezTo>
                        <a:pt x="85" y="161"/>
                        <a:pt x="85" y="161"/>
                        <a:pt x="85" y="161"/>
                      </a:cubicBezTo>
                      <a:cubicBezTo>
                        <a:pt x="85" y="161"/>
                        <a:pt x="85" y="161"/>
                        <a:pt x="85" y="161"/>
                      </a:cubicBezTo>
                      <a:cubicBezTo>
                        <a:pt x="85" y="160"/>
                        <a:pt x="85" y="160"/>
                        <a:pt x="85" y="160"/>
                      </a:cubicBezTo>
                      <a:cubicBezTo>
                        <a:pt x="86" y="160"/>
                        <a:pt x="86" y="160"/>
                        <a:pt x="86" y="160"/>
                      </a:cubicBezTo>
                      <a:cubicBezTo>
                        <a:pt x="86" y="160"/>
                        <a:pt x="86" y="160"/>
                        <a:pt x="86" y="160"/>
                      </a:cubicBezTo>
                      <a:cubicBezTo>
                        <a:pt x="86" y="160"/>
                        <a:pt x="86" y="160"/>
                        <a:pt x="86" y="159"/>
                      </a:cubicBezTo>
                      <a:cubicBezTo>
                        <a:pt x="86" y="159"/>
                        <a:pt x="86" y="159"/>
                        <a:pt x="86" y="159"/>
                      </a:cubicBezTo>
                      <a:cubicBezTo>
                        <a:pt x="86" y="159"/>
                        <a:pt x="86" y="159"/>
                        <a:pt x="86" y="159"/>
                      </a:cubicBezTo>
                      <a:cubicBezTo>
                        <a:pt x="86" y="159"/>
                        <a:pt x="86" y="159"/>
                        <a:pt x="86" y="159"/>
                      </a:cubicBezTo>
                      <a:cubicBezTo>
                        <a:pt x="87" y="158"/>
                        <a:pt x="87" y="158"/>
                        <a:pt x="87" y="158"/>
                      </a:cubicBezTo>
                      <a:cubicBezTo>
                        <a:pt x="87" y="158"/>
                        <a:pt x="87" y="158"/>
                        <a:pt x="87" y="158"/>
                      </a:cubicBezTo>
                      <a:cubicBezTo>
                        <a:pt x="87" y="158"/>
                        <a:pt x="87" y="158"/>
                        <a:pt x="87" y="158"/>
                      </a:cubicBezTo>
                      <a:cubicBezTo>
                        <a:pt x="87" y="158"/>
                        <a:pt x="87" y="157"/>
                        <a:pt x="87" y="157"/>
                      </a:cubicBezTo>
                      <a:cubicBezTo>
                        <a:pt x="87" y="157"/>
                        <a:pt x="87" y="157"/>
                        <a:pt x="87" y="157"/>
                      </a:cubicBezTo>
                      <a:cubicBezTo>
                        <a:pt x="87" y="157"/>
                        <a:pt x="88" y="157"/>
                        <a:pt x="88" y="157"/>
                      </a:cubicBezTo>
                      <a:cubicBezTo>
                        <a:pt x="88" y="157"/>
                        <a:pt x="88" y="157"/>
                        <a:pt x="88" y="157"/>
                      </a:cubicBezTo>
                      <a:cubicBezTo>
                        <a:pt x="88" y="157"/>
                        <a:pt x="88" y="157"/>
                        <a:pt x="88" y="157"/>
                      </a:cubicBezTo>
                      <a:cubicBezTo>
                        <a:pt x="88" y="157"/>
                        <a:pt x="88" y="157"/>
                        <a:pt x="88" y="157"/>
                      </a:cubicBezTo>
                      <a:cubicBezTo>
                        <a:pt x="88" y="157"/>
                        <a:pt x="88" y="157"/>
                        <a:pt x="88" y="157"/>
                      </a:cubicBezTo>
                      <a:cubicBezTo>
                        <a:pt x="88" y="157"/>
                        <a:pt x="88" y="157"/>
                        <a:pt x="88" y="157"/>
                      </a:cubicBezTo>
                      <a:cubicBezTo>
                        <a:pt x="88" y="157"/>
                        <a:pt x="88" y="157"/>
                        <a:pt x="88" y="157"/>
                      </a:cubicBezTo>
                      <a:cubicBezTo>
                        <a:pt x="88" y="157"/>
                        <a:pt x="88" y="157"/>
                        <a:pt x="88" y="157"/>
                      </a:cubicBezTo>
                      <a:cubicBezTo>
                        <a:pt x="88" y="157"/>
                        <a:pt x="88" y="157"/>
                        <a:pt x="88" y="157"/>
                      </a:cubicBezTo>
                      <a:cubicBezTo>
                        <a:pt x="88" y="157"/>
                        <a:pt x="88" y="157"/>
                        <a:pt x="88" y="157"/>
                      </a:cubicBezTo>
                      <a:cubicBezTo>
                        <a:pt x="88" y="157"/>
                        <a:pt x="88" y="157"/>
                        <a:pt x="88" y="157"/>
                      </a:cubicBezTo>
                      <a:cubicBezTo>
                        <a:pt x="88" y="157"/>
                        <a:pt x="88" y="157"/>
                        <a:pt x="88" y="156"/>
                      </a:cubicBezTo>
                      <a:cubicBezTo>
                        <a:pt x="89" y="156"/>
                        <a:pt x="89" y="156"/>
                        <a:pt x="89" y="156"/>
                      </a:cubicBezTo>
                      <a:cubicBezTo>
                        <a:pt x="89" y="156"/>
                        <a:pt x="89" y="155"/>
                        <a:pt x="89" y="155"/>
                      </a:cubicBezTo>
                      <a:cubicBezTo>
                        <a:pt x="89" y="155"/>
                        <a:pt x="89" y="155"/>
                        <a:pt x="89" y="155"/>
                      </a:cubicBezTo>
                      <a:cubicBezTo>
                        <a:pt x="90" y="155"/>
                        <a:pt x="90" y="155"/>
                        <a:pt x="90" y="154"/>
                      </a:cubicBezTo>
                      <a:cubicBezTo>
                        <a:pt x="90" y="154"/>
                        <a:pt x="90" y="154"/>
                        <a:pt x="90" y="154"/>
                      </a:cubicBezTo>
                      <a:cubicBezTo>
                        <a:pt x="90" y="154"/>
                        <a:pt x="90" y="154"/>
                        <a:pt x="90" y="154"/>
                      </a:cubicBezTo>
                      <a:cubicBezTo>
                        <a:pt x="91" y="154"/>
                        <a:pt x="91" y="154"/>
                        <a:pt x="91" y="153"/>
                      </a:cubicBezTo>
                      <a:cubicBezTo>
                        <a:pt x="91" y="153"/>
                        <a:pt x="91" y="153"/>
                        <a:pt x="91" y="153"/>
                      </a:cubicBezTo>
                      <a:cubicBezTo>
                        <a:pt x="91" y="153"/>
                        <a:pt x="91" y="153"/>
                        <a:pt x="91" y="153"/>
                      </a:cubicBezTo>
                      <a:cubicBezTo>
                        <a:pt x="91" y="152"/>
                        <a:pt x="92" y="152"/>
                        <a:pt x="92" y="152"/>
                      </a:cubicBezTo>
                      <a:cubicBezTo>
                        <a:pt x="92" y="152"/>
                        <a:pt x="92" y="152"/>
                        <a:pt x="92" y="151"/>
                      </a:cubicBezTo>
                      <a:cubicBezTo>
                        <a:pt x="92" y="151"/>
                        <a:pt x="93" y="151"/>
                        <a:pt x="93" y="151"/>
                      </a:cubicBezTo>
                      <a:cubicBezTo>
                        <a:pt x="93" y="151"/>
                        <a:pt x="93" y="151"/>
                        <a:pt x="93" y="151"/>
                      </a:cubicBezTo>
                      <a:cubicBezTo>
                        <a:pt x="94" y="150"/>
                        <a:pt x="94" y="150"/>
                        <a:pt x="94" y="150"/>
                      </a:cubicBezTo>
                      <a:cubicBezTo>
                        <a:pt x="94" y="150"/>
                        <a:pt x="94" y="150"/>
                        <a:pt x="94" y="150"/>
                      </a:cubicBezTo>
                      <a:cubicBezTo>
                        <a:pt x="95" y="150"/>
                        <a:pt x="95" y="149"/>
                        <a:pt x="95" y="149"/>
                      </a:cubicBezTo>
                      <a:cubicBezTo>
                        <a:pt x="95" y="149"/>
                        <a:pt x="95" y="149"/>
                        <a:pt x="96" y="149"/>
                      </a:cubicBezTo>
                      <a:cubicBezTo>
                        <a:pt x="96" y="149"/>
                        <a:pt x="96" y="149"/>
                        <a:pt x="96" y="149"/>
                      </a:cubicBezTo>
                      <a:cubicBezTo>
                        <a:pt x="96" y="148"/>
                        <a:pt x="96" y="148"/>
                        <a:pt x="96" y="148"/>
                      </a:cubicBezTo>
                      <a:cubicBezTo>
                        <a:pt x="97" y="147"/>
                        <a:pt x="97" y="147"/>
                        <a:pt x="97" y="147"/>
                      </a:cubicBezTo>
                      <a:cubicBezTo>
                        <a:pt x="97" y="147"/>
                        <a:pt x="97" y="146"/>
                        <a:pt x="97" y="146"/>
                      </a:cubicBezTo>
                      <a:cubicBezTo>
                        <a:pt x="97" y="146"/>
                        <a:pt x="98" y="146"/>
                        <a:pt x="98" y="145"/>
                      </a:cubicBezTo>
                      <a:cubicBezTo>
                        <a:pt x="98" y="145"/>
                        <a:pt x="98" y="145"/>
                        <a:pt x="98" y="145"/>
                      </a:cubicBezTo>
                      <a:cubicBezTo>
                        <a:pt x="98" y="145"/>
                        <a:pt x="98" y="145"/>
                        <a:pt x="98" y="145"/>
                      </a:cubicBezTo>
                      <a:cubicBezTo>
                        <a:pt x="98" y="144"/>
                        <a:pt x="99" y="144"/>
                        <a:pt x="99" y="144"/>
                      </a:cubicBezTo>
                      <a:cubicBezTo>
                        <a:pt x="99" y="143"/>
                        <a:pt x="99" y="143"/>
                        <a:pt x="99" y="143"/>
                      </a:cubicBezTo>
                      <a:cubicBezTo>
                        <a:pt x="99" y="143"/>
                        <a:pt x="99" y="142"/>
                        <a:pt x="99" y="142"/>
                      </a:cubicBezTo>
                      <a:cubicBezTo>
                        <a:pt x="99" y="142"/>
                        <a:pt x="100" y="141"/>
                        <a:pt x="100" y="141"/>
                      </a:cubicBezTo>
                      <a:cubicBezTo>
                        <a:pt x="100" y="141"/>
                        <a:pt x="100" y="141"/>
                        <a:pt x="100" y="141"/>
                      </a:cubicBezTo>
                      <a:cubicBezTo>
                        <a:pt x="100" y="141"/>
                        <a:pt x="100" y="141"/>
                        <a:pt x="100" y="140"/>
                      </a:cubicBezTo>
                      <a:cubicBezTo>
                        <a:pt x="100" y="140"/>
                        <a:pt x="100" y="140"/>
                        <a:pt x="100" y="140"/>
                      </a:cubicBezTo>
                      <a:cubicBezTo>
                        <a:pt x="100" y="140"/>
                        <a:pt x="100" y="140"/>
                        <a:pt x="100" y="140"/>
                      </a:cubicBezTo>
                      <a:cubicBezTo>
                        <a:pt x="100" y="140"/>
                        <a:pt x="100" y="140"/>
                        <a:pt x="100" y="139"/>
                      </a:cubicBezTo>
                      <a:cubicBezTo>
                        <a:pt x="100" y="139"/>
                        <a:pt x="100" y="139"/>
                        <a:pt x="101" y="139"/>
                      </a:cubicBezTo>
                      <a:cubicBezTo>
                        <a:pt x="101" y="139"/>
                        <a:pt x="101" y="139"/>
                        <a:pt x="101" y="139"/>
                      </a:cubicBezTo>
                      <a:cubicBezTo>
                        <a:pt x="101" y="139"/>
                        <a:pt x="101" y="139"/>
                        <a:pt x="101" y="139"/>
                      </a:cubicBezTo>
                      <a:cubicBezTo>
                        <a:pt x="101" y="139"/>
                        <a:pt x="101" y="138"/>
                        <a:pt x="101" y="138"/>
                      </a:cubicBezTo>
                      <a:cubicBezTo>
                        <a:pt x="101" y="138"/>
                        <a:pt x="101" y="138"/>
                        <a:pt x="101" y="138"/>
                      </a:cubicBezTo>
                      <a:cubicBezTo>
                        <a:pt x="101" y="138"/>
                        <a:pt x="101" y="138"/>
                        <a:pt x="101" y="138"/>
                      </a:cubicBezTo>
                      <a:cubicBezTo>
                        <a:pt x="102" y="138"/>
                        <a:pt x="102" y="137"/>
                        <a:pt x="102" y="137"/>
                      </a:cubicBezTo>
                      <a:cubicBezTo>
                        <a:pt x="102" y="137"/>
                        <a:pt x="102" y="136"/>
                        <a:pt x="102" y="136"/>
                      </a:cubicBezTo>
                      <a:cubicBezTo>
                        <a:pt x="102" y="136"/>
                        <a:pt x="102" y="136"/>
                        <a:pt x="102" y="136"/>
                      </a:cubicBezTo>
                      <a:cubicBezTo>
                        <a:pt x="102" y="136"/>
                        <a:pt x="102" y="136"/>
                        <a:pt x="102" y="136"/>
                      </a:cubicBezTo>
                      <a:cubicBezTo>
                        <a:pt x="102" y="136"/>
                        <a:pt x="102" y="136"/>
                        <a:pt x="102" y="136"/>
                      </a:cubicBezTo>
                      <a:cubicBezTo>
                        <a:pt x="102" y="135"/>
                        <a:pt x="102" y="135"/>
                        <a:pt x="102" y="135"/>
                      </a:cubicBezTo>
                      <a:cubicBezTo>
                        <a:pt x="102" y="135"/>
                        <a:pt x="102" y="135"/>
                        <a:pt x="102" y="135"/>
                      </a:cubicBezTo>
                      <a:cubicBezTo>
                        <a:pt x="102" y="135"/>
                        <a:pt x="102" y="135"/>
                        <a:pt x="102" y="135"/>
                      </a:cubicBezTo>
                      <a:cubicBezTo>
                        <a:pt x="102" y="135"/>
                        <a:pt x="102" y="135"/>
                        <a:pt x="102" y="135"/>
                      </a:cubicBezTo>
                      <a:cubicBezTo>
                        <a:pt x="102" y="135"/>
                        <a:pt x="102" y="135"/>
                        <a:pt x="102" y="135"/>
                      </a:cubicBezTo>
                      <a:cubicBezTo>
                        <a:pt x="102" y="134"/>
                        <a:pt x="102" y="134"/>
                        <a:pt x="102" y="134"/>
                      </a:cubicBezTo>
                      <a:cubicBezTo>
                        <a:pt x="102" y="134"/>
                        <a:pt x="102" y="134"/>
                        <a:pt x="102" y="134"/>
                      </a:cubicBezTo>
                      <a:cubicBezTo>
                        <a:pt x="102" y="134"/>
                        <a:pt x="102" y="134"/>
                        <a:pt x="102" y="134"/>
                      </a:cubicBezTo>
                      <a:cubicBezTo>
                        <a:pt x="102" y="134"/>
                        <a:pt x="102" y="134"/>
                        <a:pt x="102" y="134"/>
                      </a:cubicBezTo>
                      <a:cubicBezTo>
                        <a:pt x="102" y="133"/>
                        <a:pt x="102" y="133"/>
                        <a:pt x="102" y="133"/>
                      </a:cubicBezTo>
                      <a:cubicBezTo>
                        <a:pt x="102" y="133"/>
                        <a:pt x="102" y="133"/>
                        <a:pt x="102" y="133"/>
                      </a:cubicBezTo>
                      <a:cubicBezTo>
                        <a:pt x="102" y="133"/>
                        <a:pt x="102" y="133"/>
                        <a:pt x="102" y="133"/>
                      </a:cubicBezTo>
                      <a:cubicBezTo>
                        <a:pt x="102" y="133"/>
                        <a:pt x="102" y="133"/>
                        <a:pt x="102" y="133"/>
                      </a:cubicBezTo>
                      <a:cubicBezTo>
                        <a:pt x="102" y="133"/>
                        <a:pt x="102" y="133"/>
                        <a:pt x="102" y="133"/>
                      </a:cubicBezTo>
                      <a:cubicBezTo>
                        <a:pt x="102" y="133"/>
                        <a:pt x="102" y="133"/>
                        <a:pt x="101" y="133"/>
                      </a:cubicBezTo>
                      <a:cubicBezTo>
                        <a:pt x="101" y="133"/>
                        <a:pt x="101" y="133"/>
                        <a:pt x="101" y="133"/>
                      </a:cubicBezTo>
                      <a:cubicBezTo>
                        <a:pt x="101" y="133"/>
                        <a:pt x="101" y="133"/>
                        <a:pt x="101" y="133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9" y="134"/>
                        <a:pt x="99" y="134"/>
                        <a:pt x="99" y="134"/>
                      </a:cubicBezTo>
                      <a:cubicBezTo>
                        <a:pt x="99" y="134"/>
                        <a:pt x="99" y="134"/>
                        <a:pt x="99" y="134"/>
                      </a:cubicBezTo>
                      <a:cubicBezTo>
                        <a:pt x="98" y="134"/>
                        <a:pt x="98" y="134"/>
                        <a:pt x="98" y="134"/>
                      </a:cubicBezTo>
                      <a:cubicBezTo>
                        <a:pt x="98" y="134"/>
                        <a:pt x="98" y="134"/>
                        <a:pt x="98" y="134"/>
                      </a:cubicBezTo>
                      <a:cubicBezTo>
                        <a:pt x="98" y="134"/>
                        <a:pt x="98" y="134"/>
                        <a:pt x="98" y="134"/>
                      </a:cubicBezTo>
                      <a:cubicBezTo>
                        <a:pt x="98" y="134"/>
                        <a:pt x="98" y="134"/>
                        <a:pt x="98" y="134"/>
                      </a:cubicBezTo>
                      <a:cubicBezTo>
                        <a:pt x="98" y="134"/>
                        <a:pt x="98" y="134"/>
                        <a:pt x="98" y="134"/>
                      </a:cubicBezTo>
                      <a:cubicBezTo>
                        <a:pt x="98" y="134"/>
                        <a:pt x="98" y="134"/>
                        <a:pt x="97" y="134"/>
                      </a:cubicBezTo>
                      <a:cubicBezTo>
                        <a:pt x="97" y="134"/>
                        <a:pt x="97" y="134"/>
                        <a:pt x="97" y="134"/>
                      </a:cubicBezTo>
                      <a:cubicBezTo>
                        <a:pt x="97" y="134"/>
                        <a:pt x="97" y="134"/>
                        <a:pt x="97" y="134"/>
                      </a:cubicBezTo>
                      <a:cubicBezTo>
                        <a:pt x="97" y="134"/>
                        <a:pt x="97" y="134"/>
                        <a:pt x="97" y="134"/>
                      </a:cubicBezTo>
                      <a:cubicBezTo>
                        <a:pt x="97" y="134"/>
                        <a:pt x="97" y="134"/>
                        <a:pt x="97" y="134"/>
                      </a:cubicBezTo>
                      <a:cubicBezTo>
                        <a:pt x="97" y="134"/>
                        <a:pt x="97" y="134"/>
                        <a:pt x="97" y="134"/>
                      </a:cubicBezTo>
                      <a:cubicBezTo>
                        <a:pt x="97" y="134"/>
                        <a:pt x="97" y="134"/>
                        <a:pt x="97" y="134"/>
                      </a:cubicBezTo>
                      <a:cubicBezTo>
                        <a:pt x="97" y="134"/>
                        <a:pt x="97" y="134"/>
                        <a:pt x="97" y="134"/>
                      </a:cubicBezTo>
                      <a:cubicBezTo>
                        <a:pt x="96" y="134"/>
                        <a:pt x="96" y="134"/>
                        <a:pt x="96" y="134"/>
                      </a:cubicBezTo>
                      <a:cubicBezTo>
                        <a:pt x="96" y="134"/>
                        <a:pt x="96" y="134"/>
                        <a:pt x="96" y="134"/>
                      </a:cubicBezTo>
                      <a:cubicBezTo>
                        <a:pt x="96" y="134"/>
                        <a:pt x="96" y="134"/>
                        <a:pt x="96" y="134"/>
                      </a:cubicBezTo>
                      <a:cubicBezTo>
                        <a:pt x="96" y="134"/>
                        <a:pt x="96" y="134"/>
                        <a:pt x="96" y="134"/>
                      </a:cubicBezTo>
                      <a:cubicBezTo>
                        <a:pt x="96" y="134"/>
                        <a:pt x="96" y="134"/>
                        <a:pt x="96" y="134"/>
                      </a:cubicBezTo>
                      <a:cubicBezTo>
                        <a:pt x="96" y="134"/>
                        <a:pt x="96" y="134"/>
                        <a:pt x="96" y="134"/>
                      </a:cubicBezTo>
                      <a:cubicBezTo>
                        <a:pt x="96" y="134"/>
                        <a:pt x="95" y="134"/>
                        <a:pt x="95" y="134"/>
                      </a:cubicBezTo>
                      <a:cubicBezTo>
                        <a:pt x="95" y="134"/>
                        <a:pt x="95" y="135"/>
                        <a:pt x="95" y="135"/>
                      </a:cubicBezTo>
                      <a:cubicBezTo>
                        <a:pt x="95" y="135"/>
                        <a:pt x="95" y="135"/>
                        <a:pt x="95" y="135"/>
                      </a:cubicBezTo>
                      <a:cubicBezTo>
                        <a:pt x="95" y="135"/>
                        <a:pt x="95" y="134"/>
                        <a:pt x="95" y="134"/>
                      </a:cubicBezTo>
                      <a:cubicBezTo>
                        <a:pt x="94" y="134"/>
                        <a:pt x="94" y="134"/>
                        <a:pt x="94" y="134"/>
                      </a:cubicBezTo>
                      <a:cubicBezTo>
                        <a:pt x="94" y="134"/>
                        <a:pt x="94" y="134"/>
                        <a:pt x="94" y="135"/>
                      </a:cubicBezTo>
                      <a:cubicBezTo>
                        <a:pt x="94" y="135"/>
                        <a:pt x="94" y="135"/>
                        <a:pt x="93" y="135"/>
                      </a:cubicBezTo>
                      <a:cubicBezTo>
                        <a:pt x="93" y="135"/>
                        <a:pt x="93" y="135"/>
                        <a:pt x="93" y="135"/>
                      </a:cubicBezTo>
                      <a:cubicBezTo>
                        <a:pt x="93" y="135"/>
                        <a:pt x="93" y="135"/>
                        <a:pt x="93" y="135"/>
                      </a:cubicBezTo>
                      <a:cubicBezTo>
                        <a:pt x="93" y="135"/>
                        <a:pt x="93" y="135"/>
                        <a:pt x="93" y="135"/>
                      </a:cubicBezTo>
                      <a:cubicBezTo>
                        <a:pt x="93" y="135"/>
                        <a:pt x="93" y="135"/>
                        <a:pt x="92" y="135"/>
                      </a:cubicBezTo>
                      <a:cubicBezTo>
                        <a:pt x="92" y="135"/>
                        <a:pt x="92" y="135"/>
                        <a:pt x="92" y="135"/>
                      </a:cubicBezTo>
                      <a:cubicBezTo>
                        <a:pt x="92" y="135"/>
                        <a:pt x="92" y="135"/>
                        <a:pt x="92" y="135"/>
                      </a:cubicBezTo>
                      <a:cubicBezTo>
                        <a:pt x="92" y="135"/>
                        <a:pt x="92" y="135"/>
                        <a:pt x="92" y="135"/>
                      </a:cubicBezTo>
                      <a:cubicBezTo>
                        <a:pt x="92" y="135"/>
                        <a:pt x="92" y="135"/>
                        <a:pt x="92" y="135"/>
                      </a:cubicBezTo>
                      <a:cubicBezTo>
                        <a:pt x="92" y="135"/>
                        <a:pt x="92" y="135"/>
                        <a:pt x="92" y="135"/>
                      </a:cubicBezTo>
                      <a:cubicBezTo>
                        <a:pt x="92" y="135"/>
                        <a:pt x="92" y="135"/>
                        <a:pt x="92" y="135"/>
                      </a:cubicBezTo>
                      <a:cubicBezTo>
                        <a:pt x="92" y="134"/>
                        <a:pt x="91" y="134"/>
                        <a:pt x="91" y="134"/>
                      </a:cubicBezTo>
                      <a:cubicBezTo>
                        <a:pt x="91" y="134"/>
                        <a:pt x="91" y="134"/>
                        <a:pt x="91" y="134"/>
                      </a:cubicBezTo>
                      <a:cubicBezTo>
                        <a:pt x="91" y="134"/>
                        <a:pt x="91" y="134"/>
                        <a:pt x="91" y="134"/>
                      </a:cubicBezTo>
                      <a:cubicBezTo>
                        <a:pt x="91" y="133"/>
                        <a:pt x="91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2"/>
                      </a:cubicBezTo>
                      <a:cubicBezTo>
                        <a:pt x="91" y="132"/>
                        <a:pt x="91" y="132"/>
                        <a:pt x="91" y="132"/>
                      </a:cubicBezTo>
                      <a:cubicBezTo>
                        <a:pt x="91" y="132"/>
                        <a:pt x="90" y="132"/>
                        <a:pt x="90" y="132"/>
                      </a:cubicBezTo>
                      <a:cubicBezTo>
                        <a:pt x="90" y="132"/>
                        <a:pt x="90" y="132"/>
                        <a:pt x="90" y="132"/>
                      </a:cubicBezTo>
                      <a:cubicBezTo>
                        <a:pt x="91" y="132"/>
                        <a:pt x="91" y="131"/>
                        <a:pt x="90" y="131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89" y="131"/>
                        <a:pt x="89" y="131"/>
                        <a:pt x="89" y="131"/>
                      </a:cubicBezTo>
                      <a:cubicBezTo>
                        <a:pt x="89" y="131"/>
                        <a:pt x="89" y="131"/>
                        <a:pt x="89" y="130"/>
                      </a:cubicBezTo>
                      <a:cubicBezTo>
                        <a:pt x="89" y="130"/>
                        <a:pt x="89" y="130"/>
                        <a:pt x="89" y="130"/>
                      </a:cubicBezTo>
                      <a:cubicBezTo>
                        <a:pt x="89" y="130"/>
                        <a:pt x="89" y="130"/>
                        <a:pt x="89" y="130"/>
                      </a:cubicBezTo>
                      <a:cubicBezTo>
                        <a:pt x="89" y="130"/>
                        <a:pt x="89" y="130"/>
                        <a:pt x="89" y="130"/>
                      </a:cubicBezTo>
                      <a:cubicBezTo>
                        <a:pt x="89" y="130"/>
                        <a:pt x="89" y="130"/>
                        <a:pt x="89" y="130"/>
                      </a:cubicBezTo>
                      <a:cubicBezTo>
                        <a:pt x="89" y="130"/>
                        <a:pt x="89" y="130"/>
                        <a:pt x="89" y="129"/>
                      </a:cubicBezTo>
                      <a:cubicBezTo>
                        <a:pt x="89" y="129"/>
                        <a:pt x="89" y="129"/>
                        <a:pt x="89" y="129"/>
                      </a:cubicBezTo>
                      <a:cubicBezTo>
                        <a:pt x="89" y="129"/>
                        <a:pt x="89" y="129"/>
                        <a:pt x="89" y="129"/>
                      </a:cubicBezTo>
                      <a:cubicBezTo>
                        <a:pt x="88" y="129"/>
                        <a:pt x="88" y="129"/>
                        <a:pt x="88" y="129"/>
                      </a:cubicBezTo>
                      <a:cubicBezTo>
                        <a:pt x="88" y="129"/>
                        <a:pt x="88" y="129"/>
                        <a:pt x="88" y="129"/>
                      </a:cubicBezTo>
                      <a:cubicBezTo>
                        <a:pt x="88" y="129"/>
                        <a:pt x="88" y="129"/>
                        <a:pt x="88" y="129"/>
                      </a:cubicBezTo>
                      <a:cubicBezTo>
                        <a:pt x="88" y="129"/>
                        <a:pt x="88" y="128"/>
                        <a:pt x="88" y="128"/>
                      </a:cubicBezTo>
                      <a:cubicBezTo>
                        <a:pt x="88" y="128"/>
                        <a:pt x="88" y="128"/>
                        <a:pt x="88" y="128"/>
                      </a:cubicBezTo>
                      <a:cubicBezTo>
                        <a:pt x="88" y="128"/>
                        <a:pt x="88" y="128"/>
                        <a:pt x="87" y="128"/>
                      </a:cubicBezTo>
                      <a:cubicBezTo>
                        <a:pt x="87" y="127"/>
                        <a:pt x="87" y="127"/>
                        <a:pt x="87" y="127"/>
                      </a:cubicBezTo>
                      <a:cubicBezTo>
                        <a:pt x="87" y="127"/>
                        <a:pt x="87" y="127"/>
                        <a:pt x="87" y="127"/>
                      </a:cubicBezTo>
                      <a:cubicBezTo>
                        <a:pt x="87" y="127"/>
                        <a:pt x="87" y="127"/>
                        <a:pt x="87" y="127"/>
                      </a:cubicBezTo>
                      <a:cubicBezTo>
                        <a:pt x="87" y="127"/>
                        <a:pt x="87" y="127"/>
                        <a:pt x="87" y="127"/>
                      </a:cubicBezTo>
                      <a:cubicBezTo>
                        <a:pt x="87" y="127"/>
                        <a:pt x="87" y="127"/>
                        <a:pt x="86" y="127"/>
                      </a:cubicBezTo>
                      <a:cubicBezTo>
                        <a:pt x="86" y="127"/>
                        <a:pt x="86" y="127"/>
                        <a:pt x="86" y="127"/>
                      </a:cubicBezTo>
                      <a:cubicBezTo>
                        <a:pt x="86" y="126"/>
                        <a:pt x="86" y="126"/>
                        <a:pt x="85" y="126"/>
                      </a:cubicBezTo>
                      <a:cubicBezTo>
                        <a:pt x="85" y="126"/>
                        <a:pt x="85" y="126"/>
                        <a:pt x="85" y="126"/>
                      </a:cubicBezTo>
                      <a:cubicBezTo>
                        <a:pt x="85" y="126"/>
                        <a:pt x="85" y="126"/>
                        <a:pt x="85" y="126"/>
                      </a:cubicBezTo>
                      <a:cubicBezTo>
                        <a:pt x="85" y="126"/>
                        <a:pt x="85" y="126"/>
                        <a:pt x="85" y="126"/>
                      </a:cubicBezTo>
                      <a:cubicBezTo>
                        <a:pt x="85" y="126"/>
                        <a:pt x="85" y="126"/>
                        <a:pt x="85" y="126"/>
                      </a:cubicBezTo>
                      <a:cubicBezTo>
                        <a:pt x="85" y="126"/>
                        <a:pt x="85" y="126"/>
                        <a:pt x="85" y="126"/>
                      </a:cubicBezTo>
                      <a:cubicBezTo>
                        <a:pt x="85" y="126"/>
                        <a:pt x="85" y="126"/>
                        <a:pt x="85" y="126"/>
                      </a:cubicBezTo>
                      <a:cubicBezTo>
                        <a:pt x="85" y="126"/>
                        <a:pt x="85" y="126"/>
                        <a:pt x="85" y="126"/>
                      </a:cubicBezTo>
                      <a:cubicBezTo>
                        <a:pt x="85" y="126"/>
                        <a:pt x="85" y="126"/>
                        <a:pt x="85" y="125"/>
                      </a:cubicBezTo>
                      <a:cubicBezTo>
                        <a:pt x="85" y="125"/>
                        <a:pt x="85" y="125"/>
                        <a:pt x="85" y="125"/>
                      </a:cubicBezTo>
                      <a:cubicBezTo>
                        <a:pt x="85" y="125"/>
                        <a:pt x="85" y="125"/>
                        <a:pt x="85" y="125"/>
                      </a:cubicBezTo>
                      <a:cubicBezTo>
                        <a:pt x="85" y="125"/>
                        <a:pt x="84" y="125"/>
                        <a:pt x="84" y="125"/>
                      </a:cubicBezTo>
                      <a:cubicBezTo>
                        <a:pt x="84" y="125"/>
                        <a:pt x="84" y="125"/>
                        <a:pt x="84" y="124"/>
                      </a:cubicBezTo>
                      <a:cubicBezTo>
                        <a:pt x="84" y="124"/>
                        <a:pt x="84" y="124"/>
                        <a:pt x="84" y="124"/>
                      </a:cubicBezTo>
                      <a:cubicBezTo>
                        <a:pt x="85" y="124"/>
                        <a:pt x="84" y="124"/>
                        <a:pt x="84" y="123"/>
                      </a:cubicBezTo>
                      <a:cubicBezTo>
                        <a:pt x="84" y="123"/>
                        <a:pt x="84" y="123"/>
                        <a:pt x="84" y="123"/>
                      </a:cubicBezTo>
                      <a:cubicBezTo>
                        <a:pt x="84" y="122"/>
                        <a:pt x="84" y="122"/>
                        <a:pt x="84" y="122"/>
                      </a:cubicBezTo>
                      <a:cubicBezTo>
                        <a:pt x="84" y="122"/>
                        <a:pt x="84" y="122"/>
                        <a:pt x="84" y="122"/>
                      </a:cubicBezTo>
                      <a:cubicBezTo>
                        <a:pt x="84" y="122"/>
                        <a:pt x="84" y="122"/>
                        <a:pt x="84" y="122"/>
                      </a:cubicBezTo>
                      <a:cubicBezTo>
                        <a:pt x="83" y="122"/>
                        <a:pt x="83" y="122"/>
                        <a:pt x="83" y="122"/>
                      </a:cubicBezTo>
                      <a:cubicBezTo>
                        <a:pt x="83" y="122"/>
                        <a:pt x="83" y="122"/>
                        <a:pt x="83" y="122"/>
                      </a:cubicBezTo>
                      <a:cubicBezTo>
                        <a:pt x="83" y="121"/>
                        <a:pt x="83" y="121"/>
                        <a:pt x="83" y="121"/>
                      </a:cubicBezTo>
                      <a:cubicBezTo>
                        <a:pt x="83" y="121"/>
                        <a:pt x="83" y="121"/>
                        <a:pt x="83" y="121"/>
                      </a:cubicBezTo>
                      <a:cubicBezTo>
                        <a:pt x="83" y="121"/>
                        <a:pt x="83" y="121"/>
                        <a:pt x="83" y="121"/>
                      </a:cubicBezTo>
                      <a:cubicBezTo>
                        <a:pt x="83" y="121"/>
                        <a:pt x="83" y="121"/>
                        <a:pt x="83" y="121"/>
                      </a:cubicBezTo>
                      <a:cubicBezTo>
                        <a:pt x="83" y="121"/>
                        <a:pt x="83" y="121"/>
                        <a:pt x="83" y="121"/>
                      </a:cubicBezTo>
                      <a:cubicBezTo>
                        <a:pt x="83" y="121"/>
                        <a:pt x="82" y="120"/>
                        <a:pt x="82" y="120"/>
                      </a:cubicBezTo>
                      <a:cubicBezTo>
                        <a:pt x="82" y="120"/>
                        <a:pt x="82" y="120"/>
                        <a:pt x="82" y="120"/>
                      </a:cubicBezTo>
                      <a:cubicBezTo>
                        <a:pt x="82" y="120"/>
                        <a:pt x="82" y="120"/>
                        <a:pt x="82" y="120"/>
                      </a:cubicBezTo>
                      <a:cubicBezTo>
                        <a:pt x="82" y="120"/>
                        <a:pt x="82" y="120"/>
                        <a:pt x="82" y="119"/>
                      </a:cubicBezTo>
                      <a:cubicBezTo>
                        <a:pt x="82" y="119"/>
                        <a:pt x="82" y="119"/>
                        <a:pt x="82" y="119"/>
                      </a:cubicBezTo>
                      <a:cubicBezTo>
                        <a:pt x="82" y="119"/>
                        <a:pt x="82" y="119"/>
                        <a:pt x="82" y="119"/>
                      </a:cubicBezTo>
                      <a:cubicBezTo>
                        <a:pt x="82" y="119"/>
                        <a:pt x="82" y="118"/>
                        <a:pt x="82" y="118"/>
                      </a:cubicBezTo>
                      <a:cubicBezTo>
                        <a:pt x="82" y="118"/>
                        <a:pt x="82" y="118"/>
                        <a:pt x="82" y="117"/>
                      </a:cubicBezTo>
                      <a:cubicBezTo>
                        <a:pt x="82" y="117"/>
                        <a:pt x="82" y="117"/>
                        <a:pt x="81" y="117"/>
                      </a:cubicBezTo>
                      <a:cubicBezTo>
                        <a:pt x="81" y="116"/>
                        <a:pt x="81" y="116"/>
                        <a:pt x="81" y="116"/>
                      </a:cubicBezTo>
                      <a:cubicBezTo>
                        <a:pt x="81" y="116"/>
                        <a:pt x="81" y="116"/>
                        <a:pt x="81" y="116"/>
                      </a:cubicBezTo>
                      <a:cubicBezTo>
                        <a:pt x="81" y="116"/>
                        <a:pt x="81" y="116"/>
                        <a:pt x="81" y="116"/>
                      </a:cubicBezTo>
                      <a:cubicBezTo>
                        <a:pt x="81" y="116"/>
                        <a:pt x="81" y="116"/>
                        <a:pt x="81" y="116"/>
                      </a:cubicBezTo>
                      <a:cubicBezTo>
                        <a:pt x="82" y="116"/>
                        <a:pt x="81" y="116"/>
                        <a:pt x="81" y="115"/>
                      </a:cubicBezTo>
                      <a:cubicBezTo>
                        <a:pt x="81" y="115"/>
                        <a:pt x="81" y="115"/>
                        <a:pt x="81" y="115"/>
                      </a:cubicBezTo>
                      <a:cubicBezTo>
                        <a:pt x="81" y="115"/>
                        <a:pt x="81" y="115"/>
                        <a:pt x="81" y="115"/>
                      </a:cubicBezTo>
                      <a:cubicBezTo>
                        <a:pt x="81" y="115"/>
                        <a:pt x="81" y="115"/>
                        <a:pt x="81" y="115"/>
                      </a:cubicBezTo>
                      <a:cubicBezTo>
                        <a:pt x="81" y="115"/>
                        <a:pt x="81" y="114"/>
                        <a:pt x="81" y="114"/>
                      </a:cubicBezTo>
                      <a:cubicBezTo>
                        <a:pt x="81" y="114"/>
                        <a:pt x="81" y="114"/>
                        <a:pt x="81" y="114"/>
                      </a:cubicBezTo>
                      <a:cubicBezTo>
                        <a:pt x="81" y="114"/>
                        <a:pt x="81" y="114"/>
                        <a:pt x="81" y="114"/>
                      </a:cubicBezTo>
                      <a:cubicBezTo>
                        <a:pt x="81" y="114"/>
                        <a:pt x="81" y="114"/>
                        <a:pt x="81" y="114"/>
                      </a:cubicBezTo>
                      <a:cubicBezTo>
                        <a:pt x="81" y="114"/>
                        <a:pt x="81" y="114"/>
                        <a:pt x="81" y="114"/>
                      </a:cubicBezTo>
                      <a:cubicBezTo>
                        <a:pt x="81" y="114"/>
                        <a:pt x="81" y="114"/>
                        <a:pt x="81" y="114"/>
                      </a:cubicBezTo>
                      <a:cubicBezTo>
                        <a:pt x="81" y="114"/>
                        <a:pt x="81" y="114"/>
                        <a:pt x="81" y="114"/>
                      </a:cubicBezTo>
                      <a:cubicBezTo>
                        <a:pt x="81" y="114"/>
                        <a:pt x="81" y="114"/>
                        <a:pt x="81" y="114"/>
                      </a:cubicBezTo>
                      <a:cubicBezTo>
                        <a:pt x="81" y="114"/>
                        <a:pt x="80" y="114"/>
                        <a:pt x="80" y="113"/>
                      </a:cubicBezTo>
                      <a:cubicBezTo>
                        <a:pt x="80" y="113"/>
                        <a:pt x="80" y="113"/>
                        <a:pt x="80" y="113"/>
                      </a:cubicBezTo>
                      <a:cubicBezTo>
                        <a:pt x="80" y="113"/>
                        <a:pt x="80" y="113"/>
                        <a:pt x="80" y="113"/>
                      </a:cubicBezTo>
                      <a:cubicBezTo>
                        <a:pt x="80" y="113"/>
                        <a:pt x="80" y="113"/>
                        <a:pt x="80" y="113"/>
                      </a:cubicBezTo>
                      <a:cubicBezTo>
                        <a:pt x="80" y="113"/>
                        <a:pt x="80" y="113"/>
                        <a:pt x="79" y="113"/>
                      </a:cubicBezTo>
                      <a:cubicBezTo>
                        <a:pt x="79" y="113"/>
                        <a:pt x="79" y="112"/>
                        <a:pt x="79" y="112"/>
                      </a:cubicBezTo>
                      <a:cubicBezTo>
                        <a:pt x="79" y="112"/>
                        <a:pt x="79" y="112"/>
                        <a:pt x="79" y="112"/>
                      </a:cubicBezTo>
                      <a:cubicBezTo>
                        <a:pt x="79" y="112"/>
                        <a:pt x="79" y="112"/>
                        <a:pt x="79" y="112"/>
                      </a:cubicBezTo>
                      <a:cubicBezTo>
                        <a:pt x="79" y="112"/>
                        <a:pt x="79" y="112"/>
                        <a:pt x="79" y="111"/>
                      </a:cubicBezTo>
                      <a:cubicBezTo>
                        <a:pt x="79" y="111"/>
                        <a:pt x="79" y="111"/>
                        <a:pt x="79" y="111"/>
                      </a:cubicBezTo>
                      <a:cubicBezTo>
                        <a:pt x="79" y="111"/>
                        <a:pt x="79" y="111"/>
                        <a:pt x="79" y="111"/>
                      </a:cubicBezTo>
                      <a:cubicBezTo>
                        <a:pt x="79" y="111"/>
                        <a:pt x="79" y="111"/>
                        <a:pt x="79" y="111"/>
                      </a:cubicBezTo>
                      <a:cubicBezTo>
                        <a:pt x="79" y="111"/>
                        <a:pt x="79" y="111"/>
                        <a:pt x="79" y="111"/>
                      </a:cubicBezTo>
                      <a:cubicBezTo>
                        <a:pt x="79" y="110"/>
                        <a:pt x="79" y="110"/>
                        <a:pt x="79" y="110"/>
                      </a:cubicBezTo>
                      <a:cubicBezTo>
                        <a:pt x="79" y="110"/>
                        <a:pt x="79" y="110"/>
                        <a:pt x="79" y="110"/>
                      </a:cubicBezTo>
                      <a:cubicBezTo>
                        <a:pt x="79" y="110"/>
                        <a:pt x="79" y="110"/>
                        <a:pt x="79" y="110"/>
                      </a:cubicBezTo>
                      <a:cubicBezTo>
                        <a:pt x="79" y="110"/>
                        <a:pt x="79" y="110"/>
                        <a:pt x="79" y="109"/>
                      </a:cubicBezTo>
                      <a:cubicBezTo>
                        <a:pt x="79" y="109"/>
                        <a:pt x="79" y="109"/>
                        <a:pt x="78" y="109"/>
                      </a:cubicBezTo>
                      <a:cubicBezTo>
                        <a:pt x="78" y="109"/>
                        <a:pt x="78" y="109"/>
                        <a:pt x="78" y="108"/>
                      </a:cubicBezTo>
                      <a:cubicBezTo>
                        <a:pt x="78" y="108"/>
                        <a:pt x="78" y="108"/>
                        <a:pt x="78" y="108"/>
                      </a:cubicBezTo>
                      <a:cubicBezTo>
                        <a:pt x="78" y="108"/>
                        <a:pt x="78" y="108"/>
                        <a:pt x="78" y="107"/>
                      </a:cubicBezTo>
                      <a:cubicBezTo>
                        <a:pt x="78" y="107"/>
                        <a:pt x="78" y="107"/>
                        <a:pt x="78" y="107"/>
                      </a:cubicBezTo>
                      <a:cubicBezTo>
                        <a:pt x="78" y="107"/>
                        <a:pt x="78" y="107"/>
                        <a:pt x="78" y="107"/>
                      </a:cubicBezTo>
                      <a:cubicBezTo>
                        <a:pt x="78" y="107"/>
                        <a:pt x="78" y="107"/>
                        <a:pt x="78" y="107"/>
                      </a:cubicBezTo>
                      <a:cubicBezTo>
                        <a:pt x="77" y="106"/>
                        <a:pt x="77" y="106"/>
                        <a:pt x="77" y="106"/>
                      </a:cubicBezTo>
                      <a:cubicBezTo>
                        <a:pt x="77" y="106"/>
                        <a:pt x="77" y="106"/>
                        <a:pt x="77" y="106"/>
                      </a:cubicBezTo>
                      <a:cubicBezTo>
                        <a:pt x="77" y="106"/>
                        <a:pt x="77" y="106"/>
                        <a:pt x="77" y="106"/>
                      </a:cubicBezTo>
                      <a:cubicBezTo>
                        <a:pt x="77" y="106"/>
                        <a:pt x="77" y="105"/>
                        <a:pt x="77" y="105"/>
                      </a:cubicBezTo>
                      <a:cubicBezTo>
                        <a:pt x="77" y="105"/>
                        <a:pt x="77" y="105"/>
                        <a:pt x="77" y="105"/>
                      </a:cubicBezTo>
                      <a:cubicBezTo>
                        <a:pt x="77" y="105"/>
                        <a:pt x="77" y="105"/>
                        <a:pt x="77" y="104"/>
                      </a:cubicBezTo>
                      <a:cubicBezTo>
                        <a:pt x="76" y="104"/>
                        <a:pt x="76" y="104"/>
                        <a:pt x="76" y="104"/>
                      </a:cubicBezTo>
                      <a:cubicBezTo>
                        <a:pt x="76" y="104"/>
                        <a:pt x="76" y="104"/>
                        <a:pt x="76" y="104"/>
                      </a:cubicBezTo>
                      <a:cubicBezTo>
                        <a:pt x="76" y="104"/>
                        <a:pt x="76" y="104"/>
                        <a:pt x="76" y="104"/>
                      </a:cubicBezTo>
                      <a:cubicBezTo>
                        <a:pt x="76" y="104"/>
                        <a:pt x="76" y="104"/>
                        <a:pt x="76" y="104"/>
                      </a:cubicBezTo>
                      <a:cubicBezTo>
                        <a:pt x="76" y="104"/>
                        <a:pt x="76" y="104"/>
                        <a:pt x="76" y="104"/>
                      </a:cubicBezTo>
                      <a:cubicBezTo>
                        <a:pt x="76" y="103"/>
                        <a:pt x="76" y="103"/>
                        <a:pt x="76" y="103"/>
                      </a:cubicBezTo>
                      <a:cubicBezTo>
                        <a:pt x="76" y="103"/>
                        <a:pt x="76" y="103"/>
                        <a:pt x="76" y="103"/>
                      </a:cubicBezTo>
                      <a:cubicBezTo>
                        <a:pt x="76" y="103"/>
                        <a:pt x="76" y="103"/>
                        <a:pt x="75" y="102"/>
                      </a:cubicBezTo>
                      <a:cubicBezTo>
                        <a:pt x="75" y="102"/>
                        <a:pt x="75" y="102"/>
                        <a:pt x="75" y="102"/>
                      </a:cubicBezTo>
                      <a:cubicBezTo>
                        <a:pt x="75" y="102"/>
                        <a:pt x="75" y="102"/>
                        <a:pt x="75" y="101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ubicBezTo>
                        <a:pt x="75" y="100"/>
                        <a:pt x="75" y="100"/>
                        <a:pt x="75" y="100"/>
                      </a:cubicBezTo>
                      <a:cubicBezTo>
                        <a:pt x="75" y="100"/>
                        <a:pt x="75" y="100"/>
                        <a:pt x="75" y="100"/>
                      </a:cubicBezTo>
                      <a:cubicBezTo>
                        <a:pt x="75" y="100"/>
                        <a:pt x="75" y="100"/>
                        <a:pt x="75" y="100"/>
                      </a:cubicBezTo>
                      <a:cubicBezTo>
                        <a:pt x="75" y="100"/>
                        <a:pt x="75" y="100"/>
                        <a:pt x="75" y="100"/>
                      </a:cubicBezTo>
                      <a:cubicBezTo>
                        <a:pt x="75" y="100"/>
                        <a:pt x="75" y="100"/>
                        <a:pt x="75" y="100"/>
                      </a:cubicBezTo>
                      <a:cubicBezTo>
                        <a:pt x="75" y="100"/>
                        <a:pt x="75" y="100"/>
                        <a:pt x="75" y="100"/>
                      </a:cubicBezTo>
                      <a:cubicBezTo>
                        <a:pt x="75" y="100"/>
                        <a:pt x="75" y="100"/>
                        <a:pt x="75" y="101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ubicBezTo>
                        <a:pt x="76" y="101"/>
                        <a:pt x="76" y="102"/>
                        <a:pt x="76" y="102"/>
                      </a:cubicBezTo>
                      <a:cubicBezTo>
                        <a:pt x="76" y="102"/>
                        <a:pt x="76" y="103"/>
                        <a:pt x="76" y="103"/>
                      </a:cubicBezTo>
                      <a:cubicBezTo>
                        <a:pt x="76" y="103"/>
                        <a:pt x="77" y="103"/>
                        <a:pt x="77" y="103"/>
                      </a:cubicBezTo>
                      <a:cubicBezTo>
                        <a:pt x="77" y="103"/>
                        <a:pt x="77" y="103"/>
                        <a:pt x="77" y="103"/>
                      </a:cubicBezTo>
                      <a:cubicBezTo>
                        <a:pt x="77" y="104"/>
                        <a:pt x="77" y="104"/>
                        <a:pt x="77" y="104"/>
                      </a:cubicBezTo>
                      <a:cubicBezTo>
                        <a:pt x="77" y="104"/>
                        <a:pt x="77" y="104"/>
                        <a:pt x="77" y="104"/>
                      </a:cubicBezTo>
                      <a:cubicBezTo>
                        <a:pt x="78" y="104"/>
                        <a:pt x="78" y="104"/>
                        <a:pt x="78" y="104"/>
                      </a:cubicBezTo>
                      <a:cubicBezTo>
                        <a:pt x="78" y="104"/>
                        <a:pt x="78" y="104"/>
                        <a:pt x="78" y="104"/>
                      </a:cubicBezTo>
                      <a:cubicBezTo>
                        <a:pt x="77" y="104"/>
                        <a:pt x="78" y="104"/>
                        <a:pt x="78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7" y="103"/>
                        <a:pt x="78" y="103"/>
                        <a:pt x="78" y="103"/>
                      </a:cubicBezTo>
                      <a:cubicBezTo>
                        <a:pt x="78" y="103"/>
                        <a:pt x="78" y="102"/>
                        <a:pt x="78" y="101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8" y="102"/>
                        <a:pt x="78" y="102"/>
                        <a:pt x="78" y="102"/>
                      </a:cubicBezTo>
                      <a:cubicBezTo>
                        <a:pt x="78" y="102"/>
                        <a:pt x="78" y="102"/>
                        <a:pt x="78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9" y="103"/>
                        <a:pt x="79" y="103"/>
                      </a:cubicBezTo>
                      <a:cubicBezTo>
                        <a:pt x="79" y="103"/>
                        <a:pt x="79" y="103"/>
                        <a:pt x="79" y="103"/>
                      </a:cubicBezTo>
                      <a:cubicBezTo>
                        <a:pt x="79" y="103"/>
                        <a:pt x="79" y="104"/>
                        <a:pt x="79" y="104"/>
                      </a:cubicBezTo>
                      <a:cubicBezTo>
                        <a:pt x="79" y="104"/>
                        <a:pt x="79" y="104"/>
                        <a:pt x="79" y="104"/>
                      </a:cubicBezTo>
                      <a:cubicBezTo>
                        <a:pt x="79" y="104"/>
                        <a:pt x="79" y="104"/>
                        <a:pt x="79" y="104"/>
                      </a:cubicBezTo>
                      <a:cubicBezTo>
                        <a:pt x="79" y="104"/>
                        <a:pt x="79" y="105"/>
                        <a:pt x="79" y="105"/>
                      </a:cubicBezTo>
                      <a:cubicBezTo>
                        <a:pt x="79" y="105"/>
                        <a:pt x="80" y="105"/>
                        <a:pt x="80" y="105"/>
                      </a:cubicBezTo>
                      <a:cubicBezTo>
                        <a:pt x="80" y="105"/>
                        <a:pt x="80" y="106"/>
                        <a:pt x="80" y="106"/>
                      </a:cubicBezTo>
                      <a:cubicBezTo>
                        <a:pt x="80" y="106"/>
                        <a:pt x="80" y="106"/>
                        <a:pt x="80" y="106"/>
                      </a:cubicBezTo>
                      <a:cubicBezTo>
                        <a:pt x="80" y="106"/>
                        <a:pt x="80" y="106"/>
                        <a:pt x="80" y="106"/>
                      </a:cubicBezTo>
                      <a:cubicBezTo>
                        <a:pt x="80" y="106"/>
                        <a:pt x="81" y="107"/>
                        <a:pt x="81" y="107"/>
                      </a:cubicBezTo>
                      <a:cubicBezTo>
                        <a:pt x="81" y="107"/>
                        <a:pt x="81" y="108"/>
                        <a:pt x="81" y="108"/>
                      </a:cubicBezTo>
                      <a:cubicBezTo>
                        <a:pt x="82" y="109"/>
                        <a:pt x="81" y="109"/>
                        <a:pt x="81" y="109"/>
                      </a:cubicBezTo>
                      <a:cubicBezTo>
                        <a:pt x="81" y="109"/>
                        <a:pt x="81" y="109"/>
                        <a:pt x="81" y="109"/>
                      </a:cubicBezTo>
                      <a:cubicBezTo>
                        <a:pt x="81" y="109"/>
                        <a:pt x="81" y="109"/>
                        <a:pt x="82" y="109"/>
                      </a:cubicBezTo>
                      <a:cubicBezTo>
                        <a:pt x="82" y="109"/>
                        <a:pt x="82" y="109"/>
                        <a:pt x="82" y="109"/>
                      </a:cubicBezTo>
                      <a:cubicBezTo>
                        <a:pt x="82" y="109"/>
                        <a:pt x="82" y="110"/>
                        <a:pt x="82" y="110"/>
                      </a:cubicBezTo>
                      <a:cubicBezTo>
                        <a:pt x="82" y="110"/>
                        <a:pt x="82" y="110"/>
                        <a:pt x="82" y="110"/>
                      </a:cubicBezTo>
                      <a:cubicBezTo>
                        <a:pt x="82" y="110"/>
                        <a:pt x="82" y="110"/>
                        <a:pt x="82" y="110"/>
                      </a:cubicBezTo>
                      <a:cubicBezTo>
                        <a:pt x="82" y="110"/>
                        <a:pt x="82" y="110"/>
                        <a:pt x="82" y="110"/>
                      </a:cubicBezTo>
                      <a:cubicBezTo>
                        <a:pt x="82" y="110"/>
                        <a:pt x="82" y="110"/>
                        <a:pt x="82" y="110"/>
                      </a:cubicBezTo>
                      <a:cubicBezTo>
                        <a:pt x="82" y="110"/>
                        <a:pt x="82" y="110"/>
                        <a:pt x="82" y="110"/>
                      </a:cubicBezTo>
                      <a:cubicBezTo>
                        <a:pt x="82" y="110"/>
                        <a:pt x="82" y="110"/>
                        <a:pt x="83" y="111"/>
                      </a:cubicBezTo>
                      <a:cubicBezTo>
                        <a:pt x="83" y="111"/>
                        <a:pt x="83" y="111"/>
                        <a:pt x="83" y="111"/>
                      </a:cubicBezTo>
                      <a:cubicBezTo>
                        <a:pt x="83" y="111"/>
                        <a:pt x="83" y="112"/>
                        <a:pt x="83" y="112"/>
                      </a:cubicBezTo>
                      <a:cubicBezTo>
                        <a:pt x="84" y="112"/>
                        <a:pt x="84" y="112"/>
                        <a:pt x="84" y="112"/>
                      </a:cubicBezTo>
                      <a:cubicBezTo>
                        <a:pt x="84" y="112"/>
                        <a:pt x="84" y="112"/>
                        <a:pt x="84" y="112"/>
                      </a:cubicBezTo>
                      <a:cubicBezTo>
                        <a:pt x="84" y="112"/>
                        <a:pt x="84" y="112"/>
                        <a:pt x="84" y="112"/>
                      </a:cubicBezTo>
                      <a:cubicBezTo>
                        <a:pt x="84" y="112"/>
                        <a:pt x="84" y="112"/>
                        <a:pt x="84" y="112"/>
                      </a:cubicBezTo>
                      <a:cubicBezTo>
                        <a:pt x="84" y="112"/>
                        <a:pt x="84" y="113"/>
                        <a:pt x="84" y="113"/>
                      </a:cubicBezTo>
                      <a:cubicBezTo>
                        <a:pt x="84" y="113"/>
                        <a:pt x="84" y="113"/>
                        <a:pt x="84" y="114"/>
                      </a:cubicBezTo>
                      <a:cubicBezTo>
                        <a:pt x="84" y="114"/>
                        <a:pt x="84" y="114"/>
                        <a:pt x="84" y="114"/>
                      </a:cubicBezTo>
                      <a:cubicBezTo>
                        <a:pt x="84" y="114"/>
                        <a:pt x="84" y="115"/>
                        <a:pt x="84" y="115"/>
                      </a:cubicBezTo>
                      <a:cubicBezTo>
                        <a:pt x="84" y="115"/>
                        <a:pt x="84" y="115"/>
                        <a:pt x="84" y="115"/>
                      </a:cubicBezTo>
                      <a:cubicBezTo>
                        <a:pt x="84" y="115"/>
                        <a:pt x="84" y="115"/>
                        <a:pt x="84" y="115"/>
                      </a:cubicBezTo>
                      <a:cubicBezTo>
                        <a:pt x="85" y="116"/>
                        <a:pt x="85" y="116"/>
                        <a:pt x="85" y="116"/>
                      </a:cubicBezTo>
                      <a:cubicBezTo>
                        <a:pt x="85" y="117"/>
                        <a:pt x="85" y="117"/>
                        <a:pt x="86" y="117"/>
                      </a:cubicBezTo>
                      <a:cubicBezTo>
                        <a:pt x="86" y="117"/>
                        <a:pt x="86" y="117"/>
                        <a:pt x="86" y="117"/>
                      </a:cubicBezTo>
                      <a:cubicBezTo>
                        <a:pt x="86" y="117"/>
                        <a:pt x="86" y="117"/>
                        <a:pt x="86" y="117"/>
                      </a:cubicBezTo>
                      <a:cubicBezTo>
                        <a:pt x="86" y="117"/>
                        <a:pt x="86" y="117"/>
                        <a:pt x="86" y="117"/>
                      </a:cubicBezTo>
                      <a:cubicBezTo>
                        <a:pt x="86" y="117"/>
                        <a:pt x="86" y="117"/>
                        <a:pt x="86" y="118"/>
                      </a:cubicBezTo>
                      <a:cubicBezTo>
                        <a:pt x="86" y="118"/>
                        <a:pt x="86" y="118"/>
                        <a:pt x="86" y="118"/>
                      </a:cubicBezTo>
                      <a:cubicBezTo>
                        <a:pt x="86" y="118"/>
                        <a:pt x="87" y="118"/>
                        <a:pt x="87" y="118"/>
                      </a:cubicBezTo>
                      <a:cubicBezTo>
                        <a:pt x="87" y="118"/>
                        <a:pt x="87" y="119"/>
                        <a:pt x="87" y="119"/>
                      </a:cubicBezTo>
                      <a:cubicBezTo>
                        <a:pt x="87" y="120"/>
                        <a:pt x="87" y="120"/>
                        <a:pt x="87" y="120"/>
                      </a:cubicBezTo>
                      <a:cubicBezTo>
                        <a:pt x="87" y="120"/>
                        <a:pt x="88" y="120"/>
                        <a:pt x="88" y="120"/>
                      </a:cubicBezTo>
                      <a:cubicBezTo>
                        <a:pt x="88" y="120"/>
                        <a:pt x="88" y="121"/>
                        <a:pt x="88" y="121"/>
                      </a:cubicBezTo>
                      <a:cubicBezTo>
                        <a:pt x="88" y="121"/>
                        <a:pt x="88" y="121"/>
                        <a:pt x="88" y="121"/>
                      </a:cubicBezTo>
                      <a:cubicBezTo>
                        <a:pt x="88" y="121"/>
                        <a:pt x="88" y="121"/>
                        <a:pt x="88" y="121"/>
                      </a:cubicBezTo>
                      <a:cubicBezTo>
                        <a:pt x="88" y="121"/>
                        <a:pt x="88" y="121"/>
                        <a:pt x="88" y="121"/>
                      </a:cubicBezTo>
                      <a:cubicBezTo>
                        <a:pt x="88" y="121"/>
                        <a:pt x="88" y="122"/>
                        <a:pt x="88" y="122"/>
                      </a:cubicBezTo>
                      <a:cubicBezTo>
                        <a:pt x="88" y="122"/>
                        <a:pt x="88" y="122"/>
                        <a:pt x="88" y="122"/>
                      </a:cubicBezTo>
                      <a:cubicBezTo>
                        <a:pt x="88" y="122"/>
                        <a:pt x="88" y="122"/>
                        <a:pt x="88" y="122"/>
                      </a:cubicBezTo>
                      <a:cubicBezTo>
                        <a:pt x="89" y="122"/>
                        <a:pt x="89" y="123"/>
                        <a:pt x="89" y="123"/>
                      </a:cubicBezTo>
                      <a:cubicBezTo>
                        <a:pt x="89" y="123"/>
                        <a:pt x="89" y="123"/>
                        <a:pt x="89" y="123"/>
                      </a:cubicBezTo>
                      <a:cubicBezTo>
                        <a:pt x="89" y="123"/>
                        <a:pt x="89" y="123"/>
                        <a:pt x="89" y="123"/>
                      </a:cubicBezTo>
                      <a:cubicBezTo>
                        <a:pt x="89" y="123"/>
                        <a:pt x="89" y="123"/>
                        <a:pt x="89" y="123"/>
                      </a:cubicBezTo>
                      <a:cubicBezTo>
                        <a:pt x="89" y="123"/>
                        <a:pt x="89" y="123"/>
                        <a:pt x="89" y="124"/>
                      </a:cubicBezTo>
                      <a:cubicBezTo>
                        <a:pt x="89" y="124"/>
                        <a:pt x="89" y="124"/>
                        <a:pt x="89" y="124"/>
                      </a:cubicBezTo>
                      <a:cubicBezTo>
                        <a:pt x="89" y="124"/>
                        <a:pt x="89" y="124"/>
                        <a:pt x="89" y="124"/>
                      </a:cubicBezTo>
                      <a:cubicBezTo>
                        <a:pt x="89" y="124"/>
                        <a:pt x="89" y="124"/>
                        <a:pt x="89" y="124"/>
                      </a:cubicBezTo>
                      <a:cubicBezTo>
                        <a:pt x="89" y="124"/>
                        <a:pt x="89" y="124"/>
                        <a:pt x="89" y="124"/>
                      </a:cubicBezTo>
                      <a:cubicBezTo>
                        <a:pt x="89" y="124"/>
                        <a:pt x="89" y="124"/>
                        <a:pt x="89" y="124"/>
                      </a:cubicBezTo>
                      <a:cubicBezTo>
                        <a:pt x="89" y="125"/>
                        <a:pt x="90" y="125"/>
                        <a:pt x="89" y="125"/>
                      </a:cubicBezTo>
                      <a:cubicBezTo>
                        <a:pt x="89" y="126"/>
                        <a:pt x="90" y="126"/>
                        <a:pt x="90" y="126"/>
                      </a:cubicBezTo>
                      <a:cubicBezTo>
                        <a:pt x="90" y="126"/>
                        <a:pt x="90" y="126"/>
                        <a:pt x="90" y="126"/>
                      </a:cubicBezTo>
                      <a:cubicBezTo>
                        <a:pt x="90" y="126"/>
                        <a:pt x="90" y="126"/>
                        <a:pt x="90" y="126"/>
                      </a:cubicBezTo>
                      <a:cubicBezTo>
                        <a:pt x="90" y="126"/>
                        <a:pt x="90" y="126"/>
                        <a:pt x="89" y="126"/>
                      </a:cubicBezTo>
                      <a:cubicBezTo>
                        <a:pt x="89" y="126"/>
                        <a:pt x="89" y="126"/>
                        <a:pt x="89" y="126"/>
                      </a:cubicBezTo>
                      <a:cubicBezTo>
                        <a:pt x="89" y="127"/>
                        <a:pt x="90" y="127"/>
                        <a:pt x="90" y="127"/>
                      </a:cubicBezTo>
                      <a:cubicBezTo>
                        <a:pt x="90" y="127"/>
                        <a:pt x="90" y="127"/>
                        <a:pt x="90" y="127"/>
                      </a:cubicBezTo>
                      <a:cubicBezTo>
                        <a:pt x="90" y="127"/>
                        <a:pt x="90" y="127"/>
                        <a:pt x="90" y="127"/>
                      </a:cubicBezTo>
                      <a:cubicBezTo>
                        <a:pt x="90" y="128"/>
                        <a:pt x="90" y="128"/>
                        <a:pt x="90" y="128"/>
                      </a:cubicBezTo>
                      <a:cubicBezTo>
                        <a:pt x="90" y="128"/>
                        <a:pt x="90" y="128"/>
                        <a:pt x="90" y="128"/>
                      </a:cubicBezTo>
                      <a:cubicBezTo>
                        <a:pt x="90" y="128"/>
                        <a:pt x="90" y="128"/>
                        <a:pt x="90" y="128"/>
                      </a:cubicBezTo>
                      <a:cubicBezTo>
                        <a:pt x="90" y="128"/>
                        <a:pt x="90" y="128"/>
                        <a:pt x="90" y="128"/>
                      </a:cubicBezTo>
                      <a:cubicBezTo>
                        <a:pt x="90" y="128"/>
                        <a:pt x="90" y="128"/>
                        <a:pt x="90" y="128"/>
                      </a:cubicBezTo>
                      <a:cubicBezTo>
                        <a:pt x="90" y="128"/>
                        <a:pt x="90" y="128"/>
                        <a:pt x="90" y="128"/>
                      </a:cubicBezTo>
                      <a:cubicBezTo>
                        <a:pt x="90" y="129"/>
                        <a:pt x="90" y="129"/>
                        <a:pt x="90" y="129"/>
                      </a:cubicBezTo>
                      <a:cubicBezTo>
                        <a:pt x="90" y="129"/>
                        <a:pt x="90" y="130"/>
                        <a:pt x="90" y="130"/>
                      </a:cubicBezTo>
                      <a:cubicBezTo>
                        <a:pt x="90" y="130"/>
                        <a:pt x="90" y="130"/>
                        <a:pt x="90" y="130"/>
                      </a:cubicBezTo>
                      <a:cubicBezTo>
                        <a:pt x="90" y="130"/>
                        <a:pt x="90" y="130"/>
                        <a:pt x="90" y="130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1" y="131"/>
                        <a:pt x="91" y="131"/>
                        <a:pt x="91" y="131"/>
                      </a:cubicBezTo>
                      <a:cubicBezTo>
                        <a:pt x="91" y="131"/>
                        <a:pt x="91" y="131"/>
                        <a:pt x="91" y="131"/>
                      </a:cubicBezTo>
                      <a:cubicBezTo>
                        <a:pt x="91" y="131"/>
                        <a:pt x="91" y="131"/>
                        <a:pt x="91" y="131"/>
                      </a:cubicBezTo>
                      <a:cubicBezTo>
                        <a:pt x="91" y="131"/>
                        <a:pt x="91" y="131"/>
                        <a:pt x="91" y="131"/>
                      </a:cubicBezTo>
                      <a:cubicBezTo>
                        <a:pt x="91" y="131"/>
                        <a:pt x="91" y="131"/>
                        <a:pt x="91" y="131"/>
                      </a:cubicBezTo>
                      <a:cubicBezTo>
                        <a:pt x="91" y="131"/>
                        <a:pt x="92" y="131"/>
                        <a:pt x="92" y="131"/>
                      </a:cubicBezTo>
                      <a:cubicBezTo>
                        <a:pt x="92" y="131"/>
                        <a:pt x="92" y="131"/>
                        <a:pt x="92" y="131"/>
                      </a:cubicBezTo>
                      <a:cubicBezTo>
                        <a:pt x="92" y="131"/>
                        <a:pt x="92" y="131"/>
                        <a:pt x="92" y="131"/>
                      </a:cubicBezTo>
                      <a:cubicBezTo>
                        <a:pt x="92" y="131"/>
                        <a:pt x="92" y="131"/>
                        <a:pt x="92" y="131"/>
                      </a:cubicBezTo>
                      <a:cubicBezTo>
                        <a:pt x="93" y="131"/>
                        <a:pt x="93" y="131"/>
                        <a:pt x="93" y="131"/>
                      </a:cubicBezTo>
                      <a:cubicBezTo>
                        <a:pt x="93" y="131"/>
                        <a:pt x="93" y="131"/>
                        <a:pt x="93" y="131"/>
                      </a:cubicBezTo>
                      <a:cubicBezTo>
                        <a:pt x="93" y="131"/>
                        <a:pt x="93" y="131"/>
                        <a:pt x="93" y="130"/>
                      </a:cubicBezTo>
                      <a:cubicBezTo>
                        <a:pt x="94" y="130"/>
                        <a:pt x="94" y="130"/>
                        <a:pt x="94" y="130"/>
                      </a:cubicBezTo>
                      <a:cubicBezTo>
                        <a:pt x="94" y="130"/>
                        <a:pt x="94" y="130"/>
                        <a:pt x="94" y="130"/>
                      </a:cubicBezTo>
                      <a:cubicBezTo>
                        <a:pt x="94" y="130"/>
                        <a:pt x="94" y="130"/>
                        <a:pt x="94" y="130"/>
                      </a:cubicBezTo>
                      <a:cubicBezTo>
                        <a:pt x="94" y="130"/>
                        <a:pt x="94" y="130"/>
                        <a:pt x="94" y="130"/>
                      </a:cubicBezTo>
                      <a:cubicBezTo>
                        <a:pt x="94" y="130"/>
                        <a:pt x="94" y="130"/>
                        <a:pt x="94" y="130"/>
                      </a:cubicBezTo>
                      <a:cubicBezTo>
                        <a:pt x="95" y="130"/>
                        <a:pt x="95" y="130"/>
                        <a:pt x="95" y="130"/>
                      </a:cubicBezTo>
                      <a:cubicBezTo>
                        <a:pt x="95" y="130"/>
                        <a:pt x="95" y="130"/>
                        <a:pt x="96" y="130"/>
                      </a:cubicBezTo>
                      <a:cubicBezTo>
                        <a:pt x="96" y="130"/>
                        <a:pt x="96" y="130"/>
                        <a:pt x="96" y="130"/>
                      </a:cubicBezTo>
                      <a:cubicBezTo>
                        <a:pt x="96" y="130"/>
                        <a:pt x="96" y="129"/>
                        <a:pt x="96" y="129"/>
                      </a:cubicBezTo>
                      <a:cubicBezTo>
                        <a:pt x="97" y="129"/>
                        <a:pt x="97" y="129"/>
                        <a:pt x="97" y="129"/>
                      </a:cubicBezTo>
                      <a:cubicBezTo>
                        <a:pt x="97" y="129"/>
                        <a:pt x="97" y="129"/>
                        <a:pt x="97" y="129"/>
                      </a:cubicBezTo>
                      <a:cubicBezTo>
                        <a:pt x="97" y="129"/>
                        <a:pt x="97" y="129"/>
                        <a:pt x="97" y="129"/>
                      </a:cubicBezTo>
                      <a:cubicBezTo>
                        <a:pt x="98" y="129"/>
                        <a:pt x="98" y="129"/>
                        <a:pt x="98" y="129"/>
                      </a:cubicBezTo>
                      <a:cubicBezTo>
                        <a:pt x="98" y="129"/>
                        <a:pt x="98" y="129"/>
                        <a:pt x="98" y="129"/>
                      </a:cubicBezTo>
                      <a:cubicBezTo>
                        <a:pt x="98" y="129"/>
                        <a:pt x="98" y="129"/>
                        <a:pt x="98" y="129"/>
                      </a:cubicBezTo>
                      <a:cubicBezTo>
                        <a:pt x="98" y="129"/>
                        <a:pt x="99" y="128"/>
                        <a:pt x="99" y="128"/>
                      </a:cubicBezTo>
                      <a:cubicBezTo>
                        <a:pt x="99" y="128"/>
                        <a:pt x="99" y="128"/>
                        <a:pt x="99" y="128"/>
                      </a:cubicBezTo>
                      <a:cubicBezTo>
                        <a:pt x="99" y="128"/>
                        <a:pt x="101" y="127"/>
                        <a:pt x="101" y="127"/>
                      </a:cubicBezTo>
                      <a:cubicBezTo>
                        <a:pt x="101" y="127"/>
                        <a:pt x="102" y="126"/>
                        <a:pt x="103" y="126"/>
                      </a:cubicBezTo>
                      <a:cubicBezTo>
                        <a:pt x="103" y="126"/>
                        <a:pt x="103" y="126"/>
                        <a:pt x="103" y="126"/>
                      </a:cubicBezTo>
                      <a:cubicBezTo>
                        <a:pt x="103" y="126"/>
                        <a:pt x="103" y="126"/>
                        <a:pt x="103" y="126"/>
                      </a:cubicBezTo>
                      <a:cubicBezTo>
                        <a:pt x="104" y="126"/>
                        <a:pt x="104" y="125"/>
                        <a:pt x="104" y="125"/>
                      </a:cubicBezTo>
                      <a:cubicBezTo>
                        <a:pt x="104" y="125"/>
                        <a:pt x="104" y="125"/>
                        <a:pt x="104" y="125"/>
                      </a:cubicBezTo>
                      <a:cubicBezTo>
                        <a:pt x="104" y="125"/>
                        <a:pt x="104" y="124"/>
                        <a:pt x="104" y="124"/>
                      </a:cubicBezTo>
                      <a:cubicBezTo>
                        <a:pt x="104" y="124"/>
                        <a:pt x="104" y="124"/>
                        <a:pt x="104" y="124"/>
                      </a:cubicBezTo>
                      <a:cubicBezTo>
                        <a:pt x="104" y="124"/>
                        <a:pt x="104" y="124"/>
                        <a:pt x="104" y="124"/>
                      </a:cubicBezTo>
                      <a:cubicBezTo>
                        <a:pt x="104" y="124"/>
                        <a:pt x="105" y="124"/>
                        <a:pt x="105" y="124"/>
                      </a:cubicBezTo>
                      <a:cubicBezTo>
                        <a:pt x="105" y="124"/>
                        <a:pt x="105" y="124"/>
                        <a:pt x="105" y="124"/>
                      </a:cubicBezTo>
                      <a:cubicBezTo>
                        <a:pt x="105" y="124"/>
                        <a:pt x="105" y="124"/>
                        <a:pt x="105" y="124"/>
                      </a:cubicBezTo>
                      <a:cubicBezTo>
                        <a:pt x="106" y="124"/>
                        <a:pt x="106" y="124"/>
                        <a:pt x="106" y="123"/>
                      </a:cubicBezTo>
                      <a:cubicBezTo>
                        <a:pt x="106" y="123"/>
                        <a:pt x="106" y="123"/>
                        <a:pt x="106" y="123"/>
                      </a:cubicBezTo>
                      <a:cubicBezTo>
                        <a:pt x="106" y="123"/>
                        <a:pt x="106" y="123"/>
                        <a:pt x="106" y="123"/>
                      </a:cubicBezTo>
                      <a:cubicBezTo>
                        <a:pt x="106" y="123"/>
                        <a:pt x="107" y="123"/>
                        <a:pt x="107" y="123"/>
                      </a:cubicBezTo>
                      <a:cubicBezTo>
                        <a:pt x="107" y="123"/>
                        <a:pt x="107" y="123"/>
                        <a:pt x="107" y="123"/>
                      </a:cubicBezTo>
                      <a:cubicBezTo>
                        <a:pt x="107" y="123"/>
                        <a:pt x="107" y="123"/>
                        <a:pt x="107" y="123"/>
                      </a:cubicBezTo>
                      <a:cubicBezTo>
                        <a:pt x="107" y="123"/>
                        <a:pt x="107" y="123"/>
                        <a:pt x="107" y="123"/>
                      </a:cubicBezTo>
                      <a:cubicBezTo>
                        <a:pt x="107" y="123"/>
                        <a:pt x="107" y="123"/>
                        <a:pt x="107" y="123"/>
                      </a:cubicBezTo>
                      <a:cubicBezTo>
                        <a:pt x="107" y="123"/>
                        <a:pt x="107" y="123"/>
                        <a:pt x="107" y="123"/>
                      </a:cubicBezTo>
                      <a:cubicBezTo>
                        <a:pt x="108" y="123"/>
                        <a:pt x="108" y="123"/>
                        <a:pt x="108" y="122"/>
                      </a:cubicBezTo>
                      <a:cubicBezTo>
                        <a:pt x="108" y="122"/>
                        <a:pt x="108" y="122"/>
                        <a:pt x="108" y="122"/>
                      </a:cubicBezTo>
                      <a:cubicBezTo>
                        <a:pt x="108" y="122"/>
                        <a:pt x="108" y="122"/>
                        <a:pt x="108" y="122"/>
                      </a:cubicBezTo>
                      <a:cubicBezTo>
                        <a:pt x="108" y="122"/>
                        <a:pt x="108" y="122"/>
                        <a:pt x="108" y="122"/>
                      </a:cubicBezTo>
                      <a:cubicBezTo>
                        <a:pt x="109" y="122"/>
                        <a:pt x="109" y="122"/>
                        <a:pt x="109" y="122"/>
                      </a:cubicBezTo>
                      <a:cubicBezTo>
                        <a:pt x="109" y="122"/>
                        <a:pt x="109" y="122"/>
                        <a:pt x="109" y="122"/>
                      </a:cubicBezTo>
                      <a:cubicBezTo>
                        <a:pt x="109" y="122"/>
                        <a:pt x="109" y="122"/>
                        <a:pt x="109" y="122"/>
                      </a:cubicBezTo>
                      <a:cubicBezTo>
                        <a:pt x="109" y="122"/>
                        <a:pt x="109" y="122"/>
                        <a:pt x="109" y="122"/>
                      </a:cubicBezTo>
                      <a:cubicBezTo>
                        <a:pt x="109" y="122"/>
                        <a:pt x="109" y="122"/>
                        <a:pt x="109" y="122"/>
                      </a:cubicBezTo>
                      <a:cubicBezTo>
                        <a:pt x="109" y="122"/>
                        <a:pt x="110" y="122"/>
                        <a:pt x="110" y="122"/>
                      </a:cubicBezTo>
                      <a:cubicBezTo>
                        <a:pt x="110" y="121"/>
                        <a:pt x="110" y="121"/>
                        <a:pt x="110" y="121"/>
                      </a:cubicBezTo>
                      <a:cubicBezTo>
                        <a:pt x="110" y="121"/>
                        <a:pt x="110" y="121"/>
                        <a:pt x="110" y="121"/>
                      </a:cubicBezTo>
                      <a:cubicBezTo>
                        <a:pt x="110" y="121"/>
                        <a:pt x="110" y="121"/>
                        <a:pt x="110" y="121"/>
                      </a:cubicBezTo>
                      <a:cubicBezTo>
                        <a:pt x="110" y="121"/>
                        <a:pt x="110" y="121"/>
                        <a:pt x="110" y="121"/>
                      </a:cubicBezTo>
                      <a:cubicBezTo>
                        <a:pt x="110" y="121"/>
                        <a:pt x="110" y="121"/>
                        <a:pt x="110" y="120"/>
                      </a:cubicBezTo>
                      <a:cubicBezTo>
                        <a:pt x="110" y="120"/>
                        <a:pt x="111" y="120"/>
                        <a:pt x="111" y="120"/>
                      </a:cubicBezTo>
                      <a:cubicBezTo>
                        <a:pt x="111" y="120"/>
                        <a:pt x="111" y="120"/>
                        <a:pt x="111" y="120"/>
                      </a:cubicBezTo>
                      <a:cubicBezTo>
                        <a:pt x="111" y="120"/>
                        <a:pt x="111" y="120"/>
                        <a:pt x="111" y="120"/>
                      </a:cubicBezTo>
                      <a:cubicBezTo>
                        <a:pt x="111" y="120"/>
                        <a:pt x="111" y="120"/>
                        <a:pt x="111" y="120"/>
                      </a:cubicBezTo>
                      <a:cubicBezTo>
                        <a:pt x="111" y="120"/>
                        <a:pt x="111" y="120"/>
                        <a:pt x="111" y="120"/>
                      </a:cubicBezTo>
                      <a:cubicBezTo>
                        <a:pt x="112" y="120"/>
                        <a:pt x="111" y="119"/>
                        <a:pt x="111" y="118"/>
                      </a:cubicBezTo>
                      <a:cubicBezTo>
                        <a:pt x="111" y="118"/>
                        <a:pt x="112" y="118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6"/>
                        <a:pt x="112" y="116"/>
                        <a:pt x="112" y="116"/>
                      </a:cubicBezTo>
                      <a:cubicBezTo>
                        <a:pt x="112" y="116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3" y="117"/>
                      </a:cubicBezTo>
                      <a:cubicBezTo>
                        <a:pt x="113" y="117"/>
                        <a:pt x="113" y="116"/>
                        <a:pt x="113" y="116"/>
                      </a:cubicBezTo>
                      <a:cubicBezTo>
                        <a:pt x="113" y="116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4" y="115"/>
                        <a:pt x="114" y="113"/>
                        <a:pt x="114" y="113"/>
                      </a:cubicBezTo>
                      <a:cubicBezTo>
                        <a:pt x="114" y="113"/>
                        <a:pt x="114" y="113"/>
                        <a:pt x="114" y="113"/>
                      </a:cubicBezTo>
                      <a:cubicBezTo>
                        <a:pt x="114" y="113"/>
                        <a:pt x="114" y="113"/>
                        <a:pt x="114" y="113"/>
                      </a:cubicBezTo>
                      <a:cubicBezTo>
                        <a:pt x="114" y="113"/>
                        <a:pt x="114" y="113"/>
                        <a:pt x="114" y="113"/>
                      </a:cubicBezTo>
                      <a:cubicBezTo>
                        <a:pt x="114" y="113"/>
                        <a:pt x="114" y="113"/>
                        <a:pt x="114" y="113"/>
                      </a:cubicBezTo>
                      <a:cubicBezTo>
                        <a:pt x="114" y="113"/>
                        <a:pt x="114" y="113"/>
                        <a:pt x="114" y="113"/>
                      </a:cubicBezTo>
                      <a:cubicBezTo>
                        <a:pt x="114" y="113"/>
                        <a:pt x="114" y="113"/>
                        <a:pt x="114" y="113"/>
                      </a:cubicBezTo>
                      <a:cubicBezTo>
                        <a:pt x="114" y="113"/>
                        <a:pt x="113" y="112"/>
                        <a:pt x="113" y="112"/>
                      </a:cubicBezTo>
                      <a:cubicBezTo>
                        <a:pt x="113" y="112"/>
                        <a:pt x="113" y="112"/>
                        <a:pt x="113" y="111"/>
                      </a:cubicBezTo>
                      <a:cubicBezTo>
                        <a:pt x="113" y="111"/>
                        <a:pt x="113" y="111"/>
                        <a:pt x="113" y="111"/>
                      </a:cubicBezTo>
                      <a:cubicBezTo>
                        <a:pt x="112" y="111"/>
                        <a:pt x="112" y="111"/>
                        <a:pt x="112" y="111"/>
                      </a:cubicBezTo>
                      <a:cubicBezTo>
                        <a:pt x="112" y="111"/>
                        <a:pt x="112" y="111"/>
                        <a:pt x="112" y="111"/>
                      </a:cubicBezTo>
                      <a:cubicBezTo>
                        <a:pt x="112" y="111"/>
                        <a:pt x="112" y="111"/>
                        <a:pt x="112" y="111"/>
                      </a:cubicBezTo>
                      <a:cubicBezTo>
                        <a:pt x="112" y="111"/>
                        <a:pt x="112" y="111"/>
                        <a:pt x="112" y="111"/>
                      </a:cubicBezTo>
                      <a:cubicBezTo>
                        <a:pt x="111" y="111"/>
                        <a:pt x="111" y="111"/>
                        <a:pt x="111" y="111"/>
                      </a:cubicBezTo>
                      <a:cubicBezTo>
                        <a:pt x="111" y="110"/>
                        <a:pt x="110" y="110"/>
                        <a:pt x="110" y="110"/>
                      </a:cubicBezTo>
                      <a:cubicBezTo>
                        <a:pt x="110" y="110"/>
                        <a:pt x="110" y="110"/>
                        <a:pt x="110" y="110"/>
                      </a:cubicBezTo>
                      <a:cubicBezTo>
                        <a:pt x="110" y="110"/>
                        <a:pt x="110" y="110"/>
                        <a:pt x="110" y="110"/>
                      </a:cubicBezTo>
                      <a:cubicBezTo>
                        <a:pt x="110" y="110"/>
                        <a:pt x="109" y="109"/>
                        <a:pt x="109" y="109"/>
                      </a:cubicBezTo>
                      <a:cubicBezTo>
                        <a:pt x="109" y="109"/>
                        <a:pt x="109" y="109"/>
                        <a:pt x="109" y="109"/>
                      </a:cubicBezTo>
                      <a:cubicBezTo>
                        <a:pt x="109" y="109"/>
                        <a:pt x="109" y="109"/>
                        <a:pt x="109" y="109"/>
                      </a:cubicBezTo>
                      <a:cubicBezTo>
                        <a:pt x="109" y="108"/>
                        <a:pt x="109" y="108"/>
                        <a:pt x="109" y="108"/>
                      </a:cubicBezTo>
                      <a:cubicBezTo>
                        <a:pt x="109" y="108"/>
                        <a:pt x="109" y="108"/>
                        <a:pt x="109" y="108"/>
                      </a:cubicBezTo>
                      <a:cubicBezTo>
                        <a:pt x="109" y="108"/>
                        <a:pt x="109" y="108"/>
                        <a:pt x="109" y="107"/>
                      </a:cubicBezTo>
                      <a:cubicBezTo>
                        <a:pt x="109" y="107"/>
                        <a:pt x="109" y="107"/>
                        <a:pt x="109" y="107"/>
                      </a:cubicBezTo>
                      <a:cubicBezTo>
                        <a:pt x="109" y="107"/>
                        <a:pt x="109" y="107"/>
                        <a:pt x="109" y="107"/>
                      </a:cubicBezTo>
                      <a:cubicBezTo>
                        <a:pt x="109" y="107"/>
                        <a:pt x="109" y="107"/>
                        <a:pt x="109" y="107"/>
                      </a:cubicBezTo>
                      <a:cubicBezTo>
                        <a:pt x="109" y="107"/>
                        <a:pt x="109" y="107"/>
                        <a:pt x="109" y="107"/>
                      </a:cubicBezTo>
                      <a:cubicBezTo>
                        <a:pt x="109" y="107"/>
                        <a:pt x="109" y="107"/>
                        <a:pt x="109" y="106"/>
                      </a:cubicBezTo>
                      <a:cubicBezTo>
                        <a:pt x="109" y="106"/>
                        <a:pt x="109" y="106"/>
                        <a:pt x="109" y="106"/>
                      </a:cubicBezTo>
                      <a:cubicBezTo>
                        <a:pt x="109" y="106"/>
                        <a:pt x="109" y="106"/>
                        <a:pt x="109" y="106"/>
                      </a:cubicBezTo>
                      <a:cubicBezTo>
                        <a:pt x="109" y="106"/>
                        <a:pt x="109" y="106"/>
                        <a:pt x="109" y="106"/>
                      </a:cubicBezTo>
                      <a:cubicBezTo>
                        <a:pt x="109" y="106"/>
                        <a:pt x="109" y="106"/>
                        <a:pt x="109" y="106"/>
                      </a:cubicBezTo>
                      <a:cubicBezTo>
                        <a:pt x="109" y="106"/>
                        <a:pt x="109" y="106"/>
                        <a:pt x="109" y="106"/>
                      </a:cubicBezTo>
                      <a:cubicBezTo>
                        <a:pt x="109" y="106"/>
                        <a:pt x="109" y="106"/>
                        <a:pt x="109" y="106"/>
                      </a:cubicBezTo>
                      <a:cubicBezTo>
                        <a:pt x="109" y="106"/>
                        <a:pt x="109" y="106"/>
                        <a:pt x="109" y="106"/>
                      </a:cubicBezTo>
                      <a:cubicBezTo>
                        <a:pt x="109" y="106"/>
                        <a:pt x="109" y="106"/>
                        <a:pt x="109" y="106"/>
                      </a:cubicBezTo>
                      <a:cubicBezTo>
                        <a:pt x="109" y="106"/>
                        <a:pt x="109" y="106"/>
                        <a:pt x="109" y="106"/>
                      </a:cubicBezTo>
                      <a:cubicBezTo>
                        <a:pt x="109" y="106"/>
                        <a:pt x="109" y="106"/>
                        <a:pt x="109" y="106"/>
                      </a:cubicBezTo>
                      <a:cubicBezTo>
                        <a:pt x="108" y="106"/>
                        <a:pt x="108" y="107"/>
                        <a:pt x="108" y="107"/>
                      </a:cubicBezTo>
                      <a:cubicBezTo>
                        <a:pt x="108" y="107"/>
                        <a:pt x="108" y="107"/>
                        <a:pt x="108" y="107"/>
                      </a:cubicBezTo>
                      <a:cubicBezTo>
                        <a:pt x="108" y="107"/>
                        <a:pt x="108" y="108"/>
                        <a:pt x="108" y="108"/>
                      </a:cubicBezTo>
                      <a:cubicBezTo>
                        <a:pt x="108" y="108"/>
                        <a:pt x="108" y="108"/>
                        <a:pt x="108" y="108"/>
                      </a:cubicBezTo>
                      <a:cubicBezTo>
                        <a:pt x="108" y="108"/>
                        <a:pt x="108" y="108"/>
                        <a:pt x="108" y="108"/>
                      </a:cubicBezTo>
                      <a:cubicBezTo>
                        <a:pt x="107" y="108"/>
                        <a:pt x="107" y="108"/>
                        <a:pt x="107" y="108"/>
                      </a:cubicBezTo>
                      <a:cubicBezTo>
                        <a:pt x="107" y="108"/>
                        <a:pt x="107" y="108"/>
                        <a:pt x="107" y="108"/>
                      </a:cubicBezTo>
                      <a:cubicBezTo>
                        <a:pt x="107" y="108"/>
                        <a:pt x="107" y="108"/>
                        <a:pt x="107" y="108"/>
                      </a:cubicBezTo>
                      <a:cubicBezTo>
                        <a:pt x="107" y="109"/>
                        <a:pt x="107" y="109"/>
                        <a:pt x="107" y="109"/>
                      </a:cubicBezTo>
                      <a:cubicBezTo>
                        <a:pt x="107" y="109"/>
                        <a:pt x="107" y="109"/>
                        <a:pt x="107" y="109"/>
                      </a:cubicBezTo>
                      <a:cubicBezTo>
                        <a:pt x="107" y="109"/>
                        <a:pt x="107" y="109"/>
                        <a:pt x="107" y="109"/>
                      </a:cubicBezTo>
                      <a:cubicBezTo>
                        <a:pt x="107" y="109"/>
                        <a:pt x="106" y="110"/>
                        <a:pt x="106" y="110"/>
                      </a:cubicBezTo>
                      <a:cubicBezTo>
                        <a:pt x="106" y="110"/>
                        <a:pt x="106" y="110"/>
                        <a:pt x="106" y="110"/>
                      </a:cubicBezTo>
                      <a:cubicBezTo>
                        <a:pt x="106" y="110"/>
                        <a:pt x="106" y="110"/>
                        <a:pt x="105" y="110"/>
                      </a:cubicBezTo>
                      <a:cubicBezTo>
                        <a:pt x="105" y="110"/>
                        <a:pt x="104" y="110"/>
                        <a:pt x="104" y="110"/>
                      </a:cubicBezTo>
                      <a:cubicBezTo>
                        <a:pt x="104" y="110"/>
                        <a:pt x="104" y="110"/>
                        <a:pt x="104" y="110"/>
                      </a:cubicBezTo>
                      <a:cubicBezTo>
                        <a:pt x="104" y="110"/>
                        <a:pt x="103" y="110"/>
                        <a:pt x="103" y="110"/>
                      </a:cubicBezTo>
                      <a:cubicBezTo>
                        <a:pt x="103" y="110"/>
                        <a:pt x="103" y="110"/>
                        <a:pt x="103" y="110"/>
                      </a:cubicBezTo>
                      <a:cubicBezTo>
                        <a:pt x="103" y="110"/>
                        <a:pt x="103" y="110"/>
                        <a:pt x="103" y="110"/>
                      </a:cubicBezTo>
                      <a:cubicBezTo>
                        <a:pt x="103" y="110"/>
                        <a:pt x="103" y="110"/>
                        <a:pt x="103" y="110"/>
                      </a:cubicBezTo>
                      <a:cubicBezTo>
                        <a:pt x="103" y="110"/>
                        <a:pt x="103" y="110"/>
                        <a:pt x="103" y="110"/>
                      </a:cubicBezTo>
                      <a:cubicBezTo>
                        <a:pt x="103" y="110"/>
                        <a:pt x="103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09"/>
                        <a:pt x="102" y="109"/>
                        <a:pt x="102" y="109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09"/>
                        <a:pt x="102" y="109"/>
                        <a:pt x="102" y="109"/>
                      </a:cubicBezTo>
                      <a:cubicBezTo>
                        <a:pt x="102" y="109"/>
                        <a:pt x="102" y="109"/>
                        <a:pt x="102" y="109"/>
                      </a:cubicBezTo>
                      <a:cubicBezTo>
                        <a:pt x="102" y="109"/>
                        <a:pt x="102" y="109"/>
                        <a:pt x="102" y="109"/>
                      </a:cubicBezTo>
                      <a:cubicBezTo>
                        <a:pt x="102" y="109"/>
                        <a:pt x="102" y="109"/>
                        <a:pt x="102" y="109"/>
                      </a:cubicBezTo>
                      <a:cubicBezTo>
                        <a:pt x="102" y="108"/>
                        <a:pt x="102" y="108"/>
                        <a:pt x="102" y="108"/>
                      </a:cubicBezTo>
                      <a:cubicBezTo>
                        <a:pt x="102" y="108"/>
                        <a:pt x="102" y="108"/>
                        <a:pt x="102" y="108"/>
                      </a:cubicBezTo>
                      <a:cubicBezTo>
                        <a:pt x="102" y="108"/>
                        <a:pt x="102" y="107"/>
                        <a:pt x="102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cubicBezTo>
                        <a:pt x="102" y="106"/>
                        <a:pt x="102" y="106"/>
                        <a:pt x="102" y="106"/>
                      </a:cubicBezTo>
                      <a:cubicBezTo>
                        <a:pt x="102" y="106"/>
                        <a:pt x="102" y="106"/>
                        <a:pt x="101" y="106"/>
                      </a:cubicBezTo>
                      <a:cubicBezTo>
                        <a:pt x="101" y="107"/>
                        <a:pt x="101" y="107"/>
                        <a:pt x="101" y="107"/>
                      </a:cubicBezTo>
                      <a:cubicBezTo>
                        <a:pt x="101" y="107"/>
                        <a:pt x="101" y="107"/>
                        <a:pt x="101" y="107"/>
                      </a:cubicBezTo>
                      <a:cubicBezTo>
                        <a:pt x="101" y="107"/>
                        <a:pt x="101" y="107"/>
                        <a:pt x="101" y="107"/>
                      </a:cubicBezTo>
                      <a:cubicBezTo>
                        <a:pt x="101" y="107"/>
                        <a:pt x="101" y="108"/>
                        <a:pt x="101" y="108"/>
                      </a:cubicBezTo>
                      <a:cubicBezTo>
                        <a:pt x="101" y="108"/>
                        <a:pt x="101" y="108"/>
                        <a:pt x="101" y="108"/>
                      </a:cubicBezTo>
                      <a:cubicBezTo>
                        <a:pt x="101" y="108"/>
                        <a:pt x="101" y="108"/>
                        <a:pt x="101" y="108"/>
                      </a:cubicBezTo>
                      <a:cubicBezTo>
                        <a:pt x="101" y="108"/>
                        <a:pt x="101" y="109"/>
                        <a:pt x="101" y="109"/>
                      </a:cubicBezTo>
                      <a:cubicBezTo>
                        <a:pt x="101" y="109"/>
                        <a:pt x="101" y="109"/>
                        <a:pt x="101" y="109"/>
                      </a:cubicBezTo>
                      <a:cubicBezTo>
                        <a:pt x="101" y="109"/>
                        <a:pt x="101" y="109"/>
                        <a:pt x="101" y="109"/>
                      </a:cubicBezTo>
                      <a:cubicBezTo>
                        <a:pt x="101" y="109"/>
                        <a:pt x="101" y="109"/>
                        <a:pt x="101" y="109"/>
                      </a:cubicBezTo>
                      <a:cubicBezTo>
                        <a:pt x="101" y="109"/>
                        <a:pt x="101" y="109"/>
                        <a:pt x="101" y="109"/>
                      </a:cubicBezTo>
                      <a:cubicBezTo>
                        <a:pt x="101" y="109"/>
                        <a:pt x="101" y="109"/>
                        <a:pt x="101" y="109"/>
                      </a:cubicBezTo>
                      <a:cubicBezTo>
                        <a:pt x="101" y="108"/>
                        <a:pt x="101" y="108"/>
                        <a:pt x="101" y="108"/>
                      </a:cubicBezTo>
                      <a:cubicBezTo>
                        <a:pt x="101" y="108"/>
                        <a:pt x="101" y="108"/>
                        <a:pt x="101" y="108"/>
                      </a:cubicBezTo>
                      <a:cubicBezTo>
                        <a:pt x="100" y="108"/>
                        <a:pt x="100" y="108"/>
                        <a:pt x="100" y="108"/>
                      </a:cubicBezTo>
                      <a:cubicBezTo>
                        <a:pt x="100" y="108"/>
                        <a:pt x="100" y="108"/>
                        <a:pt x="100" y="108"/>
                      </a:cubicBezTo>
                      <a:cubicBezTo>
                        <a:pt x="100" y="108"/>
                        <a:pt x="100" y="108"/>
                        <a:pt x="100" y="108"/>
                      </a:cubicBezTo>
                      <a:cubicBezTo>
                        <a:pt x="100" y="108"/>
                        <a:pt x="100" y="108"/>
                        <a:pt x="100" y="108"/>
                      </a:cubicBezTo>
                      <a:cubicBezTo>
                        <a:pt x="100" y="108"/>
                        <a:pt x="100" y="108"/>
                        <a:pt x="100" y="108"/>
                      </a:cubicBezTo>
                      <a:cubicBezTo>
                        <a:pt x="100" y="108"/>
                        <a:pt x="100" y="107"/>
                        <a:pt x="100" y="107"/>
                      </a:cubicBezTo>
                      <a:cubicBezTo>
                        <a:pt x="100" y="107"/>
                        <a:pt x="100" y="107"/>
                        <a:pt x="100" y="107"/>
                      </a:cubicBezTo>
                      <a:cubicBezTo>
                        <a:pt x="100" y="107"/>
                        <a:pt x="100" y="107"/>
                        <a:pt x="100" y="107"/>
                      </a:cubicBezTo>
                      <a:cubicBezTo>
                        <a:pt x="100" y="107"/>
                        <a:pt x="100" y="107"/>
                        <a:pt x="100" y="107"/>
                      </a:cubicBezTo>
                      <a:cubicBezTo>
                        <a:pt x="100" y="107"/>
                        <a:pt x="100" y="107"/>
                        <a:pt x="100" y="106"/>
                      </a:cubicBezTo>
                      <a:cubicBezTo>
                        <a:pt x="100" y="106"/>
                        <a:pt x="100" y="106"/>
                        <a:pt x="100" y="106"/>
                      </a:cubicBezTo>
                      <a:cubicBezTo>
                        <a:pt x="100" y="106"/>
                        <a:pt x="100" y="105"/>
                        <a:pt x="100" y="105"/>
                      </a:cubicBezTo>
                      <a:cubicBezTo>
                        <a:pt x="100" y="105"/>
                        <a:pt x="100" y="105"/>
                        <a:pt x="100" y="105"/>
                      </a:cubicBezTo>
                      <a:cubicBezTo>
                        <a:pt x="99" y="105"/>
                        <a:pt x="99" y="105"/>
                        <a:pt x="99" y="105"/>
                      </a:cubicBezTo>
                      <a:cubicBezTo>
                        <a:pt x="99" y="105"/>
                        <a:pt x="99" y="105"/>
                        <a:pt x="99" y="105"/>
                      </a:cubicBezTo>
                      <a:cubicBezTo>
                        <a:pt x="99" y="105"/>
                        <a:pt x="99" y="105"/>
                        <a:pt x="99" y="105"/>
                      </a:cubicBezTo>
                      <a:cubicBezTo>
                        <a:pt x="99" y="105"/>
                        <a:pt x="99" y="105"/>
                        <a:pt x="99" y="105"/>
                      </a:cubicBezTo>
                      <a:cubicBezTo>
                        <a:pt x="99" y="105"/>
                        <a:pt x="99" y="105"/>
                        <a:pt x="99" y="105"/>
                      </a:cubicBezTo>
                      <a:cubicBezTo>
                        <a:pt x="99" y="105"/>
                        <a:pt x="99" y="105"/>
                        <a:pt x="99" y="105"/>
                      </a:cubicBezTo>
                      <a:cubicBezTo>
                        <a:pt x="99" y="105"/>
                        <a:pt x="99" y="105"/>
                        <a:pt x="99" y="105"/>
                      </a:cubicBezTo>
                      <a:cubicBezTo>
                        <a:pt x="99" y="105"/>
                        <a:pt x="99" y="105"/>
                        <a:pt x="99" y="105"/>
                      </a:cubicBezTo>
                      <a:cubicBezTo>
                        <a:pt x="99" y="105"/>
                        <a:pt x="99" y="104"/>
                        <a:pt x="99" y="104"/>
                      </a:cubicBezTo>
                      <a:cubicBezTo>
                        <a:pt x="99" y="104"/>
                        <a:pt x="99" y="104"/>
                        <a:pt x="99" y="104"/>
                      </a:cubicBezTo>
                      <a:cubicBezTo>
                        <a:pt x="99" y="104"/>
                        <a:pt x="99" y="104"/>
                        <a:pt x="99" y="104"/>
                      </a:cubicBezTo>
                      <a:cubicBezTo>
                        <a:pt x="99" y="104"/>
                        <a:pt x="99" y="104"/>
                        <a:pt x="98" y="104"/>
                      </a:cubicBezTo>
                      <a:cubicBezTo>
                        <a:pt x="98" y="104"/>
                        <a:pt x="98" y="104"/>
                        <a:pt x="98" y="104"/>
                      </a:cubicBezTo>
                      <a:cubicBezTo>
                        <a:pt x="98" y="104"/>
                        <a:pt x="98" y="104"/>
                        <a:pt x="98" y="104"/>
                      </a:cubicBezTo>
                      <a:cubicBezTo>
                        <a:pt x="98" y="104"/>
                        <a:pt x="98" y="104"/>
                        <a:pt x="98" y="104"/>
                      </a:cubicBezTo>
                      <a:cubicBezTo>
                        <a:pt x="98" y="104"/>
                        <a:pt x="98" y="104"/>
                        <a:pt x="98" y="104"/>
                      </a:cubicBezTo>
                      <a:cubicBezTo>
                        <a:pt x="98" y="104"/>
                        <a:pt x="98" y="104"/>
                        <a:pt x="98" y="104"/>
                      </a:cubicBezTo>
                      <a:cubicBezTo>
                        <a:pt x="98" y="104"/>
                        <a:pt x="98" y="104"/>
                        <a:pt x="98" y="104"/>
                      </a:cubicBezTo>
                      <a:cubicBezTo>
                        <a:pt x="98" y="104"/>
                        <a:pt x="98" y="104"/>
                        <a:pt x="98" y="104"/>
                      </a:cubicBezTo>
                      <a:cubicBezTo>
                        <a:pt x="98" y="104"/>
                        <a:pt x="98" y="104"/>
                        <a:pt x="98" y="104"/>
                      </a:cubicBezTo>
                      <a:cubicBezTo>
                        <a:pt x="98" y="104"/>
                        <a:pt x="98" y="104"/>
                        <a:pt x="98" y="104"/>
                      </a:cubicBezTo>
                      <a:cubicBezTo>
                        <a:pt x="98" y="104"/>
                        <a:pt x="98" y="103"/>
                        <a:pt x="98" y="103"/>
                      </a:cubicBezTo>
                      <a:cubicBezTo>
                        <a:pt x="98" y="103"/>
                        <a:pt x="98" y="103"/>
                        <a:pt x="98" y="103"/>
                      </a:cubicBezTo>
                      <a:cubicBezTo>
                        <a:pt x="98" y="103"/>
                        <a:pt x="98" y="103"/>
                        <a:pt x="98" y="103"/>
                      </a:cubicBezTo>
                      <a:cubicBezTo>
                        <a:pt x="98" y="103"/>
                        <a:pt x="98" y="103"/>
                        <a:pt x="98" y="102"/>
                      </a:cubicBezTo>
                      <a:cubicBezTo>
                        <a:pt x="98" y="102"/>
                        <a:pt x="98" y="102"/>
                        <a:pt x="98" y="102"/>
                      </a:cubicBezTo>
                      <a:cubicBezTo>
                        <a:pt x="98" y="102"/>
                        <a:pt x="98" y="102"/>
                        <a:pt x="98" y="102"/>
                      </a:cubicBezTo>
                      <a:cubicBezTo>
                        <a:pt x="98" y="102"/>
                        <a:pt x="98" y="102"/>
                        <a:pt x="98" y="102"/>
                      </a:cubicBezTo>
                      <a:cubicBezTo>
                        <a:pt x="98" y="102"/>
                        <a:pt x="98" y="102"/>
                        <a:pt x="98" y="102"/>
                      </a:cubicBezTo>
                      <a:cubicBezTo>
                        <a:pt x="98" y="102"/>
                        <a:pt x="98" y="102"/>
                        <a:pt x="98" y="102"/>
                      </a:cubicBezTo>
                      <a:cubicBezTo>
                        <a:pt x="98" y="102"/>
                        <a:pt x="97" y="102"/>
                        <a:pt x="97" y="102"/>
                      </a:cubicBezTo>
                      <a:cubicBezTo>
                        <a:pt x="97" y="102"/>
                        <a:pt x="97" y="102"/>
                        <a:pt x="97" y="101"/>
                      </a:cubicBezTo>
                      <a:cubicBezTo>
                        <a:pt x="97" y="101"/>
                        <a:pt x="97" y="101"/>
                        <a:pt x="97" y="101"/>
                      </a:cubicBezTo>
                      <a:cubicBezTo>
                        <a:pt x="97" y="101"/>
                        <a:pt x="96" y="101"/>
                        <a:pt x="96" y="100"/>
                      </a:cubicBezTo>
                      <a:cubicBezTo>
                        <a:pt x="96" y="100"/>
                        <a:pt x="97" y="100"/>
                        <a:pt x="97" y="100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8" y="100"/>
                        <a:pt x="98" y="100"/>
                        <a:pt x="98" y="100"/>
                      </a:cubicBezTo>
                      <a:cubicBezTo>
                        <a:pt x="98" y="99"/>
                        <a:pt x="98" y="99"/>
                        <a:pt x="98" y="99"/>
                      </a:cubicBezTo>
                      <a:cubicBezTo>
                        <a:pt x="98" y="99"/>
                        <a:pt x="98" y="99"/>
                        <a:pt x="98" y="99"/>
                      </a:cubicBezTo>
                      <a:cubicBezTo>
                        <a:pt x="98" y="99"/>
                        <a:pt x="98" y="99"/>
                        <a:pt x="98" y="99"/>
                      </a:cubicBezTo>
                      <a:cubicBezTo>
                        <a:pt x="98" y="99"/>
                        <a:pt x="98" y="99"/>
                        <a:pt x="98" y="99"/>
                      </a:cubicBezTo>
                      <a:cubicBezTo>
                        <a:pt x="98" y="99"/>
                        <a:pt x="98" y="99"/>
                        <a:pt x="98" y="99"/>
                      </a:cubicBezTo>
                      <a:cubicBezTo>
                        <a:pt x="98" y="99"/>
                        <a:pt x="98" y="99"/>
                        <a:pt x="98" y="99"/>
                      </a:cubicBezTo>
                      <a:cubicBezTo>
                        <a:pt x="98" y="99"/>
                        <a:pt x="98" y="99"/>
                        <a:pt x="98" y="99"/>
                      </a:cubicBezTo>
                      <a:cubicBezTo>
                        <a:pt x="98" y="99"/>
                        <a:pt x="98" y="99"/>
                        <a:pt x="98" y="99"/>
                      </a:cubicBezTo>
                      <a:cubicBezTo>
                        <a:pt x="98" y="99"/>
                        <a:pt x="98" y="99"/>
                        <a:pt x="98" y="99"/>
                      </a:cubicBezTo>
                      <a:cubicBezTo>
                        <a:pt x="98" y="99"/>
                        <a:pt x="98" y="99"/>
                        <a:pt x="98" y="99"/>
                      </a:cubicBezTo>
                      <a:cubicBezTo>
                        <a:pt x="98" y="99"/>
                        <a:pt x="98" y="99"/>
                        <a:pt x="98" y="99"/>
                      </a:cubicBezTo>
                      <a:cubicBezTo>
                        <a:pt x="98" y="99"/>
                        <a:pt x="98" y="99"/>
                        <a:pt x="98" y="99"/>
                      </a:cubicBezTo>
                      <a:cubicBezTo>
                        <a:pt x="98" y="99"/>
                        <a:pt x="98" y="99"/>
                        <a:pt x="98" y="99"/>
                      </a:cubicBezTo>
                      <a:cubicBezTo>
                        <a:pt x="98" y="99"/>
                        <a:pt x="99" y="99"/>
                        <a:pt x="99" y="99"/>
                      </a:cubicBezTo>
                      <a:cubicBezTo>
                        <a:pt x="99" y="99"/>
                        <a:pt x="99" y="99"/>
                        <a:pt x="99" y="99"/>
                      </a:cubicBezTo>
                      <a:cubicBezTo>
                        <a:pt x="99" y="99"/>
                        <a:pt x="99" y="99"/>
                        <a:pt x="99" y="99"/>
                      </a:cubicBezTo>
                      <a:cubicBezTo>
                        <a:pt x="99" y="99"/>
                        <a:pt x="99" y="99"/>
                        <a:pt x="99" y="99"/>
                      </a:cubicBezTo>
                      <a:cubicBezTo>
                        <a:pt x="99" y="99"/>
                        <a:pt x="99" y="99"/>
                        <a:pt x="99" y="99"/>
                      </a:cubicBezTo>
                      <a:cubicBezTo>
                        <a:pt x="99" y="99"/>
                        <a:pt x="99" y="99"/>
                        <a:pt x="100" y="99"/>
                      </a:cubicBezTo>
                      <a:cubicBezTo>
                        <a:pt x="100" y="99"/>
                        <a:pt x="100" y="99"/>
                        <a:pt x="100" y="99"/>
                      </a:cubicBezTo>
                      <a:cubicBezTo>
                        <a:pt x="100" y="99"/>
                        <a:pt x="100" y="99"/>
                        <a:pt x="100" y="99"/>
                      </a:cubicBezTo>
                      <a:cubicBezTo>
                        <a:pt x="100" y="99"/>
                        <a:pt x="100" y="99"/>
                        <a:pt x="100" y="99"/>
                      </a:cubicBezTo>
                      <a:cubicBezTo>
                        <a:pt x="100" y="99"/>
                        <a:pt x="100" y="99"/>
                        <a:pt x="100" y="99"/>
                      </a:cubicBezTo>
                      <a:cubicBezTo>
                        <a:pt x="100" y="100"/>
                        <a:pt x="100" y="100"/>
                        <a:pt x="100" y="100"/>
                      </a:cubicBezTo>
                      <a:cubicBezTo>
                        <a:pt x="100" y="100"/>
                        <a:pt x="100" y="100"/>
                        <a:pt x="100" y="100"/>
                      </a:cubicBezTo>
                      <a:cubicBezTo>
                        <a:pt x="100" y="100"/>
                        <a:pt x="100" y="100"/>
                        <a:pt x="100" y="101"/>
                      </a:cubicBezTo>
                      <a:cubicBezTo>
                        <a:pt x="100" y="101"/>
                        <a:pt x="100" y="101"/>
                        <a:pt x="101" y="101"/>
                      </a:cubicBezTo>
                      <a:cubicBezTo>
                        <a:pt x="101" y="101"/>
                        <a:pt x="101" y="101"/>
                        <a:pt x="101" y="101"/>
                      </a:cubicBezTo>
                      <a:cubicBezTo>
                        <a:pt x="101" y="101"/>
                        <a:pt x="101" y="101"/>
                        <a:pt x="101" y="101"/>
                      </a:cubicBezTo>
                      <a:cubicBezTo>
                        <a:pt x="101" y="101"/>
                        <a:pt x="101" y="101"/>
                        <a:pt x="101" y="101"/>
                      </a:cubicBezTo>
                      <a:cubicBezTo>
                        <a:pt x="101" y="101"/>
                        <a:pt x="101" y="101"/>
                        <a:pt x="101" y="101"/>
                      </a:cubicBezTo>
                      <a:cubicBezTo>
                        <a:pt x="101" y="101"/>
                        <a:pt x="101" y="102"/>
                        <a:pt x="101" y="102"/>
                      </a:cubicBezTo>
                      <a:cubicBezTo>
                        <a:pt x="101" y="102"/>
                        <a:pt x="101" y="102"/>
                        <a:pt x="101" y="102"/>
                      </a:cubicBezTo>
                      <a:cubicBezTo>
                        <a:pt x="101" y="102"/>
                        <a:pt x="101" y="102"/>
                        <a:pt x="101" y="103"/>
                      </a:cubicBezTo>
                      <a:cubicBezTo>
                        <a:pt x="101" y="103"/>
                        <a:pt x="101" y="103"/>
                        <a:pt x="102" y="103"/>
                      </a:cubicBezTo>
                      <a:cubicBezTo>
                        <a:pt x="102" y="103"/>
                        <a:pt x="102" y="103"/>
                        <a:pt x="102" y="103"/>
                      </a:cubicBezTo>
                      <a:cubicBezTo>
                        <a:pt x="102" y="103"/>
                        <a:pt x="102" y="103"/>
                        <a:pt x="102" y="103"/>
                      </a:cubicBezTo>
                      <a:cubicBezTo>
                        <a:pt x="102" y="103"/>
                        <a:pt x="102" y="103"/>
                        <a:pt x="102" y="103"/>
                      </a:cubicBezTo>
                      <a:cubicBezTo>
                        <a:pt x="102" y="103"/>
                        <a:pt x="102" y="103"/>
                        <a:pt x="102" y="103"/>
                      </a:cubicBezTo>
                      <a:cubicBezTo>
                        <a:pt x="103" y="103"/>
                        <a:pt x="103" y="104"/>
                        <a:pt x="103" y="104"/>
                      </a:cubicBezTo>
                      <a:cubicBezTo>
                        <a:pt x="103" y="104"/>
                        <a:pt x="103" y="104"/>
                        <a:pt x="103" y="104"/>
                      </a:cubicBezTo>
                      <a:cubicBezTo>
                        <a:pt x="103" y="104"/>
                        <a:pt x="103" y="104"/>
                        <a:pt x="103" y="104"/>
                      </a:cubicBezTo>
                      <a:cubicBezTo>
                        <a:pt x="103" y="104"/>
                        <a:pt x="103" y="104"/>
                        <a:pt x="103" y="104"/>
                      </a:cubicBezTo>
                      <a:cubicBezTo>
                        <a:pt x="103" y="104"/>
                        <a:pt x="103" y="104"/>
                        <a:pt x="103" y="104"/>
                      </a:cubicBezTo>
                      <a:cubicBezTo>
                        <a:pt x="103" y="104"/>
                        <a:pt x="103" y="104"/>
                        <a:pt x="104" y="104"/>
                      </a:cubicBezTo>
                      <a:cubicBezTo>
                        <a:pt x="104" y="105"/>
                        <a:pt x="104" y="105"/>
                        <a:pt x="104" y="105"/>
                      </a:cubicBezTo>
                      <a:cubicBezTo>
                        <a:pt x="104" y="105"/>
                        <a:pt x="104" y="105"/>
                        <a:pt x="104" y="105"/>
                      </a:cubicBezTo>
                      <a:cubicBezTo>
                        <a:pt x="104" y="105"/>
                        <a:pt x="104" y="105"/>
                        <a:pt x="104" y="105"/>
                      </a:cubicBezTo>
                      <a:cubicBezTo>
                        <a:pt x="104" y="105"/>
                        <a:pt x="104" y="105"/>
                        <a:pt x="104" y="105"/>
                      </a:cubicBezTo>
                      <a:cubicBezTo>
                        <a:pt x="104" y="105"/>
                        <a:pt x="104" y="105"/>
                        <a:pt x="104" y="105"/>
                      </a:cubicBezTo>
                      <a:cubicBezTo>
                        <a:pt x="104" y="105"/>
                        <a:pt x="104" y="105"/>
                        <a:pt x="105" y="105"/>
                      </a:cubicBezTo>
                      <a:cubicBezTo>
                        <a:pt x="105" y="105"/>
                        <a:pt x="105" y="105"/>
                        <a:pt x="105" y="105"/>
                      </a:cubicBezTo>
                      <a:cubicBezTo>
                        <a:pt x="105" y="105"/>
                        <a:pt x="105" y="105"/>
                        <a:pt x="105" y="105"/>
                      </a:cubicBezTo>
                      <a:cubicBezTo>
                        <a:pt x="105" y="105"/>
                        <a:pt x="105" y="105"/>
                        <a:pt x="105" y="105"/>
                      </a:cubicBezTo>
                      <a:cubicBezTo>
                        <a:pt x="105" y="105"/>
                        <a:pt x="105" y="105"/>
                        <a:pt x="105" y="105"/>
                      </a:cubicBezTo>
                      <a:cubicBezTo>
                        <a:pt x="105" y="105"/>
                        <a:pt x="105" y="105"/>
                        <a:pt x="105" y="105"/>
                      </a:cubicBezTo>
                      <a:cubicBezTo>
                        <a:pt x="105" y="105"/>
                        <a:pt x="105" y="105"/>
                        <a:pt x="105" y="105"/>
                      </a:cubicBezTo>
                      <a:cubicBezTo>
                        <a:pt x="105" y="105"/>
                        <a:pt x="105" y="105"/>
                        <a:pt x="105" y="105"/>
                      </a:cubicBezTo>
                      <a:cubicBezTo>
                        <a:pt x="105" y="105"/>
                        <a:pt x="106" y="105"/>
                        <a:pt x="106" y="105"/>
                      </a:cubicBezTo>
                      <a:cubicBezTo>
                        <a:pt x="106" y="105"/>
                        <a:pt x="106" y="105"/>
                        <a:pt x="106" y="105"/>
                      </a:cubicBezTo>
                      <a:cubicBezTo>
                        <a:pt x="106" y="105"/>
                        <a:pt x="106" y="105"/>
                        <a:pt x="106" y="106"/>
                      </a:cubicBezTo>
                      <a:cubicBezTo>
                        <a:pt x="106" y="106"/>
                        <a:pt x="106" y="106"/>
                        <a:pt x="106" y="106"/>
                      </a:cubicBezTo>
                      <a:cubicBezTo>
                        <a:pt x="106" y="106"/>
                        <a:pt x="106" y="106"/>
                        <a:pt x="106" y="106"/>
                      </a:cubicBezTo>
                      <a:cubicBezTo>
                        <a:pt x="106" y="106"/>
                        <a:pt x="106" y="106"/>
                        <a:pt x="106" y="106"/>
                      </a:cubicBezTo>
                      <a:cubicBezTo>
                        <a:pt x="106" y="106"/>
                        <a:pt x="106" y="106"/>
                        <a:pt x="106" y="106"/>
                      </a:cubicBezTo>
                      <a:cubicBezTo>
                        <a:pt x="106" y="106"/>
                        <a:pt x="106" y="106"/>
                        <a:pt x="106" y="106"/>
                      </a:cubicBezTo>
                      <a:cubicBezTo>
                        <a:pt x="106" y="106"/>
                        <a:pt x="106" y="106"/>
                        <a:pt x="107" y="106"/>
                      </a:cubicBezTo>
                      <a:cubicBezTo>
                        <a:pt x="107" y="106"/>
                        <a:pt x="107" y="106"/>
                        <a:pt x="107" y="106"/>
                      </a:cubicBezTo>
                      <a:cubicBezTo>
                        <a:pt x="107" y="106"/>
                        <a:pt x="107" y="106"/>
                        <a:pt x="107" y="105"/>
                      </a:cubicBezTo>
                      <a:cubicBezTo>
                        <a:pt x="107" y="105"/>
                        <a:pt x="107" y="105"/>
                        <a:pt x="107" y="105"/>
                      </a:cubicBezTo>
                      <a:cubicBezTo>
                        <a:pt x="107" y="105"/>
                        <a:pt x="107" y="105"/>
                        <a:pt x="107" y="105"/>
                      </a:cubicBezTo>
                      <a:cubicBezTo>
                        <a:pt x="107" y="105"/>
                        <a:pt x="107" y="105"/>
                        <a:pt x="107" y="106"/>
                      </a:cubicBezTo>
                      <a:cubicBezTo>
                        <a:pt x="107" y="106"/>
                        <a:pt x="107" y="106"/>
                        <a:pt x="107" y="106"/>
                      </a:cubicBezTo>
                      <a:cubicBezTo>
                        <a:pt x="107" y="106"/>
                        <a:pt x="108" y="106"/>
                        <a:pt x="108" y="106"/>
                      </a:cubicBezTo>
                      <a:cubicBezTo>
                        <a:pt x="108" y="106"/>
                        <a:pt x="108" y="106"/>
                        <a:pt x="108" y="106"/>
                      </a:cubicBezTo>
                      <a:cubicBezTo>
                        <a:pt x="108" y="106"/>
                        <a:pt x="108" y="106"/>
                        <a:pt x="108" y="106"/>
                      </a:cubicBezTo>
                      <a:cubicBezTo>
                        <a:pt x="108" y="106"/>
                        <a:pt x="108" y="106"/>
                        <a:pt x="108" y="105"/>
                      </a:cubicBezTo>
                      <a:cubicBezTo>
                        <a:pt x="108" y="105"/>
                        <a:pt x="108" y="105"/>
                        <a:pt x="108" y="105"/>
                      </a:cubicBezTo>
                      <a:cubicBezTo>
                        <a:pt x="108" y="105"/>
                        <a:pt x="108" y="105"/>
                        <a:pt x="108" y="105"/>
                      </a:cubicBezTo>
                      <a:cubicBezTo>
                        <a:pt x="108" y="105"/>
                        <a:pt x="108" y="105"/>
                        <a:pt x="108" y="105"/>
                      </a:cubicBezTo>
                      <a:cubicBezTo>
                        <a:pt x="108" y="105"/>
                        <a:pt x="108" y="105"/>
                        <a:pt x="108" y="105"/>
                      </a:cubicBezTo>
                      <a:cubicBezTo>
                        <a:pt x="109" y="105"/>
                        <a:pt x="109" y="105"/>
                        <a:pt x="109" y="105"/>
                      </a:cubicBezTo>
                      <a:cubicBezTo>
                        <a:pt x="109" y="105"/>
                        <a:pt x="109" y="105"/>
                        <a:pt x="109" y="105"/>
                      </a:cubicBezTo>
                      <a:cubicBezTo>
                        <a:pt x="109" y="105"/>
                        <a:pt x="109" y="105"/>
                        <a:pt x="109" y="105"/>
                      </a:cubicBezTo>
                      <a:cubicBezTo>
                        <a:pt x="109" y="105"/>
                        <a:pt x="109" y="105"/>
                        <a:pt x="109" y="105"/>
                      </a:cubicBezTo>
                      <a:cubicBezTo>
                        <a:pt x="109" y="105"/>
                        <a:pt x="108" y="105"/>
                        <a:pt x="108" y="105"/>
                      </a:cubicBezTo>
                      <a:cubicBezTo>
                        <a:pt x="108" y="105"/>
                        <a:pt x="108" y="105"/>
                        <a:pt x="108" y="105"/>
                      </a:cubicBezTo>
                      <a:cubicBezTo>
                        <a:pt x="108" y="105"/>
                        <a:pt x="108" y="105"/>
                        <a:pt x="108" y="105"/>
                      </a:cubicBezTo>
                      <a:cubicBezTo>
                        <a:pt x="108" y="105"/>
                        <a:pt x="108" y="105"/>
                        <a:pt x="108" y="105"/>
                      </a:cubicBezTo>
                      <a:cubicBezTo>
                        <a:pt x="108" y="105"/>
                        <a:pt x="108" y="105"/>
                        <a:pt x="108" y="105"/>
                      </a:cubicBezTo>
                      <a:cubicBezTo>
                        <a:pt x="108" y="105"/>
                        <a:pt x="108" y="105"/>
                        <a:pt x="108" y="105"/>
                      </a:cubicBezTo>
                      <a:cubicBezTo>
                        <a:pt x="108" y="105"/>
                        <a:pt x="108" y="105"/>
                        <a:pt x="108" y="105"/>
                      </a:cubicBezTo>
                      <a:cubicBezTo>
                        <a:pt x="108" y="105"/>
                        <a:pt x="108" y="105"/>
                        <a:pt x="108" y="105"/>
                      </a:cubicBezTo>
                      <a:cubicBezTo>
                        <a:pt x="108" y="105"/>
                        <a:pt x="108" y="105"/>
                        <a:pt x="108" y="105"/>
                      </a:cubicBezTo>
                      <a:cubicBezTo>
                        <a:pt x="108" y="105"/>
                        <a:pt x="108" y="105"/>
                        <a:pt x="108" y="105"/>
                      </a:cubicBezTo>
                      <a:cubicBezTo>
                        <a:pt x="109" y="105"/>
                        <a:pt x="109" y="105"/>
                        <a:pt x="109" y="105"/>
                      </a:cubicBezTo>
                      <a:cubicBezTo>
                        <a:pt x="109" y="105"/>
                        <a:pt x="109" y="105"/>
                        <a:pt x="109" y="105"/>
                      </a:cubicBezTo>
                      <a:cubicBezTo>
                        <a:pt x="110" y="105"/>
                        <a:pt x="110" y="105"/>
                        <a:pt x="110" y="105"/>
                      </a:cubicBezTo>
                      <a:cubicBezTo>
                        <a:pt x="110" y="105"/>
                        <a:pt x="110" y="106"/>
                        <a:pt x="110" y="106"/>
                      </a:cubicBezTo>
                      <a:cubicBezTo>
                        <a:pt x="110" y="107"/>
                        <a:pt x="110" y="107"/>
                        <a:pt x="111" y="107"/>
                      </a:cubicBezTo>
                      <a:cubicBezTo>
                        <a:pt x="111" y="107"/>
                        <a:pt x="111" y="107"/>
                        <a:pt x="111" y="107"/>
                      </a:cubicBezTo>
                      <a:cubicBezTo>
                        <a:pt x="111" y="107"/>
                        <a:pt x="111" y="107"/>
                        <a:pt x="111" y="107"/>
                      </a:cubicBezTo>
                      <a:cubicBezTo>
                        <a:pt x="111" y="107"/>
                        <a:pt x="111" y="107"/>
                        <a:pt x="111" y="107"/>
                      </a:cubicBezTo>
                      <a:cubicBezTo>
                        <a:pt x="111" y="107"/>
                        <a:pt x="111" y="107"/>
                        <a:pt x="111" y="107"/>
                      </a:cubicBezTo>
                      <a:cubicBezTo>
                        <a:pt x="111" y="107"/>
                        <a:pt x="111" y="107"/>
                        <a:pt x="111" y="107"/>
                      </a:cubicBezTo>
                      <a:cubicBezTo>
                        <a:pt x="111" y="107"/>
                        <a:pt x="111" y="107"/>
                        <a:pt x="111" y="107"/>
                      </a:cubicBezTo>
                      <a:cubicBezTo>
                        <a:pt x="111" y="107"/>
                        <a:pt x="111" y="107"/>
                        <a:pt x="111" y="107"/>
                      </a:cubicBezTo>
                      <a:cubicBezTo>
                        <a:pt x="112" y="107"/>
                        <a:pt x="112" y="107"/>
                        <a:pt x="112" y="107"/>
                      </a:cubicBezTo>
                      <a:cubicBezTo>
                        <a:pt x="112" y="107"/>
                        <a:pt x="112" y="107"/>
                        <a:pt x="112" y="107"/>
                      </a:cubicBezTo>
                      <a:cubicBezTo>
                        <a:pt x="112" y="107"/>
                        <a:pt x="112" y="107"/>
                        <a:pt x="112" y="107"/>
                      </a:cubicBezTo>
                      <a:cubicBezTo>
                        <a:pt x="112" y="107"/>
                        <a:pt x="112" y="107"/>
                        <a:pt x="112" y="107"/>
                      </a:cubicBezTo>
                      <a:cubicBezTo>
                        <a:pt x="112" y="108"/>
                        <a:pt x="113" y="108"/>
                        <a:pt x="113" y="108"/>
                      </a:cubicBezTo>
                      <a:cubicBezTo>
                        <a:pt x="113" y="108"/>
                        <a:pt x="113" y="108"/>
                        <a:pt x="113" y="108"/>
                      </a:cubicBezTo>
                      <a:cubicBezTo>
                        <a:pt x="113" y="108"/>
                        <a:pt x="113" y="108"/>
                        <a:pt x="113" y="108"/>
                      </a:cubicBezTo>
                      <a:cubicBezTo>
                        <a:pt x="113" y="108"/>
                        <a:pt x="113" y="108"/>
                        <a:pt x="113" y="108"/>
                      </a:cubicBezTo>
                      <a:cubicBezTo>
                        <a:pt x="113" y="108"/>
                        <a:pt x="113" y="108"/>
                        <a:pt x="114" y="108"/>
                      </a:cubicBezTo>
                      <a:cubicBezTo>
                        <a:pt x="114" y="108"/>
                        <a:pt x="114" y="108"/>
                        <a:pt x="114" y="108"/>
                      </a:cubicBezTo>
                      <a:cubicBezTo>
                        <a:pt x="114" y="108"/>
                        <a:pt x="114" y="108"/>
                        <a:pt x="114" y="108"/>
                      </a:cubicBezTo>
                      <a:cubicBezTo>
                        <a:pt x="114" y="108"/>
                        <a:pt x="114" y="108"/>
                        <a:pt x="114" y="108"/>
                      </a:cubicBezTo>
                      <a:cubicBezTo>
                        <a:pt x="114" y="108"/>
                        <a:pt x="114" y="108"/>
                        <a:pt x="114" y="108"/>
                      </a:cubicBezTo>
                      <a:cubicBezTo>
                        <a:pt x="114" y="108"/>
                        <a:pt x="114" y="108"/>
                        <a:pt x="114" y="108"/>
                      </a:cubicBezTo>
                      <a:cubicBezTo>
                        <a:pt x="114" y="108"/>
                        <a:pt x="114" y="108"/>
                        <a:pt x="114" y="108"/>
                      </a:cubicBezTo>
                      <a:cubicBezTo>
                        <a:pt x="115" y="108"/>
                        <a:pt x="115" y="108"/>
                        <a:pt x="115" y="108"/>
                      </a:cubicBezTo>
                      <a:cubicBezTo>
                        <a:pt x="115" y="108"/>
                        <a:pt x="115" y="108"/>
                        <a:pt x="115" y="108"/>
                      </a:cubicBezTo>
                      <a:cubicBezTo>
                        <a:pt x="115" y="108"/>
                        <a:pt x="115" y="108"/>
                        <a:pt x="115" y="108"/>
                      </a:cubicBezTo>
                      <a:cubicBezTo>
                        <a:pt x="115" y="108"/>
                        <a:pt x="115" y="108"/>
                        <a:pt x="115" y="108"/>
                      </a:cubicBezTo>
                      <a:cubicBezTo>
                        <a:pt x="115" y="108"/>
                        <a:pt x="115" y="108"/>
                        <a:pt x="115" y="108"/>
                      </a:cubicBezTo>
                      <a:cubicBezTo>
                        <a:pt x="115" y="108"/>
                        <a:pt x="115" y="108"/>
                        <a:pt x="115" y="108"/>
                      </a:cubicBezTo>
                      <a:cubicBezTo>
                        <a:pt x="116" y="108"/>
                        <a:pt x="116" y="108"/>
                        <a:pt x="116" y="108"/>
                      </a:cubicBezTo>
                      <a:cubicBezTo>
                        <a:pt x="116" y="108"/>
                        <a:pt x="116" y="108"/>
                        <a:pt x="116" y="108"/>
                      </a:cubicBezTo>
                      <a:cubicBezTo>
                        <a:pt x="116" y="108"/>
                        <a:pt x="116" y="108"/>
                        <a:pt x="116" y="108"/>
                      </a:cubicBezTo>
                      <a:cubicBezTo>
                        <a:pt x="116" y="108"/>
                        <a:pt x="117" y="108"/>
                        <a:pt x="117" y="108"/>
                      </a:cubicBezTo>
                      <a:cubicBezTo>
                        <a:pt x="117" y="108"/>
                        <a:pt x="117" y="108"/>
                        <a:pt x="117" y="108"/>
                      </a:cubicBezTo>
                      <a:cubicBezTo>
                        <a:pt x="117" y="108"/>
                        <a:pt x="117" y="108"/>
                        <a:pt x="117" y="108"/>
                      </a:cubicBezTo>
                      <a:cubicBezTo>
                        <a:pt x="117" y="108"/>
                        <a:pt x="117" y="108"/>
                        <a:pt x="117" y="108"/>
                      </a:cubicBezTo>
                      <a:cubicBezTo>
                        <a:pt x="117" y="108"/>
                        <a:pt x="117" y="108"/>
                        <a:pt x="117" y="108"/>
                      </a:cubicBezTo>
                      <a:cubicBezTo>
                        <a:pt x="117" y="108"/>
                        <a:pt x="117" y="108"/>
                        <a:pt x="117" y="108"/>
                      </a:cubicBezTo>
                      <a:cubicBezTo>
                        <a:pt x="117" y="108"/>
                        <a:pt x="117" y="108"/>
                        <a:pt x="117" y="108"/>
                      </a:cubicBezTo>
                      <a:cubicBezTo>
                        <a:pt x="117" y="108"/>
                        <a:pt x="118" y="108"/>
                        <a:pt x="118" y="108"/>
                      </a:cubicBezTo>
                      <a:cubicBezTo>
                        <a:pt x="118" y="108"/>
                        <a:pt x="118" y="108"/>
                        <a:pt x="118" y="108"/>
                      </a:cubicBezTo>
                      <a:cubicBezTo>
                        <a:pt x="118" y="108"/>
                        <a:pt x="118" y="108"/>
                        <a:pt x="118" y="108"/>
                      </a:cubicBezTo>
                      <a:cubicBezTo>
                        <a:pt x="118" y="108"/>
                        <a:pt x="118" y="108"/>
                        <a:pt x="118" y="108"/>
                      </a:cubicBezTo>
                      <a:cubicBezTo>
                        <a:pt x="118" y="108"/>
                        <a:pt x="118" y="108"/>
                        <a:pt x="118" y="108"/>
                      </a:cubicBezTo>
                      <a:cubicBezTo>
                        <a:pt x="118" y="108"/>
                        <a:pt x="118" y="108"/>
                        <a:pt x="118" y="108"/>
                      </a:cubicBezTo>
                      <a:cubicBezTo>
                        <a:pt x="118" y="108"/>
                        <a:pt x="119" y="108"/>
                        <a:pt x="119" y="108"/>
                      </a:cubicBezTo>
                      <a:cubicBezTo>
                        <a:pt x="119" y="108"/>
                        <a:pt x="119" y="108"/>
                        <a:pt x="119" y="108"/>
                      </a:cubicBezTo>
                      <a:cubicBezTo>
                        <a:pt x="119" y="108"/>
                        <a:pt x="119" y="108"/>
                        <a:pt x="119" y="108"/>
                      </a:cubicBezTo>
                      <a:cubicBezTo>
                        <a:pt x="119" y="108"/>
                        <a:pt x="119" y="108"/>
                        <a:pt x="119" y="108"/>
                      </a:cubicBezTo>
                      <a:cubicBezTo>
                        <a:pt x="119" y="108"/>
                        <a:pt x="119" y="108"/>
                        <a:pt x="119" y="108"/>
                      </a:cubicBezTo>
                      <a:cubicBezTo>
                        <a:pt x="119" y="108"/>
                        <a:pt x="119" y="108"/>
                        <a:pt x="119" y="108"/>
                      </a:cubicBezTo>
                      <a:cubicBezTo>
                        <a:pt x="119" y="108"/>
                        <a:pt x="119" y="108"/>
                        <a:pt x="120" y="108"/>
                      </a:cubicBezTo>
                      <a:cubicBezTo>
                        <a:pt x="120" y="108"/>
                        <a:pt x="120" y="108"/>
                        <a:pt x="120" y="108"/>
                      </a:cubicBezTo>
                      <a:cubicBezTo>
                        <a:pt x="120" y="108"/>
                        <a:pt x="120" y="108"/>
                        <a:pt x="120" y="108"/>
                      </a:cubicBezTo>
                      <a:cubicBezTo>
                        <a:pt x="120" y="108"/>
                        <a:pt x="120" y="108"/>
                        <a:pt x="120" y="108"/>
                      </a:cubicBezTo>
                      <a:cubicBezTo>
                        <a:pt x="120" y="108"/>
                        <a:pt x="120" y="108"/>
                        <a:pt x="120" y="108"/>
                      </a:cubicBezTo>
                      <a:cubicBezTo>
                        <a:pt x="120" y="108"/>
                        <a:pt x="120" y="108"/>
                        <a:pt x="120" y="108"/>
                      </a:cubicBezTo>
                      <a:cubicBezTo>
                        <a:pt x="120" y="108"/>
                        <a:pt x="120" y="108"/>
                        <a:pt x="120" y="108"/>
                      </a:cubicBezTo>
                      <a:cubicBezTo>
                        <a:pt x="120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2" y="108"/>
                        <a:pt x="122" y="108"/>
                        <a:pt x="122" y="108"/>
                      </a:cubicBezTo>
                      <a:cubicBezTo>
                        <a:pt x="122" y="108"/>
                        <a:pt x="122" y="108"/>
                        <a:pt x="122" y="108"/>
                      </a:cubicBezTo>
                      <a:cubicBezTo>
                        <a:pt x="122" y="108"/>
                        <a:pt x="123" y="108"/>
                        <a:pt x="123" y="108"/>
                      </a:cubicBezTo>
                      <a:cubicBezTo>
                        <a:pt x="123" y="108"/>
                        <a:pt x="123" y="108"/>
                        <a:pt x="123" y="108"/>
                      </a:cubicBezTo>
                      <a:cubicBezTo>
                        <a:pt x="123" y="108"/>
                        <a:pt x="123" y="108"/>
                        <a:pt x="123" y="108"/>
                      </a:cubicBezTo>
                      <a:cubicBezTo>
                        <a:pt x="123" y="108"/>
                        <a:pt x="123" y="108"/>
                        <a:pt x="123" y="108"/>
                      </a:cubicBezTo>
                      <a:cubicBezTo>
                        <a:pt x="124" y="108"/>
                        <a:pt x="124" y="108"/>
                        <a:pt x="124" y="108"/>
                      </a:cubicBezTo>
                      <a:cubicBezTo>
                        <a:pt x="124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4" y="107"/>
                        <a:pt x="124" y="107"/>
                      </a:cubicBezTo>
                      <a:cubicBezTo>
                        <a:pt x="124" y="107"/>
                        <a:pt x="124" y="107"/>
                        <a:pt x="124" y="108"/>
                      </a:cubicBezTo>
                      <a:cubicBezTo>
                        <a:pt x="124" y="108"/>
                        <a:pt x="124" y="108"/>
                        <a:pt x="124" y="108"/>
                      </a:cubicBezTo>
                      <a:cubicBezTo>
                        <a:pt x="124" y="108"/>
                        <a:pt x="124" y="108"/>
                        <a:pt x="124" y="108"/>
                      </a:cubicBezTo>
                      <a:cubicBezTo>
                        <a:pt x="124" y="108"/>
                        <a:pt x="124" y="108"/>
                        <a:pt x="124" y="108"/>
                      </a:cubicBezTo>
                      <a:cubicBezTo>
                        <a:pt x="124" y="108"/>
                        <a:pt x="124" y="108"/>
                        <a:pt x="124" y="108"/>
                      </a:cubicBezTo>
                      <a:cubicBezTo>
                        <a:pt x="124" y="109"/>
                        <a:pt x="124" y="109"/>
                        <a:pt x="124" y="109"/>
                      </a:cubicBezTo>
                      <a:cubicBezTo>
                        <a:pt x="124" y="109"/>
                        <a:pt x="124" y="109"/>
                        <a:pt x="124" y="109"/>
                      </a:cubicBezTo>
                      <a:cubicBezTo>
                        <a:pt x="124" y="109"/>
                        <a:pt x="124" y="109"/>
                        <a:pt x="124" y="109"/>
                      </a:cubicBezTo>
                      <a:cubicBezTo>
                        <a:pt x="124" y="109"/>
                        <a:pt x="124" y="109"/>
                        <a:pt x="124" y="109"/>
                      </a:cubicBezTo>
                      <a:cubicBezTo>
                        <a:pt x="125" y="109"/>
                        <a:pt x="125" y="109"/>
                        <a:pt x="125" y="109"/>
                      </a:cubicBezTo>
                      <a:cubicBezTo>
                        <a:pt x="125" y="109"/>
                        <a:pt x="125" y="109"/>
                        <a:pt x="125" y="109"/>
                      </a:cubicBezTo>
                      <a:cubicBezTo>
                        <a:pt x="125" y="109"/>
                        <a:pt x="125" y="109"/>
                        <a:pt x="125" y="109"/>
                      </a:cubicBezTo>
                      <a:cubicBezTo>
                        <a:pt x="125" y="109"/>
                        <a:pt x="125" y="109"/>
                        <a:pt x="125" y="109"/>
                      </a:cubicBezTo>
                      <a:cubicBezTo>
                        <a:pt x="125" y="109"/>
                        <a:pt x="125" y="109"/>
                        <a:pt x="125" y="109"/>
                      </a:cubicBezTo>
                      <a:cubicBezTo>
                        <a:pt x="125" y="109"/>
                        <a:pt x="125" y="110"/>
                        <a:pt x="125" y="110"/>
                      </a:cubicBezTo>
                      <a:cubicBezTo>
                        <a:pt x="125" y="110"/>
                        <a:pt x="125" y="110"/>
                        <a:pt x="125" y="110"/>
                      </a:cubicBezTo>
                      <a:cubicBezTo>
                        <a:pt x="125" y="110"/>
                        <a:pt x="125" y="110"/>
                        <a:pt x="125" y="110"/>
                      </a:cubicBezTo>
                      <a:cubicBezTo>
                        <a:pt x="125" y="110"/>
                        <a:pt x="125" y="110"/>
                        <a:pt x="125" y="110"/>
                      </a:cubicBezTo>
                      <a:cubicBezTo>
                        <a:pt x="125" y="110"/>
                        <a:pt x="125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0"/>
                      </a:cubicBezTo>
                      <a:cubicBezTo>
                        <a:pt x="126" y="110"/>
                        <a:pt x="126" y="110"/>
                        <a:pt x="126" y="110"/>
                      </a:cubicBezTo>
                      <a:cubicBezTo>
                        <a:pt x="126" y="110"/>
                        <a:pt x="126" y="110"/>
                        <a:pt x="126" y="110"/>
                      </a:cubicBezTo>
                      <a:cubicBezTo>
                        <a:pt x="126" y="110"/>
                        <a:pt x="126" y="110"/>
                        <a:pt x="126" y="110"/>
                      </a:cubicBezTo>
                      <a:cubicBezTo>
                        <a:pt x="126" y="110"/>
                        <a:pt x="126" y="110"/>
                        <a:pt x="126" y="110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7" y="111"/>
                        <a:pt x="127" y="111"/>
                      </a:cubicBezTo>
                      <a:cubicBezTo>
                        <a:pt x="127" y="111"/>
                        <a:pt x="127" y="111"/>
                        <a:pt x="127" y="111"/>
                      </a:cubicBezTo>
                      <a:cubicBezTo>
                        <a:pt x="127" y="111"/>
                        <a:pt x="127" y="111"/>
                        <a:pt x="127" y="111"/>
                      </a:cubicBezTo>
                      <a:cubicBezTo>
                        <a:pt x="127" y="111"/>
                        <a:pt x="127" y="110"/>
                        <a:pt x="127" y="110"/>
                      </a:cubicBezTo>
                      <a:cubicBezTo>
                        <a:pt x="127" y="110"/>
                        <a:pt x="127" y="110"/>
                        <a:pt x="127" y="111"/>
                      </a:cubicBezTo>
                      <a:cubicBezTo>
                        <a:pt x="127" y="111"/>
                        <a:pt x="127" y="111"/>
                        <a:pt x="127" y="111"/>
                      </a:cubicBezTo>
                      <a:cubicBezTo>
                        <a:pt x="127" y="111"/>
                        <a:pt x="127" y="111"/>
                        <a:pt x="127" y="111"/>
                      </a:cubicBezTo>
                      <a:cubicBezTo>
                        <a:pt x="127" y="111"/>
                        <a:pt x="127" y="111"/>
                        <a:pt x="127" y="111"/>
                      </a:cubicBezTo>
                      <a:cubicBezTo>
                        <a:pt x="127" y="111"/>
                        <a:pt x="127" y="112"/>
                        <a:pt x="127" y="112"/>
                      </a:cubicBezTo>
                      <a:cubicBezTo>
                        <a:pt x="127" y="112"/>
                        <a:pt x="127" y="112"/>
                        <a:pt x="127" y="112"/>
                      </a:cubicBezTo>
                      <a:cubicBezTo>
                        <a:pt x="127" y="112"/>
                        <a:pt x="127" y="112"/>
                        <a:pt x="127" y="112"/>
                      </a:cubicBezTo>
                      <a:cubicBezTo>
                        <a:pt x="127" y="112"/>
                        <a:pt x="128" y="112"/>
                        <a:pt x="128" y="112"/>
                      </a:cubicBezTo>
                      <a:cubicBezTo>
                        <a:pt x="128" y="112"/>
                        <a:pt x="128" y="112"/>
                        <a:pt x="128" y="112"/>
                      </a:cubicBezTo>
                      <a:cubicBezTo>
                        <a:pt x="128" y="112"/>
                        <a:pt x="128" y="112"/>
                        <a:pt x="128" y="112"/>
                      </a:cubicBezTo>
                      <a:cubicBezTo>
                        <a:pt x="128" y="112"/>
                        <a:pt x="128" y="112"/>
                        <a:pt x="128" y="112"/>
                      </a:cubicBezTo>
                      <a:cubicBezTo>
                        <a:pt x="128" y="112"/>
                        <a:pt x="129" y="112"/>
                        <a:pt x="129" y="112"/>
                      </a:cubicBezTo>
                      <a:cubicBezTo>
                        <a:pt x="129" y="112"/>
                        <a:pt x="129" y="112"/>
                        <a:pt x="129" y="112"/>
                      </a:cubicBezTo>
                      <a:cubicBezTo>
                        <a:pt x="129" y="112"/>
                        <a:pt x="129" y="112"/>
                        <a:pt x="129" y="112"/>
                      </a:cubicBezTo>
                      <a:cubicBezTo>
                        <a:pt x="129" y="112"/>
                        <a:pt x="129" y="112"/>
                        <a:pt x="129" y="112"/>
                      </a:cubicBezTo>
                      <a:cubicBezTo>
                        <a:pt x="130" y="112"/>
                        <a:pt x="130" y="112"/>
                        <a:pt x="130" y="112"/>
                      </a:cubicBezTo>
                      <a:cubicBezTo>
                        <a:pt x="130" y="112"/>
                        <a:pt x="130" y="112"/>
                        <a:pt x="129" y="112"/>
                      </a:cubicBezTo>
                      <a:cubicBezTo>
                        <a:pt x="129" y="112"/>
                        <a:pt x="129" y="112"/>
                        <a:pt x="129" y="112"/>
                      </a:cubicBezTo>
                      <a:cubicBezTo>
                        <a:pt x="129" y="112"/>
                        <a:pt x="129" y="112"/>
                        <a:pt x="129" y="113"/>
                      </a:cubicBezTo>
                      <a:cubicBezTo>
                        <a:pt x="129" y="113"/>
                        <a:pt x="129" y="113"/>
                        <a:pt x="129" y="113"/>
                      </a:cubicBezTo>
                      <a:cubicBezTo>
                        <a:pt x="129" y="113"/>
                        <a:pt x="129" y="113"/>
                        <a:pt x="129" y="113"/>
                      </a:cubicBezTo>
                      <a:cubicBezTo>
                        <a:pt x="129" y="113"/>
                        <a:pt x="129" y="113"/>
                        <a:pt x="129" y="113"/>
                      </a:cubicBezTo>
                      <a:cubicBezTo>
                        <a:pt x="129" y="113"/>
                        <a:pt x="129" y="113"/>
                        <a:pt x="129" y="113"/>
                      </a:cubicBezTo>
                      <a:cubicBezTo>
                        <a:pt x="129" y="113"/>
                        <a:pt x="129" y="113"/>
                        <a:pt x="128" y="113"/>
                      </a:cubicBezTo>
                      <a:cubicBezTo>
                        <a:pt x="128" y="113"/>
                        <a:pt x="128" y="113"/>
                        <a:pt x="128" y="113"/>
                      </a:cubicBezTo>
                      <a:cubicBezTo>
                        <a:pt x="128" y="113"/>
                        <a:pt x="128" y="113"/>
                        <a:pt x="128" y="113"/>
                      </a:cubicBezTo>
                      <a:cubicBezTo>
                        <a:pt x="128" y="113"/>
                        <a:pt x="128" y="113"/>
                        <a:pt x="128" y="113"/>
                      </a:cubicBezTo>
                      <a:cubicBezTo>
                        <a:pt x="128" y="113"/>
                        <a:pt x="128" y="113"/>
                        <a:pt x="128" y="113"/>
                      </a:cubicBezTo>
                      <a:cubicBezTo>
                        <a:pt x="128" y="113"/>
                        <a:pt x="128" y="113"/>
                        <a:pt x="128" y="113"/>
                      </a:cubicBezTo>
                      <a:cubicBezTo>
                        <a:pt x="128" y="113"/>
                        <a:pt x="128" y="113"/>
                        <a:pt x="128" y="113"/>
                      </a:cubicBezTo>
                      <a:cubicBezTo>
                        <a:pt x="128" y="113"/>
                        <a:pt x="128" y="113"/>
                        <a:pt x="127" y="113"/>
                      </a:cubicBezTo>
                      <a:cubicBezTo>
                        <a:pt x="127" y="114"/>
                        <a:pt x="128" y="114"/>
                        <a:pt x="128" y="114"/>
                      </a:cubicBezTo>
                      <a:cubicBezTo>
                        <a:pt x="128" y="114"/>
                        <a:pt x="128" y="114"/>
                        <a:pt x="128" y="114"/>
                      </a:cubicBezTo>
                      <a:cubicBezTo>
                        <a:pt x="128" y="114"/>
                        <a:pt x="128" y="114"/>
                        <a:pt x="128" y="114"/>
                      </a:cubicBezTo>
                      <a:cubicBezTo>
                        <a:pt x="128" y="115"/>
                        <a:pt x="129" y="115"/>
                        <a:pt x="129" y="115"/>
                      </a:cubicBezTo>
                      <a:cubicBezTo>
                        <a:pt x="129" y="115"/>
                        <a:pt x="129" y="115"/>
                        <a:pt x="129" y="115"/>
                      </a:cubicBezTo>
                      <a:cubicBezTo>
                        <a:pt x="129" y="115"/>
                        <a:pt x="129" y="115"/>
                        <a:pt x="129" y="115"/>
                      </a:cubicBezTo>
                      <a:cubicBezTo>
                        <a:pt x="129" y="115"/>
                        <a:pt x="129" y="115"/>
                        <a:pt x="129" y="115"/>
                      </a:cubicBezTo>
                      <a:cubicBezTo>
                        <a:pt x="129" y="115"/>
                        <a:pt x="129" y="116"/>
                        <a:pt x="129" y="116"/>
                      </a:cubicBezTo>
                      <a:cubicBezTo>
                        <a:pt x="130" y="116"/>
                        <a:pt x="130" y="116"/>
                        <a:pt x="130" y="116"/>
                      </a:cubicBezTo>
                      <a:cubicBezTo>
                        <a:pt x="130" y="116"/>
                        <a:pt x="130" y="116"/>
                        <a:pt x="130" y="116"/>
                      </a:cubicBezTo>
                      <a:cubicBezTo>
                        <a:pt x="131" y="116"/>
                        <a:pt x="131" y="116"/>
                        <a:pt x="131" y="116"/>
                      </a:cubicBezTo>
                      <a:cubicBezTo>
                        <a:pt x="131" y="116"/>
                        <a:pt x="132" y="115"/>
                        <a:pt x="132" y="115"/>
                      </a:cubicBezTo>
                      <a:cubicBezTo>
                        <a:pt x="132" y="115"/>
                        <a:pt x="132" y="115"/>
                        <a:pt x="132" y="115"/>
                      </a:cubicBezTo>
                      <a:cubicBezTo>
                        <a:pt x="132" y="115"/>
                        <a:pt x="132" y="115"/>
                        <a:pt x="132" y="115"/>
                      </a:cubicBezTo>
                      <a:cubicBezTo>
                        <a:pt x="133" y="114"/>
                        <a:pt x="133" y="114"/>
                        <a:pt x="133" y="114"/>
                      </a:cubicBezTo>
                      <a:cubicBezTo>
                        <a:pt x="132" y="114"/>
                        <a:pt x="132" y="114"/>
                        <a:pt x="132" y="114"/>
                      </a:cubicBezTo>
                      <a:cubicBezTo>
                        <a:pt x="132" y="114"/>
                        <a:pt x="132" y="114"/>
                        <a:pt x="132" y="114"/>
                      </a:cubicBezTo>
                      <a:cubicBezTo>
                        <a:pt x="133" y="114"/>
                        <a:pt x="133" y="114"/>
                        <a:pt x="133" y="113"/>
                      </a:cubicBezTo>
                      <a:cubicBezTo>
                        <a:pt x="133" y="113"/>
                        <a:pt x="133" y="113"/>
                        <a:pt x="133" y="113"/>
                      </a:cubicBezTo>
                      <a:cubicBezTo>
                        <a:pt x="133" y="113"/>
                        <a:pt x="133" y="113"/>
                        <a:pt x="133" y="113"/>
                      </a:cubicBezTo>
                      <a:cubicBezTo>
                        <a:pt x="133" y="113"/>
                        <a:pt x="133" y="113"/>
                        <a:pt x="133" y="113"/>
                      </a:cubicBezTo>
                      <a:cubicBezTo>
                        <a:pt x="133" y="113"/>
                        <a:pt x="133" y="113"/>
                        <a:pt x="133" y="113"/>
                      </a:cubicBezTo>
                      <a:cubicBezTo>
                        <a:pt x="133" y="113"/>
                        <a:pt x="133" y="113"/>
                        <a:pt x="133" y="113"/>
                      </a:cubicBezTo>
                      <a:cubicBezTo>
                        <a:pt x="133" y="113"/>
                        <a:pt x="133" y="113"/>
                        <a:pt x="133" y="113"/>
                      </a:cubicBezTo>
                      <a:cubicBezTo>
                        <a:pt x="133" y="113"/>
                        <a:pt x="133" y="113"/>
                        <a:pt x="133" y="113"/>
                      </a:cubicBezTo>
                      <a:cubicBezTo>
                        <a:pt x="133" y="113"/>
                        <a:pt x="133" y="113"/>
                        <a:pt x="133" y="113"/>
                      </a:cubicBezTo>
                      <a:cubicBezTo>
                        <a:pt x="133" y="113"/>
                        <a:pt x="133" y="113"/>
                        <a:pt x="133" y="113"/>
                      </a:cubicBezTo>
                      <a:cubicBezTo>
                        <a:pt x="133" y="113"/>
                        <a:pt x="133" y="113"/>
                        <a:pt x="133" y="114"/>
                      </a:cubicBezTo>
                      <a:cubicBezTo>
                        <a:pt x="133" y="114"/>
                        <a:pt x="133" y="114"/>
                        <a:pt x="133" y="114"/>
                      </a:cubicBezTo>
                      <a:cubicBezTo>
                        <a:pt x="133" y="114"/>
                        <a:pt x="133" y="114"/>
                        <a:pt x="133" y="114"/>
                      </a:cubicBezTo>
                      <a:cubicBezTo>
                        <a:pt x="133" y="114"/>
                        <a:pt x="133" y="114"/>
                        <a:pt x="133" y="114"/>
                      </a:cubicBezTo>
                      <a:cubicBezTo>
                        <a:pt x="133" y="114"/>
                        <a:pt x="133" y="114"/>
                        <a:pt x="133" y="114"/>
                      </a:cubicBezTo>
                      <a:cubicBezTo>
                        <a:pt x="133" y="114"/>
                        <a:pt x="133" y="114"/>
                        <a:pt x="133" y="114"/>
                      </a:cubicBezTo>
                      <a:cubicBezTo>
                        <a:pt x="133" y="114"/>
                        <a:pt x="133" y="114"/>
                        <a:pt x="133" y="114"/>
                      </a:cubicBezTo>
                      <a:cubicBezTo>
                        <a:pt x="133" y="114"/>
                        <a:pt x="133" y="114"/>
                        <a:pt x="133" y="114"/>
                      </a:cubicBezTo>
                      <a:cubicBezTo>
                        <a:pt x="133" y="114"/>
                        <a:pt x="133" y="114"/>
                        <a:pt x="133" y="114"/>
                      </a:cubicBezTo>
                      <a:cubicBezTo>
                        <a:pt x="133" y="114"/>
                        <a:pt x="133" y="114"/>
                        <a:pt x="133" y="114"/>
                      </a:cubicBezTo>
                      <a:cubicBezTo>
                        <a:pt x="133" y="114"/>
                        <a:pt x="133" y="115"/>
                        <a:pt x="133" y="115"/>
                      </a:cubicBezTo>
                      <a:cubicBezTo>
                        <a:pt x="133" y="115"/>
                        <a:pt x="133" y="115"/>
                        <a:pt x="133" y="115"/>
                      </a:cubicBezTo>
                      <a:cubicBezTo>
                        <a:pt x="133" y="115"/>
                        <a:pt x="133" y="116"/>
                        <a:pt x="133" y="116"/>
                      </a:cubicBezTo>
                      <a:cubicBezTo>
                        <a:pt x="134" y="116"/>
                        <a:pt x="134" y="116"/>
                        <a:pt x="134" y="116"/>
                      </a:cubicBezTo>
                      <a:cubicBezTo>
                        <a:pt x="134" y="116"/>
                        <a:pt x="134" y="117"/>
                        <a:pt x="134" y="117"/>
                      </a:cubicBezTo>
                      <a:cubicBezTo>
                        <a:pt x="134" y="117"/>
                        <a:pt x="134" y="118"/>
                        <a:pt x="134" y="118"/>
                      </a:cubicBezTo>
                      <a:cubicBezTo>
                        <a:pt x="133" y="118"/>
                        <a:pt x="134" y="118"/>
                        <a:pt x="134" y="118"/>
                      </a:cubicBezTo>
                      <a:cubicBezTo>
                        <a:pt x="134" y="118"/>
                        <a:pt x="134" y="119"/>
                        <a:pt x="134" y="119"/>
                      </a:cubicBezTo>
                      <a:cubicBezTo>
                        <a:pt x="133" y="119"/>
                        <a:pt x="133" y="119"/>
                        <a:pt x="134" y="119"/>
                      </a:cubicBezTo>
                      <a:cubicBezTo>
                        <a:pt x="134" y="119"/>
                        <a:pt x="134" y="119"/>
                        <a:pt x="134" y="119"/>
                      </a:cubicBezTo>
                      <a:cubicBezTo>
                        <a:pt x="134" y="119"/>
                        <a:pt x="134" y="119"/>
                        <a:pt x="134" y="119"/>
                      </a:cubicBezTo>
                      <a:cubicBezTo>
                        <a:pt x="134" y="119"/>
                        <a:pt x="134" y="119"/>
                        <a:pt x="134" y="119"/>
                      </a:cubicBezTo>
                      <a:cubicBezTo>
                        <a:pt x="134" y="119"/>
                        <a:pt x="134" y="119"/>
                        <a:pt x="134" y="120"/>
                      </a:cubicBezTo>
                      <a:cubicBezTo>
                        <a:pt x="134" y="120"/>
                        <a:pt x="134" y="120"/>
                        <a:pt x="134" y="120"/>
                      </a:cubicBezTo>
                      <a:cubicBezTo>
                        <a:pt x="134" y="120"/>
                        <a:pt x="134" y="120"/>
                        <a:pt x="134" y="120"/>
                      </a:cubicBezTo>
                      <a:cubicBezTo>
                        <a:pt x="134" y="120"/>
                        <a:pt x="134" y="120"/>
                        <a:pt x="134" y="120"/>
                      </a:cubicBezTo>
                      <a:cubicBezTo>
                        <a:pt x="134" y="120"/>
                        <a:pt x="134" y="120"/>
                        <a:pt x="134" y="120"/>
                      </a:cubicBezTo>
                      <a:cubicBezTo>
                        <a:pt x="134" y="120"/>
                        <a:pt x="134" y="121"/>
                        <a:pt x="134" y="121"/>
                      </a:cubicBezTo>
                      <a:cubicBezTo>
                        <a:pt x="134" y="121"/>
                        <a:pt x="134" y="121"/>
                        <a:pt x="134" y="121"/>
                      </a:cubicBezTo>
                      <a:cubicBezTo>
                        <a:pt x="134" y="121"/>
                        <a:pt x="134" y="121"/>
                        <a:pt x="134" y="121"/>
                      </a:cubicBezTo>
                      <a:cubicBezTo>
                        <a:pt x="134" y="121"/>
                        <a:pt x="134" y="121"/>
                        <a:pt x="134" y="121"/>
                      </a:cubicBezTo>
                      <a:cubicBezTo>
                        <a:pt x="134" y="121"/>
                        <a:pt x="134" y="121"/>
                        <a:pt x="134" y="121"/>
                      </a:cubicBezTo>
                      <a:cubicBezTo>
                        <a:pt x="134" y="121"/>
                        <a:pt x="134" y="121"/>
                        <a:pt x="134" y="121"/>
                      </a:cubicBezTo>
                      <a:cubicBezTo>
                        <a:pt x="134" y="121"/>
                        <a:pt x="134" y="121"/>
                        <a:pt x="134" y="121"/>
                      </a:cubicBezTo>
                      <a:cubicBezTo>
                        <a:pt x="134" y="121"/>
                        <a:pt x="134" y="121"/>
                        <a:pt x="134" y="121"/>
                      </a:cubicBezTo>
                      <a:cubicBezTo>
                        <a:pt x="134" y="121"/>
                        <a:pt x="134" y="122"/>
                        <a:pt x="134" y="122"/>
                      </a:cubicBezTo>
                      <a:cubicBezTo>
                        <a:pt x="135" y="122"/>
                        <a:pt x="135" y="122"/>
                        <a:pt x="134" y="122"/>
                      </a:cubicBezTo>
                      <a:cubicBezTo>
                        <a:pt x="134" y="122"/>
                        <a:pt x="134" y="122"/>
                        <a:pt x="134" y="122"/>
                      </a:cubicBezTo>
                      <a:cubicBezTo>
                        <a:pt x="134" y="122"/>
                        <a:pt x="134" y="122"/>
                        <a:pt x="134" y="122"/>
                      </a:cubicBezTo>
                      <a:cubicBezTo>
                        <a:pt x="134" y="122"/>
                        <a:pt x="134" y="122"/>
                        <a:pt x="135" y="123"/>
                      </a:cubicBezTo>
                      <a:cubicBezTo>
                        <a:pt x="135" y="123"/>
                        <a:pt x="135" y="123"/>
                        <a:pt x="135" y="124"/>
                      </a:cubicBezTo>
                      <a:cubicBezTo>
                        <a:pt x="135" y="124"/>
                        <a:pt x="135" y="124"/>
                        <a:pt x="135" y="124"/>
                      </a:cubicBezTo>
                      <a:cubicBezTo>
                        <a:pt x="135" y="124"/>
                        <a:pt x="135" y="124"/>
                        <a:pt x="135" y="124"/>
                      </a:cubicBezTo>
                      <a:cubicBezTo>
                        <a:pt x="135" y="124"/>
                        <a:pt x="135" y="125"/>
                        <a:pt x="135" y="125"/>
                      </a:cubicBezTo>
                      <a:cubicBezTo>
                        <a:pt x="135" y="125"/>
                        <a:pt x="135" y="125"/>
                        <a:pt x="135" y="125"/>
                      </a:cubicBezTo>
                      <a:cubicBezTo>
                        <a:pt x="135" y="125"/>
                        <a:pt x="135" y="125"/>
                        <a:pt x="135" y="125"/>
                      </a:cubicBezTo>
                      <a:cubicBezTo>
                        <a:pt x="136" y="125"/>
                        <a:pt x="136" y="125"/>
                        <a:pt x="136" y="126"/>
                      </a:cubicBezTo>
                      <a:cubicBezTo>
                        <a:pt x="136" y="126"/>
                        <a:pt x="136" y="126"/>
                        <a:pt x="136" y="126"/>
                      </a:cubicBezTo>
                      <a:cubicBezTo>
                        <a:pt x="136" y="126"/>
                        <a:pt x="136" y="126"/>
                        <a:pt x="136" y="126"/>
                      </a:cubicBezTo>
                      <a:cubicBezTo>
                        <a:pt x="136" y="126"/>
                        <a:pt x="136" y="126"/>
                        <a:pt x="136" y="126"/>
                      </a:cubicBezTo>
                      <a:cubicBezTo>
                        <a:pt x="136" y="126"/>
                        <a:pt x="136" y="126"/>
                        <a:pt x="136" y="126"/>
                      </a:cubicBezTo>
                      <a:cubicBezTo>
                        <a:pt x="136" y="126"/>
                        <a:pt x="136" y="127"/>
                        <a:pt x="136" y="127"/>
                      </a:cubicBezTo>
                      <a:cubicBezTo>
                        <a:pt x="136" y="127"/>
                        <a:pt x="136" y="127"/>
                        <a:pt x="137" y="127"/>
                      </a:cubicBezTo>
                      <a:cubicBezTo>
                        <a:pt x="137" y="127"/>
                        <a:pt x="137" y="128"/>
                        <a:pt x="137" y="128"/>
                      </a:cubicBezTo>
                      <a:cubicBezTo>
                        <a:pt x="137" y="128"/>
                        <a:pt x="137" y="128"/>
                        <a:pt x="137" y="128"/>
                      </a:cubicBezTo>
                      <a:cubicBezTo>
                        <a:pt x="137" y="128"/>
                        <a:pt x="137" y="128"/>
                        <a:pt x="137" y="128"/>
                      </a:cubicBezTo>
                      <a:cubicBezTo>
                        <a:pt x="137" y="128"/>
                        <a:pt x="137" y="128"/>
                        <a:pt x="137" y="128"/>
                      </a:cubicBezTo>
                      <a:cubicBezTo>
                        <a:pt x="137" y="128"/>
                        <a:pt x="137" y="128"/>
                        <a:pt x="137" y="129"/>
                      </a:cubicBezTo>
                      <a:cubicBezTo>
                        <a:pt x="137" y="129"/>
                        <a:pt x="137" y="129"/>
                        <a:pt x="137" y="129"/>
                      </a:cubicBezTo>
                      <a:cubicBezTo>
                        <a:pt x="137" y="129"/>
                        <a:pt x="137" y="129"/>
                        <a:pt x="137" y="129"/>
                      </a:cubicBezTo>
                      <a:cubicBezTo>
                        <a:pt x="137" y="129"/>
                        <a:pt x="137" y="129"/>
                        <a:pt x="137" y="129"/>
                      </a:cubicBezTo>
                      <a:cubicBezTo>
                        <a:pt x="137" y="129"/>
                        <a:pt x="137" y="129"/>
                        <a:pt x="137" y="129"/>
                      </a:cubicBezTo>
                      <a:cubicBezTo>
                        <a:pt x="137" y="129"/>
                        <a:pt x="137" y="130"/>
                        <a:pt x="137" y="130"/>
                      </a:cubicBezTo>
                      <a:cubicBezTo>
                        <a:pt x="137" y="130"/>
                        <a:pt x="137" y="130"/>
                        <a:pt x="137" y="130"/>
                      </a:cubicBezTo>
                      <a:cubicBezTo>
                        <a:pt x="137" y="130"/>
                        <a:pt x="137" y="131"/>
                        <a:pt x="137" y="131"/>
                      </a:cubicBezTo>
                      <a:cubicBezTo>
                        <a:pt x="137" y="131"/>
                        <a:pt x="137" y="131"/>
                        <a:pt x="137" y="131"/>
                      </a:cubicBezTo>
                      <a:cubicBezTo>
                        <a:pt x="137" y="131"/>
                        <a:pt x="138" y="131"/>
                        <a:pt x="138" y="131"/>
                      </a:cubicBezTo>
                      <a:cubicBezTo>
                        <a:pt x="138" y="132"/>
                        <a:pt x="138" y="132"/>
                        <a:pt x="138" y="132"/>
                      </a:cubicBezTo>
                      <a:cubicBezTo>
                        <a:pt x="138" y="132"/>
                        <a:pt x="138" y="132"/>
                        <a:pt x="138" y="132"/>
                      </a:cubicBezTo>
                      <a:cubicBezTo>
                        <a:pt x="138" y="132"/>
                        <a:pt x="138" y="132"/>
                        <a:pt x="138" y="132"/>
                      </a:cubicBezTo>
                      <a:cubicBezTo>
                        <a:pt x="138" y="132"/>
                        <a:pt x="138" y="132"/>
                        <a:pt x="138" y="132"/>
                      </a:cubicBezTo>
                      <a:cubicBezTo>
                        <a:pt x="138" y="132"/>
                        <a:pt x="138" y="132"/>
                        <a:pt x="138" y="133"/>
                      </a:cubicBezTo>
                      <a:cubicBezTo>
                        <a:pt x="138" y="133"/>
                        <a:pt x="138" y="133"/>
                        <a:pt x="138" y="133"/>
                      </a:cubicBezTo>
                      <a:cubicBezTo>
                        <a:pt x="138" y="133"/>
                        <a:pt x="139" y="133"/>
                        <a:pt x="139" y="133"/>
                      </a:cubicBezTo>
                      <a:cubicBezTo>
                        <a:pt x="139" y="133"/>
                        <a:pt x="139" y="133"/>
                        <a:pt x="139" y="133"/>
                      </a:cubicBezTo>
                      <a:cubicBezTo>
                        <a:pt x="139" y="133"/>
                        <a:pt x="139" y="133"/>
                        <a:pt x="139" y="134"/>
                      </a:cubicBezTo>
                      <a:cubicBezTo>
                        <a:pt x="139" y="134"/>
                        <a:pt x="139" y="134"/>
                        <a:pt x="139" y="134"/>
                      </a:cubicBezTo>
                      <a:cubicBezTo>
                        <a:pt x="139" y="134"/>
                        <a:pt x="139" y="134"/>
                        <a:pt x="139" y="134"/>
                      </a:cubicBezTo>
                      <a:cubicBezTo>
                        <a:pt x="139" y="134"/>
                        <a:pt x="139" y="134"/>
                        <a:pt x="139" y="134"/>
                      </a:cubicBezTo>
                      <a:cubicBezTo>
                        <a:pt x="139" y="134"/>
                        <a:pt x="139" y="134"/>
                        <a:pt x="139" y="134"/>
                      </a:cubicBezTo>
                      <a:cubicBezTo>
                        <a:pt x="139" y="135"/>
                        <a:pt x="139" y="135"/>
                        <a:pt x="139" y="135"/>
                      </a:cubicBezTo>
                      <a:cubicBezTo>
                        <a:pt x="139" y="135"/>
                        <a:pt x="140" y="135"/>
                        <a:pt x="140" y="135"/>
                      </a:cubicBezTo>
                      <a:cubicBezTo>
                        <a:pt x="140" y="135"/>
                        <a:pt x="140" y="135"/>
                        <a:pt x="140" y="135"/>
                      </a:cubicBezTo>
                      <a:cubicBezTo>
                        <a:pt x="140" y="136"/>
                        <a:pt x="140" y="136"/>
                        <a:pt x="140" y="136"/>
                      </a:cubicBezTo>
                      <a:cubicBezTo>
                        <a:pt x="140" y="136"/>
                        <a:pt x="140" y="136"/>
                        <a:pt x="140" y="136"/>
                      </a:cubicBezTo>
                      <a:cubicBezTo>
                        <a:pt x="140" y="136"/>
                        <a:pt x="140" y="137"/>
                        <a:pt x="140" y="137"/>
                      </a:cubicBezTo>
                      <a:cubicBezTo>
                        <a:pt x="140" y="137"/>
                        <a:pt x="140" y="137"/>
                        <a:pt x="140" y="137"/>
                      </a:cubicBezTo>
                      <a:cubicBezTo>
                        <a:pt x="140" y="137"/>
                        <a:pt x="140" y="137"/>
                        <a:pt x="140" y="137"/>
                      </a:cubicBezTo>
                      <a:cubicBezTo>
                        <a:pt x="140" y="137"/>
                        <a:pt x="140" y="137"/>
                        <a:pt x="140" y="137"/>
                      </a:cubicBezTo>
                      <a:cubicBezTo>
                        <a:pt x="140" y="137"/>
                        <a:pt x="140" y="138"/>
                        <a:pt x="140" y="138"/>
                      </a:cubicBezTo>
                      <a:cubicBezTo>
                        <a:pt x="140" y="138"/>
                        <a:pt x="140" y="138"/>
                        <a:pt x="140" y="138"/>
                      </a:cubicBezTo>
                      <a:cubicBezTo>
                        <a:pt x="140" y="138"/>
                        <a:pt x="140" y="138"/>
                        <a:pt x="140" y="138"/>
                      </a:cubicBezTo>
                      <a:cubicBezTo>
                        <a:pt x="140" y="138"/>
                        <a:pt x="140" y="138"/>
                        <a:pt x="140" y="138"/>
                      </a:cubicBezTo>
                      <a:cubicBezTo>
                        <a:pt x="141" y="138"/>
                        <a:pt x="141" y="138"/>
                        <a:pt x="141" y="138"/>
                      </a:cubicBezTo>
                      <a:cubicBezTo>
                        <a:pt x="141" y="139"/>
                        <a:pt x="141" y="139"/>
                        <a:pt x="141" y="139"/>
                      </a:cubicBezTo>
                      <a:cubicBezTo>
                        <a:pt x="142" y="139"/>
                        <a:pt x="142" y="139"/>
                        <a:pt x="142" y="139"/>
                      </a:cubicBezTo>
                      <a:cubicBezTo>
                        <a:pt x="142" y="139"/>
                        <a:pt x="142" y="139"/>
                        <a:pt x="142" y="139"/>
                      </a:cubicBezTo>
                      <a:cubicBezTo>
                        <a:pt x="142" y="139"/>
                        <a:pt x="142" y="139"/>
                        <a:pt x="143" y="139"/>
                      </a:cubicBezTo>
                      <a:cubicBezTo>
                        <a:pt x="143" y="138"/>
                        <a:pt x="143" y="138"/>
                        <a:pt x="143" y="138"/>
                      </a:cubicBezTo>
                      <a:cubicBezTo>
                        <a:pt x="143" y="138"/>
                        <a:pt x="143" y="138"/>
                        <a:pt x="143" y="138"/>
                      </a:cubicBezTo>
                      <a:cubicBezTo>
                        <a:pt x="143" y="137"/>
                        <a:pt x="143" y="137"/>
                        <a:pt x="143" y="137"/>
                      </a:cubicBezTo>
                      <a:cubicBezTo>
                        <a:pt x="143" y="137"/>
                        <a:pt x="144" y="137"/>
                        <a:pt x="144" y="137"/>
                      </a:cubicBezTo>
                      <a:cubicBezTo>
                        <a:pt x="144" y="137"/>
                        <a:pt x="144" y="137"/>
                        <a:pt x="144" y="137"/>
                      </a:cubicBezTo>
                      <a:cubicBezTo>
                        <a:pt x="144" y="137"/>
                        <a:pt x="144" y="137"/>
                        <a:pt x="144" y="137"/>
                      </a:cubicBezTo>
                      <a:cubicBezTo>
                        <a:pt x="144" y="137"/>
                        <a:pt x="144" y="137"/>
                        <a:pt x="144" y="137"/>
                      </a:cubicBezTo>
                      <a:cubicBezTo>
                        <a:pt x="144" y="137"/>
                        <a:pt x="144" y="137"/>
                        <a:pt x="144" y="137"/>
                      </a:cubicBezTo>
                      <a:cubicBezTo>
                        <a:pt x="145" y="137"/>
                        <a:pt x="145" y="137"/>
                        <a:pt x="145" y="137"/>
                      </a:cubicBezTo>
                      <a:cubicBezTo>
                        <a:pt x="145" y="137"/>
                        <a:pt x="145" y="137"/>
                        <a:pt x="144" y="137"/>
                      </a:cubicBezTo>
                      <a:cubicBezTo>
                        <a:pt x="144" y="137"/>
                        <a:pt x="144" y="137"/>
                        <a:pt x="144" y="137"/>
                      </a:cubicBezTo>
                      <a:cubicBezTo>
                        <a:pt x="144" y="137"/>
                        <a:pt x="144" y="137"/>
                        <a:pt x="144" y="136"/>
                      </a:cubicBezTo>
                      <a:cubicBezTo>
                        <a:pt x="144" y="136"/>
                        <a:pt x="144" y="136"/>
                        <a:pt x="144" y="136"/>
                      </a:cubicBezTo>
                      <a:cubicBezTo>
                        <a:pt x="144" y="136"/>
                        <a:pt x="144" y="136"/>
                        <a:pt x="144" y="136"/>
                      </a:cubicBezTo>
                      <a:cubicBezTo>
                        <a:pt x="144" y="136"/>
                        <a:pt x="144" y="136"/>
                        <a:pt x="144" y="135"/>
                      </a:cubicBezTo>
                      <a:cubicBezTo>
                        <a:pt x="144" y="135"/>
                        <a:pt x="144" y="135"/>
                        <a:pt x="144" y="135"/>
                      </a:cubicBezTo>
                      <a:cubicBezTo>
                        <a:pt x="145" y="135"/>
                        <a:pt x="145" y="135"/>
                        <a:pt x="145" y="135"/>
                      </a:cubicBezTo>
                      <a:cubicBezTo>
                        <a:pt x="145" y="135"/>
                        <a:pt x="145" y="135"/>
                        <a:pt x="145" y="135"/>
                      </a:cubicBezTo>
                      <a:cubicBezTo>
                        <a:pt x="145" y="135"/>
                        <a:pt x="145" y="135"/>
                        <a:pt x="145" y="135"/>
                      </a:cubicBezTo>
                      <a:cubicBezTo>
                        <a:pt x="145" y="135"/>
                        <a:pt x="145" y="135"/>
                        <a:pt x="145" y="135"/>
                      </a:cubicBezTo>
                      <a:cubicBezTo>
                        <a:pt x="145" y="135"/>
                        <a:pt x="145" y="135"/>
                        <a:pt x="145" y="134"/>
                      </a:cubicBezTo>
                      <a:cubicBezTo>
                        <a:pt x="145" y="134"/>
                        <a:pt x="145" y="134"/>
                        <a:pt x="145" y="134"/>
                      </a:cubicBezTo>
                      <a:cubicBezTo>
                        <a:pt x="145" y="134"/>
                        <a:pt x="145" y="134"/>
                        <a:pt x="145" y="134"/>
                      </a:cubicBezTo>
                      <a:cubicBezTo>
                        <a:pt x="145" y="133"/>
                        <a:pt x="145" y="133"/>
                        <a:pt x="145" y="133"/>
                      </a:cubicBezTo>
                      <a:cubicBezTo>
                        <a:pt x="145" y="133"/>
                        <a:pt x="145" y="133"/>
                        <a:pt x="145" y="132"/>
                      </a:cubicBezTo>
                      <a:cubicBezTo>
                        <a:pt x="145" y="132"/>
                        <a:pt x="145" y="132"/>
                        <a:pt x="145" y="132"/>
                      </a:cubicBezTo>
                      <a:cubicBezTo>
                        <a:pt x="145" y="132"/>
                        <a:pt x="146" y="131"/>
                        <a:pt x="146" y="131"/>
                      </a:cubicBezTo>
                      <a:cubicBezTo>
                        <a:pt x="146" y="131"/>
                        <a:pt x="146" y="131"/>
                        <a:pt x="145" y="131"/>
                      </a:cubicBezTo>
                      <a:cubicBezTo>
                        <a:pt x="145" y="131"/>
                        <a:pt x="145" y="131"/>
                        <a:pt x="145" y="131"/>
                      </a:cubicBezTo>
                      <a:cubicBezTo>
                        <a:pt x="145" y="131"/>
                        <a:pt x="145" y="131"/>
                        <a:pt x="145" y="131"/>
                      </a:cubicBezTo>
                      <a:cubicBezTo>
                        <a:pt x="145" y="131"/>
                        <a:pt x="145" y="131"/>
                        <a:pt x="145" y="131"/>
                      </a:cubicBezTo>
                      <a:cubicBezTo>
                        <a:pt x="145" y="131"/>
                        <a:pt x="145" y="131"/>
                        <a:pt x="145" y="131"/>
                      </a:cubicBezTo>
                      <a:cubicBezTo>
                        <a:pt x="146" y="131"/>
                        <a:pt x="146" y="130"/>
                        <a:pt x="146" y="130"/>
                      </a:cubicBezTo>
                      <a:cubicBezTo>
                        <a:pt x="146" y="130"/>
                        <a:pt x="146" y="130"/>
                        <a:pt x="146" y="130"/>
                      </a:cubicBezTo>
                      <a:cubicBezTo>
                        <a:pt x="146" y="129"/>
                        <a:pt x="145" y="129"/>
                        <a:pt x="145" y="129"/>
                      </a:cubicBezTo>
                      <a:cubicBezTo>
                        <a:pt x="145" y="129"/>
                        <a:pt x="145" y="129"/>
                        <a:pt x="145" y="129"/>
                      </a:cubicBezTo>
                      <a:cubicBezTo>
                        <a:pt x="145" y="129"/>
                        <a:pt x="145" y="129"/>
                        <a:pt x="145" y="129"/>
                      </a:cubicBezTo>
                      <a:cubicBezTo>
                        <a:pt x="145" y="129"/>
                        <a:pt x="146" y="128"/>
                        <a:pt x="146" y="128"/>
                      </a:cubicBezTo>
                      <a:cubicBezTo>
                        <a:pt x="146" y="128"/>
                        <a:pt x="146" y="128"/>
                        <a:pt x="146" y="128"/>
                      </a:cubicBezTo>
                      <a:cubicBezTo>
                        <a:pt x="146" y="128"/>
                        <a:pt x="145" y="128"/>
                        <a:pt x="145" y="128"/>
                      </a:cubicBezTo>
                      <a:cubicBezTo>
                        <a:pt x="145" y="128"/>
                        <a:pt x="145" y="128"/>
                        <a:pt x="145" y="128"/>
                      </a:cubicBezTo>
                      <a:cubicBezTo>
                        <a:pt x="145" y="128"/>
                        <a:pt x="145" y="128"/>
                        <a:pt x="145" y="128"/>
                      </a:cubicBezTo>
                      <a:cubicBezTo>
                        <a:pt x="145" y="128"/>
                        <a:pt x="145" y="128"/>
                        <a:pt x="145" y="128"/>
                      </a:cubicBezTo>
                      <a:cubicBezTo>
                        <a:pt x="145" y="128"/>
                        <a:pt x="145" y="127"/>
                        <a:pt x="145" y="127"/>
                      </a:cubicBezTo>
                      <a:cubicBezTo>
                        <a:pt x="145" y="127"/>
                        <a:pt x="145" y="127"/>
                        <a:pt x="145" y="127"/>
                      </a:cubicBezTo>
                      <a:cubicBezTo>
                        <a:pt x="145" y="127"/>
                        <a:pt x="145" y="127"/>
                        <a:pt x="145" y="127"/>
                      </a:cubicBezTo>
                      <a:cubicBezTo>
                        <a:pt x="145" y="127"/>
                        <a:pt x="145" y="127"/>
                        <a:pt x="145" y="126"/>
                      </a:cubicBezTo>
                      <a:cubicBezTo>
                        <a:pt x="145" y="126"/>
                        <a:pt x="145" y="126"/>
                        <a:pt x="145" y="126"/>
                      </a:cubicBezTo>
                      <a:cubicBezTo>
                        <a:pt x="145" y="126"/>
                        <a:pt x="145" y="126"/>
                        <a:pt x="145" y="125"/>
                      </a:cubicBezTo>
                      <a:cubicBezTo>
                        <a:pt x="145" y="125"/>
                        <a:pt x="145" y="125"/>
                        <a:pt x="145" y="125"/>
                      </a:cubicBezTo>
                      <a:cubicBezTo>
                        <a:pt x="145" y="125"/>
                        <a:pt x="145" y="125"/>
                        <a:pt x="145" y="125"/>
                      </a:cubicBezTo>
                      <a:cubicBezTo>
                        <a:pt x="145" y="125"/>
                        <a:pt x="145" y="125"/>
                        <a:pt x="145" y="125"/>
                      </a:cubicBezTo>
                      <a:cubicBezTo>
                        <a:pt x="146" y="125"/>
                        <a:pt x="146" y="125"/>
                        <a:pt x="146" y="125"/>
                      </a:cubicBezTo>
                      <a:cubicBezTo>
                        <a:pt x="146" y="125"/>
                        <a:pt x="146" y="125"/>
                        <a:pt x="146" y="125"/>
                      </a:cubicBezTo>
                      <a:cubicBezTo>
                        <a:pt x="146" y="125"/>
                        <a:pt x="146" y="125"/>
                        <a:pt x="146" y="125"/>
                      </a:cubicBezTo>
                      <a:cubicBezTo>
                        <a:pt x="146" y="125"/>
                        <a:pt x="146" y="125"/>
                        <a:pt x="146" y="125"/>
                      </a:cubicBezTo>
                      <a:cubicBezTo>
                        <a:pt x="146" y="125"/>
                        <a:pt x="146" y="125"/>
                        <a:pt x="146" y="125"/>
                      </a:cubicBezTo>
                      <a:cubicBezTo>
                        <a:pt x="146" y="125"/>
                        <a:pt x="146" y="125"/>
                        <a:pt x="146" y="125"/>
                      </a:cubicBezTo>
                      <a:cubicBezTo>
                        <a:pt x="146" y="125"/>
                        <a:pt x="146" y="125"/>
                        <a:pt x="146" y="125"/>
                      </a:cubicBezTo>
                      <a:cubicBezTo>
                        <a:pt x="146" y="125"/>
                        <a:pt x="146" y="125"/>
                        <a:pt x="146" y="125"/>
                      </a:cubicBezTo>
                      <a:cubicBezTo>
                        <a:pt x="146" y="125"/>
                        <a:pt x="147" y="124"/>
                        <a:pt x="147" y="124"/>
                      </a:cubicBezTo>
                      <a:cubicBezTo>
                        <a:pt x="147" y="124"/>
                        <a:pt x="147" y="124"/>
                        <a:pt x="147" y="124"/>
                      </a:cubicBezTo>
                      <a:cubicBezTo>
                        <a:pt x="147" y="124"/>
                        <a:pt x="147" y="124"/>
                        <a:pt x="147" y="124"/>
                      </a:cubicBezTo>
                      <a:cubicBezTo>
                        <a:pt x="147" y="124"/>
                        <a:pt x="147" y="124"/>
                        <a:pt x="147" y="124"/>
                      </a:cubicBezTo>
                      <a:cubicBezTo>
                        <a:pt x="147" y="124"/>
                        <a:pt x="147" y="124"/>
                        <a:pt x="147" y="124"/>
                      </a:cubicBezTo>
                      <a:cubicBezTo>
                        <a:pt x="147" y="124"/>
                        <a:pt x="147" y="124"/>
                        <a:pt x="147" y="124"/>
                      </a:cubicBezTo>
                      <a:cubicBezTo>
                        <a:pt x="147" y="124"/>
                        <a:pt x="147" y="124"/>
                        <a:pt x="147" y="124"/>
                      </a:cubicBezTo>
                      <a:cubicBezTo>
                        <a:pt x="147" y="124"/>
                        <a:pt x="147" y="124"/>
                        <a:pt x="147" y="124"/>
                      </a:cubicBezTo>
                      <a:cubicBezTo>
                        <a:pt x="147" y="124"/>
                        <a:pt x="147" y="124"/>
                        <a:pt x="147" y="124"/>
                      </a:cubicBezTo>
                      <a:cubicBezTo>
                        <a:pt x="148" y="124"/>
                        <a:pt x="148" y="124"/>
                        <a:pt x="148" y="124"/>
                      </a:cubicBezTo>
                      <a:cubicBezTo>
                        <a:pt x="148" y="124"/>
                        <a:pt x="148" y="123"/>
                        <a:pt x="148" y="123"/>
                      </a:cubicBezTo>
                      <a:cubicBezTo>
                        <a:pt x="148" y="123"/>
                        <a:pt x="149" y="123"/>
                        <a:pt x="148" y="123"/>
                      </a:cubicBezTo>
                      <a:cubicBezTo>
                        <a:pt x="148" y="123"/>
                        <a:pt x="148" y="122"/>
                        <a:pt x="148" y="122"/>
                      </a:cubicBezTo>
                      <a:cubicBezTo>
                        <a:pt x="148" y="122"/>
                        <a:pt x="148" y="122"/>
                        <a:pt x="149" y="122"/>
                      </a:cubicBezTo>
                      <a:cubicBezTo>
                        <a:pt x="149" y="122"/>
                        <a:pt x="149" y="122"/>
                        <a:pt x="149" y="122"/>
                      </a:cubicBezTo>
                      <a:cubicBezTo>
                        <a:pt x="149" y="122"/>
                        <a:pt x="150" y="121"/>
                        <a:pt x="150" y="121"/>
                      </a:cubicBezTo>
                      <a:cubicBezTo>
                        <a:pt x="150" y="121"/>
                        <a:pt x="150" y="121"/>
                        <a:pt x="150" y="121"/>
                      </a:cubicBezTo>
                      <a:cubicBezTo>
                        <a:pt x="150" y="121"/>
                        <a:pt x="150" y="121"/>
                        <a:pt x="150" y="121"/>
                      </a:cubicBezTo>
                      <a:cubicBezTo>
                        <a:pt x="150" y="121"/>
                        <a:pt x="150" y="120"/>
                        <a:pt x="151" y="120"/>
                      </a:cubicBezTo>
                      <a:cubicBezTo>
                        <a:pt x="151" y="120"/>
                        <a:pt x="151" y="120"/>
                        <a:pt x="151" y="120"/>
                      </a:cubicBezTo>
                      <a:cubicBezTo>
                        <a:pt x="151" y="120"/>
                        <a:pt x="151" y="120"/>
                        <a:pt x="151" y="120"/>
                      </a:cubicBezTo>
                      <a:cubicBezTo>
                        <a:pt x="151" y="120"/>
                        <a:pt x="151" y="120"/>
                        <a:pt x="151" y="120"/>
                      </a:cubicBezTo>
                      <a:cubicBezTo>
                        <a:pt x="151" y="120"/>
                        <a:pt x="151" y="119"/>
                        <a:pt x="151" y="119"/>
                      </a:cubicBezTo>
                      <a:cubicBezTo>
                        <a:pt x="151" y="119"/>
                        <a:pt x="151" y="119"/>
                        <a:pt x="151" y="119"/>
                      </a:cubicBezTo>
                      <a:cubicBezTo>
                        <a:pt x="151" y="119"/>
                        <a:pt x="152" y="118"/>
                        <a:pt x="152" y="118"/>
                      </a:cubicBezTo>
                      <a:cubicBezTo>
                        <a:pt x="152" y="118"/>
                        <a:pt x="152" y="118"/>
                        <a:pt x="152" y="118"/>
                      </a:cubicBezTo>
                      <a:cubicBezTo>
                        <a:pt x="152" y="118"/>
                        <a:pt x="152" y="118"/>
                        <a:pt x="152" y="118"/>
                      </a:cubicBezTo>
                      <a:cubicBezTo>
                        <a:pt x="152" y="118"/>
                        <a:pt x="152" y="118"/>
                        <a:pt x="152" y="118"/>
                      </a:cubicBezTo>
                      <a:cubicBezTo>
                        <a:pt x="152" y="118"/>
                        <a:pt x="152" y="118"/>
                        <a:pt x="152" y="118"/>
                      </a:cubicBezTo>
                      <a:cubicBezTo>
                        <a:pt x="152" y="118"/>
                        <a:pt x="152" y="118"/>
                        <a:pt x="152" y="118"/>
                      </a:cubicBezTo>
                      <a:cubicBezTo>
                        <a:pt x="152" y="118"/>
                        <a:pt x="152" y="118"/>
                        <a:pt x="152" y="118"/>
                      </a:cubicBezTo>
                      <a:cubicBezTo>
                        <a:pt x="152" y="117"/>
                        <a:pt x="152" y="117"/>
                        <a:pt x="152" y="117"/>
                      </a:cubicBezTo>
                      <a:cubicBezTo>
                        <a:pt x="152" y="117"/>
                        <a:pt x="152" y="117"/>
                        <a:pt x="152" y="117"/>
                      </a:cubicBezTo>
                      <a:cubicBezTo>
                        <a:pt x="152" y="117"/>
                        <a:pt x="152" y="117"/>
                        <a:pt x="152" y="117"/>
                      </a:cubicBezTo>
                      <a:cubicBezTo>
                        <a:pt x="152" y="117"/>
                        <a:pt x="152" y="117"/>
                        <a:pt x="152" y="117"/>
                      </a:cubicBezTo>
                      <a:cubicBezTo>
                        <a:pt x="152" y="117"/>
                        <a:pt x="152" y="117"/>
                        <a:pt x="152" y="117"/>
                      </a:cubicBezTo>
                      <a:cubicBezTo>
                        <a:pt x="152" y="117"/>
                        <a:pt x="152" y="118"/>
                        <a:pt x="152" y="118"/>
                      </a:cubicBezTo>
                      <a:cubicBezTo>
                        <a:pt x="153" y="118"/>
                        <a:pt x="153" y="117"/>
                        <a:pt x="153" y="117"/>
                      </a:cubicBezTo>
                      <a:cubicBezTo>
                        <a:pt x="153" y="117"/>
                        <a:pt x="154" y="117"/>
                        <a:pt x="154" y="117"/>
                      </a:cubicBezTo>
                      <a:cubicBezTo>
                        <a:pt x="154" y="117"/>
                        <a:pt x="154" y="117"/>
                        <a:pt x="154" y="117"/>
                      </a:cubicBezTo>
                      <a:cubicBezTo>
                        <a:pt x="154" y="116"/>
                        <a:pt x="154" y="116"/>
                        <a:pt x="154" y="116"/>
                      </a:cubicBezTo>
                      <a:cubicBezTo>
                        <a:pt x="154" y="116"/>
                        <a:pt x="154" y="116"/>
                        <a:pt x="154" y="116"/>
                      </a:cubicBezTo>
                      <a:cubicBezTo>
                        <a:pt x="154" y="116"/>
                        <a:pt x="154" y="116"/>
                        <a:pt x="154" y="116"/>
                      </a:cubicBezTo>
                      <a:cubicBezTo>
                        <a:pt x="154" y="116"/>
                        <a:pt x="154" y="116"/>
                        <a:pt x="154" y="116"/>
                      </a:cubicBezTo>
                      <a:cubicBezTo>
                        <a:pt x="154" y="116"/>
                        <a:pt x="154" y="116"/>
                        <a:pt x="154" y="116"/>
                      </a:cubicBezTo>
                      <a:cubicBezTo>
                        <a:pt x="154" y="116"/>
                        <a:pt x="154" y="116"/>
                        <a:pt x="154" y="116"/>
                      </a:cubicBezTo>
                      <a:cubicBezTo>
                        <a:pt x="154" y="116"/>
                        <a:pt x="154" y="115"/>
                        <a:pt x="154" y="115"/>
                      </a:cubicBezTo>
                      <a:cubicBezTo>
                        <a:pt x="154" y="115"/>
                        <a:pt x="154" y="115"/>
                        <a:pt x="154" y="115"/>
                      </a:cubicBezTo>
                      <a:cubicBezTo>
                        <a:pt x="154" y="115"/>
                        <a:pt x="154" y="115"/>
                        <a:pt x="154" y="115"/>
                      </a:cubicBezTo>
                      <a:cubicBezTo>
                        <a:pt x="154" y="115"/>
                        <a:pt x="154" y="114"/>
                        <a:pt x="154" y="114"/>
                      </a:cubicBezTo>
                      <a:cubicBezTo>
                        <a:pt x="154" y="114"/>
                        <a:pt x="155" y="114"/>
                        <a:pt x="155" y="114"/>
                      </a:cubicBezTo>
                      <a:cubicBezTo>
                        <a:pt x="155" y="114"/>
                        <a:pt x="155" y="114"/>
                        <a:pt x="156" y="113"/>
                      </a:cubicBezTo>
                      <a:cubicBezTo>
                        <a:pt x="156" y="113"/>
                        <a:pt x="156" y="113"/>
                        <a:pt x="156" y="113"/>
                      </a:cubicBezTo>
                      <a:cubicBezTo>
                        <a:pt x="156" y="113"/>
                        <a:pt x="156" y="113"/>
                        <a:pt x="156" y="113"/>
                      </a:cubicBezTo>
                      <a:cubicBezTo>
                        <a:pt x="156" y="113"/>
                        <a:pt x="156" y="114"/>
                        <a:pt x="156" y="114"/>
                      </a:cubicBezTo>
                      <a:cubicBezTo>
                        <a:pt x="156" y="114"/>
                        <a:pt x="156" y="114"/>
                        <a:pt x="156" y="114"/>
                      </a:cubicBezTo>
                      <a:cubicBezTo>
                        <a:pt x="156" y="114"/>
                        <a:pt x="156" y="114"/>
                        <a:pt x="156" y="114"/>
                      </a:cubicBezTo>
                      <a:cubicBezTo>
                        <a:pt x="156" y="114"/>
                        <a:pt x="156" y="114"/>
                        <a:pt x="156" y="114"/>
                      </a:cubicBezTo>
                      <a:cubicBezTo>
                        <a:pt x="156" y="114"/>
                        <a:pt x="156" y="114"/>
                        <a:pt x="156" y="114"/>
                      </a:cubicBezTo>
                      <a:cubicBezTo>
                        <a:pt x="156" y="114"/>
                        <a:pt x="156" y="114"/>
                        <a:pt x="156" y="114"/>
                      </a:cubicBezTo>
                      <a:cubicBezTo>
                        <a:pt x="156" y="114"/>
                        <a:pt x="156" y="114"/>
                        <a:pt x="156" y="113"/>
                      </a:cubicBezTo>
                      <a:cubicBezTo>
                        <a:pt x="156" y="113"/>
                        <a:pt x="156" y="114"/>
                        <a:pt x="156" y="114"/>
                      </a:cubicBezTo>
                      <a:cubicBezTo>
                        <a:pt x="156" y="114"/>
                        <a:pt x="156" y="114"/>
                        <a:pt x="156" y="114"/>
                      </a:cubicBezTo>
                      <a:cubicBezTo>
                        <a:pt x="156" y="114"/>
                        <a:pt x="156" y="114"/>
                        <a:pt x="156" y="114"/>
                      </a:cubicBezTo>
                      <a:cubicBezTo>
                        <a:pt x="156" y="114"/>
                        <a:pt x="156" y="114"/>
                        <a:pt x="156" y="113"/>
                      </a:cubicBezTo>
                      <a:cubicBezTo>
                        <a:pt x="156" y="113"/>
                        <a:pt x="156" y="113"/>
                        <a:pt x="157" y="113"/>
                      </a:cubicBezTo>
                      <a:cubicBezTo>
                        <a:pt x="157" y="113"/>
                        <a:pt x="157" y="113"/>
                        <a:pt x="157" y="113"/>
                      </a:cubicBezTo>
                      <a:cubicBezTo>
                        <a:pt x="157" y="113"/>
                        <a:pt x="157" y="113"/>
                        <a:pt x="157" y="113"/>
                      </a:cubicBezTo>
                      <a:cubicBezTo>
                        <a:pt x="157" y="113"/>
                        <a:pt x="157" y="113"/>
                        <a:pt x="157" y="113"/>
                      </a:cubicBezTo>
                      <a:cubicBezTo>
                        <a:pt x="157" y="113"/>
                        <a:pt x="157" y="113"/>
                        <a:pt x="157" y="114"/>
                      </a:cubicBezTo>
                      <a:cubicBezTo>
                        <a:pt x="157" y="114"/>
                        <a:pt x="157" y="114"/>
                        <a:pt x="157" y="114"/>
                      </a:cubicBezTo>
                      <a:cubicBezTo>
                        <a:pt x="157" y="114"/>
                        <a:pt x="157" y="114"/>
                        <a:pt x="157" y="114"/>
                      </a:cubicBezTo>
                      <a:cubicBezTo>
                        <a:pt x="157" y="114"/>
                        <a:pt x="157" y="114"/>
                        <a:pt x="157" y="114"/>
                      </a:cubicBezTo>
                      <a:cubicBezTo>
                        <a:pt x="157" y="114"/>
                        <a:pt x="157" y="114"/>
                        <a:pt x="157" y="114"/>
                      </a:cubicBezTo>
                      <a:cubicBezTo>
                        <a:pt x="157" y="114"/>
                        <a:pt x="157" y="114"/>
                        <a:pt x="157" y="114"/>
                      </a:cubicBezTo>
                      <a:cubicBezTo>
                        <a:pt x="157" y="114"/>
                        <a:pt x="157" y="114"/>
                        <a:pt x="157" y="114"/>
                      </a:cubicBezTo>
                      <a:cubicBezTo>
                        <a:pt x="157" y="114"/>
                        <a:pt x="157" y="114"/>
                        <a:pt x="157" y="114"/>
                      </a:cubicBezTo>
                      <a:cubicBezTo>
                        <a:pt x="157" y="114"/>
                        <a:pt x="157" y="114"/>
                        <a:pt x="157" y="114"/>
                      </a:cubicBezTo>
                      <a:cubicBezTo>
                        <a:pt x="157" y="114"/>
                        <a:pt x="157" y="114"/>
                        <a:pt x="157" y="114"/>
                      </a:cubicBezTo>
                      <a:cubicBezTo>
                        <a:pt x="157" y="114"/>
                        <a:pt x="157" y="114"/>
                        <a:pt x="157" y="114"/>
                      </a:cubicBezTo>
                      <a:cubicBezTo>
                        <a:pt x="157" y="114"/>
                        <a:pt x="157" y="114"/>
                        <a:pt x="157" y="114"/>
                      </a:cubicBezTo>
                      <a:cubicBezTo>
                        <a:pt x="157" y="114"/>
                        <a:pt x="157" y="114"/>
                        <a:pt x="157" y="114"/>
                      </a:cubicBezTo>
                      <a:cubicBezTo>
                        <a:pt x="157" y="114"/>
                        <a:pt x="157" y="114"/>
                        <a:pt x="157" y="114"/>
                      </a:cubicBezTo>
                      <a:cubicBezTo>
                        <a:pt x="157" y="114"/>
                        <a:pt x="158" y="114"/>
                        <a:pt x="158" y="114"/>
                      </a:cubicBezTo>
                      <a:cubicBezTo>
                        <a:pt x="158" y="114"/>
                        <a:pt x="158" y="114"/>
                        <a:pt x="158" y="114"/>
                      </a:cubicBezTo>
                      <a:cubicBezTo>
                        <a:pt x="158" y="114"/>
                        <a:pt x="158" y="114"/>
                        <a:pt x="158" y="114"/>
                      </a:cubicBezTo>
                      <a:cubicBezTo>
                        <a:pt x="158" y="114"/>
                        <a:pt x="158" y="114"/>
                        <a:pt x="158" y="113"/>
                      </a:cubicBezTo>
                      <a:cubicBezTo>
                        <a:pt x="158" y="113"/>
                        <a:pt x="158" y="113"/>
                        <a:pt x="158" y="113"/>
                      </a:cubicBezTo>
                      <a:cubicBezTo>
                        <a:pt x="158" y="113"/>
                        <a:pt x="158" y="113"/>
                        <a:pt x="158" y="113"/>
                      </a:cubicBezTo>
                      <a:cubicBezTo>
                        <a:pt x="158" y="114"/>
                        <a:pt x="158" y="114"/>
                        <a:pt x="158" y="114"/>
                      </a:cubicBezTo>
                      <a:cubicBezTo>
                        <a:pt x="158" y="114"/>
                        <a:pt x="158" y="114"/>
                        <a:pt x="158" y="114"/>
                      </a:cubicBezTo>
                      <a:cubicBezTo>
                        <a:pt x="158" y="114"/>
                        <a:pt x="158" y="114"/>
                        <a:pt x="158" y="114"/>
                      </a:cubicBezTo>
                      <a:cubicBezTo>
                        <a:pt x="158" y="114"/>
                        <a:pt x="158" y="113"/>
                        <a:pt x="158" y="113"/>
                      </a:cubicBezTo>
                      <a:cubicBezTo>
                        <a:pt x="158" y="113"/>
                        <a:pt x="158" y="113"/>
                        <a:pt x="158" y="113"/>
                      </a:cubicBezTo>
                      <a:cubicBezTo>
                        <a:pt x="158" y="113"/>
                        <a:pt x="158" y="113"/>
                        <a:pt x="158" y="113"/>
                      </a:cubicBezTo>
                      <a:cubicBezTo>
                        <a:pt x="158" y="113"/>
                        <a:pt x="158" y="113"/>
                        <a:pt x="158" y="113"/>
                      </a:cubicBezTo>
                      <a:cubicBezTo>
                        <a:pt x="158" y="113"/>
                        <a:pt x="159" y="113"/>
                        <a:pt x="159" y="113"/>
                      </a:cubicBezTo>
                      <a:cubicBezTo>
                        <a:pt x="159" y="114"/>
                        <a:pt x="159" y="114"/>
                        <a:pt x="159" y="114"/>
                      </a:cubicBezTo>
                      <a:cubicBezTo>
                        <a:pt x="159" y="114"/>
                        <a:pt x="159" y="114"/>
                        <a:pt x="159" y="113"/>
                      </a:cubicBezTo>
                      <a:cubicBezTo>
                        <a:pt x="159" y="113"/>
                        <a:pt x="159" y="113"/>
                        <a:pt x="159" y="113"/>
                      </a:cubicBezTo>
                      <a:cubicBezTo>
                        <a:pt x="159" y="113"/>
                        <a:pt x="159" y="113"/>
                        <a:pt x="159" y="113"/>
                      </a:cubicBezTo>
                      <a:cubicBezTo>
                        <a:pt x="159" y="113"/>
                        <a:pt x="159" y="113"/>
                        <a:pt x="159" y="113"/>
                      </a:cubicBezTo>
                      <a:cubicBezTo>
                        <a:pt x="159" y="113"/>
                        <a:pt x="159" y="113"/>
                        <a:pt x="159" y="113"/>
                      </a:cubicBezTo>
                      <a:cubicBezTo>
                        <a:pt x="159" y="112"/>
                        <a:pt x="159" y="112"/>
                        <a:pt x="159" y="112"/>
                      </a:cubicBezTo>
                      <a:cubicBezTo>
                        <a:pt x="159" y="112"/>
                        <a:pt x="159" y="112"/>
                        <a:pt x="159" y="111"/>
                      </a:cubicBezTo>
                      <a:cubicBezTo>
                        <a:pt x="159" y="111"/>
                        <a:pt x="159" y="111"/>
                        <a:pt x="159" y="111"/>
                      </a:cubicBezTo>
                      <a:cubicBezTo>
                        <a:pt x="159" y="111"/>
                        <a:pt x="159" y="111"/>
                        <a:pt x="159" y="111"/>
                      </a:cubicBezTo>
                      <a:cubicBezTo>
                        <a:pt x="159" y="111"/>
                        <a:pt x="159" y="111"/>
                        <a:pt x="159" y="111"/>
                      </a:cubicBezTo>
                      <a:cubicBezTo>
                        <a:pt x="159" y="111"/>
                        <a:pt x="159" y="111"/>
                        <a:pt x="159" y="111"/>
                      </a:cubicBezTo>
                      <a:cubicBezTo>
                        <a:pt x="159" y="112"/>
                        <a:pt x="159" y="112"/>
                        <a:pt x="159" y="112"/>
                      </a:cubicBezTo>
                      <a:cubicBezTo>
                        <a:pt x="159" y="112"/>
                        <a:pt x="159" y="112"/>
                        <a:pt x="159" y="112"/>
                      </a:cubicBezTo>
                      <a:cubicBezTo>
                        <a:pt x="159" y="112"/>
                        <a:pt x="159" y="112"/>
                        <a:pt x="159" y="112"/>
                      </a:cubicBezTo>
                      <a:cubicBezTo>
                        <a:pt x="159" y="112"/>
                        <a:pt x="159" y="112"/>
                        <a:pt x="159" y="112"/>
                      </a:cubicBezTo>
                      <a:cubicBezTo>
                        <a:pt x="160" y="112"/>
                        <a:pt x="160" y="112"/>
                        <a:pt x="160" y="112"/>
                      </a:cubicBezTo>
                      <a:cubicBezTo>
                        <a:pt x="160" y="112"/>
                        <a:pt x="160" y="112"/>
                        <a:pt x="160" y="112"/>
                      </a:cubicBezTo>
                      <a:cubicBezTo>
                        <a:pt x="160" y="112"/>
                        <a:pt x="160" y="112"/>
                        <a:pt x="160" y="112"/>
                      </a:cubicBezTo>
                      <a:cubicBezTo>
                        <a:pt x="160" y="112"/>
                        <a:pt x="160" y="112"/>
                        <a:pt x="160" y="112"/>
                      </a:cubicBezTo>
                      <a:cubicBezTo>
                        <a:pt x="160" y="112"/>
                        <a:pt x="160" y="112"/>
                        <a:pt x="160" y="112"/>
                      </a:cubicBezTo>
                      <a:cubicBezTo>
                        <a:pt x="160" y="112"/>
                        <a:pt x="160" y="112"/>
                        <a:pt x="161" y="112"/>
                      </a:cubicBezTo>
                      <a:cubicBezTo>
                        <a:pt x="161" y="112"/>
                        <a:pt x="161" y="112"/>
                        <a:pt x="161" y="112"/>
                      </a:cubicBezTo>
                      <a:cubicBezTo>
                        <a:pt x="161" y="112"/>
                        <a:pt x="161" y="112"/>
                        <a:pt x="161" y="112"/>
                      </a:cubicBezTo>
                      <a:cubicBezTo>
                        <a:pt x="161" y="112"/>
                        <a:pt x="161" y="112"/>
                        <a:pt x="161" y="113"/>
                      </a:cubicBezTo>
                      <a:cubicBezTo>
                        <a:pt x="161" y="113"/>
                        <a:pt x="161" y="113"/>
                        <a:pt x="161" y="113"/>
                      </a:cubicBezTo>
                      <a:cubicBezTo>
                        <a:pt x="161" y="113"/>
                        <a:pt x="161" y="113"/>
                        <a:pt x="161" y="113"/>
                      </a:cubicBezTo>
                      <a:cubicBezTo>
                        <a:pt x="161" y="113"/>
                        <a:pt x="161" y="113"/>
                        <a:pt x="161" y="114"/>
                      </a:cubicBezTo>
                      <a:cubicBezTo>
                        <a:pt x="161" y="114"/>
                        <a:pt x="161" y="114"/>
                        <a:pt x="161" y="114"/>
                      </a:cubicBezTo>
                      <a:cubicBezTo>
                        <a:pt x="161" y="114"/>
                        <a:pt x="161" y="114"/>
                        <a:pt x="161" y="114"/>
                      </a:cubicBezTo>
                      <a:cubicBezTo>
                        <a:pt x="161" y="114"/>
                        <a:pt x="161" y="114"/>
                        <a:pt x="161" y="114"/>
                      </a:cubicBezTo>
                      <a:cubicBezTo>
                        <a:pt x="161" y="114"/>
                        <a:pt x="162" y="114"/>
                        <a:pt x="162" y="114"/>
                      </a:cubicBezTo>
                      <a:cubicBezTo>
                        <a:pt x="162" y="115"/>
                        <a:pt x="162" y="115"/>
                        <a:pt x="162" y="115"/>
                      </a:cubicBezTo>
                      <a:cubicBezTo>
                        <a:pt x="162" y="115"/>
                        <a:pt x="162" y="115"/>
                        <a:pt x="162" y="115"/>
                      </a:cubicBezTo>
                      <a:cubicBezTo>
                        <a:pt x="162" y="115"/>
                        <a:pt x="162" y="115"/>
                        <a:pt x="162" y="115"/>
                      </a:cubicBezTo>
                      <a:cubicBezTo>
                        <a:pt x="162" y="115"/>
                        <a:pt x="162" y="115"/>
                        <a:pt x="162" y="115"/>
                      </a:cubicBezTo>
                      <a:cubicBezTo>
                        <a:pt x="162" y="115"/>
                        <a:pt x="162" y="115"/>
                        <a:pt x="162" y="115"/>
                      </a:cubicBezTo>
                      <a:cubicBezTo>
                        <a:pt x="162" y="115"/>
                        <a:pt x="162" y="115"/>
                        <a:pt x="162" y="115"/>
                      </a:cubicBezTo>
                      <a:cubicBezTo>
                        <a:pt x="162" y="115"/>
                        <a:pt x="162" y="115"/>
                        <a:pt x="162" y="115"/>
                      </a:cubicBezTo>
                      <a:cubicBezTo>
                        <a:pt x="162" y="115"/>
                        <a:pt x="162" y="115"/>
                        <a:pt x="162" y="115"/>
                      </a:cubicBezTo>
                      <a:cubicBezTo>
                        <a:pt x="162" y="115"/>
                        <a:pt x="162" y="115"/>
                        <a:pt x="162" y="115"/>
                      </a:cubicBezTo>
                      <a:cubicBezTo>
                        <a:pt x="162" y="115"/>
                        <a:pt x="162" y="115"/>
                        <a:pt x="162" y="115"/>
                      </a:cubicBezTo>
                      <a:cubicBezTo>
                        <a:pt x="162" y="115"/>
                        <a:pt x="162" y="115"/>
                        <a:pt x="162" y="115"/>
                      </a:cubicBezTo>
                      <a:cubicBezTo>
                        <a:pt x="162" y="115"/>
                        <a:pt x="162" y="116"/>
                        <a:pt x="163" y="116"/>
                      </a:cubicBezTo>
                      <a:cubicBezTo>
                        <a:pt x="163" y="116"/>
                        <a:pt x="163" y="116"/>
                        <a:pt x="163" y="116"/>
                      </a:cubicBezTo>
                      <a:cubicBezTo>
                        <a:pt x="163" y="116"/>
                        <a:pt x="163" y="116"/>
                        <a:pt x="163" y="116"/>
                      </a:cubicBezTo>
                      <a:cubicBezTo>
                        <a:pt x="163" y="116"/>
                        <a:pt x="163" y="116"/>
                        <a:pt x="163" y="116"/>
                      </a:cubicBezTo>
                      <a:cubicBezTo>
                        <a:pt x="163" y="116"/>
                        <a:pt x="163" y="116"/>
                        <a:pt x="163" y="116"/>
                      </a:cubicBezTo>
                      <a:cubicBezTo>
                        <a:pt x="163" y="116"/>
                        <a:pt x="163" y="116"/>
                        <a:pt x="163" y="116"/>
                      </a:cubicBezTo>
                      <a:cubicBezTo>
                        <a:pt x="163" y="116"/>
                        <a:pt x="163" y="116"/>
                        <a:pt x="163" y="116"/>
                      </a:cubicBezTo>
                      <a:cubicBezTo>
                        <a:pt x="163" y="116"/>
                        <a:pt x="163" y="116"/>
                        <a:pt x="163" y="116"/>
                      </a:cubicBezTo>
                      <a:cubicBezTo>
                        <a:pt x="163" y="116"/>
                        <a:pt x="163" y="116"/>
                        <a:pt x="163" y="116"/>
                      </a:cubicBezTo>
                      <a:cubicBezTo>
                        <a:pt x="163" y="116"/>
                        <a:pt x="163" y="116"/>
                        <a:pt x="163" y="116"/>
                      </a:cubicBezTo>
                      <a:cubicBezTo>
                        <a:pt x="164" y="116"/>
                        <a:pt x="164" y="116"/>
                        <a:pt x="164" y="116"/>
                      </a:cubicBezTo>
                      <a:cubicBezTo>
                        <a:pt x="164" y="116"/>
                        <a:pt x="164" y="116"/>
                        <a:pt x="164" y="116"/>
                      </a:cubicBezTo>
                      <a:cubicBezTo>
                        <a:pt x="164" y="116"/>
                        <a:pt x="164" y="116"/>
                        <a:pt x="164" y="116"/>
                      </a:cubicBezTo>
                      <a:cubicBezTo>
                        <a:pt x="164" y="116"/>
                        <a:pt x="164" y="116"/>
                        <a:pt x="164" y="116"/>
                      </a:cubicBezTo>
                      <a:cubicBezTo>
                        <a:pt x="164" y="117"/>
                        <a:pt x="164" y="117"/>
                        <a:pt x="164" y="117"/>
                      </a:cubicBezTo>
                      <a:cubicBezTo>
                        <a:pt x="164" y="117"/>
                        <a:pt x="164" y="117"/>
                        <a:pt x="164" y="117"/>
                      </a:cubicBezTo>
                      <a:cubicBezTo>
                        <a:pt x="164" y="117"/>
                        <a:pt x="164" y="117"/>
                        <a:pt x="164" y="117"/>
                      </a:cubicBezTo>
                      <a:cubicBezTo>
                        <a:pt x="164" y="117"/>
                        <a:pt x="164" y="117"/>
                        <a:pt x="164" y="117"/>
                      </a:cubicBezTo>
                      <a:cubicBezTo>
                        <a:pt x="164" y="117"/>
                        <a:pt x="164" y="117"/>
                        <a:pt x="164" y="117"/>
                      </a:cubicBezTo>
                      <a:cubicBezTo>
                        <a:pt x="164" y="117"/>
                        <a:pt x="164" y="117"/>
                        <a:pt x="164" y="117"/>
                      </a:cubicBezTo>
                      <a:cubicBezTo>
                        <a:pt x="164" y="117"/>
                        <a:pt x="165" y="117"/>
                        <a:pt x="165" y="118"/>
                      </a:cubicBezTo>
                      <a:cubicBezTo>
                        <a:pt x="165" y="118"/>
                        <a:pt x="165" y="118"/>
                        <a:pt x="165" y="118"/>
                      </a:cubicBezTo>
                      <a:cubicBezTo>
                        <a:pt x="165" y="118"/>
                        <a:pt x="165" y="118"/>
                        <a:pt x="165" y="118"/>
                      </a:cubicBezTo>
                      <a:cubicBezTo>
                        <a:pt x="165" y="118"/>
                        <a:pt x="165" y="118"/>
                        <a:pt x="165" y="118"/>
                      </a:cubicBezTo>
                      <a:cubicBezTo>
                        <a:pt x="165" y="118"/>
                        <a:pt x="165" y="118"/>
                        <a:pt x="165" y="118"/>
                      </a:cubicBezTo>
                      <a:cubicBezTo>
                        <a:pt x="165" y="118"/>
                        <a:pt x="165" y="118"/>
                        <a:pt x="165" y="118"/>
                      </a:cubicBezTo>
                      <a:cubicBezTo>
                        <a:pt x="165" y="118"/>
                        <a:pt x="165" y="118"/>
                        <a:pt x="165" y="118"/>
                      </a:cubicBezTo>
                      <a:cubicBezTo>
                        <a:pt x="165" y="119"/>
                        <a:pt x="165" y="119"/>
                        <a:pt x="165" y="119"/>
                      </a:cubicBezTo>
                      <a:cubicBezTo>
                        <a:pt x="165" y="119"/>
                        <a:pt x="165" y="119"/>
                        <a:pt x="165" y="119"/>
                      </a:cubicBezTo>
                      <a:cubicBezTo>
                        <a:pt x="165" y="119"/>
                        <a:pt x="165" y="119"/>
                        <a:pt x="165" y="119"/>
                      </a:cubicBezTo>
                      <a:cubicBezTo>
                        <a:pt x="165" y="119"/>
                        <a:pt x="165" y="119"/>
                        <a:pt x="165" y="119"/>
                      </a:cubicBezTo>
                      <a:cubicBezTo>
                        <a:pt x="165" y="119"/>
                        <a:pt x="166" y="120"/>
                        <a:pt x="166" y="120"/>
                      </a:cubicBezTo>
                      <a:cubicBezTo>
                        <a:pt x="166" y="120"/>
                        <a:pt x="166" y="120"/>
                        <a:pt x="166" y="120"/>
                      </a:cubicBezTo>
                      <a:cubicBezTo>
                        <a:pt x="166" y="120"/>
                        <a:pt x="166" y="121"/>
                        <a:pt x="166" y="121"/>
                      </a:cubicBezTo>
                      <a:cubicBezTo>
                        <a:pt x="166" y="121"/>
                        <a:pt x="166" y="121"/>
                        <a:pt x="166" y="121"/>
                      </a:cubicBezTo>
                      <a:cubicBezTo>
                        <a:pt x="166" y="121"/>
                        <a:pt x="166" y="121"/>
                        <a:pt x="166" y="121"/>
                      </a:cubicBezTo>
                      <a:cubicBezTo>
                        <a:pt x="166" y="121"/>
                        <a:pt x="166" y="121"/>
                        <a:pt x="166" y="121"/>
                      </a:cubicBezTo>
                      <a:cubicBezTo>
                        <a:pt x="166" y="121"/>
                        <a:pt x="166" y="121"/>
                        <a:pt x="166" y="122"/>
                      </a:cubicBezTo>
                      <a:cubicBezTo>
                        <a:pt x="166" y="122"/>
                        <a:pt x="166" y="122"/>
                        <a:pt x="166" y="122"/>
                      </a:cubicBezTo>
                      <a:cubicBezTo>
                        <a:pt x="166" y="122"/>
                        <a:pt x="166" y="122"/>
                        <a:pt x="166" y="122"/>
                      </a:cubicBezTo>
                      <a:cubicBezTo>
                        <a:pt x="166" y="122"/>
                        <a:pt x="166" y="122"/>
                        <a:pt x="166" y="122"/>
                      </a:cubicBezTo>
                      <a:cubicBezTo>
                        <a:pt x="166" y="122"/>
                        <a:pt x="166" y="122"/>
                        <a:pt x="166" y="122"/>
                      </a:cubicBezTo>
                      <a:cubicBezTo>
                        <a:pt x="166" y="122"/>
                        <a:pt x="166" y="122"/>
                        <a:pt x="166" y="122"/>
                      </a:cubicBezTo>
                      <a:cubicBezTo>
                        <a:pt x="166" y="122"/>
                        <a:pt x="166" y="122"/>
                        <a:pt x="166" y="122"/>
                      </a:cubicBezTo>
                      <a:cubicBezTo>
                        <a:pt x="166" y="122"/>
                        <a:pt x="166" y="122"/>
                        <a:pt x="166" y="122"/>
                      </a:cubicBezTo>
                      <a:cubicBezTo>
                        <a:pt x="166" y="122"/>
                        <a:pt x="166" y="122"/>
                        <a:pt x="166" y="122"/>
                      </a:cubicBezTo>
                      <a:cubicBezTo>
                        <a:pt x="166" y="122"/>
                        <a:pt x="166" y="122"/>
                        <a:pt x="166" y="123"/>
                      </a:cubicBezTo>
                      <a:cubicBezTo>
                        <a:pt x="166" y="123"/>
                        <a:pt x="166" y="123"/>
                        <a:pt x="166" y="123"/>
                      </a:cubicBezTo>
                      <a:cubicBezTo>
                        <a:pt x="166" y="123"/>
                        <a:pt x="166" y="123"/>
                        <a:pt x="166" y="123"/>
                      </a:cubicBezTo>
                      <a:cubicBezTo>
                        <a:pt x="166" y="123"/>
                        <a:pt x="166" y="123"/>
                        <a:pt x="166" y="123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7" y="124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6" y="124"/>
                        <a:pt x="167" y="124"/>
                        <a:pt x="167" y="124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4"/>
                        <a:pt x="167" y="124"/>
                        <a:pt x="167" y="123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4"/>
                        <a:pt x="168" y="124"/>
                        <a:pt x="168" y="124"/>
                      </a:cubicBezTo>
                      <a:cubicBezTo>
                        <a:pt x="168" y="124"/>
                        <a:pt x="168" y="124"/>
                        <a:pt x="168" y="124"/>
                      </a:cubicBezTo>
                      <a:cubicBezTo>
                        <a:pt x="168" y="124"/>
                        <a:pt x="168" y="124"/>
                        <a:pt x="168" y="124"/>
                      </a:cubicBezTo>
                      <a:cubicBezTo>
                        <a:pt x="168" y="124"/>
                        <a:pt x="168" y="124"/>
                        <a:pt x="168" y="124"/>
                      </a:cubicBezTo>
                      <a:cubicBezTo>
                        <a:pt x="168" y="124"/>
                        <a:pt x="168" y="124"/>
                        <a:pt x="168" y="124"/>
                      </a:cubicBezTo>
                      <a:cubicBezTo>
                        <a:pt x="168" y="124"/>
                        <a:pt x="168" y="124"/>
                        <a:pt x="168" y="124"/>
                      </a:cubicBezTo>
                      <a:cubicBezTo>
                        <a:pt x="168" y="124"/>
                        <a:pt x="168" y="123"/>
                        <a:pt x="168" y="123"/>
                      </a:cubicBezTo>
                      <a:cubicBezTo>
                        <a:pt x="168" y="123"/>
                        <a:pt x="168" y="123"/>
                        <a:pt x="168" y="123"/>
                      </a:cubicBezTo>
                      <a:cubicBezTo>
                        <a:pt x="168" y="123"/>
                        <a:pt x="168" y="123"/>
                        <a:pt x="168" y="123"/>
                      </a:cubicBezTo>
                      <a:cubicBezTo>
                        <a:pt x="168" y="123"/>
                        <a:pt x="169" y="123"/>
                        <a:pt x="169" y="123"/>
                      </a:cubicBezTo>
                      <a:close/>
                      <a:moveTo>
                        <a:pt x="78" y="155"/>
                      </a:moveTo>
                      <a:cubicBezTo>
                        <a:pt x="77" y="155"/>
                        <a:pt x="77" y="155"/>
                        <a:pt x="77" y="155"/>
                      </a:cubicBezTo>
                      <a:cubicBezTo>
                        <a:pt x="77" y="155"/>
                        <a:pt x="77" y="155"/>
                        <a:pt x="77" y="155"/>
                      </a:cubicBezTo>
                      <a:cubicBezTo>
                        <a:pt x="77" y="155"/>
                        <a:pt x="77" y="155"/>
                        <a:pt x="77" y="155"/>
                      </a:cubicBezTo>
                      <a:cubicBezTo>
                        <a:pt x="77" y="155"/>
                        <a:pt x="77" y="155"/>
                        <a:pt x="77" y="155"/>
                      </a:cubicBezTo>
                      <a:cubicBezTo>
                        <a:pt x="77" y="155"/>
                        <a:pt x="77" y="155"/>
                        <a:pt x="77" y="155"/>
                      </a:cubicBezTo>
                      <a:cubicBezTo>
                        <a:pt x="77" y="155"/>
                        <a:pt x="77" y="155"/>
                        <a:pt x="77" y="155"/>
                      </a:cubicBezTo>
                      <a:cubicBezTo>
                        <a:pt x="77" y="155"/>
                        <a:pt x="77" y="155"/>
                        <a:pt x="77" y="155"/>
                      </a:cubicBezTo>
                      <a:cubicBezTo>
                        <a:pt x="77" y="155"/>
                        <a:pt x="77" y="155"/>
                        <a:pt x="77" y="155"/>
                      </a:cubicBezTo>
                      <a:cubicBezTo>
                        <a:pt x="77" y="155"/>
                        <a:pt x="77" y="156"/>
                        <a:pt x="77" y="156"/>
                      </a:cubicBezTo>
                      <a:cubicBezTo>
                        <a:pt x="77" y="156"/>
                        <a:pt x="77" y="156"/>
                        <a:pt x="77" y="156"/>
                      </a:cubicBezTo>
                      <a:cubicBezTo>
                        <a:pt x="77" y="156"/>
                        <a:pt x="77" y="156"/>
                        <a:pt x="77" y="156"/>
                      </a:cubicBezTo>
                      <a:cubicBezTo>
                        <a:pt x="77" y="156"/>
                        <a:pt x="77" y="156"/>
                        <a:pt x="77" y="156"/>
                      </a:cubicBezTo>
                      <a:cubicBezTo>
                        <a:pt x="77" y="156"/>
                        <a:pt x="77" y="156"/>
                        <a:pt x="77" y="156"/>
                      </a:cubicBezTo>
                      <a:cubicBezTo>
                        <a:pt x="77" y="156"/>
                        <a:pt x="77" y="156"/>
                        <a:pt x="77" y="156"/>
                      </a:cubicBezTo>
                      <a:cubicBezTo>
                        <a:pt x="77" y="156"/>
                        <a:pt x="77" y="156"/>
                        <a:pt x="77" y="156"/>
                      </a:cubicBezTo>
                      <a:cubicBezTo>
                        <a:pt x="77" y="156"/>
                        <a:pt x="76" y="156"/>
                        <a:pt x="76" y="156"/>
                      </a:cubicBezTo>
                      <a:cubicBezTo>
                        <a:pt x="76" y="156"/>
                        <a:pt x="76" y="156"/>
                        <a:pt x="76" y="157"/>
                      </a:cubicBezTo>
                      <a:cubicBezTo>
                        <a:pt x="76" y="157"/>
                        <a:pt x="76" y="157"/>
                        <a:pt x="76" y="157"/>
                      </a:cubicBezTo>
                      <a:cubicBezTo>
                        <a:pt x="76" y="157"/>
                        <a:pt x="76" y="157"/>
                        <a:pt x="76" y="157"/>
                      </a:cubicBezTo>
                      <a:cubicBezTo>
                        <a:pt x="76" y="157"/>
                        <a:pt x="76" y="157"/>
                        <a:pt x="76" y="157"/>
                      </a:cubicBezTo>
                      <a:cubicBezTo>
                        <a:pt x="76" y="157"/>
                        <a:pt x="76" y="157"/>
                        <a:pt x="76" y="157"/>
                      </a:cubicBezTo>
                      <a:cubicBezTo>
                        <a:pt x="76" y="157"/>
                        <a:pt x="76" y="157"/>
                        <a:pt x="76" y="157"/>
                      </a:cubicBezTo>
                      <a:cubicBezTo>
                        <a:pt x="76" y="157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5" y="158"/>
                        <a:pt x="75" y="158"/>
                        <a:pt x="75" y="158"/>
                      </a:cubicBezTo>
                      <a:cubicBezTo>
                        <a:pt x="75" y="158"/>
                        <a:pt x="75" y="158"/>
                        <a:pt x="75" y="158"/>
                      </a:cubicBezTo>
                      <a:cubicBezTo>
                        <a:pt x="75" y="158"/>
                        <a:pt x="75" y="158"/>
                        <a:pt x="75" y="158"/>
                      </a:cubicBezTo>
                      <a:cubicBezTo>
                        <a:pt x="75" y="158"/>
                        <a:pt x="75" y="158"/>
                        <a:pt x="75" y="159"/>
                      </a:cubicBezTo>
                      <a:cubicBezTo>
                        <a:pt x="75" y="159"/>
                        <a:pt x="75" y="159"/>
                        <a:pt x="75" y="159"/>
                      </a:cubicBezTo>
                      <a:cubicBezTo>
                        <a:pt x="75" y="159"/>
                        <a:pt x="75" y="159"/>
                        <a:pt x="75" y="159"/>
                      </a:cubicBezTo>
                      <a:cubicBezTo>
                        <a:pt x="75" y="159"/>
                        <a:pt x="75" y="159"/>
                        <a:pt x="75" y="159"/>
                      </a:cubicBezTo>
                      <a:cubicBezTo>
                        <a:pt x="75" y="159"/>
                        <a:pt x="75" y="159"/>
                        <a:pt x="75" y="159"/>
                      </a:cubicBezTo>
                      <a:cubicBezTo>
                        <a:pt x="75" y="159"/>
                        <a:pt x="75" y="159"/>
                        <a:pt x="75" y="159"/>
                      </a:cubicBezTo>
                      <a:cubicBezTo>
                        <a:pt x="75" y="158"/>
                        <a:pt x="75" y="158"/>
                        <a:pt x="75" y="158"/>
                      </a:cubicBezTo>
                      <a:cubicBezTo>
                        <a:pt x="75" y="158"/>
                        <a:pt x="75" y="158"/>
                        <a:pt x="75" y="158"/>
                      </a:cubicBezTo>
                      <a:cubicBezTo>
                        <a:pt x="74" y="158"/>
                        <a:pt x="74" y="158"/>
                        <a:pt x="74" y="158"/>
                      </a:cubicBezTo>
                      <a:cubicBezTo>
                        <a:pt x="74" y="158"/>
                        <a:pt x="74" y="158"/>
                        <a:pt x="74" y="158"/>
                      </a:cubicBezTo>
                      <a:cubicBezTo>
                        <a:pt x="74" y="158"/>
                        <a:pt x="74" y="158"/>
                        <a:pt x="74" y="158"/>
                      </a:cubicBezTo>
                      <a:cubicBezTo>
                        <a:pt x="74" y="158"/>
                        <a:pt x="74" y="158"/>
                        <a:pt x="74" y="158"/>
                      </a:cubicBezTo>
                      <a:cubicBezTo>
                        <a:pt x="74" y="158"/>
                        <a:pt x="74" y="158"/>
                        <a:pt x="74" y="158"/>
                      </a:cubicBezTo>
                      <a:cubicBezTo>
                        <a:pt x="74" y="158"/>
                        <a:pt x="74" y="158"/>
                        <a:pt x="74" y="158"/>
                      </a:cubicBezTo>
                      <a:cubicBezTo>
                        <a:pt x="74" y="158"/>
                        <a:pt x="74" y="158"/>
                        <a:pt x="74" y="158"/>
                      </a:cubicBezTo>
                      <a:cubicBezTo>
                        <a:pt x="74" y="159"/>
                        <a:pt x="74" y="159"/>
                        <a:pt x="73" y="159"/>
                      </a:cubicBezTo>
                      <a:cubicBezTo>
                        <a:pt x="73" y="159"/>
                        <a:pt x="73" y="159"/>
                        <a:pt x="73" y="159"/>
                      </a:cubicBezTo>
                      <a:cubicBezTo>
                        <a:pt x="73" y="158"/>
                        <a:pt x="73" y="158"/>
                        <a:pt x="73" y="158"/>
                      </a:cubicBezTo>
                      <a:cubicBezTo>
                        <a:pt x="73" y="158"/>
                        <a:pt x="73" y="158"/>
                        <a:pt x="73" y="158"/>
                      </a:cubicBezTo>
                      <a:cubicBezTo>
                        <a:pt x="73" y="158"/>
                        <a:pt x="73" y="158"/>
                        <a:pt x="73" y="157"/>
                      </a:cubicBezTo>
                      <a:cubicBezTo>
                        <a:pt x="73" y="157"/>
                        <a:pt x="73" y="157"/>
                        <a:pt x="73" y="157"/>
                      </a:cubicBezTo>
                      <a:cubicBezTo>
                        <a:pt x="73" y="157"/>
                        <a:pt x="73" y="157"/>
                        <a:pt x="73" y="157"/>
                      </a:cubicBezTo>
                      <a:cubicBezTo>
                        <a:pt x="73" y="156"/>
                        <a:pt x="74" y="156"/>
                        <a:pt x="73" y="156"/>
                      </a:cubicBezTo>
                      <a:cubicBezTo>
                        <a:pt x="73" y="156"/>
                        <a:pt x="73" y="156"/>
                        <a:pt x="73" y="156"/>
                      </a:cubicBezTo>
                      <a:cubicBezTo>
                        <a:pt x="73" y="156"/>
                        <a:pt x="73" y="156"/>
                        <a:pt x="73" y="156"/>
                      </a:cubicBezTo>
                      <a:cubicBezTo>
                        <a:pt x="73" y="156"/>
                        <a:pt x="73" y="156"/>
                        <a:pt x="73" y="156"/>
                      </a:cubicBezTo>
                      <a:cubicBezTo>
                        <a:pt x="73" y="156"/>
                        <a:pt x="73" y="155"/>
                        <a:pt x="73" y="155"/>
                      </a:cubicBezTo>
                      <a:cubicBezTo>
                        <a:pt x="73" y="155"/>
                        <a:pt x="73" y="155"/>
                        <a:pt x="73" y="155"/>
                      </a:cubicBezTo>
                      <a:cubicBezTo>
                        <a:pt x="73" y="155"/>
                        <a:pt x="73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4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3" y="154"/>
                        <a:pt x="73" y="154"/>
                        <a:pt x="73" y="154"/>
                      </a:cubicBezTo>
                      <a:cubicBezTo>
                        <a:pt x="73" y="154"/>
                        <a:pt x="74" y="154"/>
                        <a:pt x="74" y="154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4" y="154"/>
                        <a:pt x="75" y="153"/>
                        <a:pt x="75" y="153"/>
                      </a:cubicBezTo>
                      <a:cubicBezTo>
                        <a:pt x="75" y="153"/>
                        <a:pt x="75" y="153"/>
                        <a:pt x="75" y="153"/>
                      </a:cubicBezTo>
                      <a:cubicBezTo>
                        <a:pt x="75" y="154"/>
                        <a:pt x="75" y="154"/>
                        <a:pt x="75" y="154"/>
                      </a:cubicBezTo>
                      <a:cubicBezTo>
                        <a:pt x="75" y="154"/>
                        <a:pt x="75" y="154"/>
                        <a:pt x="75" y="154"/>
                      </a:cubicBezTo>
                      <a:cubicBezTo>
                        <a:pt x="75" y="154"/>
                        <a:pt x="75" y="154"/>
                        <a:pt x="75" y="154"/>
                      </a:cubicBezTo>
                      <a:cubicBezTo>
                        <a:pt x="75" y="154"/>
                        <a:pt x="75" y="154"/>
                        <a:pt x="75" y="154"/>
                      </a:cubicBezTo>
                      <a:cubicBezTo>
                        <a:pt x="75" y="154"/>
                        <a:pt x="75" y="154"/>
                        <a:pt x="75" y="154"/>
                      </a:cubicBezTo>
                      <a:cubicBezTo>
                        <a:pt x="75" y="154"/>
                        <a:pt x="75" y="154"/>
                        <a:pt x="75" y="154"/>
                      </a:cubicBezTo>
                      <a:cubicBezTo>
                        <a:pt x="75" y="154"/>
                        <a:pt x="75" y="154"/>
                        <a:pt x="75" y="154"/>
                      </a:cubicBezTo>
                      <a:cubicBezTo>
                        <a:pt x="75" y="154"/>
                        <a:pt x="75" y="154"/>
                        <a:pt x="75" y="154"/>
                      </a:cubicBezTo>
                      <a:cubicBezTo>
                        <a:pt x="75" y="154"/>
                        <a:pt x="75" y="154"/>
                        <a:pt x="75" y="153"/>
                      </a:cubicBezTo>
                      <a:cubicBezTo>
                        <a:pt x="75" y="153"/>
                        <a:pt x="75" y="153"/>
                        <a:pt x="75" y="153"/>
                      </a:cubicBezTo>
                      <a:cubicBezTo>
                        <a:pt x="75" y="153"/>
                        <a:pt x="76" y="153"/>
                        <a:pt x="76" y="153"/>
                      </a:cubicBezTo>
                      <a:cubicBezTo>
                        <a:pt x="76" y="153"/>
                        <a:pt x="76" y="153"/>
                        <a:pt x="76" y="153"/>
                      </a:cubicBezTo>
                      <a:cubicBezTo>
                        <a:pt x="76" y="153"/>
                        <a:pt x="76" y="153"/>
                        <a:pt x="76" y="153"/>
                      </a:cubicBezTo>
                      <a:cubicBezTo>
                        <a:pt x="76" y="153"/>
                        <a:pt x="76" y="153"/>
                        <a:pt x="76" y="153"/>
                      </a:cubicBezTo>
                      <a:cubicBezTo>
                        <a:pt x="76" y="153"/>
                        <a:pt x="76" y="153"/>
                        <a:pt x="76" y="153"/>
                      </a:cubicBezTo>
                      <a:cubicBezTo>
                        <a:pt x="76" y="154"/>
                        <a:pt x="76" y="154"/>
                        <a:pt x="76" y="154"/>
                      </a:cubicBezTo>
                      <a:cubicBezTo>
                        <a:pt x="76" y="154"/>
                        <a:pt x="76" y="154"/>
                        <a:pt x="77" y="154"/>
                      </a:cubicBezTo>
                      <a:cubicBezTo>
                        <a:pt x="77" y="154"/>
                        <a:pt x="77" y="154"/>
                        <a:pt x="77" y="154"/>
                      </a:cubicBezTo>
                      <a:cubicBezTo>
                        <a:pt x="77" y="154"/>
                        <a:pt x="77" y="154"/>
                        <a:pt x="77" y="154"/>
                      </a:cubicBezTo>
                      <a:cubicBezTo>
                        <a:pt x="77" y="154"/>
                        <a:pt x="77" y="154"/>
                        <a:pt x="77" y="154"/>
                      </a:cubicBezTo>
                      <a:cubicBezTo>
                        <a:pt x="77" y="154"/>
                        <a:pt x="77" y="154"/>
                        <a:pt x="77" y="154"/>
                      </a:cubicBezTo>
                      <a:cubicBezTo>
                        <a:pt x="77" y="154"/>
                        <a:pt x="77" y="154"/>
                        <a:pt x="77" y="154"/>
                      </a:cubicBezTo>
                      <a:cubicBezTo>
                        <a:pt x="77" y="154"/>
                        <a:pt x="77" y="154"/>
                        <a:pt x="77" y="154"/>
                      </a:cubicBezTo>
                      <a:cubicBezTo>
                        <a:pt x="77" y="154"/>
                        <a:pt x="77" y="154"/>
                        <a:pt x="77" y="154"/>
                      </a:cubicBezTo>
                      <a:cubicBezTo>
                        <a:pt x="77" y="154"/>
                        <a:pt x="77" y="154"/>
                        <a:pt x="77" y="154"/>
                      </a:cubicBezTo>
                      <a:cubicBezTo>
                        <a:pt x="77" y="154"/>
                        <a:pt x="78" y="154"/>
                        <a:pt x="78" y="154"/>
                      </a:cubicBezTo>
                      <a:cubicBezTo>
                        <a:pt x="78" y="154"/>
                        <a:pt x="78" y="154"/>
                        <a:pt x="78" y="154"/>
                      </a:cubicBezTo>
                      <a:cubicBezTo>
                        <a:pt x="78" y="154"/>
                        <a:pt x="78" y="154"/>
                        <a:pt x="78" y="154"/>
                      </a:cubicBezTo>
                      <a:cubicBezTo>
                        <a:pt x="78" y="154"/>
                        <a:pt x="78" y="154"/>
                        <a:pt x="78" y="154"/>
                      </a:cubicBezTo>
                      <a:cubicBezTo>
                        <a:pt x="78" y="154"/>
                        <a:pt x="78" y="154"/>
                        <a:pt x="78" y="155"/>
                      </a:cubicBezTo>
                      <a:close/>
                      <a:moveTo>
                        <a:pt x="31" y="119"/>
                      </a:moveTo>
                      <a:cubicBezTo>
                        <a:pt x="31" y="119"/>
                        <a:pt x="31" y="119"/>
                        <a:pt x="31" y="119"/>
                      </a:cubicBezTo>
                      <a:cubicBezTo>
                        <a:pt x="31" y="119"/>
                        <a:pt x="31" y="119"/>
                        <a:pt x="31" y="119"/>
                      </a:cubicBezTo>
                      <a:close/>
                      <a:moveTo>
                        <a:pt x="163" y="54"/>
                      </a:moveTo>
                      <a:cubicBezTo>
                        <a:pt x="163" y="54"/>
                        <a:pt x="163" y="54"/>
                        <a:pt x="163" y="54"/>
                      </a:cubicBezTo>
                      <a:cubicBezTo>
                        <a:pt x="163" y="54"/>
                        <a:pt x="163" y="54"/>
                        <a:pt x="163" y="54"/>
                      </a:cubicBezTo>
                      <a:cubicBezTo>
                        <a:pt x="163" y="54"/>
                        <a:pt x="163" y="54"/>
                        <a:pt x="163" y="53"/>
                      </a:cubicBezTo>
                      <a:cubicBezTo>
                        <a:pt x="163" y="53"/>
                        <a:pt x="163" y="53"/>
                        <a:pt x="163" y="53"/>
                      </a:cubicBezTo>
                      <a:cubicBezTo>
                        <a:pt x="163" y="53"/>
                        <a:pt x="163" y="53"/>
                        <a:pt x="163" y="53"/>
                      </a:cubicBezTo>
                      <a:cubicBezTo>
                        <a:pt x="163" y="53"/>
                        <a:pt x="163" y="53"/>
                        <a:pt x="163" y="53"/>
                      </a:cubicBezTo>
                      <a:cubicBezTo>
                        <a:pt x="163" y="53"/>
                        <a:pt x="163" y="53"/>
                        <a:pt x="164" y="54"/>
                      </a:cubicBezTo>
                      <a:cubicBezTo>
                        <a:pt x="164" y="54"/>
                        <a:pt x="164" y="54"/>
                        <a:pt x="164" y="54"/>
                      </a:cubicBezTo>
                      <a:cubicBezTo>
                        <a:pt x="164" y="54"/>
                        <a:pt x="164" y="54"/>
                        <a:pt x="164" y="54"/>
                      </a:cubicBezTo>
                      <a:cubicBezTo>
                        <a:pt x="164" y="54"/>
                        <a:pt x="164" y="54"/>
                        <a:pt x="164" y="54"/>
                      </a:cubicBezTo>
                      <a:cubicBezTo>
                        <a:pt x="164" y="54"/>
                        <a:pt x="165" y="53"/>
                        <a:pt x="165" y="52"/>
                      </a:cubicBezTo>
                      <a:cubicBezTo>
                        <a:pt x="165" y="52"/>
                        <a:pt x="165" y="52"/>
                        <a:pt x="165" y="52"/>
                      </a:cubicBezTo>
                      <a:cubicBezTo>
                        <a:pt x="165" y="52"/>
                        <a:pt x="165" y="52"/>
                        <a:pt x="165" y="52"/>
                      </a:cubicBezTo>
                      <a:cubicBezTo>
                        <a:pt x="165" y="52"/>
                        <a:pt x="165" y="51"/>
                        <a:pt x="165" y="51"/>
                      </a:cubicBezTo>
                      <a:cubicBezTo>
                        <a:pt x="165" y="51"/>
                        <a:pt x="165" y="52"/>
                        <a:pt x="165" y="52"/>
                      </a:cubicBezTo>
                      <a:cubicBezTo>
                        <a:pt x="165" y="52"/>
                        <a:pt x="165" y="52"/>
                        <a:pt x="165" y="52"/>
                      </a:cubicBezTo>
                      <a:cubicBezTo>
                        <a:pt x="165" y="51"/>
                        <a:pt x="165" y="51"/>
                        <a:pt x="165" y="51"/>
                      </a:cubicBezTo>
                      <a:cubicBezTo>
                        <a:pt x="166" y="51"/>
                        <a:pt x="166" y="50"/>
                        <a:pt x="166" y="50"/>
                      </a:cubicBezTo>
                      <a:cubicBezTo>
                        <a:pt x="166" y="50"/>
                        <a:pt x="166" y="49"/>
                        <a:pt x="166" y="49"/>
                      </a:cubicBezTo>
                      <a:cubicBezTo>
                        <a:pt x="166" y="49"/>
                        <a:pt x="166" y="49"/>
                        <a:pt x="166" y="48"/>
                      </a:cubicBezTo>
                      <a:cubicBezTo>
                        <a:pt x="166" y="48"/>
                        <a:pt x="166" y="48"/>
                        <a:pt x="166" y="48"/>
                      </a:cubicBezTo>
                      <a:cubicBezTo>
                        <a:pt x="166" y="48"/>
                        <a:pt x="166" y="48"/>
                        <a:pt x="166" y="48"/>
                      </a:cubicBezTo>
                      <a:cubicBezTo>
                        <a:pt x="166" y="48"/>
                        <a:pt x="166" y="48"/>
                        <a:pt x="166" y="48"/>
                      </a:cubicBezTo>
                      <a:cubicBezTo>
                        <a:pt x="166" y="47"/>
                        <a:pt x="166" y="47"/>
                        <a:pt x="166" y="47"/>
                      </a:cubicBezTo>
                      <a:cubicBezTo>
                        <a:pt x="166" y="47"/>
                        <a:pt x="166" y="47"/>
                        <a:pt x="166" y="47"/>
                      </a:cubicBezTo>
                      <a:cubicBezTo>
                        <a:pt x="166" y="47"/>
                        <a:pt x="166" y="47"/>
                        <a:pt x="166" y="46"/>
                      </a:cubicBezTo>
                      <a:cubicBezTo>
                        <a:pt x="166" y="46"/>
                        <a:pt x="166" y="46"/>
                        <a:pt x="166" y="46"/>
                      </a:cubicBezTo>
                      <a:cubicBezTo>
                        <a:pt x="166" y="46"/>
                        <a:pt x="166" y="46"/>
                        <a:pt x="166" y="46"/>
                      </a:cubicBezTo>
                      <a:cubicBezTo>
                        <a:pt x="166" y="46"/>
                        <a:pt x="166" y="46"/>
                        <a:pt x="166" y="46"/>
                      </a:cubicBezTo>
                      <a:cubicBezTo>
                        <a:pt x="166" y="45"/>
                        <a:pt x="166" y="45"/>
                        <a:pt x="166" y="45"/>
                      </a:cubicBezTo>
                      <a:cubicBezTo>
                        <a:pt x="166" y="45"/>
                        <a:pt x="166" y="45"/>
                        <a:pt x="166" y="45"/>
                      </a:cubicBezTo>
                      <a:cubicBezTo>
                        <a:pt x="166" y="45"/>
                        <a:pt x="166" y="46"/>
                        <a:pt x="166" y="46"/>
                      </a:cubicBezTo>
                      <a:cubicBezTo>
                        <a:pt x="166" y="46"/>
                        <a:pt x="166" y="46"/>
                        <a:pt x="166" y="46"/>
                      </a:cubicBezTo>
                      <a:cubicBezTo>
                        <a:pt x="166" y="47"/>
                        <a:pt x="167" y="47"/>
                        <a:pt x="167" y="47"/>
                      </a:cubicBezTo>
                      <a:cubicBezTo>
                        <a:pt x="167" y="47"/>
                        <a:pt x="167" y="48"/>
                        <a:pt x="167" y="48"/>
                      </a:cubicBezTo>
                      <a:cubicBezTo>
                        <a:pt x="167" y="48"/>
                        <a:pt x="167" y="48"/>
                        <a:pt x="167" y="48"/>
                      </a:cubicBezTo>
                      <a:cubicBezTo>
                        <a:pt x="167" y="49"/>
                        <a:pt x="167" y="49"/>
                        <a:pt x="167" y="49"/>
                      </a:cubicBezTo>
                      <a:cubicBezTo>
                        <a:pt x="167" y="49"/>
                        <a:pt x="167" y="49"/>
                        <a:pt x="167" y="50"/>
                      </a:cubicBezTo>
                      <a:cubicBezTo>
                        <a:pt x="167" y="50"/>
                        <a:pt x="167" y="50"/>
                        <a:pt x="167" y="50"/>
                      </a:cubicBezTo>
                      <a:cubicBezTo>
                        <a:pt x="167" y="50"/>
                        <a:pt x="167" y="50"/>
                        <a:pt x="167" y="50"/>
                      </a:cubicBezTo>
                      <a:cubicBezTo>
                        <a:pt x="167" y="50"/>
                        <a:pt x="167" y="50"/>
                        <a:pt x="167" y="50"/>
                      </a:cubicBezTo>
                      <a:cubicBezTo>
                        <a:pt x="167" y="49"/>
                        <a:pt x="167" y="49"/>
                        <a:pt x="167" y="49"/>
                      </a:cubicBezTo>
                      <a:cubicBezTo>
                        <a:pt x="167" y="49"/>
                        <a:pt x="167" y="50"/>
                        <a:pt x="167" y="50"/>
                      </a:cubicBezTo>
                      <a:cubicBezTo>
                        <a:pt x="167" y="50"/>
                        <a:pt x="167" y="50"/>
                        <a:pt x="167" y="50"/>
                      </a:cubicBezTo>
                      <a:cubicBezTo>
                        <a:pt x="167" y="50"/>
                        <a:pt x="167" y="50"/>
                        <a:pt x="167" y="50"/>
                      </a:cubicBezTo>
                      <a:cubicBezTo>
                        <a:pt x="167" y="50"/>
                        <a:pt x="167" y="50"/>
                        <a:pt x="167" y="50"/>
                      </a:cubicBezTo>
                      <a:cubicBezTo>
                        <a:pt x="167" y="50"/>
                        <a:pt x="167" y="50"/>
                        <a:pt x="167" y="51"/>
                      </a:cubicBezTo>
                      <a:cubicBezTo>
                        <a:pt x="167" y="51"/>
                        <a:pt x="167" y="51"/>
                        <a:pt x="167" y="51"/>
                      </a:cubicBezTo>
                      <a:cubicBezTo>
                        <a:pt x="167" y="51"/>
                        <a:pt x="167" y="51"/>
                        <a:pt x="167" y="51"/>
                      </a:cubicBezTo>
                      <a:cubicBezTo>
                        <a:pt x="167" y="52"/>
                        <a:pt x="166" y="52"/>
                        <a:pt x="166" y="52"/>
                      </a:cubicBezTo>
                      <a:cubicBezTo>
                        <a:pt x="166" y="52"/>
                        <a:pt x="166" y="52"/>
                        <a:pt x="166" y="52"/>
                      </a:cubicBezTo>
                      <a:cubicBezTo>
                        <a:pt x="166" y="52"/>
                        <a:pt x="166" y="53"/>
                        <a:pt x="166" y="53"/>
                      </a:cubicBezTo>
                      <a:cubicBezTo>
                        <a:pt x="166" y="53"/>
                        <a:pt x="166" y="53"/>
                        <a:pt x="166" y="53"/>
                      </a:cubicBezTo>
                      <a:cubicBezTo>
                        <a:pt x="166" y="53"/>
                        <a:pt x="166" y="53"/>
                        <a:pt x="166" y="53"/>
                      </a:cubicBezTo>
                      <a:cubicBezTo>
                        <a:pt x="165" y="53"/>
                        <a:pt x="165" y="53"/>
                        <a:pt x="165" y="53"/>
                      </a:cubicBezTo>
                      <a:cubicBezTo>
                        <a:pt x="165" y="54"/>
                        <a:pt x="164" y="54"/>
                        <a:pt x="164" y="54"/>
                      </a:cubicBezTo>
                      <a:cubicBezTo>
                        <a:pt x="164" y="54"/>
                        <a:pt x="164" y="54"/>
                        <a:pt x="164" y="54"/>
                      </a:cubicBezTo>
                      <a:cubicBezTo>
                        <a:pt x="164" y="54"/>
                        <a:pt x="164" y="54"/>
                        <a:pt x="164" y="54"/>
                      </a:cubicBezTo>
                      <a:cubicBezTo>
                        <a:pt x="164" y="54"/>
                        <a:pt x="164" y="55"/>
                        <a:pt x="163" y="55"/>
                      </a:cubicBezTo>
                      <a:cubicBezTo>
                        <a:pt x="163" y="55"/>
                        <a:pt x="163" y="54"/>
                        <a:pt x="163" y="54"/>
                      </a:cubicBezTo>
                      <a:cubicBezTo>
                        <a:pt x="163" y="54"/>
                        <a:pt x="163" y="54"/>
                        <a:pt x="163" y="54"/>
                      </a:cubicBezTo>
                      <a:cubicBezTo>
                        <a:pt x="163" y="54"/>
                        <a:pt x="163" y="54"/>
                        <a:pt x="163" y="54"/>
                      </a:cubicBezTo>
                      <a:close/>
                      <a:moveTo>
                        <a:pt x="104" y="87"/>
                      </a:moveTo>
                      <a:cubicBezTo>
                        <a:pt x="104" y="87"/>
                        <a:pt x="104" y="87"/>
                        <a:pt x="104" y="87"/>
                      </a:cubicBezTo>
                      <a:cubicBezTo>
                        <a:pt x="104" y="87"/>
                        <a:pt x="104" y="87"/>
                        <a:pt x="104" y="87"/>
                      </a:cubicBezTo>
                      <a:cubicBezTo>
                        <a:pt x="104" y="87"/>
                        <a:pt x="104" y="87"/>
                        <a:pt x="104" y="87"/>
                      </a:cubicBezTo>
                      <a:cubicBezTo>
                        <a:pt x="104" y="87"/>
                        <a:pt x="104" y="87"/>
                        <a:pt x="104" y="87"/>
                      </a:cubicBezTo>
                      <a:cubicBezTo>
                        <a:pt x="104" y="86"/>
                        <a:pt x="104" y="86"/>
                        <a:pt x="104" y="86"/>
                      </a:cubicBezTo>
                      <a:cubicBezTo>
                        <a:pt x="104" y="86"/>
                        <a:pt x="104" y="86"/>
                        <a:pt x="104" y="86"/>
                      </a:cubicBezTo>
                      <a:cubicBezTo>
                        <a:pt x="104" y="86"/>
                        <a:pt x="104" y="86"/>
                        <a:pt x="104" y="86"/>
                      </a:cubicBezTo>
                      <a:cubicBezTo>
                        <a:pt x="104" y="86"/>
                        <a:pt x="102" y="87"/>
                        <a:pt x="102" y="87"/>
                      </a:cubicBezTo>
                      <a:cubicBezTo>
                        <a:pt x="102" y="87"/>
                        <a:pt x="101" y="87"/>
                        <a:pt x="101" y="87"/>
                      </a:cubicBezTo>
                      <a:cubicBezTo>
                        <a:pt x="101" y="87"/>
                        <a:pt x="101" y="87"/>
                        <a:pt x="101" y="87"/>
                      </a:cubicBezTo>
                      <a:cubicBezTo>
                        <a:pt x="101" y="87"/>
                        <a:pt x="101" y="87"/>
                        <a:pt x="101" y="87"/>
                      </a:cubicBezTo>
                      <a:cubicBezTo>
                        <a:pt x="100" y="86"/>
                        <a:pt x="100" y="86"/>
                        <a:pt x="100" y="86"/>
                      </a:cubicBezTo>
                      <a:cubicBezTo>
                        <a:pt x="100" y="86"/>
                        <a:pt x="99" y="86"/>
                        <a:pt x="99" y="86"/>
                      </a:cubicBezTo>
                      <a:cubicBezTo>
                        <a:pt x="99" y="85"/>
                        <a:pt x="99" y="85"/>
                        <a:pt x="99" y="85"/>
                      </a:cubicBezTo>
                      <a:cubicBezTo>
                        <a:pt x="98" y="85"/>
                        <a:pt x="98" y="85"/>
                        <a:pt x="98" y="85"/>
                      </a:cubicBezTo>
                      <a:cubicBezTo>
                        <a:pt x="98" y="85"/>
                        <a:pt x="98" y="84"/>
                        <a:pt x="98" y="84"/>
                      </a:cubicBezTo>
                      <a:cubicBezTo>
                        <a:pt x="98" y="83"/>
                        <a:pt x="98" y="83"/>
                        <a:pt x="98" y="83"/>
                      </a:cubicBezTo>
                      <a:cubicBezTo>
                        <a:pt x="98" y="83"/>
                        <a:pt x="97" y="83"/>
                        <a:pt x="97" y="83"/>
                      </a:cubicBezTo>
                      <a:cubicBezTo>
                        <a:pt x="97" y="83"/>
                        <a:pt x="97" y="83"/>
                        <a:pt x="97" y="83"/>
                      </a:cubicBezTo>
                      <a:cubicBezTo>
                        <a:pt x="98" y="83"/>
                        <a:pt x="98" y="83"/>
                        <a:pt x="98" y="83"/>
                      </a:cubicBezTo>
                      <a:cubicBezTo>
                        <a:pt x="98" y="82"/>
                        <a:pt x="98" y="82"/>
                        <a:pt x="98" y="82"/>
                      </a:cubicBezTo>
                      <a:cubicBezTo>
                        <a:pt x="98" y="82"/>
                        <a:pt x="98" y="82"/>
                        <a:pt x="98" y="82"/>
                      </a:cubicBezTo>
                      <a:cubicBezTo>
                        <a:pt x="98" y="82"/>
                        <a:pt x="98" y="82"/>
                        <a:pt x="98" y="82"/>
                      </a:cubicBezTo>
                      <a:cubicBezTo>
                        <a:pt x="98" y="82"/>
                        <a:pt x="98" y="82"/>
                        <a:pt x="98" y="82"/>
                      </a:cubicBezTo>
                      <a:cubicBezTo>
                        <a:pt x="98" y="82"/>
                        <a:pt x="98" y="82"/>
                        <a:pt x="98" y="82"/>
                      </a:cubicBezTo>
                      <a:cubicBezTo>
                        <a:pt x="98" y="82"/>
                        <a:pt x="98" y="81"/>
                        <a:pt x="98" y="81"/>
                      </a:cubicBezTo>
                      <a:cubicBezTo>
                        <a:pt x="98" y="81"/>
                        <a:pt x="98" y="81"/>
                        <a:pt x="98" y="81"/>
                      </a:cubicBezTo>
                      <a:cubicBezTo>
                        <a:pt x="98" y="81"/>
                        <a:pt x="98" y="81"/>
                        <a:pt x="98" y="80"/>
                      </a:cubicBezTo>
                      <a:cubicBezTo>
                        <a:pt x="98" y="80"/>
                        <a:pt x="98" y="80"/>
                        <a:pt x="99" y="80"/>
                      </a:cubicBezTo>
                      <a:cubicBezTo>
                        <a:pt x="99" y="80"/>
                        <a:pt x="99" y="80"/>
                        <a:pt x="99" y="80"/>
                      </a:cubicBezTo>
                      <a:cubicBezTo>
                        <a:pt x="99" y="80"/>
                        <a:pt x="99" y="80"/>
                        <a:pt x="99" y="80"/>
                      </a:cubicBezTo>
                      <a:cubicBezTo>
                        <a:pt x="99" y="80"/>
                        <a:pt x="99" y="80"/>
                        <a:pt x="99" y="80"/>
                      </a:cubicBezTo>
                      <a:cubicBezTo>
                        <a:pt x="99" y="80"/>
                        <a:pt x="99" y="80"/>
                        <a:pt x="99" y="80"/>
                      </a:cubicBezTo>
                      <a:cubicBezTo>
                        <a:pt x="99" y="80"/>
                        <a:pt x="99" y="80"/>
                        <a:pt x="99" y="80"/>
                      </a:cubicBezTo>
                      <a:cubicBezTo>
                        <a:pt x="99" y="80"/>
                        <a:pt x="99" y="79"/>
                        <a:pt x="99" y="79"/>
                      </a:cubicBezTo>
                      <a:cubicBezTo>
                        <a:pt x="99" y="79"/>
                        <a:pt x="99" y="79"/>
                        <a:pt x="99" y="79"/>
                      </a:cubicBezTo>
                      <a:cubicBezTo>
                        <a:pt x="99" y="79"/>
                        <a:pt x="99" y="79"/>
                        <a:pt x="99" y="79"/>
                      </a:cubicBezTo>
                      <a:cubicBezTo>
                        <a:pt x="99" y="79"/>
                        <a:pt x="99" y="79"/>
                        <a:pt x="98" y="79"/>
                      </a:cubicBezTo>
                      <a:cubicBezTo>
                        <a:pt x="98" y="79"/>
                        <a:pt x="98" y="79"/>
                        <a:pt x="98" y="79"/>
                      </a:cubicBezTo>
                      <a:cubicBezTo>
                        <a:pt x="98" y="79"/>
                        <a:pt x="98" y="79"/>
                        <a:pt x="98" y="79"/>
                      </a:cubicBezTo>
                      <a:cubicBezTo>
                        <a:pt x="98" y="79"/>
                        <a:pt x="98" y="78"/>
                        <a:pt x="98" y="78"/>
                      </a:cubicBezTo>
                      <a:cubicBezTo>
                        <a:pt x="98" y="78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7" y="77"/>
                        <a:pt x="96" y="76"/>
                        <a:pt x="96" y="76"/>
                      </a:cubicBezTo>
                      <a:cubicBezTo>
                        <a:pt x="96" y="75"/>
                        <a:pt x="95" y="75"/>
                        <a:pt x="95" y="74"/>
                      </a:cubicBezTo>
                      <a:cubicBezTo>
                        <a:pt x="95" y="74"/>
                        <a:pt x="95" y="74"/>
                        <a:pt x="96" y="73"/>
                      </a:cubicBezTo>
                      <a:cubicBezTo>
                        <a:pt x="96" y="73"/>
                        <a:pt x="96" y="73"/>
                        <a:pt x="96" y="73"/>
                      </a:cubicBezTo>
                      <a:cubicBezTo>
                        <a:pt x="96" y="73"/>
                        <a:pt x="95" y="73"/>
                        <a:pt x="95" y="73"/>
                      </a:cubicBezTo>
                      <a:cubicBezTo>
                        <a:pt x="95" y="73"/>
                        <a:pt x="95" y="73"/>
                        <a:pt x="95" y="73"/>
                      </a:cubicBezTo>
                      <a:cubicBezTo>
                        <a:pt x="95" y="73"/>
                        <a:pt x="95" y="73"/>
                        <a:pt x="94" y="73"/>
                      </a:cubicBezTo>
                      <a:cubicBezTo>
                        <a:pt x="94" y="73"/>
                        <a:pt x="94" y="73"/>
                        <a:pt x="94" y="73"/>
                      </a:cubicBezTo>
                      <a:cubicBezTo>
                        <a:pt x="94" y="73"/>
                        <a:pt x="95" y="73"/>
                        <a:pt x="95" y="73"/>
                      </a:cubicBezTo>
                      <a:cubicBezTo>
                        <a:pt x="95" y="73"/>
                        <a:pt x="95" y="73"/>
                        <a:pt x="95" y="73"/>
                      </a:cubicBezTo>
                      <a:cubicBezTo>
                        <a:pt x="95" y="73"/>
                        <a:pt x="95" y="73"/>
                        <a:pt x="95" y="73"/>
                      </a:cubicBezTo>
                      <a:cubicBezTo>
                        <a:pt x="95" y="72"/>
                        <a:pt x="95" y="72"/>
                        <a:pt x="95" y="72"/>
                      </a:cubicBezTo>
                      <a:cubicBezTo>
                        <a:pt x="94" y="72"/>
                        <a:pt x="94" y="72"/>
                        <a:pt x="94" y="71"/>
                      </a:cubicBezTo>
                      <a:cubicBezTo>
                        <a:pt x="95" y="71"/>
                        <a:pt x="95" y="71"/>
                        <a:pt x="95" y="71"/>
                      </a:cubicBezTo>
                      <a:cubicBezTo>
                        <a:pt x="95" y="71"/>
                        <a:pt x="95" y="71"/>
                        <a:pt x="95" y="71"/>
                      </a:cubicBezTo>
                      <a:cubicBezTo>
                        <a:pt x="95" y="71"/>
                        <a:pt x="95" y="71"/>
                        <a:pt x="95" y="71"/>
                      </a:cubicBezTo>
                      <a:cubicBezTo>
                        <a:pt x="95" y="71"/>
                        <a:pt x="95" y="70"/>
                        <a:pt x="95" y="70"/>
                      </a:cubicBezTo>
                      <a:cubicBezTo>
                        <a:pt x="95" y="70"/>
                        <a:pt x="95" y="70"/>
                        <a:pt x="95" y="70"/>
                      </a:cubicBezTo>
                      <a:cubicBezTo>
                        <a:pt x="95" y="70"/>
                        <a:pt x="95" y="70"/>
                        <a:pt x="95" y="70"/>
                      </a:cubicBezTo>
                      <a:cubicBezTo>
                        <a:pt x="95" y="70"/>
                        <a:pt x="95" y="70"/>
                        <a:pt x="95" y="70"/>
                      </a:cubicBezTo>
                      <a:cubicBezTo>
                        <a:pt x="96" y="70"/>
                        <a:pt x="96" y="69"/>
                        <a:pt x="96" y="69"/>
                      </a:cubicBezTo>
                      <a:cubicBezTo>
                        <a:pt x="96" y="69"/>
                        <a:pt x="96" y="69"/>
                        <a:pt x="96" y="69"/>
                      </a:cubicBezTo>
                      <a:cubicBezTo>
                        <a:pt x="96" y="69"/>
                        <a:pt x="96" y="69"/>
                        <a:pt x="96" y="69"/>
                      </a:cubicBezTo>
                      <a:cubicBezTo>
                        <a:pt x="96" y="69"/>
                        <a:pt x="96" y="69"/>
                        <a:pt x="96" y="69"/>
                      </a:cubicBezTo>
                      <a:cubicBezTo>
                        <a:pt x="96" y="69"/>
                        <a:pt x="96" y="69"/>
                        <a:pt x="96" y="69"/>
                      </a:cubicBezTo>
                      <a:cubicBezTo>
                        <a:pt x="96" y="69"/>
                        <a:pt x="96" y="69"/>
                        <a:pt x="96" y="69"/>
                      </a:cubicBezTo>
                      <a:cubicBezTo>
                        <a:pt x="96" y="69"/>
                        <a:pt x="96" y="69"/>
                        <a:pt x="96" y="69"/>
                      </a:cubicBezTo>
                      <a:cubicBezTo>
                        <a:pt x="96" y="69"/>
                        <a:pt x="96" y="69"/>
                        <a:pt x="96" y="69"/>
                      </a:cubicBezTo>
                      <a:cubicBezTo>
                        <a:pt x="96" y="69"/>
                        <a:pt x="96" y="69"/>
                        <a:pt x="96" y="69"/>
                      </a:cubicBezTo>
                      <a:cubicBezTo>
                        <a:pt x="96" y="69"/>
                        <a:pt x="97" y="69"/>
                        <a:pt x="97" y="69"/>
                      </a:cubicBezTo>
                      <a:cubicBezTo>
                        <a:pt x="97" y="69"/>
                        <a:pt x="97" y="69"/>
                        <a:pt x="97" y="69"/>
                      </a:cubicBezTo>
                      <a:cubicBezTo>
                        <a:pt x="97" y="69"/>
                        <a:pt x="97" y="69"/>
                        <a:pt x="97" y="69"/>
                      </a:cubicBezTo>
                      <a:cubicBezTo>
                        <a:pt x="97" y="69"/>
                        <a:pt x="97" y="69"/>
                        <a:pt x="97" y="69"/>
                      </a:cubicBezTo>
                      <a:cubicBezTo>
                        <a:pt x="97" y="69"/>
                        <a:pt x="97" y="69"/>
                        <a:pt x="97" y="69"/>
                      </a:cubicBezTo>
                      <a:cubicBezTo>
                        <a:pt x="97" y="69"/>
                        <a:pt x="97" y="69"/>
                        <a:pt x="97" y="69"/>
                      </a:cubicBezTo>
                      <a:cubicBezTo>
                        <a:pt x="97" y="69"/>
                        <a:pt x="97" y="69"/>
                        <a:pt x="97" y="69"/>
                      </a:cubicBezTo>
                      <a:cubicBezTo>
                        <a:pt x="97" y="69"/>
                        <a:pt x="97" y="69"/>
                        <a:pt x="97" y="68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7" y="68"/>
                        <a:pt x="97" y="68"/>
                        <a:pt x="98" y="68"/>
                      </a:cubicBezTo>
                      <a:cubicBezTo>
                        <a:pt x="98" y="68"/>
                        <a:pt x="98" y="68"/>
                        <a:pt x="98" y="68"/>
                      </a:cubicBezTo>
                      <a:cubicBezTo>
                        <a:pt x="98" y="68"/>
                        <a:pt x="99" y="67"/>
                        <a:pt x="100" y="67"/>
                      </a:cubicBezTo>
                      <a:cubicBezTo>
                        <a:pt x="100" y="67"/>
                        <a:pt x="100" y="67"/>
                        <a:pt x="100" y="67"/>
                      </a:cubicBezTo>
                      <a:cubicBezTo>
                        <a:pt x="100" y="67"/>
                        <a:pt x="101" y="67"/>
                        <a:pt x="101" y="67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2" y="67"/>
                        <a:pt x="102" y="67"/>
                        <a:pt x="102" y="68"/>
                      </a:cubicBezTo>
                      <a:cubicBezTo>
                        <a:pt x="102" y="68"/>
                        <a:pt x="102" y="68"/>
                        <a:pt x="102" y="68"/>
                      </a:cubicBezTo>
                      <a:cubicBezTo>
                        <a:pt x="102" y="68"/>
                        <a:pt x="102" y="69"/>
                        <a:pt x="102" y="69"/>
                      </a:cubicBezTo>
                      <a:cubicBezTo>
                        <a:pt x="102" y="69"/>
                        <a:pt x="102" y="69"/>
                        <a:pt x="102" y="69"/>
                      </a:cubicBezTo>
                      <a:cubicBezTo>
                        <a:pt x="102" y="69"/>
                        <a:pt x="102" y="69"/>
                        <a:pt x="102" y="69"/>
                      </a:cubicBezTo>
                      <a:cubicBezTo>
                        <a:pt x="102" y="70"/>
                        <a:pt x="102" y="70"/>
                        <a:pt x="102" y="70"/>
                      </a:cubicBezTo>
                      <a:cubicBezTo>
                        <a:pt x="102" y="70"/>
                        <a:pt x="102" y="70"/>
                        <a:pt x="102" y="70"/>
                      </a:cubicBezTo>
                      <a:cubicBezTo>
                        <a:pt x="102" y="70"/>
                        <a:pt x="102" y="70"/>
                        <a:pt x="102" y="70"/>
                      </a:cubicBezTo>
                      <a:cubicBezTo>
                        <a:pt x="102" y="70"/>
                        <a:pt x="102" y="70"/>
                        <a:pt x="102" y="70"/>
                      </a:cubicBezTo>
                      <a:cubicBezTo>
                        <a:pt x="102" y="70"/>
                        <a:pt x="102" y="70"/>
                        <a:pt x="102" y="70"/>
                      </a:cubicBezTo>
                      <a:cubicBezTo>
                        <a:pt x="102" y="70"/>
                        <a:pt x="102" y="70"/>
                        <a:pt x="102" y="70"/>
                      </a:cubicBezTo>
                      <a:cubicBezTo>
                        <a:pt x="102" y="70"/>
                        <a:pt x="103" y="70"/>
                        <a:pt x="103" y="70"/>
                      </a:cubicBezTo>
                      <a:cubicBezTo>
                        <a:pt x="102" y="70"/>
                        <a:pt x="102" y="70"/>
                        <a:pt x="102" y="70"/>
                      </a:cubicBezTo>
                      <a:cubicBezTo>
                        <a:pt x="102" y="70"/>
                        <a:pt x="102" y="70"/>
                        <a:pt x="102" y="70"/>
                      </a:cubicBezTo>
                      <a:cubicBezTo>
                        <a:pt x="102" y="70"/>
                        <a:pt x="103" y="70"/>
                        <a:pt x="103" y="70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3" y="70"/>
                        <a:pt x="103" y="70"/>
                        <a:pt x="102" y="70"/>
                      </a:cubicBezTo>
                      <a:cubicBezTo>
                        <a:pt x="101" y="70"/>
                        <a:pt x="101" y="70"/>
                        <a:pt x="101" y="70"/>
                      </a:cubicBezTo>
                      <a:cubicBezTo>
                        <a:pt x="101" y="70"/>
                        <a:pt x="101" y="70"/>
                        <a:pt x="100" y="70"/>
                      </a:cubicBezTo>
                      <a:cubicBezTo>
                        <a:pt x="100" y="70"/>
                        <a:pt x="100" y="70"/>
                        <a:pt x="100" y="70"/>
                      </a:cubicBezTo>
                      <a:cubicBezTo>
                        <a:pt x="100" y="70"/>
                        <a:pt x="100" y="70"/>
                        <a:pt x="100" y="71"/>
                      </a:cubicBezTo>
                      <a:cubicBezTo>
                        <a:pt x="100" y="71"/>
                        <a:pt x="100" y="71"/>
                        <a:pt x="100" y="71"/>
                      </a:cubicBezTo>
                      <a:cubicBezTo>
                        <a:pt x="100" y="71"/>
                        <a:pt x="100" y="71"/>
                        <a:pt x="100" y="72"/>
                      </a:cubicBezTo>
                      <a:cubicBezTo>
                        <a:pt x="100" y="72"/>
                        <a:pt x="100" y="72"/>
                        <a:pt x="100" y="72"/>
                      </a:cubicBezTo>
                      <a:cubicBezTo>
                        <a:pt x="100" y="72"/>
                        <a:pt x="100" y="72"/>
                        <a:pt x="100" y="72"/>
                      </a:cubicBezTo>
                      <a:cubicBezTo>
                        <a:pt x="100" y="72"/>
                        <a:pt x="100" y="72"/>
                        <a:pt x="100" y="72"/>
                      </a:cubicBezTo>
                      <a:cubicBezTo>
                        <a:pt x="100" y="72"/>
                        <a:pt x="100" y="72"/>
                        <a:pt x="99" y="72"/>
                      </a:cubicBezTo>
                      <a:cubicBezTo>
                        <a:pt x="99" y="71"/>
                        <a:pt x="99" y="71"/>
                        <a:pt x="99" y="71"/>
                      </a:cubicBezTo>
                      <a:cubicBezTo>
                        <a:pt x="99" y="71"/>
                        <a:pt x="99" y="71"/>
                        <a:pt x="99" y="71"/>
                      </a:cubicBezTo>
                      <a:cubicBezTo>
                        <a:pt x="99" y="71"/>
                        <a:pt x="99" y="72"/>
                        <a:pt x="99" y="72"/>
                      </a:cubicBezTo>
                      <a:cubicBezTo>
                        <a:pt x="99" y="72"/>
                        <a:pt x="99" y="72"/>
                        <a:pt x="99" y="72"/>
                      </a:cubicBezTo>
                      <a:cubicBezTo>
                        <a:pt x="100" y="72"/>
                        <a:pt x="100" y="73"/>
                        <a:pt x="100" y="73"/>
                      </a:cubicBezTo>
                      <a:cubicBezTo>
                        <a:pt x="100" y="73"/>
                        <a:pt x="100" y="73"/>
                        <a:pt x="100" y="73"/>
                      </a:cubicBezTo>
                      <a:cubicBezTo>
                        <a:pt x="100" y="73"/>
                        <a:pt x="100" y="73"/>
                        <a:pt x="100" y="73"/>
                      </a:cubicBezTo>
                      <a:cubicBezTo>
                        <a:pt x="100" y="73"/>
                        <a:pt x="100" y="74"/>
                        <a:pt x="100" y="74"/>
                      </a:cubicBezTo>
                      <a:cubicBezTo>
                        <a:pt x="100" y="74"/>
                        <a:pt x="101" y="74"/>
                        <a:pt x="101" y="75"/>
                      </a:cubicBezTo>
                      <a:cubicBezTo>
                        <a:pt x="101" y="75"/>
                        <a:pt x="101" y="75"/>
                        <a:pt x="101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5"/>
                        <a:pt x="102" y="76"/>
                        <a:pt x="102" y="76"/>
                      </a:cubicBezTo>
                      <a:cubicBezTo>
                        <a:pt x="102" y="77"/>
                        <a:pt x="102" y="77"/>
                        <a:pt x="102" y="77"/>
                      </a:cubicBezTo>
                      <a:cubicBezTo>
                        <a:pt x="102" y="77"/>
                        <a:pt x="102" y="77"/>
                        <a:pt x="102" y="77"/>
                      </a:cubicBezTo>
                      <a:cubicBezTo>
                        <a:pt x="102" y="77"/>
                        <a:pt x="102" y="77"/>
                        <a:pt x="102" y="77"/>
                      </a:cubicBezTo>
                      <a:cubicBezTo>
                        <a:pt x="102" y="77"/>
                        <a:pt x="102" y="77"/>
                        <a:pt x="102" y="77"/>
                      </a:cubicBezTo>
                      <a:cubicBezTo>
                        <a:pt x="102" y="77"/>
                        <a:pt x="102" y="77"/>
                        <a:pt x="102" y="77"/>
                      </a:cubicBezTo>
                      <a:cubicBezTo>
                        <a:pt x="102" y="77"/>
                        <a:pt x="102" y="77"/>
                        <a:pt x="102" y="78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7"/>
                        <a:pt x="103" y="77"/>
                        <a:pt x="103" y="77"/>
                      </a:cubicBezTo>
                      <a:cubicBezTo>
                        <a:pt x="103" y="77"/>
                        <a:pt x="103" y="77"/>
                        <a:pt x="103" y="77"/>
                      </a:cubicBezTo>
                      <a:cubicBezTo>
                        <a:pt x="103" y="77"/>
                        <a:pt x="103" y="77"/>
                        <a:pt x="103" y="77"/>
                      </a:cubicBezTo>
                      <a:cubicBezTo>
                        <a:pt x="103" y="77"/>
                        <a:pt x="104" y="77"/>
                        <a:pt x="104" y="78"/>
                      </a:cubicBezTo>
                      <a:cubicBezTo>
                        <a:pt x="104" y="78"/>
                        <a:pt x="104" y="78"/>
                        <a:pt x="104" y="78"/>
                      </a:cubicBezTo>
                      <a:cubicBezTo>
                        <a:pt x="104" y="78"/>
                        <a:pt x="104" y="78"/>
                        <a:pt x="104" y="78"/>
                      </a:cubicBezTo>
                      <a:cubicBezTo>
                        <a:pt x="104" y="78"/>
                        <a:pt x="104" y="78"/>
                        <a:pt x="104" y="78"/>
                      </a:cubicBezTo>
                      <a:cubicBezTo>
                        <a:pt x="104" y="78"/>
                        <a:pt x="103" y="78"/>
                        <a:pt x="103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8"/>
                        <a:pt x="103" y="79"/>
                      </a:cubicBezTo>
                      <a:cubicBezTo>
                        <a:pt x="103" y="79"/>
                        <a:pt x="103" y="79"/>
                        <a:pt x="103" y="79"/>
                      </a:cubicBezTo>
                      <a:cubicBezTo>
                        <a:pt x="103" y="79"/>
                        <a:pt x="103" y="79"/>
                        <a:pt x="103" y="79"/>
                      </a:cubicBezTo>
                      <a:cubicBezTo>
                        <a:pt x="103" y="79"/>
                        <a:pt x="103" y="79"/>
                        <a:pt x="103" y="79"/>
                      </a:cubicBezTo>
                      <a:cubicBezTo>
                        <a:pt x="102" y="79"/>
                        <a:pt x="102" y="80"/>
                        <a:pt x="102" y="80"/>
                      </a:cubicBezTo>
                      <a:cubicBezTo>
                        <a:pt x="102" y="80"/>
                        <a:pt x="102" y="80"/>
                        <a:pt x="103" y="81"/>
                      </a:cubicBezTo>
                      <a:cubicBezTo>
                        <a:pt x="103" y="81"/>
                        <a:pt x="103" y="81"/>
                        <a:pt x="103" y="81"/>
                      </a:cubicBezTo>
                      <a:cubicBezTo>
                        <a:pt x="103" y="81"/>
                        <a:pt x="103" y="81"/>
                        <a:pt x="103" y="80"/>
                      </a:cubicBezTo>
                      <a:cubicBezTo>
                        <a:pt x="103" y="80"/>
                        <a:pt x="103" y="80"/>
                        <a:pt x="103" y="80"/>
                      </a:cubicBezTo>
                      <a:cubicBezTo>
                        <a:pt x="103" y="80"/>
                        <a:pt x="103" y="80"/>
                        <a:pt x="103" y="80"/>
                      </a:cubicBezTo>
                      <a:cubicBezTo>
                        <a:pt x="103" y="80"/>
                        <a:pt x="104" y="80"/>
                        <a:pt x="104" y="80"/>
                      </a:cubicBezTo>
                      <a:cubicBezTo>
                        <a:pt x="104" y="80"/>
                        <a:pt x="103" y="80"/>
                        <a:pt x="103" y="80"/>
                      </a:cubicBezTo>
                      <a:cubicBezTo>
                        <a:pt x="103" y="80"/>
                        <a:pt x="103" y="80"/>
                        <a:pt x="103" y="80"/>
                      </a:cubicBezTo>
                      <a:cubicBezTo>
                        <a:pt x="103" y="80"/>
                        <a:pt x="103" y="81"/>
                        <a:pt x="103" y="81"/>
                      </a:cubicBezTo>
                      <a:cubicBezTo>
                        <a:pt x="103" y="81"/>
                        <a:pt x="103" y="81"/>
                        <a:pt x="103" y="81"/>
                      </a:cubicBezTo>
                      <a:cubicBezTo>
                        <a:pt x="103" y="81"/>
                        <a:pt x="103" y="81"/>
                        <a:pt x="103" y="81"/>
                      </a:cubicBezTo>
                      <a:cubicBezTo>
                        <a:pt x="104" y="81"/>
                        <a:pt x="104" y="81"/>
                        <a:pt x="104" y="81"/>
                      </a:cubicBezTo>
                      <a:cubicBezTo>
                        <a:pt x="104" y="81"/>
                        <a:pt x="104" y="81"/>
                        <a:pt x="104" y="81"/>
                      </a:cubicBezTo>
                      <a:cubicBezTo>
                        <a:pt x="104" y="81"/>
                        <a:pt x="104" y="81"/>
                        <a:pt x="104" y="81"/>
                      </a:cubicBezTo>
                      <a:cubicBezTo>
                        <a:pt x="103" y="81"/>
                        <a:pt x="103" y="81"/>
                        <a:pt x="103" y="81"/>
                      </a:cubicBezTo>
                      <a:cubicBezTo>
                        <a:pt x="103" y="81"/>
                        <a:pt x="103" y="81"/>
                        <a:pt x="103" y="81"/>
                      </a:cubicBezTo>
                      <a:cubicBezTo>
                        <a:pt x="103" y="81"/>
                        <a:pt x="103" y="81"/>
                        <a:pt x="103" y="81"/>
                      </a:cubicBezTo>
                      <a:cubicBezTo>
                        <a:pt x="103" y="82"/>
                        <a:pt x="103" y="82"/>
                        <a:pt x="103" y="82"/>
                      </a:cubicBezTo>
                      <a:cubicBezTo>
                        <a:pt x="103" y="82"/>
                        <a:pt x="103" y="82"/>
                        <a:pt x="103" y="82"/>
                      </a:cubicBezTo>
                      <a:cubicBezTo>
                        <a:pt x="103" y="82"/>
                        <a:pt x="103" y="82"/>
                        <a:pt x="103" y="82"/>
                      </a:cubicBezTo>
                      <a:cubicBezTo>
                        <a:pt x="103" y="82"/>
                        <a:pt x="103" y="82"/>
                        <a:pt x="103" y="82"/>
                      </a:cubicBezTo>
                      <a:cubicBezTo>
                        <a:pt x="103" y="82"/>
                        <a:pt x="103" y="82"/>
                        <a:pt x="103" y="82"/>
                      </a:cubicBezTo>
                      <a:cubicBezTo>
                        <a:pt x="103" y="82"/>
                        <a:pt x="104" y="82"/>
                        <a:pt x="104" y="82"/>
                      </a:cubicBezTo>
                      <a:cubicBezTo>
                        <a:pt x="104" y="82"/>
                        <a:pt x="104" y="82"/>
                        <a:pt x="104" y="82"/>
                      </a:cubicBezTo>
                      <a:cubicBezTo>
                        <a:pt x="104" y="82"/>
                        <a:pt x="104" y="82"/>
                        <a:pt x="104" y="83"/>
                      </a:cubicBezTo>
                      <a:cubicBezTo>
                        <a:pt x="104" y="83"/>
                        <a:pt x="104" y="83"/>
                        <a:pt x="104" y="83"/>
                      </a:cubicBezTo>
                      <a:cubicBezTo>
                        <a:pt x="104" y="83"/>
                        <a:pt x="104" y="83"/>
                        <a:pt x="104" y="84"/>
                      </a:cubicBezTo>
                      <a:cubicBezTo>
                        <a:pt x="104" y="84"/>
                        <a:pt x="104" y="84"/>
                        <a:pt x="104" y="84"/>
                      </a:cubicBezTo>
                      <a:cubicBezTo>
                        <a:pt x="104" y="84"/>
                        <a:pt x="104" y="85"/>
                        <a:pt x="104" y="85"/>
                      </a:cubicBezTo>
                      <a:cubicBezTo>
                        <a:pt x="104" y="85"/>
                        <a:pt x="104" y="85"/>
                        <a:pt x="104" y="85"/>
                      </a:cubicBezTo>
                      <a:cubicBezTo>
                        <a:pt x="104" y="86"/>
                        <a:pt x="104" y="86"/>
                        <a:pt x="104" y="86"/>
                      </a:cubicBezTo>
                      <a:cubicBezTo>
                        <a:pt x="104" y="86"/>
                        <a:pt x="105" y="86"/>
                        <a:pt x="104" y="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14" name="Freeform 18">
                  <a:extLst>
                    <a:ext uri="{FF2B5EF4-FFF2-40B4-BE49-F238E27FC236}">
                      <a16:creationId xmlns:a16="http://schemas.microsoft.com/office/drawing/2014/main" id="{5EC253E8-F853-9A4B-9914-09D73F07AC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7" y="2641"/>
                  <a:ext cx="3" cy="13"/>
                </a:xfrm>
                <a:custGeom>
                  <a:avLst/>
                  <a:gdLst>
                    <a:gd name="T0" fmla="*/ 0 w 2"/>
                    <a:gd name="T1" fmla="*/ 3 h 7"/>
                    <a:gd name="T2" fmla="*/ 0 w 2"/>
                    <a:gd name="T3" fmla="*/ 3 h 7"/>
                    <a:gd name="T4" fmla="*/ 0 w 2"/>
                    <a:gd name="T5" fmla="*/ 3 h 7"/>
                    <a:gd name="T6" fmla="*/ 0 w 2"/>
                    <a:gd name="T7" fmla="*/ 3 h 7"/>
                    <a:gd name="T8" fmla="*/ 0 w 2"/>
                    <a:gd name="T9" fmla="*/ 4 h 7"/>
                    <a:gd name="T10" fmla="*/ 0 w 2"/>
                    <a:gd name="T11" fmla="*/ 4 h 7"/>
                    <a:gd name="T12" fmla="*/ 0 w 2"/>
                    <a:gd name="T13" fmla="*/ 4 h 7"/>
                    <a:gd name="T14" fmla="*/ 0 w 2"/>
                    <a:gd name="T15" fmla="*/ 4 h 7"/>
                    <a:gd name="T16" fmla="*/ 0 w 2"/>
                    <a:gd name="T17" fmla="*/ 4 h 7"/>
                    <a:gd name="T18" fmla="*/ 0 w 2"/>
                    <a:gd name="T19" fmla="*/ 5 h 7"/>
                    <a:gd name="T20" fmla="*/ 0 w 2"/>
                    <a:gd name="T21" fmla="*/ 5 h 7"/>
                    <a:gd name="T22" fmla="*/ 1 w 2"/>
                    <a:gd name="T23" fmla="*/ 5 h 7"/>
                    <a:gd name="T24" fmla="*/ 1 w 2"/>
                    <a:gd name="T25" fmla="*/ 6 h 7"/>
                    <a:gd name="T26" fmla="*/ 1 w 2"/>
                    <a:gd name="T27" fmla="*/ 6 h 7"/>
                    <a:gd name="T28" fmla="*/ 1 w 2"/>
                    <a:gd name="T29" fmla="*/ 6 h 7"/>
                    <a:gd name="T30" fmla="*/ 1 w 2"/>
                    <a:gd name="T31" fmla="*/ 6 h 7"/>
                    <a:gd name="T32" fmla="*/ 1 w 2"/>
                    <a:gd name="T33" fmla="*/ 7 h 7"/>
                    <a:gd name="T34" fmla="*/ 1 w 2"/>
                    <a:gd name="T35" fmla="*/ 6 h 7"/>
                    <a:gd name="T36" fmla="*/ 1 w 2"/>
                    <a:gd name="T37" fmla="*/ 6 h 7"/>
                    <a:gd name="T38" fmla="*/ 1 w 2"/>
                    <a:gd name="T39" fmla="*/ 6 h 7"/>
                    <a:gd name="T40" fmla="*/ 1 w 2"/>
                    <a:gd name="T41" fmla="*/ 5 h 7"/>
                    <a:gd name="T42" fmla="*/ 1 w 2"/>
                    <a:gd name="T43" fmla="*/ 5 h 7"/>
                    <a:gd name="T44" fmla="*/ 1 w 2"/>
                    <a:gd name="T45" fmla="*/ 5 h 7"/>
                    <a:gd name="T46" fmla="*/ 1 w 2"/>
                    <a:gd name="T47" fmla="*/ 5 h 7"/>
                    <a:gd name="T48" fmla="*/ 2 w 2"/>
                    <a:gd name="T49" fmla="*/ 4 h 7"/>
                    <a:gd name="T50" fmla="*/ 2 w 2"/>
                    <a:gd name="T51" fmla="*/ 4 h 7"/>
                    <a:gd name="T52" fmla="*/ 2 w 2"/>
                    <a:gd name="T53" fmla="*/ 3 h 7"/>
                    <a:gd name="T54" fmla="*/ 2 w 2"/>
                    <a:gd name="T55" fmla="*/ 3 h 7"/>
                    <a:gd name="T56" fmla="*/ 2 w 2"/>
                    <a:gd name="T57" fmla="*/ 3 h 7"/>
                    <a:gd name="T58" fmla="*/ 2 w 2"/>
                    <a:gd name="T59" fmla="*/ 3 h 7"/>
                    <a:gd name="T60" fmla="*/ 2 w 2"/>
                    <a:gd name="T61" fmla="*/ 2 h 7"/>
                    <a:gd name="T62" fmla="*/ 2 w 2"/>
                    <a:gd name="T63" fmla="*/ 2 h 7"/>
                    <a:gd name="T64" fmla="*/ 2 w 2"/>
                    <a:gd name="T65" fmla="*/ 1 h 7"/>
                    <a:gd name="T66" fmla="*/ 2 w 2"/>
                    <a:gd name="T67" fmla="*/ 1 h 7"/>
                    <a:gd name="T68" fmla="*/ 2 w 2"/>
                    <a:gd name="T69" fmla="*/ 0 h 7"/>
                    <a:gd name="T70" fmla="*/ 2 w 2"/>
                    <a:gd name="T71" fmla="*/ 0 h 7"/>
                    <a:gd name="T72" fmla="*/ 2 w 2"/>
                    <a:gd name="T73" fmla="*/ 0 h 7"/>
                    <a:gd name="T74" fmla="*/ 2 w 2"/>
                    <a:gd name="T75" fmla="*/ 0 h 7"/>
                    <a:gd name="T76" fmla="*/ 2 w 2"/>
                    <a:gd name="T77" fmla="*/ 0 h 7"/>
                    <a:gd name="T78" fmla="*/ 2 w 2"/>
                    <a:gd name="T79" fmla="*/ 0 h 7"/>
                    <a:gd name="T80" fmla="*/ 2 w 2"/>
                    <a:gd name="T81" fmla="*/ 0 h 7"/>
                    <a:gd name="T82" fmla="*/ 1 w 2"/>
                    <a:gd name="T83" fmla="*/ 0 h 7"/>
                    <a:gd name="T84" fmla="*/ 1 w 2"/>
                    <a:gd name="T85" fmla="*/ 0 h 7"/>
                    <a:gd name="T86" fmla="*/ 1 w 2"/>
                    <a:gd name="T87" fmla="*/ 0 h 7"/>
                    <a:gd name="T88" fmla="*/ 1 w 2"/>
                    <a:gd name="T89" fmla="*/ 0 h 7"/>
                    <a:gd name="T90" fmla="*/ 1 w 2"/>
                    <a:gd name="T91" fmla="*/ 0 h 7"/>
                    <a:gd name="T92" fmla="*/ 1 w 2"/>
                    <a:gd name="T93" fmla="*/ 0 h 7"/>
                    <a:gd name="T94" fmla="*/ 1 w 2"/>
                    <a:gd name="T95" fmla="*/ 0 h 7"/>
                    <a:gd name="T96" fmla="*/ 0 w 2"/>
                    <a:gd name="T97" fmla="*/ 0 h 7"/>
                    <a:gd name="T98" fmla="*/ 0 w 2"/>
                    <a:gd name="T99" fmla="*/ 0 h 7"/>
                    <a:gd name="T100" fmla="*/ 0 w 2"/>
                    <a:gd name="T101" fmla="*/ 0 h 7"/>
                    <a:gd name="T102" fmla="*/ 0 w 2"/>
                    <a:gd name="T103" fmla="*/ 0 h 7"/>
                    <a:gd name="T104" fmla="*/ 0 w 2"/>
                    <a:gd name="T105" fmla="*/ 1 h 7"/>
                    <a:gd name="T106" fmla="*/ 0 w 2"/>
                    <a:gd name="T107" fmla="*/ 1 h 7"/>
                    <a:gd name="T108" fmla="*/ 0 w 2"/>
                    <a:gd name="T109" fmla="*/ 2 h 7"/>
                    <a:gd name="T110" fmla="*/ 0 w 2"/>
                    <a:gd name="T111" fmla="*/ 2 h 7"/>
                    <a:gd name="T112" fmla="*/ 0 w 2"/>
                    <a:gd name="T113" fmla="*/ 2 h 7"/>
                    <a:gd name="T114" fmla="*/ 0 w 2"/>
                    <a:gd name="T11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" h="7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1" y="5"/>
                        <a:pt x="1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15" name="Freeform 19">
                  <a:extLst>
                    <a:ext uri="{FF2B5EF4-FFF2-40B4-BE49-F238E27FC236}">
                      <a16:creationId xmlns:a16="http://schemas.microsoft.com/office/drawing/2014/main" id="{07CF0D1C-EB96-2242-AC9B-74EBC3C889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8" y="2659"/>
                  <a:ext cx="7" cy="7"/>
                </a:xfrm>
                <a:custGeom>
                  <a:avLst/>
                  <a:gdLst>
                    <a:gd name="T0" fmla="*/ 3 w 4"/>
                    <a:gd name="T1" fmla="*/ 4 h 4"/>
                    <a:gd name="T2" fmla="*/ 3 w 4"/>
                    <a:gd name="T3" fmla="*/ 4 h 4"/>
                    <a:gd name="T4" fmla="*/ 3 w 4"/>
                    <a:gd name="T5" fmla="*/ 3 h 4"/>
                    <a:gd name="T6" fmla="*/ 3 w 4"/>
                    <a:gd name="T7" fmla="*/ 3 h 4"/>
                    <a:gd name="T8" fmla="*/ 3 w 4"/>
                    <a:gd name="T9" fmla="*/ 3 h 4"/>
                    <a:gd name="T10" fmla="*/ 3 w 4"/>
                    <a:gd name="T11" fmla="*/ 3 h 4"/>
                    <a:gd name="T12" fmla="*/ 3 w 4"/>
                    <a:gd name="T13" fmla="*/ 3 h 4"/>
                    <a:gd name="T14" fmla="*/ 3 w 4"/>
                    <a:gd name="T15" fmla="*/ 3 h 4"/>
                    <a:gd name="T16" fmla="*/ 3 w 4"/>
                    <a:gd name="T17" fmla="*/ 3 h 4"/>
                    <a:gd name="T18" fmla="*/ 3 w 4"/>
                    <a:gd name="T19" fmla="*/ 3 h 4"/>
                    <a:gd name="T20" fmla="*/ 3 w 4"/>
                    <a:gd name="T21" fmla="*/ 2 h 4"/>
                    <a:gd name="T22" fmla="*/ 4 w 4"/>
                    <a:gd name="T23" fmla="*/ 2 h 4"/>
                    <a:gd name="T24" fmla="*/ 4 w 4"/>
                    <a:gd name="T25" fmla="*/ 2 h 4"/>
                    <a:gd name="T26" fmla="*/ 4 w 4"/>
                    <a:gd name="T27" fmla="*/ 1 h 4"/>
                    <a:gd name="T28" fmla="*/ 4 w 4"/>
                    <a:gd name="T29" fmla="*/ 1 h 4"/>
                    <a:gd name="T30" fmla="*/ 4 w 4"/>
                    <a:gd name="T31" fmla="*/ 1 h 4"/>
                    <a:gd name="T32" fmla="*/ 4 w 4"/>
                    <a:gd name="T33" fmla="*/ 1 h 4"/>
                    <a:gd name="T34" fmla="*/ 3 w 4"/>
                    <a:gd name="T35" fmla="*/ 1 h 4"/>
                    <a:gd name="T36" fmla="*/ 3 w 4"/>
                    <a:gd name="T37" fmla="*/ 1 h 4"/>
                    <a:gd name="T38" fmla="*/ 3 w 4"/>
                    <a:gd name="T39" fmla="*/ 0 h 4"/>
                    <a:gd name="T40" fmla="*/ 3 w 4"/>
                    <a:gd name="T41" fmla="*/ 1 h 4"/>
                    <a:gd name="T42" fmla="*/ 3 w 4"/>
                    <a:gd name="T43" fmla="*/ 1 h 4"/>
                    <a:gd name="T44" fmla="*/ 2 w 4"/>
                    <a:gd name="T45" fmla="*/ 1 h 4"/>
                    <a:gd name="T46" fmla="*/ 2 w 4"/>
                    <a:gd name="T47" fmla="*/ 1 h 4"/>
                    <a:gd name="T48" fmla="*/ 2 w 4"/>
                    <a:gd name="T49" fmla="*/ 1 h 4"/>
                    <a:gd name="T50" fmla="*/ 1 w 4"/>
                    <a:gd name="T51" fmla="*/ 1 h 4"/>
                    <a:gd name="T52" fmla="*/ 1 w 4"/>
                    <a:gd name="T53" fmla="*/ 1 h 4"/>
                    <a:gd name="T54" fmla="*/ 1 w 4"/>
                    <a:gd name="T55" fmla="*/ 1 h 4"/>
                    <a:gd name="T56" fmla="*/ 1 w 4"/>
                    <a:gd name="T57" fmla="*/ 2 h 4"/>
                    <a:gd name="T58" fmla="*/ 0 w 4"/>
                    <a:gd name="T59" fmla="*/ 2 h 4"/>
                    <a:gd name="T60" fmla="*/ 0 w 4"/>
                    <a:gd name="T61" fmla="*/ 2 h 4"/>
                    <a:gd name="T62" fmla="*/ 0 w 4"/>
                    <a:gd name="T63" fmla="*/ 3 h 4"/>
                    <a:gd name="T64" fmla="*/ 0 w 4"/>
                    <a:gd name="T65" fmla="*/ 3 h 4"/>
                    <a:gd name="T66" fmla="*/ 1 w 4"/>
                    <a:gd name="T67" fmla="*/ 3 h 4"/>
                    <a:gd name="T68" fmla="*/ 1 w 4"/>
                    <a:gd name="T69" fmla="*/ 4 h 4"/>
                    <a:gd name="T70" fmla="*/ 1 w 4"/>
                    <a:gd name="T71" fmla="*/ 4 h 4"/>
                    <a:gd name="T72" fmla="*/ 1 w 4"/>
                    <a:gd name="T73" fmla="*/ 4 h 4"/>
                    <a:gd name="T74" fmla="*/ 1 w 4"/>
                    <a:gd name="T75" fmla="*/ 4 h 4"/>
                    <a:gd name="T76" fmla="*/ 2 w 4"/>
                    <a:gd name="T77" fmla="*/ 4 h 4"/>
                    <a:gd name="T78" fmla="*/ 2 w 4"/>
                    <a:gd name="T79" fmla="*/ 4 h 4"/>
                    <a:gd name="T80" fmla="*/ 2 w 4"/>
                    <a:gd name="T81" fmla="*/ 4 h 4"/>
                    <a:gd name="T82" fmla="*/ 2 w 4"/>
                    <a:gd name="T83" fmla="*/ 4 h 4"/>
                    <a:gd name="T84" fmla="*/ 2 w 4"/>
                    <a:gd name="T85" fmla="*/ 4 h 4"/>
                    <a:gd name="T86" fmla="*/ 3 w 4"/>
                    <a:gd name="T87" fmla="*/ 4 h 4"/>
                    <a:gd name="T88" fmla="*/ 2 w 4"/>
                    <a:gd name="T89" fmla="*/ 4 h 4"/>
                    <a:gd name="T90" fmla="*/ 2 w 4"/>
                    <a:gd name="T91" fmla="*/ 4 h 4"/>
                    <a:gd name="T92" fmla="*/ 2 w 4"/>
                    <a:gd name="T93" fmla="*/ 4 h 4"/>
                    <a:gd name="T94" fmla="*/ 3 w 4"/>
                    <a:gd name="T95" fmla="*/ 3 h 4"/>
                    <a:gd name="T96" fmla="*/ 3 w 4"/>
                    <a:gd name="T9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" h="4">
                      <a:moveTo>
                        <a:pt x="3" y="4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3" y="4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16" name="Freeform 20">
                  <a:extLst>
                    <a:ext uri="{FF2B5EF4-FFF2-40B4-BE49-F238E27FC236}">
                      <a16:creationId xmlns:a16="http://schemas.microsoft.com/office/drawing/2014/main" id="{FBC57F45-CBA2-E64F-8A1B-AE746DD91B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2548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0 w 1"/>
                    <a:gd name="T4" fmla="*/ 0 w 1"/>
                    <a:gd name="T5" fmla="*/ 0 w 1"/>
                    <a:gd name="T6" fmla="*/ 0 w 1"/>
                    <a:gd name="T7" fmla="*/ 0 w 1"/>
                    <a:gd name="T8" fmla="*/ 0 w 1"/>
                    <a:gd name="T9" fmla="*/ 0 w 1"/>
                    <a:gd name="T10" fmla="*/ 0 w 1"/>
                    <a:gd name="T11" fmla="*/ 0 w 1"/>
                    <a:gd name="T12" fmla="*/ 1 w 1"/>
                    <a:gd name="T13" fmla="*/ 1 w 1"/>
                    <a:gd name="T14" fmla="*/ 1 w 1"/>
                    <a:gd name="T15" fmla="*/ 1 w 1"/>
                    <a:gd name="T16" fmla="*/ 1 w 1"/>
                    <a:gd name="T17" fmla="*/ 1 w 1"/>
                    <a:gd name="T18" fmla="*/ 1 w 1"/>
                    <a:gd name="T19" fmla="*/ 1 w 1"/>
                    <a:gd name="T20" fmla="*/ 0 w 1"/>
                    <a:gd name="T21" fmla="*/ 0 w 1"/>
                    <a:gd name="T2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17" name="Freeform 21">
                  <a:extLst>
                    <a:ext uri="{FF2B5EF4-FFF2-40B4-BE49-F238E27FC236}">
                      <a16:creationId xmlns:a16="http://schemas.microsoft.com/office/drawing/2014/main" id="{F26A58F8-A9DC-F945-BD78-5D95545B70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8" y="2541"/>
                  <a:ext cx="14" cy="13"/>
                </a:xfrm>
                <a:custGeom>
                  <a:avLst/>
                  <a:gdLst>
                    <a:gd name="T0" fmla="*/ 1 w 8"/>
                    <a:gd name="T1" fmla="*/ 7 h 7"/>
                    <a:gd name="T2" fmla="*/ 2 w 8"/>
                    <a:gd name="T3" fmla="*/ 7 h 7"/>
                    <a:gd name="T4" fmla="*/ 3 w 8"/>
                    <a:gd name="T5" fmla="*/ 7 h 7"/>
                    <a:gd name="T6" fmla="*/ 4 w 8"/>
                    <a:gd name="T7" fmla="*/ 7 h 7"/>
                    <a:gd name="T8" fmla="*/ 5 w 8"/>
                    <a:gd name="T9" fmla="*/ 6 h 7"/>
                    <a:gd name="T10" fmla="*/ 6 w 8"/>
                    <a:gd name="T11" fmla="*/ 6 h 7"/>
                    <a:gd name="T12" fmla="*/ 6 w 8"/>
                    <a:gd name="T13" fmla="*/ 6 h 7"/>
                    <a:gd name="T14" fmla="*/ 6 w 8"/>
                    <a:gd name="T15" fmla="*/ 4 h 7"/>
                    <a:gd name="T16" fmla="*/ 7 w 8"/>
                    <a:gd name="T17" fmla="*/ 3 h 7"/>
                    <a:gd name="T18" fmla="*/ 7 w 8"/>
                    <a:gd name="T19" fmla="*/ 3 h 7"/>
                    <a:gd name="T20" fmla="*/ 7 w 8"/>
                    <a:gd name="T21" fmla="*/ 3 h 7"/>
                    <a:gd name="T22" fmla="*/ 8 w 8"/>
                    <a:gd name="T23" fmla="*/ 2 h 7"/>
                    <a:gd name="T24" fmla="*/ 8 w 8"/>
                    <a:gd name="T25" fmla="*/ 2 h 7"/>
                    <a:gd name="T26" fmla="*/ 8 w 8"/>
                    <a:gd name="T27" fmla="*/ 1 h 7"/>
                    <a:gd name="T28" fmla="*/ 8 w 8"/>
                    <a:gd name="T29" fmla="*/ 1 h 7"/>
                    <a:gd name="T30" fmla="*/ 7 w 8"/>
                    <a:gd name="T31" fmla="*/ 0 h 7"/>
                    <a:gd name="T32" fmla="*/ 6 w 8"/>
                    <a:gd name="T33" fmla="*/ 0 h 7"/>
                    <a:gd name="T34" fmla="*/ 6 w 8"/>
                    <a:gd name="T35" fmla="*/ 0 h 7"/>
                    <a:gd name="T36" fmla="*/ 6 w 8"/>
                    <a:gd name="T37" fmla="*/ 0 h 7"/>
                    <a:gd name="T38" fmla="*/ 6 w 8"/>
                    <a:gd name="T39" fmla="*/ 0 h 7"/>
                    <a:gd name="T40" fmla="*/ 6 w 8"/>
                    <a:gd name="T41" fmla="*/ 0 h 7"/>
                    <a:gd name="T42" fmla="*/ 6 w 8"/>
                    <a:gd name="T43" fmla="*/ 0 h 7"/>
                    <a:gd name="T44" fmla="*/ 5 w 8"/>
                    <a:gd name="T45" fmla="*/ 0 h 7"/>
                    <a:gd name="T46" fmla="*/ 5 w 8"/>
                    <a:gd name="T47" fmla="*/ 0 h 7"/>
                    <a:gd name="T48" fmla="*/ 4 w 8"/>
                    <a:gd name="T49" fmla="*/ 1 h 7"/>
                    <a:gd name="T50" fmla="*/ 5 w 8"/>
                    <a:gd name="T51" fmla="*/ 1 h 7"/>
                    <a:gd name="T52" fmla="*/ 4 w 8"/>
                    <a:gd name="T53" fmla="*/ 2 h 7"/>
                    <a:gd name="T54" fmla="*/ 4 w 8"/>
                    <a:gd name="T55" fmla="*/ 2 h 7"/>
                    <a:gd name="T56" fmla="*/ 3 w 8"/>
                    <a:gd name="T57" fmla="*/ 2 h 7"/>
                    <a:gd name="T58" fmla="*/ 3 w 8"/>
                    <a:gd name="T59" fmla="*/ 2 h 7"/>
                    <a:gd name="T60" fmla="*/ 3 w 8"/>
                    <a:gd name="T61" fmla="*/ 2 h 7"/>
                    <a:gd name="T62" fmla="*/ 2 w 8"/>
                    <a:gd name="T63" fmla="*/ 2 h 7"/>
                    <a:gd name="T64" fmla="*/ 2 w 8"/>
                    <a:gd name="T65" fmla="*/ 2 h 7"/>
                    <a:gd name="T66" fmla="*/ 2 w 8"/>
                    <a:gd name="T67" fmla="*/ 3 h 7"/>
                    <a:gd name="T68" fmla="*/ 2 w 8"/>
                    <a:gd name="T69" fmla="*/ 3 h 7"/>
                    <a:gd name="T70" fmla="*/ 2 w 8"/>
                    <a:gd name="T71" fmla="*/ 3 h 7"/>
                    <a:gd name="T72" fmla="*/ 2 w 8"/>
                    <a:gd name="T73" fmla="*/ 4 h 7"/>
                    <a:gd name="T74" fmla="*/ 2 w 8"/>
                    <a:gd name="T75" fmla="*/ 4 h 7"/>
                    <a:gd name="T76" fmla="*/ 3 w 8"/>
                    <a:gd name="T77" fmla="*/ 4 h 7"/>
                    <a:gd name="T78" fmla="*/ 3 w 8"/>
                    <a:gd name="T79" fmla="*/ 4 h 7"/>
                    <a:gd name="T80" fmla="*/ 2 w 8"/>
                    <a:gd name="T81" fmla="*/ 5 h 7"/>
                    <a:gd name="T82" fmla="*/ 2 w 8"/>
                    <a:gd name="T83" fmla="*/ 5 h 7"/>
                    <a:gd name="T84" fmla="*/ 2 w 8"/>
                    <a:gd name="T85" fmla="*/ 5 h 7"/>
                    <a:gd name="T86" fmla="*/ 2 w 8"/>
                    <a:gd name="T87" fmla="*/ 5 h 7"/>
                    <a:gd name="T88" fmla="*/ 1 w 8"/>
                    <a:gd name="T89" fmla="*/ 6 h 7"/>
                    <a:gd name="T90" fmla="*/ 1 w 8"/>
                    <a:gd name="T91" fmla="*/ 6 h 7"/>
                    <a:gd name="T92" fmla="*/ 1 w 8"/>
                    <a:gd name="T93" fmla="*/ 6 h 7"/>
                    <a:gd name="T94" fmla="*/ 1 w 8"/>
                    <a:gd name="T95" fmla="*/ 6 h 7"/>
                    <a:gd name="T96" fmla="*/ 1 w 8"/>
                    <a:gd name="T97" fmla="*/ 7 h 7"/>
                    <a:gd name="T98" fmla="*/ 1 w 8"/>
                    <a:gd name="T99" fmla="*/ 7 h 7"/>
                    <a:gd name="T100" fmla="*/ 1 w 8"/>
                    <a:gd name="T101" fmla="*/ 7 h 7"/>
                    <a:gd name="T102" fmla="*/ 1 w 8"/>
                    <a:gd name="T10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8" h="7">
                      <a:moveTo>
                        <a:pt x="1" y="7"/>
                      </a:move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6"/>
                      </a:cubicBezTo>
                      <a:cubicBezTo>
                        <a:pt x="4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7" y="4"/>
                        <a:pt x="7" y="3"/>
                        <a:pt x="7" y="3"/>
                      </a:cubicBezTo>
                      <a:cubicBezTo>
                        <a:pt x="7" y="3"/>
                        <a:pt x="6" y="3"/>
                        <a:pt x="6" y="3"/>
                      </a:cubicBezTo>
                      <a:cubicBezTo>
                        <a:pt x="6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3"/>
                        <a:pt x="3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5"/>
                        <a:pt x="1" y="5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0" y="6"/>
                        <a:pt x="0" y="7"/>
                      </a:cubicBezTo>
                      <a:cubicBezTo>
                        <a:pt x="0" y="7"/>
                        <a:pt x="0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18" name="Freeform 22">
                  <a:extLst>
                    <a:ext uri="{FF2B5EF4-FFF2-40B4-BE49-F238E27FC236}">
                      <a16:creationId xmlns:a16="http://schemas.microsoft.com/office/drawing/2014/main" id="{28D42C87-4DEB-4C47-A64D-2E6D96EE77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2532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  <a:gd name="T10" fmla="*/ 1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1 w 1"/>
                    <a:gd name="T17" fmla="*/ 1 h 1"/>
                    <a:gd name="T18" fmla="*/ 1 w 1"/>
                    <a:gd name="T19" fmla="*/ 0 h 1"/>
                    <a:gd name="T20" fmla="*/ 1 w 1"/>
                    <a:gd name="T21" fmla="*/ 0 h 1"/>
                    <a:gd name="T22" fmla="*/ 1 w 1"/>
                    <a:gd name="T23" fmla="*/ 0 h 1"/>
                    <a:gd name="T24" fmla="*/ 1 w 1"/>
                    <a:gd name="T25" fmla="*/ 0 h 1"/>
                    <a:gd name="T26" fmla="*/ 1 w 1"/>
                    <a:gd name="T27" fmla="*/ 0 h 1"/>
                    <a:gd name="T28" fmla="*/ 1 w 1"/>
                    <a:gd name="T29" fmla="*/ 0 h 1"/>
                    <a:gd name="T30" fmla="*/ 1 w 1"/>
                    <a:gd name="T31" fmla="*/ 0 h 1"/>
                    <a:gd name="T32" fmla="*/ 0 w 1"/>
                    <a:gd name="T33" fmla="*/ 0 h 1"/>
                    <a:gd name="T34" fmla="*/ 0 w 1"/>
                    <a:gd name="T35" fmla="*/ 0 h 1"/>
                    <a:gd name="T36" fmla="*/ 0 w 1"/>
                    <a:gd name="T37" fmla="*/ 0 h 1"/>
                    <a:gd name="T38" fmla="*/ 0 w 1"/>
                    <a:gd name="T39" fmla="*/ 1 h 1"/>
                    <a:gd name="T40" fmla="*/ 0 w 1"/>
                    <a:gd name="T41" fmla="*/ 1 h 1"/>
                    <a:gd name="T42" fmla="*/ 0 w 1"/>
                    <a:gd name="T43" fmla="*/ 1 h 1"/>
                    <a:gd name="T44" fmla="*/ 0 w 1"/>
                    <a:gd name="T45" fmla="*/ 1 h 1"/>
                    <a:gd name="T46" fmla="*/ 0 w 1"/>
                    <a:gd name="T47" fmla="*/ 1 h 1"/>
                    <a:gd name="T48" fmla="*/ 0 w 1"/>
                    <a:gd name="T49" fmla="*/ 1 h 1"/>
                    <a:gd name="T50" fmla="*/ 0 w 1"/>
                    <a:gd name="T51" fmla="*/ 1 h 1"/>
                    <a:gd name="T52" fmla="*/ 0 w 1"/>
                    <a:gd name="T53" fmla="*/ 1 h 1"/>
                    <a:gd name="T54" fmla="*/ 1 w 1"/>
                    <a:gd name="T55" fmla="*/ 1 h 1"/>
                    <a:gd name="T56" fmla="*/ 1 w 1"/>
                    <a:gd name="T57" fmla="*/ 1 h 1"/>
                    <a:gd name="T58" fmla="*/ 1 w 1"/>
                    <a:gd name="T59" fmla="*/ 1 h 1"/>
                    <a:gd name="T60" fmla="*/ 1 w 1"/>
                    <a:gd name="T61" fmla="*/ 1 h 1"/>
                    <a:gd name="T62" fmla="*/ 1 w 1"/>
                    <a:gd name="T63" fmla="*/ 1 h 1"/>
                    <a:gd name="T64" fmla="*/ 1 w 1"/>
                    <a:gd name="T65" fmla="*/ 1 h 1"/>
                    <a:gd name="T66" fmla="*/ 1 w 1"/>
                    <a:gd name="T67" fmla="*/ 1 h 1"/>
                    <a:gd name="T68" fmla="*/ 1 w 1"/>
                    <a:gd name="T69" fmla="*/ 1 h 1"/>
                    <a:gd name="T70" fmla="*/ 1 w 1"/>
                    <a:gd name="T71" fmla="*/ 1 h 1"/>
                    <a:gd name="T72" fmla="*/ 1 w 1"/>
                    <a:gd name="T73" fmla="*/ 1 h 1"/>
                    <a:gd name="T74" fmla="*/ 1 w 1"/>
                    <a:gd name="T75" fmla="*/ 1 h 1"/>
                    <a:gd name="T76" fmla="*/ 1 w 1"/>
                    <a:gd name="T77" fmla="*/ 1 h 1"/>
                    <a:gd name="T78" fmla="*/ 1 w 1"/>
                    <a:gd name="T79" fmla="*/ 1 h 1"/>
                    <a:gd name="T80" fmla="*/ 1 w 1"/>
                    <a:gd name="T81" fmla="*/ 1 h 1"/>
                    <a:gd name="T82" fmla="*/ 1 w 1"/>
                    <a:gd name="T83" fmla="*/ 1 h 1"/>
                    <a:gd name="T84" fmla="*/ 1 w 1"/>
                    <a:gd name="T85" fmla="*/ 1 h 1"/>
                    <a:gd name="T86" fmla="*/ 1 w 1"/>
                    <a:gd name="T87" fmla="*/ 1 h 1"/>
                    <a:gd name="T88" fmla="*/ 1 w 1"/>
                    <a:gd name="T89" fmla="*/ 1 h 1"/>
                    <a:gd name="T90" fmla="*/ 1 w 1"/>
                    <a:gd name="T91" fmla="*/ 1 h 1"/>
                    <a:gd name="T92" fmla="*/ 1 w 1"/>
                    <a:gd name="T93" fmla="*/ 1 h 1"/>
                    <a:gd name="T94" fmla="*/ 1 w 1"/>
                    <a:gd name="T95" fmla="*/ 1 h 1"/>
                    <a:gd name="T96" fmla="*/ 1 w 1"/>
                    <a:gd name="T97" fmla="*/ 1 h 1"/>
                    <a:gd name="T98" fmla="*/ 1 w 1"/>
                    <a:gd name="T9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19" name="Freeform 23">
                  <a:extLst>
                    <a:ext uri="{FF2B5EF4-FFF2-40B4-BE49-F238E27FC236}">
                      <a16:creationId xmlns:a16="http://schemas.microsoft.com/office/drawing/2014/main" id="{50E088EC-8F5E-8543-B902-6D6CEF0856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2529"/>
                  <a:ext cx="2" cy="3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1 w 1"/>
                    <a:gd name="T5" fmla="*/ 1 h 2"/>
                    <a:gd name="T6" fmla="*/ 1 w 1"/>
                    <a:gd name="T7" fmla="*/ 0 h 2"/>
                    <a:gd name="T8" fmla="*/ 1 w 1"/>
                    <a:gd name="T9" fmla="*/ 0 h 2"/>
                    <a:gd name="T10" fmla="*/ 1 w 1"/>
                    <a:gd name="T11" fmla="*/ 0 h 2"/>
                    <a:gd name="T12" fmla="*/ 1 w 1"/>
                    <a:gd name="T13" fmla="*/ 1 h 2"/>
                    <a:gd name="T14" fmla="*/ 1 w 1"/>
                    <a:gd name="T15" fmla="*/ 1 h 2"/>
                    <a:gd name="T16" fmla="*/ 1 w 1"/>
                    <a:gd name="T17" fmla="*/ 1 h 2"/>
                    <a:gd name="T18" fmla="*/ 1 w 1"/>
                    <a:gd name="T19" fmla="*/ 1 h 2"/>
                    <a:gd name="T20" fmla="*/ 1 w 1"/>
                    <a:gd name="T21" fmla="*/ 1 h 2"/>
                    <a:gd name="T22" fmla="*/ 1 w 1"/>
                    <a:gd name="T23" fmla="*/ 1 h 2"/>
                    <a:gd name="T24" fmla="*/ 0 w 1"/>
                    <a:gd name="T25" fmla="*/ 1 h 2"/>
                    <a:gd name="T26" fmla="*/ 0 w 1"/>
                    <a:gd name="T27" fmla="*/ 1 h 2"/>
                    <a:gd name="T28" fmla="*/ 0 w 1"/>
                    <a:gd name="T29" fmla="*/ 1 h 2"/>
                    <a:gd name="T30" fmla="*/ 0 w 1"/>
                    <a:gd name="T31" fmla="*/ 1 h 2"/>
                    <a:gd name="T32" fmla="*/ 0 w 1"/>
                    <a:gd name="T33" fmla="*/ 1 h 2"/>
                    <a:gd name="T34" fmla="*/ 0 w 1"/>
                    <a:gd name="T35" fmla="*/ 1 h 2"/>
                    <a:gd name="T36" fmla="*/ 0 w 1"/>
                    <a:gd name="T37" fmla="*/ 1 h 2"/>
                    <a:gd name="T38" fmla="*/ 0 w 1"/>
                    <a:gd name="T39" fmla="*/ 2 h 2"/>
                    <a:gd name="T40" fmla="*/ 0 w 1"/>
                    <a:gd name="T41" fmla="*/ 2 h 2"/>
                    <a:gd name="T42" fmla="*/ 0 w 1"/>
                    <a:gd name="T43" fmla="*/ 2 h 2"/>
                    <a:gd name="T44" fmla="*/ 0 w 1"/>
                    <a:gd name="T45" fmla="*/ 2 h 2"/>
                    <a:gd name="T46" fmla="*/ 0 w 1"/>
                    <a:gd name="T47" fmla="*/ 2 h 2"/>
                    <a:gd name="T48" fmla="*/ 0 w 1"/>
                    <a:gd name="T49" fmla="*/ 2 h 2"/>
                    <a:gd name="T50" fmla="*/ 0 w 1"/>
                    <a:gd name="T51" fmla="*/ 2 h 2"/>
                    <a:gd name="T52" fmla="*/ 0 w 1"/>
                    <a:gd name="T53" fmla="*/ 2 h 2"/>
                    <a:gd name="T54" fmla="*/ 0 w 1"/>
                    <a:gd name="T55" fmla="*/ 2 h 2"/>
                    <a:gd name="T56" fmla="*/ 0 w 1"/>
                    <a:gd name="T57" fmla="*/ 2 h 2"/>
                    <a:gd name="T58" fmla="*/ 0 w 1"/>
                    <a:gd name="T59" fmla="*/ 2 h 2"/>
                    <a:gd name="T60" fmla="*/ 1 w 1"/>
                    <a:gd name="T61" fmla="*/ 1 h 2"/>
                    <a:gd name="T62" fmla="*/ 1 w 1"/>
                    <a:gd name="T63" fmla="*/ 1 h 2"/>
                    <a:gd name="T64" fmla="*/ 1 w 1"/>
                    <a:gd name="T65" fmla="*/ 1 h 2"/>
                    <a:gd name="T66" fmla="*/ 1 w 1"/>
                    <a:gd name="T67" fmla="*/ 1 h 2"/>
                    <a:gd name="T68" fmla="*/ 1 w 1"/>
                    <a:gd name="T69" fmla="*/ 2 h 2"/>
                    <a:gd name="T70" fmla="*/ 1 w 1"/>
                    <a:gd name="T71" fmla="*/ 2 h 2"/>
                    <a:gd name="T72" fmla="*/ 1 w 1"/>
                    <a:gd name="T73" fmla="*/ 2 h 2"/>
                    <a:gd name="T74" fmla="*/ 1 w 1"/>
                    <a:gd name="T75" fmla="*/ 2 h 2"/>
                    <a:gd name="T76" fmla="*/ 1 w 1"/>
                    <a:gd name="T77" fmla="*/ 1 h 2"/>
                    <a:gd name="T78" fmla="*/ 1 w 1"/>
                    <a:gd name="T79" fmla="*/ 1 h 2"/>
                    <a:gd name="T80" fmla="*/ 1 w 1"/>
                    <a:gd name="T81" fmla="*/ 1 h 2"/>
                    <a:gd name="T82" fmla="*/ 1 w 1"/>
                    <a:gd name="T83" fmla="*/ 1 h 2"/>
                    <a:gd name="T84" fmla="*/ 1 w 1"/>
                    <a:gd name="T85" fmla="*/ 1 h 2"/>
                    <a:gd name="T86" fmla="*/ 1 w 1"/>
                    <a:gd name="T87" fmla="*/ 1 h 2"/>
                    <a:gd name="T88" fmla="*/ 1 w 1"/>
                    <a:gd name="T89" fmla="*/ 1 h 2"/>
                    <a:gd name="T90" fmla="*/ 1 w 1"/>
                    <a:gd name="T91" fmla="*/ 1 h 2"/>
                    <a:gd name="T92" fmla="*/ 1 w 1"/>
                    <a:gd name="T93" fmla="*/ 1 h 2"/>
                    <a:gd name="T94" fmla="*/ 1 w 1"/>
                    <a:gd name="T95" fmla="*/ 1 h 2"/>
                    <a:gd name="T96" fmla="*/ 1 w 1"/>
                    <a:gd name="T97" fmla="*/ 1 h 2"/>
                    <a:gd name="T98" fmla="*/ 1 w 1"/>
                    <a:gd name="T9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0" name="Freeform 24">
                  <a:extLst>
                    <a:ext uri="{FF2B5EF4-FFF2-40B4-BE49-F238E27FC236}">
                      <a16:creationId xmlns:a16="http://schemas.microsoft.com/office/drawing/2014/main" id="{7CC01579-B057-924C-AF5E-51E4CAFDFC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2536"/>
                  <a:ext cx="2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1 w 1"/>
                    <a:gd name="T11" fmla="*/ 1 h 1"/>
                    <a:gd name="T12" fmla="*/ 0 w 1"/>
                    <a:gd name="T13" fmla="*/ 0 h 1"/>
                    <a:gd name="T14" fmla="*/ 0 w 1"/>
                    <a:gd name="T15" fmla="*/ 1 h 1"/>
                    <a:gd name="T16" fmla="*/ 0 w 1"/>
                    <a:gd name="T17" fmla="*/ 1 h 1"/>
                    <a:gd name="T18" fmla="*/ 0 w 1"/>
                    <a:gd name="T19" fmla="*/ 1 h 1"/>
                    <a:gd name="T20" fmla="*/ 0 w 1"/>
                    <a:gd name="T21" fmla="*/ 1 h 1"/>
                    <a:gd name="T22" fmla="*/ 0 w 1"/>
                    <a:gd name="T23" fmla="*/ 1 h 1"/>
                    <a:gd name="T24" fmla="*/ 0 w 1"/>
                    <a:gd name="T25" fmla="*/ 1 h 1"/>
                    <a:gd name="T26" fmla="*/ 0 w 1"/>
                    <a:gd name="T2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1" name="Freeform 25">
                  <a:extLst>
                    <a:ext uri="{FF2B5EF4-FFF2-40B4-BE49-F238E27FC236}">
                      <a16:creationId xmlns:a16="http://schemas.microsoft.com/office/drawing/2014/main" id="{395106D4-9274-B64C-B9A0-C46BADDAF6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0" y="2539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1 w 1"/>
                    <a:gd name="T5" fmla="*/ 1 w 1"/>
                    <a:gd name="T6" fmla="*/ 1 w 1"/>
                    <a:gd name="T7" fmla="*/ 1 w 1"/>
                    <a:gd name="T8" fmla="*/ 1 w 1"/>
                    <a:gd name="T9" fmla="*/ 1 w 1"/>
                    <a:gd name="T10" fmla="*/ 1 w 1"/>
                    <a:gd name="T11" fmla="*/ 0 w 1"/>
                    <a:gd name="T12" fmla="*/ 0 w 1"/>
                    <a:gd name="T13" fmla="*/ 0 w 1"/>
                    <a:gd name="T14" fmla="*/ 0 w 1"/>
                    <a:gd name="T15" fmla="*/ 0 w 1"/>
                    <a:gd name="T16" fmla="*/ 0 w 1"/>
                    <a:gd name="T17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2" name="Freeform 26">
                  <a:extLst>
                    <a:ext uri="{FF2B5EF4-FFF2-40B4-BE49-F238E27FC236}">
                      <a16:creationId xmlns:a16="http://schemas.microsoft.com/office/drawing/2014/main" id="{549059A7-5AD0-254D-9EE6-762D9E677A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0" y="2532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  <a:gd name="T3" fmla="*/ 1 w 1"/>
                    <a:gd name="T4" fmla="*/ 0 w 1"/>
                    <a:gd name="T5" fmla="*/ 0 w 1"/>
                    <a:gd name="T6" fmla="*/ 0 w 1"/>
                    <a:gd name="T7" fmla="*/ 0 w 1"/>
                    <a:gd name="T8" fmla="*/ 0 w 1"/>
                    <a:gd name="T9" fmla="*/ 0 w 1"/>
                    <a:gd name="T10" fmla="*/ 0 w 1"/>
                    <a:gd name="T11" fmla="*/ 0 w 1"/>
                    <a:gd name="T12" fmla="*/ 0 w 1"/>
                    <a:gd name="T13" fmla="*/ 0 w 1"/>
                    <a:gd name="T14" fmla="*/ 0 w 1"/>
                    <a:gd name="T15" fmla="*/ 1 w 1"/>
                    <a:gd name="T16" fmla="*/ 1 w 1"/>
                    <a:gd name="T17" fmla="*/ 1 w 1"/>
                    <a:gd name="T18" fmla="*/ 1 w 1"/>
                    <a:gd name="T19" fmla="*/ 1 w 1"/>
                    <a:gd name="T20" fmla="*/ 1 w 1"/>
                    <a:gd name="T21" fmla="*/ 1 w 1"/>
                    <a:gd name="T2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3" name="Freeform 27">
                  <a:extLst>
                    <a:ext uri="{FF2B5EF4-FFF2-40B4-BE49-F238E27FC236}">
                      <a16:creationId xmlns:a16="http://schemas.microsoft.com/office/drawing/2014/main" id="{FF792589-2899-F442-AE07-55637C2B36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2545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  <a:gd name="T3" fmla="*/ 1 w 1"/>
                    <a:gd name="T4" fmla="*/ 1 w 1"/>
                    <a:gd name="T5" fmla="*/ 1 w 1"/>
                    <a:gd name="T6" fmla="*/ 1 w 1"/>
                    <a:gd name="T7" fmla="*/ 1 w 1"/>
                    <a:gd name="T8" fmla="*/ 0 w 1"/>
                    <a:gd name="T9" fmla="*/ 1 w 1"/>
                    <a:gd name="T10" fmla="*/ 1 w 1"/>
                    <a:gd name="T11" fmla="*/ 1 w 1"/>
                    <a:gd name="T12" fmla="*/ 1 w 1"/>
                    <a:gd name="T13" fmla="*/ 1 w 1"/>
                    <a:gd name="T1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4" name="Freeform 28">
                  <a:extLst>
                    <a:ext uri="{FF2B5EF4-FFF2-40B4-BE49-F238E27FC236}">
                      <a16:creationId xmlns:a16="http://schemas.microsoft.com/office/drawing/2014/main" id="{CE3DC5BB-0A80-624E-B86D-FD7AEDA143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99" y="2496"/>
                  <a:ext cx="21" cy="13"/>
                </a:xfrm>
                <a:custGeom>
                  <a:avLst/>
                  <a:gdLst>
                    <a:gd name="T0" fmla="*/ 1 w 12"/>
                    <a:gd name="T1" fmla="*/ 6 h 7"/>
                    <a:gd name="T2" fmla="*/ 2 w 12"/>
                    <a:gd name="T3" fmla="*/ 6 h 7"/>
                    <a:gd name="T4" fmla="*/ 2 w 12"/>
                    <a:gd name="T5" fmla="*/ 6 h 7"/>
                    <a:gd name="T6" fmla="*/ 4 w 12"/>
                    <a:gd name="T7" fmla="*/ 7 h 7"/>
                    <a:gd name="T8" fmla="*/ 5 w 12"/>
                    <a:gd name="T9" fmla="*/ 7 h 7"/>
                    <a:gd name="T10" fmla="*/ 7 w 12"/>
                    <a:gd name="T11" fmla="*/ 7 h 7"/>
                    <a:gd name="T12" fmla="*/ 7 w 12"/>
                    <a:gd name="T13" fmla="*/ 6 h 7"/>
                    <a:gd name="T14" fmla="*/ 9 w 12"/>
                    <a:gd name="T15" fmla="*/ 6 h 7"/>
                    <a:gd name="T16" fmla="*/ 10 w 12"/>
                    <a:gd name="T17" fmla="*/ 5 h 7"/>
                    <a:gd name="T18" fmla="*/ 10 w 12"/>
                    <a:gd name="T19" fmla="*/ 5 h 7"/>
                    <a:gd name="T20" fmla="*/ 11 w 12"/>
                    <a:gd name="T21" fmla="*/ 5 h 7"/>
                    <a:gd name="T22" fmla="*/ 11 w 12"/>
                    <a:gd name="T23" fmla="*/ 4 h 7"/>
                    <a:gd name="T24" fmla="*/ 11 w 12"/>
                    <a:gd name="T25" fmla="*/ 4 h 7"/>
                    <a:gd name="T26" fmla="*/ 11 w 12"/>
                    <a:gd name="T27" fmla="*/ 4 h 7"/>
                    <a:gd name="T28" fmla="*/ 11 w 12"/>
                    <a:gd name="T29" fmla="*/ 3 h 7"/>
                    <a:gd name="T30" fmla="*/ 11 w 12"/>
                    <a:gd name="T31" fmla="*/ 2 h 7"/>
                    <a:gd name="T32" fmla="*/ 11 w 12"/>
                    <a:gd name="T33" fmla="*/ 2 h 7"/>
                    <a:gd name="T34" fmla="*/ 12 w 12"/>
                    <a:gd name="T35" fmla="*/ 1 h 7"/>
                    <a:gd name="T36" fmla="*/ 11 w 12"/>
                    <a:gd name="T37" fmla="*/ 2 h 7"/>
                    <a:gd name="T38" fmla="*/ 10 w 12"/>
                    <a:gd name="T39" fmla="*/ 1 h 7"/>
                    <a:gd name="T40" fmla="*/ 10 w 12"/>
                    <a:gd name="T41" fmla="*/ 1 h 7"/>
                    <a:gd name="T42" fmla="*/ 9 w 12"/>
                    <a:gd name="T43" fmla="*/ 1 h 7"/>
                    <a:gd name="T44" fmla="*/ 9 w 12"/>
                    <a:gd name="T45" fmla="*/ 2 h 7"/>
                    <a:gd name="T46" fmla="*/ 8 w 12"/>
                    <a:gd name="T47" fmla="*/ 1 h 7"/>
                    <a:gd name="T48" fmla="*/ 8 w 12"/>
                    <a:gd name="T49" fmla="*/ 2 h 7"/>
                    <a:gd name="T50" fmla="*/ 6 w 12"/>
                    <a:gd name="T51" fmla="*/ 2 h 7"/>
                    <a:gd name="T52" fmla="*/ 6 w 12"/>
                    <a:gd name="T53" fmla="*/ 2 h 7"/>
                    <a:gd name="T54" fmla="*/ 6 w 12"/>
                    <a:gd name="T55" fmla="*/ 1 h 7"/>
                    <a:gd name="T56" fmla="*/ 5 w 12"/>
                    <a:gd name="T57" fmla="*/ 2 h 7"/>
                    <a:gd name="T58" fmla="*/ 4 w 12"/>
                    <a:gd name="T59" fmla="*/ 2 h 7"/>
                    <a:gd name="T60" fmla="*/ 4 w 12"/>
                    <a:gd name="T61" fmla="*/ 2 h 7"/>
                    <a:gd name="T62" fmla="*/ 4 w 12"/>
                    <a:gd name="T63" fmla="*/ 1 h 7"/>
                    <a:gd name="T64" fmla="*/ 4 w 12"/>
                    <a:gd name="T65" fmla="*/ 1 h 7"/>
                    <a:gd name="T66" fmla="*/ 3 w 12"/>
                    <a:gd name="T67" fmla="*/ 1 h 7"/>
                    <a:gd name="T68" fmla="*/ 4 w 12"/>
                    <a:gd name="T69" fmla="*/ 1 h 7"/>
                    <a:gd name="T70" fmla="*/ 3 w 12"/>
                    <a:gd name="T71" fmla="*/ 1 h 7"/>
                    <a:gd name="T72" fmla="*/ 3 w 12"/>
                    <a:gd name="T73" fmla="*/ 2 h 7"/>
                    <a:gd name="T74" fmla="*/ 3 w 12"/>
                    <a:gd name="T75" fmla="*/ 1 h 7"/>
                    <a:gd name="T76" fmla="*/ 2 w 12"/>
                    <a:gd name="T77" fmla="*/ 1 h 7"/>
                    <a:gd name="T78" fmla="*/ 2 w 12"/>
                    <a:gd name="T79" fmla="*/ 1 h 7"/>
                    <a:gd name="T80" fmla="*/ 2 w 12"/>
                    <a:gd name="T81" fmla="*/ 1 h 7"/>
                    <a:gd name="T82" fmla="*/ 2 w 12"/>
                    <a:gd name="T83" fmla="*/ 2 h 7"/>
                    <a:gd name="T84" fmla="*/ 1 w 12"/>
                    <a:gd name="T85" fmla="*/ 2 h 7"/>
                    <a:gd name="T86" fmla="*/ 1 w 12"/>
                    <a:gd name="T87" fmla="*/ 2 h 7"/>
                    <a:gd name="T88" fmla="*/ 1 w 12"/>
                    <a:gd name="T89" fmla="*/ 3 h 7"/>
                    <a:gd name="T90" fmla="*/ 2 w 12"/>
                    <a:gd name="T91" fmla="*/ 2 h 7"/>
                    <a:gd name="T92" fmla="*/ 3 w 12"/>
                    <a:gd name="T93" fmla="*/ 2 h 7"/>
                    <a:gd name="T94" fmla="*/ 3 w 12"/>
                    <a:gd name="T95" fmla="*/ 2 h 7"/>
                    <a:gd name="T96" fmla="*/ 3 w 12"/>
                    <a:gd name="T97" fmla="*/ 3 h 7"/>
                    <a:gd name="T98" fmla="*/ 3 w 12"/>
                    <a:gd name="T99" fmla="*/ 3 h 7"/>
                    <a:gd name="T100" fmla="*/ 3 w 12"/>
                    <a:gd name="T101" fmla="*/ 3 h 7"/>
                    <a:gd name="T102" fmla="*/ 2 w 12"/>
                    <a:gd name="T103" fmla="*/ 3 h 7"/>
                    <a:gd name="T104" fmla="*/ 2 w 12"/>
                    <a:gd name="T105" fmla="*/ 3 h 7"/>
                    <a:gd name="T106" fmla="*/ 1 w 12"/>
                    <a:gd name="T107" fmla="*/ 3 h 7"/>
                    <a:gd name="T108" fmla="*/ 1 w 12"/>
                    <a:gd name="T109" fmla="*/ 3 h 7"/>
                    <a:gd name="T110" fmla="*/ 1 w 12"/>
                    <a:gd name="T111" fmla="*/ 4 h 7"/>
                    <a:gd name="T112" fmla="*/ 2 w 12"/>
                    <a:gd name="T113" fmla="*/ 4 h 7"/>
                    <a:gd name="T114" fmla="*/ 3 w 12"/>
                    <a:gd name="T115" fmla="*/ 4 h 7"/>
                    <a:gd name="T116" fmla="*/ 2 w 12"/>
                    <a:gd name="T11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" h="7">
                      <a:moveTo>
                        <a:pt x="2" y="5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8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0" y="6"/>
                        <a:pt x="10" y="6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2" y="2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7" y="2"/>
                        <a:pt x="7" y="2"/>
                      </a:cubicBezTo>
                      <a:cubicBezTo>
                        <a:pt x="7" y="2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5" name="Freeform 29">
                  <a:extLst>
                    <a:ext uri="{FF2B5EF4-FFF2-40B4-BE49-F238E27FC236}">
                      <a16:creationId xmlns:a16="http://schemas.microsoft.com/office/drawing/2014/main" id="{64616069-258C-B446-B846-E9DC8294A3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3" y="2579"/>
                  <a:ext cx="23" cy="30"/>
                </a:xfrm>
                <a:custGeom>
                  <a:avLst/>
                  <a:gdLst>
                    <a:gd name="T0" fmla="*/ 7 w 13"/>
                    <a:gd name="T1" fmla="*/ 17 h 17"/>
                    <a:gd name="T2" fmla="*/ 7 w 13"/>
                    <a:gd name="T3" fmla="*/ 17 h 17"/>
                    <a:gd name="T4" fmla="*/ 7 w 13"/>
                    <a:gd name="T5" fmla="*/ 17 h 17"/>
                    <a:gd name="T6" fmla="*/ 8 w 13"/>
                    <a:gd name="T7" fmla="*/ 16 h 17"/>
                    <a:gd name="T8" fmla="*/ 8 w 13"/>
                    <a:gd name="T9" fmla="*/ 16 h 17"/>
                    <a:gd name="T10" fmla="*/ 8 w 13"/>
                    <a:gd name="T11" fmla="*/ 15 h 17"/>
                    <a:gd name="T12" fmla="*/ 8 w 13"/>
                    <a:gd name="T13" fmla="*/ 14 h 17"/>
                    <a:gd name="T14" fmla="*/ 8 w 13"/>
                    <a:gd name="T15" fmla="*/ 15 h 17"/>
                    <a:gd name="T16" fmla="*/ 8 w 13"/>
                    <a:gd name="T17" fmla="*/ 15 h 17"/>
                    <a:gd name="T18" fmla="*/ 9 w 13"/>
                    <a:gd name="T19" fmla="*/ 15 h 17"/>
                    <a:gd name="T20" fmla="*/ 10 w 13"/>
                    <a:gd name="T21" fmla="*/ 14 h 17"/>
                    <a:gd name="T22" fmla="*/ 10 w 13"/>
                    <a:gd name="T23" fmla="*/ 14 h 17"/>
                    <a:gd name="T24" fmla="*/ 10 w 13"/>
                    <a:gd name="T25" fmla="*/ 14 h 17"/>
                    <a:gd name="T26" fmla="*/ 11 w 13"/>
                    <a:gd name="T27" fmla="*/ 15 h 17"/>
                    <a:gd name="T28" fmla="*/ 11 w 13"/>
                    <a:gd name="T29" fmla="*/ 14 h 17"/>
                    <a:gd name="T30" fmla="*/ 11 w 13"/>
                    <a:gd name="T31" fmla="*/ 13 h 17"/>
                    <a:gd name="T32" fmla="*/ 11 w 13"/>
                    <a:gd name="T33" fmla="*/ 14 h 17"/>
                    <a:gd name="T34" fmla="*/ 11 w 13"/>
                    <a:gd name="T35" fmla="*/ 13 h 17"/>
                    <a:gd name="T36" fmla="*/ 12 w 13"/>
                    <a:gd name="T37" fmla="*/ 14 h 17"/>
                    <a:gd name="T38" fmla="*/ 12 w 13"/>
                    <a:gd name="T39" fmla="*/ 13 h 17"/>
                    <a:gd name="T40" fmla="*/ 12 w 13"/>
                    <a:gd name="T41" fmla="*/ 11 h 17"/>
                    <a:gd name="T42" fmla="*/ 12 w 13"/>
                    <a:gd name="T43" fmla="*/ 9 h 17"/>
                    <a:gd name="T44" fmla="*/ 11 w 13"/>
                    <a:gd name="T45" fmla="*/ 7 h 17"/>
                    <a:gd name="T46" fmla="*/ 11 w 13"/>
                    <a:gd name="T47" fmla="*/ 7 h 17"/>
                    <a:gd name="T48" fmla="*/ 11 w 13"/>
                    <a:gd name="T49" fmla="*/ 6 h 17"/>
                    <a:gd name="T50" fmla="*/ 11 w 13"/>
                    <a:gd name="T51" fmla="*/ 5 h 17"/>
                    <a:gd name="T52" fmla="*/ 11 w 13"/>
                    <a:gd name="T53" fmla="*/ 5 h 17"/>
                    <a:gd name="T54" fmla="*/ 11 w 13"/>
                    <a:gd name="T55" fmla="*/ 4 h 17"/>
                    <a:gd name="T56" fmla="*/ 10 w 13"/>
                    <a:gd name="T57" fmla="*/ 2 h 17"/>
                    <a:gd name="T58" fmla="*/ 8 w 13"/>
                    <a:gd name="T59" fmla="*/ 0 h 17"/>
                    <a:gd name="T60" fmla="*/ 8 w 13"/>
                    <a:gd name="T61" fmla="*/ 0 h 17"/>
                    <a:gd name="T62" fmla="*/ 8 w 13"/>
                    <a:gd name="T63" fmla="*/ 1 h 17"/>
                    <a:gd name="T64" fmla="*/ 8 w 13"/>
                    <a:gd name="T65" fmla="*/ 1 h 17"/>
                    <a:gd name="T66" fmla="*/ 8 w 13"/>
                    <a:gd name="T67" fmla="*/ 2 h 17"/>
                    <a:gd name="T68" fmla="*/ 7 w 13"/>
                    <a:gd name="T69" fmla="*/ 1 h 17"/>
                    <a:gd name="T70" fmla="*/ 7 w 13"/>
                    <a:gd name="T71" fmla="*/ 3 h 17"/>
                    <a:gd name="T72" fmla="*/ 7 w 13"/>
                    <a:gd name="T73" fmla="*/ 4 h 17"/>
                    <a:gd name="T74" fmla="*/ 8 w 13"/>
                    <a:gd name="T75" fmla="*/ 4 h 17"/>
                    <a:gd name="T76" fmla="*/ 8 w 13"/>
                    <a:gd name="T77" fmla="*/ 8 h 17"/>
                    <a:gd name="T78" fmla="*/ 8 w 13"/>
                    <a:gd name="T79" fmla="*/ 9 h 17"/>
                    <a:gd name="T80" fmla="*/ 6 w 13"/>
                    <a:gd name="T81" fmla="*/ 10 h 17"/>
                    <a:gd name="T82" fmla="*/ 6 w 13"/>
                    <a:gd name="T83" fmla="*/ 9 h 17"/>
                    <a:gd name="T84" fmla="*/ 6 w 13"/>
                    <a:gd name="T85" fmla="*/ 10 h 17"/>
                    <a:gd name="T86" fmla="*/ 6 w 13"/>
                    <a:gd name="T87" fmla="*/ 11 h 17"/>
                    <a:gd name="T88" fmla="*/ 5 w 13"/>
                    <a:gd name="T89" fmla="*/ 13 h 17"/>
                    <a:gd name="T90" fmla="*/ 5 w 13"/>
                    <a:gd name="T91" fmla="*/ 13 h 17"/>
                    <a:gd name="T92" fmla="*/ 4 w 13"/>
                    <a:gd name="T93" fmla="*/ 13 h 17"/>
                    <a:gd name="T94" fmla="*/ 3 w 13"/>
                    <a:gd name="T95" fmla="*/ 13 h 17"/>
                    <a:gd name="T96" fmla="*/ 3 w 13"/>
                    <a:gd name="T97" fmla="*/ 13 h 17"/>
                    <a:gd name="T98" fmla="*/ 2 w 13"/>
                    <a:gd name="T99" fmla="*/ 14 h 17"/>
                    <a:gd name="T100" fmla="*/ 1 w 13"/>
                    <a:gd name="T101" fmla="*/ 15 h 17"/>
                    <a:gd name="T102" fmla="*/ 0 w 13"/>
                    <a:gd name="T103" fmla="*/ 16 h 17"/>
                    <a:gd name="T104" fmla="*/ 1 w 13"/>
                    <a:gd name="T105" fmla="*/ 17 h 17"/>
                    <a:gd name="T106" fmla="*/ 1 w 13"/>
                    <a:gd name="T107" fmla="*/ 17 h 17"/>
                    <a:gd name="T108" fmla="*/ 2 w 13"/>
                    <a:gd name="T109" fmla="*/ 16 h 17"/>
                    <a:gd name="T110" fmla="*/ 3 w 13"/>
                    <a:gd name="T111" fmla="*/ 16 h 17"/>
                    <a:gd name="T112" fmla="*/ 4 w 13"/>
                    <a:gd name="T113" fmla="*/ 15 h 17"/>
                    <a:gd name="T114" fmla="*/ 4 w 13"/>
                    <a:gd name="T115" fmla="*/ 15 h 17"/>
                    <a:gd name="T116" fmla="*/ 6 w 13"/>
                    <a:gd name="T117" fmla="*/ 15 h 17"/>
                    <a:gd name="T118" fmla="*/ 6 w 13"/>
                    <a:gd name="T119" fmla="*/ 16 h 17"/>
                    <a:gd name="T120" fmla="*/ 6 w 13"/>
                    <a:gd name="T121" fmla="*/ 16 h 17"/>
                    <a:gd name="T122" fmla="*/ 6 w 13"/>
                    <a:gd name="T12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" h="17">
                      <a:moveTo>
                        <a:pt x="6" y="17"/>
                      </a:move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5"/>
                      </a:cubicBezTo>
                      <a:cubicBezTo>
                        <a:pt x="8" y="15"/>
                        <a:pt x="8" y="15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1" y="14"/>
                        <a:pt x="11" y="15"/>
                        <a:pt x="11" y="15"/>
                      </a:cubicBezTo>
                      <a:cubicBezTo>
                        <a:pt x="10" y="15"/>
                        <a:pt x="10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2"/>
                        <a:pt x="12" y="12"/>
                      </a:cubicBezTo>
                      <a:cubicBezTo>
                        <a:pt x="12" y="12"/>
                        <a:pt x="13" y="12"/>
                        <a:pt x="12" y="12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9"/>
                        <a:pt x="12" y="9"/>
                      </a:cubicBezTo>
                      <a:cubicBezTo>
                        <a:pt x="11" y="9"/>
                        <a:pt x="11" y="9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0" y="3"/>
                        <a:pt x="10" y="3"/>
                      </a:cubicBezTo>
                      <a:cubicBezTo>
                        <a:pt x="10" y="3"/>
                        <a:pt x="10" y="2"/>
                        <a:pt x="10" y="2"/>
                      </a:cubicBezTo>
                      <a:cubicBezTo>
                        <a:pt x="9" y="2"/>
                        <a:pt x="9" y="2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8" y="1"/>
                        <a:pt x="8" y="1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8" y="0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1"/>
                        <a:pt x="8" y="1"/>
                      </a:cubicBezTo>
                      <a:cubicBezTo>
                        <a:pt x="8" y="1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1"/>
                        <a:pt x="8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8" y="3"/>
                      </a:cubicBezTo>
                      <a:cubicBezTo>
                        <a:pt x="8" y="3"/>
                        <a:pt x="8" y="3"/>
                        <a:pt x="8" y="4"/>
                      </a:cubicBezTo>
                      <a:cubicBezTo>
                        <a:pt x="8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7"/>
                      </a:cubicBezTo>
                      <a:cubicBezTo>
                        <a:pt x="8" y="7"/>
                        <a:pt x="8" y="7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4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1" y="14"/>
                        <a:pt x="1" y="14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7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3" y="15"/>
                        <a:pt x="3" y="15"/>
                      </a:cubicBezTo>
                      <a:cubicBezTo>
                        <a:pt x="3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6" name="Freeform 30">
                  <a:extLst>
                    <a:ext uri="{FF2B5EF4-FFF2-40B4-BE49-F238E27FC236}">
                      <a16:creationId xmlns:a16="http://schemas.microsoft.com/office/drawing/2014/main" id="{ACACB6C9-7627-9C4E-99B4-5DB16A7D66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6" y="2607"/>
                  <a:ext cx="7" cy="6"/>
                </a:xfrm>
                <a:custGeom>
                  <a:avLst/>
                  <a:gdLst>
                    <a:gd name="T0" fmla="*/ 0 w 4"/>
                    <a:gd name="T1" fmla="*/ 2 h 3"/>
                    <a:gd name="T2" fmla="*/ 0 w 4"/>
                    <a:gd name="T3" fmla="*/ 2 h 3"/>
                    <a:gd name="T4" fmla="*/ 0 w 4"/>
                    <a:gd name="T5" fmla="*/ 2 h 3"/>
                    <a:gd name="T6" fmla="*/ 1 w 4"/>
                    <a:gd name="T7" fmla="*/ 2 h 3"/>
                    <a:gd name="T8" fmla="*/ 1 w 4"/>
                    <a:gd name="T9" fmla="*/ 2 h 3"/>
                    <a:gd name="T10" fmla="*/ 1 w 4"/>
                    <a:gd name="T11" fmla="*/ 2 h 3"/>
                    <a:gd name="T12" fmla="*/ 1 w 4"/>
                    <a:gd name="T13" fmla="*/ 2 h 3"/>
                    <a:gd name="T14" fmla="*/ 1 w 4"/>
                    <a:gd name="T15" fmla="*/ 2 h 3"/>
                    <a:gd name="T16" fmla="*/ 1 w 4"/>
                    <a:gd name="T17" fmla="*/ 3 h 3"/>
                    <a:gd name="T18" fmla="*/ 1 w 4"/>
                    <a:gd name="T19" fmla="*/ 3 h 3"/>
                    <a:gd name="T20" fmla="*/ 1 w 4"/>
                    <a:gd name="T21" fmla="*/ 3 h 3"/>
                    <a:gd name="T22" fmla="*/ 1 w 4"/>
                    <a:gd name="T23" fmla="*/ 3 h 3"/>
                    <a:gd name="T24" fmla="*/ 1 w 4"/>
                    <a:gd name="T25" fmla="*/ 3 h 3"/>
                    <a:gd name="T26" fmla="*/ 2 w 4"/>
                    <a:gd name="T27" fmla="*/ 3 h 3"/>
                    <a:gd name="T28" fmla="*/ 2 w 4"/>
                    <a:gd name="T29" fmla="*/ 3 h 3"/>
                    <a:gd name="T30" fmla="*/ 2 w 4"/>
                    <a:gd name="T31" fmla="*/ 3 h 3"/>
                    <a:gd name="T32" fmla="*/ 2 w 4"/>
                    <a:gd name="T33" fmla="*/ 3 h 3"/>
                    <a:gd name="T34" fmla="*/ 2 w 4"/>
                    <a:gd name="T35" fmla="*/ 2 h 3"/>
                    <a:gd name="T36" fmla="*/ 2 w 4"/>
                    <a:gd name="T37" fmla="*/ 2 h 3"/>
                    <a:gd name="T38" fmla="*/ 2 w 4"/>
                    <a:gd name="T39" fmla="*/ 2 h 3"/>
                    <a:gd name="T40" fmla="*/ 2 w 4"/>
                    <a:gd name="T41" fmla="*/ 2 h 3"/>
                    <a:gd name="T42" fmla="*/ 2 w 4"/>
                    <a:gd name="T43" fmla="*/ 2 h 3"/>
                    <a:gd name="T44" fmla="*/ 2 w 4"/>
                    <a:gd name="T45" fmla="*/ 2 h 3"/>
                    <a:gd name="T46" fmla="*/ 3 w 4"/>
                    <a:gd name="T47" fmla="*/ 1 h 3"/>
                    <a:gd name="T48" fmla="*/ 3 w 4"/>
                    <a:gd name="T49" fmla="*/ 1 h 3"/>
                    <a:gd name="T50" fmla="*/ 3 w 4"/>
                    <a:gd name="T51" fmla="*/ 1 h 3"/>
                    <a:gd name="T52" fmla="*/ 3 w 4"/>
                    <a:gd name="T53" fmla="*/ 2 h 3"/>
                    <a:gd name="T54" fmla="*/ 3 w 4"/>
                    <a:gd name="T55" fmla="*/ 2 h 3"/>
                    <a:gd name="T56" fmla="*/ 3 w 4"/>
                    <a:gd name="T57" fmla="*/ 2 h 3"/>
                    <a:gd name="T58" fmla="*/ 3 w 4"/>
                    <a:gd name="T59" fmla="*/ 2 h 3"/>
                    <a:gd name="T60" fmla="*/ 3 w 4"/>
                    <a:gd name="T61" fmla="*/ 2 h 3"/>
                    <a:gd name="T62" fmla="*/ 3 w 4"/>
                    <a:gd name="T63" fmla="*/ 1 h 3"/>
                    <a:gd name="T64" fmla="*/ 4 w 4"/>
                    <a:gd name="T65" fmla="*/ 1 h 3"/>
                    <a:gd name="T66" fmla="*/ 4 w 4"/>
                    <a:gd name="T67" fmla="*/ 1 h 3"/>
                    <a:gd name="T68" fmla="*/ 3 w 4"/>
                    <a:gd name="T69" fmla="*/ 0 h 3"/>
                    <a:gd name="T70" fmla="*/ 3 w 4"/>
                    <a:gd name="T71" fmla="*/ 0 h 3"/>
                    <a:gd name="T72" fmla="*/ 3 w 4"/>
                    <a:gd name="T73" fmla="*/ 0 h 3"/>
                    <a:gd name="T74" fmla="*/ 3 w 4"/>
                    <a:gd name="T75" fmla="*/ 0 h 3"/>
                    <a:gd name="T76" fmla="*/ 3 w 4"/>
                    <a:gd name="T77" fmla="*/ 0 h 3"/>
                    <a:gd name="T78" fmla="*/ 3 w 4"/>
                    <a:gd name="T79" fmla="*/ 0 h 3"/>
                    <a:gd name="T80" fmla="*/ 3 w 4"/>
                    <a:gd name="T81" fmla="*/ 0 h 3"/>
                    <a:gd name="T82" fmla="*/ 2 w 4"/>
                    <a:gd name="T83" fmla="*/ 0 h 3"/>
                    <a:gd name="T84" fmla="*/ 2 w 4"/>
                    <a:gd name="T85" fmla="*/ 0 h 3"/>
                    <a:gd name="T86" fmla="*/ 2 w 4"/>
                    <a:gd name="T87" fmla="*/ 0 h 3"/>
                    <a:gd name="T88" fmla="*/ 2 w 4"/>
                    <a:gd name="T89" fmla="*/ 0 h 3"/>
                    <a:gd name="T90" fmla="*/ 2 w 4"/>
                    <a:gd name="T91" fmla="*/ 0 h 3"/>
                    <a:gd name="T92" fmla="*/ 2 w 4"/>
                    <a:gd name="T93" fmla="*/ 0 h 3"/>
                    <a:gd name="T94" fmla="*/ 2 w 4"/>
                    <a:gd name="T95" fmla="*/ 0 h 3"/>
                    <a:gd name="T96" fmla="*/ 2 w 4"/>
                    <a:gd name="T97" fmla="*/ 0 h 3"/>
                    <a:gd name="T98" fmla="*/ 1 w 4"/>
                    <a:gd name="T99" fmla="*/ 0 h 3"/>
                    <a:gd name="T100" fmla="*/ 1 w 4"/>
                    <a:gd name="T101" fmla="*/ 0 h 3"/>
                    <a:gd name="T102" fmla="*/ 1 w 4"/>
                    <a:gd name="T103" fmla="*/ 0 h 3"/>
                    <a:gd name="T104" fmla="*/ 1 w 4"/>
                    <a:gd name="T105" fmla="*/ 0 h 3"/>
                    <a:gd name="T106" fmla="*/ 1 w 4"/>
                    <a:gd name="T107" fmla="*/ 0 h 3"/>
                    <a:gd name="T108" fmla="*/ 1 w 4"/>
                    <a:gd name="T109" fmla="*/ 0 h 3"/>
                    <a:gd name="T110" fmla="*/ 1 w 4"/>
                    <a:gd name="T111" fmla="*/ 0 h 3"/>
                    <a:gd name="T112" fmla="*/ 1 w 4"/>
                    <a:gd name="T113" fmla="*/ 0 h 3"/>
                    <a:gd name="T114" fmla="*/ 1 w 4"/>
                    <a:gd name="T115" fmla="*/ 1 h 3"/>
                    <a:gd name="T116" fmla="*/ 1 w 4"/>
                    <a:gd name="T117" fmla="*/ 1 h 3"/>
                    <a:gd name="T118" fmla="*/ 1 w 4"/>
                    <a:gd name="T11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" h="3">
                      <a:moveTo>
                        <a:pt x="1" y="1"/>
                      </a:move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7" name="Freeform 31">
                  <a:extLst>
                    <a:ext uri="{FF2B5EF4-FFF2-40B4-BE49-F238E27FC236}">
                      <a16:creationId xmlns:a16="http://schemas.microsoft.com/office/drawing/2014/main" id="{054117C2-6F6D-AD4A-B7AD-C6FA3C273C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2609"/>
                  <a:ext cx="7" cy="11"/>
                </a:xfrm>
                <a:custGeom>
                  <a:avLst/>
                  <a:gdLst>
                    <a:gd name="T0" fmla="*/ 0 w 4"/>
                    <a:gd name="T1" fmla="*/ 1 h 6"/>
                    <a:gd name="T2" fmla="*/ 0 w 4"/>
                    <a:gd name="T3" fmla="*/ 1 h 6"/>
                    <a:gd name="T4" fmla="*/ 0 w 4"/>
                    <a:gd name="T5" fmla="*/ 1 h 6"/>
                    <a:gd name="T6" fmla="*/ 0 w 4"/>
                    <a:gd name="T7" fmla="*/ 2 h 6"/>
                    <a:gd name="T8" fmla="*/ 0 w 4"/>
                    <a:gd name="T9" fmla="*/ 2 h 6"/>
                    <a:gd name="T10" fmla="*/ 0 w 4"/>
                    <a:gd name="T11" fmla="*/ 2 h 6"/>
                    <a:gd name="T12" fmla="*/ 0 w 4"/>
                    <a:gd name="T13" fmla="*/ 3 h 6"/>
                    <a:gd name="T14" fmla="*/ 1 w 4"/>
                    <a:gd name="T15" fmla="*/ 3 h 6"/>
                    <a:gd name="T16" fmla="*/ 1 w 4"/>
                    <a:gd name="T17" fmla="*/ 3 h 6"/>
                    <a:gd name="T18" fmla="*/ 1 w 4"/>
                    <a:gd name="T19" fmla="*/ 2 h 6"/>
                    <a:gd name="T20" fmla="*/ 1 w 4"/>
                    <a:gd name="T21" fmla="*/ 2 h 6"/>
                    <a:gd name="T22" fmla="*/ 1 w 4"/>
                    <a:gd name="T23" fmla="*/ 2 h 6"/>
                    <a:gd name="T24" fmla="*/ 1 w 4"/>
                    <a:gd name="T25" fmla="*/ 2 h 6"/>
                    <a:gd name="T26" fmla="*/ 2 w 4"/>
                    <a:gd name="T27" fmla="*/ 3 h 6"/>
                    <a:gd name="T28" fmla="*/ 2 w 4"/>
                    <a:gd name="T29" fmla="*/ 4 h 6"/>
                    <a:gd name="T30" fmla="*/ 2 w 4"/>
                    <a:gd name="T31" fmla="*/ 5 h 6"/>
                    <a:gd name="T32" fmla="*/ 2 w 4"/>
                    <a:gd name="T33" fmla="*/ 5 h 6"/>
                    <a:gd name="T34" fmla="*/ 2 w 4"/>
                    <a:gd name="T35" fmla="*/ 6 h 6"/>
                    <a:gd name="T36" fmla="*/ 3 w 4"/>
                    <a:gd name="T37" fmla="*/ 6 h 6"/>
                    <a:gd name="T38" fmla="*/ 2 w 4"/>
                    <a:gd name="T39" fmla="*/ 5 h 6"/>
                    <a:gd name="T40" fmla="*/ 2 w 4"/>
                    <a:gd name="T41" fmla="*/ 5 h 6"/>
                    <a:gd name="T42" fmla="*/ 2 w 4"/>
                    <a:gd name="T43" fmla="*/ 4 h 6"/>
                    <a:gd name="T44" fmla="*/ 3 w 4"/>
                    <a:gd name="T45" fmla="*/ 5 h 6"/>
                    <a:gd name="T46" fmla="*/ 3 w 4"/>
                    <a:gd name="T47" fmla="*/ 5 h 6"/>
                    <a:gd name="T48" fmla="*/ 3 w 4"/>
                    <a:gd name="T49" fmla="*/ 6 h 6"/>
                    <a:gd name="T50" fmla="*/ 3 w 4"/>
                    <a:gd name="T51" fmla="*/ 5 h 6"/>
                    <a:gd name="T52" fmla="*/ 3 w 4"/>
                    <a:gd name="T53" fmla="*/ 5 h 6"/>
                    <a:gd name="T54" fmla="*/ 4 w 4"/>
                    <a:gd name="T55" fmla="*/ 5 h 6"/>
                    <a:gd name="T56" fmla="*/ 3 w 4"/>
                    <a:gd name="T57" fmla="*/ 4 h 6"/>
                    <a:gd name="T58" fmla="*/ 3 w 4"/>
                    <a:gd name="T59" fmla="*/ 3 h 6"/>
                    <a:gd name="T60" fmla="*/ 3 w 4"/>
                    <a:gd name="T61" fmla="*/ 3 h 6"/>
                    <a:gd name="T62" fmla="*/ 3 w 4"/>
                    <a:gd name="T63" fmla="*/ 3 h 6"/>
                    <a:gd name="T64" fmla="*/ 3 w 4"/>
                    <a:gd name="T65" fmla="*/ 3 h 6"/>
                    <a:gd name="T66" fmla="*/ 4 w 4"/>
                    <a:gd name="T67" fmla="*/ 2 h 6"/>
                    <a:gd name="T68" fmla="*/ 4 w 4"/>
                    <a:gd name="T69" fmla="*/ 2 h 6"/>
                    <a:gd name="T70" fmla="*/ 3 w 4"/>
                    <a:gd name="T71" fmla="*/ 1 h 6"/>
                    <a:gd name="T72" fmla="*/ 3 w 4"/>
                    <a:gd name="T73" fmla="*/ 1 h 6"/>
                    <a:gd name="T74" fmla="*/ 3 w 4"/>
                    <a:gd name="T75" fmla="*/ 1 h 6"/>
                    <a:gd name="T76" fmla="*/ 2 w 4"/>
                    <a:gd name="T77" fmla="*/ 1 h 6"/>
                    <a:gd name="T78" fmla="*/ 2 w 4"/>
                    <a:gd name="T79" fmla="*/ 1 h 6"/>
                    <a:gd name="T80" fmla="*/ 2 w 4"/>
                    <a:gd name="T81" fmla="*/ 1 h 6"/>
                    <a:gd name="T82" fmla="*/ 3 w 4"/>
                    <a:gd name="T83" fmla="*/ 1 h 6"/>
                    <a:gd name="T84" fmla="*/ 2 w 4"/>
                    <a:gd name="T85" fmla="*/ 0 h 6"/>
                    <a:gd name="T86" fmla="*/ 2 w 4"/>
                    <a:gd name="T87" fmla="*/ 0 h 6"/>
                    <a:gd name="T88" fmla="*/ 2 w 4"/>
                    <a:gd name="T89" fmla="*/ 0 h 6"/>
                    <a:gd name="T90" fmla="*/ 1 w 4"/>
                    <a:gd name="T91" fmla="*/ 0 h 6"/>
                    <a:gd name="T92" fmla="*/ 1 w 4"/>
                    <a:gd name="T93" fmla="*/ 0 h 6"/>
                    <a:gd name="T94" fmla="*/ 0 w 4"/>
                    <a:gd name="T95" fmla="*/ 0 h 6"/>
                    <a:gd name="T96" fmla="*/ 0 w 4"/>
                    <a:gd name="T97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" h="6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3" y="6"/>
                        <a:pt x="3" y="6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8" name="Freeform 32">
                  <a:extLst>
                    <a:ext uri="{FF2B5EF4-FFF2-40B4-BE49-F238E27FC236}">
                      <a16:creationId xmlns:a16="http://schemas.microsoft.com/office/drawing/2014/main" id="{796C3D67-2949-6C4D-A0AC-EA8ECD8523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0" y="2564"/>
                  <a:ext cx="14" cy="16"/>
                </a:xfrm>
                <a:custGeom>
                  <a:avLst/>
                  <a:gdLst>
                    <a:gd name="T0" fmla="*/ 6 w 8"/>
                    <a:gd name="T1" fmla="*/ 3 h 9"/>
                    <a:gd name="T2" fmla="*/ 5 w 8"/>
                    <a:gd name="T3" fmla="*/ 2 h 9"/>
                    <a:gd name="T4" fmla="*/ 5 w 8"/>
                    <a:gd name="T5" fmla="*/ 2 h 9"/>
                    <a:gd name="T6" fmla="*/ 5 w 8"/>
                    <a:gd name="T7" fmla="*/ 2 h 9"/>
                    <a:gd name="T8" fmla="*/ 4 w 8"/>
                    <a:gd name="T9" fmla="*/ 2 h 9"/>
                    <a:gd name="T10" fmla="*/ 2 w 8"/>
                    <a:gd name="T11" fmla="*/ 1 h 9"/>
                    <a:gd name="T12" fmla="*/ 1 w 8"/>
                    <a:gd name="T13" fmla="*/ 0 h 9"/>
                    <a:gd name="T14" fmla="*/ 1 w 8"/>
                    <a:gd name="T15" fmla="*/ 0 h 9"/>
                    <a:gd name="T16" fmla="*/ 1 w 8"/>
                    <a:gd name="T17" fmla="*/ 2 h 9"/>
                    <a:gd name="T18" fmla="*/ 2 w 8"/>
                    <a:gd name="T19" fmla="*/ 3 h 9"/>
                    <a:gd name="T20" fmla="*/ 2 w 8"/>
                    <a:gd name="T21" fmla="*/ 4 h 9"/>
                    <a:gd name="T22" fmla="*/ 2 w 8"/>
                    <a:gd name="T23" fmla="*/ 5 h 9"/>
                    <a:gd name="T24" fmla="*/ 2 w 8"/>
                    <a:gd name="T25" fmla="*/ 5 h 9"/>
                    <a:gd name="T26" fmla="*/ 2 w 8"/>
                    <a:gd name="T27" fmla="*/ 5 h 9"/>
                    <a:gd name="T28" fmla="*/ 2 w 8"/>
                    <a:gd name="T29" fmla="*/ 5 h 9"/>
                    <a:gd name="T30" fmla="*/ 1 w 8"/>
                    <a:gd name="T31" fmla="*/ 5 h 9"/>
                    <a:gd name="T32" fmla="*/ 1 w 8"/>
                    <a:gd name="T33" fmla="*/ 5 h 9"/>
                    <a:gd name="T34" fmla="*/ 1 w 8"/>
                    <a:gd name="T35" fmla="*/ 6 h 9"/>
                    <a:gd name="T36" fmla="*/ 1 w 8"/>
                    <a:gd name="T37" fmla="*/ 6 h 9"/>
                    <a:gd name="T38" fmla="*/ 2 w 8"/>
                    <a:gd name="T39" fmla="*/ 7 h 9"/>
                    <a:gd name="T40" fmla="*/ 2 w 8"/>
                    <a:gd name="T41" fmla="*/ 8 h 9"/>
                    <a:gd name="T42" fmla="*/ 2 w 8"/>
                    <a:gd name="T43" fmla="*/ 8 h 9"/>
                    <a:gd name="T44" fmla="*/ 3 w 8"/>
                    <a:gd name="T45" fmla="*/ 9 h 9"/>
                    <a:gd name="T46" fmla="*/ 3 w 8"/>
                    <a:gd name="T47" fmla="*/ 8 h 9"/>
                    <a:gd name="T48" fmla="*/ 3 w 8"/>
                    <a:gd name="T49" fmla="*/ 8 h 9"/>
                    <a:gd name="T50" fmla="*/ 4 w 8"/>
                    <a:gd name="T51" fmla="*/ 8 h 9"/>
                    <a:gd name="T52" fmla="*/ 3 w 8"/>
                    <a:gd name="T53" fmla="*/ 7 h 9"/>
                    <a:gd name="T54" fmla="*/ 2 w 8"/>
                    <a:gd name="T55" fmla="*/ 7 h 9"/>
                    <a:gd name="T56" fmla="*/ 2 w 8"/>
                    <a:gd name="T57" fmla="*/ 6 h 9"/>
                    <a:gd name="T58" fmla="*/ 3 w 8"/>
                    <a:gd name="T59" fmla="*/ 7 h 9"/>
                    <a:gd name="T60" fmla="*/ 3 w 8"/>
                    <a:gd name="T61" fmla="*/ 6 h 9"/>
                    <a:gd name="T62" fmla="*/ 4 w 8"/>
                    <a:gd name="T63" fmla="*/ 6 h 9"/>
                    <a:gd name="T64" fmla="*/ 5 w 8"/>
                    <a:gd name="T65" fmla="*/ 7 h 9"/>
                    <a:gd name="T66" fmla="*/ 6 w 8"/>
                    <a:gd name="T67" fmla="*/ 7 h 9"/>
                    <a:gd name="T68" fmla="*/ 6 w 8"/>
                    <a:gd name="T69" fmla="*/ 7 h 9"/>
                    <a:gd name="T70" fmla="*/ 6 w 8"/>
                    <a:gd name="T71" fmla="*/ 7 h 9"/>
                    <a:gd name="T72" fmla="*/ 6 w 8"/>
                    <a:gd name="T73" fmla="*/ 5 h 9"/>
                    <a:gd name="T74" fmla="*/ 6 w 8"/>
                    <a:gd name="T75" fmla="*/ 5 h 9"/>
                    <a:gd name="T76" fmla="*/ 7 w 8"/>
                    <a:gd name="T77" fmla="*/ 5 h 9"/>
                    <a:gd name="T78" fmla="*/ 7 w 8"/>
                    <a:gd name="T79" fmla="*/ 5 h 9"/>
                    <a:gd name="T80" fmla="*/ 7 w 8"/>
                    <a:gd name="T81" fmla="*/ 4 h 9"/>
                    <a:gd name="T82" fmla="*/ 8 w 8"/>
                    <a:gd name="T83" fmla="*/ 4 h 9"/>
                    <a:gd name="T84" fmla="*/ 8 w 8"/>
                    <a:gd name="T85" fmla="*/ 4 h 9"/>
                    <a:gd name="T86" fmla="*/ 7 w 8"/>
                    <a:gd name="T87" fmla="*/ 4 h 9"/>
                    <a:gd name="T88" fmla="*/ 7 w 8"/>
                    <a:gd name="T89" fmla="*/ 4 h 9"/>
                    <a:gd name="T90" fmla="*/ 7 w 8"/>
                    <a:gd name="T91" fmla="*/ 4 h 9"/>
                    <a:gd name="T92" fmla="*/ 6 w 8"/>
                    <a:gd name="T93" fmla="*/ 2 h 9"/>
                    <a:gd name="T94" fmla="*/ 6 w 8"/>
                    <a:gd name="T95" fmla="*/ 2 h 9"/>
                    <a:gd name="T96" fmla="*/ 6 w 8"/>
                    <a:gd name="T97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" h="9">
                      <a:moveTo>
                        <a:pt x="6" y="3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3"/>
                        <a:pt x="5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3" y="2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7"/>
                        <a:pt x="1" y="7"/>
                      </a:cubicBezTo>
                      <a:cubicBezTo>
                        <a:pt x="1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9"/>
                      </a:cubicBezTo>
                      <a:cubicBezTo>
                        <a:pt x="2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2" y="7"/>
                        <a:pt x="2" y="7"/>
                      </a:cubicBezTo>
                      <a:cubicBezTo>
                        <a:pt x="2" y="7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3"/>
                        <a:pt x="7" y="3"/>
                        <a:pt x="7" y="2"/>
                      </a:cubicBezTo>
                      <a:cubicBezTo>
                        <a:pt x="7" y="2"/>
                        <a:pt x="7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3"/>
                        <a:pt x="6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9" name="Freeform 33">
                  <a:extLst>
                    <a:ext uri="{FF2B5EF4-FFF2-40B4-BE49-F238E27FC236}">
                      <a16:creationId xmlns:a16="http://schemas.microsoft.com/office/drawing/2014/main" id="{AB2C683D-98C6-424B-A359-95F85EA2B6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1" y="2555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1 h 1"/>
                    <a:gd name="T4" fmla="*/ 1 h 1"/>
                    <a:gd name="T5" fmla="*/ 1 h 1"/>
                    <a:gd name="T6" fmla="*/ 1 h 1"/>
                    <a:gd name="T7" fmla="*/ 1 h 1"/>
                    <a:gd name="T8" fmla="*/ 1 h 1"/>
                    <a:gd name="T9" fmla="*/ 1 h 1"/>
                    <a:gd name="T10" fmla="*/ 1 h 1"/>
                    <a:gd name="T11" fmla="*/ 1 h 1"/>
                    <a:gd name="T12" fmla="*/ 1 h 1"/>
                    <a:gd name="T13" fmla="*/ 1 h 1"/>
                    <a:gd name="T14" fmla="*/ 0 h 1"/>
                    <a:gd name="T15" fmla="*/ 0 h 1"/>
                    <a:gd name="T16" fmla="*/ 0 h 1"/>
                    <a:gd name="T17" fmla="*/ 0 h 1"/>
                    <a:gd name="T18" fmla="*/ 0 h 1"/>
                    <a:gd name="T19" fmla="*/ 0 h 1"/>
                    <a:gd name="T20" fmla="*/ 0 h 1"/>
                    <a:gd name="T21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  <a:cxn ang="0">
                      <a:pos x="0" y="T12"/>
                    </a:cxn>
                    <a:cxn ang="0">
                      <a:pos x="0" y="T13"/>
                    </a:cxn>
                    <a:cxn ang="0">
                      <a:pos x="0" y="T14"/>
                    </a:cxn>
                    <a:cxn ang="0">
                      <a:pos x="0" y="T15"/>
                    </a:cxn>
                    <a:cxn ang="0">
                      <a:pos x="0" y="T16"/>
                    </a:cxn>
                    <a:cxn ang="0">
                      <a:pos x="0" y="T17"/>
                    </a:cxn>
                    <a:cxn ang="0">
                      <a:pos x="0" y="T18"/>
                    </a:cxn>
                    <a:cxn ang="0">
                      <a:pos x="0" y="T19"/>
                    </a:cxn>
                    <a:cxn ang="0">
                      <a:pos x="0" y="T20"/>
                    </a:cxn>
                    <a:cxn ang="0">
                      <a:pos x="0" y="T21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0" name="Freeform 34">
                  <a:extLst>
                    <a:ext uri="{FF2B5EF4-FFF2-40B4-BE49-F238E27FC236}">
                      <a16:creationId xmlns:a16="http://schemas.microsoft.com/office/drawing/2014/main" id="{08A476E5-1241-424E-BA32-ECBE65A242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8" y="2559"/>
                  <a:ext cx="2" cy="3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1 w 1"/>
                    <a:gd name="T11" fmla="*/ 0 h 2"/>
                    <a:gd name="T12" fmla="*/ 1 w 1"/>
                    <a:gd name="T13" fmla="*/ 0 h 2"/>
                    <a:gd name="T14" fmla="*/ 1 w 1"/>
                    <a:gd name="T15" fmla="*/ 0 h 2"/>
                    <a:gd name="T16" fmla="*/ 1 w 1"/>
                    <a:gd name="T17" fmla="*/ 0 h 2"/>
                    <a:gd name="T18" fmla="*/ 0 w 1"/>
                    <a:gd name="T19" fmla="*/ 1 h 2"/>
                    <a:gd name="T20" fmla="*/ 0 w 1"/>
                    <a:gd name="T21" fmla="*/ 1 h 2"/>
                    <a:gd name="T22" fmla="*/ 0 w 1"/>
                    <a:gd name="T23" fmla="*/ 1 h 2"/>
                    <a:gd name="T24" fmla="*/ 0 w 1"/>
                    <a:gd name="T25" fmla="*/ 1 h 2"/>
                    <a:gd name="T26" fmla="*/ 0 w 1"/>
                    <a:gd name="T27" fmla="*/ 2 h 2"/>
                    <a:gd name="T28" fmla="*/ 0 w 1"/>
                    <a:gd name="T29" fmla="*/ 2 h 2"/>
                    <a:gd name="T30" fmla="*/ 0 w 1"/>
                    <a:gd name="T31" fmla="*/ 2 h 2"/>
                    <a:gd name="T32" fmla="*/ 1 w 1"/>
                    <a:gd name="T3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1" name="Freeform 35">
                  <a:extLst>
                    <a:ext uri="{FF2B5EF4-FFF2-40B4-BE49-F238E27FC236}">
                      <a16:creationId xmlns:a16="http://schemas.microsoft.com/office/drawing/2014/main" id="{818BEAB7-2EF9-0842-AB30-1CE38F2D90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2532"/>
                  <a:ext cx="19" cy="30"/>
                </a:xfrm>
                <a:custGeom>
                  <a:avLst/>
                  <a:gdLst>
                    <a:gd name="T0" fmla="*/ 1 w 11"/>
                    <a:gd name="T1" fmla="*/ 2 h 17"/>
                    <a:gd name="T2" fmla="*/ 0 w 11"/>
                    <a:gd name="T3" fmla="*/ 2 h 17"/>
                    <a:gd name="T4" fmla="*/ 1 w 11"/>
                    <a:gd name="T5" fmla="*/ 3 h 17"/>
                    <a:gd name="T6" fmla="*/ 1 w 11"/>
                    <a:gd name="T7" fmla="*/ 3 h 17"/>
                    <a:gd name="T8" fmla="*/ 2 w 11"/>
                    <a:gd name="T9" fmla="*/ 4 h 17"/>
                    <a:gd name="T10" fmla="*/ 2 w 11"/>
                    <a:gd name="T11" fmla="*/ 5 h 17"/>
                    <a:gd name="T12" fmla="*/ 2 w 11"/>
                    <a:gd name="T13" fmla="*/ 5 h 17"/>
                    <a:gd name="T14" fmla="*/ 3 w 11"/>
                    <a:gd name="T15" fmla="*/ 6 h 17"/>
                    <a:gd name="T16" fmla="*/ 4 w 11"/>
                    <a:gd name="T17" fmla="*/ 7 h 17"/>
                    <a:gd name="T18" fmla="*/ 4 w 11"/>
                    <a:gd name="T19" fmla="*/ 8 h 17"/>
                    <a:gd name="T20" fmla="*/ 5 w 11"/>
                    <a:gd name="T21" fmla="*/ 9 h 17"/>
                    <a:gd name="T22" fmla="*/ 6 w 11"/>
                    <a:gd name="T23" fmla="*/ 10 h 17"/>
                    <a:gd name="T24" fmla="*/ 6 w 11"/>
                    <a:gd name="T25" fmla="*/ 11 h 17"/>
                    <a:gd name="T26" fmla="*/ 7 w 11"/>
                    <a:gd name="T27" fmla="*/ 12 h 17"/>
                    <a:gd name="T28" fmla="*/ 7 w 11"/>
                    <a:gd name="T29" fmla="*/ 14 h 17"/>
                    <a:gd name="T30" fmla="*/ 8 w 11"/>
                    <a:gd name="T31" fmla="*/ 15 h 17"/>
                    <a:gd name="T32" fmla="*/ 9 w 11"/>
                    <a:gd name="T33" fmla="*/ 16 h 17"/>
                    <a:gd name="T34" fmla="*/ 9 w 11"/>
                    <a:gd name="T35" fmla="*/ 17 h 17"/>
                    <a:gd name="T36" fmla="*/ 9 w 11"/>
                    <a:gd name="T37" fmla="*/ 17 h 17"/>
                    <a:gd name="T38" fmla="*/ 9 w 11"/>
                    <a:gd name="T39" fmla="*/ 16 h 17"/>
                    <a:gd name="T40" fmla="*/ 10 w 11"/>
                    <a:gd name="T41" fmla="*/ 16 h 17"/>
                    <a:gd name="T42" fmla="*/ 10 w 11"/>
                    <a:gd name="T43" fmla="*/ 16 h 17"/>
                    <a:gd name="T44" fmla="*/ 11 w 11"/>
                    <a:gd name="T45" fmla="*/ 16 h 17"/>
                    <a:gd name="T46" fmla="*/ 11 w 11"/>
                    <a:gd name="T47" fmla="*/ 17 h 17"/>
                    <a:gd name="T48" fmla="*/ 11 w 11"/>
                    <a:gd name="T49" fmla="*/ 16 h 17"/>
                    <a:gd name="T50" fmla="*/ 11 w 11"/>
                    <a:gd name="T51" fmla="*/ 15 h 17"/>
                    <a:gd name="T52" fmla="*/ 10 w 11"/>
                    <a:gd name="T53" fmla="*/ 15 h 17"/>
                    <a:gd name="T54" fmla="*/ 9 w 11"/>
                    <a:gd name="T55" fmla="*/ 14 h 17"/>
                    <a:gd name="T56" fmla="*/ 9 w 11"/>
                    <a:gd name="T57" fmla="*/ 14 h 17"/>
                    <a:gd name="T58" fmla="*/ 8 w 11"/>
                    <a:gd name="T59" fmla="*/ 13 h 17"/>
                    <a:gd name="T60" fmla="*/ 8 w 11"/>
                    <a:gd name="T61" fmla="*/ 12 h 17"/>
                    <a:gd name="T62" fmla="*/ 7 w 11"/>
                    <a:gd name="T63" fmla="*/ 10 h 17"/>
                    <a:gd name="T64" fmla="*/ 8 w 11"/>
                    <a:gd name="T65" fmla="*/ 10 h 17"/>
                    <a:gd name="T66" fmla="*/ 8 w 11"/>
                    <a:gd name="T67" fmla="*/ 10 h 17"/>
                    <a:gd name="T68" fmla="*/ 9 w 11"/>
                    <a:gd name="T69" fmla="*/ 10 h 17"/>
                    <a:gd name="T70" fmla="*/ 9 w 11"/>
                    <a:gd name="T71" fmla="*/ 10 h 17"/>
                    <a:gd name="T72" fmla="*/ 10 w 11"/>
                    <a:gd name="T73" fmla="*/ 11 h 17"/>
                    <a:gd name="T74" fmla="*/ 9 w 11"/>
                    <a:gd name="T75" fmla="*/ 10 h 17"/>
                    <a:gd name="T76" fmla="*/ 8 w 11"/>
                    <a:gd name="T77" fmla="*/ 9 h 17"/>
                    <a:gd name="T78" fmla="*/ 7 w 11"/>
                    <a:gd name="T79" fmla="*/ 8 h 17"/>
                    <a:gd name="T80" fmla="*/ 7 w 11"/>
                    <a:gd name="T81" fmla="*/ 7 h 17"/>
                    <a:gd name="T82" fmla="*/ 6 w 11"/>
                    <a:gd name="T83" fmla="*/ 6 h 17"/>
                    <a:gd name="T84" fmla="*/ 4 w 11"/>
                    <a:gd name="T85" fmla="*/ 5 h 17"/>
                    <a:gd name="T86" fmla="*/ 4 w 11"/>
                    <a:gd name="T87" fmla="*/ 5 h 17"/>
                    <a:gd name="T88" fmla="*/ 4 w 11"/>
                    <a:gd name="T89" fmla="*/ 4 h 17"/>
                    <a:gd name="T90" fmla="*/ 3 w 11"/>
                    <a:gd name="T91" fmla="*/ 4 h 17"/>
                    <a:gd name="T92" fmla="*/ 3 w 11"/>
                    <a:gd name="T93" fmla="*/ 3 h 17"/>
                    <a:gd name="T94" fmla="*/ 3 w 11"/>
                    <a:gd name="T95" fmla="*/ 3 h 17"/>
                    <a:gd name="T96" fmla="*/ 2 w 11"/>
                    <a:gd name="T97" fmla="*/ 2 h 17"/>
                    <a:gd name="T98" fmla="*/ 3 w 11"/>
                    <a:gd name="T99" fmla="*/ 2 h 17"/>
                    <a:gd name="T100" fmla="*/ 2 w 11"/>
                    <a:gd name="T101" fmla="*/ 2 h 17"/>
                    <a:gd name="T102" fmla="*/ 1 w 11"/>
                    <a:gd name="T103" fmla="*/ 0 h 17"/>
                    <a:gd name="T104" fmla="*/ 0 w 11"/>
                    <a:gd name="T105" fmla="*/ 0 h 17"/>
                    <a:gd name="T106" fmla="*/ 1 w 11"/>
                    <a:gd name="T107" fmla="*/ 1 h 17"/>
                    <a:gd name="T108" fmla="*/ 1 w 11"/>
                    <a:gd name="T109" fmla="*/ 2 h 17"/>
                    <a:gd name="T110" fmla="*/ 1 w 11"/>
                    <a:gd name="T111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1" h="17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4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5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2"/>
                        <a:pt x="7" y="12"/>
                        <a:pt x="7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8" y="14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0" y="17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9" y="15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3"/>
                      </a:cubicBezTo>
                      <a:cubicBezTo>
                        <a:pt x="9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1"/>
                        <a:pt x="7" y="11"/>
                      </a:cubicBezTo>
                      <a:cubicBezTo>
                        <a:pt x="7" y="11"/>
                        <a:pt x="7" y="11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5"/>
                      </a:cubicBezTo>
                      <a:cubicBezTo>
                        <a:pt x="5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2" name="Freeform 36">
                  <a:extLst>
                    <a:ext uri="{FF2B5EF4-FFF2-40B4-BE49-F238E27FC236}">
                      <a16:creationId xmlns:a16="http://schemas.microsoft.com/office/drawing/2014/main" id="{C648B126-A573-BE4D-9396-5D55252CD4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4" y="2562"/>
                  <a:ext cx="4" cy="4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2 h 2"/>
                    <a:gd name="T4" fmla="*/ 0 w 2"/>
                    <a:gd name="T5" fmla="*/ 2 h 2"/>
                    <a:gd name="T6" fmla="*/ 1 w 2"/>
                    <a:gd name="T7" fmla="*/ 2 h 2"/>
                    <a:gd name="T8" fmla="*/ 1 w 2"/>
                    <a:gd name="T9" fmla="*/ 1 h 2"/>
                    <a:gd name="T10" fmla="*/ 1 w 2"/>
                    <a:gd name="T11" fmla="*/ 1 h 2"/>
                    <a:gd name="T12" fmla="*/ 1 w 2"/>
                    <a:gd name="T13" fmla="*/ 1 h 2"/>
                    <a:gd name="T14" fmla="*/ 1 w 2"/>
                    <a:gd name="T15" fmla="*/ 1 h 2"/>
                    <a:gd name="T16" fmla="*/ 1 w 2"/>
                    <a:gd name="T17" fmla="*/ 1 h 2"/>
                    <a:gd name="T18" fmla="*/ 1 w 2"/>
                    <a:gd name="T19" fmla="*/ 1 h 2"/>
                    <a:gd name="T20" fmla="*/ 1 w 2"/>
                    <a:gd name="T21" fmla="*/ 1 h 2"/>
                    <a:gd name="T22" fmla="*/ 1 w 2"/>
                    <a:gd name="T23" fmla="*/ 1 h 2"/>
                    <a:gd name="T24" fmla="*/ 1 w 2"/>
                    <a:gd name="T25" fmla="*/ 1 h 2"/>
                    <a:gd name="T26" fmla="*/ 1 w 2"/>
                    <a:gd name="T27" fmla="*/ 1 h 2"/>
                    <a:gd name="T28" fmla="*/ 1 w 2"/>
                    <a:gd name="T29" fmla="*/ 1 h 2"/>
                    <a:gd name="T30" fmla="*/ 1 w 2"/>
                    <a:gd name="T31" fmla="*/ 1 h 2"/>
                    <a:gd name="T32" fmla="*/ 1 w 2"/>
                    <a:gd name="T33" fmla="*/ 1 h 2"/>
                    <a:gd name="T34" fmla="*/ 1 w 2"/>
                    <a:gd name="T35" fmla="*/ 1 h 2"/>
                    <a:gd name="T36" fmla="*/ 1 w 2"/>
                    <a:gd name="T37" fmla="*/ 1 h 2"/>
                    <a:gd name="T38" fmla="*/ 2 w 2"/>
                    <a:gd name="T39" fmla="*/ 1 h 2"/>
                    <a:gd name="T40" fmla="*/ 2 w 2"/>
                    <a:gd name="T41" fmla="*/ 0 h 2"/>
                    <a:gd name="T42" fmla="*/ 2 w 2"/>
                    <a:gd name="T43" fmla="*/ 0 h 2"/>
                    <a:gd name="T44" fmla="*/ 2 w 2"/>
                    <a:gd name="T45" fmla="*/ 0 h 2"/>
                    <a:gd name="T46" fmla="*/ 1 w 2"/>
                    <a:gd name="T47" fmla="*/ 0 h 2"/>
                    <a:gd name="T48" fmla="*/ 1 w 2"/>
                    <a:gd name="T49" fmla="*/ 0 h 2"/>
                    <a:gd name="T50" fmla="*/ 1 w 2"/>
                    <a:gd name="T51" fmla="*/ 0 h 2"/>
                    <a:gd name="T52" fmla="*/ 1 w 2"/>
                    <a:gd name="T53" fmla="*/ 1 h 2"/>
                    <a:gd name="T54" fmla="*/ 0 w 2"/>
                    <a:gd name="T55" fmla="*/ 1 h 2"/>
                    <a:gd name="T56" fmla="*/ 1 w 2"/>
                    <a:gd name="T57" fmla="*/ 1 h 2"/>
                    <a:gd name="T58" fmla="*/ 1 w 2"/>
                    <a:gd name="T59" fmla="*/ 1 h 2"/>
                    <a:gd name="T60" fmla="*/ 0 w 2"/>
                    <a:gd name="T61" fmla="*/ 1 h 2"/>
                    <a:gd name="T62" fmla="*/ 0 w 2"/>
                    <a:gd name="T63" fmla="*/ 1 h 2"/>
                    <a:gd name="T64" fmla="*/ 0 w 2"/>
                    <a:gd name="T65" fmla="*/ 1 h 2"/>
                    <a:gd name="T66" fmla="*/ 0 w 2"/>
                    <a:gd name="T67" fmla="*/ 1 h 2"/>
                    <a:gd name="T68" fmla="*/ 0 w 2"/>
                    <a:gd name="T69" fmla="*/ 1 h 2"/>
                    <a:gd name="T70" fmla="*/ 0 w 2"/>
                    <a:gd name="T71" fmla="*/ 1 h 2"/>
                    <a:gd name="T72" fmla="*/ 0 w 2"/>
                    <a:gd name="T73" fmla="*/ 1 h 2"/>
                    <a:gd name="T74" fmla="*/ 0 w 2"/>
                    <a:gd name="T75" fmla="*/ 2 h 2"/>
                    <a:gd name="T76" fmla="*/ 0 w 2"/>
                    <a:gd name="T77" fmla="*/ 2 h 2"/>
                    <a:gd name="T78" fmla="*/ 0 w 2"/>
                    <a:gd name="T7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3" name="Freeform 37">
                  <a:extLst>
                    <a:ext uri="{FF2B5EF4-FFF2-40B4-BE49-F238E27FC236}">
                      <a16:creationId xmlns:a16="http://schemas.microsoft.com/office/drawing/2014/main" id="{1A97BFD5-00CC-0348-88D6-61A769D1C4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2" y="2566"/>
                  <a:ext cx="2" cy="4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0 h 2"/>
                    <a:gd name="T4" fmla="*/ 1 w 1"/>
                    <a:gd name="T5" fmla="*/ 0 h 2"/>
                    <a:gd name="T6" fmla="*/ 0 w 1"/>
                    <a:gd name="T7" fmla="*/ 1 h 2"/>
                    <a:gd name="T8" fmla="*/ 0 w 1"/>
                    <a:gd name="T9" fmla="*/ 1 h 2"/>
                    <a:gd name="T10" fmla="*/ 0 w 1"/>
                    <a:gd name="T11" fmla="*/ 1 h 2"/>
                    <a:gd name="T12" fmla="*/ 0 w 1"/>
                    <a:gd name="T13" fmla="*/ 1 h 2"/>
                    <a:gd name="T14" fmla="*/ 0 w 1"/>
                    <a:gd name="T15" fmla="*/ 1 h 2"/>
                    <a:gd name="T16" fmla="*/ 0 w 1"/>
                    <a:gd name="T17" fmla="*/ 1 h 2"/>
                    <a:gd name="T18" fmla="*/ 0 w 1"/>
                    <a:gd name="T19" fmla="*/ 2 h 2"/>
                    <a:gd name="T20" fmla="*/ 0 w 1"/>
                    <a:gd name="T21" fmla="*/ 2 h 2"/>
                    <a:gd name="T22" fmla="*/ 0 w 1"/>
                    <a:gd name="T23" fmla="*/ 2 h 2"/>
                    <a:gd name="T24" fmla="*/ 0 w 1"/>
                    <a:gd name="T25" fmla="*/ 2 h 2"/>
                    <a:gd name="T26" fmla="*/ 0 w 1"/>
                    <a:gd name="T27" fmla="*/ 2 h 2"/>
                    <a:gd name="T28" fmla="*/ 0 w 1"/>
                    <a:gd name="T29" fmla="*/ 2 h 2"/>
                    <a:gd name="T30" fmla="*/ 0 w 1"/>
                    <a:gd name="T31" fmla="*/ 2 h 2"/>
                    <a:gd name="T32" fmla="*/ 0 w 1"/>
                    <a:gd name="T33" fmla="*/ 1 h 2"/>
                    <a:gd name="T34" fmla="*/ 1 w 1"/>
                    <a:gd name="T35" fmla="*/ 1 h 2"/>
                    <a:gd name="T36" fmla="*/ 1 w 1"/>
                    <a:gd name="T3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4" name="Freeform 38">
                  <a:extLst>
                    <a:ext uri="{FF2B5EF4-FFF2-40B4-BE49-F238E27FC236}">
                      <a16:creationId xmlns:a16="http://schemas.microsoft.com/office/drawing/2014/main" id="{FE605F98-8715-4943-A544-8F18DDB67C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4" y="2756"/>
                  <a:ext cx="4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1 w 2"/>
                    <a:gd name="T5" fmla="*/ 1 h 1"/>
                    <a:gd name="T6" fmla="*/ 1 w 2"/>
                    <a:gd name="T7" fmla="*/ 1 h 1"/>
                    <a:gd name="T8" fmla="*/ 1 w 2"/>
                    <a:gd name="T9" fmla="*/ 1 h 1"/>
                    <a:gd name="T10" fmla="*/ 1 w 2"/>
                    <a:gd name="T11" fmla="*/ 1 h 1"/>
                    <a:gd name="T12" fmla="*/ 2 w 2"/>
                    <a:gd name="T13" fmla="*/ 1 h 1"/>
                    <a:gd name="T14" fmla="*/ 2 w 2"/>
                    <a:gd name="T15" fmla="*/ 0 h 1"/>
                    <a:gd name="T16" fmla="*/ 1 w 2"/>
                    <a:gd name="T17" fmla="*/ 0 h 1"/>
                    <a:gd name="T18" fmla="*/ 1 w 2"/>
                    <a:gd name="T19" fmla="*/ 0 h 1"/>
                    <a:gd name="T20" fmla="*/ 1 w 2"/>
                    <a:gd name="T21" fmla="*/ 0 h 1"/>
                    <a:gd name="T22" fmla="*/ 1 w 2"/>
                    <a:gd name="T23" fmla="*/ 0 h 1"/>
                    <a:gd name="T24" fmla="*/ 1 w 2"/>
                    <a:gd name="T25" fmla="*/ 0 h 1"/>
                    <a:gd name="T26" fmla="*/ 1 w 2"/>
                    <a:gd name="T27" fmla="*/ 0 h 1"/>
                    <a:gd name="T28" fmla="*/ 1 w 2"/>
                    <a:gd name="T29" fmla="*/ 0 h 1"/>
                    <a:gd name="T30" fmla="*/ 1 w 2"/>
                    <a:gd name="T31" fmla="*/ 0 h 1"/>
                    <a:gd name="T32" fmla="*/ 0 w 2"/>
                    <a:gd name="T33" fmla="*/ 0 h 1"/>
                    <a:gd name="T34" fmla="*/ 1 w 2"/>
                    <a:gd name="T35" fmla="*/ 0 h 1"/>
                    <a:gd name="T36" fmla="*/ 1 w 2"/>
                    <a:gd name="T37" fmla="*/ 0 h 1"/>
                    <a:gd name="T38" fmla="*/ 1 w 2"/>
                    <a:gd name="T39" fmla="*/ 1 h 1"/>
                    <a:gd name="T40" fmla="*/ 0 w 2"/>
                    <a:gd name="T4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5" name="Freeform 39">
                  <a:extLst>
                    <a:ext uri="{FF2B5EF4-FFF2-40B4-BE49-F238E27FC236}">
                      <a16:creationId xmlns:a16="http://schemas.microsoft.com/office/drawing/2014/main" id="{3971C52C-8216-9549-880D-E3FB311485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2" y="2754"/>
                  <a:ext cx="4" cy="2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1 h 1"/>
                    <a:gd name="T4" fmla="*/ 2 w 2"/>
                    <a:gd name="T5" fmla="*/ 0 h 1"/>
                    <a:gd name="T6" fmla="*/ 2 w 2"/>
                    <a:gd name="T7" fmla="*/ 0 h 1"/>
                    <a:gd name="T8" fmla="*/ 2 w 2"/>
                    <a:gd name="T9" fmla="*/ 0 h 1"/>
                    <a:gd name="T10" fmla="*/ 2 w 2"/>
                    <a:gd name="T11" fmla="*/ 0 h 1"/>
                    <a:gd name="T12" fmla="*/ 1 w 2"/>
                    <a:gd name="T13" fmla="*/ 0 h 1"/>
                    <a:gd name="T14" fmla="*/ 1 w 2"/>
                    <a:gd name="T15" fmla="*/ 0 h 1"/>
                    <a:gd name="T16" fmla="*/ 1 w 2"/>
                    <a:gd name="T17" fmla="*/ 0 h 1"/>
                    <a:gd name="T18" fmla="*/ 1 w 2"/>
                    <a:gd name="T19" fmla="*/ 0 h 1"/>
                    <a:gd name="T20" fmla="*/ 1 w 2"/>
                    <a:gd name="T21" fmla="*/ 0 h 1"/>
                    <a:gd name="T22" fmla="*/ 1 w 2"/>
                    <a:gd name="T23" fmla="*/ 1 h 1"/>
                    <a:gd name="T24" fmla="*/ 1 w 2"/>
                    <a:gd name="T25" fmla="*/ 1 h 1"/>
                    <a:gd name="T26" fmla="*/ 0 w 2"/>
                    <a:gd name="T27" fmla="*/ 1 h 1"/>
                    <a:gd name="T28" fmla="*/ 0 w 2"/>
                    <a:gd name="T29" fmla="*/ 1 h 1"/>
                    <a:gd name="T30" fmla="*/ 0 w 2"/>
                    <a:gd name="T31" fmla="*/ 1 h 1"/>
                    <a:gd name="T32" fmla="*/ 0 w 2"/>
                    <a:gd name="T33" fmla="*/ 1 h 1"/>
                    <a:gd name="T34" fmla="*/ 0 w 2"/>
                    <a:gd name="T35" fmla="*/ 1 h 1"/>
                    <a:gd name="T36" fmla="*/ 1 w 2"/>
                    <a:gd name="T3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6" name="Freeform 40">
                  <a:extLst>
                    <a:ext uri="{FF2B5EF4-FFF2-40B4-BE49-F238E27FC236}">
                      <a16:creationId xmlns:a16="http://schemas.microsoft.com/office/drawing/2014/main" id="{E1ECDD4D-F858-254F-9D79-16460866AA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2748"/>
                  <a:ext cx="0" cy="2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0 h 1"/>
                    <a:gd name="T5" fmla="*/ 0 h 1"/>
                    <a:gd name="T6" fmla="*/ 0 h 1"/>
                    <a:gd name="T7" fmla="*/ 1 h 1"/>
                    <a:gd name="T8" fmla="*/ 1 h 1"/>
                    <a:gd name="T9" fmla="*/ 1 h 1"/>
                    <a:gd name="T10" fmla="*/ 1 h 1"/>
                    <a:gd name="T11" fmla="*/ 1 h 1"/>
                    <a:gd name="T1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  <a:cxn ang="0">
                      <a:pos x="0" y="T1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7" name="Freeform 41">
                  <a:extLst>
                    <a:ext uri="{FF2B5EF4-FFF2-40B4-BE49-F238E27FC236}">
                      <a16:creationId xmlns:a16="http://schemas.microsoft.com/office/drawing/2014/main" id="{96953115-440F-2A41-8014-BEF224B938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2" y="2756"/>
                  <a:ext cx="2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1 h 1"/>
                    <a:gd name="T14" fmla="*/ 0 w 1"/>
                    <a:gd name="T1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8" name="Freeform 42">
                  <a:extLst>
                    <a:ext uri="{FF2B5EF4-FFF2-40B4-BE49-F238E27FC236}">
                      <a16:creationId xmlns:a16="http://schemas.microsoft.com/office/drawing/2014/main" id="{B8A0E44B-4BDC-994D-B565-C4CC0F8B10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0" y="2754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1 h 1"/>
                    <a:gd name="T14" fmla="*/ 0 w 1"/>
                    <a:gd name="T15" fmla="*/ 1 h 1"/>
                    <a:gd name="T16" fmla="*/ 0 w 1"/>
                    <a:gd name="T17" fmla="*/ 1 h 1"/>
                    <a:gd name="T18" fmla="*/ 0 w 1"/>
                    <a:gd name="T19" fmla="*/ 1 h 1"/>
                    <a:gd name="T20" fmla="*/ 0 w 1"/>
                    <a:gd name="T21" fmla="*/ 1 h 1"/>
                    <a:gd name="T22" fmla="*/ 0 w 1"/>
                    <a:gd name="T23" fmla="*/ 1 h 1"/>
                    <a:gd name="T24" fmla="*/ 1 w 1"/>
                    <a:gd name="T25" fmla="*/ 1 h 1"/>
                    <a:gd name="T26" fmla="*/ 1 w 1"/>
                    <a:gd name="T27" fmla="*/ 1 h 1"/>
                    <a:gd name="T28" fmla="*/ 1 w 1"/>
                    <a:gd name="T29" fmla="*/ 1 h 1"/>
                    <a:gd name="T30" fmla="*/ 1 w 1"/>
                    <a:gd name="T31" fmla="*/ 1 h 1"/>
                    <a:gd name="T32" fmla="*/ 1 w 1"/>
                    <a:gd name="T33" fmla="*/ 1 h 1"/>
                    <a:gd name="T34" fmla="*/ 1 w 1"/>
                    <a:gd name="T35" fmla="*/ 1 h 1"/>
                    <a:gd name="T36" fmla="*/ 1 w 1"/>
                    <a:gd name="T37" fmla="*/ 0 h 1"/>
                    <a:gd name="T38" fmla="*/ 1 w 1"/>
                    <a:gd name="T39" fmla="*/ 0 h 1"/>
                    <a:gd name="T40" fmla="*/ 1 w 1"/>
                    <a:gd name="T41" fmla="*/ 0 h 1"/>
                    <a:gd name="T42" fmla="*/ 1 w 1"/>
                    <a:gd name="T43" fmla="*/ 0 h 1"/>
                    <a:gd name="T44" fmla="*/ 1 w 1"/>
                    <a:gd name="T45" fmla="*/ 0 h 1"/>
                    <a:gd name="T46" fmla="*/ 1 w 1"/>
                    <a:gd name="T47" fmla="*/ 0 h 1"/>
                    <a:gd name="T48" fmla="*/ 0 w 1"/>
                    <a:gd name="T49" fmla="*/ 1 h 1"/>
                    <a:gd name="T50" fmla="*/ 0 w 1"/>
                    <a:gd name="T51" fmla="*/ 1 h 1"/>
                    <a:gd name="T52" fmla="*/ 0 w 1"/>
                    <a:gd name="T53" fmla="*/ 1 h 1"/>
                    <a:gd name="T54" fmla="*/ 0 w 1"/>
                    <a:gd name="T55" fmla="*/ 0 h 1"/>
                    <a:gd name="T56" fmla="*/ 0 w 1"/>
                    <a:gd name="T57" fmla="*/ 0 h 1"/>
                    <a:gd name="T58" fmla="*/ 0 w 1"/>
                    <a:gd name="T5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9" name="Freeform 43">
                  <a:extLst>
                    <a:ext uri="{FF2B5EF4-FFF2-40B4-BE49-F238E27FC236}">
                      <a16:creationId xmlns:a16="http://schemas.microsoft.com/office/drawing/2014/main" id="{755069C0-F114-EA43-8BDF-9F833354AB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3" y="2757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0 w 1"/>
                    <a:gd name="T4" fmla="*/ 0 w 1"/>
                    <a:gd name="T5" fmla="*/ 0 w 1"/>
                    <a:gd name="T6" fmla="*/ 0 w 1"/>
                    <a:gd name="T7" fmla="*/ 0 w 1"/>
                    <a:gd name="T8" fmla="*/ 0 w 1"/>
                    <a:gd name="T9" fmla="*/ 0 w 1"/>
                    <a:gd name="T10" fmla="*/ 0 w 1"/>
                    <a:gd name="T11" fmla="*/ 0 w 1"/>
                    <a:gd name="T12" fmla="*/ 0 w 1"/>
                    <a:gd name="T13" fmla="*/ 1 w 1"/>
                    <a:gd name="T14" fmla="*/ 1 w 1"/>
                    <a:gd name="T15" fmla="*/ 0 w 1"/>
                    <a:gd name="T16" fmla="*/ 0 w 1"/>
                    <a:gd name="T17" fmla="*/ 0 w 1"/>
                    <a:gd name="T18" fmla="*/ 0 w 1"/>
                    <a:gd name="T19" fmla="*/ 0 w 1"/>
                    <a:gd name="T20" fmla="*/ 0 w 1"/>
                    <a:gd name="T21" fmla="*/ 0 w 1"/>
                    <a:gd name="T22" fmla="*/ 0 w 1"/>
                    <a:gd name="T23" fmla="*/ 0 w 1"/>
                    <a:gd name="T24" fmla="*/ 0 w 1"/>
                    <a:gd name="T25" fmla="*/ 0 w 1"/>
                    <a:gd name="T26" fmla="*/ 0 w 1"/>
                    <a:gd name="T27" fmla="*/ 0 w 1"/>
                    <a:gd name="T28" fmla="*/ 0 w 1"/>
                    <a:gd name="T29" fmla="*/ 0 w 1"/>
                    <a:gd name="T30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40" name="Freeform 44">
                  <a:extLst>
                    <a:ext uri="{FF2B5EF4-FFF2-40B4-BE49-F238E27FC236}">
                      <a16:creationId xmlns:a16="http://schemas.microsoft.com/office/drawing/2014/main" id="{169D5047-9830-0846-886B-F162450391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2756"/>
                  <a:ext cx="9" cy="3"/>
                </a:xfrm>
                <a:custGeom>
                  <a:avLst/>
                  <a:gdLst>
                    <a:gd name="T0" fmla="*/ 2 w 5"/>
                    <a:gd name="T1" fmla="*/ 2 h 2"/>
                    <a:gd name="T2" fmla="*/ 3 w 5"/>
                    <a:gd name="T3" fmla="*/ 2 h 2"/>
                    <a:gd name="T4" fmla="*/ 3 w 5"/>
                    <a:gd name="T5" fmla="*/ 2 h 2"/>
                    <a:gd name="T6" fmla="*/ 3 w 5"/>
                    <a:gd name="T7" fmla="*/ 2 h 2"/>
                    <a:gd name="T8" fmla="*/ 3 w 5"/>
                    <a:gd name="T9" fmla="*/ 2 h 2"/>
                    <a:gd name="T10" fmla="*/ 4 w 5"/>
                    <a:gd name="T11" fmla="*/ 2 h 2"/>
                    <a:gd name="T12" fmla="*/ 4 w 5"/>
                    <a:gd name="T13" fmla="*/ 2 h 2"/>
                    <a:gd name="T14" fmla="*/ 4 w 5"/>
                    <a:gd name="T15" fmla="*/ 2 h 2"/>
                    <a:gd name="T16" fmla="*/ 5 w 5"/>
                    <a:gd name="T17" fmla="*/ 1 h 2"/>
                    <a:gd name="T18" fmla="*/ 5 w 5"/>
                    <a:gd name="T19" fmla="*/ 1 h 2"/>
                    <a:gd name="T20" fmla="*/ 5 w 5"/>
                    <a:gd name="T21" fmla="*/ 1 h 2"/>
                    <a:gd name="T22" fmla="*/ 5 w 5"/>
                    <a:gd name="T23" fmla="*/ 1 h 2"/>
                    <a:gd name="T24" fmla="*/ 5 w 5"/>
                    <a:gd name="T25" fmla="*/ 0 h 2"/>
                    <a:gd name="T26" fmla="*/ 5 w 5"/>
                    <a:gd name="T27" fmla="*/ 1 h 2"/>
                    <a:gd name="T28" fmla="*/ 5 w 5"/>
                    <a:gd name="T29" fmla="*/ 1 h 2"/>
                    <a:gd name="T30" fmla="*/ 5 w 5"/>
                    <a:gd name="T31" fmla="*/ 1 h 2"/>
                    <a:gd name="T32" fmla="*/ 4 w 5"/>
                    <a:gd name="T33" fmla="*/ 1 h 2"/>
                    <a:gd name="T34" fmla="*/ 4 w 5"/>
                    <a:gd name="T35" fmla="*/ 1 h 2"/>
                    <a:gd name="T36" fmla="*/ 4 w 5"/>
                    <a:gd name="T37" fmla="*/ 1 h 2"/>
                    <a:gd name="T38" fmla="*/ 4 w 5"/>
                    <a:gd name="T39" fmla="*/ 1 h 2"/>
                    <a:gd name="T40" fmla="*/ 4 w 5"/>
                    <a:gd name="T41" fmla="*/ 1 h 2"/>
                    <a:gd name="T42" fmla="*/ 3 w 5"/>
                    <a:gd name="T43" fmla="*/ 1 h 2"/>
                    <a:gd name="T44" fmla="*/ 3 w 5"/>
                    <a:gd name="T45" fmla="*/ 1 h 2"/>
                    <a:gd name="T46" fmla="*/ 3 w 5"/>
                    <a:gd name="T47" fmla="*/ 1 h 2"/>
                    <a:gd name="T48" fmla="*/ 3 w 5"/>
                    <a:gd name="T49" fmla="*/ 1 h 2"/>
                    <a:gd name="T50" fmla="*/ 2 w 5"/>
                    <a:gd name="T51" fmla="*/ 1 h 2"/>
                    <a:gd name="T52" fmla="*/ 2 w 5"/>
                    <a:gd name="T53" fmla="*/ 0 h 2"/>
                    <a:gd name="T54" fmla="*/ 2 w 5"/>
                    <a:gd name="T55" fmla="*/ 0 h 2"/>
                    <a:gd name="T56" fmla="*/ 1 w 5"/>
                    <a:gd name="T57" fmla="*/ 1 h 2"/>
                    <a:gd name="T58" fmla="*/ 1 w 5"/>
                    <a:gd name="T59" fmla="*/ 1 h 2"/>
                    <a:gd name="T60" fmla="*/ 0 w 5"/>
                    <a:gd name="T61" fmla="*/ 1 h 2"/>
                    <a:gd name="T62" fmla="*/ 1 w 5"/>
                    <a:gd name="T63" fmla="*/ 2 h 2"/>
                    <a:gd name="T64" fmla="*/ 1 w 5"/>
                    <a:gd name="T65" fmla="*/ 2 h 2"/>
                    <a:gd name="T66" fmla="*/ 1 w 5"/>
                    <a:gd name="T67" fmla="*/ 2 h 2"/>
                    <a:gd name="T68" fmla="*/ 1 w 5"/>
                    <a:gd name="T69" fmla="*/ 2 h 2"/>
                    <a:gd name="T70" fmla="*/ 1 w 5"/>
                    <a:gd name="T71" fmla="*/ 2 h 2"/>
                    <a:gd name="T72" fmla="*/ 2 w 5"/>
                    <a:gd name="T73" fmla="*/ 2 h 2"/>
                    <a:gd name="T74" fmla="*/ 2 w 5"/>
                    <a:gd name="T7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5" h="2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41" name="Freeform 45">
                  <a:extLst>
                    <a:ext uri="{FF2B5EF4-FFF2-40B4-BE49-F238E27FC236}">
                      <a16:creationId xmlns:a16="http://schemas.microsoft.com/office/drawing/2014/main" id="{79808BE8-C342-5848-8B5D-596B171827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9" y="2745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1 h 1"/>
                    <a:gd name="T4" fmla="*/ 1 h 1"/>
                    <a:gd name="T5" fmla="*/ 1 h 1"/>
                    <a:gd name="T6" fmla="*/ 1 h 1"/>
                    <a:gd name="T7" fmla="*/ 1 h 1"/>
                    <a:gd name="T8" fmla="*/ 1 h 1"/>
                    <a:gd name="T9" fmla="*/ 1 h 1"/>
                    <a:gd name="T10" fmla="*/ 1 h 1"/>
                    <a:gd name="T11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42" name="Freeform 46">
                  <a:extLst>
                    <a:ext uri="{FF2B5EF4-FFF2-40B4-BE49-F238E27FC236}">
                      <a16:creationId xmlns:a16="http://schemas.microsoft.com/office/drawing/2014/main" id="{B097DCD3-3C04-9045-A0A2-B5E5612069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2" y="2729"/>
                  <a:ext cx="4" cy="2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0 h 1"/>
                    <a:gd name="T4" fmla="*/ 1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1 w 2"/>
                    <a:gd name="T11" fmla="*/ 0 h 1"/>
                    <a:gd name="T12" fmla="*/ 1 w 2"/>
                    <a:gd name="T13" fmla="*/ 0 h 1"/>
                    <a:gd name="T14" fmla="*/ 2 w 2"/>
                    <a:gd name="T15" fmla="*/ 0 h 1"/>
                    <a:gd name="T16" fmla="*/ 2 w 2"/>
                    <a:gd name="T17" fmla="*/ 0 h 1"/>
                    <a:gd name="T18" fmla="*/ 1 w 2"/>
                    <a:gd name="T19" fmla="*/ 0 h 1"/>
                    <a:gd name="T20" fmla="*/ 1 w 2"/>
                    <a:gd name="T21" fmla="*/ 0 h 1"/>
                    <a:gd name="T22" fmla="*/ 1 w 2"/>
                    <a:gd name="T23" fmla="*/ 0 h 1"/>
                    <a:gd name="T24" fmla="*/ 1 w 2"/>
                    <a:gd name="T25" fmla="*/ 0 h 1"/>
                    <a:gd name="T26" fmla="*/ 1 w 2"/>
                    <a:gd name="T27" fmla="*/ 0 h 1"/>
                    <a:gd name="T28" fmla="*/ 1 w 2"/>
                    <a:gd name="T29" fmla="*/ 0 h 1"/>
                    <a:gd name="T30" fmla="*/ 1 w 2"/>
                    <a:gd name="T31" fmla="*/ 0 h 1"/>
                    <a:gd name="T32" fmla="*/ 1 w 2"/>
                    <a:gd name="T33" fmla="*/ 0 h 1"/>
                    <a:gd name="T34" fmla="*/ 1 w 2"/>
                    <a:gd name="T35" fmla="*/ 0 h 1"/>
                    <a:gd name="T36" fmla="*/ 0 w 2"/>
                    <a:gd name="T37" fmla="*/ 0 h 1"/>
                    <a:gd name="T38" fmla="*/ 0 w 2"/>
                    <a:gd name="T39" fmla="*/ 0 h 1"/>
                    <a:gd name="T40" fmla="*/ 0 w 2"/>
                    <a:gd name="T41" fmla="*/ 0 h 1"/>
                    <a:gd name="T42" fmla="*/ 0 w 2"/>
                    <a:gd name="T43" fmla="*/ 0 h 1"/>
                    <a:gd name="T44" fmla="*/ 1 w 2"/>
                    <a:gd name="T45" fmla="*/ 0 h 1"/>
                    <a:gd name="T46" fmla="*/ 1 w 2"/>
                    <a:gd name="T47" fmla="*/ 1 h 1"/>
                    <a:gd name="T48" fmla="*/ 1 w 2"/>
                    <a:gd name="T49" fmla="*/ 1 h 1"/>
                    <a:gd name="T50" fmla="*/ 1 w 2"/>
                    <a:gd name="T51" fmla="*/ 0 h 1"/>
                    <a:gd name="T52" fmla="*/ 1 w 2"/>
                    <a:gd name="T53" fmla="*/ 0 h 1"/>
                    <a:gd name="T54" fmla="*/ 1 w 2"/>
                    <a:gd name="T5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43" name="Freeform 47">
                  <a:extLst>
                    <a:ext uri="{FF2B5EF4-FFF2-40B4-BE49-F238E27FC236}">
                      <a16:creationId xmlns:a16="http://schemas.microsoft.com/office/drawing/2014/main" id="{A7564FF3-AAB4-8744-9FBD-CC3165779D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7" y="2720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0 h 1"/>
                    <a:gd name="T4" fmla="*/ 0 h 1"/>
                    <a:gd name="T5" fmla="*/ 0 h 1"/>
                    <a:gd name="T6" fmla="*/ 1 h 1"/>
                    <a:gd name="T7" fmla="*/ 1 h 1"/>
                    <a:gd name="T8" fmla="*/ 1 h 1"/>
                    <a:gd name="T9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44" name="Freeform 48">
                  <a:extLst>
                    <a:ext uri="{FF2B5EF4-FFF2-40B4-BE49-F238E27FC236}">
                      <a16:creationId xmlns:a16="http://schemas.microsoft.com/office/drawing/2014/main" id="{5137F15C-1BBA-E34E-A34A-1ADC573165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3" y="2722"/>
                  <a:ext cx="6" cy="9"/>
                </a:xfrm>
                <a:custGeom>
                  <a:avLst/>
                  <a:gdLst>
                    <a:gd name="T0" fmla="*/ 2 w 3"/>
                    <a:gd name="T1" fmla="*/ 3 h 5"/>
                    <a:gd name="T2" fmla="*/ 2 w 3"/>
                    <a:gd name="T3" fmla="*/ 3 h 5"/>
                    <a:gd name="T4" fmla="*/ 2 w 3"/>
                    <a:gd name="T5" fmla="*/ 3 h 5"/>
                    <a:gd name="T6" fmla="*/ 2 w 3"/>
                    <a:gd name="T7" fmla="*/ 3 h 5"/>
                    <a:gd name="T8" fmla="*/ 2 w 3"/>
                    <a:gd name="T9" fmla="*/ 3 h 5"/>
                    <a:gd name="T10" fmla="*/ 3 w 3"/>
                    <a:gd name="T11" fmla="*/ 3 h 5"/>
                    <a:gd name="T12" fmla="*/ 3 w 3"/>
                    <a:gd name="T13" fmla="*/ 3 h 5"/>
                    <a:gd name="T14" fmla="*/ 2 w 3"/>
                    <a:gd name="T15" fmla="*/ 3 h 5"/>
                    <a:gd name="T16" fmla="*/ 2 w 3"/>
                    <a:gd name="T17" fmla="*/ 2 h 5"/>
                    <a:gd name="T18" fmla="*/ 2 w 3"/>
                    <a:gd name="T19" fmla="*/ 2 h 5"/>
                    <a:gd name="T20" fmla="*/ 2 w 3"/>
                    <a:gd name="T21" fmla="*/ 2 h 5"/>
                    <a:gd name="T22" fmla="*/ 2 w 3"/>
                    <a:gd name="T23" fmla="*/ 2 h 5"/>
                    <a:gd name="T24" fmla="*/ 3 w 3"/>
                    <a:gd name="T25" fmla="*/ 1 h 5"/>
                    <a:gd name="T26" fmla="*/ 2 w 3"/>
                    <a:gd name="T27" fmla="*/ 1 h 5"/>
                    <a:gd name="T28" fmla="*/ 2 w 3"/>
                    <a:gd name="T29" fmla="*/ 1 h 5"/>
                    <a:gd name="T30" fmla="*/ 1 w 3"/>
                    <a:gd name="T31" fmla="*/ 2 h 5"/>
                    <a:gd name="T32" fmla="*/ 1 w 3"/>
                    <a:gd name="T33" fmla="*/ 2 h 5"/>
                    <a:gd name="T34" fmla="*/ 1 w 3"/>
                    <a:gd name="T35" fmla="*/ 1 h 5"/>
                    <a:gd name="T36" fmla="*/ 1 w 3"/>
                    <a:gd name="T37" fmla="*/ 0 h 5"/>
                    <a:gd name="T38" fmla="*/ 1 w 3"/>
                    <a:gd name="T39" fmla="*/ 0 h 5"/>
                    <a:gd name="T40" fmla="*/ 1 w 3"/>
                    <a:gd name="T41" fmla="*/ 0 h 5"/>
                    <a:gd name="T42" fmla="*/ 1 w 3"/>
                    <a:gd name="T43" fmla="*/ 0 h 5"/>
                    <a:gd name="T44" fmla="*/ 1 w 3"/>
                    <a:gd name="T45" fmla="*/ 0 h 5"/>
                    <a:gd name="T46" fmla="*/ 1 w 3"/>
                    <a:gd name="T47" fmla="*/ 0 h 5"/>
                    <a:gd name="T48" fmla="*/ 1 w 3"/>
                    <a:gd name="T49" fmla="*/ 0 h 5"/>
                    <a:gd name="T50" fmla="*/ 1 w 3"/>
                    <a:gd name="T51" fmla="*/ 0 h 5"/>
                    <a:gd name="T52" fmla="*/ 1 w 3"/>
                    <a:gd name="T53" fmla="*/ 1 h 5"/>
                    <a:gd name="T54" fmla="*/ 0 w 3"/>
                    <a:gd name="T55" fmla="*/ 2 h 5"/>
                    <a:gd name="T56" fmla="*/ 1 w 3"/>
                    <a:gd name="T57" fmla="*/ 2 h 5"/>
                    <a:gd name="T58" fmla="*/ 1 w 3"/>
                    <a:gd name="T59" fmla="*/ 3 h 5"/>
                    <a:gd name="T60" fmla="*/ 1 w 3"/>
                    <a:gd name="T61" fmla="*/ 3 h 5"/>
                    <a:gd name="T62" fmla="*/ 1 w 3"/>
                    <a:gd name="T63" fmla="*/ 3 h 5"/>
                    <a:gd name="T64" fmla="*/ 1 w 3"/>
                    <a:gd name="T65" fmla="*/ 4 h 5"/>
                    <a:gd name="T66" fmla="*/ 1 w 3"/>
                    <a:gd name="T67" fmla="*/ 5 h 5"/>
                    <a:gd name="T68" fmla="*/ 1 w 3"/>
                    <a:gd name="T69" fmla="*/ 5 h 5"/>
                    <a:gd name="T70" fmla="*/ 2 w 3"/>
                    <a:gd name="T71" fmla="*/ 5 h 5"/>
                    <a:gd name="T72" fmla="*/ 2 w 3"/>
                    <a:gd name="T73" fmla="*/ 5 h 5"/>
                    <a:gd name="T74" fmla="*/ 1 w 3"/>
                    <a:gd name="T75" fmla="*/ 4 h 5"/>
                    <a:gd name="T76" fmla="*/ 1 w 3"/>
                    <a:gd name="T77" fmla="*/ 3 h 5"/>
                    <a:gd name="T78" fmla="*/ 2 w 3"/>
                    <a:gd name="T7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" h="5">
                      <a:moveTo>
                        <a:pt x="2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45" name="Freeform 49">
                  <a:extLst>
                    <a:ext uri="{FF2B5EF4-FFF2-40B4-BE49-F238E27FC236}">
                      <a16:creationId xmlns:a16="http://schemas.microsoft.com/office/drawing/2014/main" id="{06E9C3DA-FA81-F04A-B3E2-E6B22A306F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2732"/>
                  <a:ext cx="3" cy="2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1 h 1"/>
                    <a:gd name="T4" fmla="*/ 1 w 2"/>
                    <a:gd name="T5" fmla="*/ 1 h 1"/>
                    <a:gd name="T6" fmla="*/ 1 w 2"/>
                    <a:gd name="T7" fmla="*/ 1 h 1"/>
                    <a:gd name="T8" fmla="*/ 1 w 2"/>
                    <a:gd name="T9" fmla="*/ 1 h 1"/>
                    <a:gd name="T10" fmla="*/ 1 w 2"/>
                    <a:gd name="T11" fmla="*/ 1 h 1"/>
                    <a:gd name="T12" fmla="*/ 1 w 2"/>
                    <a:gd name="T13" fmla="*/ 1 h 1"/>
                    <a:gd name="T14" fmla="*/ 1 w 2"/>
                    <a:gd name="T15" fmla="*/ 1 h 1"/>
                    <a:gd name="T16" fmla="*/ 1 w 2"/>
                    <a:gd name="T17" fmla="*/ 0 h 1"/>
                    <a:gd name="T18" fmla="*/ 1 w 2"/>
                    <a:gd name="T19" fmla="*/ 0 h 1"/>
                    <a:gd name="T20" fmla="*/ 1 w 2"/>
                    <a:gd name="T21" fmla="*/ 0 h 1"/>
                    <a:gd name="T22" fmla="*/ 2 w 2"/>
                    <a:gd name="T23" fmla="*/ 0 h 1"/>
                    <a:gd name="T24" fmla="*/ 1 w 2"/>
                    <a:gd name="T25" fmla="*/ 0 h 1"/>
                    <a:gd name="T26" fmla="*/ 1 w 2"/>
                    <a:gd name="T27" fmla="*/ 0 h 1"/>
                    <a:gd name="T28" fmla="*/ 1 w 2"/>
                    <a:gd name="T29" fmla="*/ 0 h 1"/>
                    <a:gd name="T30" fmla="*/ 1 w 2"/>
                    <a:gd name="T31" fmla="*/ 0 h 1"/>
                    <a:gd name="T32" fmla="*/ 1 w 2"/>
                    <a:gd name="T33" fmla="*/ 0 h 1"/>
                    <a:gd name="T34" fmla="*/ 1 w 2"/>
                    <a:gd name="T35" fmla="*/ 0 h 1"/>
                    <a:gd name="T36" fmla="*/ 1 w 2"/>
                    <a:gd name="T37" fmla="*/ 0 h 1"/>
                    <a:gd name="T38" fmla="*/ 1 w 2"/>
                    <a:gd name="T39" fmla="*/ 0 h 1"/>
                    <a:gd name="T40" fmla="*/ 1 w 2"/>
                    <a:gd name="T41" fmla="*/ 0 h 1"/>
                    <a:gd name="T42" fmla="*/ 0 w 2"/>
                    <a:gd name="T43" fmla="*/ 0 h 1"/>
                    <a:gd name="T44" fmla="*/ 0 w 2"/>
                    <a:gd name="T45" fmla="*/ 1 h 1"/>
                    <a:gd name="T46" fmla="*/ 1 w 2"/>
                    <a:gd name="T47" fmla="*/ 1 h 1"/>
                    <a:gd name="T48" fmla="*/ 1 w 2"/>
                    <a:gd name="T49" fmla="*/ 1 h 1"/>
                    <a:gd name="T50" fmla="*/ 1 w 2"/>
                    <a:gd name="T51" fmla="*/ 1 h 1"/>
                    <a:gd name="T52" fmla="*/ 1 w 2"/>
                    <a:gd name="T53" fmla="*/ 1 h 1"/>
                    <a:gd name="T54" fmla="*/ 1 w 2"/>
                    <a:gd name="T55" fmla="*/ 1 h 1"/>
                    <a:gd name="T56" fmla="*/ 1 w 2"/>
                    <a:gd name="T57" fmla="*/ 1 h 1"/>
                    <a:gd name="T58" fmla="*/ 1 w 2"/>
                    <a:gd name="T5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46" name="Freeform 50">
                  <a:extLst>
                    <a:ext uri="{FF2B5EF4-FFF2-40B4-BE49-F238E27FC236}">
                      <a16:creationId xmlns:a16="http://schemas.microsoft.com/office/drawing/2014/main" id="{4F37F2F1-6B0E-884E-BE32-0D73CE1CAA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6" y="2734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  <a:gd name="T3" fmla="*/ 1 w 1"/>
                    <a:gd name="T4" fmla="*/ 1 w 1"/>
                    <a:gd name="T5" fmla="*/ 1 w 1"/>
                    <a:gd name="T6" fmla="*/ 1 w 1"/>
                    <a:gd name="T7" fmla="*/ 0 w 1"/>
                    <a:gd name="T8" fmla="*/ 0 w 1"/>
                    <a:gd name="T9" fmla="*/ 0 w 1"/>
                    <a:gd name="T10" fmla="*/ 0 w 1"/>
                    <a:gd name="T11" fmla="*/ 0 w 1"/>
                    <a:gd name="T12" fmla="*/ 0 w 1"/>
                    <a:gd name="T13" fmla="*/ 0 w 1"/>
                    <a:gd name="T14" fmla="*/ 0 w 1"/>
                    <a:gd name="T15" fmla="*/ 0 w 1"/>
                    <a:gd name="T16" fmla="*/ 0 w 1"/>
                    <a:gd name="T17" fmla="*/ 0 w 1"/>
                    <a:gd name="T18" fmla="*/ 0 w 1"/>
                    <a:gd name="T19" fmla="*/ 0 w 1"/>
                    <a:gd name="T20" fmla="*/ 1 w 1"/>
                    <a:gd name="T21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47" name="Freeform 51">
                  <a:extLst>
                    <a:ext uri="{FF2B5EF4-FFF2-40B4-BE49-F238E27FC236}">
                      <a16:creationId xmlns:a16="http://schemas.microsoft.com/office/drawing/2014/main" id="{3DA4ABCC-8799-0441-9275-5841F155AB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3" y="2739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1 h 1"/>
                    <a:gd name="T14" fmla="*/ 0 w 1"/>
                    <a:gd name="T15" fmla="*/ 1 h 1"/>
                    <a:gd name="T16" fmla="*/ 0 w 1"/>
                    <a:gd name="T17" fmla="*/ 1 h 1"/>
                    <a:gd name="T18" fmla="*/ 0 w 1"/>
                    <a:gd name="T19" fmla="*/ 1 h 1"/>
                    <a:gd name="T20" fmla="*/ 0 w 1"/>
                    <a:gd name="T21" fmla="*/ 1 h 1"/>
                    <a:gd name="T22" fmla="*/ 1 w 1"/>
                    <a:gd name="T23" fmla="*/ 1 h 1"/>
                    <a:gd name="T24" fmla="*/ 1 w 1"/>
                    <a:gd name="T25" fmla="*/ 0 h 1"/>
                    <a:gd name="T26" fmla="*/ 1 w 1"/>
                    <a:gd name="T2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48" name="Freeform 52">
                  <a:extLst>
                    <a:ext uri="{FF2B5EF4-FFF2-40B4-BE49-F238E27FC236}">
                      <a16:creationId xmlns:a16="http://schemas.microsoft.com/office/drawing/2014/main" id="{70284DD8-22AB-BC40-BC86-FC134A9C3C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3" y="2704"/>
                  <a:ext cx="29" cy="39"/>
                </a:xfrm>
                <a:custGeom>
                  <a:avLst/>
                  <a:gdLst>
                    <a:gd name="T0" fmla="*/ 12 w 16"/>
                    <a:gd name="T1" fmla="*/ 18 h 22"/>
                    <a:gd name="T2" fmla="*/ 12 w 16"/>
                    <a:gd name="T3" fmla="*/ 17 h 22"/>
                    <a:gd name="T4" fmla="*/ 13 w 16"/>
                    <a:gd name="T5" fmla="*/ 16 h 22"/>
                    <a:gd name="T6" fmla="*/ 14 w 16"/>
                    <a:gd name="T7" fmla="*/ 15 h 22"/>
                    <a:gd name="T8" fmla="*/ 14 w 16"/>
                    <a:gd name="T9" fmla="*/ 15 h 22"/>
                    <a:gd name="T10" fmla="*/ 13 w 16"/>
                    <a:gd name="T11" fmla="*/ 14 h 22"/>
                    <a:gd name="T12" fmla="*/ 14 w 16"/>
                    <a:gd name="T13" fmla="*/ 13 h 22"/>
                    <a:gd name="T14" fmla="*/ 14 w 16"/>
                    <a:gd name="T15" fmla="*/ 12 h 22"/>
                    <a:gd name="T16" fmla="*/ 15 w 16"/>
                    <a:gd name="T17" fmla="*/ 12 h 22"/>
                    <a:gd name="T18" fmla="*/ 16 w 16"/>
                    <a:gd name="T19" fmla="*/ 12 h 22"/>
                    <a:gd name="T20" fmla="*/ 14 w 16"/>
                    <a:gd name="T21" fmla="*/ 10 h 22"/>
                    <a:gd name="T22" fmla="*/ 13 w 16"/>
                    <a:gd name="T23" fmla="*/ 9 h 22"/>
                    <a:gd name="T24" fmla="*/ 14 w 16"/>
                    <a:gd name="T25" fmla="*/ 9 h 22"/>
                    <a:gd name="T26" fmla="*/ 14 w 16"/>
                    <a:gd name="T27" fmla="*/ 8 h 22"/>
                    <a:gd name="T28" fmla="*/ 13 w 16"/>
                    <a:gd name="T29" fmla="*/ 8 h 22"/>
                    <a:gd name="T30" fmla="*/ 13 w 16"/>
                    <a:gd name="T31" fmla="*/ 7 h 22"/>
                    <a:gd name="T32" fmla="*/ 13 w 16"/>
                    <a:gd name="T33" fmla="*/ 6 h 22"/>
                    <a:gd name="T34" fmla="*/ 13 w 16"/>
                    <a:gd name="T35" fmla="*/ 6 h 22"/>
                    <a:gd name="T36" fmla="*/ 14 w 16"/>
                    <a:gd name="T37" fmla="*/ 6 h 22"/>
                    <a:gd name="T38" fmla="*/ 15 w 16"/>
                    <a:gd name="T39" fmla="*/ 5 h 22"/>
                    <a:gd name="T40" fmla="*/ 15 w 16"/>
                    <a:gd name="T41" fmla="*/ 4 h 22"/>
                    <a:gd name="T42" fmla="*/ 16 w 16"/>
                    <a:gd name="T43" fmla="*/ 3 h 22"/>
                    <a:gd name="T44" fmla="*/ 15 w 16"/>
                    <a:gd name="T45" fmla="*/ 3 h 22"/>
                    <a:gd name="T46" fmla="*/ 14 w 16"/>
                    <a:gd name="T47" fmla="*/ 3 h 22"/>
                    <a:gd name="T48" fmla="*/ 14 w 16"/>
                    <a:gd name="T49" fmla="*/ 2 h 22"/>
                    <a:gd name="T50" fmla="*/ 13 w 16"/>
                    <a:gd name="T51" fmla="*/ 2 h 22"/>
                    <a:gd name="T52" fmla="*/ 13 w 16"/>
                    <a:gd name="T53" fmla="*/ 1 h 22"/>
                    <a:gd name="T54" fmla="*/ 13 w 16"/>
                    <a:gd name="T55" fmla="*/ 1 h 22"/>
                    <a:gd name="T56" fmla="*/ 12 w 16"/>
                    <a:gd name="T57" fmla="*/ 1 h 22"/>
                    <a:gd name="T58" fmla="*/ 12 w 16"/>
                    <a:gd name="T59" fmla="*/ 0 h 22"/>
                    <a:gd name="T60" fmla="*/ 11 w 16"/>
                    <a:gd name="T61" fmla="*/ 2 h 22"/>
                    <a:gd name="T62" fmla="*/ 10 w 16"/>
                    <a:gd name="T63" fmla="*/ 3 h 22"/>
                    <a:gd name="T64" fmla="*/ 10 w 16"/>
                    <a:gd name="T65" fmla="*/ 4 h 22"/>
                    <a:gd name="T66" fmla="*/ 10 w 16"/>
                    <a:gd name="T67" fmla="*/ 4 h 22"/>
                    <a:gd name="T68" fmla="*/ 9 w 16"/>
                    <a:gd name="T69" fmla="*/ 4 h 22"/>
                    <a:gd name="T70" fmla="*/ 8 w 16"/>
                    <a:gd name="T71" fmla="*/ 5 h 22"/>
                    <a:gd name="T72" fmla="*/ 7 w 16"/>
                    <a:gd name="T73" fmla="*/ 6 h 22"/>
                    <a:gd name="T74" fmla="*/ 6 w 16"/>
                    <a:gd name="T75" fmla="*/ 8 h 22"/>
                    <a:gd name="T76" fmla="*/ 5 w 16"/>
                    <a:gd name="T77" fmla="*/ 8 h 22"/>
                    <a:gd name="T78" fmla="*/ 4 w 16"/>
                    <a:gd name="T79" fmla="*/ 10 h 22"/>
                    <a:gd name="T80" fmla="*/ 4 w 16"/>
                    <a:gd name="T81" fmla="*/ 10 h 22"/>
                    <a:gd name="T82" fmla="*/ 4 w 16"/>
                    <a:gd name="T83" fmla="*/ 11 h 22"/>
                    <a:gd name="T84" fmla="*/ 3 w 16"/>
                    <a:gd name="T85" fmla="*/ 10 h 22"/>
                    <a:gd name="T86" fmla="*/ 2 w 16"/>
                    <a:gd name="T87" fmla="*/ 10 h 22"/>
                    <a:gd name="T88" fmla="*/ 1 w 16"/>
                    <a:gd name="T89" fmla="*/ 11 h 22"/>
                    <a:gd name="T90" fmla="*/ 1 w 16"/>
                    <a:gd name="T91" fmla="*/ 13 h 22"/>
                    <a:gd name="T92" fmla="*/ 1 w 16"/>
                    <a:gd name="T93" fmla="*/ 14 h 22"/>
                    <a:gd name="T94" fmla="*/ 1 w 16"/>
                    <a:gd name="T95" fmla="*/ 15 h 22"/>
                    <a:gd name="T96" fmla="*/ 1 w 16"/>
                    <a:gd name="T97" fmla="*/ 16 h 22"/>
                    <a:gd name="T98" fmla="*/ 2 w 16"/>
                    <a:gd name="T99" fmla="*/ 16 h 22"/>
                    <a:gd name="T100" fmla="*/ 2 w 16"/>
                    <a:gd name="T101" fmla="*/ 17 h 22"/>
                    <a:gd name="T102" fmla="*/ 2 w 16"/>
                    <a:gd name="T103" fmla="*/ 19 h 22"/>
                    <a:gd name="T104" fmla="*/ 3 w 16"/>
                    <a:gd name="T105" fmla="*/ 19 h 22"/>
                    <a:gd name="T106" fmla="*/ 4 w 16"/>
                    <a:gd name="T107" fmla="*/ 20 h 22"/>
                    <a:gd name="T108" fmla="*/ 5 w 16"/>
                    <a:gd name="T109" fmla="*/ 19 h 22"/>
                    <a:gd name="T110" fmla="*/ 5 w 16"/>
                    <a:gd name="T111" fmla="*/ 20 h 22"/>
                    <a:gd name="T112" fmla="*/ 6 w 16"/>
                    <a:gd name="T113" fmla="*/ 20 h 22"/>
                    <a:gd name="T114" fmla="*/ 7 w 16"/>
                    <a:gd name="T115" fmla="*/ 20 h 22"/>
                    <a:gd name="T116" fmla="*/ 8 w 16"/>
                    <a:gd name="T117" fmla="*/ 20 h 22"/>
                    <a:gd name="T118" fmla="*/ 9 w 16"/>
                    <a:gd name="T119" fmla="*/ 20 h 22"/>
                    <a:gd name="T120" fmla="*/ 9 w 16"/>
                    <a:gd name="T121" fmla="*/ 22 h 22"/>
                    <a:gd name="T122" fmla="*/ 11 w 16"/>
                    <a:gd name="T123" fmla="*/ 21 h 22"/>
                    <a:gd name="T124" fmla="*/ 12 w 16"/>
                    <a:gd name="T125" fmla="*/ 2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6" h="22">
                      <a:moveTo>
                        <a:pt x="12" y="19"/>
                      </a:moveTo>
                      <a:cubicBezTo>
                        <a:pt x="12" y="19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3"/>
                        <a:pt x="13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3" y="9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9"/>
                        <a:pt x="13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4" y="6"/>
                      </a:cubicBezTo>
                      <a:cubicBezTo>
                        <a:pt x="14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5" y="6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4"/>
                        <a:pt x="15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2"/>
                        <a:pt x="15" y="2"/>
                      </a:cubicBezTo>
                      <a:cubicBezTo>
                        <a:pt x="14" y="2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1"/>
                        <a:pt x="14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8" y="4"/>
                        <a:pt x="8" y="4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6" y="7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2"/>
                        <a:pt x="0" y="12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4" y="19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49" name="Freeform 53">
                  <a:extLst>
                    <a:ext uri="{FF2B5EF4-FFF2-40B4-BE49-F238E27FC236}">
                      <a16:creationId xmlns:a16="http://schemas.microsoft.com/office/drawing/2014/main" id="{28D20FDB-7667-4E4A-B591-D00A10D830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0" y="2722"/>
                  <a:ext cx="18" cy="25"/>
                </a:xfrm>
                <a:custGeom>
                  <a:avLst/>
                  <a:gdLst>
                    <a:gd name="T0" fmla="*/ 10 w 10"/>
                    <a:gd name="T1" fmla="*/ 0 h 14"/>
                    <a:gd name="T2" fmla="*/ 8 w 10"/>
                    <a:gd name="T3" fmla="*/ 2 h 14"/>
                    <a:gd name="T4" fmla="*/ 7 w 10"/>
                    <a:gd name="T5" fmla="*/ 2 h 14"/>
                    <a:gd name="T6" fmla="*/ 6 w 10"/>
                    <a:gd name="T7" fmla="*/ 2 h 14"/>
                    <a:gd name="T8" fmla="*/ 5 w 10"/>
                    <a:gd name="T9" fmla="*/ 2 h 14"/>
                    <a:gd name="T10" fmla="*/ 5 w 10"/>
                    <a:gd name="T11" fmla="*/ 1 h 14"/>
                    <a:gd name="T12" fmla="*/ 4 w 10"/>
                    <a:gd name="T13" fmla="*/ 1 h 14"/>
                    <a:gd name="T14" fmla="*/ 3 w 10"/>
                    <a:gd name="T15" fmla="*/ 2 h 14"/>
                    <a:gd name="T16" fmla="*/ 3 w 10"/>
                    <a:gd name="T17" fmla="*/ 2 h 14"/>
                    <a:gd name="T18" fmla="*/ 2 w 10"/>
                    <a:gd name="T19" fmla="*/ 3 h 14"/>
                    <a:gd name="T20" fmla="*/ 2 w 10"/>
                    <a:gd name="T21" fmla="*/ 4 h 14"/>
                    <a:gd name="T22" fmla="*/ 2 w 10"/>
                    <a:gd name="T23" fmla="*/ 4 h 14"/>
                    <a:gd name="T24" fmla="*/ 2 w 10"/>
                    <a:gd name="T25" fmla="*/ 5 h 14"/>
                    <a:gd name="T26" fmla="*/ 1 w 10"/>
                    <a:gd name="T27" fmla="*/ 6 h 14"/>
                    <a:gd name="T28" fmla="*/ 1 w 10"/>
                    <a:gd name="T29" fmla="*/ 8 h 14"/>
                    <a:gd name="T30" fmla="*/ 1 w 10"/>
                    <a:gd name="T31" fmla="*/ 9 h 14"/>
                    <a:gd name="T32" fmla="*/ 0 w 10"/>
                    <a:gd name="T33" fmla="*/ 9 h 14"/>
                    <a:gd name="T34" fmla="*/ 1 w 10"/>
                    <a:gd name="T35" fmla="*/ 11 h 14"/>
                    <a:gd name="T36" fmla="*/ 1 w 10"/>
                    <a:gd name="T37" fmla="*/ 11 h 14"/>
                    <a:gd name="T38" fmla="*/ 2 w 10"/>
                    <a:gd name="T39" fmla="*/ 12 h 14"/>
                    <a:gd name="T40" fmla="*/ 1 w 10"/>
                    <a:gd name="T41" fmla="*/ 14 h 14"/>
                    <a:gd name="T42" fmla="*/ 2 w 10"/>
                    <a:gd name="T43" fmla="*/ 14 h 14"/>
                    <a:gd name="T44" fmla="*/ 3 w 10"/>
                    <a:gd name="T45" fmla="*/ 13 h 14"/>
                    <a:gd name="T46" fmla="*/ 3 w 10"/>
                    <a:gd name="T47" fmla="*/ 12 h 14"/>
                    <a:gd name="T48" fmla="*/ 3 w 10"/>
                    <a:gd name="T49" fmla="*/ 10 h 14"/>
                    <a:gd name="T50" fmla="*/ 3 w 10"/>
                    <a:gd name="T51" fmla="*/ 9 h 14"/>
                    <a:gd name="T52" fmla="*/ 4 w 10"/>
                    <a:gd name="T53" fmla="*/ 9 h 14"/>
                    <a:gd name="T54" fmla="*/ 4 w 10"/>
                    <a:gd name="T55" fmla="*/ 11 h 14"/>
                    <a:gd name="T56" fmla="*/ 4 w 10"/>
                    <a:gd name="T57" fmla="*/ 12 h 14"/>
                    <a:gd name="T58" fmla="*/ 5 w 10"/>
                    <a:gd name="T59" fmla="*/ 13 h 14"/>
                    <a:gd name="T60" fmla="*/ 6 w 10"/>
                    <a:gd name="T61" fmla="*/ 12 h 14"/>
                    <a:gd name="T62" fmla="*/ 6 w 10"/>
                    <a:gd name="T63" fmla="*/ 12 h 14"/>
                    <a:gd name="T64" fmla="*/ 6 w 10"/>
                    <a:gd name="T65" fmla="*/ 12 h 14"/>
                    <a:gd name="T66" fmla="*/ 6 w 10"/>
                    <a:gd name="T67" fmla="*/ 11 h 14"/>
                    <a:gd name="T68" fmla="*/ 6 w 10"/>
                    <a:gd name="T69" fmla="*/ 9 h 14"/>
                    <a:gd name="T70" fmla="*/ 4 w 10"/>
                    <a:gd name="T71" fmla="*/ 7 h 14"/>
                    <a:gd name="T72" fmla="*/ 5 w 10"/>
                    <a:gd name="T73" fmla="*/ 7 h 14"/>
                    <a:gd name="T74" fmla="*/ 5 w 10"/>
                    <a:gd name="T75" fmla="*/ 7 h 14"/>
                    <a:gd name="T76" fmla="*/ 6 w 10"/>
                    <a:gd name="T77" fmla="*/ 6 h 14"/>
                    <a:gd name="T78" fmla="*/ 7 w 10"/>
                    <a:gd name="T79" fmla="*/ 5 h 14"/>
                    <a:gd name="T80" fmla="*/ 7 w 10"/>
                    <a:gd name="T81" fmla="*/ 6 h 14"/>
                    <a:gd name="T82" fmla="*/ 6 w 10"/>
                    <a:gd name="T83" fmla="*/ 5 h 14"/>
                    <a:gd name="T84" fmla="*/ 6 w 10"/>
                    <a:gd name="T85" fmla="*/ 5 h 14"/>
                    <a:gd name="T86" fmla="*/ 5 w 10"/>
                    <a:gd name="T87" fmla="*/ 5 h 14"/>
                    <a:gd name="T88" fmla="*/ 4 w 10"/>
                    <a:gd name="T89" fmla="*/ 6 h 14"/>
                    <a:gd name="T90" fmla="*/ 4 w 10"/>
                    <a:gd name="T91" fmla="*/ 6 h 14"/>
                    <a:gd name="T92" fmla="*/ 3 w 10"/>
                    <a:gd name="T93" fmla="*/ 6 h 14"/>
                    <a:gd name="T94" fmla="*/ 3 w 10"/>
                    <a:gd name="T95" fmla="*/ 5 h 14"/>
                    <a:gd name="T96" fmla="*/ 3 w 10"/>
                    <a:gd name="T97" fmla="*/ 4 h 14"/>
                    <a:gd name="T98" fmla="*/ 3 w 10"/>
                    <a:gd name="T99" fmla="*/ 3 h 14"/>
                    <a:gd name="T100" fmla="*/ 4 w 10"/>
                    <a:gd name="T101" fmla="*/ 3 h 14"/>
                    <a:gd name="T102" fmla="*/ 5 w 10"/>
                    <a:gd name="T103" fmla="*/ 3 h 14"/>
                    <a:gd name="T104" fmla="*/ 5 w 10"/>
                    <a:gd name="T105" fmla="*/ 3 h 14"/>
                    <a:gd name="T106" fmla="*/ 6 w 10"/>
                    <a:gd name="T107" fmla="*/ 3 h 14"/>
                    <a:gd name="T108" fmla="*/ 7 w 10"/>
                    <a:gd name="T109" fmla="*/ 3 h 14"/>
                    <a:gd name="T110" fmla="*/ 8 w 10"/>
                    <a:gd name="T111" fmla="*/ 3 h 14"/>
                    <a:gd name="T112" fmla="*/ 9 w 10"/>
                    <a:gd name="T113" fmla="*/ 3 h 14"/>
                    <a:gd name="T114" fmla="*/ 9 w 10"/>
                    <a:gd name="T115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" h="14">
                      <a:moveTo>
                        <a:pt x="10" y="1"/>
                      </a:move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1" y="5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2" y="11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5" y="11"/>
                        <a:pt x="5" y="11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5" y="9"/>
                      </a:cubicBez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7" y="6"/>
                        <a:pt x="7" y="6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1"/>
                        <a:pt x="10" y="1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50" name="Freeform 54">
                  <a:extLst>
                    <a:ext uri="{FF2B5EF4-FFF2-40B4-BE49-F238E27FC236}">
                      <a16:creationId xmlns:a16="http://schemas.microsoft.com/office/drawing/2014/main" id="{0596F927-08F4-5F4C-B81D-9FCD56C71C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8" y="2734"/>
                  <a:ext cx="4" cy="0"/>
                </a:xfrm>
                <a:custGeom>
                  <a:avLst/>
                  <a:gdLst>
                    <a:gd name="T0" fmla="*/ 2 w 2"/>
                    <a:gd name="T1" fmla="*/ 2 w 2"/>
                    <a:gd name="T2" fmla="*/ 2 w 2"/>
                    <a:gd name="T3" fmla="*/ 2 w 2"/>
                    <a:gd name="T4" fmla="*/ 1 w 2"/>
                    <a:gd name="T5" fmla="*/ 1 w 2"/>
                    <a:gd name="T6" fmla="*/ 1 w 2"/>
                    <a:gd name="T7" fmla="*/ 1 w 2"/>
                    <a:gd name="T8" fmla="*/ 1 w 2"/>
                    <a:gd name="T9" fmla="*/ 1 w 2"/>
                    <a:gd name="T10" fmla="*/ 1 w 2"/>
                    <a:gd name="T11" fmla="*/ 1 w 2"/>
                    <a:gd name="T12" fmla="*/ 0 w 2"/>
                    <a:gd name="T13" fmla="*/ 0 w 2"/>
                    <a:gd name="T14" fmla="*/ 1 w 2"/>
                    <a:gd name="T15" fmla="*/ 1 w 2"/>
                    <a:gd name="T16" fmla="*/ 1 w 2"/>
                    <a:gd name="T17" fmla="*/ 1 w 2"/>
                    <a:gd name="T18" fmla="*/ 1 w 2"/>
                    <a:gd name="T19" fmla="*/ 1 w 2"/>
                    <a:gd name="T20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51" name="Freeform 55">
                  <a:extLst>
                    <a:ext uri="{FF2B5EF4-FFF2-40B4-BE49-F238E27FC236}">
                      <a16:creationId xmlns:a16="http://schemas.microsoft.com/office/drawing/2014/main" id="{D3895A84-752C-114D-96FC-4F4001D024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3" y="2732"/>
                  <a:ext cx="4" cy="2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1 h 1"/>
                    <a:gd name="T4" fmla="*/ 1 w 2"/>
                    <a:gd name="T5" fmla="*/ 1 h 1"/>
                    <a:gd name="T6" fmla="*/ 1 w 2"/>
                    <a:gd name="T7" fmla="*/ 1 h 1"/>
                    <a:gd name="T8" fmla="*/ 1 w 2"/>
                    <a:gd name="T9" fmla="*/ 1 h 1"/>
                    <a:gd name="T10" fmla="*/ 2 w 2"/>
                    <a:gd name="T11" fmla="*/ 1 h 1"/>
                    <a:gd name="T12" fmla="*/ 2 w 2"/>
                    <a:gd name="T13" fmla="*/ 1 h 1"/>
                    <a:gd name="T14" fmla="*/ 1 w 2"/>
                    <a:gd name="T15" fmla="*/ 0 h 1"/>
                    <a:gd name="T16" fmla="*/ 1 w 2"/>
                    <a:gd name="T17" fmla="*/ 0 h 1"/>
                    <a:gd name="T18" fmla="*/ 1 w 2"/>
                    <a:gd name="T19" fmla="*/ 0 h 1"/>
                    <a:gd name="T20" fmla="*/ 1 w 2"/>
                    <a:gd name="T21" fmla="*/ 0 h 1"/>
                    <a:gd name="T22" fmla="*/ 1 w 2"/>
                    <a:gd name="T23" fmla="*/ 0 h 1"/>
                    <a:gd name="T24" fmla="*/ 0 w 2"/>
                    <a:gd name="T25" fmla="*/ 0 h 1"/>
                    <a:gd name="T26" fmla="*/ 0 w 2"/>
                    <a:gd name="T27" fmla="*/ 1 h 1"/>
                    <a:gd name="T28" fmla="*/ 1 w 2"/>
                    <a:gd name="T2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52" name="Freeform 56">
                  <a:extLst>
                    <a:ext uri="{FF2B5EF4-FFF2-40B4-BE49-F238E27FC236}">
                      <a16:creationId xmlns:a16="http://schemas.microsoft.com/office/drawing/2014/main" id="{8622EDDD-9BA4-6E48-99B8-781BB1C89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3" y="2729"/>
                  <a:ext cx="2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1 w 1"/>
                    <a:gd name="T17" fmla="*/ 0 h 1"/>
                    <a:gd name="T18" fmla="*/ 1 w 1"/>
                    <a:gd name="T19" fmla="*/ 0 h 1"/>
                    <a:gd name="T20" fmla="*/ 0 w 1"/>
                    <a:gd name="T21" fmla="*/ 0 h 1"/>
                    <a:gd name="T22" fmla="*/ 0 w 1"/>
                    <a:gd name="T23" fmla="*/ 1 h 1"/>
                    <a:gd name="T24" fmla="*/ 0 w 1"/>
                    <a:gd name="T25" fmla="*/ 1 h 1"/>
                    <a:gd name="T26" fmla="*/ 0 w 1"/>
                    <a:gd name="T27" fmla="*/ 1 h 1"/>
                    <a:gd name="T28" fmla="*/ 0 w 1"/>
                    <a:gd name="T2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53" name="Freeform 57">
                  <a:extLst>
                    <a:ext uri="{FF2B5EF4-FFF2-40B4-BE49-F238E27FC236}">
                      <a16:creationId xmlns:a16="http://schemas.microsoft.com/office/drawing/2014/main" id="{6AD35FB7-632A-E94B-9467-B98224FA4C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5" y="2738"/>
                  <a:ext cx="9" cy="3"/>
                </a:xfrm>
                <a:custGeom>
                  <a:avLst/>
                  <a:gdLst>
                    <a:gd name="T0" fmla="*/ 0 w 5"/>
                    <a:gd name="T1" fmla="*/ 1 h 2"/>
                    <a:gd name="T2" fmla="*/ 1 w 5"/>
                    <a:gd name="T3" fmla="*/ 1 h 2"/>
                    <a:gd name="T4" fmla="*/ 1 w 5"/>
                    <a:gd name="T5" fmla="*/ 1 h 2"/>
                    <a:gd name="T6" fmla="*/ 1 w 5"/>
                    <a:gd name="T7" fmla="*/ 1 h 2"/>
                    <a:gd name="T8" fmla="*/ 1 w 5"/>
                    <a:gd name="T9" fmla="*/ 1 h 2"/>
                    <a:gd name="T10" fmla="*/ 2 w 5"/>
                    <a:gd name="T11" fmla="*/ 1 h 2"/>
                    <a:gd name="T12" fmla="*/ 2 w 5"/>
                    <a:gd name="T13" fmla="*/ 1 h 2"/>
                    <a:gd name="T14" fmla="*/ 2 w 5"/>
                    <a:gd name="T15" fmla="*/ 1 h 2"/>
                    <a:gd name="T16" fmla="*/ 2 w 5"/>
                    <a:gd name="T17" fmla="*/ 1 h 2"/>
                    <a:gd name="T18" fmla="*/ 2 w 5"/>
                    <a:gd name="T19" fmla="*/ 1 h 2"/>
                    <a:gd name="T20" fmla="*/ 2 w 5"/>
                    <a:gd name="T21" fmla="*/ 1 h 2"/>
                    <a:gd name="T22" fmla="*/ 3 w 5"/>
                    <a:gd name="T23" fmla="*/ 1 h 2"/>
                    <a:gd name="T24" fmla="*/ 3 w 5"/>
                    <a:gd name="T25" fmla="*/ 1 h 2"/>
                    <a:gd name="T26" fmla="*/ 4 w 5"/>
                    <a:gd name="T27" fmla="*/ 2 h 2"/>
                    <a:gd name="T28" fmla="*/ 4 w 5"/>
                    <a:gd name="T29" fmla="*/ 2 h 2"/>
                    <a:gd name="T30" fmla="*/ 4 w 5"/>
                    <a:gd name="T31" fmla="*/ 2 h 2"/>
                    <a:gd name="T32" fmla="*/ 4 w 5"/>
                    <a:gd name="T33" fmla="*/ 1 h 2"/>
                    <a:gd name="T34" fmla="*/ 4 w 5"/>
                    <a:gd name="T35" fmla="*/ 1 h 2"/>
                    <a:gd name="T36" fmla="*/ 4 w 5"/>
                    <a:gd name="T37" fmla="*/ 1 h 2"/>
                    <a:gd name="T38" fmla="*/ 4 w 5"/>
                    <a:gd name="T39" fmla="*/ 0 h 2"/>
                    <a:gd name="T40" fmla="*/ 3 w 5"/>
                    <a:gd name="T41" fmla="*/ 0 h 2"/>
                    <a:gd name="T42" fmla="*/ 3 w 5"/>
                    <a:gd name="T43" fmla="*/ 0 h 2"/>
                    <a:gd name="T44" fmla="*/ 2 w 5"/>
                    <a:gd name="T45" fmla="*/ 0 h 2"/>
                    <a:gd name="T46" fmla="*/ 2 w 5"/>
                    <a:gd name="T47" fmla="*/ 0 h 2"/>
                    <a:gd name="T48" fmla="*/ 2 w 5"/>
                    <a:gd name="T49" fmla="*/ 0 h 2"/>
                    <a:gd name="T50" fmla="*/ 2 w 5"/>
                    <a:gd name="T51" fmla="*/ 0 h 2"/>
                    <a:gd name="T52" fmla="*/ 1 w 5"/>
                    <a:gd name="T53" fmla="*/ 0 h 2"/>
                    <a:gd name="T54" fmla="*/ 1 w 5"/>
                    <a:gd name="T55" fmla="*/ 0 h 2"/>
                    <a:gd name="T56" fmla="*/ 0 w 5"/>
                    <a:gd name="T57" fmla="*/ 0 h 2"/>
                    <a:gd name="T58" fmla="*/ 0 w 5"/>
                    <a:gd name="T59" fmla="*/ 1 h 2"/>
                    <a:gd name="T60" fmla="*/ 0 w 5"/>
                    <a:gd name="T61" fmla="*/ 1 h 2"/>
                    <a:gd name="T62" fmla="*/ 0 w 5"/>
                    <a:gd name="T63" fmla="*/ 1 h 2"/>
                    <a:gd name="T64" fmla="*/ 0 w 5"/>
                    <a:gd name="T65" fmla="*/ 1 h 2"/>
                    <a:gd name="T66" fmla="*/ 0 w 5"/>
                    <a:gd name="T6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5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54" name="Freeform 58">
                  <a:extLst>
                    <a:ext uri="{FF2B5EF4-FFF2-40B4-BE49-F238E27FC236}">
                      <a16:creationId xmlns:a16="http://schemas.microsoft.com/office/drawing/2014/main" id="{6A50321E-D7A5-3C40-A447-FB16B2D9C0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0" y="2738"/>
                  <a:ext cx="3" cy="3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2 w 2"/>
                    <a:gd name="T5" fmla="*/ 1 h 2"/>
                    <a:gd name="T6" fmla="*/ 2 w 2"/>
                    <a:gd name="T7" fmla="*/ 1 h 2"/>
                    <a:gd name="T8" fmla="*/ 2 w 2"/>
                    <a:gd name="T9" fmla="*/ 1 h 2"/>
                    <a:gd name="T10" fmla="*/ 1 w 2"/>
                    <a:gd name="T11" fmla="*/ 1 h 2"/>
                    <a:gd name="T12" fmla="*/ 1 w 2"/>
                    <a:gd name="T13" fmla="*/ 0 h 2"/>
                    <a:gd name="T14" fmla="*/ 1 w 2"/>
                    <a:gd name="T15" fmla="*/ 0 h 2"/>
                    <a:gd name="T16" fmla="*/ 1 w 2"/>
                    <a:gd name="T17" fmla="*/ 1 h 2"/>
                    <a:gd name="T18" fmla="*/ 1 w 2"/>
                    <a:gd name="T19" fmla="*/ 1 h 2"/>
                    <a:gd name="T20" fmla="*/ 1 w 2"/>
                    <a:gd name="T21" fmla="*/ 1 h 2"/>
                    <a:gd name="T22" fmla="*/ 0 w 2"/>
                    <a:gd name="T23" fmla="*/ 0 h 2"/>
                    <a:gd name="T24" fmla="*/ 0 w 2"/>
                    <a:gd name="T25" fmla="*/ 1 h 2"/>
                    <a:gd name="T26" fmla="*/ 0 w 2"/>
                    <a:gd name="T27" fmla="*/ 0 h 2"/>
                    <a:gd name="T28" fmla="*/ 0 w 2"/>
                    <a:gd name="T29" fmla="*/ 0 h 2"/>
                    <a:gd name="T30" fmla="*/ 0 w 2"/>
                    <a:gd name="T31" fmla="*/ 1 h 2"/>
                    <a:gd name="T32" fmla="*/ 0 w 2"/>
                    <a:gd name="T33" fmla="*/ 1 h 2"/>
                    <a:gd name="T34" fmla="*/ 0 w 2"/>
                    <a:gd name="T35" fmla="*/ 1 h 2"/>
                    <a:gd name="T36" fmla="*/ 0 w 2"/>
                    <a:gd name="T37" fmla="*/ 1 h 2"/>
                    <a:gd name="T38" fmla="*/ 0 w 2"/>
                    <a:gd name="T39" fmla="*/ 1 h 2"/>
                    <a:gd name="T40" fmla="*/ 0 w 2"/>
                    <a:gd name="T41" fmla="*/ 2 h 2"/>
                    <a:gd name="T42" fmla="*/ 1 w 2"/>
                    <a:gd name="T43" fmla="*/ 2 h 2"/>
                    <a:gd name="T44" fmla="*/ 1 w 2"/>
                    <a:gd name="T45" fmla="*/ 2 h 2"/>
                    <a:gd name="T46" fmla="*/ 1 w 2"/>
                    <a:gd name="T47" fmla="*/ 2 h 2"/>
                    <a:gd name="T48" fmla="*/ 1 w 2"/>
                    <a:gd name="T49" fmla="*/ 2 h 2"/>
                    <a:gd name="T50" fmla="*/ 1 w 2"/>
                    <a:gd name="T51" fmla="*/ 2 h 2"/>
                    <a:gd name="T52" fmla="*/ 1 w 2"/>
                    <a:gd name="T53" fmla="*/ 2 h 2"/>
                    <a:gd name="T54" fmla="*/ 1 w 2"/>
                    <a:gd name="T55" fmla="*/ 2 h 2"/>
                    <a:gd name="T56" fmla="*/ 1 w 2"/>
                    <a:gd name="T57" fmla="*/ 2 h 2"/>
                    <a:gd name="T58" fmla="*/ 2 w 2"/>
                    <a:gd name="T59" fmla="*/ 2 h 2"/>
                    <a:gd name="T60" fmla="*/ 2 w 2"/>
                    <a:gd name="T6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55" name="Freeform 59">
                  <a:extLst>
                    <a:ext uri="{FF2B5EF4-FFF2-40B4-BE49-F238E27FC236}">
                      <a16:creationId xmlns:a16="http://schemas.microsoft.com/office/drawing/2014/main" id="{6F7227D0-FF5B-F74A-814D-66F50AEE57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2748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1 h 1"/>
                    <a:gd name="T4" fmla="*/ 1 h 1"/>
                    <a:gd name="T5" fmla="*/ 0 h 1"/>
                    <a:gd name="T6" fmla="*/ 0 h 1"/>
                    <a:gd name="T7" fmla="*/ 0 h 1"/>
                    <a:gd name="T8" fmla="*/ 0 h 1"/>
                    <a:gd name="T9" fmla="*/ 0 h 1"/>
                    <a:gd name="T10" fmla="*/ 0 h 1"/>
                    <a:gd name="T11" fmla="*/ 0 h 1"/>
                    <a:gd name="T12" fmla="*/ 0 h 1"/>
                    <a:gd name="T13" fmla="*/ 0 h 1"/>
                    <a:gd name="T14" fmla="*/ 0 h 1"/>
                    <a:gd name="T15" fmla="*/ 0 h 1"/>
                    <a:gd name="T16" fmla="*/ 0 h 1"/>
                    <a:gd name="T17" fmla="*/ 0 h 1"/>
                    <a:gd name="T18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  <a:cxn ang="0">
                      <a:pos x="0" y="T12"/>
                    </a:cxn>
                    <a:cxn ang="0">
                      <a:pos x="0" y="T13"/>
                    </a:cxn>
                    <a:cxn ang="0">
                      <a:pos x="0" y="T14"/>
                    </a:cxn>
                    <a:cxn ang="0">
                      <a:pos x="0" y="T15"/>
                    </a:cxn>
                    <a:cxn ang="0">
                      <a:pos x="0" y="T16"/>
                    </a:cxn>
                    <a:cxn ang="0">
                      <a:pos x="0" y="T17"/>
                    </a:cxn>
                    <a:cxn ang="0">
                      <a:pos x="0" y="T18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56" name="Freeform 60">
                  <a:extLst>
                    <a:ext uri="{FF2B5EF4-FFF2-40B4-BE49-F238E27FC236}">
                      <a16:creationId xmlns:a16="http://schemas.microsoft.com/office/drawing/2014/main" id="{2C66CD1A-D559-AC4C-9BE5-705F8B86BA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9" y="2743"/>
                  <a:ext cx="2" cy="4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1 w 1"/>
                    <a:gd name="T5" fmla="*/ 0 h 2"/>
                    <a:gd name="T6" fmla="*/ 1 w 1"/>
                    <a:gd name="T7" fmla="*/ 0 h 2"/>
                    <a:gd name="T8" fmla="*/ 1 w 1"/>
                    <a:gd name="T9" fmla="*/ 0 h 2"/>
                    <a:gd name="T10" fmla="*/ 1 w 1"/>
                    <a:gd name="T11" fmla="*/ 1 h 2"/>
                    <a:gd name="T12" fmla="*/ 1 w 1"/>
                    <a:gd name="T13" fmla="*/ 1 h 2"/>
                    <a:gd name="T14" fmla="*/ 1 w 1"/>
                    <a:gd name="T15" fmla="*/ 1 h 2"/>
                    <a:gd name="T16" fmla="*/ 1 w 1"/>
                    <a:gd name="T17" fmla="*/ 1 h 2"/>
                    <a:gd name="T18" fmla="*/ 1 w 1"/>
                    <a:gd name="T19" fmla="*/ 1 h 2"/>
                    <a:gd name="T20" fmla="*/ 1 w 1"/>
                    <a:gd name="T21" fmla="*/ 1 h 2"/>
                    <a:gd name="T22" fmla="*/ 1 w 1"/>
                    <a:gd name="T23" fmla="*/ 1 h 2"/>
                    <a:gd name="T24" fmla="*/ 1 w 1"/>
                    <a:gd name="T25" fmla="*/ 2 h 2"/>
                    <a:gd name="T26" fmla="*/ 0 w 1"/>
                    <a:gd name="T27" fmla="*/ 2 h 2"/>
                    <a:gd name="T28" fmla="*/ 0 w 1"/>
                    <a:gd name="T29" fmla="*/ 2 h 2"/>
                    <a:gd name="T30" fmla="*/ 0 w 1"/>
                    <a:gd name="T31" fmla="*/ 2 h 2"/>
                    <a:gd name="T32" fmla="*/ 0 w 1"/>
                    <a:gd name="T33" fmla="*/ 2 h 2"/>
                    <a:gd name="T34" fmla="*/ 1 w 1"/>
                    <a:gd name="T35" fmla="*/ 2 h 2"/>
                    <a:gd name="T36" fmla="*/ 1 w 1"/>
                    <a:gd name="T37" fmla="*/ 2 h 2"/>
                    <a:gd name="T38" fmla="*/ 1 w 1"/>
                    <a:gd name="T39" fmla="*/ 2 h 2"/>
                    <a:gd name="T40" fmla="*/ 1 w 1"/>
                    <a:gd name="T41" fmla="*/ 2 h 2"/>
                    <a:gd name="T42" fmla="*/ 1 w 1"/>
                    <a:gd name="T43" fmla="*/ 2 h 2"/>
                    <a:gd name="T44" fmla="*/ 1 w 1"/>
                    <a:gd name="T45" fmla="*/ 2 h 2"/>
                    <a:gd name="T46" fmla="*/ 1 w 1"/>
                    <a:gd name="T47" fmla="*/ 2 h 2"/>
                    <a:gd name="T48" fmla="*/ 1 w 1"/>
                    <a:gd name="T49" fmla="*/ 2 h 2"/>
                    <a:gd name="T50" fmla="*/ 1 w 1"/>
                    <a:gd name="T51" fmla="*/ 2 h 2"/>
                    <a:gd name="T52" fmla="*/ 1 w 1"/>
                    <a:gd name="T53" fmla="*/ 2 h 2"/>
                    <a:gd name="T54" fmla="*/ 1 w 1"/>
                    <a:gd name="T55" fmla="*/ 2 h 2"/>
                    <a:gd name="T56" fmla="*/ 1 w 1"/>
                    <a:gd name="T57" fmla="*/ 1 h 2"/>
                    <a:gd name="T58" fmla="*/ 1 w 1"/>
                    <a:gd name="T59" fmla="*/ 1 h 2"/>
                    <a:gd name="T60" fmla="*/ 1 w 1"/>
                    <a:gd name="T61" fmla="*/ 1 h 2"/>
                    <a:gd name="T62" fmla="*/ 1 w 1"/>
                    <a:gd name="T63" fmla="*/ 1 h 2"/>
                    <a:gd name="T64" fmla="*/ 1 w 1"/>
                    <a:gd name="T65" fmla="*/ 1 h 2"/>
                    <a:gd name="T66" fmla="*/ 1 w 1"/>
                    <a:gd name="T67" fmla="*/ 1 h 2"/>
                    <a:gd name="T68" fmla="*/ 1 w 1"/>
                    <a:gd name="T6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57" name="Freeform 61">
                  <a:extLst>
                    <a:ext uri="{FF2B5EF4-FFF2-40B4-BE49-F238E27FC236}">
                      <a16:creationId xmlns:a16="http://schemas.microsoft.com/office/drawing/2014/main" id="{13F32219-8435-5F4B-A419-67CE71429A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2743"/>
                  <a:ext cx="2" cy="5"/>
                </a:xfrm>
                <a:custGeom>
                  <a:avLst/>
                  <a:gdLst>
                    <a:gd name="T0" fmla="*/ 0 w 1"/>
                    <a:gd name="T1" fmla="*/ 3 h 3"/>
                    <a:gd name="T2" fmla="*/ 0 w 1"/>
                    <a:gd name="T3" fmla="*/ 3 h 3"/>
                    <a:gd name="T4" fmla="*/ 0 w 1"/>
                    <a:gd name="T5" fmla="*/ 3 h 3"/>
                    <a:gd name="T6" fmla="*/ 1 w 1"/>
                    <a:gd name="T7" fmla="*/ 2 h 3"/>
                    <a:gd name="T8" fmla="*/ 1 w 1"/>
                    <a:gd name="T9" fmla="*/ 2 h 3"/>
                    <a:gd name="T10" fmla="*/ 1 w 1"/>
                    <a:gd name="T11" fmla="*/ 2 h 3"/>
                    <a:gd name="T12" fmla="*/ 1 w 1"/>
                    <a:gd name="T13" fmla="*/ 1 h 3"/>
                    <a:gd name="T14" fmla="*/ 1 w 1"/>
                    <a:gd name="T15" fmla="*/ 1 h 3"/>
                    <a:gd name="T16" fmla="*/ 1 w 1"/>
                    <a:gd name="T17" fmla="*/ 1 h 3"/>
                    <a:gd name="T18" fmla="*/ 1 w 1"/>
                    <a:gd name="T19" fmla="*/ 1 h 3"/>
                    <a:gd name="T20" fmla="*/ 1 w 1"/>
                    <a:gd name="T21" fmla="*/ 1 h 3"/>
                    <a:gd name="T22" fmla="*/ 1 w 1"/>
                    <a:gd name="T23" fmla="*/ 1 h 3"/>
                    <a:gd name="T24" fmla="*/ 1 w 1"/>
                    <a:gd name="T25" fmla="*/ 1 h 3"/>
                    <a:gd name="T26" fmla="*/ 1 w 1"/>
                    <a:gd name="T27" fmla="*/ 1 h 3"/>
                    <a:gd name="T28" fmla="*/ 1 w 1"/>
                    <a:gd name="T29" fmla="*/ 1 h 3"/>
                    <a:gd name="T30" fmla="*/ 1 w 1"/>
                    <a:gd name="T31" fmla="*/ 0 h 3"/>
                    <a:gd name="T32" fmla="*/ 1 w 1"/>
                    <a:gd name="T33" fmla="*/ 0 h 3"/>
                    <a:gd name="T34" fmla="*/ 1 w 1"/>
                    <a:gd name="T35" fmla="*/ 0 h 3"/>
                    <a:gd name="T36" fmla="*/ 1 w 1"/>
                    <a:gd name="T37" fmla="*/ 0 h 3"/>
                    <a:gd name="T38" fmla="*/ 1 w 1"/>
                    <a:gd name="T39" fmla="*/ 0 h 3"/>
                    <a:gd name="T40" fmla="*/ 0 w 1"/>
                    <a:gd name="T41" fmla="*/ 1 h 3"/>
                    <a:gd name="T42" fmla="*/ 0 w 1"/>
                    <a:gd name="T43" fmla="*/ 1 h 3"/>
                    <a:gd name="T44" fmla="*/ 0 w 1"/>
                    <a:gd name="T45" fmla="*/ 1 h 3"/>
                    <a:gd name="T46" fmla="*/ 0 w 1"/>
                    <a:gd name="T47" fmla="*/ 2 h 3"/>
                    <a:gd name="T48" fmla="*/ 0 w 1"/>
                    <a:gd name="T49" fmla="*/ 2 h 3"/>
                    <a:gd name="T50" fmla="*/ 0 w 1"/>
                    <a:gd name="T51" fmla="*/ 2 h 3"/>
                    <a:gd name="T52" fmla="*/ 0 w 1"/>
                    <a:gd name="T53" fmla="*/ 2 h 3"/>
                    <a:gd name="T54" fmla="*/ 0 w 1"/>
                    <a:gd name="T55" fmla="*/ 2 h 3"/>
                    <a:gd name="T56" fmla="*/ 0 w 1"/>
                    <a:gd name="T57" fmla="*/ 2 h 3"/>
                    <a:gd name="T58" fmla="*/ 0 w 1"/>
                    <a:gd name="T59" fmla="*/ 3 h 3"/>
                    <a:gd name="T60" fmla="*/ 0 w 1"/>
                    <a:gd name="T61" fmla="*/ 3 h 3"/>
                    <a:gd name="T62" fmla="*/ 0 w 1"/>
                    <a:gd name="T6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58" name="Freeform 62">
                  <a:extLst>
                    <a:ext uri="{FF2B5EF4-FFF2-40B4-BE49-F238E27FC236}">
                      <a16:creationId xmlns:a16="http://schemas.microsoft.com/office/drawing/2014/main" id="{5FFFAA4D-2881-8E4C-9AE8-618A86E8C5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9" y="2756"/>
                  <a:ext cx="2" cy="3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1 w 1"/>
                    <a:gd name="T5" fmla="*/ 1 h 2"/>
                    <a:gd name="T6" fmla="*/ 1 w 1"/>
                    <a:gd name="T7" fmla="*/ 0 h 2"/>
                    <a:gd name="T8" fmla="*/ 1 w 1"/>
                    <a:gd name="T9" fmla="*/ 0 h 2"/>
                    <a:gd name="T10" fmla="*/ 1 w 1"/>
                    <a:gd name="T11" fmla="*/ 0 h 2"/>
                    <a:gd name="T12" fmla="*/ 0 w 1"/>
                    <a:gd name="T13" fmla="*/ 0 h 2"/>
                    <a:gd name="T14" fmla="*/ 0 w 1"/>
                    <a:gd name="T15" fmla="*/ 0 h 2"/>
                    <a:gd name="T16" fmla="*/ 0 w 1"/>
                    <a:gd name="T17" fmla="*/ 0 h 2"/>
                    <a:gd name="T18" fmla="*/ 0 w 1"/>
                    <a:gd name="T19" fmla="*/ 0 h 2"/>
                    <a:gd name="T20" fmla="*/ 0 w 1"/>
                    <a:gd name="T21" fmla="*/ 0 h 2"/>
                    <a:gd name="T22" fmla="*/ 0 w 1"/>
                    <a:gd name="T23" fmla="*/ 0 h 2"/>
                    <a:gd name="T24" fmla="*/ 0 w 1"/>
                    <a:gd name="T25" fmla="*/ 0 h 2"/>
                    <a:gd name="T26" fmla="*/ 0 w 1"/>
                    <a:gd name="T27" fmla="*/ 1 h 2"/>
                    <a:gd name="T28" fmla="*/ 0 w 1"/>
                    <a:gd name="T29" fmla="*/ 1 h 2"/>
                    <a:gd name="T30" fmla="*/ 0 w 1"/>
                    <a:gd name="T31" fmla="*/ 1 h 2"/>
                    <a:gd name="T32" fmla="*/ 0 w 1"/>
                    <a:gd name="T33" fmla="*/ 1 h 2"/>
                    <a:gd name="T34" fmla="*/ 0 w 1"/>
                    <a:gd name="T35" fmla="*/ 1 h 2"/>
                    <a:gd name="T36" fmla="*/ 0 w 1"/>
                    <a:gd name="T37" fmla="*/ 1 h 2"/>
                    <a:gd name="T38" fmla="*/ 0 w 1"/>
                    <a:gd name="T39" fmla="*/ 1 h 2"/>
                    <a:gd name="T40" fmla="*/ 0 w 1"/>
                    <a:gd name="T41" fmla="*/ 1 h 2"/>
                    <a:gd name="T42" fmla="*/ 0 w 1"/>
                    <a:gd name="T43" fmla="*/ 1 h 2"/>
                    <a:gd name="T44" fmla="*/ 0 w 1"/>
                    <a:gd name="T45" fmla="*/ 2 h 2"/>
                    <a:gd name="T46" fmla="*/ 0 w 1"/>
                    <a:gd name="T47" fmla="*/ 2 h 2"/>
                    <a:gd name="T48" fmla="*/ 0 w 1"/>
                    <a:gd name="T49" fmla="*/ 2 h 2"/>
                    <a:gd name="T50" fmla="*/ 1 w 1"/>
                    <a:gd name="T51" fmla="*/ 2 h 2"/>
                    <a:gd name="T52" fmla="*/ 1 w 1"/>
                    <a:gd name="T53" fmla="*/ 1 h 2"/>
                    <a:gd name="T54" fmla="*/ 1 w 1"/>
                    <a:gd name="T55" fmla="*/ 1 h 2"/>
                    <a:gd name="T56" fmla="*/ 1 w 1"/>
                    <a:gd name="T57" fmla="*/ 1 h 2"/>
                    <a:gd name="T58" fmla="*/ 1 w 1"/>
                    <a:gd name="T5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59" name="Freeform 63">
                  <a:extLst>
                    <a:ext uri="{FF2B5EF4-FFF2-40B4-BE49-F238E27FC236}">
                      <a16:creationId xmlns:a16="http://schemas.microsoft.com/office/drawing/2014/main" id="{69E99DDA-6C84-7149-B665-76DD4E3815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0" y="2738"/>
                  <a:ext cx="3" cy="1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0 h 1"/>
                    <a:gd name="T4" fmla="*/ 1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1 w 2"/>
                    <a:gd name="T11" fmla="*/ 0 h 1"/>
                    <a:gd name="T12" fmla="*/ 0 w 2"/>
                    <a:gd name="T13" fmla="*/ 0 h 1"/>
                    <a:gd name="T14" fmla="*/ 0 w 2"/>
                    <a:gd name="T15" fmla="*/ 0 h 1"/>
                    <a:gd name="T16" fmla="*/ 0 w 2"/>
                    <a:gd name="T17" fmla="*/ 0 h 1"/>
                    <a:gd name="T18" fmla="*/ 0 w 2"/>
                    <a:gd name="T19" fmla="*/ 0 h 1"/>
                    <a:gd name="T20" fmla="*/ 0 w 2"/>
                    <a:gd name="T21" fmla="*/ 0 h 1"/>
                    <a:gd name="T22" fmla="*/ 0 w 2"/>
                    <a:gd name="T23" fmla="*/ 1 h 1"/>
                    <a:gd name="T24" fmla="*/ 0 w 2"/>
                    <a:gd name="T25" fmla="*/ 1 h 1"/>
                    <a:gd name="T26" fmla="*/ 1 w 2"/>
                    <a:gd name="T27" fmla="*/ 1 h 1"/>
                    <a:gd name="T28" fmla="*/ 1 w 2"/>
                    <a:gd name="T29" fmla="*/ 1 h 1"/>
                    <a:gd name="T30" fmla="*/ 1 w 2"/>
                    <a:gd name="T31" fmla="*/ 1 h 1"/>
                    <a:gd name="T32" fmla="*/ 1 w 2"/>
                    <a:gd name="T33" fmla="*/ 0 h 1"/>
                    <a:gd name="T34" fmla="*/ 1 w 2"/>
                    <a:gd name="T35" fmla="*/ 0 h 1"/>
                    <a:gd name="T36" fmla="*/ 1 w 2"/>
                    <a:gd name="T37" fmla="*/ 1 h 1"/>
                    <a:gd name="T38" fmla="*/ 1 w 2"/>
                    <a:gd name="T39" fmla="*/ 1 h 1"/>
                    <a:gd name="T40" fmla="*/ 1 w 2"/>
                    <a:gd name="T41" fmla="*/ 1 h 1"/>
                    <a:gd name="T42" fmla="*/ 1 w 2"/>
                    <a:gd name="T43" fmla="*/ 1 h 1"/>
                    <a:gd name="T44" fmla="*/ 1 w 2"/>
                    <a:gd name="T45" fmla="*/ 1 h 1"/>
                    <a:gd name="T46" fmla="*/ 1 w 2"/>
                    <a:gd name="T47" fmla="*/ 0 h 1"/>
                    <a:gd name="T48" fmla="*/ 1 w 2"/>
                    <a:gd name="T49" fmla="*/ 0 h 1"/>
                    <a:gd name="T50" fmla="*/ 2 w 2"/>
                    <a:gd name="T51" fmla="*/ 0 h 1"/>
                    <a:gd name="T52" fmla="*/ 2 w 2"/>
                    <a:gd name="T53" fmla="*/ 0 h 1"/>
                    <a:gd name="T54" fmla="*/ 1 w 2"/>
                    <a:gd name="T55" fmla="*/ 0 h 1"/>
                    <a:gd name="T56" fmla="*/ 1 w 2"/>
                    <a:gd name="T5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60" name="Freeform 64">
                  <a:extLst>
                    <a:ext uri="{FF2B5EF4-FFF2-40B4-BE49-F238E27FC236}">
                      <a16:creationId xmlns:a16="http://schemas.microsoft.com/office/drawing/2014/main" id="{6089C527-C717-E14C-A373-281613C01B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67" y="2709"/>
                  <a:ext cx="29" cy="39"/>
                </a:xfrm>
                <a:custGeom>
                  <a:avLst/>
                  <a:gdLst>
                    <a:gd name="T0" fmla="*/ 15 w 16"/>
                    <a:gd name="T1" fmla="*/ 21 h 22"/>
                    <a:gd name="T2" fmla="*/ 16 w 16"/>
                    <a:gd name="T3" fmla="*/ 21 h 22"/>
                    <a:gd name="T4" fmla="*/ 16 w 16"/>
                    <a:gd name="T5" fmla="*/ 20 h 22"/>
                    <a:gd name="T6" fmla="*/ 16 w 16"/>
                    <a:gd name="T7" fmla="*/ 19 h 22"/>
                    <a:gd name="T8" fmla="*/ 16 w 16"/>
                    <a:gd name="T9" fmla="*/ 18 h 22"/>
                    <a:gd name="T10" fmla="*/ 16 w 16"/>
                    <a:gd name="T11" fmla="*/ 16 h 22"/>
                    <a:gd name="T12" fmla="*/ 15 w 16"/>
                    <a:gd name="T13" fmla="*/ 15 h 22"/>
                    <a:gd name="T14" fmla="*/ 14 w 16"/>
                    <a:gd name="T15" fmla="*/ 15 h 22"/>
                    <a:gd name="T16" fmla="*/ 14 w 16"/>
                    <a:gd name="T17" fmla="*/ 15 h 22"/>
                    <a:gd name="T18" fmla="*/ 14 w 16"/>
                    <a:gd name="T19" fmla="*/ 14 h 22"/>
                    <a:gd name="T20" fmla="*/ 14 w 16"/>
                    <a:gd name="T21" fmla="*/ 14 h 22"/>
                    <a:gd name="T22" fmla="*/ 14 w 16"/>
                    <a:gd name="T23" fmla="*/ 13 h 22"/>
                    <a:gd name="T24" fmla="*/ 13 w 16"/>
                    <a:gd name="T25" fmla="*/ 12 h 22"/>
                    <a:gd name="T26" fmla="*/ 13 w 16"/>
                    <a:gd name="T27" fmla="*/ 13 h 22"/>
                    <a:gd name="T28" fmla="*/ 12 w 16"/>
                    <a:gd name="T29" fmla="*/ 12 h 22"/>
                    <a:gd name="T30" fmla="*/ 12 w 16"/>
                    <a:gd name="T31" fmla="*/ 12 h 22"/>
                    <a:gd name="T32" fmla="*/ 13 w 16"/>
                    <a:gd name="T33" fmla="*/ 11 h 22"/>
                    <a:gd name="T34" fmla="*/ 12 w 16"/>
                    <a:gd name="T35" fmla="*/ 10 h 22"/>
                    <a:gd name="T36" fmla="*/ 11 w 16"/>
                    <a:gd name="T37" fmla="*/ 10 h 22"/>
                    <a:gd name="T38" fmla="*/ 11 w 16"/>
                    <a:gd name="T39" fmla="*/ 10 h 22"/>
                    <a:gd name="T40" fmla="*/ 11 w 16"/>
                    <a:gd name="T41" fmla="*/ 9 h 22"/>
                    <a:gd name="T42" fmla="*/ 10 w 16"/>
                    <a:gd name="T43" fmla="*/ 8 h 22"/>
                    <a:gd name="T44" fmla="*/ 9 w 16"/>
                    <a:gd name="T45" fmla="*/ 7 h 22"/>
                    <a:gd name="T46" fmla="*/ 9 w 16"/>
                    <a:gd name="T47" fmla="*/ 6 h 22"/>
                    <a:gd name="T48" fmla="*/ 8 w 16"/>
                    <a:gd name="T49" fmla="*/ 7 h 22"/>
                    <a:gd name="T50" fmla="*/ 8 w 16"/>
                    <a:gd name="T51" fmla="*/ 6 h 22"/>
                    <a:gd name="T52" fmla="*/ 6 w 16"/>
                    <a:gd name="T53" fmla="*/ 4 h 22"/>
                    <a:gd name="T54" fmla="*/ 6 w 16"/>
                    <a:gd name="T55" fmla="*/ 4 h 22"/>
                    <a:gd name="T56" fmla="*/ 5 w 16"/>
                    <a:gd name="T57" fmla="*/ 3 h 22"/>
                    <a:gd name="T58" fmla="*/ 4 w 16"/>
                    <a:gd name="T59" fmla="*/ 3 h 22"/>
                    <a:gd name="T60" fmla="*/ 4 w 16"/>
                    <a:gd name="T61" fmla="*/ 2 h 22"/>
                    <a:gd name="T62" fmla="*/ 3 w 16"/>
                    <a:gd name="T63" fmla="*/ 1 h 22"/>
                    <a:gd name="T64" fmla="*/ 3 w 16"/>
                    <a:gd name="T65" fmla="*/ 1 h 22"/>
                    <a:gd name="T66" fmla="*/ 2 w 16"/>
                    <a:gd name="T67" fmla="*/ 1 h 22"/>
                    <a:gd name="T68" fmla="*/ 1 w 16"/>
                    <a:gd name="T69" fmla="*/ 1 h 22"/>
                    <a:gd name="T70" fmla="*/ 0 w 16"/>
                    <a:gd name="T71" fmla="*/ 0 h 22"/>
                    <a:gd name="T72" fmla="*/ 0 w 16"/>
                    <a:gd name="T73" fmla="*/ 0 h 22"/>
                    <a:gd name="T74" fmla="*/ 0 w 16"/>
                    <a:gd name="T75" fmla="*/ 1 h 22"/>
                    <a:gd name="T76" fmla="*/ 0 w 16"/>
                    <a:gd name="T77" fmla="*/ 2 h 22"/>
                    <a:gd name="T78" fmla="*/ 0 w 16"/>
                    <a:gd name="T79" fmla="*/ 2 h 22"/>
                    <a:gd name="T80" fmla="*/ 1 w 16"/>
                    <a:gd name="T81" fmla="*/ 3 h 22"/>
                    <a:gd name="T82" fmla="*/ 3 w 16"/>
                    <a:gd name="T83" fmla="*/ 5 h 22"/>
                    <a:gd name="T84" fmla="*/ 3 w 16"/>
                    <a:gd name="T85" fmla="*/ 5 h 22"/>
                    <a:gd name="T86" fmla="*/ 3 w 16"/>
                    <a:gd name="T87" fmla="*/ 6 h 22"/>
                    <a:gd name="T88" fmla="*/ 4 w 16"/>
                    <a:gd name="T89" fmla="*/ 7 h 22"/>
                    <a:gd name="T90" fmla="*/ 5 w 16"/>
                    <a:gd name="T91" fmla="*/ 8 h 22"/>
                    <a:gd name="T92" fmla="*/ 5 w 16"/>
                    <a:gd name="T93" fmla="*/ 9 h 22"/>
                    <a:gd name="T94" fmla="*/ 6 w 16"/>
                    <a:gd name="T95" fmla="*/ 10 h 22"/>
                    <a:gd name="T96" fmla="*/ 7 w 16"/>
                    <a:gd name="T97" fmla="*/ 11 h 22"/>
                    <a:gd name="T98" fmla="*/ 7 w 16"/>
                    <a:gd name="T99" fmla="*/ 12 h 22"/>
                    <a:gd name="T100" fmla="*/ 8 w 16"/>
                    <a:gd name="T101" fmla="*/ 14 h 22"/>
                    <a:gd name="T102" fmla="*/ 8 w 16"/>
                    <a:gd name="T103" fmla="*/ 15 h 22"/>
                    <a:gd name="T104" fmla="*/ 9 w 16"/>
                    <a:gd name="T105" fmla="*/ 16 h 22"/>
                    <a:gd name="T106" fmla="*/ 10 w 16"/>
                    <a:gd name="T107" fmla="*/ 18 h 22"/>
                    <a:gd name="T108" fmla="*/ 11 w 16"/>
                    <a:gd name="T109" fmla="*/ 19 h 22"/>
                    <a:gd name="T110" fmla="*/ 12 w 16"/>
                    <a:gd name="T111" fmla="*/ 19 h 22"/>
                    <a:gd name="T112" fmla="*/ 13 w 16"/>
                    <a:gd name="T113" fmla="*/ 21 h 22"/>
                    <a:gd name="T114" fmla="*/ 13 w 16"/>
                    <a:gd name="T115" fmla="*/ 22 h 22"/>
                    <a:gd name="T116" fmla="*/ 14 w 16"/>
                    <a:gd name="T117" fmla="*/ 22 h 22"/>
                    <a:gd name="T118" fmla="*/ 14 w 16"/>
                    <a:gd name="T119" fmla="*/ 21 h 22"/>
                    <a:gd name="T120" fmla="*/ 14 w 16"/>
                    <a:gd name="T12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" h="22">
                      <a:moveTo>
                        <a:pt x="15" y="21"/>
                      </a:move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6" y="22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0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6" y="20"/>
                        <a:pt x="16" y="20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7"/>
                      </a:cubicBezTo>
                      <a:cubicBezTo>
                        <a:pt x="16" y="17"/>
                        <a:pt x="16" y="17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3" y="13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3"/>
                        <a:pt x="13" y="13"/>
                        <a:pt x="13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0"/>
                      </a:cubicBezTo>
                      <a:cubicBezTo>
                        <a:pt x="13" y="10"/>
                        <a:pt x="13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9"/>
                        <a:pt x="10" y="9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6"/>
                        <a:pt x="9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5"/>
                      </a:cubicBezTo>
                      <a:cubicBezTo>
                        <a:pt x="7" y="5"/>
                        <a:pt x="7" y="5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5"/>
                      </a:cubicBezTo>
                      <a:cubicBezTo>
                        <a:pt x="2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8" y="12"/>
                        <a:pt x="8" y="12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0" y="17"/>
                        <a:pt x="10" y="17"/>
                        <a:pt x="10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2" y="19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3" y="20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4" y="22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5" y="22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61" name="Freeform 65">
                  <a:extLst>
                    <a:ext uri="{FF2B5EF4-FFF2-40B4-BE49-F238E27FC236}">
                      <a16:creationId xmlns:a16="http://schemas.microsoft.com/office/drawing/2014/main" id="{A5349421-66C2-BC46-9773-540BF304CA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7" y="2725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0 w 1"/>
                    <a:gd name="T4" fmla="*/ 0 w 1"/>
                    <a:gd name="T5" fmla="*/ 0 w 1"/>
                    <a:gd name="T6" fmla="*/ 0 w 1"/>
                    <a:gd name="T7" fmla="*/ 0 w 1"/>
                    <a:gd name="T8" fmla="*/ 0 w 1"/>
                    <a:gd name="T9" fmla="*/ 0 w 1"/>
                    <a:gd name="T10" fmla="*/ 0 w 1"/>
                    <a:gd name="T11" fmla="*/ 1 w 1"/>
                    <a:gd name="T12" fmla="*/ 1 w 1"/>
                    <a:gd name="T13" fmla="*/ 1 w 1"/>
                    <a:gd name="T14" fmla="*/ 1 w 1"/>
                    <a:gd name="T15" fmla="*/ 1 w 1"/>
                    <a:gd name="T16" fmla="*/ 1 w 1"/>
                    <a:gd name="T17" fmla="*/ 1 w 1"/>
                    <a:gd name="T18" fmla="*/ 1 w 1"/>
                    <a:gd name="T19" fmla="*/ 1 w 1"/>
                    <a:gd name="T20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62" name="Freeform 66">
                  <a:extLst>
                    <a:ext uri="{FF2B5EF4-FFF2-40B4-BE49-F238E27FC236}">
                      <a16:creationId xmlns:a16="http://schemas.microsoft.com/office/drawing/2014/main" id="{AA015D5F-3DC1-EC4F-9F25-CF37D38022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4" y="272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0 w 1"/>
                    <a:gd name="T4" fmla="*/ 0 w 1"/>
                    <a:gd name="T5" fmla="*/ 0 w 1"/>
                    <a:gd name="T6" fmla="*/ 1 w 1"/>
                    <a:gd name="T7" fmla="*/ 1 w 1"/>
                    <a:gd name="T8" fmla="*/ 1 w 1"/>
                    <a:gd name="T9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63" name="Freeform 67">
                  <a:extLst>
                    <a:ext uri="{FF2B5EF4-FFF2-40B4-BE49-F238E27FC236}">
                      <a16:creationId xmlns:a16="http://schemas.microsoft.com/office/drawing/2014/main" id="{5C8DFDCA-2EEE-3B4E-BE65-4BDCB8D97F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4" y="2732"/>
                  <a:ext cx="4" cy="7"/>
                </a:xfrm>
                <a:custGeom>
                  <a:avLst/>
                  <a:gdLst>
                    <a:gd name="T0" fmla="*/ 2 w 2"/>
                    <a:gd name="T1" fmla="*/ 3 h 4"/>
                    <a:gd name="T2" fmla="*/ 2 w 2"/>
                    <a:gd name="T3" fmla="*/ 2 h 4"/>
                    <a:gd name="T4" fmla="*/ 2 w 2"/>
                    <a:gd name="T5" fmla="*/ 2 h 4"/>
                    <a:gd name="T6" fmla="*/ 2 w 2"/>
                    <a:gd name="T7" fmla="*/ 2 h 4"/>
                    <a:gd name="T8" fmla="*/ 2 w 2"/>
                    <a:gd name="T9" fmla="*/ 2 h 4"/>
                    <a:gd name="T10" fmla="*/ 2 w 2"/>
                    <a:gd name="T11" fmla="*/ 2 h 4"/>
                    <a:gd name="T12" fmla="*/ 2 w 2"/>
                    <a:gd name="T13" fmla="*/ 2 h 4"/>
                    <a:gd name="T14" fmla="*/ 1 w 2"/>
                    <a:gd name="T15" fmla="*/ 2 h 4"/>
                    <a:gd name="T16" fmla="*/ 1 w 2"/>
                    <a:gd name="T17" fmla="*/ 1 h 4"/>
                    <a:gd name="T18" fmla="*/ 1 w 2"/>
                    <a:gd name="T19" fmla="*/ 1 h 4"/>
                    <a:gd name="T20" fmla="*/ 1 w 2"/>
                    <a:gd name="T21" fmla="*/ 1 h 4"/>
                    <a:gd name="T22" fmla="*/ 1 w 2"/>
                    <a:gd name="T23" fmla="*/ 1 h 4"/>
                    <a:gd name="T24" fmla="*/ 1 w 2"/>
                    <a:gd name="T25" fmla="*/ 0 h 4"/>
                    <a:gd name="T26" fmla="*/ 1 w 2"/>
                    <a:gd name="T27" fmla="*/ 1 h 4"/>
                    <a:gd name="T28" fmla="*/ 1 w 2"/>
                    <a:gd name="T29" fmla="*/ 1 h 4"/>
                    <a:gd name="T30" fmla="*/ 1 w 2"/>
                    <a:gd name="T31" fmla="*/ 1 h 4"/>
                    <a:gd name="T32" fmla="*/ 1 w 2"/>
                    <a:gd name="T33" fmla="*/ 1 h 4"/>
                    <a:gd name="T34" fmla="*/ 0 w 2"/>
                    <a:gd name="T35" fmla="*/ 1 h 4"/>
                    <a:gd name="T36" fmla="*/ 0 w 2"/>
                    <a:gd name="T37" fmla="*/ 1 h 4"/>
                    <a:gd name="T38" fmla="*/ 0 w 2"/>
                    <a:gd name="T39" fmla="*/ 1 h 4"/>
                    <a:gd name="T40" fmla="*/ 0 w 2"/>
                    <a:gd name="T41" fmla="*/ 1 h 4"/>
                    <a:gd name="T42" fmla="*/ 0 w 2"/>
                    <a:gd name="T43" fmla="*/ 1 h 4"/>
                    <a:gd name="T44" fmla="*/ 0 w 2"/>
                    <a:gd name="T45" fmla="*/ 1 h 4"/>
                    <a:gd name="T46" fmla="*/ 0 w 2"/>
                    <a:gd name="T47" fmla="*/ 1 h 4"/>
                    <a:gd name="T48" fmla="*/ 0 w 2"/>
                    <a:gd name="T49" fmla="*/ 1 h 4"/>
                    <a:gd name="T50" fmla="*/ 0 w 2"/>
                    <a:gd name="T51" fmla="*/ 1 h 4"/>
                    <a:gd name="T52" fmla="*/ 0 w 2"/>
                    <a:gd name="T53" fmla="*/ 1 h 4"/>
                    <a:gd name="T54" fmla="*/ 0 w 2"/>
                    <a:gd name="T55" fmla="*/ 2 h 4"/>
                    <a:gd name="T56" fmla="*/ 0 w 2"/>
                    <a:gd name="T57" fmla="*/ 2 h 4"/>
                    <a:gd name="T58" fmla="*/ 0 w 2"/>
                    <a:gd name="T59" fmla="*/ 2 h 4"/>
                    <a:gd name="T60" fmla="*/ 0 w 2"/>
                    <a:gd name="T61" fmla="*/ 2 h 4"/>
                    <a:gd name="T62" fmla="*/ 0 w 2"/>
                    <a:gd name="T63" fmla="*/ 2 h 4"/>
                    <a:gd name="T64" fmla="*/ 0 w 2"/>
                    <a:gd name="T65" fmla="*/ 2 h 4"/>
                    <a:gd name="T66" fmla="*/ 0 w 2"/>
                    <a:gd name="T67" fmla="*/ 2 h 4"/>
                    <a:gd name="T68" fmla="*/ 0 w 2"/>
                    <a:gd name="T69" fmla="*/ 2 h 4"/>
                    <a:gd name="T70" fmla="*/ 1 w 2"/>
                    <a:gd name="T71" fmla="*/ 2 h 4"/>
                    <a:gd name="T72" fmla="*/ 1 w 2"/>
                    <a:gd name="T73" fmla="*/ 2 h 4"/>
                    <a:gd name="T74" fmla="*/ 1 w 2"/>
                    <a:gd name="T75" fmla="*/ 2 h 4"/>
                    <a:gd name="T76" fmla="*/ 1 w 2"/>
                    <a:gd name="T77" fmla="*/ 2 h 4"/>
                    <a:gd name="T78" fmla="*/ 1 w 2"/>
                    <a:gd name="T79" fmla="*/ 3 h 4"/>
                    <a:gd name="T80" fmla="*/ 1 w 2"/>
                    <a:gd name="T81" fmla="*/ 3 h 4"/>
                    <a:gd name="T82" fmla="*/ 1 w 2"/>
                    <a:gd name="T83" fmla="*/ 3 h 4"/>
                    <a:gd name="T84" fmla="*/ 1 w 2"/>
                    <a:gd name="T85" fmla="*/ 3 h 4"/>
                    <a:gd name="T86" fmla="*/ 1 w 2"/>
                    <a:gd name="T87" fmla="*/ 3 h 4"/>
                    <a:gd name="T88" fmla="*/ 1 w 2"/>
                    <a:gd name="T89" fmla="*/ 3 h 4"/>
                    <a:gd name="T90" fmla="*/ 2 w 2"/>
                    <a:gd name="T91" fmla="*/ 4 h 4"/>
                    <a:gd name="T92" fmla="*/ 2 w 2"/>
                    <a:gd name="T93" fmla="*/ 4 h 4"/>
                    <a:gd name="T94" fmla="*/ 2 w 2"/>
                    <a:gd name="T95" fmla="*/ 4 h 4"/>
                    <a:gd name="T96" fmla="*/ 2 w 2"/>
                    <a:gd name="T97" fmla="*/ 3 h 4"/>
                    <a:gd name="T98" fmla="*/ 2 w 2"/>
                    <a:gd name="T99" fmla="*/ 3 h 4"/>
                    <a:gd name="T100" fmla="*/ 2 w 2"/>
                    <a:gd name="T101" fmla="*/ 3 h 4"/>
                    <a:gd name="T102" fmla="*/ 2 w 2"/>
                    <a:gd name="T10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" h="4">
                      <a:moveTo>
                        <a:pt x="2" y="3"/>
                      </a:move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64" name="Freeform 68">
                  <a:extLst>
                    <a:ext uri="{FF2B5EF4-FFF2-40B4-BE49-F238E27FC236}">
                      <a16:creationId xmlns:a16="http://schemas.microsoft.com/office/drawing/2014/main" id="{38D39D3A-E321-1240-AD7B-689C4F46C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6" y="2731"/>
                  <a:ext cx="2" cy="3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1 w 1"/>
                    <a:gd name="T5" fmla="*/ 1 h 2"/>
                    <a:gd name="T6" fmla="*/ 0 w 1"/>
                    <a:gd name="T7" fmla="*/ 0 h 2"/>
                    <a:gd name="T8" fmla="*/ 0 w 1"/>
                    <a:gd name="T9" fmla="*/ 0 h 2"/>
                    <a:gd name="T10" fmla="*/ 0 w 1"/>
                    <a:gd name="T11" fmla="*/ 0 h 2"/>
                    <a:gd name="T12" fmla="*/ 0 w 1"/>
                    <a:gd name="T13" fmla="*/ 0 h 2"/>
                    <a:gd name="T14" fmla="*/ 0 w 1"/>
                    <a:gd name="T15" fmla="*/ 0 h 2"/>
                    <a:gd name="T16" fmla="*/ 0 w 1"/>
                    <a:gd name="T17" fmla="*/ 1 h 2"/>
                    <a:gd name="T18" fmla="*/ 0 w 1"/>
                    <a:gd name="T19" fmla="*/ 1 h 2"/>
                    <a:gd name="T20" fmla="*/ 0 w 1"/>
                    <a:gd name="T21" fmla="*/ 1 h 2"/>
                    <a:gd name="T22" fmla="*/ 0 w 1"/>
                    <a:gd name="T23" fmla="*/ 2 h 2"/>
                    <a:gd name="T24" fmla="*/ 0 w 1"/>
                    <a:gd name="T25" fmla="*/ 2 h 2"/>
                    <a:gd name="T26" fmla="*/ 0 w 1"/>
                    <a:gd name="T27" fmla="*/ 2 h 2"/>
                    <a:gd name="T28" fmla="*/ 1 w 1"/>
                    <a:gd name="T29" fmla="*/ 2 h 2"/>
                    <a:gd name="T30" fmla="*/ 1 w 1"/>
                    <a:gd name="T31" fmla="*/ 2 h 2"/>
                    <a:gd name="T32" fmla="*/ 1 w 1"/>
                    <a:gd name="T33" fmla="*/ 2 h 2"/>
                    <a:gd name="T34" fmla="*/ 1 w 1"/>
                    <a:gd name="T35" fmla="*/ 2 h 2"/>
                    <a:gd name="T36" fmla="*/ 1 w 1"/>
                    <a:gd name="T37" fmla="*/ 2 h 2"/>
                    <a:gd name="T38" fmla="*/ 1 w 1"/>
                    <a:gd name="T39" fmla="*/ 2 h 2"/>
                    <a:gd name="T40" fmla="*/ 1 w 1"/>
                    <a:gd name="T41" fmla="*/ 2 h 2"/>
                    <a:gd name="T42" fmla="*/ 1 w 1"/>
                    <a:gd name="T4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65" name="Freeform 69">
                  <a:extLst>
                    <a:ext uri="{FF2B5EF4-FFF2-40B4-BE49-F238E27FC236}">
                      <a16:creationId xmlns:a16="http://schemas.microsoft.com/office/drawing/2014/main" id="{1D96D81F-7321-C84C-8994-743C11E039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3" y="2723"/>
                  <a:ext cx="2" cy="4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0 h 2"/>
                    <a:gd name="T4" fmla="*/ 0 w 1"/>
                    <a:gd name="T5" fmla="*/ 0 h 2"/>
                    <a:gd name="T6" fmla="*/ 0 w 1"/>
                    <a:gd name="T7" fmla="*/ 0 h 2"/>
                    <a:gd name="T8" fmla="*/ 0 w 1"/>
                    <a:gd name="T9" fmla="*/ 0 h 2"/>
                    <a:gd name="T10" fmla="*/ 0 w 1"/>
                    <a:gd name="T11" fmla="*/ 0 h 2"/>
                    <a:gd name="T12" fmla="*/ 0 w 1"/>
                    <a:gd name="T13" fmla="*/ 0 h 2"/>
                    <a:gd name="T14" fmla="*/ 0 w 1"/>
                    <a:gd name="T15" fmla="*/ 1 h 2"/>
                    <a:gd name="T16" fmla="*/ 0 w 1"/>
                    <a:gd name="T17" fmla="*/ 1 h 2"/>
                    <a:gd name="T18" fmla="*/ 0 w 1"/>
                    <a:gd name="T19" fmla="*/ 1 h 2"/>
                    <a:gd name="T20" fmla="*/ 0 w 1"/>
                    <a:gd name="T21" fmla="*/ 1 h 2"/>
                    <a:gd name="T22" fmla="*/ 0 w 1"/>
                    <a:gd name="T23" fmla="*/ 1 h 2"/>
                    <a:gd name="T24" fmla="*/ 1 w 1"/>
                    <a:gd name="T25" fmla="*/ 2 h 2"/>
                    <a:gd name="T26" fmla="*/ 1 w 1"/>
                    <a:gd name="T27" fmla="*/ 2 h 2"/>
                    <a:gd name="T28" fmla="*/ 1 w 1"/>
                    <a:gd name="T29" fmla="*/ 1 h 2"/>
                    <a:gd name="T30" fmla="*/ 1 w 1"/>
                    <a:gd name="T31" fmla="*/ 1 h 2"/>
                    <a:gd name="T32" fmla="*/ 1 w 1"/>
                    <a:gd name="T33" fmla="*/ 1 h 2"/>
                    <a:gd name="T34" fmla="*/ 1 w 1"/>
                    <a:gd name="T35" fmla="*/ 1 h 2"/>
                    <a:gd name="T36" fmla="*/ 1 w 1"/>
                    <a:gd name="T37" fmla="*/ 1 h 2"/>
                    <a:gd name="T38" fmla="*/ 1 w 1"/>
                    <a:gd name="T39" fmla="*/ 1 h 2"/>
                    <a:gd name="T40" fmla="*/ 1 w 1"/>
                    <a:gd name="T4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66" name="Freeform 70">
                  <a:extLst>
                    <a:ext uri="{FF2B5EF4-FFF2-40B4-BE49-F238E27FC236}">
                      <a16:creationId xmlns:a16="http://schemas.microsoft.com/office/drawing/2014/main" id="{826E33FC-0F1F-804D-8E0D-70C50EB515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4" y="2748"/>
                  <a:ext cx="25" cy="11"/>
                </a:xfrm>
                <a:custGeom>
                  <a:avLst/>
                  <a:gdLst>
                    <a:gd name="T0" fmla="*/ 6 w 14"/>
                    <a:gd name="T1" fmla="*/ 4 h 6"/>
                    <a:gd name="T2" fmla="*/ 6 w 14"/>
                    <a:gd name="T3" fmla="*/ 4 h 6"/>
                    <a:gd name="T4" fmla="*/ 7 w 14"/>
                    <a:gd name="T5" fmla="*/ 4 h 6"/>
                    <a:gd name="T6" fmla="*/ 8 w 14"/>
                    <a:gd name="T7" fmla="*/ 4 h 6"/>
                    <a:gd name="T8" fmla="*/ 9 w 14"/>
                    <a:gd name="T9" fmla="*/ 4 h 6"/>
                    <a:gd name="T10" fmla="*/ 9 w 14"/>
                    <a:gd name="T11" fmla="*/ 5 h 6"/>
                    <a:gd name="T12" fmla="*/ 10 w 14"/>
                    <a:gd name="T13" fmla="*/ 5 h 6"/>
                    <a:gd name="T14" fmla="*/ 11 w 14"/>
                    <a:gd name="T15" fmla="*/ 5 h 6"/>
                    <a:gd name="T16" fmla="*/ 12 w 14"/>
                    <a:gd name="T17" fmla="*/ 5 h 6"/>
                    <a:gd name="T18" fmla="*/ 13 w 14"/>
                    <a:gd name="T19" fmla="*/ 5 h 6"/>
                    <a:gd name="T20" fmla="*/ 13 w 14"/>
                    <a:gd name="T21" fmla="*/ 5 h 6"/>
                    <a:gd name="T22" fmla="*/ 13 w 14"/>
                    <a:gd name="T23" fmla="*/ 5 h 6"/>
                    <a:gd name="T24" fmla="*/ 14 w 14"/>
                    <a:gd name="T25" fmla="*/ 5 h 6"/>
                    <a:gd name="T26" fmla="*/ 13 w 14"/>
                    <a:gd name="T27" fmla="*/ 5 h 6"/>
                    <a:gd name="T28" fmla="*/ 13 w 14"/>
                    <a:gd name="T29" fmla="*/ 4 h 6"/>
                    <a:gd name="T30" fmla="*/ 13 w 14"/>
                    <a:gd name="T31" fmla="*/ 3 h 6"/>
                    <a:gd name="T32" fmla="*/ 12 w 14"/>
                    <a:gd name="T33" fmla="*/ 3 h 6"/>
                    <a:gd name="T34" fmla="*/ 12 w 14"/>
                    <a:gd name="T35" fmla="*/ 3 h 6"/>
                    <a:gd name="T36" fmla="*/ 11 w 14"/>
                    <a:gd name="T37" fmla="*/ 3 h 6"/>
                    <a:gd name="T38" fmla="*/ 10 w 14"/>
                    <a:gd name="T39" fmla="*/ 2 h 6"/>
                    <a:gd name="T40" fmla="*/ 10 w 14"/>
                    <a:gd name="T41" fmla="*/ 1 h 6"/>
                    <a:gd name="T42" fmla="*/ 9 w 14"/>
                    <a:gd name="T43" fmla="*/ 1 h 6"/>
                    <a:gd name="T44" fmla="*/ 9 w 14"/>
                    <a:gd name="T45" fmla="*/ 1 h 6"/>
                    <a:gd name="T46" fmla="*/ 8 w 14"/>
                    <a:gd name="T47" fmla="*/ 1 h 6"/>
                    <a:gd name="T48" fmla="*/ 8 w 14"/>
                    <a:gd name="T49" fmla="*/ 2 h 6"/>
                    <a:gd name="T50" fmla="*/ 7 w 14"/>
                    <a:gd name="T51" fmla="*/ 2 h 6"/>
                    <a:gd name="T52" fmla="*/ 7 w 14"/>
                    <a:gd name="T53" fmla="*/ 2 h 6"/>
                    <a:gd name="T54" fmla="*/ 6 w 14"/>
                    <a:gd name="T55" fmla="*/ 2 h 6"/>
                    <a:gd name="T56" fmla="*/ 6 w 14"/>
                    <a:gd name="T57" fmla="*/ 2 h 6"/>
                    <a:gd name="T58" fmla="*/ 5 w 14"/>
                    <a:gd name="T59" fmla="*/ 1 h 6"/>
                    <a:gd name="T60" fmla="*/ 5 w 14"/>
                    <a:gd name="T61" fmla="*/ 1 h 6"/>
                    <a:gd name="T62" fmla="*/ 5 w 14"/>
                    <a:gd name="T63" fmla="*/ 1 h 6"/>
                    <a:gd name="T64" fmla="*/ 4 w 14"/>
                    <a:gd name="T65" fmla="*/ 1 h 6"/>
                    <a:gd name="T66" fmla="*/ 4 w 14"/>
                    <a:gd name="T67" fmla="*/ 1 h 6"/>
                    <a:gd name="T68" fmla="*/ 3 w 14"/>
                    <a:gd name="T69" fmla="*/ 1 h 6"/>
                    <a:gd name="T70" fmla="*/ 3 w 14"/>
                    <a:gd name="T71" fmla="*/ 0 h 6"/>
                    <a:gd name="T72" fmla="*/ 2 w 14"/>
                    <a:gd name="T73" fmla="*/ 0 h 6"/>
                    <a:gd name="T74" fmla="*/ 2 w 14"/>
                    <a:gd name="T75" fmla="*/ 0 h 6"/>
                    <a:gd name="T76" fmla="*/ 1 w 14"/>
                    <a:gd name="T77" fmla="*/ 0 h 6"/>
                    <a:gd name="T78" fmla="*/ 1 w 14"/>
                    <a:gd name="T79" fmla="*/ 1 h 6"/>
                    <a:gd name="T80" fmla="*/ 0 w 14"/>
                    <a:gd name="T81" fmla="*/ 1 h 6"/>
                    <a:gd name="T82" fmla="*/ 0 w 14"/>
                    <a:gd name="T83" fmla="*/ 1 h 6"/>
                    <a:gd name="T84" fmla="*/ 0 w 14"/>
                    <a:gd name="T85" fmla="*/ 2 h 6"/>
                    <a:gd name="T86" fmla="*/ 0 w 14"/>
                    <a:gd name="T87" fmla="*/ 2 h 6"/>
                    <a:gd name="T88" fmla="*/ 1 w 14"/>
                    <a:gd name="T89" fmla="*/ 2 h 6"/>
                    <a:gd name="T90" fmla="*/ 1 w 14"/>
                    <a:gd name="T91" fmla="*/ 2 h 6"/>
                    <a:gd name="T92" fmla="*/ 1 w 14"/>
                    <a:gd name="T93" fmla="*/ 3 h 6"/>
                    <a:gd name="T94" fmla="*/ 2 w 14"/>
                    <a:gd name="T95" fmla="*/ 3 h 6"/>
                    <a:gd name="T96" fmla="*/ 2 w 14"/>
                    <a:gd name="T97" fmla="*/ 3 h 6"/>
                    <a:gd name="T98" fmla="*/ 3 w 14"/>
                    <a:gd name="T99" fmla="*/ 3 h 6"/>
                    <a:gd name="T100" fmla="*/ 4 w 14"/>
                    <a:gd name="T101" fmla="*/ 4 h 6"/>
                    <a:gd name="T102" fmla="*/ 4 w 14"/>
                    <a:gd name="T103" fmla="*/ 4 h 6"/>
                    <a:gd name="T104" fmla="*/ 5 w 14"/>
                    <a:gd name="T105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4" h="6">
                      <a:moveTo>
                        <a:pt x="6" y="3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4"/>
                        <a:pt x="9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6"/>
                        <a:pt x="14" y="6"/>
                      </a:cubicBezTo>
                      <a:cubicBezTo>
                        <a:pt x="14" y="6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5" y="4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6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67" name="Freeform 71">
                  <a:extLst>
                    <a:ext uri="{FF2B5EF4-FFF2-40B4-BE49-F238E27FC236}">
                      <a16:creationId xmlns:a16="http://schemas.microsoft.com/office/drawing/2014/main" id="{EB725B4D-7FA3-BA43-A844-EC651E9409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4" y="2752"/>
                  <a:ext cx="4" cy="0"/>
                </a:xfrm>
                <a:custGeom>
                  <a:avLst/>
                  <a:gdLst>
                    <a:gd name="T0" fmla="*/ 2 w 2"/>
                    <a:gd name="T1" fmla="*/ 1 w 2"/>
                    <a:gd name="T2" fmla="*/ 1 w 2"/>
                    <a:gd name="T3" fmla="*/ 1 w 2"/>
                    <a:gd name="T4" fmla="*/ 1 w 2"/>
                    <a:gd name="T5" fmla="*/ 0 w 2"/>
                    <a:gd name="T6" fmla="*/ 0 w 2"/>
                    <a:gd name="T7" fmla="*/ 0 w 2"/>
                    <a:gd name="T8" fmla="*/ 0 w 2"/>
                    <a:gd name="T9" fmla="*/ 0 w 2"/>
                    <a:gd name="T10" fmla="*/ 0 w 2"/>
                    <a:gd name="T11" fmla="*/ 1 w 2"/>
                    <a:gd name="T12" fmla="*/ 1 w 2"/>
                    <a:gd name="T13" fmla="*/ 1 w 2"/>
                    <a:gd name="T14" fmla="*/ 1 w 2"/>
                    <a:gd name="T15" fmla="*/ 2 w 2"/>
                    <a:gd name="T16" fmla="*/ 2 w 2"/>
                    <a:gd name="T17" fmla="*/ 2 w 2"/>
                    <a:gd name="T18" fmla="*/ 2 w 2"/>
                    <a:gd name="T19" fmla="*/ 2 w 2"/>
                    <a:gd name="T20" fmla="*/ 2 w 2"/>
                    <a:gd name="T21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68" name="Freeform 72">
                  <a:extLst>
                    <a:ext uri="{FF2B5EF4-FFF2-40B4-BE49-F238E27FC236}">
                      <a16:creationId xmlns:a16="http://schemas.microsoft.com/office/drawing/2014/main" id="{C134AFE3-FDA1-5C44-B71B-5F9CA5055C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2757"/>
                  <a:ext cx="4" cy="2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0 h 1"/>
                    <a:gd name="T4" fmla="*/ 1 w 2"/>
                    <a:gd name="T5" fmla="*/ 1 h 1"/>
                    <a:gd name="T6" fmla="*/ 1 w 2"/>
                    <a:gd name="T7" fmla="*/ 1 h 1"/>
                    <a:gd name="T8" fmla="*/ 1 w 2"/>
                    <a:gd name="T9" fmla="*/ 1 h 1"/>
                    <a:gd name="T10" fmla="*/ 1 w 2"/>
                    <a:gd name="T11" fmla="*/ 1 h 1"/>
                    <a:gd name="T12" fmla="*/ 1 w 2"/>
                    <a:gd name="T13" fmla="*/ 1 h 1"/>
                    <a:gd name="T14" fmla="*/ 1 w 2"/>
                    <a:gd name="T15" fmla="*/ 1 h 1"/>
                    <a:gd name="T16" fmla="*/ 1 w 2"/>
                    <a:gd name="T17" fmla="*/ 1 h 1"/>
                    <a:gd name="T18" fmla="*/ 2 w 2"/>
                    <a:gd name="T19" fmla="*/ 1 h 1"/>
                    <a:gd name="T20" fmla="*/ 2 w 2"/>
                    <a:gd name="T21" fmla="*/ 0 h 1"/>
                    <a:gd name="T22" fmla="*/ 2 w 2"/>
                    <a:gd name="T23" fmla="*/ 0 h 1"/>
                    <a:gd name="T24" fmla="*/ 2 w 2"/>
                    <a:gd name="T25" fmla="*/ 0 h 1"/>
                    <a:gd name="T26" fmla="*/ 2 w 2"/>
                    <a:gd name="T27" fmla="*/ 0 h 1"/>
                    <a:gd name="T28" fmla="*/ 2 w 2"/>
                    <a:gd name="T29" fmla="*/ 0 h 1"/>
                    <a:gd name="T30" fmla="*/ 2 w 2"/>
                    <a:gd name="T31" fmla="*/ 0 h 1"/>
                    <a:gd name="T32" fmla="*/ 2 w 2"/>
                    <a:gd name="T33" fmla="*/ 0 h 1"/>
                    <a:gd name="T34" fmla="*/ 1 w 2"/>
                    <a:gd name="T35" fmla="*/ 0 h 1"/>
                    <a:gd name="T36" fmla="*/ 1 w 2"/>
                    <a:gd name="T37" fmla="*/ 0 h 1"/>
                    <a:gd name="T38" fmla="*/ 1 w 2"/>
                    <a:gd name="T39" fmla="*/ 0 h 1"/>
                    <a:gd name="T40" fmla="*/ 1 w 2"/>
                    <a:gd name="T41" fmla="*/ 0 h 1"/>
                    <a:gd name="T42" fmla="*/ 1 w 2"/>
                    <a:gd name="T43" fmla="*/ 0 h 1"/>
                    <a:gd name="T44" fmla="*/ 1 w 2"/>
                    <a:gd name="T45" fmla="*/ 0 h 1"/>
                    <a:gd name="T46" fmla="*/ 1 w 2"/>
                    <a:gd name="T4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69" name="Freeform 73">
                  <a:extLst>
                    <a:ext uri="{FF2B5EF4-FFF2-40B4-BE49-F238E27FC236}">
                      <a16:creationId xmlns:a16="http://schemas.microsoft.com/office/drawing/2014/main" id="{556DC6E0-5532-464D-A11B-EC29B54BAF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5" y="2756"/>
                  <a:ext cx="7" cy="3"/>
                </a:xfrm>
                <a:custGeom>
                  <a:avLst/>
                  <a:gdLst>
                    <a:gd name="T0" fmla="*/ 0 w 4"/>
                    <a:gd name="T1" fmla="*/ 2 h 2"/>
                    <a:gd name="T2" fmla="*/ 0 w 4"/>
                    <a:gd name="T3" fmla="*/ 2 h 2"/>
                    <a:gd name="T4" fmla="*/ 0 w 4"/>
                    <a:gd name="T5" fmla="*/ 2 h 2"/>
                    <a:gd name="T6" fmla="*/ 1 w 4"/>
                    <a:gd name="T7" fmla="*/ 2 h 2"/>
                    <a:gd name="T8" fmla="*/ 1 w 4"/>
                    <a:gd name="T9" fmla="*/ 2 h 2"/>
                    <a:gd name="T10" fmla="*/ 1 w 4"/>
                    <a:gd name="T11" fmla="*/ 2 h 2"/>
                    <a:gd name="T12" fmla="*/ 2 w 4"/>
                    <a:gd name="T13" fmla="*/ 2 h 2"/>
                    <a:gd name="T14" fmla="*/ 2 w 4"/>
                    <a:gd name="T15" fmla="*/ 2 h 2"/>
                    <a:gd name="T16" fmla="*/ 2 w 4"/>
                    <a:gd name="T17" fmla="*/ 2 h 2"/>
                    <a:gd name="T18" fmla="*/ 2 w 4"/>
                    <a:gd name="T19" fmla="*/ 1 h 2"/>
                    <a:gd name="T20" fmla="*/ 3 w 4"/>
                    <a:gd name="T21" fmla="*/ 2 h 2"/>
                    <a:gd name="T22" fmla="*/ 3 w 4"/>
                    <a:gd name="T23" fmla="*/ 2 h 2"/>
                    <a:gd name="T24" fmla="*/ 3 w 4"/>
                    <a:gd name="T25" fmla="*/ 2 h 2"/>
                    <a:gd name="T26" fmla="*/ 3 w 4"/>
                    <a:gd name="T27" fmla="*/ 2 h 2"/>
                    <a:gd name="T28" fmla="*/ 3 w 4"/>
                    <a:gd name="T29" fmla="*/ 2 h 2"/>
                    <a:gd name="T30" fmla="*/ 3 w 4"/>
                    <a:gd name="T31" fmla="*/ 1 h 2"/>
                    <a:gd name="T32" fmla="*/ 3 w 4"/>
                    <a:gd name="T33" fmla="*/ 2 h 2"/>
                    <a:gd name="T34" fmla="*/ 4 w 4"/>
                    <a:gd name="T35" fmla="*/ 1 h 2"/>
                    <a:gd name="T36" fmla="*/ 3 w 4"/>
                    <a:gd name="T37" fmla="*/ 1 h 2"/>
                    <a:gd name="T38" fmla="*/ 3 w 4"/>
                    <a:gd name="T39" fmla="*/ 1 h 2"/>
                    <a:gd name="T40" fmla="*/ 3 w 4"/>
                    <a:gd name="T41" fmla="*/ 1 h 2"/>
                    <a:gd name="T42" fmla="*/ 2 w 4"/>
                    <a:gd name="T43" fmla="*/ 1 h 2"/>
                    <a:gd name="T44" fmla="*/ 2 w 4"/>
                    <a:gd name="T45" fmla="*/ 1 h 2"/>
                    <a:gd name="T46" fmla="*/ 2 w 4"/>
                    <a:gd name="T47" fmla="*/ 0 h 2"/>
                    <a:gd name="T48" fmla="*/ 2 w 4"/>
                    <a:gd name="T49" fmla="*/ 1 h 2"/>
                    <a:gd name="T50" fmla="*/ 2 w 4"/>
                    <a:gd name="T51" fmla="*/ 1 h 2"/>
                    <a:gd name="T52" fmla="*/ 2 w 4"/>
                    <a:gd name="T53" fmla="*/ 1 h 2"/>
                    <a:gd name="T54" fmla="*/ 2 w 4"/>
                    <a:gd name="T55" fmla="*/ 1 h 2"/>
                    <a:gd name="T56" fmla="*/ 2 w 4"/>
                    <a:gd name="T57" fmla="*/ 1 h 2"/>
                    <a:gd name="T58" fmla="*/ 2 w 4"/>
                    <a:gd name="T59" fmla="*/ 1 h 2"/>
                    <a:gd name="T60" fmla="*/ 1 w 4"/>
                    <a:gd name="T61" fmla="*/ 1 h 2"/>
                    <a:gd name="T62" fmla="*/ 1 w 4"/>
                    <a:gd name="T63" fmla="*/ 1 h 2"/>
                    <a:gd name="T64" fmla="*/ 1 w 4"/>
                    <a:gd name="T65" fmla="*/ 1 h 2"/>
                    <a:gd name="T66" fmla="*/ 1 w 4"/>
                    <a:gd name="T67" fmla="*/ 1 h 2"/>
                    <a:gd name="T68" fmla="*/ 1 w 4"/>
                    <a:gd name="T69" fmla="*/ 1 h 2"/>
                    <a:gd name="T70" fmla="*/ 1 w 4"/>
                    <a:gd name="T71" fmla="*/ 1 h 2"/>
                    <a:gd name="T72" fmla="*/ 0 w 4"/>
                    <a:gd name="T73" fmla="*/ 1 h 2"/>
                    <a:gd name="T74" fmla="*/ 0 w 4"/>
                    <a:gd name="T75" fmla="*/ 2 h 2"/>
                    <a:gd name="T76" fmla="*/ 0 w 4"/>
                    <a:gd name="T77" fmla="*/ 2 h 2"/>
                    <a:gd name="T78" fmla="*/ 0 w 4"/>
                    <a:gd name="T7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70" name="Freeform 74">
                  <a:extLst>
                    <a:ext uri="{FF2B5EF4-FFF2-40B4-BE49-F238E27FC236}">
                      <a16:creationId xmlns:a16="http://schemas.microsoft.com/office/drawing/2014/main" id="{8CC297D0-6156-8944-B51B-65938D33DE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0" y="2761"/>
                  <a:ext cx="6" cy="2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1 h 1"/>
                    <a:gd name="T4" fmla="*/ 2 w 3"/>
                    <a:gd name="T5" fmla="*/ 1 h 1"/>
                    <a:gd name="T6" fmla="*/ 2 w 3"/>
                    <a:gd name="T7" fmla="*/ 1 h 1"/>
                    <a:gd name="T8" fmla="*/ 2 w 3"/>
                    <a:gd name="T9" fmla="*/ 1 h 1"/>
                    <a:gd name="T10" fmla="*/ 2 w 3"/>
                    <a:gd name="T11" fmla="*/ 1 h 1"/>
                    <a:gd name="T12" fmla="*/ 2 w 3"/>
                    <a:gd name="T13" fmla="*/ 1 h 1"/>
                    <a:gd name="T14" fmla="*/ 3 w 3"/>
                    <a:gd name="T15" fmla="*/ 1 h 1"/>
                    <a:gd name="T16" fmla="*/ 3 w 3"/>
                    <a:gd name="T17" fmla="*/ 1 h 1"/>
                    <a:gd name="T18" fmla="*/ 3 w 3"/>
                    <a:gd name="T19" fmla="*/ 1 h 1"/>
                    <a:gd name="T20" fmla="*/ 2 w 3"/>
                    <a:gd name="T21" fmla="*/ 0 h 1"/>
                    <a:gd name="T22" fmla="*/ 2 w 3"/>
                    <a:gd name="T23" fmla="*/ 0 h 1"/>
                    <a:gd name="T24" fmla="*/ 2 w 3"/>
                    <a:gd name="T25" fmla="*/ 0 h 1"/>
                    <a:gd name="T26" fmla="*/ 2 w 3"/>
                    <a:gd name="T27" fmla="*/ 0 h 1"/>
                    <a:gd name="T28" fmla="*/ 2 w 3"/>
                    <a:gd name="T29" fmla="*/ 0 h 1"/>
                    <a:gd name="T30" fmla="*/ 2 w 3"/>
                    <a:gd name="T31" fmla="*/ 0 h 1"/>
                    <a:gd name="T32" fmla="*/ 2 w 3"/>
                    <a:gd name="T33" fmla="*/ 0 h 1"/>
                    <a:gd name="T34" fmla="*/ 2 w 3"/>
                    <a:gd name="T35" fmla="*/ 0 h 1"/>
                    <a:gd name="T36" fmla="*/ 2 w 3"/>
                    <a:gd name="T37" fmla="*/ 0 h 1"/>
                    <a:gd name="T38" fmla="*/ 1 w 3"/>
                    <a:gd name="T39" fmla="*/ 0 h 1"/>
                    <a:gd name="T40" fmla="*/ 1 w 3"/>
                    <a:gd name="T41" fmla="*/ 0 h 1"/>
                    <a:gd name="T42" fmla="*/ 1 w 3"/>
                    <a:gd name="T43" fmla="*/ 0 h 1"/>
                    <a:gd name="T44" fmla="*/ 1 w 3"/>
                    <a:gd name="T45" fmla="*/ 0 h 1"/>
                    <a:gd name="T46" fmla="*/ 1 w 3"/>
                    <a:gd name="T47" fmla="*/ 0 h 1"/>
                    <a:gd name="T48" fmla="*/ 1 w 3"/>
                    <a:gd name="T49" fmla="*/ 0 h 1"/>
                    <a:gd name="T50" fmla="*/ 1 w 3"/>
                    <a:gd name="T51" fmla="*/ 0 h 1"/>
                    <a:gd name="T52" fmla="*/ 0 w 3"/>
                    <a:gd name="T53" fmla="*/ 0 h 1"/>
                    <a:gd name="T54" fmla="*/ 0 w 3"/>
                    <a:gd name="T55" fmla="*/ 0 h 1"/>
                    <a:gd name="T56" fmla="*/ 0 w 3"/>
                    <a:gd name="T57" fmla="*/ 0 h 1"/>
                    <a:gd name="T58" fmla="*/ 0 w 3"/>
                    <a:gd name="T59" fmla="*/ 0 h 1"/>
                    <a:gd name="T60" fmla="*/ 0 w 3"/>
                    <a:gd name="T61" fmla="*/ 0 h 1"/>
                    <a:gd name="T62" fmla="*/ 0 w 3"/>
                    <a:gd name="T63" fmla="*/ 0 h 1"/>
                    <a:gd name="T64" fmla="*/ 0 w 3"/>
                    <a:gd name="T65" fmla="*/ 0 h 1"/>
                    <a:gd name="T66" fmla="*/ 0 w 3"/>
                    <a:gd name="T67" fmla="*/ 0 h 1"/>
                    <a:gd name="T68" fmla="*/ 0 w 3"/>
                    <a:gd name="T69" fmla="*/ 0 h 1"/>
                    <a:gd name="T70" fmla="*/ 0 w 3"/>
                    <a:gd name="T71" fmla="*/ 0 h 1"/>
                    <a:gd name="T72" fmla="*/ 0 w 3"/>
                    <a:gd name="T73" fmla="*/ 0 h 1"/>
                    <a:gd name="T74" fmla="*/ 1 w 3"/>
                    <a:gd name="T75" fmla="*/ 0 h 1"/>
                    <a:gd name="T76" fmla="*/ 1 w 3"/>
                    <a:gd name="T77" fmla="*/ 1 h 1"/>
                    <a:gd name="T78" fmla="*/ 1 w 3"/>
                    <a:gd name="T79" fmla="*/ 1 h 1"/>
                    <a:gd name="T80" fmla="*/ 1 w 3"/>
                    <a:gd name="T81" fmla="*/ 1 h 1"/>
                    <a:gd name="T82" fmla="*/ 2 w 3"/>
                    <a:gd name="T83" fmla="*/ 1 h 1"/>
                    <a:gd name="T84" fmla="*/ 2 w 3"/>
                    <a:gd name="T85" fmla="*/ 1 h 1"/>
                    <a:gd name="T86" fmla="*/ 2 w 3"/>
                    <a:gd name="T87" fmla="*/ 1 h 1"/>
                    <a:gd name="T88" fmla="*/ 2 w 3"/>
                    <a:gd name="T89" fmla="*/ 1 h 1"/>
                    <a:gd name="T90" fmla="*/ 2 w 3"/>
                    <a:gd name="T9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71" name="Freeform 75">
                  <a:extLst>
                    <a:ext uri="{FF2B5EF4-FFF2-40B4-BE49-F238E27FC236}">
                      <a16:creationId xmlns:a16="http://schemas.microsoft.com/office/drawing/2014/main" id="{E0054268-7CCA-8445-B6D3-E8799D5CD8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4" y="275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1 h 1"/>
                    <a:gd name="T4" fmla="*/ 1 h 1"/>
                    <a:gd name="T5" fmla="*/ 1 h 1"/>
                    <a:gd name="T6" fmla="*/ 1 h 1"/>
                    <a:gd name="T7" fmla="*/ 1 h 1"/>
                    <a:gd name="T8" fmla="*/ 1 h 1"/>
                    <a:gd name="T9" fmla="*/ 1 h 1"/>
                    <a:gd name="T10" fmla="*/ 1 h 1"/>
                    <a:gd name="T11" fmla="*/ 0 h 1"/>
                    <a:gd name="T1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  <a:cxn ang="0">
                      <a:pos x="0" y="T1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72" name="Freeform 76">
                  <a:extLst>
                    <a:ext uri="{FF2B5EF4-FFF2-40B4-BE49-F238E27FC236}">
                      <a16:creationId xmlns:a16="http://schemas.microsoft.com/office/drawing/2014/main" id="{48F9058A-C707-804D-AF07-AEB9B73038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3" y="2757"/>
                  <a:ext cx="10" cy="6"/>
                </a:xfrm>
                <a:custGeom>
                  <a:avLst/>
                  <a:gdLst>
                    <a:gd name="T0" fmla="*/ 0 w 6"/>
                    <a:gd name="T1" fmla="*/ 3 h 3"/>
                    <a:gd name="T2" fmla="*/ 0 w 6"/>
                    <a:gd name="T3" fmla="*/ 3 h 3"/>
                    <a:gd name="T4" fmla="*/ 1 w 6"/>
                    <a:gd name="T5" fmla="*/ 3 h 3"/>
                    <a:gd name="T6" fmla="*/ 1 w 6"/>
                    <a:gd name="T7" fmla="*/ 3 h 3"/>
                    <a:gd name="T8" fmla="*/ 1 w 6"/>
                    <a:gd name="T9" fmla="*/ 3 h 3"/>
                    <a:gd name="T10" fmla="*/ 2 w 6"/>
                    <a:gd name="T11" fmla="*/ 2 h 3"/>
                    <a:gd name="T12" fmla="*/ 2 w 6"/>
                    <a:gd name="T13" fmla="*/ 2 h 3"/>
                    <a:gd name="T14" fmla="*/ 3 w 6"/>
                    <a:gd name="T15" fmla="*/ 2 h 3"/>
                    <a:gd name="T16" fmla="*/ 3 w 6"/>
                    <a:gd name="T17" fmla="*/ 2 h 3"/>
                    <a:gd name="T18" fmla="*/ 4 w 6"/>
                    <a:gd name="T19" fmla="*/ 1 h 3"/>
                    <a:gd name="T20" fmla="*/ 4 w 6"/>
                    <a:gd name="T21" fmla="*/ 1 h 3"/>
                    <a:gd name="T22" fmla="*/ 5 w 6"/>
                    <a:gd name="T23" fmla="*/ 1 h 3"/>
                    <a:gd name="T24" fmla="*/ 5 w 6"/>
                    <a:gd name="T25" fmla="*/ 1 h 3"/>
                    <a:gd name="T26" fmla="*/ 5 w 6"/>
                    <a:gd name="T27" fmla="*/ 0 h 3"/>
                    <a:gd name="T28" fmla="*/ 5 w 6"/>
                    <a:gd name="T29" fmla="*/ 0 h 3"/>
                    <a:gd name="T30" fmla="*/ 5 w 6"/>
                    <a:gd name="T31" fmla="*/ 0 h 3"/>
                    <a:gd name="T32" fmla="*/ 5 w 6"/>
                    <a:gd name="T33" fmla="*/ 0 h 3"/>
                    <a:gd name="T34" fmla="*/ 5 w 6"/>
                    <a:gd name="T35" fmla="*/ 0 h 3"/>
                    <a:gd name="T36" fmla="*/ 5 w 6"/>
                    <a:gd name="T37" fmla="*/ 0 h 3"/>
                    <a:gd name="T38" fmla="*/ 5 w 6"/>
                    <a:gd name="T39" fmla="*/ 0 h 3"/>
                    <a:gd name="T40" fmla="*/ 5 w 6"/>
                    <a:gd name="T41" fmla="*/ 0 h 3"/>
                    <a:gd name="T42" fmla="*/ 4 w 6"/>
                    <a:gd name="T43" fmla="*/ 0 h 3"/>
                    <a:gd name="T44" fmla="*/ 4 w 6"/>
                    <a:gd name="T45" fmla="*/ 0 h 3"/>
                    <a:gd name="T46" fmla="*/ 4 w 6"/>
                    <a:gd name="T47" fmla="*/ 0 h 3"/>
                    <a:gd name="T48" fmla="*/ 3 w 6"/>
                    <a:gd name="T49" fmla="*/ 0 h 3"/>
                    <a:gd name="T50" fmla="*/ 3 w 6"/>
                    <a:gd name="T51" fmla="*/ 0 h 3"/>
                    <a:gd name="T52" fmla="*/ 3 w 6"/>
                    <a:gd name="T53" fmla="*/ 0 h 3"/>
                    <a:gd name="T54" fmla="*/ 2 w 6"/>
                    <a:gd name="T55" fmla="*/ 1 h 3"/>
                    <a:gd name="T56" fmla="*/ 2 w 6"/>
                    <a:gd name="T57" fmla="*/ 1 h 3"/>
                    <a:gd name="T58" fmla="*/ 2 w 6"/>
                    <a:gd name="T59" fmla="*/ 1 h 3"/>
                    <a:gd name="T60" fmla="*/ 1 w 6"/>
                    <a:gd name="T61" fmla="*/ 1 h 3"/>
                    <a:gd name="T62" fmla="*/ 1 w 6"/>
                    <a:gd name="T63" fmla="*/ 1 h 3"/>
                    <a:gd name="T64" fmla="*/ 1 w 6"/>
                    <a:gd name="T65" fmla="*/ 1 h 3"/>
                    <a:gd name="T66" fmla="*/ 1 w 6"/>
                    <a:gd name="T67" fmla="*/ 2 h 3"/>
                    <a:gd name="T68" fmla="*/ 1 w 6"/>
                    <a:gd name="T69" fmla="*/ 2 h 3"/>
                    <a:gd name="T70" fmla="*/ 0 w 6"/>
                    <a:gd name="T71" fmla="*/ 2 h 3"/>
                    <a:gd name="T72" fmla="*/ 0 w 6"/>
                    <a:gd name="T73" fmla="*/ 2 h 3"/>
                    <a:gd name="T74" fmla="*/ 0 w 6"/>
                    <a:gd name="T7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6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73" name="Freeform 77">
                  <a:extLst>
                    <a:ext uri="{FF2B5EF4-FFF2-40B4-BE49-F238E27FC236}">
                      <a16:creationId xmlns:a16="http://schemas.microsoft.com/office/drawing/2014/main" id="{F5C07984-B336-7A44-A7FA-B10B7C5AA1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4" y="2688"/>
                  <a:ext cx="2" cy="5"/>
                </a:xfrm>
                <a:custGeom>
                  <a:avLst/>
                  <a:gdLst>
                    <a:gd name="T0" fmla="*/ 1 w 1"/>
                    <a:gd name="T1" fmla="*/ 2 h 3"/>
                    <a:gd name="T2" fmla="*/ 1 w 1"/>
                    <a:gd name="T3" fmla="*/ 2 h 3"/>
                    <a:gd name="T4" fmla="*/ 1 w 1"/>
                    <a:gd name="T5" fmla="*/ 2 h 3"/>
                    <a:gd name="T6" fmla="*/ 1 w 1"/>
                    <a:gd name="T7" fmla="*/ 2 h 3"/>
                    <a:gd name="T8" fmla="*/ 1 w 1"/>
                    <a:gd name="T9" fmla="*/ 2 h 3"/>
                    <a:gd name="T10" fmla="*/ 1 w 1"/>
                    <a:gd name="T11" fmla="*/ 1 h 3"/>
                    <a:gd name="T12" fmla="*/ 1 w 1"/>
                    <a:gd name="T13" fmla="*/ 1 h 3"/>
                    <a:gd name="T14" fmla="*/ 0 w 1"/>
                    <a:gd name="T15" fmla="*/ 1 h 3"/>
                    <a:gd name="T16" fmla="*/ 0 w 1"/>
                    <a:gd name="T17" fmla="*/ 1 h 3"/>
                    <a:gd name="T18" fmla="*/ 0 w 1"/>
                    <a:gd name="T19" fmla="*/ 1 h 3"/>
                    <a:gd name="T20" fmla="*/ 0 w 1"/>
                    <a:gd name="T21" fmla="*/ 0 h 3"/>
                    <a:gd name="T22" fmla="*/ 0 w 1"/>
                    <a:gd name="T23" fmla="*/ 0 h 3"/>
                    <a:gd name="T24" fmla="*/ 0 w 1"/>
                    <a:gd name="T25" fmla="*/ 0 h 3"/>
                    <a:gd name="T26" fmla="*/ 0 w 1"/>
                    <a:gd name="T27" fmla="*/ 1 h 3"/>
                    <a:gd name="T28" fmla="*/ 0 w 1"/>
                    <a:gd name="T29" fmla="*/ 1 h 3"/>
                    <a:gd name="T30" fmla="*/ 0 w 1"/>
                    <a:gd name="T31" fmla="*/ 0 h 3"/>
                    <a:gd name="T32" fmla="*/ 0 w 1"/>
                    <a:gd name="T33" fmla="*/ 0 h 3"/>
                    <a:gd name="T34" fmla="*/ 0 w 1"/>
                    <a:gd name="T35" fmla="*/ 0 h 3"/>
                    <a:gd name="T36" fmla="*/ 0 w 1"/>
                    <a:gd name="T37" fmla="*/ 0 h 3"/>
                    <a:gd name="T38" fmla="*/ 0 w 1"/>
                    <a:gd name="T39" fmla="*/ 0 h 3"/>
                    <a:gd name="T40" fmla="*/ 0 w 1"/>
                    <a:gd name="T41" fmla="*/ 0 h 3"/>
                    <a:gd name="T42" fmla="*/ 0 w 1"/>
                    <a:gd name="T43" fmla="*/ 0 h 3"/>
                    <a:gd name="T44" fmla="*/ 0 w 1"/>
                    <a:gd name="T45" fmla="*/ 1 h 3"/>
                    <a:gd name="T46" fmla="*/ 0 w 1"/>
                    <a:gd name="T47" fmla="*/ 1 h 3"/>
                    <a:gd name="T48" fmla="*/ 0 w 1"/>
                    <a:gd name="T49" fmla="*/ 1 h 3"/>
                    <a:gd name="T50" fmla="*/ 0 w 1"/>
                    <a:gd name="T51" fmla="*/ 1 h 3"/>
                    <a:gd name="T52" fmla="*/ 0 w 1"/>
                    <a:gd name="T53" fmla="*/ 2 h 3"/>
                    <a:gd name="T54" fmla="*/ 0 w 1"/>
                    <a:gd name="T55" fmla="*/ 2 h 3"/>
                    <a:gd name="T56" fmla="*/ 0 w 1"/>
                    <a:gd name="T57" fmla="*/ 2 h 3"/>
                    <a:gd name="T58" fmla="*/ 0 w 1"/>
                    <a:gd name="T59" fmla="*/ 2 h 3"/>
                    <a:gd name="T60" fmla="*/ 0 w 1"/>
                    <a:gd name="T61" fmla="*/ 2 h 3"/>
                    <a:gd name="T62" fmla="*/ 0 w 1"/>
                    <a:gd name="T63" fmla="*/ 2 h 3"/>
                    <a:gd name="T64" fmla="*/ 0 w 1"/>
                    <a:gd name="T65" fmla="*/ 2 h 3"/>
                    <a:gd name="T66" fmla="*/ 0 w 1"/>
                    <a:gd name="T67" fmla="*/ 2 h 3"/>
                    <a:gd name="T68" fmla="*/ 0 w 1"/>
                    <a:gd name="T69" fmla="*/ 2 h 3"/>
                    <a:gd name="T70" fmla="*/ 0 w 1"/>
                    <a:gd name="T71" fmla="*/ 2 h 3"/>
                    <a:gd name="T72" fmla="*/ 0 w 1"/>
                    <a:gd name="T73" fmla="*/ 2 h 3"/>
                    <a:gd name="T74" fmla="*/ 1 w 1"/>
                    <a:gd name="T75" fmla="*/ 3 h 3"/>
                    <a:gd name="T76" fmla="*/ 1 w 1"/>
                    <a:gd name="T77" fmla="*/ 3 h 3"/>
                    <a:gd name="T78" fmla="*/ 1 w 1"/>
                    <a:gd name="T79" fmla="*/ 3 h 3"/>
                    <a:gd name="T80" fmla="*/ 1 w 1"/>
                    <a:gd name="T81" fmla="*/ 3 h 3"/>
                    <a:gd name="T82" fmla="*/ 1 w 1"/>
                    <a:gd name="T83" fmla="*/ 3 h 3"/>
                    <a:gd name="T84" fmla="*/ 1 w 1"/>
                    <a:gd name="T85" fmla="*/ 3 h 3"/>
                    <a:gd name="T86" fmla="*/ 1 w 1"/>
                    <a:gd name="T87" fmla="*/ 3 h 3"/>
                    <a:gd name="T88" fmla="*/ 1 w 1"/>
                    <a:gd name="T89" fmla="*/ 3 h 3"/>
                    <a:gd name="T90" fmla="*/ 1 w 1"/>
                    <a:gd name="T91" fmla="*/ 3 h 3"/>
                    <a:gd name="T92" fmla="*/ 1 w 1"/>
                    <a:gd name="T93" fmla="*/ 3 h 3"/>
                    <a:gd name="T94" fmla="*/ 1 w 1"/>
                    <a:gd name="T95" fmla="*/ 3 h 3"/>
                    <a:gd name="T96" fmla="*/ 1 w 1"/>
                    <a:gd name="T97" fmla="*/ 3 h 3"/>
                    <a:gd name="T98" fmla="*/ 1 w 1"/>
                    <a:gd name="T9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74" name="Freeform 78">
                  <a:extLst>
                    <a:ext uri="{FF2B5EF4-FFF2-40B4-BE49-F238E27FC236}">
                      <a16:creationId xmlns:a16="http://schemas.microsoft.com/office/drawing/2014/main" id="{99A619FA-176D-1F4D-B97D-300300148A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3" y="2679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  <a:gd name="T5" fmla="*/ 1 h 1"/>
                    <a:gd name="T6" fmla="*/ 0 h 1"/>
                    <a:gd name="T7" fmla="*/ 0 h 1"/>
                    <a:gd name="T8" fmla="*/ 1 h 1"/>
                    <a:gd name="T9" fmla="*/ 1 h 1"/>
                    <a:gd name="T10" fmla="*/ 1 h 1"/>
                    <a:gd name="T11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75" name="Freeform 79">
                  <a:extLst>
                    <a:ext uri="{FF2B5EF4-FFF2-40B4-BE49-F238E27FC236}">
                      <a16:creationId xmlns:a16="http://schemas.microsoft.com/office/drawing/2014/main" id="{D325FCCC-A8FD-ED4E-BAA4-888138C0FA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9" y="2684"/>
                  <a:ext cx="4" cy="4"/>
                </a:xfrm>
                <a:custGeom>
                  <a:avLst/>
                  <a:gdLst>
                    <a:gd name="T0" fmla="*/ 2 w 2"/>
                    <a:gd name="T1" fmla="*/ 1 h 2"/>
                    <a:gd name="T2" fmla="*/ 2 w 2"/>
                    <a:gd name="T3" fmla="*/ 1 h 2"/>
                    <a:gd name="T4" fmla="*/ 1 w 2"/>
                    <a:gd name="T5" fmla="*/ 1 h 2"/>
                    <a:gd name="T6" fmla="*/ 1 w 2"/>
                    <a:gd name="T7" fmla="*/ 1 h 2"/>
                    <a:gd name="T8" fmla="*/ 1 w 2"/>
                    <a:gd name="T9" fmla="*/ 1 h 2"/>
                    <a:gd name="T10" fmla="*/ 1 w 2"/>
                    <a:gd name="T11" fmla="*/ 0 h 2"/>
                    <a:gd name="T12" fmla="*/ 1 w 2"/>
                    <a:gd name="T13" fmla="*/ 0 h 2"/>
                    <a:gd name="T14" fmla="*/ 0 w 2"/>
                    <a:gd name="T15" fmla="*/ 0 h 2"/>
                    <a:gd name="T16" fmla="*/ 1 w 2"/>
                    <a:gd name="T17" fmla="*/ 0 h 2"/>
                    <a:gd name="T18" fmla="*/ 1 w 2"/>
                    <a:gd name="T19" fmla="*/ 1 h 2"/>
                    <a:gd name="T20" fmla="*/ 1 w 2"/>
                    <a:gd name="T21" fmla="*/ 1 h 2"/>
                    <a:gd name="T22" fmla="*/ 1 w 2"/>
                    <a:gd name="T23" fmla="*/ 1 h 2"/>
                    <a:gd name="T24" fmla="*/ 1 w 2"/>
                    <a:gd name="T25" fmla="*/ 1 h 2"/>
                    <a:gd name="T26" fmla="*/ 1 w 2"/>
                    <a:gd name="T27" fmla="*/ 1 h 2"/>
                    <a:gd name="T28" fmla="*/ 1 w 2"/>
                    <a:gd name="T29" fmla="*/ 1 h 2"/>
                    <a:gd name="T30" fmla="*/ 1 w 2"/>
                    <a:gd name="T31" fmla="*/ 1 h 2"/>
                    <a:gd name="T32" fmla="*/ 1 w 2"/>
                    <a:gd name="T33" fmla="*/ 1 h 2"/>
                    <a:gd name="T34" fmla="*/ 1 w 2"/>
                    <a:gd name="T35" fmla="*/ 2 h 2"/>
                    <a:gd name="T36" fmla="*/ 1 w 2"/>
                    <a:gd name="T37" fmla="*/ 1 h 2"/>
                    <a:gd name="T38" fmla="*/ 1 w 2"/>
                    <a:gd name="T39" fmla="*/ 1 h 2"/>
                    <a:gd name="T40" fmla="*/ 1 w 2"/>
                    <a:gd name="T41" fmla="*/ 1 h 2"/>
                    <a:gd name="T42" fmla="*/ 1 w 2"/>
                    <a:gd name="T43" fmla="*/ 1 h 2"/>
                    <a:gd name="T44" fmla="*/ 1 w 2"/>
                    <a:gd name="T45" fmla="*/ 1 h 2"/>
                    <a:gd name="T46" fmla="*/ 2 w 2"/>
                    <a:gd name="T47" fmla="*/ 1 h 2"/>
                    <a:gd name="T48" fmla="*/ 2 w 2"/>
                    <a:gd name="T49" fmla="*/ 2 h 2"/>
                    <a:gd name="T50" fmla="*/ 2 w 2"/>
                    <a:gd name="T51" fmla="*/ 2 h 2"/>
                    <a:gd name="T52" fmla="*/ 2 w 2"/>
                    <a:gd name="T53" fmla="*/ 2 h 2"/>
                    <a:gd name="T54" fmla="*/ 2 w 2"/>
                    <a:gd name="T55" fmla="*/ 2 h 2"/>
                    <a:gd name="T56" fmla="*/ 2 w 2"/>
                    <a:gd name="T57" fmla="*/ 2 h 2"/>
                    <a:gd name="T58" fmla="*/ 2 w 2"/>
                    <a:gd name="T5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76" name="Freeform 80">
                  <a:extLst>
                    <a:ext uri="{FF2B5EF4-FFF2-40B4-BE49-F238E27FC236}">
                      <a16:creationId xmlns:a16="http://schemas.microsoft.com/office/drawing/2014/main" id="{93F5620A-7F56-5443-8D14-B13E7F86ED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3" y="2684"/>
                  <a:ext cx="5" cy="5"/>
                </a:xfrm>
                <a:custGeom>
                  <a:avLst/>
                  <a:gdLst>
                    <a:gd name="T0" fmla="*/ 2 w 3"/>
                    <a:gd name="T1" fmla="*/ 1 h 3"/>
                    <a:gd name="T2" fmla="*/ 2 w 3"/>
                    <a:gd name="T3" fmla="*/ 1 h 3"/>
                    <a:gd name="T4" fmla="*/ 2 w 3"/>
                    <a:gd name="T5" fmla="*/ 1 h 3"/>
                    <a:gd name="T6" fmla="*/ 2 w 3"/>
                    <a:gd name="T7" fmla="*/ 1 h 3"/>
                    <a:gd name="T8" fmla="*/ 2 w 3"/>
                    <a:gd name="T9" fmla="*/ 0 h 3"/>
                    <a:gd name="T10" fmla="*/ 2 w 3"/>
                    <a:gd name="T11" fmla="*/ 0 h 3"/>
                    <a:gd name="T12" fmla="*/ 2 w 3"/>
                    <a:gd name="T13" fmla="*/ 0 h 3"/>
                    <a:gd name="T14" fmla="*/ 2 w 3"/>
                    <a:gd name="T15" fmla="*/ 0 h 3"/>
                    <a:gd name="T16" fmla="*/ 1 w 3"/>
                    <a:gd name="T17" fmla="*/ 0 h 3"/>
                    <a:gd name="T18" fmla="*/ 1 w 3"/>
                    <a:gd name="T19" fmla="*/ 0 h 3"/>
                    <a:gd name="T20" fmla="*/ 1 w 3"/>
                    <a:gd name="T21" fmla="*/ 0 h 3"/>
                    <a:gd name="T22" fmla="*/ 1 w 3"/>
                    <a:gd name="T23" fmla="*/ 0 h 3"/>
                    <a:gd name="T24" fmla="*/ 1 w 3"/>
                    <a:gd name="T25" fmla="*/ 0 h 3"/>
                    <a:gd name="T26" fmla="*/ 1 w 3"/>
                    <a:gd name="T27" fmla="*/ 0 h 3"/>
                    <a:gd name="T28" fmla="*/ 1 w 3"/>
                    <a:gd name="T29" fmla="*/ 0 h 3"/>
                    <a:gd name="T30" fmla="*/ 1 w 3"/>
                    <a:gd name="T31" fmla="*/ 0 h 3"/>
                    <a:gd name="T32" fmla="*/ 0 w 3"/>
                    <a:gd name="T33" fmla="*/ 0 h 3"/>
                    <a:gd name="T34" fmla="*/ 0 w 3"/>
                    <a:gd name="T35" fmla="*/ 0 h 3"/>
                    <a:gd name="T36" fmla="*/ 0 w 3"/>
                    <a:gd name="T37" fmla="*/ 0 h 3"/>
                    <a:gd name="T38" fmla="*/ 0 w 3"/>
                    <a:gd name="T39" fmla="*/ 0 h 3"/>
                    <a:gd name="T40" fmla="*/ 0 w 3"/>
                    <a:gd name="T41" fmla="*/ 0 h 3"/>
                    <a:gd name="T42" fmla="*/ 0 w 3"/>
                    <a:gd name="T43" fmla="*/ 1 h 3"/>
                    <a:gd name="T44" fmla="*/ 0 w 3"/>
                    <a:gd name="T45" fmla="*/ 1 h 3"/>
                    <a:gd name="T46" fmla="*/ 1 w 3"/>
                    <a:gd name="T47" fmla="*/ 1 h 3"/>
                    <a:gd name="T48" fmla="*/ 1 w 3"/>
                    <a:gd name="T49" fmla="*/ 1 h 3"/>
                    <a:gd name="T50" fmla="*/ 1 w 3"/>
                    <a:gd name="T51" fmla="*/ 1 h 3"/>
                    <a:gd name="T52" fmla="*/ 1 w 3"/>
                    <a:gd name="T53" fmla="*/ 1 h 3"/>
                    <a:gd name="T54" fmla="*/ 1 w 3"/>
                    <a:gd name="T55" fmla="*/ 1 h 3"/>
                    <a:gd name="T56" fmla="*/ 1 w 3"/>
                    <a:gd name="T57" fmla="*/ 1 h 3"/>
                    <a:gd name="T58" fmla="*/ 1 w 3"/>
                    <a:gd name="T59" fmla="*/ 2 h 3"/>
                    <a:gd name="T60" fmla="*/ 1 w 3"/>
                    <a:gd name="T61" fmla="*/ 2 h 3"/>
                    <a:gd name="T62" fmla="*/ 1 w 3"/>
                    <a:gd name="T63" fmla="*/ 2 h 3"/>
                    <a:gd name="T64" fmla="*/ 1 w 3"/>
                    <a:gd name="T65" fmla="*/ 2 h 3"/>
                    <a:gd name="T66" fmla="*/ 2 w 3"/>
                    <a:gd name="T67" fmla="*/ 2 h 3"/>
                    <a:gd name="T68" fmla="*/ 2 w 3"/>
                    <a:gd name="T69" fmla="*/ 2 h 3"/>
                    <a:gd name="T70" fmla="*/ 2 w 3"/>
                    <a:gd name="T71" fmla="*/ 3 h 3"/>
                    <a:gd name="T72" fmla="*/ 2 w 3"/>
                    <a:gd name="T73" fmla="*/ 3 h 3"/>
                    <a:gd name="T74" fmla="*/ 2 w 3"/>
                    <a:gd name="T75" fmla="*/ 3 h 3"/>
                    <a:gd name="T76" fmla="*/ 2 w 3"/>
                    <a:gd name="T77" fmla="*/ 3 h 3"/>
                    <a:gd name="T78" fmla="*/ 2 w 3"/>
                    <a:gd name="T79" fmla="*/ 3 h 3"/>
                    <a:gd name="T80" fmla="*/ 2 w 3"/>
                    <a:gd name="T81" fmla="*/ 3 h 3"/>
                    <a:gd name="T82" fmla="*/ 3 w 3"/>
                    <a:gd name="T83" fmla="*/ 3 h 3"/>
                    <a:gd name="T84" fmla="*/ 3 w 3"/>
                    <a:gd name="T85" fmla="*/ 3 h 3"/>
                    <a:gd name="T86" fmla="*/ 3 w 3"/>
                    <a:gd name="T87" fmla="*/ 3 h 3"/>
                    <a:gd name="T88" fmla="*/ 3 w 3"/>
                    <a:gd name="T89" fmla="*/ 3 h 3"/>
                    <a:gd name="T90" fmla="*/ 3 w 3"/>
                    <a:gd name="T91" fmla="*/ 3 h 3"/>
                    <a:gd name="T92" fmla="*/ 3 w 3"/>
                    <a:gd name="T93" fmla="*/ 3 h 3"/>
                    <a:gd name="T94" fmla="*/ 3 w 3"/>
                    <a:gd name="T95" fmla="*/ 3 h 3"/>
                    <a:gd name="T96" fmla="*/ 3 w 3"/>
                    <a:gd name="T97" fmla="*/ 3 h 3"/>
                    <a:gd name="T98" fmla="*/ 2 w 3"/>
                    <a:gd name="T99" fmla="*/ 2 h 3"/>
                    <a:gd name="T100" fmla="*/ 2 w 3"/>
                    <a:gd name="T101" fmla="*/ 2 h 3"/>
                    <a:gd name="T102" fmla="*/ 2 w 3"/>
                    <a:gd name="T103" fmla="*/ 2 h 3"/>
                    <a:gd name="T104" fmla="*/ 2 w 3"/>
                    <a:gd name="T105" fmla="*/ 2 h 3"/>
                    <a:gd name="T106" fmla="*/ 2 w 3"/>
                    <a:gd name="T107" fmla="*/ 2 h 3"/>
                    <a:gd name="T108" fmla="*/ 2 w 3"/>
                    <a:gd name="T109" fmla="*/ 1 h 3"/>
                    <a:gd name="T110" fmla="*/ 2 w 3"/>
                    <a:gd name="T1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" h="3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77" name="Freeform 81">
                  <a:extLst>
                    <a:ext uri="{FF2B5EF4-FFF2-40B4-BE49-F238E27FC236}">
                      <a16:creationId xmlns:a16="http://schemas.microsoft.com/office/drawing/2014/main" id="{F16D34D8-3F35-0D4E-B1C6-C8C38275BA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2682"/>
                  <a:ext cx="4" cy="4"/>
                </a:xfrm>
                <a:custGeom>
                  <a:avLst/>
                  <a:gdLst>
                    <a:gd name="T0" fmla="*/ 2 w 2"/>
                    <a:gd name="T1" fmla="*/ 1 h 2"/>
                    <a:gd name="T2" fmla="*/ 2 w 2"/>
                    <a:gd name="T3" fmla="*/ 0 h 2"/>
                    <a:gd name="T4" fmla="*/ 2 w 2"/>
                    <a:gd name="T5" fmla="*/ 0 h 2"/>
                    <a:gd name="T6" fmla="*/ 2 w 2"/>
                    <a:gd name="T7" fmla="*/ 0 h 2"/>
                    <a:gd name="T8" fmla="*/ 2 w 2"/>
                    <a:gd name="T9" fmla="*/ 0 h 2"/>
                    <a:gd name="T10" fmla="*/ 1 w 2"/>
                    <a:gd name="T11" fmla="*/ 0 h 2"/>
                    <a:gd name="T12" fmla="*/ 1 w 2"/>
                    <a:gd name="T13" fmla="*/ 0 h 2"/>
                    <a:gd name="T14" fmla="*/ 1 w 2"/>
                    <a:gd name="T15" fmla="*/ 0 h 2"/>
                    <a:gd name="T16" fmla="*/ 1 w 2"/>
                    <a:gd name="T17" fmla="*/ 0 h 2"/>
                    <a:gd name="T18" fmla="*/ 1 w 2"/>
                    <a:gd name="T19" fmla="*/ 0 h 2"/>
                    <a:gd name="T20" fmla="*/ 1 w 2"/>
                    <a:gd name="T21" fmla="*/ 0 h 2"/>
                    <a:gd name="T22" fmla="*/ 1 w 2"/>
                    <a:gd name="T23" fmla="*/ 0 h 2"/>
                    <a:gd name="T24" fmla="*/ 1 w 2"/>
                    <a:gd name="T25" fmla="*/ 0 h 2"/>
                    <a:gd name="T26" fmla="*/ 1 w 2"/>
                    <a:gd name="T27" fmla="*/ 0 h 2"/>
                    <a:gd name="T28" fmla="*/ 1 w 2"/>
                    <a:gd name="T29" fmla="*/ 0 h 2"/>
                    <a:gd name="T30" fmla="*/ 1 w 2"/>
                    <a:gd name="T31" fmla="*/ 0 h 2"/>
                    <a:gd name="T32" fmla="*/ 0 w 2"/>
                    <a:gd name="T33" fmla="*/ 0 h 2"/>
                    <a:gd name="T34" fmla="*/ 0 w 2"/>
                    <a:gd name="T35" fmla="*/ 0 h 2"/>
                    <a:gd name="T36" fmla="*/ 0 w 2"/>
                    <a:gd name="T37" fmla="*/ 0 h 2"/>
                    <a:gd name="T38" fmla="*/ 0 w 2"/>
                    <a:gd name="T39" fmla="*/ 0 h 2"/>
                    <a:gd name="T40" fmla="*/ 0 w 2"/>
                    <a:gd name="T41" fmla="*/ 0 h 2"/>
                    <a:gd name="T42" fmla="*/ 0 w 2"/>
                    <a:gd name="T43" fmla="*/ 0 h 2"/>
                    <a:gd name="T44" fmla="*/ 0 w 2"/>
                    <a:gd name="T45" fmla="*/ 0 h 2"/>
                    <a:gd name="T46" fmla="*/ 0 w 2"/>
                    <a:gd name="T47" fmla="*/ 0 h 2"/>
                    <a:gd name="T48" fmla="*/ 0 w 2"/>
                    <a:gd name="T49" fmla="*/ 0 h 2"/>
                    <a:gd name="T50" fmla="*/ 0 w 2"/>
                    <a:gd name="T51" fmla="*/ 0 h 2"/>
                    <a:gd name="T52" fmla="*/ 1 w 2"/>
                    <a:gd name="T53" fmla="*/ 0 h 2"/>
                    <a:gd name="T54" fmla="*/ 1 w 2"/>
                    <a:gd name="T55" fmla="*/ 0 h 2"/>
                    <a:gd name="T56" fmla="*/ 1 w 2"/>
                    <a:gd name="T57" fmla="*/ 0 h 2"/>
                    <a:gd name="T58" fmla="*/ 1 w 2"/>
                    <a:gd name="T59" fmla="*/ 0 h 2"/>
                    <a:gd name="T60" fmla="*/ 1 w 2"/>
                    <a:gd name="T61" fmla="*/ 1 h 2"/>
                    <a:gd name="T62" fmla="*/ 1 w 2"/>
                    <a:gd name="T63" fmla="*/ 1 h 2"/>
                    <a:gd name="T64" fmla="*/ 1 w 2"/>
                    <a:gd name="T65" fmla="*/ 1 h 2"/>
                    <a:gd name="T66" fmla="*/ 1 w 2"/>
                    <a:gd name="T67" fmla="*/ 1 h 2"/>
                    <a:gd name="T68" fmla="*/ 1 w 2"/>
                    <a:gd name="T69" fmla="*/ 2 h 2"/>
                    <a:gd name="T70" fmla="*/ 1 w 2"/>
                    <a:gd name="T71" fmla="*/ 2 h 2"/>
                    <a:gd name="T72" fmla="*/ 1 w 2"/>
                    <a:gd name="T73" fmla="*/ 2 h 2"/>
                    <a:gd name="T74" fmla="*/ 2 w 2"/>
                    <a:gd name="T75" fmla="*/ 2 h 2"/>
                    <a:gd name="T76" fmla="*/ 2 w 2"/>
                    <a:gd name="T77" fmla="*/ 2 h 2"/>
                    <a:gd name="T78" fmla="*/ 2 w 2"/>
                    <a:gd name="T79" fmla="*/ 2 h 2"/>
                    <a:gd name="T80" fmla="*/ 2 w 2"/>
                    <a:gd name="T81" fmla="*/ 2 h 2"/>
                    <a:gd name="T82" fmla="*/ 2 w 2"/>
                    <a:gd name="T83" fmla="*/ 2 h 2"/>
                    <a:gd name="T84" fmla="*/ 2 w 2"/>
                    <a:gd name="T85" fmla="*/ 2 h 2"/>
                    <a:gd name="T86" fmla="*/ 2 w 2"/>
                    <a:gd name="T87" fmla="*/ 2 h 2"/>
                    <a:gd name="T88" fmla="*/ 2 w 2"/>
                    <a:gd name="T89" fmla="*/ 2 h 2"/>
                    <a:gd name="T90" fmla="*/ 2 w 2"/>
                    <a:gd name="T91" fmla="*/ 2 h 2"/>
                    <a:gd name="T92" fmla="*/ 2 w 2"/>
                    <a:gd name="T93" fmla="*/ 2 h 2"/>
                    <a:gd name="T94" fmla="*/ 2 w 2"/>
                    <a:gd name="T95" fmla="*/ 2 h 2"/>
                    <a:gd name="T96" fmla="*/ 2 w 2"/>
                    <a:gd name="T97" fmla="*/ 2 h 2"/>
                    <a:gd name="T98" fmla="*/ 2 w 2"/>
                    <a:gd name="T99" fmla="*/ 1 h 2"/>
                    <a:gd name="T100" fmla="*/ 2 w 2"/>
                    <a:gd name="T101" fmla="*/ 1 h 2"/>
                    <a:gd name="T102" fmla="*/ 2 w 2"/>
                    <a:gd name="T103" fmla="*/ 1 h 2"/>
                    <a:gd name="T104" fmla="*/ 2 w 2"/>
                    <a:gd name="T105" fmla="*/ 1 h 2"/>
                    <a:gd name="T106" fmla="*/ 2 w 2"/>
                    <a:gd name="T107" fmla="*/ 1 h 2"/>
                    <a:gd name="T108" fmla="*/ 2 w 2"/>
                    <a:gd name="T10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78" name="Freeform 82">
                  <a:extLst>
                    <a:ext uri="{FF2B5EF4-FFF2-40B4-BE49-F238E27FC236}">
                      <a16:creationId xmlns:a16="http://schemas.microsoft.com/office/drawing/2014/main" id="{512700F2-AFF6-474C-95E4-F941F53AC2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3" y="2693"/>
                  <a:ext cx="1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0 h 1"/>
                    <a:gd name="T12" fmla="*/ 1 w 1"/>
                    <a:gd name="T13" fmla="*/ 0 h 1"/>
                    <a:gd name="T14" fmla="*/ 1 w 1"/>
                    <a:gd name="T15" fmla="*/ 0 h 1"/>
                    <a:gd name="T16" fmla="*/ 1 w 1"/>
                    <a:gd name="T17" fmla="*/ 0 h 1"/>
                    <a:gd name="T18" fmla="*/ 1 w 1"/>
                    <a:gd name="T19" fmla="*/ 0 h 1"/>
                    <a:gd name="T20" fmla="*/ 1 w 1"/>
                    <a:gd name="T21" fmla="*/ 0 h 1"/>
                    <a:gd name="T22" fmla="*/ 1 w 1"/>
                    <a:gd name="T23" fmla="*/ 0 h 1"/>
                    <a:gd name="T24" fmla="*/ 0 w 1"/>
                    <a:gd name="T25" fmla="*/ 0 h 1"/>
                    <a:gd name="T26" fmla="*/ 0 w 1"/>
                    <a:gd name="T27" fmla="*/ 1 h 1"/>
                    <a:gd name="T28" fmla="*/ 0 w 1"/>
                    <a:gd name="T29" fmla="*/ 1 h 1"/>
                    <a:gd name="T30" fmla="*/ 1 w 1"/>
                    <a:gd name="T3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79" name="Freeform 83">
                  <a:extLst>
                    <a:ext uri="{FF2B5EF4-FFF2-40B4-BE49-F238E27FC236}">
                      <a16:creationId xmlns:a16="http://schemas.microsoft.com/office/drawing/2014/main" id="{25FF2C33-DC96-5B47-8B07-FA8B0422D5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8" y="2664"/>
                  <a:ext cx="15" cy="20"/>
                </a:xfrm>
                <a:custGeom>
                  <a:avLst/>
                  <a:gdLst>
                    <a:gd name="T0" fmla="*/ 1 w 8"/>
                    <a:gd name="T1" fmla="*/ 5 h 11"/>
                    <a:gd name="T2" fmla="*/ 1 w 8"/>
                    <a:gd name="T3" fmla="*/ 4 h 11"/>
                    <a:gd name="T4" fmla="*/ 1 w 8"/>
                    <a:gd name="T5" fmla="*/ 5 h 11"/>
                    <a:gd name="T6" fmla="*/ 1 w 8"/>
                    <a:gd name="T7" fmla="*/ 5 h 11"/>
                    <a:gd name="T8" fmla="*/ 1 w 8"/>
                    <a:gd name="T9" fmla="*/ 5 h 11"/>
                    <a:gd name="T10" fmla="*/ 1 w 8"/>
                    <a:gd name="T11" fmla="*/ 6 h 11"/>
                    <a:gd name="T12" fmla="*/ 2 w 8"/>
                    <a:gd name="T13" fmla="*/ 7 h 11"/>
                    <a:gd name="T14" fmla="*/ 2 w 8"/>
                    <a:gd name="T15" fmla="*/ 8 h 11"/>
                    <a:gd name="T16" fmla="*/ 2 w 8"/>
                    <a:gd name="T17" fmla="*/ 8 h 11"/>
                    <a:gd name="T18" fmla="*/ 2 w 8"/>
                    <a:gd name="T19" fmla="*/ 9 h 11"/>
                    <a:gd name="T20" fmla="*/ 3 w 8"/>
                    <a:gd name="T21" fmla="*/ 9 h 11"/>
                    <a:gd name="T22" fmla="*/ 3 w 8"/>
                    <a:gd name="T23" fmla="*/ 9 h 11"/>
                    <a:gd name="T24" fmla="*/ 3 w 8"/>
                    <a:gd name="T25" fmla="*/ 9 h 11"/>
                    <a:gd name="T26" fmla="*/ 4 w 8"/>
                    <a:gd name="T27" fmla="*/ 9 h 11"/>
                    <a:gd name="T28" fmla="*/ 4 w 8"/>
                    <a:gd name="T29" fmla="*/ 9 h 11"/>
                    <a:gd name="T30" fmla="*/ 5 w 8"/>
                    <a:gd name="T31" fmla="*/ 9 h 11"/>
                    <a:gd name="T32" fmla="*/ 6 w 8"/>
                    <a:gd name="T33" fmla="*/ 10 h 11"/>
                    <a:gd name="T34" fmla="*/ 6 w 8"/>
                    <a:gd name="T35" fmla="*/ 10 h 11"/>
                    <a:gd name="T36" fmla="*/ 5 w 8"/>
                    <a:gd name="T37" fmla="*/ 9 h 11"/>
                    <a:gd name="T38" fmla="*/ 5 w 8"/>
                    <a:gd name="T39" fmla="*/ 9 h 11"/>
                    <a:gd name="T40" fmla="*/ 6 w 8"/>
                    <a:gd name="T41" fmla="*/ 10 h 11"/>
                    <a:gd name="T42" fmla="*/ 6 w 8"/>
                    <a:gd name="T43" fmla="*/ 10 h 11"/>
                    <a:gd name="T44" fmla="*/ 7 w 8"/>
                    <a:gd name="T45" fmla="*/ 10 h 11"/>
                    <a:gd name="T46" fmla="*/ 7 w 8"/>
                    <a:gd name="T47" fmla="*/ 11 h 11"/>
                    <a:gd name="T48" fmla="*/ 8 w 8"/>
                    <a:gd name="T49" fmla="*/ 11 h 11"/>
                    <a:gd name="T50" fmla="*/ 8 w 8"/>
                    <a:gd name="T51" fmla="*/ 11 h 11"/>
                    <a:gd name="T52" fmla="*/ 8 w 8"/>
                    <a:gd name="T53" fmla="*/ 10 h 11"/>
                    <a:gd name="T54" fmla="*/ 7 w 8"/>
                    <a:gd name="T55" fmla="*/ 10 h 11"/>
                    <a:gd name="T56" fmla="*/ 7 w 8"/>
                    <a:gd name="T57" fmla="*/ 9 h 11"/>
                    <a:gd name="T58" fmla="*/ 7 w 8"/>
                    <a:gd name="T59" fmla="*/ 9 h 11"/>
                    <a:gd name="T60" fmla="*/ 6 w 8"/>
                    <a:gd name="T61" fmla="*/ 9 h 11"/>
                    <a:gd name="T62" fmla="*/ 6 w 8"/>
                    <a:gd name="T63" fmla="*/ 9 h 11"/>
                    <a:gd name="T64" fmla="*/ 6 w 8"/>
                    <a:gd name="T65" fmla="*/ 8 h 11"/>
                    <a:gd name="T66" fmla="*/ 5 w 8"/>
                    <a:gd name="T67" fmla="*/ 8 h 11"/>
                    <a:gd name="T68" fmla="*/ 5 w 8"/>
                    <a:gd name="T69" fmla="*/ 8 h 11"/>
                    <a:gd name="T70" fmla="*/ 4 w 8"/>
                    <a:gd name="T71" fmla="*/ 8 h 11"/>
                    <a:gd name="T72" fmla="*/ 4 w 8"/>
                    <a:gd name="T73" fmla="*/ 8 h 11"/>
                    <a:gd name="T74" fmla="*/ 4 w 8"/>
                    <a:gd name="T75" fmla="*/ 6 h 11"/>
                    <a:gd name="T76" fmla="*/ 3 w 8"/>
                    <a:gd name="T77" fmla="*/ 6 h 11"/>
                    <a:gd name="T78" fmla="*/ 3 w 8"/>
                    <a:gd name="T79" fmla="*/ 5 h 11"/>
                    <a:gd name="T80" fmla="*/ 3 w 8"/>
                    <a:gd name="T81" fmla="*/ 5 h 11"/>
                    <a:gd name="T82" fmla="*/ 4 w 8"/>
                    <a:gd name="T83" fmla="*/ 4 h 11"/>
                    <a:gd name="T84" fmla="*/ 4 w 8"/>
                    <a:gd name="T85" fmla="*/ 4 h 11"/>
                    <a:gd name="T86" fmla="*/ 4 w 8"/>
                    <a:gd name="T87" fmla="*/ 4 h 11"/>
                    <a:gd name="T88" fmla="*/ 4 w 8"/>
                    <a:gd name="T89" fmla="*/ 4 h 11"/>
                    <a:gd name="T90" fmla="*/ 4 w 8"/>
                    <a:gd name="T91" fmla="*/ 3 h 11"/>
                    <a:gd name="T92" fmla="*/ 4 w 8"/>
                    <a:gd name="T93" fmla="*/ 2 h 11"/>
                    <a:gd name="T94" fmla="*/ 4 w 8"/>
                    <a:gd name="T95" fmla="*/ 1 h 11"/>
                    <a:gd name="T96" fmla="*/ 4 w 8"/>
                    <a:gd name="T97" fmla="*/ 1 h 11"/>
                    <a:gd name="T98" fmla="*/ 3 w 8"/>
                    <a:gd name="T99" fmla="*/ 0 h 11"/>
                    <a:gd name="T100" fmla="*/ 1 w 8"/>
                    <a:gd name="T101" fmla="*/ 0 h 11"/>
                    <a:gd name="T102" fmla="*/ 1 w 8"/>
                    <a:gd name="T103" fmla="*/ 1 h 11"/>
                    <a:gd name="T104" fmla="*/ 1 w 8"/>
                    <a:gd name="T105" fmla="*/ 2 h 11"/>
                    <a:gd name="T106" fmla="*/ 1 w 8"/>
                    <a:gd name="T107" fmla="*/ 3 h 11"/>
                    <a:gd name="T108" fmla="*/ 1 w 8"/>
                    <a:gd name="T109" fmla="*/ 4 h 11"/>
                    <a:gd name="T110" fmla="*/ 1 w 8"/>
                    <a:gd name="T111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8" h="11">
                      <a:moveTo>
                        <a:pt x="1" y="5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0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9"/>
                      </a:cubicBezTo>
                      <a:cubicBezTo>
                        <a:pt x="6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7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8"/>
                        <a:pt x="7" y="8"/>
                        <a:pt x="6" y="8"/>
                      </a:cubicBezTo>
                      <a:cubicBezTo>
                        <a:pt x="6" y="8"/>
                        <a:pt x="6" y="8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7" y="9"/>
                        <a:pt x="7" y="9"/>
                      </a:cubicBezTo>
                      <a:cubicBezTo>
                        <a:pt x="7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4" y="9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6"/>
                      </a:cubicBezTo>
                      <a:cubicBezTo>
                        <a:pt x="4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5"/>
                      </a:cubicBezTo>
                      <a:cubicBezTo>
                        <a:pt x="4" y="5"/>
                        <a:pt x="4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3"/>
                        <a:pt x="4" y="3"/>
                      </a:cubicBezTo>
                      <a:cubicBezTo>
                        <a:pt x="4" y="3"/>
                        <a:pt x="5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2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80" name="Freeform 84">
                  <a:extLst>
                    <a:ext uri="{FF2B5EF4-FFF2-40B4-BE49-F238E27FC236}">
                      <a16:creationId xmlns:a16="http://schemas.microsoft.com/office/drawing/2014/main" id="{0A56E112-4927-5544-AF5A-078D4682D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9" y="2695"/>
                  <a:ext cx="13" cy="14"/>
                </a:xfrm>
                <a:custGeom>
                  <a:avLst/>
                  <a:gdLst>
                    <a:gd name="T0" fmla="*/ 6 w 7"/>
                    <a:gd name="T1" fmla="*/ 3 h 8"/>
                    <a:gd name="T2" fmla="*/ 6 w 7"/>
                    <a:gd name="T3" fmla="*/ 3 h 8"/>
                    <a:gd name="T4" fmla="*/ 6 w 7"/>
                    <a:gd name="T5" fmla="*/ 2 h 8"/>
                    <a:gd name="T6" fmla="*/ 6 w 7"/>
                    <a:gd name="T7" fmla="*/ 1 h 8"/>
                    <a:gd name="T8" fmla="*/ 6 w 7"/>
                    <a:gd name="T9" fmla="*/ 1 h 8"/>
                    <a:gd name="T10" fmla="*/ 5 w 7"/>
                    <a:gd name="T11" fmla="*/ 0 h 8"/>
                    <a:gd name="T12" fmla="*/ 5 w 7"/>
                    <a:gd name="T13" fmla="*/ 0 h 8"/>
                    <a:gd name="T14" fmla="*/ 5 w 7"/>
                    <a:gd name="T15" fmla="*/ 1 h 8"/>
                    <a:gd name="T16" fmla="*/ 5 w 7"/>
                    <a:gd name="T17" fmla="*/ 1 h 8"/>
                    <a:gd name="T18" fmla="*/ 4 w 7"/>
                    <a:gd name="T19" fmla="*/ 1 h 8"/>
                    <a:gd name="T20" fmla="*/ 4 w 7"/>
                    <a:gd name="T21" fmla="*/ 1 h 8"/>
                    <a:gd name="T22" fmla="*/ 4 w 7"/>
                    <a:gd name="T23" fmla="*/ 2 h 8"/>
                    <a:gd name="T24" fmla="*/ 4 w 7"/>
                    <a:gd name="T25" fmla="*/ 2 h 8"/>
                    <a:gd name="T26" fmla="*/ 3 w 7"/>
                    <a:gd name="T27" fmla="*/ 2 h 8"/>
                    <a:gd name="T28" fmla="*/ 2 w 7"/>
                    <a:gd name="T29" fmla="*/ 3 h 8"/>
                    <a:gd name="T30" fmla="*/ 2 w 7"/>
                    <a:gd name="T31" fmla="*/ 3 h 8"/>
                    <a:gd name="T32" fmla="*/ 2 w 7"/>
                    <a:gd name="T33" fmla="*/ 2 h 8"/>
                    <a:gd name="T34" fmla="*/ 2 w 7"/>
                    <a:gd name="T35" fmla="*/ 2 h 8"/>
                    <a:gd name="T36" fmla="*/ 1 w 7"/>
                    <a:gd name="T37" fmla="*/ 3 h 8"/>
                    <a:gd name="T38" fmla="*/ 1 w 7"/>
                    <a:gd name="T39" fmla="*/ 3 h 8"/>
                    <a:gd name="T40" fmla="*/ 0 w 7"/>
                    <a:gd name="T41" fmla="*/ 4 h 8"/>
                    <a:gd name="T42" fmla="*/ 0 w 7"/>
                    <a:gd name="T43" fmla="*/ 5 h 8"/>
                    <a:gd name="T44" fmla="*/ 0 w 7"/>
                    <a:gd name="T45" fmla="*/ 5 h 8"/>
                    <a:gd name="T46" fmla="*/ 0 w 7"/>
                    <a:gd name="T47" fmla="*/ 5 h 8"/>
                    <a:gd name="T48" fmla="*/ 1 w 7"/>
                    <a:gd name="T49" fmla="*/ 4 h 8"/>
                    <a:gd name="T50" fmla="*/ 1 w 7"/>
                    <a:gd name="T51" fmla="*/ 4 h 8"/>
                    <a:gd name="T52" fmla="*/ 1 w 7"/>
                    <a:gd name="T53" fmla="*/ 4 h 8"/>
                    <a:gd name="T54" fmla="*/ 2 w 7"/>
                    <a:gd name="T55" fmla="*/ 4 h 8"/>
                    <a:gd name="T56" fmla="*/ 2 w 7"/>
                    <a:gd name="T57" fmla="*/ 4 h 8"/>
                    <a:gd name="T58" fmla="*/ 2 w 7"/>
                    <a:gd name="T59" fmla="*/ 5 h 8"/>
                    <a:gd name="T60" fmla="*/ 2 w 7"/>
                    <a:gd name="T61" fmla="*/ 4 h 8"/>
                    <a:gd name="T62" fmla="*/ 2 w 7"/>
                    <a:gd name="T63" fmla="*/ 4 h 8"/>
                    <a:gd name="T64" fmla="*/ 2 w 7"/>
                    <a:gd name="T65" fmla="*/ 4 h 8"/>
                    <a:gd name="T66" fmla="*/ 3 w 7"/>
                    <a:gd name="T67" fmla="*/ 4 h 8"/>
                    <a:gd name="T68" fmla="*/ 3 w 7"/>
                    <a:gd name="T69" fmla="*/ 4 h 8"/>
                    <a:gd name="T70" fmla="*/ 3 w 7"/>
                    <a:gd name="T71" fmla="*/ 5 h 8"/>
                    <a:gd name="T72" fmla="*/ 3 w 7"/>
                    <a:gd name="T73" fmla="*/ 6 h 8"/>
                    <a:gd name="T74" fmla="*/ 3 w 7"/>
                    <a:gd name="T75" fmla="*/ 6 h 8"/>
                    <a:gd name="T76" fmla="*/ 4 w 7"/>
                    <a:gd name="T77" fmla="*/ 7 h 8"/>
                    <a:gd name="T78" fmla="*/ 4 w 7"/>
                    <a:gd name="T79" fmla="*/ 7 h 8"/>
                    <a:gd name="T80" fmla="*/ 5 w 7"/>
                    <a:gd name="T81" fmla="*/ 7 h 8"/>
                    <a:gd name="T82" fmla="*/ 5 w 7"/>
                    <a:gd name="T83" fmla="*/ 8 h 8"/>
                    <a:gd name="T84" fmla="*/ 6 w 7"/>
                    <a:gd name="T85" fmla="*/ 7 h 8"/>
                    <a:gd name="T86" fmla="*/ 5 w 7"/>
                    <a:gd name="T87" fmla="*/ 6 h 8"/>
                    <a:gd name="T88" fmla="*/ 5 w 7"/>
                    <a:gd name="T89" fmla="*/ 6 h 8"/>
                    <a:gd name="T90" fmla="*/ 5 w 7"/>
                    <a:gd name="T91" fmla="*/ 5 h 8"/>
                    <a:gd name="T92" fmla="*/ 5 w 7"/>
                    <a:gd name="T93" fmla="*/ 5 h 8"/>
                    <a:gd name="T94" fmla="*/ 6 w 7"/>
                    <a:gd name="T95" fmla="*/ 4 h 8"/>
                    <a:gd name="T96" fmla="*/ 6 w 7"/>
                    <a:gd name="T97" fmla="*/ 5 h 8"/>
                    <a:gd name="T98" fmla="*/ 6 w 7"/>
                    <a:gd name="T99" fmla="*/ 6 h 8"/>
                    <a:gd name="T100" fmla="*/ 6 w 7"/>
                    <a:gd name="T101" fmla="*/ 6 h 8"/>
                    <a:gd name="T102" fmla="*/ 6 w 7"/>
                    <a:gd name="T103" fmla="*/ 5 h 8"/>
                    <a:gd name="T104" fmla="*/ 7 w 7"/>
                    <a:gd name="T105" fmla="*/ 5 h 8"/>
                    <a:gd name="T106" fmla="*/ 7 w 7"/>
                    <a:gd name="T107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" h="8">
                      <a:moveTo>
                        <a:pt x="7" y="4"/>
                      </a:move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1"/>
                      </a:cubicBezTo>
                      <a:cubicBezTo>
                        <a:pt x="6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7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81" name="Freeform 85">
                  <a:extLst>
                    <a:ext uri="{FF2B5EF4-FFF2-40B4-BE49-F238E27FC236}">
                      <a16:creationId xmlns:a16="http://schemas.microsoft.com/office/drawing/2014/main" id="{805BC70C-9277-9248-A69F-F36E943742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7" y="2688"/>
                  <a:ext cx="4" cy="5"/>
                </a:xfrm>
                <a:custGeom>
                  <a:avLst/>
                  <a:gdLst>
                    <a:gd name="T0" fmla="*/ 1 w 2"/>
                    <a:gd name="T1" fmla="*/ 0 h 3"/>
                    <a:gd name="T2" fmla="*/ 1 w 2"/>
                    <a:gd name="T3" fmla="*/ 0 h 3"/>
                    <a:gd name="T4" fmla="*/ 1 w 2"/>
                    <a:gd name="T5" fmla="*/ 0 h 3"/>
                    <a:gd name="T6" fmla="*/ 1 w 2"/>
                    <a:gd name="T7" fmla="*/ 0 h 3"/>
                    <a:gd name="T8" fmla="*/ 1 w 2"/>
                    <a:gd name="T9" fmla="*/ 0 h 3"/>
                    <a:gd name="T10" fmla="*/ 1 w 2"/>
                    <a:gd name="T11" fmla="*/ 0 h 3"/>
                    <a:gd name="T12" fmla="*/ 1 w 2"/>
                    <a:gd name="T13" fmla="*/ 0 h 3"/>
                    <a:gd name="T14" fmla="*/ 0 w 2"/>
                    <a:gd name="T15" fmla="*/ 0 h 3"/>
                    <a:gd name="T16" fmla="*/ 0 w 2"/>
                    <a:gd name="T17" fmla="*/ 0 h 3"/>
                    <a:gd name="T18" fmla="*/ 0 w 2"/>
                    <a:gd name="T19" fmla="*/ 0 h 3"/>
                    <a:gd name="T20" fmla="*/ 0 w 2"/>
                    <a:gd name="T21" fmla="*/ 0 h 3"/>
                    <a:gd name="T22" fmla="*/ 0 w 2"/>
                    <a:gd name="T23" fmla="*/ 0 h 3"/>
                    <a:gd name="T24" fmla="*/ 0 w 2"/>
                    <a:gd name="T25" fmla="*/ 0 h 3"/>
                    <a:gd name="T26" fmla="*/ 0 w 2"/>
                    <a:gd name="T27" fmla="*/ 0 h 3"/>
                    <a:gd name="T28" fmla="*/ 0 w 2"/>
                    <a:gd name="T29" fmla="*/ 0 h 3"/>
                    <a:gd name="T30" fmla="*/ 0 w 2"/>
                    <a:gd name="T31" fmla="*/ 0 h 3"/>
                    <a:gd name="T32" fmla="*/ 0 w 2"/>
                    <a:gd name="T33" fmla="*/ 0 h 3"/>
                    <a:gd name="T34" fmla="*/ 0 w 2"/>
                    <a:gd name="T35" fmla="*/ 0 h 3"/>
                    <a:gd name="T36" fmla="*/ 0 w 2"/>
                    <a:gd name="T37" fmla="*/ 0 h 3"/>
                    <a:gd name="T38" fmla="*/ 0 w 2"/>
                    <a:gd name="T39" fmla="*/ 1 h 3"/>
                    <a:gd name="T40" fmla="*/ 0 w 2"/>
                    <a:gd name="T41" fmla="*/ 1 h 3"/>
                    <a:gd name="T42" fmla="*/ 0 w 2"/>
                    <a:gd name="T43" fmla="*/ 2 h 3"/>
                    <a:gd name="T44" fmla="*/ 0 w 2"/>
                    <a:gd name="T45" fmla="*/ 2 h 3"/>
                    <a:gd name="T46" fmla="*/ 0 w 2"/>
                    <a:gd name="T47" fmla="*/ 2 h 3"/>
                    <a:gd name="T48" fmla="*/ 0 w 2"/>
                    <a:gd name="T49" fmla="*/ 2 h 3"/>
                    <a:gd name="T50" fmla="*/ 0 w 2"/>
                    <a:gd name="T51" fmla="*/ 2 h 3"/>
                    <a:gd name="T52" fmla="*/ 0 w 2"/>
                    <a:gd name="T53" fmla="*/ 3 h 3"/>
                    <a:gd name="T54" fmla="*/ 0 w 2"/>
                    <a:gd name="T55" fmla="*/ 3 h 3"/>
                    <a:gd name="T56" fmla="*/ 0 w 2"/>
                    <a:gd name="T57" fmla="*/ 2 h 3"/>
                    <a:gd name="T58" fmla="*/ 1 w 2"/>
                    <a:gd name="T59" fmla="*/ 2 h 3"/>
                    <a:gd name="T60" fmla="*/ 1 w 2"/>
                    <a:gd name="T61" fmla="*/ 2 h 3"/>
                    <a:gd name="T62" fmla="*/ 1 w 2"/>
                    <a:gd name="T63" fmla="*/ 2 h 3"/>
                    <a:gd name="T64" fmla="*/ 1 w 2"/>
                    <a:gd name="T65" fmla="*/ 2 h 3"/>
                    <a:gd name="T66" fmla="*/ 1 w 2"/>
                    <a:gd name="T67" fmla="*/ 2 h 3"/>
                    <a:gd name="T68" fmla="*/ 1 w 2"/>
                    <a:gd name="T69" fmla="*/ 1 h 3"/>
                    <a:gd name="T70" fmla="*/ 2 w 2"/>
                    <a:gd name="T71" fmla="*/ 0 h 3"/>
                    <a:gd name="T72" fmla="*/ 2 w 2"/>
                    <a:gd name="T73" fmla="*/ 0 h 3"/>
                    <a:gd name="T74" fmla="*/ 2 w 2"/>
                    <a:gd name="T75" fmla="*/ 0 h 3"/>
                    <a:gd name="T76" fmla="*/ 1 w 2"/>
                    <a:gd name="T77" fmla="*/ 0 h 3"/>
                    <a:gd name="T78" fmla="*/ 1 w 2"/>
                    <a:gd name="T7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82" name="Freeform 86">
                  <a:extLst>
                    <a:ext uri="{FF2B5EF4-FFF2-40B4-BE49-F238E27FC236}">
                      <a16:creationId xmlns:a16="http://schemas.microsoft.com/office/drawing/2014/main" id="{28949C07-23BE-A040-9C02-D2BB15BD83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2689"/>
                  <a:ext cx="2" cy="6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2 h 3"/>
                    <a:gd name="T4" fmla="*/ 1 w 1"/>
                    <a:gd name="T5" fmla="*/ 2 h 3"/>
                    <a:gd name="T6" fmla="*/ 1 w 1"/>
                    <a:gd name="T7" fmla="*/ 2 h 3"/>
                    <a:gd name="T8" fmla="*/ 1 w 1"/>
                    <a:gd name="T9" fmla="*/ 2 h 3"/>
                    <a:gd name="T10" fmla="*/ 1 w 1"/>
                    <a:gd name="T11" fmla="*/ 1 h 3"/>
                    <a:gd name="T12" fmla="*/ 1 w 1"/>
                    <a:gd name="T13" fmla="*/ 1 h 3"/>
                    <a:gd name="T14" fmla="*/ 1 w 1"/>
                    <a:gd name="T15" fmla="*/ 1 h 3"/>
                    <a:gd name="T16" fmla="*/ 1 w 1"/>
                    <a:gd name="T17" fmla="*/ 1 h 3"/>
                    <a:gd name="T18" fmla="*/ 1 w 1"/>
                    <a:gd name="T19" fmla="*/ 0 h 3"/>
                    <a:gd name="T20" fmla="*/ 1 w 1"/>
                    <a:gd name="T21" fmla="*/ 0 h 3"/>
                    <a:gd name="T22" fmla="*/ 1 w 1"/>
                    <a:gd name="T23" fmla="*/ 0 h 3"/>
                    <a:gd name="T24" fmla="*/ 1 w 1"/>
                    <a:gd name="T25" fmla="*/ 0 h 3"/>
                    <a:gd name="T26" fmla="*/ 1 w 1"/>
                    <a:gd name="T27" fmla="*/ 0 h 3"/>
                    <a:gd name="T28" fmla="*/ 1 w 1"/>
                    <a:gd name="T29" fmla="*/ 0 h 3"/>
                    <a:gd name="T30" fmla="*/ 1 w 1"/>
                    <a:gd name="T31" fmla="*/ 0 h 3"/>
                    <a:gd name="T32" fmla="*/ 1 w 1"/>
                    <a:gd name="T33" fmla="*/ 1 h 3"/>
                    <a:gd name="T34" fmla="*/ 1 w 1"/>
                    <a:gd name="T35" fmla="*/ 1 h 3"/>
                    <a:gd name="T36" fmla="*/ 1 w 1"/>
                    <a:gd name="T37" fmla="*/ 1 h 3"/>
                    <a:gd name="T38" fmla="*/ 1 w 1"/>
                    <a:gd name="T39" fmla="*/ 1 h 3"/>
                    <a:gd name="T40" fmla="*/ 1 w 1"/>
                    <a:gd name="T41" fmla="*/ 2 h 3"/>
                    <a:gd name="T42" fmla="*/ 1 w 1"/>
                    <a:gd name="T43" fmla="*/ 2 h 3"/>
                    <a:gd name="T44" fmla="*/ 1 w 1"/>
                    <a:gd name="T45" fmla="*/ 2 h 3"/>
                    <a:gd name="T46" fmla="*/ 1 w 1"/>
                    <a:gd name="T47" fmla="*/ 2 h 3"/>
                    <a:gd name="T48" fmla="*/ 1 w 1"/>
                    <a:gd name="T49" fmla="*/ 3 h 3"/>
                    <a:gd name="T50" fmla="*/ 1 w 1"/>
                    <a:gd name="T51" fmla="*/ 3 h 3"/>
                    <a:gd name="T52" fmla="*/ 1 w 1"/>
                    <a:gd name="T53" fmla="*/ 3 h 3"/>
                    <a:gd name="T54" fmla="*/ 1 w 1"/>
                    <a:gd name="T55" fmla="*/ 3 h 3"/>
                    <a:gd name="T56" fmla="*/ 1 w 1"/>
                    <a:gd name="T57" fmla="*/ 3 h 3"/>
                    <a:gd name="T58" fmla="*/ 1 w 1"/>
                    <a:gd name="T59" fmla="*/ 3 h 3"/>
                    <a:gd name="T60" fmla="*/ 1 w 1"/>
                    <a:gd name="T61" fmla="*/ 3 h 3"/>
                    <a:gd name="T62" fmla="*/ 1 w 1"/>
                    <a:gd name="T63" fmla="*/ 3 h 3"/>
                    <a:gd name="T64" fmla="*/ 1 w 1"/>
                    <a:gd name="T65" fmla="*/ 3 h 3"/>
                    <a:gd name="T66" fmla="*/ 1 w 1"/>
                    <a:gd name="T67" fmla="*/ 3 h 3"/>
                    <a:gd name="T68" fmla="*/ 1 w 1"/>
                    <a:gd name="T6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83" name="Freeform 87">
                  <a:extLst>
                    <a:ext uri="{FF2B5EF4-FFF2-40B4-BE49-F238E27FC236}">
                      <a16:creationId xmlns:a16="http://schemas.microsoft.com/office/drawing/2014/main" id="{1A0B9ED3-D104-C64C-B6B2-87DE1130A8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9" y="2691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0 h 1"/>
                    <a:gd name="T4" fmla="*/ 0 h 1"/>
                    <a:gd name="T5" fmla="*/ 0 h 1"/>
                    <a:gd name="T6" fmla="*/ 0 h 1"/>
                    <a:gd name="T7" fmla="*/ 0 h 1"/>
                    <a:gd name="T8" fmla="*/ 0 h 1"/>
                    <a:gd name="T9" fmla="*/ 0 h 1"/>
                    <a:gd name="T10" fmla="*/ 1 h 1"/>
                    <a:gd name="T11" fmla="*/ 1 h 1"/>
                    <a:gd name="T1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  <a:cxn ang="0">
                      <a:pos x="0" y="T1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84" name="Freeform 88">
                  <a:extLst>
                    <a:ext uri="{FF2B5EF4-FFF2-40B4-BE49-F238E27FC236}">
                      <a16:creationId xmlns:a16="http://schemas.microsoft.com/office/drawing/2014/main" id="{D12D20B6-DF9A-3449-91BD-E353D4CD0E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9" y="2689"/>
                  <a:ext cx="4" cy="8"/>
                </a:xfrm>
                <a:custGeom>
                  <a:avLst/>
                  <a:gdLst>
                    <a:gd name="T0" fmla="*/ 1 w 2"/>
                    <a:gd name="T1" fmla="*/ 2 h 4"/>
                    <a:gd name="T2" fmla="*/ 1 w 2"/>
                    <a:gd name="T3" fmla="*/ 2 h 4"/>
                    <a:gd name="T4" fmla="*/ 1 w 2"/>
                    <a:gd name="T5" fmla="*/ 2 h 4"/>
                    <a:gd name="T6" fmla="*/ 1 w 2"/>
                    <a:gd name="T7" fmla="*/ 2 h 4"/>
                    <a:gd name="T8" fmla="*/ 1 w 2"/>
                    <a:gd name="T9" fmla="*/ 2 h 4"/>
                    <a:gd name="T10" fmla="*/ 1 w 2"/>
                    <a:gd name="T11" fmla="*/ 2 h 4"/>
                    <a:gd name="T12" fmla="*/ 1 w 2"/>
                    <a:gd name="T13" fmla="*/ 1 h 4"/>
                    <a:gd name="T14" fmla="*/ 1 w 2"/>
                    <a:gd name="T15" fmla="*/ 1 h 4"/>
                    <a:gd name="T16" fmla="*/ 1 w 2"/>
                    <a:gd name="T17" fmla="*/ 1 h 4"/>
                    <a:gd name="T18" fmla="*/ 2 w 2"/>
                    <a:gd name="T19" fmla="*/ 1 h 4"/>
                    <a:gd name="T20" fmla="*/ 2 w 2"/>
                    <a:gd name="T21" fmla="*/ 1 h 4"/>
                    <a:gd name="T22" fmla="*/ 1 w 2"/>
                    <a:gd name="T23" fmla="*/ 1 h 4"/>
                    <a:gd name="T24" fmla="*/ 1 w 2"/>
                    <a:gd name="T25" fmla="*/ 1 h 4"/>
                    <a:gd name="T26" fmla="*/ 1 w 2"/>
                    <a:gd name="T27" fmla="*/ 1 h 4"/>
                    <a:gd name="T28" fmla="*/ 1 w 2"/>
                    <a:gd name="T29" fmla="*/ 0 h 4"/>
                    <a:gd name="T30" fmla="*/ 1 w 2"/>
                    <a:gd name="T31" fmla="*/ 0 h 4"/>
                    <a:gd name="T32" fmla="*/ 1 w 2"/>
                    <a:gd name="T33" fmla="*/ 1 h 4"/>
                    <a:gd name="T34" fmla="*/ 1 w 2"/>
                    <a:gd name="T35" fmla="*/ 1 h 4"/>
                    <a:gd name="T36" fmla="*/ 1 w 2"/>
                    <a:gd name="T37" fmla="*/ 1 h 4"/>
                    <a:gd name="T38" fmla="*/ 1 w 2"/>
                    <a:gd name="T39" fmla="*/ 1 h 4"/>
                    <a:gd name="T40" fmla="*/ 1 w 2"/>
                    <a:gd name="T41" fmla="*/ 2 h 4"/>
                    <a:gd name="T42" fmla="*/ 0 w 2"/>
                    <a:gd name="T43" fmla="*/ 2 h 4"/>
                    <a:gd name="T44" fmla="*/ 0 w 2"/>
                    <a:gd name="T45" fmla="*/ 2 h 4"/>
                    <a:gd name="T46" fmla="*/ 0 w 2"/>
                    <a:gd name="T47" fmla="*/ 3 h 4"/>
                    <a:gd name="T48" fmla="*/ 0 w 2"/>
                    <a:gd name="T49" fmla="*/ 3 h 4"/>
                    <a:gd name="T50" fmla="*/ 0 w 2"/>
                    <a:gd name="T51" fmla="*/ 3 h 4"/>
                    <a:gd name="T52" fmla="*/ 1 w 2"/>
                    <a:gd name="T53" fmla="*/ 4 h 4"/>
                    <a:gd name="T54" fmla="*/ 1 w 2"/>
                    <a:gd name="T55" fmla="*/ 4 h 4"/>
                    <a:gd name="T56" fmla="*/ 1 w 2"/>
                    <a:gd name="T57" fmla="*/ 4 h 4"/>
                    <a:gd name="T58" fmla="*/ 1 w 2"/>
                    <a:gd name="T59" fmla="*/ 4 h 4"/>
                    <a:gd name="T60" fmla="*/ 1 w 2"/>
                    <a:gd name="T61" fmla="*/ 4 h 4"/>
                    <a:gd name="T62" fmla="*/ 1 w 2"/>
                    <a:gd name="T63" fmla="*/ 3 h 4"/>
                    <a:gd name="T64" fmla="*/ 1 w 2"/>
                    <a:gd name="T65" fmla="*/ 3 h 4"/>
                    <a:gd name="T66" fmla="*/ 1 w 2"/>
                    <a:gd name="T67" fmla="*/ 3 h 4"/>
                    <a:gd name="T68" fmla="*/ 1 w 2"/>
                    <a:gd name="T6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" h="4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4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85" name="Freeform 89">
                  <a:extLst>
                    <a:ext uri="{FF2B5EF4-FFF2-40B4-BE49-F238E27FC236}">
                      <a16:creationId xmlns:a16="http://schemas.microsoft.com/office/drawing/2014/main" id="{56EFD12B-D6FE-1340-A3E5-52D231E3ED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5" y="2689"/>
                  <a:ext cx="7" cy="11"/>
                </a:xfrm>
                <a:custGeom>
                  <a:avLst/>
                  <a:gdLst>
                    <a:gd name="T0" fmla="*/ 0 w 4"/>
                    <a:gd name="T1" fmla="*/ 5 h 6"/>
                    <a:gd name="T2" fmla="*/ 0 w 4"/>
                    <a:gd name="T3" fmla="*/ 5 h 6"/>
                    <a:gd name="T4" fmla="*/ 0 w 4"/>
                    <a:gd name="T5" fmla="*/ 6 h 6"/>
                    <a:gd name="T6" fmla="*/ 0 w 4"/>
                    <a:gd name="T7" fmla="*/ 6 h 6"/>
                    <a:gd name="T8" fmla="*/ 1 w 4"/>
                    <a:gd name="T9" fmla="*/ 6 h 6"/>
                    <a:gd name="T10" fmla="*/ 1 w 4"/>
                    <a:gd name="T11" fmla="*/ 5 h 6"/>
                    <a:gd name="T12" fmla="*/ 1 w 4"/>
                    <a:gd name="T13" fmla="*/ 5 h 6"/>
                    <a:gd name="T14" fmla="*/ 1 w 4"/>
                    <a:gd name="T15" fmla="*/ 5 h 6"/>
                    <a:gd name="T16" fmla="*/ 1 w 4"/>
                    <a:gd name="T17" fmla="*/ 5 h 6"/>
                    <a:gd name="T18" fmla="*/ 1 w 4"/>
                    <a:gd name="T19" fmla="*/ 5 h 6"/>
                    <a:gd name="T20" fmla="*/ 2 w 4"/>
                    <a:gd name="T21" fmla="*/ 4 h 6"/>
                    <a:gd name="T22" fmla="*/ 2 w 4"/>
                    <a:gd name="T23" fmla="*/ 4 h 6"/>
                    <a:gd name="T24" fmla="*/ 2 w 4"/>
                    <a:gd name="T25" fmla="*/ 4 h 6"/>
                    <a:gd name="T26" fmla="*/ 2 w 4"/>
                    <a:gd name="T27" fmla="*/ 4 h 6"/>
                    <a:gd name="T28" fmla="*/ 2 w 4"/>
                    <a:gd name="T29" fmla="*/ 4 h 6"/>
                    <a:gd name="T30" fmla="*/ 3 w 4"/>
                    <a:gd name="T31" fmla="*/ 3 h 6"/>
                    <a:gd name="T32" fmla="*/ 3 w 4"/>
                    <a:gd name="T33" fmla="*/ 3 h 6"/>
                    <a:gd name="T34" fmla="*/ 3 w 4"/>
                    <a:gd name="T35" fmla="*/ 3 h 6"/>
                    <a:gd name="T36" fmla="*/ 3 w 4"/>
                    <a:gd name="T37" fmla="*/ 2 h 6"/>
                    <a:gd name="T38" fmla="*/ 3 w 4"/>
                    <a:gd name="T39" fmla="*/ 2 h 6"/>
                    <a:gd name="T40" fmla="*/ 4 w 4"/>
                    <a:gd name="T41" fmla="*/ 2 h 6"/>
                    <a:gd name="T42" fmla="*/ 4 w 4"/>
                    <a:gd name="T43" fmla="*/ 2 h 6"/>
                    <a:gd name="T44" fmla="*/ 4 w 4"/>
                    <a:gd name="T45" fmla="*/ 1 h 6"/>
                    <a:gd name="T46" fmla="*/ 3 w 4"/>
                    <a:gd name="T47" fmla="*/ 1 h 6"/>
                    <a:gd name="T48" fmla="*/ 3 w 4"/>
                    <a:gd name="T49" fmla="*/ 0 h 6"/>
                    <a:gd name="T50" fmla="*/ 3 w 4"/>
                    <a:gd name="T51" fmla="*/ 0 h 6"/>
                    <a:gd name="T52" fmla="*/ 3 w 4"/>
                    <a:gd name="T53" fmla="*/ 0 h 6"/>
                    <a:gd name="T54" fmla="*/ 3 w 4"/>
                    <a:gd name="T55" fmla="*/ 0 h 6"/>
                    <a:gd name="T56" fmla="*/ 3 w 4"/>
                    <a:gd name="T57" fmla="*/ 1 h 6"/>
                    <a:gd name="T58" fmla="*/ 3 w 4"/>
                    <a:gd name="T59" fmla="*/ 1 h 6"/>
                    <a:gd name="T60" fmla="*/ 3 w 4"/>
                    <a:gd name="T61" fmla="*/ 1 h 6"/>
                    <a:gd name="T62" fmla="*/ 3 w 4"/>
                    <a:gd name="T63" fmla="*/ 1 h 6"/>
                    <a:gd name="T64" fmla="*/ 3 w 4"/>
                    <a:gd name="T65" fmla="*/ 2 h 6"/>
                    <a:gd name="T66" fmla="*/ 3 w 4"/>
                    <a:gd name="T67" fmla="*/ 2 h 6"/>
                    <a:gd name="T68" fmla="*/ 3 w 4"/>
                    <a:gd name="T69" fmla="*/ 2 h 6"/>
                    <a:gd name="T70" fmla="*/ 2 w 4"/>
                    <a:gd name="T71" fmla="*/ 3 h 6"/>
                    <a:gd name="T72" fmla="*/ 2 w 4"/>
                    <a:gd name="T73" fmla="*/ 3 h 6"/>
                    <a:gd name="T74" fmla="*/ 2 w 4"/>
                    <a:gd name="T75" fmla="*/ 4 h 6"/>
                    <a:gd name="T76" fmla="*/ 1 w 4"/>
                    <a:gd name="T77" fmla="*/ 4 h 6"/>
                    <a:gd name="T78" fmla="*/ 1 w 4"/>
                    <a:gd name="T79" fmla="*/ 4 h 6"/>
                    <a:gd name="T80" fmla="*/ 1 w 4"/>
                    <a:gd name="T81" fmla="*/ 5 h 6"/>
                    <a:gd name="T82" fmla="*/ 1 w 4"/>
                    <a:gd name="T83" fmla="*/ 5 h 6"/>
                    <a:gd name="T84" fmla="*/ 1 w 4"/>
                    <a:gd name="T85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" h="6">
                      <a:moveTo>
                        <a:pt x="1" y="5"/>
                      </a:moveTo>
                      <a:cubicBezTo>
                        <a:pt x="1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1" y="6"/>
                        <a:pt x="1" y="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2" y="5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3"/>
                      </a:cubicBezTo>
                      <a:cubicBezTo>
                        <a:pt x="2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86" name="Freeform 90">
                  <a:extLst>
                    <a:ext uri="{FF2B5EF4-FFF2-40B4-BE49-F238E27FC236}">
                      <a16:creationId xmlns:a16="http://schemas.microsoft.com/office/drawing/2014/main" id="{0431A232-D937-E34A-941D-3494C693B5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1" y="2748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0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87" name="Freeform 91">
                  <a:extLst>
                    <a:ext uri="{FF2B5EF4-FFF2-40B4-BE49-F238E27FC236}">
                      <a16:creationId xmlns:a16="http://schemas.microsoft.com/office/drawing/2014/main" id="{BE4BC63E-0006-1B46-B935-3A9058F0D3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1" y="2750"/>
                  <a:ext cx="2" cy="2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  <a:gd name="T16" fmla="*/ 0 w 1"/>
                    <a:gd name="T17" fmla="*/ 0 h 1"/>
                    <a:gd name="T18" fmla="*/ 0 w 1"/>
                    <a:gd name="T19" fmla="*/ 0 h 1"/>
                    <a:gd name="T20" fmla="*/ 0 w 1"/>
                    <a:gd name="T21" fmla="*/ 0 h 1"/>
                    <a:gd name="T22" fmla="*/ 0 w 1"/>
                    <a:gd name="T23" fmla="*/ 1 h 1"/>
                    <a:gd name="T24" fmla="*/ 0 w 1"/>
                    <a:gd name="T25" fmla="*/ 1 h 1"/>
                    <a:gd name="T26" fmla="*/ 0 w 1"/>
                    <a:gd name="T27" fmla="*/ 1 h 1"/>
                    <a:gd name="T28" fmla="*/ 0 w 1"/>
                    <a:gd name="T2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88" name="Freeform 92">
                  <a:extLst>
                    <a:ext uri="{FF2B5EF4-FFF2-40B4-BE49-F238E27FC236}">
                      <a16:creationId xmlns:a16="http://schemas.microsoft.com/office/drawing/2014/main" id="{E2644CCE-0969-2249-9C23-113C6876DC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1" y="2747"/>
                  <a:ext cx="2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1 w 1"/>
                    <a:gd name="T17" fmla="*/ 1 h 1"/>
                    <a:gd name="T18" fmla="*/ 1 w 1"/>
                    <a:gd name="T19" fmla="*/ 1 h 1"/>
                    <a:gd name="T20" fmla="*/ 1 w 1"/>
                    <a:gd name="T21" fmla="*/ 1 h 1"/>
                    <a:gd name="T22" fmla="*/ 1 w 1"/>
                    <a:gd name="T23" fmla="*/ 1 h 1"/>
                    <a:gd name="T24" fmla="*/ 1 w 1"/>
                    <a:gd name="T25" fmla="*/ 1 h 1"/>
                    <a:gd name="T26" fmla="*/ 1 w 1"/>
                    <a:gd name="T27" fmla="*/ 0 h 1"/>
                    <a:gd name="T28" fmla="*/ 0 w 1"/>
                    <a:gd name="T29" fmla="*/ 1 h 1"/>
                    <a:gd name="T30" fmla="*/ 0 w 1"/>
                    <a:gd name="T31" fmla="*/ 1 h 1"/>
                    <a:gd name="T32" fmla="*/ 0 w 1"/>
                    <a:gd name="T33" fmla="*/ 1 h 1"/>
                    <a:gd name="T34" fmla="*/ 0 w 1"/>
                    <a:gd name="T35" fmla="*/ 1 h 1"/>
                    <a:gd name="T36" fmla="*/ 0 w 1"/>
                    <a:gd name="T37" fmla="*/ 1 h 1"/>
                    <a:gd name="T38" fmla="*/ 1 w 1"/>
                    <a:gd name="T39" fmla="*/ 1 h 1"/>
                    <a:gd name="T40" fmla="*/ 1 w 1"/>
                    <a:gd name="T41" fmla="*/ 1 h 1"/>
                    <a:gd name="T42" fmla="*/ 1 w 1"/>
                    <a:gd name="T43" fmla="*/ 1 h 1"/>
                    <a:gd name="T44" fmla="*/ 1 w 1"/>
                    <a:gd name="T45" fmla="*/ 1 h 1"/>
                    <a:gd name="T46" fmla="*/ 0 w 1"/>
                    <a:gd name="T4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89" name="Freeform 93">
                  <a:extLst>
                    <a:ext uri="{FF2B5EF4-FFF2-40B4-BE49-F238E27FC236}">
                      <a16:creationId xmlns:a16="http://schemas.microsoft.com/office/drawing/2014/main" id="{3EADC6AF-EC26-8249-8810-7A0696A10D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1" y="2743"/>
                  <a:ext cx="10" cy="7"/>
                </a:xfrm>
                <a:custGeom>
                  <a:avLst/>
                  <a:gdLst>
                    <a:gd name="T0" fmla="*/ 0 w 6"/>
                    <a:gd name="T1" fmla="*/ 3 h 4"/>
                    <a:gd name="T2" fmla="*/ 0 w 6"/>
                    <a:gd name="T3" fmla="*/ 4 h 4"/>
                    <a:gd name="T4" fmla="*/ 1 w 6"/>
                    <a:gd name="T5" fmla="*/ 4 h 4"/>
                    <a:gd name="T6" fmla="*/ 2 w 6"/>
                    <a:gd name="T7" fmla="*/ 4 h 4"/>
                    <a:gd name="T8" fmla="*/ 2 w 6"/>
                    <a:gd name="T9" fmla="*/ 4 h 4"/>
                    <a:gd name="T10" fmla="*/ 3 w 6"/>
                    <a:gd name="T11" fmla="*/ 4 h 4"/>
                    <a:gd name="T12" fmla="*/ 3 w 6"/>
                    <a:gd name="T13" fmla="*/ 4 h 4"/>
                    <a:gd name="T14" fmla="*/ 3 w 6"/>
                    <a:gd name="T15" fmla="*/ 4 h 4"/>
                    <a:gd name="T16" fmla="*/ 4 w 6"/>
                    <a:gd name="T17" fmla="*/ 4 h 4"/>
                    <a:gd name="T18" fmla="*/ 4 w 6"/>
                    <a:gd name="T19" fmla="*/ 3 h 4"/>
                    <a:gd name="T20" fmla="*/ 5 w 6"/>
                    <a:gd name="T21" fmla="*/ 3 h 4"/>
                    <a:gd name="T22" fmla="*/ 5 w 6"/>
                    <a:gd name="T23" fmla="*/ 3 h 4"/>
                    <a:gd name="T24" fmla="*/ 5 w 6"/>
                    <a:gd name="T25" fmla="*/ 3 h 4"/>
                    <a:gd name="T26" fmla="*/ 5 w 6"/>
                    <a:gd name="T27" fmla="*/ 2 h 4"/>
                    <a:gd name="T28" fmla="*/ 5 w 6"/>
                    <a:gd name="T29" fmla="*/ 2 h 4"/>
                    <a:gd name="T30" fmla="*/ 5 w 6"/>
                    <a:gd name="T31" fmla="*/ 2 h 4"/>
                    <a:gd name="T32" fmla="*/ 5 w 6"/>
                    <a:gd name="T33" fmla="*/ 2 h 4"/>
                    <a:gd name="T34" fmla="*/ 5 w 6"/>
                    <a:gd name="T35" fmla="*/ 2 h 4"/>
                    <a:gd name="T36" fmla="*/ 6 w 6"/>
                    <a:gd name="T37" fmla="*/ 1 h 4"/>
                    <a:gd name="T38" fmla="*/ 6 w 6"/>
                    <a:gd name="T39" fmla="*/ 1 h 4"/>
                    <a:gd name="T40" fmla="*/ 6 w 6"/>
                    <a:gd name="T41" fmla="*/ 1 h 4"/>
                    <a:gd name="T42" fmla="*/ 6 w 6"/>
                    <a:gd name="T43" fmla="*/ 1 h 4"/>
                    <a:gd name="T44" fmla="*/ 6 w 6"/>
                    <a:gd name="T45" fmla="*/ 0 h 4"/>
                    <a:gd name="T46" fmla="*/ 5 w 6"/>
                    <a:gd name="T47" fmla="*/ 0 h 4"/>
                    <a:gd name="T48" fmla="*/ 5 w 6"/>
                    <a:gd name="T49" fmla="*/ 0 h 4"/>
                    <a:gd name="T50" fmla="*/ 5 w 6"/>
                    <a:gd name="T51" fmla="*/ 0 h 4"/>
                    <a:gd name="T52" fmla="*/ 5 w 6"/>
                    <a:gd name="T53" fmla="*/ 0 h 4"/>
                    <a:gd name="T54" fmla="*/ 5 w 6"/>
                    <a:gd name="T55" fmla="*/ 1 h 4"/>
                    <a:gd name="T56" fmla="*/ 5 w 6"/>
                    <a:gd name="T57" fmla="*/ 1 h 4"/>
                    <a:gd name="T58" fmla="*/ 4 w 6"/>
                    <a:gd name="T59" fmla="*/ 2 h 4"/>
                    <a:gd name="T60" fmla="*/ 4 w 6"/>
                    <a:gd name="T61" fmla="*/ 3 h 4"/>
                    <a:gd name="T62" fmla="*/ 3 w 6"/>
                    <a:gd name="T63" fmla="*/ 2 h 4"/>
                    <a:gd name="T64" fmla="*/ 3 w 6"/>
                    <a:gd name="T65" fmla="*/ 2 h 4"/>
                    <a:gd name="T66" fmla="*/ 3 w 6"/>
                    <a:gd name="T67" fmla="*/ 3 h 4"/>
                    <a:gd name="T68" fmla="*/ 3 w 6"/>
                    <a:gd name="T69" fmla="*/ 3 h 4"/>
                    <a:gd name="T70" fmla="*/ 3 w 6"/>
                    <a:gd name="T71" fmla="*/ 2 h 4"/>
                    <a:gd name="T72" fmla="*/ 2 w 6"/>
                    <a:gd name="T73" fmla="*/ 2 h 4"/>
                    <a:gd name="T74" fmla="*/ 2 w 6"/>
                    <a:gd name="T75" fmla="*/ 2 h 4"/>
                    <a:gd name="T76" fmla="*/ 2 w 6"/>
                    <a:gd name="T77" fmla="*/ 2 h 4"/>
                    <a:gd name="T78" fmla="*/ 2 w 6"/>
                    <a:gd name="T79" fmla="*/ 3 h 4"/>
                    <a:gd name="T80" fmla="*/ 1 w 6"/>
                    <a:gd name="T81" fmla="*/ 3 h 4"/>
                    <a:gd name="T82" fmla="*/ 1 w 6"/>
                    <a:gd name="T83" fmla="*/ 3 h 4"/>
                    <a:gd name="T84" fmla="*/ 1 w 6"/>
                    <a:gd name="T85" fmla="*/ 3 h 4"/>
                    <a:gd name="T86" fmla="*/ 1 w 6"/>
                    <a:gd name="T87" fmla="*/ 3 h 4"/>
                    <a:gd name="T88" fmla="*/ 1 w 6"/>
                    <a:gd name="T89" fmla="*/ 3 h 4"/>
                    <a:gd name="T90" fmla="*/ 0 w 6"/>
                    <a:gd name="T91" fmla="*/ 3 h 4"/>
                    <a:gd name="T92" fmla="*/ 0 w 6"/>
                    <a:gd name="T93" fmla="*/ 2 h 4"/>
                    <a:gd name="T94" fmla="*/ 0 w 6"/>
                    <a:gd name="T9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6" h="4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6" y="2"/>
                        <a:pt x="6" y="2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4" y="1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90" name="Freeform 94">
                  <a:extLst>
                    <a:ext uri="{FF2B5EF4-FFF2-40B4-BE49-F238E27FC236}">
                      <a16:creationId xmlns:a16="http://schemas.microsoft.com/office/drawing/2014/main" id="{49965356-6E5B-994B-AA0F-F66CB943F0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6" y="2738"/>
                  <a:ext cx="7" cy="7"/>
                </a:xfrm>
                <a:custGeom>
                  <a:avLst/>
                  <a:gdLst>
                    <a:gd name="T0" fmla="*/ 1 w 4"/>
                    <a:gd name="T1" fmla="*/ 0 h 4"/>
                    <a:gd name="T2" fmla="*/ 1 w 4"/>
                    <a:gd name="T3" fmla="*/ 0 h 4"/>
                    <a:gd name="T4" fmla="*/ 1 w 4"/>
                    <a:gd name="T5" fmla="*/ 1 h 4"/>
                    <a:gd name="T6" fmla="*/ 1 w 4"/>
                    <a:gd name="T7" fmla="*/ 1 h 4"/>
                    <a:gd name="T8" fmla="*/ 2 w 4"/>
                    <a:gd name="T9" fmla="*/ 1 h 4"/>
                    <a:gd name="T10" fmla="*/ 2 w 4"/>
                    <a:gd name="T11" fmla="*/ 1 h 4"/>
                    <a:gd name="T12" fmla="*/ 2 w 4"/>
                    <a:gd name="T13" fmla="*/ 1 h 4"/>
                    <a:gd name="T14" fmla="*/ 2 w 4"/>
                    <a:gd name="T15" fmla="*/ 1 h 4"/>
                    <a:gd name="T16" fmla="*/ 3 w 4"/>
                    <a:gd name="T17" fmla="*/ 2 h 4"/>
                    <a:gd name="T18" fmla="*/ 3 w 4"/>
                    <a:gd name="T19" fmla="*/ 2 h 4"/>
                    <a:gd name="T20" fmla="*/ 3 w 4"/>
                    <a:gd name="T21" fmla="*/ 2 h 4"/>
                    <a:gd name="T22" fmla="*/ 3 w 4"/>
                    <a:gd name="T23" fmla="*/ 2 h 4"/>
                    <a:gd name="T24" fmla="*/ 3 w 4"/>
                    <a:gd name="T25" fmla="*/ 2 h 4"/>
                    <a:gd name="T26" fmla="*/ 3 w 4"/>
                    <a:gd name="T27" fmla="*/ 3 h 4"/>
                    <a:gd name="T28" fmla="*/ 3 w 4"/>
                    <a:gd name="T29" fmla="*/ 3 h 4"/>
                    <a:gd name="T30" fmla="*/ 4 w 4"/>
                    <a:gd name="T31" fmla="*/ 4 h 4"/>
                    <a:gd name="T32" fmla="*/ 4 w 4"/>
                    <a:gd name="T33" fmla="*/ 4 h 4"/>
                    <a:gd name="T34" fmla="*/ 4 w 4"/>
                    <a:gd name="T35" fmla="*/ 4 h 4"/>
                    <a:gd name="T36" fmla="*/ 4 w 4"/>
                    <a:gd name="T37" fmla="*/ 3 h 4"/>
                    <a:gd name="T38" fmla="*/ 3 w 4"/>
                    <a:gd name="T39" fmla="*/ 2 h 4"/>
                    <a:gd name="T40" fmla="*/ 3 w 4"/>
                    <a:gd name="T41" fmla="*/ 1 h 4"/>
                    <a:gd name="T42" fmla="*/ 2 w 4"/>
                    <a:gd name="T43" fmla="*/ 1 h 4"/>
                    <a:gd name="T44" fmla="*/ 2 w 4"/>
                    <a:gd name="T45" fmla="*/ 1 h 4"/>
                    <a:gd name="T46" fmla="*/ 2 w 4"/>
                    <a:gd name="T47" fmla="*/ 1 h 4"/>
                    <a:gd name="T48" fmla="*/ 2 w 4"/>
                    <a:gd name="T49" fmla="*/ 0 h 4"/>
                    <a:gd name="T50" fmla="*/ 1 w 4"/>
                    <a:gd name="T51" fmla="*/ 0 h 4"/>
                    <a:gd name="T52" fmla="*/ 1 w 4"/>
                    <a:gd name="T53" fmla="*/ 0 h 4"/>
                    <a:gd name="T54" fmla="*/ 1 w 4"/>
                    <a:gd name="T55" fmla="*/ 0 h 4"/>
                    <a:gd name="T56" fmla="*/ 1 w 4"/>
                    <a:gd name="T57" fmla="*/ 0 h 4"/>
                    <a:gd name="T58" fmla="*/ 1 w 4"/>
                    <a:gd name="T59" fmla="*/ 0 h 4"/>
                    <a:gd name="T60" fmla="*/ 1 w 4"/>
                    <a:gd name="T61" fmla="*/ 0 h 4"/>
                    <a:gd name="T62" fmla="*/ 1 w 4"/>
                    <a:gd name="T63" fmla="*/ 0 h 4"/>
                    <a:gd name="T64" fmla="*/ 1 w 4"/>
                    <a:gd name="T65" fmla="*/ 0 h 4"/>
                    <a:gd name="T66" fmla="*/ 0 w 4"/>
                    <a:gd name="T67" fmla="*/ 0 h 4"/>
                    <a:gd name="T68" fmla="*/ 1 w 4"/>
                    <a:gd name="T69" fmla="*/ 0 h 4"/>
                    <a:gd name="T70" fmla="*/ 1 w 4"/>
                    <a:gd name="T7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3"/>
                      </a:cubicBezTo>
                      <a:cubicBezTo>
                        <a:pt x="4" y="3"/>
                        <a:pt x="4" y="2"/>
                        <a:pt x="3" y="2"/>
                      </a:cubicBezTo>
                      <a:cubicBezTo>
                        <a:pt x="3" y="2"/>
                        <a:pt x="3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91" name="Freeform 95">
                  <a:extLst>
                    <a:ext uri="{FF2B5EF4-FFF2-40B4-BE49-F238E27FC236}">
                      <a16:creationId xmlns:a16="http://schemas.microsoft.com/office/drawing/2014/main" id="{743013C6-9568-8E46-89AD-C3FC1864CF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2" y="2752"/>
                  <a:ext cx="2" cy="4"/>
                </a:xfrm>
                <a:custGeom>
                  <a:avLst/>
                  <a:gdLst>
                    <a:gd name="T0" fmla="*/ 0 w 1"/>
                    <a:gd name="T1" fmla="*/ 1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1 w 1"/>
                    <a:gd name="T11" fmla="*/ 2 h 2"/>
                    <a:gd name="T12" fmla="*/ 1 w 1"/>
                    <a:gd name="T13" fmla="*/ 2 h 2"/>
                    <a:gd name="T14" fmla="*/ 1 w 1"/>
                    <a:gd name="T15" fmla="*/ 2 h 2"/>
                    <a:gd name="T16" fmla="*/ 1 w 1"/>
                    <a:gd name="T17" fmla="*/ 2 h 2"/>
                    <a:gd name="T18" fmla="*/ 1 w 1"/>
                    <a:gd name="T19" fmla="*/ 2 h 2"/>
                    <a:gd name="T20" fmla="*/ 1 w 1"/>
                    <a:gd name="T21" fmla="*/ 2 h 2"/>
                    <a:gd name="T22" fmla="*/ 1 w 1"/>
                    <a:gd name="T23" fmla="*/ 2 h 2"/>
                    <a:gd name="T24" fmla="*/ 1 w 1"/>
                    <a:gd name="T25" fmla="*/ 2 h 2"/>
                    <a:gd name="T26" fmla="*/ 1 w 1"/>
                    <a:gd name="T27" fmla="*/ 2 h 2"/>
                    <a:gd name="T28" fmla="*/ 1 w 1"/>
                    <a:gd name="T29" fmla="*/ 2 h 2"/>
                    <a:gd name="T30" fmla="*/ 1 w 1"/>
                    <a:gd name="T31" fmla="*/ 1 h 2"/>
                    <a:gd name="T32" fmla="*/ 1 w 1"/>
                    <a:gd name="T33" fmla="*/ 1 h 2"/>
                    <a:gd name="T34" fmla="*/ 1 w 1"/>
                    <a:gd name="T35" fmla="*/ 1 h 2"/>
                    <a:gd name="T36" fmla="*/ 1 w 1"/>
                    <a:gd name="T37" fmla="*/ 1 h 2"/>
                    <a:gd name="T38" fmla="*/ 1 w 1"/>
                    <a:gd name="T39" fmla="*/ 1 h 2"/>
                    <a:gd name="T40" fmla="*/ 0 w 1"/>
                    <a:gd name="T41" fmla="*/ 0 h 2"/>
                    <a:gd name="T42" fmla="*/ 0 w 1"/>
                    <a:gd name="T43" fmla="*/ 0 h 2"/>
                    <a:gd name="T44" fmla="*/ 0 w 1"/>
                    <a:gd name="T45" fmla="*/ 0 h 2"/>
                    <a:gd name="T46" fmla="*/ 0 w 1"/>
                    <a:gd name="T47" fmla="*/ 0 h 2"/>
                    <a:gd name="T48" fmla="*/ 0 w 1"/>
                    <a:gd name="T49" fmla="*/ 0 h 2"/>
                    <a:gd name="T50" fmla="*/ 0 w 1"/>
                    <a:gd name="T51" fmla="*/ 0 h 2"/>
                    <a:gd name="T52" fmla="*/ 0 w 1"/>
                    <a:gd name="T53" fmla="*/ 0 h 2"/>
                    <a:gd name="T54" fmla="*/ 0 w 1"/>
                    <a:gd name="T5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92" name="Freeform 96">
                  <a:extLst>
                    <a:ext uri="{FF2B5EF4-FFF2-40B4-BE49-F238E27FC236}">
                      <a16:creationId xmlns:a16="http://schemas.microsoft.com/office/drawing/2014/main" id="{5558F431-2785-D94A-9749-F1C7E375D2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7" y="2748"/>
                  <a:ext cx="3" cy="6"/>
                </a:xfrm>
                <a:custGeom>
                  <a:avLst/>
                  <a:gdLst>
                    <a:gd name="T0" fmla="*/ 0 w 2"/>
                    <a:gd name="T1" fmla="*/ 0 h 3"/>
                    <a:gd name="T2" fmla="*/ 0 w 2"/>
                    <a:gd name="T3" fmla="*/ 0 h 3"/>
                    <a:gd name="T4" fmla="*/ 0 w 2"/>
                    <a:gd name="T5" fmla="*/ 0 h 3"/>
                    <a:gd name="T6" fmla="*/ 0 w 2"/>
                    <a:gd name="T7" fmla="*/ 0 h 3"/>
                    <a:gd name="T8" fmla="*/ 0 w 2"/>
                    <a:gd name="T9" fmla="*/ 1 h 3"/>
                    <a:gd name="T10" fmla="*/ 0 w 2"/>
                    <a:gd name="T11" fmla="*/ 1 h 3"/>
                    <a:gd name="T12" fmla="*/ 1 w 2"/>
                    <a:gd name="T13" fmla="*/ 1 h 3"/>
                    <a:gd name="T14" fmla="*/ 1 w 2"/>
                    <a:gd name="T15" fmla="*/ 1 h 3"/>
                    <a:gd name="T16" fmla="*/ 1 w 2"/>
                    <a:gd name="T17" fmla="*/ 2 h 3"/>
                    <a:gd name="T18" fmla="*/ 1 w 2"/>
                    <a:gd name="T19" fmla="*/ 2 h 3"/>
                    <a:gd name="T20" fmla="*/ 1 w 2"/>
                    <a:gd name="T21" fmla="*/ 2 h 3"/>
                    <a:gd name="T22" fmla="*/ 1 w 2"/>
                    <a:gd name="T23" fmla="*/ 2 h 3"/>
                    <a:gd name="T24" fmla="*/ 1 w 2"/>
                    <a:gd name="T25" fmla="*/ 2 h 3"/>
                    <a:gd name="T26" fmla="*/ 1 w 2"/>
                    <a:gd name="T27" fmla="*/ 2 h 3"/>
                    <a:gd name="T28" fmla="*/ 1 w 2"/>
                    <a:gd name="T29" fmla="*/ 3 h 3"/>
                    <a:gd name="T30" fmla="*/ 1 w 2"/>
                    <a:gd name="T31" fmla="*/ 3 h 3"/>
                    <a:gd name="T32" fmla="*/ 1 w 2"/>
                    <a:gd name="T33" fmla="*/ 3 h 3"/>
                    <a:gd name="T34" fmla="*/ 1 w 2"/>
                    <a:gd name="T35" fmla="*/ 3 h 3"/>
                    <a:gd name="T36" fmla="*/ 2 w 2"/>
                    <a:gd name="T37" fmla="*/ 2 h 3"/>
                    <a:gd name="T38" fmla="*/ 2 w 2"/>
                    <a:gd name="T39" fmla="*/ 2 h 3"/>
                    <a:gd name="T40" fmla="*/ 2 w 2"/>
                    <a:gd name="T41" fmla="*/ 2 h 3"/>
                    <a:gd name="T42" fmla="*/ 2 w 2"/>
                    <a:gd name="T43" fmla="*/ 1 h 3"/>
                    <a:gd name="T44" fmla="*/ 2 w 2"/>
                    <a:gd name="T45" fmla="*/ 1 h 3"/>
                    <a:gd name="T46" fmla="*/ 1 w 2"/>
                    <a:gd name="T47" fmla="*/ 1 h 3"/>
                    <a:gd name="T48" fmla="*/ 1 w 2"/>
                    <a:gd name="T49" fmla="*/ 1 h 3"/>
                    <a:gd name="T50" fmla="*/ 1 w 2"/>
                    <a:gd name="T51" fmla="*/ 0 h 3"/>
                    <a:gd name="T52" fmla="*/ 1 w 2"/>
                    <a:gd name="T53" fmla="*/ 0 h 3"/>
                    <a:gd name="T54" fmla="*/ 0 w 2"/>
                    <a:gd name="T55" fmla="*/ 0 h 3"/>
                    <a:gd name="T56" fmla="*/ 0 w 2"/>
                    <a:gd name="T57" fmla="*/ 0 h 3"/>
                    <a:gd name="T58" fmla="*/ 0 w 2"/>
                    <a:gd name="T5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93" name="Freeform 97">
                  <a:extLst>
                    <a:ext uri="{FF2B5EF4-FFF2-40B4-BE49-F238E27FC236}">
                      <a16:creationId xmlns:a16="http://schemas.microsoft.com/office/drawing/2014/main" id="{E6AD1D9F-EC8D-A142-B786-07D9D3415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8" y="2756"/>
                  <a:ext cx="3" cy="3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0 h 2"/>
                    <a:gd name="T4" fmla="*/ 0 w 2"/>
                    <a:gd name="T5" fmla="*/ 1 h 2"/>
                    <a:gd name="T6" fmla="*/ 0 w 2"/>
                    <a:gd name="T7" fmla="*/ 1 h 2"/>
                    <a:gd name="T8" fmla="*/ 0 w 2"/>
                    <a:gd name="T9" fmla="*/ 1 h 2"/>
                    <a:gd name="T10" fmla="*/ 0 w 2"/>
                    <a:gd name="T11" fmla="*/ 1 h 2"/>
                    <a:gd name="T12" fmla="*/ 0 w 2"/>
                    <a:gd name="T13" fmla="*/ 1 h 2"/>
                    <a:gd name="T14" fmla="*/ 0 w 2"/>
                    <a:gd name="T15" fmla="*/ 1 h 2"/>
                    <a:gd name="T16" fmla="*/ 0 w 2"/>
                    <a:gd name="T17" fmla="*/ 1 h 2"/>
                    <a:gd name="T18" fmla="*/ 0 w 2"/>
                    <a:gd name="T19" fmla="*/ 1 h 2"/>
                    <a:gd name="T20" fmla="*/ 1 w 2"/>
                    <a:gd name="T21" fmla="*/ 1 h 2"/>
                    <a:gd name="T22" fmla="*/ 1 w 2"/>
                    <a:gd name="T23" fmla="*/ 2 h 2"/>
                    <a:gd name="T24" fmla="*/ 1 w 2"/>
                    <a:gd name="T25" fmla="*/ 2 h 2"/>
                    <a:gd name="T26" fmla="*/ 1 w 2"/>
                    <a:gd name="T27" fmla="*/ 2 h 2"/>
                    <a:gd name="T28" fmla="*/ 1 w 2"/>
                    <a:gd name="T29" fmla="*/ 2 h 2"/>
                    <a:gd name="T30" fmla="*/ 1 w 2"/>
                    <a:gd name="T31" fmla="*/ 2 h 2"/>
                    <a:gd name="T32" fmla="*/ 1 w 2"/>
                    <a:gd name="T33" fmla="*/ 2 h 2"/>
                    <a:gd name="T34" fmla="*/ 1 w 2"/>
                    <a:gd name="T35" fmla="*/ 2 h 2"/>
                    <a:gd name="T36" fmla="*/ 1 w 2"/>
                    <a:gd name="T37" fmla="*/ 2 h 2"/>
                    <a:gd name="T38" fmla="*/ 1 w 2"/>
                    <a:gd name="T39" fmla="*/ 2 h 2"/>
                    <a:gd name="T40" fmla="*/ 2 w 2"/>
                    <a:gd name="T41" fmla="*/ 2 h 2"/>
                    <a:gd name="T42" fmla="*/ 2 w 2"/>
                    <a:gd name="T43" fmla="*/ 2 h 2"/>
                    <a:gd name="T44" fmla="*/ 2 w 2"/>
                    <a:gd name="T45" fmla="*/ 2 h 2"/>
                    <a:gd name="T46" fmla="*/ 2 w 2"/>
                    <a:gd name="T47" fmla="*/ 2 h 2"/>
                    <a:gd name="T48" fmla="*/ 1 w 2"/>
                    <a:gd name="T49" fmla="*/ 2 h 2"/>
                    <a:gd name="T50" fmla="*/ 1 w 2"/>
                    <a:gd name="T51" fmla="*/ 2 h 2"/>
                    <a:gd name="T52" fmla="*/ 1 w 2"/>
                    <a:gd name="T53" fmla="*/ 2 h 2"/>
                    <a:gd name="T54" fmla="*/ 1 w 2"/>
                    <a:gd name="T55" fmla="*/ 1 h 2"/>
                    <a:gd name="T56" fmla="*/ 1 w 2"/>
                    <a:gd name="T57" fmla="*/ 1 h 2"/>
                    <a:gd name="T58" fmla="*/ 1 w 2"/>
                    <a:gd name="T59" fmla="*/ 1 h 2"/>
                    <a:gd name="T60" fmla="*/ 1 w 2"/>
                    <a:gd name="T61" fmla="*/ 1 h 2"/>
                    <a:gd name="T62" fmla="*/ 1 w 2"/>
                    <a:gd name="T63" fmla="*/ 1 h 2"/>
                    <a:gd name="T64" fmla="*/ 1 w 2"/>
                    <a:gd name="T65" fmla="*/ 1 h 2"/>
                    <a:gd name="T66" fmla="*/ 1 w 2"/>
                    <a:gd name="T67" fmla="*/ 1 h 2"/>
                    <a:gd name="T68" fmla="*/ 0 w 2"/>
                    <a:gd name="T69" fmla="*/ 1 h 2"/>
                    <a:gd name="T70" fmla="*/ 0 w 2"/>
                    <a:gd name="T71" fmla="*/ 1 h 2"/>
                    <a:gd name="T72" fmla="*/ 0 w 2"/>
                    <a:gd name="T73" fmla="*/ 1 h 2"/>
                    <a:gd name="T74" fmla="*/ 0 w 2"/>
                    <a:gd name="T75" fmla="*/ 1 h 2"/>
                    <a:gd name="T76" fmla="*/ 0 w 2"/>
                    <a:gd name="T77" fmla="*/ 1 h 2"/>
                    <a:gd name="T78" fmla="*/ 0 w 2"/>
                    <a:gd name="T79" fmla="*/ 0 h 2"/>
                    <a:gd name="T80" fmla="*/ 0 w 2"/>
                    <a:gd name="T81" fmla="*/ 0 h 2"/>
                    <a:gd name="T82" fmla="*/ 0 w 2"/>
                    <a:gd name="T83" fmla="*/ 0 h 2"/>
                    <a:gd name="T84" fmla="*/ 0 w 2"/>
                    <a:gd name="T85" fmla="*/ 0 h 2"/>
                    <a:gd name="T86" fmla="*/ 0 w 2"/>
                    <a:gd name="T87" fmla="*/ 0 h 2"/>
                    <a:gd name="T88" fmla="*/ 0 w 2"/>
                    <a:gd name="T89" fmla="*/ 0 h 2"/>
                    <a:gd name="T90" fmla="*/ 0 w 2"/>
                    <a:gd name="T91" fmla="*/ 0 h 2"/>
                    <a:gd name="T92" fmla="*/ 0 w 2"/>
                    <a:gd name="T93" fmla="*/ 0 h 2"/>
                    <a:gd name="T94" fmla="*/ 0 w 2"/>
                    <a:gd name="T95" fmla="*/ 0 h 2"/>
                    <a:gd name="T96" fmla="*/ 0 w 2"/>
                    <a:gd name="T97" fmla="*/ 0 h 2"/>
                    <a:gd name="T98" fmla="*/ 0 w 2"/>
                    <a:gd name="T99" fmla="*/ 0 h 2"/>
                    <a:gd name="T100" fmla="*/ 0 w 2"/>
                    <a:gd name="T10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94" name="Freeform 98">
                  <a:extLst>
                    <a:ext uri="{FF2B5EF4-FFF2-40B4-BE49-F238E27FC236}">
                      <a16:creationId xmlns:a16="http://schemas.microsoft.com/office/drawing/2014/main" id="{39EB794A-5044-0347-8B65-B6BD7EEBB8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7" y="2734"/>
                  <a:ext cx="3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0 w 2"/>
                    <a:gd name="T4" fmla="*/ 0 w 2"/>
                    <a:gd name="T5" fmla="*/ 0 w 2"/>
                    <a:gd name="T6" fmla="*/ 0 w 2"/>
                    <a:gd name="T7" fmla="*/ 0 w 2"/>
                    <a:gd name="T8" fmla="*/ 1 w 2"/>
                    <a:gd name="T9" fmla="*/ 1 w 2"/>
                    <a:gd name="T10" fmla="*/ 1 w 2"/>
                    <a:gd name="T11" fmla="*/ 2 w 2"/>
                    <a:gd name="T12" fmla="*/ 2 w 2"/>
                    <a:gd name="T13" fmla="*/ 1 w 2"/>
                    <a:gd name="T14" fmla="*/ 1 w 2"/>
                    <a:gd name="T15" fmla="*/ 1 w 2"/>
                    <a:gd name="T16" fmla="*/ 1 w 2"/>
                    <a:gd name="T17" fmla="*/ 1 w 2"/>
                    <a:gd name="T18" fmla="*/ 1 w 2"/>
                    <a:gd name="T19" fmla="*/ 1 w 2"/>
                    <a:gd name="T20" fmla="*/ 1 w 2"/>
                    <a:gd name="T21" fmla="*/ 0 w 2"/>
                    <a:gd name="T22" fmla="*/ 0 w 2"/>
                    <a:gd name="T23" fmla="*/ 0 w 2"/>
                    <a:gd name="T24" fmla="*/ 0 w 2"/>
                    <a:gd name="T25" fmla="*/ 0 w 2"/>
                    <a:gd name="T26" fmla="*/ 0 w 2"/>
                    <a:gd name="T27" fmla="*/ 0 w 2"/>
                    <a:gd name="T28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95" name="Freeform 99">
                  <a:extLst>
                    <a:ext uri="{FF2B5EF4-FFF2-40B4-BE49-F238E27FC236}">
                      <a16:creationId xmlns:a16="http://schemas.microsoft.com/office/drawing/2014/main" id="{1D4D651F-C6B5-B543-A639-FA21AD3EA7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7" y="273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1 w 1"/>
                    <a:gd name="T17" fmla="*/ 1 h 1"/>
                    <a:gd name="T18" fmla="*/ 1 w 1"/>
                    <a:gd name="T19" fmla="*/ 1 h 1"/>
                    <a:gd name="T20" fmla="*/ 1 w 1"/>
                    <a:gd name="T21" fmla="*/ 0 h 1"/>
                    <a:gd name="T22" fmla="*/ 0 w 1"/>
                    <a:gd name="T23" fmla="*/ 0 h 1"/>
                    <a:gd name="T24" fmla="*/ 0 w 1"/>
                    <a:gd name="T25" fmla="*/ 0 h 1"/>
                    <a:gd name="T26" fmla="*/ 0 w 1"/>
                    <a:gd name="T27" fmla="*/ 0 h 1"/>
                    <a:gd name="T28" fmla="*/ 0 w 1"/>
                    <a:gd name="T2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96" name="Freeform 100">
                  <a:extLst>
                    <a:ext uri="{FF2B5EF4-FFF2-40B4-BE49-F238E27FC236}">
                      <a16:creationId xmlns:a16="http://schemas.microsoft.com/office/drawing/2014/main" id="{1374444E-3288-3548-B86E-FC897B986D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4" y="2729"/>
                  <a:ext cx="52" cy="37"/>
                </a:xfrm>
                <a:custGeom>
                  <a:avLst/>
                  <a:gdLst>
                    <a:gd name="T0" fmla="*/ 11 w 29"/>
                    <a:gd name="T1" fmla="*/ 3 h 21"/>
                    <a:gd name="T2" fmla="*/ 10 w 29"/>
                    <a:gd name="T3" fmla="*/ 2 h 21"/>
                    <a:gd name="T4" fmla="*/ 8 w 29"/>
                    <a:gd name="T5" fmla="*/ 4 h 21"/>
                    <a:gd name="T6" fmla="*/ 6 w 29"/>
                    <a:gd name="T7" fmla="*/ 6 h 21"/>
                    <a:gd name="T8" fmla="*/ 5 w 29"/>
                    <a:gd name="T9" fmla="*/ 5 h 21"/>
                    <a:gd name="T10" fmla="*/ 5 w 29"/>
                    <a:gd name="T11" fmla="*/ 4 h 21"/>
                    <a:gd name="T12" fmla="*/ 4 w 29"/>
                    <a:gd name="T13" fmla="*/ 1 h 21"/>
                    <a:gd name="T14" fmla="*/ 3 w 29"/>
                    <a:gd name="T15" fmla="*/ 0 h 21"/>
                    <a:gd name="T16" fmla="*/ 1 w 29"/>
                    <a:gd name="T17" fmla="*/ 1 h 21"/>
                    <a:gd name="T18" fmla="*/ 0 w 29"/>
                    <a:gd name="T19" fmla="*/ 2 h 21"/>
                    <a:gd name="T20" fmla="*/ 1 w 29"/>
                    <a:gd name="T21" fmla="*/ 3 h 21"/>
                    <a:gd name="T22" fmla="*/ 1 w 29"/>
                    <a:gd name="T23" fmla="*/ 3 h 21"/>
                    <a:gd name="T24" fmla="*/ 3 w 29"/>
                    <a:gd name="T25" fmla="*/ 4 h 21"/>
                    <a:gd name="T26" fmla="*/ 2 w 29"/>
                    <a:gd name="T27" fmla="*/ 6 h 21"/>
                    <a:gd name="T28" fmla="*/ 2 w 29"/>
                    <a:gd name="T29" fmla="*/ 7 h 21"/>
                    <a:gd name="T30" fmla="*/ 3 w 29"/>
                    <a:gd name="T31" fmla="*/ 7 h 21"/>
                    <a:gd name="T32" fmla="*/ 4 w 29"/>
                    <a:gd name="T33" fmla="*/ 6 h 21"/>
                    <a:gd name="T34" fmla="*/ 4 w 29"/>
                    <a:gd name="T35" fmla="*/ 6 h 21"/>
                    <a:gd name="T36" fmla="*/ 5 w 29"/>
                    <a:gd name="T37" fmla="*/ 7 h 21"/>
                    <a:gd name="T38" fmla="*/ 6 w 29"/>
                    <a:gd name="T39" fmla="*/ 8 h 21"/>
                    <a:gd name="T40" fmla="*/ 7 w 29"/>
                    <a:gd name="T41" fmla="*/ 9 h 21"/>
                    <a:gd name="T42" fmla="*/ 9 w 29"/>
                    <a:gd name="T43" fmla="*/ 9 h 21"/>
                    <a:gd name="T44" fmla="*/ 9 w 29"/>
                    <a:gd name="T45" fmla="*/ 10 h 21"/>
                    <a:gd name="T46" fmla="*/ 11 w 29"/>
                    <a:gd name="T47" fmla="*/ 10 h 21"/>
                    <a:gd name="T48" fmla="*/ 11 w 29"/>
                    <a:gd name="T49" fmla="*/ 12 h 21"/>
                    <a:gd name="T50" fmla="*/ 11 w 29"/>
                    <a:gd name="T51" fmla="*/ 13 h 21"/>
                    <a:gd name="T52" fmla="*/ 11 w 29"/>
                    <a:gd name="T53" fmla="*/ 14 h 21"/>
                    <a:gd name="T54" fmla="*/ 12 w 29"/>
                    <a:gd name="T55" fmla="*/ 16 h 21"/>
                    <a:gd name="T56" fmla="*/ 14 w 29"/>
                    <a:gd name="T57" fmla="*/ 18 h 21"/>
                    <a:gd name="T58" fmla="*/ 15 w 29"/>
                    <a:gd name="T59" fmla="*/ 18 h 21"/>
                    <a:gd name="T60" fmla="*/ 16 w 29"/>
                    <a:gd name="T61" fmla="*/ 18 h 21"/>
                    <a:gd name="T62" fmla="*/ 18 w 29"/>
                    <a:gd name="T63" fmla="*/ 17 h 21"/>
                    <a:gd name="T64" fmla="*/ 16 w 29"/>
                    <a:gd name="T65" fmla="*/ 16 h 21"/>
                    <a:gd name="T66" fmla="*/ 18 w 29"/>
                    <a:gd name="T67" fmla="*/ 16 h 21"/>
                    <a:gd name="T68" fmla="*/ 18 w 29"/>
                    <a:gd name="T69" fmla="*/ 16 h 21"/>
                    <a:gd name="T70" fmla="*/ 19 w 29"/>
                    <a:gd name="T71" fmla="*/ 15 h 21"/>
                    <a:gd name="T72" fmla="*/ 20 w 29"/>
                    <a:gd name="T73" fmla="*/ 15 h 21"/>
                    <a:gd name="T74" fmla="*/ 20 w 29"/>
                    <a:gd name="T75" fmla="*/ 15 h 21"/>
                    <a:gd name="T76" fmla="*/ 22 w 29"/>
                    <a:gd name="T77" fmla="*/ 17 h 21"/>
                    <a:gd name="T78" fmla="*/ 23 w 29"/>
                    <a:gd name="T79" fmla="*/ 18 h 21"/>
                    <a:gd name="T80" fmla="*/ 24 w 29"/>
                    <a:gd name="T81" fmla="*/ 20 h 21"/>
                    <a:gd name="T82" fmla="*/ 25 w 29"/>
                    <a:gd name="T83" fmla="*/ 20 h 21"/>
                    <a:gd name="T84" fmla="*/ 26 w 29"/>
                    <a:gd name="T85" fmla="*/ 20 h 21"/>
                    <a:gd name="T86" fmla="*/ 27 w 29"/>
                    <a:gd name="T87" fmla="*/ 21 h 21"/>
                    <a:gd name="T88" fmla="*/ 28 w 29"/>
                    <a:gd name="T89" fmla="*/ 21 h 21"/>
                    <a:gd name="T90" fmla="*/ 28 w 29"/>
                    <a:gd name="T91" fmla="*/ 20 h 21"/>
                    <a:gd name="T92" fmla="*/ 27 w 29"/>
                    <a:gd name="T93" fmla="*/ 19 h 21"/>
                    <a:gd name="T94" fmla="*/ 26 w 29"/>
                    <a:gd name="T95" fmla="*/ 18 h 21"/>
                    <a:gd name="T96" fmla="*/ 26 w 29"/>
                    <a:gd name="T97" fmla="*/ 18 h 21"/>
                    <a:gd name="T98" fmla="*/ 25 w 29"/>
                    <a:gd name="T99" fmla="*/ 15 h 21"/>
                    <a:gd name="T100" fmla="*/ 24 w 29"/>
                    <a:gd name="T101" fmla="*/ 14 h 21"/>
                    <a:gd name="T102" fmla="*/ 25 w 29"/>
                    <a:gd name="T103" fmla="*/ 13 h 21"/>
                    <a:gd name="T104" fmla="*/ 23 w 29"/>
                    <a:gd name="T105" fmla="*/ 11 h 21"/>
                    <a:gd name="T106" fmla="*/ 22 w 29"/>
                    <a:gd name="T107" fmla="*/ 10 h 21"/>
                    <a:gd name="T108" fmla="*/ 21 w 29"/>
                    <a:gd name="T109" fmla="*/ 8 h 21"/>
                    <a:gd name="T110" fmla="*/ 19 w 29"/>
                    <a:gd name="T111" fmla="*/ 7 h 21"/>
                    <a:gd name="T112" fmla="*/ 18 w 29"/>
                    <a:gd name="T113" fmla="*/ 6 h 21"/>
                    <a:gd name="T114" fmla="*/ 16 w 29"/>
                    <a:gd name="T115" fmla="*/ 5 h 21"/>
                    <a:gd name="T116" fmla="*/ 14 w 29"/>
                    <a:gd name="T117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9" h="21">
                      <a:moveTo>
                        <a:pt x="13" y="4"/>
                      </a:move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0" y="3"/>
                        <a:pt x="10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3" y="7"/>
                        <a:pt x="3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1" y="11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0" y="12"/>
                        <a:pt x="10" y="12"/>
                        <a:pt x="11" y="12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4" y="17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8" y="18"/>
                        <a:pt x="18" y="18"/>
                        <a:pt x="18" y="17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8" y="17"/>
                        <a:pt x="18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7" y="16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6"/>
                        <a:pt x="17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9" y="16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1" y="15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6"/>
                        <a:pt x="22" y="16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7"/>
                        <a:pt x="22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4" y="19"/>
                        <a:pt x="24" y="19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6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9" y="20"/>
                        <a:pt x="29" y="20"/>
                        <a:pt x="29" y="20"/>
                      </a:cubicBezTo>
                      <a:cubicBezTo>
                        <a:pt x="29" y="20"/>
                        <a:pt x="29" y="20"/>
                        <a:pt x="29" y="20"/>
                      </a:cubicBezTo>
                      <a:cubicBezTo>
                        <a:pt x="29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6" y="19"/>
                        <a:pt x="26" y="19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6" y="18"/>
                        <a:pt x="26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8"/>
                        <a:pt x="27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5" y="18"/>
                        <a:pt x="25" y="18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6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4" y="15"/>
                        <a:pt x="24" y="15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4" y="15"/>
                        <a:pt x="24" y="15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3"/>
                        <a:pt x="24" y="13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4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12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1" y="9"/>
                        <a:pt x="21" y="9"/>
                      </a:cubicBezTo>
                      <a:cubicBezTo>
                        <a:pt x="21" y="9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3" y="4"/>
                        <a:pt x="1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97" name="Freeform 101">
                  <a:extLst>
                    <a:ext uri="{FF2B5EF4-FFF2-40B4-BE49-F238E27FC236}">
                      <a16:creationId xmlns:a16="http://schemas.microsoft.com/office/drawing/2014/main" id="{0E0906B3-D4F2-474D-BB4F-D8B26E2A0F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0" y="2754"/>
                  <a:ext cx="4" cy="3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2 h 2"/>
                    <a:gd name="T4" fmla="*/ 0 w 2"/>
                    <a:gd name="T5" fmla="*/ 2 h 2"/>
                    <a:gd name="T6" fmla="*/ 0 w 2"/>
                    <a:gd name="T7" fmla="*/ 2 h 2"/>
                    <a:gd name="T8" fmla="*/ 0 w 2"/>
                    <a:gd name="T9" fmla="*/ 2 h 2"/>
                    <a:gd name="T10" fmla="*/ 0 w 2"/>
                    <a:gd name="T11" fmla="*/ 2 h 2"/>
                    <a:gd name="T12" fmla="*/ 1 w 2"/>
                    <a:gd name="T13" fmla="*/ 2 h 2"/>
                    <a:gd name="T14" fmla="*/ 1 w 2"/>
                    <a:gd name="T15" fmla="*/ 2 h 2"/>
                    <a:gd name="T16" fmla="*/ 2 w 2"/>
                    <a:gd name="T17" fmla="*/ 2 h 2"/>
                    <a:gd name="T18" fmla="*/ 2 w 2"/>
                    <a:gd name="T19" fmla="*/ 1 h 2"/>
                    <a:gd name="T20" fmla="*/ 2 w 2"/>
                    <a:gd name="T21" fmla="*/ 1 h 2"/>
                    <a:gd name="T22" fmla="*/ 2 w 2"/>
                    <a:gd name="T23" fmla="*/ 0 h 2"/>
                    <a:gd name="T24" fmla="*/ 2 w 2"/>
                    <a:gd name="T25" fmla="*/ 0 h 2"/>
                    <a:gd name="T26" fmla="*/ 1 w 2"/>
                    <a:gd name="T27" fmla="*/ 0 h 2"/>
                    <a:gd name="T28" fmla="*/ 1 w 2"/>
                    <a:gd name="T29" fmla="*/ 0 h 2"/>
                    <a:gd name="T30" fmla="*/ 1 w 2"/>
                    <a:gd name="T31" fmla="*/ 1 h 2"/>
                    <a:gd name="T32" fmla="*/ 1 w 2"/>
                    <a:gd name="T33" fmla="*/ 1 h 2"/>
                    <a:gd name="T34" fmla="*/ 1 w 2"/>
                    <a:gd name="T35" fmla="*/ 1 h 2"/>
                    <a:gd name="T36" fmla="*/ 1 w 2"/>
                    <a:gd name="T37" fmla="*/ 1 h 2"/>
                    <a:gd name="T38" fmla="*/ 1 w 2"/>
                    <a:gd name="T39" fmla="*/ 1 h 2"/>
                    <a:gd name="T40" fmla="*/ 0 w 2"/>
                    <a:gd name="T41" fmla="*/ 2 h 2"/>
                    <a:gd name="T42" fmla="*/ 0 w 2"/>
                    <a:gd name="T4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98" name="Freeform 102">
                  <a:extLst>
                    <a:ext uri="{FF2B5EF4-FFF2-40B4-BE49-F238E27FC236}">
                      <a16:creationId xmlns:a16="http://schemas.microsoft.com/office/drawing/2014/main" id="{9B5CF7DB-2213-8F43-BEFB-29A1473CE3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1" y="2734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1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  <a:gd name="T16" fmla="*/ 0 w 1"/>
                    <a:gd name="T17" fmla="*/ 1 h 1"/>
                    <a:gd name="T18" fmla="*/ 1 w 1"/>
                    <a:gd name="T19" fmla="*/ 1 h 1"/>
                    <a:gd name="T20" fmla="*/ 1 w 1"/>
                    <a:gd name="T21" fmla="*/ 1 h 1"/>
                    <a:gd name="T22" fmla="*/ 1 w 1"/>
                    <a:gd name="T23" fmla="*/ 0 h 1"/>
                    <a:gd name="T24" fmla="*/ 1 w 1"/>
                    <a:gd name="T25" fmla="*/ 0 h 1"/>
                    <a:gd name="T26" fmla="*/ 1 w 1"/>
                    <a:gd name="T2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99" name="Freeform 103">
                  <a:extLst>
                    <a:ext uri="{FF2B5EF4-FFF2-40B4-BE49-F238E27FC236}">
                      <a16:creationId xmlns:a16="http://schemas.microsoft.com/office/drawing/2014/main" id="{D9F747E5-C95B-7F47-A773-CDBD8E1692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4" y="2757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1 h 1"/>
                    <a:gd name="T14" fmla="*/ 0 w 1"/>
                    <a:gd name="T15" fmla="*/ 1 h 1"/>
                    <a:gd name="T16" fmla="*/ 0 w 1"/>
                    <a:gd name="T17" fmla="*/ 1 h 1"/>
                    <a:gd name="T18" fmla="*/ 0 w 1"/>
                    <a:gd name="T19" fmla="*/ 1 h 1"/>
                    <a:gd name="T20" fmla="*/ 0 w 1"/>
                    <a:gd name="T21" fmla="*/ 1 h 1"/>
                    <a:gd name="T22" fmla="*/ 0 w 1"/>
                    <a:gd name="T23" fmla="*/ 1 h 1"/>
                    <a:gd name="T24" fmla="*/ 0 w 1"/>
                    <a:gd name="T25" fmla="*/ 1 h 1"/>
                    <a:gd name="T26" fmla="*/ 0 w 1"/>
                    <a:gd name="T27" fmla="*/ 1 h 1"/>
                    <a:gd name="T28" fmla="*/ 0 w 1"/>
                    <a:gd name="T29" fmla="*/ 1 h 1"/>
                    <a:gd name="T30" fmla="*/ 0 w 1"/>
                    <a:gd name="T31" fmla="*/ 1 h 1"/>
                    <a:gd name="T32" fmla="*/ 0 w 1"/>
                    <a:gd name="T33" fmla="*/ 1 h 1"/>
                    <a:gd name="T34" fmla="*/ 1 w 1"/>
                    <a:gd name="T35" fmla="*/ 1 h 1"/>
                    <a:gd name="T36" fmla="*/ 0 w 1"/>
                    <a:gd name="T37" fmla="*/ 1 h 1"/>
                    <a:gd name="T38" fmla="*/ 0 w 1"/>
                    <a:gd name="T39" fmla="*/ 1 h 1"/>
                    <a:gd name="T40" fmla="*/ 0 w 1"/>
                    <a:gd name="T4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00" name="Freeform 104">
                  <a:extLst>
                    <a:ext uri="{FF2B5EF4-FFF2-40B4-BE49-F238E27FC236}">
                      <a16:creationId xmlns:a16="http://schemas.microsoft.com/office/drawing/2014/main" id="{16015D79-222F-A542-8B1A-53431500BD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1" y="2759"/>
                  <a:ext cx="2" cy="4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1 w 1"/>
                    <a:gd name="T5" fmla="*/ 1 h 2"/>
                    <a:gd name="T6" fmla="*/ 1 w 1"/>
                    <a:gd name="T7" fmla="*/ 2 h 2"/>
                    <a:gd name="T8" fmla="*/ 1 w 1"/>
                    <a:gd name="T9" fmla="*/ 2 h 2"/>
                    <a:gd name="T10" fmla="*/ 1 w 1"/>
                    <a:gd name="T11" fmla="*/ 2 h 2"/>
                    <a:gd name="T12" fmla="*/ 1 w 1"/>
                    <a:gd name="T13" fmla="*/ 2 h 2"/>
                    <a:gd name="T14" fmla="*/ 1 w 1"/>
                    <a:gd name="T15" fmla="*/ 2 h 2"/>
                    <a:gd name="T16" fmla="*/ 1 w 1"/>
                    <a:gd name="T17" fmla="*/ 2 h 2"/>
                    <a:gd name="T18" fmla="*/ 1 w 1"/>
                    <a:gd name="T19" fmla="*/ 2 h 2"/>
                    <a:gd name="T20" fmla="*/ 1 w 1"/>
                    <a:gd name="T21" fmla="*/ 2 h 2"/>
                    <a:gd name="T22" fmla="*/ 1 w 1"/>
                    <a:gd name="T23" fmla="*/ 2 h 2"/>
                    <a:gd name="T24" fmla="*/ 1 w 1"/>
                    <a:gd name="T25" fmla="*/ 2 h 2"/>
                    <a:gd name="T26" fmla="*/ 1 w 1"/>
                    <a:gd name="T27" fmla="*/ 2 h 2"/>
                    <a:gd name="T28" fmla="*/ 1 w 1"/>
                    <a:gd name="T29" fmla="*/ 1 h 2"/>
                    <a:gd name="T30" fmla="*/ 1 w 1"/>
                    <a:gd name="T31" fmla="*/ 1 h 2"/>
                    <a:gd name="T32" fmla="*/ 1 w 1"/>
                    <a:gd name="T33" fmla="*/ 1 h 2"/>
                    <a:gd name="T34" fmla="*/ 1 w 1"/>
                    <a:gd name="T35" fmla="*/ 1 h 2"/>
                    <a:gd name="T36" fmla="*/ 1 w 1"/>
                    <a:gd name="T37" fmla="*/ 1 h 2"/>
                    <a:gd name="T38" fmla="*/ 1 w 1"/>
                    <a:gd name="T39" fmla="*/ 1 h 2"/>
                    <a:gd name="T40" fmla="*/ 1 w 1"/>
                    <a:gd name="T41" fmla="*/ 0 h 2"/>
                    <a:gd name="T42" fmla="*/ 1 w 1"/>
                    <a:gd name="T43" fmla="*/ 0 h 2"/>
                    <a:gd name="T44" fmla="*/ 1 w 1"/>
                    <a:gd name="T45" fmla="*/ 0 h 2"/>
                    <a:gd name="T46" fmla="*/ 1 w 1"/>
                    <a:gd name="T47" fmla="*/ 0 h 2"/>
                    <a:gd name="T48" fmla="*/ 1 w 1"/>
                    <a:gd name="T49" fmla="*/ 0 h 2"/>
                    <a:gd name="T50" fmla="*/ 1 w 1"/>
                    <a:gd name="T51" fmla="*/ 0 h 2"/>
                    <a:gd name="T52" fmla="*/ 1 w 1"/>
                    <a:gd name="T53" fmla="*/ 0 h 2"/>
                    <a:gd name="T54" fmla="*/ 1 w 1"/>
                    <a:gd name="T55" fmla="*/ 0 h 2"/>
                    <a:gd name="T56" fmla="*/ 1 w 1"/>
                    <a:gd name="T57" fmla="*/ 0 h 2"/>
                    <a:gd name="T58" fmla="*/ 1 w 1"/>
                    <a:gd name="T59" fmla="*/ 0 h 2"/>
                    <a:gd name="T60" fmla="*/ 0 w 1"/>
                    <a:gd name="T61" fmla="*/ 0 h 2"/>
                    <a:gd name="T62" fmla="*/ 1 w 1"/>
                    <a:gd name="T63" fmla="*/ 1 h 2"/>
                    <a:gd name="T64" fmla="*/ 1 w 1"/>
                    <a:gd name="T6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01" name="Freeform 105">
                  <a:extLst>
                    <a:ext uri="{FF2B5EF4-FFF2-40B4-BE49-F238E27FC236}">
                      <a16:creationId xmlns:a16="http://schemas.microsoft.com/office/drawing/2014/main" id="{B6D75E50-9214-DD48-9243-0846277A59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3" y="2766"/>
                  <a:ext cx="3" cy="2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0 w 2"/>
                    <a:gd name="T7" fmla="*/ 0 h 1"/>
                    <a:gd name="T8" fmla="*/ 0 w 2"/>
                    <a:gd name="T9" fmla="*/ 1 h 1"/>
                    <a:gd name="T10" fmla="*/ 0 w 2"/>
                    <a:gd name="T11" fmla="*/ 1 h 1"/>
                    <a:gd name="T12" fmla="*/ 1 w 2"/>
                    <a:gd name="T13" fmla="*/ 1 h 1"/>
                    <a:gd name="T14" fmla="*/ 1 w 2"/>
                    <a:gd name="T15" fmla="*/ 1 h 1"/>
                    <a:gd name="T16" fmla="*/ 1 w 2"/>
                    <a:gd name="T17" fmla="*/ 1 h 1"/>
                    <a:gd name="T18" fmla="*/ 1 w 2"/>
                    <a:gd name="T19" fmla="*/ 1 h 1"/>
                    <a:gd name="T20" fmla="*/ 1 w 2"/>
                    <a:gd name="T21" fmla="*/ 1 h 1"/>
                    <a:gd name="T22" fmla="*/ 1 w 2"/>
                    <a:gd name="T23" fmla="*/ 1 h 1"/>
                    <a:gd name="T24" fmla="*/ 2 w 2"/>
                    <a:gd name="T25" fmla="*/ 1 h 1"/>
                    <a:gd name="T26" fmla="*/ 2 w 2"/>
                    <a:gd name="T27" fmla="*/ 1 h 1"/>
                    <a:gd name="T28" fmla="*/ 2 w 2"/>
                    <a:gd name="T29" fmla="*/ 1 h 1"/>
                    <a:gd name="T30" fmla="*/ 2 w 2"/>
                    <a:gd name="T31" fmla="*/ 1 h 1"/>
                    <a:gd name="T32" fmla="*/ 2 w 2"/>
                    <a:gd name="T33" fmla="*/ 1 h 1"/>
                    <a:gd name="T34" fmla="*/ 2 w 2"/>
                    <a:gd name="T35" fmla="*/ 1 h 1"/>
                    <a:gd name="T36" fmla="*/ 1 w 2"/>
                    <a:gd name="T37" fmla="*/ 1 h 1"/>
                    <a:gd name="T38" fmla="*/ 1 w 2"/>
                    <a:gd name="T39" fmla="*/ 1 h 1"/>
                    <a:gd name="T40" fmla="*/ 1 w 2"/>
                    <a:gd name="T41" fmla="*/ 1 h 1"/>
                    <a:gd name="T42" fmla="*/ 1 w 2"/>
                    <a:gd name="T43" fmla="*/ 0 h 1"/>
                    <a:gd name="T44" fmla="*/ 1 w 2"/>
                    <a:gd name="T45" fmla="*/ 0 h 1"/>
                    <a:gd name="T46" fmla="*/ 1 w 2"/>
                    <a:gd name="T47" fmla="*/ 0 h 1"/>
                    <a:gd name="T48" fmla="*/ 1 w 2"/>
                    <a:gd name="T49" fmla="*/ 0 h 1"/>
                    <a:gd name="T50" fmla="*/ 1 w 2"/>
                    <a:gd name="T51" fmla="*/ 0 h 1"/>
                    <a:gd name="T52" fmla="*/ 1 w 2"/>
                    <a:gd name="T53" fmla="*/ 0 h 1"/>
                    <a:gd name="T54" fmla="*/ 1 w 2"/>
                    <a:gd name="T55" fmla="*/ 0 h 1"/>
                    <a:gd name="T56" fmla="*/ 1 w 2"/>
                    <a:gd name="T57" fmla="*/ 0 h 1"/>
                    <a:gd name="T58" fmla="*/ 0 w 2"/>
                    <a:gd name="T5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02" name="Freeform 106">
                  <a:extLst>
                    <a:ext uri="{FF2B5EF4-FFF2-40B4-BE49-F238E27FC236}">
                      <a16:creationId xmlns:a16="http://schemas.microsoft.com/office/drawing/2014/main" id="{D12EE919-C01F-754A-A051-81F1CE31DB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9" y="2763"/>
                  <a:ext cx="4" cy="2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0 w 2"/>
                    <a:gd name="T7" fmla="*/ 0 h 1"/>
                    <a:gd name="T8" fmla="*/ 0 w 2"/>
                    <a:gd name="T9" fmla="*/ 0 h 1"/>
                    <a:gd name="T10" fmla="*/ 0 w 2"/>
                    <a:gd name="T11" fmla="*/ 0 h 1"/>
                    <a:gd name="T12" fmla="*/ 0 w 2"/>
                    <a:gd name="T13" fmla="*/ 0 h 1"/>
                    <a:gd name="T14" fmla="*/ 0 w 2"/>
                    <a:gd name="T15" fmla="*/ 0 h 1"/>
                    <a:gd name="T16" fmla="*/ 0 w 2"/>
                    <a:gd name="T17" fmla="*/ 0 h 1"/>
                    <a:gd name="T18" fmla="*/ 0 w 2"/>
                    <a:gd name="T19" fmla="*/ 1 h 1"/>
                    <a:gd name="T20" fmla="*/ 0 w 2"/>
                    <a:gd name="T21" fmla="*/ 1 h 1"/>
                    <a:gd name="T22" fmla="*/ 0 w 2"/>
                    <a:gd name="T23" fmla="*/ 1 h 1"/>
                    <a:gd name="T24" fmla="*/ 0 w 2"/>
                    <a:gd name="T25" fmla="*/ 1 h 1"/>
                    <a:gd name="T26" fmla="*/ 0 w 2"/>
                    <a:gd name="T27" fmla="*/ 1 h 1"/>
                    <a:gd name="T28" fmla="*/ 0 w 2"/>
                    <a:gd name="T29" fmla="*/ 1 h 1"/>
                    <a:gd name="T30" fmla="*/ 1 w 2"/>
                    <a:gd name="T31" fmla="*/ 1 h 1"/>
                    <a:gd name="T32" fmla="*/ 1 w 2"/>
                    <a:gd name="T33" fmla="*/ 1 h 1"/>
                    <a:gd name="T34" fmla="*/ 1 w 2"/>
                    <a:gd name="T35" fmla="*/ 1 h 1"/>
                    <a:gd name="T36" fmla="*/ 1 w 2"/>
                    <a:gd name="T37" fmla="*/ 1 h 1"/>
                    <a:gd name="T38" fmla="*/ 1 w 2"/>
                    <a:gd name="T39" fmla="*/ 1 h 1"/>
                    <a:gd name="T40" fmla="*/ 1 w 2"/>
                    <a:gd name="T41" fmla="*/ 1 h 1"/>
                    <a:gd name="T42" fmla="*/ 1 w 2"/>
                    <a:gd name="T43" fmla="*/ 1 h 1"/>
                    <a:gd name="T44" fmla="*/ 1 w 2"/>
                    <a:gd name="T45" fmla="*/ 1 h 1"/>
                    <a:gd name="T46" fmla="*/ 1 w 2"/>
                    <a:gd name="T47" fmla="*/ 1 h 1"/>
                    <a:gd name="T48" fmla="*/ 1 w 2"/>
                    <a:gd name="T49" fmla="*/ 1 h 1"/>
                    <a:gd name="T50" fmla="*/ 1 w 2"/>
                    <a:gd name="T51" fmla="*/ 1 h 1"/>
                    <a:gd name="T52" fmla="*/ 2 w 2"/>
                    <a:gd name="T53" fmla="*/ 1 h 1"/>
                    <a:gd name="T54" fmla="*/ 2 w 2"/>
                    <a:gd name="T55" fmla="*/ 1 h 1"/>
                    <a:gd name="T56" fmla="*/ 2 w 2"/>
                    <a:gd name="T57" fmla="*/ 1 h 1"/>
                    <a:gd name="T58" fmla="*/ 2 w 2"/>
                    <a:gd name="T59" fmla="*/ 1 h 1"/>
                    <a:gd name="T60" fmla="*/ 1 w 2"/>
                    <a:gd name="T61" fmla="*/ 0 h 1"/>
                    <a:gd name="T62" fmla="*/ 1 w 2"/>
                    <a:gd name="T63" fmla="*/ 0 h 1"/>
                    <a:gd name="T64" fmla="*/ 1 w 2"/>
                    <a:gd name="T65" fmla="*/ 0 h 1"/>
                    <a:gd name="T66" fmla="*/ 1 w 2"/>
                    <a:gd name="T67" fmla="*/ 0 h 1"/>
                    <a:gd name="T68" fmla="*/ 1 w 2"/>
                    <a:gd name="T69" fmla="*/ 0 h 1"/>
                    <a:gd name="T70" fmla="*/ 0 w 2"/>
                    <a:gd name="T71" fmla="*/ 0 h 1"/>
                    <a:gd name="T72" fmla="*/ 0 w 2"/>
                    <a:gd name="T7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03" name="Freeform 107">
                  <a:extLst>
                    <a:ext uri="{FF2B5EF4-FFF2-40B4-BE49-F238E27FC236}">
                      <a16:creationId xmlns:a16="http://schemas.microsoft.com/office/drawing/2014/main" id="{E26658DA-04B9-F044-B182-3356DF7199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55" y="2788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  <a:gd name="T16" fmla="*/ 0 w 1"/>
                    <a:gd name="T17" fmla="*/ 1 h 1"/>
                    <a:gd name="T18" fmla="*/ 0 w 1"/>
                    <a:gd name="T19" fmla="*/ 1 h 1"/>
                    <a:gd name="T20" fmla="*/ 0 w 1"/>
                    <a:gd name="T21" fmla="*/ 1 h 1"/>
                    <a:gd name="T22" fmla="*/ 0 w 1"/>
                    <a:gd name="T23" fmla="*/ 1 h 1"/>
                    <a:gd name="T24" fmla="*/ 0 w 1"/>
                    <a:gd name="T25" fmla="*/ 1 h 1"/>
                    <a:gd name="T26" fmla="*/ 0 w 1"/>
                    <a:gd name="T27" fmla="*/ 1 h 1"/>
                    <a:gd name="T28" fmla="*/ 0 w 1"/>
                    <a:gd name="T29" fmla="*/ 1 h 1"/>
                    <a:gd name="T30" fmla="*/ 1 w 1"/>
                    <a:gd name="T31" fmla="*/ 1 h 1"/>
                    <a:gd name="T32" fmla="*/ 1 w 1"/>
                    <a:gd name="T3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04" name="Freeform 108">
                  <a:extLst>
                    <a:ext uri="{FF2B5EF4-FFF2-40B4-BE49-F238E27FC236}">
                      <a16:creationId xmlns:a16="http://schemas.microsoft.com/office/drawing/2014/main" id="{9C91E8C2-5C32-604F-B2A0-4C164871AD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54" y="2782"/>
                  <a:ext cx="1" cy="6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2 h 3"/>
                    <a:gd name="T4" fmla="*/ 1 w 1"/>
                    <a:gd name="T5" fmla="*/ 2 h 3"/>
                    <a:gd name="T6" fmla="*/ 1 w 1"/>
                    <a:gd name="T7" fmla="*/ 2 h 3"/>
                    <a:gd name="T8" fmla="*/ 1 w 1"/>
                    <a:gd name="T9" fmla="*/ 1 h 3"/>
                    <a:gd name="T10" fmla="*/ 1 w 1"/>
                    <a:gd name="T11" fmla="*/ 1 h 3"/>
                    <a:gd name="T12" fmla="*/ 1 w 1"/>
                    <a:gd name="T13" fmla="*/ 1 h 3"/>
                    <a:gd name="T14" fmla="*/ 1 w 1"/>
                    <a:gd name="T15" fmla="*/ 1 h 3"/>
                    <a:gd name="T16" fmla="*/ 1 w 1"/>
                    <a:gd name="T17" fmla="*/ 1 h 3"/>
                    <a:gd name="T18" fmla="*/ 1 w 1"/>
                    <a:gd name="T19" fmla="*/ 1 h 3"/>
                    <a:gd name="T20" fmla="*/ 1 w 1"/>
                    <a:gd name="T21" fmla="*/ 1 h 3"/>
                    <a:gd name="T22" fmla="*/ 1 w 1"/>
                    <a:gd name="T23" fmla="*/ 1 h 3"/>
                    <a:gd name="T24" fmla="*/ 1 w 1"/>
                    <a:gd name="T25" fmla="*/ 0 h 3"/>
                    <a:gd name="T26" fmla="*/ 1 w 1"/>
                    <a:gd name="T27" fmla="*/ 1 h 3"/>
                    <a:gd name="T28" fmla="*/ 1 w 1"/>
                    <a:gd name="T29" fmla="*/ 0 h 3"/>
                    <a:gd name="T30" fmla="*/ 1 w 1"/>
                    <a:gd name="T31" fmla="*/ 1 h 3"/>
                    <a:gd name="T32" fmla="*/ 0 w 1"/>
                    <a:gd name="T33" fmla="*/ 1 h 3"/>
                    <a:gd name="T34" fmla="*/ 0 w 1"/>
                    <a:gd name="T35" fmla="*/ 1 h 3"/>
                    <a:gd name="T36" fmla="*/ 0 w 1"/>
                    <a:gd name="T37" fmla="*/ 2 h 3"/>
                    <a:gd name="T38" fmla="*/ 0 w 1"/>
                    <a:gd name="T39" fmla="*/ 2 h 3"/>
                    <a:gd name="T40" fmla="*/ 1 w 1"/>
                    <a:gd name="T4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05" name="Freeform 109">
                  <a:extLst>
                    <a:ext uri="{FF2B5EF4-FFF2-40B4-BE49-F238E27FC236}">
                      <a16:creationId xmlns:a16="http://schemas.microsoft.com/office/drawing/2014/main" id="{E459D510-74C0-014A-AEDE-7D1D3E7BCF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57" y="2786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1 w 1"/>
                    <a:gd name="T1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06" name="Freeform 110">
                  <a:extLst>
                    <a:ext uri="{FF2B5EF4-FFF2-40B4-BE49-F238E27FC236}">
                      <a16:creationId xmlns:a16="http://schemas.microsoft.com/office/drawing/2014/main" id="{5268BE4D-7EC1-BA4E-B8B9-827159A0C5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57" y="27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07" name="Freeform 111">
                  <a:extLst>
                    <a:ext uri="{FF2B5EF4-FFF2-40B4-BE49-F238E27FC236}">
                      <a16:creationId xmlns:a16="http://schemas.microsoft.com/office/drawing/2014/main" id="{91138FE6-479A-8548-B24C-BECA53F810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3" y="2804"/>
                  <a:ext cx="5" cy="9"/>
                </a:xfrm>
                <a:custGeom>
                  <a:avLst/>
                  <a:gdLst>
                    <a:gd name="T0" fmla="*/ 1 w 3"/>
                    <a:gd name="T1" fmla="*/ 1 h 5"/>
                    <a:gd name="T2" fmla="*/ 1 w 3"/>
                    <a:gd name="T3" fmla="*/ 1 h 5"/>
                    <a:gd name="T4" fmla="*/ 1 w 3"/>
                    <a:gd name="T5" fmla="*/ 1 h 5"/>
                    <a:gd name="T6" fmla="*/ 1 w 3"/>
                    <a:gd name="T7" fmla="*/ 0 h 5"/>
                    <a:gd name="T8" fmla="*/ 0 w 3"/>
                    <a:gd name="T9" fmla="*/ 0 h 5"/>
                    <a:gd name="T10" fmla="*/ 0 w 3"/>
                    <a:gd name="T11" fmla="*/ 0 h 5"/>
                    <a:gd name="T12" fmla="*/ 0 w 3"/>
                    <a:gd name="T13" fmla="*/ 0 h 5"/>
                    <a:gd name="T14" fmla="*/ 0 w 3"/>
                    <a:gd name="T15" fmla="*/ 0 h 5"/>
                    <a:gd name="T16" fmla="*/ 0 w 3"/>
                    <a:gd name="T17" fmla="*/ 0 h 5"/>
                    <a:gd name="T18" fmla="*/ 0 w 3"/>
                    <a:gd name="T19" fmla="*/ 0 h 5"/>
                    <a:gd name="T20" fmla="*/ 0 w 3"/>
                    <a:gd name="T21" fmla="*/ 1 h 5"/>
                    <a:gd name="T22" fmla="*/ 0 w 3"/>
                    <a:gd name="T23" fmla="*/ 1 h 5"/>
                    <a:gd name="T24" fmla="*/ 0 w 3"/>
                    <a:gd name="T25" fmla="*/ 1 h 5"/>
                    <a:gd name="T26" fmla="*/ 0 w 3"/>
                    <a:gd name="T27" fmla="*/ 2 h 5"/>
                    <a:gd name="T28" fmla="*/ 1 w 3"/>
                    <a:gd name="T29" fmla="*/ 2 h 5"/>
                    <a:gd name="T30" fmla="*/ 1 w 3"/>
                    <a:gd name="T31" fmla="*/ 2 h 5"/>
                    <a:gd name="T32" fmla="*/ 1 w 3"/>
                    <a:gd name="T33" fmla="*/ 2 h 5"/>
                    <a:gd name="T34" fmla="*/ 1 w 3"/>
                    <a:gd name="T35" fmla="*/ 3 h 5"/>
                    <a:gd name="T36" fmla="*/ 1 w 3"/>
                    <a:gd name="T37" fmla="*/ 3 h 5"/>
                    <a:gd name="T38" fmla="*/ 1 w 3"/>
                    <a:gd name="T39" fmla="*/ 3 h 5"/>
                    <a:gd name="T40" fmla="*/ 2 w 3"/>
                    <a:gd name="T41" fmla="*/ 3 h 5"/>
                    <a:gd name="T42" fmla="*/ 2 w 3"/>
                    <a:gd name="T43" fmla="*/ 4 h 5"/>
                    <a:gd name="T44" fmla="*/ 2 w 3"/>
                    <a:gd name="T45" fmla="*/ 4 h 5"/>
                    <a:gd name="T46" fmla="*/ 2 w 3"/>
                    <a:gd name="T47" fmla="*/ 4 h 5"/>
                    <a:gd name="T48" fmla="*/ 2 w 3"/>
                    <a:gd name="T49" fmla="*/ 4 h 5"/>
                    <a:gd name="T50" fmla="*/ 2 w 3"/>
                    <a:gd name="T51" fmla="*/ 4 h 5"/>
                    <a:gd name="T52" fmla="*/ 3 w 3"/>
                    <a:gd name="T53" fmla="*/ 5 h 5"/>
                    <a:gd name="T54" fmla="*/ 3 w 3"/>
                    <a:gd name="T55" fmla="*/ 5 h 5"/>
                    <a:gd name="T56" fmla="*/ 3 w 3"/>
                    <a:gd name="T57" fmla="*/ 5 h 5"/>
                    <a:gd name="T58" fmla="*/ 3 w 3"/>
                    <a:gd name="T59" fmla="*/ 5 h 5"/>
                    <a:gd name="T60" fmla="*/ 3 w 3"/>
                    <a:gd name="T61" fmla="*/ 4 h 5"/>
                    <a:gd name="T62" fmla="*/ 3 w 3"/>
                    <a:gd name="T63" fmla="*/ 4 h 5"/>
                    <a:gd name="T64" fmla="*/ 3 w 3"/>
                    <a:gd name="T65" fmla="*/ 4 h 5"/>
                    <a:gd name="T66" fmla="*/ 3 w 3"/>
                    <a:gd name="T67" fmla="*/ 3 h 5"/>
                    <a:gd name="T68" fmla="*/ 2 w 3"/>
                    <a:gd name="T69" fmla="*/ 3 h 5"/>
                    <a:gd name="T70" fmla="*/ 2 w 3"/>
                    <a:gd name="T71" fmla="*/ 3 h 5"/>
                    <a:gd name="T72" fmla="*/ 2 w 3"/>
                    <a:gd name="T73" fmla="*/ 3 h 5"/>
                    <a:gd name="T74" fmla="*/ 2 w 3"/>
                    <a:gd name="T75" fmla="*/ 3 h 5"/>
                    <a:gd name="T76" fmla="*/ 2 w 3"/>
                    <a:gd name="T77" fmla="*/ 3 h 5"/>
                    <a:gd name="T78" fmla="*/ 2 w 3"/>
                    <a:gd name="T79" fmla="*/ 3 h 5"/>
                    <a:gd name="T80" fmla="*/ 2 w 3"/>
                    <a:gd name="T81" fmla="*/ 2 h 5"/>
                    <a:gd name="T82" fmla="*/ 2 w 3"/>
                    <a:gd name="T83" fmla="*/ 1 h 5"/>
                    <a:gd name="T84" fmla="*/ 1 w 3"/>
                    <a:gd name="T85" fmla="*/ 1 h 5"/>
                    <a:gd name="T86" fmla="*/ 1 w 3"/>
                    <a:gd name="T87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" h="5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08" name="Freeform 112">
                  <a:extLst>
                    <a:ext uri="{FF2B5EF4-FFF2-40B4-BE49-F238E27FC236}">
                      <a16:creationId xmlns:a16="http://schemas.microsoft.com/office/drawing/2014/main" id="{81DE8E89-812B-2447-8058-07E4A2EC31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9" y="2453"/>
                  <a:ext cx="1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1 w 1"/>
                    <a:gd name="T17" fmla="*/ 1 h 1"/>
                    <a:gd name="T18" fmla="*/ 1 w 1"/>
                    <a:gd name="T19" fmla="*/ 1 h 1"/>
                    <a:gd name="T20" fmla="*/ 1 w 1"/>
                    <a:gd name="T21" fmla="*/ 0 h 1"/>
                    <a:gd name="T22" fmla="*/ 1 w 1"/>
                    <a:gd name="T23" fmla="*/ 0 h 1"/>
                    <a:gd name="T24" fmla="*/ 1 w 1"/>
                    <a:gd name="T25" fmla="*/ 0 h 1"/>
                    <a:gd name="T26" fmla="*/ 1 w 1"/>
                    <a:gd name="T27" fmla="*/ 0 h 1"/>
                    <a:gd name="T28" fmla="*/ 1 w 1"/>
                    <a:gd name="T29" fmla="*/ 0 h 1"/>
                    <a:gd name="T30" fmla="*/ 1 w 1"/>
                    <a:gd name="T31" fmla="*/ 0 h 1"/>
                    <a:gd name="T32" fmla="*/ 1 w 1"/>
                    <a:gd name="T33" fmla="*/ 0 h 1"/>
                    <a:gd name="T34" fmla="*/ 0 w 1"/>
                    <a:gd name="T35" fmla="*/ 0 h 1"/>
                    <a:gd name="T36" fmla="*/ 1 w 1"/>
                    <a:gd name="T37" fmla="*/ 1 h 1"/>
                    <a:gd name="T38" fmla="*/ 1 w 1"/>
                    <a:gd name="T3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09" name="Freeform 113">
                  <a:extLst>
                    <a:ext uri="{FF2B5EF4-FFF2-40B4-BE49-F238E27FC236}">
                      <a16:creationId xmlns:a16="http://schemas.microsoft.com/office/drawing/2014/main" id="{523C793E-E2B0-1949-AB5F-7E2A8E9D58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62" y="2452"/>
                  <a:ext cx="13" cy="5"/>
                </a:xfrm>
                <a:custGeom>
                  <a:avLst/>
                  <a:gdLst>
                    <a:gd name="T0" fmla="*/ 0 w 7"/>
                    <a:gd name="T1" fmla="*/ 1 h 3"/>
                    <a:gd name="T2" fmla="*/ 0 w 7"/>
                    <a:gd name="T3" fmla="*/ 2 h 3"/>
                    <a:gd name="T4" fmla="*/ 1 w 7"/>
                    <a:gd name="T5" fmla="*/ 2 h 3"/>
                    <a:gd name="T6" fmla="*/ 2 w 7"/>
                    <a:gd name="T7" fmla="*/ 3 h 3"/>
                    <a:gd name="T8" fmla="*/ 2 w 7"/>
                    <a:gd name="T9" fmla="*/ 3 h 3"/>
                    <a:gd name="T10" fmla="*/ 3 w 7"/>
                    <a:gd name="T11" fmla="*/ 3 h 3"/>
                    <a:gd name="T12" fmla="*/ 3 w 7"/>
                    <a:gd name="T13" fmla="*/ 3 h 3"/>
                    <a:gd name="T14" fmla="*/ 4 w 7"/>
                    <a:gd name="T15" fmla="*/ 3 h 3"/>
                    <a:gd name="T16" fmla="*/ 4 w 7"/>
                    <a:gd name="T17" fmla="*/ 3 h 3"/>
                    <a:gd name="T18" fmla="*/ 4 w 7"/>
                    <a:gd name="T19" fmla="*/ 3 h 3"/>
                    <a:gd name="T20" fmla="*/ 5 w 7"/>
                    <a:gd name="T21" fmla="*/ 2 h 3"/>
                    <a:gd name="T22" fmla="*/ 5 w 7"/>
                    <a:gd name="T23" fmla="*/ 2 h 3"/>
                    <a:gd name="T24" fmla="*/ 6 w 7"/>
                    <a:gd name="T25" fmla="*/ 2 h 3"/>
                    <a:gd name="T26" fmla="*/ 6 w 7"/>
                    <a:gd name="T27" fmla="*/ 2 h 3"/>
                    <a:gd name="T28" fmla="*/ 6 w 7"/>
                    <a:gd name="T29" fmla="*/ 2 h 3"/>
                    <a:gd name="T30" fmla="*/ 6 w 7"/>
                    <a:gd name="T31" fmla="*/ 2 h 3"/>
                    <a:gd name="T32" fmla="*/ 7 w 7"/>
                    <a:gd name="T33" fmla="*/ 2 h 3"/>
                    <a:gd name="T34" fmla="*/ 6 w 7"/>
                    <a:gd name="T35" fmla="*/ 2 h 3"/>
                    <a:gd name="T36" fmla="*/ 6 w 7"/>
                    <a:gd name="T37" fmla="*/ 2 h 3"/>
                    <a:gd name="T38" fmla="*/ 5 w 7"/>
                    <a:gd name="T39" fmla="*/ 1 h 3"/>
                    <a:gd name="T40" fmla="*/ 5 w 7"/>
                    <a:gd name="T41" fmla="*/ 1 h 3"/>
                    <a:gd name="T42" fmla="*/ 6 w 7"/>
                    <a:gd name="T43" fmla="*/ 1 h 3"/>
                    <a:gd name="T44" fmla="*/ 7 w 7"/>
                    <a:gd name="T45" fmla="*/ 1 h 3"/>
                    <a:gd name="T46" fmla="*/ 7 w 7"/>
                    <a:gd name="T47" fmla="*/ 0 h 3"/>
                    <a:gd name="T48" fmla="*/ 7 w 7"/>
                    <a:gd name="T49" fmla="*/ 0 h 3"/>
                    <a:gd name="T50" fmla="*/ 7 w 7"/>
                    <a:gd name="T51" fmla="*/ 0 h 3"/>
                    <a:gd name="T52" fmla="*/ 6 w 7"/>
                    <a:gd name="T53" fmla="*/ 0 h 3"/>
                    <a:gd name="T54" fmla="*/ 5 w 7"/>
                    <a:gd name="T55" fmla="*/ 0 h 3"/>
                    <a:gd name="T56" fmla="*/ 5 w 7"/>
                    <a:gd name="T57" fmla="*/ 0 h 3"/>
                    <a:gd name="T58" fmla="*/ 4 w 7"/>
                    <a:gd name="T59" fmla="*/ 0 h 3"/>
                    <a:gd name="T60" fmla="*/ 3 w 7"/>
                    <a:gd name="T61" fmla="*/ 0 h 3"/>
                    <a:gd name="T62" fmla="*/ 3 w 7"/>
                    <a:gd name="T63" fmla="*/ 0 h 3"/>
                    <a:gd name="T64" fmla="*/ 3 w 7"/>
                    <a:gd name="T65" fmla="*/ 0 h 3"/>
                    <a:gd name="T66" fmla="*/ 3 w 7"/>
                    <a:gd name="T67" fmla="*/ 0 h 3"/>
                    <a:gd name="T68" fmla="*/ 2 w 7"/>
                    <a:gd name="T69" fmla="*/ 0 h 3"/>
                    <a:gd name="T70" fmla="*/ 3 w 7"/>
                    <a:gd name="T71" fmla="*/ 1 h 3"/>
                    <a:gd name="T72" fmla="*/ 3 w 7"/>
                    <a:gd name="T73" fmla="*/ 1 h 3"/>
                    <a:gd name="T74" fmla="*/ 2 w 7"/>
                    <a:gd name="T75" fmla="*/ 1 h 3"/>
                    <a:gd name="T76" fmla="*/ 2 w 7"/>
                    <a:gd name="T77" fmla="*/ 1 h 3"/>
                    <a:gd name="T78" fmla="*/ 1 w 7"/>
                    <a:gd name="T79" fmla="*/ 0 h 3"/>
                    <a:gd name="T80" fmla="*/ 1 w 7"/>
                    <a:gd name="T81" fmla="*/ 0 h 3"/>
                    <a:gd name="T82" fmla="*/ 0 w 7"/>
                    <a:gd name="T83" fmla="*/ 0 h 3"/>
                    <a:gd name="T84" fmla="*/ 0 w 7"/>
                    <a:gd name="T85" fmla="*/ 1 h 3"/>
                    <a:gd name="T86" fmla="*/ 0 w 7"/>
                    <a:gd name="T8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" h="3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5" y="3"/>
                      </a:cubicBezTo>
                      <a:cubicBezTo>
                        <a:pt x="5" y="3"/>
                        <a:pt x="5" y="3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5" y="2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10" name="Freeform 114">
                  <a:extLst>
                    <a:ext uri="{FF2B5EF4-FFF2-40B4-BE49-F238E27FC236}">
                      <a16:creationId xmlns:a16="http://schemas.microsoft.com/office/drawing/2014/main" id="{2B93E243-B4BB-6044-8DC4-896EE9EA79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6" y="2452"/>
                  <a:ext cx="9" cy="3"/>
                </a:xfrm>
                <a:custGeom>
                  <a:avLst/>
                  <a:gdLst>
                    <a:gd name="T0" fmla="*/ 0 w 5"/>
                    <a:gd name="T1" fmla="*/ 1 h 2"/>
                    <a:gd name="T2" fmla="*/ 1 w 5"/>
                    <a:gd name="T3" fmla="*/ 1 h 2"/>
                    <a:gd name="T4" fmla="*/ 1 w 5"/>
                    <a:gd name="T5" fmla="*/ 1 h 2"/>
                    <a:gd name="T6" fmla="*/ 2 w 5"/>
                    <a:gd name="T7" fmla="*/ 1 h 2"/>
                    <a:gd name="T8" fmla="*/ 2 w 5"/>
                    <a:gd name="T9" fmla="*/ 1 h 2"/>
                    <a:gd name="T10" fmla="*/ 2 w 5"/>
                    <a:gd name="T11" fmla="*/ 2 h 2"/>
                    <a:gd name="T12" fmla="*/ 3 w 5"/>
                    <a:gd name="T13" fmla="*/ 1 h 2"/>
                    <a:gd name="T14" fmla="*/ 3 w 5"/>
                    <a:gd name="T15" fmla="*/ 1 h 2"/>
                    <a:gd name="T16" fmla="*/ 4 w 5"/>
                    <a:gd name="T17" fmla="*/ 1 h 2"/>
                    <a:gd name="T18" fmla="*/ 4 w 5"/>
                    <a:gd name="T19" fmla="*/ 1 h 2"/>
                    <a:gd name="T20" fmla="*/ 4 w 5"/>
                    <a:gd name="T21" fmla="*/ 1 h 2"/>
                    <a:gd name="T22" fmla="*/ 5 w 5"/>
                    <a:gd name="T23" fmla="*/ 1 h 2"/>
                    <a:gd name="T24" fmla="*/ 5 w 5"/>
                    <a:gd name="T25" fmla="*/ 1 h 2"/>
                    <a:gd name="T26" fmla="*/ 5 w 5"/>
                    <a:gd name="T27" fmla="*/ 0 h 2"/>
                    <a:gd name="T28" fmla="*/ 5 w 5"/>
                    <a:gd name="T29" fmla="*/ 0 h 2"/>
                    <a:gd name="T30" fmla="*/ 5 w 5"/>
                    <a:gd name="T31" fmla="*/ 0 h 2"/>
                    <a:gd name="T32" fmla="*/ 4 w 5"/>
                    <a:gd name="T33" fmla="*/ 0 h 2"/>
                    <a:gd name="T34" fmla="*/ 4 w 5"/>
                    <a:gd name="T35" fmla="*/ 0 h 2"/>
                    <a:gd name="T36" fmla="*/ 4 w 5"/>
                    <a:gd name="T37" fmla="*/ 0 h 2"/>
                    <a:gd name="T38" fmla="*/ 3 w 5"/>
                    <a:gd name="T39" fmla="*/ 0 h 2"/>
                    <a:gd name="T40" fmla="*/ 3 w 5"/>
                    <a:gd name="T41" fmla="*/ 0 h 2"/>
                    <a:gd name="T42" fmla="*/ 3 w 5"/>
                    <a:gd name="T43" fmla="*/ 0 h 2"/>
                    <a:gd name="T44" fmla="*/ 2 w 5"/>
                    <a:gd name="T45" fmla="*/ 0 h 2"/>
                    <a:gd name="T46" fmla="*/ 2 w 5"/>
                    <a:gd name="T47" fmla="*/ 0 h 2"/>
                    <a:gd name="T48" fmla="*/ 2 w 5"/>
                    <a:gd name="T49" fmla="*/ 0 h 2"/>
                    <a:gd name="T50" fmla="*/ 2 w 5"/>
                    <a:gd name="T51" fmla="*/ 0 h 2"/>
                    <a:gd name="T52" fmla="*/ 2 w 5"/>
                    <a:gd name="T53" fmla="*/ 0 h 2"/>
                    <a:gd name="T54" fmla="*/ 1 w 5"/>
                    <a:gd name="T55" fmla="*/ 0 h 2"/>
                    <a:gd name="T56" fmla="*/ 1 w 5"/>
                    <a:gd name="T57" fmla="*/ 0 h 2"/>
                    <a:gd name="T58" fmla="*/ 1 w 5"/>
                    <a:gd name="T59" fmla="*/ 0 h 2"/>
                    <a:gd name="T60" fmla="*/ 1 w 5"/>
                    <a:gd name="T61" fmla="*/ 1 h 2"/>
                    <a:gd name="T62" fmla="*/ 0 w 5"/>
                    <a:gd name="T63" fmla="*/ 1 h 2"/>
                    <a:gd name="T64" fmla="*/ 0 w 5"/>
                    <a:gd name="T65" fmla="*/ 0 h 2"/>
                    <a:gd name="T66" fmla="*/ 0 w 5"/>
                    <a:gd name="T67" fmla="*/ 0 h 2"/>
                    <a:gd name="T68" fmla="*/ 0 w 5"/>
                    <a:gd name="T6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11" name="Freeform 115">
                  <a:extLst>
                    <a:ext uri="{FF2B5EF4-FFF2-40B4-BE49-F238E27FC236}">
                      <a16:creationId xmlns:a16="http://schemas.microsoft.com/office/drawing/2014/main" id="{27A973D9-ABFD-CB4D-AD1A-9C949E466E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4" y="2444"/>
                  <a:ext cx="6" cy="4"/>
                </a:xfrm>
                <a:custGeom>
                  <a:avLst/>
                  <a:gdLst>
                    <a:gd name="T0" fmla="*/ 0 w 3"/>
                    <a:gd name="T1" fmla="*/ 1 h 2"/>
                    <a:gd name="T2" fmla="*/ 0 w 3"/>
                    <a:gd name="T3" fmla="*/ 1 h 2"/>
                    <a:gd name="T4" fmla="*/ 0 w 3"/>
                    <a:gd name="T5" fmla="*/ 1 h 2"/>
                    <a:gd name="T6" fmla="*/ 1 w 3"/>
                    <a:gd name="T7" fmla="*/ 1 h 2"/>
                    <a:gd name="T8" fmla="*/ 1 w 3"/>
                    <a:gd name="T9" fmla="*/ 1 h 2"/>
                    <a:gd name="T10" fmla="*/ 1 w 3"/>
                    <a:gd name="T11" fmla="*/ 1 h 2"/>
                    <a:gd name="T12" fmla="*/ 1 w 3"/>
                    <a:gd name="T13" fmla="*/ 1 h 2"/>
                    <a:gd name="T14" fmla="*/ 1 w 3"/>
                    <a:gd name="T15" fmla="*/ 1 h 2"/>
                    <a:gd name="T16" fmla="*/ 1 w 3"/>
                    <a:gd name="T17" fmla="*/ 1 h 2"/>
                    <a:gd name="T18" fmla="*/ 1 w 3"/>
                    <a:gd name="T19" fmla="*/ 2 h 2"/>
                    <a:gd name="T20" fmla="*/ 1 w 3"/>
                    <a:gd name="T21" fmla="*/ 2 h 2"/>
                    <a:gd name="T22" fmla="*/ 1 w 3"/>
                    <a:gd name="T23" fmla="*/ 2 h 2"/>
                    <a:gd name="T24" fmla="*/ 1 w 3"/>
                    <a:gd name="T25" fmla="*/ 2 h 2"/>
                    <a:gd name="T26" fmla="*/ 1 w 3"/>
                    <a:gd name="T27" fmla="*/ 1 h 2"/>
                    <a:gd name="T28" fmla="*/ 2 w 3"/>
                    <a:gd name="T29" fmla="*/ 1 h 2"/>
                    <a:gd name="T30" fmla="*/ 2 w 3"/>
                    <a:gd name="T31" fmla="*/ 1 h 2"/>
                    <a:gd name="T32" fmla="*/ 2 w 3"/>
                    <a:gd name="T33" fmla="*/ 1 h 2"/>
                    <a:gd name="T34" fmla="*/ 2 w 3"/>
                    <a:gd name="T35" fmla="*/ 1 h 2"/>
                    <a:gd name="T36" fmla="*/ 2 w 3"/>
                    <a:gd name="T37" fmla="*/ 1 h 2"/>
                    <a:gd name="T38" fmla="*/ 2 w 3"/>
                    <a:gd name="T39" fmla="*/ 1 h 2"/>
                    <a:gd name="T40" fmla="*/ 2 w 3"/>
                    <a:gd name="T41" fmla="*/ 1 h 2"/>
                    <a:gd name="T42" fmla="*/ 2 w 3"/>
                    <a:gd name="T43" fmla="*/ 1 h 2"/>
                    <a:gd name="T44" fmla="*/ 2 w 3"/>
                    <a:gd name="T45" fmla="*/ 1 h 2"/>
                    <a:gd name="T46" fmla="*/ 2 w 3"/>
                    <a:gd name="T47" fmla="*/ 1 h 2"/>
                    <a:gd name="T48" fmla="*/ 2 w 3"/>
                    <a:gd name="T49" fmla="*/ 1 h 2"/>
                    <a:gd name="T50" fmla="*/ 3 w 3"/>
                    <a:gd name="T51" fmla="*/ 1 h 2"/>
                    <a:gd name="T52" fmla="*/ 3 w 3"/>
                    <a:gd name="T53" fmla="*/ 1 h 2"/>
                    <a:gd name="T54" fmla="*/ 3 w 3"/>
                    <a:gd name="T55" fmla="*/ 1 h 2"/>
                    <a:gd name="T56" fmla="*/ 3 w 3"/>
                    <a:gd name="T57" fmla="*/ 1 h 2"/>
                    <a:gd name="T58" fmla="*/ 2 w 3"/>
                    <a:gd name="T59" fmla="*/ 1 h 2"/>
                    <a:gd name="T60" fmla="*/ 2 w 3"/>
                    <a:gd name="T61" fmla="*/ 1 h 2"/>
                    <a:gd name="T62" fmla="*/ 2 w 3"/>
                    <a:gd name="T63" fmla="*/ 1 h 2"/>
                    <a:gd name="T64" fmla="*/ 2 w 3"/>
                    <a:gd name="T65" fmla="*/ 1 h 2"/>
                    <a:gd name="T66" fmla="*/ 2 w 3"/>
                    <a:gd name="T67" fmla="*/ 0 h 2"/>
                    <a:gd name="T68" fmla="*/ 2 w 3"/>
                    <a:gd name="T69" fmla="*/ 0 h 2"/>
                    <a:gd name="T70" fmla="*/ 2 w 3"/>
                    <a:gd name="T71" fmla="*/ 0 h 2"/>
                    <a:gd name="T72" fmla="*/ 2 w 3"/>
                    <a:gd name="T73" fmla="*/ 0 h 2"/>
                    <a:gd name="T74" fmla="*/ 2 w 3"/>
                    <a:gd name="T75" fmla="*/ 0 h 2"/>
                    <a:gd name="T76" fmla="*/ 2 w 3"/>
                    <a:gd name="T77" fmla="*/ 0 h 2"/>
                    <a:gd name="T78" fmla="*/ 2 w 3"/>
                    <a:gd name="T79" fmla="*/ 0 h 2"/>
                    <a:gd name="T80" fmla="*/ 2 w 3"/>
                    <a:gd name="T81" fmla="*/ 1 h 2"/>
                    <a:gd name="T82" fmla="*/ 2 w 3"/>
                    <a:gd name="T83" fmla="*/ 1 h 2"/>
                    <a:gd name="T84" fmla="*/ 2 w 3"/>
                    <a:gd name="T85" fmla="*/ 1 h 2"/>
                    <a:gd name="T86" fmla="*/ 1 w 3"/>
                    <a:gd name="T87" fmla="*/ 1 h 2"/>
                    <a:gd name="T88" fmla="*/ 1 w 3"/>
                    <a:gd name="T89" fmla="*/ 1 h 2"/>
                    <a:gd name="T90" fmla="*/ 1 w 3"/>
                    <a:gd name="T91" fmla="*/ 1 h 2"/>
                    <a:gd name="T92" fmla="*/ 1 w 3"/>
                    <a:gd name="T93" fmla="*/ 1 h 2"/>
                    <a:gd name="T94" fmla="*/ 1 w 3"/>
                    <a:gd name="T95" fmla="*/ 1 h 2"/>
                    <a:gd name="T96" fmla="*/ 1 w 3"/>
                    <a:gd name="T97" fmla="*/ 1 h 2"/>
                    <a:gd name="T98" fmla="*/ 1 w 3"/>
                    <a:gd name="T99" fmla="*/ 1 h 2"/>
                    <a:gd name="T100" fmla="*/ 1 w 3"/>
                    <a:gd name="T101" fmla="*/ 1 h 2"/>
                    <a:gd name="T102" fmla="*/ 1 w 3"/>
                    <a:gd name="T103" fmla="*/ 1 h 2"/>
                    <a:gd name="T104" fmla="*/ 1 w 3"/>
                    <a:gd name="T105" fmla="*/ 1 h 2"/>
                    <a:gd name="T106" fmla="*/ 1 w 3"/>
                    <a:gd name="T107" fmla="*/ 1 h 2"/>
                    <a:gd name="T108" fmla="*/ 1 w 3"/>
                    <a:gd name="T109" fmla="*/ 1 h 2"/>
                    <a:gd name="T110" fmla="*/ 1 w 3"/>
                    <a:gd name="T111" fmla="*/ 1 h 2"/>
                    <a:gd name="T112" fmla="*/ 1 w 3"/>
                    <a:gd name="T113" fmla="*/ 1 h 2"/>
                    <a:gd name="T114" fmla="*/ 1 w 3"/>
                    <a:gd name="T115" fmla="*/ 1 h 2"/>
                    <a:gd name="T116" fmla="*/ 0 w 3"/>
                    <a:gd name="T117" fmla="*/ 1 h 2"/>
                    <a:gd name="T118" fmla="*/ 0 w 3"/>
                    <a:gd name="T119" fmla="*/ 1 h 2"/>
                    <a:gd name="T120" fmla="*/ 0 w 3"/>
                    <a:gd name="T121" fmla="*/ 1 h 2"/>
                    <a:gd name="T122" fmla="*/ 0 w 3"/>
                    <a:gd name="T123" fmla="*/ 1 h 2"/>
                    <a:gd name="T124" fmla="*/ 0 w 3"/>
                    <a:gd name="T12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12" name="Freeform 116">
                  <a:extLst>
                    <a:ext uri="{FF2B5EF4-FFF2-40B4-BE49-F238E27FC236}">
                      <a16:creationId xmlns:a16="http://schemas.microsoft.com/office/drawing/2014/main" id="{4667F403-97D9-B443-A955-BE57DFDB74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8" y="2444"/>
                  <a:ext cx="5" cy="6"/>
                </a:xfrm>
                <a:custGeom>
                  <a:avLst/>
                  <a:gdLst>
                    <a:gd name="T0" fmla="*/ 1 w 3"/>
                    <a:gd name="T1" fmla="*/ 1 h 3"/>
                    <a:gd name="T2" fmla="*/ 0 w 3"/>
                    <a:gd name="T3" fmla="*/ 1 h 3"/>
                    <a:gd name="T4" fmla="*/ 0 w 3"/>
                    <a:gd name="T5" fmla="*/ 1 h 3"/>
                    <a:gd name="T6" fmla="*/ 0 w 3"/>
                    <a:gd name="T7" fmla="*/ 2 h 3"/>
                    <a:gd name="T8" fmla="*/ 0 w 3"/>
                    <a:gd name="T9" fmla="*/ 2 h 3"/>
                    <a:gd name="T10" fmla="*/ 0 w 3"/>
                    <a:gd name="T11" fmla="*/ 2 h 3"/>
                    <a:gd name="T12" fmla="*/ 0 w 3"/>
                    <a:gd name="T13" fmla="*/ 2 h 3"/>
                    <a:gd name="T14" fmla="*/ 0 w 3"/>
                    <a:gd name="T15" fmla="*/ 2 h 3"/>
                    <a:gd name="T16" fmla="*/ 0 w 3"/>
                    <a:gd name="T17" fmla="*/ 2 h 3"/>
                    <a:gd name="T18" fmla="*/ 0 w 3"/>
                    <a:gd name="T19" fmla="*/ 2 h 3"/>
                    <a:gd name="T20" fmla="*/ 0 w 3"/>
                    <a:gd name="T21" fmla="*/ 2 h 3"/>
                    <a:gd name="T22" fmla="*/ 0 w 3"/>
                    <a:gd name="T23" fmla="*/ 2 h 3"/>
                    <a:gd name="T24" fmla="*/ 0 w 3"/>
                    <a:gd name="T25" fmla="*/ 2 h 3"/>
                    <a:gd name="T26" fmla="*/ 0 w 3"/>
                    <a:gd name="T27" fmla="*/ 2 h 3"/>
                    <a:gd name="T28" fmla="*/ 0 w 3"/>
                    <a:gd name="T29" fmla="*/ 2 h 3"/>
                    <a:gd name="T30" fmla="*/ 0 w 3"/>
                    <a:gd name="T31" fmla="*/ 2 h 3"/>
                    <a:gd name="T32" fmla="*/ 0 w 3"/>
                    <a:gd name="T33" fmla="*/ 2 h 3"/>
                    <a:gd name="T34" fmla="*/ 1 w 3"/>
                    <a:gd name="T35" fmla="*/ 3 h 3"/>
                    <a:gd name="T36" fmla="*/ 1 w 3"/>
                    <a:gd name="T37" fmla="*/ 2 h 3"/>
                    <a:gd name="T38" fmla="*/ 1 w 3"/>
                    <a:gd name="T39" fmla="*/ 2 h 3"/>
                    <a:gd name="T40" fmla="*/ 1 w 3"/>
                    <a:gd name="T41" fmla="*/ 2 h 3"/>
                    <a:gd name="T42" fmla="*/ 1 w 3"/>
                    <a:gd name="T43" fmla="*/ 2 h 3"/>
                    <a:gd name="T44" fmla="*/ 1 w 3"/>
                    <a:gd name="T45" fmla="*/ 2 h 3"/>
                    <a:gd name="T46" fmla="*/ 1 w 3"/>
                    <a:gd name="T47" fmla="*/ 2 h 3"/>
                    <a:gd name="T48" fmla="*/ 1 w 3"/>
                    <a:gd name="T49" fmla="*/ 2 h 3"/>
                    <a:gd name="T50" fmla="*/ 1 w 3"/>
                    <a:gd name="T51" fmla="*/ 2 h 3"/>
                    <a:gd name="T52" fmla="*/ 1 w 3"/>
                    <a:gd name="T53" fmla="*/ 2 h 3"/>
                    <a:gd name="T54" fmla="*/ 1 w 3"/>
                    <a:gd name="T55" fmla="*/ 2 h 3"/>
                    <a:gd name="T56" fmla="*/ 1 w 3"/>
                    <a:gd name="T57" fmla="*/ 2 h 3"/>
                    <a:gd name="T58" fmla="*/ 1 w 3"/>
                    <a:gd name="T59" fmla="*/ 2 h 3"/>
                    <a:gd name="T60" fmla="*/ 2 w 3"/>
                    <a:gd name="T61" fmla="*/ 2 h 3"/>
                    <a:gd name="T62" fmla="*/ 2 w 3"/>
                    <a:gd name="T63" fmla="*/ 2 h 3"/>
                    <a:gd name="T64" fmla="*/ 2 w 3"/>
                    <a:gd name="T65" fmla="*/ 1 h 3"/>
                    <a:gd name="T66" fmla="*/ 2 w 3"/>
                    <a:gd name="T67" fmla="*/ 1 h 3"/>
                    <a:gd name="T68" fmla="*/ 2 w 3"/>
                    <a:gd name="T69" fmla="*/ 1 h 3"/>
                    <a:gd name="T70" fmla="*/ 2 w 3"/>
                    <a:gd name="T71" fmla="*/ 1 h 3"/>
                    <a:gd name="T72" fmla="*/ 3 w 3"/>
                    <a:gd name="T73" fmla="*/ 1 h 3"/>
                    <a:gd name="T74" fmla="*/ 3 w 3"/>
                    <a:gd name="T75" fmla="*/ 1 h 3"/>
                    <a:gd name="T76" fmla="*/ 3 w 3"/>
                    <a:gd name="T77" fmla="*/ 1 h 3"/>
                    <a:gd name="T78" fmla="*/ 3 w 3"/>
                    <a:gd name="T79" fmla="*/ 1 h 3"/>
                    <a:gd name="T80" fmla="*/ 3 w 3"/>
                    <a:gd name="T81" fmla="*/ 1 h 3"/>
                    <a:gd name="T82" fmla="*/ 2 w 3"/>
                    <a:gd name="T83" fmla="*/ 1 h 3"/>
                    <a:gd name="T84" fmla="*/ 2 w 3"/>
                    <a:gd name="T85" fmla="*/ 1 h 3"/>
                    <a:gd name="T86" fmla="*/ 2 w 3"/>
                    <a:gd name="T87" fmla="*/ 0 h 3"/>
                    <a:gd name="T88" fmla="*/ 2 w 3"/>
                    <a:gd name="T89" fmla="*/ 1 h 3"/>
                    <a:gd name="T90" fmla="*/ 2 w 3"/>
                    <a:gd name="T91" fmla="*/ 1 h 3"/>
                    <a:gd name="T92" fmla="*/ 2 w 3"/>
                    <a:gd name="T93" fmla="*/ 0 h 3"/>
                    <a:gd name="T94" fmla="*/ 2 w 3"/>
                    <a:gd name="T95" fmla="*/ 0 h 3"/>
                    <a:gd name="T96" fmla="*/ 1 w 3"/>
                    <a:gd name="T97" fmla="*/ 1 h 3"/>
                    <a:gd name="T98" fmla="*/ 1 w 3"/>
                    <a:gd name="T99" fmla="*/ 1 h 3"/>
                    <a:gd name="T100" fmla="*/ 2 w 3"/>
                    <a:gd name="T101" fmla="*/ 1 h 3"/>
                    <a:gd name="T102" fmla="*/ 1 w 3"/>
                    <a:gd name="T103" fmla="*/ 1 h 3"/>
                    <a:gd name="T104" fmla="*/ 1 w 3"/>
                    <a:gd name="T105" fmla="*/ 1 h 3"/>
                    <a:gd name="T106" fmla="*/ 1 w 3"/>
                    <a:gd name="T107" fmla="*/ 1 h 3"/>
                    <a:gd name="T108" fmla="*/ 1 w 3"/>
                    <a:gd name="T109" fmla="*/ 1 h 3"/>
                    <a:gd name="T110" fmla="*/ 1 w 3"/>
                    <a:gd name="T111" fmla="*/ 1 h 3"/>
                    <a:gd name="T112" fmla="*/ 1 w 3"/>
                    <a:gd name="T11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" h="3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13" name="Freeform 117">
                  <a:extLst>
                    <a:ext uri="{FF2B5EF4-FFF2-40B4-BE49-F238E27FC236}">
                      <a16:creationId xmlns:a16="http://schemas.microsoft.com/office/drawing/2014/main" id="{BFF91A30-413D-D840-94AE-15D05FABE5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1" y="2448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1 w 1"/>
                    <a:gd name="T9" fmla="*/ 0 h 1"/>
                    <a:gd name="T10" fmla="*/ 1 w 1"/>
                    <a:gd name="T11" fmla="*/ 0 h 1"/>
                    <a:gd name="T12" fmla="*/ 1 w 1"/>
                    <a:gd name="T13" fmla="*/ 0 h 1"/>
                    <a:gd name="T14" fmla="*/ 0 w 1"/>
                    <a:gd name="T15" fmla="*/ 0 h 1"/>
                    <a:gd name="T16" fmla="*/ 0 w 1"/>
                    <a:gd name="T17" fmla="*/ 0 h 1"/>
                    <a:gd name="T18" fmla="*/ 0 w 1"/>
                    <a:gd name="T19" fmla="*/ 0 h 1"/>
                    <a:gd name="T20" fmla="*/ 0 w 1"/>
                    <a:gd name="T21" fmla="*/ 0 h 1"/>
                    <a:gd name="T22" fmla="*/ 0 w 1"/>
                    <a:gd name="T23" fmla="*/ 0 h 1"/>
                    <a:gd name="T24" fmla="*/ 0 w 1"/>
                    <a:gd name="T25" fmla="*/ 0 h 1"/>
                    <a:gd name="T26" fmla="*/ 0 w 1"/>
                    <a:gd name="T27" fmla="*/ 0 h 1"/>
                    <a:gd name="T28" fmla="*/ 0 w 1"/>
                    <a:gd name="T29" fmla="*/ 0 h 1"/>
                    <a:gd name="T30" fmla="*/ 0 w 1"/>
                    <a:gd name="T31" fmla="*/ 1 h 1"/>
                    <a:gd name="T32" fmla="*/ 0 w 1"/>
                    <a:gd name="T33" fmla="*/ 1 h 1"/>
                    <a:gd name="T34" fmla="*/ 0 w 1"/>
                    <a:gd name="T35" fmla="*/ 1 h 1"/>
                    <a:gd name="T36" fmla="*/ 0 w 1"/>
                    <a:gd name="T37" fmla="*/ 1 h 1"/>
                    <a:gd name="T38" fmla="*/ 0 w 1"/>
                    <a:gd name="T39" fmla="*/ 1 h 1"/>
                    <a:gd name="T40" fmla="*/ 0 w 1"/>
                    <a:gd name="T41" fmla="*/ 1 h 1"/>
                    <a:gd name="T42" fmla="*/ 0 w 1"/>
                    <a:gd name="T43" fmla="*/ 1 h 1"/>
                    <a:gd name="T44" fmla="*/ 0 w 1"/>
                    <a:gd name="T45" fmla="*/ 1 h 1"/>
                    <a:gd name="T46" fmla="*/ 0 w 1"/>
                    <a:gd name="T47" fmla="*/ 1 h 1"/>
                    <a:gd name="T48" fmla="*/ 0 w 1"/>
                    <a:gd name="T49" fmla="*/ 1 h 1"/>
                    <a:gd name="T50" fmla="*/ 0 w 1"/>
                    <a:gd name="T51" fmla="*/ 1 h 1"/>
                    <a:gd name="T52" fmla="*/ 0 w 1"/>
                    <a:gd name="T53" fmla="*/ 1 h 1"/>
                    <a:gd name="T54" fmla="*/ 0 w 1"/>
                    <a:gd name="T55" fmla="*/ 1 h 1"/>
                    <a:gd name="T56" fmla="*/ 0 w 1"/>
                    <a:gd name="T57" fmla="*/ 1 h 1"/>
                    <a:gd name="T58" fmla="*/ 0 w 1"/>
                    <a:gd name="T59" fmla="*/ 1 h 1"/>
                    <a:gd name="T60" fmla="*/ 1 w 1"/>
                    <a:gd name="T61" fmla="*/ 1 h 1"/>
                    <a:gd name="T62" fmla="*/ 1 w 1"/>
                    <a:gd name="T63" fmla="*/ 1 h 1"/>
                    <a:gd name="T64" fmla="*/ 1 w 1"/>
                    <a:gd name="T65" fmla="*/ 1 h 1"/>
                    <a:gd name="T66" fmla="*/ 1 w 1"/>
                    <a:gd name="T67" fmla="*/ 1 h 1"/>
                    <a:gd name="T68" fmla="*/ 1 w 1"/>
                    <a:gd name="T69" fmla="*/ 1 h 1"/>
                    <a:gd name="T70" fmla="*/ 1 w 1"/>
                    <a:gd name="T71" fmla="*/ 1 h 1"/>
                    <a:gd name="T72" fmla="*/ 1 w 1"/>
                    <a:gd name="T73" fmla="*/ 1 h 1"/>
                    <a:gd name="T74" fmla="*/ 1 w 1"/>
                    <a:gd name="T75" fmla="*/ 1 h 1"/>
                    <a:gd name="T76" fmla="*/ 1 w 1"/>
                    <a:gd name="T77" fmla="*/ 1 h 1"/>
                    <a:gd name="T78" fmla="*/ 1 w 1"/>
                    <a:gd name="T79" fmla="*/ 1 h 1"/>
                    <a:gd name="T80" fmla="*/ 1 w 1"/>
                    <a:gd name="T81" fmla="*/ 1 h 1"/>
                    <a:gd name="T82" fmla="*/ 1 w 1"/>
                    <a:gd name="T83" fmla="*/ 0 h 1"/>
                    <a:gd name="T84" fmla="*/ 1 w 1"/>
                    <a:gd name="T8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14" name="Freeform 118">
                  <a:extLst>
                    <a:ext uri="{FF2B5EF4-FFF2-40B4-BE49-F238E27FC236}">
                      <a16:creationId xmlns:a16="http://schemas.microsoft.com/office/drawing/2014/main" id="{139C76E3-7D78-F944-9493-18C5588847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3" y="2448"/>
                  <a:ext cx="4" cy="0"/>
                </a:xfrm>
                <a:custGeom>
                  <a:avLst/>
                  <a:gdLst>
                    <a:gd name="T0" fmla="*/ 0 w 2"/>
                    <a:gd name="T1" fmla="*/ 1 w 2"/>
                    <a:gd name="T2" fmla="*/ 1 w 2"/>
                    <a:gd name="T3" fmla="*/ 1 w 2"/>
                    <a:gd name="T4" fmla="*/ 1 w 2"/>
                    <a:gd name="T5" fmla="*/ 1 w 2"/>
                    <a:gd name="T6" fmla="*/ 1 w 2"/>
                    <a:gd name="T7" fmla="*/ 1 w 2"/>
                    <a:gd name="T8" fmla="*/ 1 w 2"/>
                    <a:gd name="T9" fmla="*/ 1 w 2"/>
                    <a:gd name="T10" fmla="*/ 1 w 2"/>
                    <a:gd name="T11" fmla="*/ 1 w 2"/>
                    <a:gd name="T12" fmla="*/ 1 w 2"/>
                    <a:gd name="T13" fmla="*/ 1 w 2"/>
                    <a:gd name="T14" fmla="*/ 1 w 2"/>
                    <a:gd name="T15" fmla="*/ 1 w 2"/>
                    <a:gd name="T16" fmla="*/ 1 w 2"/>
                    <a:gd name="T17" fmla="*/ 1 w 2"/>
                    <a:gd name="T18" fmla="*/ 1 w 2"/>
                    <a:gd name="T19" fmla="*/ 1 w 2"/>
                    <a:gd name="T20" fmla="*/ 1 w 2"/>
                    <a:gd name="T21" fmla="*/ 1 w 2"/>
                    <a:gd name="T22" fmla="*/ 1 w 2"/>
                    <a:gd name="T23" fmla="*/ 1 w 2"/>
                    <a:gd name="T24" fmla="*/ 1 w 2"/>
                    <a:gd name="T25" fmla="*/ 1 w 2"/>
                    <a:gd name="T26" fmla="*/ 1 w 2"/>
                    <a:gd name="T27" fmla="*/ 1 w 2"/>
                    <a:gd name="T28" fmla="*/ 1 w 2"/>
                    <a:gd name="T29" fmla="*/ 1 w 2"/>
                    <a:gd name="T30" fmla="*/ 2 w 2"/>
                    <a:gd name="T31" fmla="*/ 2 w 2"/>
                    <a:gd name="T32" fmla="*/ 2 w 2"/>
                    <a:gd name="T33" fmla="*/ 1 w 2"/>
                    <a:gd name="T34" fmla="*/ 1 w 2"/>
                    <a:gd name="T35" fmla="*/ 1 w 2"/>
                    <a:gd name="T36" fmla="*/ 1 w 2"/>
                    <a:gd name="T37" fmla="*/ 1 w 2"/>
                    <a:gd name="T38" fmla="*/ 1 w 2"/>
                    <a:gd name="T39" fmla="*/ 1 w 2"/>
                    <a:gd name="T40" fmla="*/ 1 w 2"/>
                    <a:gd name="T41" fmla="*/ 1 w 2"/>
                    <a:gd name="T42" fmla="*/ 1 w 2"/>
                    <a:gd name="T43" fmla="*/ 1 w 2"/>
                    <a:gd name="T44" fmla="*/ 1 w 2"/>
                    <a:gd name="T45" fmla="*/ 1 w 2"/>
                    <a:gd name="T46" fmla="*/ 1 w 2"/>
                    <a:gd name="T47" fmla="*/ 1 w 2"/>
                    <a:gd name="T48" fmla="*/ 1 w 2"/>
                    <a:gd name="T49" fmla="*/ 1 w 2"/>
                    <a:gd name="T50" fmla="*/ 1 w 2"/>
                    <a:gd name="T51" fmla="*/ 1 w 2"/>
                    <a:gd name="T52" fmla="*/ 0 w 2"/>
                    <a:gd name="T53" fmla="*/ 0 w 2"/>
                    <a:gd name="T54" fmla="*/ 0 w 2"/>
                    <a:gd name="T55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  <a:cxn ang="0">
                      <a:pos x="T42" y="0"/>
                    </a:cxn>
                    <a:cxn ang="0">
                      <a:pos x="T43" y="0"/>
                    </a:cxn>
                    <a:cxn ang="0">
                      <a:pos x="T44" y="0"/>
                    </a:cxn>
                    <a:cxn ang="0">
                      <a:pos x="T45" y="0"/>
                    </a:cxn>
                    <a:cxn ang="0">
                      <a:pos x="T46" y="0"/>
                    </a:cxn>
                    <a:cxn ang="0">
                      <a:pos x="T47" y="0"/>
                    </a:cxn>
                    <a:cxn ang="0">
                      <a:pos x="T48" y="0"/>
                    </a:cxn>
                    <a:cxn ang="0">
                      <a:pos x="T49" y="0"/>
                    </a:cxn>
                    <a:cxn ang="0">
                      <a:pos x="T50" y="0"/>
                    </a:cxn>
                    <a:cxn ang="0">
                      <a:pos x="T51" y="0"/>
                    </a:cxn>
                    <a:cxn ang="0">
                      <a:pos x="T52" y="0"/>
                    </a:cxn>
                    <a:cxn ang="0">
                      <a:pos x="T53" y="0"/>
                    </a:cxn>
                    <a:cxn ang="0">
                      <a:pos x="T54" y="0"/>
                    </a:cxn>
                    <a:cxn ang="0">
                      <a:pos x="T55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15" name="Freeform 119">
                  <a:extLst>
                    <a:ext uri="{FF2B5EF4-FFF2-40B4-BE49-F238E27FC236}">
                      <a16:creationId xmlns:a16="http://schemas.microsoft.com/office/drawing/2014/main" id="{19DC6273-7290-A34C-B798-3CADEA1787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7" y="2444"/>
                  <a:ext cx="2" cy="2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1 h 1"/>
                    <a:gd name="T14" fmla="*/ 0 w 1"/>
                    <a:gd name="T15" fmla="*/ 1 h 1"/>
                    <a:gd name="T16" fmla="*/ 0 w 1"/>
                    <a:gd name="T17" fmla="*/ 1 h 1"/>
                    <a:gd name="T18" fmla="*/ 0 w 1"/>
                    <a:gd name="T19" fmla="*/ 1 h 1"/>
                    <a:gd name="T20" fmla="*/ 0 w 1"/>
                    <a:gd name="T21" fmla="*/ 1 h 1"/>
                    <a:gd name="T22" fmla="*/ 1 w 1"/>
                    <a:gd name="T23" fmla="*/ 1 h 1"/>
                    <a:gd name="T24" fmla="*/ 1 w 1"/>
                    <a:gd name="T25" fmla="*/ 1 h 1"/>
                    <a:gd name="T26" fmla="*/ 1 w 1"/>
                    <a:gd name="T27" fmla="*/ 1 h 1"/>
                    <a:gd name="T28" fmla="*/ 1 w 1"/>
                    <a:gd name="T29" fmla="*/ 1 h 1"/>
                    <a:gd name="T30" fmla="*/ 1 w 1"/>
                    <a:gd name="T31" fmla="*/ 1 h 1"/>
                    <a:gd name="T32" fmla="*/ 1 w 1"/>
                    <a:gd name="T33" fmla="*/ 1 h 1"/>
                    <a:gd name="T34" fmla="*/ 1 w 1"/>
                    <a:gd name="T35" fmla="*/ 1 h 1"/>
                    <a:gd name="T36" fmla="*/ 1 w 1"/>
                    <a:gd name="T37" fmla="*/ 1 h 1"/>
                    <a:gd name="T38" fmla="*/ 1 w 1"/>
                    <a:gd name="T39" fmla="*/ 1 h 1"/>
                    <a:gd name="T40" fmla="*/ 1 w 1"/>
                    <a:gd name="T41" fmla="*/ 0 h 1"/>
                    <a:gd name="T42" fmla="*/ 1 w 1"/>
                    <a:gd name="T43" fmla="*/ 0 h 1"/>
                    <a:gd name="T44" fmla="*/ 1 w 1"/>
                    <a:gd name="T45" fmla="*/ 0 h 1"/>
                    <a:gd name="T46" fmla="*/ 1 w 1"/>
                    <a:gd name="T47" fmla="*/ 0 h 1"/>
                    <a:gd name="T48" fmla="*/ 1 w 1"/>
                    <a:gd name="T49" fmla="*/ 0 h 1"/>
                    <a:gd name="T50" fmla="*/ 1 w 1"/>
                    <a:gd name="T51" fmla="*/ 0 h 1"/>
                    <a:gd name="T52" fmla="*/ 1 w 1"/>
                    <a:gd name="T53" fmla="*/ 0 h 1"/>
                    <a:gd name="T54" fmla="*/ 1 w 1"/>
                    <a:gd name="T55" fmla="*/ 0 h 1"/>
                    <a:gd name="T56" fmla="*/ 0 w 1"/>
                    <a:gd name="T57" fmla="*/ 0 h 1"/>
                    <a:gd name="T58" fmla="*/ 0 w 1"/>
                    <a:gd name="T59" fmla="*/ 0 h 1"/>
                    <a:gd name="T60" fmla="*/ 0 w 1"/>
                    <a:gd name="T61" fmla="*/ 0 h 1"/>
                    <a:gd name="T62" fmla="*/ 0 w 1"/>
                    <a:gd name="T63" fmla="*/ 0 h 1"/>
                    <a:gd name="T64" fmla="*/ 0 w 1"/>
                    <a:gd name="T65" fmla="*/ 0 h 1"/>
                    <a:gd name="T66" fmla="*/ 0 w 1"/>
                    <a:gd name="T67" fmla="*/ 0 h 1"/>
                    <a:gd name="T68" fmla="*/ 0 w 1"/>
                    <a:gd name="T69" fmla="*/ 0 h 1"/>
                    <a:gd name="T70" fmla="*/ 0 w 1"/>
                    <a:gd name="T71" fmla="*/ 0 h 1"/>
                    <a:gd name="T72" fmla="*/ 0 w 1"/>
                    <a:gd name="T73" fmla="*/ 0 h 1"/>
                    <a:gd name="T74" fmla="*/ 0 w 1"/>
                    <a:gd name="T75" fmla="*/ 0 h 1"/>
                    <a:gd name="T76" fmla="*/ 0 w 1"/>
                    <a:gd name="T77" fmla="*/ 0 h 1"/>
                    <a:gd name="T78" fmla="*/ 0 w 1"/>
                    <a:gd name="T79" fmla="*/ 0 h 1"/>
                    <a:gd name="T80" fmla="*/ 0 w 1"/>
                    <a:gd name="T81" fmla="*/ 0 h 1"/>
                    <a:gd name="T82" fmla="*/ 0 w 1"/>
                    <a:gd name="T83" fmla="*/ 0 h 1"/>
                    <a:gd name="T84" fmla="*/ 0 w 1"/>
                    <a:gd name="T85" fmla="*/ 0 h 1"/>
                    <a:gd name="T86" fmla="*/ 0 w 1"/>
                    <a:gd name="T87" fmla="*/ 1 h 1"/>
                    <a:gd name="T88" fmla="*/ 0 w 1"/>
                    <a:gd name="T89" fmla="*/ 1 h 1"/>
                    <a:gd name="T90" fmla="*/ 0 w 1"/>
                    <a:gd name="T91" fmla="*/ 1 h 1"/>
                    <a:gd name="T92" fmla="*/ 0 w 1"/>
                    <a:gd name="T93" fmla="*/ 1 h 1"/>
                    <a:gd name="T94" fmla="*/ 0 w 1"/>
                    <a:gd name="T9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16" name="Freeform 120">
                  <a:extLst>
                    <a:ext uri="{FF2B5EF4-FFF2-40B4-BE49-F238E27FC236}">
                      <a16:creationId xmlns:a16="http://schemas.microsoft.com/office/drawing/2014/main" id="{5504E8A8-6A80-1E4C-99E1-5BEBCC84A0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9" y="244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1 w 1"/>
                    <a:gd name="T17" fmla="*/ 1 h 1"/>
                    <a:gd name="T18" fmla="*/ 1 w 1"/>
                    <a:gd name="T19" fmla="*/ 1 h 1"/>
                    <a:gd name="T20" fmla="*/ 1 w 1"/>
                    <a:gd name="T21" fmla="*/ 0 h 1"/>
                    <a:gd name="T22" fmla="*/ 1 w 1"/>
                    <a:gd name="T23" fmla="*/ 0 h 1"/>
                    <a:gd name="T24" fmla="*/ 1 w 1"/>
                    <a:gd name="T25" fmla="*/ 0 h 1"/>
                    <a:gd name="T26" fmla="*/ 1 w 1"/>
                    <a:gd name="T27" fmla="*/ 0 h 1"/>
                    <a:gd name="T28" fmla="*/ 1 w 1"/>
                    <a:gd name="T29" fmla="*/ 0 h 1"/>
                    <a:gd name="T30" fmla="*/ 0 w 1"/>
                    <a:gd name="T31" fmla="*/ 0 h 1"/>
                    <a:gd name="T32" fmla="*/ 0 w 1"/>
                    <a:gd name="T33" fmla="*/ 0 h 1"/>
                    <a:gd name="T34" fmla="*/ 0 w 1"/>
                    <a:gd name="T35" fmla="*/ 0 h 1"/>
                    <a:gd name="T36" fmla="*/ 0 w 1"/>
                    <a:gd name="T37" fmla="*/ 0 h 1"/>
                    <a:gd name="T38" fmla="*/ 0 w 1"/>
                    <a:gd name="T39" fmla="*/ 0 h 1"/>
                    <a:gd name="T40" fmla="*/ 0 w 1"/>
                    <a:gd name="T41" fmla="*/ 0 h 1"/>
                    <a:gd name="T42" fmla="*/ 0 w 1"/>
                    <a:gd name="T43" fmla="*/ 0 h 1"/>
                    <a:gd name="T44" fmla="*/ 0 w 1"/>
                    <a:gd name="T45" fmla="*/ 0 h 1"/>
                    <a:gd name="T46" fmla="*/ 0 w 1"/>
                    <a:gd name="T47" fmla="*/ 0 h 1"/>
                    <a:gd name="T48" fmla="*/ 0 w 1"/>
                    <a:gd name="T49" fmla="*/ 0 h 1"/>
                    <a:gd name="T50" fmla="*/ 0 w 1"/>
                    <a:gd name="T51" fmla="*/ 0 h 1"/>
                    <a:gd name="T52" fmla="*/ 0 w 1"/>
                    <a:gd name="T53" fmla="*/ 0 h 1"/>
                    <a:gd name="T54" fmla="*/ 0 w 1"/>
                    <a:gd name="T55" fmla="*/ 0 h 1"/>
                    <a:gd name="T56" fmla="*/ 0 w 1"/>
                    <a:gd name="T57" fmla="*/ 0 h 1"/>
                    <a:gd name="T58" fmla="*/ 0 w 1"/>
                    <a:gd name="T59" fmla="*/ 0 h 1"/>
                    <a:gd name="T60" fmla="*/ 0 w 1"/>
                    <a:gd name="T61" fmla="*/ 0 h 1"/>
                    <a:gd name="T62" fmla="*/ 0 w 1"/>
                    <a:gd name="T6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17" name="Freeform 121">
                  <a:extLst>
                    <a:ext uri="{FF2B5EF4-FFF2-40B4-BE49-F238E27FC236}">
                      <a16:creationId xmlns:a16="http://schemas.microsoft.com/office/drawing/2014/main" id="{4085D41F-7DAF-ED47-91C2-C3378A4DF3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7" y="2444"/>
                  <a:ext cx="3" cy="2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0 w 2"/>
                    <a:gd name="T7" fmla="*/ 0 h 1"/>
                    <a:gd name="T8" fmla="*/ 1 w 2"/>
                    <a:gd name="T9" fmla="*/ 0 h 1"/>
                    <a:gd name="T10" fmla="*/ 1 w 2"/>
                    <a:gd name="T11" fmla="*/ 0 h 1"/>
                    <a:gd name="T12" fmla="*/ 1 w 2"/>
                    <a:gd name="T13" fmla="*/ 0 h 1"/>
                    <a:gd name="T14" fmla="*/ 1 w 2"/>
                    <a:gd name="T15" fmla="*/ 0 h 1"/>
                    <a:gd name="T16" fmla="*/ 1 w 2"/>
                    <a:gd name="T17" fmla="*/ 0 h 1"/>
                    <a:gd name="T18" fmla="*/ 1 w 2"/>
                    <a:gd name="T19" fmla="*/ 0 h 1"/>
                    <a:gd name="T20" fmla="*/ 1 w 2"/>
                    <a:gd name="T21" fmla="*/ 0 h 1"/>
                    <a:gd name="T22" fmla="*/ 1 w 2"/>
                    <a:gd name="T23" fmla="*/ 0 h 1"/>
                    <a:gd name="T24" fmla="*/ 1 w 2"/>
                    <a:gd name="T25" fmla="*/ 1 h 1"/>
                    <a:gd name="T26" fmla="*/ 1 w 2"/>
                    <a:gd name="T27" fmla="*/ 1 h 1"/>
                    <a:gd name="T28" fmla="*/ 2 w 2"/>
                    <a:gd name="T29" fmla="*/ 1 h 1"/>
                    <a:gd name="T30" fmla="*/ 2 w 2"/>
                    <a:gd name="T31" fmla="*/ 1 h 1"/>
                    <a:gd name="T32" fmla="*/ 2 w 2"/>
                    <a:gd name="T33" fmla="*/ 1 h 1"/>
                    <a:gd name="T34" fmla="*/ 2 w 2"/>
                    <a:gd name="T35" fmla="*/ 1 h 1"/>
                    <a:gd name="T36" fmla="*/ 2 w 2"/>
                    <a:gd name="T37" fmla="*/ 0 h 1"/>
                    <a:gd name="T38" fmla="*/ 2 w 2"/>
                    <a:gd name="T39" fmla="*/ 0 h 1"/>
                    <a:gd name="T40" fmla="*/ 2 w 2"/>
                    <a:gd name="T41" fmla="*/ 0 h 1"/>
                    <a:gd name="T42" fmla="*/ 2 w 2"/>
                    <a:gd name="T43" fmla="*/ 0 h 1"/>
                    <a:gd name="T44" fmla="*/ 2 w 2"/>
                    <a:gd name="T45" fmla="*/ 0 h 1"/>
                    <a:gd name="T46" fmla="*/ 1 w 2"/>
                    <a:gd name="T47" fmla="*/ 0 h 1"/>
                    <a:gd name="T48" fmla="*/ 1 w 2"/>
                    <a:gd name="T49" fmla="*/ 0 h 1"/>
                    <a:gd name="T50" fmla="*/ 1 w 2"/>
                    <a:gd name="T51" fmla="*/ 0 h 1"/>
                    <a:gd name="T52" fmla="*/ 1 w 2"/>
                    <a:gd name="T53" fmla="*/ 0 h 1"/>
                    <a:gd name="T54" fmla="*/ 1 w 2"/>
                    <a:gd name="T55" fmla="*/ 0 h 1"/>
                    <a:gd name="T56" fmla="*/ 1 w 2"/>
                    <a:gd name="T57" fmla="*/ 0 h 1"/>
                    <a:gd name="T58" fmla="*/ 1 w 2"/>
                    <a:gd name="T59" fmla="*/ 0 h 1"/>
                    <a:gd name="T60" fmla="*/ 1 w 2"/>
                    <a:gd name="T61" fmla="*/ 0 h 1"/>
                    <a:gd name="T62" fmla="*/ 1 w 2"/>
                    <a:gd name="T63" fmla="*/ 0 h 1"/>
                    <a:gd name="T64" fmla="*/ 1 w 2"/>
                    <a:gd name="T65" fmla="*/ 0 h 1"/>
                    <a:gd name="T66" fmla="*/ 1 w 2"/>
                    <a:gd name="T67" fmla="*/ 0 h 1"/>
                    <a:gd name="T68" fmla="*/ 1 w 2"/>
                    <a:gd name="T69" fmla="*/ 0 h 1"/>
                    <a:gd name="T70" fmla="*/ 1 w 2"/>
                    <a:gd name="T71" fmla="*/ 0 h 1"/>
                    <a:gd name="T72" fmla="*/ 1 w 2"/>
                    <a:gd name="T73" fmla="*/ 0 h 1"/>
                    <a:gd name="T74" fmla="*/ 1 w 2"/>
                    <a:gd name="T75" fmla="*/ 0 h 1"/>
                    <a:gd name="T76" fmla="*/ 0 w 2"/>
                    <a:gd name="T77" fmla="*/ 0 h 1"/>
                    <a:gd name="T78" fmla="*/ 0 w 2"/>
                    <a:gd name="T79" fmla="*/ 0 h 1"/>
                    <a:gd name="T80" fmla="*/ 0 w 2"/>
                    <a:gd name="T81" fmla="*/ 0 h 1"/>
                    <a:gd name="T82" fmla="*/ 0 w 2"/>
                    <a:gd name="T83" fmla="*/ 0 h 1"/>
                    <a:gd name="T84" fmla="*/ 0 w 2"/>
                    <a:gd name="T85" fmla="*/ 0 h 1"/>
                    <a:gd name="T86" fmla="*/ 0 w 2"/>
                    <a:gd name="T87" fmla="*/ 0 h 1"/>
                    <a:gd name="T88" fmla="*/ 0 w 2"/>
                    <a:gd name="T89" fmla="*/ 0 h 1"/>
                    <a:gd name="T90" fmla="*/ 0 w 2"/>
                    <a:gd name="T91" fmla="*/ 0 h 1"/>
                    <a:gd name="T92" fmla="*/ 0 w 2"/>
                    <a:gd name="T9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18" name="Freeform 122">
                  <a:extLst>
                    <a:ext uri="{FF2B5EF4-FFF2-40B4-BE49-F238E27FC236}">
                      <a16:creationId xmlns:a16="http://schemas.microsoft.com/office/drawing/2014/main" id="{1BDF8628-56E9-2048-8F5F-563D233932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9" y="2448"/>
                  <a:ext cx="1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  <a:gd name="T10" fmla="*/ 1 w 1"/>
                    <a:gd name="T11" fmla="*/ 1 h 1"/>
                    <a:gd name="T12" fmla="*/ 1 w 1"/>
                    <a:gd name="T13" fmla="*/ 0 h 1"/>
                    <a:gd name="T14" fmla="*/ 1 w 1"/>
                    <a:gd name="T15" fmla="*/ 0 h 1"/>
                    <a:gd name="T16" fmla="*/ 1 w 1"/>
                    <a:gd name="T17" fmla="*/ 0 h 1"/>
                    <a:gd name="T18" fmla="*/ 1 w 1"/>
                    <a:gd name="T19" fmla="*/ 0 h 1"/>
                    <a:gd name="T20" fmla="*/ 1 w 1"/>
                    <a:gd name="T21" fmla="*/ 0 h 1"/>
                    <a:gd name="T22" fmla="*/ 1 w 1"/>
                    <a:gd name="T23" fmla="*/ 0 h 1"/>
                    <a:gd name="T24" fmla="*/ 1 w 1"/>
                    <a:gd name="T25" fmla="*/ 0 h 1"/>
                    <a:gd name="T26" fmla="*/ 1 w 1"/>
                    <a:gd name="T27" fmla="*/ 0 h 1"/>
                    <a:gd name="T28" fmla="*/ 1 w 1"/>
                    <a:gd name="T29" fmla="*/ 0 h 1"/>
                    <a:gd name="T30" fmla="*/ 1 w 1"/>
                    <a:gd name="T31" fmla="*/ 0 h 1"/>
                    <a:gd name="T32" fmla="*/ 1 w 1"/>
                    <a:gd name="T33" fmla="*/ 0 h 1"/>
                    <a:gd name="T34" fmla="*/ 1 w 1"/>
                    <a:gd name="T35" fmla="*/ 0 h 1"/>
                    <a:gd name="T36" fmla="*/ 1 w 1"/>
                    <a:gd name="T37" fmla="*/ 0 h 1"/>
                    <a:gd name="T38" fmla="*/ 1 w 1"/>
                    <a:gd name="T39" fmla="*/ 0 h 1"/>
                    <a:gd name="T40" fmla="*/ 0 w 1"/>
                    <a:gd name="T41" fmla="*/ 0 h 1"/>
                    <a:gd name="T42" fmla="*/ 0 w 1"/>
                    <a:gd name="T43" fmla="*/ 0 h 1"/>
                    <a:gd name="T44" fmla="*/ 1 w 1"/>
                    <a:gd name="T45" fmla="*/ 0 h 1"/>
                    <a:gd name="T46" fmla="*/ 1 w 1"/>
                    <a:gd name="T47" fmla="*/ 0 h 1"/>
                    <a:gd name="T48" fmla="*/ 1 w 1"/>
                    <a:gd name="T49" fmla="*/ 0 h 1"/>
                    <a:gd name="T50" fmla="*/ 1 w 1"/>
                    <a:gd name="T51" fmla="*/ 0 h 1"/>
                    <a:gd name="T52" fmla="*/ 0 w 1"/>
                    <a:gd name="T5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19" name="Freeform 123">
                  <a:extLst>
                    <a:ext uri="{FF2B5EF4-FFF2-40B4-BE49-F238E27FC236}">
                      <a16:creationId xmlns:a16="http://schemas.microsoft.com/office/drawing/2014/main" id="{4857132D-F04D-1D45-8DBD-C826EBD912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9" y="2443"/>
                  <a:ext cx="3" cy="0"/>
                </a:xfrm>
                <a:custGeom>
                  <a:avLst/>
                  <a:gdLst>
                    <a:gd name="T0" fmla="*/ 1 w 2"/>
                    <a:gd name="T1" fmla="*/ 1 w 2"/>
                    <a:gd name="T2" fmla="*/ 1 w 2"/>
                    <a:gd name="T3" fmla="*/ 1 w 2"/>
                    <a:gd name="T4" fmla="*/ 1 w 2"/>
                    <a:gd name="T5" fmla="*/ 1 w 2"/>
                    <a:gd name="T6" fmla="*/ 1 w 2"/>
                    <a:gd name="T7" fmla="*/ 1 w 2"/>
                    <a:gd name="T8" fmla="*/ 1 w 2"/>
                    <a:gd name="T9" fmla="*/ 1 w 2"/>
                    <a:gd name="T10" fmla="*/ 1 w 2"/>
                    <a:gd name="T11" fmla="*/ 1 w 2"/>
                    <a:gd name="T12" fmla="*/ 1 w 2"/>
                    <a:gd name="T13" fmla="*/ 1 w 2"/>
                    <a:gd name="T14" fmla="*/ 1 w 2"/>
                    <a:gd name="T15" fmla="*/ 1 w 2"/>
                    <a:gd name="T16" fmla="*/ 1 w 2"/>
                    <a:gd name="T17" fmla="*/ 1 w 2"/>
                    <a:gd name="T18" fmla="*/ 1 w 2"/>
                    <a:gd name="T19" fmla="*/ 1 w 2"/>
                    <a:gd name="T20" fmla="*/ 1 w 2"/>
                    <a:gd name="T21" fmla="*/ 1 w 2"/>
                    <a:gd name="T22" fmla="*/ 1 w 2"/>
                    <a:gd name="T23" fmla="*/ 1 w 2"/>
                    <a:gd name="T24" fmla="*/ 1 w 2"/>
                    <a:gd name="T25" fmla="*/ 1 w 2"/>
                    <a:gd name="T26" fmla="*/ 1 w 2"/>
                    <a:gd name="T27" fmla="*/ 1 w 2"/>
                    <a:gd name="T28" fmla="*/ 1 w 2"/>
                    <a:gd name="T29" fmla="*/ 1 w 2"/>
                    <a:gd name="T30" fmla="*/ 1 w 2"/>
                    <a:gd name="T31" fmla="*/ 1 w 2"/>
                    <a:gd name="T32" fmla="*/ 1 w 2"/>
                    <a:gd name="T33" fmla="*/ 1 w 2"/>
                    <a:gd name="T34" fmla="*/ 1 w 2"/>
                    <a:gd name="T35" fmla="*/ 1 w 2"/>
                    <a:gd name="T36" fmla="*/ 1 w 2"/>
                    <a:gd name="T37" fmla="*/ 1 w 2"/>
                    <a:gd name="T38" fmla="*/ 0 w 2"/>
                    <a:gd name="T39" fmla="*/ 0 w 2"/>
                    <a:gd name="T40" fmla="*/ 1 w 2"/>
                    <a:gd name="T41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20" name="Freeform 124">
                  <a:extLst>
                    <a:ext uri="{FF2B5EF4-FFF2-40B4-BE49-F238E27FC236}">
                      <a16:creationId xmlns:a16="http://schemas.microsoft.com/office/drawing/2014/main" id="{70C18C79-8C26-B546-8A18-CEF63C8845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42" y="2448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  <a:gd name="T12" fmla="*/ 1 w 1"/>
                    <a:gd name="T13" fmla="*/ 1 h 1"/>
                    <a:gd name="T14" fmla="*/ 1 w 1"/>
                    <a:gd name="T15" fmla="*/ 0 h 1"/>
                    <a:gd name="T16" fmla="*/ 1 w 1"/>
                    <a:gd name="T17" fmla="*/ 0 h 1"/>
                    <a:gd name="T18" fmla="*/ 1 w 1"/>
                    <a:gd name="T19" fmla="*/ 0 h 1"/>
                    <a:gd name="T20" fmla="*/ 0 w 1"/>
                    <a:gd name="T21" fmla="*/ 0 h 1"/>
                    <a:gd name="T22" fmla="*/ 0 w 1"/>
                    <a:gd name="T23" fmla="*/ 1 h 1"/>
                    <a:gd name="T24" fmla="*/ 0 w 1"/>
                    <a:gd name="T25" fmla="*/ 1 h 1"/>
                    <a:gd name="T26" fmla="*/ 1 w 1"/>
                    <a:gd name="T2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21" name="Freeform 125">
                  <a:extLst>
                    <a:ext uri="{FF2B5EF4-FFF2-40B4-BE49-F238E27FC236}">
                      <a16:creationId xmlns:a16="http://schemas.microsoft.com/office/drawing/2014/main" id="{77F80514-5065-E74A-86CC-33AF57C21F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40" y="2446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1 h 1"/>
                    <a:gd name="T14" fmla="*/ 0 w 1"/>
                    <a:gd name="T15" fmla="*/ 1 h 1"/>
                    <a:gd name="T16" fmla="*/ 0 w 1"/>
                    <a:gd name="T17" fmla="*/ 1 h 1"/>
                    <a:gd name="T18" fmla="*/ 1 w 1"/>
                    <a:gd name="T19" fmla="*/ 1 h 1"/>
                    <a:gd name="T20" fmla="*/ 1 w 1"/>
                    <a:gd name="T21" fmla="*/ 1 h 1"/>
                    <a:gd name="T22" fmla="*/ 1 w 1"/>
                    <a:gd name="T23" fmla="*/ 1 h 1"/>
                    <a:gd name="T24" fmla="*/ 1 w 1"/>
                    <a:gd name="T25" fmla="*/ 1 h 1"/>
                    <a:gd name="T26" fmla="*/ 1 w 1"/>
                    <a:gd name="T27" fmla="*/ 1 h 1"/>
                    <a:gd name="T28" fmla="*/ 1 w 1"/>
                    <a:gd name="T29" fmla="*/ 1 h 1"/>
                    <a:gd name="T30" fmla="*/ 1 w 1"/>
                    <a:gd name="T31" fmla="*/ 1 h 1"/>
                    <a:gd name="T32" fmla="*/ 1 w 1"/>
                    <a:gd name="T33" fmla="*/ 1 h 1"/>
                    <a:gd name="T34" fmla="*/ 1 w 1"/>
                    <a:gd name="T35" fmla="*/ 1 h 1"/>
                    <a:gd name="T36" fmla="*/ 1 w 1"/>
                    <a:gd name="T37" fmla="*/ 1 h 1"/>
                    <a:gd name="T38" fmla="*/ 1 w 1"/>
                    <a:gd name="T39" fmla="*/ 1 h 1"/>
                    <a:gd name="T40" fmla="*/ 1 w 1"/>
                    <a:gd name="T41" fmla="*/ 1 h 1"/>
                    <a:gd name="T42" fmla="*/ 1 w 1"/>
                    <a:gd name="T43" fmla="*/ 0 h 1"/>
                    <a:gd name="T44" fmla="*/ 1 w 1"/>
                    <a:gd name="T45" fmla="*/ 0 h 1"/>
                    <a:gd name="T46" fmla="*/ 1 w 1"/>
                    <a:gd name="T47" fmla="*/ 0 h 1"/>
                    <a:gd name="T48" fmla="*/ 1 w 1"/>
                    <a:gd name="T49" fmla="*/ 0 h 1"/>
                    <a:gd name="T50" fmla="*/ 1 w 1"/>
                    <a:gd name="T51" fmla="*/ 0 h 1"/>
                    <a:gd name="T52" fmla="*/ 1 w 1"/>
                    <a:gd name="T53" fmla="*/ 0 h 1"/>
                    <a:gd name="T54" fmla="*/ 1 w 1"/>
                    <a:gd name="T55" fmla="*/ 0 h 1"/>
                    <a:gd name="T56" fmla="*/ 1 w 1"/>
                    <a:gd name="T57" fmla="*/ 0 h 1"/>
                    <a:gd name="T58" fmla="*/ 0 w 1"/>
                    <a:gd name="T59" fmla="*/ 0 h 1"/>
                    <a:gd name="T60" fmla="*/ 0 w 1"/>
                    <a:gd name="T6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22" name="Freeform 126">
                  <a:extLst>
                    <a:ext uri="{FF2B5EF4-FFF2-40B4-BE49-F238E27FC236}">
                      <a16:creationId xmlns:a16="http://schemas.microsoft.com/office/drawing/2014/main" id="{1E58FCED-F850-8C40-857A-61B2424960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42" y="2444"/>
                  <a:ext cx="4" cy="2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1 h 1"/>
                    <a:gd name="T4" fmla="*/ 1 w 2"/>
                    <a:gd name="T5" fmla="*/ 1 h 1"/>
                    <a:gd name="T6" fmla="*/ 1 w 2"/>
                    <a:gd name="T7" fmla="*/ 1 h 1"/>
                    <a:gd name="T8" fmla="*/ 2 w 2"/>
                    <a:gd name="T9" fmla="*/ 1 h 1"/>
                    <a:gd name="T10" fmla="*/ 2 w 2"/>
                    <a:gd name="T11" fmla="*/ 1 h 1"/>
                    <a:gd name="T12" fmla="*/ 2 w 2"/>
                    <a:gd name="T13" fmla="*/ 1 h 1"/>
                    <a:gd name="T14" fmla="*/ 2 w 2"/>
                    <a:gd name="T15" fmla="*/ 1 h 1"/>
                    <a:gd name="T16" fmla="*/ 2 w 2"/>
                    <a:gd name="T17" fmla="*/ 1 h 1"/>
                    <a:gd name="T18" fmla="*/ 2 w 2"/>
                    <a:gd name="T19" fmla="*/ 1 h 1"/>
                    <a:gd name="T20" fmla="*/ 2 w 2"/>
                    <a:gd name="T21" fmla="*/ 1 h 1"/>
                    <a:gd name="T22" fmla="*/ 2 w 2"/>
                    <a:gd name="T23" fmla="*/ 0 h 1"/>
                    <a:gd name="T24" fmla="*/ 2 w 2"/>
                    <a:gd name="T25" fmla="*/ 0 h 1"/>
                    <a:gd name="T26" fmla="*/ 2 w 2"/>
                    <a:gd name="T27" fmla="*/ 0 h 1"/>
                    <a:gd name="T28" fmla="*/ 2 w 2"/>
                    <a:gd name="T29" fmla="*/ 0 h 1"/>
                    <a:gd name="T30" fmla="*/ 2 w 2"/>
                    <a:gd name="T31" fmla="*/ 0 h 1"/>
                    <a:gd name="T32" fmla="*/ 1 w 2"/>
                    <a:gd name="T33" fmla="*/ 0 h 1"/>
                    <a:gd name="T34" fmla="*/ 1 w 2"/>
                    <a:gd name="T35" fmla="*/ 0 h 1"/>
                    <a:gd name="T36" fmla="*/ 1 w 2"/>
                    <a:gd name="T37" fmla="*/ 0 h 1"/>
                    <a:gd name="T38" fmla="*/ 1 w 2"/>
                    <a:gd name="T39" fmla="*/ 0 h 1"/>
                    <a:gd name="T40" fmla="*/ 1 w 2"/>
                    <a:gd name="T41" fmla="*/ 1 h 1"/>
                    <a:gd name="T42" fmla="*/ 1 w 2"/>
                    <a:gd name="T43" fmla="*/ 1 h 1"/>
                    <a:gd name="T44" fmla="*/ 1 w 2"/>
                    <a:gd name="T45" fmla="*/ 1 h 1"/>
                    <a:gd name="T46" fmla="*/ 0 w 2"/>
                    <a:gd name="T47" fmla="*/ 1 h 1"/>
                    <a:gd name="T48" fmla="*/ 0 w 2"/>
                    <a:gd name="T49" fmla="*/ 1 h 1"/>
                    <a:gd name="T50" fmla="*/ 1 w 2"/>
                    <a:gd name="T51" fmla="*/ 1 h 1"/>
                    <a:gd name="T52" fmla="*/ 1 w 2"/>
                    <a:gd name="T5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23" name="Freeform 127">
                  <a:extLst>
                    <a:ext uri="{FF2B5EF4-FFF2-40B4-BE49-F238E27FC236}">
                      <a16:creationId xmlns:a16="http://schemas.microsoft.com/office/drawing/2014/main" id="{18BDCE28-45C9-2544-9A18-2D544315FD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9" y="2461"/>
                  <a:ext cx="21" cy="14"/>
                </a:xfrm>
                <a:custGeom>
                  <a:avLst/>
                  <a:gdLst>
                    <a:gd name="T0" fmla="*/ 6 w 12"/>
                    <a:gd name="T1" fmla="*/ 2 h 8"/>
                    <a:gd name="T2" fmla="*/ 6 w 12"/>
                    <a:gd name="T3" fmla="*/ 2 h 8"/>
                    <a:gd name="T4" fmla="*/ 5 w 12"/>
                    <a:gd name="T5" fmla="*/ 2 h 8"/>
                    <a:gd name="T6" fmla="*/ 5 w 12"/>
                    <a:gd name="T7" fmla="*/ 2 h 8"/>
                    <a:gd name="T8" fmla="*/ 5 w 12"/>
                    <a:gd name="T9" fmla="*/ 3 h 8"/>
                    <a:gd name="T10" fmla="*/ 4 w 12"/>
                    <a:gd name="T11" fmla="*/ 3 h 8"/>
                    <a:gd name="T12" fmla="*/ 3 w 12"/>
                    <a:gd name="T13" fmla="*/ 3 h 8"/>
                    <a:gd name="T14" fmla="*/ 3 w 12"/>
                    <a:gd name="T15" fmla="*/ 4 h 8"/>
                    <a:gd name="T16" fmla="*/ 3 w 12"/>
                    <a:gd name="T17" fmla="*/ 4 h 8"/>
                    <a:gd name="T18" fmla="*/ 2 w 12"/>
                    <a:gd name="T19" fmla="*/ 4 h 8"/>
                    <a:gd name="T20" fmla="*/ 2 w 12"/>
                    <a:gd name="T21" fmla="*/ 5 h 8"/>
                    <a:gd name="T22" fmla="*/ 2 w 12"/>
                    <a:gd name="T23" fmla="*/ 5 h 8"/>
                    <a:gd name="T24" fmla="*/ 2 w 12"/>
                    <a:gd name="T25" fmla="*/ 5 h 8"/>
                    <a:gd name="T26" fmla="*/ 2 w 12"/>
                    <a:gd name="T27" fmla="*/ 6 h 8"/>
                    <a:gd name="T28" fmla="*/ 2 w 12"/>
                    <a:gd name="T29" fmla="*/ 6 h 8"/>
                    <a:gd name="T30" fmla="*/ 1 w 12"/>
                    <a:gd name="T31" fmla="*/ 6 h 8"/>
                    <a:gd name="T32" fmla="*/ 2 w 12"/>
                    <a:gd name="T33" fmla="*/ 6 h 8"/>
                    <a:gd name="T34" fmla="*/ 1 w 12"/>
                    <a:gd name="T35" fmla="*/ 7 h 8"/>
                    <a:gd name="T36" fmla="*/ 1 w 12"/>
                    <a:gd name="T37" fmla="*/ 7 h 8"/>
                    <a:gd name="T38" fmla="*/ 1 w 12"/>
                    <a:gd name="T39" fmla="*/ 8 h 8"/>
                    <a:gd name="T40" fmla="*/ 1 w 12"/>
                    <a:gd name="T41" fmla="*/ 7 h 8"/>
                    <a:gd name="T42" fmla="*/ 1 w 12"/>
                    <a:gd name="T43" fmla="*/ 8 h 8"/>
                    <a:gd name="T44" fmla="*/ 1 w 12"/>
                    <a:gd name="T45" fmla="*/ 8 h 8"/>
                    <a:gd name="T46" fmla="*/ 2 w 12"/>
                    <a:gd name="T47" fmla="*/ 8 h 8"/>
                    <a:gd name="T48" fmla="*/ 3 w 12"/>
                    <a:gd name="T49" fmla="*/ 8 h 8"/>
                    <a:gd name="T50" fmla="*/ 3 w 12"/>
                    <a:gd name="T51" fmla="*/ 8 h 8"/>
                    <a:gd name="T52" fmla="*/ 4 w 12"/>
                    <a:gd name="T53" fmla="*/ 7 h 8"/>
                    <a:gd name="T54" fmla="*/ 4 w 12"/>
                    <a:gd name="T55" fmla="*/ 7 h 8"/>
                    <a:gd name="T56" fmla="*/ 4 w 12"/>
                    <a:gd name="T57" fmla="*/ 6 h 8"/>
                    <a:gd name="T58" fmla="*/ 4 w 12"/>
                    <a:gd name="T59" fmla="*/ 5 h 8"/>
                    <a:gd name="T60" fmla="*/ 5 w 12"/>
                    <a:gd name="T61" fmla="*/ 5 h 8"/>
                    <a:gd name="T62" fmla="*/ 5 w 12"/>
                    <a:gd name="T63" fmla="*/ 5 h 8"/>
                    <a:gd name="T64" fmla="*/ 5 w 12"/>
                    <a:gd name="T65" fmla="*/ 5 h 8"/>
                    <a:gd name="T66" fmla="*/ 6 w 12"/>
                    <a:gd name="T67" fmla="*/ 5 h 8"/>
                    <a:gd name="T68" fmla="*/ 6 w 12"/>
                    <a:gd name="T69" fmla="*/ 4 h 8"/>
                    <a:gd name="T70" fmla="*/ 6 w 12"/>
                    <a:gd name="T71" fmla="*/ 4 h 8"/>
                    <a:gd name="T72" fmla="*/ 7 w 12"/>
                    <a:gd name="T73" fmla="*/ 3 h 8"/>
                    <a:gd name="T74" fmla="*/ 8 w 12"/>
                    <a:gd name="T75" fmla="*/ 3 h 8"/>
                    <a:gd name="T76" fmla="*/ 9 w 12"/>
                    <a:gd name="T77" fmla="*/ 3 h 8"/>
                    <a:gd name="T78" fmla="*/ 10 w 12"/>
                    <a:gd name="T79" fmla="*/ 2 h 8"/>
                    <a:gd name="T80" fmla="*/ 11 w 12"/>
                    <a:gd name="T81" fmla="*/ 2 h 8"/>
                    <a:gd name="T82" fmla="*/ 12 w 12"/>
                    <a:gd name="T83" fmla="*/ 0 h 8"/>
                    <a:gd name="T84" fmla="*/ 11 w 12"/>
                    <a:gd name="T85" fmla="*/ 0 h 8"/>
                    <a:gd name="T86" fmla="*/ 10 w 12"/>
                    <a:gd name="T87" fmla="*/ 0 h 8"/>
                    <a:gd name="T88" fmla="*/ 9 w 12"/>
                    <a:gd name="T89" fmla="*/ 1 h 8"/>
                    <a:gd name="T90" fmla="*/ 9 w 12"/>
                    <a:gd name="T91" fmla="*/ 1 h 8"/>
                    <a:gd name="T92" fmla="*/ 9 w 12"/>
                    <a:gd name="T93" fmla="*/ 1 h 8"/>
                    <a:gd name="T94" fmla="*/ 8 w 12"/>
                    <a:gd name="T95" fmla="*/ 1 h 8"/>
                    <a:gd name="T96" fmla="*/ 8 w 12"/>
                    <a:gd name="T97" fmla="*/ 1 h 8"/>
                    <a:gd name="T98" fmla="*/ 7 w 12"/>
                    <a:gd name="T99" fmla="*/ 2 h 8"/>
                    <a:gd name="T100" fmla="*/ 7 w 12"/>
                    <a:gd name="T10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2" h="8">
                      <a:moveTo>
                        <a:pt x="6" y="2"/>
                      </a:move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1" y="6"/>
                        <a:pt x="1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0" y="7"/>
                      </a:cubicBezTo>
                      <a:cubicBezTo>
                        <a:pt x="0" y="7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5" y="6"/>
                        <a:pt x="5" y="6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6" y="5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3"/>
                      </a:cubicBezTo>
                      <a:cubicBezTo>
                        <a:pt x="7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2"/>
                        <a:pt x="9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1"/>
                        <a:pt x="11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9" y="0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24" name="Freeform 128">
                  <a:extLst>
                    <a:ext uri="{FF2B5EF4-FFF2-40B4-BE49-F238E27FC236}">
                      <a16:creationId xmlns:a16="http://schemas.microsoft.com/office/drawing/2014/main" id="{473BC420-83D9-BC4F-BA9B-EBF663BD26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48" y="2444"/>
                  <a:ext cx="3" cy="2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0 w 2"/>
                    <a:gd name="T5" fmla="*/ 1 h 1"/>
                    <a:gd name="T6" fmla="*/ 0 w 2"/>
                    <a:gd name="T7" fmla="*/ 1 h 1"/>
                    <a:gd name="T8" fmla="*/ 0 w 2"/>
                    <a:gd name="T9" fmla="*/ 1 h 1"/>
                    <a:gd name="T10" fmla="*/ 0 w 2"/>
                    <a:gd name="T11" fmla="*/ 1 h 1"/>
                    <a:gd name="T12" fmla="*/ 0 w 2"/>
                    <a:gd name="T13" fmla="*/ 1 h 1"/>
                    <a:gd name="T14" fmla="*/ 0 w 2"/>
                    <a:gd name="T15" fmla="*/ 1 h 1"/>
                    <a:gd name="T16" fmla="*/ 1 w 2"/>
                    <a:gd name="T17" fmla="*/ 1 h 1"/>
                    <a:gd name="T18" fmla="*/ 1 w 2"/>
                    <a:gd name="T19" fmla="*/ 1 h 1"/>
                    <a:gd name="T20" fmla="*/ 1 w 2"/>
                    <a:gd name="T21" fmla="*/ 1 h 1"/>
                    <a:gd name="T22" fmla="*/ 1 w 2"/>
                    <a:gd name="T23" fmla="*/ 0 h 1"/>
                    <a:gd name="T24" fmla="*/ 1 w 2"/>
                    <a:gd name="T25" fmla="*/ 0 h 1"/>
                    <a:gd name="T26" fmla="*/ 1 w 2"/>
                    <a:gd name="T27" fmla="*/ 0 h 1"/>
                    <a:gd name="T28" fmla="*/ 1 w 2"/>
                    <a:gd name="T29" fmla="*/ 0 h 1"/>
                    <a:gd name="T30" fmla="*/ 1 w 2"/>
                    <a:gd name="T31" fmla="*/ 0 h 1"/>
                    <a:gd name="T32" fmla="*/ 1 w 2"/>
                    <a:gd name="T33" fmla="*/ 0 h 1"/>
                    <a:gd name="T34" fmla="*/ 1 w 2"/>
                    <a:gd name="T35" fmla="*/ 0 h 1"/>
                    <a:gd name="T36" fmla="*/ 1 w 2"/>
                    <a:gd name="T37" fmla="*/ 0 h 1"/>
                    <a:gd name="T38" fmla="*/ 0 w 2"/>
                    <a:gd name="T39" fmla="*/ 0 h 1"/>
                    <a:gd name="T40" fmla="*/ 0 w 2"/>
                    <a:gd name="T41" fmla="*/ 0 h 1"/>
                    <a:gd name="T42" fmla="*/ 0 w 2"/>
                    <a:gd name="T43" fmla="*/ 0 h 1"/>
                    <a:gd name="T44" fmla="*/ 0 w 2"/>
                    <a:gd name="T4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25" name="Freeform 129">
                  <a:extLst>
                    <a:ext uri="{FF2B5EF4-FFF2-40B4-BE49-F238E27FC236}">
                      <a16:creationId xmlns:a16="http://schemas.microsoft.com/office/drawing/2014/main" id="{BF00EE7C-1E7A-C247-9CC0-6B35F811D4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46" y="2441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1 w 1"/>
                    <a:gd name="T17" fmla="*/ 1 h 1"/>
                    <a:gd name="T18" fmla="*/ 1 w 1"/>
                    <a:gd name="T19" fmla="*/ 1 h 1"/>
                    <a:gd name="T20" fmla="*/ 1 w 1"/>
                    <a:gd name="T21" fmla="*/ 1 h 1"/>
                    <a:gd name="T22" fmla="*/ 1 w 1"/>
                    <a:gd name="T23" fmla="*/ 1 h 1"/>
                    <a:gd name="T24" fmla="*/ 1 w 1"/>
                    <a:gd name="T25" fmla="*/ 1 h 1"/>
                    <a:gd name="T26" fmla="*/ 1 w 1"/>
                    <a:gd name="T27" fmla="*/ 1 h 1"/>
                    <a:gd name="T28" fmla="*/ 1 w 1"/>
                    <a:gd name="T29" fmla="*/ 1 h 1"/>
                    <a:gd name="T30" fmla="*/ 1 w 1"/>
                    <a:gd name="T31" fmla="*/ 1 h 1"/>
                    <a:gd name="T32" fmla="*/ 1 w 1"/>
                    <a:gd name="T33" fmla="*/ 1 h 1"/>
                    <a:gd name="T34" fmla="*/ 1 w 1"/>
                    <a:gd name="T35" fmla="*/ 1 h 1"/>
                    <a:gd name="T36" fmla="*/ 1 w 1"/>
                    <a:gd name="T37" fmla="*/ 1 h 1"/>
                    <a:gd name="T38" fmla="*/ 1 w 1"/>
                    <a:gd name="T39" fmla="*/ 0 h 1"/>
                    <a:gd name="T40" fmla="*/ 1 w 1"/>
                    <a:gd name="T41" fmla="*/ 0 h 1"/>
                    <a:gd name="T42" fmla="*/ 1 w 1"/>
                    <a:gd name="T43" fmla="*/ 0 h 1"/>
                    <a:gd name="T44" fmla="*/ 1 w 1"/>
                    <a:gd name="T45" fmla="*/ 0 h 1"/>
                    <a:gd name="T46" fmla="*/ 1 w 1"/>
                    <a:gd name="T47" fmla="*/ 0 h 1"/>
                    <a:gd name="T48" fmla="*/ 1 w 1"/>
                    <a:gd name="T49" fmla="*/ 0 h 1"/>
                    <a:gd name="T50" fmla="*/ 1 w 1"/>
                    <a:gd name="T51" fmla="*/ 0 h 1"/>
                    <a:gd name="T52" fmla="*/ 1 w 1"/>
                    <a:gd name="T53" fmla="*/ 0 h 1"/>
                    <a:gd name="T54" fmla="*/ 1 w 1"/>
                    <a:gd name="T55" fmla="*/ 0 h 1"/>
                    <a:gd name="T56" fmla="*/ 1 w 1"/>
                    <a:gd name="T57" fmla="*/ 0 h 1"/>
                    <a:gd name="T58" fmla="*/ 1 w 1"/>
                    <a:gd name="T59" fmla="*/ 0 h 1"/>
                    <a:gd name="T60" fmla="*/ 1 w 1"/>
                    <a:gd name="T61" fmla="*/ 0 h 1"/>
                    <a:gd name="T62" fmla="*/ 1 w 1"/>
                    <a:gd name="T63" fmla="*/ 0 h 1"/>
                    <a:gd name="T64" fmla="*/ 1 w 1"/>
                    <a:gd name="T65" fmla="*/ 0 h 1"/>
                    <a:gd name="T66" fmla="*/ 1 w 1"/>
                    <a:gd name="T67" fmla="*/ 0 h 1"/>
                    <a:gd name="T68" fmla="*/ 1 w 1"/>
                    <a:gd name="T69" fmla="*/ 0 h 1"/>
                    <a:gd name="T70" fmla="*/ 0 w 1"/>
                    <a:gd name="T71" fmla="*/ 0 h 1"/>
                    <a:gd name="T72" fmla="*/ 0 w 1"/>
                    <a:gd name="T73" fmla="*/ 0 h 1"/>
                    <a:gd name="T74" fmla="*/ 0 w 1"/>
                    <a:gd name="T75" fmla="*/ 0 h 1"/>
                    <a:gd name="T76" fmla="*/ 0 w 1"/>
                    <a:gd name="T77" fmla="*/ 0 h 1"/>
                    <a:gd name="T78" fmla="*/ 0 w 1"/>
                    <a:gd name="T79" fmla="*/ 0 h 1"/>
                    <a:gd name="T80" fmla="*/ 0 w 1"/>
                    <a:gd name="T81" fmla="*/ 0 h 1"/>
                    <a:gd name="T82" fmla="*/ 0 w 1"/>
                    <a:gd name="T8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26" name="Freeform 130">
                  <a:extLst>
                    <a:ext uri="{FF2B5EF4-FFF2-40B4-BE49-F238E27FC236}">
                      <a16:creationId xmlns:a16="http://schemas.microsoft.com/office/drawing/2014/main" id="{61112399-7B55-F746-974B-6D55EF5204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90" y="2455"/>
                  <a:ext cx="4" cy="0"/>
                </a:xfrm>
                <a:custGeom>
                  <a:avLst/>
                  <a:gdLst>
                    <a:gd name="T0" fmla="*/ 1 w 2"/>
                    <a:gd name="T1" fmla="*/ 1 w 2"/>
                    <a:gd name="T2" fmla="*/ 1 w 2"/>
                    <a:gd name="T3" fmla="*/ 1 w 2"/>
                    <a:gd name="T4" fmla="*/ 1 w 2"/>
                    <a:gd name="T5" fmla="*/ 1 w 2"/>
                    <a:gd name="T6" fmla="*/ 1 w 2"/>
                    <a:gd name="T7" fmla="*/ 2 w 2"/>
                    <a:gd name="T8" fmla="*/ 2 w 2"/>
                    <a:gd name="T9" fmla="*/ 2 w 2"/>
                    <a:gd name="T10" fmla="*/ 2 w 2"/>
                    <a:gd name="T11" fmla="*/ 2 w 2"/>
                    <a:gd name="T12" fmla="*/ 1 w 2"/>
                    <a:gd name="T13" fmla="*/ 1 w 2"/>
                    <a:gd name="T14" fmla="*/ 1 w 2"/>
                    <a:gd name="T15" fmla="*/ 1 w 2"/>
                    <a:gd name="T16" fmla="*/ 1 w 2"/>
                    <a:gd name="T17" fmla="*/ 0 w 2"/>
                    <a:gd name="T18" fmla="*/ 0 w 2"/>
                    <a:gd name="T19" fmla="*/ 0 w 2"/>
                    <a:gd name="T20" fmla="*/ 0 w 2"/>
                    <a:gd name="T21" fmla="*/ 1 w 2"/>
                    <a:gd name="T22" fmla="*/ 1 w 2"/>
                    <a:gd name="T2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27" name="Freeform 131">
                  <a:extLst>
                    <a:ext uri="{FF2B5EF4-FFF2-40B4-BE49-F238E27FC236}">
                      <a16:creationId xmlns:a16="http://schemas.microsoft.com/office/drawing/2014/main" id="{D0D5C3B8-0678-9E49-9C89-B325996A87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0" y="2448"/>
                  <a:ext cx="12" cy="14"/>
                </a:xfrm>
                <a:custGeom>
                  <a:avLst/>
                  <a:gdLst>
                    <a:gd name="T0" fmla="*/ 0 w 7"/>
                    <a:gd name="T1" fmla="*/ 3 h 8"/>
                    <a:gd name="T2" fmla="*/ 0 w 7"/>
                    <a:gd name="T3" fmla="*/ 3 h 8"/>
                    <a:gd name="T4" fmla="*/ 0 w 7"/>
                    <a:gd name="T5" fmla="*/ 4 h 8"/>
                    <a:gd name="T6" fmla="*/ 0 w 7"/>
                    <a:gd name="T7" fmla="*/ 4 h 8"/>
                    <a:gd name="T8" fmla="*/ 2 w 7"/>
                    <a:gd name="T9" fmla="*/ 4 h 8"/>
                    <a:gd name="T10" fmla="*/ 2 w 7"/>
                    <a:gd name="T11" fmla="*/ 3 h 8"/>
                    <a:gd name="T12" fmla="*/ 3 w 7"/>
                    <a:gd name="T13" fmla="*/ 3 h 8"/>
                    <a:gd name="T14" fmla="*/ 3 w 7"/>
                    <a:gd name="T15" fmla="*/ 3 h 8"/>
                    <a:gd name="T16" fmla="*/ 3 w 7"/>
                    <a:gd name="T17" fmla="*/ 4 h 8"/>
                    <a:gd name="T18" fmla="*/ 3 w 7"/>
                    <a:gd name="T19" fmla="*/ 4 h 8"/>
                    <a:gd name="T20" fmla="*/ 4 w 7"/>
                    <a:gd name="T21" fmla="*/ 3 h 8"/>
                    <a:gd name="T22" fmla="*/ 4 w 7"/>
                    <a:gd name="T23" fmla="*/ 4 h 8"/>
                    <a:gd name="T24" fmla="*/ 4 w 7"/>
                    <a:gd name="T25" fmla="*/ 4 h 8"/>
                    <a:gd name="T26" fmla="*/ 4 w 7"/>
                    <a:gd name="T27" fmla="*/ 4 h 8"/>
                    <a:gd name="T28" fmla="*/ 3 w 7"/>
                    <a:gd name="T29" fmla="*/ 4 h 8"/>
                    <a:gd name="T30" fmla="*/ 2 w 7"/>
                    <a:gd name="T31" fmla="*/ 4 h 8"/>
                    <a:gd name="T32" fmla="*/ 1 w 7"/>
                    <a:gd name="T33" fmla="*/ 5 h 8"/>
                    <a:gd name="T34" fmla="*/ 1 w 7"/>
                    <a:gd name="T35" fmla="*/ 5 h 8"/>
                    <a:gd name="T36" fmla="*/ 1 w 7"/>
                    <a:gd name="T37" fmla="*/ 5 h 8"/>
                    <a:gd name="T38" fmla="*/ 2 w 7"/>
                    <a:gd name="T39" fmla="*/ 5 h 8"/>
                    <a:gd name="T40" fmla="*/ 2 w 7"/>
                    <a:gd name="T41" fmla="*/ 5 h 8"/>
                    <a:gd name="T42" fmla="*/ 2 w 7"/>
                    <a:gd name="T43" fmla="*/ 5 h 8"/>
                    <a:gd name="T44" fmla="*/ 3 w 7"/>
                    <a:gd name="T45" fmla="*/ 5 h 8"/>
                    <a:gd name="T46" fmla="*/ 3 w 7"/>
                    <a:gd name="T47" fmla="*/ 5 h 8"/>
                    <a:gd name="T48" fmla="*/ 2 w 7"/>
                    <a:gd name="T49" fmla="*/ 5 h 8"/>
                    <a:gd name="T50" fmla="*/ 2 w 7"/>
                    <a:gd name="T51" fmla="*/ 6 h 8"/>
                    <a:gd name="T52" fmla="*/ 1 w 7"/>
                    <a:gd name="T53" fmla="*/ 6 h 8"/>
                    <a:gd name="T54" fmla="*/ 1 w 7"/>
                    <a:gd name="T55" fmla="*/ 7 h 8"/>
                    <a:gd name="T56" fmla="*/ 2 w 7"/>
                    <a:gd name="T57" fmla="*/ 7 h 8"/>
                    <a:gd name="T58" fmla="*/ 2 w 7"/>
                    <a:gd name="T59" fmla="*/ 7 h 8"/>
                    <a:gd name="T60" fmla="*/ 3 w 7"/>
                    <a:gd name="T61" fmla="*/ 8 h 8"/>
                    <a:gd name="T62" fmla="*/ 3 w 7"/>
                    <a:gd name="T63" fmla="*/ 8 h 8"/>
                    <a:gd name="T64" fmla="*/ 4 w 7"/>
                    <a:gd name="T65" fmla="*/ 7 h 8"/>
                    <a:gd name="T66" fmla="*/ 4 w 7"/>
                    <a:gd name="T67" fmla="*/ 6 h 8"/>
                    <a:gd name="T68" fmla="*/ 5 w 7"/>
                    <a:gd name="T69" fmla="*/ 6 h 8"/>
                    <a:gd name="T70" fmla="*/ 5 w 7"/>
                    <a:gd name="T71" fmla="*/ 5 h 8"/>
                    <a:gd name="T72" fmla="*/ 5 w 7"/>
                    <a:gd name="T73" fmla="*/ 4 h 8"/>
                    <a:gd name="T74" fmla="*/ 7 w 7"/>
                    <a:gd name="T75" fmla="*/ 3 h 8"/>
                    <a:gd name="T76" fmla="*/ 7 w 7"/>
                    <a:gd name="T77" fmla="*/ 3 h 8"/>
                    <a:gd name="T78" fmla="*/ 6 w 7"/>
                    <a:gd name="T79" fmla="*/ 2 h 8"/>
                    <a:gd name="T80" fmla="*/ 6 w 7"/>
                    <a:gd name="T81" fmla="*/ 2 h 8"/>
                    <a:gd name="T82" fmla="*/ 5 w 7"/>
                    <a:gd name="T83" fmla="*/ 2 h 8"/>
                    <a:gd name="T84" fmla="*/ 5 w 7"/>
                    <a:gd name="T85" fmla="*/ 0 h 8"/>
                    <a:gd name="T86" fmla="*/ 5 w 7"/>
                    <a:gd name="T87" fmla="*/ 0 h 8"/>
                    <a:gd name="T88" fmla="*/ 4 w 7"/>
                    <a:gd name="T89" fmla="*/ 0 h 8"/>
                    <a:gd name="T90" fmla="*/ 3 w 7"/>
                    <a:gd name="T91" fmla="*/ 1 h 8"/>
                    <a:gd name="T92" fmla="*/ 4 w 7"/>
                    <a:gd name="T93" fmla="*/ 2 h 8"/>
                    <a:gd name="T94" fmla="*/ 4 w 7"/>
                    <a:gd name="T95" fmla="*/ 2 h 8"/>
                    <a:gd name="T96" fmla="*/ 3 w 7"/>
                    <a:gd name="T97" fmla="*/ 2 h 8"/>
                    <a:gd name="T98" fmla="*/ 3 w 7"/>
                    <a:gd name="T99" fmla="*/ 2 h 8"/>
                    <a:gd name="T100" fmla="*/ 3 w 7"/>
                    <a:gd name="T101" fmla="*/ 1 h 8"/>
                    <a:gd name="T102" fmla="*/ 2 w 7"/>
                    <a:gd name="T103" fmla="*/ 1 h 8"/>
                    <a:gd name="T104" fmla="*/ 2 w 7"/>
                    <a:gd name="T105" fmla="*/ 2 h 8"/>
                    <a:gd name="T106" fmla="*/ 1 w 7"/>
                    <a:gd name="T107" fmla="*/ 1 h 8"/>
                    <a:gd name="T108" fmla="*/ 1 w 7"/>
                    <a:gd name="T109" fmla="*/ 1 h 8"/>
                    <a:gd name="T110" fmla="*/ 2 w 7"/>
                    <a:gd name="T111" fmla="*/ 1 h 8"/>
                    <a:gd name="T112" fmla="*/ 1 w 7"/>
                    <a:gd name="T113" fmla="*/ 0 h 8"/>
                    <a:gd name="T114" fmla="*/ 1 w 7"/>
                    <a:gd name="T115" fmla="*/ 1 h 8"/>
                    <a:gd name="T116" fmla="*/ 0 w 7"/>
                    <a:gd name="T117" fmla="*/ 1 h 8"/>
                    <a:gd name="T118" fmla="*/ 0 w 7"/>
                    <a:gd name="T119" fmla="*/ 2 h 8"/>
                    <a:gd name="T120" fmla="*/ 0 w 7"/>
                    <a:gd name="T12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7" h="8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1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28" name="Freeform 132">
                  <a:extLst>
                    <a:ext uri="{FF2B5EF4-FFF2-40B4-BE49-F238E27FC236}">
                      <a16:creationId xmlns:a16="http://schemas.microsoft.com/office/drawing/2014/main" id="{CF8887CE-7157-9942-806E-BD86BFD861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90" y="2455"/>
                  <a:ext cx="7" cy="6"/>
                </a:xfrm>
                <a:custGeom>
                  <a:avLst/>
                  <a:gdLst>
                    <a:gd name="T0" fmla="*/ 3 w 4"/>
                    <a:gd name="T1" fmla="*/ 2 h 3"/>
                    <a:gd name="T2" fmla="*/ 3 w 4"/>
                    <a:gd name="T3" fmla="*/ 2 h 3"/>
                    <a:gd name="T4" fmla="*/ 3 w 4"/>
                    <a:gd name="T5" fmla="*/ 2 h 3"/>
                    <a:gd name="T6" fmla="*/ 4 w 4"/>
                    <a:gd name="T7" fmla="*/ 2 h 3"/>
                    <a:gd name="T8" fmla="*/ 3 w 4"/>
                    <a:gd name="T9" fmla="*/ 2 h 3"/>
                    <a:gd name="T10" fmla="*/ 3 w 4"/>
                    <a:gd name="T11" fmla="*/ 1 h 3"/>
                    <a:gd name="T12" fmla="*/ 3 w 4"/>
                    <a:gd name="T13" fmla="*/ 1 h 3"/>
                    <a:gd name="T14" fmla="*/ 3 w 4"/>
                    <a:gd name="T15" fmla="*/ 1 h 3"/>
                    <a:gd name="T16" fmla="*/ 3 w 4"/>
                    <a:gd name="T17" fmla="*/ 1 h 3"/>
                    <a:gd name="T18" fmla="*/ 3 w 4"/>
                    <a:gd name="T19" fmla="*/ 1 h 3"/>
                    <a:gd name="T20" fmla="*/ 3 w 4"/>
                    <a:gd name="T21" fmla="*/ 1 h 3"/>
                    <a:gd name="T22" fmla="*/ 2 w 4"/>
                    <a:gd name="T23" fmla="*/ 1 h 3"/>
                    <a:gd name="T24" fmla="*/ 2 w 4"/>
                    <a:gd name="T25" fmla="*/ 1 h 3"/>
                    <a:gd name="T26" fmla="*/ 2 w 4"/>
                    <a:gd name="T27" fmla="*/ 1 h 3"/>
                    <a:gd name="T28" fmla="*/ 2 w 4"/>
                    <a:gd name="T29" fmla="*/ 1 h 3"/>
                    <a:gd name="T30" fmla="*/ 2 w 4"/>
                    <a:gd name="T31" fmla="*/ 1 h 3"/>
                    <a:gd name="T32" fmla="*/ 2 w 4"/>
                    <a:gd name="T33" fmla="*/ 1 h 3"/>
                    <a:gd name="T34" fmla="*/ 1 w 4"/>
                    <a:gd name="T35" fmla="*/ 1 h 3"/>
                    <a:gd name="T36" fmla="*/ 1 w 4"/>
                    <a:gd name="T37" fmla="*/ 1 h 3"/>
                    <a:gd name="T38" fmla="*/ 1 w 4"/>
                    <a:gd name="T39" fmla="*/ 1 h 3"/>
                    <a:gd name="T40" fmla="*/ 1 w 4"/>
                    <a:gd name="T41" fmla="*/ 1 h 3"/>
                    <a:gd name="T42" fmla="*/ 1 w 4"/>
                    <a:gd name="T43" fmla="*/ 1 h 3"/>
                    <a:gd name="T44" fmla="*/ 1 w 4"/>
                    <a:gd name="T45" fmla="*/ 1 h 3"/>
                    <a:gd name="T46" fmla="*/ 1 w 4"/>
                    <a:gd name="T47" fmla="*/ 2 h 3"/>
                    <a:gd name="T48" fmla="*/ 1 w 4"/>
                    <a:gd name="T49" fmla="*/ 2 h 3"/>
                    <a:gd name="T50" fmla="*/ 1 w 4"/>
                    <a:gd name="T51" fmla="*/ 2 h 3"/>
                    <a:gd name="T52" fmla="*/ 0 w 4"/>
                    <a:gd name="T53" fmla="*/ 2 h 3"/>
                    <a:gd name="T54" fmla="*/ 0 w 4"/>
                    <a:gd name="T55" fmla="*/ 2 h 3"/>
                    <a:gd name="T56" fmla="*/ 0 w 4"/>
                    <a:gd name="T57" fmla="*/ 2 h 3"/>
                    <a:gd name="T58" fmla="*/ 1 w 4"/>
                    <a:gd name="T59" fmla="*/ 2 h 3"/>
                    <a:gd name="T60" fmla="*/ 1 w 4"/>
                    <a:gd name="T61" fmla="*/ 2 h 3"/>
                    <a:gd name="T62" fmla="*/ 1 w 4"/>
                    <a:gd name="T63" fmla="*/ 2 h 3"/>
                    <a:gd name="T64" fmla="*/ 1 w 4"/>
                    <a:gd name="T65" fmla="*/ 2 h 3"/>
                    <a:gd name="T66" fmla="*/ 1 w 4"/>
                    <a:gd name="T67" fmla="*/ 2 h 3"/>
                    <a:gd name="T68" fmla="*/ 2 w 4"/>
                    <a:gd name="T69" fmla="*/ 2 h 3"/>
                    <a:gd name="T70" fmla="*/ 2 w 4"/>
                    <a:gd name="T71" fmla="*/ 2 h 3"/>
                    <a:gd name="T72" fmla="*/ 2 w 4"/>
                    <a:gd name="T73" fmla="*/ 2 h 3"/>
                    <a:gd name="T74" fmla="*/ 2 w 4"/>
                    <a:gd name="T75" fmla="*/ 2 h 3"/>
                    <a:gd name="T76" fmla="*/ 2 w 4"/>
                    <a:gd name="T77" fmla="*/ 2 h 3"/>
                    <a:gd name="T78" fmla="*/ 1 w 4"/>
                    <a:gd name="T79" fmla="*/ 2 h 3"/>
                    <a:gd name="T80" fmla="*/ 2 w 4"/>
                    <a:gd name="T81" fmla="*/ 3 h 3"/>
                    <a:gd name="T82" fmla="*/ 2 w 4"/>
                    <a:gd name="T83" fmla="*/ 3 h 3"/>
                    <a:gd name="T84" fmla="*/ 2 w 4"/>
                    <a:gd name="T85" fmla="*/ 2 h 3"/>
                    <a:gd name="T86" fmla="*/ 2 w 4"/>
                    <a:gd name="T87" fmla="*/ 2 h 3"/>
                    <a:gd name="T88" fmla="*/ 2 w 4"/>
                    <a:gd name="T89" fmla="*/ 2 h 3"/>
                    <a:gd name="T90" fmla="*/ 3 w 4"/>
                    <a:gd name="T9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" h="3">
                      <a:moveTo>
                        <a:pt x="3" y="2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29" name="Freeform 133">
                  <a:extLst>
                    <a:ext uri="{FF2B5EF4-FFF2-40B4-BE49-F238E27FC236}">
                      <a16:creationId xmlns:a16="http://schemas.microsoft.com/office/drawing/2014/main" id="{59349E38-0DFD-C24A-A8A6-E2D1DB57B1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9" y="2446"/>
                  <a:ext cx="12" cy="6"/>
                </a:xfrm>
                <a:custGeom>
                  <a:avLst/>
                  <a:gdLst>
                    <a:gd name="T0" fmla="*/ 1 w 7"/>
                    <a:gd name="T1" fmla="*/ 1 h 3"/>
                    <a:gd name="T2" fmla="*/ 1 w 7"/>
                    <a:gd name="T3" fmla="*/ 1 h 3"/>
                    <a:gd name="T4" fmla="*/ 0 w 7"/>
                    <a:gd name="T5" fmla="*/ 2 h 3"/>
                    <a:gd name="T6" fmla="*/ 1 w 7"/>
                    <a:gd name="T7" fmla="*/ 2 h 3"/>
                    <a:gd name="T8" fmla="*/ 1 w 7"/>
                    <a:gd name="T9" fmla="*/ 2 h 3"/>
                    <a:gd name="T10" fmla="*/ 2 w 7"/>
                    <a:gd name="T11" fmla="*/ 2 h 3"/>
                    <a:gd name="T12" fmla="*/ 2 w 7"/>
                    <a:gd name="T13" fmla="*/ 2 h 3"/>
                    <a:gd name="T14" fmla="*/ 2 w 7"/>
                    <a:gd name="T15" fmla="*/ 2 h 3"/>
                    <a:gd name="T16" fmla="*/ 2 w 7"/>
                    <a:gd name="T17" fmla="*/ 2 h 3"/>
                    <a:gd name="T18" fmla="*/ 3 w 7"/>
                    <a:gd name="T19" fmla="*/ 2 h 3"/>
                    <a:gd name="T20" fmla="*/ 3 w 7"/>
                    <a:gd name="T21" fmla="*/ 2 h 3"/>
                    <a:gd name="T22" fmla="*/ 3 w 7"/>
                    <a:gd name="T23" fmla="*/ 2 h 3"/>
                    <a:gd name="T24" fmla="*/ 3 w 7"/>
                    <a:gd name="T25" fmla="*/ 2 h 3"/>
                    <a:gd name="T26" fmla="*/ 2 w 7"/>
                    <a:gd name="T27" fmla="*/ 2 h 3"/>
                    <a:gd name="T28" fmla="*/ 2 w 7"/>
                    <a:gd name="T29" fmla="*/ 2 h 3"/>
                    <a:gd name="T30" fmla="*/ 2 w 7"/>
                    <a:gd name="T31" fmla="*/ 2 h 3"/>
                    <a:gd name="T32" fmla="*/ 2 w 7"/>
                    <a:gd name="T33" fmla="*/ 3 h 3"/>
                    <a:gd name="T34" fmla="*/ 2 w 7"/>
                    <a:gd name="T35" fmla="*/ 3 h 3"/>
                    <a:gd name="T36" fmla="*/ 3 w 7"/>
                    <a:gd name="T37" fmla="*/ 3 h 3"/>
                    <a:gd name="T38" fmla="*/ 3 w 7"/>
                    <a:gd name="T39" fmla="*/ 3 h 3"/>
                    <a:gd name="T40" fmla="*/ 3 w 7"/>
                    <a:gd name="T41" fmla="*/ 3 h 3"/>
                    <a:gd name="T42" fmla="*/ 3 w 7"/>
                    <a:gd name="T43" fmla="*/ 3 h 3"/>
                    <a:gd name="T44" fmla="*/ 4 w 7"/>
                    <a:gd name="T45" fmla="*/ 3 h 3"/>
                    <a:gd name="T46" fmla="*/ 4 w 7"/>
                    <a:gd name="T47" fmla="*/ 3 h 3"/>
                    <a:gd name="T48" fmla="*/ 5 w 7"/>
                    <a:gd name="T49" fmla="*/ 3 h 3"/>
                    <a:gd name="T50" fmla="*/ 5 w 7"/>
                    <a:gd name="T51" fmla="*/ 3 h 3"/>
                    <a:gd name="T52" fmla="*/ 6 w 7"/>
                    <a:gd name="T53" fmla="*/ 3 h 3"/>
                    <a:gd name="T54" fmla="*/ 6 w 7"/>
                    <a:gd name="T55" fmla="*/ 2 h 3"/>
                    <a:gd name="T56" fmla="*/ 7 w 7"/>
                    <a:gd name="T57" fmla="*/ 2 h 3"/>
                    <a:gd name="T58" fmla="*/ 7 w 7"/>
                    <a:gd name="T59" fmla="*/ 1 h 3"/>
                    <a:gd name="T60" fmla="*/ 6 w 7"/>
                    <a:gd name="T61" fmla="*/ 1 h 3"/>
                    <a:gd name="T62" fmla="*/ 6 w 7"/>
                    <a:gd name="T63" fmla="*/ 1 h 3"/>
                    <a:gd name="T64" fmla="*/ 6 w 7"/>
                    <a:gd name="T65" fmla="*/ 1 h 3"/>
                    <a:gd name="T66" fmla="*/ 5 w 7"/>
                    <a:gd name="T67" fmla="*/ 1 h 3"/>
                    <a:gd name="T68" fmla="*/ 5 w 7"/>
                    <a:gd name="T69" fmla="*/ 1 h 3"/>
                    <a:gd name="T70" fmla="*/ 5 w 7"/>
                    <a:gd name="T71" fmla="*/ 1 h 3"/>
                    <a:gd name="T72" fmla="*/ 4 w 7"/>
                    <a:gd name="T73" fmla="*/ 1 h 3"/>
                    <a:gd name="T74" fmla="*/ 4 w 7"/>
                    <a:gd name="T75" fmla="*/ 1 h 3"/>
                    <a:gd name="T76" fmla="*/ 4 w 7"/>
                    <a:gd name="T77" fmla="*/ 1 h 3"/>
                    <a:gd name="T78" fmla="*/ 4 w 7"/>
                    <a:gd name="T79" fmla="*/ 1 h 3"/>
                    <a:gd name="T80" fmla="*/ 4 w 7"/>
                    <a:gd name="T81" fmla="*/ 1 h 3"/>
                    <a:gd name="T82" fmla="*/ 4 w 7"/>
                    <a:gd name="T83" fmla="*/ 1 h 3"/>
                    <a:gd name="T84" fmla="*/ 3 w 7"/>
                    <a:gd name="T85" fmla="*/ 1 h 3"/>
                    <a:gd name="T86" fmla="*/ 3 w 7"/>
                    <a:gd name="T87" fmla="*/ 1 h 3"/>
                    <a:gd name="T88" fmla="*/ 3 w 7"/>
                    <a:gd name="T89" fmla="*/ 1 h 3"/>
                    <a:gd name="T90" fmla="*/ 2 w 7"/>
                    <a:gd name="T91" fmla="*/ 1 h 3"/>
                    <a:gd name="T92" fmla="*/ 2 w 7"/>
                    <a:gd name="T93" fmla="*/ 1 h 3"/>
                    <a:gd name="T94" fmla="*/ 1 w 7"/>
                    <a:gd name="T95" fmla="*/ 0 h 3"/>
                    <a:gd name="T96" fmla="*/ 1 w 7"/>
                    <a:gd name="T97" fmla="*/ 0 h 3"/>
                    <a:gd name="T98" fmla="*/ 1 w 7"/>
                    <a:gd name="T99" fmla="*/ 1 h 3"/>
                    <a:gd name="T100" fmla="*/ 1 w 7"/>
                    <a:gd name="T101" fmla="*/ 1 h 3"/>
                    <a:gd name="T102" fmla="*/ 1 w 7"/>
                    <a:gd name="T103" fmla="*/ 1 h 3"/>
                    <a:gd name="T104" fmla="*/ 1 w 7"/>
                    <a:gd name="T105" fmla="*/ 1 h 3"/>
                    <a:gd name="T106" fmla="*/ 0 w 7"/>
                    <a:gd name="T10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" h="3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30" name="Freeform 134">
                  <a:extLst>
                    <a:ext uri="{FF2B5EF4-FFF2-40B4-BE49-F238E27FC236}">
                      <a16:creationId xmlns:a16="http://schemas.microsoft.com/office/drawing/2014/main" id="{F7B49458-4D57-454D-8C99-605CFB3170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7" y="2480"/>
                  <a:ext cx="3" cy="2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1 h 1"/>
                    <a:gd name="T4" fmla="*/ 1 w 2"/>
                    <a:gd name="T5" fmla="*/ 1 h 1"/>
                    <a:gd name="T6" fmla="*/ 1 w 2"/>
                    <a:gd name="T7" fmla="*/ 1 h 1"/>
                    <a:gd name="T8" fmla="*/ 1 w 2"/>
                    <a:gd name="T9" fmla="*/ 1 h 1"/>
                    <a:gd name="T10" fmla="*/ 1 w 2"/>
                    <a:gd name="T11" fmla="*/ 1 h 1"/>
                    <a:gd name="T12" fmla="*/ 1 w 2"/>
                    <a:gd name="T13" fmla="*/ 1 h 1"/>
                    <a:gd name="T14" fmla="*/ 2 w 2"/>
                    <a:gd name="T15" fmla="*/ 1 h 1"/>
                    <a:gd name="T16" fmla="*/ 2 w 2"/>
                    <a:gd name="T17" fmla="*/ 0 h 1"/>
                    <a:gd name="T18" fmla="*/ 2 w 2"/>
                    <a:gd name="T19" fmla="*/ 0 h 1"/>
                    <a:gd name="T20" fmla="*/ 2 w 2"/>
                    <a:gd name="T21" fmla="*/ 0 h 1"/>
                    <a:gd name="T22" fmla="*/ 1 w 2"/>
                    <a:gd name="T23" fmla="*/ 0 h 1"/>
                    <a:gd name="T24" fmla="*/ 1 w 2"/>
                    <a:gd name="T25" fmla="*/ 0 h 1"/>
                    <a:gd name="T26" fmla="*/ 1 w 2"/>
                    <a:gd name="T27" fmla="*/ 0 h 1"/>
                    <a:gd name="T28" fmla="*/ 1 w 2"/>
                    <a:gd name="T29" fmla="*/ 1 h 1"/>
                    <a:gd name="T30" fmla="*/ 1 w 2"/>
                    <a:gd name="T31" fmla="*/ 1 h 1"/>
                    <a:gd name="T32" fmla="*/ 0 w 2"/>
                    <a:gd name="T33" fmla="*/ 1 h 1"/>
                    <a:gd name="T34" fmla="*/ 0 w 2"/>
                    <a:gd name="T35" fmla="*/ 1 h 1"/>
                    <a:gd name="T36" fmla="*/ 0 w 2"/>
                    <a:gd name="T37" fmla="*/ 1 h 1"/>
                    <a:gd name="T38" fmla="*/ 0 w 2"/>
                    <a:gd name="T39" fmla="*/ 1 h 1"/>
                    <a:gd name="T40" fmla="*/ 0 w 2"/>
                    <a:gd name="T41" fmla="*/ 1 h 1"/>
                    <a:gd name="T42" fmla="*/ 0 w 2"/>
                    <a:gd name="T43" fmla="*/ 1 h 1"/>
                    <a:gd name="T44" fmla="*/ 1 w 2"/>
                    <a:gd name="T4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31" name="Freeform 135">
                  <a:extLst>
                    <a:ext uri="{FF2B5EF4-FFF2-40B4-BE49-F238E27FC236}">
                      <a16:creationId xmlns:a16="http://schemas.microsoft.com/office/drawing/2014/main" id="{E3F32D8E-A95A-7748-85E6-D628B25AE8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7" y="2529"/>
                  <a:ext cx="20" cy="32"/>
                </a:xfrm>
                <a:custGeom>
                  <a:avLst/>
                  <a:gdLst>
                    <a:gd name="T0" fmla="*/ 10 w 11"/>
                    <a:gd name="T1" fmla="*/ 13 h 18"/>
                    <a:gd name="T2" fmla="*/ 9 w 11"/>
                    <a:gd name="T3" fmla="*/ 12 h 18"/>
                    <a:gd name="T4" fmla="*/ 9 w 11"/>
                    <a:gd name="T5" fmla="*/ 12 h 18"/>
                    <a:gd name="T6" fmla="*/ 9 w 11"/>
                    <a:gd name="T7" fmla="*/ 11 h 18"/>
                    <a:gd name="T8" fmla="*/ 9 w 11"/>
                    <a:gd name="T9" fmla="*/ 10 h 18"/>
                    <a:gd name="T10" fmla="*/ 8 w 11"/>
                    <a:gd name="T11" fmla="*/ 9 h 18"/>
                    <a:gd name="T12" fmla="*/ 8 w 11"/>
                    <a:gd name="T13" fmla="*/ 7 h 18"/>
                    <a:gd name="T14" fmla="*/ 7 w 11"/>
                    <a:gd name="T15" fmla="*/ 6 h 18"/>
                    <a:gd name="T16" fmla="*/ 7 w 11"/>
                    <a:gd name="T17" fmla="*/ 6 h 18"/>
                    <a:gd name="T18" fmla="*/ 7 w 11"/>
                    <a:gd name="T19" fmla="*/ 6 h 18"/>
                    <a:gd name="T20" fmla="*/ 7 w 11"/>
                    <a:gd name="T21" fmla="*/ 5 h 18"/>
                    <a:gd name="T22" fmla="*/ 8 w 11"/>
                    <a:gd name="T23" fmla="*/ 4 h 18"/>
                    <a:gd name="T24" fmla="*/ 8 w 11"/>
                    <a:gd name="T25" fmla="*/ 2 h 18"/>
                    <a:gd name="T26" fmla="*/ 7 w 11"/>
                    <a:gd name="T27" fmla="*/ 2 h 18"/>
                    <a:gd name="T28" fmla="*/ 7 w 11"/>
                    <a:gd name="T29" fmla="*/ 2 h 18"/>
                    <a:gd name="T30" fmla="*/ 8 w 11"/>
                    <a:gd name="T31" fmla="*/ 0 h 18"/>
                    <a:gd name="T32" fmla="*/ 7 w 11"/>
                    <a:gd name="T33" fmla="*/ 1 h 18"/>
                    <a:gd name="T34" fmla="*/ 6 w 11"/>
                    <a:gd name="T35" fmla="*/ 1 h 18"/>
                    <a:gd name="T36" fmla="*/ 5 w 11"/>
                    <a:gd name="T37" fmla="*/ 1 h 18"/>
                    <a:gd name="T38" fmla="*/ 5 w 11"/>
                    <a:gd name="T39" fmla="*/ 2 h 18"/>
                    <a:gd name="T40" fmla="*/ 4 w 11"/>
                    <a:gd name="T41" fmla="*/ 3 h 18"/>
                    <a:gd name="T42" fmla="*/ 4 w 11"/>
                    <a:gd name="T43" fmla="*/ 3 h 18"/>
                    <a:gd name="T44" fmla="*/ 3 w 11"/>
                    <a:gd name="T45" fmla="*/ 4 h 18"/>
                    <a:gd name="T46" fmla="*/ 4 w 11"/>
                    <a:gd name="T47" fmla="*/ 4 h 18"/>
                    <a:gd name="T48" fmla="*/ 4 w 11"/>
                    <a:gd name="T49" fmla="*/ 4 h 18"/>
                    <a:gd name="T50" fmla="*/ 4 w 11"/>
                    <a:gd name="T51" fmla="*/ 5 h 18"/>
                    <a:gd name="T52" fmla="*/ 3 w 11"/>
                    <a:gd name="T53" fmla="*/ 6 h 18"/>
                    <a:gd name="T54" fmla="*/ 3 w 11"/>
                    <a:gd name="T55" fmla="*/ 7 h 18"/>
                    <a:gd name="T56" fmla="*/ 4 w 11"/>
                    <a:gd name="T57" fmla="*/ 5 h 18"/>
                    <a:gd name="T58" fmla="*/ 4 w 11"/>
                    <a:gd name="T59" fmla="*/ 6 h 18"/>
                    <a:gd name="T60" fmla="*/ 4 w 11"/>
                    <a:gd name="T61" fmla="*/ 7 h 18"/>
                    <a:gd name="T62" fmla="*/ 3 w 11"/>
                    <a:gd name="T63" fmla="*/ 8 h 18"/>
                    <a:gd name="T64" fmla="*/ 4 w 11"/>
                    <a:gd name="T65" fmla="*/ 8 h 18"/>
                    <a:gd name="T66" fmla="*/ 4 w 11"/>
                    <a:gd name="T67" fmla="*/ 8 h 18"/>
                    <a:gd name="T68" fmla="*/ 5 w 11"/>
                    <a:gd name="T69" fmla="*/ 8 h 18"/>
                    <a:gd name="T70" fmla="*/ 5 w 11"/>
                    <a:gd name="T71" fmla="*/ 8 h 18"/>
                    <a:gd name="T72" fmla="*/ 5 w 11"/>
                    <a:gd name="T73" fmla="*/ 9 h 18"/>
                    <a:gd name="T74" fmla="*/ 6 w 11"/>
                    <a:gd name="T75" fmla="*/ 9 h 18"/>
                    <a:gd name="T76" fmla="*/ 5 w 11"/>
                    <a:gd name="T77" fmla="*/ 10 h 18"/>
                    <a:gd name="T78" fmla="*/ 5 w 11"/>
                    <a:gd name="T79" fmla="*/ 11 h 18"/>
                    <a:gd name="T80" fmla="*/ 5 w 11"/>
                    <a:gd name="T81" fmla="*/ 11 h 18"/>
                    <a:gd name="T82" fmla="*/ 3 w 11"/>
                    <a:gd name="T83" fmla="*/ 12 h 18"/>
                    <a:gd name="T84" fmla="*/ 3 w 11"/>
                    <a:gd name="T85" fmla="*/ 12 h 18"/>
                    <a:gd name="T86" fmla="*/ 3 w 11"/>
                    <a:gd name="T87" fmla="*/ 12 h 18"/>
                    <a:gd name="T88" fmla="*/ 3 w 11"/>
                    <a:gd name="T89" fmla="*/ 13 h 18"/>
                    <a:gd name="T90" fmla="*/ 2 w 11"/>
                    <a:gd name="T91" fmla="*/ 15 h 18"/>
                    <a:gd name="T92" fmla="*/ 3 w 11"/>
                    <a:gd name="T93" fmla="*/ 15 h 18"/>
                    <a:gd name="T94" fmla="*/ 3 w 11"/>
                    <a:gd name="T95" fmla="*/ 15 h 18"/>
                    <a:gd name="T96" fmla="*/ 4 w 11"/>
                    <a:gd name="T97" fmla="*/ 15 h 18"/>
                    <a:gd name="T98" fmla="*/ 3 w 11"/>
                    <a:gd name="T99" fmla="*/ 15 h 18"/>
                    <a:gd name="T100" fmla="*/ 0 w 11"/>
                    <a:gd name="T101" fmla="*/ 18 h 18"/>
                    <a:gd name="T102" fmla="*/ 2 w 11"/>
                    <a:gd name="T103" fmla="*/ 17 h 18"/>
                    <a:gd name="T104" fmla="*/ 4 w 11"/>
                    <a:gd name="T105" fmla="*/ 17 h 18"/>
                    <a:gd name="T106" fmla="*/ 4 w 11"/>
                    <a:gd name="T107" fmla="*/ 17 h 18"/>
                    <a:gd name="T108" fmla="*/ 5 w 11"/>
                    <a:gd name="T109" fmla="*/ 17 h 18"/>
                    <a:gd name="T110" fmla="*/ 6 w 11"/>
                    <a:gd name="T111" fmla="*/ 16 h 18"/>
                    <a:gd name="T112" fmla="*/ 7 w 11"/>
                    <a:gd name="T113" fmla="*/ 16 h 18"/>
                    <a:gd name="T114" fmla="*/ 8 w 11"/>
                    <a:gd name="T115" fmla="*/ 16 h 18"/>
                    <a:gd name="T116" fmla="*/ 10 w 11"/>
                    <a:gd name="T117" fmla="*/ 15 h 18"/>
                    <a:gd name="T118" fmla="*/ 8 w 11"/>
                    <a:gd name="T119" fmla="*/ 15 h 18"/>
                    <a:gd name="T120" fmla="*/ 9 w 11"/>
                    <a:gd name="T121" fmla="*/ 15 h 18"/>
                    <a:gd name="T122" fmla="*/ 9 w 11"/>
                    <a:gd name="T123" fmla="*/ 15 h 18"/>
                    <a:gd name="T124" fmla="*/ 10 w 11"/>
                    <a:gd name="T125" fmla="*/ 1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1" h="18">
                      <a:moveTo>
                        <a:pt x="10" y="14"/>
                      </a:move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3"/>
                        <a:pt x="11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1" y="13"/>
                        <a:pt x="11" y="13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8"/>
                      </a:cubicBezTo>
                      <a:cubicBezTo>
                        <a:pt x="8" y="8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7" y="6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2"/>
                      </a:cubicBezTo>
                      <a:cubicBezTo>
                        <a:pt x="6" y="2"/>
                        <a:pt x="6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1"/>
                      </a:cubicBezTo>
                      <a:cubicBezTo>
                        <a:pt x="7" y="1"/>
                        <a:pt x="7" y="1"/>
                        <a:pt x="6" y="1"/>
                      </a:cubicBezTo>
                      <a:cubicBezTo>
                        <a:pt x="6" y="1"/>
                        <a:pt x="6" y="1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2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4"/>
                        <a:pt x="5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6"/>
                        <a:pt x="4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6"/>
                        <a:pt x="3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4"/>
                      </a:cubicBezTo>
                      <a:cubicBezTo>
                        <a:pt x="3" y="14"/>
                        <a:pt x="3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2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2" y="15"/>
                        <a:pt x="2" y="15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0" y="17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1" y="18"/>
                        <a:pt x="1" y="17"/>
                      </a:cubicBezTo>
                      <a:cubicBezTo>
                        <a:pt x="1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7"/>
                        <a:pt x="7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6"/>
                        <a:pt x="9" y="16"/>
                      </a:cubicBezTo>
                      <a:cubicBezTo>
                        <a:pt x="8" y="16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32" name="Freeform 136">
                  <a:extLst>
                    <a:ext uri="{FF2B5EF4-FFF2-40B4-BE49-F238E27FC236}">
                      <a16:creationId xmlns:a16="http://schemas.microsoft.com/office/drawing/2014/main" id="{943A5C63-1062-F04A-8E15-9B1BA9BD39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7" y="2521"/>
                  <a:ext cx="0" cy="4"/>
                </a:xfrm>
                <a:custGeom>
                  <a:avLst/>
                  <a:gdLst>
                    <a:gd name="T0" fmla="*/ 2 h 2"/>
                    <a:gd name="T1" fmla="*/ 2 h 2"/>
                    <a:gd name="T2" fmla="*/ 2 h 2"/>
                    <a:gd name="T3" fmla="*/ 2 h 2"/>
                    <a:gd name="T4" fmla="*/ 2 h 2"/>
                    <a:gd name="T5" fmla="*/ 1 h 2"/>
                    <a:gd name="T6" fmla="*/ 1 h 2"/>
                    <a:gd name="T7" fmla="*/ 1 h 2"/>
                    <a:gd name="T8" fmla="*/ 0 h 2"/>
                    <a:gd name="T9" fmla="*/ 0 h 2"/>
                    <a:gd name="T10" fmla="*/ 1 h 2"/>
                    <a:gd name="T11" fmla="*/ 1 h 2"/>
                    <a:gd name="T12" fmla="*/ 1 h 2"/>
                    <a:gd name="T13" fmla="*/ 1 h 2"/>
                    <a:gd name="T14" fmla="*/ 1 h 2"/>
                    <a:gd name="T15" fmla="*/ 1 h 2"/>
                    <a:gd name="T16" fmla="*/ 1 h 2"/>
                    <a:gd name="T17" fmla="*/ 1 h 2"/>
                    <a:gd name="T18" fmla="*/ 1 h 2"/>
                    <a:gd name="T19" fmla="*/ 1 h 2"/>
                    <a:gd name="T20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  <a:cxn ang="0">
                      <a:pos x="0" y="T12"/>
                    </a:cxn>
                    <a:cxn ang="0">
                      <a:pos x="0" y="T13"/>
                    </a:cxn>
                    <a:cxn ang="0">
                      <a:pos x="0" y="T14"/>
                    </a:cxn>
                    <a:cxn ang="0">
                      <a:pos x="0" y="T15"/>
                    </a:cxn>
                    <a:cxn ang="0">
                      <a:pos x="0" y="T16"/>
                    </a:cxn>
                    <a:cxn ang="0">
                      <a:pos x="0" y="T17"/>
                    </a:cxn>
                    <a:cxn ang="0">
                      <a:pos x="0" y="T18"/>
                    </a:cxn>
                    <a:cxn ang="0">
                      <a:pos x="0" y="T19"/>
                    </a:cxn>
                    <a:cxn ang="0">
                      <a:pos x="0" y="T20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33" name="Freeform 137">
                  <a:extLst>
                    <a:ext uri="{FF2B5EF4-FFF2-40B4-BE49-F238E27FC236}">
                      <a16:creationId xmlns:a16="http://schemas.microsoft.com/office/drawing/2014/main" id="{4BC557F8-8C08-A441-8AE5-66C85D7CAF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1" y="2527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  <a:gd name="T16" fmla="*/ 0 w 1"/>
                    <a:gd name="T17" fmla="*/ 1 h 1"/>
                    <a:gd name="T18" fmla="*/ 0 w 1"/>
                    <a:gd name="T19" fmla="*/ 1 h 1"/>
                    <a:gd name="T20" fmla="*/ 0 w 1"/>
                    <a:gd name="T21" fmla="*/ 1 h 1"/>
                    <a:gd name="T22" fmla="*/ 0 w 1"/>
                    <a:gd name="T23" fmla="*/ 1 h 1"/>
                    <a:gd name="T24" fmla="*/ 0 w 1"/>
                    <a:gd name="T25" fmla="*/ 1 h 1"/>
                    <a:gd name="T26" fmla="*/ 1 w 1"/>
                    <a:gd name="T27" fmla="*/ 1 h 1"/>
                    <a:gd name="T28" fmla="*/ 1 w 1"/>
                    <a:gd name="T29" fmla="*/ 1 h 1"/>
                    <a:gd name="T30" fmla="*/ 0 w 1"/>
                    <a:gd name="T31" fmla="*/ 1 h 1"/>
                    <a:gd name="T32" fmla="*/ 0 w 1"/>
                    <a:gd name="T33" fmla="*/ 1 h 1"/>
                    <a:gd name="T34" fmla="*/ 0 w 1"/>
                    <a:gd name="T35" fmla="*/ 0 h 1"/>
                    <a:gd name="T36" fmla="*/ 0 w 1"/>
                    <a:gd name="T3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34" name="Freeform 138">
                  <a:extLst>
                    <a:ext uri="{FF2B5EF4-FFF2-40B4-BE49-F238E27FC236}">
                      <a16:creationId xmlns:a16="http://schemas.microsoft.com/office/drawing/2014/main" id="{5084A2B8-1593-A546-86C6-763833F435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2514"/>
                  <a:ext cx="1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0 h 1"/>
                    <a:gd name="T12" fmla="*/ 1 w 1"/>
                    <a:gd name="T13" fmla="*/ 0 h 1"/>
                    <a:gd name="T14" fmla="*/ 1 w 1"/>
                    <a:gd name="T15" fmla="*/ 0 h 1"/>
                    <a:gd name="T16" fmla="*/ 1 w 1"/>
                    <a:gd name="T17" fmla="*/ 0 h 1"/>
                    <a:gd name="T18" fmla="*/ 0 w 1"/>
                    <a:gd name="T19" fmla="*/ 0 h 1"/>
                    <a:gd name="T20" fmla="*/ 0 w 1"/>
                    <a:gd name="T21" fmla="*/ 1 h 1"/>
                    <a:gd name="T22" fmla="*/ 0 w 1"/>
                    <a:gd name="T23" fmla="*/ 1 h 1"/>
                    <a:gd name="T24" fmla="*/ 0 w 1"/>
                    <a:gd name="T25" fmla="*/ 1 h 1"/>
                    <a:gd name="T26" fmla="*/ 0 w 1"/>
                    <a:gd name="T27" fmla="*/ 1 h 1"/>
                    <a:gd name="T28" fmla="*/ 1 w 1"/>
                    <a:gd name="T29" fmla="*/ 1 h 1"/>
                    <a:gd name="T30" fmla="*/ 1 w 1"/>
                    <a:gd name="T3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35" name="Freeform 139">
                  <a:extLst>
                    <a:ext uri="{FF2B5EF4-FFF2-40B4-BE49-F238E27FC236}">
                      <a16:creationId xmlns:a16="http://schemas.microsoft.com/office/drawing/2014/main" id="{E1723F6B-4674-BA4F-8169-53082577BA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2518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0 h 1"/>
                    <a:gd name="T4" fmla="*/ 0 h 1"/>
                    <a:gd name="T5" fmla="*/ 0 h 1"/>
                    <a:gd name="T6" fmla="*/ 1 h 1"/>
                    <a:gd name="T7" fmla="*/ 1 h 1"/>
                    <a:gd name="T8" fmla="*/ 0 h 1"/>
                    <a:gd name="T9" fmla="*/ 0 h 1"/>
                    <a:gd name="T10" fmla="*/ 0 h 1"/>
                    <a:gd name="T11" fmla="*/ 0 h 1"/>
                    <a:gd name="T12" fmla="*/ 0 h 1"/>
                    <a:gd name="T13" fmla="*/ 0 h 1"/>
                    <a:gd name="T1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  <a:cxn ang="0">
                      <a:pos x="0" y="T12"/>
                    </a:cxn>
                    <a:cxn ang="0">
                      <a:pos x="0" y="T13"/>
                    </a:cxn>
                    <a:cxn ang="0">
                      <a:pos x="0" y="T1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36" name="Freeform 140">
                  <a:extLst>
                    <a:ext uri="{FF2B5EF4-FFF2-40B4-BE49-F238E27FC236}">
                      <a16:creationId xmlns:a16="http://schemas.microsoft.com/office/drawing/2014/main" id="{B11B2446-D4FA-E944-983D-7612FBF536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2514"/>
                  <a:ext cx="0" cy="4"/>
                </a:xfrm>
                <a:custGeom>
                  <a:avLst/>
                  <a:gdLst>
                    <a:gd name="T0" fmla="*/ 1 h 2"/>
                    <a:gd name="T1" fmla="*/ 1 h 2"/>
                    <a:gd name="T2" fmla="*/ 1 h 2"/>
                    <a:gd name="T3" fmla="*/ 1 h 2"/>
                    <a:gd name="T4" fmla="*/ 1 h 2"/>
                    <a:gd name="T5" fmla="*/ 1 h 2"/>
                    <a:gd name="T6" fmla="*/ 1 h 2"/>
                    <a:gd name="T7" fmla="*/ 1 h 2"/>
                    <a:gd name="T8" fmla="*/ 1 h 2"/>
                    <a:gd name="T9" fmla="*/ 1 h 2"/>
                    <a:gd name="T10" fmla="*/ 1 h 2"/>
                    <a:gd name="T11" fmla="*/ 1 h 2"/>
                    <a:gd name="T12" fmla="*/ 1 h 2"/>
                    <a:gd name="T13" fmla="*/ 1 h 2"/>
                    <a:gd name="T14" fmla="*/ 1 h 2"/>
                    <a:gd name="T15" fmla="*/ 1 h 2"/>
                    <a:gd name="T16" fmla="*/ 1 h 2"/>
                    <a:gd name="T17" fmla="*/ 1 h 2"/>
                    <a:gd name="T18" fmla="*/ 1 h 2"/>
                    <a:gd name="T19" fmla="*/ 1 h 2"/>
                    <a:gd name="T20" fmla="*/ 1 h 2"/>
                    <a:gd name="T21" fmla="*/ 1 h 2"/>
                    <a:gd name="T22" fmla="*/ 2 h 2"/>
                    <a:gd name="T23" fmla="*/ 2 h 2"/>
                    <a:gd name="T24" fmla="*/ 2 h 2"/>
                    <a:gd name="T25" fmla="*/ 1 h 2"/>
                    <a:gd name="T26" fmla="*/ 1 h 2"/>
                    <a:gd name="T27" fmla="*/ 1 h 2"/>
                    <a:gd name="T28" fmla="*/ 1 h 2"/>
                    <a:gd name="T29" fmla="*/ 1 h 2"/>
                    <a:gd name="T30" fmla="*/ 1 h 2"/>
                    <a:gd name="T31" fmla="*/ 1 h 2"/>
                    <a:gd name="T32" fmla="*/ 1 h 2"/>
                    <a:gd name="T33" fmla="*/ 1 h 2"/>
                    <a:gd name="T34" fmla="*/ 1 h 2"/>
                    <a:gd name="T35" fmla="*/ 1 h 2"/>
                    <a:gd name="T36" fmla="*/ 1 h 2"/>
                    <a:gd name="T37" fmla="*/ 1 h 2"/>
                    <a:gd name="T38" fmla="*/ 1 h 2"/>
                    <a:gd name="T39" fmla="*/ 1 h 2"/>
                    <a:gd name="T40" fmla="*/ 1 h 2"/>
                    <a:gd name="T41" fmla="*/ 1 h 2"/>
                    <a:gd name="T42" fmla="*/ 1 h 2"/>
                    <a:gd name="T43" fmla="*/ 0 h 2"/>
                    <a:gd name="T44" fmla="*/ 0 h 2"/>
                    <a:gd name="T45" fmla="*/ 0 h 2"/>
                    <a:gd name="T46" fmla="*/ 1 h 2"/>
                    <a:gd name="T47" fmla="*/ 1 h 2"/>
                    <a:gd name="T48" fmla="*/ 1 h 2"/>
                    <a:gd name="T49" fmla="*/ 1 h 2"/>
                    <a:gd name="T50" fmla="*/ 1 h 2"/>
                    <a:gd name="T51" fmla="*/ 1 h 2"/>
                    <a:gd name="T52" fmla="*/ 1 h 2"/>
                    <a:gd name="T53" fmla="*/ 1 h 2"/>
                    <a:gd name="T54" fmla="*/ 1 h 2"/>
                    <a:gd name="T55" fmla="*/ 1 h 2"/>
                    <a:gd name="T56" fmla="*/ 1 h 2"/>
                    <a:gd name="T57" fmla="*/ 1 h 2"/>
                    <a:gd name="T58" fmla="*/ 1 h 2"/>
                    <a:gd name="T59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  <a:cxn ang="0">
                      <a:pos x="0" y="T12"/>
                    </a:cxn>
                    <a:cxn ang="0">
                      <a:pos x="0" y="T13"/>
                    </a:cxn>
                    <a:cxn ang="0">
                      <a:pos x="0" y="T14"/>
                    </a:cxn>
                    <a:cxn ang="0">
                      <a:pos x="0" y="T15"/>
                    </a:cxn>
                    <a:cxn ang="0">
                      <a:pos x="0" y="T16"/>
                    </a:cxn>
                    <a:cxn ang="0">
                      <a:pos x="0" y="T17"/>
                    </a:cxn>
                    <a:cxn ang="0">
                      <a:pos x="0" y="T18"/>
                    </a:cxn>
                    <a:cxn ang="0">
                      <a:pos x="0" y="T19"/>
                    </a:cxn>
                    <a:cxn ang="0">
                      <a:pos x="0" y="T20"/>
                    </a:cxn>
                    <a:cxn ang="0">
                      <a:pos x="0" y="T21"/>
                    </a:cxn>
                    <a:cxn ang="0">
                      <a:pos x="0" y="T22"/>
                    </a:cxn>
                    <a:cxn ang="0">
                      <a:pos x="0" y="T23"/>
                    </a:cxn>
                    <a:cxn ang="0">
                      <a:pos x="0" y="T24"/>
                    </a:cxn>
                    <a:cxn ang="0">
                      <a:pos x="0" y="T25"/>
                    </a:cxn>
                    <a:cxn ang="0">
                      <a:pos x="0" y="T26"/>
                    </a:cxn>
                    <a:cxn ang="0">
                      <a:pos x="0" y="T27"/>
                    </a:cxn>
                    <a:cxn ang="0">
                      <a:pos x="0" y="T28"/>
                    </a:cxn>
                    <a:cxn ang="0">
                      <a:pos x="0" y="T29"/>
                    </a:cxn>
                    <a:cxn ang="0">
                      <a:pos x="0" y="T30"/>
                    </a:cxn>
                    <a:cxn ang="0">
                      <a:pos x="0" y="T31"/>
                    </a:cxn>
                    <a:cxn ang="0">
                      <a:pos x="0" y="T32"/>
                    </a:cxn>
                    <a:cxn ang="0">
                      <a:pos x="0" y="T33"/>
                    </a:cxn>
                    <a:cxn ang="0">
                      <a:pos x="0" y="T34"/>
                    </a:cxn>
                    <a:cxn ang="0">
                      <a:pos x="0" y="T35"/>
                    </a:cxn>
                    <a:cxn ang="0">
                      <a:pos x="0" y="T36"/>
                    </a:cxn>
                    <a:cxn ang="0">
                      <a:pos x="0" y="T37"/>
                    </a:cxn>
                    <a:cxn ang="0">
                      <a:pos x="0" y="T38"/>
                    </a:cxn>
                    <a:cxn ang="0">
                      <a:pos x="0" y="T39"/>
                    </a:cxn>
                    <a:cxn ang="0">
                      <a:pos x="0" y="T40"/>
                    </a:cxn>
                    <a:cxn ang="0">
                      <a:pos x="0" y="T41"/>
                    </a:cxn>
                    <a:cxn ang="0">
                      <a:pos x="0" y="T42"/>
                    </a:cxn>
                    <a:cxn ang="0">
                      <a:pos x="0" y="T43"/>
                    </a:cxn>
                    <a:cxn ang="0">
                      <a:pos x="0" y="T44"/>
                    </a:cxn>
                    <a:cxn ang="0">
                      <a:pos x="0" y="T45"/>
                    </a:cxn>
                    <a:cxn ang="0">
                      <a:pos x="0" y="T46"/>
                    </a:cxn>
                    <a:cxn ang="0">
                      <a:pos x="0" y="T47"/>
                    </a:cxn>
                    <a:cxn ang="0">
                      <a:pos x="0" y="T48"/>
                    </a:cxn>
                    <a:cxn ang="0">
                      <a:pos x="0" y="T49"/>
                    </a:cxn>
                    <a:cxn ang="0">
                      <a:pos x="0" y="T50"/>
                    </a:cxn>
                    <a:cxn ang="0">
                      <a:pos x="0" y="T51"/>
                    </a:cxn>
                    <a:cxn ang="0">
                      <a:pos x="0" y="T52"/>
                    </a:cxn>
                    <a:cxn ang="0">
                      <a:pos x="0" y="T53"/>
                    </a:cxn>
                    <a:cxn ang="0">
                      <a:pos x="0" y="T54"/>
                    </a:cxn>
                    <a:cxn ang="0">
                      <a:pos x="0" y="T55"/>
                    </a:cxn>
                    <a:cxn ang="0">
                      <a:pos x="0" y="T56"/>
                    </a:cxn>
                    <a:cxn ang="0">
                      <a:pos x="0" y="T57"/>
                    </a:cxn>
                    <a:cxn ang="0">
                      <a:pos x="0" y="T58"/>
                    </a:cxn>
                    <a:cxn ang="0">
                      <a:pos x="0" y="T59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37" name="Freeform 141">
                  <a:extLst>
                    <a:ext uri="{FF2B5EF4-FFF2-40B4-BE49-F238E27FC236}">
                      <a16:creationId xmlns:a16="http://schemas.microsoft.com/office/drawing/2014/main" id="{9BCC5D24-0E22-3343-B718-55DB9949700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845" y="2428"/>
                  <a:ext cx="108" cy="88"/>
                </a:xfrm>
                <a:custGeom>
                  <a:avLst/>
                  <a:gdLst>
                    <a:gd name="T0" fmla="*/ 13 w 60"/>
                    <a:gd name="T1" fmla="*/ 41 h 49"/>
                    <a:gd name="T2" fmla="*/ 17 w 60"/>
                    <a:gd name="T3" fmla="*/ 39 h 49"/>
                    <a:gd name="T4" fmla="*/ 19 w 60"/>
                    <a:gd name="T5" fmla="*/ 38 h 49"/>
                    <a:gd name="T6" fmla="*/ 24 w 60"/>
                    <a:gd name="T7" fmla="*/ 36 h 49"/>
                    <a:gd name="T8" fmla="*/ 28 w 60"/>
                    <a:gd name="T9" fmla="*/ 34 h 49"/>
                    <a:gd name="T10" fmla="*/ 31 w 60"/>
                    <a:gd name="T11" fmla="*/ 34 h 49"/>
                    <a:gd name="T12" fmla="*/ 38 w 60"/>
                    <a:gd name="T13" fmla="*/ 30 h 49"/>
                    <a:gd name="T14" fmla="*/ 33 w 60"/>
                    <a:gd name="T15" fmla="*/ 29 h 49"/>
                    <a:gd name="T16" fmla="*/ 36 w 60"/>
                    <a:gd name="T17" fmla="*/ 27 h 49"/>
                    <a:gd name="T18" fmla="*/ 39 w 60"/>
                    <a:gd name="T19" fmla="*/ 27 h 49"/>
                    <a:gd name="T20" fmla="*/ 38 w 60"/>
                    <a:gd name="T21" fmla="*/ 25 h 49"/>
                    <a:gd name="T22" fmla="*/ 39 w 60"/>
                    <a:gd name="T23" fmla="*/ 23 h 49"/>
                    <a:gd name="T24" fmla="*/ 40 w 60"/>
                    <a:gd name="T25" fmla="*/ 22 h 49"/>
                    <a:gd name="T26" fmla="*/ 43 w 60"/>
                    <a:gd name="T27" fmla="*/ 23 h 49"/>
                    <a:gd name="T28" fmla="*/ 45 w 60"/>
                    <a:gd name="T29" fmla="*/ 21 h 49"/>
                    <a:gd name="T30" fmla="*/ 47 w 60"/>
                    <a:gd name="T31" fmla="*/ 19 h 49"/>
                    <a:gd name="T32" fmla="*/ 46 w 60"/>
                    <a:gd name="T33" fmla="*/ 16 h 49"/>
                    <a:gd name="T34" fmla="*/ 49 w 60"/>
                    <a:gd name="T35" fmla="*/ 14 h 49"/>
                    <a:gd name="T36" fmla="*/ 52 w 60"/>
                    <a:gd name="T37" fmla="*/ 9 h 49"/>
                    <a:gd name="T38" fmla="*/ 59 w 60"/>
                    <a:gd name="T39" fmla="*/ 7 h 49"/>
                    <a:gd name="T40" fmla="*/ 51 w 60"/>
                    <a:gd name="T41" fmla="*/ 7 h 49"/>
                    <a:gd name="T42" fmla="*/ 53 w 60"/>
                    <a:gd name="T43" fmla="*/ 5 h 49"/>
                    <a:gd name="T44" fmla="*/ 47 w 60"/>
                    <a:gd name="T45" fmla="*/ 4 h 49"/>
                    <a:gd name="T46" fmla="*/ 47 w 60"/>
                    <a:gd name="T47" fmla="*/ 3 h 49"/>
                    <a:gd name="T48" fmla="*/ 53 w 60"/>
                    <a:gd name="T49" fmla="*/ 2 h 49"/>
                    <a:gd name="T50" fmla="*/ 47 w 60"/>
                    <a:gd name="T51" fmla="*/ 1 h 49"/>
                    <a:gd name="T52" fmla="*/ 43 w 60"/>
                    <a:gd name="T53" fmla="*/ 1 h 49"/>
                    <a:gd name="T54" fmla="*/ 39 w 60"/>
                    <a:gd name="T55" fmla="*/ 1 h 49"/>
                    <a:gd name="T56" fmla="*/ 34 w 60"/>
                    <a:gd name="T57" fmla="*/ 1 h 49"/>
                    <a:gd name="T58" fmla="*/ 30 w 60"/>
                    <a:gd name="T59" fmla="*/ 2 h 49"/>
                    <a:gd name="T60" fmla="*/ 27 w 60"/>
                    <a:gd name="T61" fmla="*/ 2 h 49"/>
                    <a:gd name="T62" fmla="*/ 22 w 60"/>
                    <a:gd name="T63" fmla="*/ 2 h 49"/>
                    <a:gd name="T64" fmla="*/ 19 w 60"/>
                    <a:gd name="T65" fmla="*/ 4 h 49"/>
                    <a:gd name="T66" fmla="*/ 15 w 60"/>
                    <a:gd name="T67" fmla="*/ 6 h 49"/>
                    <a:gd name="T68" fmla="*/ 10 w 60"/>
                    <a:gd name="T69" fmla="*/ 6 h 49"/>
                    <a:gd name="T70" fmla="*/ 11 w 60"/>
                    <a:gd name="T71" fmla="*/ 9 h 49"/>
                    <a:gd name="T72" fmla="*/ 11 w 60"/>
                    <a:gd name="T73" fmla="*/ 10 h 49"/>
                    <a:gd name="T74" fmla="*/ 8 w 60"/>
                    <a:gd name="T75" fmla="*/ 11 h 49"/>
                    <a:gd name="T76" fmla="*/ 10 w 60"/>
                    <a:gd name="T77" fmla="*/ 13 h 49"/>
                    <a:gd name="T78" fmla="*/ 14 w 60"/>
                    <a:gd name="T79" fmla="*/ 14 h 49"/>
                    <a:gd name="T80" fmla="*/ 14 w 60"/>
                    <a:gd name="T81" fmla="*/ 18 h 49"/>
                    <a:gd name="T82" fmla="*/ 11 w 60"/>
                    <a:gd name="T83" fmla="*/ 23 h 49"/>
                    <a:gd name="T84" fmla="*/ 12 w 60"/>
                    <a:gd name="T85" fmla="*/ 23 h 49"/>
                    <a:gd name="T86" fmla="*/ 12 w 60"/>
                    <a:gd name="T87" fmla="*/ 25 h 49"/>
                    <a:gd name="T88" fmla="*/ 10 w 60"/>
                    <a:gd name="T89" fmla="*/ 27 h 49"/>
                    <a:gd name="T90" fmla="*/ 10 w 60"/>
                    <a:gd name="T91" fmla="*/ 30 h 49"/>
                    <a:gd name="T92" fmla="*/ 7 w 60"/>
                    <a:gd name="T93" fmla="*/ 31 h 49"/>
                    <a:gd name="T94" fmla="*/ 6 w 60"/>
                    <a:gd name="T95" fmla="*/ 31 h 49"/>
                    <a:gd name="T96" fmla="*/ 5 w 60"/>
                    <a:gd name="T97" fmla="*/ 33 h 49"/>
                    <a:gd name="T98" fmla="*/ 4 w 60"/>
                    <a:gd name="T99" fmla="*/ 34 h 49"/>
                    <a:gd name="T100" fmla="*/ 3 w 60"/>
                    <a:gd name="T101" fmla="*/ 35 h 49"/>
                    <a:gd name="T102" fmla="*/ 6 w 60"/>
                    <a:gd name="T103" fmla="*/ 34 h 49"/>
                    <a:gd name="T104" fmla="*/ 4 w 60"/>
                    <a:gd name="T105" fmla="*/ 36 h 49"/>
                    <a:gd name="T106" fmla="*/ 2 w 60"/>
                    <a:gd name="T107" fmla="*/ 38 h 49"/>
                    <a:gd name="T108" fmla="*/ 3 w 60"/>
                    <a:gd name="T109" fmla="*/ 39 h 49"/>
                    <a:gd name="T110" fmla="*/ 2 w 60"/>
                    <a:gd name="T111" fmla="*/ 40 h 49"/>
                    <a:gd name="T112" fmla="*/ 1 w 60"/>
                    <a:gd name="T113" fmla="*/ 42 h 49"/>
                    <a:gd name="T114" fmla="*/ 1 w 60"/>
                    <a:gd name="T115" fmla="*/ 45 h 49"/>
                    <a:gd name="T116" fmla="*/ 2 w 60"/>
                    <a:gd name="T117" fmla="*/ 47 h 49"/>
                    <a:gd name="T118" fmla="*/ 4 w 60"/>
                    <a:gd name="T119" fmla="*/ 48 h 49"/>
                    <a:gd name="T120" fmla="*/ 6 w 60"/>
                    <a:gd name="T121" fmla="*/ 48 h 49"/>
                    <a:gd name="T122" fmla="*/ 9 w 60"/>
                    <a:gd name="T123" fmla="*/ 44 h 49"/>
                    <a:gd name="T124" fmla="*/ 35 w 60"/>
                    <a:gd name="T125" fmla="*/ 2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0" h="49">
                      <a:moveTo>
                        <a:pt x="11" y="43"/>
                      </a:move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2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13" y="42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2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3" y="39"/>
                        <a:pt x="13" y="39"/>
                        <a:pt x="14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4" y="39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5" y="40"/>
                        <a:pt x="15" y="40"/>
                      </a:cubicBezTo>
                      <a:cubicBezTo>
                        <a:pt x="15" y="40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8"/>
                        <a:pt x="15" y="38"/>
                      </a:cubicBezTo>
                      <a:cubicBezTo>
                        <a:pt x="15" y="38"/>
                        <a:pt x="15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9"/>
                        <a:pt x="16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8"/>
                        <a:pt x="17" y="38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8" y="37"/>
                        <a:pt x="19" y="37"/>
                        <a:pt x="19" y="37"/>
                      </a:cubicBezTo>
                      <a:cubicBezTo>
                        <a:pt x="19" y="37"/>
                        <a:pt x="19" y="37"/>
                        <a:pt x="18" y="37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9" y="38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7"/>
                        <a:pt x="20" y="37"/>
                        <a:pt x="21" y="37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7"/>
                        <a:pt x="21" y="37"/>
                        <a:pt x="22" y="37"/>
                      </a:cubicBezTo>
                      <a:cubicBezTo>
                        <a:pt x="22" y="37"/>
                        <a:pt x="22" y="37"/>
                        <a:pt x="22" y="37"/>
                      </a:cubicBezTo>
                      <a:cubicBezTo>
                        <a:pt x="22" y="37"/>
                        <a:pt x="22" y="37"/>
                        <a:pt x="22" y="37"/>
                      </a:cubicBezTo>
                      <a:cubicBezTo>
                        <a:pt x="22" y="37"/>
                        <a:pt x="22" y="37"/>
                        <a:pt x="22" y="37"/>
                      </a:cubicBezTo>
                      <a:cubicBezTo>
                        <a:pt x="22" y="37"/>
                        <a:pt x="22" y="37"/>
                        <a:pt x="22" y="37"/>
                      </a:cubicBezTo>
                      <a:cubicBezTo>
                        <a:pt x="22" y="37"/>
                        <a:pt x="22" y="37"/>
                        <a:pt x="22" y="37"/>
                      </a:cubicBezTo>
                      <a:cubicBezTo>
                        <a:pt x="22" y="37"/>
                        <a:pt x="22" y="37"/>
                        <a:pt x="22" y="37"/>
                      </a:cubicBezTo>
                      <a:cubicBezTo>
                        <a:pt x="22" y="37"/>
                        <a:pt x="22" y="37"/>
                        <a:pt x="22" y="37"/>
                      </a:cubicBezTo>
                      <a:cubicBezTo>
                        <a:pt x="22" y="37"/>
                        <a:pt x="22" y="37"/>
                        <a:pt x="22" y="37"/>
                      </a:cubicBezTo>
                      <a:cubicBezTo>
                        <a:pt x="22" y="37"/>
                        <a:pt x="22" y="37"/>
                        <a:pt x="23" y="37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3" y="37"/>
                        <a:pt x="23" y="36"/>
                        <a:pt x="23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5"/>
                        <a:pt x="25" y="35"/>
                        <a:pt x="25" y="34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7" y="34"/>
                        <a:pt x="27" y="34"/>
                        <a:pt x="26" y="34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4" y="33"/>
                        <a:pt x="34" y="33"/>
                      </a:cubicBezTo>
                      <a:cubicBezTo>
                        <a:pt x="34" y="33"/>
                        <a:pt x="34" y="33"/>
                        <a:pt x="34" y="33"/>
                      </a:cubicBezTo>
                      <a:cubicBezTo>
                        <a:pt x="34" y="33"/>
                        <a:pt x="34" y="32"/>
                        <a:pt x="34" y="32"/>
                      </a:cubicBezTo>
                      <a:cubicBezTo>
                        <a:pt x="34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6" y="32"/>
                        <a:pt x="36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6" y="32"/>
                        <a:pt x="36" y="32"/>
                        <a:pt x="36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7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5" y="30"/>
                        <a:pt x="35" y="30"/>
                        <a:pt x="35" y="30"/>
                      </a:cubicBezTo>
                      <a:cubicBezTo>
                        <a:pt x="35" y="30"/>
                        <a:pt x="35" y="30"/>
                        <a:pt x="35" y="30"/>
                      </a:cubicBezTo>
                      <a:cubicBezTo>
                        <a:pt x="35" y="30"/>
                        <a:pt x="35" y="30"/>
                        <a:pt x="35" y="30"/>
                      </a:cubicBezTo>
                      <a:cubicBezTo>
                        <a:pt x="35" y="30"/>
                        <a:pt x="35" y="30"/>
                        <a:pt x="35" y="30"/>
                      </a:cubicBezTo>
                      <a:cubicBezTo>
                        <a:pt x="35" y="30"/>
                        <a:pt x="35" y="30"/>
                        <a:pt x="35" y="30"/>
                      </a:cubicBezTo>
                      <a:cubicBezTo>
                        <a:pt x="35" y="30"/>
                        <a:pt x="35" y="30"/>
                        <a:pt x="35" y="30"/>
                      </a:cubicBezTo>
                      <a:cubicBezTo>
                        <a:pt x="35" y="30"/>
                        <a:pt x="35" y="30"/>
                        <a:pt x="35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3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4" y="28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8"/>
                        <a:pt x="36" y="28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7"/>
                        <a:pt x="35" y="26"/>
                        <a:pt x="35" y="26"/>
                      </a:cubicBez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8"/>
                        <a:pt x="37" y="28"/>
                        <a:pt x="37" y="28"/>
                      </a:cubicBezTo>
                      <a:cubicBezTo>
                        <a:pt x="37" y="28"/>
                        <a:pt x="37" y="28"/>
                        <a:pt x="37" y="28"/>
                      </a:cubicBezTo>
                      <a:cubicBezTo>
                        <a:pt x="37" y="28"/>
                        <a:pt x="37" y="28"/>
                        <a:pt x="37" y="28"/>
                      </a:cubicBezTo>
                      <a:cubicBezTo>
                        <a:pt x="37" y="28"/>
                        <a:pt x="37" y="28"/>
                        <a:pt x="37" y="28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30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9" y="29"/>
                        <a:pt x="38" y="29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9" y="29"/>
                        <a:pt x="39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7"/>
                        <a:pt x="40" y="27"/>
                      </a:cubicBezTo>
                      <a:cubicBezTo>
                        <a:pt x="40" y="27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8" y="25"/>
                      </a:cubicBezTo>
                      <a:cubicBezTo>
                        <a:pt x="38" y="25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39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39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9" y="23"/>
                        <a:pt x="39" y="23"/>
                        <a:pt x="39" y="24"/>
                      </a:cubicBez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39" y="24"/>
                        <a:pt x="39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9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9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2"/>
                        <a:pt x="40" y="22"/>
                      </a:cubicBezTo>
                      <a:cubicBezTo>
                        <a:pt x="40" y="22"/>
                        <a:pt x="40" y="22"/>
                        <a:pt x="40" y="22"/>
                      </a:cubicBezTo>
                      <a:cubicBezTo>
                        <a:pt x="40" y="22"/>
                        <a:pt x="40" y="22"/>
                        <a:pt x="40" y="22"/>
                      </a:cubicBezTo>
                      <a:cubicBezTo>
                        <a:pt x="40" y="22"/>
                        <a:pt x="40" y="22"/>
                        <a:pt x="40" y="22"/>
                      </a:cubicBezTo>
                      <a:cubicBezTo>
                        <a:pt x="40" y="22"/>
                        <a:pt x="40" y="22"/>
                        <a:pt x="40" y="22"/>
                      </a:cubicBezTo>
                      <a:cubicBezTo>
                        <a:pt x="40" y="22"/>
                        <a:pt x="40" y="22"/>
                        <a:pt x="40" y="22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1" y="22"/>
                        <a:pt x="41" y="22"/>
                        <a:pt x="41" y="22"/>
                      </a:cubicBezTo>
                      <a:cubicBezTo>
                        <a:pt x="41" y="22"/>
                        <a:pt x="41" y="22"/>
                        <a:pt x="41" y="22"/>
                      </a:cubicBezTo>
                      <a:cubicBezTo>
                        <a:pt x="41" y="22"/>
                        <a:pt x="41" y="22"/>
                        <a:pt x="41" y="22"/>
                      </a:cubicBezTo>
                      <a:cubicBezTo>
                        <a:pt x="41" y="22"/>
                        <a:pt x="41" y="22"/>
                        <a:pt x="41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1" y="23"/>
                        <a:pt x="41" y="23"/>
                        <a:pt x="42" y="23"/>
                      </a:cubicBezTo>
                      <a:cubicBezTo>
                        <a:pt x="42" y="23"/>
                        <a:pt x="42" y="23"/>
                        <a:pt x="42" y="23"/>
                      </a:cubicBezTo>
                      <a:cubicBezTo>
                        <a:pt x="42" y="23"/>
                        <a:pt x="42" y="23"/>
                        <a:pt x="42" y="23"/>
                      </a:cubicBezTo>
                      <a:cubicBezTo>
                        <a:pt x="42" y="23"/>
                        <a:pt x="42" y="23"/>
                        <a:pt x="42" y="23"/>
                      </a:cubicBezTo>
                      <a:cubicBezTo>
                        <a:pt x="42" y="23"/>
                        <a:pt x="41" y="23"/>
                        <a:pt x="41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1" y="23"/>
                        <a:pt x="41" y="23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3" y="24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4"/>
                        <a:pt x="43" y="24"/>
                        <a:pt x="43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3" y="22"/>
                        <a:pt x="43" y="22"/>
                      </a:cubicBezTo>
                      <a:cubicBezTo>
                        <a:pt x="43" y="22"/>
                        <a:pt x="43" y="23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2" y="23"/>
                        <a:pt x="42" y="23"/>
                        <a:pt x="42" y="23"/>
                      </a:cubicBezTo>
                      <a:cubicBezTo>
                        <a:pt x="42" y="23"/>
                        <a:pt x="42" y="22"/>
                        <a:pt x="43" y="22"/>
                      </a:cubicBezTo>
                      <a:cubicBezTo>
                        <a:pt x="43" y="22"/>
                        <a:pt x="43" y="22"/>
                        <a:pt x="43" y="22"/>
                      </a:cubicBezTo>
                      <a:cubicBezTo>
                        <a:pt x="43" y="22"/>
                        <a:pt x="43" y="22"/>
                        <a:pt x="43" y="22"/>
                      </a:cubicBezTo>
                      <a:cubicBezTo>
                        <a:pt x="43" y="22"/>
                        <a:pt x="43" y="22"/>
                        <a:pt x="43" y="22"/>
                      </a:cubicBezTo>
                      <a:cubicBezTo>
                        <a:pt x="43" y="22"/>
                        <a:pt x="43" y="22"/>
                        <a:pt x="43" y="22"/>
                      </a:cubicBezTo>
                      <a:cubicBezTo>
                        <a:pt x="43" y="22"/>
                        <a:pt x="43" y="22"/>
                        <a:pt x="43" y="22"/>
                      </a:cubicBezTo>
                      <a:cubicBezTo>
                        <a:pt x="43" y="22"/>
                        <a:pt x="43" y="21"/>
                        <a:pt x="43" y="21"/>
                      </a:cubicBez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5" y="21"/>
                        <a:pt x="45" y="22"/>
                        <a:pt x="45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2"/>
                        <a:pt x="45" y="22"/>
                        <a:pt x="46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22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5" y="20"/>
                        <a:pt x="45" y="20"/>
                        <a:pt x="44" y="20"/>
                      </a:cubicBezTo>
                      <a:cubicBezTo>
                        <a:pt x="44" y="20"/>
                        <a:pt x="44" y="20"/>
                        <a:pt x="44" y="20"/>
                      </a:cubicBezTo>
                      <a:cubicBezTo>
                        <a:pt x="44" y="20"/>
                        <a:pt x="44" y="20"/>
                        <a:pt x="44" y="20"/>
                      </a:cubicBezTo>
                      <a:cubicBezTo>
                        <a:pt x="44" y="20"/>
                        <a:pt x="44" y="20"/>
                        <a:pt x="44" y="20"/>
                      </a:cubicBezTo>
                      <a:cubicBezTo>
                        <a:pt x="44" y="20"/>
                        <a:pt x="44" y="20"/>
                        <a:pt x="44" y="20"/>
                      </a:cubicBezTo>
                      <a:cubicBezTo>
                        <a:pt x="44" y="20"/>
                        <a:pt x="44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5" y="19"/>
                        <a:pt x="45" y="19"/>
                        <a:pt x="45" y="19"/>
                      </a:cubicBezTo>
                      <a:cubicBezTo>
                        <a:pt x="45" y="19"/>
                        <a:pt x="45" y="19"/>
                        <a:pt x="45" y="19"/>
                      </a:cubicBezTo>
                      <a:cubicBezTo>
                        <a:pt x="45" y="19"/>
                        <a:pt x="45" y="19"/>
                        <a:pt x="45" y="19"/>
                      </a:cubicBezTo>
                      <a:cubicBezTo>
                        <a:pt x="45" y="19"/>
                        <a:pt x="45" y="19"/>
                        <a:pt x="45" y="19"/>
                      </a:cubicBezTo>
                      <a:cubicBezTo>
                        <a:pt x="45" y="19"/>
                        <a:pt x="45" y="19"/>
                        <a:pt x="45" y="19"/>
                      </a:cubicBezTo>
                      <a:cubicBezTo>
                        <a:pt x="45" y="19"/>
                        <a:pt x="45" y="19"/>
                        <a:pt x="45" y="19"/>
                      </a:cubicBezTo>
                      <a:cubicBezTo>
                        <a:pt x="45" y="19"/>
                        <a:pt x="45" y="19"/>
                        <a:pt x="45" y="19"/>
                      </a:cubicBezTo>
                      <a:cubicBezTo>
                        <a:pt x="45" y="19"/>
                        <a:pt x="45" y="19"/>
                        <a:pt x="45" y="19"/>
                      </a:cubicBezTo>
                      <a:cubicBezTo>
                        <a:pt x="45" y="19"/>
                        <a:pt x="45" y="20"/>
                        <a:pt x="45" y="20"/>
                      </a:cubicBezTo>
                      <a:cubicBezTo>
                        <a:pt x="46" y="20"/>
                        <a:pt x="46" y="20"/>
                        <a:pt x="46" y="20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46" y="20"/>
                        <a:pt x="46" y="20"/>
                        <a:pt x="46" y="20"/>
                      </a:cubicBezTo>
                      <a:cubicBezTo>
                        <a:pt x="46" y="20"/>
                        <a:pt x="46" y="20"/>
                        <a:pt x="46" y="20"/>
                      </a:cubicBezTo>
                      <a:cubicBezTo>
                        <a:pt x="46" y="20"/>
                        <a:pt x="46" y="20"/>
                        <a:pt x="46" y="20"/>
                      </a:cubicBezTo>
                      <a:cubicBezTo>
                        <a:pt x="46" y="20"/>
                        <a:pt x="46" y="20"/>
                        <a:pt x="46" y="20"/>
                      </a:cubicBezTo>
                      <a:cubicBezTo>
                        <a:pt x="46" y="20"/>
                        <a:pt x="46" y="20"/>
                        <a:pt x="46" y="20"/>
                      </a:cubicBezTo>
                      <a:cubicBezTo>
                        <a:pt x="46" y="20"/>
                        <a:pt x="46" y="20"/>
                        <a:pt x="46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20"/>
                        <a:pt x="47" y="19"/>
                        <a:pt x="47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8"/>
                        <a:pt x="46" y="18"/>
                        <a:pt x="46" y="18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8"/>
                        <a:pt x="46" y="18"/>
                        <a:pt x="45" y="18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8"/>
                        <a:pt x="46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8"/>
                        <a:pt x="47" y="17"/>
                        <a:pt x="46" y="17"/>
                      </a:cubicBezTo>
                      <a:cubicBezTo>
                        <a:pt x="46" y="17"/>
                        <a:pt x="46" y="17"/>
                        <a:pt x="46" y="17"/>
                      </a:cubicBezTo>
                      <a:cubicBezTo>
                        <a:pt x="46" y="17"/>
                        <a:pt x="46" y="17"/>
                        <a:pt x="46" y="17"/>
                      </a:cubicBezTo>
                      <a:cubicBezTo>
                        <a:pt x="46" y="17"/>
                        <a:pt x="46" y="17"/>
                        <a:pt x="46" y="17"/>
                      </a:cubicBezTo>
                      <a:cubicBezTo>
                        <a:pt x="46" y="17"/>
                        <a:pt x="46" y="17"/>
                        <a:pt x="46" y="17"/>
                      </a:cubicBezTo>
                      <a:cubicBezTo>
                        <a:pt x="46" y="17"/>
                        <a:pt x="46" y="17"/>
                        <a:pt x="46" y="17"/>
                      </a:cubicBezTo>
                      <a:cubicBezTo>
                        <a:pt x="46" y="17"/>
                        <a:pt x="46" y="17"/>
                        <a:pt x="46" y="17"/>
                      </a:cubicBezTo>
                      <a:cubicBezTo>
                        <a:pt x="46" y="17"/>
                        <a:pt x="46" y="17"/>
                        <a:pt x="46" y="17"/>
                      </a:cubicBezTo>
                      <a:cubicBezTo>
                        <a:pt x="46" y="17"/>
                        <a:pt x="46" y="17"/>
                        <a:pt x="45" y="17"/>
                      </a:cubicBezTo>
                      <a:cubicBezTo>
                        <a:pt x="45" y="17"/>
                        <a:pt x="45" y="17"/>
                        <a:pt x="45" y="17"/>
                      </a:cubicBezTo>
                      <a:cubicBezTo>
                        <a:pt x="45" y="17"/>
                        <a:pt x="45" y="17"/>
                        <a:pt x="45" y="17"/>
                      </a:cubicBezTo>
                      <a:cubicBezTo>
                        <a:pt x="45" y="17"/>
                        <a:pt x="45" y="17"/>
                        <a:pt x="45" y="17"/>
                      </a:cubicBezTo>
                      <a:cubicBezTo>
                        <a:pt x="45" y="17"/>
                        <a:pt x="45" y="17"/>
                        <a:pt x="45" y="17"/>
                      </a:cubicBezTo>
                      <a:cubicBezTo>
                        <a:pt x="46" y="17"/>
                        <a:pt x="46" y="17"/>
                        <a:pt x="46" y="17"/>
                      </a:cubicBezTo>
                      <a:cubicBezTo>
                        <a:pt x="46" y="17"/>
                        <a:pt x="46" y="17"/>
                        <a:pt x="46" y="17"/>
                      </a:cubicBezTo>
                      <a:cubicBezTo>
                        <a:pt x="46" y="17"/>
                        <a:pt x="46" y="17"/>
                        <a:pt x="46" y="17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8" y="16"/>
                        <a:pt x="48" y="16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48" y="16"/>
                        <a:pt x="48" y="16"/>
                        <a:pt x="48" y="17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50" y="16"/>
                        <a:pt x="50" y="16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50" y="16"/>
                        <a:pt x="50" y="15"/>
                        <a:pt x="50" y="15"/>
                      </a:cubicBezTo>
                      <a:cubicBezTo>
                        <a:pt x="50" y="15"/>
                        <a:pt x="50" y="15"/>
                        <a:pt x="50" y="15"/>
                      </a:cubicBezTo>
                      <a:cubicBezTo>
                        <a:pt x="50" y="15"/>
                        <a:pt x="50" y="15"/>
                        <a:pt x="50" y="15"/>
                      </a:cubicBez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9" y="15"/>
                      </a:cubicBez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49" y="15"/>
                        <a:pt x="49" y="15"/>
                        <a:pt x="48" y="15"/>
                      </a:cubicBezTo>
                      <a:cubicBezTo>
                        <a:pt x="48" y="15"/>
                        <a:pt x="48" y="15"/>
                        <a:pt x="48" y="15"/>
                      </a:cubicBezTo>
                      <a:cubicBezTo>
                        <a:pt x="48" y="15"/>
                        <a:pt x="48" y="15"/>
                        <a:pt x="48" y="15"/>
                      </a:cubicBezTo>
                      <a:cubicBezTo>
                        <a:pt x="48" y="15"/>
                        <a:pt x="48" y="15"/>
                        <a:pt x="48" y="15"/>
                      </a:cubicBezTo>
                      <a:cubicBezTo>
                        <a:pt x="48" y="15"/>
                        <a:pt x="48" y="15"/>
                        <a:pt x="48" y="15"/>
                      </a:cubicBezTo>
                      <a:cubicBezTo>
                        <a:pt x="48" y="15"/>
                        <a:pt x="48" y="15"/>
                        <a:pt x="48" y="15"/>
                      </a:cubicBezTo>
                      <a:cubicBezTo>
                        <a:pt x="48" y="15"/>
                        <a:pt x="48" y="15"/>
                        <a:pt x="48" y="15"/>
                      </a:cubicBezTo>
                      <a:cubicBezTo>
                        <a:pt x="48" y="15"/>
                        <a:pt x="48" y="15"/>
                        <a:pt x="48" y="15"/>
                      </a:cubicBezTo>
                      <a:cubicBezTo>
                        <a:pt x="48" y="14"/>
                        <a:pt x="48" y="14"/>
                        <a:pt x="49" y="14"/>
                      </a:cubicBezTo>
                      <a:cubicBezTo>
                        <a:pt x="49" y="14"/>
                        <a:pt x="49" y="15"/>
                        <a:pt x="49" y="15"/>
                      </a:cubicBez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50" y="15"/>
                        <a:pt x="50" y="15"/>
                        <a:pt x="50" y="15"/>
                      </a:cubicBezTo>
                      <a:cubicBezTo>
                        <a:pt x="50" y="15"/>
                        <a:pt x="50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8" y="14"/>
                        <a:pt x="48" y="14"/>
                      </a:cubicBezTo>
                      <a:cubicBezTo>
                        <a:pt x="48" y="14"/>
                        <a:pt x="48" y="14"/>
                        <a:pt x="48" y="14"/>
                      </a:cubicBezTo>
                      <a:cubicBezTo>
                        <a:pt x="48" y="14"/>
                        <a:pt x="48" y="14"/>
                        <a:pt x="48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9" y="13"/>
                        <a:pt x="49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9" y="13"/>
                        <a:pt x="50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50" y="13"/>
                        <a:pt x="50" y="13"/>
                        <a:pt x="51" y="13"/>
                      </a:cubicBezTo>
                      <a:cubicBezTo>
                        <a:pt x="51" y="13"/>
                        <a:pt x="51" y="13"/>
                        <a:pt x="51" y="12"/>
                      </a:cubicBez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1" y="12"/>
                        <a:pt x="51" y="12"/>
                        <a:pt x="51" y="11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9"/>
                        <a:pt x="54" y="9"/>
                        <a:pt x="54" y="9"/>
                      </a:cubicBezTo>
                      <a:cubicBezTo>
                        <a:pt x="54" y="9"/>
                        <a:pt x="54" y="9"/>
                        <a:pt x="54" y="9"/>
                      </a:cubicBezTo>
                      <a:cubicBezTo>
                        <a:pt x="54" y="9"/>
                        <a:pt x="54" y="9"/>
                        <a:pt x="54" y="9"/>
                      </a:cubicBezTo>
                      <a:cubicBezTo>
                        <a:pt x="54" y="9"/>
                        <a:pt x="54" y="9"/>
                        <a:pt x="54" y="9"/>
                      </a:cubicBezTo>
                      <a:cubicBezTo>
                        <a:pt x="54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2" y="9"/>
                        <a:pt x="52" y="10"/>
                        <a:pt x="52" y="10"/>
                      </a:cubicBezTo>
                      <a:cubicBezTo>
                        <a:pt x="52" y="10"/>
                        <a:pt x="52" y="10"/>
                        <a:pt x="52" y="10"/>
                      </a:cubicBezTo>
                      <a:cubicBezTo>
                        <a:pt x="52" y="10"/>
                        <a:pt x="52" y="10"/>
                        <a:pt x="52" y="9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4" y="9"/>
                        <a:pt x="54" y="9"/>
                      </a:cubicBezTo>
                      <a:cubicBezTo>
                        <a:pt x="54" y="9"/>
                        <a:pt x="54" y="9"/>
                        <a:pt x="54" y="9"/>
                      </a:cubicBezTo>
                      <a:cubicBezTo>
                        <a:pt x="54" y="9"/>
                        <a:pt x="54" y="9"/>
                        <a:pt x="54" y="9"/>
                      </a:cubicBezTo>
                      <a:cubicBezTo>
                        <a:pt x="54" y="9"/>
                        <a:pt x="54" y="9"/>
                        <a:pt x="54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9"/>
                        <a:pt x="56" y="9"/>
                        <a:pt x="56" y="9"/>
                      </a:cubicBezTo>
                      <a:cubicBezTo>
                        <a:pt x="56" y="9"/>
                        <a:pt x="56" y="9"/>
                        <a:pt x="56" y="9"/>
                      </a:cubicBezTo>
                      <a:cubicBezTo>
                        <a:pt x="56" y="9"/>
                        <a:pt x="56" y="9"/>
                        <a:pt x="56" y="9"/>
                      </a:cubicBezTo>
                      <a:cubicBezTo>
                        <a:pt x="56" y="9"/>
                        <a:pt x="55" y="9"/>
                        <a:pt x="55" y="9"/>
                      </a:cubicBezTo>
                      <a:cubicBezTo>
                        <a:pt x="55" y="8"/>
                        <a:pt x="55" y="8"/>
                        <a:pt x="55" y="8"/>
                      </a:cubicBezTo>
                      <a:cubicBezTo>
                        <a:pt x="55" y="8"/>
                        <a:pt x="55" y="8"/>
                        <a:pt x="55" y="8"/>
                      </a:cubicBezTo>
                      <a:cubicBezTo>
                        <a:pt x="55" y="8"/>
                        <a:pt x="55" y="8"/>
                        <a:pt x="54" y="8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4" y="8"/>
                        <a:pt x="53" y="8"/>
                        <a:pt x="53" y="8"/>
                      </a:cubicBezTo>
                      <a:cubicBezTo>
                        <a:pt x="53" y="8"/>
                        <a:pt x="53" y="8"/>
                        <a:pt x="54" y="8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4" y="8"/>
                        <a:pt x="54" y="8"/>
                        <a:pt x="55" y="8"/>
                      </a:cubicBezTo>
                      <a:cubicBezTo>
                        <a:pt x="55" y="8"/>
                        <a:pt x="55" y="8"/>
                        <a:pt x="55" y="8"/>
                      </a:cubicBezTo>
                      <a:cubicBezTo>
                        <a:pt x="55" y="8"/>
                        <a:pt x="55" y="8"/>
                        <a:pt x="55" y="8"/>
                      </a:cubicBezTo>
                      <a:cubicBezTo>
                        <a:pt x="55" y="8"/>
                        <a:pt x="55" y="8"/>
                        <a:pt x="56" y="8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6" y="8"/>
                        <a:pt x="56" y="8"/>
                        <a:pt x="57" y="8"/>
                      </a:cubicBezTo>
                      <a:cubicBezTo>
                        <a:pt x="57" y="8"/>
                        <a:pt x="57" y="8"/>
                        <a:pt x="57" y="8"/>
                      </a:cubicBezTo>
                      <a:cubicBezTo>
                        <a:pt x="57" y="8"/>
                        <a:pt x="57" y="8"/>
                        <a:pt x="57" y="8"/>
                      </a:cubicBezTo>
                      <a:cubicBezTo>
                        <a:pt x="57" y="7"/>
                        <a:pt x="57" y="7"/>
                        <a:pt x="57" y="7"/>
                      </a:cubicBezTo>
                      <a:cubicBezTo>
                        <a:pt x="57" y="7"/>
                        <a:pt x="57" y="7"/>
                        <a:pt x="57" y="7"/>
                      </a:cubicBezTo>
                      <a:cubicBezTo>
                        <a:pt x="57" y="7"/>
                        <a:pt x="58" y="7"/>
                        <a:pt x="58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8" y="7"/>
                        <a:pt x="59" y="7"/>
                        <a:pt x="59" y="7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9" y="7"/>
                        <a:pt x="60" y="7"/>
                        <a:pt x="60" y="7"/>
                      </a:cubicBezTo>
                      <a:cubicBezTo>
                        <a:pt x="60" y="7"/>
                        <a:pt x="59" y="6"/>
                        <a:pt x="59" y="6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9" y="6"/>
                        <a:pt x="59" y="6"/>
                        <a:pt x="58" y="6"/>
                      </a:cubicBezTo>
                      <a:cubicBezTo>
                        <a:pt x="58" y="6"/>
                        <a:pt x="58" y="5"/>
                        <a:pt x="58" y="5"/>
                      </a:cubicBezTo>
                      <a:cubicBezTo>
                        <a:pt x="58" y="5"/>
                        <a:pt x="58" y="5"/>
                        <a:pt x="58" y="5"/>
                      </a:cubicBezTo>
                      <a:cubicBezTo>
                        <a:pt x="58" y="5"/>
                        <a:pt x="58" y="5"/>
                        <a:pt x="58" y="5"/>
                      </a:cubicBezTo>
                      <a:cubicBezTo>
                        <a:pt x="57" y="5"/>
                        <a:pt x="57" y="5"/>
                        <a:pt x="57" y="5"/>
                      </a:cubicBezTo>
                      <a:cubicBezTo>
                        <a:pt x="57" y="5"/>
                        <a:pt x="57" y="5"/>
                        <a:pt x="57" y="5"/>
                      </a:cubicBezTo>
                      <a:cubicBezTo>
                        <a:pt x="57" y="5"/>
                        <a:pt x="57" y="5"/>
                        <a:pt x="57" y="5"/>
                      </a:cubicBezTo>
                      <a:cubicBezTo>
                        <a:pt x="57" y="5"/>
                        <a:pt x="56" y="5"/>
                        <a:pt x="56" y="5"/>
                      </a:cubicBezTo>
                      <a:cubicBezTo>
                        <a:pt x="56" y="5"/>
                        <a:pt x="56" y="5"/>
                        <a:pt x="56" y="5"/>
                      </a:cubicBezTo>
                      <a:cubicBezTo>
                        <a:pt x="56" y="5"/>
                        <a:pt x="56" y="5"/>
                        <a:pt x="56" y="5"/>
                      </a:cubicBezTo>
                      <a:cubicBezTo>
                        <a:pt x="56" y="5"/>
                        <a:pt x="56" y="5"/>
                        <a:pt x="56" y="6"/>
                      </a:cubicBezTo>
                      <a:cubicBezTo>
                        <a:pt x="56" y="6"/>
                        <a:pt x="55" y="6"/>
                        <a:pt x="55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5" y="6"/>
                        <a:pt x="54" y="6"/>
                      </a:cubicBezTo>
                      <a:cubicBezTo>
                        <a:pt x="54" y="6"/>
                        <a:pt x="54" y="6"/>
                        <a:pt x="54" y="6"/>
                      </a:cubicBezTo>
                      <a:cubicBezTo>
                        <a:pt x="54" y="6"/>
                        <a:pt x="54" y="6"/>
                        <a:pt x="54" y="6"/>
                      </a:cubicBezTo>
                      <a:cubicBezTo>
                        <a:pt x="54" y="6"/>
                        <a:pt x="54" y="6"/>
                        <a:pt x="54" y="6"/>
                      </a:cubicBezTo>
                      <a:cubicBezTo>
                        <a:pt x="54" y="6"/>
                        <a:pt x="54" y="6"/>
                        <a:pt x="54" y="6"/>
                      </a:cubicBezTo>
                      <a:cubicBezTo>
                        <a:pt x="54" y="6"/>
                        <a:pt x="54" y="6"/>
                        <a:pt x="54" y="6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3" y="6"/>
                        <a:pt x="52" y="6"/>
                        <a:pt x="52" y="6"/>
                      </a:cubicBezTo>
                      <a:cubicBezTo>
                        <a:pt x="52" y="6"/>
                        <a:pt x="52" y="6"/>
                        <a:pt x="52" y="6"/>
                      </a:cubicBezTo>
                      <a:cubicBezTo>
                        <a:pt x="52" y="6"/>
                        <a:pt x="52" y="6"/>
                        <a:pt x="52" y="6"/>
                      </a:cubicBezTo>
                      <a:cubicBezTo>
                        <a:pt x="52" y="6"/>
                        <a:pt x="52" y="6"/>
                        <a:pt x="52" y="6"/>
                      </a:cubicBezTo>
                      <a:cubicBezTo>
                        <a:pt x="52" y="7"/>
                        <a:pt x="51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50" y="7"/>
                        <a:pt x="49" y="7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8"/>
                        <a:pt x="48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8" y="8"/>
                        <a:pt x="48" y="8"/>
                        <a:pt x="47" y="8"/>
                      </a:cubicBezTo>
                      <a:cubicBezTo>
                        <a:pt x="47" y="8"/>
                        <a:pt x="47" y="8"/>
                        <a:pt x="48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9" y="7"/>
                        <a:pt x="49" y="7"/>
                        <a:pt x="50" y="7"/>
                      </a:cubicBezTo>
                      <a:cubicBezTo>
                        <a:pt x="50" y="7"/>
                        <a:pt x="50" y="6"/>
                        <a:pt x="50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2" y="6"/>
                      </a:cubicBezTo>
                      <a:cubicBezTo>
                        <a:pt x="52" y="6"/>
                        <a:pt x="52" y="6"/>
                        <a:pt x="52" y="6"/>
                      </a:cubicBezTo>
                      <a:cubicBezTo>
                        <a:pt x="52" y="6"/>
                        <a:pt x="52" y="6"/>
                        <a:pt x="52" y="6"/>
                      </a:cubicBezTo>
                      <a:cubicBezTo>
                        <a:pt x="52" y="6"/>
                        <a:pt x="52" y="6"/>
                        <a:pt x="52" y="6"/>
                      </a:cubicBezTo>
                      <a:cubicBezTo>
                        <a:pt x="52" y="6"/>
                        <a:pt x="52" y="6"/>
                        <a:pt x="52" y="6"/>
                      </a:cubicBezTo>
                      <a:cubicBezTo>
                        <a:pt x="52" y="6"/>
                        <a:pt x="52" y="5"/>
                        <a:pt x="52" y="5"/>
                      </a:cubicBezTo>
                      <a:cubicBezTo>
                        <a:pt x="52" y="5"/>
                        <a:pt x="52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3" y="4"/>
                        <a:pt x="53" y="4"/>
                        <a:pt x="53" y="4"/>
                      </a:cubicBezTo>
                      <a:cubicBezTo>
                        <a:pt x="53" y="4"/>
                        <a:pt x="53" y="4"/>
                        <a:pt x="53" y="4"/>
                      </a:cubicBezTo>
                      <a:cubicBezTo>
                        <a:pt x="53" y="4"/>
                        <a:pt x="53" y="4"/>
                        <a:pt x="53" y="4"/>
                      </a:cubicBezTo>
                      <a:cubicBezTo>
                        <a:pt x="53" y="4"/>
                        <a:pt x="53" y="4"/>
                        <a:pt x="52" y="4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2" y="4"/>
                        <a:pt x="52" y="5"/>
                        <a:pt x="52" y="5"/>
                      </a:cubicBezTo>
                      <a:cubicBezTo>
                        <a:pt x="52" y="5"/>
                        <a:pt x="52" y="5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1" y="5"/>
                        <a:pt x="51" y="5"/>
                        <a:pt x="50" y="5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50" y="5"/>
                        <a:pt x="50" y="5"/>
                        <a:pt x="49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50" y="5"/>
                        <a:pt x="50" y="5"/>
                        <a:pt x="50" y="4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50" y="4"/>
                        <a:pt x="50" y="4"/>
                        <a:pt x="49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9" y="4"/>
                        <a:pt x="48" y="4"/>
                        <a:pt x="48" y="4"/>
                      </a:cubicBezTo>
                      <a:cubicBezTo>
                        <a:pt x="48" y="4"/>
                        <a:pt x="48" y="4"/>
                        <a:pt x="48" y="4"/>
                      </a:cubicBezTo>
                      <a:cubicBezTo>
                        <a:pt x="48" y="4"/>
                        <a:pt x="48" y="4"/>
                        <a:pt x="48" y="4"/>
                      </a:cubicBezTo>
                      <a:cubicBezTo>
                        <a:pt x="48" y="4"/>
                        <a:pt x="48" y="4"/>
                        <a:pt x="48" y="4"/>
                      </a:cubicBezTo>
                      <a:cubicBezTo>
                        <a:pt x="48" y="4"/>
                        <a:pt x="47" y="4"/>
                        <a:pt x="47" y="4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7" y="4"/>
                        <a:pt x="47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5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5" y="4"/>
                        <a:pt x="44" y="4"/>
                        <a:pt x="44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4" y="5"/>
                        <a:pt x="44" y="5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7" y="4"/>
                        <a:pt x="47" y="4"/>
                        <a:pt x="47" y="3"/>
                      </a:cubicBezTo>
                      <a:cubicBezTo>
                        <a:pt x="47" y="3"/>
                        <a:pt x="47" y="3"/>
                        <a:pt x="47" y="3"/>
                      </a:cubicBezTo>
                      <a:cubicBezTo>
                        <a:pt x="47" y="3"/>
                        <a:pt x="46" y="3"/>
                        <a:pt x="47" y="3"/>
                      </a:cubicBezTo>
                      <a:cubicBezTo>
                        <a:pt x="47" y="3"/>
                        <a:pt x="47" y="3"/>
                        <a:pt x="47" y="3"/>
                      </a:cubicBezTo>
                      <a:cubicBezTo>
                        <a:pt x="47" y="3"/>
                        <a:pt x="47" y="3"/>
                        <a:pt x="47" y="3"/>
                      </a:cubicBezTo>
                      <a:cubicBezTo>
                        <a:pt x="47" y="3"/>
                        <a:pt x="47" y="3"/>
                        <a:pt x="47" y="3"/>
                      </a:cubicBezTo>
                      <a:cubicBezTo>
                        <a:pt x="47" y="3"/>
                        <a:pt x="47" y="3"/>
                        <a:pt x="47" y="3"/>
                      </a:cubicBezTo>
                      <a:cubicBezTo>
                        <a:pt x="47" y="3"/>
                        <a:pt x="47" y="4"/>
                        <a:pt x="47" y="4"/>
                      </a:cubicBezTo>
                      <a:cubicBezTo>
                        <a:pt x="47" y="4"/>
                        <a:pt x="48" y="4"/>
                        <a:pt x="48" y="4"/>
                      </a:cubicBezTo>
                      <a:cubicBezTo>
                        <a:pt x="48" y="4"/>
                        <a:pt x="48" y="4"/>
                        <a:pt x="48" y="4"/>
                      </a:cubicBezTo>
                      <a:cubicBezTo>
                        <a:pt x="48" y="4"/>
                        <a:pt x="48" y="4"/>
                        <a:pt x="48" y="4"/>
                      </a:cubicBezTo>
                      <a:cubicBezTo>
                        <a:pt x="48" y="4"/>
                        <a:pt x="48" y="4"/>
                        <a:pt x="48" y="4"/>
                      </a:cubicBezTo>
                      <a:cubicBezTo>
                        <a:pt x="48" y="4"/>
                        <a:pt x="48" y="4"/>
                        <a:pt x="48" y="4"/>
                      </a:cubicBezTo>
                      <a:cubicBezTo>
                        <a:pt x="48" y="4"/>
                        <a:pt x="49" y="4"/>
                        <a:pt x="49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9" y="4"/>
                        <a:pt x="50" y="4"/>
                        <a:pt x="50" y="4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50" y="4"/>
                        <a:pt x="51" y="4"/>
                        <a:pt x="51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4"/>
                        <a:pt x="52" y="4"/>
                        <a:pt x="52" y="4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3" y="4"/>
                        <a:pt x="53" y="4"/>
                        <a:pt x="53" y="4"/>
                      </a:cubicBezTo>
                      <a:cubicBezTo>
                        <a:pt x="53" y="4"/>
                        <a:pt x="53" y="4"/>
                        <a:pt x="53" y="4"/>
                      </a:cubicBezTo>
                      <a:cubicBezTo>
                        <a:pt x="53" y="4"/>
                        <a:pt x="53" y="4"/>
                        <a:pt x="53" y="4"/>
                      </a:cubicBezTo>
                      <a:cubicBezTo>
                        <a:pt x="53" y="4"/>
                        <a:pt x="53" y="4"/>
                        <a:pt x="53" y="4"/>
                      </a:cubicBezTo>
                      <a:cubicBezTo>
                        <a:pt x="53" y="4"/>
                        <a:pt x="53" y="4"/>
                        <a:pt x="53" y="4"/>
                      </a:cubicBezTo>
                      <a:cubicBezTo>
                        <a:pt x="53" y="4"/>
                        <a:pt x="53" y="4"/>
                        <a:pt x="53" y="4"/>
                      </a:cubicBezTo>
                      <a:cubicBezTo>
                        <a:pt x="53" y="4"/>
                        <a:pt x="54" y="4"/>
                        <a:pt x="54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4" y="4"/>
                        <a:pt x="55" y="4"/>
                        <a:pt x="55" y="4"/>
                      </a:cubicBezTo>
                      <a:cubicBezTo>
                        <a:pt x="55" y="4"/>
                        <a:pt x="55" y="3"/>
                        <a:pt x="55" y="3"/>
                      </a:cubicBezTo>
                      <a:cubicBezTo>
                        <a:pt x="55" y="3"/>
                        <a:pt x="55" y="3"/>
                        <a:pt x="55" y="3"/>
                      </a:cubicBezTo>
                      <a:cubicBezTo>
                        <a:pt x="55" y="3"/>
                        <a:pt x="55" y="3"/>
                        <a:pt x="55" y="3"/>
                      </a:cubicBezTo>
                      <a:cubicBezTo>
                        <a:pt x="55" y="3"/>
                        <a:pt x="55" y="3"/>
                        <a:pt x="55" y="3"/>
                      </a:cubicBezTo>
                      <a:cubicBezTo>
                        <a:pt x="55" y="3"/>
                        <a:pt x="55" y="3"/>
                        <a:pt x="55" y="3"/>
                      </a:cubicBezTo>
                      <a:cubicBezTo>
                        <a:pt x="55" y="3"/>
                        <a:pt x="55" y="3"/>
                        <a:pt x="54" y="3"/>
                      </a:cubicBezTo>
                      <a:cubicBezTo>
                        <a:pt x="54" y="3"/>
                        <a:pt x="54" y="3"/>
                        <a:pt x="54" y="3"/>
                      </a:cubicBezTo>
                      <a:cubicBezTo>
                        <a:pt x="54" y="3"/>
                        <a:pt x="54" y="3"/>
                        <a:pt x="54" y="3"/>
                      </a:cubicBezTo>
                      <a:cubicBezTo>
                        <a:pt x="54" y="2"/>
                        <a:pt x="54" y="2"/>
                        <a:pt x="54" y="2"/>
                      </a:cubicBezTo>
                      <a:cubicBezTo>
                        <a:pt x="54" y="2"/>
                        <a:pt x="54" y="2"/>
                        <a:pt x="53" y="2"/>
                      </a:cubicBezTo>
                      <a:cubicBezTo>
                        <a:pt x="53" y="2"/>
                        <a:pt x="53" y="2"/>
                        <a:pt x="53" y="2"/>
                      </a:cubicBezTo>
                      <a:cubicBezTo>
                        <a:pt x="53" y="2"/>
                        <a:pt x="53" y="2"/>
                        <a:pt x="53" y="2"/>
                      </a:cubicBezTo>
                      <a:cubicBezTo>
                        <a:pt x="53" y="2"/>
                        <a:pt x="53" y="2"/>
                        <a:pt x="53" y="2"/>
                      </a:cubicBezTo>
                      <a:cubicBezTo>
                        <a:pt x="53" y="2"/>
                        <a:pt x="53" y="2"/>
                        <a:pt x="53" y="2"/>
                      </a:cubicBezTo>
                      <a:cubicBezTo>
                        <a:pt x="53" y="2"/>
                        <a:pt x="53" y="2"/>
                        <a:pt x="53" y="2"/>
                      </a:cubicBezTo>
                      <a:cubicBezTo>
                        <a:pt x="53" y="2"/>
                        <a:pt x="53" y="2"/>
                        <a:pt x="53" y="2"/>
                      </a:cubicBezTo>
                      <a:cubicBezTo>
                        <a:pt x="53" y="2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2" y="2"/>
                        <a:pt x="53" y="2"/>
                        <a:pt x="53" y="2"/>
                      </a:cubicBezTo>
                      <a:cubicBezTo>
                        <a:pt x="53" y="2"/>
                        <a:pt x="53" y="2"/>
                        <a:pt x="53" y="2"/>
                      </a:cubicBezTo>
                      <a:cubicBezTo>
                        <a:pt x="53" y="2"/>
                        <a:pt x="53" y="2"/>
                        <a:pt x="53" y="2"/>
                      </a:cubicBezTo>
                      <a:cubicBezTo>
                        <a:pt x="52" y="1"/>
                        <a:pt x="52" y="1"/>
                        <a:pt x="52" y="1"/>
                      </a:cubicBezTo>
                      <a:cubicBezTo>
                        <a:pt x="52" y="1"/>
                        <a:pt x="52" y="1"/>
                        <a:pt x="52" y="1"/>
                      </a:cubicBezTo>
                      <a:cubicBezTo>
                        <a:pt x="52" y="1"/>
                        <a:pt x="52" y="1"/>
                        <a:pt x="52" y="1"/>
                      </a:cubicBezTo>
                      <a:cubicBezTo>
                        <a:pt x="52" y="1"/>
                        <a:pt x="52" y="1"/>
                        <a:pt x="52" y="1"/>
                      </a:cubicBezTo>
                      <a:cubicBezTo>
                        <a:pt x="51" y="2"/>
                        <a:pt x="51" y="2"/>
                        <a:pt x="51" y="2"/>
                      </a:cubicBezTo>
                      <a:cubicBezTo>
                        <a:pt x="51" y="2"/>
                        <a:pt x="51" y="2"/>
                        <a:pt x="51" y="2"/>
                      </a:cubicBezTo>
                      <a:cubicBezTo>
                        <a:pt x="50" y="2"/>
                        <a:pt x="50" y="1"/>
                        <a:pt x="50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8" y="1"/>
                        <a:pt x="48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8" y="1"/>
                        <a:pt x="47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6" y="1"/>
                        <a:pt x="46" y="1"/>
                        <a:pt x="46" y="1"/>
                      </a:cubicBezTo>
                      <a:cubicBezTo>
                        <a:pt x="46" y="1"/>
                        <a:pt x="45" y="1"/>
                        <a:pt x="45" y="1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5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5" y="1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6" y="1"/>
                        <a:pt x="46" y="1"/>
                        <a:pt x="46" y="1"/>
                      </a:cubicBezTo>
                      <a:cubicBezTo>
                        <a:pt x="46" y="1"/>
                        <a:pt x="46" y="1"/>
                        <a:pt x="46" y="1"/>
                      </a:cubicBezTo>
                      <a:cubicBezTo>
                        <a:pt x="46" y="1"/>
                        <a:pt x="46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1"/>
                        <a:pt x="48" y="1"/>
                        <a:pt x="48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8" y="1"/>
                        <a:pt x="48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50" y="1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50" y="1"/>
                        <a:pt x="51" y="1"/>
                        <a:pt x="51" y="1"/>
                      </a:cubicBezTo>
                      <a:cubicBezTo>
                        <a:pt x="51" y="1"/>
                        <a:pt x="52" y="1"/>
                        <a:pt x="52" y="1"/>
                      </a:cubicBezTo>
                      <a:cubicBezTo>
                        <a:pt x="52" y="1"/>
                        <a:pt x="52" y="1"/>
                        <a:pt x="52" y="1"/>
                      </a:cubicBezTo>
                      <a:cubicBezTo>
                        <a:pt x="52" y="1"/>
                        <a:pt x="52" y="1"/>
                        <a:pt x="52" y="1"/>
                      </a:cubicBezTo>
                      <a:cubicBezTo>
                        <a:pt x="52" y="1"/>
                        <a:pt x="52" y="1"/>
                        <a:pt x="52" y="1"/>
                      </a:cubicBezTo>
                      <a:cubicBezTo>
                        <a:pt x="52" y="1"/>
                        <a:pt x="52" y="1"/>
                        <a:pt x="52" y="1"/>
                      </a:cubicBezTo>
                      <a:cubicBezTo>
                        <a:pt x="51" y="0"/>
                        <a:pt x="51" y="0"/>
                        <a:pt x="51" y="0"/>
                      </a:cubicBezTo>
                      <a:cubicBezTo>
                        <a:pt x="51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8" y="0"/>
                        <a:pt x="48" y="0"/>
                        <a:pt x="48" y="0"/>
                      </a:cubicBezTo>
                      <a:cubicBezTo>
                        <a:pt x="48" y="0"/>
                        <a:pt x="48" y="0"/>
                        <a:pt x="48" y="0"/>
                      </a:cubicBezTo>
                      <a:cubicBezTo>
                        <a:pt x="48" y="0"/>
                        <a:pt x="48" y="0"/>
                        <a:pt x="48" y="0"/>
                      </a:cubicBezTo>
                      <a:cubicBezTo>
                        <a:pt x="48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6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0"/>
                        <a:pt x="46" y="0"/>
                        <a:pt x="45" y="0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45" y="0"/>
                        <a:pt x="44" y="0"/>
                        <a:pt x="44" y="0"/>
                      </a:cubicBezTo>
                      <a:cubicBezTo>
                        <a:pt x="44" y="0"/>
                        <a:pt x="44" y="0"/>
                        <a:pt x="44" y="0"/>
                      </a:cubicBezTo>
                      <a:cubicBezTo>
                        <a:pt x="44" y="0"/>
                        <a:pt x="44" y="0"/>
                        <a:pt x="44" y="0"/>
                      </a:cubicBezTo>
                      <a:cubicBezTo>
                        <a:pt x="44" y="0"/>
                        <a:pt x="44" y="0"/>
                        <a:pt x="44" y="0"/>
                      </a:cubicBezTo>
                      <a:cubicBezTo>
                        <a:pt x="44" y="0"/>
                        <a:pt x="43" y="0"/>
                        <a:pt x="43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43" y="0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1" y="1"/>
                        <a:pt x="41" y="0"/>
                        <a:pt x="41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1" y="0"/>
                        <a:pt x="40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40" y="0"/>
                        <a:pt x="39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40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40" y="1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39" y="2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8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8" y="1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9" y="2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7" y="2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7" y="2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6" y="3"/>
                        <a:pt x="36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6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1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5" y="1"/>
                        <a:pt x="35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3" y="1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4" y="2"/>
                        <a:pt x="34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9" y="0"/>
                        <a:pt x="29" y="0"/>
                      </a:cubicBezTo>
                      <a:cubicBezTo>
                        <a:pt x="29" y="0"/>
                        <a:pt x="29" y="1"/>
                        <a:pt x="29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0"/>
                      </a:cubicBezTo>
                      <a:cubicBezTo>
                        <a:pt x="28" y="0"/>
                        <a:pt x="28" y="0"/>
                        <a:pt x="27" y="0"/>
                      </a:cubicBezTo>
                      <a:cubicBezTo>
                        <a:pt x="27" y="0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6" y="1"/>
                        <a:pt x="26" y="1"/>
                      </a:cubicBezTo>
                      <a:cubicBezTo>
                        <a:pt x="26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6" y="2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2"/>
                      </a:cubicBezTo>
                      <a:cubicBezTo>
                        <a:pt x="25" y="2"/>
                        <a:pt x="25" y="2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4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8" y="3"/>
                        <a:pt x="17" y="3"/>
                        <a:pt x="17" y="3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6"/>
                        <a:pt x="18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8"/>
                        <a:pt x="8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10" y="13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3" y="13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4" y="13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5" y="17"/>
                        <a:pt x="15" y="17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20"/>
                        <a:pt x="12" y="20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2" y="21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4"/>
                      </a:cubicBezTo>
                      <a:cubicBezTo>
                        <a:pt x="9" y="24"/>
                        <a:pt x="9" y="24"/>
                        <a:pt x="9" y="24"/>
                      </a:cubicBezTo>
                      <a:cubicBezTo>
                        <a:pt x="9" y="24"/>
                        <a:pt x="9" y="24"/>
                        <a:pt x="9" y="24"/>
                      </a:cubicBezTo>
                      <a:cubicBezTo>
                        <a:pt x="9" y="24"/>
                        <a:pt x="9" y="24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11" y="24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1" y="26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5"/>
                        <a:pt x="10" y="25"/>
                        <a:pt x="10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6"/>
                        <a:pt x="9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9" y="26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0" y="28"/>
                      </a:cubicBezTo>
                      <a:cubicBezTo>
                        <a:pt x="10" y="28"/>
                        <a:pt x="10" y="28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9" y="29"/>
                        <a:pt x="9" y="29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8" y="30"/>
                        <a:pt x="8" y="30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0"/>
                        <a:pt x="8" y="30"/>
                        <a:pt x="7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7" y="30"/>
                        <a:pt x="7" y="30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6" y="31"/>
                        <a:pt x="6" y="31"/>
                      </a:cubicBezTo>
                      <a:cubicBezTo>
                        <a:pt x="6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7" y="32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6" y="31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1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6" y="31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3" y="33"/>
                        <a:pt x="3" y="33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4"/>
                        <a:pt x="3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4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2" y="35"/>
                        <a:pt x="2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7" y="34"/>
                        <a:pt x="7" y="34"/>
                      </a:cubicBezTo>
                      <a:cubicBezTo>
                        <a:pt x="7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2" y="35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4" y="36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3" y="37"/>
                        <a:pt x="3" y="38"/>
                        <a:pt x="3" y="38"/>
                      </a:cubicBezTo>
                      <a:cubicBezTo>
                        <a:pt x="3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3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1" y="38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39"/>
                        <a:pt x="1" y="40"/>
                        <a:pt x="1" y="40"/>
                      </a:cubicBezTo>
                      <a:cubicBezTo>
                        <a:pt x="1" y="40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0"/>
                        <a:pt x="1" y="40"/>
                        <a:pt x="1" y="40"/>
                      </a:cubicBezTo>
                      <a:cubicBezTo>
                        <a:pt x="1" y="40"/>
                        <a:pt x="1" y="40"/>
                        <a:pt x="1" y="40"/>
                      </a:cubicBezTo>
                      <a:cubicBezTo>
                        <a:pt x="1" y="40"/>
                        <a:pt x="1" y="40"/>
                        <a:pt x="1" y="40"/>
                      </a:cubicBezTo>
                      <a:cubicBezTo>
                        <a:pt x="1" y="40"/>
                        <a:pt x="1" y="40"/>
                        <a:pt x="1" y="40"/>
                      </a:cubicBezTo>
                      <a:cubicBezTo>
                        <a:pt x="1" y="40"/>
                        <a:pt x="1" y="40"/>
                        <a:pt x="1" y="40"/>
                      </a:cubicBezTo>
                      <a:cubicBezTo>
                        <a:pt x="1" y="40"/>
                        <a:pt x="1" y="40"/>
                        <a:pt x="1" y="40"/>
                      </a:cubicBezTo>
                      <a:cubicBezTo>
                        <a:pt x="1" y="40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5"/>
                        <a:pt x="0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0" y="46"/>
                        <a:pt x="0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7"/>
                        <a:pt x="1" y="47"/>
                        <a:pt x="2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3" y="46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4" y="46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3" y="48"/>
                        <a:pt x="4" y="48"/>
                        <a:pt x="4" y="48"/>
                      </a:cubicBezTo>
                      <a:cubicBezTo>
                        <a:pt x="4" y="48"/>
                        <a:pt x="4" y="49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3" y="49"/>
                        <a:pt x="3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49"/>
                        <a:pt x="4" y="49"/>
                        <a:pt x="5" y="49"/>
                      </a:cubicBezTo>
                      <a:cubicBezTo>
                        <a:pt x="5" y="49"/>
                        <a:pt x="5" y="49"/>
                        <a:pt x="5" y="49"/>
                      </a:cubicBezTo>
                      <a:cubicBezTo>
                        <a:pt x="5" y="49"/>
                        <a:pt x="5" y="49"/>
                        <a:pt x="5" y="49"/>
                      </a:cubicBezTo>
                      <a:cubicBezTo>
                        <a:pt x="5" y="49"/>
                        <a:pt x="5" y="49"/>
                        <a:pt x="5" y="49"/>
                      </a:cubicBezTo>
                      <a:cubicBezTo>
                        <a:pt x="5" y="49"/>
                        <a:pt x="5" y="49"/>
                        <a:pt x="5" y="49"/>
                      </a:cubicBezTo>
                      <a:cubicBezTo>
                        <a:pt x="5" y="49"/>
                        <a:pt x="5" y="49"/>
                        <a:pt x="5" y="49"/>
                      </a:cubicBezTo>
                      <a:cubicBezTo>
                        <a:pt x="5" y="49"/>
                        <a:pt x="5" y="49"/>
                        <a:pt x="5" y="49"/>
                      </a:cubicBezTo>
                      <a:cubicBezTo>
                        <a:pt x="5" y="49"/>
                        <a:pt x="5" y="49"/>
                        <a:pt x="5" y="49"/>
                      </a:cubicBezTo>
                      <a:cubicBezTo>
                        <a:pt x="5" y="49"/>
                        <a:pt x="5" y="49"/>
                        <a:pt x="5" y="49"/>
                      </a:cubicBezTo>
                      <a:cubicBezTo>
                        <a:pt x="5" y="49"/>
                        <a:pt x="5" y="49"/>
                        <a:pt x="5" y="49"/>
                      </a:cubicBezTo>
                      <a:cubicBezTo>
                        <a:pt x="5" y="49"/>
                        <a:pt x="5" y="49"/>
                        <a:pt x="5" y="49"/>
                      </a:cubicBezTo>
                      <a:cubicBezTo>
                        <a:pt x="5" y="49"/>
                        <a:pt x="5" y="49"/>
                        <a:pt x="5" y="49"/>
                      </a:cubicBezTo>
                      <a:cubicBezTo>
                        <a:pt x="5" y="49"/>
                        <a:pt x="5" y="49"/>
                        <a:pt x="5" y="49"/>
                      </a:cubicBezTo>
                      <a:cubicBezTo>
                        <a:pt x="5" y="49"/>
                        <a:pt x="5" y="49"/>
                        <a:pt x="5" y="49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5" y="48"/>
                        <a:pt x="5" y="48"/>
                        <a:pt x="6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8" y="47"/>
                        <a:pt x="8" y="47"/>
                      </a:cubicBezTo>
                      <a:cubicBezTo>
                        <a:pt x="8" y="47"/>
                        <a:pt x="8" y="46"/>
                        <a:pt x="8" y="46"/>
                      </a:cubicBezTo>
                      <a:cubicBezTo>
                        <a:pt x="8" y="46"/>
                        <a:pt x="8" y="46"/>
                        <a:pt x="8" y="46"/>
                      </a:cubicBezTo>
                      <a:cubicBezTo>
                        <a:pt x="8" y="46"/>
                        <a:pt x="8" y="46"/>
                        <a:pt x="8" y="46"/>
                      </a:cubicBezTo>
                      <a:cubicBezTo>
                        <a:pt x="8" y="46"/>
                        <a:pt x="8" y="46"/>
                        <a:pt x="8" y="46"/>
                      </a:cubicBezTo>
                      <a:cubicBezTo>
                        <a:pt x="8" y="46"/>
                        <a:pt x="8" y="46"/>
                        <a:pt x="8" y="46"/>
                      </a:cubicBezTo>
                      <a:cubicBezTo>
                        <a:pt x="8" y="46"/>
                        <a:pt x="8" y="46"/>
                        <a:pt x="8" y="46"/>
                      </a:cubicBezTo>
                      <a:cubicBezTo>
                        <a:pt x="8" y="46"/>
                        <a:pt x="8" y="46"/>
                        <a:pt x="8" y="46"/>
                      </a:cubicBezTo>
                      <a:cubicBezTo>
                        <a:pt x="8" y="46"/>
                        <a:pt x="8" y="46"/>
                        <a:pt x="8" y="46"/>
                      </a:cubicBezTo>
                      <a:cubicBezTo>
                        <a:pt x="8" y="46"/>
                        <a:pt x="8" y="46"/>
                        <a:pt x="8" y="46"/>
                      </a:cubicBezTo>
                      <a:cubicBezTo>
                        <a:pt x="8" y="46"/>
                        <a:pt x="8" y="46"/>
                        <a:pt x="8" y="46"/>
                      </a:cubicBezTo>
                      <a:cubicBezTo>
                        <a:pt x="8" y="46"/>
                        <a:pt x="8" y="46"/>
                        <a:pt x="8" y="46"/>
                      </a:cubicBezTo>
                      <a:cubicBezTo>
                        <a:pt x="8" y="46"/>
                        <a:pt x="8" y="46"/>
                        <a:pt x="8" y="45"/>
                      </a:cubicBezTo>
                      <a:cubicBezTo>
                        <a:pt x="8" y="45"/>
                        <a:pt x="8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8" y="45"/>
                        <a:pt x="8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lose/>
                      <a:moveTo>
                        <a:pt x="35" y="27"/>
                      </a:move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lose/>
                      <a:moveTo>
                        <a:pt x="11" y="23"/>
                      </a:move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lose/>
                      <a:moveTo>
                        <a:pt x="1" y="42"/>
                      </a:move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38" name="Freeform 142">
                  <a:extLst>
                    <a:ext uri="{FF2B5EF4-FFF2-40B4-BE49-F238E27FC236}">
                      <a16:creationId xmlns:a16="http://schemas.microsoft.com/office/drawing/2014/main" id="{0FAEAB51-4F2B-544E-BE3B-5D069E9128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6" y="2766"/>
                  <a:ext cx="20" cy="45"/>
                </a:xfrm>
                <a:custGeom>
                  <a:avLst/>
                  <a:gdLst>
                    <a:gd name="T0" fmla="*/ 11 w 11"/>
                    <a:gd name="T1" fmla="*/ 3 h 25"/>
                    <a:gd name="T2" fmla="*/ 10 w 11"/>
                    <a:gd name="T3" fmla="*/ 2 h 25"/>
                    <a:gd name="T4" fmla="*/ 10 w 11"/>
                    <a:gd name="T5" fmla="*/ 1 h 25"/>
                    <a:gd name="T6" fmla="*/ 9 w 11"/>
                    <a:gd name="T7" fmla="*/ 1 h 25"/>
                    <a:gd name="T8" fmla="*/ 9 w 11"/>
                    <a:gd name="T9" fmla="*/ 1 h 25"/>
                    <a:gd name="T10" fmla="*/ 9 w 11"/>
                    <a:gd name="T11" fmla="*/ 3 h 25"/>
                    <a:gd name="T12" fmla="*/ 8 w 11"/>
                    <a:gd name="T13" fmla="*/ 3 h 25"/>
                    <a:gd name="T14" fmla="*/ 8 w 11"/>
                    <a:gd name="T15" fmla="*/ 3 h 25"/>
                    <a:gd name="T16" fmla="*/ 8 w 11"/>
                    <a:gd name="T17" fmla="*/ 3 h 25"/>
                    <a:gd name="T18" fmla="*/ 8 w 11"/>
                    <a:gd name="T19" fmla="*/ 4 h 25"/>
                    <a:gd name="T20" fmla="*/ 7 w 11"/>
                    <a:gd name="T21" fmla="*/ 5 h 25"/>
                    <a:gd name="T22" fmla="*/ 7 w 11"/>
                    <a:gd name="T23" fmla="*/ 5 h 25"/>
                    <a:gd name="T24" fmla="*/ 7 w 11"/>
                    <a:gd name="T25" fmla="*/ 5 h 25"/>
                    <a:gd name="T26" fmla="*/ 7 w 11"/>
                    <a:gd name="T27" fmla="*/ 6 h 25"/>
                    <a:gd name="T28" fmla="*/ 6 w 11"/>
                    <a:gd name="T29" fmla="*/ 6 h 25"/>
                    <a:gd name="T30" fmla="*/ 6 w 11"/>
                    <a:gd name="T31" fmla="*/ 7 h 25"/>
                    <a:gd name="T32" fmla="*/ 6 w 11"/>
                    <a:gd name="T33" fmla="*/ 7 h 25"/>
                    <a:gd name="T34" fmla="*/ 6 w 11"/>
                    <a:gd name="T35" fmla="*/ 7 h 25"/>
                    <a:gd name="T36" fmla="*/ 5 w 11"/>
                    <a:gd name="T37" fmla="*/ 7 h 25"/>
                    <a:gd name="T38" fmla="*/ 5 w 11"/>
                    <a:gd name="T39" fmla="*/ 8 h 25"/>
                    <a:gd name="T40" fmla="*/ 5 w 11"/>
                    <a:gd name="T41" fmla="*/ 7 h 25"/>
                    <a:gd name="T42" fmla="*/ 4 w 11"/>
                    <a:gd name="T43" fmla="*/ 7 h 25"/>
                    <a:gd name="T44" fmla="*/ 4 w 11"/>
                    <a:gd name="T45" fmla="*/ 8 h 25"/>
                    <a:gd name="T46" fmla="*/ 4 w 11"/>
                    <a:gd name="T47" fmla="*/ 8 h 25"/>
                    <a:gd name="T48" fmla="*/ 3 w 11"/>
                    <a:gd name="T49" fmla="*/ 8 h 25"/>
                    <a:gd name="T50" fmla="*/ 3 w 11"/>
                    <a:gd name="T51" fmla="*/ 8 h 25"/>
                    <a:gd name="T52" fmla="*/ 2 w 11"/>
                    <a:gd name="T53" fmla="*/ 10 h 25"/>
                    <a:gd name="T54" fmla="*/ 2 w 11"/>
                    <a:gd name="T55" fmla="*/ 11 h 25"/>
                    <a:gd name="T56" fmla="*/ 2 w 11"/>
                    <a:gd name="T57" fmla="*/ 13 h 25"/>
                    <a:gd name="T58" fmla="*/ 2 w 11"/>
                    <a:gd name="T59" fmla="*/ 15 h 25"/>
                    <a:gd name="T60" fmla="*/ 2 w 11"/>
                    <a:gd name="T61" fmla="*/ 15 h 25"/>
                    <a:gd name="T62" fmla="*/ 1 w 11"/>
                    <a:gd name="T63" fmla="*/ 17 h 25"/>
                    <a:gd name="T64" fmla="*/ 1 w 11"/>
                    <a:gd name="T65" fmla="*/ 18 h 25"/>
                    <a:gd name="T66" fmla="*/ 1 w 11"/>
                    <a:gd name="T67" fmla="*/ 18 h 25"/>
                    <a:gd name="T68" fmla="*/ 0 w 11"/>
                    <a:gd name="T69" fmla="*/ 18 h 25"/>
                    <a:gd name="T70" fmla="*/ 0 w 11"/>
                    <a:gd name="T71" fmla="*/ 20 h 25"/>
                    <a:gd name="T72" fmla="*/ 1 w 11"/>
                    <a:gd name="T73" fmla="*/ 21 h 25"/>
                    <a:gd name="T74" fmla="*/ 1 w 11"/>
                    <a:gd name="T75" fmla="*/ 22 h 25"/>
                    <a:gd name="T76" fmla="*/ 1 w 11"/>
                    <a:gd name="T77" fmla="*/ 23 h 25"/>
                    <a:gd name="T78" fmla="*/ 2 w 11"/>
                    <a:gd name="T79" fmla="*/ 24 h 25"/>
                    <a:gd name="T80" fmla="*/ 2 w 11"/>
                    <a:gd name="T81" fmla="*/ 25 h 25"/>
                    <a:gd name="T82" fmla="*/ 3 w 11"/>
                    <a:gd name="T83" fmla="*/ 25 h 25"/>
                    <a:gd name="T84" fmla="*/ 5 w 11"/>
                    <a:gd name="T85" fmla="*/ 25 h 25"/>
                    <a:gd name="T86" fmla="*/ 6 w 11"/>
                    <a:gd name="T87" fmla="*/ 24 h 25"/>
                    <a:gd name="T88" fmla="*/ 6 w 11"/>
                    <a:gd name="T89" fmla="*/ 24 h 25"/>
                    <a:gd name="T90" fmla="*/ 7 w 11"/>
                    <a:gd name="T91" fmla="*/ 20 h 25"/>
                    <a:gd name="T92" fmla="*/ 8 w 11"/>
                    <a:gd name="T93" fmla="*/ 18 h 25"/>
                    <a:gd name="T94" fmla="*/ 8 w 11"/>
                    <a:gd name="T95" fmla="*/ 17 h 25"/>
                    <a:gd name="T96" fmla="*/ 9 w 11"/>
                    <a:gd name="T97" fmla="*/ 15 h 25"/>
                    <a:gd name="T98" fmla="*/ 9 w 11"/>
                    <a:gd name="T99" fmla="*/ 12 h 25"/>
                    <a:gd name="T100" fmla="*/ 10 w 11"/>
                    <a:gd name="T101" fmla="*/ 11 h 25"/>
                    <a:gd name="T102" fmla="*/ 10 w 11"/>
                    <a:gd name="T103" fmla="*/ 9 h 25"/>
                    <a:gd name="T104" fmla="*/ 10 w 11"/>
                    <a:gd name="T105" fmla="*/ 8 h 25"/>
                    <a:gd name="T106" fmla="*/ 10 w 11"/>
                    <a:gd name="T107" fmla="*/ 7 h 25"/>
                    <a:gd name="T108" fmla="*/ 11 w 11"/>
                    <a:gd name="T109" fmla="*/ 7 h 25"/>
                    <a:gd name="T110" fmla="*/ 11 w 11"/>
                    <a:gd name="T111" fmla="*/ 6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1" h="25">
                      <a:moveTo>
                        <a:pt x="11" y="6"/>
                      </a:moveTo>
                      <a:cubicBezTo>
                        <a:pt x="11" y="6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0" y="3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8" y="1"/>
                        <a:pt x="8" y="1"/>
                      </a:cubicBezTo>
                      <a:cubicBezTo>
                        <a:pt x="8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7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6" y="5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4" y="8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2"/>
                        <a:pt x="2" y="12"/>
                      </a:cubicBezTo>
                      <a:cubicBezTo>
                        <a:pt x="2" y="12"/>
                        <a:pt x="1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1" y="16"/>
                        <a:pt x="1" y="16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1" y="20"/>
                        <a:pt x="1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6" y="25"/>
                        <a:pt x="6" y="25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3"/>
                        <a:pt x="6" y="23"/>
                        <a:pt x="6" y="22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5"/>
                        <a:pt x="8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3"/>
                        <a:pt x="9" y="13"/>
                      </a:cubicBezTo>
                      <a:cubicBezTo>
                        <a:pt x="9" y="13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39" name="Freeform 143">
                  <a:extLst>
                    <a:ext uri="{FF2B5EF4-FFF2-40B4-BE49-F238E27FC236}">
                      <a16:creationId xmlns:a16="http://schemas.microsoft.com/office/drawing/2014/main" id="{B310C192-8B9C-A143-B188-9B26D6D7F1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8" y="2797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1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1 w 1"/>
                    <a:gd name="T17" fmla="*/ 0 h 1"/>
                    <a:gd name="T18" fmla="*/ 1 w 1"/>
                    <a:gd name="T19" fmla="*/ 0 h 1"/>
                    <a:gd name="T20" fmla="*/ 1 w 1"/>
                    <a:gd name="T21" fmla="*/ 0 h 1"/>
                    <a:gd name="T22" fmla="*/ 1 w 1"/>
                    <a:gd name="T2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40" name="Freeform 144">
                  <a:extLst>
                    <a:ext uri="{FF2B5EF4-FFF2-40B4-BE49-F238E27FC236}">
                      <a16:creationId xmlns:a16="http://schemas.microsoft.com/office/drawing/2014/main" id="{8B043270-EDA6-504A-9A52-2EB7E8DC0B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4" y="2793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0 w 1"/>
                    <a:gd name="T11" fmla="*/ 1 h 1"/>
                    <a:gd name="T12" fmla="*/ 1 w 1"/>
                    <a:gd name="T13" fmla="*/ 1 h 1"/>
                    <a:gd name="T14" fmla="*/ 1 w 1"/>
                    <a:gd name="T15" fmla="*/ 0 h 1"/>
                    <a:gd name="T16" fmla="*/ 1 w 1"/>
                    <a:gd name="T17" fmla="*/ 0 h 1"/>
                    <a:gd name="T18" fmla="*/ 1 w 1"/>
                    <a:gd name="T19" fmla="*/ 0 h 1"/>
                    <a:gd name="T20" fmla="*/ 1 w 1"/>
                    <a:gd name="T2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41" name="Freeform 145">
                  <a:extLst>
                    <a:ext uri="{FF2B5EF4-FFF2-40B4-BE49-F238E27FC236}">
                      <a16:creationId xmlns:a16="http://schemas.microsoft.com/office/drawing/2014/main" id="{B20EC7D2-3232-EF40-8EB2-5EF71DF892A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307" y="2883"/>
                  <a:ext cx="29" cy="21"/>
                </a:xfrm>
                <a:custGeom>
                  <a:avLst/>
                  <a:gdLst>
                    <a:gd name="T0" fmla="*/ 16 w 16"/>
                    <a:gd name="T1" fmla="*/ 1 h 12"/>
                    <a:gd name="T2" fmla="*/ 16 w 16"/>
                    <a:gd name="T3" fmla="*/ 1 h 12"/>
                    <a:gd name="T4" fmla="*/ 16 w 16"/>
                    <a:gd name="T5" fmla="*/ 1 h 12"/>
                    <a:gd name="T6" fmla="*/ 16 w 16"/>
                    <a:gd name="T7" fmla="*/ 1 h 12"/>
                    <a:gd name="T8" fmla="*/ 15 w 16"/>
                    <a:gd name="T9" fmla="*/ 1 h 12"/>
                    <a:gd name="T10" fmla="*/ 15 w 16"/>
                    <a:gd name="T11" fmla="*/ 1 h 12"/>
                    <a:gd name="T12" fmla="*/ 15 w 16"/>
                    <a:gd name="T13" fmla="*/ 1 h 12"/>
                    <a:gd name="T14" fmla="*/ 15 w 16"/>
                    <a:gd name="T15" fmla="*/ 0 h 12"/>
                    <a:gd name="T16" fmla="*/ 15 w 16"/>
                    <a:gd name="T17" fmla="*/ 0 h 12"/>
                    <a:gd name="T18" fmla="*/ 14 w 16"/>
                    <a:gd name="T19" fmla="*/ 0 h 12"/>
                    <a:gd name="T20" fmla="*/ 13 w 16"/>
                    <a:gd name="T21" fmla="*/ 2 h 12"/>
                    <a:gd name="T22" fmla="*/ 11 w 16"/>
                    <a:gd name="T23" fmla="*/ 2 h 12"/>
                    <a:gd name="T24" fmla="*/ 10 w 16"/>
                    <a:gd name="T25" fmla="*/ 4 h 12"/>
                    <a:gd name="T26" fmla="*/ 9 w 16"/>
                    <a:gd name="T27" fmla="*/ 5 h 12"/>
                    <a:gd name="T28" fmla="*/ 8 w 16"/>
                    <a:gd name="T29" fmla="*/ 5 h 12"/>
                    <a:gd name="T30" fmla="*/ 7 w 16"/>
                    <a:gd name="T31" fmla="*/ 6 h 12"/>
                    <a:gd name="T32" fmla="*/ 5 w 16"/>
                    <a:gd name="T33" fmla="*/ 6 h 12"/>
                    <a:gd name="T34" fmla="*/ 5 w 16"/>
                    <a:gd name="T35" fmla="*/ 6 h 12"/>
                    <a:gd name="T36" fmla="*/ 4 w 16"/>
                    <a:gd name="T37" fmla="*/ 7 h 12"/>
                    <a:gd name="T38" fmla="*/ 3 w 16"/>
                    <a:gd name="T39" fmla="*/ 7 h 12"/>
                    <a:gd name="T40" fmla="*/ 3 w 16"/>
                    <a:gd name="T41" fmla="*/ 8 h 12"/>
                    <a:gd name="T42" fmla="*/ 3 w 16"/>
                    <a:gd name="T43" fmla="*/ 8 h 12"/>
                    <a:gd name="T44" fmla="*/ 2 w 16"/>
                    <a:gd name="T45" fmla="*/ 8 h 12"/>
                    <a:gd name="T46" fmla="*/ 2 w 16"/>
                    <a:gd name="T47" fmla="*/ 8 h 12"/>
                    <a:gd name="T48" fmla="*/ 1 w 16"/>
                    <a:gd name="T49" fmla="*/ 9 h 12"/>
                    <a:gd name="T50" fmla="*/ 1 w 16"/>
                    <a:gd name="T51" fmla="*/ 9 h 12"/>
                    <a:gd name="T52" fmla="*/ 0 w 16"/>
                    <a:gd name="T53" fmla="*/ 10 h 12"/>
                    <a:gd name="T54" fmla="*/ 0 w 16"/>
                    <a:gd name="T55" fmla="*/ 10 h 12"/>
                    <a:gd name="T56" fmla="*/ 0 w 16"/>
                    <a:gd name="T57" fmla="*/ 10 h 12"/>
                    <a:gd name="T58" fmla="*/ 0 w 16"/>
                    <a:gd name="T59" fmla="*/ 10 h 12"/>
                    <a:gd name="T60" fmla="*/ 0 w 16"/>
                    <a:gd name="T61" fmla="*/ 11 h 12"/>
                    <a:gd name="T62" fmla="*/ 0 w 16"/>
                    <a:gd name="T63" fmla="*/ 11 h 12"/>
                    <a:gd name="T64" fmla="*/ 0 w 16"/>
                    <a:gd name="T65" fmla="*/ 11 h 12"/>
                    <a:gd name="T66" fmla="*/ 1 w 16"/>
                    <a:gd name="T67" fmla="*/ 11 h 12"/>
                    <a:gd name="T68" fmla="*/ 1 w 16"/>
                    <a:gd name="T69" fmla="*/ 12 h 12"/>
                    <a:gd name="T70" fmla="*/ 2 w 16"/>
                    <a:gd name="T71" fmla="*/ 12 h 12"/>
                    <a:gd name="T72" fmla="*/ 4 w 16"/>
                    <a:gd name="T73" fmla="*/ 12 h 12"/>
                    <a:gd name="T74" fmla="*/ 5 w 16"/>
                    <a:gd name="T75" fmla="*/ 11 h 12"/>
                    <a:gd name="T76" fmla="*/ 5 w 16"/>
                    <a:gd name="T77" fmla="*/ 11 h 12"/>
                    <a:gd name="T78" fmla="*/ 6 w 16"/>
                    <a:gd name="T79" fmla="*/ 10 h 12"/>
                    <a:gd name="T80" fmla="*/ 8 w 16"/>
                    <a:gd name="T81" fmla="*/ 8 h 12"/>
                    <a:gd name="T82" fmla="*/ 9 w 16"/>
                    <a:gd name="T83" fmla="*/ 7 h 12"/>
                    <a:gd name="T84" fmla="*/ 10 w 16"/>
                    <a:gd name="T85" fmla="*/ 7 h 12"/>
                    <a:gd name="T86" fmla="*/ 10 w 16"/>
                    <a:gd name="T87" fmla="*/ 7 h 12"/>
                    <a:gd name="T88" fmla="*/ 11 w 16"/>
                    <a:gd name="T89" fmla="*/ 7 h 12"/>
                    <a:gd name="T90" fmla="*/ 11 w 16"/>
                    <a:gd name="T91" fmla="*/ 7 h 12"/>
                    <a:gd name="T92" fmla="*/ 11 w 16"/>
                    <a:gd name="T93" fmla="*/ 6 h 12"/>
                    <a:gd name="T94" fmla="*/ 13 w 16"/>
                    <a:gd name="T95" fmla="*/ 5 h 12"/>
                    <a:gd name="T96" fmla="*/ 13 w 16"/>
                    <a:gd name="T97" fmla="*/ 5 h 12"/>
                    <a:gd name="T98" fmla="*/ 14 w 16"/>
                    <a:gd name="T99" fmla="*/ 4 h 12"/>
                    <a:gd name="T100" fmla="*/ 15 w 16"/>
                    <a:gd name="T101" fmla="*/ 3 h 12"/>
                    <a:gd name="T102" fmla="*/ 15 w 16"/>
                    <a:gd name="T103" fmla="*/ 3 h 12"/>
                    <a:gd name="T104" fmla="*/ 16 w 16"/>
                    <a:gd name="T105" fmla="*/ 2 h 12"/>
                    <a:gd name="T106" fmla="*/ 16 w 16"/>
                    <a:gd name="T107" fmla="*/ 2 h 12"/>
                    <a:gd name="T108" fmla="*/ 16 w 16"/>
                    <a:gd name="T109" fmla="*/ 2 h 12"/>
                    <a:gd name="T110" fmla="*/ 16 w 16"/>
                    <a:gd name="T111" fmla="*/ 2 h 12"/>
                    <a:gd name="T112" fmla="*/ 16 w 16"/>
                    <a:gd name="T113" fmla="*/ 2 h 12"/>
                    <a:gd name="T114" fmla="*/ 16 w 16"/>
                    <a:gd name="T115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6" h="12">
                      <a:moveTo>
                        <a:pt x="16" y="1"/>
                      </a:move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2"/>
                      </a:cubicBezTo>
                      <a:cubicBezTo>
                        <a:pt x="13" y="2"/>
                        <a:pt x="13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1" y="2"/>
                        <a:pt x="11" y="2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0" y="3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9" y="4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7" y="6"/>
                      </a:cubicBezTo>
                      <a:cubicBezTo>
                        <a:pt x="7" y="6"/>
                        <a:pt x="7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9"/>
                        <a:pt x="2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10"/>
                      </a:cubicBezTo>
                      <a:cubicBezTo>
                        <a:pt x="1" y="10"/>
                        <a:pt x="1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6" y="11"/>
                      </a:cubicBezTo>
                      <a:cubicBezTo>
                        <a:pt x="6" y="11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8" y="9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2" y="6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3"/>
                      </a:cubicBezTo>
                      <a:cubicBezTo>
                        <a:pt x="14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5" y="2"/>
                        <a:pt x="15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1"/>
                        <a:pt x="16" y="1"/>
                        <a:pt x="16" y="1"/>
                      </a:cubicBezTo>
                      <a:close/>
                      <a:moveTo>
                        <a:pt x="16" y="1"/>
                      </a:move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42" name="Freeform 146">
                  <a:extLst>
                    <a:ext uri="{FF2B5EF4-FFF2-40B4-BE49-F238E27FC236}">
                      <a16:creationId xmlns:a16="http://schemas.microsoft.com/office/drawing/2014/main" id="{A5D32C6C-F2F9-CD4B-9599-39D6284637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50" y="2899"/>
                  <a:ext cx="2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  <a:gd name="T16" fmla="*/ 0 w 1"/>
                    <a:gd name="T17" fmla="*/ 1 h 1"/>
                    <a:gd name="T18" fmla="*/ 0 w 1"/>
                    <a:gd name="T19" fmla="*/ 1 h 1"/>
                    <a:gd name="T20" fmla="*/ 0 w 1"/>
                    <a:gd name="T21" fmla="*/ 1 h 1"/>
                    <a:gd name="T22" fmla="*/ 1 w 1"/>
                    <a:gd name="T23" fmla="*/ 0 h 1"/>
                    <a:gd name="T24" fmla="*/ 1 w 1"/>
                    <a:gd name="T25" fmla="*/ 0 h 1"/>
                    <a:gd name="T26" fmla="*/ 1 w 1"/>
                    <a:gd name="T27" fmla="*/ 0 h 1"/>
                    <a:gd name="T28" fmla="*/ 1 w 1"/>
                    <a:gd name="T29" fmla="*/ 0 h 1"/>
                    <a:gd name="T30" fmla="*/ 1 w 1"/>
                    <a:gd name="T31" fmla="*/ 0 h 1"/>
                    <a:gd name="T32" fmla="*/ 0 w 1"/>
                    <a:gd name="T3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43" name="Freeform 147">
                  <a:extLst>
                    <a:ext uri="{FF2B5EF4-FFF2-40B4-BE49-F238E27FC236}">
                      <a16:creationId xmlns:a16="http://schemas.microsoft.com/office/drawing/2014/main" id="{2CDCC302-647E-5D44-B184-51CA58ACB2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6" y="2868"/>
                  <a:ext cx="18" cy="20"/>
                </a:xfrm>
                <a:custGeom>
                  <a:avLst/>
                  <a:gdLst>
                    <a:gd name="T0" fmla="*/ 9 w 10"/>
                    <a:gd name="T1" fmla="*/ 2 h 11"/>
                    <a:gd name="T2" fmla="*/ 9 w 10"/>
                    <a:gd name="T3" fmla="*/ 3 h 11"/>
                    <a:gd name="T4" fmla="*/ 8 w 10"/>
                    <a:gd name="T5" fmla="*/ 3 h 11"/>
                    <a:gd name="T6" fmla="*/ 8 w 10"/>
                    <a:gd name="T7" fmla="*/ 3 h 11"/>
                    <a:gd name="T8" fmla="*/ 7 w 10"/>
                    <a:gd name="T9" fmla="*/ 3 h 11"/>
                    <a:gd name="T10" fmla="*/ 7 w 10"/>
                    <a:gd name="T11" fmla="*/ 2 h 11"/>
                    <a:gd name="T12" fmla="*/ 7 w 10"/>
                    <a:gd name="T13" fmla="*/ 0 h 11"/>
                    <a:gd name="T14" fmla="*/ 7 w 10"/>
                    <a:gd name="T15" fmla="*/ 1 h 11"/>
                    <a:gd name="T16" fmla="*/ 6 w 10"/>
                    <a:gd name="T17" fmla="*/ 1 h 11"/>
                    <a:gd name="T18" fmla="*/ 6 w 10"/>
                    <a:gd name="T19" fmla="*/ 1 h 11"/>
                    <a:gd name="T20" fmla="*/ 5 w 10"/>
                    <a:gd name="T21" fmla="*/ 1 h 11"/>
                    <a:gd name="T22" fmla="*/ 5 w 10"/>
                    <a:gd name="T23" fmla="*/ 2 h 11"/>
                    <a:gd name="T24" fmla="*/ 5 w 10"/>
                    <a:gd name="T25" fmla="*/ 2 h 11"/>
                    <a:gd name="T26" fmla="*/ 5 w 10"/>
                    <a:gd name="T27" fmla="*/ 3 h 11"/>
                    <a:gd name="T28" fmla="*/ 4 w 10"/>
                    <a:gd name="T29" fmla="*/ 4 h 11"/>
                    <a:gd name="T30" fmla="*/ 3 w 10"/>
                    <a:gd name="T31" fmla="*/ 4 h 11"/>
                    <a:gd name="T32" fmla="*/ 3 w 10"/>
                    <a:gd name="T33" fmla="*/ 5 h 11"/>
                    <a:gd name="T34" fmla="*/ 2 w 10"/>
                    <a:gd name="T35" fmla="*/ 6 h 11"/>
                    <a:gd name="T36" fmla="*/ 2 w 10"/>
                    <a:gd name="T37" fmla="*/ 7 h 11"/>
                    <a:gd name="T38" fmla="*/ 2 w 10"/>
                    <a:gd name="T39" fmla="*/ 7 h 11"/>
                    <a:gd name="T40" fmla="*/ 2 w 10"/>
                    <a:gd name="T41" fmla="*/ 8 h 11"/>
                    <a:gd name="T42" fmla="*/ 2 w 10"/>
                    <a:gd name="T43" fmla="*/ 9 h 11"/>
                    <a:gd name="T44" fmla="*/ 1 w 10"/>
                    <a:gd name="T45" fmla="*/ 9 h 11"/>
                    <a:gd name="T46" fmla="*/ 1 w 10"/>
                    <a:gd name="T47" fmla="*/ 10 h 11"/>
                    <a:gd name="T48" fmla="*/ 1 w 10"/>
                    <a:gd name="T49" fmla="*/ 11 h 11"/>
                    <a:gd name="T50" fmla="*/ 1 w 10"/>
                    <a:gd name="T51" fmla="*/ 11 h 11"/>
                    <a:gd name="T52" fmla="*/ 2 w 10"/>
                    <a:gd name="T53" fmla="*/ 10 h 11"/>
                    <a:gd name="T54" fmla="*/ 3 w 10"/>
                    <a:gd name="T55" fmla="*/ 10 h 11"/>
                    <a:gd name="T56" fmla="*/ 3 w 10"/>
                    <a:gd name="T57" fmla="*/ 9 h 11"/>
                    <a:gd name="T58" fmla="*/ 4 w 10"/>
                    <a:gd name="T59" fmla="*/ 9 h 11"/>
                    <a:gd name="T60" fmla="*/ 5 w 10"/>
                    <a:gd name="T61" fmla="*/ 8 h 11"/>
                    <a:gd name="T62" fmla="*/ 5 w 10"/>
                    <a:gd name="T63" fmla="*/ 7 h 11"/>
                    <a:gd name="T64" fmla="*/ 6 w 10"/>
                    <a:gd name="T65" fmla="*/ 6 h 11"/>
                    <a:gd name="T66" fmla="*/ 7 w 10"/>
                    <a:gd name="T67" fmla="*/ 6 h 11"/>
                    <a:gd name="T68" fmla="*/ 7 w 10"/>
                    <a:gd name="T69" fmla="*/ 6 h 11"/>
                    <a:gd name="T70" fmla="*/ 7 w 10"/>
                    <a:gd name="T71" fmla="*/ 6 h 11"/>
                    <a:gd name="T72" fmla="*/ 8 w 10"/>
                    <a:gd name="T73" fmla="*/ 5 h 11"/>
                    <a:gd name="T74" fmla="*/ 8 w 10"/>
                    <a:gd name="T75" fmla="*/ 5 h 11"/>
                    <a:gd name="T76" fmla="*/ 8 w 10"/>
                    <a:gd name="T77" fmla="*/ 5 h 11"/>
                    <a:gd name="T78" fmla="*/ 8 w 10"/>
                    <a:gd name="T79" fmla="*/ 5 h 11"/>
                    <a:gd name="T80" fmla="*/ 9 w 10"/>
                    <a:gd name="T81" fmla="*/ 4 h 11"/>
                    <a:gd name="T82" fmla="*/ 10 w 10"/>
                    <a:gd name="T83" fmla="*/ 3 h 11"/>
                    <a:gd name="T84" fmla="*/ 10 w 10"/>
                    <a:gd name="T85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0" h="11">
                      <a:moveTo>
                        <a:pt x="10" y="2"/>
                      </a:move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3"/>
                        <a:pt x="4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1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5"/>
                        <a:pt x="7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9" y="5"/>
                        <a:pt x="9" y="5"/>
                      </a:cubicBezTo>
                      <a:cubicBezTo>
                        <a:pt x="9" y="5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2"/>
                        <a:pt x="1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44" name="Freeform 148">
                  <a:extLst>
                    <a:ext uri="{FF2B5EF4-FFF2-40B4-BE49-F238E27FC236}">
                      <a16:creationId xmlns:a16="http://schemas.microsoft.com/office/drawing/2014/main" id="{9445F39F-7CE2-8447-A8F0-5D4B53B91E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5" y="2859"/>
                  <a:ext cx="3" cy="11"/>
                </a:xfrm>
                <a:custGeom>
                  <a:avLst/>
                  <a:gdLst>
                    <a:gd name="T0" fmla="*/ 2 w 2"/>
                    <a:gd name="T1" fmla="*/ 3 h 6"/>
                    <a:gd name="T2" fmla="*/ 2 w 2"/>
                    <a:gd name="T3" fmla="*/ 2 h 6"/>
                    <a:gd name="T4" fmla="*/ 2 w 2"/>
                    <a:gd name="T5" fmla="*/ 2 h 6"/>
                    <a:gd name="T6" fmla="*/ 2 w 2"/>
                    <a:gd name="T7" fmla="*/ 2 h 6"/>
                    <a:gd name="T8" fmla="*/ 2 w 2"/>
                    <a:gd name="T9" fmla="*/ 2 h 6"/>
                    <a:gd name="T10" fmla="*/ 1 w 2"/>
                    <a:gd name="T11" fmla="*/ 1 h 6"/>
                    <a:gd name="T12" fmla="*/ 1 w 2"/>
                    <a:gd name="T13" fmla="*/ 1 h 6"/>
                    <a:gd name="T14" fmla="*/ 1 w 2"/>
                    <a:gd name="T15" fmla="*/ 1 h 6"/>
                    <a:gd name="T16" fmla="*/ 1 w 2"/>
                    <a:gd name="T17" fmla="*/ 1 h 6"/>
                    <a:gd name="T18" fmla="*/ 1 w 2"/>
                    <a:gd name="T19" fmla="*/ 1 h 6"/>
                    <a:gd name="T20" fmla="*/ 1 w 2"/>
                    <a:gd name="T21" fmla="*/ 1 h 6"/>
                    <a:gd name="T22" fmla="*/ 1 w 2"/>
                    <a:gd name="T23" fmla="*/ 0 h 6"/>
                    <a:gd name="T24" fmla="*/ 1 w 2"/>
                    <a:gd name="T25" fmla="*/ 0 h 6"/>
                    <a:gd name="T26" fmla="*/ 1 w 2"/>
                    <a:gd name="T27" fmla="*/ 0 h 6"/>
                    <a:gd name="T28" fmla="*/ 1 w 2"/>
                    <a:gd name="T29" fmla="*/ 0 h 6"/>
                    <a:gd name="T30" fmla="*/ 1 w 2"/>
                    <a:gd name="T31" fmla="*/ 0 h 6"/>
                    <a:gd name="T32" fmla="*/ 1 w 2"/>
                    <a:gd name="T33" fmla="*/ 0 h 6"/>
                    <a:gd name="T34" fmla="*/ 1 w 2"/>
                    <a:gd name="T35" fmla="*/ 0 h 6"/>
                    <a:gd name="T36" fmla="*/ 0 w 2"/>
                    <a:gd name="T37" fmla="*/ 0 h 6"/>
                    <a:gd name="T38" fmla="*/ 1 w 2"/>
                    <a:gd name="T39" fmla="*/ 1 h 6"/>
                    <a:gd name="T40" fmla="*/ 0 w 2"/>
                    <a:gd name="T41" fmla="*/ 2 h 6"/>
                    <a:gd name="T42" fmla="*/ 0 w 2"/>
                    <a:gd name="T43" fmla="*/ 2 h 6"/>
                    <a:gd name="T44" fmla="*/ 1 w 2"/>
                    <a:gd name="T45" fmla="*/ 2 h 6"/>
                    <a:gd name="T46" fmla="*/ 1 w 2"/>
                    <a:gd name="T47" fmla="*/ 2 h 6"/>
                    <a:gd name="T48" fmla="*/ 0 w 2"/>
                    <a:gd name="T49" fmla="*/ 3 h 6"/>
                    <a:gd name="T50" fmla="*/ 1 w 2"/>
                    <a:gd name="T51" fmla="*/ 4 h 6"/>
                    <a:gd name="T52" fmla="*/ 1 w 2"/>
                    <a:gd name="T53" fmla="*/ 4 h 6"/>
                    <a:gd name="T54" fmla="*/ 1 w 2"/>
                    <a:gd name="T55" fmla="*/ 4 h 6"/>
                    <a:gd name="T56" fmla="*/ 1 w 2"/>
                    <a:gd name="T57" fmla="*/ 4 h 6"/>
                    <a:gd name="T58" fmla="*/ 1 w 2"/>
                    <a:gd name="T59" fmla="*/ 4 h 6"/>
                    <a:gd name="T60" fmla="*/ 0 w 2"/>
                    <a:gd name="T61" fmla="*/ 5 h 6"/>
                    <a:gd name="T62" fmla="*/ 0 w 2"/>
                    <a:gd name="T63" fmla="*/ 5 h 6"/>
                    <a:gd name="T64" fmla="*/ 1 w 2"/>
                    <a:gd name="T65" fmla="*/ 6 h 6"/>
                    <a:gd name="T66" fmla="*/ 1 w 2"/>
                    <a:gd name="T67" fmla="*/ 5 h 6"/>
                    <a:gd name="T68" fmla="*/ 1 w 2"/>
                    <a:gd name="T69" fmla="*/ 5 h 6"/>
                    <a:gd name="T70" fmla="*/ 1 w 2"/>
                    <a:gd name="T71" fmla="*/ 4 h 6"/>
                    <a:gd name="T72" fmla="*/ 1 w 2"/>
                    <a:gd name="T73" fmla="*/ 4 h 6"/>
                    <a:gd name="T74" fmla="*/ 2 w 2"/>
                    <a:gd name="T75" fmla="*/ 4 h 6"/>
                    <a:gd name="T76" fmla="*/ 2 w 2"/>
                    <a:gd name="T77" fmla="*/ 4 h 6"/>
                    <a:gd name="T78" fmla="*/ 1 w 2"/>
                    <a:gd name="T79" fmla="*/ 4 h 6"/>
                    <a:gd name="T80" fmla="*/ 1 w 2"/>
                    <a:gd name="T8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" h="6">
                      <a:moveTo>
                        <a:pt x="1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4"/>
                        <a:pt x="0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45" name="Freeform 149">
                  <a:extLst>
                    <a:ext uri="{FF2B5EF4-FFF2-40B4-BE49-F238E27FC236}">
                      <a16:creationId xmlns:a16="http://schemas.microsoft.com/office/drawing/2014/main" id="{1563B244-AB62-EE4D-809B-65194820D8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5" y="2856"/>
                  <a:ext cx="4" cy="2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2 w 2"/>
                    <a:gd name="T5" fmla="*/ 0 h 1"/>
                    <a:gd name="T6" fmla="*/ 2 w 2"/>
                    <a:gd name="T7" fmla="*/ 0 h 1"/>
                    <a:gd name="T8" fmla="*/ 1 w 2"/>
                    <a:gd name="T9" fmla="*/ 0 h 1"/>
                    <a:gd name="T10" fmla="*/ 1 w 2"/>
                    <a:gd name="T11" fmla="*/ 0 h 1"/>
                    <a:gd name="T12" fmla="*/ 1 w 2"/>
                    <a:gd name="T13" fmla="*/ 0 h 1"/>
                    <a:gd name="T14" fmla="*/ 1 w 2"/>
                    <a:gd name="T15" fmla="*/ 0 h 1"/>
                    <a:gd name="T16" fmla="*/ 1 w 2"/>
                    <a:gd name="T17" fmla="*/ 0 h 1"/>
                    <a:gd name="T18" fmla="*/ 0 w 2"/>
                    <a:gd name="T19" fmla="*/ 0 h 1"/>
                    <a:gd name="T20" fmla="*/ 0 w 2"/>
                    <a:gd name="T21" fmla="*/ 0 h 1"/>
                    <a:gd name="T22" fmla="*/ 0 w 2"/>
                    <a:gd name="T23" fmla="*/ 0 h 1"/>
                    <a:gd name="T24" fmla="*/ 0 w 2"/>
                    <a:gd name="T25" fmla="*/ 0 h 1"/>
                    <a:gd name="T26" fmla="*/ 0 w 2"/>
                    <a:gd name="T27" fmla="*/ 1 h 1"/>
                    <a:gd name="T28" fmla="*/ 0 w 2"/>
                    <a:gd name="T29" fmla="*/ 1 h 1"/>
                    <a:gd name="T30" fmla="*/ 0 w 2"/>
                    <a:gd name="T31" fmla="*/ 1 h 1"/>
                    <a:gd name="T32" fmla="*/ 1 w 2"/>
                    <a:gd name="T33" fmla="*/ 1 h 1"/>
                    <a:gd name="T34" fmla="*/ 1 w 2"/>
                    <a:gd name="T35" fmla="*/ 1 h 1"/>
                    <a:gd name="T36" fmla="*/ 1 w 2"/>
                    <a:gd name="T37" fmla="*/ 1 h 1"/>
                    <a:gd name="T38" fmla="*/ 1 w 2"/>
                    <a:gd name="T39" fmla="*/ 1 h 1"/>
                    <a:gd name="T40" fmla="*/ 1 w 2"/>
                    <a:gd name="T41" fmla="*/ 1 h 1"/>
                    <a:gd name="T42" fmla="*/ 1 w 2"/>
                    <a:gd name="T43" fmla="*/ 1 h 1"/>
                    <a:gd name="T44" fmla="*/ 2 w 2"/>
                    <a:gd name="T45" fmla="*/ 0 h 1"/>
                    <a:gd name="T46" fmla="*/ 2 w 2"/>
                    <a:gd name="T47" fmla="*/ 0 h 1"/>
                    <a:gd name="T48" fmla="*/ 2 w 2"/>
                    <a:gd name="T49" fmla="*/ 0 h 1"/>
                    <a:gd name="T50" fmla="*/ 2 w 2"/>
                    <a:gd name="T51" fmla="*/ 0 h 1"/>
                    <a:gd name="T52" fmla="*/ 2 w 2"/>
                    <a:gd name="T53" fmla="*/ 0 h 1"/>
                    <a:gd name="T54" fmla="*/ 2 w 2"/>
                    <a:gd name="T55" fmla="*/ 0 h 1"/>
                    <a:gd name="T56" fmla="*/ 2 w 2"/>
                    <a:gd name="T57" fmla="*/ 0 h 1"/>
                    <a:gd name="T58" fmla="*/ 2 w 2"/>
                    <a:gd name="T5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46" name="Freeform 150">
                  <a:extLst>
                    <a:ext uri="{FF2B5EF4-FFF2-40B4-BE49-F238E27FC236}">
                      <a16:creationId xmlns:a16="http://schemas.microsoft.com/office/drawing/2014/main" id="{979D3582-E52B-5F42-A6EB-D7E79B6BEF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6" y="2872"/>
                  <a:ext cx="2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1 w 1"/>
                    <a:gd name="T9" fmla="*/ 0 h 1"/>
                    <a:gd name="T10" fmla="*/ 1 w 1"/>
                    <a:gd name="T11" fmla="*/ 0 h 1"/>
                    <a:gd name="T12" fmla="*/ 1 w 1"/>
                    <a:gd name="T13" fmla="*/ 0 h 1"/>
                    <a:gd name="T14" fmla="*/ 1 w 1"/>
                    <a:gd name="T15" fmla="*/ 0 h 1"/>
                    <a:gd name="T16" fmla="*/ 1 w 1"/>
                    <a:gd name="T17" fmla="*/ 0 h 1"/>
                    <a:gd name="T18" fmla="*/ 1 w 1"/>
                    <a:gd name="T19" fmla="*/ 0 h 1"/>
                    <a:gd name="T20" fmla="*/ 0 w 1"/>
                    <a:gd name="T21" fmla="*/ 0 h 1"/>
                    <a:gd name="T22" fmla="*/ 0 w 1"/>
                    <a:gd name="T23" fmla="*/ 0 h 1"/>
                    <a:gd name="T24" fmla="*/ 0 w 1"/>
                    <a:gd name="T25" fmla="*/ 0 h 1"/>
                    <a:gd name="T26" fmla="*/ 0 w 1"/>
                    <a:gd name="T27" fmla="*/ 0 h 1"/>
                    <a:gd name="T28" fmla="*/ 0 w 1"/>
                    <a:gd name="T29" fmla="*/ 0 h 1"/>
                    <a:gd name="T30" fmla="*/ 0 w 1"/>
                    <a:gd name="T31" fmla="*/ 0 h 1"/>
                    <a:gd name="T32" fmla="*/ 0 w 1"/>
                    <a:gd name="T33" fmla="*/ 0 h 1"/>
                    <a:gd name="T34" fmla="*/ 0 w 1"/>
                    <a:gd name="T35" fmla="*/ 0 h 1"/>
                    <a:gd name="T36" fmla="*/ 0 w 1"/>
                    <a:gd name="T37" fmla="*/ 1 h 1"/>
                    <a:gd name="T38" fmla="*/ 0 w 1"/>
                    <a:gd name="T39" fmla="*/ 1 h 1"/>
                    <a:gd name="T40" fmla="*/ 0 w 1"/>
                    <a:gd name="T4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47" name="Freeform 151">
                  <a:extLst>
                    <a:ext uri="{FF2B5EF4-FFF2-40B4-BE49-F238E27FC236}">
                      <a16:creationId xmlns:a16="http://schemas.microsoft.com/office/drawing/2014/main" id="{DB633743-0645-D64C-B982-B20270E683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4" y="2875"/>
                  <a:ext cx="11" cy="11"/>
                </a:xfrm>
                <a:custGeom>
                  <a:avLst/>
                  <a:gdLst>
                    <a:gd name="T0" fmla="*/ 6 w 6"/>
                    <a:gd name="T1" fmla="*/ 0 h 6"/>
                    <a:gd name="T2" fmla="*/ 6 w 6"/>
                    <a:gd name="T3" fmla="*/ 1 h 6"/>
                    <a:gd name="T4" fmla="*/ 5 w 6"/>
                    <a:gd name="T5" fmla="*/ 1 h 6"/>
                    <a:gd name="T6" fmla="*/ 5 w 6"/>
                    <a:gd name="T7" fmla="*/ 1 h 6"/>
                    <a:gd name="T8" fmla="*/ 5 w 6"/>
                    <a:gd name="T9" fmla="*/ 1 h 6"/>
                    <a:gd name="T10" fmla="*/ 4 w 6"/>
                    <a:gd name="T11" fmla="*/ 1 h 6"/>
                    <a:gd name="T12" fmla="*/ 4 w 6"/>
                    <a:gd name="T13" fmla="*/ 1 h 6"/>
                    <a:gd name="T14" fmla="*/ 3 w 6"/>
                    <a:gd name="T15" fmla="*/ 1 h 6"/>
                    <a:gd name="T16" fmla="*/ 3 w 6"/>
                    <a:gd name="T17" fmla="*/ 1 h 6"/>
                    <a:gd name="T18" fmla="*/ 3 w 6"/>
                    <a:gd name="T19" fmla="*/ 0 h 6"/>
                    <a:gd name="T20" fmla="*/ 2 w 6"/>
                    <a:gd name="T21" fmla="*/ 0 h 6"/>
                    <a:gd name="T22" fmla="*/ 2 w 6"/>
                    <a:gd name="T23" fmla="*/ 0 h 6"/>
                    <a:gd name="T24" fmla="*/ 1 w 6"/>
                    <a:gd name="T25" fmla="*/ 0 h 6"/>
                    <a:gd name="T26" fmla="*/ 1 w 6"/>
                    <a:gd name="T27" fmla="*/ 1 h 6"/>
                    <a:gd name="T28" fmla="*/ 1 w 6"/>
                    <a:gd name="T29" fmla="*/ 1 h 6"/>
                    <a:gd name="T30" fmla="*/ 1 w 6"/>
                    <a:gd name="T31" fmla="*/ 2 h 6"/>
                    <a:gd name="T32" fmla="*/ 1 w 6"/>
                    <a:gd name="T33" fmla="*/ 3 h 6"/>
                    <a:gd name="T34" fmla="*/ 1 w 6"/>
                    <a:gd name="T35" fmla="*/ 3 h 6"/>
                    <a:gd name="T36" fmla="*/ 1 w 6"/>
                    <a:gd name="T37" fmla="*/ 4 h 6"/>
                    <a:gd name="T38" fmla="*/ 1 w 6"/>
                    <a:gd name="T39" fmla="*/ 4 h 6"/>
                    <a:gd name="T40" fmla="*/ 1 w 6"/>
                    <a:gd name="T41" fmla="*/ 5 h 6"/>
                    <a:gd name="T42" fmla="*/ 1 w 6"/>
                    <a:gd name="T43" fmla="*/ 6 h 6"/>
                    <a:gd name="T44" fmla="*/ 1 w 6"/>
                    <a:gd name="T45" fmla="*/ 6 h 6"/>
                    <a:gd name="T46" fmla="*/ 1 w 6"/>
                    <a:gd name="T47" fmla="*/ 6 h 6"/>
                    <a:gd name="T48" fmla="*/ 1 w 6"/>
                    <a:gd name="T49" fmla="*/ 6 h 6"/>
                    <a:gd name="T50" fmla="*/ 1 w 6"/>
                    <a:gd name="T51" fmla="*/ 6 h 6"/>
                    <a:gd name="T52" fmla="*/ 1 w 6"/>
                    <a:gd name="T53" fmla="*/ 6 h 6"/>
                    <a:gd name="T54" fmla="*/ 1 w 6"/>
                    <a:gd name="T55" fmla="*/ 6 h 6"/>
                    <a:gd name="T56" fmla="*/ 2 w 6"/>
                    <a:gd name="T57" fmla="*/ 6 h 6"/>
                    <a:gd name="T58" fmla="*/ 2 w 6"/>
                    <a:gd name="T59" fmla="*/ 6 h 6"/>
                    <a:gd name="T60" fmla="*/ 3 w 6"/>
                    <a:gd name="T61" fmla="*/ 5 h 6"/>
                    <a:gd name="T62" fmla="*/ 3 w 6"/>
                    <a:gd name="T63" fmla="*/ 5 h 6"/>
                    <a:gd name="T64" fmla="*/ 3 w 6"/>
                    <a:gd name="T65" fmla="*/ 5 h 6"/>
                    <a:gd name="T66" fmla="*/ 3 w 6"/>
                    <a:gd name="T67" fmla="*/ 5 h 6"/>
                    <a:gd name="T68" fmla="*/ 3 w 6"/>
                    <a:gd name="T69" fmla="*/ 5 h 6"/>
                    <a:gd name="T70" fmla="*/ 3 w 6"/>
                    <a:gd name="T71" fmla="*/ 5 h 6"/>
                    <a:gd name="T72" fmla="*/ 3 w 6"/>
                    <a:gd name="T73" fmla="*/ 5 h 6"/>
                    <a:gd name="T74" fmla="*/ 3 w 6"/>
                    <a:gd name="T75" fmla="*/ 6 h 6"/>
                    <a:gd name="T76" fmla="*/ 4 w 6"/>
                    <a:gd name="T77" fmla="*/ 5 h 6"/>
                    <a:gd name="T78" fmla="*/ 4 w 6"/>
                    <a:gd name="T79" fmla="*/ 5 h 6"/>
                    <a:gd name="T80" fmla="*/ 4 w 6"/>
                    <a:gd name="T81" fmla="*/ 4 h 6"/>
                    <a:gd name="T82" fmla="*/ 5 w 6"/>
                    <a:gd name="T83" fmla="*/ 3 h 6"/>
                    <a:gd name="T84" fmla="*/ 5 w 6"/>
                    <a:gd name="T85" fmla="*/ 4 h 6"/>
                    <a:gd name="T86" fmla="*/ 5 w 6"/>
                    <a:gd name="T87" fmla="*/ 4 h 6"/>
                    <a:gd name="T88" fmla="*/ 5 w 6"/>
                    <a:gd name="T89" fmla="*/ 3 h 6"/>
                    <a:gd name="T90" fmla="*/ 5 w 6"/>
                    <a:gd name="T91" fmla="*/ 3 h 6"/>
                    <a:gd name="T92" fmla="*/ 5 w 6"/>
                    <a:gd name="T93" fmla="*/ 3 h 6"/>
                    <a:gd name="T94" fmla="*/ 6 w 6"/>
                    <a:gd name="T95" fmla="*/ 2 h 6"/>
                    <a:gd name="T96" fmla="*/ 6 w 6"/>
                    <a:gd name="T97" fmla="*/ 2 h 6"/>
                    <a:gd name="T98" fmla="*/ 6 w 6"/>
                    <a:gd name="T99" fmla="*/ 2 h 6"/>
                    <a:gd name="T100" fmla="*/ 6 w 6"/>
                    <a:gd name="T101" fmla="*/ 1 h 6"/>
                    <a:gd name="T102" fmla="*/ 6 w 6"/>
                    <a:gd name="T10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6" h="6">
                      <a:moveTo>
                        <a:pt x="6" y="1"/>
                      </a:moveTo>
                      <a:cubicBezTo>
                        <a:pt x="6" y="1"/>
                        <a:pt x="6" y="0"/>
                        <a:pt x="6" y="0"/>
                      </a:cubicBezTo>
                      <a:cubicBezTo>
                        <a:pt x="6" y="0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6"/>
                        <a:pt x="0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3" y="6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6" y="3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48" name="Freeform 152">
                  <a:extLst>
                    <a:ext uri="{FF2B5EF4-FFF2-40B4-BE49-F238E27FC236}">
                      <a16:creationId xmlns:a16="http://schemas.microsoft.com/office/drawing/2014/main" id="{BB4CACA9-AD9F-0847-B652-390595CC59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2" y="2891"/>
                  <a:ext cx="5" cy="4"/>
                </a:xfrm>
                <a:custGeom>
                  <a:avLst/>
                  <a:gdLst>
                    <a:gd name="T0" fmla="*/ 3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  <a:gd name="T6" fmla="*/ 2 w 3"/>
                    <a:gd name="T7" fmla="*/ 1 h 2"/>
                    <a:gd name="T8" fmla="*/ 2 w 3"/>
                    <a:gd name="T9" fmla="*/ 1 h 2"/>
                    <a:gd name="T10" fmla="*/ 2 w 3"/>
                    <a:gd name="T11" fmla="*/ 1 h 2"/>
                    <a:gd name="T12" fmla="*/ 1 w 3"/>
                    <a:gd name="T13" fmla="*/ 1 h 2"/>
                    <a:gd name="T14" fmla="*/ 1 w 3"/>
                    <a:gd name="T15" fmla="*/ 0 h 2"/>
                    <a:gd name="T16" fmla="*/ 1 w 3"/>
                    <a:gd name="T17" fmla="*/ 0 h 2"/>
                    <a:gd name="T18" fmla="*/ 1 w 3"/>
                    <a:gd name="T19" fmla="*/ 0 h 2"/>
                    <a:gd name="T20" fmla="*/ 1 w 3"/>
                    <a:gd name="T21" fmla="*/ 0 h 2"/>
                    <a:gd name="T22" fmla="*/ 1 w 3"/>
                    <a:gd name="T23" fmla="*/ 0 h 2"/>
                    <a:gd name="T24" fmla="*/ 1 w 3"/>
                    <a:gd name="T25" fmla="*/ 0 h 2"/>
                    <a:gd name="T26" fmla="*/ 1 w 3"/>
                    <a:gd name="T27" fmla="*/ 0 h 2"/>
                    <a:gd name="T28" fmla="*/ 1 w 3"/>
                    <a:gd name="T29" fmla="*/ 0 h 2"/>
                    <a:gd name="T30" fmla="*/ 1 w 3"/>
                    <a:gd name="T31" fmla="*/ 0 h 2"/>
                    <a:gd name="T32" fmla="*/ 1 w 3"/>
                    <a:gd name="T33" fmla="*/ 0 h 2"/>
                    <a:gd name="T34" fmla="*/ 1 w 3"/>
                    <a:gd name="T35" fmla="*/ 0 h 2"/>
                    <a:gd name="T36" fmla="*/ 1 w 3"/>
                    <a:gd name="T37" fmla="*/ 0 h 2"/>
                    <a:gd name="T38" fmla="*/ 1 w 3"/>
                    <a:gd name="T39" fmla="*/ 0 h 2"/>
                    <a:gd name="T40" fmla="*/ 0 w 3"/>
                    <a:gd name="T41" fmla="*/ 1 h 2"/>
                    <a:gd name="T42" fmla="*/ 1 w 3"/>
                    <a:gd name="T43" fmla="*/ 1 h 2"/>
                    <a:gd name="T44" fmla="*/ 0 w 3"/>
                    <a:gd name="T45" fmla="*/ 2 h 2"/>
                    <a:gd name="T46" fmla="*/ 0 w 3"/>
                    <a:gd name="T47" fmla="*/ 2 h 2"/>
                    <a:gd name="T48" fmla="*/ 0 w 3"/>
                    <a:gd name="T49" fmla="*/ 2 h 2"/>
                    <a:gd name="T50" fmla="*/ 0 w 3"/>
                    <a:gd name="T51" fmla="*/ 2 h 2"/>
                    <a:gd name="T52" fmla="*/ 1 w 3"/>
                    <a:gd name="T53" fmla="*/ 2 h 2"/>
                    <a:gd name="T54" fmla="*/ 1 w 3"/>
                    <a:gd name="T55" fmla="*/ 2 h 2"/>
                    <a:gd name="T56" fmla="*/ 1 w 3"/>
                    <a:gd name="T57" fmla="*/ 2 h 2"/>
                    <a:gd name="T58" fmla="*/ 1 w 3"/>
                    <a:gd name="T59" fmla="*/ 2 h 2"/>
                    <a:gd name="T60" fmla="*/ 1 w 3"/>
                    <a:gd name="T61" fmla="*/ 2 h 2"/>
                    <a:gd name="T62" fmla="*/ 1 w 3"/>
                    <a:gd name="T63" fmla="*/ 2 h 2"/>
                    <a:gd name="T64" fmla="*/ 1 w 3"/>
                    <a:gd name="T65" fmla="*/ 2 h 2"/>
                    <a:gd name="T66" fmla="*/ 1 w 3"/>
                    <a:gd name="T67" fmla="*/ 2 h 2"/>
                    <a:gd name="T68" fmla="*/ 2 w 3"/>
                    <a:gd name="T69" fmla="*/ 2 h 2"/>
                    <a:gd name="T70" fmla="*/ 2 w 3"/>
                    <a:gd name="T71" fmla="*/ 2 h 2"/>
                    <a:gd name="T72" fmla="*/ 2 w 3"/>
                    <a:gd name="T73" fmla="*/ 2 h 2"/>
                    <a:gd name="T74" fmla="*/ 2 w 3"/>
                    <a:gd name="T75" fmla="*/ 2 h 2"/>
                    <a:gd name="T76" fmla="*/ 2 w 3"/>
                    <a:gd name="T77" fmla="*/ 2 h 2"/>
                    <a:gd name="T78" fmla="*/ 2 w 3"/>
                    <a:gd name="T79" fmla="*/ 2 h 2"/>
                    <a:gd name="T80" fmla="*/ 2 w 3"/>
                    <a:gd name="T81" fmla="*/ 2 h 2"/>
                    <a:gd name="T82" fmla="*/ 2 w 3"/>
                    <a:gd name="T83" fmla="*/ 2 h 2"/>
                    <a:gd name="T84" fmla="*/ 2 w 3"/>
                    <a:gd name="T85" fmla="*/ 2 h 2"/>
                    <a:gd name="T86" fmla="*/ 2 w 3"/>
                    <a:gd name="T87" fmla="*/ 1 h 2"/>
                    <a:gd name="T88" fmla="*/ 2 w 3"/>
                    <a:gd name="T89" fmla="*/ 1 h 2"/>
                    <a:gd name="T90" fmla="*/ 2 w 3"/>
                    <a:gd name="T91" fmla="*/ 1 h 2"/>
                    <a:gd name="T92" fmla="*/ 3 w 3"/>
                    <a:gd name="T93" fmla="*/ 1 h 2"/>
                    <a:gd name="T94" fmla="*/ 3 w 3"/>
                    <a:gd name="T95" fmla="*/ 1 h 2"/>
                    <a:gd name="T96" fmla="*/ 3 w 3"/>
                    <a:gd name="T97" fmla="*/ 1 h 2"/>
                    <a:gd name="T98" fmla="*/ 3 w 3"/>
                    <a:gd name="T99" fmla="*/ 1 h 2"/>
                    <a:gd name="T100" fmla="*/ 3 w 3"/>
                    <a:gd name="T10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49" name="Freeform 153">
                  <a:extLst>
                    <a:ext uri="{FF2B5EF4-FFF2-40B4-BE49-F238E27FC236}">
                      <a16:creationId xmlns:a16="http://schemas.microsoft.com/office/drawing/2014/main" id="{EF264499-E0D4-5A4D-8AAD-0E477A7353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3" y="2766"/>
                  <a:ext cx="106" cy="104"/>
                </a:xfrm>
                <a:custGeom>
                  <a:avLst/>
                  <a:gdLst>
                    <a:gd name="T0" fmla="*/ 59 w 59"/>
                    <a:gd name="T1" fmla="*/ 32 h 58"/>
                    <a:gd name="T2" fmla="*/ 57 w 59"/>
                    <a:gd name="T3" fmla="*/ 27 h 58"/>
                    <a:gd name="T4" fmla="*/ 57 w 59"/>
                    <a:gd name="T5" fmla="*/ 25 h 58"/>
                    <a:gd name="T6" fmla="*/ 56 w 59"/>
                    <a:gd name="T7" fmla="*/ 22 h 58"/>
                    <a:gd name="T8" fmla="*/ 55 w 59"/>
                    <a:gd name="T9" fmla="*/ 19 h 58"/>
                    <a:gd name="T10" fmla="*/ 53 w 59"/>
                    <a:gd name="T11" fmla="*/ 15 h 58"/>
                    <a:gd name="T12" fmla="*/ 53 w 59"/>
                    <a:gd name="T13" fmla="*/ 10 h 58"/>
                    <a:gd name="T14" fmla="*/ 51 w 59"/>
                    <a:gd name="T15" fmla="*/ 8 h 58"/>
                    <a:gd name="T16" fmla="*/ 51 w 59"/>
                    <a:gd name="T17" fmla="*/ 3 h 58"/>
                    <a:gd name="T18" fmla="*/ 49 w 59"/>
                    <a:gd name="T19" fmla="*/ 1 h 58"/>
                    <a:gd name="T20" fmla="*/ 48 w 59"/>
                    <a:gd name="T21" fmla="*/ 5 h 58"/>
                    <a:gd name="T22" fmla="*/ 47 w 59"/>
                    <a:gd name="T23" fmla="*/ 11 h 58"/>
                    <a:gd name="T24" fmla="*/ 44 w 59"/>
                    <a:gd name="T25" fmla="*/ 13 h 58"/>
                    <a:gd name="T26" fmla="*/ 39 w 59"/>
                    <a:gd name="T27" fmla="*/ 9 h 58"/>
                    <a:gd name="T28" fmla="*/ 40 w 59"/>
                    <a:gd name="T29" fmla="*/ 5 h 58"/>
                    <a:gd name="T30" fmla="*/ 41 w 59"/>
                    <a:gd name="T31" fmla="*/ 3 h 58"/>
                    <a:gd name="T32" fmla="*/ 40 w 59"/>
                    <a:gd name="T33" fmla="*/ 2 h 58"/>
                    <a:gd name="T34" fmla="*/ 37 w 59"/>
                    <a:gd name="T35" fmla="*/ 2 h 58"/>
                    <a:gd name="T36" fmla="*/ 35 w 59"/>
                    <a:gd name="T37" fmla="*/ 1 h 58"/>
                    <a:gd name="T38" fmla="*/ 35 w 59"/>
                    <a:gd name="T39" fmla="*/ 2 h 58"/>
                    <a:gd name="T40" fmla="*/ 33 w 59"/>
                    <a:gd name="T41" fmla="*/ 3 h 58"/>
                    <a:gd name="T42" fmla="*/ 32 w 59"/>
                    <a:gd name="T43" fmla="*/ 4 h 58"/>
                    <a:gd name="T44" fmla="*/ 31 w 59"/>
                    <a:gd name="T45" fmla="*/ 5 h 58"/>
                    <a:gd name="T46" fmla="*/ 30 w 59"/>
                    <a:gd name="T47" fmla="*/ 9 h 58"/>
                    <a:gd name="T48" fmla="*/ 28 w 59"/>
                    <a:gd name="T49" fmla="*/ 8 h 58"/>
                    <a:gd name="T50" fmla="*/ 27 w 59"/>
                    <a:gd name="T51" fmla="*/ 6 h 58"/>
                    <a:gd name="T52" fmla="*/ 25 w 59"/>
                    <a:gd name="T53" fmla="*/ 6 h 58"/>
                    <a:gd name="T54" fmla="*/ 24 w 59"/>
                    <a:gd name="T55" fmla="*/ 7 h 58"/>
                    <a:gd name="T56" fmla="*/ 23 w 59"/>
                    <a:gd name="T57" fmla="*/ 9 h 58"/>
                    <a:gd name="T58" fmla="*/ 22 w 59"/>
                    <a:gd name="T59" fmla="*/ 10 h 58"/>
                    <a:gd name="T60" fmla="*/ 20 w 59"/>
                    <a:gd name="T61" fmla="*/ 10 h 58"/>
                    <a:gd name="T62" fmla="*/ 20 w 59"/>
                    <a:gd name="T63" fmla="*/ 12 h 58"/>
                    <a:gd name="T64" fmla="*/ 19 w 59"/>
                    <a:gd name="T65" fmla="*/ 11 h 58"/>
                    <a:gd name="T66" fmla="*/ 16 w 59"/>
                    <a:gd name="T67" fmla="*/ 16 h 58"/>
                    <a:gd name="T68" fmla="*/ 11 w 59"/>
                    <a:gd name="T69" fmla="*/ 18 h 58"/>
                    <a:gd name="T70" fmla="*/ 7 w 59"/>
                    <a:gd name="T71" fmla="*/ 20 h 58"/>
                    <a:gd name="T72" fmla="*/ 4 w 59"/>
                    <a:gd name="T73" fmla="*/ 23 h 58"/>
                    <a:gd name="T74" fmla="*/ 3 w 59"/>
                    <a:gd name="T75" fmla="*/ 29 h 58"/>
                    <a:gd name="T76" fmla="*/ 2 w 59"/>
                    <a:gd name="T77" fmla="*/ 29 h 58"/>
                    <a:gd name="T78" fmla="*/ 3 w 59"/>
                    <a:gd name="T79" fmla="*/ 38 h 58"/>
                    <a:gd name="T80" fmla="*/ 2 w 59"/>
                    <a:gd name="T81" fmla="*/ 43 h 58"/>
                    <a:gd name="T82" fmla="*/ 0 w 59"/>
                    <a:gd name="T83" fmla="*/ 45 h 58"/>
                    <a:gd name="T84" fmla="*/ 3 w 59"/>
                    <a:gd name="T85" fmla="*/ 47 h 58"/>
                    <a:gd name="T86" fmla="*/ 6 w 59"/>
                    <a:gd name="T87" fmla="*/ 46 h 58"/>
                    <a:gd name="T88" fmla="*/ 9 w 59"/>
                    <a:gd name="T89" fmla="*/ 45 h 58"/>
                    <a:gd name="T90" fmla="*/ 14 w 59"/>
                    <a:gd name="T91" fmla="*/ 44 h 58"/>
                    <a:gd name="T92" fmla="*/ 20 w 59"/>
                    <a:gd name="T93" fmla="*/ 42 h 58"/>
                    <a:gd name="T94" fmla="*/ 26 w 59"/>
                    <a:gd name="T95" fmla="*/ 42 h 58"/>
                    <a:gd name="T96" fmla="*/ 28 w 59"/>
                    <a:gd name="T97" fmla="*/ 44 h 58"/>
                    <a:gd name="T98" fmla="*/ 28 w 59"/>
                    <a:gd name="T99" fmla="*/ 48 h 58"/>
                    <a:gd name="T100" fmla="*/ 32 w 59"/>
                    <a:gd name="T101" fmla="*/ 46 h 58"/>
                    <a:gd name="T102" fmla="*/ 31 w 59"/>
                    <a:gd name="T103" fmla="*/ 47 h 58"/>
                    <a:gd name="T104" fmla="*/ 32 w 59"/>
                    <a:gd name="T105" fmla="*/ 48 h 58"/>
                    <a:gd name="T106" fmla="*/ 32 w 59"/>
                    <a:gd name="T107" fmla="*/ 53 h 58"/>
                    <a:gd name="T108" fmla="*/ 36 w 59"/>
                    <a:gd name="T109" fmla="*/ 57 h 58"/>
                    <a:gd name="T110" fmla="*/ 39 w 59"/>
                    <a:gd name="T111" fmla="*/ 57 h 58"/>
                    <a:gd name="T112" fmla="*/ 42 w 59"/>
                    <a:gd name="T113" fmla="*/ 56 h 58"/>
                    <a:gd name="T114" fmla="*/ 45 w 59"/>
                    <a:gd name="T115" fmla="*/ 56 h 58"/>
                    <a:gd name="T116" fmla="*/ 48 w 59"/>
                    <a:gd name="T117" fmla="*/ 52 h 58"/>
                    <a:gd name="T118" fmla="*/ 51 w 59"/>
                    <a:gd name="T119" fmla="*/ 47 h 58"/>
                    <a:gd name="T120" fmla="*/ 54 w 59"/>
                    <a:gd name="T121" fmla="*/ 44 h 58"/>
                    <a:gd name="T122" fmla="*/ 57 w 59"/>
                    <a:gd name="T123" fmla="*/ 39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9" h="58">
                      <a:moveTo>
                        <a:pt x="57" y="39"/>
                      </a:moveTo>
                      <a:cubicBezTo>
                        <a:pt x="57" y="39"/>
                        <a:pt x="57" y="39"/>
                        <a:pt x="57" y="39"/>
                      </a:cubicBezTo>
                      <a:cubicBezTo>
                        <a:pt x="57" y="39"/>
                        <a:pt x="57" y="39"/>
                        <a:pt x="57" y="39"/>
                      </a:cubicBezTo>
                      <a:cubicBezTo>
                        <a:pt x="57" y="39"/>
                        <a:pt x="57" y="38"/>
                        <a:pt x="57" y="38"/>
                      </a:cubicBezTo>
                      <a:cubicBezTo>
                        <a:pt x="57" y="38"/>
                        <a:pt x="58" y="38"/>
                        <a:pt x="58" y="38"/>
                      </a:cubicBezTo>
                      <a:cubicBezTo>
                        <a:pt x="58" y="38"/>
                        <a:pt x="58" y="38"/>
                        <a:pt x="58" y="38"/>
                      </a:cubicBezTo>
                      <a:cubicBezTo>
                        <a:pt x="58" y="38"/>
                        <a:pt x="58" y="37"/>
                        <a:pt x="58" y="37"/>
                      </a:cubicBezTo>
                      <a:cubicBezTo>
                        <a:pt x="58" y="37"/>
                        <a:pt x="58" y="37"/>
                        <a:pt x="58" y="37"/>
                      </a:cubicBezTo>
                      <a:cubicBezTo>
                        <a:pt x="58" y="37"/>
                        <a:pt x="58" y="37"/>
                        <a:pt x="58" y="37"/>
                      </a:cubicBezTo>
                      <a:cubicBezTo>
                        <a:pt x="58" y="37"/>
                        <a:pt x="58" y="37"/>
                        <a:pt x="58" y="37"/>
                      </a:cubicBezTo>
                      <a:cubicBezTo>
                        <a:pt x="58" y="37"/>
                        <a:pt x="58" y="37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36"/>
                        <a:pt x="58" y="35"/>
                        <a:pt x="58" y="35"/>
                      </a:cubicBezTo>
                      <a:cubicBezTo>
                        <a:pt x="58" y="35"/>
                        <a:pt x="58" y="35"/>
                        <a:pt x="58" y="35"/>
                      </a:cubicBezTo>
                      <a:cubicBezTo>
                        <a:pt x="58" y="35"/>
                        <a:pt x="58" y="34"/>
                        <a:pt x="58" y="34"/>
                      </a:cubicBezTo>
                      <a:cubicBezTo>
                        <a:pt x="58" y="34"/>
                        <a:pt x="58" y="34"/>
                        <a:pt x="58" y="34"/>
                      </a:cubicBezTo>
                      <a:cubicBezTo>
                        <a:pt x="58" y="34"/>
                        <a:pt x="58" y="34"/>
                        <a:pt x="58" y="34"/>
                      </a:cubicBezTo>
                      <a:cubicBezTo>
                        <a:pt x="58" y="34"/>
                        <a:pt x="58" y="34"/>
                        <a:pt x="58" y="34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0"/>
                        <a:pt x="59" y="30"/>
                      </a:cubicBezTo>
                      <a:cubicBezTo>
                        <a:pt x="59" y="30"/>
                        <a:pt x="59" y="30"/>
                        <a:pt x="59" y="30"/>
                      </a:cubicBezTo>
                      <a:cubicBezTo>
                        <a:pt x="59" y="30"/>
                        <a:pt x="59" y="30"/>
                        <a:pt x="59" y="30"/>
                      </a:cubicBezTo>
                      <a:cubicBezTo>
                        <a:pt x="59" y="30"/>
                        <a:pt x="59" y="29"/>
                        <a:pt x="59" y="29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9"/>
                        <a:pt x="59" y="29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8" y="28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8" y="28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7" y="27"/>
                        <a:pt x="57" y="27"/>
                      </a:cubicBezTo>
                      <a:cubicBezTo>
                        <a:pt x="57" y="27"/>
                        <a:pt x="57" y="27"/>
                        <a:pt x="57" y="27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6"/>
                        <a:pt x="58" y="26"/>
                        <a:pt x="58" y="26"/>
                      </a:cubicBezTo>
                      <a:cubicBezTo>
                        <a:pt x="58" y="26"/>
                        <a:pt x="58" y="26"/>
                        <a:pt x="58" y="26"/>
                      </a:cubicBezTo>
                      <a:cubicBezTo>
                        <a:pt x="58" y="26"/>
                        <a:pt x="58" y="26"/>
                        <a:pt x="58" y="25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8" y="25"/>
                        <a:pt x="58" y="25"/>
                        <a:pt x="58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7" y="24"/>
                        <a:pt x="57" y="24"/>
                        <a:pt x="57" y="24"/>
                      </a:cubicBezTo>
                      <a:cubicBezTo>
                        <a:pt x="57" y="24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7" y="24"/>
                      </a:cubicBezTo>
                      <a:cubicBezTo>
                        <a:pt x="57" y="24"/>
                        <a:pt x="57" y="24"/>
                        <a:pt x="57" y="24"/>
                      </a:cubicBezTo>
                      <a:cubicBezTo>
                        <a:pt x="57" y="24"/>
                        <a:pt x="57" y="24"/>
                        <a:pt x="57" y="24"/>
                      </a:cubicBezTo>
                      <a:cubicBezTo>
                        <a:pt x="57" y="24"/>
                        <a:pt x="57" y="24"/>
                        <a:pt x="57" y="24"/>
                      </a:cubicBezTo>
                      <a:cubicBezTo>
                        <a:pt x="57" y="24"/>
                        <a:pt x="57" y="24"/>
                        <a:pt x="57" y="24"/>
                      </a:cubicBezTo>
                      <a:cubicBezTo>
                        <a:pt x="57" y="24"/>
                        <a:pt x="57" y="24"/>
                        <a:pt x="57" y="24"/>
                      </a:cubicBezTo>
                      <a:cubicBezTo>
                        <a:pt x="56" y="24"/>
                        <a:pt x="57" y="24"/>
                        <a:pt x="57" y="24"/>
                      </a:cubicBezTo>
                      <a:cubicBezTo>
                        <a:pt x="57" y="24"/>
                        <a:pt x="57" y="24"/>
                        <a:pt x="57" y="25"/>
                      </a:cubicBezTo>
                      <a:cubicBezTo>
                        <a:pt x="57" y="25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cubicBezTo>
                        <a:pt x="57" y="23"/>
                        <a:pt x="57" y="23"/>
                        <a:pt x="57" y="23"/>
                      </a:cubicBezTo>
                      <a:cubicBezTo>
                        <a:pt x="57" y="22"/>
                        <a:pt x="57" y="22"/>
                        <a:pt x="56" y="22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6" y="22"/>
                        <a:pt x="56" y="21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56" y="20"/>
                        <a:pt x="56" y="19"/>
                        <a:pt x="56" y="19"/>
                      </a:cubicBezTo>
                      <a:cubicBezTo>
                        <a:pt x="56" y="19"/>
                        <a:pt x="55" y="19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9"/>
                        <a:pt x="55" y="18"/>
                        <a:pt x="55" y="18"/>
                      </a:cubicBezTo>
                      <a:cubicBezTo>
                        <a:pt x="55" y="18"/>
                        <a:pt x="55" y="19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9"/>
                        <a:pt x="55" y="18"/>
                        <a:pt x="55" y="18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5" y="18"/>
                        <a:pt x="55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3" y="17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3" y="17"/>
                        <a:pt x="53" y="17"/>
                        <a:pt x="53" y="16"/>
                      </a:cubicBezTo>
                      <a:cubicBezTo>
                        <a:pt x="53" y="16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3" y="15"/>
                        <a:pt x="53" y="15"/>
                        <a:pt x="53" y="14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ubicBezTo>
                        <a:pt x="54" y="14"/>
                        <a:pt x="53" y="14"/>
                        <a:pt x="53" y="14"/>
                      </a:cubicBezTo>
                      <a:cubicBezTo>
                        <a:pt x="53" y="14"/>
                        <a:pt x="53" y="13"/>
                        <a:pt x="53" y="13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1"/>
                        <a:pt x="53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3" y="8"/>
                      </a:cubicBezTo>
                      <a:cubicBezTo>
                        <a:pt x="53" y="8"/>
                        <a:pt x="53" y="8"/>
                        <a:pt x="53" y="8"/>
                      </a:cubicBezTo>
                      <a:cubicBezTo>
                        <a:pt x="53" y="8"/>
                        <a:pt x="53" y="8"/>
                        <a:pt x="53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2" y="8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8"/>
                        <a:pt x="51" y="8"/>
                        <a:pt x="51" y="8"/>
                      </a:cubicBezTo>
                      <a:cubicBezTo>
                        <a:pt x="51" y="8"/>
                        <a:pt x="51" y="8"/>
                        <a:pt x="51" y="8"/>
                      </a:cubicBezTo>
                      <a:cubicBezTo>
                        <a:pt x="51" y="8"/>
                        <a:pt x="51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1" y="5"/>
                        <a:pt x="51" y="5"/>
                        <a:pt x="51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1" y="5"/>
                        <a:pt x="51" y="4"/>
                        <a:pt x="51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4"/>
                        <a:pt x="51" y="4"/>
                        <a:pt x="51" y="3"/>
                      </a:cubicBezTo>
                      <a:cubicBezTo>
                        <a:pt x="51" y="3"/>
                        <a:pt x="50" y="3"/>
                        <a:pt x="50" y="3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1" y="3"/>
                        <a:pt x="51" y="3"/>
                        <a:pt x="51" y="2"/>
                      </a:cubicBezTo>
                      <a:cubicBezTo>
                        <a:pt x="51" y="2"/>
                        <a:pt x="50" y="2"/>
                        <a:pt x="50" y="2"/>
                      </a:cubicBezTo>
                      <a:cubicBezTo>
                        <a:pt x="50" y="2"/>
                        <a:pt x="50" y="2"/>
                        <a:pt x="50" y="2"/>
                      </a:cubicBezTo>
                      <a:cubicBezTo>
                        <a:pt x="50" y="2"/>
                        <a:pt x="50" y="2"/>
                        <a:pt x="50" y="2"/>
                      </a:cubicBezTo>
                      <a:cubicBezTo>
                        <a:pt x="50" y="2"/>
                        <a:pt x="50" y="2"/>
                        <a:pt x="50" y="2"/>
                      </a:cubicBezTo>
                      <a:cubicBezTo>
                        <a:pt x="50" y="2"/>
                        <a:pt x="50" y="2"/>
                        <a:pt x="50" y="2"/>
                      </a:cubicBezTo>
                      <a:cubicBezTo>
                        <a:pt x="50" y="2"/>
                        <a:pt x="50" y="2"/>
                        <a:pt x="50" y="2"/>
                      </a:cubicBezTo>
                      <a:cubicBezTo>
                        <a:pt x="50" y="2"/>
                        <a:pt x="50" y="1"/>
                        <a:pt x="50" y="1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50" y="1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3"/>
                        <a:pt x="49" y="2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2"/>
                        <a:pt x="49" y="3"/>
                        <a:pt x="49" y="3"/>
                      </a:cubicBezTo>
                      <a:cubicBezTo>
                        <a:pt x="48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8" y="3"/>
                      </a:cubicBezTo>
                      <a:cubicBezTo>
                        <a:pt x="48" y="3"/>
                        <a:pt x="48" y="4"/>
                        <a:pt x="48" y="4"/>
                      </a:cubicBezTo>
                      <a:cubicBezTo>
                        <a:pt x="48" y="4"/>
                        <a:pt x="48" y="4"/>
                        <a:pt x="48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9" y="4"/>
                        <a:pt x="48" y="4"/>
                        <a:pt x="48" y="4"/>
                      </a:cubicBezTo>
                      <a:cubicBezTo>
                        <a:pt x="48" y="4"/>
                        <a:pt x="48" y="4"/>
                        <a:pt x="48" y="4"/>
                      </a:cubicBezTo>
                      <a:cubicBezTo>
                        <a:pt x="48" y="4"/>
                        <a:pt x="48" y="4"/>
                        <a:pt x="48" y="4"/>
                      </a:cubicBezTo>
                      <a:cubicBezTo>
                        <a:pt x="48" y="4"/>
                        <a:pt x="48" y="4"/>
                        <a:pt x="48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8" y="5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7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8" y="8"/>
                        <a:pt x="48" y="8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7" y="9"/>
                        <a:pt x="47" y="9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1"/>
                        <a:pt x="47" y="11"/>
                      </a:cubicBezTo>
                      <a:cubicBezTo>
                        <a:pt x="47" y="11"/>
                        <a:pt x="47" y="11"/>
                        <a:pt x="47" y="11"/>
                      </a:cubicBezTo>
                      <a:cubicBezTo>
                        <a:pt x="47" y="11"/>
                        <a:pt x="47" y="11"/>
                        <a:pt x="47" y="11"/>
                      </a:cubicBezTo>
                      <a:cubicBezTo>
                        <a:pt x="47" y="11"/>
                        <a:pt x="47" y="11"/>
                        <a:pt x="47" y="12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12"/>
                        <a:pt x="46" y="13"/>
                        <a:pt x="46" y="13"/>
                      </a:cubicBezTo>
                      <a:cubicBezTo>
                        <a:pt x="46" y="13"/>
                        <a:pt x="46" y="13"/>
                        <a:pt x="46" y="13"/>
                      </a:cubicBezTo>
                      <a:cubicBezTo>
                        <a:pt x="46" y="13"/>
                        <a:pt x="46" y="13"/>
                        <a:pt x="46" y="13"/>
                      </a:cubicBezTo>
                      <a:cubicBezTo>
                        <a:pt x="46" y="13"/>
                        <a:pt x="46" y="13"/>
                        <a:pt x="46" y="13"/>
                      </a:cubicBezTo>
                      <a:cubicBezTo>
                        <a:pt x="46" y="13"/>
                        <a:pt x="46" y="13"/>
                        <a:pt x="45" y="13"/>
                      </a:cubicBezTo>
                      <a:cubicBezTo>
                        <a:pt x="45" y="14"/>
                        <a:pt x="45" y="14"/>
                        <a:pt x="45" y="14"/>
                      </a:cubicBezTo>
                      <a:cubicBezTo>
                        <a:pt x="45" y="14"/>
                        <a:pt x="45" y="14"/>
                        <a:pt x="45" y="14"/>
                      </a:cubicBezTo>
                      <a:cubicBezTo>
                        <a:pt x="45" y="14"/>
                        <a:pt x="45" y="14"/>
                        <a:pt x="45" y="14"/>
                      </a:cubicBezTo>
                      <a:cubicBezTo>
                        <a:pt x="45" y="14"/>
                        <a:pt x="45" y="14"/>
                        <a:pt x="45" y="14"/>
                      </a:cubicBezTo>
                      <a:cubicBezTo>
                        <a:pt x="45" y="14"/>
                        <a:pt x="44" y="14"/>
                        <a:pt x="44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4" y="14"/>
                        <a:pt x="44" y="13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41" y="11"/>
                        <a:pt x="41" y="11"/>
                        <a:pt x="41" y="11"/>
                      </a:cubicBezTo>
                      <a:cubicBezTo>
                        <a:pt x="41" y="11"/>
                        <a:pt x="41" y="11"/>
                        <a:pt x="41" y="11"/>
                      </a:cubicBezTo>
                      <a:cubicBezTo>
                        <a:pt x="41" y="11"/>
                        <a:pt x="41" y="11"/>
                        <a:pt x="41" y="11"/>
                      </a:cubicBezTo>
                      <a:cubicBezTo>
                        <a:pt x="41" y="10"/>
                        <a:pt x="41" y="10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10"/>
                        <a:pt x="40" y="10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8" y="8"/>
                        <a:pt x="38" y="8"/>
                      </a:cubicBezTo>
                      <a:cubicBezTo>
                        <a:pt x="38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40" y="7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6"/>
                        <a:pt x="39" y="6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5"/>
                        <a:pt x="41" y="5"/>
                        <a:pt x="41" y="5"/>
                      </a:cubicBezTo>
                      <a:cubicBezTo>
                        <a:pt x="41" y="5"/>
                        <a:pt x="41" y="5"/>
                        <a:pt x="41" y="5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41" y="4"/>
                        <a:pt x="41" y="3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1" y="3"/>
                        <a:pt x="41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1" y="2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39" y="3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9" y="3"/>
                        <a:pt x="39" y="3"/>
                        <a:pt x="38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8" y="3"/>
                        <a:pt x="38" y="3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7" y="2"/>
                        <a:pt x="37" y="2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6" y="2"/>
                        <a:pt x="36" y="2"/>
                        <a:pt x="36" y="1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1"/>
                        <a:pt x="35" y="1"/>
                        <a:pt x="35" y="1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5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4" y="2"/>
                        <a:pt x="35" y="2"/>
                        <a:pt x="35" y="1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5" y="1"/>
                        <a:pt x="35" y="1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2"/>
                        <a:pt x="35" y="2"/>
                      </a:cubicBezTo>
                      <a:cubicBezTo>
                        <a:pt x="35" y="2"/>
                        <a:pt x="34" y="2"/>
                        <a:pt x="34" y="2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2"/>
                        <a:pt x="33" y="2"/>
                      </a:cubicBezTo>
                      <a:cubicBezTo>
                        <a:pt x="33" y="2"/>
                        <a:pt x="33" y="3"/>
                        <a:pt x="33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2" y="3"/>
                        <a:pt x="32" y="3"/>
                        <a:pt x="33" y="3"/>
                      </a:cubicBezTo>
                      <a:cubicBezTo>
                        <a:pt x="33" y="3"/>
                        <a:pt x="33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ubicBezTo>
                        <a:pt x="31" y="4"/>
                        <a:pt x="31" y="4"/>
                        <a:pt x="31" y="4"/>
                      </a:cubicBezTo>
                      <a:cubicBezTo>
                        <a:pt x="31" y="4"/>
                        <a:pt x="31" y="4"/>
                        <a:pt x="31" y="4"/>
                      </a:cubicBezTo>
                      <a:cubicBezTo>
                        <a:pt x="31" y="4"/>
                        <a:pt x="31" y="4"/>
                        <a:pt x="31" y="4"/>
                      </a:cubicBezTo>
                      <a:cubicBezTo>
                        <a:pt x="31" y="4"/>
                        <a:pt x="31" y="5"/>
                        <a:pt x="31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0" y="5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29" y="7"/>
                        <a:pt x="29" y="7"/>
                        <a:pt x="30" y="7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9"/>
                        <a:pt x="30" y="9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8"/>
                        <a:pt x="28" y="8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7" y="9"/>
                        <a:pt x="27" y="9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27" y="9"/>
                        <a:pt x="27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8"/>
                        <a:pt x="28" y="8"/>
                        <a:pt x="28" y="7"/>
                      </a:cubicBezTo>
                      <a:cubicBezTo>
                        <a:pt x="28" y="7"/>
                        <a:pt x="28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5" y="6"/>
                        <a:pt x="26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7"/>
                        <a:pt x="25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3"/>
                        <a:pt x="20" y="13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19" y="10"/>
                        <a:pt x="19" y="10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6"/>
                      </a:cubicBezTo>
                      <a:cubicBezTo>
                        <a:pt x="17" y="16"/>
                        <a:pt x="17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2" y="17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0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9" y="18"/>
                        <a:pt x="9" y="19"/>
                      </a:cubicBezTo>
                      <a:cubicBezTo>
                        <a:pt x="9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7" y="19"/>
                        <a:pt x="7" y="19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1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4" y="22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4" y="24"/>
                      </a:cubicBezTo>
                      <a:cubicBezTo>
                        <a:pt x="4" y="24"/>
                        <a:pt x="4" y="24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7"/>
                        <a:pt x="3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3" y="27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1"/>
                        <a:pt x="3" y="31"/>
                        <a:pt x="3" y="31"/>
                      </a:cubicBezTo>
                      <a:cubicBezTo>
                        <a:pt x="3" y="32"/>
                        <a:pt x="3" y="32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2" y="32"/>
                        <a:pt x="2" y="33"/>
                        <a:pt x="2" y="33"/>
                      </a:cubicBezTo>
                      <a:cubicBezTo>
                        <a:pt x="2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4"/>
                        <a:pt x="3" y="35"/>
                        <a:pt x="3" y="35"/>
                      </a:cubicBezTo>
                      <a:cubicBezTo>
                        <a:pt x="3" y="35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2" y="36"/>
                        <a:pt x="2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8"/>
                        <a:pt x="3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3"/>
                        <a:pt x="2" y="43"/>
                        <a:pt x="2" y="43"/>
                      </a:cubicBezTo>
                      <a:cubicBezTo>
                        <a:pt x="2" y="43"/>
                        <a:pt x="2" y="43"/>
                        <a:pt x="2" y="43"/>
                      </a:cubicBezTo>
                      <a:cubicBezTo>
                        <a:pt x="2" y="43"/>
                        <a:pt x="2" y="43"/>
                        <a:pt x="2" y="43"/>
                      </a:cubicBezTo>
                      <a:cubicBezTo>
                        <a:pt x="2" y="43"/>
                        <a:pt x="2" y="43"/>
                        <a:pt x="2" y="43"/>
                      </a:cubicBezTo>
                      <a:cubicBezTo>
                        <a:pt x="2" y="43"/>
                        <a:pt x="2" y="43"/>
                        <a:pt x="2" y="43"/>
                      </a:cubicBezTo>
                      <a:cubicBezTo>
                        <a:pt x="2" y="43"/>
                        <a:pt x="2" y="43"/>
                        <a:pt x="2" y="43"/>
                      </a:cubicBezTo>
                      <a:cubicBezTo>
                        <a:pt x="2" y="43"/>
                        <a:pt x="2" y="43"/>
                        <a:pt x="2" y="43"/>
                      </a:cubicBezTo>
                      <a:cubicBezTo>
                        <a:pt x="2" y="43"/>
                        <a:pt x="2" y="43"/>
                        <a:pt x="2" y="43"/>
                      </a:cubicBezTo>
                      <a:cubicBezTo>
                        <a:pt x="2" y="43"/>
                        <a:pt x="2" y="43"/>
                        <a:pt x="2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0" y="44"/>
                        <a:pt x="0" y="44"/>
                        <a:pt x="0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2" y="46"/>
                        <a:pt x="2" y="46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2" y="46"/>
                        <a:pt x="2" y="46"/>
                        <a:pt x="2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7" y="46"/>
                        <a:pt x="7" y="46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8" y="45"/>
                        <a:pt x="8" y="45"/>
                        <a:pt x="9" y="45"/>
                      </a:cubicBezTo>
                      <a:cubicBezTo>
                        <a:pt x="9" y="45"/>
                        <a:pt x="9" y="45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5"/>
                      </a:cubicBezTo>
                      <a:cubicBezTo>
                        <a:pt x="9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2" y="45"/>
                        <a:pt x="12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3" y="45"/>
                        <a:pt x="13" y="45"/>
                        <a:pt x="13" y="44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3" y="44"/>
                        <a:pt x="14" y="44"/>
                        <a:pt x="14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5" y="43"/>
                        <a:pt x="16" y="43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7" y="42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9" y="42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19" y="42"/>
                        <a:pt x="19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1" y="41"/>
                        <a:pt x="21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cubicBezTo>
                        <a:pt x="21" y="41"/>
                        <a:pt x="21" y="41"/>
                        <a:pt x="22" y="41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2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5" y="41"/>
                        <a:pt x="25" y="41"/>
                        <a:pt x="25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7" y="42"/>
                        <a:pt x="27" y="42"/>
                        <a:pt x="27" y="42"/>
                      </a:cubicBezTo>
                      <a:cubicBezTo>
                        <a:pt x="27" y="42"/>
                        <a:pt x="27" y="42"/>
                        <a:pt x="27" y="42"/>
                      </a:cubicBezTo>
                      <a:cubicBezTo>
                        <a:pt x="27" y="42"/>
                        <a:pt x="27" y="42"/>
                        <a:pt x="27" y="42"/>
                      </a:cubicBezTo>
                      <a:cubicBezTo>
                        <a:pt x="27" y="42"/>
                        <a:pt x="27" y="42"/>
                        <a:pt x="27" y="42"/>
                      </a:cubicBezTo>
                      <a:cubicBezTo>
                        <a:pt x="27" y="42"/>
                        <a:pt x="27" y="42"/>
                        <a:pt x="27" y="42"/>
                      </a:cubicBezTo>
                      <a:cubicBezTo>
                        <a:pt x="27" y="42"/>
                        <a:pt x="27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3"/>
                        <a:pt x="28" y="43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8" y="43"/>
                        <a:pt x="28" y="44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8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9" y="46"/>
                        <a:pt x="29" y="46"/>
                      </a:cubicBezTo>
                      <a:cubicBezTo>
                        <a:pt x="29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9" y="47"/>
                        <a:pt x="29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8"/>
                      </a:cubicBezTo>
                      <a:cubicBezTo>
                        <a:pt x="28" y="48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8" y="48"/>
                      </a:cubicBezTo>
                      <a:cubicBezTo>
                        <a:pt x="28" y="48"/>
                        <a:pt x="29" y="48"/>
                        <a:pt x="29" y="48"/>
                      </a:cubicBezTo>
                      <a:cubicBezTo>
                        <a:pt x="29" y="48"/>
                        <a:pt x="29" y="48"/>
                        <a:pt x="29" y="48"/>
                      </a:cubicBezTo>
                      <a:cubicBezTo>
                        <a:pt x="29" y="48"/>
                        <a:pt x="29" y="48"/>
                        <a:pt x="29" y="48"/>
                      </a:cubicBezTo>
                      <a:cubicBezTo>
                        <a:pt x="29" y="48"/>
                        <a:pt x="29" y="48"/>
                        <a:pt x="29" y="48"/>
                      </a:cubicBezTo>
                      <a:cubicBezTo>
                        <a:pt x="29" y="48"/>
                        <a:pt x="29" y="48"/>
                        <a:pt x="29" y="48"/>
                      </a:cubicBezTo>
                      <a:cubicBezTo>
                        <a:pt x="29" y="48"/>
                        <a:pt x="29" y="48"/>
                        <a:pt x="29" y="48"/>
                      </a:cubicBezTo>
                      <a:cubicBezTo>
                        <a:pt x="29" y="48"/>
                        <a:pt x="29" y="47"/>
                        <a:pt x="29" y="47"/>
                      </a:cubicBezTo>
                      <a:cubicBezTo>
                        <a:pt x="29" y="47"/>
                        <a:pt x="29" y="47"/>
                        <a:pt x="29" y="47"/>
                      </a:cubicBezTo>
                      <a:cubicBezTo>
                        <a:pt x="29" y="47"/>
                        <a:pt x="30" y="47"/>
                        <a:pt x="30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0" y="46"/>
                        <a:pt x="30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5"/>
                        <a:pt x="33" y="44"/>
                        <a:pt x="33" y="44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4"/>
                        <a:pt x="33" y="45"/>
                        <a:pt x="33" y="45"/>
                      </a:cubicBezTo>
                      <a:cubicBezTo>
                        <a:pt x="33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8"/>
                      </a:cubicBezTo>
                      <a:cubicBezTo>
                        <a:pt x="31" y="48"/>
                        <a:pt x="31" y="48"/>
                        <a:pt x="31" y="48"/>
                      </a:cubicBezTo>
                      <a:cubicBezTo>
                        <a:pt x="31" y="48"/>
                        <a:pt x="31" y="48"/>
                        <a:pt x="31" y="48"/>
                      </a:cubicBezTo>
                      <a:cubicBezTo>
                        <a:pt x="31" y="48"/>
                        <a:pt x="31" y="48"/>
                        <a:pt x="31" y="48"/>
                      </a:cubicBezTo>
                      <a:cubicBezTo>
                        <a:pt x="31" y="48"/>
                        <a:pt x="31" y="48"/>
                        <a:pt x="31" y="48"/>
                      </a:cubicBezTo>
                      <a:cubicBezTo>
                        <a:pt x="31" y="48"/>
                        <a:pt x="31" y="48"/>
                        <a:pt x="30" y="48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30" y="49"/>
                        <a:pt x="31" y="49"/>
                        <a:pt x="31" y="49"/>
                      </a:cubicBezTo>
                      <a:cubicBezTo>
                        <a:pt x="31" y="49"/>
                        <a:pt x="31" y="49"/>
                        <a:pt x="31" y="49"/>
                      </a:cubicBezTo>
                      <a:cubicBezTo>
                        <a:pt x="31" y="49"/>
                        <a:pt x="31" y="49"/>
                        <a:pt x="31" y="49"/>
                      </a:cubicBezTo>
                      <a:cubicBezTo>
                        <a:pt x="31" y="49"/>
                        <a:pt x="31" y="49"/>
                        <a:pt x="31" y="49"/>
                      </a:cubicBezTo>
                      <a:cubicBezTo>
                        <a:pt x="31" y="49"/>
                        <a:pt x="31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9"/>
                        <a:pt x="32" y="49"/>
                        <a:pt x="32" y="49"/>
                      </a:cubicBezTo>
                      <a:cubicBezTo>
                        <a:pt x="32" y="49"/>
                        <a:pt x="32" y="49"/>
                        <a:pt x="32" y="49"/>
                      </a:cubicBezTo>
                      <a:cubicBezTo>
                        <a:pt x="31" y="49"/>
                        <a:pt x="31" y="50"/>
                        <a:pt x="31" y="50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2" y="50"/>
                        <a:pt x="32" y="50"/>
                        <a:pt x="32" y="50"/>
                      </a:cubicBezTo>
                      <a:cubicBezTo>
                        <a:pt x="32" y="50"/>
                        <a:pt x="32" y="50"/>
                        <a:pt x="32" y="50"/>
                      </a:cubicBezTo>
                      <a:cubicBezTo>
                        <a:pt x="32" y="50"/>
                        <a:pt x="32" y="50"/>
                        <a:pt x="32" y="50"/>
                      </a:cubicBezTo>
                      <a:cubicBezTo>
                        <a:pt x="32" y="50"/>
                        <a:pt x="32" y="50"/>
                        <a:pt x="32" y="50"/>
                      </a:cubicBezTo>
                      <a:cubicBezTo>
                        <a:pt x="32" y="50"/>
                        <a:pt x="32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1"/>
                      </a:cubicBezTo>
                      <a:cubicBezTo>
                        <a:pt x="33" y="51"/>
                        <a:pt x="33" y="51"/>
                        <a:pt x="33" y="52"/>
                      </a:cubicBezTo>
                      <a:cubicBezTo>
                        <a:pt x="33" y="52"/>
                        <a:pt x="33" y="52"/>
                        <a:pt x="33" y="52"/>
                      </a:cubicBezTo>
                      <a:cubicBezTo>
                        <a:pt x="33" y="52"/>
                        <a:pt x="33" y="52"/>
                        <a:pt x="33" y="52"/>
                      </a:cubicBezTo>
                      <a:cubicBezTo>
                        <a:pt x="33" y="52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2" y="55"/>
                        <a:pt x="33" y="55"/>
                        <a:pt x="33" y="55"/>
                      </a:cubicBezTo>
                      <a:cubicBezTo>
                        <a:pt x="33" y="55"/>
                        <a:pt x="33" y="56"/>
                        <a:pt x="33" y="56"/>
                      </a:cubicBezTo>
                      <a:cubicBezTo>
                        <a:pt x="33" y="56"/>
                        <a:pt x="33" y="56"/>
                        <a:pt x="34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6" y="57"/>
                        <a:pt x="36" y="57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6" y="57"/>
                        <a:pt x="37" y="57"/>
                        <a:pt x="37" y="57"/>
                      </a:cubicBezTo>
                      <a:cubicBezTo>
                        <a:pt x="37" y="56"/>
                        <a:pt x="37" y="56"/>
                        <a:pt x="37" y="56"/>
                      </a:cubicBezTo>
                      <a:cubicBezTo>
                        <a:pt x="37" y="56"/>
                        <a:pt x="37" y="56"/>
                        <a:pt x="37" y="56"/>
                      </a:cubicBezTo>
                      <a:cubicBezTo>
                        <a:pt x="37" y="56"/>
                        <a:pt x="38" y="56"/>
                        <a:pt x="38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8" y="55"/>
                        <a:pt x="38" y="55"/>
                        <a:pt x="39" y="55"/>
                      </a:cubicBezTo>
                      <a:cubicBezTo>
                        <a:pt x="39" y="56"/>
                        <a:pt x="39" y="56"/>
                        <a:pt x="39" y="56"/>
                      </a:cubicBezTo>
                      <a:cubicBezTo>
                        <a:pt x="39" y="56"/>
                        <a:pt x="38" y="56"/>
                        <a:pt x="38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8" y="56"/>
                        <a:pt x="39" y="56"/>
                        <a:pt x="39" y="56"/>
                      </a:cubicBezTo>
                      <a:cubicBezTo>
                        <a:pt x="39" y="56"/>
                        <a:pt x="39" y="56"/>
                        <a:pt x="39" y="56"/>
                      </a:cubicBezTo>
                      <a:cubicBezTo>
                        <a:pt x="39" y="56"/>
                        <a:pt x="39" y="56"/>
                        <a:pt x="39" y="56"/>
                      </a:cubicBezTo>
                      <a:cubicBezTo>
                        <a:pt x="39" y="56"/>
                        <a:pt x="39" y="56"/>
                        <a:pt x="39" y="56"/>
                      </a:cubicBezTo>
                      <a:cubicBezTo>
                        <a:pt x="39" y="56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7"/>
                        <a:pt x="41" y="57"/>
                        <a:pt x="41" y="57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41" y="57"/>
                        <a:pt x="42" y="56"/>
                        <a:pt x="42" y="56"/>
                      </a:cubicBezTo>
                      <a:cubicBezTo>
                        <a:pt x="42" y="56"/>
                        <a:pt x="42" y="56"/>
                        <a:pt x="42" y="56"/>
                      </a:cubicBezTo>
                      <a:cubicBezTo>
                        <a:pt x="42" y="56"/>
                        <a:pt x="42" y="56"/>
                        <a:pt x="42" y="56"/>
                      </a:cubicBezTo>
                      <a:cubicBezTo>
                        <a:pt x="42" y="56"/>
                        <a:pt x="43" y="56"/>
                        <a:pt x="43" y="56"/>
                      </a:cubicBezTo>
                      <a:cubicBezTo>
                        <a:pt x="43" y="56"/>
                        <a:pt x="43" y="56"/>
                        <a:pt x="43" y="56"/>
                      </a:cubicBezTo>
                      <a:cubicBezTo>
                        <a:pt x="43" y="56"/>
                        <a:pt x="43" y="56"/>
                        <a:pt x="43" y="56"/>
                      </a:cubicBezTo>
                      <a:cubicBezTo>
                        <a:pt x="43" y="56"/>
                        <a:pt x="43" y="56"/>
                        <a:pt x="43" y="56"/>
                      </a:cubicBezTo>
                      <a:cubicBezTo>
                        <a:pt x="43" y="56"/>
                        <a:pt x="43" y="56"/>
                        <a:pt x="43" y="56"/>
                      </a:cubicBezTo>
                      <a:cubicBezTo>
                        <a:pt x="43" y="56"/>
                        <a:pt x="43" y="56"/>
                        <a:pt x="43" y="56"/>
                      </a:cubicBezTo>
                      <a:cubicBezTo>
                        <a:pt x="43" y="56"/>
                        <a:pt x="43" y="56"/>
                        <a:pt x="43" y="56"/>
                      </a:cubicBezTo>
                      <a:cubicBezTo>
                        <a:pt x="44" y="56"/>
                        <a:pt x="44" y="56"/>
                        <a:pt x="44" y="56"/>
                      </a:cubicBezTo>
                      <a:cubicBezTo>
                        <a:pt x="44" y="56"/>
                        <a:pt x="44" y="56"/>
                        <a:pt x="44" y="56"/>
                      </a:cubicBezTo>
                      <a:cubicBezTo>
                        <a:pt x="44" y="56"/>
                        <a:pt x="44" y="56"/>
                        <a:pt x="44" y="56"/>
                      </a:cubicBezTo>
                      <a:cubicBezTo>
                        <a:pt x="44" y="56"/>
                        <a:pt x="44" y="56"/>
                        <a:pt x="44" y="56"/>
                      </a:cubicBezTo>
                      <a:cubicBezTo>
                        <a:pt x="44" y="56"/>
                        <a:pt x="44" y="56"/>
                        <a:pt x="44" y="56"/>
                      </a:cubicBezTo>
                      <a:cubicBezTo>
                        <a:pt x="44" y="56"/>
                        <a:pt x="44" y="56"/>
                        <a:pt x="44" y="56"/>
                      </a:cubicBezTo>
                      <a:cubicBezTo>
                        <a:pt x="44" y="56"/>
                        <a:pt x="44" y="56"/>
                        <a:pt x="44" y="56"/>
                      </a:cubicBezTo>
                      <a:cubicBezTo>
                        <a:pt x="44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5"/>
                      </a:cubicBezTo>
                      <a:cubicBezTo>
                        <a:pt x="45" y="55"/>
                        <a:pt x="45" y="55"/>
                        <a:pt x="45" y="55"/>
                      </a:cubicBezTo>
                      <a:cubicBezTo>
                        <a:pt x="45" y="55"/>
                        <a:pt x="45" y="55"/>
                        <a:pt x="45" y="55"/>
                      </a:cubicBezTo>
                      <a:cubicBezTo>
                        <a:pt x="45" y="55"/>
                        <a:pt x="45" y="55"/>
                        <a:pt x="45" y="55"/>
                      </a:cubicBezTo>
                      <a:cubicBezTo>
                        <a:pt x="45" y="55"/>
                        <a:pt x="45" y="55"/>
                        <a:pt x="45" y="55"/>
                      </a:cubicBezTo>
                      <a:cubicBezTo>
                        <a:pt x="45" y="55"/>
                        <a:pt x="45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7" y="54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8" y="52"/>
                        <a:pt x="48" y="52"/>
                        <a:pt x="48" y="52"/>
                      </a:cubicBezTo>
                      <a:cubicBezTo>
                        <a:pt x="48" y="52"/>
                        <a:pt x="48" y="52"/>
                        <a:pt x="48" y="52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9" y="51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50" y="50"/>
                        <a:pt x="50" y="50"/>
                      </a:cubicBezTo>
                      <a:cubicBezTo>
                        <a:pt x="50" y="50"/>
                        <a:pt x="50" y="50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0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2" y="47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3" y="46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3" y="46"/>
                        <a:pt x="53" y="46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4" y="45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4" y="45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5" y="44"/>
                        <a:pt x="55" y="44"/>
                      </a:cubicBez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2"/>
                        <a:pt x="56" y="42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6" y="42"/>
                        <a:pt x="56" y="41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0"/>
                        <a:pt x="57" y="40"/>
                        <a:pt x="57" y="40"/>
                      </a:cubicBezTo>
                      <a:cubicBezTo>
                        <a:pt x="57" y="40"/>
                        <a:pt x="57" y="40"/>
                        <a:pt x="57" y="40"/>
                      </a:cubicBezTo>
                      <a:cubicBezTo>
                        <a:pt x="57" y="40"/>
                        <a:pt x="57" y="40"/>
                        <a:pt x="57" y="40"/>
                      </a:cubicBezTo>
                      <a:cubicBezTo>
                        <a:pt x="57" y="40"/>
                        <a:pt x="57" y="40"/>
                        <a:pt x="57" y="40"/>
                      </a:cubicBezTo>
                      <a:cubicBezTo>
                        <a:pt x="57" y="39"/>
                        <a:pt x="57" y="39"/>
                        <a:pt x="57" y="39"/>
                      </a:cubicBezTo>
                      <a:cubicBezTo>
                        <a:pt x="57" y="39"/>
                        <a:pt x="57" y="39"/>
                        <a:pt x="57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50" name="Freeform 154">
                  <a:extLst>
                    <a:ext uri="{FF2B5EF4-FFF2-40B4-BE49-F238E27FC236}">
                      <a16:creationId xmlns:a16="http://schemas.microsoft.com/office/drawing/2014/main" id="{CCF5A805-90B3-764C-8A51-9F97A1650A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9" y="2908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  <a:gd name="T3" fmla="*/ 1 w 1"/>
                    <a:gd name="T4" fmla="*/ 1 w 1"/>
                    <a:gd name="T5" fmla="*/ 1 w 1"/>
                    <a:gd name="T6" fmla="*/ 1 w 1"/>
                    <a:gd name="T7" fmla="*/ 1 w 1"/>
                    <a:gd name="T8" fmla="*/ 1 w 1"/>
                    <a:gd name="T9" fmla="*/ 1 w 1"/>
                    <a:gd name="T10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51" name="Freeform 155">
                  <a:extLst>
                    <a:ext uri="{FF2B5EF4-FFF2-40B4-BE49-F238E27FC236}">
                      <a16:creationId xmlns:a16="http://schemas.microsoft.com/office/drawing/2014/main" id="{E80F9348-D0FF-6545-8B36-DEB39A5B79C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595" y="2432"/>
                  <a:ext cx="223" cy="493"/>
                </a:xfrm>
                <a:custGeom>
                  <a:avLst/>
                  <a:gdLst>
                    <a:gd name="T0" fmla="*/ 106 w 125"/>
                    <a:gd name="T1" fmla="*/ 168 h 276"/>
                    <a:gd name="T2" fmla="*/ 94 w 125"/>
                    <a:gd name="T3" fmla="*/ 171 h 276"/>
                    <a:gd name="T4" fmla="*/ 87 w 125"/>
                    <a:gd name="T5" fmla="*/ 150 h 276"/>
                    <a:gd name="T6" fmla="*/ 73 w 125"/>
                    <a:gd name="T7" fmla="*/ 143 h 276"/>
                    <a:gd name="T8" fmla="*/ 68 w 125"/>
                    <a:gd name="T9" fmla="*/ 142 h 276"/>
                    <a:gd name="T10" fmla="*/ 55 w 125"/>
                    <a:gd name="T11" fmla="*/ 148 h 276"/>
                    <a:gd name="T12" fmla="*/ 50 w 125"/>
                    <a:gd name="T13" fmla="*/ 133 h 276"/>
                    <a:gd name="T14" fmla="*/ 45 w 125"/>
                    <a:gd name="T15" fmla="*/ 123 h 276"/>
                    <a:gd name="T16" fmla="*/ 40 w 125"/>
                    <a:gd name="T17" fmla="*/ 110 h 276"/>
                    <a:gd name="T18" fmla="*/ 53 w 125"/>
                    <a:gd name="T19" fmla="*/ 105 h 276"/>
                    <a:gd name="T20" fmla="*/ 62 w 125"/>
                    <a:gd name="T21" fmla="*/ 108 h 276"/>
                    <a:gd name="T22" fmla="*/ 70 w 125"/>
                    <a:gd name="T23" fmla="*/ 98 h 276"/>
                    <a:gd name="T24" fmla="*/ 78 w 125"/>
                    <a:gd name="T25" fmla="*/ 91 h 276"/>
                    <a:gd name="T26" fmla="*/ 87 w 125"/>
                    <a:gd name="T27" fmla="*/ 83 h 276"/>
                    <a:gd name="T28" fmla="*/ 97 w 125"/>
                    <a:gd name="T29" fmla="*/ 76 h 276"/>
                    <a:gd name="T30" fmla="*/ 104 w 125"/>
                    <a:gd name="T31" fmla="*/ 76 h 276"/>
                    <a:gd name="T32" fmla="*/ 105 w 125"/>
                    <a:gd name="T33" fmla="*/ 69 h 276"/>
                    <a:gd name="T34" fmla="*/ 108 w 125"/>
                    <a:gd name="T35" fmla="*/ 64 h 276"/>
                    <a:gd name="T36" fmla="*/ 119 w 125"/>
                    <a:gd name="T37" fmla="*/ 57 h 276"/>
                    <a:gd name="T38" fmla="*/ 120 w 125"/>
                    <a:gd name="T39" fmla="*/ 48 h 276"/>
                    <a:gd name="T40" fmla="*/ 114 w 125"/>
                    <a:gd name="T41" fmla="*/ 48 h 276"/>
                    <a:gd name="T42" fmla="*/ 113 w 125"/>
                    <a:gd name="T43" fmla="*/ 37 h 276"/>
                    <a:gd name="T44" fmla="*/ 95 w 125"/>
                    <a:gd name="T45" fmla="*/ 56 h 276"/>
                    <a:gd name="T46" fmla="*/ 89 w 125"/>
                    <a:gd name="T47" fmla="*/ 46 h 276"/>
                    <a:gd name="T48" fmla="*/ 95 w 125"/>
                    <a:gd name="T49" fmla="*/ 34 h 276"/>
                    <a:gd name="T50" fmla="*/ 105 w 125"/>
                    <a:gd name="T51" fmla="*/ 30 h 276"/>
                    <a:gd name="T52" fmla="*/ 118 w 125"/>
                    <a:gd name="T53" fmla="*/ 24 h 276"/>
                    <a:gd name="T54" fmla="*/ 114 w 125"/>
                    <a:gd name="T55" fmla="*/ 21 h 276"/>
                    <a:gd name="T56" fmla="*/ 109 w 125"/>
                    <a:gd name="T57" fmla="*/ 20 h 276"/>
                    <a:gd name="T58" fmla="*/ 102 w 125"/>
                    <a:gd name="T59" fmla="*/ 21 h 276"/>
                    <a:gd name="T60" fmla="*/ 91 w 125"/>
                    <a:gd name="T61" fmla="*/ 21 h 276"/>
                    <a:gd name="T62" fmla="*/ 83 w 125"/>
                    <a:gd name="T63" fmla="*/ 12 h 276"/>
                    <a:gd name="T64" fmla="*/ 75 w 125"/>
                    <a:gd name="T65" fmla="*/ 10 h 276"/>
                    <a:gd name="T66" fmla="*/ 61 w 125"/>
                    <a:gd name="T67" fmla="*/ 2 h 276"/>
                    <a:gd name="T68" fmla="*/ 40 w 125"/>
                    <a:gd name="T69" fmla="*/ 7 h 276"/>
                    <a:gd name="T70" fmla="*/ 20 w 125"/>
                    <a:gd name="T71" fmla="*/ 15 h 276"/>
                    <a:gd name="T72" fmla="*/ 7 w 125"/>
                    <a:gd name="T73" fmla="*/ 30 h 276"/>
                    <a:gd name="T74" fmla="*/ 18 w 125"/>
                    <a:gd name="T75" fmla="*/ 28 h 276"/>
                    <a:gd name="T76" fmla="*/ 40 w 125"/>
                    <a:gd name="T77" fmla="*/ 28 h 276"/>
                    <a:gd name="T78" fmla="*/ 40 w 125"/>
                    <a:gd name="T79" fmla="*/ 36 h 276"/>
                    <a:gd name="T80" fmla="*/ 36 w 125"/>
                    <a:gd name="T81" fmla="*/ 46 h 276"/>
                    <a:gd name="T82" fmla="*/ 35 w 125"/>
                    <a:gd name="T83" fmla="*/ 52 h 276"/>
                    <a:gd name="T84" fmla="*/ 32 w 125"/>
                    <a:gd name="T85" fmla="*/ 58 h 276"/>
                    <a:gd name="T86" fmla="*/ 23 w 125"/>
                    <a:gd name="T87" fmla="*/ 67 h 276"/>
                    <a:gd name="T88" fmla="*/ 15 w 125"/>
                    <a:gd name="T89" fmla="*/ 84 h 276"/>
                    <a:gd name="T90" fmla="*/ 16 w 125"/>
                    <a:gd name="T91" fmla="*/ 106 h 276"/>
                    <a:gd name="T92" fmla="*/ 19 w 125"/>
                    <a:gd name="T93" fmla="*/ 103 h 276"/>
                    <a:gd name="T94" fmla="*/ 22 w 125"/>
                    <a:gd name="T95" fmla="*/ 110 h 276"/>
                    <a:gd name="T96" fmla="*/ 32 w 125"/>
                    <a:gd name="T97" fmla="*/ 132 h 276"/>
                    <a:gd name="T98" fmla="*/ 46 w 125"/>
                    <a:gd name="T99" fmla="*/ 139 h 276"/>
                    <a:gd name="T100" fmla="*/ 57 w 125"/>
                    <a:gd name="T101" fmla="*/ 148 h 276"/>
                    <a:gd name="T102" fmla="*/ 56 w 125"/>
                    <a:gd name="T103" fmla="*/ 171 h 276"/>
                    <a:gd name="T104" fmla="*/ 76 w 125"/>
                    <a:gd name="T105" fmla="*/ 211 h 276"/>
                    <a:gd name="T106" fmla="*/ 85 w 125"/>
                    <a:gd name="T107" fmla="*/ 248 h 276"/>
                    <a:gd name="T108" fmla="*/ 90 w 125"/>
                    <a:gd name="T109" fmla="*/ 261 h 276"/>
                    <a:gd name="T110" fmla="*/ 98 w 125"/>
                    <a:gd name="T111" fmla="*/ 271 h 276"/>
                    <a:gd name="T112" fmla="*/ 105 w 125"/>
                    <a:gd name="T113" fmla="*/ 271 h 276"/>
                    <a:gd name="T114" fmla="*/ 98 w 125"/>
                    <a:gd name="T115" fmla="*/ 249 h 276"/>
                    <a:gd name="T116" fmla="*/ 108 w 125"/>
                    <a:gd name="T117" fmla="*/ 234 h 276"/>
                    <a:gd name="T118" fmla="*/ 115 w 125"/>
                    <a:gd name="T119" fmla="*/ 211 h 276"/>
                    <a:gd name="T120" fmla="*/ 123 w 125"/>
                    <a:gd name="T121" fmla="*/ 185 h 276"/>
                    <a:gd name="T122" fmla="*/ 79 w 125"/>
                    <a:gd name="T123" fmla="*/ 74 h 276"/>
                    <a:gd name="T124" fmla="*/ 74 w 125"/>
                    <a:gd name="T125" fmla="*/ 70 h 2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5" h="276">
                      <a:moveTo>
                        <a:pt x="124" y="179"/>
                      </a:moveTo>
                      <a:cubicBezTo>
                        <a:pt x="124" y="179"/>
                        <a:pt x="124" y="179"/>
                        <a:pt x="124" y="179"/>
                      </a:cubicBezTo>
                      <a:cubicBezTo>
                        <a:pt x="124" y="179"/>
                        <a:pt x="124" y="179"/>
                        <a:pt x="124" y="179"/>
                      </a:cubicBezTo>
                      <a:cubicBezTo>
                        <a:pt x="124" y="179"/>
                        <a:pt x="124" y="179"/>
                        <a:pt x="124" y="179"/>
                      </a:cubicBezTo>
                      <a:cubicBezTo>
                        <a:pt x="124" y="179"/>
                        <a:pt x="124" y="178"/>
                        <a:pt x="124" y="178"/>
                      </a:cubicBezTo>
                      <a:cubicBezTo>
                        <a:pt x="124" y="178"/>
                        <a:pt x="124" y="178"/>
                        <a:pt x="124" y="178"/>
                      </a:cubicBezTo>
                      <a:cubicBezTo>
                        <a:pt x="124" y="178"/>
                        <a:pt x="124" y="178"/>
                        <a:pt x="124" y="178"/>
                      </a:cubicBezTo>
                      <a:cubicBezTo>
                        <a:pt x="124" y="178"/>
                        <a:pt x="124" y="178"/>
                        <a:pt x="124" y="178"/>
                      </a:cubicBezTo>
                      <a:cubicBezTo>
                        <a:pt x="124" y="177"/>
                        <a:pt x="124" y="177"/>
                        <a:pt x="124" y="177"/>
                      </a:cubicBezTo>
                      <a:cubicBezTo>
                        <a:pt x="124" y="177"/>
                        <a:pt x="124" y="177"/>
                        <a:pt x="124" y="177"/>
                      </a:cubicBezTo>
                      <a:cubicBezTo>
                        <a:pt x="124" y="177"/>
                        <a:pt x="124" y="177"/>
                        <a:pt x="124" y="177"/>
                      </a:cubicBezTo>
                      <a:cubicBezTo>
                        <a:pt x="124" y="176"/>
                        <a:pt x="123" y="176"/>
                        <a:pt x="123" y="176"/>
                      </a:cubicBezTo>
                      <a:cubicBezTo>
                        <a:pt x="123" y="176"/>
                        <a:pt x="123" y="176"/>
                        <a:pt x="123" y="176"/>
                      </a:cubicBezTo>
                      <a:cubicBezTo>
                        <a:pt x="123" y="176"/>
                        <a:pt x="123" y="176"/>
                        <a:pt x="123" y="176"/>
                      </a:cubicBezTo>
                      <a:cubicBezTo>
                        <a:pt x="123" y="176"/>
                        <a:pt x="123" y="176"/>
                        <a:pt x="123" y="176"/>
                      </a:cubicBezTo>
                      <a:cubicBezTo>
                        <a:pt x="123" y="176"/>
                        <a:pt x="123" y="176"/>
                        <a:pt x="123" y="176"/>
                      </a:cubicBezTo>
                      <a:cubicBezTo>
                        <a:pt x="123" y="176"/>
                        <a:pt x="123" y="176"/>
                        <a:pt x="123" y="176"/>
                      </a:cubicBezTo>
                      <a:cubicBezTo>
                        <a:pt x="123" y="176"/>
                        <a:pt x="122" y="176"/>
                        <a:pt x="122" y="176"/>
                      </a:cubicBezTo>
                      <a:cubicBezTo>
                        <a:pt x="122" y="176"/>
                        <a:pt x="122" y="176"/>
                        <a:pt x="122" y="176"/>
                      </a:cubicBezTo>
                      <a:cubicBezTo>
                        <a:pt x="122" y="176"/>
                        <a:pt x="122" y="176"/>
                        <a:pt x="122" y="176"/>
                      </a:cubicBezTo>
                      <a:cubicBezTo>
                        <a:pt x="122" y="176"/>
                        <a:pt x="122" y="176"/>
                        <a:pt x="122" y="176"/>
                      </a:cubicBezTo>
                      <a:cubicBezTo>
                        <a:pt x="122" y="176"/>
                        <a:pt x="122" y="176"/>
                        <a:pt x="122" y="176"/>
                      </a:cubicBezTo>
                      <a:cubicBezTo>
                        <a:pt x="122" y="176"/>
                        <a:pt x="122" y="176"/>
                        <a:pt x="122" y="176"/>
                      </a:cubicBezTo>
                      <a:cubicBezTo>
                        <a:pt x="122" y="176"/>
                        <a:pt x="122" y="176"/>
                        <a:pt x="122" y="176"/>
                      </a:cubicBezTo>
                      <a:cubicBezTo>
                        <a:pt x="122" y="176"/>
                        <a:pt x="121" y="176"/>
                        <a:pt x="121" y="176"/>
                      </a:cubicBezTo>
                      <a:cubicBezTo>
                        <a:pt x="121" y="176"/>
                        <a:pt x="121" y="176"/>
                        <a:pt x="121" y="176"/>
                      </a:cubicBezTo>
                      <a:cubicBezTo>
                        <a:pt x="121" y="176"/>
                        <a:pt x="121" y="176"/>
                        <a:pt x="121" y="176"/>
                      </a:cubicBezTo>
                      <a:cubicBezTo>
                        <a:pt x="121" y="175"/>
                        <a:pt x="121" y="175"/>
                        <a:pt x="121" y="175"/>
                      </a:cubicBezTo>
                      <a:cubicBezTo>
                        <a:pt x="121" y="175"/>
                        <a:pt x="121" y="175"/>
                        <a:pt x="121" y="175"/>
                      </a:cubicBezTo>
                      <a:cubicBezTo>
                        <a:pt x="120" y="175"/>
                        <a:pt x="120" y="175"/>
                        <a:pt x="120" y="175"/>
                      </a:cubicBezTo>
                      <a:cubicBezTo>
                        <a:pt x="120" y="175"/>
                        <a:pt x="120" y="175"/>
                        <a:pt x="120" y="175"/>
                      </a:cubicBezTo>
                      <a:cubicBezTo>
                        <a:pt x="120" y="175"/>
                        <a:pt x="120" y="175"/>
                        <a:pt x="120" y="175"/>
                      </a:cubicBezTo>
                      <a:cubicBezTo>
                        <a:pt x="120" y="175"/>
                        <a:pt x="119" y="174"/>
                        <a:pt x="119" y="174"/>
                      </a:cubicBezTo>
                      <a:cubicBezTo>
                        <a:pt x="119" y="174"/>
                        <a:pt x="119" y="174"/>
                        <a:pt x="119" y="174"/>
                      </a:cubicBezTo>
                      <a:cubicBezTo>
                        <a:pt x="119" y="174"/>
                        <a:pt x="119" y="174"/>
                        <a:pt x="119" y="174"/>
                      </a:cubicBezTo>
                      <a:cubicBezTo>
                        <a:pt x="119" y="174"/>
                        <a:pt x="119" y="174"/>
                        <a:pt x="119" y="174"/>
                      </a:cubicBezTo>
                      <a:cubicBezTo>
                        <a:pt x="119" y="174"/>
                        <a:pt x="119" y="174"/>
                        <a:pt x="119" y="174"/>
                      </a:cubicBezTo>
                      <a:cubicBezTo>
                        <a:pt x="119" y="174"/>
                        <a:pt x="119" y="174"/>
                        <a:pt x="119" y="174"/>
                      </a:cubicBezTo>
                      <a:cubicBezTo>
                        <a:pt x="119" y="174"/>
                        <a:pt x="119" y="174"/>
                        <a:pt x="118" y="173"/>
                      </a:cubicBezTo>
                      <a:cubicBezTo>
                        <a:pt x="118" y="173"/>
                        <a:pt x="118" y="173"/>
                        <a:pt x="118" y="173"/>
                      </a:cubicBezTo>
                      <a:cubicBezTo>
                        <a:pt x="118" y="173"/>
                        <a:pt x="118" y="173"/>
                        <a:pt x="118" y="173"/>
                      </a:cubicBezTo>
                      <a:cubicBezTo>
                        <a:pt x="118" y="173"/>
                        <a:pt x="118" y="173"/>
                        <a:pt x="118" y="173"/>
                      </a:cubicBezTo>
                      <a:cubicBezTo>
                        <a:pt x="118" y="173"/>
                        <a:pt x="118" y="173"/>
                        <a:pt x="118" y="173"/>
                      </a:cubicBezTo>
                      <a:cubicBezTo>
                        <a:pt x="118" y="173"/>
                        <a:pt x="118" y="173"/>
                        <a:pt x="117" y="173"/>
                      </a:cubicBezTo>
                      <a:cubicBezTo>
                        <a:pt x="117" y="173"/>
                        <a:pt x="117" y="172"/>
                        <a:pt x="117" y="172"/>
                      </a:cubicBezTo>
                      <a:cubicBezTo>
                        <a:pt x="117" y="172"/>
                        <a:pt x="117" y="172"/>
                        <a:pt x="117" y="172"/>
                      </a:cubicBezTo>
                      <a:cubicBezTo>
                        <a:pt x="117" y="172"/>
                        <a:pt x="117" y="172"/>
                        <a:pt x="117" y="172"/>
                      </a:cubicBezTo>
                      <a:cubicBezTo>
                        <a:pt x="117" y="172"/>
                        <a:pt x="117" y="172"/>
                        <a:pt x="116" y="172"/>
                      </a:cubicBezTo>
                      <a:cubicBezTo>
                        <a:pt x="116" y="172"/>
                        <a:pt x="116" y="172"/>
                        <a:pt x="116" y="172"/>
                      </a:cubicBezTo>
                      <a:cubicBezTo>
                        <a:pt x="116" y="172"/>
                        <a:pt x="116" y="172"/>
                        <a:pt x="116" y="172"/>
                      </a:cubicBezTo>
                      <a:cubicBezTo>
                        <a:pt x="116" y="172"/>
                        <a:pt x="116" y="172"/>
                        <a:pt x="116" y="172"/>
                      </a:cubicBezTo>
                      <a:cubicBezTo>
                        <a:pt x="116" y="171"/>
                        <a:pt x="116" y="171"/>
                        <a:pt x="116" y="171"/>
                      </a:cubicBezTo>
                      <a:cubicBezTo>
                        <a:pt x="116" y="171"/>
                        <a:pt x="116" y="171"/>
                        <a:pt x="116" y="172"/>
                      </a:cubicBezTo>
                      <a:cubicBezTo>
                        <a:pt x="116" y="172"/>
                        <a:pt x="116" y="172"/>
                        <a:pt x="116" y="172"/>
                      </a:cubicBezTo>
                      <a:cubicBezTo>
                        <a:pt x="116" y="172"/>
                        <a:pt x="116" y="172"/>
                        <a:pt x="116" y="172"/>
                      </a:cubicBezTo>
                      <a:cubicBezTo>
                        <a:pt x="116" y="172"/>
                        <a:pt x="116" y="172"/>
                        <a:pt x="116" y="172"/>
                      </a:cubicBezTo>
                      <a:cubicBezTo>
                        <a:pt x="116" y="172"/>
                        <a:pt x="116" y="172"/>
                        <a:pt x="116" y="172"/>
                      </a:cubicBezTo>
                      <a:cubicBezTo>
                        <a:pt x="116" y="171"/>
                        <a:pt x="115" y="171"/>
                        <a:pt x="115" y="171"/>
                      </a:cubicBezTo>
                      <a:cubicBezTo>
                        <a:pt x="115" y="171"/>
                        <a:pt x="115" y="171"/>
                        <a:pt x="115" y="171"/>
                      </a:cubicBezTo>
                      <a:cubicBezTo>
                        <a:pt x="115" y="171"/>
                        <a:pt x="115" y="171"/>
                        <a:pt x="115" y="172"/>
                      </a:cubicBezTo>
                      <a:cubicBezTo>
                        <a:pt x="115" y="172"/>
                        <a:pt x="115" y="172"/>
                        <a:pt x="115" y="172"/>
                      </a:cubicBezTo>
                      <a:cubicBezTo>
                        <a:pt x="115" y="172"/>
                        <a:pt x="115" y="172"/>
                        <a:pt x="115" y="172"/>
                      </a:cubicBezTo>
                      <a:cubicBezTo>
                        <a:pt x="115" y="172"/>
                        <a:pt x="115" y="172"/>
                        <a:pt x="115" y="172"/>
                      </a:cubicBezTo>
                      <a:cubicBezTo>
                        <a:pt x="115" y="172"/>
                        <a:pt x="115" y="172"/>
                        <a:pt x="115" y="172"/>
                      </a:cubicBezTo>
                      <a:cubicBezTo>
                        <a:pt x="115" y="172"/>
                        <a:pt x="115" y="172"/>
                        <a:pt x="114" y="172"/>
                      </a:cubicBezTo>
                      <a:cubicBezTo>
                        <a:pt x="114" y="172"/>
                        <a:pt x="114" y="172"/>
                        <a:pt x="114" y="172"/>
                      </a:cubicBezTo>
                      <a:cubicBezTo>
                        <a:pt x="114" y="172"/>
                        <a:pt x="114" y="172"/>
                        <a:pt x="114" y="172"/>
                      </a:cubicBezTo>
                      <a:cubicBezTo>
                        <a:pt x="114" y="172"/>
                        <a:pt x="114" y="172"/>
                        <a:pt x="114" y="172"/>
                      </a:cubicBezTo>
                      <a:cubicBezTo>
                        <a:pt x="114" y="172"/>
                        <a:pt x="114" y="172"/>
                        <a:pt x="114" y="171"/>
                      </a:cubicBezTo>
                      <a:cubicBezTo>
                        <a:pt x="114" y="171"/>
                        <a:pt x="113" y="171"/>
                        <a:pt x="113" y="171"/>
                      </a:cubicBezTo>
                      <a:cubicBezTo>
                        <a:pt x="113" y="171"/>
                        <a:pt x="113" y="171"/>
                        <a:pt x="113" y="171"/>
                      </a:cubicBezTo>
                      <a:cubicBezTo>
                        <a:pt x="113" y="171"/>
                        <a:pt x="113" y="171"/>
                        <a:pt x="113" y="172"/>
                      </a:cubicBezTo>
                      <a:cubicBezTo>
                        <a:pt x="113" y="172"/>
                        <a:pt x="113" y="172"/>
                        <a:pt x="113" y="172"/>
                      </a:cubicBezTo>
                      <a:cubicBezTo>
                        <a:pt x="113" y="172"/>
                        <a:pt x="113" y="172"/>
                        <a:pt x="113" y="172"/>
                      </a:cubicBezTo>
                      <a:cubicBezTo>
                        <a:pt x="113" y="172"/>
                        <a:pt x="113" y="172"/>
                        <a:pt x="113" y="172"/>
                      </a:cubicBezTo>
                      <a:cubicBezTo>
                        <a:pt x="113" y="172"/>
                        <a:pt x="113" y="172"/>
                        <a:pt x="113" y="172"/>
                      </a:cubicBezTo>
                      <a:cubicBezTo>
                        <a:pt x="113" y="172"/>
                        <a:pt x="113" y="172"/>
                        <a:pt x="113" y="172"/>
                      </a:cubicBezTo>
                      <a:cubicBezTo>
                        <a:pt x="113" y="172"/>
                        <a:pt x="113" y="172"/>
                        <a:pt x="113" y="172"/>
                      </a:cubicBezTo>
                      <a:cubicBezTo>
                        <a:pt x="113" y="172"/>
                        <a:pt x="113" y="172"/>
                        <a:pt x="113" y="172"/>
                      </a:cubicBezTo>
                      <a:cubicBezTo>
                        <a:pt x="113" y="172"/>
                        <a:pt x="112" y="172"/>
                        <a:pt x="112" y="172"/>
                      </a:cubicBezTo>
                      <a:cubicBezTo>
                        <a:pt x="112" y="172"/>
                        <a:pt x="112" y="172"/>
                        <a:pt x="112" y="171"/>
                      </a:cubicBezTo>
                      <a:cubicBezTo>
                        <a:pt x="112" y="171"/>
                        <a:pt x="112" y="171"/>
                        <a:pt x="112" y="171"/>
                      </a:cubicBezTo>
                      <a:cubicBezTo>
                        <a:pt x="112" y="171"/>
                        <a:pt x="112" y="171"/>
                        <a:pt x="112" y="171"/>
                      </a:cubicBezTo>
                      <a:cubicBezTo>
                        <a:pt x="112" y="171"/>
                        <a:pt x="112" y="171"/>
                        <a:pt x="112" y="171"/>
                      </a:cubicBezTo>
                      <a:cubicBezTo>
                        <a:pt x="112" y="171"/>
                        <a:pt x="112" y="171"/>
                        <a:pt x="112" y="171"/>
                      </a:cubicBezTo>
                      <a:cubicBezTo>
                        <a:pt x="112" y="171"/>
                        <a:pt x="112" y="171"/>
                        <a:pt x="112" y="171"/>
                      </a:cubicBezTo>
                      <a:cubicBezTo>
                        <a:pt x="112" y="171"/>
                        <a:pt x="112" y="171"/>
                        <a:pt x="111" y="171"/>
                      </a:cubicBezTo>
                      <a:cubicBezTo>
                        <a:pt x="111" y="171"/>
                        <a:pt x="111" y="171"/>
                        <a:pt x="111" y="171"/>
                      </a:cubicBezTo>
                      <a:cubicBezTo>
                        <a:pt x="111" y="171"/>
                        <a:pt x="111" y="171"/>
                        <a:pt x="111" y="171"/>
                      </a:cubicBezTo>
                      <a:cubicBezTo>
                        <a:pt x="111" y="171"/>
                        <a:pt x="111" y="171"/>
                        <a:pt x="111" y="171"/>
                      </a:cubicBezTo>
                      <a:cubicBezTo>
                        <a:pt x="111" y="171"/>
                        <a:pt x="111" y="171"/>
                        <a:pt x="111" y="171"/>
                      </a:cubicBezTo>
                      <a:cubicBezTo>
                        <a:pt x="111" y="171"/>
                        <a:pt x="111" y="171"/>
                        <a:pt x="111" y="171"/>
                      </a:cubicBezTo>
                      <a:cubicBezTo>
                        <a:pt x="111" y="171"/>
                        <a:pt x="111" y="171"/>
                        <a:pt x="111" y="171"/>
                      </a:cubicBezTo>
                      <a:cubicBezTo>
                        <a:pt x="111" y="171"/>
                        <a:pt x="111" y="171"/>
                        <a:pt x="111" y="171"/>
                      </a:cubicBezTo>
                      <a:cubicBezTo>
                        <a:pt x="111" y="171"/>
                        <a:pt x="111" y="171"/>
                        <a:pt x="111" y="171"/>
                      </a:cubicBezTo>
                      <a:cubicBezTo>
                        <a:pt x="111" y="171"/>
                        <a:pt x="111" y="171"/>
                        <a:pt x="111" y="171"/>
                      </a:cubicBezTo>
                      <a:cubicBezTo>
                        <a:pt x="111" y="171"/>
                        <a:pt x="111" y="171"/>
                        <a:pt x="110" y="171"/>
                      </a:cubicBezTo>
                      <a:cubicBezTo>
                        <a:pt x="110" y="171"/>
                        <a:pt x="110" y="171"/>
                        <a:pt x="110" y="171"/>
                      </a:cubicBezTo>
                      <a:cubicBezTo>
                        <a:pt x="110" y="171"/>
                        <a:pt x="110" y="171"/>
                        <a:pt x="110" y="171"/>
                      </a:cubicBezTo>
                      <a:cubicBezTo>
                        <a:pt x="110" y="171"/>
                        <a:pt x="110" y="171"/>
                        <a:pt x="110" y="171"/>
                      </a:cubicBezTo>
                      <a:cubicBezTo>
                        <a:pt x="110" y="171"/>
                        <a:pt x="110" y="171"/>
                        <a:pt x="110" y="171"/>
                      </a:cubicBezTo>
                      <a:cubicBezTo>
                        <a:pt x="110" y="171"/>
                        <a:pt x="110" y="171"/>
                        <a:pt x="110" y="171"/>
                      </a:cubicBezTo>
                      <a:cubicBezTo>
                        <a:pt x="110" y="171"/>
                        <a:pt x="110" y="171"/>
                        <a:pt x="110" y="171"/>
                      </a:cubicBezTo>
                      <a:cubicBezTo>
                        <a:pt x="110" y="171"/>
                        <a:pt x="110" y="171"/>
                        <a:pt x="110" y="171"/>
                      </a:cubicBezTo>
                      <a:cubicBezTo>
                        <a:pt x="110" y="171"/>
                        <a:pt x="110" y="171"/>
                        <a:pt x="110" y="171"/>
                      </a:cubicBezTo>
                      <a:cubicBezTo>
                        <a:pt x="110" y="171"/>
                        <a:pt x="110" y="171"/>
                        <a:pt x="110" y="171"/>
                      </a:cubicBezTo>
                      <a:cubicBezTo>
                        <a:pt x="110" y="171"/>
                        <a:pt x="110" y="171"/>
                        <a:pt x="110" y="171"/>
                      </a:cubicBezTo>
                      <a:cubicBezTo>
                        <a:pt x="110" y="171"/>
                        <a:pt x="110" y="171"/>
                        <a:pt x="110" y="171"/>
                      </a:cubicBezTo>
                      <a:cubicBezTo>
                        <a:pt x="110" y="171"/>
                        <a:pt x="109" y="171"/>
                        <a:pt x="109" y="171"/>
                      </a:cubicBezTo>
                      <a:cubicBezTo>
                        <a:pt x="109" y="171"/>
                        <a:pt x="109" y="171"/>
                        <a:pt x="109" y="171"/>
                      </a:cubicBezTo>
                      <a:cubicBezTo>
                        <a:pt x="109" y="171"/>
                        <a:pt x="109" y="171"/>
                        <a:pt x="109" y="171"/>
                      </a:cubicBezTo>
                      <a:cubicBezTo>
                        <a:pt x="109" y="171"/>
                        <a:pt x="109" y="171"/>
                        <a:pt x="109" y="171"/>
                      </a:cubicBezTo>
                      <a:cubicBezTo>
                        <a:pt x="109" y="171"/>
                        <a:pt x="109" y="171"/>
                        <a:pt x="109" y="171"/>
                      </a:cubicBezTo>
                      <a:cubicBezTo>
                        <a:pt x="109" y="171"/>
                        <a:pt x="109" y="171"/>
                        <a:pt x="109" y="171"/>
                      </a:cubicBezTo>
                      <a:cubicBezTo>
                        <a:pt x="109" y="171"/>
                        <a:pt x="109" y="171"/>
                        <a:pt x="109" y="171"/>
                      </a:cubicBezTo>
                      <a:cubicBezTo>
                        <a:pt x="109" y="171"/>
                        <a:pt x="109" y="171"/>
                        <a:pt x="109" y="171"/>
                      </a:cubicBezTo>
                      <a:cubicBezTo>
                        <a:pt x="109" y="172"/>
                        <a:pt x="109" y="172"/>
                        <a:pt x="109" y="172"/>
                      </a:cubicBezTo>
                      <a:cubicBezTo>
                        <a:pt x="109" y="172"/>
                        <a:pt x="109" y="172"/>
                        <a:pt x="109" y="172"/>
                      </a:cubicBezTo>
                      <a:cubicBezTo>
                        <a:pt x="109" y="172"/>
                        <a:pt x="109" y="172"/>
                        <a:pt x="109" y="172"/>
                      </a:cubicBezTo>
                      <a:cubicBezTo>
                        <a:pt x="109" y="172"/>
                        <a:pt x="109" y="172"/>
                        <a:pt x="109" y="172"/>
                      </a:cubicBezTo>
                      <a:cubicBezTo>
                        <a:pt x="109" y="172"/>
                        <a:pt x="109" y="172"/>
                        <a:pt x="109" y="172"/>
                      </a:cubicBezTo>
                      <a:cubicBezTo>
                        <a:pt x="109" y="172"/>
                        <a:pt x="109" y="172"/>
                        <a:pt x="109" y="172"/>
                      </a:cubicBezTo>
                      <a:cubicBezTo>
                        <a:pt x="109" y="172"/>
                        <a:pt x="109" y="172"/>
                        <a:pt x="109" y="172"/>
                      </a:cubicBezTo>
                      <a:cubicBezTo>
                        <a:pt x="109" y="172"/>
                        <a:pt x="109" y="171"/>
                        <a:pt x="109" y="171"/>
                      </a:cubicBezTo>
                      <a:cubicBezTo>
                        <a:pt x="109" y="171"/>
                        <a:pt x="109" y="171"/>
                        <a:pt x="109" y="171"/>
                      </a:cubicBezTo>
                      <a:cubicBezTo>
                        <a:pt x="109" y="171"/>
                        <a:pt x="109" y="171"/>
                        <a:pt x="109" y="171"/>
                      </a:cubicBezTo>
                      <a:cubicBezTo>
                        <a:pt x="109" y="171"/>
                        <a:pt x="109" y="171"/>
                        <a:pt x="109" y="171"/>
                      </a:cubicBezTo>
                      <a:cubicBezTo>
                        <a:pt x="109" y="171"/>
                        <a:pt x="109" y="171"/>
                        <a:pt x="109" y="171"/>
                      </a:cubicBezTo>
                      <a:cubicBezTo>
                        <a:pt x="109" y="170"/>
                        <a:pt x="109" y="170"/>
                        <a:pt x="109" y="170"/>
                      </a:cubicBezTo>
                      <a:cubicBezTo>
                        <a:pt x="109" y="170"/>
                        <a:pt x="109" y="171"/>
                        <a:pt x="109" y="171"/>
                      </a:cubicBezTo>
                      <a:cubicBezTo>
                        <a:pt x="109" y="171"/>
                        <a:pt x="109" y="171"/>
                        <a:pt x="109" y="171"/>
                      </a:cubicBezTo>
                      <a:cubicBezTo>
                        <a:pt x="109" y="171"/>
                        <a:pt x="109" y="171"/>
                        <a:pt x="109" y="171"/>
                      </a:cubicBezTo>
                      <a:cubicBezTo>
                        <a:pt x="109" y="171"/>
                        <a:pt x="109" y="171"/>
                        <a:pt x="109" y="170"/>
                      </a:cubicBezTo>
                      <a:cubicBezTo>
                        <a:pt x="109" y="170"/>
                        <a:pt x="109" y="170"/>
                        <a:pt x="109" y="170"/>
                      </a:cubicBezTo>
                      <a:cubicBezTo>
                        <a:pt x="109" y="170"/>
                        <a:pt x="109" y="170"/>
                        <a:pt x="109" y="170"/>
                      </a:cubicBezTo>
                      <a:cubicBezTo>
                        <a:pt x="109" y="170"/>
                        <a:pt x="109" y="170"/>
                        <a:pt x="109" y="170"/>
                      </a:cubicBezTo>
                      <a:cubicBezTo>
                        <a:pt x="109" y="170"/>
                        <a:pt x="109" y="170"/>
                        <a:pt x="109" y="170"/>
                      </a:cubicBezTo>
                      <a:cubicBezTo>
                        <a:pt x="109" y="170"/>
                        <a:pt x="109" y="170"/>
                        <a:pt x="109" y="169"/>
                      </a:cubicBezTo>
                      <a:cubicBezTo>
                        <a:pt x="109" y="169"/>
                        <a:pt x="109" y="169"/>
                        <a:pt x="109" y="169"/>
                      </a:cubicBezTo>
                      <a:cubicBezTo>
                        <a:pt x="109" y="169"/>
                        <a:pt x="109" y="169"/>
                        <a:pt x="109" y="169"/>
                      </a:cubicBezTo>
                      <a:cubicBezTo>
                        <a:pt x="108" y="169"/>
                        <a:pt x="108" y="169"/>
                        <a:pt x="108" y="169"/>
                      </a:cubicBezTo>
                      <a:cubicBezTo>
                        <a:pt x="108" y="169"/>
                        <a:pt x="108" y="169"/>
                        <a:pt x="108" y="169"/>
                      </a:cubicBezTo>
                      <a:cubicBezTo>
                        <a:pt x="108" y="169"/>
                        <a:pt x="108" y="169"/>
                        <a:pt x="108" y="169"/>
                      </a:cubicBezTo>
                      <a:cubicBezTo>
                        <a:pt x="108" y="169"/>
                        <a:pt x="108" y="169"/>
                        <a:pt x="108" y="169"/>
                      </a:cubicBezTo>
                      <a:cubicBezTo>
                        <a:pt x="108" y="169"/>
                        <a:pt x="108" y="169"/>
                        <a:pt x="108" y="169"/>
                      </a:cubicBezTo>
                      <a:cubicBezTo>
                        <a:pt x="108" y="169"/>
                        <a:pt x="108" y="169"/>
                        <a:pt x="108" y="169"/>
                      </a:cubicBezTo>
                      <a:cubicBezTo>
                        <a:pt x="108" y="169"/>
                        <a:pt x="108" y="169"/>
                        <a:pt x="108" y="169"/>
                      </a:cubicBezTo>
                      <a:cubicBezTo>
                        <a:pt x="108" y="169"/>
                        <a:pt x="108" y="169"/>
                        <a:pt x="108" y="169"/>
                      </a:cubicBezTo>
                      <a:cubicBezTo>
                        <a:pt x="108" y="169"/>
                        <a:pt x="108" y="170"/>
                        <a:pt x="108" y="170"/>
                      </a:cubicBezTo>
                      <a:cubicBezTo>
                        <a:pt x="108" y="170"/>
                        <a:pt x="108" y="170"/>
                        <a:pt x="108" y="170"/>
                      </a:cubicBezTo>
                      <a:cubicBezTo>
                        <a:pt x="108" y="170"/>
                        <a:pt x="108" y="170"/>
                        <a:pt x="108" y="169"/>
                      </a:cubicBezTo>
                      <a:cubicBezTo>
                        <a:pt x="108" y="169"/>
                        <a:pt x="108" y="169"/>
                        <a:pt x="108" y="169"/>
                      </a:cubicBezTo>
                      <a:cubicBezTo>
                        <a:pt x="108" y="169"/>
                        <a:pt x="108" y="169"/>
                        <a:pt x="108" y="169"/>
                      </a:cubicBezTo>
                      <a:cubicBezTo>
                        <a:pt x="108" y="169"/>
                        <a:pt x="108" y="169"/>
                        <a:pt x="108" y="169"/>
                      </a:cubicBezTo>
                      <a:cubicBezTo>
                        <a:pt x="108" y="169"/>
                        <a:pt x="108" y="169"/>
                        <a:pt x="108" y="169"/>
                      </a:cubicBezTo>
                      <a:cubicBezTo>
                        <a:pt x="108" y="169"/>
                        <a:pt x="108" y="169"/>
                        <a:pt x="108" y="169"/>
                      </a:cubicBezTo>
                      <a:cubicBezTo>
                        <a:pt x="108" y="169"/>
                        <a:pt x="108" y="169"/>
                        <a:pt x="108" y="169"/>
                      </a:cubicBezTo>
                      <a:cubicBezTo>
                        <a:pt x="108" y="169"/>
                        <a:pt x="108" y="169"/>
                        <a:pt x="108" y="169"/>
                      </a:cubicBezTo>
                      <a:cubicBezTo>
                        <a:pt x="108" y="169"/>
                        <a:pt x="108" y="169"/>
                        <a:pt x="108" y="169"/>
                      </a:cubicBezTo>
                      <a:cubicBezTo>
                        <a:pt x="108" y="169"/>
                        <a:pt x="107" y="169"/>
                        <a:pt x="107" y="169"/>
                      </a:cubicBezTo>
                      <a:cubicBezTo>
                        <a:pt x="107" y="169"/>
                        <a:pt x="107" y="169"/>
                        <a:pt x="107" y="169"/>
                      </a:cubicBezTo>
                      <a:cubicBezTo>
                        <a:pt x="107" y="169"/>
                        <a:pt x="107" y="169"/>
                        <a:pt x="107" y="169"/>
                      </a:cubicBezTo>
                      <a:cubicBezTo>
                        <a:pt x="107" y="169"/>
                        <a:pt x="107" y="169"/>
                        <a:pt x="107" y="169"/>
                      </a:cubicBezTo>
                      <a:cubicBezTo>
                        <a:pt x="107" y="169"/>
                        <a:pt x="107" y="169"/>
                        <a:pt x="107" y="169"/>
                      </a:cubicBezTo>
                      <a:cubicBezTo>
                        <a:pt x="107" y="169"/>
                        <a:pt x="107" y="169"/>
                        <a:pt x="107" y="169"/>
                      </a:cubicBezTo>
                      <a:cubicBezTo>
                        <a:pt x="107" y="169"/>
                        <a:pt x="107" y="169"/>
                        <a:pt x="107" y="169"/>
                      </a:cubicBezTo>
                      <a:cubicBezTo>
                        <a:pt x="107" y="169"/>
                        <a:pt x="107" y="169"/>
                        <a:pt x="107" y="169"/>
                      </a:cubicBezTo>
                      <a:cubicBezTo>
                        <a:pt x="107" y="169"/>
                        <a:pt x="107" y="168"/>
                        <a:pt x="107" y="168"/>
                      </a:cubicBezTo>
                      <a:cubicBezTo>
                        <a:pt x="107" y="168"/>
                        <a:pt x="107" y="168"/>
                        <a:pt x="107" y="168"/>
                      </a:cubicBezTo>
                      <a:cubicBezTo>
                        <a:pt x="106" y="168"/>
                        <a:pt x="106" y="168"/>
                        <a:pt x="106" y="168"/>
                      </a:cubicBezTo>
                      <a:cubicBezTo>
                        <a:pt x="106" y="168"/>
                        <a:pt x="106" y="168"/>
                        <a:pt x="106" y="168"/>
                      </a:cubicBezTo>
                      <a:cubicBezTo>
                        <a:pt x="106" y="168"/>
                        <a:pt x="106" y="168"/>
                        <a:pt x="106" y="168"/>
                      </a:cubicBezTo>
                      <a:cubicBezTo>
                        <a:pt x="106" y="168"/>
                        <a:pt x="106" y="168"/>
                        <a:pt x="106" y="168"/>
                      </a:cubicBezTo>
                      <a:cubicBezTo>
                        <a:pt x="106" y="168"/>
                        <a:pt x="106" y="168"/>
                        <a:pt x="106" y="168"/>
                      </a:cubicBezTo>
                      <a:cubicBezTo>
                        <a:pt x="106" y="168"/>
                        <a:pt x="106" y="168"/>
                        <a:pt x="106" y="168"/>
                      </a:cubicBezTo>
                      <a:cubicBezTo>
                        <a:pt x="106" y="168"/>
                        <a:pt x="105" y="168"/>
                        <a:pt x="105" y="168"/>
                      </a:cubicBezTo>
                      <a:cubicBezTo>
                        <a:pt x="105" y="168"/>
                        <a:pt x="105" y="168"/>
                        <a:pt x="105" y="168"/>
                      </a:cubicBezTo>
                      <a:cubicBezTo>
                        <a:pt x="105" y="168"/>
                        <a:pt x="105" y="168"/>
                        <a:pt x="105" y="168"/>
                      </a:cubicBezTo>
                      <a:cubicBezTo>
                        <a:pt x="105" y="168"/>
                        <a:pt x="105" y="168"/>
                        <a:pt x="105" y="168"/>
                      </a:cubicBezTo>
                      <a:cubicBezTo>
                        <a:pt x="105" y="168"/>
                        <a:pt x="105" y="168"/>
                        <a:pt x="105" y="168"/>
                      </a:cubicBezTo>
                      <a:cubicBezTo>
                        <a:pt x="105" y="168"/>
                        <a:pt x="105" y="168"/>
                        <a:pt x="105" y="168"/>
                      </a:cubicBezTo>
                      <a:cubicBezTo>
                        <a:pt x="105" y="168"/>
                        <a:pt x="105" y="168"/>
                        <a:pt x="105" y="168"/>
                      </a:cubicBezTo>
                      <a:cubicBezTo>
                        <a:pt x="105" y="168"/>
                        <a:pt x="105" y="168"/>
                        <a:pt x="104" y="168"/>
                      </a:cubicBezTo>
                      <a:cubicBezTo>
                        <a:pt x="104" y="168"/>
                        <a:pt x="104" y="168"/>
                        <a:pt x="104" y="168"/>
                      </a:cubicBezTo>
                      <a:cubicBezTo>
                        <a:pt x="104" y="168"/>
                        <a:pt x="104" y="168"/>
                        <a:pt x="104" y="168"/>
                      </a:cubicBezTo>
                      <a:cubicBezTo>
                        <a:pt x="104" y="168"/>
                        <a:pt x="104" y="168"/>
                        <a:pt x="104" y="168"/>
                      </a:cubicBezTo>
                      <a:cubicBezTo>
                        <a:pt x="104" y="168"/>
                        <a:pt x="104" y="168"/>
                        <a:pt x="104" y="168"/>
                      </a:cubicBezTo>
                      <a:cubicBezTo>
                        <a:pt x="104" y="168"/>
                        <a:pt x="104" y="168"/>
                        <a:pt x="104" y="168"/>
                      </a:cubicBezTo>
                      <a:cubicBezTo>
                        <a:pt x="104" y="168"/>
                        <a:pt x="103" y="168"/>
                        <a:pt x="103" y="168"/>
                      </a:cubicBezTo>
                      <a:cubicBezTo>
                        <a:pt x="103" y="168"/>
                        <a:pt x="103" y="168"/>
                        <a:pt x="103" y="168"/>
                      </a:cubicBezTo>
                      <a:cubicBezTo>
                        <a:pt x="103" y="168"/>
                        <a:pt x="103" y="169"/>
                        <a:pt x="103" y="169"/>
                      </a:cubicBezTo>
                      <a:cubicBezTo>
                        <a:pt x="103" y="169"/>
                        <a:pt x="103" y="169"/>
                        <a:pt x="103" y="169"/>
                      </a:cubicBezTo>
                      <a:cubicBezTo>
                        <a:pt x="103" y="169"/>
                        <a:pt x="103" y="169"/>
                        <a:pt x="103" y="169"/>
                      </a:cubicBezTo>
                      <a:cubicBezTo>
                        <a:pt x="103" y="169"/>
                        <a:pt x="103" y="169"/>
                        <a:pt x="103" y="169"/>
                      </a:cubicBezTo>
                      <a:cubicBezTo>
                        <a:pt x="103" y="169"/>
                        <a:pt x="103" y="170"/>
                        <a:pt x="103" y="170"/>
                      </a:cubicBezTo>
                      <a:cubicBezTo>
                        <a:pt x="103" y="170"/>
                        <a:pt x="102" y="170"/>
                        <a:pt x="102" y="170"/>
                      </a:cubicBezTo>
                      <a:cubicBezTo>
                        <a:pt x="102" y="170"/>
                        <a:pt x="102" y="170"/>
                        <a:pt x="102" y="170"/>
                      </a:cubicBezTo>
                      <a:cubicBezTo>
                        <a:pt x="102" y="170"/>
                        <a:pt x="102" y="170"/>
                        <a:pt x="102" y="170"/>
                      </a:cubicBezTo>
                      <a:cubicBezTo>
                        <a:pt x="102" y="171"/>
                        <a:pt x="102" y="171"/>
                        <a:pt x="102" y="171"/>
                      </a:cubicBezTo>
                      <a:cubicBezTo>
                        <a:pt x="102" y="171"/>
                        <a:pt x="102" y="171"/>
                        <a:pt x="102" y="171"/>
                      </a:cubicBezTo>
                      <a:cubicBezTo>
                        <a:pt x="102" y="171"/>
                        <a:pt x="102" y="171"/>
                        <a:pt x="102" y="171"/>
                      </a:cubicBezTo>
                      <a:cubicBezTo>
                        <a:pt x="102" y="171"/>
                        <a:pt x="102" y="171"/>
                        <a:pt x="102" y="171"/>
                      </a:cubicBezTo>
                      <a:cubicBezTo>
                        <a:pt x="102" y="171"/>
                        <a:pt x="102" y="171"/>
                        <a:pt x="102" y="171"/>
                      </a:cubicBezTo>
                      <a:cubicBezTo>
                        <a:pt x="102" y="171"/>
                        <a:pt x="102" y="171"/>
                        <a:pt x="102" y="171"/>
                      </a:cubicBezTo>
                      <a:cubicBezTo>
                        <a:pt x="102" y="171"/>
                        <a:pt x="102" y="172"/>
                        <a:pt x="101" y="172"/>
                      </a:cubicBezTo>
                      <a:cubicBezTo>
                        <a:pt x="101" y="172"/>
                        <a:pt x="101" y="172"/>
                        <a:pt x="101" y="172"/>
                      </a:cubicBezTo>
                      <a:cubicBezTo>
                        <a:pt x="101" y="172"/>
                        <a:pt x="101" y="172"/>
                        <a:pt x="101" y="171"/>
                      </a:cubicBezTo>
                      <a:cubicBezTo>
                        <a:pt x="101" y="171"/>
                        <a:pt x="101" y="171"/>
                        <a:pt x="101" y="171"/>
                      </a:cubicBezTo>
                      <a:cubicBezTo>
                        <a:pt x="101" y="171"/>
                        <a:pt x="101" y="171"/>
                        <a:pt x="102" y="171"/>
                      </a:cubicBezTo>
                      <a:cubicBezTo>
                        <a:pt x="102" y="171"/>
                        <a:pt x="102" y="171"/>
                        <a:pt x="102" y="171"/>
                      </a:cubicBezTo>
                      <a:cubicBezTo>
                        <a:pt x="102" y="171"/>
                        <a:pt x="102" y="171"/>
                        <a:pt x="102" y="171"/>
                      </a:cubicBezTo>
                      <a:cubicBezTo>
                        <a:pt x="102" y="171"/>
                        <a:pt x="102" y="171"/>
                        <a:pt x="102" y="171"/>
                      </a:cubicBezTo>
                      <a:cubicBezTo>
                        <a:pt x="102" y="171"/>
                        <a:pt x="102" y="170"/>
                        <a:pt x="102" y="170"/>
                      </a:cubicBezTo>
                      <a:cubicBezTo>
                        <a:pt x="102" y="170"/>
                        <a:pt x="102" y="170"/>
                        <a:pt x="102" y="170"/>
                      </a:cubicBezTo>
                      <a:cubicBezTo>
                        <a:pt x="102" y="170"/>
                        <a:pt x="102" y="170"/>
                        <a:pt x="101" y="170"/>
                      </a:cubicBezTo>
                      <a:cubicBezTo>
                        <a:pt x="101" y="170"/>
                        <a:pt x="101" y="170"/>
                        <a:pt x="101" y="170"/>
                      </a:cubicBezTo>
                      <a:cubicBezTo>
                        <a:pt x="101" y="170"/>
                        <a:pt x="101" y="170"/>
                        <a:pt x="101" y="170"/>
                      </a:cubicBezTo>
                      <a:cubicBezTo>
                        <a:pt x="101" y="170"/>
                        <a:pt x="101" y="170"/>
                        <a:pt x="101" y="170"/>
                      </a:cubicBezTo>
                      <a:cubicBezTo>
                        <a:pt x="101" y="170"/>
                        <a:pt x="101" y="170"/>
                        <a:pt x="101" y="170"/>
                      </a:cubicBezTo>
                      <a:cubicBezTo>
                        <a:pt x="101" y="170"/>
                        <a:pt x="101" y="170"/>
                        <a:pt x="101" y="170"/>
                      </a:cubicBezTo>
                      <a:cubicBezTo>
                        <a:pt x="101" y="170"/>
                        <a:pt x="101" y="170"/>
                        <a:pt x="101" y="170"/>
                      </a:cubicBezTo>
                      <a:cubicBezTo>
                        <a:pt x="101" y="170"/>
                        <a:pt x="101" y="170"/>
                        <a:pt x="100" y="170"/>
                      </a:cubicBezTo>
                      <a:cubicBezTo>
                        <a:pt x="100" y="170"/>
                        <a:pt x="100" y="170"/>
                        <a:pt x="100" y="170"/>
                      </a:cubicBezTo>
                      <a:cubicBezTo>
                        <a:pt x="100" y="170"/>
                        <a:pt x="101" y="170"/>
                        <a:pt x="101" y="170"/>
                      </a:cubicBezTo>
                      <a:cubicBezTo>
                        <a:pt x="101" y="170"/>
                        <a:pt x="101" y="170"/>
                        <a:pt x="101" y="170"/>
                      </a:cubicBezTo>
                      <a:cubicBezTo>
                        <a:pt x="101" y="170"/>
                        <a:pt x="101" y="170"/>
                        <a:pt x="101" y="170"/>
                      </a:cubicBezTo>
                      <a:cubicBezTo>
                        <a:pt x="102" y="169"/>
                        <a:pt x="102" y="169"/>
                        <a:pt x="102" y="169"/>
                      </a:cubicBezTo>
                      <a:cubicBezTo>
                        <a:pt x="102" y="169"/>
                        <a:pt x="102" y="169"/>
                        <a:pt x="102" y="169"/>
                      </a:cubicBezTo>
                      <a:cubicBezTo>
                        <a:pt x="102" y="169"/>
                        <a:pt x="102" y="169"/>
                        <a:pt x="102" y="169"/>
                      </a:cubicBezTo>
                      <a:cubicBezTo>
                        <a:pt x="102" y="169"/>
                        <a:pt x="102" y="169"/>
                        <a:pt x="102" y="169"/>
                      </a:cubicBezTo>
                      <a:cubicBezTo>
                        <a:pt x="103" y="169"/>
                        <a:pt x="103" y="169"/>
                        <a:pt x="103" y="169"/>
                      </a:cubicBezTo>
                      <a:cubicBezTo>
                        <a:pt x="103" y="169"/>
                        <a:pt x="103" y="168"/>
                        <a:pt x="103" y="168"/>
                      </a:cubicBezTo>
                      <a:cubicBezTo>
                        <a:pt x="103" y="168"/>
                        <a:pt x="103" y="168"/>
                        <a:pt x="103" y="168"/>
                      </a:cubicBezTo>
                      <a:cubicBezTo>
                        <a:pt x="103" y="168"/>
                        <a:pt x="103" y="168"/>
                        <a:pt x="103" y="168"/>
                      </a:cubicBezTo>
                      <a:cubicBezTo>
                        <a:pt x="103" y="168"/>
                        <a:pt x="103" y="167"/>
                        <a:pt x="103" y="167"/>
                      </a:cubicBezTo>
                      <a:cubicBezTo>
                        <a:pt x="103" y="167"/>
                        <a:pt x="103" y="167"/>
                        <a:pt x="103" y="167"/>
                      </a:cubicBezTo>
                      <a:cubicBezTo>
                        <a:pt x="103" y="167"/>
                        <a:pt x="103" y="167"/>
                        <a:pt x="103" y="167"/>
                      </a:cubicBezTo>
                      <a:cubicBezTo>
                        <a:pt x="103" y="167"/>
                        <a:pt x="103" y="167"/>
                        <a:pt x="103" y="167"/>
                      </a:cubicBezTo>
                      <a:cubicBezTo>
                        <a:pt x="103" y="167"/>
                        <a:pt x="103" y="167"/>
                        <a:pt x="103" y="167"/>
                      </a:cubicBezTo>
                      <a:cubicBezTo>
                        <a:pt x="102" y="167"/>
                        <a:pt x="102" y="167"/>
                        <a:pt x="102" y="167"/>
                      </a:cubicBezTo>
                      <a:cubicBezTo>
                        <a:pt x="102" y="167"/>
                        <a:pt x="102" y="167"/>
                        <a:pt x="102" y="167"/>
                      </a:cubicBezTo>
                      <a:cubicBezTo>
                        <a:pt x="102" y="167"/>
                        <a:pt x="102" y="167"/>
                        <a:pt x="102" y="167"/>
                      </a:cubicBezTo>
                      <a:cubicBezTo>
                        <a:pt x="102" y="167"/>
                        <a:pt x="102" y="167"/>
                        <a:pt x="102" y="167"/>
                      </a:cubicBezTo>
                      <a:cubicBezTo>
                        <a:pt x="102" y="167"/>
                        <a:pt x="102" y="167"/>
                        <a:pt x="101" y="167"/>
                      </a:cubicBezTo>
                      <a:cubicBezTo>
                        <a:pt x="101" y="167"/>
                        <a:pt x="101" y="167"/>
                        <a:pt x="101" y="167"/>
                      </a:cubicBezTo>
                      <a:cubicBezTo>
                        <a:pt x="101" y="167"/>
                        <a:pt x="101" y="167"/>
                        <a:pt x="101" y="167"/>
                      </a:cubicBezTo>
                      <a:cubicBezTo>
                        <a:pt x="101" y="167"/>
                        <a:pt x="101" y="167"/>
                        <a:pt x="101" y="167"/>
                      </a:cubicBezTo>
                      <a:cubicBezTo>
                        <a:pt x="101" y="167"/>
                        <a:pt x="101" y="167"/>
                        <a:pt x="101" y="167"/>
                      </a:cubicBezTo>
                      <a:cubicBezTo>
                        <a:pt x="101" y="167"/>
                        <a:pt x="101" y="167"/>
                        <a:pt x="101" y="167"/>
                      </a:cubicBezTo>
                      <a:cubicBezTo>
                        <a:pt x="101" y="167"/>
                        <a:pt x="100" y="167"/>
                        <a:pt x="100" y="167"/>
                      </a:cubicBezTo>
                      <a:cubicBezTo>
                        <a:pt x="100" y="167"/>
                        <a:pt x="100" y="167"/>
                        <a:pt x="100" y="167"/>
                      </a:cubicBezTo>
                      <a:cubicBezTo>
                        <a:pt x="100" y="167"/>
                        <a:pt x="100" y="167"/>
                        <a:pt x="100" y="168"/>
                      </a:cubicBezTo>
                      <a:cubicBezTo>
                        <a:pt x="100" y="168"/>
                        <a:pt x="100" y="168"/>
                        <a:pt x="100" y="168"/>
                      </a:cubicBezTo>
                      <a:cubicBezTo>
                        <a:pt x="100" y="168"/>
                        <a:pt x="100" y="168"/>
                        <a:pt x="100" y="168"/>
                      </a:cubicBezTo>
                      <a:cubicBezTo>
                        <a:pt x="100" y="168"/>
                        <a:pt x="99" y="168"/>
                        <a:pt x="99" y="168"/>
                      </a:cubicBezTo>
                      <a:cubicBezTo>
                        <a:pt x="99" y="168"/>
                        <a:pt x="99" y="168"/>
                        <a:pt x="99" y="168"/>
                      </a:cubicBezTo>
                      <a:cubicBezTo>
                        <a:pt x="99" y="168"/>
                        <a:pt x="99" y="168"/>
                        <a:pt x="99" y="168"/>
                      </a:cubicBezTo>
                      <a:cubicBezTo>
                        <a:pt x="99" y="168"/>
                        <a:pt x="99" y="168"/>
                        <a:pt x="99" y="168"/>
                      </a:cubicBezTo>
                      <a:cubicBezTo>
                        <a:pt x="99" y="168"/>
                        <a:pt x="99" y="168"/>
                        <a:pt x="99" y="168"/>
                      </a:cubicBezTo>
                      <a:cubicBezTo>
                        <a:pt x="99" y="168"/>
                        <a:pt x="99" y="168"/>
                        <a:pt x="99" y="168"/>
                      </a:cubicBezTo>
                      <a:cubicBezTo>
                        <a:pt x="99" y="168"/>
                        <a:pt x="99" y="169"/>
                        <a:pt x="99" y="169"/>
                      </a:cubicBezTo>
                      <a:cubicBezTo>
                        <a:pt x="99" y="169"/>
                        <a:pt x="99" y="169"/>
                        <a:pt x="99" y="169"/>
                      </a:cubicBezTo>
                      <a:cubicBezTo>
                        <a:pt x="99" y="169"/>
                        <a:pt x="99" y="169"/>
                        <a:pt x="99" y="169"/>
                      </a:cubicBezTo>
                      <a:cubicBezTo>
                        <a:pt x="99" y="169"/>
                        <a:pt x="98" y="169"/>
                        <a:pt x="98" y="169"/>
                      </a:cubicBezTo>
                      <a:cubicBezTo>
                        <a:pt x="98" y="169"/>
                        <a:pt x="98" y="169"/>
                        <a:pt x="98" y="169"/>
                      </a:cubicBezTo>
                      <a:cubicBezTo>
                        <a:pt x="98" y="169"/>
                        <a:pt x="98" y="169"/>
                        <a:pt x="98" y="169"/>
                      </a:cubicBezTo>
                      <a:cubicBezTo>
                        <a:pt x="98" y="169"/>
                        <a:pt x="98" y="169"/>
                        <a:pt x="98" y="169"/>
                      </a:cubicBezTo>
                      <a:cubicBezTo>
                        <a:pt x="98" y="170"/>
                        <a:pt x="98" y="170"/>
                        <a:pt x="98" y="170"/>
                      </a:cubicBezTo>
                      <a:cubicBezTo>
                        <a:pt x="98" y="170"/>
                        <a:pt x="98" y="170"/>
                        <a:pt x="98" y="170"/>
                      </a:cubicBezTo>
                      <a:cubicBezTo>
                        <a:pt x="98" y="171"/>
                        <a:pt x="98" y="171"/>
                        <a:pt x="98" y="171"/>
                      </a:cubicBezTo>
                      <a:cubicBezTo>
                        <a:pt x="98" y="171"/>
                        <a:pt x="98" y="171"/>
                        <a:pt x="98" y="171"/>
                      </a:cubicBezTo>
                      <a:cubicBezTo>
                        <a:pt x="98" y="171"/>
                        <a:pt x="98" y="171"/>
                        <a:pt x="98" y="171"/>
                      </a:cubicBezTo>
                      <a:cubicBezTo>
                        <a:pt x="98" y="172"/>
                        <a:pt x="98" y="172"/>
                        <a:pt x="98" y="172"/>
                      </a:cubicBezTo>
                      <a:cubicBezTo>
                        <a:pt x="98" y="172"/>
                        <a:pt x="98" y="172"/>
                        <a:pt x="98" y="172"/>
                      </a:cubicBezTo>
                      <a:cubicBezTo>
                        <a:pt x="98" y="172"/>
                        <a:pt x="98" y="172"/>
                        <a:pt x="98" y="172"/>
                      </a:cubicBezTo>
                      <a:cubicBezTo>
                        <a:pt x="98" y="172"/>
                        <a:pt x="98" y="172"/>
                        <a:pt x="98" y="172"/>
                      </a:cubicBezTo>
                      <a:cubicBezTo>
                        <a:pt x="98" y="171"/>
                        <a:pt x="98" y="171"/>
                        <a:pt x="98" y="171"/>
                      </a:cubicBezTo>
                      <a:cubicBezTo>
                        <a:pt x="98" y="171"/>
                        <a:pt x="98" y="171"/>
                        <a:pt x="98" y="171"/>
                      </a:cubicBezTo>
                      <a:cubicBezTo>
                        <a:pt x="98" y="171"/>
                        <a:pt x="98" y="171"/>
                        <a:pt x="98" y="171"/>
                      </a:cubicBezTo>
                      <a:cubicBezTo>
                        <a:pt x="98" y="171"/>
                        <a:pt x="98" y="171"/>
                        <a:pt x="97" y="171"/>
                      </a:cubicBezTo>
                      <a:cubicBezTo>
                        <a:pt x="97" y="170"/>
                        <a:pt x="97" y="170"/>
                        <a:pt x="97" y="170"/>
                      </a:cubicBezTo>
                      <a:cubicBezTo>
                        <a:pt x="97" y="170"/>
                        <a:pt x="97" y="170"/>
                        <a:pt x="97" y="170"/>
                      </a:cubicBezTo>
                      <a:cubicBezTo>
                        <a:pt x="98" y="170"/>
                        <a:pt x="98" y="170"/>
                        <a:pt x="98" y="169"/>
                      </a:cubicBezTo>
                      <a:cubicBezTo>
                        <a:pt x="98" y="169"/>
                        <a:pt x="98" y="169"/>
                        <a:pt x="97" y="169"/>
                      </a:cubicBezTo>
                      <a:cubicBezTo>
                        <a:pt x="97" y="169"/>
                        <a:pt x="97" y="169"/>
                        <a:pt x="97" y="169"/>
                      </a:cubicBezTo>
                      <a:cubicBezTo>
                        <a:pt x="97" y="169"/>
                        <a:pt x="97" y="169"/>
                        <a:pt x="97" y="169"/>
                      </a:cubicBezTo>
                      <a:cubicBezTo>
                        <a:pt x="97" y="169"/>
                        <a:pt x="97" y="169"/>
                        <a:pt x="97" y="169"/>
                      </a:cubicBezTo>
                      <a:cubicBezTo>
                        <a:pt x="97" y="169"/>
                        <a:pt x="97" y="169"/>
                        <a:pt x="96" y="170"/>
                      </a:cubicBezTo>
                      <a:cubicBezTo>
                        <a:pt x="96" y="170"/>
                        <a:pt x="96" y="170"/>
                        <a:pt x="96" y="170"/>
                      </a:cubicBezTo>
                      <a:cubicBezTo>
                        <a:pt x="96" y="170"/>
                        <a:pt x="96" y="170"/>
                        <a:pt x="96" y="170"/>
                      </a:cubicBezTo>
                      <a:cubicBezTo>
                        <a:pt x="96" y="170"/>
                        <a:pt x="96" y="170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1"/>
                        <a:pt x="95" y="171"/>
                        <a:pt x="94" y="171"/>
                      </a:cubicBezTo>
                      <a:cubicBezTo>
                        <a:pt x="94" y="171"/>
                        <a:pt x="94" y="171"/>
                        <a:pt x="94" y="171"/>
                      </a:cubicBezTo>
                      <a:cubicBezTo>
                        <a:pt x="94" y="171"/>
                        <a:pt x="94" y="171"/>
                        <a:pt x="94" y="171"/>
                      </a:cubicBezTo>
                      <a:cubicBezTo>
                        <a:pt x="94" y="171"/>
                        <a:pt x="94" y="171"/>
                        <a:pt x="93" y="171"/>
                      </a:cubicBezTo>
                      <a:cubicBezTo>
                        <a:pt x="93" y="171"/>
                        <a:pt x="93" y="171"/>
                        <a:pt x="93" y="171"/>
                      </a:cubicBezTo>
                      <a:cubicBezTo>
                        <a:pt x="93" y="171"/>
                        <a:pt x="93" y="171"/>
                        <a:pt x="93" y="171"/>
                      </a:cubicBezTo>
                      <a:cubicBezTo>
                        <a:pt x="93" y="172"/>
                        <a:pt x="93" y="172"/>
                        <a:pt x="93" y="172"/>
                      </a:cubicBezTo>
                      <a:cubicBezTo>
                        <a:pt x="93" y="172"/>
                        <a:pt x="93" y="172"/>
                        <a:pt x="93" y="172"/>
                      </a:cubicBezTo>
                      <a:cubicBezTo>
                        <a:pt x="93" y="172"/>
                        <a:pt x="93" y="171"/>
                        <a:pt x="93" y="171"/>
                      </a:cubicBezTo>
                      <a:cubicBezTo>
                        <a:pt x="93" y="171"/>
                        <a:pt x="93" y="171"/>
                        <a:pt x="93" y="171"/>
                      </a:cubicBezTo>
                      <a:cubicBezTo>
                        <a:pt x="93" y="171"/>
                        <a:pt x="93" y="171"/>
                        <a:pt x="93" y="171"/>
                      </a:cubicBezTo>
                      <a:cubicBezTo>
                        <a:pt x="93" y="171"/>
                        <a:pt x="93" y="171"/>
                        <a:pt x="93" y="171"/>
                      </a:cubicBezTo>
                      <a:cubicBezTo>
                        <a:pt x="93" y="171"/>
                        <a:pt x="93" y="171"/>
                        <a:pt x="93" y="171"/>
                      </a:cubicBezTo>
                      <a:cubicBezTo>
                        <a:pt x="93" y="171"/>
                        <a:pt x="93" y="171"/>
                        <a:pt x="93" y="171"/>
                      </a:cubicBezTo>
                      <a:cubicBezTo>
                        <a:pt x="93" y="171"/>
                        <a:pt x="93" y="171"/>
                        <a:pt x="93" y="171"/>
                      </a:cubicBezTo>
                      <a:cubicBezTo>
                        <a:pt x="93" y="171"/>
                        <a:pt x="93" y="171"/>
                        <a:pt x="93" y="171"/>
                      </a:cubicBezTo>
                      <a:cubicBezTo>
                        <a:pt x="93" y="171"/>
                        <a:pt x="93" y="171"/>
                        <a:pt x="93" y="171"/>
                      </a:cubicBezTo>
                      <a:cubicBezTo>
                        <a:pt x="93" y="171"/>
                        <a:pt x="93" y="171"/>
                        <a:pt x="93" y="171"/>
                      </a:cubicBezTo>
                      <a:cubicBezTo>
                        <a:pt x="93" y="171"/>
                        <a:pt x="93" y="171"/>
                        <a:pt x="93" y="170"/>
                      </a:cubicBezTo>
                      <a:cubicBezTo>
                        <a:pt x="93" y="170"/>
                        <a:pt x="93" y="170"/>
                        <a:pt x="93" y="170"/>
                      </a:cubicBezTo>
                      <a:cubicBezTo>
                        <a:pt x="93" y="170"/>
                        <a:pt x="93" y="170"/>
                        <a:pt x="93" y="170"/>
                      </a:cubicBezTo>
                      <a:cubicBezTo>
                        <a:pt x="93" y="170"/>
                        <a:pt x="93" y="170"/>
                        <a:pt x="93" y="170"/>
                      </a:cubicBezTo>
                      <a:cubicBezTo>
                        <a:pt x="93" y="170"/>
                        <a:pt x="93" y="170"/>
                        <a:pt x="93" y="170"/>
                      </a:cubicBezTo>
                      <a:cubicBezTo>
                        <a:pt x="93" y="170"/>
                        <a:pt x="93" y="170"/>
                        <a:pt x="93" y="170"/>
                      </a:cubicBezTo>
                      <a:cubicBezTo>
                        <a:pt x="93" y="170"/>
                        <a:pt x="93" y="170"/>
                        <a:pt x="93" y="170"/>
                      </a:cubicBezTo>
                      <a:cubicBezTo>
                        <a:pt x="93" y="170"/>
                        <a:pt x="93" y="170"/>
                        <a:pt x="92" y="170"/>
                      </a:cubicBezTo>
                      <a:cubicBezTo>
                        <a:pt x="92" y="170"/>
                        <a:pt x="92" y="170"/>
                        <a:pt x="92" y="170"/>
                      </a:cubicBezTo>
                      <a:cubicBezTo>
                        <a:pt x="92" y="170"/>
                        <a:pt x="92" y="170"/>
                        <a:pt x="93" y="170"/>
                      </a:cubicBezTo>
                      <a:cubicBezTo>
                        <a:pt x="93" y="170"/>
                        <a:pt x="93" y="170"/>
                        <a:pt x="93" y="170"/>
                      </a:cubicBezTo>
                      <a:cubicBezTo>
                        <a:pt x="93" y="170"/>
                        <a:pt x="93" y="170"/>
                        <a:pt x="93" y="170"/>
                      </a:cubicBezTo>
                      <a:cubicBezTo>
                        <a:pt x="93" y="170"/>
                        <a:pt x="93" y="170"/>
                        <a:pt x="93" y="170"/>
                      </a:cubicBezTo>
                      <a:cubicBezTo>
                        <a:pt x="93" y="170"/>
                        <a:pt x="93" y="170"/>
                        <a:pt x="93" y="170"/>
                      </a:cubicBezTo>
                      <a:cubicBezTo>
                        <a:pt x="93" y="170"/>
                        <a:pt x="93" y="170"/>
                        <a:pt x="93" y="170"/>
                      </a:cubicBezTo>
                      <a:cubicBezTo>
                        <a:pt x="93" y="170"/>
                        <a:pt x="93" y="170"/>
                        <a:pt x="93" y="170"/>
                      </a:cubicBezTo>
                      <a:cubicBezTo>
                        <a:pt x="93" y="170"/>
                        <a:pt x="94" y="170"/>
                        <a:pt x="94" y="170"/>
                      </a:cubicBezTo>
                      <a:cubicBezTo>
                        <a:pt x="94" y="170"/>
                        <a:pt x="94" y="170"/>
                        <a:pt x="94" y="170"/>
                      </a:cubicBezTo>
                      <a:cubicBezTo>
                        <a:pt x="94" y="170"/>
                        <a:pt x="94" y="170"/>
                        <a:pt x="94" y="170"/>
                      </a:cubicBezTo>
                      <a:cubicBezTo>
                        <a:pt x="94" y="170"/>
                        <a:pt x="94" y="170"/>
                        <a:pt x="94" y="170"/>
                      </a:cubicBezTo>
                      <a:cubicBezTo>
                        <a:pt x="94" y="170"/>
                        <a:pt x="94" y="170"/>
                        <a:pt x="94" y="170"/>
                      </a:cubicBezTo>
                      <a:cubicBezTo>
                        <a:pt x="94" y="170"/>
                        <a:pt x="94" y="170"/>
                        <a:pt x="94" y="170"/>
                      </a:cubicBezTo>
                      <a:cubicBezTo>
                        <a:pt x="94" y="170"/>
                        <a:pt x="94" y="170"/>
                        <a:pt x="94" y="170"/>
                      </a:cubicBezTo>
                      <a:cubicBezTo>
                        <a:pt x="94" y="170"/>
                        <a:pt x="94" y="170"/>
                        <a:pt x="94" y="170"/>
                      </a:cubicBezTo>
                      <a:cubicBezTo>
                        <a:pt x="94" y="170"/>
                        <a:pt x="94" y="170"/>
                        <a:pt x="94" y="170"/>
                      </a:cubicBezTo>
                      <a:cubicBezTo>
                        <a:pt x="94" y="170"/>
                        <a:pt x="94" y="170"/>
                        <a:pt x="94" y="170"/>
                      </a:cubicBezTo>
                      <a:cubicBezTo>
                        <a:pt x="94" y="170"/>
                        <a:pt x="94" y="170"/>
                        <a:pt x="94" y="170"/>
                      </a:cubicBezTo>
                      <a:cubicBezTo>
                        <a:pt x="94" y="170"/>
                        <a:pt x="94" y="170"/>
                        <a:pt x="94" y="171"/>
                      </a:cubicBezTo>
                      <a:cubicBezTo>
                        <a:pt x="94" y="171"/>
                        <a:pt x="94" y="171"/>
                        <a:pt x="94" y="171"/>
                      </a:cubicBezTo>
                      <a:cubicBezTo>
                        <a:pt x="94" y="171"/>
                        <a:pt x="94" y="171"/>
                        <a:pt x="94" y="170"/>
                      </a:cubicBezTo>
                      <a:cubicBezTo>
                        <a:pt x="94" y="170"/>
                        <a:pt x="95" y="170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0"/>
                        <a:pt x="95" y="170"/>
                        <a:pt x="96" y="170"/>
                      </a:cubicBezTo>
                      <a:cubicBezTo>
                        <a:pt x="96" y="170"/>
                        <a:pt x="96" y="170"/>
                        <a:pt x="96" y="170"/>
                      </a:cubicBezTo>
                      <a:cubicBezTo>
                        <a:pt x="96" y="170"/>
                        <a:pt x="96" y="170"/>
                        <a:pt x="96" y="170"/>
                      </a:cubicBezTo>
                      <a:cubicBezTo>
                        <a:pt x="96" y="170"/>
                        <a:pt x="96" y="170"/>
                        <a:pt x="96" y="170"/>
                      </a:cubicBezTo>
                      <a:cubicBezTo>
                        <a:pt x="96" y="170"/>
                        <a:pt x="96" y="170"/>
                        <a:pt x="96" y="170"/>
                      </a:cubicBezTo>
                      <a:cubicBezTo>
                        <a:pt x="96" y="170"/>
                        <a:pt x="96" y="169"/>
                        <a:pt x="96" y="169"/>
                      </a:cubicBezTo>
                      <a:cubicBezTo>
                        <a:pt x="96" y="169"/>
                        <a:pt x="96" y="169"/>
                        <a:pt x="96" y="169"/>
                      </a:cubicBezTo>
                      <a:cubicBezTo>
                        <a:pt x="96" y="169"/>
                        <a:pt x="96" y="169"/>
                        <a:pt x="96" y="169"/>
                      </a:cubicBezTo>
                      <a:cubicBezTo>
                        <a:pt x="96" y="169"/>
                        <a:pt x="96" y="169"/>
                        <a:pt x="96" y="169"/>
                      </a:cubicBezTo>
                      <a:cubicBezTo>
                        <a:pt x="96" y="169"/>
                        <a:pt x="96" y="169"/>
                        <a:pt x="96" y="169"/>
                      </a:cubicBezTo>
                      <a:cubicBezTo>
                        <a:pt x="96" y="169"/>
                        <a:pt x="96" y="169"/>
                        <a:pt x="97" y="169"/>
                      </a:cubicBezTo>
                      <a:cubicBezTo>
                        <a:pt x="97" y="169"/>
                        <a:pt x="97" y="169"/>
                        <a:pt x="97" y="169"/>
                      </a:cubicBezTo>
                      <a:cubicBezTo>
                        <a:pt x="97" y="169"/>
                        <a:pt x="97" y="169"/>
                        <a:pt x="97" y="169"/>
                      </a:cubicBezTo>
                      <a:cubicBezTo>
                        <a:pt x="97" y="169"/>
                        <a:pt x="97" y="169"/>
                        <a:pt x="97" y="169"/>
                      </a:cubicBezTo>
                      <a:cubicBezTo>
                        <a:pt x="97" y="169"/>
                        <a:pt x="97" y="169"/>
                        <a:pt x="97" y="169"/>
                      </a:cubicBezTo>
                      <a:cubicBezTo>
                        <a:pt x="97" y="169"/>
                        <a:pt x="97" y="169"/>
                        <a:pt x="97" y="169"/>
                      </a:cubicBezTo>
                      <a:cubicBezTo>
                        <a:pt x="97" y="169"/>
                        <a:pt x="97" y="169"/>
                        <a:pt x="97" y="169"/>
                      </a:cubicBezTo>
                      <a:cubicBezTo>
                        <a:pt x="97" y="169"/>
                        <a:pt x="97" y="169"/>
                        <a:pt x="97" y="169"/>
                      </a:cubicBezTo>
                      <a:cubicBezTo>
                        <a:pt x="97" y="169"/>
                        <a:pt x="97" y="169"/>
                        <a:pt x="98" y="169"/>
                      </a:cubicBezTo>
                      <a:cubicBezTo>
                        <a:pt x="98" y="169"/>
                        <a:pt x="98" y="169"/>
                        <a:pt x="98" y="169"/>
                      </a:cubicBezTo>
                      <a:cubicBezTo>
                        <a:pt x="98" y="169"/>
                        <a:pt x="98" y="169"/>
                        <a:pt x="98" y="169"/>
                      </a:cubicBezTo>
                      <a:cubicBezTo>
                        <a:pt x="98" y="168"/>
                        <a:pt x="98" y="168"/>
                        <a:pt x="98" y="168"/>
                      </a:cubicBezTo>
                      <a:cubicBezTo>
                        <a:pt x="98" y="168"/>
                        <a:pt x="98" y="168"/>
                        <a:pt x="98" y="168"/>
                      </a:cubicBezTo>
                      <a:cubicBezTo>
                        <a:pt x="98" y="168"/>
                        <a:pt x="98" y="168"/>
                        <a:pt x="98" y="168"/>
                      </a:cubicBezTo>
                      <a:cubicBezTo>
                        <a:pt x="98" y="168"/>
                        <a:pt x="98" y="168"/>
                        <a:pt x="98" y="168"/>
                      </a:cubicBezTo>
                      <a:cubicBezTo>
                        <a:pt x="98" y="168"/>
                        <a:pt x="98" y="168"/>
                        <a:pt x="98" y="168"/>
                      </a:cubicBezTo>
                      <a:cubicBezTo>
                        <a:pt x="98" y="167"/>
                        <a:pt x="99" y="167"/>
                        <a:pt x="99" y="167"/>
                      </a:cubicBezTo>
                      <a:cubicBezTo>
                        <a:pt x="99" y="167"/>
                        <a:pt x="99" y="166"/>
                        <a:pt x="99" y="166"/>
                      </a:cubicBezTo>
                      <a:cubicBezTo>
                        <a:pt x="99" y="166"/>
                        <a:pt x="100" y="166"/>
                        <a:pt x="100" y="166"/>
                      </a:cubicBezTo>
                      <a:cubicBezTo>
                        <a:pt x="100" y="166"/>
                        <a:pt x="100" y="166"/>
                        <a:pt x="100" y="165"/>
                      </a:cubicBezTo>
                      <a:cubicBezTo>
                        <a:pt x="100" y="165"/>
                        <a:pt x="100" y="165"/>
                        <a:pt x="100" y="165"/>
                      </a:cubicBezTo>
                      <a:cubicBezTo>
                        <a:pt x="100" y="165"/>
                        <a:pt x="100" y="165"/>
                        <a:pt x="100" y="165"/>
                      </a:cubicBezTo>
                      <a:cubicBezTo>
                        <a:pt x="100" y="165"/>
                        <a:pt x="100" y="165"/>
                        <a:pt x="100" y="165"/>
                      </a:cubicBezTo>
                      <a:cubicBezTo>
                        <a:pt x="100" y="165"/>
                        <a:pt x="100" y="165"/>
                        <a:pt x="101" y="164"/>
                      </a:cubicBezTo>
                      <a:cubicBezTo>
                        <a:pt x="101" y="164"/>
                        <a:pt x="101" y="164"/>
                        <a:pt x="101" y="164"/>
                      </a:cubicBezTo>
                      <a:cubicBezTo>
                        <a:pt x="101" y="164"/>
                        <a:pt x="101" y="164"/>
                        <a:pt x="101" y="164"/>
                      </a:cubicBezTo>
                      <a:cubicBezTo>
                        <a:pt x="101" y="164"/>
                        <a:pt x="101" y="164"/>
                        <a:pt x="101" y="164"/>
                      </a:cubicBezTo>
                      <a:cubicBezTo>
                        <a:pt x="101" y="163"/>
                        <a:pt x="101" y="163"/>
                        <a:pt x="101" y="163"/>
                      </a:cubicBezTo>
                      <a:cubicBezTo>
                        <a:pt x="101" y="163"/>
                        <a:pt x="101" y="163"/>
                        <a:pt x="101" y="163"/>
                      </a:cubicBezTo>
                      <a:cubicBezTo>
                        <a:pt x="101" y="163"/>
                        <a:pt x="101" y="163"/>
                        <a:pt x="101" y="163"/>
                      </a:cubicBezTo>
                      <a:cubicBezTo>
                        <a:pt x="101" y="163"/>
                        <a:pt x="101" y="163"/>
                        <a:pt x="100" y="163"/>
                      </a:cubicBezTo>
                      <a:cubicBezTo>
                        <a:pt x="100" y="163"/>
                        <a:pt x="100" y="163"/>
                        <a:pt x="100" y="163"/>
                      </a:cubicBezTo>
                      <a:cubicBezTo>
                        <a:pt x="100" y="163"/>
                        <a:pt x="100" y="163"/>
                        <a:pt x="100" y="163"/>
                      </a:cubicBezTo>
                      <a:cubicBezTo>
                        <a:pt x="100" y="163"/>
                        <a:pt x="100" y="163"/>
                        <a:pt x="100" y="163"/>
                      </a:cubicBezTo>
                      <a:cubicBezTo>
                        <a:pt x="100" y="163"/>
                        <a:pt x="100" y="162"/>
                        <a:pt x="100" y="162"/>
                      </a:cubicBezTo>
                      <a:cubicBezTo>
                        <a:pt x="100" y="162"/>
                        <a:pt x="100" y="162"/>
                        <a:pt x="100" y="162"/>
                      </a:cubicBezTo>
                      <a:cubicBezTo>
                        <a:pt x="100" y="162"/>
                        <a:pt x="100" y="162"/>
                        <a:pt x="100" y="162"/>
                      </a:cubicBezTo>
                      <a:cubicBezTo>
                        <a:pt x="100" y="162"/>
                        <a:pt x="100" y="162"/>
                        <a:pt x="100" y="162"/>
                      </a:cubicBezTo>
                      <a:cubicBezTo>
                        <a:pt x="99" y="162"/>
                        <a:pt x="99" y="162"/>
                        <a:pt x="100" y="162"/>
                      </a:cubicBezTo>
                      <a:cubicBezTo>
                        <a:pt x="100" y="162"/>
                        <a:pt x="100" y="161"/>
                        <a:pt x="100" y="161"/>
                      </a:cubicBezTo>
                      <a:cubicBezTo>
                        <a:pt x="99" y="161"/>
                        <a:pt x="99" y="161"/>
                        <a:pt x="99" y="161"/>
                      </a:cubicBezTo>
                      <a:cubicBezTo>
                        <a:pt x="99" y="161"/>
                        <a:pt x="99" y="161"/>
                        <a:pt x="99" y="161"/>
                      </a:cubicBezTo>
                      <a:cubicBezTo>
                        <a:pt x="100" y="161"/>
                        <a:pt x="100" y="161"/>
                        <a:pt x="100" y="161"/>
                      </a:cubicBezTo>
                      <a:cubicBezTo>
                        <a:pt x="100" y="161"/>
                        <a:pt x="100" y="161"/>
                        <a:pt x="99" y="161"/>
                      </a:cubicBezTo>
                      <a:cubicBezTo>
                        <a:pt x="99" y="161"/>
                        <a:pt x="99" y="161"/>
                        <a:pt x="99" y="161"/>
                      </a:cubicBezTo>
                      <a:cubicBezTo>
                        <a:pt x="99" y="161"/>
                        <a:pt x="99" y="160"/>
                        <a:pt x="99" y="160"/>
                      </a:cubicBezTo>
                      <a:cubicBezTo>
                        <a:pt x="99" y="160"/>
                        <a:pt x="99" y="160"/>
                        <a:pt x="99" y="160"/>
                      </a:cubicBezTo>
                      <a:cubicBezTo>
                        <a:pt x="99" y="160"/>
                        <a:pt x="99" y="160"/>
                        <a:pt x="99" y="160"/>
                      </a:cubicBezTo>
                      <a:cubicBezTo>
                        <a:pt x="99" y="160"/>
                        <a:pt x="99" y="159"/>
                        <a:pt x="99" y="159"/>
                      </a:cubicBezTo>
                      <a:cubicBezTo>
                        <a:pt x="99" y="159"/>
                        <a:pt x="99" y="159"/>
                        <a:pt x="99" y="159"/>
                      </a:cubicBezTo>
                      <a:cubicBezTo>
                        <a:pt x="99" y="159"/>
                        <a:pt x="99" y="159"/>
                        <a:pt x="99" y="159"/>
                      </a:cubicBezTo>
                      <a:cubicBezTo>
                        <a:pt x="99" y="159"/>
                        <a:pt x="99" y="159"/>
                        <a:pt x="99" y="159"/>
                      </a:cubicBezTo>
                      <a:cubicBezTo>
                        <a:pt x="99" y="159"/>
                        <a:pt x="99" y="159"/>
                        <a:pt x="99" y="159"/>
                      </a:cubicBezTo>
                      <a:cubicBezTo>
                        <a:pt x="99" y="159"/>
                        <a:pt x="99" y="159"/>
                        <a:pt x="99" y="159"/>
                      </a:cubicBezTo>
                      <a:cubicBezTo>
                        <a:pt x="99" y="159"/>
                        <a:pt x="99" y="159"/>
                        <a:pt x="99" y="159"/>
                      </a:cubicBezTo>
                      <a:cubicBezTo>
                        <a:pt x="99" y="159"/>
                        <a:pt x="99" y="159"/>
                        <a:pt x="99" y="159"/>
                      </a:cubicBezTo>
                      <a:cubicBezTo>
                        <a:pt x="99" y="159"/>
                        <a:pt x="99" y="158"/>
                        <a:pt x="99" y="158"/>
                      </a:cubicBezTo>
                      <a:cubicBezTo>
                        <a:pt x="99" y="158"/>
                        <a:pt x="99" y="158"/>
                        <a:pt x="99" y="158"/>
                      </a:cubicBezTo>
                      <a:cubicBezTo>
                        <a:pt x="99" y="158"/>
                        <a:pt x="99" y="158"/>
                        <a:pt x="99" y="158"/>
                      </a:cubicBezTo>
                      <a:cubicBezTo>
                        <a:pt x="99" y="158"/>
                        <a:pt x="99" y="158"/>
                        <a:pt x="99" y="158"/>
                      </a:cubicBezTo>
                      <a:cubicBezTo>
                        <a:pt x="99" y="158"/>
                        <a:pt x="99" y="158"/>
                        <a:pt x="99" y="158"/>
                      </a:cubicBezTo>
                      <a:cubicBezTo>
                        <a:pt x="99" y="158"/>
                        <a:pt x="99" y="158"/>
                        <a:pt x="99" y="158"/>
                      </a:cubicBezTo>
                      <a:cubicBezTo>
                        <a:pt x="98" y="158"/>
                        <a:pt x="98" y="158"/>
                        <a:pt x="98" y="158"/>
                      </a:cubicBezTo>
                      <a:cubicBezTo>
                        <a:pt x="98" y="158"/>
                        <a:pt x="98" y="158"/>
                        <a:pt x="98" y="158"/>
                      </a:cubicBezTo>
                      <a:cubicBezTo>
                        <a:pt x="98" y="158"/>
                        <a:pt x="98" y="158"/>
                        <a:pt x="98" y="158"/>
                      </a:cubicBezTo>
                      <a:cubicBezTo>
                        <a:pt x="98" y="158"/>
                        <a:pt x="98" y="158"/>
                        <a:pt x="98" y="158"/>
                      </a:cubicBezTo>
                      <a:cubicBezTo>
                        <a:pt x="98" y="158"/>
                        <a:pt x="98" y="157"/>
                        <a:pt x="98" y="157"/>
                      </a:cubicBezTo>
                      <a:cubicBezTo>
                        <a:pt x="98" y="157"/>
                        <a:pt x="98" y="157"/>
                        <a:pt x="98" y="157"/>
                      </a:cubicBezTo>
                      <a:cubicBezTo>
                        <a:pt x="98" y="157"/>
                        <a:pt x="97" y="157"/>
                        <a:pt x="97" y="157"/>
                      </a:cubicBezTo>
                      <a:cubicBezTo>
                        <a:pt x="97" y="157"/>
                        <a:pt x="97" y="157"/>
                        <a:pt x="97" y="157"/>
                      </a:cubicBezTo>
                      <a:cubicBezTo>
                        <a:pt x="97" y="157"/>
                        <a:pt x="97" y="157"/>
                        <a:pt x="97" y="156"/>
                      </a:cubicBezTo>
                      <a:cubicBezTo>
                        <a:pt x="97" y="156"/>
                        <a:pt x="97" y="156"/>
                        <a:pt x="97" y="156"/>
                      </a:cubicBezTo>
                      <a:cubicBezTo>
                        <a:pt x="97" y="156"/>
                        <a:pt x="97" y="156"/>
                        <a:pt x="97" y="156"/>
                      </a:cubicBezTo>
                      <a:cubicBezTo>
                        <a:pt x="97" y="156"/>
                        <a:pt x="96" y="156"/>
                        <a:pt x="96" y="156"/>
                      </a:cubicBezTo>
                      <a:cubicBezTo>
                        <a:pt x="96" y="156"/>
                        <a:pt x="96" y="156"/>
                        <a:pt x="96" y="156"/>
                      </a:cubicBezTo>
                      <a:cubicBezTo>
                        <a:pt x="96" y="156"/>
                        <a:pt x="96" y="156"/>
                        <a:pt x="96" y="155"/>
                      </a:cubicBezTo>
                      <a:cubicBezTo>
                        <a:pt x="96" y="155"/>
                        <a:pt x="96" y="155"/>
                        <a:pt x="95" y="155"/>
                      </a:cubicBezTo>
                      <a:cubicBezTo>
                        <a:pt x="95" y="155"/>
                        <a:pt x="95" y="155"/>
                        <a:pt x="95" y="155"/>
                      </a:cubicBezTo>
                      <a:cubicBezTo>
                        <a:pt x="95" y="155"/>
                        <a:pt x="95" y="155"/>
                        <a:pt x="95" y="155"/>
                      </a:cubicBezTo>
                      <a:cubicBezTo>
                        <a:pt x="95" y="155"/>
                        <a:pt x="95" y="155"/>
                        <a:pt x="95" y="155"/>
                      </a:cubicBezTo>
                      <a:cubicBezTo>
                        <a:pt x="95" y="155"/>
                        <a:pt x="95" y="155"/>
                        <a:pt x="95" y="155"/>
                      </a:cubicBezTo>
                      <a:cubicBezTo>
                        <a:pt x="95" y="155"/>
                        <a:pt x="95" y="155"/>
                        <a:pt x="95" y="155"/>
                      </a:cubicBezTo>
                      <a:cubicBezTo>
                        <a:pt x="95" y="155"/>
                        <a:pt x="95" y="155"/>
                        <a:pt x="95" y="155"/>
                      </a:cubicBezTo>
                      <a:cubicBezTo>
                        <a:pt x="95" y="155"/>
                        <a:pt x="95" y="155"/>
                        <a:pt x="94" y="155"/>
                      </a:cubicBezTo>
                      <a:cubicBezTo>
                        <a:pt x="94" y="155"/>
                        <a:pt x="94" y="155"/>
                        <a:pt x="94" y="155"/>
                      </a:cubicBezTo>
                      <a:cubicBezTo>
                        <a:pt x="94" y="155"/>
                        <a:pt x="94" y="155"/>
                        <a:pt x="94" y="155"/>
                      </a:cubicBezTo>
                      <a:cubicBezTo>
                        <a:pt x="94" y="155"/>
                        <a:pt x="94" y="155"/>
                        <a:pt x="94" y="155"/>
                      </a:cubicBezTo>
                      <a:cubicBezTo>
                        <a:pt x="94" y="155"/>
                        <a:pt x="94" y="155"/>
                        <a:pt x="94" y="155"/>
                      </a:cubicBezTo>
                      <a:cubicBezTo>
                        <a:pt x="94" y="155"/>
                        <a:pt x="94" y="155"/>
                        <a:pt x="94" y="155"/>
                      </a:cubicBezTo>
                      <a:cubicBezTo>
                        <a:pt x="94" y="155"/>
                        <a:pt x="94" y="155"/>
                        <a:pt x="94" y="155"/>
                      </a:cubicBezTo>
                      <a:cubicBezTo>
                        <a:pt x="94" y="155"/>
                        <a:pt x="94" y="155"/>
                        <a:pt x="94" y="155"/>
                      </a:cubicBezTo>
                      <a:cubicBezTo>
                        <a:pt x="94" y="155"/>
                        <a:pt x="94" y="155"/>
                        <a:pt x="93" y="155"/>
                      </a:cubicBezTo>
                      <a:cubicBezTo>
                        <a:pt x="93" y="155"/>
                        <a:pt x="93" y="155"/>
                        <a:pt x="93" y="155"/>
                      </a:cubicBezTo>
                      <a:cubicBezTo>
                        <a:pt x="93" y="155"/>
                        <a:pt x="93" y="155"/>
                        <a:pt x="93" y="155"/>
                      </a:cubicBezTo>
                      <a:cubicBezTo>
                        <a:pt x="93" y="155"/>
                        <a:pt x="93" y="155"/>
                        <a:pt x="93" y="155"/>
                      </a:cubicBezTo>
                      <a:cubicBezTo>
                        <a:pt x="93" y="155"/>
                        <a:pt x="93" y="155"/>
                        <a:pt x="93" y="155"/>
                      </a:cubicBezTo>
                      <a:cubicBezTo>
                        <a:pt x="93" y="155"/>
                        <a:pt x="93" y="154"/>
                        <a:pt x="93" y="154"/>
                      </a:cubicBezTo>
                      <a:cubicBezTo>
                        <a:pt x="93" y="154"/>
                        <a:pt x="92" y="155"/>
                        <a:pt x="92" y="155"/>
                      </a:cubicBezTo>
                      <a:cubicBezTo>
                        <a:pt x="92" y="155"/>
                        <a:pt x="92" y="155"/>
                        <a:pt x="92" y="155"/>
                      </a:cubicBezTo>
                      <a:cubicBezTo>
                        <a:pt x="92" y="155"/>
                        <a:pt x="92" y="155"/>
                        <a:pt x="92" y="155"/>
                      </a:cubicBezTo>
                      <a:cubicBezTo>
                        <a:pt x="92" y="155"/>
                        <a:pt x="92" y="155"/>
                        <a:pt x="92" y="155"/>
                      </a:cubicBezTo>
                      <a:cubicBezTo>
                        <a:pt x="92" y="155"/>
                        <a:pt x="92" y="154"/>
                        <a:pt x="91" y="154"/>
                      </a:cubicBezTo>
                      <a:cubicBezTo>
                        <a:pt x="91" y="154"/>
                        <a:pt x="91" y="154"/>
                        <a:pt x="91" y="154"/>
                      </a:cubicBezTo>
                      <a:cubicBezTo>
                        <a:pt x="91" y="154"/>
                        <a:pt x="91" y="154"/>
                        <a:pt x="91" y="154"/>
                      </a:cubicBezTo>
                      <a:cubicBezTo>
                        <a:pt x="91" y="154"/>
                        <a:pt x="91" y="154"/>
                        <a:pt x="91" y="154"/>
                      </a:cubicBezTo>
                      <a:cubicBezTo>
                        <a:pt x="91" y="154"/>
                        <a:pt x="91" y="154"/>
                        <a:pt x="91" y="154"/>
                      </a:cubicBezTo>
                      <a:cubicBezTo>
                        <a:pt x="91" y="154"/>
                        <a:pt x="91" y="154"/>
                        <a:pt x="91" y="154"/>
                      </a:cubicBezTo>
                      <a:cubicBezTo>
                        <a:pt x="91" y="154"/>
                        <a:pt x="91" y="154"/>
                        <a:pt x="91" y="154"/>
                      </a:cubicBezTo>
                      <a:cubicBezTo>
                        <a:pt x="91" y="154"/>
                        <a:pt x="91" y="154"/>
                        <a:pt x="91" y="154"/>
                      </a:cubicBezTo>
                      <a:cubicBezTo>
                        <a:pt x="91" y="154"/>
                        <a:pt x="90" y="155"/>
                        <a:pt x="90" y="155"/>
                      </a:cubicBezTo>
                      <a:cubicBezTo>
                        <a:pt x="90" y="155"/>
                        <a:pt x="90" y="155"/>
                        <a:pt x="90" y="155"/>
                      </a:cubicBezTo>
                      <a:cubicBezTo>
                        <a:pt x="90" y="155"/>
                        <a:pt x="90" y="155"/>
                        <a:pt x="90" y="155"/>
                      </a:cubicBezTo>
                      <a:cubicBezTo>
                        <a:pt x="90" y="155"/>
                        <a:pt x="90" y="155"/>
                        <a:pt x="90" y="155"/>
                      </a:cubicBezTo>
                      <a:cubicBezTo>
                        <a:pt x="90" y="155"/>
                        <a:pt x="90" y="155"/>
                        <a:pt x="90" y="155"/>
                      </a:cubicBezTo>
                      <a:cubicBezTo>
                        <a:pt x="90" y="155"/>
                        <a:pt x="90" y="155"/>
                        <a:pt x="90" y="155"/>
                      </a:cubicBezTo>
                      <a:cubicBezTo>
                        <a:pt x="90" y="155"/>
                        <a:pt x="90" y="154"/>
                        <a:pt x="90" y="154"/>
                      </a:cubicBezTo>
                      <a:cubicBezTo>
                        <a:pt x="90" y="154"/>
                        <a:pt x="90" y="154"/>
                        <a:pt x="90" y="154"/>
                      </a:cubicBezTo>
                      <a:cubicBezTo>
                        <a:pt x="90" y="154"/>
                        <a:pt x="90" y="154"/>
                        <a:pt x="90" y="154"/>
                      </a:cubicBezTo>
                      <a:cubicBezTo>
                        <a:pt x="90" y="154"/>
                        <a:pt x="90" y="154"/>
                        <a:pt x="90" y="154"/>
                      </a:cubicBezTo>
                      <a:cubicBezTo>
                        <a:pt x="90" y="153"/>
                        <a:pt x="89" y="153"/>
                        <a:pt x="89" y="153"/>
                      </a:cubicBezTo>
                      <a:cubicBezTo>
                        <a:pt x="89" y="153"/>
                        <a:pt x="89" y="153"/>
                        <a:pt x="89" y="153"/>
                      </a:cubicBezTo>
                      <a:cubicBezTo>
                        <a:pt x="89" y="153"/>
                        <a:pt x="89" y="153"/>
                        <a:pt x="89" y="153"/>
                      </a:cubicBezTo>
                      <a:cubicBezTo>
                        <a:pt x="89" y="153"/>
                        <a:pt x="89" y="153"/>
                        <a:pt x="88" y="153"/>
                      </a:cubicBezTo>
                      <a:cubicBezTo>
                        <a:pt x="88" y="153"/>
                        <a:pt x="88" y="153"/>
                        <a:pt x="88" y="153"/>
                      </a:cubicBezTo>
                      <a:cubicBezTo>
                        <a:pt x="88" y="153"/>
                        <a:pt x="88" y="153"/>
                        <a:pt x="88" y="153"/>
                      </a:cubicBezTo>
                      <a:cubicBezTo>
                        <a:pt x="88" y="154"/>
                        <a:pt x="88" y="154"/>
                        <a:pt x="88" y="154"/>
                      </a:cubicBezTo>
                      <a:cubicBezTo>
                        <a:pt x="88" y="154"/>
                        <a:pt x="88" y="154"/>
                        <a:pt x="88" y="154"/>
                      </a:cubicBezTo>
                      <a:cubicBezTo>
                        <a:pt x="88" y="154"/>
                        <a:pt x="88" y="154"/>
                        <a:pt x="88" y="154"/>
                      </a:cubicBezTo>
                      <a:cubicBezTo>
                        <a:pt x="88" y="153"/>
                        <a:pt x="88" y="153"/>
                        <a:pt x="88" y="153"/>
                      </a:cubicBezTo>
                      <a:cubicBezTo>
                        <a:pt x="88" y="153"/>
                        <a:pt x="88" y="153"/>
                        <a:pt x="88" y="153"/>
                      </a:cubicBezTo>
                      <a:cubicBezTo>
                        <a:pt x="88" y="153"/>
                        <a:pt x="88" y="153"/>
                        <a:pt x="88" y="153"/>
                      </a:cubicBezTo>
                      <a:cubicBezTo>
                        <a:pt x="88" y="153"/>
                        <a:pt x="88" y="153"/>
                        <a:pt x="88" y="153"/>
                      </a:cubicBezTo>
                      <a:cubicBezTo>
                        <a:pt x="88" y="152"/>
                        <a:pt x="88" y="152"/>
                        <a:pt x="88" y="152"/>
                      </a:cubicBezTo>
                      <a:cubicBezTo>
                        <a:pt x="88" y="152"/>
                        <a:pt x="88" y="152"/>
                        <a:pt x="88" y="152"/>
                      </a:cubicBezTo>
                      <a:cubicBezTo>
                        <a:pt x="89" y="152"/>
                        <a:pt x="89" y="152"/>
                        <a:pt x="89" y="152"/>
                      </a:cubicBezTo>
                      <a:cubicBezTo>
                        <a:pt x="88" y="152"/>
                        <a:pt x="88" y="151"/>
                        <a:pt x="88" y="151"/>
                      </a:cubicBezTo>
                      <a:cubicBezTo>
                        <a:pt x="88" y="151"/>
                        <a:pt x="88" y="151"/>
                        <a:pt x="88" y="151"/>
                      </a:cubicBezTo>
                      <a:cubicBezTo>
                        <a:pt x="88" y="151"/>
                        <a:pt x="88" y="151"/>
                        <a:pt x="88" y="151"/>
                      </a:cubicBezTo>
                      <a:cubicBezTo>
                        <a:pt x="88" y="151"/>
                        <a:pt x="88" y="151"/>
                        <a:pt x="88" y="151"/>
                      </a:cubicBezTo>
                      <a:cubicBezTo>
                        <a:pt x="88" y="151"/>
                        <a:pt x="88" y="151"/>
                        <a:pt x="88" y="150"/>
                      </a:cubicBezTo>
                      <a:cubicBezTo>
                        <a:pt x="88" y="150"/>
                        <a:pt x="88" y="150"/>
                        <a:pt x="88" y="150"/>
                      </a:cubicBezTo>
                      <a:cubicBezTo>
                        <a:pt x="88" y="150"/>
                        <a:pt x="88" y="150"/>
                        <a:pt x="88" y="150"/>
                      </a:cubicBezTo>
                      <a:cubicBezTo>
                        <a:pt x="88" y="150"/>
                        <a:pt x="88" y="150"/>
                        <a:pt x="88" y="150"/>
                      </a:cubicBezTo>
                      <a:cubicBezTo>
                        <a:pt x="87" y="150"/>
                        <a:pt x="87" y="150"/>
                        <a:pt x="87" y="150"/>
                      </a:cubicBezTo>
                      <a:cubicBezTo>
                        <a:pt x="87" y="150"/>
                        <a:pt x="87" y="150"/>
                        <a:pt x="87" y="150"/>
                      </a:cubicBezTo>
                      <a:cubicBezTo>
                        <a:pt x="87" y="150"/>
                        <a:pt x="87" y="150"/>
                        <a:pt x="87" y="150"/>
                      </a:cubicBezTo>
                      <a:cubicBezTo>
                        <a:pt x="87" y="150"/>
                        <a:pt x="87" y="150"/>
                        <a:pt x="87" y="150"/>
                      </a:cubicBezTo>
                      <a:cubicBezTo>
                        <a:pt x="87" y="150"/>
                        <a:pt x="87" y="150"/>
                        <a:pt x="87" y="150"/>
                      </a:cubicBezTo>
                      <a:cubicBezTo>
                        <a:pt x="87" y="150"/>
                        <a:pt x="87" y="150"/>
                        <a:pt x="87" y="149"/>
                      </a:cubicBezTo>
                      <a:cubicBezTo>
                        <a:pt x="87" y="149"/>
                        <a:pt x="87" y="149"/>
                        <a:pt x="87" y="149"/>
                      </a:cubicBezTo>
                      <a:cubicBezTo>
                        <a:pt x="87" y="149"/>
                        <a:pt x="87" y="149"/>
                        <a:pt x="87" y="149"/>
                      </a:cubicBezTo>
                      <a:cubicBezTo>
                        <a:pt x="86" y="149"/>
                        <a:pt x="86" y="149"/>
                        <a:pt x="86" y="149"/>
                      </a:cubicBezTo>
                      <a:cubicBezTo>
                        <a:pt x="86" y="149"/>
                        <a:pt x="86" y="149"/>
                        <a:pt x="86" y="149"/>
                      </a:cubicBezTo>
                      <a:cubicBezTo>
                        <a:pt x="86" y="149"/>
                        <a:pt x="86" y="149"/>
                        <a:pt x="86" y="149"/>
                      </a:cubicBezTo>
                      <a:cubicBezTo>
                        <a:pt x="86" y="149"/>
                        <a:pt x="86" y="149"/>
                        <a:pt x="86" y="149"/>
                      </a:cubicBezTo>
                      <a:cubicBezTo>
                        <a:pt x="85" y="149"/>
                        <a:pt x="85" y="149"/>
                        <a:pt x="85" y="149"/>
                      </a:cubicBezTo>
                      <a:cubicBezTo>
                        <a:pt x="85" y="149"/>
                        <a:pt x="85" y="149"/>
                        <a:pt x="85" y="149"/>
                      </a:cubicBezTo>
                      <a:cubicBezTo>
                        <a:pt x="85" y="149"/>
                        <a:pt x="85" y="149"/>
                        <a:pt x="85" y="149"/>
                      </a:cubicBezTo>
                      <a:cubicBezTo>
                        <a:pt x="85" y="149"/>
                        <a:pt x="85" y="149"/>
                        <a:pt x="85" y="149"/>
                      </a:cubicBezTo>
                      <a:cubicBezTo>
                        <a:pt x="85" y="149"/>
                        <a:pt x="85" y="149"/>
                        <a:pt x="85" y="149"/>
                      </a:cubicBezTo>
                      <a:cubicBezTo>
                        <a:pt x="85" y="149"/>
                        <a:pt x="85" y="149"/>
                        <a:pt x="85" y="149"/>
                      </a:cubicBezTo>
                      <a:cubicBezTo>
                        <a:pt x="85" y="149"/>
                        <a:pt x="85" y="149"/>
                        <a:pt x="85" y="148"/>
                      </a:cubicBezTo>
                      <a:cubicBezTo>
                        <a:pt x="85" y="148"/>
                        <a:pt x="85" y="148"/>
                        <a:pt x="85" y="148"/>
                      </a:cubicBezTo>
                      <a:cubicBezTo>
                        <a:pt x="85" y="148"/>
                        <a:pt x="85" y="148"/>
                        <a:pt x="85" y="148"/>
                      </a:cubicBezTo>
                      <a:cubicBezTo>
                        <a:pt x="85" y="148"/>
                        <a:pt x="85" y="148"/>
                        <a:pt x="85" y="148"/>
                      </a:cubicBezTo>
                      <a:cubicBezTo>
                        <a:pt x="85" y="148"/>
                        <a:pt x="85" y="148"/>
                        <a:pt x="85" y="148"/>
                      </a:cubicBezTo>
                      <a:cubicBezTo>
                        <a:pt x="85" y="148"/>
                        <a:pt x="85" y="148"/>
                        <a:pt x="85" y="147"/>
                      </a:cubicBezTo>
                      <a:cubicBezTo>
                        <a:pt x="85" y="147"/>
                        <a:pt x="85" y="147"/>
                        <a:pt x="85" y="147"/>
                      </a:cubicBezTo>
                      <a:cubicBezTo>
                        <a:pt x="85" y="147"/>
                        <a:pt x="85" y="147"/>
                        <a:pt x="85" y="147"/>
                      </a:cubicBezTo>
                      <a:cubicBezTo>
                        <a:pt x="85" y="147"/>
                        <a:pt x="85" y="147"/>
                        <a:pt x="85" y="147"/>
                      </a:cubicBezTo>
                      <a:cubicBezTo>
                        <a:pt x="85" y="147"/>
                        <a:pt x="85" y="147"/>
                        <a:pt x="85" y="147"/>
                      </a:cubicBezTo>
                      <a:cubicBezTo>
                        <a:pt x="85" y="147"/>
                        <a:pt x="84" y="147"/>
                        <a:pt x="84" y="147"/>
                      </a:cubicBezTo>
                      <a:cubicBezTo>
                        <a:pt x="84" y="147"/>
                        <a:pt x="84" y="147"/>
                        <a:pt x="84" y="147"/>
                      </a:cubicBezTo>
                      <a:cubicBezTo>
                        <a:pt x="84" y="147"/>
                        <a:pt x="84" y="147"/>
                        <a:pt x="84" y="147"/>
                      </a:cubicBezTo>
                      <a:cubicBezTo>
                        <a:pt x="84" y="147"/>
                        <a:pt x="84" y="147"/>
                        <a:pt x="84" y="147"/>
                      </a:cubicBezTo>
                      <a:cubicBezTo>
                        <a:pt x="84" y="147"/>
                        <a:pt x="84" y="147"/>
                        <a:pt x="84" y="147"/>
                      </a:cubicBezTo>
                      <a:cubicBezTo>
                        <a:pt x="84" y="147"/>
                        <a:pt x="84" y="147"/>
                        <a:pt x="84" y="147"/>
                      </a:cubicBezTo>
                      <a:cubicBezTo>
                        <a:pt x="84" y="147"/>
                        <a:pt x="84" y="147"/>
                        <a:pt x="84" y="147"/>
                      </a:cubicBezTo>
                      <a:cubicBezTo>
                        <a:pt x="84" y="147"/>
                        <a:pt x="84" y="147"/>
                        <a:pt x="84" y="146"/>
                      </a:cubicBezTo>
                      <a:cubicBezTo>
                        <a:pt x="84" y="146"/>
                        <a:pt x="84" y="146"/>
                        <a:pt x="83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3" y="146"/>
                        <a:pt x="83" y="146"/>
                        <a:pt x="82" y="146"/>
                      </a:cubicBezTo>
                      <a:cubicBezTo>
                        <a:pt x="82" y="146"/>
                        <a:pt x="82" y="146"/>
                        <a:pt x="82" y="146"/>
                      </a:cubicBezTo>
                      <a:cubicBezTo>
                        <a:pt x="82" y="146"/>
                        <a:pt x="82" y="146"/>
                        <a:pt x="82" y="146"/>
                      </a:cubicBezTo>
                      <a:cubicBezTo>
                        <a:pt x="82" y="146"/>
                        <a:pt x="82" y="146"/>
                        <a:pt x="82" y="146"/>
                      </a:cubicBezTo>
                      <a:cubicBezTo>
                        <a:pt x="82" y="146"/>
                        <a:pt x="82" y="146"/>
                        <a:pt x="82" y="146"/>
                      </a:cubicBezTo>
                      <a:cubicBezTo>
                        <a:pt x="82" y="146"/>
                        <a:pt x="82" y="146"/>
                        <a:pt x="82" y="146"/>
                      </a:cubicBezTo>
                      <a:cubicBezTo>
                        <a:pt x="82" y="146"/>
                        <a:pt x="82" y="146"/>
                        <a:pt x="82" y="146"/>
                      </a:cubicBezTo>
                      <a:cubicBezTo>
                        <a:pt x="82" y="146"/>
                        <a:pt x="82" y="146"/>
                        <a:pt x="82" y="145"/>
                      </a:cubicBezTo>
                      <a:cubicBezTo>
                        <a:pt x="82" y="145"/>
                        <a:pt x="82" y="145"/>
                        <a:pt x="82" y="145"/>
                      </a:cubicBezTo>
                      <a:cubicBezTo>
                        <a:pt x="82" y="145"/>
                        <a:pt x="82" y="145"/>
                        <a:pt x="82" y="145"/>
                      </a:cubicBezTo>
                      <a:cubicBezTo>
                        <a:pt x="82" y="145"/>
                        <a:pt x="82" y="145"/>
                        <a:pt x="82" y="145"/>
                      </a:cubicBezTo>
                      <a:cubicBezTo>
                        <a:pt x="82" y="145"/>
                        <a:pt x="82" y="145"/>
                        <a:pt x="82" y="145"/>
                      </a:cubicBezTo>
                      <a:cubicBezTo>
                        <a:pt x="83" y="145"/>
                        <a:pt x="83" y="145"/>
                        <a:pt x="83" y="145"/>
                      </a:cubicBezTo>
                      <a:cubicBezTo>
                        <a:pt x="83" y="145"/>
                        <a:pt x="83" y="145"/>
                        <a:pt x="83" y="145"/>
                      </a:cubicBezTo>
                      <a:cubicBezTo>
                        <a:pt x="83" y="145"/>
                        <a:pt x="83" y="145"/>
                        <a:pt x="83" y="145"/>
                      </a:cubicBezTo>
                      <a:cubicBezTo>
                        <a:pt x="83" y="145"/>
                        <a:pt x="83" y="145"/>
                        <a:pt x="83" y="145"/>
                      </a:cubicBezTo>
                      <a:cubicBezTo>
                        <a:pt x="83" y="145"/>
                        <a:pt x="83" y="145"/>
                        <a:pt x="83" y="145"/>
                      </a:cubicBezTo>
                      <a:cubicBezTo>
                        <a:pt x="83" y="145"/>
                        <a:pt x="83" y="145"/>
                        <a:pt x="83" y="145"/>
                      </a:cubicBezTo>
                      <a:cubicBezTo>
                        <a:pt x="84" y="145"/>
                        <a:pt x="84" y="145"/>
                        <a:pt x="84" y="145"/>
                      </a:cubicBezTo>
                      <a:cubicBezTo>
                        <a:pt x="84" y="145"/>
                        <a:pt x="84" y="145"/>
                        <a:pt x="84" y="145"/>
                      </a:cubicBezTo>
                      <a:cubicBezTo>
                        <a:pt x="84" y="145"/>
                        <a:pt x="84" y="145"/>
                        <a:pt x="84" y="145"/>
                      </a:cubicBezTo>
                      <a:cubicBezTo>
                        <a:pt x="84" y="145"/>
                        <a:pt x="84" y="145"/>
                        <a:pt x="84" y="145"/>
                      </a:cubicBezTo>
                      <a:cubicBezTo>
                        <a:pt x="84" y="145"/>
                        <a:pt x="84" y="145"/>
                        <a:pt x="84" y="145"/>
                      </a:cubicBezTo>
                      <a:cubicBezTo>
                        <a:pt x="84" y="145"/>
                        <a:pt x="84" y="145"/>
                        <a:pt x="84" y="145"/>
                      </a:cubicBezTo>
                      <a:cubicBezTo>
                        <a:pt x="84" y="145"/>
                        <a:pt x="84" y="145"/>
                        <a:pt x="84" y="145"/>
                      </a:cubicBezTo>
                      <a:cubicBezTo>
                        <a:pt x="84" y="145"/>
                        <a:pt x="84" y="145"/>
                        <a:pt x="84" y="145"/>
                      </a:cubicBezTo>
                      <a:cubicBezTo>
                        <a:pt x="84" y="145"/>
                        <a:pt x="84" y="145"/>
                        <a:pt x="84" y="145"/>
                      </a:cubicBezTo>
                      <a:cubicBezTo>
                        <a:pt x="84" y="145"/>
                        <a:pt x="84" y="145"/>
                        <a:pt x="84" y="145"/>
                      </a:cubicBezTo>
                      <a:cubicBezTo>
                        <a:pt x="84" y="145"/>
                        <a:pt x="84" y="145"/>
                        <a:pt x="83" y="145"/>
                      </a:cubicBezTo>
                      <a:cubicBezTo>
                        <a:pt x="83" y="145"/>
                        <a:pt x="83" y="145"/>
                        <a:pt x="83" y="145"/>
                      </a:cubicBezTo>
                      <a:cubicBezTo>
                        <a:pt x="83" y="145"/>
                        <a:pt x="83" y="145"/>
                        <a:pt x="83" y="145"/>
                      </a:cubicBezTo>
                      <a:cubicBezTo>
                        <a:pt x="83" y="145"/>
                        <a:pt x="83" y="145"/>
                        <a:pt x="83" y="145"/>
                      </a:cubicBezTo>
                      <a:cubicBezTo>
                        <a:pt x="83" y="145"/>
                        <a:pt x="83" y="145"/>
                        <a:pt x="83" y="145"/>
                      </a:cubicBezTo>
                      <a:cubicBezTo>
                        <a:pt x="83" y="145"/>
                        <a:pt x="83" y="145"/>
                        <a:pt x="83" y="145"/>
                      </a:cubicBezTo>
                      <a:cubicBezTo>
                        <a:pt x="83" y="145"/>
                        <a:pt x="83" y="145"/>
                        <a:pt x="83" y="145"/>
                      </a:cubicBezTo>
                      <a:cubicBezTo>
                        <a:pt x="83" y="145"/>
                        <a:pt x="83" y="145"/>
                        <a:pt x="83" y="145"/>
                      </a:cubicBezTo>
                      <a:cubicBezTo>
                        <a:pt x="83" y="145"/>
                        <a:pt x="83" y="145"/>
                        <a:pt x="83" y="145"/>
                      </a:cubicBezTo>
                      <a:cubicBezTo>
                        <a:pt x="83" y="145"/>
                        <a:pt x="82" y="145"/>
                        <a:pt x="82" y="145"/>
                      </a:cubicBezTo>
                      <a:cubicBezTo>
                        <a:pt x="82" y="145"/>
                        <a:pt x="82" y="145"/>
                        <a:pt x="82" y="145"/>
                      </a:cubicBezTo>
                      <a:cubicBezTo>
                        <a:pt x="82" y="145"/>
                        <a:pt x="82" y="145"/>
                        <a:pt x="82" y="145"/>
                      </a:cubicBezTo>
                      <a:cubicBezTo>
                        <a:pt x="82" y="145"/>
                        <a:pt x="82" y="145"/>
                        <a:pt x="82" y="145"/>
                      </a:cubicBezTo>
                      <a:cubicBezTo>
                        <a:pt x="82" y="145"/>
                        <a:pt x="82" y="145"/>
                        <a:pt x="82" y="145"/>
                      </a:cubicBezTo>
                      <a:cubicBezTo>
                        <a:pt x="82" y="145"/>
                        <a:pt x="82" y="145"/>
                        <a:pt x="82" y="145"/>
                      </a:cubicBezTo>
                      <a:cubicBezTo>
                        <a:pt x="82" y="145"/>
                        <a:pt x="82" y="145"/>
                        <a:pt x="82" y="145"/>
                      </a:cubicBezTo>
                      <a:cubicBezTo>
                        <a:pt x="82" y="145"/>
                        <a:pt x="82" y="145"/>
                        <a:pt x="82" y="145"/>
                      </a:cubicBezTo>
                      <a:cubicBezTo>
                        <a:pt x="82" y="145"/>
                        <a:pt x="81" y="145"/>
                        <a:pt x="81" y="145"/>
                      </a:cubicBezTo>
                      <a:cubicBezTo>
                        <a:pt x="81" y="145"/>
                        <a:pt x="81" y="145"/>
                        <a:pt x="81" y="145"/>
                      </a:cubicBezTo>
                      <a:cubicBezTo>
                        <a:pt x="81" y="145"/>
                        <a:pt x="81" y="145"/>
                        <a:pt x="81" y="145"/>
                      </a:cubicBezTo>
                      <a:cubicBezTo>
                        <a:pt x="81" y="145"/>
                        <a:pt x="81" y="145"/>
                        <a:pt x="81" y="145"/>
                      </a:cubicBezTo>
                      <a:cubicBezTo>
                        <a:pt x="81" y="145"/>
                        <a:pt x="81" y="145"/>
                        <a:pt x="81" y="145"/>
                      </a:cubicBezTo>
                      <a:cubicBezTo>
                        <a:pt x="81" y="145"/>
                        <a:pt x="81" y="145"/>
                        <a:pt x="81" y="145"/>
                      </a:cubicBezTo>
                      <a:cubicBezTo>
                        <a:pt x="81" y="145"/>
                        <a:pt x="81" y="145"/>
                        <a:pt x="81" y="145"/>
                      </a:cubicBezTo>
                      <a:cubicBezTo>
                        <a:pt x="81" y="145"/>
                        <a:pt x="81" y="145"/>
                        <a:pt x="81" y="145"/>
                      </a:cubicBezTo>
                      <a:cubicBezTo>
                        <a:pt x="80" y="145"/>
                        <a:pt x="80" y="145"/>
                        <a:pt x="80" y="145"/>
                      </a:cubicBezTo>
                      <a:cubicBezTo>
                        <a:pt x="80" y="145"/>
                        <a:pt x="80" y="145"/>
                        <a:pt x="80" y="145"/>
                      </a:cubicBezTo>
                      <a:cubicBezTo>
                        <a:pt x="80" y="145"/>
                        <a:pt x="81" y="145"/>
                        <a:pt x="81" y="145"/>
                      </a:cubicBezTo>
                      <a:cubicBezTo>
                        <a:pt x="81" y="145"/>
                        <a:pt x="81" y="145"/>
                        <a:pt x="81" y="145"/>
                      </a:cubicBezTo>
                      <a:cubicBezTo>
                        <a:pt x="81" y="145"/>
                        <a:pt x="81" y="145"/>
                        <a:pt x="81" y="145"/>
                      </a:cubicBezTo>
                      <a:cubicBezTo>
                        <a:pt x="81" y="145"/>
                        <a:pt x="81" y="145"/>
                        <a:pt x="81" y="145"/>
                      </a:cubicBezTo>
                      <a:cubicBezTo>
                        <a:pt x="81" y="145"/>
                        <a:pt x="81" y="145"/>
                        <a:pt x="81" y="145"/>
                      </a:cubicBezTo>
                      <a:cubicBezTo>
                        <a:pt x="81" y="146"/>
                        <a:pt x="81" y="146"/>
                        <a:pt x="81" y="146"/>
                      </a:cubicBezTo>
                      <a:cubicBezTo>
                        <a:pt x="81" y="146"/>
                        <a:pt x="81" y="145"/>
                        <a:pt x="81" y="145"/>
                      </a:cubicBezTo>
                      <a:cubicBezTo>
                        <a:pt x="80" y="145"/>
                        <a:pt x="80" y="145"/>
                        <a:pt x="80" y="145"/>
                      </a:cubicBezTo>
                      <a:cubicBezTo>
                        <a:pt x="80" y="145"/>
                        <a:pt x="80" y="145"/>
                        <a:pt x="80" y="145"/>
                      </a:cubicBezTo>
                      <a:cubicBezTo>
                        <a:pt x="80" y="145"/>
                        <a:pt x="80" y="145"/>
                        <a:pt x="80" y="146"/>
                      </a:cubicBezTo>
                      <a:cubicBezTo>
                        <a:pt x="80" y="146"/>
                        <a:pt x="80" y="146"/>
                        <a:pt x="80" y="146"/>
                      </a:cubicBezTo>
                      <a:cubicBezTo>
                        <a:pt x="80" y="146"/>
                        <a:pt x="80" y="146"/>
                        <a:pt x="79" y="146"/>
                      </a:cubicBezTo>
                      <a:cubicBezTo>
                        <a:pt x="79" y="146"/>
                        <a:pt x="79" y="146"/>
                        <a:pt x="79" y="146"/>
                      </a:cubicBezTo>
                      <a:cubicBezTo>
                        <a:pt x="79" y="146"/>
                        <a:pt x="79" y="146"/>
                        <a:pt x="79" y="146"/>
                      </a:cubicBezTo>
                      <a:cubicBezTo>
                        <a:pt x="79" y="146"/>
                        <a:pt x="79" y="146"/>
                        <a:pt x="79" y="146"/>
                      </a:cubicBezTo>
                      <a:cubicBezTo>
                        <a:pt x="79" y="146"/>
                        <a:pt x="79" y="146"/>
                        <a:pt x="79" y="146"/>
                      </a:cubicBezTo>
                      <a:cubicBezTo>
                        <a:pt x="79" y="146"/>
                        <a:pt x="79" y="146"/>
                        <a:pt x="79" y="146"/>
                      </a:cubicBezTo>
                      <a:cubicBezTo>
                        <a:pt x="79" y="146"/>
                        <a:pt x="79" y="146"/>
                        <a:pt x="79" y="146"/>
                      </a:cubicBezTo>
                      <a:cubicBezTo>
                        <a:pt x="78" y="146"/>
                        <a:pt x="78" y="146"/>
                        <a:pt x="78" y="146"/>
                      </a:cubicBezTo>
                      <a:cubicBezTo>
                        <a:pt x="78" y="146"/>
                        <a:pt x="78" y="146"/>
                        <a:pt x="78" y="146"/>
                      </a:cubicBezTo>
                      <a:cubicBezTo>
                        <a:pt x="78" y="146"/>
                        <a:pt x="78" y="146"/>
                        <a:pt x="78" y="146"/>
                      </a:cubicBezTo>
                      <a:cubicBezTo>
                        <a:pt x="78" y="146"/>
                        <a:pt x="78" y="145"/>
                        <a:pt x="78" y="145"/>
                      </a:cubicBezTo>
                      <a:cubicBezTo>
                        <a:pt x="78" y="145"/>
                        <a:pt x="78" y="145"/>
                        <a:pt x="78" y="145"/>
                      </a:cubicBezTo>
                      <a:cubicBezTo>
                        <a:pt x="78" y="145"/>
                        <a:pt x="78" y="145"/>
                        <a:pt x="78" y="145"/>
                      </a:cubicBezTo>
                      <a:cubicBezTo>
                        <a:pt x="78" y="145"/>
                        <a:pt x="78" y="145"/>
                        <a:pt x="78" y="145"/>
                      </a:cubicBezTo>
                      <a:cubicBezTo>
                        <a:pt x="78" y="145"/>
                        <a:pt x="78" y="145"/>
                        <a:pt x="78" y="145"/>
                      </a:cubicBezTo>
                      <a:cubicBezTo>
                        <a:pt x="78" y="145"/>
                        <a:pt x="78" y="145"/>
                        <a:pt x="78" y="145"/>
                      </a:cubicBezTo>
                      <a:cubicBezTo>
                        <a:pt x="78" y="145"/>
                        <a:pt x="78" y="145"/>
                        <a:pt x="78" y="145"/>
                      </a:cubicBezTo>
                      <a:cubicBezTo>
                        <a:pt x="77" y="145"/>
                        <a:pt x="77" y="145"/>
                        <a:pt x="77" y="145"/>
                      </a:cubicBezTo>
                      <a:cubicBezTo>
                        <a:pt x="77" y="145"/>
                        <a:pt x="77" y="145"/>
                        <a:pt x="77" y="145"/>
                      </a:cubicBezTo>
                      <a:cubicBezTo>
                        <a:pt x="77" y="145"/>
                        <a:pt x="77" y="145"/>
                        <a:pt x="77" y="145"/>
                      </a:cubicBezTo>
                      <a:cubicBezTo>
                        <a:pt x="77" y="145"/>
                        <a:pt x="77" y="145"/>
                        <a:pt x="77" y="145"/>
                      </a:cubicBezTo>
                      <a:cubicBezTo>
                        <a:pt x="77" y="145"/>
                        <a:pt x="77" y="145"/>
                        <a:pt x="77" y="145"/>
                      </a:cubicBezTo>
                      <a:cubicBezTo>
                        <a:pt x="77" y="145"/>
                        <a:pt x="77" y="145"/>
                        <a:pt x="77" y="145"/>
                      </a:cubicBezTo>
                      <a:cubicBezTo>
                        <a:pt x="77" y="145"/>
                        <a:pt x="77" y="145"/>
                        <a:pt x="77" y="145"/>
                      </a:cubicBezTo>
                      <a:cubicBezTo>
                        <a:pt x="77" y="145"/>
                        <a:pt x="77" y="145"/>
                        <a:pt x="77" y="145"/>
                      </a:cubicBezTo>
                      <a:cubicBezTo>
                        <a:pt x="77" y="145"/>
                        <a:pt x="77" y="145"/>
                        <a:pt x="77" y="145"/>
                      </a:cubicBezTo>
                      <a:cubicBezTo>
                        <a:pt x="77" y="145"/>
                        <a:pt x="77" y="145"/>
                        <a:pt x="77" y="145"/>
                      </a:cubicBezTo>
                      <a:cubicBezTo>
                        <a:pt x="77" y="145"/>
                        <a:pt x="77" y="145"/>
                        <a:pt x="77" y="145"/>
                      </a:cubicBezTo>
                      <a:cubicBezTo>
                        <a:pt x="76" y="145"/>
                        <a:pt x="76" y="145"/>
                        <a:pt x="76" y="145"/>
                      </a:cubicBezTo>
                      <a:cubicBezTo>
                        <a:pt x="76" y="145"/>
                        <a:pt x="76" y="145"/>
                        <a:pt x="76" y="145"/>
                      </a:cubicBezTo>
                      <a:cubicBezTo>
                        <a:pt x="76" y="145"/>
                        <a:pt x="76" y="145"/>
                        <a:pt x="76" y="145"/>
                      </a:cubicBezTo>
                      <a:cubicBezTo>
                        <a:pt x="76" y="145"/>
                        <a:pt x="76" y="145"/>
                        <a:pt x="76" y="145"/>
                      </a:cubicBezTo>
                      <a:cubicBezTo>
                        <a:pt x="76" y="145"/>
                        <a:pt x="76" y="145"/>
                        <a:pt x="76" y="145"/>
                      </a:cubicBezTo>
                      <a:cubicBezTo>
                        <a:pt x="76" y="145"/>
                        <a:pt x="76" y="145"/>
                        <a:pt x="76" y="145"/>
                      </a:cubicBezTo>
                      <a:cubicBezTo>
                        <a:pt x="76" y="145"/>
                        <a:pt x="76" y="145"/>
                        <a:pt x="76" y="145"/>
                      </a:cubicBezTo>
                      <a:cubicBezTo>
                        <a:pt x="76" y="145"/>
                        <a:pt x="76" y="145"/>
                        <a:pt x="76" y="145"/>
                      </a:cubicBezTo>
                      <a:cubicBezTo>
                        <a:pt x="75" y="145"/>
                        <a:pt x="75" y="145"/>
                        <a:pt x="75" y="145"/>
                      </a:cubicBezTo>
                      <a:cubicBezTo>
                        <a:pt x="75" y="145"/>
                        <a:pt x="75" y="145"/>
                        <a:pt x="75" y="145"/>
                      </a:cubicBezTo>
                      <a:cubicBezTo>
                        <a:pt x="75" y="145"/>
                        <a:pt x="75" y="145"/>
                        <a:pt x="75" y="145"/>
                      </a:cubicBezTo>
                      <a:cubicBezTo>
                        <a:pt x="75" y="145"/>
                        <a:pt x="75" y="145"/>
                        <a:pt x="75" y="145"/>
                      </a:cubicBezTo>
                      <a:cubicBezTo>
                        <a:pt x="75" y="145"/>
                        <a:pt x="75" y="145"/>
                        <a:pt x="75" y="145"/>
                      </a:cubicBezTo>
                      <a:cubicBezTo>
                        <a:pt x="75" y="145"/>
                        <a:pt x="75" y="145"/>
                        <a:pt x="75" y="144"/>
                      </a:cubicBezTo>
                      <a:cubicBezTo>
                        <a:pt x="75" y="144"/>
                        <a:pt x="75" y="144"/>
                        <a:pt x="75" y="144"/>
                      </a:cubicBezTo>
                      <a:cubicBezTo>
                        <a:pt x="75" y="144"/>
                        <a:pt x="75" y="144"/>
                        <a:pt x="75" y="144"/>
                      </a:cubicBezTo>
                      <a:cubicBezTo>
                        <a:pt x="75" y="144"/>
                        <a:pt x="74" y="144"/>
                        <a:pt x="74" y="144"/>
                      </a:cubicBezTo>
                      <a:cubicBezTo>
                        <a:pt x="74" y="144"/>
                        <a:pt x="74" y="144"/>
                        <a:pt x="74" y="144"/>
                      </a:cubicBezTo>
                      <a:cubicBezTo>
                        <a:pt x="74" y="144"/>
                        <a:pt x="74" y="144"/>
                        <a:pt x="74" y="144"/>
                      </a:cubicBezTo>
                      <a:cubicBezTo>
                        <a:pt x="74" y="144"/>
                        <a:pt x="74" y="144"/>
                        <a:pt x="74" y="144"/>
                      </a:cubicBezTo>
                      <a:cubicBezTo>
                        <a:pt x="74" y="144"/>
                        <a:pt x="74" y="144"/>
                        <a:pt x="74" y="144"/>
                      </a:cubicBezTo>
                      <a:cubicBezTo>
                        <a:pt x="74" y="144"/>
                        <a:pt x="74" y="144"/>
                        <a:pt x="74" y="144"/>
                      </a:cubicBezTo>
                      <a:cubicBezTo>
                        <a:pt x="74" y="144"/>
                        <a:pt x="74" y="144"/>
                        <a:pt x="74" y="144"/>
                      </a:cubicBezTo>
                      <a:cubicBezTo>
                        <a:pt x="74" y="144"/>
                        <a:pt x="74" y="144"/>
                        <a:pt x="74" y="144"/>
                      </a:cubicBezTo>
                      <a:cubicBezTo>
                        <a:pt x="74" y="144"/>
                        <a:pt x="74" y="144"/>
                        <a:pt x="74" y="144"/>
                      </a:cubicBezTo>
                      <a:cubicBezTo>
                        <a:pt x="74" y="143"/>
                        <a:pt x="74" y="143"/>
                        <a:pt x="74" y="143"/>
                      </a:cubicBezTo>
                      <a:cubicBezTo>
                        <a:pt x="74" y="143"/>
                        <a:pt x="74" y="143"/>
                        <a:pt x="73" y="143"/>
                      </a:cubicBezTo>
                      <a:cubicBezTo>
                        <a:pt x="73" y="143"/>
                        <a:pt x="73" y="143"/>
                        <a:pt x="73" y="143"/>
                      </a:cubicBezTo>
                      <a:cubicBezTo>
                        <a:pt x="73" y="143"/>
                        <a:pt x="73" y="143"/>
                        <a:pt x="73" y="143"/>
                      </a:cubicBezTo>
                      <a:cubicBezTo>
                        <a:pt x="73" y="143"/>
                        <a:pt x="73" y="143"/>
                        <a:pt x="73" y="143"/>
                      </a:cubicBezTo>
                      <a:cubicBezTo>
                        <a:pt x="73" y="143"/>
                        <a:pt x="73" y="143"/>
                        <a:pt x="73" y="143"/>
                      </a:cubicBezTo>
                      <a:cubicBezTo>
                        <a:pt x="73" y="143"/>
                        <a:pt x="73" y="143"/>
                        <a:pt x="73" y="143"/>
                      </a:cubicBezTo>
                      <a:cubicBezTo>
                        <a:pt x="73" y="143"/>
                        <a:pt x="73" y="143"/>
                        <a:pt x="73" y="143"/>
                      </a:cubicBezTo>
                      <a:cubicBezTo>
                        <a:pt x="73" y="143"/>
                        <a:pt x="73" y="143"/>
                        <a:pt x="73" y="143"/>
                      </a:cubicBezTo>
                      <a:cubicBezTo>
                        <a:pt x="73" y="143"/>
                        <a:pt x="73" y="143"/>
                        <a:pt x="73" y="143"/>
                      </a:cubicBezTo>
                      <a:cubicBezTo>
                        <a:pt x="73" y="143"/>
                        <a:pt x="73" y="143"/>
                        <a:pt x="73" y="143"/>
                      </a:cubicBezTo>
                      <a:cubicBezTo>
                        <a:pt x="73" y="143"/>
                        <a:pt x="73" y="142"/>
                        <a:pt x="73" y="142"/>
                      </a:cubicBezTo>
                      <a:cubicBezTo>
                        <a:pt x="73" y="142"/>
                        <a:pt x="73" y="142"/>
                        <a:pt x="73" y="142"/>
                      </a:cubicBezTo>
                      <a:cubicBezTo>
                        <a:pt x="73" y="142"/>
                        <a:pt x="73" y="142"/>
                        <a:pt x="73" y="142"/>
                      </a:cubicBezTo>
                      <a:cubicBezTo>
                        <a:pt x="73" y="142"/>
                        <a:pt x="73" y="142"/>
                        <a:pt x="73" y="142"/>
                      </a:cubicBezTo>
                      <a:cubicBezTo>
                        <a:pt x="73" y="142"/>
                        <a:pt x="72" y="142"/>
                        <a:pt x="72" y="142"/>
                      </a:cubicBezTo>
                      <a:cubicBezTo>
                        <a:pt x="72" y="142"/>
                        <a:pt x="72" y="142"/>
                        <a:pt x="72" y="142"/>
                      </a:cubicBezTo>
                      <a:cubicBezTo>
                        <a:pt x="72" y="142"/>
                        <a:pt x="72" y="142"/>
                        <a:pt x="72" y="142"/>
                      </a:cubicBezTo>
                      <a:cubicBezTo>
                        <a:pt x="72" y="142"/>
                        <a:pt x="72" y="142"/>
                        <a:pt x="72" y="142"/>
                      </a:cubicBezTo>
                      <a:cubicBezTo>
                        <a:pt x="72" y="142"/>
                        <a:pt x="72" y="142"/>
                        <a:pt x="72" y="142"/>
                      </a:cubicBezTo>
                      <a:cubicBezTo>
                        <a:pt x="72" y="142"/>
                        <a:pt x="72" y="142"/>
                        <a:pt x="72" y="142"/>
                      </a:cubicBezTo>
                      <a:cubicBezTo>
                        <a:pt x="72" y="142"/>
                        <a:pt x="72" y="142"/>
                        <a:pt x="72" y="142"/>
                      </a:cubicBezTo>
                      <a:cubicBezTo>
                        <a:pt x="72" y="142"/>
                        <a:pt x="72" y="142"/>
                        <a:pt x="72" y="142"/>
                      </a:cubicBezTo>
                      <a:cubicBezTo>
                        <a:pt x="72" y="142"/>
                        <a:pt x="72" y="142"/>
                        <a:pt x="72" y="142"/>
                      </a:cubicBezTo>
                      <a:cubicBezTo>
                        <a:pt x="72" y="142"/>
                        <a:pt x="72" y="142"/>
                        <a:pt x="72" y="142"/>
                      </a:cubicBezTo>
                      <a:cubicBezTo>
                        <a:pt x="72" y="142"/>
                        <a:pt x="72" y="142"/>
                        <a:pt x="72" y="142"/>
                      </a:cubicBezTo>
                      <a:cubicBezTo>
                        <a:pt x="72" y="142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1" y="143"/>
                        <a:pt x="71" y="143"/>
                        <a:pt x="71" y="143"/>
                      </a:cubicBezTo>
                      <a:cubicBezTo>
                        <a:pt x="71" y="143"/>
                        <a:pt x="71" y="143"/>
                        <a:pt x="71" y="143"/>
                      </a:cubicBezTo>
                      <a:cubicBezTo>
                        <a:pt x="71" y="143"/>
                        <a:pt x="71" y="143"/>
                        <a:pt x="71" y="143"/>
                      </a:cubicBezTo>
                      <a:cubicBezTo>
                        <a:pt x="71" y="143"/>
                        <a:pt x="71" y="143"/>
                        <a:pt x="71" y="144"/>
                      </a:cubicBezTo>
                      <a:cubicBezTo>
                        <a:pt x="71" y="144"/>
                        <a:pt x="71" y="144"/>
                        <a:pt x="71" y="144"/>
                      </a:cubicBezTo>
                      <a:cubicBezTo>
                        <a:pt x="71" y="144"/>
                        <a:pt x="71" y="144"/>
                        <a:pt x="71" y="144"/>
                      </a:cubicBezTo>
                      <a:cubicBezTo>
                        <a:pt x="71" y="144"/>
                        <a:pt x="71" y="144"/>
                        <a:pt x="71" y="144"/>
                      </a:cubicBezTo>
                      <a:cubicBezTo>
                        <a:pt x="71" y="144"/>
                        <a:pt x="71" y="144"/>
                        <a:pt x="71" y="144"/>
                      </a:cubicBezTo>
                      <a:cubicBezTo>
                        <a:pt x="71" y="144"/>
                        <a:pt x="71" y="144"/>
                        <a:pt x="71" y="144"/>
                      </a:cubicBezTo>
                      <a:cubicBezTo>
                        <a:pt x="71" y="144"/>
                        <a:pt x="71" y="144"/>
                        <a:pt x="71" y="144"/>
                      </a:cubicBezTo>
                      <a:cubicBezTo>
                        <a:pt x="71" y="144"/>
                        <a:pt x="71" y="144"/>
                        <a:pt x="71" y="144"/>
                      </a:cubicBezTo>
                      <a:cubicBezTo>
                        <a:pt x="71" y="144"/>
                        <a:pt x="71" y="144"/>
                        <a:pt x="70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70" y="144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6"/>
                      </a:cubicBezTo>
                      <a:cubicBezTo>
                        <a:pt x="70" y="146"/>
                        <a:pt x="70" y="146"/>
                        <a:pt x="70" y="146"/>
                      </a:cubicBezTo>
                      <a:cubicBezTo>
                        <a:pt x="70" y="146"/>
                        <a:pt x="70" y="146"/>
                        <a:pt x="70" y="146"/>
                      </a:cubicBezTo>
                      <a:cubicBezTo>
                        <a:pt x="70" y="146"/>
                        <a:pt x="70" y="146"/>
                        <a:pt x="70" y="146"/>
                      </a:cubicBezTo>
                      <a:cubicBezTo>
                        <a:pt x="70" y="146"/>
                        <a:pt x="70" y="146"/>
                        <a:pt x="70" y="146"/>
                      </a:cubicBezTo>
                      <a:cubicBezTo>
                        <a:pt x="70" y="146"/>
                        <a:pt x="70" y="146"/>
                        <a:pt x="70" y="146"/>
                      </a:cubicBezTo>
                      <a:cubicBezTo>
                        <a:pt x="70" y="146"/>
                        <a:pt x="70" y="146"/>
                        <a:pt x="70" y="146"/>
                      </a:cubicBezTo>
                      <a:cubicBezTo>
                        <a:pt x="70" y="147"/>
                        <a:pt x="70" y="147"/>
                        <a:pt x="70" y="147"/>
                      </a:cubicBezTo>
                      <a:cubicBezTo>
                        <a:pt x="70" y="147"/>
                        <a:pt x="70" y="147"/>
                        <a:pt x="70" y="147"/>
                      </a:cubicBezTo>
                      <a:cubicBezTo>
                        <a:pt x="70" y="147"/>
                        <a:pt x="70" y="147"/>
                        <a:pt x="70" y="147"/>
                      </a:cubicBezTo>
                      <a:cubicBezTo>
                        <a:pt x="70" y="147"/>
                        <a:pt x="70" y="147"/>
                        <a:pt x="70" y="147"/>
                      </a:cubicBezTo>
                      <a:cubicBezTo>
                        <a:pt x="70" y="147"/>
                        <a:pt x="70" y="147"/>
                        <a:pt x="70" y="147"/>
                      </a:cubicBezTo>
                      <a:cubicBezTo>
                        <a:pt x="70" y="147"/>
                        <a:pt x="70" y="147"/>
                        <a:pt x="70" y="147"/>
                      </a:cubicBezTo>
                      <a:cubicBezTo>
                        <a:pt x="70" y="147"/>
                        <a:pt x="70" y="147"/>
                        <a:pt x="70" y="147"/>
                      </a:cubicBezTo>
                      <a:cubicBezTo>
                        <a:pt x="70" y="148"/>
                        <a:pt x="70" y="148"/>
                        <a:pt x="70" y="148"/>
                      </a:cubicBezTo>
                      <a:cubicBezTo>
                        <a:pt x="70" y="148"/>
                        <a:pt x="70" y="148"/>
                        <a:pt x="70" y="148"/>
                      </a:cubicBezTo>
                      <a:cubicBezTo>
                        <a:pt x="69" y="148"/>
                        <a:pt x="69" y="148"/>
                        <a:pt x="69" y="148"/>
                      </a:cubicBezTo>
                      <a:cubicBezTo>
                        <a:pt x="69" y="148"/>
                        <a:pt x="69" y="148"/>
                        <a:pt x="69" y="148"/>
                      </a:cubicBezTo>
                      <a:cubicBezTo>
                        <a:pt x="69" y="148"/>
                        <a:pt x="69" y="148"/>
                        <a:pt x="69" y="148"/>
                      </a:cubicBezTo>
                      <a:cubicBezTo>
                        <a:pt x="69" y="148"/>
                        <a:pt x="69" y="148"/>
                        <a:pt x="69" y="148"/>
                      </a:cubicBezTo>
                      <a:cubicBezTo>
                        <a:pt x="69" y="148"/>
                        <a:pt x="69" y="148"/>
                        <a:pt x="69" y="148"/>
                      </a:cubicBezTo>
                      <a:cubicBezTo>
                        <a:pt x="69" y="148"/>
                        <a:pt x="69" y="148"/>
                        <a:pt x="69" y="148"/>
                      </a:cubicBezTo>
                      <a:cubicBezTo>
                        <a:pt x="69" y="148"/>
                        <a:pt x="69" y="148"/>
                        <a:pt x="69" y="148"/>
                      </a:cubicBezTo>
                      <a:cubicBezTo>
                        <a:pt x="69" y="148"/>
                        <a:pt x="69" y="148"/>
                        <a:pt x="69" y="148"/>
                      </a:cubicBezTo>
                      <a:cubicBezTo>
                        <a:pt x="69" y="148"/>
                        <a:pt x="69" y="148"/>
                        <a:pt x="69" y="147"/>
                      </a:cubicBezTo>
                      <a:cubicBezTo>
                        <a:pt x="69" y="147"/>
                        <a:pt x="69" y="147"/>
                        <a:pt x="69" y="147"/>
                      </a:cubicBezTo>
                      <a:cubicBezTo>
                        <a:pt x="69" y="147"/>
                        <a:pt x="69" y="147"/>
                        <a:pt x="69" y="147"/>
                      </a:cubicBezTo>
                      <a:cubicBezTo>
                        <a:pt x="69" y="147"/>
                        <a:pt x="69" y="147"/>
                        <a:pt x="69" y="147"/>
                      </a:cubicBezTo>
                      <a:cubicBezTo>
                        <a:pt x="69" y="147"/>
                        <a:pt x="69" y="147"/>
                        <a:pt x="69" y="147"/>
                      </a:cubicBezTo>
                      <a:cubicBezTo>
                        <a:pt x="69" y="147"/>
                        <a:pt x="69" y="146"/>
                        <a:pt x="68" y="146"/>
                      </a:cubicBezTo>
                      <a:cubicBezTo>
                        <a:pt x="68" y="146"/>
                        <a:pt x="68" y="146"/>
                        <a:pt x="68" y="146"/>
                      </a:cubicBezTo>
                      <a:cubicBezTo>
                        <a:pt x="68" y="146"/>
                        <a:pt x="69" y="146"/>
                        <a:pt x="69" y="146"/>
                      </a:cubicBezTo>
                      <a:cubicBezTo>
                        <a:pt x="69" y="146"/>
                        <a:pt x="69" y="146"/>
                        <a:pt x="69" y="146"/>
                      </a:cubicBezTo>
                      <a:cubicBezTo>
                        <a:pt x="69" y="146"/>
                        <a:pt x="69" y="146"/>
                        <a:pt x="69" y="146"/>
                      </a:cubicBezTo>
                      <a:cubicBezTo>
                        <a:pt x="69" y="146"/>
                        <a:pt x="69" y="146"/>
                        <a:pt x="69" y="146"/>
                      </a:cubicBezTo>
                      <a:cubicBezTo>
                        <a:pt x="69" y="146"/>
                        <a:pt x="69" y="146"/>
                        <a:pt x="69" y="145"/>
                      </a:cubicBezTo>
                      <a:cubicBezTo>
                        <a:pt x="69" y="145"/>
                        <a:pt x="69" y="145"/>
                        <a:pt x="69" y="145"/>
                      </a:cubicBezTo>
                      <a:cubicBezTo>
                        <a:pt x="69" y="145"/>
                        <a:pt x="69" y="145"/>
                        <a:pt x="69" y="145"/>
                      </a:cubicBezTo>
                      <a:cubicBezTo>
                        <a:pt x="69" y="145"/>
                        <a:pt x="69" y="144"/>
                        <a:pt x="69" y="144"/>
                      </a:cubicBezTo>
                      <a:cubicBezTo>
                        <a:pt x="69" y="144"/>
                        <a:pt x="69" y="144"/>
                        <a:pt x="69" y="144"/>
                      </a:cubicBezTo>
                      <a:cubicBezTo>
                        <a:pt x="69" y="144"/>
                        <a:pt x="69" y="144"/>
                        <a:pt x="69" y="144"/>
                      </a:cubicBezTo>
                      <a:cubicBezTo>
                        <a:pt x="69" y="144"/>
                        <a:pt x="69" y="144"/>
                        <a:pt x="69" y="144"/>
                      </a:cubicBezTo>
                      <a:cubicBezTo>
                        <a:pt x="69" y="144"/>
                        <a:pt x="69" y="143"/>
                        <a:pt x="69" y="143"/>
                      </a:cubicBezTo>
                      <a:cubicBezTo>
                        <a:pt x="69" y="143"/>
                        <a:pt x="69" y="143"/>
                        <a:pt x="69" y="143"/>
                      </a:cubicBezTo>
                      <a:cubicBezTo>
                        <a:pt x="69" y="143"/>
                        <a:pt x="69" y="143"/>
                        <a:pt x="69" y="143"/>
                      </a:cubicBezTo>
                      <a:cubicBezTo>
                        <a:pt x="69" y="143"/>
                        <a:pt x="69" y="143"/>
                        <a:pt x="69" y="143"/>
                      </a:cubicBezTo>
                      <a:cubicBezTo>
                        <a:pt x="69" y="143"/>
                        <a:pt x="69" y="143"/>
                        <a:pt x="70" y="143"/>
                      </a:cubicBezTo>
                      <a:cubicBezTo>
                        <a:pt x="70" y="143"/>
                        <a:pt x="70" y="143"/>
                        <a:pt x="70" y="143"/>
                      </a:cubicBezTo>
                      <a:cubicBezTo>
                        <a:pt x="70" y="143"/>
                        <a:pt x="70" y="143"/>
                        <a:pt x="70" y="143"/>
                      </a:cubicBezTo>
                      <a:cubicBezTo>
                        <a:pt x="70" y="143"/>
                        <a:pt x="70" y="143"/>
                        <a:pt x="70" y="143"/>
                      </a:cubicBezTo>
                      <a:cubicBezTo>
                        <a:pt x="70" y="143"/>
                        <a:pt x="70" y="143"/>
                        <a:pt x="70" y="143"/>
                      </a:cubicBezTo>
                      <a:cubicBezTo>
                        <a:pt x="70" y="143"/>
                        <a:pt x="70" y="143"/>
                        <a:pt x="70" y="143"/>
                      </a:cubicBezTo>
                      <a:cubicBezTo>
                        <a:pt x="70" y="143"/>
                        <a:pt x="70" y="142"/>
                        <a:pt x="70" y="142"/>
                      </a:cubicBezTo>
                      <a:cubicBezTo>
                        <a:pt x="70" y="142"/>
                        <a:pt x="70" y="142"/>
                        <a:pt x="70" y="142"/>
                      </a:cubicBezTo>
                      <a:cubicBezTo>
                        <a:pt x="70" y="142"/>
                        <a:pt x="70" y="142"/>
                        <a:pt x="70" y="142"/>
                      </a:cubicBezTo>
                      <a:cubicBezTo>
                        <a:pt x="70" y="142"/>
                        <a:pt x="70" y="142"/>
                        <a:pt x="70" y="142"/>
                      </a:cubicBezTo>
                      <a:cubicBezTo>
                        <a:pt x="70" y="142"/>
                        <a:pt x="70" y="142"/>
                        <a:pt x="70" y="142"/>
                      </a:cubicBezTo>
                      <a:cubicBezTo>
                        <a:pt x="70" y="142"/>
                        <a:pt x="70" y="142"/>
                        <a:pt x="70" y="142"/>
                      </a:cubicBezTo>
                      <a:cubicBezTo>
                        <a:pt x="70" y="142"/>
                        <a:pt x="70" y="142"/>
                        <a:pt x="70" y="142"/>
                      </a:cubicBezTo>
                      <a:cubicBezTo>
                        <a:pt x="71" y="142"/>
                        <a:pt x="71" y="142"/>
                        <a:pt x="70" y="141"/>
                      </a:cubicBezTo>
                      <a:cubicBezTo>
                        <a:pt x="70" y="141"/>
                        <a:pt x="70" y="141"/>
                        <a:pt x="70" y="141"/>
                      </a:cubicBezTo>
                      <a:cubicBezTo>
                        <a:pt x="70" y="141"/>
                        <a:pt x="70" y="141"/>
                        <a:pt x="70" y="141"/>
                      </a:cubicBezTo>
                      <a:cubicBezTo>
                        <a:pt x="70" y="141"/>
                        <a:pt x="70" y="141"/>
                        <a:pt x="70" y="141"/>
                      </a:cubicBezTo>
                      <a:cubicBezTo>
                        <a:pt x="70" y="141"/>
                        <a:pt x="70" y="141"/>
                        <a:pt x="70" y="141"/>
                      </a:cubicBezTo>
                      <a:cubicBezTo>
                        <a:pt x="70" y="141"/>
                        <a:pt x="70" y="141"/>
                        <a:pt x="70" y="141"/>
                      </a:cubicBezTo>
                      <a:cubicBezTo>
                        <a:pt x="70" y="141"/>
                        <a:pt x="70" y="141"/>
                        <a:pt x="70" y="141"/>
                      </a:cubicBezTo>
                      <a:cubicBezTo>
                        <a:pt x="70" y="141"/>
                        <a:pt x="70" y="141"/>
                        <a:pt x="70" y="141"/>
                      </a:cubicBezTo>
                      <a:cubicBezTo>
                        <a:pt x="70" y="141"/>
                        <a:pt x="70" y="141"/>
                        <a:pt x="70" y="141"/>
                      </a:cubicBezTo>
                      <a:cubicBezTo>
                        <a:pt x="70" y="141"/>
                        <a:pt x="69" y="141"/>
                        <a:pt x="69" y="141"/>
                      </a:cubicBezTo>
                      <a:cubicBezTo>
                        <a:pt x="69" y="141"/>
                        <a:pt x="69" y="141"/>
                        <a:pt x="69" y="141"/>
                      </a:cubicBezTo>
                      <a:cubicBezTo>
                        <a:pt x="69" y="141"/>
                        <a:pt x="69" y="141"/>
                        <a:pt x="69" y="141"/>
                      </a:cubicBezTo>
                      <a:cubicBezTo>
                        <a:pt x="69" y="141"/>
                        <a:pt x="69" y="141"/>
                        <a:pt x="69" y="141"/>
                      </a:cubicBezTo>
                      <a:cubicBezTo>
                        <a:pt x="69" y="141"/>
                        <a:pt x="69" y="141"/>
                        <a:pt x="69" y="141"/>
                      </a:cubicBezTo>
                      <a:cubicBezTo>
                        <a:pt x="69" y="141"/>
                        <a:pt x="69" y="141"/>
                        <a:pt x="69" y="141"/>
                      </a:cubicBezTo>
                      <a:cubicBezTo>
                        <a:pt x="69" y="141"/>
                        <a:pt x="69" y="141"/>
                        <a:pt x="69" y="141"/>
                      </a:cubicBezTo>
                      <a:cubicBezTo>
                        <a:pt x="69" y="141"/>
                        <a:pt x="69" y="141"/>
                        <a:pt x="69" y="142"/>
                      </a:cubicBezTo>
                      <a:cubicBezTo>
                        <a:pt x="69" y="142"/>
                        <a:pt x="69" y="142"/>
                        <a:pt x="69" y="142"/>
                      </a:cubicBezTo>
                      <a:cubicBezTo>
                        <a:pt x="69" y="142"/>
                        <a:pt x="69" y="142"/>
                        <a:pt x="69" y="142"/>
                      </a:cubicBezTo>
                      <a:cubicBezTo>
                        <a:pt x="69" y="142"/>
                        <a:pt x="69" y="142"/>
                        <a:pt x="69" y="142"/>
                      </a:cubicBezTo>
                      <a:cubicBezTo>
                        <a:pt x="69" y="142"/>
                        <a:pt x="69" y="142"/>
                        <a:pt x="69" y="142"/>
                      </a:cubicBezTo>
                      <a:cubicBezTo>
                        <a:pt x="69" y="142"/>
                        <a:pt x="69" y="142"/>
                        <a:pt x="69" y="142"/>
                      </a:cubicBezTo>
                      <a:cubicBezTo>
                        <a:pt x="69" y="142"/>
                        <a:pt x="69" y="142"/>
                        <a:pt x="69" y="142"/>
                      </a:cubicBezTo>
                      <a:cubicBezTo>
                        <a:pt x="69" y="142"/>
                        <a:pt x="69" y="142"/>
                        <a:pt x="69" y="142"/>
                      </a:cubicBezTo>
                      <a:cubicBezTo>
                        <a:pt x="69" y="142"/>
                        <a:pt x="69" y="142"/>
                        <a:pt x="69" y="142"/>
                      </a:cubicBezTo>
                      <a:cubicBezTo>
                        <a:pt x="69" y="142"/>
                        <a:pt x="69" y="142"/>
                        <a:pt x="69" y="142"/>
                      </a:cubicBezTo>
                      <a:cubicBezTo>
                        <a:pt x="68" y="142"/>
                        <a:pt x="68" y="142"/>
                        <a:pt x="68" y="142"/>
                      </a:cubicBezTo>
                      <a:cubicBezTo>
                        <a:pt x="68" y="142"/>
                        <a:pt x="68" y="142"/>
                        <a:pt x="68" y="142"/>
                      </a:cubicBezTo>
                      <a:cubicBezTo>
                        <a:pt x="68" y="142"/>
                        <a:pt x="68" y="142"/>
                        <a:pt x="68" y="142"/>
                      </a:cubicBezTo>
                      <a:cubicBezTo>
                        <a:pt x="68" y="142"/>
                        <a:pt x="68" y="142"/>
                        <a:pt x="68" y="142"/>
                      </a:cubicBezTo>
                      <a:cubicBezTo>
                        <a:pt x="68" y="142"/>
                        <a:pt x="68" y="142"/>
                        <a:pt x="68" y="142"/>
                      </a:cubicBezTo>
                      <a:cubicBezTo>
                        <a:pt x="68" y="142"/>
                        <a:pt x="68" y="142"/>
                        <a:pt x="68" y="143"/>
                      </a:cubicBezTo>
                      <a:cubicBezTo>
                        <a:pt x="68" y="143"/>
                        <a:pt x="68" y="143"/>
                        <a:pt x="68" y="143"/>
                      </a:cubicBezTo>
                      <a:cubicBezTo>
                        <a:pt x="68" y="143"/>
                        <a:pt x="68" y="143"/>
                        <a:pt x="68" y="143"/>
                      </a:cubicBezTo>
                      <a:cubicBezTo>
                        <a:pt x="68" y="143"/>
                        <a:pt x="67" y="143"/>
                        <a:pt x="67" y="143"/>
                      </a:cubicBezTo>
                      <a:cubicBezTo>
                        <a:pt x="67" y="143"/>
                        <a:pt x="67" y="143"/>
                        <a:pt x="67" y="143"/>
                      </a:cubicBezTo>
                      <a:cubicBezTo>
                        <a:pt x="67" y="143"/>
                        <a:pt x="67" y="143"/>
                        <a:pt x="67" y="143"/>
                      </a:cubicBezTo>
                      <a:cubicBezTo>
                        <a:pt x="67" y="143"/>
                        <a:pt x="67" y="143"/>
                        <a:pt x="67" y="143"/>
                      </a:cubicBezTo>
                      <a:cubicBezTo>
                        <a:pt x="67" y="143"/>
                        <a:pt x="67" y="143"/>
                        <a:pt x="67" y="143"/>
                      </a:cubicBezTo>
                      <a:cubicBezTo>
                        <a:pt x="67" y="143"/>
                        <a:pt x="67" y="143"/>
                        <a:pt x="67" y="143"/>
                      </a:cubicBezTo>
                      <a:cubicBezTo>
                        <a:pt x="67" y="143"/>
                        <a:pt x="67" y="143"/>
                        <a:pt x="67" y="143"/>
                      </a:cubicBezTo>
                      <a:cubicBezTo>
                        <a:pt x="67" y="143"/>
                        <a:pt x="67" y="143"/>
                        <a:pt x="67" y="143"/>
                      </a:cubicBezTo>
                      <a:cubicBezTo>
                        <a:pt x="67" y="143"/>
                        <a:pt x="67" y="143"/>
                        <a:pt x="67" y="143"/>
                      </a:cubicBezTo>
                      <a:cubicBezTo>
                        <a:pt x="67" y="143"/>
                        <a:pt x="67" y="143"/>
                        <a:pt x="67" y="143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6" y="143"/>
                        <a:pt x="66" y="143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5" y="144"/>
                      </a:cubicBezTo>
                      <a:cubicBezTo>
                        <a:pt x="65" y="144"/>
                        <a:pt x="65" y="144"/>
                        <a:pt x="65" y="144"/>
                      </a:cubicBezTo>
                      <a:cubicBezTo>
                        <a:pt x="65" y="144"/>
                        <a:pt x="65" y="144"/>
                        <a:pt x="65" y="144"/>
                      </a:cubicBezTo>
                      <a:cubicBezTo>
                        <a:pt x="65" y="144"/>
                        <a:pt x="65" y="144"/>
                        <a:pt x="65" y="144"/>
                      </a:cubicBezTo>
                      <a:cubicBezTo>
                        <a:pt x="65" y="144"/>
                        <a:pt x="65" y="144"/>
                        <a:pt x="65" y="144"/>
                      </a:cubicBezTo>
                      <a:cubicBezTo>
                        <a:pt x="65" y="144"/>
                        <a:pt x="65" y="144"/>
                        <a:pt x="65" y="144"/>
                      </a:cubicBezTo>
                      <a:cubicBezTo>
                        <a:pt x="65" y="144"/>
                        <a:pt x="65" y="144"/>
                        <a:pt x="65" y="144"/>
                      </a:cubicBezTo>
                      <a:cubicBezTo>
                        <a:pt x="65" y="144"/>
                        <a:pt x="65" y="144"/>
                        <a:pt x="65" y="144"/>
                      </a:cubicBezTo>
                      <a:cubicBezTo>
                        <a:pt x="65" y="144"/>
                        <a:pt x="65" y="144"/>
                        <a:pt x="65" y="144"/>
                      </a:cubicBezTo>
                      <a:cubicBezTo>
                        <a:pt x="65" y="144"/>
                        <a:pt x="65" y="144"/>
                        <a:pt x="65" y="144"/>
                      </a:cubicBezTo>
                      <a:cubicBezTo>
                        <a:pt x="65" y="144"/>
                        <a:pt x="65" y="144"/>
                        <a:pt x="65" y="144"/>
                      </a:cubicBezTo>
                      <a:cubicBezTo>
                        <a:pt x="65" y="144"/>
                        <a:pt x="65" y="144"/>
                        <a:pt x="65" y="144"/>
                      </a:cubicBezTo>
                      <a:cubicBezTo>
                        <a:pt x="65" y="144"/>
                        <a:pt x="65" y="144"/>
                        <a:pt x="65" y="144"/>
                      </a:cubicBezTo>
                      <a:cubicBezTo>
                        <a:pt x="65" y="144"/>
                        <a:pt x="64" y="144"/>
                        <a:pt x="64" y="144"/>
                      </a:cubicBezTo>
                      <a:cubicBezTo>
                        <a:pt x="64" y="144"/>
                        <a:pt x="64" y="144"/>
                        <a:pt x="64" y="144"/>
                      </a:cubicBezTo>
                      <a:cubicBezTo>
                        <a:pt x="64" y="144"/>
                        <a:pt x="64" y="144"/>
                        <a:pt x="64" y="144"/>
                      </a:cubicBezTo>
                      <a:cubicBezTo>
                        <a:pt x="64" y="144"/>
                        <a:pt x="64" y="144"/>
                        <a:pt x="64" y="144"/>
                      </a:cubicBezTo>
                      <a:cubicBezTo>
                        <a:pt x="64" y="144"/>
                        <a:pt x="64" y="144"/>
                        <a:pt x="64" y="144"/>
                      </a:cubicBezTo>
                      <a:cubicBezTo>
                        <a:pt x="64" y="144"/>
                        <a:pt x="64" y="144"/>
                        <a:pt x="64" y="144"/>
                      </a:cubicBezTo>
                      <a:cubicBezTo>
                        <a:pt x="64" y="144"/>
                        <a:pt x="64" y="144"/>
                        <a:pt x="64" y="144"/>
                      </a:cubicBezTo>
                      <a:cubicBezTo>
                        <a:pt x="64" y="145"/>
                        <a:pt x="64" y="145"/>
                        <a:pt x="64" y="145"/>
                      </a:cubicBezTo>
                      <a:cubicBezTo>
                        <a:pt x="64" y="145"/>
                        <a:pt x="64" y="145"/>
                        <a:pt x="64" y="145"/>
                      </a:cubicBezTo>
                      <a:cubicBezTo>
                        <a:pt x="64" y="145"/>
                        <a:pt x="64" y="145"/>
                        <a:pt x="64" y="145"/>
                      </a:cubicBezTo>
                      <a:cubicBezTo>
                        <a:pt x="64" y="145"/>
                        <a:pt x="64" y="145"/>
                        <a:pt x="64" y="145"/>
                      </a:cubicBezTo>
                      <a:cubicBezTo>
                        <a:pt x="63" y="145"/>
                        <a:pt x="63" y="145"/>
                        <a:pt x="63" y="145"/>
                      </a:cubicBezTo>
                      <a:cubicBezTo>
                        <a:pt x="63" y="145"/>
                        <a:pt x="63" y="145"/>
                        <a:pt x="63" y="145"/>
                      </a:cubicBezTo>
                      <a:cubicBezTo>
                        <a:pt x="63" y="145"/>
                        <a:pt x="63" y="145"/>
                        <a:pt x="63" y="145"/>
                      </a:cubicBezTo>
                      <a:cubicBezTo>
                        <a:pt x="63" y="145"/>
                        <a:pt x="63" y="145"/>
                        <a:pt x="63" y="145"/>
                      </a:cubicBezTo>
                      <a:cubicBezTo>
                        <a:pt x="63" y="145"/>
                        <a:pt x="63" y="145"/>
                        <a:pt x="63" y="145"/>
                      </a:cubicBezTo>
                      <a:cubicBezTo>
                        <a:pt x="63" y="145"/>
                        <a:pt x="63" y="145"/>
                        <a:pt x="63" y="145"/>
                      </a:cubicBezTo>
                      <a:cubicBezTo>
                        <a:pt x="63" y="145"/>
                        <a:pt x="63" y="145"/>
                        <a:pt x="63" y="146"/>
                      </a:cubicBezTo>
                      <a:cubicBezTo>
                        <a:pt x="63" y="146"/>
                        <a:pt x="63" y="146"/>
                        <a:pt x="63" y="146"/>
                      </a:cubicBezTo>
                      <a:cubicBezTo>
                        <a:pt x="63" y="146"/>
                        <a:pt x="63" y="146"/>
                        <a:pt x="63" y="146"/>
                      </a:cubicBezTo>
                      <a:cubicBezTo>
                        <a:pt x="63" y="146"/>
                        <a:pt x="63" y="146"/>
                        <a:pt x="63" y="146"/>
                      </a:cubicBezTo>
                      <a:cubicBezTo>
                        <a:pt x="63" y="146"/>
                        <a:pt x="63" y="146"/>
                        <a:pt x="63" y="146"/>
                      </a:cubicBezTo>
                      <a:cubicBezTo>
                        <a:pt x="63" y="146"/>
                        <a:pt x="63" y="146"/>
                        <a:pt x="63" y="146"/>
                      </a:cubicBezTo>
                      <a:cubicBezTo>
                        <a:pt x="63" y="146"/>
                        <a:pt x="63" y="146"/>
                        <a:pt x="63" y="146"/>
                      </a:cubicBezTo>
                      <a:cubicBezTo>
                        <a:pt x="63" y="146"/>
                        <a:pt x="63" y="146"/>
                        <a:pt x="63" y="146"/>
                      </a:cubicBezTo>
                      <a:cubicBezTo>
                        <a:pt x="63" y="146"/>
                        <a:pt x="63" y="146"/>
                        <a:pt x="63" y="146"/>
                      </a:cubicBezTo>
                      <a:cubicBezTo>
                        <a:pt x="63" y="146"/>
                        <a:pt x="63" y="146"/>
                        <a:pt x="63" y="146"/>
                      </a:cubicBezTo>
                      <a:cubicBezTo>
                        <a:pt x="63" y="146"/>
                        <a:pt x="63" y="146"/>
                        <a:pt x="63" y="146"/>
                      </a:cubicBezTo>
                      <a:cubicBezTo>
                        <a:pt x="63" y="146"/>
                        <a:pt x="63" y="146"/>
                        <a:pt x="63" y="146"/>
                      </a:cubicBezTo>
                      <a:cubicBezTo>
                        <a:pt x="63" y="146"/>
                        <a:pt x="63" y="146"/>
                        <a:pt x="63" y="146"/>
                      </a:cubicBezTo>
                      <a:cubicBezTo>
                        <a:pt x="63" y="146"/>
                        <a:pt x="63" y="146"/>
                        <a:pt x="63" y="146"/>
                      </a:cubicBezTo>
                      <a:cubicBezTo>
                        <a:pt x="63" y="147"/>
                        <a:pt x="63" y="147"/>
                        <a:pt x="63" y="147"/>
                      </a:cubicBezTo>
                      <a:cubicBezTo>
                        <a:pt x="63" y="147"/>
                        <a:pt x="63" y="147"/>
                        <a:pt x="63" y="147"/>
                      </a:cubicBezTo>
                      <a:cubicBezTo>
                        <a:pt x="63" y="147"/>
                        <a:pt x="63" y="147"/>
                        <a:pt x="63" y="147"/>
                      </a:cubicBezTo>
                      <a:cubicBezTo>
                        <a:pt x="63" y="147"/>
                        <a:pt x="63" y="147"/>
                        <a:pt x="63" y="147"/>
                      </a:cubicBezTo>
                      <a:cubicBezTo>
                        <a:pt x="63" y="147"/>
                        <a:pt x="63" y="147"/>
                        <a:pt x="63" y="147"/>
                      </a:cubicBezTo>
                      <a:cubicBezTo>
                        <a:pt x="63" y="147"/>
                        <a:pt x="63" y="147"/>
                        <a:pt x="63" y="147"/>
                      </a:cubicBezTo>
                      <a:cubicBezTo>
                        <a:pt x="63" y="147"/>
                        <a:pt x="63" y="147"/>
                        <a:pt x="63" y="147"/>
                      </a:cubicBezTo>
                      <a:cubicBezTo>
                        <a:pt x="63" y="147"/>
                        <a:pt x="63" y="147"/>
                        <a:pt x="63" y="147"/>
                      </a:cubicBezTo>
                      <a:cubicBezTo>
                        <a:pt x="63" y="147"/>
                        <a:pt x="63" y="147"/>
                        <a:pt x="63" y="147"/>
                      </a:cubicBezTo>
                      <a:cubicBezTo>
                        <a:pt x="63" y="147"/>
                        <a:pt x="63" y="147"/>
                        <a:pt x="63" y="147"/>
                      </a:cubicBezTo>
                      <a:cubicBezTo>
                        <a:pt x="63" y="147"/>
                        <a:pt x="62" y="147"/>
                        <a:pt x="62" y="147"/>
                      </a:cubicBezTo>
                      <a:cubicBezTo>
                        <a:pt x="62" y="147"/>
                        <a:pt x="62" y="147"/>
                        <a:pt x="62" y="147"/>
                      </a:cubicBezTo>
                      <a:cubicBezTo>
                        <a:pt x="62" y="147"/>
                        <a:pt x="62" y="147"/>
                        <a:pt x="62" y="147"/>
                      </a:cubicBezTo>
                      <a:cubicBezTo>
                        <a:pt x="62" y="147"/>
                        <a:pt x="62" y="147"/>
                        <a:pt x="62" y="147"/>
                      </a:cubicBezTo>
                      <a:cubicBezTo>
                        <a:pt x="62" y="147"/>
                        <a:pt x="62" y="147"/>
                        <a:pt x="62" y="147"/>
                      </a:cubicBezTo>
                      <a:cubicBezTo>
                        <a:pt x="62" y="147"/>
                        <a:pt x="62" y="147"/>
                        <a:pt x="62" y="147"/>
                      </a:cubicBezTo>
                      <a:cubicBezTo>
                        <a:pt x="62" y="147"/>
                        <a:pt x="62" y="147"/>
                        <a:pt x="62" y="147"/>
                      </a:cubicBezTo>
                      <a:cubicBezTo>
                        <a:pt x="62" y="147"/>
                        <a:pt x="62" y="147"/>
                        <a:pt x="62" y="147"/>
                      </a:cubicBezTo>
                      <a:cubicBezTo>
                        <a:pt x="62" y="148"/>
                        <a:pt x="62" y="148"/>
                        <a:pt x="62" y="148"/>
                      </a:cubicBezTo>
                      <a:cubicBezTo>
                        <a:pt x="62" y="148"/>
                        <a:pt x="62" y="148"/>
                        <a:pt x="62" y="148"/>
                      </a:cubicBezTo>
                      <a:cubicBezTo>
                        <a:pt x="62" y="148"/>
                        <a:pt x="62" y="148"/>
                        <a:pt x="62" y="148"/>
                      </a:cubicBezTo>
                      <a:cubicBezTo>
                        <a:pt x="62" y="148"/>
                        <a:pt x="62" y="148"/>
                        <a:pt x="62" y="148"/>
                      </a:cubicBezTo>
                      <a:cubicBezTo>
                        <a:pt x="62" y="148"/>
                        <a:pt x="61" y="148"/>
                        <a:pt x="61" y="148"/>
                      </a:cubicBezTo>
                      <a:cubicBezTo>
                        <a:pt x="61" y="148"/>
                        <a:pt x="61" y="148"/>
                        <a:pt x="61" y="148"/>
                      </a:cubicBezTo>
                      <a:cubicBezTo>
                        <a:pt x="61" y="148"/>
                        <a:pt x="61" y="148"/>
                        <a:pt x="61" y="148"/>
                      </a:cubicBezTo>
                      <a:cubicBezTo>
                        <a:pt x="61" y="148"/>
                        <a:pt x="61" y="148"/>
                        <a:pt x="61" y="148"/>
                      </a:cubicBezTo>
                      <a:cubicBezTo>
                        <a:pt x="61" y="148"/>
                        <a:pt x="61" y="148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49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49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49"/>
                        <a:pt x="61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49"/>
                        <a:pt x="60" y="148"/>
                        <a:pt x="60" y="148"/>
                      </a:cubicBezTo>
                      <a:cubicBezTo>
                        <a:pt x="60" y="148"/>
                        <a:pt x="60" y="148"/>
                        <a:pt x="60" y="148"/>
                      </a:cubicBezTo>
                      <a:cubicBezTo>
                        <a:pt x="60" y="148"/>
                        <a:pt x="60" y="148"/>
                        <a:pt x="60" y="148"/>
                      </a:cubicBezTo>
                      <a:cubicBezTo>
                        <a:pt x="60" y="148"/>
                        <a:pt x="60" y="148"/>
                        <a:pt x="60" y="148"/>
                      </a:cubicBezTo>
                      <a:cubicBezTo>
                        <a:pt x="60" y="148"/>
                        <a:pt x="60" y="148"/>
                        <a:pt x="60" y="148"/>
                      </a:cubicBezTo>
                      <a:cubicBezTo>
                        <a:pt x="60" y="148"/>
                        <a:pt x="60" y="148"/>
                        <a:pt x="60" y="148"/>
                      </a:cubicBezTo>
                      <a:cubicBezTo>
                        <a:pt x="60" y="148"/>
                        <a:pt x="60" y="148"/>
                        <a:pt x="60" y="148"/>
                      </a:cubicBezTo>
                      <a:cubicBezTo>
                        <a:pt x="60" y="148"/>
                        <a:pt x="60" y="148"/>
                        <a:pt x="60" y="148"/>
                      </a:cubicBezTo>
                      <a:cubicBezTo>
                        <a:pt x="60" y="148"/>
                        <a:pt x="60" y="148"/>
                        <a:pt x="60" y="148"/>
                      </a:cubicBezTo>
                      <a:cubicBezTo>
                        <a:pt x="60" y="148"/>
                        <a:pt x="60" y="148"/>
                        <a:pt x="60" y="148"/>
                      </a:cubicBezTo>
                      <a:cubicBezTo>
                        <a:pt x="60" y="148"/>
                        <a:pt x="60" y="148"/>
                        <a:pt x="60" y="148"/>
                      </a:cubicBezTo>
                      <a:cubicBezTo>
                        <a:pt x="60" y="148"/>
                        <a:pt x="60" y="148"/>
                        <a:pt x="60" y="148"/>
                      </a:cubicBezTo>
                      <a:cubicBezTo>
                        <a:pt x="59" y="148"/>
                        <a:pt x="59" y="147"/>
                        <a:pt x="59" y="147"/>
                      </a:cubicBezTo>
                      <a:cubicBezTo>
                        <a:pt x="59" y="147"/>
                        <a:pt x="59" y="147"/>
                        <a:pt x="59" y="147"/>
                      </a:cubicBezTo>
                      <a:cubicBezTo>
                        <a:pt x="59" y="147"/>
                        <a:pt x="59" y="147"/>
                        <a:pt x="59" y="147"/>
                      </a:cubicBezTo>
                      <a:cubicBezTo>
                        <a:pt x="59" y="147"/>
                        <a:pt x="59" y="147"/>
                        <a:pt x="58" y="147"/>
                      </a:cubicBezTo>
                      <a:cubicBezTo>
                        <a:pt x="58" y="147"/>
                        <a:pt x="58" y="147"/>
                        <a:pt x="58" y="147"/>
                      </a:cubicBezTo>
                      <a:cubicBezTo>
                        <a:pt x="58" y="147"/>
                        <a:pt x="58" y="147"/>
                        <a:pt x="58" y="147"/>
                      </a:cubicBezTo>
                      <a:cubicBezTo>
                        <a:pt x="58" y="147"/>
                        <a:pt x="58" y="147"/>
                        <a:pt x="58" y="147"/>
                      </a:cubicBezTo>
                      <a:cubicBezTo>
                        <a:pt x="58" y="147"/>
                        <a:pt x="58" y="147"/>
                        <a:pt x="58" y="147"/>
                      </a:cubicBezTo>
                      <a:cubicBezTo>
                        <a:pt x="58" y="146"/>
                        <a:pt x="58" y="146"/>
                        <a:pt x="58" y="146"/>
                      </a:cubicBezTo>
                      <a:cubicBezTo>
                        <a:pt x="58" y="146"/>
                        <a:pt x="58" y="146"/>
                        <a:pt x="58" y="146"/>
                      </a:cubicBezTo>
                      <a:cubicBezTo>
                        <a:pt x="58" y="146"/>
                        <a:pt x="57" y="146"/>
                        <a:pt x="57" y="146"/>
                      </a:cubicBezTo>
                      <a:cubicBezTo>
                        <a:pt x="57" y="146"/>
                        <a:pt x="57" y="146"/>
                        <a:pt x="57" y="146"/>
                      </a:cubicBezTo>
                      <a:cubicBezTo>
                        <a:pt x="57" y="146"/>
                        <a:pt x="57" y="146"/>
                        <a:pt x="57" y="146"/>
                      </a:cubicBezTo>
                      <a:cubicBezTo>
                        <a:pt x="57" y="146"/>
                        <a:pt x="57" y="146"/>
                        <a:pt x="57" y="146"/>
                      </a:cubicBezTo>
                      <a:cubicBezTo>
                        <a:pt x="57" y="146"/>
                        <a:pt x="57" y="146"/>
                        <a:pt x="57" y="146"/>
                      </a:cubicBezTo>
                      <a:cubicBezTo>
                        <a:pt x="57" y="146"/>
                        <a:pt x="57" y="146"/>
                        <a:pt x="57" y="146"/>
                      </a:cubicBezTo>
                      <a:cubicBezTo>
                        <a:pt x="57" y="147"/>
                        <a:pt x="57" y="147"/>
                        <a:pt x="57" y="147"/>
                      </a:cubicBezTo>
                      <a:cubicBezTo>
                        <a:pt x="57" y="147"/>
                        <a:pt x="57" y="147"/>
                        <a:pt x="57" y="147"/>
                      </a:cubicBezTo>
                      <a:cubicBezTo>
                        <a:pt x="57" y="147"/>
                        <a:pt x="57" y="147"/>
                        <a:pt x="57" y="147"/>
                      </a:cubicBezTo>
                      <a:cubicBezTo>
                        <a:pt x="57" y="147"/>
                        <a:pt x="57" y="147"/>
                        <a:pt x="57" y="147"/>
                      </a:cubicBezTo>
                      <a:cubicBezTo>
                        <a:pt x="57" y="147"/>
                        <a:pt x="57" y="147"/>
                        <a:pt x="57" y="147"/>
                      </a:cubicBezTo>
                      <a:cubicBezTo>
                        <a:pt x="57" y="147"/>
                        <a:pt x="57" y="147"/>
                        <a:pt x="57" y="147"/>
                      </a:cubicBezTo>
                      <a:cubicBezTo>
                        <a:pt x="57" y="147"/>
                        <a:pt x="57" y="147"/>
                        <a:pt x="57" y="147"/>
                      </a:cubicBezTo>
                      <a:cubicBezTo>
                        <a:pt x="57" y="147"/>
                        <a:pt x="56" y="147"/>
                        <a:pt x="56" y="147"/>
                      </a:cubicBezTo>
                      <a:cubicBezTo>
                        <a:pt x="56" y="147"/>
                        <a:pt x="56" y="147"/>
                        <a:pt x="56" y="147"/>
                      </a:cubicBezTo>
                      <a:cubicBezTo>
                        <a:pt x="56" y="147"/>
                        <a:pt x="56" y="147"/>
                        <a:pt x="56" y="147"/>
                      </a:cubicBezTo>
                      <a:cubicBezTo>
                        <a:pt x="56" y="147"/>
                        <a:pt x="56" y="147"/>
                        <a:pt x="56" y="147"/>
                      </a:cubicBezTo>
                      <a:cubicBezTo>
                        <a:pt x="56" y="147"/>
                        <a:pt x="56" y="147"/>
                        <a:pt x="56" y="147"/>
                      </a:cubicBezTo>
                      <a:cubicBezTo>
                        <a:pt x="56" y="147"/>
                        <a:pt x="56" y="147"/>
                        <a:pt x="56" y="147"/>
                      </a:cubicBezTo>
                      <a:cubicBezTo>
                        <a:pt x="56" y="147"/>
                        <a:pt x="56" y="147"/>
                        <a:pt x="56" y="147"/>
                      </a:cubicBezTo>
                      <a:cubicBezTo>
                        <a:pt x="56" y="147"/>
                        <a:pt x="56" y="147"/>
                        <a:pt x="56" y="147"/>
                      </a:cubicBezTo>
                      <a:cubicBezTo>
                        <a:pt x="55" y="147"/>
                        <a:pt x="55" y="147"/>
                        <a:pt x="55" y="147"/>
                      </a:cubicBezTo>
                      <a:cubicBezTo>
                        <a:pt x="55" y="147"/>
                        <a:pt x="55" y="148"/>
                        <a:pt x="55" y="148"/>
                      </a:cubicBezTo>
                      <a:cubicBezTo>
                        <a:pt x="55" y="148"/>
                        <a:pt x="55" y="148"/>
                        <a:pt x="55" y="148"/>
                      </a:cubicBezTo>
                      <a:cubicBezTo>
                        <a:pt x="55" y="148"/>
                        <a:pt x="55" y="148"/>
                        <a:pt x="55" y="148"/>
                      </a:cubicBezTo>
                      <a:cubicBezTo>
                        <a:pt x="55" y="148"/>
                        <a:pt x="55" y="148"/>
                        <a:pt x="55" y="148"/>
                      </a:cubicBezTo>
                      <a:cubicBezTo>
                        <a:pt x="55" y="148"/>
                        <a:pt x="55" y="148"/>
                        <a:pt x="55" y="148"/>
                      </a:cubicBezTo>
                      <a:cubicBezTo>
                        <a:pt x="55" y="148"/>
                        <a:pt x="54" y="148"/>
                        <a:pt x="54" y="148"/>
                      </a:cubicBezTo>
                      <a:cubicBezTo>
                        <a:pt x="54" y="148"/>
                        <a:pt x="54" y="148"/>
                        <a:pt x="54" y="148"/>
                      </a:cubicBezTo>
                      <a:cubicBezTo>
                        <a:pt x="54" y="148"/>
                        <a:pt x="54" y="148"/>
                        <a:pt x="54" y="148"/>
                      </a:cubicBezTo>
                      <a:cubicBezTo>
                        <a:pt x="54" y="148"/>
                        <a:pt x="54" y="148"/>
                        <a:pt x="54" y="148"/>
                      </a:cubicBezTo>
                      <a:cubicBezTo>
                        <a:pt x="54" y="148"/>
                        <a:pt x="54" y="148"/>
                        <a:pt x="54" y="148"/>
                      </a:cubicBezTo>
                      <a:cubicBezTo>
                        <a:pt x="54" y="148"/>
                        <a:pt x="54" y="148"/>
                        <a:pt x="54" y="148"/>
                      </a:cubicBezTo>
                      <a:cubicBezTo>
                        <a:pt x="54" y="148"/>
                        <a:pt x="54" y="148"/>
                        <a:pt x="54" y="148"/>
                      </a:cubicBezTo>
                      <a:cubicBezTo>
                        <a:pt x="54" y="148"/>
                        <a:pt x="54" y="148"/>
                        <a:pt x="54" y="148"/>
                      </a:cubicBezTo>
                      <a:cubicBezTo>
                        <a:pt x="54" y="148"/>
                        <a:pt x="54" y="148"/>
                        <a:pt x="54" y="148"/>
                      </a:cubicBezTo>
                      <a:cubicBezTo>
                        <a:pt x="54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7"/>
                        <a:pt x="53" y="147"/>
                      </a:cubicBezTo>
                      <a:cubicBezTo>
                        <a:pt x="53" y="147"/>
                        <a:pt x="53" y="147"/>
                        <a:pt x="53" y="147"/>
                      </a:cubicBezTo>
                      <a:cubicBezTo>
                        <a:pt x="53" y="147"/>
                        <a:pt x="53" y="147"/>
                        <a:pt x="53" y="147"/>
                      </a:cubicBezTo>
                      <a:cubicBezTo>
                        <a:pt x="53" y="147"/>
                        <a:pt x="53" y="147"/>
                        <a:pt x="53" y="147"/>
                      </a:cubicBezTo>
                      <a:cubicBezTo>
                        <a:pt x="53" y="147"/>
                        <a:pt x="53" y="147"/>
                        <a:pt x="53" y="147"/>
                      </a:cubicBezTo>
                      <a:cubicBezTo>
                        <a:pt x="53" y="147"/>
                        <a:pt x="53" y="147"/>
                        <a:pt x="53" y="147"/>
                      </a:cubicBezTo>
                      <a:cubicBezTo>
                        <a:pt x="53" y="147"/>
                        <a:pt x="53" y="147"/>
                        <a:pt x="53" y="147"/>
                      </a:cubicBezTo>
                      <a:cubicBezTo>
                        <a:pt x="53" y="147"/>
                        <a:pt x="53" y="147"/>
                        <a:pt x="53" y="147"/>
                      </a:cubicBezTo>
                      <a:cubicBezTo>
                        <a:pt x="53" y="147"/>
                        <a:pt x="53" y="147"/>
                        <a:pt x="53" y="147"/>
                      </a:cubicBezTo>
                      <a:cubicBezTo>
                        <a:pt x="53" y="147"/>
                        <a:pt x="53" y="147"/>
                        <a:pt x="53" y="147"/>
                      </a:cubicBezTo>
                      <a:cubicBezTo>
                        <a:pt x="53" y="147"/>
                        <a:pt x="53" y="147"/>
                        <a:pt x="53" y="147"/>
                      </a:cubicBezTo>
                      <a:cubicBezTo>
                        <a:pt x="53" y="147"/>
                        <a:pt x="53" y="146"/>
                        <a:pt x="53" y="146"/>
                      </a:cubicBezTo>
                      <a:cubicBezTo>
                        <a:pt x="53" y="146"/>
                        <a:pt x="53" y="146"/>
                        <a:pt x="53" y="146"/>
                      </a:cubicBezTo>
                      <a:cubicBezTo>
                        <a:pt x="53" y="146"/>
                        <a:pt x="53" y="146"/>
                        <a:pt x="53" y="146"/>
                      </a:cubicBezTo>
                      <a:cubicBezTo>
                        <a:pt x="53" y="146"/>
                        <a:pt x="52" y="146"/>
                        <a:pt x="52" y="146"/>
                      </a:cubicBezTo>
                      <a:cubicBezTo>
                        <a:pt x="52" y="146"/>
                        <a:pt x="52" y="146"/>
                        <a:pt x="52" y="146"/>
                      </a:cubicBezTo>
                      <a:cubicBezTo>
                        <a:pt x="52" y="146"/>
                        <a:pt x="52" y="146"/>
                        <a:pt x="52" y="146"/>
                      </a:cubicBezTo>
                      <a:cubicBezTo>
                        <a:pt x="52" y="145"/>
                        <a:pt x="52" y="145"/>
                        <a:pt x="52" y="145"/>
                      </a:cubicBezTo>
                      <a:cubicBezTo>
                        <a:pt x="52" y="145"/>
                        <a:pt x="52" y="145"/>
                        <a:pt x="52" y="145"/>
                      </a:cubicBezTo>
                      <a:cubicBezTo>
                        <a:pt x="52" y="145"/>
                        <a:pt x="52" y="145"/>
                        <a:pt x="52" y="145"/>
                      </a:cubicBezTo>
                      <a:cubicBezTo>
                        <a:pt x="52" y="145"/>
                        <a:pt x="52" y="145"/>
                        <a:pt x="52" y="145"/>
                      </a:cubicBezTo>
                      <a:cubicBezTo>
                        <a:pt x="52" y="145"/>
                        <a:pt x="52" y="145"/>
                        <a:pt x="52" y="145"/>
                      </a:cubicBezTo>
                      <a:cubicBezTo>
                        <a:pt x="52" y="145"/>
                        <a:pt x="52" y="145"/>
                        <a:pt x="52" y="145"/>
                      </a:cubicBezTo>
                      <a:cubicBezTo>
                        <a:pt x="52" y="145"/>
                        <a:pt x="52" y="145"/>
                        <a:pt x="52" y="144"/>
                      </a:cubicBezTo>
                      <a:cubicBezTo>
                        <a:pt x="52" y="144"/>
                        <a:pt x="52" y="144"/>
                        <a:pt x="52" y="144"/>
                      </a:cubicBezTo>
                      <a:cubicBezTo>
                        <a:pt x="52" y="144"/>
                        <a:pt x="52" y="144"/>
                        <a:pt x="52" y="144"/>
                      </a:cubicBezTo>
                      <a:cubicBezTo>
                        <a:pt x="52" y="144"/>
                        <a:pt x="52" y="144"/>
                        <a:pt x="52" y="144"/>
                      </a:cubicBezTo>
                      <a:cubicBezTo>
                        <a:pt x="52" y="144"/>
                        <a:pt x="52" y="144"/>
                        <a:pt x="52" y="144"/>
                      </a:cubicBezTo>
                      <a:cubicBezTo>
                        <a:pt x="52" y="144"/>
                        <a:pt x="52" y="144"/>
                        <a:pt x="52" y="144"/>
                      </a:cubicBezTo>
                      <a:cubicBezTo>
                        <a:pt x="52" y="144"/>
                        <a:pt x="52" y="144"/>
                        <a:pt x="52" y="144"/>
                      </a:cubicBezTo>
                      <a:cubicBezTo>
                        <a:pt x="52" y="144"/>
                        <a:pt x="52" y="144"/>
                        <a:pt x="52" y="144"/>
                      </a:cubicBezTo>
                      <a:cubicBezTo>
                        <a:pt x="52" y="144"/>
                        <a:pt x="52" y="144"/>
                        <a:pt x="52" y="144"/>
                      </a:cubicBezTo>
                      <a:cubicBezTo>
                        <a:pt x="52" y="144"/>
                        <a:pt x="51" y="144"/>
                        <a:pt x="51" y="144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ubicBezTo>
                        <a:pt x="51" y="142"/>
                        <a:pt x="51" y="142"/>
                        <a:pt x="51" y="142"/>
                      </a:cubicBezTo>
                      <a:cubicBezTo>
                        <a:pt x="51" y="142"/>
                        <a:pt x="51" y="142"/>
                        <a:pt x="52" y="142"/>
                      </a:cubicBezTo>
                      <a:cubicBezTo>
                        <a:pt x="52" y="142"/>
                        <a:pt x="52" y="142"/>
                        <a:pt x="52" y="142"/>
                      </a:cubicBezTo>
                      <a:cubicBezTo>
                        <a:pt x="52" y="142"/>
                        <a:pt x="52" y="142"/>
                        <a:pt x="52" y="142"/>
                      </a:cubicBezTo>
                      <a:cubicBezTo>
                        <a:pt x="52" y="142"/>
                        <a:pt x="52" y="142"/>
                        <a:pt x="52" y="141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52" y="141"/>
                        <a:pt x="52" y="140"/>
                        <a:pt x="52" y="140"/>
                      </a:cubicBezTo>
                      <a:cubicBezTo>
                        <a:pt x="52" y="140"/>
                        <a:pt x="52" y="140"/>
                        <a:pt x="52" y="140"/>
                      </a:cubicBezTo>
                      <a:cubicBezTo>
                        <a:pt x="52" y="140"/>
                        <a:pt x="52" y="140"/>
                        <a:pt x="52" y="140"/>
                      </a:cubicBezTo>
                      <a:cubicBezTo>
                        <a:pt x="52" y="140"/>
                        <a:pt x="52" y="140"/>
                        <a:pt x="52" y="140"/>
                      </a:cubicBezTo>
                      <a:cubicBezTo>
                        <a:pt x="52" y="140"/>
                        <a:pt x="52" y="140"/>
                        <a:pt x="52" y="140"/>
                      </a:cubicBezTo>
                      <a:cubicBezTo>
                        <a:pt x="52" y="140"/>
                        <a:pt x="52" y="140"/>
                        <a:pt x="52" y="140"/>
                      </a:cubicBezTo>
                      <a:cubicBezTo>
                        <a:pt x="52" y="140"/>
                        <a:pt x="52" y="140"/>
                        <a:pt x="52" y="140"/>
                      </a:cubicBezTo>
                      <a:cubicBezTo>
                        <a:pt x="52" y="140"/>
                        <a:pt x="52" y="140"/>
                        <a:pt x="52" y="140"/>
                      </a:cubicBezTo>
                      <a:cubicBezTo>
                        <a:pt x="52" y="140"/>
                        <a:pt x="52" y="140"/>
                        <a:pt x="52" y="139"/>
                      </a:cubicBezTo>
                      <a:cubicBezTo>
                        <a:pt x="52" y="139"/>
                        <a:pt x="52" y="139"/>
                        <a:pt x="52" y="139"/>
                      </a:cubicBezTo>
                      <a:cubicBezTo>
                        <a:pt x="52" y="139"/>
                        <a:pt x="52" y="139"/>
                        <a:pt x="52" y="139"/>
                      </a:cubicBezTo>
                      <a:cubicBezTo>
                        <a:pt x="52" y="139"/>
                        <a:pt x="52" y="139"/>
                        <a:pt x="52" y="139"/>
                      </a:cubicBezTo>
                      <a:cubicBezTo>
                        <a:pt x="52" y="139"/>
                        <a:pt x="52" y="139"/>
                        <a:pt x="52" y="139"/>
                      </a:cubicBezTo>
                      <a:cubicBezTo>
                        <a:pt x="52" y="139"/>
                        <a:pt x="52" y="139"/>
                        <a:pt x="52" y="139"/>
                      </a:cubicBezTo>
                      <a:cubicBezTo>
                        <a:pt x="52" y="138"/>
                        <a:pt x="52" y="138"/>
                        <a:pt x="52" y="138"/>
                      </a:cubicBezTo>
                      <a:cubicBezTo>
                        <a:pt x="52" y="138"/>
                        <a:pt x="52" y="138"/>
                        <a:pt x="52" y="138"/>
                      </a:cubicBezTo>
                      <a:cubicBezTo>
                        <a:pt x="52" y="138"/>
                        <a:pt x="52" y="138"/>
                        <a:pt x="52" y="138"/>
                      </a:cubicBezTo>
                      <a:cubicBezTo>
                        <a:pt x="52" y="138"/>
                        <a:pt x="52" y="138"/>
                        <a:pt x="52" y="138"/>
                      </a:cubicBezTo>
                      <a:cubicBezTo>
                        <a:pt x="52" y="138"/>
                        <a:pt x="52" y="138"/>
                        <a:pt x="52" y="138"/>
                      </a:cubicBezTo>
                      <a:cubicBezTo>
                        <a:pt x="52" y="138"/>
                        <a:pt x="52" y="138"/>
                        <a:pt x="52" y="138"/>
                      </a:cubicBezTo>
                      <a:cubicBezTo>
                        <a:pt x="52" y="138"/>
                        <a:pt x="53" y="138"/>
                        <a:pt x="53" y="138"/>
                      </a:cubicBezTo>
                      <a:cubicBezTo>
                        <a:pt x="53" y="138"/>
                        <a:pt x="53" y="138"/>
                        <a:pt x="53" y="138"/>
                      </a:cubicBezTo>
                      <a:cubicBezTo>
                        <a:pt x="53" y="138"/>
                        <a:pt x="53" y="138"/>
                        <a:pt x="53" y="138"/>
                      </a:cubicBezTo>
                      <a:cubicBezTo>
                        <a:pt x="53" y="137"/>
                        <a:pt x="53" y="137"/>
                        <a:pt x="53" y="137"/>
                      </a:cubicBezTo>
                      <a:cubicBezTo>
                        <a:pt x="53" y="137"/>
                        <a:pt x="53" y="137"/>
                        <a:pt x="53" y="137"/>
                      </a:cubicBezTo>
                      <a:cubicBezTo>
                        <a:pt x="53" y="137"/>
                        <a:pt x="53" y="137"/>
                        <a:pt x="53" y="137"/>
                      </a:cubicBezTo>
                      <a:cubicBezTo>
                        <a:pt x="53" y="137"/>
                        <a:pt x="53" y="137"/>
                        <a:pt x="53" y="137"/>
                      </a:cubicBezTo>
                      <a:cubicBezTo>
                        <a:pt x="53" y="137"/>
                        <a:pt x="53" y="137"/>
                        <a:pt x="53" y="137"/>
                      </a:cubicBezTo>
                      <a:cubicBezTo>
                        <a:pt x="53" y="137"/>
                        <a:pt x="53" y="137"/>
                        <a:pt x="53" y="137"/>
                      </a:cubicBezTo>
                      <a:cubicBezTo>
                        <a:pt x="53" y="137"/>
                        <a:pt x="53" y="137"/>
                        <a:pt x="53" y="137"/>
                      </a:cubicBezTo>
                      <a:cubicBezTo>
                        <a:pt x="53" y="137"/>
                        <a:pt x="53" y="137"/>
                        <a:pt x="53" y="137"/>
                      </a:cubicBezTo>
                      <a:cubicBezTo>
                        <a:pt x="53" y="137"/>
                        <a:pt x="53" y="137"/>
                        <a:pt x="53" y="137"/>
                      </a:cubicBezTo>
                      <a:cubicBezTo>
                        <a:pt x="53" y="137"/>
                        <a:pt x="53" y="137"/>
                        <a:pt x="53" y="137"/>
                      </a:cubicBezTo>
                      <a:cubicBezTo>
                        <a:pt x="53" y="137"/>
                        <a:pt x="53" y="137"/>
                        <a:pt x="53" y="136"/>
                      </a:cubicBezTo>
                      <a:cubicBezTo>
                        <a:pt x="53" y="136"/>
                        <a:pt x="53" y="136"/>
                        <a:pt x="53" y="136"/>
                      </a:cubicBezTo>
                      <a:cubicBezTo>
                        <a:pt x="53" y="136"/>
                        <a:pt x="53" y="136"/>
                        <a:pt x="53" y="136"/>
                      </a:cubicBezTo>
                      <a:cubicBezTo>
                        <a:pt x="53" y="136"/>
                        <a:pt x="53" y="136"/>
                        <a:pt x="53" y="136"/>
                      </a:cubicBezTo>
                      <a:cubicBezTo>
                        <a:pt x="53" y="136"/>
                        <a:pt x="53" y="136"/>
                        <a:pt x="53" y="136"/>
                      </a:cubicBezTo>
                      <a:cubicBezTo>
                        <a:pt x="53" y="136"/>
                        <a:pt x="53" y="136"/>
                        <a:pt x="53" y="136"/>
                      </a:cubicBezTo>
                      <a:cubicBezTo>
                        <a:pt x="53" y="136"/>
                        <a:pt x="53" y="136"/>
                        <a:pt x="53" y="136"/>
                      </a:cubicBezTo>
                      <a:cubicBezTo>
                        <a:pt x="53" y="136"/>
                        <a:pt x="53" y="136"/>
                        <a:pt x="53" y="136"/>
                      </a:cubicBezTo>
                      <a:cubicBezTo>
                        <a:pt x="53" y="136"/>
                        <a:pt x="53" y="136"/>
                        <a:pt x="53" y="136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3" y="135"/>
                        <a:pt x="53" y="135"/>
                        <a:pt x="54" y="135"/>
                      </a:cubicBezTo>
                      <a:cubicBezTo>
                        <a:pt x="54" y="135"/>
                        <a:pt x="54" y="135"/>
                        <a:pt x="54" y="135"/>
                      </a:cubicBezTo>
                      <a:cubicBezTo>
                        <a:pt x="54" y="135"/>
                        <a:pt x="54" y="135"/>
                        <a:pt x="54" y="135"/>
                      </a:cubicBezTo>
                      <a:cubicBezTo>
                        <a:pt x="54" y="135"/>
                        <a:pt x="54" y="135"/>
                        <a:pt x="54" y="135"/>
                      </a:cubicBezTo>
                      <a:cubicBezTo>
                        <a:pt x="54" y="135"/>
                        <a:pt x="54" y="135"/>
                        <a:pt x="54" y="135"/>
                      </a:cubicBezTo>
                      <a:cubicBezTo>
                        <a:pt x="54" y="135"/>
                        <a:pt x="54" y="135"/>
                        <a:pt x="54" y="135"/>
                      </a:cubicBezTo>
                      <a:cubicBezTo>
                        <a:pt x="54" y="135"/>
                        <a:pt x="54" y="135"/>
                        <a:pt x="54" y="135"/>
                      </a:cubicBezTo>
                      <a:cubicBezTo>
                        <a:pt x="54" y="135"/>
                        <a:pt x="54" y="135"/>
                        <a:pt x="54" y="135"/>
                      </a:cubicBezTo>
                      <a:cubicBezTo>
                        <a:pt x="53" y="134"/>
                        <a:pt x="53" y="134"/>
                        <a:pt x="53" y="134"/>
                      </a:cubicBezTo>
                      <a:cubicBezTo>
                        <a:pt x="53" y="134"/>
                        <a:pt x="53" y="134"/>
                        <a:pt x="53" y="134"/>
                      </a:cubicBezTo>
                      <a:cubicBezTo>
                        <a:pt x="53" y="134"/>
                        <a:pt x="53" y="134"/>
                        <a:pt x="53" y="134"/>
                      </a:cubicBezTo>
                      <a:cubicBezTo>
                        <a:pt x="53" y="134"/>
                        <a:pt x="53" y="134"/>
                        <a:pt x="53" y="134"/>
                      </a:cubicBezTo>
                      <a:cubicBezTo>
                        <a:pt x="53" y="134"/>
                        <a:pt x="53" y="134"/>
                        <a:pt x="53" y="134"/>
                      </a:cubicBezTo>
                      <a:cubicBezTo>
                        <a:pt x="53" y="134"/>
                        <a:pt x="53" y="134"/>
                        <a:pt x="53" y="134"/>
                      </a:cubicBezTo>
                      <a:cubicBezTo>
                        <a:pt x="53" y="134"/>
                        <a:pt x="53" y="134"/>
                        <a:pt x="53" y="134"/>
                      </a:cubicBezTo>
                      <a:cubicBezTo>
                        <a:pt x="53" y="134"/>
                        <a:pt x="53" y="134"/>
                        <a:pt x="53" y="134"/>
                      </a:cubicBezTo>
                      <a:cubicBezTo>
                        <a:pt x="53" y="134"/>
                        <a:pt x="53" y="134"/>
                        <a:pt x="53" y="134"/>
                      </a:cubicBezTo>
                      <a:cubicBezTo>
                        <a:pt x="53" y="134"/>
                        <a:pt x="53" y="134"/>
                        <a:pt x="53" y="134"/>
                      </a:cubicBezTo>
                      <a:cubicBezTo>
                        <a:pt x="53" y="134"/>
                        <a:pt x="53" y="134"/>
                        <a:pt x="53" y="134"/>
                      </a:cubicBezTo>
                      <a:cubicBezTo>
                        <a:pt x="53" y="134"/>
                        <a:pt x="53" y="134"/>
                        <a:pt x="53" y="134"/>
                      </a:cubicBezTo>
                      <a:cubicBezTo>
                        <a:pt x="53" y="134"/>
                        <a:pt x="53" y="134"/>
                        <a:pt x="53" y="134"/>
                      </a:cubicBezTo>
                      <a:cubicBezTo>
                        <a:pt x="53" y="134"/>
                        <a:pt x="53" y="134"/>
                        <a:pt x="53" y="134"/>
                      </a:cubicBezTo>
                      <a:cubicBezTo>
                        <a:pt x="53" y="134"/>
                        <a:pt x="52" y="134"/>
                        <a:pt x="52" y="134"/>
                      </a:cubicBezTo>
                      <a:cubicBezTo>
                        <a:pt x="52" y="134"/>
                        <a:pt x="53" y="134"/>
                        <a:pt x="53" y="134"/>
                      </a:cubicBezTo>
                      <a:cubicBezTo>
                        <a:pt x="53" y="134"/>
                        <a:pt x="53" y="134"/>
                        <a:pt x="53" y="134"/>
                      </a:cubicBezTo>
                      <a:cubicBezTo>
                        <a:pt x="53" y="134"/>
                        <a:pt x="53" y="134"/>
                        <a:pt x="53" y="134"/>
                      </a:cubicBezTo>
                      <a:cubicBezTo>
                        <a:pt x="53" y="134"/>
                        <a:pt x="53" y="134"/>
                        <a:pt x="53" y="134"/>
                      </a:cubicBezTo>
                      <a:cubicBezTo>
                        <a:pt x="52" y="133"/>
                        <a:pt x="52" y="133"/>
                        <a:pt x="52" y="133"/>
                      </a:cubicBezTo>
                      <a:cubicBezTo>
                        <a:pt x="52" y="133"/>
                        <a:pt x="52" y="133"/>
                        <a:pt x="52" y="133"/>
                      </a:cubicBezTo>
                      <a:cubicBezTo>
                        <a:pt x="52" y="133"/>
                        <a:pt x="52" y="133"/>
                        <a:pt x="52" y="133"/>
                      </a:cubicBezTo>
                      <a:cubicBezTo>
                        <a:pt x="52" y="133"/>
                        <a:pt x="52" y="133"/>
                        <a:pt x="52" y="133"/>
                      </a:cubicBezTo>
                      <a:cubicBezTo>
                        <a:pt x="52" y="133"/>
                        <a:pt x="52" y="133"/>
                        <a:pt x="52" y="133"/>
                      </a:cubicBezTo>
                      <a:cubicBezTo>
                        <a:pt x="52" y="133"/>
                        <a:pt x="52" y="133"/>
                        <a:pt x="52" y="133"/>
                      </a:cubicBezTo>
                      <a:cubicBezTo>
                        <a:pt x="52" y="133"/>
                        <a:pt x="52" y="133"/>
                        <a:pt x="52" y="133"/>
                      </a:cubicBezTo>
                      <a:cubicBezTo>
                        <a:pt x="52" y="133"/>
                        <a:pt x="52" y="133"/>
                        <a:pt x="52" y="133"/>
                      </a:cubicBezTo>
                      <a:cubicBezTo>
                        <a:pt x="52" y="133"/>
                        <a:pt x="52" y="133"/>
                        <a:pt x="52" y="133"/>
                      </a:cubicBezTo>
                      <a:cubicBezTo>
                        <a:pt x="52" y="133"/>
                        <a:pt x="52" y="133"/>
                        <a:pt x="52" y="133"/>
                      </a:cubicBezTo>
                      <a:cubicBezTo>
                        <a:pt x="52" y="133"/>
                        <a:pt x="51" y="133"/>
                        <a:pt x="51" y="133"/>
                      </a:cubicBezTo>
                      <a:cubicBezTo>
                        <a:pt x="51" y="133"/>
                        <a:pt x="51" y="133"/>
                        <a:pt x="51" y="133"/>
                      </a:cubicBezTo>
                      <a:cubicBezTo>
                        <a:pt x="51" y="133"/>
                        <a:pt x="51" y="133"/>
                        <a:pt x="51" y="133"/>
                      </a:cubicBezTo>
                      <a:cubicBezTo>
                        <a:pt x="51" y="133"/>
                        <a:pt x="51" y="133"/>
                        <a:pt x="51" y="133"/>
                      </a:cubicBezTo>
                      <a:cubicBezTo>
                        <a:pt x="51" y="133"/>
                        <a:pt x="51" y="133"/>
                        <a:pt x="51" y="133"/>
                      </a:cubicBezTo>
                      <a:cubicBezTo>
                        <a:pt x="51" y="133"/>
                        <a:pt x="51" y="133"/>
                        <a:pt x="50" y="133"/>
                      </a:cubicBezTo>
                      <a:cubicBezTo>
                        <a:pt x="50" y="133"/>
                        <a:pt x="50" y="133"/>
                        <a:pt x="50" y="133"/>
                      </a:cubicBezTo>
                      <a:cubicBezTo>
                        <a:pt x="50" y="133"/>
                        <a:pt x="50" y="133"/>
                        <a:pt x="50" y="133"/>
                      </a:cubicBezTo>
                      <a:cubicBezTo>
                        <a:pt x="50" y="133"/>
                        <a:pt x="50" y="133"/>
                        <a:pt x="50" y="133"/>
                      </a:cubicBezTo>
                      <a:cubicBezTo>
                        <a:pt x="50" y="133"/>
                        <a:pt x="50" y="133"/>
                        <a:pt x="50" y="133"/>
                      </a:cubicBezTo>
                      <a:cubicBezTo>
                        <a:pt x="50" y="133"/>
                        <a:pt x="50" y="133"/>
                        <a:pt x="50" y="133"/>
                      </a:cubicBezTo>
                      <a:cubicBezTo>
                        <a:pt x="50" y="133"/>
                        <a:pt x="50" y="133"/>
                        <a:pt x="50" y="133"/>
                      </a:cubicBezTo>
                      <a:cubicBezTo>
                        <a:pt x="50" y="133"/>
                        <a:pt x="50" y="133"/>
                        <a:pt x="50" y="133"/>
                      </a:cubicBezTo>
                      <a:cubicBezTo>
                        <a:pt x="50" y="133"/>
                        <a:pt x="50" y="133"/>
                        <a:pt x="50" y="13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9" y="133"/>
                        <a:pt x="48" y="133"/>
                        <a:pt x="48" y="133"/>
                      </a:cubicBezTo>
                      <a:cubicBezTo>
                        <a:pt x="48" y="133"/>
                        <a:pt x="48" y="133"/>
                        <a:pt x="48" y="133"/>
                      </a:cubicBezTo>
                      <a:cubicBezTo>
                        <a:pt x="48" y="133"/>
                        <a:pt x="48" y="133"/>
                        <a:pt x="48" y="133"/>
                      </a:cubicBezTo>
                      <a:cubicBezTo>
                        <a:pt x="48" y="133"/>
                        <a:pt x="48" y="133"/>
                        <a:pt x="48" y="133"/>
                      </a:cubicBezTo>
                      <a:cubicBezTo>
                        <a:pt x="48" y="133"/>
                        <a:pt x="48" y="133"/>
                        <a:pt x="48" y="133"/>
                      </a:cubicBezTo>
                      <a:cubicBezTo>
                        <a:pt x="48" y="133"/>
                        <a:pt x="48" y="133"/>
                        <a:pt x="48" y="133"/>
                      </a:cubicBezTo>
                      <a:cubicBezTo>
                        <a:pt x="48" y="133"/>
                        <a:pt x="48" y="133"/>
                        <a:pt x="48" y="133"/>
                      </a:cubicBezTo>
                      <a:cubicBezTo>
                        <a:pt x="48" y="133"/>
                        <a:pt x="47" y="133"/>
                        <a:pt x="47" y="133"/>
                      </a:cubicBezTo>
                      <a:cubicBezTo>
                        <a:pt x="47" y="133"/>
                        <a:pt x="47" y="133"/>
                        <a:pt x="47" y="133"/>
                      </a:cubicBezTo>
                      <a:cubicBezTo>
                        <a:pt x="47" y="133"/>
                        <a:pt x="47" y="133"/>
                        <a:pt x="47" y="133"/>
                      </a:cubicBezTo>
                      <a:cubicBezTo>
                        <a:pt x="47" y="133"/>
                        <a:pt x="47" y="133"/>
                        <a:pt x="47" y="133"/>
                      </a:cubicBezTo>
                      <a:cubicBezTo>
                        <a:pt x="47" y="133"/>
                        <a:pt x="47" y="133"/>
                        <a:pt x="47" y="133"/>
                      </a:cubicBezTo>
                      <a:cubicBezTo>
                        <a:pt x="47" y="133"/>
                        <a:pt x="47" y="133"/>
                        <a:pt x="47" y="133"/>
                      </a:cubicBezTo>
                      <a:cubicBezTo>
                        <a:pt x="47" y="133"/>
                        <a:pt x="47" y="133"/>
                        <a:pt x="47" y="133"/>
                      </a:cubicBezTo>
                      <a:cubicBezTo>
                        <a:pt x="47" y="133"/>
                        <a:pt x="47" y="132"/>
                        <a:pt x="47" y="132"/>
                      </a:cubicBezTo>
                      <a:cubicBezTo>
                        <a:pt x="47" y="132"/>
                        <a:pt x="47" y="133"/>
                        <a:pt x="47" y="133"/>
                      </a:cubicBezTo>
                      <a:cubicBezTo>
                        <a:pt x="47" y="133"/>
                        <a:pt x="47" y="133"/>
                        <a:pt x="47" y="133"/>
                      </a:cubicBezTo>
                      <a:cubicBezTo>
                        <a:pt x="47" y="133"/>
                        <a:pt x="47" y="133"/>
                        <a:pt x="47" y="133"/>
                      </a:cubicBezTo>
                      <a:cubicBezTo>
                        <a:pt x="47" y="133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3"/>
                        <a:pt x="46" y="132"/>
                        <a:pt x="46" y="132"/>
                      </a:cubicBezTo>
                      <a:cubicBezTo>
                        <a:pt x="46" y="132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5" y="133"/>
                        <a:pt x="45" y="133"/>
                        <a:pt x="45" y="133"/>
                      </a:cubicBezTo>
                      <a:cubicBezTo>
                        <a:pt x="45" y="133"/>
                        <a:pt x="45" y="133"/>
                        <a:pt x="45" y="132"/>
                      </a:cubicBezTo>
                      <a:cubicBezTo>
                        <a:pt x="45" y="132"/>
                        <a:pt x="45" y="132"/>
                        <a:pt x="45" y="132"/>
                      </a:cubicBezTo>
                      <a:cubicBezTo>
                        <a:pt x="45" y="132"/>
                        <a:pt x="46" y="132"/>
                        <a:pt x="46" y="132"/>
                      </a:cubicBezTo>
                      <a:cubicBezTo>
                        <a:pt x="46" y="132"/>
                        <a:pt x="46" y="132"/>
                        <a:pt x="46" y="132"/>
                      </a:cubicBezTo>
                      <a:cubicBezTo>
                        <a:pt x="46" y="132"/>
                        <a:pt x="46" y="132"/>
                        <a:pt x="46" y="132"/>
                      </a:cubicBezTo>
                      <a:cubicBezTo>
                        <a:pt x="46" y="132"/>
                        <a:pt x="46" y="132"/>
                        <a:pt x="46" y="132"/>
                      </a:cubicBezTo>
                      <a:cubicBezTo>
                        <a:pt x="46" y="132"/>
                        <a:pt x="46" y="132"/>
                        <a:pt x="46" y="132"/>
                      </a:cubicBezTo>
                      <a:cubicBezTo>
                        <a:pt x="46" y="132"/>
                        <a:pt x="46" y="132"/>
                        <a:pt x="46" y="132"/>
                      </a:cubicBezTo>
                      <a:cubicBezTo>
                        <a:pt x="46" y="132"/>
                        <a:pt x="46" y="132"/>
                        <a:pt x="46" y="132"/>
                      </a:cubicBezTo>
                      <a:cubicBezTo>
                        <a:pt x="46" y="132"/>
                        <a:pt x="46" y="132"/>
                        <a:pt x="46" y="132"/>
                      </a:cubicBezTo>
                      <a:cubicBezTo>
                        <a:pt x="46" y="132"/>
                        <a:pt x="46" y="132"/>
                        <a:pt x="46" y="132"/>
                      </a:cubicBezTo>
                      <a:cubicBezTo>
                        <a:pt x="46" y="132"/>
                        <a:pt x="46" y="132"/>
                        <a:pt x="46" y="132"/>
                      </a:cubicBezTo>
                      <a:cubicBezTo>
                        <a:pt x="46" y="132"/>
                        <a:pt x="46" y="132"/>
                        <a:pt x="46" y="132"/>
                      </a:cubicBezTo>
                      <a:cubicBezTo>
                        <a:pt x="46" y="132"/>
                        <a:pt x="46" y="132"/>
                        <a:pt x="46" y="131"/>
                      </a:cubicBezTo>
                      <a:cubicBezTo>
                        <a:pt x="46" y="131"/>
                        <a:pt x="46" y="131"/>
                        <a:pt x="46" y="131"/>
                      </a:cubicBezTo>
                      <a:cubicBezTo>
                        <a:pt x="46" y="131"/>
                        <a:pt x="46" y="131"/>
                        <a:pt x="47" y="131"/>
                      </a:cubicBezTo>
                      <a:cubicBezTo>
                        <a:pt x="47" y="131"/>
                        <a:pt x="47" y="131"/>
                        <a:pt x="47" y="131"/>
                      </a:cubicBezTo>
                      <a:cubicBezTo>
                        <a:pt x="47" y="131"/>
                        <a:pt x="47" y="131"/>
                        <a:pt x="47" y="131"/>
                      </a:cubicBezTo>
                      <a:cubicBezTo>
                        <a:pt x="47" y="131"/>
                        <a:pt x="47" y="130"/>
                        <a:pt x="47" y="130"/>
                      </a:cubicBezTo>
                      <a:cubicBezTo>
                        <a:pt x="47" y="130"/>
                        <a:pt x="47" y="130"/>
                        <a:pt x="47" y="130"/>
                      </a:cubicBezTo>
                      <a:cubicBezTo>
                        <a:pt x="47" y="130"/>
                        <a:pt x="47" y="130"/>
                        <a:pt x="47" y="130"/>
                      </a:cubicBezTo>
                      <a:cubicBezTo>
                        <a:pt x="47" y="130"/>
                        <a:pt x="47" y="130"/>
                        <a:pt x="47" y="130"/>
                      </a:cubicBezTo>
                      <a:cubicBezTo>
                        <a:pt x="47" y="130"/>
                        <a:pt x="47" y="130"/>
                        <a:pt x="47" y="130"/>
                      </a:cubicBezTo>
                      <a:cubicBezTo>
                        <a:pt x="47" y="129"/>
                        <a:pt x="47" y="129"/>
                        <a:pt x="47" y="129"/>
                      </a:cubicBezTo>
                      <a:cubicBezTo>
                        <a:pt x="47" y="129"/>
                        <a:pt x="47" y="129"/>
                        <a:pt x="47" y="129"/>
                      </a:cubicBezTo>
                      <a:cubicBezTo>
                        <a:pt x="47" y="129"/>
                        <a:pt x="47" y="129"/>
                        <a:pt x="47" y="129"/>
                      </a:cubicBezTo>
                      <a:cubicBezTo>
                        <a:pt x="47" y="129"/>
                        <a:pt x="47" y="129"/>
                        <a:pt x="47" y="129"/>
                      </a:cubicBezTo>
                      <a:cubicBezTo>
                        <a:pt x="47" y="129"/>
                        <a:pt x="47" y="129"/>
                        <a:pt x="47" y="129"/>
                      </a:cubicBezTo>
                      <a:cubicBezTo>
                        <a:pt x="47" y="128"/>
                        <a:pt x="47" y="128"/>
                        <a:pt x="47" y="128"/>
                      </a:cubicBezTo>
                      <a:cubicBezTo>
                        <a:pt x="47" y="128"/>
                        <a:pt x="47" y="128"/>
                        <a:pt x="47" y="128"/>
                      </a:cubicBezTo>
                      <a:cubicBezTo>
                        <a:pt x="47" y="128"/>
                        <a:pt x="48" y="128"/>
                        <a:pt x="48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8" y="128"/>
                        <a:pt x="48" y="128"/>
                        <a:pt x="47" y="128"/>
                      </a:cubicBezTo>
                      <a:cubicBezTo>
                        <a:pt x="47" y="128"/>
                        <a:pt x="47" y="128"/>
                        <a:pt x="47" y="128"/>
                      </a:cubicBezTo>
                      <a:cubicBezTo>
                        <a:pt x="47" y="128"/>
                        <a:pt x="48" y="128"/>
                        <a:pt x="48" y="127"/>
                      </a:cubicBezTo>
                      <a:cubicBezTo>
                        <a:pt x="48" y="127"/>
                        <a:pt x="48" y="127"/>
                        <a:pt x="48" y="127"/>
                      </a:cubicBezTo>
                      <a:cubicBezTo>
                        <a:pt x="48" y="127"/>
                        <a:pt x="48" y="127"/>
                        <a:pt x="48" y="127"/>
                      </a:cubicBezTo>
                      <a:cubicBezTo>
                        <a:pt x="48" y="127"/>
                        <a:pt x="48" y="127"/>
                        <a:pt x="48" y="127"/>
                      </a:cubicBezTo>
                      <a:cubicBezTo>
                        <a:pt x="48" y="127"/>
                        <a:pt x="48" y="127"/>
                        <a:pt x="48" y="127"/>
                      </a:cubicBezTo>
                      <a:cubicBezTo>
                        <a:pt x="48" y="127"/>
                        <a:pt x="48" y="127"/>
                        <a:pt x="48" y="127"/>
                      </a:cubicBezTo>
                      <a:cubicBezTo>
                        <a:pt x="48" y="127"/>
                        <a:pt x="48" y="127"/>
                        <a:pt x="48" y="127"/>
                      </a:cubicBezTo>
                      <a:cubicBezTo>
                        <a:pt x="48" y="127"/>
                        <a:pt x="48" y="127"/>
                        <a:pt x="48" y="127"/>
                      </a:cubicBezTo>
                      <a:cubicBezTo>
                        <a:pt x="48" y="127"/>
                        <a:pt x="48" y="127"/>
                        <a:pt x="48" y="127"/>
                      </a:cubicBezTo>
                      <a:cubicBezTo>
                        <a:pt x="48" y="127"/>
                        <a:pt x="48" y="127"/>
                        <a:pt x="48" y="127"/>
                      </a:cubicBezTo>
                      <a:cubicBezTo>
                        <a:pt x="48" y="127"/>
                        <a:pt x="48" y="127"/>
                        <a:pt x="48" y="127"/>
                      </a:cubicBezTo>
                      <a:cubicBezTo>
                        <a:pt x="48" y="127"/>
                        <a:pt x="48" y="127"/>
                        <a:pt x="48" y="127"/>
                      </a:cubicBezTo>
                      <a:cubicBezTo>
                        <a:pt x="48" y="127"/>
                        <a:pt x="48" y="127"/>
                        <a:pt x="48" y="127"/>
                      </a:cubicBezTo>
                      <a:cubicBezTo>
                        <a:pt x="48" y="127"/>
                        <a:pt x="48" y="127"/>
                        <a:pt x="48" y="127"/>
                      </a:cubicBezTo>
                      <a:cubicBezTo>
                        <a:pt x="48" y="127"/>
                        <a:pt x="48" y="127"/>
                        <a:pt x="48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8" y="127"/>
                        <a:pt x="48" y="127"/>
                        <a:pt x="48" y="127"/>
                      </a:cubicBezTo>
                      <a:cubicBezTo>
                        <a:pt x="48" y="127"/>
                        <a:pt x="48" y="127"/>
                        <a:pt x="48" y="127"/>
                      </a:cubicBezTo>
                      <a:cubicBezTo>
                        <a:pt x="48" y="127"/>
                        <a:pt x="48" y="127"/>
                        <a:pt x="48" y="127"/>
                      </a:cubicBezTo>
                      <a:cubicBezTo>
                        <a:pt x="48" y="127"/>
                        <a:pt x="48" y="127"/>
                        <a:pt x="48" y="127"/>
                      </a:cubicBezTo>
                      <a:cubicBezTo>
                        <a:pt x="49" y="127"/>
                        <a:pt x="49" y="127"/>
                        <a:pt x="49" y="127"/>
                      </a:cubicBezTo>
                      <a:cubicBezTo>
                        <a:pt x="49" y="127"/>
                        <a:pt x="49" y="126"/>
                        <a:pt x="49" y="126"/>
                      </a:cubicBezTo>
                      <a:cubicBezTo>
                        <a:pt x="49" y="126"/>
                        <a:pt x="49" y="126"/>
                        <a:pt x="49" y="126"/>
                      </a:cubicBezTo>
                      <a:cubicBezTo>
                        <a:pt x="49" y="126"/>
                        <a:pt x="49" y="126"/>
                        <a:pt x="49" y="126"/>
                      </a:cubicBezTo>
                      <a:cubicBezTo>
                        <a:pt x="49" y="126"/>
                        <a:pt x="49" y="126"/>
                        <a:pt x="49" y="126"/>
                      </a:cubicBezTo>
                      <a:cubicBezTo>
                        <a:pt x="49" y="126"/>
                        <a:pt x="49" y="126"/>
                        <a:pt x="49" y="126"/>
                      </a:cubicBezTo>
                      <a:cubicBezTo>
                        <a:pt x="49" y="126"/>
                        <a:pt x="49" y="126"/>
                        <a:pt x="49" y="126"/>
                      </a:cubicBezTo>
                      <a:cubicBezTo>
                        <a:pt x="49" y="126"/>
                        <a:pt x="49" y="126"/>
                        <a:pt x="49" y="126"/>
                      </a:cubicBezTo>
                      <a:cubicBezTo>
                        <a:pt x="49" y="126"/>
                        <a:pt x="49" y="126"/>
                        <a:pt x="49" y="126"/>
                      </a:cubicBezTo>
                      <a:cubicBezTo>
                        <a:pt x="49" y="126"/>
                        <a:pt x="49" y="126"/>
                        <a:pt x="49" y="125"/>
                      </a:cubicBezTo>
                      <a:cubicBezTo>
                        <a:pt x="49" y="125"/>
                        <a:pt x="49" y="125"/>
                        <a:pt x="49" y="125"/>
                      </a:cubicBezTo>
                      <a:cubicBezTo>
                        <a:pt x="49" y="125"/>
                        <a:pt x="49" y="125"/>
                        <a:pt x="49" y="125"/>
                      </a:cubicBezTo>
                      <a:cubicBezTo>
                        <a:pt x="49" y="125"/>
                        <a:pt x="49" y="125"/>
                        <a:pt x="49" y="125"/>
                      </a:cubicBezTo>
                      <a:cubicBezTo>
                        <a:pt x="49" y="125"/>
                        <a:pt x="49" y="125"/>
                        <a:pt x="49" y="125"/>
                      </a:cubicBezTo>
                      <a:cubicBezTo>
                        <a:pt x="49" y="125"/>
                        <a:pt x="49" y="125"/>
                        <a:pt x="49" y="125"/>
                      </a:cubicBezTo>
                      <a:cubicBezTo>
                        <a:pt x="49" y="125"/>
                        <a:pt x="49" y="125"/>
                        <a:pt x="49" y="125"/>
                      </a:cubicBezTo>
                      <a:cubicBezTo>
                        <a:pt x="49" y="125"/>
                        <a:pt x="49" y="125"/>
                        <a:pt x="49" y="125"/>
                      </a:cubicBezTo>
                      <a:cubicBezTo>
                        <a:pt x="49" y="125"/>
                        <a:pt x="49" y="125"/>
                        <a:pt x="49" y="125"/>
                      </a:cubicBezTo>
                      <a:cubicBezTo>
                        <a:pt x="49" y="125"/>
                        <a:pt x="49" y="125"/>
                        <a:pt x="49" y="125"/>
                      </a:cubicBezTo>
                      <a:cubicBezTo>
                        <a:pt x="49" y="125"/>
                        <a:pt x="49" y="125"/>
                        <a:pt x="49" y="125"/>
                      </a:cubicBezTo>
                      <a:cubicBezTo>
                        <a:pt x="49" y="125"/>
                        <a:pt x="49" y="125"/>
                        <a:pt x="49" y="125"/>
                      </a:cubicBezTo>
                      <a:cubicBezTo>
                        <a:pt x="49" y="125"/>
                        <a:pt x="49" y="125"/>
                        <a:pt x="49" y="124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0" y="123"/>
                        <a:pt x="50" y="123"/>
                        <a:pt x="50" y="123"/>
                      </a:cubicBezTo>
                      <a:cubicBezTo>
                        <a:pt x="50" y="123"/>
                        <a:pt x="50" y="123"/>
                        <a:pt x="50" y="123"/>
                      </a:cubicBezTo>
                      <a:cubicBezTo>
                        <a:pt x="50" y="123"/>
                        <a:pt x="50" y="123"/>
                        <a:pt x="51" y="123"/>
                      </a:cubicBezTo>
                      <a:cubicBezTo>
                        <a:pt x="51" y="123"/>
                        <a:pt x="51" y="123"/>
                        <a:pt x="51" y="123"/>
                      </a:cubicBezTo>
                      <a:cubicBezTo>
                        <a:pt x="51" y="123"/>
                        <a:pt x="51" y="123"/>
                        <a:pt x="51" y="123"/>
                      </a:cubicBezTo>
                      <a:cubicBezTo>
                        <a:pt x="51" y="123"/>
                        <a:pt x="51" y="122"/>
                        <a:pt x="51" y="122"/>
                      </a:cubicBezTo>
                      <a:cubicBezTo>
                        <a:pt x="51" y="122"/>
                        <a:pt x="51" y="122"/>
                        <a:pt x="51" y="122"/>
                      </a:cubicBezTo>
                      <a:cubicBezTo>
                        <a:pt x="51" y="122"/>
                        <a:pt x="51" y="122"/>
                        <a:pt x="51" y="122"/>
                      </a:cubicBezTo>
                      <a:cubicBezTo>
                        <a:pt x="51" y="121"/>
                        <a:pt x="51" y="121"/>
                        <a:pt x="51" y="121"/>
                      </a:cubicBezTo>
                      <a:cubicBezTo>
                        <a:pt x="51" y="121"/>
                        <a:pt x="51" y="121"/>
                        <a:pt x="51" y="121"/>
                      </a:cubicBezTo>
                      <a:cubicBezTo>
                        <a:pt x="51" y="121"/>
                        <a:pt x="51" y="121"/>
                        <a:pt x="51" y="121"/>
                      </a:cubicBezTo>
                      <a:cubicBezTo>
                        <a:pt x="51" y="121"/>
                        <a:pt x="51" y="121"/>
                        <a:pt x="51" y="121"/>
                      </a:cubicBezTo>
                      <a:cubicBezTo>
                        <a:pt x="51" y="121"/>
                        <a:pt x="51" y="121"/>
                        <a:pt x="51" y="121"/>
                      </a:cubicBezTo>
                      <a:cubicBezTo>
                        <a:pt x="51" y="121"/>
                        <a:pt x="51" y="121"/>
                        <a:pt x="51" y="121"/>
                      </a:cubicBezTo>
                      <a:cubicBezTo>
                        <a:pt x="51" y="121"/>
                        <a:pt x="51" y="121"/>
                        <a:pt x="51" y="121"/>
                      </a:cubicBezTo>
                      <a:cubicBezTo>
                        <a:pt x="51" y="121"/>
                        <a:pt x="51" y="121"/>
                        <a:pt x="51" y="121"/>
                      </a:cubicBezTo>
                      <a:cubicBezTo>
                        <a:pt x="51" y="121"/>
                        <a:pt x="51" y="121"/>
                        <a:pt x="51" y="121"/>
                      </a:cubicBezTo>
                      <a:cubicBezTo>
                        <a:pt x="51" y="121"/>
                        <a:pt x="50" y="121"/>
                        <a:pt x="50" y="121"/>
                      </a:cubicBezTo>
                      <a:cubicBezTo>
                        <a:pt x="50" y="121"/>
                        <a:pt x="50" y="121"/>
                        <a:pt x="50" y="121"/>
                      </a:cubicBezTo>
                      <a:cubicBezTo>
                        <a:pt x="50" y="121"/>
                        <a:pt x="50" y="121"/>
                        <a:pt x="50" y="121"/>
                      </a:cubicBezTo>
                      <a:cubicBezTo>
                        <a:pt x="50" y="121"/>
                        <a:pt x="50" y="121"/>
                        <a:pt x="50" y="121"/>
                      </a:cubicBezTo>
                      <a:cubicBezTo>
                        <a:pt x="50" y="121"/>
                        <a:pt x="50" y="121"/>
                        <a:pt x="49" y="121"/>
                      </a:cubicBezTo>
                      <a:cubicBezTo>
                        <a:pt x="49" y="121"/>
                        <a:pt x="49" y="121"/>
                        <a:pt x="49" y="121"/>
                      </a:cubicBezTo>
                      <a:cubicBezTo>
                        <a:pt x="49" y="121"/>
                        <a:pt x="49" y="121"/>
                        <a:pt x="49" y="121"/>
                      </a:cubicBezTo>
                      <a:cubicBezTo>
                        <a:pt x="49" y="121"/>
                        <a:pt x="49" y="121"/>
                        <a:pt x="49" y="121"/>
                      </a:cubicBezTo>
                      <a:cubicBezTo>
                        <a:pt x="49" y="121"/>
                        <a:pt x="49" y="121"/>
                        <a:pt x="48" y="121"/>
                      </a:cubicBezTo>
                      <a:cubicBezTo>
                        <a:pt x="48" y="121"/>
                        <a:pt x="48" y="121"/>
                        <a:pt x="48" y="121"/>
                      </a:cubicBezTo>
                      <a:cubicBezTo>
                        <a:pt x="48" y="121"/>
                        <a:pt x="48" y="121"/>
                        <a:pt x="48" y="121"/>
                      </a:cubicBezTo>
                      <a:cubicBezTo>
                        <a:pt x="48" y="121"/>
                        <a:pt x="48" y="121"/>
                        <a:pt x="48" y="121"/>
                      </a:cubicBezTo>
                      <a:cubicBezTo>
                        <a:pt x="48" y="121"/>
                        <a:pt x="48" y="121"/>
                        <a:pt x="48" y="121"/>
                      </a:cubicBezTo>
                      <a:cubicBezTo>
                        <a:pt x="47" y="121"/>
                        <a:pt x="47" y="121"/>
                        <a:pt x="47" y="121"/>
                      </a:cubicBezTo>
                      <a:cubicBezTo>
                        <a:pt x="47" y="121"/>
                        <a:pt x="47" y="121"/>
                        <a:pt x="47" y="121"/>
                      </a:cubicBezTo>
                      <a:cubicBezTo>
                        <a:pt x="47" y="121"/>
                        <a:pt x="47" y="121"/>
                        <a:pt x="47" y="121"/>
                      </a:cubicBezTo>
                      <a:cubicBezTo>
                        <a:pt x="47" y="121"/>
                        <a:pt x="47" y="121"/>
                        <a:pt x="47" y="121"/>
                      </a:cubicBezTo>
                      <a:cubicBezTo>
                        <a:pt x="47" y="121"/>
                        <a:pt x="47" y="121"/>
                        <a:pt x="47" y="121"/>
                      </a:cubicBezTo>
                      <a:cubicBezTo>
                        <a:pt x="47" y="121"/>
                        <a:pt x="47" y="121"/>
                        <a:pt x="47" y="122"/>
                      </a:cubicBezTo>
                      <a:cubicBezTo>
                        <a:pt x="47" y="122"/>
                        <a:pt x="47" y="122"/>
                        <a:pt x="47" y="122"/>
                      </a:cubicBezTo>
                      <a:cubicBezTo>
                        <a:pt x="46" y="122"/>
                        <a:pt x="46" y="122"/>
                        <a:pt x="46" y="122"/>
                      </a:cubicBezTo>
                      <a:cubicBezTo>
                        <a:pt x="46" y="122"/>
                        <a:pt x="46" y="122"/>
                        <a:pt x="46" y="122"/>
                      </a:cubicBezTo>
                      <a:cubicBezTo>
                        <a:pt x="46" y="122"/>
                        <a:pt x="46" y="122"/>
                        <a:pt x="46" y="122"/>
                      </a:cubicBezTo>
                      <a:cubicBezTo>
                        <a:pt x="46" y="122"/>
                        <a:pt x="46" y="122"/>
                        <a:pt x="46" y="122"/>
                      </a:cubicBezTo>
                      <a:cubicBezTo>
                        <a:pt x="46" y="122"/>
                        <a:pt x="46" y="122"/>
                        <a:pt x="46" y="122"/>
                      </a:cubicBezTo>
                      <a:cubicBezTo>
                        <a:pt x="46" y="122"/>
                        <a:pt x="46" y="122"/>
                        <a:pt x="46" y="123"/>
                      </a:cubicBezTo>
                      <a:cubicBezTo>
                        <a:pt x="46" y="123"/>
                        <a:pt x="46" y="123"/>
                        <a:pt x="45" y="123"/>
                      </a:cubicBezTo>
                      <a:cubicBezTo>
                        <a:pt x="45" y="123"/>
                        <a:pt x="45" y="123"/>
                        <a:pt x="45" y="123"/>
                      </a:cubicBezTo>
                      <a:cubicBezTo>
                        <a:pt x="45" y="123"/>
                        <a:pt x="45" y="123"/>
                        <a:pt x="45" y="123"/>
                      </a:cubicBezTo>
                      <a:cubicBezTo>
                        <a:pt x="45" y="123"/>
                        <a:pt x="45" y="123"/>
                        <a:pt x="45" y="123"/>
                      </a:cubicBezTo>
                      <a:cubicBezTo>
                        <a:pt x="45" y="123"/>
                        <a:pt x="45" y="123"/>
                        <a:pt x="45" y="123"/>
                      </a:cubicBezTo>
                      <a:cubicBezTo>
                        <a:pt x="45" y="123"/>
                        <a:pt x="45" y="124"/>
                        <a:pt x="45" y="124"/>
                      </a:cubicBezTo>
                      <a:cubicBezTo>
                        <a:pt x="45" y="124"/>
                        <a:pt x="45" y="124"/>
                        <a:pt x="45" y="124"/>
                      </a:cubicBezTo>
                      <a:cubicBezTo>
                        <a:pt x="45" y="124"/>
                        <a:pt x="45" y="124"/>
                        <a:pt x="45" y="124"/>
                      </a:cubicBezTo>
                      <a:cubicBezTo>
                        <a:pt x="45" y="124"/>
                        <a:pt x="45" y="124"/>
                        <a:pt x="45" y="124"/>
                      </a:cubicBezTo>
                      <a:cubicBezTo>
                        <a:pt x="45" y="124"/>
                        <a:pt x="45" y="124"/>
                        <a:pt x="45" y="124"/>
                      </a:cubicBezTo>
                      <a:cubicBezTo>
                        <a:pt x="45" y="124"/>
                        <a:pt x="45" y="124"/>
                        <a:pt x="45" y="124"/>
                      </a:cubicBezTo>
                      <a:cubicBezTo>
                        <a:pt x="45" y="124"/>
                        <a:pt x="45" y="124"/>
                        <a:pt x="45" y="124"/>
                      </a:cubicBezTo>
                      <a:cubicBezTo>
                        <a:pt x="45" y="124"/>
                        <a:pt x="45" y="124"/>
                        <a:pt x="45" y="124"/>
                      </a:cubicBezTo>
                      <a:cubicBezTo>
                        <a:pt x="45" y="124"/>
                        <a:pt x="45" y="124"/>
                        <a:pt x="45" y="124"/>
                      </a:cubicBezTo>
                      <a:cubicBezTo>
                        <a:pt x="45" y="124"/>
                        <a:pt x="45" y="124"/>
                        <a:pt x="45" y="124"/>
                      </a:cubicBezTo>
                      <a:cubicBezTo>
                        <a:pt x="45" y="125"/>
                        <a:pt x="44" y="125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4" y="126"/>
                        <a:pt x="44" y="126"/>
                        <a:pt x="43" y="126"/>
                      </a:cubicBezTo>
                      <a:cubicBezTo>
                        <a:pt x="43" y="126"/>
                        <a:pt x="43" y="126"/>
                        <a:pt x="43" y="126"/>
                      </a:cubicBezTo>
                      <a:cubicBezTo>
                        <a:pt x="43" y="126"/>
                        <a:pt x="43" y="126"/>
                        <a:pt x="43" y="126"/>
                      </a:cubicBezTo>
                      <a:cubicBezTo>
                        <a:pt x="43" y="126"/>
                        <a:pt x="43" y="126"/>
                        <a:pt x="43" y="126"/>
                      </a:cubicBezTo>
                      <a:cubicBezTo>
                        <a:pt x="43" y="126"/>
                        <a:pt x="43" y="126"/>
                        <a:pt x="43" y="126"/>
                      </a:cubicBezTo>
                      <a:cubicBezTo>
                        <a:pt x="43" y="126"/>
                        <a:pt x="43" y="126"/>
                        <a:pt x="43" y="126"/>
                      </a:cubicBezTo>
                      <a:cubicBezTo>
                        <a:pt x="43" y="126"/>
                        <a:pt x="43" y="126"/>
                        <a:pt x="43" y="126"/>
                      </a:cubicBezTo>
                      <a:cubicBezTo>
                        <a:pt x="43" y="126"/>
                        <a:pt x="43" y="126"/>
                        <a:pt x="43" y="126"/>
                      </a:cubicBezTo>
                      <a:cubicBezTo>
                        <a:pt x="43" y="126"/>
                        <a:pt x="43" y="126"/>
                        <a:pt x="43" y="126"/>
                      </a:cubicBezTo>
                      <a:cubicBezTo>
                        <a:pt x="43" y="126"/>
                        <a:pt x="43" y="126"/>
                        <a:pt x="43" y="126"/>
                      </a:cubicBezTo>
                      <a:cubicBezTo>
                        <a:pt x="43" y="126"/>
                        <a:pt x="43" y="126"/>
                        <a:pt x="43" y="126"/>
                      </a:cubicBezTo>
                      <a:cubicBezTo>
                        <a:pt x="43" y="126"/>
                        <a:pt x="43" y="126"/>
                        <a:pt x="43" y="126"/>
                      </a:cubicBezTo>
                      <a:cubicBezTo>
                        <a:pt x="43" y="126"/>
                        <a:pt x="43" y="126"/>
                        <a:pt x="43" y="126"/>
                      </a:cubicBezTo>
                      <a:cubicBezTo>
                        <a:pt x="43" y="126"/>
                        <a:pt x="43" y="126"/>
                        <a:pt x="43" y="127"/>
                      </a:cubicBezTo>
                      <a:cubicBezTo>
                        <a:pt x="43" y="127"/>
                        <a:pt x="43" y="127"/>
                        <a:pt x="43" y="127"/>
                      </a:cubicBezTo>
                      <a:cubicBezTo>
                        <a:pt x="43" y="127"/>
                        <a:pt x="43" y="127"/>
                        <a:pt x="43" y="127"/>
                      </a:cubicBezTo>
                      <a:cubicBezTo>
                        <a:pt x="43" y="127"/>
                        <a:pt x="43" y="127"/>
                        <a:pt x="43" y="127"/>
                      </a:cubicBezTo>
                      <a:cubicBezTo>
                        <a:pt x="43" y="127"/>
                        <a:pt x="43" y="127"/>
                        <a:pt x="43" y="127"/>
                      </a:cubicBezTo>
                      <a:cubicBezTo>
                        <a:pt x="43" y="127"/>
                        <a:pt x="42" y="127"/>
                        <a:pt x="42" y="127"/>
                      </a:cubicBezTo>
                      <a:cubicBezTo>
                        <a:pt x="42" y="127"/>
                        <a:pt x="42" y="127"/>
                        <a:pt x="42" y="127"/>
                      </a:cubicBezTo>
                      <a:cubicBezTo>
                        <a:pt x="42" y="127"/>
                        <a:pt x="42" y="127"/>
                        <a:pt x="42" y="127"/>
                      </a:cubicBezTo>
                      <a:cubicBezTo>
                        <a:pt x="42" y="127"/>
                        <a:pt x="42" y="127"/>
                        <a:pt x="42" y="127"/>
                      </a:cubicBezTo>
                      <a:cubicBezTo>
                        <a:pt x="42" y="127"/>
                        <a:pt x="42" y="127"/>
                        <a:pt x="42" y="127"/>
                      </a:cubicBezTo>
                      <a:cubicBezTo>
                        <a:pt x="42" y="127"/>
                        <a:pt x="42" y="127"/>
                        <a:pt x="42" y="127"/>
                      </a:cubicBezTo>
                      <a:cubicBezTo>
                        <a:pt x="42" y="127"/>
                        <a:pt x="42" y="127"/>
                        <a:pt x="42" y="127"/>
                      </a:cubicBezTo>
                      <a:cubicBezTo>
                        <a:pt x="42" y="127"/>
                        <a:pt x="42" y="127"/>
                        <a:pt x="42" y="127"/>
                      </a:cubicBezTo>
                      <a:cubicBezTo>
                        <a:pt x="42" y="127"/>
                        <a:pt x="42" y="127"/>
                        <a:pt x="42" y="127"/>
                      </a:cubicBezTo>
                      <a:cubicBezTo>
                        <a:pt x="42" y="127"/>
                        <a:pt x="42" y="127"/>
                        <a:pt x="42" y="127"/>
                      </a:cubicBezTo>
                      <a:cubicBezTo>
                        <a:pt x="42" y="127"/>
                        <a:pt x="42" y="126"/>
                        <a:pt x="42" y="126"/>
                      </a:cubicBezTo>
                      <a:cubicBezTo>
                        <a:pt x="42" y="126"/>
                        <a:pt x="42" y="126"/>
                        <a:pt x="42" y="126"/>
                      </a:cubicBezTo>
                      <a:cubicBezTo>
                        <a:pt x="42" y="126"/>
                        <a:pt x="42" y="126"/>
                        <a:pt x="42" y="126"/>
                      </a:cubicBezTo>
                      <a:cubicBezTo>
                        <a:pt x="42" y="126"/>
                        <a:pt x="42" y="126"/>
                        <a:pt x="42" y="126"/>
                      </a:cubicBezTo>
                      <a:cubicBezTo>
                        <a:pt x="42" y="126"/>
                        <a:pt x="42" y="126"/>
                        <a:pt x="42" y="127"/>
                      </a:cubicBezTo>
                      <a:cubicBezTo>
                        <a:pt x="42" y="127"/>
                        <a:pt x="41" y="127"/>
                        <a:pt x="41" y="127"/>
                      </a:cubicBezTo>
                      <a:cubicBezTo>
                        <a:pt x="41" y="127"/>
                        <a:pt x="41" y="127"/>
                        <a:pt x="41" y="127"/>
                      </a:cubicBezTo>
                      <a:cubicBezTo>
                        <a:pt x="41" y="127"/>
                        <a:pt x="41" y="127"/>
                        <a:pt x="41" y="127"/>
                      </a:cubicBezTo>
                      <a:cubicBezTo>
                        <a:pt x="41" y="127"/>
                        <a:pt x="41" y="127"/>
                        <a:pt x="41" y="127"/>
                      </a:cubicBezTo>
                      <a:cubicBezTo>
                        <a:pt x="41" y="127"/>
                        <a:pt x="41" y="127"/>
                        <a:pt x="41" y="127"/>
                      </a:cubicBezTo>
                      <a:cubicBezTo>
                        <a:pt x="41" y="127"/>
                        <a:pt x="41" y="127"/>
                        <a:pt x="41" y="127"/>
                      </a:cubicBezTo>
                      <a:cubicBezTo>
                        <a:pt x="41" y="127"/>
                        <a:pt x="41" y="127"/>
                        <a:pt x="41" y="127"/>
                      </a:cubicBezTo>
                      <a:cubicBezTo>
                        <a:pt x="41" y="127"/>
                        <a:pt x="41" y="127"/>
                        <a:pt x="41" y="127"/>
                      </a:cubicBezTo>
                      <a:cubicBezTo>
                        <a:pt x="41" y="127"/>
                        <a:pt x="41" y="127"/>
                        <a:pt x="40" y="127"/>
                      </a:cubicBezTo>
                      <a:cubicBezTo>
                        <a:pt x="40" y="127"/>
                        <a:pt x="40" y="127"/>
                        <a:pt x="40" y="127"/>
                      </a:cubicBezTo>
                      <a:cubicBezTo>
                        <a:pt x="40" y="127"/>
                        <a:pt x="40" y="127"/>
                        <a:pt x="40" y="127"/>
                      </a:cubicBezTo>
                      <a:cubicBezTo>
                        <a:pt x="40" y="127"/>
                        <a:pt x="40" y="127"/>
                        <a:pt x="40" y="127"/>
                      </a:cubicBezTo>
                      <a:cubicBezTo>
                        <a:pt x="40" y="127"/>
                        <a:pt x="40" y="127"/>
                        <a:pt x="40" y="127"/>
                      </a:cubicBezTo>
                      <a:cubicBezTo>
                        <a:pt x="40" y="127"/>
                        <a:pt x="40" y="127"/>
                        <a:pt x="39" y="127"/>
                      </a:cubicBezTo>
                      <a:cubicBezTo>
                        <a:pt x="39" y="127"/>
                        <a:pt x="39" y="127"/>
                        <a:pt x="39" y="127"/>
                      </a:cubicBezTo>
                      <a:cubicBezTo>
                        <a:pt x="39" y="127"/>
                        <a:pt x="39" y="127"/>
                        <a:pt x="39" y="127"/>
                      </a:cubicBezTo>
                      <a:cubicBezTo>
                        <a:pt x="39" y="127"/>
                        <a:pt x="39" y="127"/>
                        <a:pt x="39" y="127"/>
                      </a:cubicBezTo>
                      <a:cubicBezTo>
                        <a:pt x="39" y="127"/>
                        <a:pt x="39" y="127"/>
                        <a:pt x="39" y="127"/>
                      </a:cubicBezTo>
                      <a:cubicBezTo>
                        <a:pt x="39" y="127"/>
                        <a:pt x="39" y="127"/>
                        <a:pt x="39" y="127"/>
                      </a:cubicBezTo>
                      <a:cubicBezTo>
                        <a:pt x="39" y="127"/>
                        <a:pt x="38" y="127"/>
                        <a:pt x="38" y="127"/>
                      </a:cubicBezTo>
                      <a:cubicBezTo>
                        <a:pt x="38" y="127"/>
                        <a:pt x="38" y="127"/>
                        <a:pt x="38" y="127"/>
                      </a:cubicBezTo>
                      <a:cubicBezTo>
                        <a:pt x="38" y="127"/>
                        <a:pt x="38" y="127"/>
                        <a:pt x="38" y="127"/>
                      </a:cubicBezTo>
                      <a:cubicBezTo>
                        <a:pt x="38" y="127"/>
                        <a:pt x="38" y="127"/>
                        <a:pt x="38" y="127"/>
                      </a:cubicBezTo>
                      <a:cubicBezTo>
                        <a:pt x="38" y="127"/>
                        <a:pt x="38" y="127"/>
                        <a:pt x="38" y="127"/>
                      </a:cubicBezTo>
                      <a:cubicBezTo>
                        <a:pt x="38" y="127"/>
                        <a:pt x="38" y="127"/>
                        <a:pt x="38" y="127"/>
                      </a:cubicBezTo>
                      <a:cubicBezTo>
                        <a:pt x="38" y="127"/>
                        <a:pt x="38" y="127"/>
                        <a:pt x="38" y="127"/>
                      </a:cubicBezTo>
                      <a:cubicBezTo>
                        <a:pt x="38" y="126"/>
                        <a:pt x="38" y="126"/>
                        <a:pt x="37" y="126"/>
                      </a:cubicBezTo>
                      <a:cubicBezTo>
                        <a:pt x="37" y="126"/>
                        <a:pt x="37" y="126"/>
                        <a:pt x="37" y="126"/>
                      </a:cubicBezTo>
                      <a:cubicBezTo>
                        <a:pt x="37" y="126"/>
                        <a:pt x="37" y="126"/>
                        <a:pt x="37" y="126"/>
                      </a:cubicBezTo>
                      <a:cubicBezTo>
                        <a:pt x="37" y="126"/>
                        <a:pt x="37" y="126"/>
                        <a:pt x="37" y="126"/>
                      </a:cubicBezTo>
                      <a:cubicBezTo>
                        <a:pt x="37" y="126"/>
                        <a:pt x="37" y="126"/>
                        <a:pt x="37" y="126"/>
                      </a:cubicBezTo>
                      <a:cubicBezTo>
                        <a:pt x="37" y="126"/>
                        <a:pt x="37" y="126"/>
                        <a:pt x="37" y="126"/>
                      </a:cubicBezTo>
                      <a:cubicBezTo>
                        <a:pt x="37" y="126"/>
                        <a:pt x="37" y="126"/>
                        <a:pt x="37" y="126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7" y="125"/>
                        <a:pt x="36" y="125"/>
                        <a:pt x="36" y="125"/>
                      </a:cubicBezTo>
                      <a:cubicBezTo>
                        <a:pt x="36" y="125"/>
                        <a:pt x="36" y="125"/>
                        <a:pt x="36" y="124"/>
                      </a:cubicBezTo>
                      <a:cubicBezTo>
                        <a:pt x="36" y="124"/>
                        <a:pt x="36" y="124"/>
                        <a:pt x="36" y="124"/>
                      </a:cubicBezTo>
                      <a:cubicBezTo>
                        <a:pt x="36" y="124"/>
                        <a:pt x="36" y="124"/>
                        <a:pt x="36" y="124"/>
                      </a:cubicBezTo>
                      <a:cubicBezTo>
                        <a:pt x="36" y="124"/>
                        <a:pt x="36" y="123"/>
                        <a:pt x="36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22"/>
                        <a:pt x="36" y="122"/>
                        <a:pt x="36" y="122"/>
                      </a:cubicBezTo>
                      <a:cubicBezTo>
                        <a:pt x="36" y="122"/>
                        <a:pt x="36" y="122"/>
                        <a:pt x="36" y="122"/>
                      </a:cubicBezTo>
                      <a:cubicBezTo>
                        <a:pt x="36" y="122"/>
                        <a:pt x="36" y="122"/>
                        <a:pt x="36" y="122"/>
                      </a:cubicBezTo>
                      <a:cubicBezTo>
                        <a:pt x="36" y="122"/>
                        <a:pt x="36" y="122"/>
                        <a:pt x="36" y="122"/>
                      </a:cubicBezTo>
                      <a:cubicBezTo>
                        <a:pt x="36" y="122"/>
                        <a:pt x="35" y="121"/>
                        <a:pt x="35" y="121"/>
                      </a:cubicBezTo>
                      <a:cubicBezTo>
                        <a:pt x="35" y="121"/>
                        <a:pt x="35" y="121"/>
                        <a:pt x="35" y="121"/>
                      </a:cubicBezTo>
                      <a:cubicBezTo>
                        <a:pt x="36" y="121"/>
                        <a:pt x="36" y="121"/>
                        <a:pt x="36" y="121"/>
                      </a:cubicBezTo>
                      <a:cubicBezTo>
                        <a:pt x="36" y="121"/>
                        <a:pt x="36" y="121"/>
                        <a:pt x="35" y="121"/>
                      </a:cubicBezTo>
                      <a:cubicBezTo>
                        <a:pt x="35" y="121"/>
                        <a:pt x="35" y="121"/>
                        <a:pt x="35" y="120"/>
                      </a:cubicBezTo>
                      <a:cubicBezTo>
                        <a:pt x="35" y="120"/>
                        <a:pt x="36" y="120"/>
                        <a:pt x="36" y="120"/>
                      </a:cubicBezTo>
                      <a:cubicBezTo>
                        <a:pt x="36" y="120"/>
                        <a:pt x="36" y="120"/>
                        <a:pt x="36" y="120"/>
                      </a:cubicBezTo>
                      <a:cubicBezTo>
                        <a:pt x="36" y="120"/>
                        <a:pt x="36" y="120"/>
                        <a:pt x="36" y="120"/>
                      </a:cubicBezTo>
                      <a:cubicBezTo>
                        <a:pt x="36" y="120"/>
                        <a:pt x="36" y="120"/>
                        <a:pt x="36" y="120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6" y="119"/>
                        <a:pt x="36" y="118"/>
                        <a:pt x="36" y="118"/>
                      </a:cubicBezTo>
                      <a:cubicBezTo>
                        <a:pt x="36" y="118"/>
                        <a:pt x="36" y="118"/>
                        <a:pt x="36" y="118"/>
                      </a:cubicBezTo>
                      <a:cubicBezTo>
                        <a:pt x="36" y="118"/>
                        <a:pt x="36" y="118"/>
                        <a:pt x="36" y="118"/>
                      </a:cubicBezTo>
                      <a:cubicBezTo>
                        <a:pt x="36" y="117"/>
                        <a:pt x="36" y="117"/>
                        <a:pt x="36" y="117"/>
                      </a:cubicBezTo>
                      <a:cubicBezTo>
                        <a:pt x="36" y="117"/>
                        <a:pt x="36" y="117"/>
                        <a:pt x="36" y="117"/>
                      </a:cubicBezTo>
                      <a:cubicBezTo>
                        <a:pt x="36" y="117"/>
                        <a:pt x="36" y="117"/>
                        <a:pt x="36" y="117"/>
                      </a:cubicBezTo>
                      <a:cubicBezTo>
                        <a:pt x="36" y="117"/>
                        <a:pt x="36" y="116"/>
                        <a:pt x="36" y="116"/>
                      </a:cubicBezTo>
                      <a:cubicBezTo>
                        <a:pt x="36" y="116"/>
                        <a:pt x="37" y="116"/>
                        <a:pt x="37" y="116"/>
                      </a:cubicBez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115"/>
                        <a:pt x="37" y="115"/>
                        <a:pt x="37" y="115"/>
                      </a:cubicBezTo>
                      <a:cubicBezTo>
                        <a:pt x="37" y="115"/>
                        <a:pt x="37" y="115"/>
                        <a:pt x="37" y="115"/>
                      </a:cubicBezTo>
                      <a:cubicBezTo>
                        <a:pt x="37" y="115"/>
                        <a:pt x="37" y="115"/>
                        <a:pt x="37" y="115"/>
                      </a:cubicBezTo>
                      <a:cubicBezTo>
                        <a:pt x="37" y="115"/>
                        <a:pt x="37" y="115"/>
                        <a:pt x="37" y="115"/>
                      </a:cubicBezTo>
                      <a:cubicBezTo>
                        <a:pt x="37" y="115"/>
                        <a:pt x="37" y="115"/>
                        <a:pt x="37" y="115"/>
                      </a:cubicBezTo>
                      <a:cubicBezTo>
                        <a:pt x="37" y="114"/>
                        <a:pt x="37" y="114"/>
                        <a:pt x="37" y="114"/>
                      </a:cubicBezTo>
                      <a:cubicBezTo>
                        <a:pt x="37" y="114"/>
                        <a:pt x="37" y="114"/>
                        <a:pt x="37" y="114"/>
                      </a:cubicBezTo>
                      <a:cubicBezTo>
                        <a:pt x="37" y="114"/>
                        <a:pt x="37" y="114"/>
                        <a:pt x="37" y="114"/>
                      </a:cubicBezTo>
                      <a:cubicBezTo>
                        <a:pt x="37" y="114"/>
                        <a:pt x="37" y="114"/>
                        <a:pt x="37" y="114"/>
                      </a:cubicBezTo>
                      <a:cubicBezTo>
                        <a:pt x="37" y="114"/>
                        <a:pt x="37" y="114"/>
                        <a:pt x="37" y="114"/>
                      </a:cubicBezTo>
                      <a:cubicBezTo>
                        <a:pt x="37" y="114"/>
                        <a:pt x="37" y="114"/>
                        <a:pt x="38" y="113"/>
                      </a:cubicBezTo>
                      <a:cubicBezTo>
                        <a:pt x="38" y="113"/>
                        <a:pt x="38" y="113"/>
                        <a:pt x="38" y="113"/>
                      </a:cubicBezTo>
                      <a:cubicBezTo>
                        <a:pt x="38" y="113"/>
                        <a:pt x="38" y="113"/>
                        <a:pt x="38" y="113"/>
                      </a:cubicBezTo>
                      <a:cubicBezTo>
                        <a:pt x="38" y="113"/>
                        <a:pt x="38" y="113"/>
                        <a:pt x="38" y="112"/>
                      </a:cubicBezTo>
                      <a:cubicBezTo>
                        <a:pt x="38" y="112"/>
                        <a:pt x="38" y="112"/>
                        <a:pt x="38" y="112"/>
                      </a:cubicBezTo>
                      <a:cubicBezTo>
                        <a:pt x="38" y="112"/>
                        <a:pt x="38" y="112"/>
                        <a:pt x="38" y="112"/>
                      </a:cubicBezTo>
                      <a:cubicBezTo>
                        <a:pt x="38" y="112"/>
                        <a:pt x="38" y="112"/>
                        <a:pt x="38" y="112"/>
                      </a:cubicBezTo>
                      <a:cubicBezTo>
                        <a:pt x="38" y="112"/>
                        <a:pt x="38" y="112"/>
                        <a:pt x="38" y="112"/>
                      </a:cubicBezTo>
                      <a:cubicBezTo>
                        <a:pt x="38" y="112"/>
                        <a:pt x="38" y="112"/>
                        <a:pt x="38" y="112"/>
                      </a:cubicBezTo>
                      <a:cubicBezTo>
                        <a:pt x="38" y="112"/>
                        <a:pt x="38" y="112"/>
                        <a:pt x="38" y="112"/>
                      </a:cubicBezTo>
                      <a:cubicBezTo>
                        <a:pt x="38" y="112"/>
                        <a:pt x="38" y="112"/>
                        <a:pt x="38" y="112"/>
                      </a:cubicBezTo>
                      <a:cubicBezTo>
                        <a:pt x="38" y="112"/>
                        <a:pt x="38" y="112"/>
                        <a:pt x="38" y="112"/>
                      </a:cubicBezTo>
                      <a:cubicBezTo>
                        <a:pt x="38" y="112"/>
                        <a:pt x="38" y="112"/>
                        <a:pt x="38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8" y="112"/>
                        <a:pt x="38" y="112"/>
                      </a:cubicBezTo>
                      <a:cubicBezTo>
                        <a:pt x="38" y="112"/>
                        <a:pt x="38" y="112"/>
                        <a:pt x="38" y="112"/>
                      </a:cubicBezTo>
                      <a:cubicBezTo>
                        <a:pt x="38" y="112"/>
                        <a:pt x="38" y="112"/>
                        <a:pt x="38" y="112"/>
                      </a:cubicBezTo>
                      <a:cubicBezTo>
                        <a:pt x="38" y="112"/>
                        <a:pt x="38" y="112"/>
                        <a:pt x="38" y="112"/>
                      </a:cubicBezTo>
                      <a:cubicBezTo>
                        <a:pt x="38" y="112"/>
                        <a:pt x="38" y="112"/>
                        <a:pt x="38" y="112"/>
                      </a:cubicBezTo>
                      <a:cubicBezTo>
                        <a:pt x="38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0"/>
                      </a:cubicBezTo>
                      <a:cubicBezTo>
                        <a:pt x="39" y="110"/>
                        <a:pt x="39" y="110"/>
                        <a:pt x="40" y="110"/>
                      </a:cubicBezTo>
                      <a:cubicBezTo>
                        <a:pt x="40" y="110"/>
                        <a:pt x="40" y="110"/>
                        <a:pt x="40" y="110"/>
                      </a:cubicBezTo>
                      <a:cubicBezTo>
                        <a:pt x="40" y="110"/>
                        <a:pt x="40" y="110"/>
                        <a:pt x="40" y="110"/>
                      </a:cubicBezTo>
                      <a:cubicBezTo>
                        <a:pt x="40" y="110"/>
                        <a:pt x="40" y="110"/>
                        <a:pt x="40" y="110"/>
                      </a:cubicBezTo>
                      <a:cubicBezTo>
                        <a:pt x="40" y="110"/>
                        <a:pt x="40" y="109"/>
                        <a:pt x="40" y="109"/>
                      </a:cubicBezTo>
                      <a:cubicBezTo>
                        <a:pt x="40" y="109"/>
                        <a:pt x="40" y="109"/>
                        <a:pt x="40" y="109"/>
                      </a:cubicBezTo>
                      <a:cubicBezTo>
                        <a:pt x="40" y="109"/>
                        <a:pt x="40" y="109"/>
                        <a:pt x="40" y="109"/>
                      </a:cubicBezTo>
                      <a:cubicBezTo>
                        <a:pt x="40" y="109"/>
                        <a:pt x="40" y="109"/>
                        <a:pt x="40" y="109"/>
                      </a:cubicBezTo>
                      <a:cubicBezTo>
                        <a:pt x="40" y="109"/>
                        <a:pt x="40" y="109"/>
                        <a:pt x="40" y="109"/>
                      </a:cubicBezTo>
                      <a:cubicBezTo>
                        <a:pt x="40" y="109"/>
                        <a:pt x="40" y="109"/>
                        <a:pt x="40" y="109"/>
                      </a:cubicBezTo>
                      <a:cubicBezTo>
                        <a:pt x="40" y="109"/>
                        <a:pt x="40" y="109"/>
                        <a:pt x="40" y="109"/>
                      </a:cubicBezTo>
                      <a:cubicBezTo>
                        <a:pt x="39" y="109"/>
                        <a:pt x="40" y="109"/>
                        <a:pt x="40" y="108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0" y="107"/>
                        <a:pt x="40" y="107"/>
                        <a:pt x="40" y="107"/>
                      </a:cubicBezTo>
                      <a:cubicBezTo>
                        <a:pt x="40" y="107"/>
                        <a:pt x="40" y="107"/>
                        <a:pt x="40" y="107"/>
                      </a:cubicBezTo>
                      <a:cubicBezTo>
                        <a:pt x="40" y="107"/>
                        <a:pt x="40" y="107"/>
                        <a:pt x="40" y="107"/>
                      </a:cubicBezTo>
                      <a:cubicBezTo>
                        <a:pt x="40" y="107"/>
                        <a:pt x="40" y="107"/>
                        <a:pt x="40" y="107"/>
                      </a:cubicBezTo>
                      <a:cubicBezTo>
                        <a:pt x="40" y="107"/>
                        <a:pt x="40" y="107"/>
                        <a:pt x="40" y="107"/>
                      </a:cubicBezTo>
                      <a:cubicBezTo>
                        <a:pt x="40" y="107"/>
                        <a:pt x="40" y="107"/>
                        <a:pt x="40" y="107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0" y="108"/>
                        <a:pt x="40" y="107"/>
                        <a:pt x="40" y="107"/>
                      </a:cubicBezTo>
                      <a:cubicBezTo>
                        <a:pt x="40" y="107"/>
                        <a:pt x="40" y="107"/>
                        <a:pt x="40" y="107"/>
                      </a:cubicBezTo>
                      <a:cubicBezTo>
                        <a:pt x="40" y="107"/>
                        <a:pt x="40" y="107"/>
                        <a:pt x="40" y="107"/>
                      </a:cubicBezTo>
                      <a:cubicBezTo>
                        <a:pt x="40" y="107"/>
                        <a:pt x="40" y="107"/>
                        <a:pt x="40" y="107"/>
                      </a:cubicBezTo>
                      <a:cubicBezTo>
                        <a:pt x="40" y="107"/>
                        <a:pt x="40" y="107"/>
                        <a:pt x="40" y="107"/>
                      </a:cubicBezTo>
                      <a:cubicBezTo>
                        <a:pt x="40" y="107"/>
                        <a:pt x="40" y="107"/>
                        <a:pt x="40" y="107"/>
                      </a:cubicBezTo>
                      <a:cubicBezTo>
                        <a:pt x="40" y="107"/>
                        <a:pt x="41" y="107"/>
                        <a:pt x="41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1" y="106"/>
                        <a:pt x="41" y="106"/>
                        <a:pt x="41" y="106"/>
                      </a:cubicBezTo>
                      <a:cubicBezTo>
                        <a:pt x="41" y="106"/>
                        <a:pt x="41" y="106"/>
                        <a:pt x="41" y="106"/>
                      </a:cubicBezTo>
                      <a:cubicBezTo>
                        <a:pt x="41" y="106"/>
                        <a:pt x="41" y="106"/>
                        <a:pt x="41" y="106"/>
                      </a:cubicBezTo>
                      <a:cubicBezTo>
                        <a:pt x="41" y="106"/>
                        <a:pt x="41" y="106"/>
                        <a:pt x="41" y="106"/>
                      </a:cubicBezTo>
                      <a:cubicBezTo>
                        <a:pt x="41" y="106"/>
                        <a:pt x="41" y="106"/>
                        <a:pt x="41" y="106"/>
                      </a:cubicBezTo>
                      <a:cubicBezTo>
                        <a:pt x="41" y="106"/>
                        <a:pt x="41" y="106"/>
                        <a:pt x="41" y="106"/>
                      </a:cubicBezTo>
                      <a:cubicBezTo>
                        <a:pt x="41" y="106"/>
                        <a:pt x="41" y="106"/>
                        <a:pt x="41" y="106"/>
                      </a:cubicBezTo>
                      <a:cubicBezTo>
                        <a:pt x="41" y="106"/>
                        <a:pt x="41" y="106"/>
                        <a:pt x="41" y="106"/>
                      </a:cubicBezTo>
                      <a:cubicBezTo>
                        <a:pt x="41" y="106"/>
                        <a:pt x="41" y="106"/>
                        <a:pt x="41" y="106"/>
                      </a:cubicBezTo>
                      <a:cubicBezTo>
                        <a:pt x="41" y="106"/>
                        <a:pt x="41" y="106"/>
                        <a:pt x="41" y="106"/>
                      </a:cubicBezTo>
                      <a:cubicBezTo>
                        <a:pt x="41" y="106"/>
                        <a:pt x="41" y="106"/>
                        <a:pt x="41" y="106"/>
                      </a:cubicBezTo>
                      <a:cubicBezTo>
                        <a:pt x="41" y="106"/>
                        <a:pt x="41" y="106"/>
                        <a:pt x="42" y="106"/>
                      </a:cubicBezTo>
                      <a:cubicBezTo>
                        <a:pt x="42" y="106"/>
                        <a:pt x="42" y="106"/>
                        <a:pt x="42" y="106"/>
                      </a:cubicBezTo>
                      <a:cubicBezTo>
                        <a:pt x="42" y="106"/>
                        <a:pt x="42" y="105"/>
                        <a:pt x="42" y="105"/>
                      </a:cubicBezTo>
                      <a:cubicBezTo>
                        <a:pt x="42" y="105"/>
                        <a:pt x="42" y="105"/>
                        <a:pt x="42" y="105"/>
                      </a:cubicBezTo>
                      <a:cubicBezTo>
                        <a:pt x="42" y="105"/>
                        <a:pt x="42" y="105"/>
                        <a:pt x="42" y="105"/>
                      </a:cubicBezTo>
                      <a:cubicBezTo>
                        <a:pt x="42" y="105"/>
                        <a:pt x="42" y="105"/>
                        <a:pt x="42" y="106"/>
                      </a:cubicBezTo>
                      <a:cubicBezTo>
                        <a:pt x="42" y="106"/>
                        <a:pt x="42" y="106"/>
                        <a:pt x="42" y="106"/>
                      </a:cubicBezTo>
                      <a:cubicBezTo>
                        <a:pt x="42" y="106"/>
                        <a:pt x="42" y="105"/>
                        <a:pt x="42" y="105"/>
                      </a:cubicBezTo>
                      <a:cubicBezTo>
                        <a:pt x="42" y="105"/>
                        <a:pt x="42" y="105"/>
                        <a:pt x="42" y="105"/>
                      </a:cubicBezTo>
                      <a:cubicBezTo>
                        <a:pt x="42" y="105"/>
                        <a:pt x="42" y="105"/>
                        <a:pt x="42" y="105"/>
                      </a:cubicBezTo>
                      <a:cubicBezTo>
                        <a:pt x="42" y="105"/>
                        <a:pt x="42" y="105"/>
                        <a:pt x="42" y="105"/>
                      </a:cubicBezTo>
                      <a:cubicBezTo>
                        <a:pt x="42" y="105"/>
                        <a:pt x="42" y="105"/>
                        <a:pt x="42" y="105"/>
                      </a:cubicBezTo>
                      <a:cubicBezTo>
                        <a:pt x="42" y="105"/>
                        <a:pt x="42" y="105"/>
                        <a:pt x="42" y="105"/>
                      </a:cubicBezTo>
                      <a:cubicBezTo>
                        <a:pt x="42" y="105"/>
                        <a:pt x="42" y="105"/>
                        <a:pt x="42" y="105"/>
                      </a:cubicBezTo>
                      <a:cubicBezTo>
                        <a:pt x="42" y="105"/>
                        <a:pt x="42" y="105"/>
                        <a:pt x="42" y="105"/>
                      </a:cubicBezTo>
                      <a:cubicBezTo>
                        <a:pt x="42" y="105"/>
                        <a:pt x="42" y="105"/>
                        <a:pt x="42" y="105"/>
                      </a:cubicBezTo>
                      <a:cubicBezTo>
                        <a:pt x="42" y="105"/>
                        <a:pt x="42" y="105"/>
                        <a:pt x="42" y="105"/>
                      </a:cubicBezTo>
                      <a:cubicBezTo>
                        <a:pt x="42" y="105"/>
                        <a:pt x="42" y="105"/>
                        <a:pt x="42" y="105"/>
                      </a:cubicBezTo>
                      <a:cubicBezTo>
                        <a:pt x="43" y="105"/>
                        <a:pt x="43" y="105"/>
                        <a:pt x="43" y="105"/>
                      </a:cubicBezTo>
                      <a:cubicBezTo>
                        <a:pt x="43" y="105"/>
                        <a:pt x="43" y="105"/>
                        <a:pt x="43" y="105"/>
                      </a:cubicBezTo>
                      <a:cubicBezTo>
                        <a:pt x="43" y="105"/>
                        <a:pt x="43" y="105"/>
                        <a:pt x="43" y="105"/>
                      </a:cubicBezTo>
                      <a:cubicBezTo>
                        <a:pt x="43" y="105"/>
                        <a:pt x="43" y="105"/>
                        <a:pt x="43" y="105"/>
                      </a:cubicBezTo>
                      <a:cubicBezTo>
                        <a:pt x="43" y="105"/>
                        <a:pt x="43" y="105"/>
                        <a:pt x="43" y="105"/>
                      </a:cubicBezTo>
                      <a:cubicBezTo>
                        <a:pt x="43" y="105"/>
                        <a:pt x="43" y="105"/>
                        <a:pt x="43" y="105"/>
                      </a:cubicBezTo>
                      <a:cubicBezTo>
                        <a:pt x="43" y="105"/>
                        <a:pt x="43" y="105"/>
                        <a:pt x="43" y="105"/>
                      </a:cubicBezTo>
                      <a:cubicBezTo>
                        <a:pt x="43" y="105"/>
                        <a:pt x="43" y="105"/>
                        <a:pt x="43" y="105"/>
                      </a:cubicBezTo>
                      <a:cubicBezTo>
                        <a:pt x="43" y="105"/>
                        <a:pt x="43" y="105"/>
                        <a:pt x="43" y="105"/>
                      </a:cubicBezTo>
                      <a:cubicBezTo>
                        <a:pt x="43" y="105"/>
                        <a:pt x="43" y="105"/>
                        <a:pt x="43" y="105"/>
                      </a:cubicBezTo>
                      <a:cubicBezTo>
                        <a:pt x="43" y="105"/>
                        <a:pt x="43" y="105"/>
                        <a:pt x="43" y="105"/>
                      </a:cubicBezTo>
                      <a:cubicBezTo>
                        <a:pt x="43" y="105"/>
                        <a:pt x="43" y="105"/>
                        <a:pt x="43" y="105"/>
                      </a:cubicBezTo>
                      <a:cubicBezTo>
                        <a:pt x="43" y="105"/>
                        <a:pt x="43" y="105"/>
                        <a:pt x="43" y="105"/>
                      </a:cubicBezTo>
                      <a:cubicBezTo>
                        <a:pt x="44" y="105"/>
                        <a:pt x="44" y="105"/>
                        <a:pt x="44" y="105"/>
                      </a:cubicBezTo>
                      <a:cubicBezTo>
                        <a:pt x="44" y="105"/>
                        <a:pt x="44" y="105"/>
                        <a:pt x="44" y="105"/>
                      </a:cubicBezTo>
                      <a:cubicBezTo>
                        <a:pt x="44" y="105"/>
                        <a:pt x="44" y="105"/>
                        <a:pt x="44" y="105"/>
                      </a:cubicBezTo>
                      <a:cubicBezTo>
                        <a:pt x="44" y="105"/>
                        <a:pt x="44" y="105"/>
                        <a:pt x="44" y="105"/>
                      </a:cubicBezTo>
                      <a:cubicBezTo>
                        <a:pt x="44" y="105"/>
                        <a:pt x="44" y="105"/>
                        <a:pt x="44" y="105"/>
                      </a:cubicBezTo>
                      <a:cubicBezTo>
                        <a:pt x="44" y="105"/>
                        <a:pt x="44" y="105"/>
                        <a:pt x="44" y="105"/>
                      </a:cubicBezTo>
                      <a:cubicBezTo>
                        <a:pt x="44" y="104"/>
                        <a:pt x="44" y="104"/>
                        <a:pt x="45" y="104"/>
                      </a:cubicBezTo>
                      <a:cubicBezTo>
                        <a:pt x="45" y="104"/>
                        <a:pt x="45" y="104"/>
                        <a:pt x="45" y="104"/>
                      </a:cubicBezTo>
                      <a:cubicBezTo>
                        <a:pt x="45" y="104"/>
                        <a:pt x="45" y="104"/>
                        <a:pt x="45" y="104"/>
                      </a:cubicBezTo>
                      <a:cubicBezTo>
                        <a:pt x="45" y="104"/>
                        <a:pt x="45" y="104"/>
                        <a:pt x="45" y="104"/>
                      </a:cubicBezTo>
                      <a:cubicBezTo>
                        <a:pt x="45" y="104"/>
                        <a:pt x="45" y="104"/>
                        <a:pt x="45" y="104"/>
                      </a:cubicBezTo>
                      <a:cubicBezTo>
                        <a:pt x="45" y="104"/>
                        <a:pt x="45" y="104"/>
                        <a:pt x="45" y="104"/>
                      </a:cubicBezTo>
                      <a:cubicBezTo>
                        <a:pt x="45" y="104"/>
                        <a:pt x="45" y="104"/>
                        <a:pt x="45" y="104"/>
                      </a:cubicBezTo>
                      <a:cubicBezTo>
                        <a:pt x="45" y="104"/>
                        <a:pt x="45" y="104"/>
                        <a:pt x="45" y="104"/>
                      </a:cubicBezTo>
                      <a:cubicBezTo>
                        <a:pt x="45" y="104"/>
                        <a:pt x="45" y="103"/>
                        <a:pt x="45" y="103"/>
                      </a:cubicBezTo>
                      <a:cubicBezTo>
                        <a:pt x="45" y="103"/>
                        <a:pt x="45" y="103"/>
                        <a:pt x="45" y="103"/>
                      </a:cubicBezTo>
                      <a:cubicBezTo>
                        <a:pt x="45" y="103"/>
                        <a:pt x="45" y="103"/>
                        <a:pt x="45" y="103"/>
                      </a:cubicBezTo>
                      <a:cubicBezTo>
                        <a:pt x="45" y="103"/>
                        <a:pt x="46" y="103"/>
                        <a:pt x="46" y="103"/>
                      </a:cubicBezTo>
                      <a:cubicBezTo>
                        <a:pt x="46" y="103"/>
                        <a:pt x="46" y="103"/>
                        <a:pt x="46" y="103"/>
                      </a:cubicBezTo>
                      <a:cubicBezTo>
                        <a:pt x="46" y="103"/>
                        <a:pt x="46" y="103"/>
                        <a:pt x="46" y="103"/>
                      </a:cubicBezTo>
                      <a:cubicBezTo>
                        <a:pt x="46" y="103"/>
                        <a:pt x="46" y="103"/>
                        <a:pt x="46" y="103"/>
                      </a:cubicBezTo>
                      <a:cubicBezTo>
                        <a:pt x="46" y="103"/>
                        <a:pt x="46" y="103"/>
                        <a:pt x="46" y="103"/>
                      </a:cubicBezTo>
                      <a:cubicBezTo>
                        <a:pt x="46" y="103"/>
                        <a:pt x="46" y="103"/>
                        <a:pt x="46" y="103"/>
                      </a:cubicBezTo>
                      <a:cubicBezTo>
                        <a:pt x="46" y="103"/>
                        <a:pt x="46" y="103"/>
                        <a:pt x="46" y="103"/>
                      </a:cubicBezTo>
                      <a:cubicBezTo>
                        <a:pt x="46" y="103"/>
                        <a:pt x="46" y="103"/>
                        <a:pt x="46" y="103"/>
                      </a:cubicBezTo>
                      <a:cubicBezTo>
                        <a:pt x="46" y="103"/>
                        <a:pt x="46" y="103"/>
                        <a:pt x="46" y="103"/>
                      </a:cubicBezTo>
                      <a:cubicBezTo>
                        <a:pt x="46" y="103"/>
                        <a:pt x="46" y="103"/>
                        <a:pt x="46" y="103"/>
                      </a:cubicBezTo>
                      <a:cubicBezTo>
                        <a:pt x="46" y="103"/>
                        <a:pt x="46" y="103"/>
                        <a:pt x="46" y="103"/>
                      </a:cubicBezTo>
                      <a:cubicBezTo>
                        <a:pt x="46" y="103"/>
                        <a:pt x="46" y="103"/>
                        <a:pt x="46" y="103"/>
                      </a:cubicBezTo>
                      <a:cubicBezTo>
                        <a:pt x="46" y="103"/>
                        <a:pt x="46" y="103"/>
                        <a:pt x="46" y="103"/>
                      </a:cubicBezTo>
                      <a:cubicBezTo>
                        <a:pt x="46" y="103"/>
                        <a:pt x="46" y="103"/>
                        <a:pt x="46" y="103"/>
                      </a:cubicBezTo>
                      <a:cubicBezTo>
                        <a:pt x="46" y="103"/>
                        <a:pt x="46" y="103"/>
                        <a:pt x="46" y="103"/>
                      </a:cubicBezTo>
                      <a:cubicBezTo>
                        <a:pt x="46" y="103"/>
                        <a:pt x="46" y="103"/>
                        <a:pt x="46" y="103"/>
                      </a:cubicBezTo>
                      <a:cubicBezTo>
                        <a:pt x="46" y="103"/>
                        <a:pt x="46" y="103"/>
                        <a:pt x="46" y="103"/>
                      </a:cubicBezTo>
                      <a:cubicBezTo>
                        <a:pt x="46" y="103"/>
                        <a:pt x="46" y="103"/>
                        <a:pt x="46" y="103"/>
                      </a:cubicBezTo>
                      <a:cubicBezTo>
                        <a:pt x="46" y="103"/>
                        <a:pt x="46" y="103"/>
                        <a:pt x="47" y="103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8" y="103"/>
                        <a:pt x="48" y="103"/>
                        <a:pt x="48" y="103"/>
                      </a:cubicBezTo>
                      <a:cubicBezTo>
                        <a:pt x="48" y="103"/>
                        <a:pt x="48" y="103"/>
                        <a:pt x="48" y="103"/>
                      </a:cubicBezTo>
                      <a:cubicBezTo>
                        <a:pt x="48" y="103"/>
                        <a:pt x="48" y="103"/>
                        <a:pt x="48" y="103"/>
                      </a:cubicBezTo>
                      <a:cubicBezTo>
                        <a:pt x="48" y="103"/>
                        <a:pt x="48" y="103"/>
                        <a:pt x="48" y="103"/>
                      </a:cubicBezTo>
                      <a:cubicBezTo>
                        <a:pt x="48" y="103"/>
                        <a:pt x="48" y="103"/>
                        <a:pt x="48" y="103"/>
                      </a:cubicBezTo>
                      <a:cubicBezTo>
                        <a:pt x="48" y="103"/>
                        <a:pt x="49" y="103"/>
                        <a:pt x="49" y="103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ubicBezTo>
                        <a:pt x="50" y="103"/>
                        <a:pt x="50" y="103"/>
                        <a:pt x="50" y="103"/>
                      </a:cubicBezTo>
                      <a:cubicBezTo>
                        <a:pt x="50" y="103"/>
                        <a:pt x="50" y="103"/>
                        <a:pt x="50" y="103"/>
                      </a:cubicBezTo>
                      <a:cubicBezTo>
                        <a:pt x="50" y="103"/>
                        <a:pt x="50" y="103"/>
                        <a:pt x="50" y="103"/>
                      </a:cubicBezTo>
                      <a:cubicBezTo>
                        <a:pt x="50" y="103"/>
                        <a:pt x="50" y="103"/>
                        <a:pt x="50" y="103"/>
                      </a:cubicBezTo>
                      <a:cubicBezTo>
                        <a:pt x="50" y="103"/>
                        <a:pt x="50" y="103"/>
                        <a:pt x="50" y="103"/>
                      </a:cubicBezTo>
                      <a:cubicBezTo>
                        <a:pt x="50" y="103"/>
                        <a:pt x="50" y="103"/>
                        <a:pt x="50" y="103"/>
                      </a:cubicBezTo>
                      <a:cubicBezTo>
                        <a:pt x="50" y="103"/>
                        <a:pt x="50" y="103"/>
                        <a:pt x="50" y="103"/>
                      </a:cubicBezTo>
                      <a:cubicBezTo>
                        <a:pt x="50" y="103"/>
                        <a:pt x="50" y="103"/>
                        <a:pt x="50" y="104"/>
                      </a:cubicBezTo>
                      <a:cubicBezTo>
                        <a:pt x="50" y="104"/>
                        <a:pt x="50" y="104"/>
                        <a:pt x="50" y="104"/>
                      </a:cubicBezTo>
                      <a:cubicBezTo>
                        <a:pt x="50" y="104"/>
                        <a:pt x="50" y="104"/>
                        <a:pt x="50" y="104"/>
                      </a:cubicBezTo>
                      <a:cubicBezTo>
                        <a:pt x="50" y="104"/>
                        <a:pt x="50" y="104"/>
                        <a:pt x="51" y="104"/>
                      </a:cubicBezTo>
                      <a:cubicBezTo>
                        <a:pt x="51" y="104"/>
                        <a:pt x="51" y="104"/>
                        <a:pt x="51" y="104"/>
                      </a:cubicBezTo>
                      <a:cubicBezTo>
                        <a:pt x="51" y="104"/>
                        <a:pt x="51" y="104"/>
                        <a:pt x="51" y="104"/>
                      </a:cubicBezTo>
                      <a:cubicBezTo>
                        <a:pt x="51" y="104"/>
                        <a:pt x="51" y="104"/>
                        <a:pt x="51" y="104"/>
                      </a:cubicBezTo>
                      <a:cubicBezTo>
                        <a:pt x="51" y="104"/>
                        <a:pt x="51" y="104"/>
                        <a:pt x="51" y="104"/>
                      </a:cubicBezTo>
                      <a:cubicBezTo>
                        <a:pt x="51" y="104"/>
                        <a:pt x="51" y="104"/>
                        <a:pt x="51" y="104"/>
                      </a:cubicBezTo>
                      <a:cubicBezTo>
                        <a:pt x="51" y="104"/>
                        <a:pt x="51" y="104"/>
                        <a:pt x="51" y="104"/>
                      </a:cubicBezTo>
                      <a:cubicBezTo>
                        <a:pt x="51" y="104"/>
                        <a:pt x="51" y="104"/>
                        <a:pt x="51" y="104"/>
                      </a:cubicBezTo>
                      <a:cubicBezTo>
                        <a:pt x="52" y="104"/>
                        <a:pt x="52" y="104"/>
                        <a:pt x="52" y="104"/>
                      </a:cubicBezTo>
                      <a:cubicBezTo>
                        <a:pt x="52" y="104"/>
                        <a:pt x="52" y="104"/>
                        <a:pt x="52" y="104"/>
                      </a:cubicBezTo>
                      <a:cubicBezTo>
                        <a:pt x="52" y="104"/>
                        <a:pt x="52" y="104"/>
                        <a:pt x="52" y="104"/>
                      </a:cubicBezTo>
                      <a:cubicBezTo>
                        <a:pt x="52" y="104"/>
                        <a:pt x="52" y="104"/>
                        <a:pt x="52" y="104"/>
                      </a:cubicBezTo>
                      <a:cubicBezTo>
                        <a:pt x="52" y="104"/>
                        <a:pt x="52" y="104"/>
                        <a:pt x="52" y="104"/>
                      </a:cubicBezTo>
                      <a:cubicBezTo>
                        <a:pt x="52" y="104"/>
                        <a:pt x="52" y="104"/>
                        <a:pt x="52" y="104"/>
                      </a:cubicBezTo>
                      <a:cubicBezTo>
                        <a:pt x="52" y="104"/>
                        <a:pt x="52" y="104"/>
                        <a:pt x="52" y="104"/>
                      </a:cubicBezTo>
                      <a:cubicBezTo>
                        <a:pt x="52" y="104"/>
                        <a:pt x="52" y="104"/>
                        <a:pt x="52" y="104"/>
                      </a:cubicBezTo>
                      <a:cubicBezTo>
                        <a:pt x="52" y="104"/>
                        <a:pt x="52" y="104"/>
                        <a:pt x="52" y="104"/>
                      </a:cubicBezTo>
                      <a:cubicBezTo>
                        <a:pt x="52" y="104"/>
                        <a:pt x="52" y="104"/>
                        <a:pt x="53" y="104"/>
                      </a:cubicBezTo>
                      <a:cubicBezTo>
                        <a:pt x="53" y="104"/>
                        <a:pt x="53" y="104"/>
                        <a:pt x="53" y="104"/>
                      </a:cubicBezTo>
                      <a:cubicBezTo>
                        <a:pt x="53" y="104"/>
                        <a:pt x="53" y="104"/>
                        <a:pt x="53" y="104"/>
                      </a:cubicBezTo>
                      <a:cubicBezTo>
                        <a:pt x="53" y="104"/>
                        <a:pt x="53" y="104"/>
                        <a:pt x="53" y="105"/>
                      </a:cubicBezTo>
                      <a:cubicBezTo>
                        <a:pt x="53" y="105"/>
                        <a:pt x="53" y="105"/>
                        <a:pt x="53" y="105"/>
                      </a:cubicBezTo>
                      <a:cubicBezTo>
                        <a:pt x="53" y="105"/>
                        <a:pt x="53" y="105"/>
                        <a:pt x="53" y="105"/>
                      </a:cubicBezTo>
                      <a:cubicBezTo>
                        <a:pt x="53" y="105"/>
                        <a:pt x="53" y="105"/>
                        <a:pt x="53" y="105"/>
                      </a:cubicBezTo>
                      <a:cubicBezTo>
                        <a:pt x="53" y="105"/>
                        <a:pt x="53" y="105"/>
                        <a:pt x="53" y="105"/>
                      </a:cubicBezTo>
                      <a:cubicBezTo>
                        <a:pt x="53" y="105"/>
                        <a:pt x="53" y="105"/>
                        <a:pt x="53" y="105"/>
                      </a:cubicBezTo>
                      <a:cubicBezTo>
                        <a:pt x="53" y="105"/>
                        <a:pt x="53" y="105"/>
                        <a:pt x="53" y="105"/>
                      </a:cubicBezTo>
                      <a:cubicBezTo>
                        <a:pt x="53" y="105"/>
                        <a:pt x="53" y="105"/>
                        <a:pt x="53" y="105"/>
                      </a:cubicBezTo>
                      <a:cubicBezTo>
                        <a:pt x="53" y="105"/>
                        <a:pt x="53" y="105"/>
                        <a:pt x="53" y="105"/>
                      </a:cubicBezTo>
                      <a:cubicBezTo>
                        <a:pt x="53" y="105"/>
                        <a:pt x="53" y="105"/>
                        <a:pt x="53" y="105"/>
                      </a:cubicBezTo>
                      <a:cubicBezTo>
                        <a:pt x="53" y="105"/>
                        <a:pt x="53" y="105"/>
                        <a:pt x="53" y="105"/>
                      </a:cubicBezTo>
                      <a:cubicBezTo>
                        <a:pt x="53" y="105"/>
                        <a:pt x="53" y="105"/>
                        <a:pt x="53" y="105"/>
                      </a:cubicBezTo>
                      <a:cubicBezTo>
                        <a:pt x="53" y="105"/>
                        <a:pt x="53" y="105"/>
                        <a:pt x="53" y="105"/>
                      </a:cubicBezTo>
                      <a:cubicBezTo>
                        <a:pt x="53" y="105"/>
                        <a:pt x="53" y="105"/>
                        <a:pt x="54" y="105"/>
                      </a:cubicBezTo>
                      <a:cubicBezTo>
                        <a:pt x="54" y="105"/>
                        <a:pt x="54" y="105"/>
                        <a:pt x="54" y="105"/>
                      </a:cubicBezTo>
                      <a:cubicBezTo>
                        <a:pt x="54" y="104"/>
                        <a:pt x="54" y="104"/>
                        <a:pt x="54" y="104"/>
                      </a:cubicBezTo>
                      <a:cubicBezTo>
                        <a:pt x="54" y="104"/>
                        <a:pt x="53" y="104"/>
                        <a:pt x="53" y="104"/>
                      </a:cubicBezTo>
                      <a:cubicBezTo>
                        <a:pt x="53" y="104"/>
                        <a:pt x="53" y="104"/>
                        <a:pt x="53" y="104"/>
                      </a:cubicBezTo>
                      <a:cubicBezTo>
                        <a:pt x="53" y="104"/>
                        <a:pt x="53" y="104"/>
                        <a:pt x="53" y="104"/>
                      </a:cubicBezTo>
                      <a:cubicBezTo>
                        <a:pt x="53" y="104"/>
                        <a:pt x="53" y="104"/>
                        <a:pt x="53" y="104"/>
                      </a:cubicBezTo>
                      <a:cubicBezTo>
                        <a:pt x="53" y="104"/>
                        <a:pt x="53" y="104"/>
                        <a:pt x="53" y="104"/>
                      </a:cubicBezTo>
                      <a:cubicBezTo>
                        <a:pt x="53" y="104"/>
                        <a:pt x="53" y="104"/>
                        <a:pt x="53" y="103"/>
                      </a:cubicBezTo>
                      <a:cubicBezTo>
                        <a:pt x="53" y="103"/>
                        <a:pt x="53" y="103"/>
                        <a:pt x="53" y="103"/>
                      </a:cubicBezTo>
                      <a:cubicBezTo>
                        <a:pt x="53" y="103"/>
                        <a:pt x="53" y="103"/>
                        <a:pt x="53" y="103"/>
                      </a:cubicBezTo>
                      <a:cubicBezTo>
                        <a:pt x="54" y="103"/>
                        <a:pt x="54" y="103"/>
                        <a:pt x="54" y="103"/>
                      </a:cubicBezTo>
                      <a:cubicBezTo>
                        <a:pt x="54" y="103"/>
                        <a:pt x="54" y="103"/>
                        <a:pt x="54" y="103"/>
                      </a:cubicBezTo>
                      <a:cubicBezTo>
                        <a:pt x="54" y="103"/>
                        <a:pt x="54" y="103"/>
                        <a:pt x="53" y="103"/>
                      </a:cubicBezTo>
                      <a:cubicBezTo>
                        <a:pt x="53" y="103"/>
                        <a:pt x="53" y="103"/>
                        <a:pt x="53" y="103"/>
                      </a:cubicBezTo>
                      <a:cubicBezTo>
                        <a:pt x="53" y="103"/>
                        <a:pt x="53" y="103"/>
                        <a:pt x="53" y="103"/>
                      </a:cubicBezTo>
                      <a:cubicBezTo>
                        <a:pt x="53" y="103"/>
                        <a:pt x="53" y="103"/>
                        <a:pt x="53" y="103"/>
                      </a:cubicBezTo>
                      <a:cubicBezTo>
                        <a:pt x="53" y="103"/>
                        <a:pt x="53" y="103"/>
                        <a:pt x="53" y="103"/>
                      </a:cubicBezTo>
                      <a:cubicBezTo>
                        <a:pt x="53" y="103"/>
                        <a:pt x="53" y="103"/>
                        <a:pt x="53" y="103"/>
                      </a:cubicBezTo>
                      <a:cubicBezTo>
                        <a:pt x="54" y="103"/>
                        <a:pt x="54" y="103"/>
                        <a:pt x="54" y="103"/>
                      </a:cubicBezTo>
                      <a:cubicBezTo>
                        <a:pt x="54" y="103"/>
                        <a:pt x="54" y="103"/>
                        <a:pt x="54" y="102"/>
                      </a:cubicBezTo>
                      <a:cubicBezTo>
                        <a:pt x="54" y="102"/>
                        <a:pt x="54" y="102"/>
                        <a:pt x="54" y="102"/>
                      </a:cubicBezTo>
                      <a:cubicBezTo>
                        <a:pt x="54" y="102"/>
                        <a:pt x="54" y="102"/>
                        <a:pt x="54" y="102"/>
                      </a:cubicBezTo>
                      <a:cubicBezTo>
                        <a:pt x="54" y="102"/>
                        <a:pt x="54" y="102"/>
                        <a:pt x="54" y="102"/>
                      </a:cubicBezTo>
                      <a:cubicBezTo>
                        <a:pt x="54" y="102"/>
                        <a:pt x="54" y="102"/>
                        <a:pt x="54" y="102"/>
                      </a:cubicBezTo>
                      <a:cubicBezTo>
                        <a:pt x="54" y="102"/>
                        <a:pt x="54" y="102"/>
                        <a:pt x="55" y="102"/>
                      </a:cubicBezTo>
                      <a:cubicBezTo>
                        <a:pt x="55" y="102"/>
                        <a:pt x="55" y="102"/>
                        <a:pt x="55" y="102"/>
                      </a:cubicBezTo>
                      <a:cubicBezTo>
                        <a:pt x="55" y="102"/>
                        <a:pt x="55" y="102"/>
                        <a:pt x="55" y="102"/>
                      </a:cubicBezTo>
                      <a:cubicBezTo>
                        <a:pt x="55" y="102"/>
                        <a:pt x="55" y="102"/>
                        <a:pt x="55" y="102"/>
                      </a:cubicBezTo>
                      <a:cubicBezTo>
                        <a:pt x="55" y="102"/>
                        <a:pt x="55" y="102"/>
                        <a:pt x="55" y="102"/>
                      </a:cubicBezTo>
                      <a:cubicBezTo>
                        <a:pt x="55" y="102"/>
                        <a:pt x="55" y="102"/>
                        <a:pt x="55" y="102"/>
                      </a:cubicBezTo>
                      <a:cubicBezTo>
                        <a:pt x="55" y="102"/>
                        <a:pt x="55" y="102"/>
                        <a:pt x="56" y="102"/>
                      </a:cubicBezTo>
                      <a:cubicBezTo>
                        <a:pt x="56" y="102"/>
                        <a:pt x="56" y="102"/>
                        <a:pt x="56" y="102"/>
                      </a:cubicBezTo>
                      <a:cubicBezTo>
                        <a:pt x="56" y="102"/>
                        <a:pt x="56" y="102"/>
                        <a:pt x="56" y="102"/>
                      </a:cubicBezTo>
                      <a:cubicBezTo>
                        <a:pt x="56" y="102"/>
                        <a:pt x="56" y="102"/>
                        <a:pt x="56" y="101"/>
                      </a:cubicBezTo>
                      <a:cubicBezTo>
                        <a:pt x="56" y="101"/>
                        <a:pt x="56" y="101"/>
                        <a:pt x="56" y="101"/>
                      </a:cubicBezTo>
                      <a:cubicBezTo>
                        <a:pt x="57" y="101"/>
                        <a:pt x="57" y="101"/>
                        <a:pt x="57" y="101"/>
                      </a:cubicBezTo>
                      <a:cubicBezTo>
                        <a:pt x="57" y="101"/>
                        <a:pt x="57" y="101"/>
                        <a:pt x="57" y="101"/>
                      </a:cubicBezTo>
                      <a:cubicBezTo>
                        <a:pt x="57" y="101"/>
                        <a:pt x="57" y="101"/>
                        <a:pt x="57" y="101"/>
                      </a:cubicBezTo>
                      <a:cubicBezTo>
                        <a:pt x="57" y="102"/>
                        <a:pt x="56" y="102"/>
                        <a:pt x="56" y="102"/>
                      </a:cubicBezTo>
                      <a:cubicBezTo>
                        <a:pt x="56" y="102"/>
                        <a:pt x="56" y="102"/>
                        <a:pt x="56" y="102"/>
                      </a:cubicBezTo>
                      <a:cubicBezTo>
                        <a:pt x="56" y="102"/>
                        <a:pt x="57" y="102"/>
                        <a:pt x="57" y="102"/>
                      </a:cubicBezTo>
                      <a:cubicBezTo>
                        <a:pt x="57" y="102"/>
                        <a:pt x="57" y="102"/>
                        <a:pt x="57" y="102"/>
                      </a:cubicBezTo>
                      <a:cubicBezTo>
                        <a:pt x="57" y="102"/>
                        <a:pt x="57" y="102"/>
                        <a:pt x="57" y="102"/>
                      </a:cubicBezTo>
                      <a:cubicBezTo>
                        <a:pt x="57" y="102"/>
                        <a:pt x="57" y="102"/>
                        <a:pt x="57" y="102"/>
                      </a:cubicBezTo>
                      <a:cubicBezTo>
                        <a:pt x="57" y="102"/>
                        <a:pt x="57" y="102"/>
                        <a:pt x="57" y="102"/>
                      </a:cubicBezTo>
                      <a:cubicBezTo>
                        <a:pt x="57" y="102"/>
                        <a:pt x="57" y="102"/>
                        <a:pt x="57" y="102"/>
                      </a:cubicBezTo>
                      <a:cubicBezTo>
                        <a:pt x="57" y="102"/>
                        <a:pt x="57" y="102"/>
                        <a:pt x="57" y="102"/>
                      </a:cubicBezTo>
                      <a:cubicBezTo>
                        <a:pt x="57" y="102"/>
                        <a:pt x="57" y="102"/>
                        <a:pt x="57" y="102"/>
                      </a:cubicBezTo>
                      <a:cubicBezTo>
                        <a:pt x="57" y="102"/>
                        <a:pt x="57" y="102"/>
                        <a:pt x="57" y="102"/>
                      </a:cubicBezTo>
                      <a:cubicBezTo>
                        <a:pt x="57" y="102"/>
                        <a:pt x="57" y="102"/>
                        <a:pt x="57" y="102"/>
                      </a:cubicBezTo>
                      <a:cubicBezTo>
                        <a:pt x="57" y="102"/>
                        <a:pt x="57" y="102"/>
                        <a:pt x="57" y="102"/>
                      </a:cubicBezTo>
                      <a:cubicBezTo>
                        <a:pt x="57" y="102"/>
                        <a:pt x="57" y="102"/>
                        <a:pt x="57" y="102"/>
                      </a:cubicBezTo>
                      <a:cubicBezTo>
                        <a:pt x="57" y="102"/>
                        <a:pt x="57" y="102"/>
                        <a:pt x="57" y="102"/>
                      </a:cubicBezTo>
                      <a:cubicBezTo>
                        <a:pt x="57" y="102"/>
                        <a:pt x="57" y="102"/>
                        <a:pt x="57" y="102"/>
                      </a:cubicBezTo>
                      <a:cubicBezTo>
                        <a:pt x="57" y="102"/>
                        <a:pt x="57" y="102"/>
                        <a:pt x="57" y="102"/>
                      </a:cubicBezTo>
                      <a:cubicBezTo>
                        <a:pt x="57" y="102"/>
                        <a:pt x="57" y="102"/>
                        <a:pt x="58" y="102"/>
                      </a:cubicBezTo>
                      <a:cubicBezTo>
                        <a:pt x="58" y="102"/>
                        <a:pt x="58" y="102"/>
                        <a:pt x="58" y="102"/>
                      </a:cubicBezTo>
                      <a:cubicBezTo>
                        <a:pt x="58" y="102"/>
                        <a:pt x="58" y="102"/>
                        <a:pt x="58" y="102"/>
                      </a:cubicBezTo>
                      <a:cubicBezTo>
                        <a:pt x="58" y="102"/>
                        <a:pt x="57" y="102"/>
                        <a:pt x="57" y="102"/>
                      </a:cubicBezTo>
                      <a:cubicBezTo>
                        <a:pt x="57" y="102"/>
                        <a:pt x="57" y="102"/>
                        <a:pt x="57" y="102"/>
                      </a:cubicBezTo>
                      <a:cubicBezTo>
                        <a:pt x="57" y="102"/>
                        <a:pt x="57" y="102"/>
                        <a:pt x="57" y="102"/>
                      </a:cubicBezTo>
                      <a:cubicBezTo>
                        <a:pt x="57" y="102"/>
                        <a:pt x="57" y="102"/>
                        <a:pt x="57" y="102"/>
                      </a:cubicBezTo>
                      <a:cubicBezTo>
                        <a:pt x="58" y="102"/>
                        <a:pt x="58" y="102"/>
                        <a:pt x="58" y="102"/>
                      </a:cubicBezTo>
                      <a:cubicBezTo>
                        <a:pt x="58" y="102"/>
                        <a:pt x="58" y="102"/>
                        <a:pt x="58" y="102"/>
                      </a:cubicBezTo>
                      <a:cubicBezTo>
                        <a:pt x="58" y="102"/>
                        <a:pt x="58" y="102"/>
                        <a:pt x="58" y="102"/>
                      </a:cubicBezTo>
                      <a:cubicBezTo>
                        <a:pt x="58" y="102"/>
                        <a:pt x="58" y="102"/>
                        <a:pt x="58" y="102"/>
                      </a:cubicBezTo>
                      <a:cubicBezTo>
                        <a:pt x="58" y="102"/>
                        <a:pt x="58" y="102"/>
                        <a:pt x="58" y="102"/>
                      </a:cubicBezTo>
                      <a:cubicBezTo>
                        <a:pt x="58" y="102"/>
                        <a:pt x="58" y="102"/>
                        <a:pt x="58" y="102"/>
                      </a:cubicBezTo>
                      <a:cubicBezTo>
                        <a:pt x="58" y="102"/>
                        <a:pt x="58" y="102"/>
                        <a:pt x="58" y="102"/>
                      </a:cubicBezTo>
                      <a:cubicBezTo>
                        <a:pt x="58" y="102"/>
                        <a:pt x="58" y="102"/>
                        <a:pt x="58" y="102"/>
                      </a:cubicBezTo>
                      <a:cubicBezTo>
                        <a:pt x="58" y="102"/>
                        <a:pt x="58" y="102"/>
                        <a:pt x="58" y="102"/>
                      </a:cubicBezTo>
                      <a:cubicBezTo>
                        <a:pt x="58" y="102"/>
                        <a:pt x="58" y="102"/>
                        <a:pt x="58" y="102"/>
                      </a:cubicBezTo>
                      <a:cubicBezTo>
                        <a:pt x="58" y="102"/>
                        <a:pt x="59" y="102"/>
                        <a:pt x="59" y="102"/>
                      </a:cubicBezTo>
                      <a:cubicBezTo>
                        <a:pt x="59" y="102"/>
                        <a:pt x="59" y="102"/>
                        <a:pt x="59" y="102"/>
                      </a:cubicBezTo>
                      <a:cubicBezTo>
                        <a:pt x="59" y="102"/>
                        <a:pt x="59" y="102"/>
                        <a:pt x="59" y="102"/>
                      </a:cubicBezTo>
                      <a:cubicBezTo>
                        <a:pt x="59" y="102"/>
                        <a:pt x="59" y="102"/>
                        <a:pt x="59" y="102"/>
                      </a:cubicBezTo>
                      <a:cubicBezTo>
                        <a:pt x="59" y="102"/>
                        <a:pt x="59" y="102"/>
                        <a:pt x="59" y="102"/>
                      </a:cubicBezTo>
                      <a:cubicBezTo>
                        <a:pt x="59" y="102"/>
                        <a:pt x="59" y="102"/>
                        <a:pt x="59" y="102"/>
                      </a:cubicBezTo>
                      <a:cubicBezTo>
                        <a:pt x="59" y="102"/>
                        <a:pt x="59" y="102"/>
                        <a:pt x="59" y="102"/>
                      </a:cubicBezTo>
                      <a:cubicBezTo>
                        <a:pt x="59" y="102"/>
                        <a:pt x="58" y="102"/>
                        <a:pt x="58" y="102"/>
                      </a:cubicBezTo>
                      <a:cubicBezTo>
                        <a:pt x="58" y="103"/>
                        <a:pt x="58" y="103"/>
                        <a:pt x="59" y="103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4"/>
                        <a:pt x="59" y="104"/>
                        <a:pt x="60" y="104"/>
                      </a:cubicBezTo>
                      <a:cubicBezTo>
                        <a:pt x="60" y="104"/>
                        <a:pt x="60" y="104"/>
                        <a:pt x="60" y="104"/>
                      </a:cubicBezTo>
                      <a:cubicBezTo>
                        <a:pt x="60" y="104"/>
                        <a:pt x="60" y="104"/>
                        <a:pt x="60" y="104"/>
                      </a:cubicBezTo>
                      <a:cubicBezTo>
                        <a:pt x="60" y="104"/>
                        <a:pt x="60" y="104"/>
                        <a:pt x="60" y="104"/>
                      </a:cubicBezTo>
                      <a:cubicBezTo>
                        <a:pt x="60" y="104"/>
                        <a:pt x="60" y="104"/>
                        <a:pt x="60" y="104"/>
                      </a:cubicBezTo>
                      <a:cubicBezTo>
                        <a:pt x="60" y="104"/>
                        <a:pt x="60" y="104"/>
                        <a:pt x="60" y="104"/>
                      </a:cubicBezTo>
                      <a:cubicBezTo>
                        <a:pt x="60" y="104"/>
                        <a:pt x="60" y="104"/>
                        <a:pt x="60" y="104"/>
                      </a:cubicBezTo>
                      <a:cubicBezTo>
                        <a:pt x="60" y="104"/>
                        <a:pt x="60" y="104"/>
                        <a:pt x="60" y="104"/>
                      </a:cubicBezTo>
                      <a:cubicBezTo>
                        <a:pt x="60" y="104"/>
                        <a:pt x="60" y="104"/>
                        <a:pt x="60" y="104"/>
                      </a:cubicBezTo>
                      <a:cubicBezTo>
                        <a:pt x="60" y="104"/>
                        <a:pt x="60" y="104"/>
                        <a:pt x="60" y="104"/>
                      </a:cubicBezTo>
                      <a:cubicBezTo>
                        <a:pt x="60" y="104"/>
                        <a:pt x="60" y="104"/>
                        <a:pt x="60" y="104"/>
                      </a:cubicBezTo>
                      <a:cubicBezTo>
                        <a:pt x="60" y="104"/>
                        <a:pt x="60" y="104"/>
                        <a:pt x="60" y="104"/>
                      </a:cubicBezTo>
                      <a:cubicBezTo>
                        <a:pt x="60" y="104"/>
                        <a:pt x="61" y="104"/>
                        <a:pt x="61" y="104"/>
                      </a:cubicBezTo>
                      <a:cubicBezTo>
                        <a:pt x="61" y="104"/>
                        <a:pt x="61" y="104"/>
                        <a:pt x="61" y="104"/>
                      </a:cubicBezTo>
                      <a:cubicBezTo>
                        <a:pt x="61" y="104"/>
                        <a:pt x="61" y="104"/>
                        <a:pt x="61" y="104"/>
                      </a:cubicBezTo>
                      <a:cubicBezTo>
                        <a:pt x="61" y="104"/>
                        <a:pt x="61" y="104"/>
                        <a:pt x="61" y="104"/>
                      </a:cubicBezTo>
                      <a:cubicBezTo>
                        <a:pt x="61" y="104"/>
                        <a:pt x="61" y="104"/>
                        <a:pt x="61" y="104"/>
                      </a:cubicBezTo>
                      <a:cubicBezTo>
                        <a:pt x="61" y="103"/>
                        <a:pt x="61" y="103"/>
                        <a:pt x="61" y="103"/>
                      </a:cubicBezTo>
                      <a:cubicBezTo>
                        <a:pt x="61" y="103"/>
                        <a:pt x="61" y="103"/>
                        <a:pt x="61" y="103"/>
                      </a:cubicBezTo>
                      <a:cubicBezTo>
                        <a:pt x="61" y="104"/>
                        <a:pt x="61" y="104"/>
                        <a:pt x="61" y="104"/>
                      </a:cubicBezTo>
                      <a:cubicBezTo>
                        <a:pt x="61" y="104"/>
                        <a:pt x="61" y="104"/>
                        <a:pt x="61" y="104"/>
                      </a:cubicBezTo>
                      <a:cubicBezTo>
                        <a:pt x="61" y="104"/>
                        <a:pt x="61" y="104"/>
                        <a:pt x="61" y="104"/>
                      </a:cubicBezTo>
                      <a:cubicBezTo>
                        <a:pt x="61" y="104"/>
                        <a:pt x="62" y="104"/>
                        <a:pt x="62" y="104"/>
                      </a:cubicBezTo>
                      <a:cubicBezTo>
                        <a:pt x="62" y="104"/>
                        <a:pt x="62" y="104"/>
                        <a:pt x="62" y="104"/>
                      </a:cubicBezTo>
                      <a:cubicBezTo>
                        <a:pt x="62" y="104"/>
                        <a:pt x="62" y="104"/>
                        <a:pt x="62" y="104"/>
                      </a:cubicBezTo>
                      <a:cubicBezTo>
                        <a:pt x="62" y="104"/>
                        <a:pt x="62" y="104"/>
                        <a:pt x="62" y="104"/>
                      </a:cubicBezTo>
                      <a:cubicBezTo>
                        <a:pt x="62" y="104"/>
                        <a:pt x="62" y="104"/>
                        <a:pt x="62" y="104"/>
                      </a:cubicBezTo>
                      <a:cubicBezTo>
                        <a:pt x="62" y="104"/>
                        <a:pt x="62" y="104"/>
                        <a:pt x="62" y="104"/>
                      </a:cubicBezTo>
                      <a:cubicBezTo>
                        <a:pt x="62" y="104"/>
                        <a:pt x="62" y="104"/>
                        <a:pt x="62" y="104"/>
                      </a:cubicBezTo>
                      <a:cubicBezTo>
                        <a:pt x="62" y="104"/>
                        <a:pt x="62" y="104"/>
                        <a:pt x="62" y="105"/>
                      </a:cubicBezTo>
                      <a:cubicBezTo>
                        <a:pt x="62" y="105"/>
                        <a:pt x="62" y="105"/>
                        <a:pt x="62" y="105"/>
                      </a:cubicBezTo>
                      <a:cubicBezTo>
                        <a:pt x="62" y="105"/>
                        <a:pt x="62" y="105"/>
                        <a:pt x="62" y="105"/>
                      </a:cubicBezTo>
                      <a:cubicBezTo>
                        <a:pt x="62" y="105"/>
                        <a:pt x="62" y="105"/>
                        <a:pt x="62" y="105"/>
                      </a:cubicBezTo>
                      <a:cubicBezTo>
                        <a:pt x="62" y="105"/>
                        <a:pt x="62" y="105"/>
                        <a:pt x="62" y="105"/>
                      </a:cubicBezTo>
                      <a:cubicBezTo>
                        <a:pt x="62" y="105"/>
                        <a:pt x="62" y="105"/>
                        <a:pt x="62" y="105"/>
                      </a:cubicBezTo>
                      <a:cubicBezTo>
                        <a:pt x="62" y="106"/>
                        <a:pt x="62" y="106"/>
                        <a:pt x="62" y="106"/>
                      </a:cubicBezTo>
                      <a:cubicBezTo>
                        <a:pt x="62" y="106"/>
                        <a:pt x="62" y="106"/>
                        <a:pt x="62" y="106"/>
                      </a:cubicBezTo>
                      <a:cubicBezTo>
                        <a:pt x="62" y="106"/>
                        <a:pt x="62" y="106"/>
                        <a:pt x="62" y="106"/>
                      </a:cubicBezTo>
                      <a:cubicBezTo>
                        <a:pt x="62" y="106"/>
                        <a:pt x="62" y="106"/>
                        <a:pt x="62" y="106"/>
                      </a:cubicBezTo>
                      <a:cubicBezTo>
                        <a:pt x="62" y="106"/>
                        <a:pt x="62" y="106"/>
                        <a:pt x="62" y="106"/>
                      </a:cubicBezTo>
                      <a:cubicBezTo>
                        <a:pt x="62" y="106"/>
                        <a:pt x="62" y="106"/>
                        <a:pt x="62" y="106"/>
                      </a:cubicBezTo>
                      <a:cubicBezTo>
                        <a:pt x="62" y="106"/>
                        <a:pt x="62" y="107"/>
                        <a:pt x="62" y="107"/>
                      </a:cubicBezTo>
                      <a:cubicBezTo>
                        <a:pt x="62" y="107"/>
                        <a:pt x="62" y="107"/>
                        <a:pt x="62" y="107"/>
                      </a:cubicBezTo>
                      <a:cubicBezTo>
                        <a:pt x="62" y="107"/>
                        <a:pt x="62" y="107"/>
                        <a:pt x="62" y="107"/>
                      </a:cubicBezTo>
                      <a:cubicBezTo>
                        <a:pt x="62" y="107"/>
                        <a:pt x="62" y="107"/>
                        <a:pt x="62" y="107"/>
                      </a:cubicBezTo>
                      <a:cubicBezTo>
                        <a:pt x="62" y="107"/>
                        <a:pt x="62" y="107"/>
                        <a:pt x="62" y="107"/>
                      </a:cubicBezTo>
                      <a:cubicBezTo>
                        <a:pt x="62" y="107"/>
                        <a:pt x="62" y="107"/>
                        <a:pt x="62" y="107"/>
                      </a:cubicBezTo>
                      <a:cubicBezTo>
                        <a:pt x="62" y="107"/>
                        <a:pt x="62" y="107"/>
                        <a:pt x="62" y="107"/>
                      </a:cubicBezTo>
                      <a:cubicBezTo>
                        <a:pt x="62" y="107"/>
                        <a:pt x="62" y="107"/>
                        <a:pt x="62" y="107"/>
                      </a:cubicBezTo>
                      <a:cubicBezTo>
                        <a:pt x="62" y="107"/>
                        <a:pt x="62" y="107"/>
                        <a:pt x="62" y="107"/>
                      </a:cubicBezTo>
                      <a:cubicBezTo>
                        <a:pt x="62" y="107"/>
                        <a:pt x="62" y="107"/>
                        <a:pt x="62" y="107"/>
                      </a:cubicBezTo>
                      <a:cubicBezTo>
                        <a:pt x="62" y="108"/>
                        <a:pt x="62" y="108"/>
                        <a:pt x="61" y="108"/>
                      </a:cubicBezTo>
                      <a:cubicBezTo>
                        <a:pt x="61" y="108"/>
                        <a:pt x="61" y="108"/>
                        <a:pt x="61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2" y="109"/>
                        <a:pt x="62" y="109"/>
                        <a:pt x="62" y="109"/>
                      </a:cubicBezTo>
                      <a:cubicBezTo>
                        <a:pt x="62" y="109"/>
                        <a:pt x="62" y="109"/>
                        <a:pt x="62" y="109"/>
                      </a:cubicBezTo>
                      <a:cubicBezTo>
                        <a:pt x="62" y="109"/>
                        <a:pt x="62" y="109"/>
                        <a:pt x="61" y="109"/>
                      </a:cubicBezTo>
                      <a:cubicBezTo>
                        <a:pt x="61" y="109"/>
                        <a:pt x="61" y="109"/>
                        <a:pt x="61" y="109"/>
                      </a:cubicBezTo>
                      <a:cubicBezTo>
                        <a:pt x="61" y="109"/>
                        <a:pt x="61" y="109"/>
                        <a:pt x="61" y="109"/>
                      </a:cubicBezTo>
                      <a:cubicBezTo>
                        <a:pt x="61" y="109"/>
                        <a:pt x="61" y="109"/>
                        <a:pt x="61" y="109"/>
                      </a:cubicBezTo>
                      <a:cubicBezTo>
                        <a:pt x="61" y="109"/>
                        <a:pt x="61" y="109"/>
                        <a:pt x="61" y="109"/>
                      </a:cubicBezTo>
                      <a:cubicBezTo>
                        <a:pt x="61" y="110"/>
                        <a:pt x="61" y="110"/>
                        <a:pt x="61" y="110"/>
                      </a:cubicBezTo>
                      <a:cubicBezTo>
                        <a:pt x="61" y="110"/>
                        <a:pt x="61" y="110"/>
                        <a:pt x="61" y="110"/>
                      </a:cubicBezTo>
                      <a:cubicBezTo>
                        <a:pt x="61" y="110"/>
                        <a:pt x="61" y="110"/>
                        <a:pt x="61" y="110"/>
                      </a:cubicBezTo>
                      <a:cubicBezTo>
                        <a:pt x="61" y="110"/>
                        <a:pt x="61" y="110"/>
                        <a:pt x="61" y="110"/>
                      </a:cubicBezTo>
                      <a:cubicBezTo>
                        <a:pt x="61" y="110"/>
                        <a:pt x="61" y="110"/>
                        <a:pt x="62" y="110"/>
                      </a:cubicBezTo>
                      <a:cubicBezTo>
                        <a:pt x="62" y="110"/>
                        <a:pt x="62" y="110"/>
                        <a:pt x="62" y="110"/>
                      </a:cubicBezTo>
                      <a:cubicBezTo>
                        <a:pt x="62" y="110"/>
                        <a:pt x="62" y="110"/>
                        <a:pt x="62" y="110"/>
                      </a:cubicBezTo>
                      <a:cubicBezTo>
                        <a:pt x="62" y="110"/>
                        <a:pt x="62" y="110"/>
                        <a:pt x="62" y="110"/>
                      </a:cubicBezTo>
                      <a:cubicBezTo>
                        <a:pt x="62" y="110"/>
                        <a:pt x="62" y="110"/>
                        <a:pt x="62" y="110"/>
                      </a:cubicBezTo>
                      <a:cubicBezTo>
                        <a:pt x="62" y="110"/>
                        <a:pt x="62" y="110"/>
                        <a:pt x="62" y="110"/>
                      </a:cubicBezTo>
                      <a:cubicBezTo>
                        <a:pt x="62" y="110"/>
                        <a:pt x="62" y="110"/>
                        <a:pt x="62" y="110"/>
                      </a:cubicBezTo>
                      <a:cubicBezTo>
                        <a:pt x="62" y="110"/>
                        <a:pt x="62" y="110"/>
                        <a:pt x="62" y="110"/>
                      </a:cubicBezTo>
                      <a:cubicBezTo>
                        <a:pt x="62" y="111"/>
                        <a:pt x="62" y="111"/>
                        <a:pt x="62" y="111"/>
                      </a:cubicBezTo>
                      <a:cubicBezTo>
                        <a:pt x="62" y="111"/>
                        <a:pt x="62" y="111"/>
                        <a:pt x="62" y="111"/>
                      </a:cubicBezTo>
                      <a:cubicBezTo>
                        <a:pt x="62" y="111"/>
                        <a:pt x="62" y="111"/>
                        <a:pt x="62" y="111"/>
                      </a:cubicBezTo>
                      <a:cubicBezTo>
                        <a:pt x="62" y="111"/>
                        <a:pt x="62" y="111"/>
                        <a:pt x="62" y="111"/>
                      </a:cubicBezTo>
                      <a:cubicBezTo>
                        <a:pt x="62" y="111"/>
                        <a:pt x="62" y="112"/>
                        <a:pt x="62" y="112"/>
                      </a:cubicBezTo>
                      <a:cubicBezTo>
                        <a:pt x="62" y="112"/>
                        <a:pt x="62" y="112"/>
                        <a:pt x="62" y="112"/>
                      </a:cubicBezTo>
                      <a:cubicBezTo>
                        <a:pt x="62" y="112"/>
                        <a:pt x="62" y="112"/>
                        <a:pt x="62" y="112"/>
                      </a:cubicBezTo>
                      <a:cubicBezTo>
                        <a:pt x="62" y="112"/>
                        <a:pt x="62" y="112"/>
                        <a:pt x="62" y="112"/>
                      </a:cubicBezTo>
                      <a:cubicBezTo>
                        <a:pt x="62" y="112"/>
                        <a:pt x="62" y="113"/>
                        <a:pt x="62" y="113"/>
                      </a:cubicBezTo>
                      <a:cubicBezTo>
                        <a:pt x="62" y="113"/>
                        <a:pt x="62" y="113"/>
                        <a:pt x="62" y="113"/>
                      </a:cubicBezTo>
                      <a:cubicBezTo>
                        <a:pt x="62" y="113"/>
                        <a:pt x="62" y="113"/>
                        <a:pt x="62" y="113"/>
                      </a:cubicBezTo>
                      <a:cubicBezTo>
                        <a:pt x="62" y="113"/>
                        <a:pt x="62" y="113"/>
                        <a:pt x="62" y="113"/>
                      </a:cubicBezTo>
                      <a:cubicBezTo>
                        <a:pt x="62" y="113"/>
                        <a:pt x="62" y="113"/>
                        <a:pt x="62" y="113"/>
                      </a:cubicBezTo>
                      <a:cubicBezTo>
                        <a:pt x="62" y="113"/>
                        <a:pt x="62" y="113"/>
                        <a:pt x="62" y="113"/>
                      </a:cubicBezTo>
                      <a:cubicBezTo>
                        <a:pt x="62" y="113"/>
                        <a:pt x="62" y="114"/>
                        <a:pt x="62" y="114"/>
                      </a:cubicBezTo>
                      <a:cubicBezTo>
                        <a:pt x="62" y="114"/>
                        <a:pt x="62" y="114"/>
                        <a:pt x="62" y="114"/>
                      </a:cubicBezTo>
                      <a:cubicBezTo>
                        <a:pt x="62" y="114"/>
                        <a:pt x="62" y="114"/>
                        <a:pt x="62" y="114"/>
                      </a:cubicBezTo>
                      <a:cubicBezTo>
                        <a:pt x="62" y="114"/>
                        <a:pt x="62" y="114"/>
                        <a:pt x="62" y="114"/>
                      </a:cubicBezTo>
                      <a:cubicBezTo>
                        <a:pt x="62" y="114"/>
                        <a:pt x="62" y="114"/>
                        <a:pt x="62" y="114"/>
                      </a:cubicBezTo>
                      <a:cubicBezTo>
                        <a:pt x="62" y="114"/>
                        <a:pt x="62" y="114"/>
                        <a:pt x="62" y="114"/>
                      </a:cubicBezTo>
                      <a:cubicBezTo>
                        <a:pt x="62" y="114"/>
                        <a:pt x="62" y="114"/>
                        <a:pt x="62" y="114"/>
                      </a:cubicBezTo>
                      <a:cubicBezTo>
                        <a:pt x="62" y="114"/>
                        <a:pt x="62" y="114"/>
                        <a:pt x="62" y="114"/>
                      </a:cubicBezTo>
                      <a:cubicBezTo>
                        <a:pt x="63" y="114"/>
                        <a:pt x="63" y="114"/>
                        <a:pt x="63" y="114"/>
                      </a:cubicBezTo>
                      <a:cubicBezTo>
                        <a:pt x="63" y="114"/>
                        <a:pt x="63" y="114"/>
                        <a:pt x="63" y="114"/>
                      </a:cubicBezTo>
                      <a:cubicBezTo>
                        <a:pt x="63" y="114"/>
                        <a:pt x="63" y="114"/>
                        <a:pt x="63" y="114"/>
                      </a:cubicBezTo>
                      <a:cubicBezTo>
                        <a:pt x="63" y="114"/>
                        <a:pt x="63" y="114"/>
                        <a:pt x="63" y="114"/>
                      </a:cubicBezTo>
                      <a:cubicBezTo>
                        <a:pt x="63" y="114"/>
                        <a:pt x="63" y="113"/>
                        <a:pt x="63" y="113"/>
                      </a:cubicBezTo>
                      <a:cubicBezTo>
                        <a:pt x="63" y="113"/>
                        <a:pt x="63" y="113"/>
                        <a:pt x="63" y="113"/>
                      </a:cubicBezTo>
                      <a:cubicBezTo>
                        <a:pt x="63" y="113"/>
                        <a:pt x="63" y="113"/>
                        <a:pt x="63" y="113"/>
                      </a:cubicBezTo>
                      <a:cubicBezTo>
                        <a:pt x="63" y="113"/>
                        <a:pt x="63" y="113"/>
                        <a:pt x="63" y="113"/>
                      </a:cubicBezTo>
                      <a:cubicBezTo>
                        <a:pt x="63" y="113"/>
                        <a:pt x="63" y="113"/>
                        <a:pt x="64" y="113"/>
                      </a:cubicBezTo>
                      <a:cubicBezTo>
                        <a:pt x="64" y="113"/>
                        <a:pt x="64" y="113"/>
                        <a:pt x="64" y="113"/>
                      </a:cubicBezTo>
                      <a:cubicBezTo>
                        <a:pt x="64" y="113"/>
                        <a:pt x="64" y="113"/>
                        <a:pt x="64" y="113"/>
                      </a:cubicBezTo>
                      <a:cubicBezTo>
                        <a:pt x="64" y="113"/>
                        <a:pt x="64" y="113"/>
                        <a:pt x="64" y="113"/>
                      </a:cubicBezTo>
                      <a:cubicBezTo>
                        <a:pt x="64" y="113"/>
                        <a:pt x="64" y="113"/>
                        <a:pt x="64" y="113"/>
                      </a:cubicBezTo>
                      <a:cubicBezTo>
                        <a:pt x="64" y="113"/>
                        <a:pt x="64" y="113"/>
                        <a:pt x="64" y="113"/>
                      </a:cubicBezTo>
                      <a:cubicBezTo>
                        <a:pt x="64" y="113"/>
                        <a:pt x="64" y="112"/>
                        <a:pt x="64" y="112"/>
                      </a:cubicBezTo>
                      <a:cubicBezTo>
                        <a:pt x="64" y="112"/>
                        <a:pt x="64" y="112"/>
                        <a:pt x="64" y="112"/>
                      </a:cubicBezTo>
                      <a:cubicBezTo>
                        <a:pt x="64" y="112"/>
                        <a:pt x="64" y="112"/>
                        <a:pt x="64" y="112"/>
                      </a:cubicBezTo>
                      <a:cubicBezTo>
                        <a:pt x="64" y="112"/>
                        <a:pt x="64" y="112"/>
                        <a:pt x="64" y="112"/>
                      </a:cubicBezTo>
                      <a:cubicBezTo>
                        <a:pt x="64" y="112"/>
                        <a:pt x="64" y="111"/>
                        <a:pt x="64" y="111"/>
                      </a:cubicBezTo>
                      <a:cubicBezTo>
                        <a:pt x="64" y="111"/>
                        <a:pt x="64" y="111"/>
                        <a:pt x="64" y="111"/>
                      </a:cubicBezTo>
                      <a:cubicBezTo>
                        <a:pt x="64" y="111"/>
                        <a:pt x="64" y="111"/>
                        <a:pt x="65" y="111"/>
                      </a:cubicBezTo>
                      <a:cubicBezTo>
                        <a:pt x="65" y="111"/>
                        <a:pt x="65" y="111"/>
                        <a:pt x="65" y="111"/>
                      </a:cubicBezTo>
                      <a:cubicBezTo>
                        <a:pt x="65" y="111"/>
                        <a:pt x="65" y="111"/>
                        <a:pt x="65" y="111"/>
                      </a:cubicBezTo>
                      <a:cubicBezTo>
                        <a:pt x="65" y="111"/>
                        <a:pt x="65" y="111"/>
                        <a:pt x="65" y="111"/>
                      </a:cubicBezTo>
                      <a:cubicBezTo>
                        <a:pt x="65" y="111"/>
                        <a:pt x="65" y="111"/>
                        <a:pt x="65" y="111"/>
                      </a:cubicBezTo>
                      <a:cubicBezTo>
                        <a:pt x="65" y="111"/>
                        <a:pt x="65" y="111"/>
                        <a:pt x="65" y="111"/>
                      </a:cubicBezTo>
                      <a:cubicBezTo>
                        <a:pt x="65" y="111"/>
                        <a:pt x="65" y="111"/>
                        <a:pt x="65" y="110"/>
                      </a:cubicBezTo>
                      <a:cubicBezTo>
                        <a:pt x="65" y="110"/>
                        <a:pt x="65" y="110"/>
                        <a:pt x="65" y="110"/>
                      </a:cubicBezTo>
                      <a:cubicBezTo>
                        <a:pt x="65" y="110"/>
                        <a:pt x="65" y="110"/>
                        <a:pt x="65" y="110"/>
                      </a:cubicBezTo>
                      <a:cubicBezTo>
                        <a:pt x="65" y="110"/>
                        <a:pt x="65" y="110"/>
                        <a:pt x="65" y="110"/>
                      </a:cubicBezTo>
                      <a:cubicBezTo>
                        <a:pt x="65" y="110"/>
                        <a:pt x="65" y="110"/>
                        <a:pt x="65" y="110"/>
                      </a:cubicBezTo>
                      <a:cubicBezTo>
                        <a:pt x="65" y="110"/>
                        <a:pt x="65" y="109"/>
                        <a:pt x="65" y="109"/>
                      </a:cubicBezTo>
                      <a:cubicBezTo>
                        <a:pt x="65" y="109"/>
                        <a:pt x="65" y="109"/>
                        <a:pt x="65" y="109"/>
                      </a:cubicBezTo>
                      <a:cubicBezTo>
                        <a:pt x="65" y="109"/>
                        <a:pt x="65" y="109"/>
                        <a:pt x="65" y="109"/>
                      </a:cubicBezTo>
                      <a:cubicBezTo>
                        <a:pt x="65" y="109"/>
                        <a:pt x="65" y="109"/>
                        <a:pt x="65" y="109"/>
                      </a:cubicBezTo>
                      <a:cubicBezTo>
                        <a:pt x="65" y="109"/>
                        <a:pt x="65" y="109"/>
                        <a:pt x="65" y="109"/>
                      </a:cubicBezTo>
                      <a:cubicBezTo>
                        <a:pt x="65" y="109"/>
                        <a:pt x="65" y="109"/>
                        <a:pt x="65" y="109"/>
                      </a:cubicBezTo>
                      <a:cubicBezTo>
                        <a:pt x="65" y="109"/>
                        <a:pt x="65" y="109"/>
                        <a:pt x="65" y="109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7"/>
                      </a:cubicBezTo>
                      <a:cubicBezTo>
                        <a:pt x="65" y="107"/>
                        <a:pt x="65" y="107"/>
                        <a:pt x="65" y="107"/>
                      </a:cubicBezTo>
                      <a:cubicBezTo>
                        <a:pt x="65" y="107"/>
                        <a:pt x="65" y="107"/>
                        <a:pt x="65" y="107"/>
                      </a:cubicBezTo>
                      <a:cubicBezTo>
                        <a:pt x="65" y="107"/>
                        <a:pt x="65" y="107"/>
                        <a:pt x="65" y="107"/>
                      </a:cubicBezTo>
                      <a:cubicBezTo>
                        <a:pt x="65" y="107"/>
                        <a:pt x="65" y="107"/>
                        <a:pt x="65" y="107"/>
                      </a:cubicBezTo>
                      <a:cubicBezTo>
                        <a:pt x="65" y="107"/>
                        <a:pt x="65" y="107"/>
                        <a:pt x="65" y="107"/>
                      </a:cubicBezTo>
                      <a:cubicBezTo>
                        <a:pt x="65" y="107"/>
                        <a:pt x="65" y="107"/>
                        <a:pt x="65" y="107"/>
                      </a:cubicBezTo>
                      <a:cubicBezTo>
                        <a:pt x="65" y="107"/>
                        <a:pt x="65" y="107"/>
                        <a:pt x="65" y="107"/>
                      </a:cubicBezTo>
                      <a:cubicBezTo>
                        <a:pt x="65" y="107"/>
                        <a:pt x="65" y="107"/>
                        <a:pt x="65" y="107"/>
                      </a:cubicBezTo>
                      <a:cubicBezTo>
                        <a:pt x="65" y="107"/>
                        <a:pt x="65" y="107"/>
                        <a:pt x="65" y="107"/>
                      </a:cubicBezTo>
                      <a:cubicBezTo>
                        <a:pt x="65" y="107"/>
                        <a:pt x="65" y="107"/>
                        <a:pt x="65" y="107"/>
                      </a:cubicBezTo>
                      <a:cubicBezTo>
                        <a:pt x="65" y="107"/>
                        <a:pt x="65" y="107"/>
                        <a:pt x="65" y="107"/>
                      </a:cubicBezTo>
                      <a:cubicBezTo>
                        <a:pt x="65" y="107"/>
                        <a:pt x="65" y="107"/>
                        <a:pt x="65" y="107"/>
                      </a:cubicBezTo>
                      <a:cubicBezTo>
                        <a:pt x="65" y="107"/>
                        <a:pt x="65" y="107"/>
                        <a:pt x="65" y="107"/>
                      </a:cubicBezTo>
                      <a:cubicBezTo>
                        <a:pt x="65" y="107"/>
                        <a:pt x="65" y="107"/>
                        <a:pt x="65" y="107"/>
                      </a:cubicBezTo>
                      <a:cubicBezTo>
                        <a:pt x="65" y="107"/>
                        <a:pt x="65" y="107"/>
                        <a:pt x="65" y="107"/>
                      </a:cubicBezTo>
                      <a:cubicBezTo>
                        <a:pt x="65" y="106"/>
                        <a:pt x="65" y="106"/>
                        <a:pt x="65" y="106"/>
                      </a:cubicBezTo>
                      <a:cubicBezTo>
                        <a:pt x="65" y="106"/>
                        <a:pt x="65" y="106"/>
                        <a:pt x="65" y="106"/>
                      </a:cubicBezTo>
                      <a:cubicBezTo>
                        <a:pt x="65" y="106"/>
                        <a:pt x="65" y="106"/>
                        <a:pt x="65" y="106"/>
                      </a:cubicBezTo>
                      <a:cubicBezTo>
                        <a:pt x="65" y="106"/>
                        <a:pt x="65" y="106"/>
                        <a:pt x="65" y="106"/>
                      </a:cubicBezTo>
                      <a:cubicBezTo>
                        <a:pt x="65" y="106"/>
                        <a:pt x="65" y="106"/>
                        <a:pt x="65" y="106"/>
                      </a:cubicBezTo>
                      <a:cubicBezTo>
                        <a:pt x="65" y="106"/>
                        <a:pt x="65" y="106"/>
                        <a:pt x="65" y="105"/>
                      </a:cubicBezTo>
                      <a:cubicBezTo>
                        <a:pt x="65" y="105"/>
                        <a:pt x="65" y="105"/>
                        <a:pt x="65" y="105"/>
                      </a:cubicBezTo>
                      <a:cubicBezTo>
                        <a:pt x="65" y="105"/>
                        <a:pt x="65" y="105"/>
                        <a:pt x="65" y="105"/>
                      </a:cubicBezTo>
                      <a:cubicBezTo>
                        <a:pt x="65" y="105"/>
                        <a:pt x="65" y="105"/>
                        <a:pt x="65" y="105"/>
                      </a:cubicBezTo>
                      <a:cubicBezTo>
                        <a:pt x="65" y="105"/>
                        <a:pt x="65" y="105"/>
                        <a:pt x="65" y="105"/>
                      </a:cubicBezTo>
                      <a:cubicBezTo>
                        <a:pt x="65" y="105"/>
                        <a:pt x="65" y="105"/>
                        <a:pt x="65" y="104"/>
                      </a:cubicBezTo>
                      <a:cubicBezTo>
                        <a:pt x="65" y="104"/>
                        <a:pt x="65" y="104"/>
                        <a:pt x="65" y="104"/>
                      </a:cubicBezTo>
                      <a:cubicBezTo>
                        <a:pt x="65" y="104"/>
                        <a:pt x="65" y="104"/>
                        <a:pt x="65" y="104"/>
                      </a:cubicBezTo>
                      <a:cubicBezTo>
                        <a:pt x="65" y="104"/>
                        <a:pt x="65" y="104"/>
                        <a:pt x="65" y="104"/>
                      </a:cubicBezTo>
                      <a:cubicBezTo>
                        <a:pt x="65" y="104"/>
                        <a:pt x="65" y="104"/>
                        <a:pt x="65" y="104"/>
                      </a:cubicBezTo>
                      <a:cubicBezTo>
                        <a:pt x="65" y="104"/>
                        <a:pt x="65" y="104"/>
                        <a:pt x="65" y="104"/>
                      </a:cubicBezTo>
                      <a:cubicBezTo>
                        <a:pt x="65" y="104"/>
                        <a:pt x="65" y="104"/>
                        <a:pt x="65" y="104"/>
                      </a:cubicBezTo>
                      <a:cubicBezTo>
                        <a:pt x="65" y="104"/>
                        <a:pt x="65" y="104"/>
                        <a:pt x="65" y="104"/>
                      </a:cubicBezTo>
                      <a:cubicBezTo>
                        <a:pt x="65" y="103"/>
                        <a:pt x="65" y="103"/>
                        <a:pt x="65" y="103"/>
                      </a:cubicBezTo>
                      <a:cubicBezTo>
                        <a:pt x="65" y="103"/>
                        <a:pt x="65" y="103"/>
                        <a:pt x="65" y="103"/>
                      </a:cubicBezTo>
                      <a:cubicBezTo>
                        <a:pt x="65" y="103"/>
                        <a:pt x="65" y="103"/>
                        <a:pt x="65" y="103"/>
                      </a:cubicBezTo>
                      <a:cubicBezTo>
                        <a:pt x="65" y="103"/>
                        <a:pt x="65" y="103"/>
                        <a:pt x="65" y="103"/>
                      </a:cubicBezTo>
                      <a:cubicBezTo>
                        <a:pt x="65" y="102"/>
                        <a:pt x="65" y="102"/>
                        <a:pt x="65" y="102"/>
                      </a:cubicBezTo>
                      <a:cubicBezTo>
                        <a:pt x="65" y="102"/>
                        <a:pt x="65" y="102"/>
                        <a:pt x="65" y="102"/>
                      </a:cubicBezTo>
                      <a:cubicBezTo>
                        <a:pt x="65" y="102"/>
                        <a:pt x="65" y="102"/>
                        <a:pt x="65" y="102"/>
                      </a:cubicBezTo>
                      <a:cubicBezTo>
                        <a:pt x="65" y="102"/>
                        <a:pt x="65" y="102"/>
                        <a:pt x="65" y="102"/>
                      </a:cubicBezTo>
                      <a:cubicBezTo>
                        <a:pt x="65" y="102"/>
                        <a:pt x="65" y="102"/>
                        <a:pt x="65" y="102"/>
                      </a:cubicBezTo>
                      <a:cubicBezTo>
                        <a:pt x="66" y="102"/>
                        <a:pt x="66" y="102"/>
                        <a:pt x="66" y="102"/>
                      </a:cubicBezTo>
                      <a:cubicBezTo>
                        <a:pt x="66" y="102"/>
                        <a:pt x="66" y="102"/>
                        <a:pt x="66" y="102"/>
                      </a:cubicBezTo>
                      <a:cubicBezTo>
                        <a:pt x="66" y="102"/>
                        <a:pt x="66" y="102"/>
                        <a:pt x="66" y="102"/>
                      </a:cubicBezTo>
                      <a:cubicBezTo>
                        <a:pt x="66" y="102"/>
                        <a:pt x="66" y="102"/>
                        <a:pt x="66" y="102"/>
                      </a:cubicBezTo>
                      <a:cubicBezTo>
                        <a:pt x="66" y="102"/>
                        <a:pt x="66" y="102"/>
                        <a:pt x="66" y="102"/>
                      </a:cubicBezTo>
                      <a:cubicBezTo>
                        <a:pt x="66" y="102"/>
                        <a:pt x="66" y="102"/>
                        <a:pt x="66" y="102"/>
                      </a:cubicBezTo>
                      <a:cubicBezTo>
                        <a:pt x="66" y="102"/>
                        <a:pt x="66" y="102"/>
                        <a:pt x="66" y="101"/>
                      </a:cubicBezTo>
                      <a:cubicBezTo>
                        <a:pt x="66" y="101"/>
                        <a:pt x="66" y="101"/>
                        <a:pt x="66" y="101"/>
                      </a:cubicBezTo>
                      <a:cubicBezTo>
                        <a:pt x="66" y="101"/>
                        <a:pt x="66" y="101"/>
                        <a:pt x="66" y="101"/>
                      </a:cubicBezTo>
                      <a:cubicBezTo>
                        <a:pt x="66" y="101"/>
                        <a:pt x="66" y="101"/>
                        <a:pt x="66" y="101"/>
                      </a:cubicBezTo>
                      <a:cubicBezTo>
                        <a:pt x="66" y="101"/>
                        <a:pt x="66" y="101"/>
                        <a:pt x="66" y="101"/>
                      </a:cubicBezTo>
                      <a:cubicBezTo>
                        <a:pt x="67" y="101"/>
                        <a:pt x="67" y="101"/>
                        <a:pt x="67" y="100"/>
                      </a:cubicBezTo>
                      <a:cubicBezTo>
                        <a:pt x="67" y="100"/>
                        <a:pt x="67" y="100"/>
                        <a:pt x="67" y="100"/>
                      </a:cubicBezTo>
                      <a:cubicBezTo>
                        <a:pt x="67" y="100"/>
                        <a:pt x="67" y="100"/>
                        <a:pt x="67" y="100"/>
                      </a:cubicBezTo>
                      <a:cubicBezTo>
                        <a:pt x="67" y="100"/>
                        <a:pt x="67" y="100"/>
                        <a:pt x="67" y="100"/>
                      </a:cubicBezTo>
                      <a:cubicBezTo>
                        <a:pt x="68" y="100"/>
                        <a:pt x="68" y="99"/>
                        <a:pt x="68" y="99"/>
                      </a:cubicBezTo>
                      <a:cubicBezTo>
                        <a:pt x="68" y="99"/>
                        <a:pt x="68" y="99"/>
                        <a:pt x="68" y="99"/>
                      </a:cubicBezTo>
                      <a:cubicBezTo>
                        <a:pt x="68" y="99"/>
                        <a:pt x="68" y="99"/>
                        <a:pt x="68" y="99"/>
                      </a:cubicBezTo>
                      <a:cubicBezTo>
                        <a:pt x="68" y="99"/>
                        <a:pt x="68" y="99"/>
                        <a:pt x="68" y="99"/>
                      </a:cubicBezTo>
                      <a:cubicBezTo>
                        <a:pt x="68" y="99"/>
                        <a:pt x="68" y="99"/>
                        <a:pt x="68" y="99"/>
                      </a:cubicBezTo>
                      <a:cubicBezTo>
                        <a:pt x="68" y="99"/>
                        <a:pt x="68" y="99"/>
                        <a:pt x="69" y="99"/>
                      </a:cubicBezTo>
                      <a:cubicBezTo>
                        <a:pt x="69" y="99"/>
                        <a:pt x="69" y="99"/>
                        <a:pt x="69" y="99"/>
                      </a:cubicBezTo>
                      <a:cubicBezTo>
                        <a:pt x="69" y="99"/>
                        <a:pt x="69" y="99"/>
                        <a:pt x="69" y="99"/>
                      </a:cubicBezTo>
                      <a:cubicBezTo>
                        <a:pt x="69" y="99"/>
                        <a:pt x="69" y="99"/>
                        <a:pt x="69" y="99"/>
                      </a:cubicBezTo>
                      <a:cubicBezTo>
                        <a:pt x="69" y="99"/>
                        <a:pt x="69" y="99"/>
                        <a:pt x="69" y="99"/>
                      </a:cubicBezTo>
                      <a:cubicBezTo>
                        <a:pt x="69" y="99"/>
                        <a:pt x="69" y="99"/>
                        <a:pt x="69" y="99"/>
                      </a:cubicBezTo>
                      <a:cubicBezTo>
                        <a:pt x="69" y="99"/>
                        <a:pt x="69" y="99"/>
                        <a:pt x="69" y="99"/>
                      </a:cubicBezTo>
                      <a:cubicBezTo>
                        <a:pt x="69" y="99"/>
                        <a:pt x="69" y="99"/>
                        <a:pt x="69" y="99"/>
                      </a:cubicBezTo>
                      <a:cubicBezTo>
                        <a:pt x="69" y="99"/>
                        <a:pt x="69" y="99"/>
                        <a:pt x="69" y="99"/>
                      </a:cubicBezTo>
                      <a:cubicBezTo>
                        <a:pt x="69" y="99"/>
                        <a:pt x="70" y="99"/>
                        <a:pt x="70" y="99"/>
                      </a:cubicBezTo>
                      <a:cubicBezTo>
                        <a:pt x="70" y="99"/>
                        <a:pt x="70" y="99"/>
                        <a:pt x="70" y="98"/>
                      </a:cubicBezTo>
                      <a:cubicBezTo>
                        <a:pt x="70" y="98"/>
                        <a:pt x="70" y="98"/>
                        <a:pt x="70" y="98"/>
                      </a:cubicBezTo>
                      <a:cubicBezTo>
                        <a:pt x="70" y="98"/>
                        <a:pt x="70" y="98"/>
                        <a:pt x="70" y="98"/>
                      </a:cubicBezTo>
                      <a:cubicBezTo>
                        <a:pt x="70" y="98"/>
                        <a:pt x="70" y="98"/>
                        <a:pt x="70" y="98"/>
                      </a:cubicBezTo>
                      <a:cubicBezTo>
                        <a:pt x="70" y="98"/>
                        <a:pt x="70" y="98"/>
                        <a:pt x="70" y="98"/>
                      </a:cubicBezTo>
                      <a:cubicBezTo>
                        <a:pt x="70" y="98"/>
                        <a:pt x="70" y="98"/>
                        <a:pt x="70" y="98"/>
                      </a:cubicBezTo>
                      <a:cubicBezTo>
                        <a:pt x="70" y="98"/>
                        <a:pt x="70" y="98"/>
                        <a:pt x="70" y="98"/>
                      </a:cubicBezTo>
                      <a:cubicBezTo>
                        <a:pt x="70" y="98"/>
                        <a:pt x="70" y="98"/>
                        <a:pt x="70" y="98"/>
                      </a:cubicBezTo>
                      <a:cubicBezTo>
                        <a:pt x="71" y="98"/>
                        <a:pt x="71" y="98"/>
                        <a:pt x="71" y="98"/>
                      </a:cubicBezTo>
                      <a:cubicBezTo>
                        <a:pt x="71" y="98"/>
                        <a:pt x="71" y="98"/>
                        <a:pt x="71" y="98"/>
                      </a:cubicBezTo>
                      <a:cubicBezTo>
                        <a:pt x="71" y="98"/>
                        <a:pt x="71" y="98"/>
                        <a:pt x="71" y="98"/>
                      </a:cubicBezTo>
                      <a:cubicBezTo>
                        <a:pt x="71" y="98"/>
                        <a:pt x="71" y="98"/>
                        <a:pt x="71" y="98"/>
                      </a:cubicBezTo>
                      <a:cubicBezTo>
                        <a:pt x="71" y="98"/>
                        <a:pt x="71" y="98"/>
                        <a:pt x="71" y="97"/>
                      </a:cubicBezTo>
                      <a:cubicBezTo>
                        <a:pt x="71" y="97"/>
                        <a:pt x="71" y="97"/>
                        <a:pt x="71" y="97"/>
                      </a:cubicBezTo>
                      <a:cubicBezTo>
                        <a:pt x="71" y="97"/>
                        <a:pt x="71" y="97"/>
                        <a:pt x="71" y="97"/>
                      </a:cubicBezTo>
                      <a:cubicBezTo>
                        <a:pt x="71" y="97"/>
                        <a:pt x="71" y="97"/>
                        <a:pt x="71" y="97"/>
                      </a:cubicBezTo>
                      <a:cubicBezTo>
                        <a:pt x="71" y="97"/>
                        <a:pt x="71" y="97"/>
                        <a:pt x="71" y="97"/>
                      </a:cubicBezTo>
                      <a:cubicBezTo>
                        <a:pt x="71" y="97"/>
                        <a:pt x="71" y="97"/>
                        <a:pt x="71" y="97"/>
                      </a:cubicBezTo>
                      <a:cubicBezTo>
                        <a:pt x="71" y="97"/>
                        <a:pt x="72" y="97"/>
                        <a:pt x="72" y="97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72" y="96"/>
                        <a:pt x="72" y="96"/>
                        <a:pt x="72" y="96"/>
                      </a:cubicBezTo>
                      <a:cubicBezTo>
                        <a:pt x="72" y="96"/>
                        <a:pt x="72" y="96"/>
                        <a:pt x="72" y="96"/>
                      </a:cubicBezTo>
                      <a:cubicBezTo>
                        <a:pt x="72" y="96"/>
                        <a:pt x="72" y="96"/>
                        <a:pt x="72" y="96"/>
                      </a:cubicBezTo>
                      <a:cubicBezTo>
                        <a:pt x="72" y="96"/>
                        <a:pt x="72" y="96"/>
                        <a:pt x="72" y="96"/>
                      </a:cubicBezTo>
                      <a:cubicBezTo>
                        <a:pt x="72" y="96"/>
                        <a:pt x="72" y="96"/>
                        <a:pt x="72" y="96"/>
                      </a:cubicBezTo>
                      <a:cubicBezTo>
                        <a:pt x="72" y="96"/>
                        <a:pt x="72" y="96"/>
                        <a:pt x="72" y="96"/>
                      </a:cubicBezTo>
                      <a:cubicBezTo>
                        <a:pt x="72" y="96"/>
                        <a:pt x="72" y="96"/>
                        <a:pt x="73" y="96"/>
                      </a:cubicBezTo>
                      <a:cubicBezTo>
                        <a:pt x="73" y="96"/>
                        <a:pt x="73" y="96"/>
                        <a:pt x="73" y="96"/>
                      </a:cubicBezTo>
                      <a:cubicBezTo>
                        <a:pt x="73" y="96"/>
                        <a:pt x="73" y="96"/>
                        <a:pt x="73" y="96"/>
                      </a:cubicBezTo>
                      <a:cubicBezTo>
                        <a:pt x="73" y="96"/>
                        <a:pt x="73" y="96"/>
                        <a:pt x="73" y="96"/>
                      </a:cubicBezTo>
                      <a:cubicBezTo>
                        <a:pt x="73" y="96"/>
                        <a:pt x="73" y="96"/>
                        <a:pt x="73" y="96"/>
                      </a:cubicBezTo>
                      <a:cubicBezTo>
                        <a:pt x="73" y="96"/>
                        <a:pt x="73" y="96"/>
                        <a:pt x="73" y="96"/>
                      </a:cubicBezTo>
                      <a:cubicBezTo>
                        <a:pt x="73" y="96"/>
                        <a:pt x="73" y="96"/>
                        <a:pt x="73" y="96"/>
                      </a:cubicBezTo>
                      <a:cubicBezTo>
                        <a:pt x="73" y="96"/>
                        <a:pt x="73" y="96"/>
                        <a:pt x="73" y="96"/>
                      </a:cubicBezTo>
                      <a:cubicBezTo>
                        <a:pt x="73" y="96"/>
                        <a:pt x="73" y="96"/>
                        <a:pt x="73" y="96"/>
                      </a:cubicBezTo>
                      <a:cubicBezTo>
                        <a:pt x="73" y="96"/>
                        <a:pt x="73" y="96"/>
                        <a:pt x="73" y="96"/>
                      </a:cubicBezTo>
                      <a:cubicBezTo>
                        <a:pt x="73" y="96"/>
                        <a:pt x="73" y="96"/>
                        <a:pt x="73" y="96"/>
                      </a:cubicBezTo>
                      <a:cubicBezTo>
                        <a:pt x="73" y="96"/>
                        <a:pt x="73" y="96"/>
                        <a:pt x="73" y="96"/>
                      </a:cubicBezTo>
                      <a:cubicBezTo>
                        <a:pt x="73" y="96"/>
                        <a:pt x="73" y="96"/>
                        <a:pt x="73" y="96"/>
                      </a:cubicBezTo>
                      <a:cubicBezTo>
                        <a:pt x="73" y="96"/>
                        <a:pt x="73" y="96"/>
                        <a:pt x="73" y="96"/>
                      </a:cubicBezTo>
                      <a:cubicBezTo>
                        <a:pt x="73" y="96"/>
                        <a:pt x="73" y="96"/>
                        <a:pt x="73" y="96"/>
                      </a:cubicBezTo>
                      <a:cubicBezTo>
                        <a:pt x="74" y="96"/>
                        <a:pt x="74" y="96"/>
                        <a:pt x="74" y="96"/>
                      </a:cubicBezTo>
                      <a:cubicBezTo>
                        <a:pt x="74" y="96"/>
                        <a:pt x="74" y="96"/>
                        <a:pt x="74" y="96"/>
                      </a:cubicBezTo>
                      <a:cubicBezTo>
                        <a:pt x="74" y="96"/>
                        <a:pt x="74" y="95"/>
                        <a:pt x="74" y="95"/>
                      </a:cubicBezTo>
                      <a:cubicBezTo>
                        <a:pt x="74" y="95"/>
                        <a:pt x="74" y="95"/>
                        <a:pt x="74" y="95"/>
                      </a:cubicBezTo>
                      <a:cubicBezTo>
                        <a:pt x="74" y="95"/>
                        <a:pt x="74" y="95"/>
                        <a:pt x="74" y="95"/>
                      </a:cubicBezTo>
                      <a:cubicBezTo>
                        <a:pt x="74" y="95"/>
                        <a:pt x="74" y="95"/>
                        <a:pt x="74" y="95"/>
                      </a:cubicBezTo>
                      <a:cubicBezTo>
                        <a:pt x="74" y="95"/>
                        <a:pt x="74" y="95"/>
                        <a:pt x="74" y="95"/>
                      </a:cubicBezTo>
                      <a:cubicBezTo>
                        <a:pt x="74" y="95"/>
                        <a:pt x="74" y="95"/>
                        <a:pt x="74" y="95"/>
                      </a:cubicBezTo>
                      <a:cubicBezTo>
                        <a:pt x="74" y="95"/>
                        <a:pt x="74" y="95"/>
                        <a:pt x="74" y="95"/>
                      </a:cubicBezTo>
                      <a:cubicBezTo>
                        <a:pt x="74" y="95"/>
                        <a:pt x="75" y="95"/>
                        <a:pt x="75" y="95"/>
                      </a:cubicBezTo>
                      <a:cubicBezTo>
                        <a:pt x="75" y="95"/>
                        <a:pt x="75" y="95"/>
                        <a:pt x="75" y="95"/>
                      </a:cubicBezTo>
                      <a:cubicBezTo>
                        <a:pt x="75" y="95"/>
                        <a:pt x="75" y="95"/>
                        <a:pt x="75" y="95"/>
                      </a:cubicBezTo>
                      <a:cubicBezTo>
                        <a:pt x="75" y="95"/>
                        <a:pt x="75" y="95"/>
                        <a:pt x="75" y="95"/>
                      </a:cubicBezTo>
                      <a:cubicBezTo>
                        <a:pt x="75" y="95"/>
                        <a:pt x="75" y="95"/>
                        <a:pt x="75" y="95"/>
                      </a:cubicBezTo>
                      <a:cubicBezTo>
                        <a:pt x="75" y="95"/>
                        <a:pt x="75" y="95"/>
                        <a:pt x="75" y="95"/>
                      </a:cubicBezTo>
                      <a:cubicBezTo>
                        <a:pt x="75" y="95"/>
                        <a:pt x="75" y="95"/>
                        <a:pt x="75" y="95"/>
                      </a:cubicBezTo>
                      <a:cubicBezTo>
                        <a:pt x="75" y="95"/>
                        <a:pt x="75" y="95"/>
                        <a:pt x="75" y="95"/>
                      </a:cubicBezTo>
                      <a:cubicBezTo>
                        <a:pt x="75" y="95"/>
                        <a:pt x="75" y="95"/>
                        <a:pt x="75" y="95"/>
                      </a:cubicBezTo>
                      <a:cubicBezTo>
                        <a:pt x="75" y="95"/>
                        <a:pt x="75" y="95"/>
                        <a:pt x="75" y="95"/>
                      </a:cubicBezTo>
                      <a:cubicBezTo>
                        <a:pt x="75" y="95"/>
                        <a:pt x="75" y="95"/>
                        <a:pt x="75" y="95"/>
                      </a:cubicBezTo>
                      <a:cubicBezTo>
                        <a:pt x="75" y="95"/>
                        <a:pt x="75" y="95"/>
                        <a:pt x="75" y="95"/>
                      </a:cubicBezTo>
                      <a:cubicBezTo>
                        <a:pt x="75" y="95"/>
                        <a:pt x="75" y="95"/>
                        <a:pt x="75" y="95"/>
                      </a:cubicBezTo>
                      <a:cubicBezTo>
                        <a:pt x="75" y="95"/>
                        <a:pt x="76" y="95"/>
                        <a:pt x="76" y="95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3"/>
                        <a:pt x="76" y="93"/>
                        <a:pt x="76" y="93"/>
                      </a:cubicBezTo>
                      <a:cubicBezTo>
                        <a:pt x="76" y="93"/>
                        <a:pt x="76" y="93"/>
                        <a:pt x="76" y="93"/>
                      </a:cubicBezTo>
                      <a:cubicBezTo>
                        <a:pt x="76" y="93"/>
                        <a:pt x="76" y="93"/>
                        <a:pt x="76" y="93"/>
                      </a:cubicBezTo>
                      <a:cubicBezTo>
                        <a:pt x="76" y="93"/>
                        <a:pt x="76" y="93"/>
                        <a:pt x="76" y="93"/>
                      </a:cubicBezTo>
                      <a:cubicBezTo>
                        <a:pt x="76" y="93"/>
                        <a:pt x="76" y="93"/>
                        <a:pt x="76" y="93"/>
                      </a:cubicBezTo>
                      <a:cubicBezTo>
                        <a:pt x="76" y="93"/>
                        <a:pt x="76" y="93"/>
                        <a:pt x="76" y="93"/>
                      </a:cubicBezTo>
                      <a:cubicBezTo>
                        <a:pt x="76" y="93"/>
                        <a:pt x="76" y="93"/>
                        <a:pt x="76" y="93"/>
                      </a:cubicBezTo>
                      <a:cubicBezTo>
                        <a:pt x="76" y="93"/>
                        <a:pt x="76" y="93"/>
                        <a:pt x="76" y="93"/>
                      </a:cubicBezTo>
                      <a:cubicBezTo>
                        <a:pt x="76" y="93"/>
                        <a:pt x="76" y="93"/>
                        <a:pt x="76" y="93"/>
                      </a:cubicBezTo>
                      <a:cubicBezTo>
                        <a:pt x="76" y="93"/>
                        <a:pt x="76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8" y="93"/>
                        <a:pt x="78" y="93"/>
                        <a:pt x="78" y="93"/>
                      </a:cubicBezTo>
                      <a:cubicBezTo>
                        <a:pt x="78" y="93"/>
                        <a:pt x="78" y="93"/>
                        <a:pt x="78" y="93"/>
                      </a:cubicBezTo>
                      <a:cubicBezTo>
                        <a:pt x="78" y="93"/>
                        <a:pt x="78" y="93"/>
                        <a:pt x="78" y="93"/>
                      </a:cubicBezTo>
                      <a:cubicBezTo>
                        <a:pt x="78" y="93"/>
                        <a:pt x="78" y="93"/>
                        <a:pt x="78" y="93"/>
                      </a:cubicBezTo>
                      <a:cubicBezTo>
                        <a:pt x="78" y="93"/>
                        <a:pt x="78" y="93"/>
                        <a:pt x="78" y="92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ubicBezTo>
                        <a:pt x="78" y="92"/>
                        <a:pt x="77" y="92"/>
                        <a:pt x="77" y="92"/>
                      </a:cubicBez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2"/>
                      </a:cubicBez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2"/>
                        <a:pt x="78" y="92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ubicBezTo>
                        <a:pt x="78" y="92"/>
                        <a:pt x="78" y="92"/>
                        <a:pt x="78" y="91"/>
                      </a:cubicBezTo>
                      <a:cubicBezTo>
                        <a:pt x="78" y="91"/>
                        <a:pt x="78" y="92"/>
                        <a:pt x="78" y="92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9" y="91"/>
                        <a:pt x="79" y="91"/>
                      </a:cubicBezTo>
                      <a:cubicBezTo>
                        <a:pt x="79" y="91"/>
                        <a:pt x="79" y="91"/>
                        <a:pt x="79" y="91"/>
                      </a:cubicBezTo>
                      <a:cubicBezTo>
                        <a:pt x="79" y="91"/>
                        <a:pt x="79" y="91"/>
                        <a:pt x="79" y="91"/>
                      </a:cubicBezTo>
                      <a:cubicBezTo>
                        <a:pt x="79" y="91"/>
                        <a:pt x="79" y="90"/>
                        <a:pt x="79" y="90"/>
                      </a:cubicBezTo>
                      <a:cubicBezTo>
                        <a:pt x="79" y="90"/>
                        <a:pt x="79" y="90"/>
                        <a:pt x="79" y="90"/>
                      </a:cubicBezTo>
                      <a:cubicBezTo>
                        <a:pt x="79" y="90"/>
                        <a:pt x="79" y="90"/>
                        <a:pt x="78" y="90"/>
                      </a:cubicBezTo>
                      <a:cubicBezTo>
                        <a:pt x="78" y="90"/>
                        <a:pt x="78" y="90"/>
                        <a:pt x="78" y="90"/>
                      </a:cubicBezTo>
                      <a:cubicBezTo>
                        <a:pt x="78" y="90"/>
                        <a:pt x="78" y="90"/>
                        <a:pt x="78" y="90"/>
                      </a:cubicBezTo>
                      <a:cubicBezTo>
                        <a:pt x="78" y="90"/>
                        <a:pt x="78" y="90"/>
                        <a:pt x="78" y="90"/>
                      </a:cubicBezTo>
                      <a:cubicBezTo>
                        <a:pt x="78" y="90"/>
                        <a:pt x="78" y="90"/>
                        <a:pt x="78" y="90"/>
                      </a:cubicBezTo>
                      <a:cubicBezTo>
                        <a:pt x="78" y="90"/>
                        <a:pt x="78" y="90"/>
                        <a:pt x="78" y="90"/>
                      </a:cubicBezTo>
                      <a:cubicBezTo>
                        <a:pt x="78" y="90"/>
                        <a:pt x="78" y="90"/>
                        <a:pt x="78" y="90"/>
                      </a:cubicBezTo>
                      <a:cubicBezTo>
                        <a:pt x="78" y="90"/>
                        <a:pt x="78" y="90"/>
                        <a:pt x="78" y="90"/>
                      </a:cubicBezTo>
                      <a:cubicBezTo>
                        <a:pt x="78" y="90"/>
                        <a:pt x="78" y="90"/>
                        <a:pt x="78" y="90"/>
                      </a:cubicBezTo>
                      <a:cubicBezTo>
                        <a:pt x="78" y="90"/>
                        <a:pt x="78" y="90"/>
                        <a:pt x="78" y="89"/>
                      </a:cubicBezTo>
                      <a:cubicBezTo>
                        <a:pt x="78" y="89"/>
                        <a:pt x="78" y="89"/>
                        <a:pt x="78" y="89"/>
                      </a:cubicBezTo>
                      <a:cubicBezTo>
                        <a:pt x="78" y="89"/>
                        <a:pt x="78" y="89"/>
                        <a:pt x="78" y="89"/>
                      </a:cubicBezTo>
                      <a:cubicBezTo>
                        <a:pt x="78" y="89"/>
                        <a:pt x="78" y="89"/>
                        <a:pt x="78" y="89"/>
                      </a:cubicBezTo>
                      <a:cubicBezTo>
                        <a:pt x="78" y="89"/>
                        <a:pt x="78" y="89"/>
                        <a:pt x="78" y="89"/>
                      </a:cubicBezTo>
                      <a:cubicBezTo>
                        <a:pt x="78" y="89"/>
                        <a:pt x="78" y="89"/>
                        <a:pt x="78" y="89"/>
                      </a:cubicBezTo>
                      <a:cubicBezTo>
                        <a:pt x="79" y="89"/>
                        <a:pt x="79" y="89"/>
                        <a:pt x="79" y="89"/>
                      </a:cubicBezTo>
                      <a:cubicBezTo>
                        <a:pt x="79" y="89"/>
                        <a:pt x="79" y="89"/>
                        <a:pt x="79" y="89"/>
                      </a:cubicBezTo>
                      <a:cubicBezTo>
                        <a:pt x="79" y="89"/>
                        <a:pt x="79" y="89"/>
                        <a:pt x="79" y="89"/>
                      </a:cubicBezTo>
                      <a:cubicBezTo>
                        <a:pt x="79" y="88"/>
                        <a:pt x="79" y="88"/>
                        <a:pt x="79" y="88"/>
                      </a:cubicBezTo>
                      <a:cubicBezTo>
                        <a:pt x="79" y="88"/>
                        <a:pt x="79" y="88"/>
                        <a:pt x="79" y="88"/>
                      </a:cubicBezTo>
                      <a:cubicBezTo>
                        <a:pt x="79" y="88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8" y="87"/>
                      </a:cubicBezTo>
                      <a:cubicBezTo>
                        <a:pt x="78" y="87"/>
                        <a:pt x="78" y="87"/>
                        <a:pt x="78" y="87"/>
                      </a:cubicBezTo>
                      <a:cubicBezTo>
                        <a:pt x="78" y="87"/>
                        <a:pt x="78" y="87"/>
                        <a:pt x="78" y="87"/>
                      </a:cubicBezTo>
                      <a:cubicBezTo>
                        <a:pt x="78" y="87"/>
                        <a:pt x="78" y="87"/>
                        <a:pt x="78" y="87"/>
                      </a:cubicBezTo>
                      <a:cubicBezTo>
                        <a:pt x="79" y="86"/>
                        <a:pt x="79" y="86"/>
                        <a:pt x="79" y="86"/>
                      </a:cubicBezTo>
                      <a:cubicBezTo>
                        <a:pt x="79" y="86"/>
                        <a:pt x="79" y="86"/>
                        <a:pt x="79" y="86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6"/>
                      </a:cubicBezTo>
                      <a:cubicBezTo>
                        <a:pt x="79" y="86"/>
                        <a:pt x="79" y="86"/>
                        <a:pt x="80" y="86"/>
                      </a:cubicBezTo>
                      <a:cubicBezTo>
                        <a:pt x="80" y="86"/>
                        <a:pt x="80" y="86"/>
                        <a:pt x="80" y="86"/>
                      </a:cubicBezTo>
                      <a:cubicBezTo>
                        <a:pt x="80" y="86"/>
                        <a:pt x="80" y="86"/>
                        <a:pt x="80" y="85"/>
                      </a:cubicBezTo>
                      <a:cubicBezTo>
                        <a:pt x="80" y="85"/>
                        <a:pt x="80" y="85"/>
                        <a:pt x="80" y="85"/>
                      </a:cubicBezTo>
                      <a:cubicBezTo>
                        <a:pt x="80" y="85"/>
                        <a:pt x="80" y="85"/>
                        <a:pt x="80" y="85"/>
                      </a:cubicBezTo>
                      <a:cubicBezTo>
                        <a:pt x="80" y="85"/>
                        <a:pt x="80" y="85"/>
                        <a:pt x="80" y="85"/>
                      </a:cubicBezTo>
                      <a:cubicBezTo>
                        <a:pt x="80" y="85"/>
                        <a:pt x="80" y="85"/>
                        <a:pt x="80" y="85"/>
                      </a:cubicBezTo>
                      <a:cubicBezTo>
                        <a:pt x="80" y="85"/>
                        <a:pt x="80" y="85"/>
                        <a:pt x="80" y="85"/>
                      </a:cubicBezTo>
                      <a:cubicBezTo>
                        <a:pt x="80" y="85"/>
                        <a:pt x="80" y="85"/>
                        <a:pt x="80" y="85"/>
                      </a:cubicBezTo>
                      <a:cubicBezTo>
                        <a:pt x="80" y="85"/>
                        <a:pt x="80" y="85"/>
                        <a:pt x="80" y="85"/>
                      </a:cubicBezTo>
                      <a:cubicBezTo>
                        <a:pt x="81" y="85"/>
                        <a:pt x="81" y="85"/>
                        <a:pt x="81" y="85"/>
                      </a:cubicBezTo>
                      <a:cubicBezTo>
                        <a:pt x="81" y="85"/>
                        <a:pt x="81" y="85"/>
                        <a:pt x="81" y="85"/>
                      </a:cubicBezTo>
                      <a:cubicBezTo>
                        <a:pt x="81" y="85"/>
                        <a:pt x="81" y="85"/>
                        <a:pt x="81" y="85"/>
                      </a:cubicBezTo>
                      <a:cubicBezTo>
                        <a:pt x="81" y="85"/>
                        <a:pt x="81" y="85"/>
                        <a:pt x="81" y="85"/>
                      </a:cubicBezTo>
                      <a:cubicBezTo>
                        <a:pt x="81" y="85"/>
                        <a:pt x="81" y="85"/>
                        <a:pt x="81" y="85"/>
                      </a:cubicBezTo>
                      <a:cubicBezTo>
                        <a:pt x="81" y="85"/>
                        <a:pt x="81" y="85"/>
                        <a:pt x="81" y="85"/>
                      </a:cubicBezTo>
                      <a:cubicBezTo>
                        <a:pt x="81" y="85"/>
                        <a:pt x="80" y="85"/>
                        <a:pt x="80" y="86"/>
                      </a:cubicBezTo>
                      <a:cubicBezTo>
                        <a:pt x="80" y="86"/>
                        <a:pt x="80" y="86"/>
                        <a:pt x="80" y="86"/>
                      </a:cubicBezTo>
                      <a:cubicBezTo>
                        <a:pt x="80" y="86"/>
                        <a:pt x="80" y="86"/>
                        <a:pt x="80" y="86"/>
                      </a:cubicBezTo>
                      <a:cubicBezTo>
                        <a:pt x="80" y="86"/>
                        <a:pt x="80" y="86"/>
                        <a:pt x="80" y="86"/>
                      </a:cubicBezTo>
                      <a:cubicBezTo>
                        <a:pt x="80" y="86"/>
                        <a:pt x="80" y="86"/>
                        <a:pt x="80" y="86"/>
                      </a:cubicBezTo>
                      <a:cubicBezTo>
                        <a:pt x="80" y="86"/>
                        <a:pt x="80" y="86"/>
                        <a:pt x="80" y="86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79" y="89"/>
                        <a:pt x="79" y="89"/>
                        <a:pt x="79" y="89"/>
                      </a:cubicBezTo>
                      <a:cubicBezTo>
                        <a:pt x="79" y="89"/>
                        <a:pt x="79" y="89"/>
                        <a:pt x="79" y="89"/>
                      </a:cubicBezTo>
                      <a:cubicBezTo>
                        <a:pt x="79" y="89"/>
                        <a:pt x="79" y="89"/>
                        <a:pt x="79" y="89"/>
                      </a:cubicBezTo>
                      <a:cubicBezTo>
                        <a:pt x="79" y="89"/>
                        <a:pt x="79" y="89"/>
                        <a:pt x="79" y="89"/>
                      </a:cubicBezTo>
                      <a:cubicBezTo>
                        <a:pt x="79" y="89"/>
                        <a:pt x="79" y="89"/>
                        <a:pt x="79" y="89"/>
                      </a:cubicBezTo>
                      <a:cubicBezTo>
                        <a:pt x="79" y="89"/>
                        <a:pt x="79" y="89"/>
                        <a:pt x="79" y="89"/>
                      </a:cubicBezTo>
                      <a:cubicBezTo>
                        <a:pt x="79" y="89"/>
                        <a:pt x="79" y="89"/>
                        <a:pt x="79" y="89"/>
                      </a:cubicBezTo>
                      <a:cubicBezTo>
                        <a:pt x="79" y="89"/>
                        <a:pt x="79" y="90"/>
                        <a:pt x="79" y="90"/>
                      </a:cubicBezTo>
                      <a:cubicBezTo>
                        <a:pt x="79" y="90"/>
                        <a:pt x="79" y="90"/>
                        <a:pt x="79" y="89"/>
                      </a:cubicBezTo>
                      <a:cubicBezTo>
                        <a:pt x="79" y="89"/>
                        <a:pt x="79" y="89"/>
                        <a:pt x="79" y="89"/>
                      </a:cubicBezTo>
                      <a:cubicBezTo>
                        <a:pt x="79" y="89"/>
                        <a:pt x="79" y="89"/>
                        <a:pt x="79" y="89"/>
                      </a:cubicBezTo>
                      <a:cubicBezTo>
                        <a:pt x="79" y="89"/>
                        <a:pt x="79" y="89"/>
                        <a:pt x="79" y="89"/>
                      </a:cubicBezTo>
                      <a:cubicBezTo>
                        <a:pt x="79" y="89"/>
                        <a:pt x="79" y="89"/>
                        <a:pt x="79" y="89"/>
                      </a:cubicBezTo>
                      <a:cubicBezTo>
                        <a:pt x="79" y="89"/>
                        <a:pt x="79" y="89"/>
                        <a:pt x="80" y="89"/>
                      </a:cubicBezTo>
                      <a:cubicBezTo>
                        <a:pt x="80" y="89"/>
                        <a:pt x="80" y="89"/>
                        <a:pt x="80" y="89"/>
                      </a:cubicBezTo>
                      <a:cubicBezTo>
                        <a:pt x="80" y="89"/>
                        <a:pt x="80" y="89"/>
                        <a:pt x="80" y="89"/>
                      </a:cubicBezTo>
                      <a:cubicBezTo>
                        <a:pt x="80" y="89"/>
                        <a:pt x="80" y="89"/>
                        <a:pt x="80" y="89"/>
                      </a:cubicBezTo>
                      <a:cubicBezTo>
                        <a:pt x="80" y="89"/>
                        <a:pt x="80" y="89"/>
                        <a:pt x="80" y="89"/>
                      </a:cubicBezTo>
                      <a:cubicBezTo>
                        <a:pt x="80" y="89"/>
                        <a:pt x="80" y="89"/>
                        <a:pt x="80" y="89"/>
                      </a:cubicBezTo>
                      <a:cubicBezTo>
                        <a:pt x="80" y="89"/>
                        <a:pt x="80" y="89"/>
                        <a:pt x="80" y="89"/>
                      </a:cubicBezTo>
                      <a:cubicBezTo>
                        <a:pt x="80" y="89"/>
                        <a:pt x="80" y="89"/>
                        <a:pt x="80" y="89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1" y="88"/>
                        <a:pt x="81" y="88"/>
                        <a:pt x="81" y="88"/>
                      </a:cubicBezTo>
                      <a:cubicBezTo>
                        <a:pt x="81" y="88"/>
                        <a:pt x="81" y="88"/>
                        <a:pt x="81" y="88"/>
                      </a:cubicBezTo>
                      <a:cubicBezTo>
                        <a:pt x="81" y="88"/>
                        <a:pt x="81" y="88"/>
                        <a:pt x="81" y="87"/>
                      </a:cubicBezTo>
                      <a:cubicBezTo>
                        <a:pt x="81" y="87"/>
                        <a:pt x="81" y="87"/>
                        <a:pt x="81" y="87"/>
                      </a:cubicBezTo>
                      <a:cubicBezTo>
                        <a:pt x="81" y="87"/>
                        <a:pt x="82" y="87"/>
                        <a:pt x="82" y="87"/>
                      </a:cubicBezTo>
                      <a:cubicBezTo>
                        <a:pt x="82" y="87"/>
                        <a:pt x="82" y="87"/>
                        <a:pt x="82" y="87"/>
                      </a:cubicBezTo>
                      <a:cubicBezTo>
                        <a:pt x="82" y="87"/>
                        <a:pt x="82" y="87"/>
                        <a:pt x="82" y="87"/>
                      </a:cubicBezTo>
                      <a:cubicBezTo>
                        <a:pt x="82" y="87"/>
                        <a:pt x="82" y="87"/>
                        <a:pt x="82" y="87"/>
                      </a:cubicBezTo>
                      <a:cubicBezTo>
                        <a:pt x="82" y="86"/>
                        <a:pt x="82" y="86"/>
                        <a:pt x="82" y="86"/>
                      </a:cubicBezTo>
                      <a:cubicBezTo>
                        <a:pt x="82" y="86"/>
                        <a:pt x="82" y="86"/>
                        <a:pt x="82" y="86"/>
                      </a:cubicBezTo>
                      <a:cubicBezTo>
                        <a:pt x="82" y="86"/>
                        <a:pt x="82" y="86"/>
                        <a:pt x="82" y="86"/>
                      </a:cubicBezTo>
                      <a:cubicBezTo>
                        <a:pt x="82" y="86"/>
                        <a:pt x="82" y="86"/>
                        <a:pt x="82" y="86"/>
                      </a:cubicBezTo>
                      <a:cubicBezTo>
                        <a:pt x="82" y="86"/>
                        <a:pt x="82" y="86"/>
                        <a:pt x="82" y="86"/>
                      </a:cubicBezTo>
                      <a:cubicBezTo>
                        <a:pt x="82" y="86"/>
                        <a:pt x="82" y="85"/>
                        <a:pt x="82" y="85"/>
                      </a:cubicBezTo>
                      <a:cubicBezTo>
                        <a:pt x="82" y="85"/>
                        <a:pt x="82" y="85"/>
                        <a:pt x="82" y="85"/>
                      </a:cubicBezTo>
                      <a:cubicBezTo>
                        <a:pt x="82" y="85"/>
                        <a:pt x="82" y="85"/>
                        <a:pt x="82" y="85"/>
                      </a:cubicBezTo>
                      <a:cubicBezTo>
                        <a:pt x="82" y="85"/>
                        <a:pt x="82" y="85"/>
                        <a:pt x="82" y="85"/>
                      </a:cubicBezTo>
                      <a:cubicBezTo>
                        <a:pt x="82" y="85"/>
                        <a:pt x="82" y="85"/>
                        <a:pt x="82" y="85"/>
                      </a:cubicBezTo>
                      <a:cubicBezTo>
                        <a:pt x="82" y="85"/>
                        <a:pt x="82" y="85"/>
                        <a:pt x="82" y="85"/>
                      </a:cubicBezTo>
                      <a:cubicBezTo>
                        <a:pt x="82" y="85"/>
                        <a:pt x="82" y="85"/>
                        <a:pt x="82" y="85"/>
                      </a:cubicBezTo>
                      <a:cubicBezTo>
                        <a:pt x="82" y="85"/>
                        <a:pt x="82" y="85"/>
                        <a:pt x="82" y="85"/>
                      </a:cubicBezTo>
                      <a:cubicBezTo>
                        <a:pt x="82" y="85"/>
                        <a:pt x="82" y="85"/>
                        <a:pt x="82" y="85"/>
                      </a:cubicBezTo>
                      <a:cubicBezTo>
                        <a:pt x="82" y="85"/>
                        <a:pt x="82" y="85"/>
                        <a:pt x="82" y="85"/>
                      </a:cubicBezTo>
                      <a:cubicBezTo>
                        <a:pt x="82" y="85"/>
                        <a:pt x="82" y="85"/>
                        <a:pt x="82" y="85"/>
                      </a:cubicBezTo>
                      <a:cubicBezTo>
                        <a:pt x="82" y="85"/>
                        <a:pt x="82" y="85"/>
                        <a:pt x="82" y="85"/>
                      </a:cubicBezTo>
                      <a:cubicBezTo>
                        <a:pt x="82" y="86"/>
                        <a:pt x="82" y="86"/>
                        <a:pt x="82" y="86"/>
                      </a:cubicBezTo>
                      <a:cubicBezTo>
                        <a:pt x="82" y="86"/>
                        <a:pt x="82" y="86"/>
                        <a:pt x="82" y="86"/>
                      </a:cubicBezTo>
                      <a:cubicBezTo>
                        <a:pt x="82" y="86"/>
                        <a:pt x="82" y="86"/>
                        <a:pt x="82" y="86"/>
                      </a:cubicBezTo>
                      <a:cubicBezTo>
                        <a:pt x="82" y="86"/>
                        <a:pt x="82" y="86"/>
                        <a:pt x="82" y="86"/>
                      </a:cubicBezTo>
                      <a:cubicBezTo>
                        <a:pt x="82" y="86"/>
                        <a:pt x="82" y="86"/>
                        <a:pt x="82" y="86"/>
                      </a:cubicBezTo>
                      <a:cubicBezTo>
                        <a:pt x="82" y="86"/>
                        <a:pt x="82" y="86"/>
                        <a:pt x="82" y="86"/>
                      </a:cubicBezTo>
                      <a:cubicBezTo>
                        <a:pt x="82" y="86"/>
                        <a:pt x="83" y="86"/>
                        <a:pt x="83" y="86"/>
                      </a:cubicBezTo>
                      <a:cubicBezTo>
                        <a:pt x="83" y="86"/>
                        <a:pt x="83" y="86"/>
                        <a:pt x="83" y="86"/>
                      </a:cubicBezTo>
                      <a:cubicBezTo>
                        <a:pt x="83" y="86"/>
                        <a:pt x="83" y="85"/>
                        <a:pt x="83" y="85"/>
                      </a:cubicBezTo>
                      <a:cubicBezTo>
                        <a:pt x="83" y="85"/>
                        <a:pt x="83" y="85"/>
                        <a:pt x="83" y="85"/>
                      </a:cubicBezTo>
                      <a:cubicBezTo>
                        <a:pt x="83" y="85"/>
                        <a:pt x="83" y="85"/>
                        <a:pt x="83" y="85"/>
                      </a:cubicBezTo>
                      <a:cubicBezTo>
                        <a:pt x="83" y="85"/>
                        <a:pt x="84" y="85"/>
                        <a:pt x="84" y="85"/>
                      </a:cubicBezTo>
                      <a:cubicBezTo>
                        <a:pt x="84" y="85"/>
                        <a:pt x="84" y="85"/>
                        <a:pt x="84" y="85"/>
                      </a:cubicBezTo>
                      <a:cubicBezTo>
                        <a:pt x="84" y="85"/>
                        <a:pt x="84" y="84"/>
                        <a:pt x="84" y="84"/>
                      </a:cubicBezTo>
                      <a:cubicBezTo>
                        <a:pt x="84" y="84"/>
                        <a:pt x="84" y="84"/>
                        <a:pt x="84" y="84"/>
                      </a:cubicBezTo>
                      <a:cubicBezTo>
                        <a:pt x="84" y="84"/>
                        <a:pt x="84" y="84"/>
                        <a:pt x="84" y="84"/>
                      </a:cubicBezTo>
                      <a:cubicBezTo>
                        <a:pt x="84" y="84"/>
                        <a:pt x="84" y="84"/>
                        <a:pt x="84" y="84"/>
                      </a:cubicBezTo>
                      <a:cubicBezTo>
                        <a:pt x="84" y="84"/>
                        <a:pt x="84" y="84"/>
                        <a:pt x="84" y="84"/>
                      </a:cubicBezTo>
                      <a:cubicBezTo>
                        <a:pt x="85" y="84"/>
                        <a:pt x="85" y="83"/>
                        <a:pt x="85" y="83"/>
                      </a:cubicBezTo>
                      <a:cubicBezTo>
                        <a:pt x="85" y="83"/>
                        <a:pt x="85" y="83"/>
                        <a:pt x="85" y="83"/>
                      </a:cubicBezTo>
                      <a:cubicBezTo>
                        <a:pt x="85" y="83"/>
                        <a:pt x="85" y="83"/>
                        <a:pt x="85" y="83"/>
                      </a:cubicBezTo>
                      <a:cubicBezTo>
                        <a:pt x="85" y="83"/>
                        <a:pt x="85" y="83"/>
                        <a:pt x="85" y="83"/>
                      </a:cubicBezTo>
                      <a:cubicBezTo>
                        <a:pt x="85" y="83"/>
                        <a:pt x="86" y="83"/>
                        <a:pt x="86" y="83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6" y="83"/>
                        <a:pt x="87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3"/>
                        <a:pt x="88" y="82"/>
                        <a:pt x="88" y="82"/>
                      </a:cubicBezTo>
                      <a:cubicBezTo>
                        <a:pt x="88" y="82"/>
                        <a:pt x="88" y="82"/>
                        <a:pt x="88" y="82"/>
                      </a:cubicBezTo>
                      <a:cubicBezTo>
                        <a:pt x="88" y="82"/>
                        <a:pt x="88" y="82"/>
                        <a:pt x="88" y="82"/>
                      </a:cubicBezTo>
                      <a:cubicBezTo>
                        <a:pt x="88" y="82"/>
                        <a:pt x="88" y="82"/>
                        <a:pt x="88" y="82"/>
                      </a:cubicBezTo>
                      <a:cubicBezTo>
                        <a:pt x="88" y="82"/>
                        <a:pt x="88" y="82"/>
                        <a:pt x="88" y="82"/>
                      </a:cubicBezTo>
                      <a:cubicBezTo>
                        <a:pt x="88" y="82"/>
                        <a:pt x="88" y="82"/>
                        <a:pt x="88" y="82"/>
                      </a:cubicBezTo>
                      <a:cubicBezTo>
                        <a:pt x="88" y="82"/>
                        <a:pt x="88" y="82"/>
                        <a:pt x="88" y="82"/>
                      </a:cubicBezTo>
                      <a:cubicBezTo>
                        <a:pt x="88" y="82"/>
                        <a:pt x="88" y="82"/>
                        <a:pt x="88" y="82"/>
                      </a:cubicBezTo>
                      <a:cubicBezTo>
                        <a:pt x="88" y="82"/>
                        <a:pt x="88" y="82"/>
                        <a:pt x="88" y="82"/>
                      </a:cubicBezTo>
                      <a:cubicBezTo>
                        <a:pt x="88" y="82"/>
                        <a:pt x="88" y="82"/>
                        <a:pt x="88" y="82"/>
                      </a:cubicBezTo>
                      <a:cubicBezTo>
                        <a:pt x="88" y="82"/>
                        <a:pt x="88" y="82"/>
                        <a:pt x="88" y="82"/>
                      </a:cubicBezTo>
                      <a:cubicBezTo>
                        <a:pt x="88" y="82"/>
                        <a:pt x="88" y="82"/>
                        <a:pt x="87" y="82"/>
                      </a:cubicBezTo>
                      <a:cubicBezTo>
                        <a:pt x="87" y="82"/>
                        <a:pt x="87" y="82"/>
                        <a:pt x="87" y="82"/>
                      </a:cubicBezTo>
                      <a:cubicBezTo>
                        <a:pt x="87" y="82"/>
                        <a:pt x="87" y="82"/>
                        <a:pt x="87" y="82"/>
                      </a:cubicBezTo>
                      <a:cubicBezTo>
                        <a:pt x="87" y="82"/>
                        <a:pt x="87" y="82"/>
                        <a:pt x="87" y="82"/>
                      </a:cubicBezTo>
                      <a:cubicBezTo>
                        <a:pt x="87" y="82"/>
                        <a:pt x="87" y="82"/>
                        <a:pt x="87" y="82"/>
                      </a:cubicBezTo>
                      <a:cubicBezTo>
                        <a:pt x="87" y="82"/>
                        <a:pt x="87" y="82"/>
                        <a:pt x="87" y="82"/>
                      </a:cubicBezTo>
                      <a:cubicBezTo>
                        <a:pt x="87" y="82"/>
                        <a:pt x="87" y="82"/>
                        <a:pt x="87" y="82"/>
                      </a:cubicBezTo>
                      <a:cubicBezTo>
                        <a:pt x="87" y="82"/>
                        <a:pt x="87" y="82"/>
                        <a:pt x="87" y="82"/>
                      </a:cubicBezTo>
                      <a:cubicBezTo>
                        <a:pt x="87" y="82"/>
                        <a:pt x="87" y="82"/>
                        <a:pt x="87" y="82"/>
                      </a:cubicBezTo>
                      <a:cubicBezTo>
                        <a:pt x="87" y="82"/>
                        <a:pt x="87" y="82"/>
                        <a:pt x="87" y="82"/>
                      </a:cubicBezTo>
                      <a:cubicBezTo>
                        <a:pt x="86" y="82"/>
                        <a:pt x="86" y="82"/>
                        <a:pt x="86" y="82"/>
                      </a:cubicBezTo>
                      <a:cubicBezTo>
                        <a:pt x="86" y="82"/>
                        <a:pt x="86" y="82"/>
                        <a:pt x="86" y="82"/>
                      </a:cubicBezTo>
                      <a:cubicBezTo>
                        <a:pt x="86" y="82"/>
                        <a:pt x="86" y="82"/>
                        <a:pt x="86" y="82"/>
                      </a:cubicBezTo>
                      <a:cubicBezTo>
                        <a:pt x="86" y="82"/>
                        <a:pt x="86" y="82"/>
                        <a:pt x="86" y="82"/>
                      </a:cubicBezTo>
                      <a:cubicBezTo>
                        <a:pt x="86" y="82"/>
                        <a:pt x="86" y="82"/>
                        <a:pt x="86" y="82"/>
                      </a:cubicBezTo>
                      <a:cubicBezTo>
                        <a:pt x="86" y="82"/>
                        <a:pt x="86" y="82"/>
                        <a:pt x="86" y="82"/>
                      </a:cubicBezTo>
                      <a:cubicBezTo>
                        <a:pt x="86" y="82"/>
                        <a:pt x="86" y="82"/>
                        <a:pt x="86" y="82"/>
                      </a:cubicBezTo>
                      <a:cubicBezTo>
                        <a:pt x="86" y="82"/>
                        <a:pt x="86" y="82"/>
                        <a:pt x="86" y="82"/>
                      </a:cubicBezTo>
                      <a:cubicBezTo>
                        <a:pt x="86" y="82"/>
                        <a:pt x="86" y="82"/>
                        <a:pt x="86" y="82"/>
                      </a:cubicBezTo>
                      <a:cubicBezTo>
                        <a:pt x="86" y="82"/>
                        <a:pt x="86" y="82"/>
                        <a:pt x="86" y="82"/>
                      </a:cubicBezTo>
                      <a:cubicBezTo>
                        <a:pt x="86" y="82"/>
                        <a:pt x="86" y="82"/>
                        <a:pt x="86" y="82"/>
                      </a:cubicBezTo>
                      <a:cubicBezTo>
                        <a:pt x="86" y="82"/>
                        <a:pt x="86" y="82"/>
                        <a:pt x="86" y="82"/>
                      </a:cubicBezTo>
                      <a:cubicBezTo>
                        <a:pt x="86" y="82"/>
                        <a:pt x="86" y="82"/>
                        <a:pt x="86" y="82"/>
                      </a:cubicBezTo>
                      <a:cubicBezTo>
                        <a:pt x="86" y="82"/>
                        <a:pt x="86" y="82"/>
                        <a:pt x="86" y="82"/>
                      </a:cubicBezTo>
                      <a:cubicBezTo>
                        <a:pt x="86" y="82"/>
                        <a:pt x="86" y="82"/>
                        <a:pt x="86" y="82"/>
                      </a:cubicBezTo>
                      <a:cubicBezTo>
                        <a:pt x="86" y="82"/>
                        <a:pt x="86" y="82"/>
                        <a:pt x="86" y="82"/>
                      </a:cubicBezTo>
                      <a:cubicBezTo>
                        <a:pt x="86" y="82"/>
                        <a:pt x="86" y="82"/>
                        <a:pt x="86" y="82"/>
                      </a:cubicBezTo>
                      <a:cubicBezTo>
                        <a:pt x="86" y="82"/>
                        <a:pt x="87" y="82"/>
                        <a:pt x="87" y="82"/>
                      </a:cubicBezTo>
                      <a:cubicBezTo>
                        <a:pt x="87" y="82"/>
                        <a:pt x="87" y="82"/>
                        <a:pt x="87" y="82"/>
                      </a:cubicBezTo>
                      <a:cubicBezTo>
                        <a:pt x="87" y="82"/>
                        <a:pt x="87" y="82"/>
                        <a:pt x="87" y="82"/>
                      </a:cubicBezTo>
                      <a:cubicBezTo>
                        <a:pt x="87" y="82"/>
                        <a:pt x="87" y="82"/>
                        <a:pt x="87" y="82"/>
                      </a:cubicBezTo>
                      <a:cubicBezTo>
                        <a:pt x="87" y="82"/>
                        <a:pt x="87" y="82"/>
                        <a:pt x="87" y="82"/>
                      </a:cubicBezTo>
                      <a:cubicBezTo>
                        <a:pt x="87" y="82"/>
                        <a:pt x="87" y="82"/>
                        <a:pt x="87" y="82"/>
                      </a:cubicBezTo>
                      <a:cubicBezTo>
                        <a:pt x="87" y="82"/>
                        <a:pt x="87" y="82"/>
                        <a:pt x="87" y="82"/>
                      </a:cubicBezTo>
                      <a:cubicBezTo>
                        <a:pt x="87" y="82"/>
                        <a:pt x="87" y="82"/>
                        <a:pt x="87" y="82"/>
                      </a:cubicBezTo>
                      <a:cubicBezTo>
                        <a:pt x="87" y="82"/>
                        <a:pt x="87" y="82"/>
                        <a:pt x="87" y="82"/>
                      </a:cubicBezTo>
                      <a:cubicBezTo>
                        <a:pt x="87" y="82"/>
                        <a:pt x="87" y="82"/>
                        <a:pt x="87" y="82"/>
                      </a:cubicBezTo>
                      <a:cubicBezTo>
                        <a:pt x="87" y="82"/>
                        <a:pt x="87" y="82"/>
                        <a:pt x="87" y="82"/>
                      </a:cubicBezTo>
                      <a:cubicBezTo>
                        <a:pt x="88" y="82"/>
                        <a:pt x="88" y="82"/>
                        <a:pt x="88" y="82"/>
                      </a:cubicBezTo>
                      <a:cubicBezTo>
                        <a:pt x="88" y="82"/>
                        <a:pt x="88" y="82"/>
                        <a:pt x="88" y="82"/>
                      </a:cubicBezTo>
                      <a:cubicBezTo>
                        <a:pt x="88" y="82"/>
                        <a:pt x="88" y="82"/>
                        <a:pt x="88" y="82"/>
                      </a:cubicBezTo>
                      <a:cubicBezTo>
                        <a:pt x="88" y="82"/>
                        <a:pt x="88" y="82"/>
                        <a:pt x="88" y="82"/>
                      </a:cubicBezTo>
                      <a:cubicBezTo>
                        <a:pt x="88" y="82"/>
                        <a:pt x="88" y="82"/>
                        <a:pt x="88" y="82"/>
                      </a:cubicBezTo>
                      <a:cubicBezTo>
                        <a:pt x="88" y="82"/>
                        <a:pt x="88" y="82"/>
                        <a:pt x="88" y="82"/>
                      </a:cubicBezTo>
                      <a:cubicBezTo>
                        <a:pt x="88" y="82"/>
                        <a:pt x="88" y="82"/>
                        <a:pt x="88" y="82"/>
                      </a:cubicBezTo>
                      <a:cubicBezTo>
                        <a:pt x="88" y="82"/>
                        <a:pt x="88" y="82"/>
                        <a:pt x="88" y="82"/>
                      </a:cubicBezTo>
                      <a:cubicBezTo>
                        <a:pt x="89" y="82"/>
                        <a:pt x="89" y="82"/>
                        <a:pt x="89" y="82"/>
                      </a:cubicBezTo>
                      <a:cubicBezTo>
                        <a:pt x="89" y="82"/>
                        <a:pt x="89" y="82"/>
                        <a:pt x="89" y="82"/>
                      </a:cubicBezTo>
                      <a:cubicBezTo>
                        <a:pt x="89" y="82"/>
                        <a:pt x="89" y="82"/>
                        <a:pt x="89" y="82"/>
                      </a:cubicBezTo>
                      <a:cubicBezTo>
                        <a:pt x="89" y="82"/>
                        <a:pt x="89" y="82"/>
                        <a:pt x="89" y="82"/>
                      </a:cubicBezTo>
                      <a:cubicBezTo>
                        <a:pt x="89" y="81"/>
                        <a:pt x="89" y="81"/>
                        <a:pt x="90" y="81"/>
                      </a:cubicBezTo>
                      <a:cubicBezTo>
                        <a:pt x="90" y="81"/>
                        <a:pt x="90" y="81"/>
                        <a:pt x="90" y="81"/>
                      </a:cubicBezTo>
                      <a:cubicBezTo>
                        <a:pt x="90" y="81"/>
                        <a:pt x="90" y="81"/>
                        <a:pt x="90" y="81"/>
                      </a:cubicBezTo>
                      <a:cubicBezTo>
                        <a:pt x="90" y="81"/>
                        <a:pt x="90" y="81"/>
                        <a:pt x="90" y="81"/>
                      </a:cubicBezTo>
                      <a:cubicBezTo>
                        <a:pt x="90" y="81"/>
                        <a:pt x="90" y="81"/>
                        <a:pt x="90" y="81"/>
                      </a:cubicBezTo>
                      <a:cubicBezTo>
                        <a:pt x="90" y="81"/>
                        <a:pt x="90" y="81"/>
                        <a:pt x="90" y="81"/>
                      </a:cubicBezTo>
                      <a:cubicBezTo>
                        <a:pt x="90" y="81"/>
                        <a:pt x="90" y="81"/>
                        <a:pt x="90" y="81"/>
                      </a:cubicBezTo>
                      <a:cubicBezTo>
                        <a:pt x="90" y="82"/>
                        <a:pt x="90" y="82"/>
                        <a:pt x="90" y="82"/>
                      </a:cubicBezTo>
                      <a:cubicBezTo>
                        <a:pt x="90" y="82"/>
                        <a:pt x="90" y="82"/>
                        <a:pt x="90" y="82"/>
                      </a:cubicBezTo>
                      <a:cubicBezTo>
                        <a:pt x="90" y="81"/>
                        <a:pt x="90" y="81"/>
                        <a:pt x="90" y="81"/>
                      </a:cubicBezTo>
                      <a:cubicBezTo>
                        <a:pt x="90" y="81"/>
                        <a:pt x="90" y="81"/>
                        <a:pt x="90" y="81"/>
                      </a:cubicBezTo>
                      <a:cubicBezTo>
                        <a:pt x="90" y="81"/>
                        <a:pt x="90" y="81"/>
                        <a:pt x="90" y="81"/>
                      </a:cubicBezTo>
                      <a:cubicBezTo>
                        <a:pt x="90" y="81"/>
                        <a:pt x="90" y="81"/>
                        <a:pt x="90" y="81"/>
                      </a:cubicBezTo>
                      <a:cubicBezTo>
                        <a:pt x="90" y="81"/>
                        <a:pt x="90" y="81"/>
                        <a:pt x="90" y="81"/>
                      </a:cubicBezTo>
                      <a:cubicBezTo>
                        <a:pt x="90" y="81"/>
                        <a:pt x="90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2" y="81"/>
                        <a:pt x="92" y="81"/>
                      </a:cubicBezTo>
                      <a:cubicBezTo>
                        <a:pt x="92" y="81"/>
                        <a:pt x="92" y="81"/>
                        <a:pt x="92" y="81"/>
                      </a:cubicBezTo>
                      <a:cubicBezTo>
                        <a:pt x="92" y="81"/>
                        <a:pt x="92" y="81"/>
                        <a:pt x="92" y="81"/>
                      </a:cubicBezTo>
                      <a:cubicBezTo>
                        <a:pt x="92" y="81"/>
                        <a:pt x="92" y="81"/>
                        <a:pt x="92" y="81"/>
                      </a:cubicBezTo>
                      <a:cubicBezTo>
                        <a:pt x="92" y="81"/>
                        <a:pt x="92" y="81"/>
                        <a:pt x="92" y="81"/>
                      </a:cubicBezTo>
                      <a:cubicBezTo>
                        <a:pt x="92" y="81"/>
                        <a:pt x="92" y="81"/>
                        <a:pt x="92" y="81"/>
                      </a:cubicBezTo>
                      <a:cubicBezTo>
                        <a:pt x="92" y="81"/>
                        <a:pt x="92" y="80"/>
                        <a:pt x="92" y="80"/>
                      </a:cubicBezTo>
                      <a:cubicBezTo>
                        <a:pt x="92" y="80"/>
                        <a:pt x="92" y="80"/>
                        <a:pt x="91" y="80"/>
                      </a:cubicBezTo>
                      <a:cubicBezTo>
                        <a:pt x="91" y="80"/>
                        <a:pt x="91" y="80"/>
                        <a:pt x="91" y="80"/>
                      </a:cubicBezTo>
                      <a:cubicBezTo>
                        <a:pt x="91" y="80"/>
                        <a:pt x="91" y="80"/>
                        <a:pt x="91" y="80"/>
                      </a:cubicBezTo>
                      <a:cubicBezTo>
                        <a:pt x="91" y="80"/>
                        <a:pt x="91" y="80"/>
                        <a:pt x="91" y="80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0"/>
                        <a:pt x="91" y="80"/>
                        <a:pt x="91" y="80"/>
                      </a:cubicBezTo>
                      <a:cubicBezTo>
                        <a:pt x="91" y="80"/>
                        <a:pt x="91" y="80"/>
                        <a:pt x="91" y="80"/>
                      </a:cubicBezTo>
                      <a:cubicBezTo>
                        <a:pt x="91" y="80"/>
                        <a:pt x="91" y="80"/>
                        <a:pt x="91" y="80"/>
                      </a:cubicBezTo>
                      <a:cubicBezTo>
                        <a:pt x="91" y="80"/>
                        <a:pt x="91" y="80"/>
                        <a:pt x="91" y="80"/>
                      </a:cubicBezTo>
                      <a:cubicBezTo>
                        <a:pt x="91" y="80"/>
                        <a:pt x="91" y="80"/>
                        <a:pt x="91" y="80"/>
                      </a:cubicBezTo>
                      <a:cubicBezTo>
                        <a:pt x="91" y="80"/>
                        <a:pt x="91" y="80"/>
                        <a:pt x="91" y="80"/>
                      </a:cubicBezTo>
                      <a:cubicBezTo>
                        <a:pt x="91" y="80"/>
                        <a:pt x="91" y="80"/>
                        <a:pt x="91" y="80"/>
                      </a:cubicBezTo>
                      <a:cubicBezTo>
                        <a:pt x="91" y="80"/>
                        <a:pt x="91" y="79"/>
                        <a:pt x="91" y="79"/>
                      </a:cubicBezTo>
                      <a:cubicBezTo>
                        <a:pt x="91" y="79"/>
                        <a:pt x="91" y="79"/>
                        <a:pt x="91" y="79"/>
                      </a:cubicBezTo>
                      <a:cubicBezTo>
                        <a:pt x="91" y="79"/>
                        <a:pt x="92" y="79"/>
                        <a:pt x="92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2" y="79"/>
                        <a:pt x="92" y="79"/>
                        <a:pt x="92" y="78"/>
                      </a:cubicBezTo>
                      <a:cubicBezTo>
                        <a:pt x="92" y="78"/>
                        <a:pt x="92" y="78"/>
                        <a:pt x="92" y="78"/>
                      </a:cubicBezTo>
                      <a:cubicBezTo>
                        <a:pt x="92" y="78"/>
                        <a:pt x="92" y="78"/>
                        <a:pt x="92" y="78"/>
                      </a:cubicBezTo>
                      <a:cubicBezTo>
                        <a:pt x="92" y="78"/>
                        <a:pt x="92" y="78"/>
                        <a:pt x="92" y="78"/>
                      </a:cubicBezTo>
                      <a:cubicBezTo>
                        <a:pt x="92" y="78"/>
                        <a:pt x="92" y="78"/>
                        <a:pt x="92" y="78"/>
                      </a:cubicBezTo>
                      <a:cubicBezTo>
                        <a:pt x="93" y="78"/>
                        <a:pt x="93" y="78"/>
                        <a:pt x="93" y="78"/>
                      </a:cubicBezTo>
                      <a:cubicBezTo>
                        <a:pt x="93" y="78"/>
                        <a:pt x="93" y="78"/>
                        <a:pt x="93" y="78"/>
                      </a:cubicBezTo>
                      <a:cubicBezTo>
                        <a:pt x="93" y="78"/>
                        <a:pt x="93" y="78"/>
                        <a:pt x="93" y="78"/>
                      </a:cubicBezTo>
                      <a:cubicBezTo>
                        <a:pt x="93" y="77"/>
                        <a:pt x="93" y="77"/>
                        <a:pt x="93" y="77"/>
                      </a:cubicBezTo>
                      <a:cubicBezTo>
                        <a:pt x="93" y="77"/>
                        <a:pt x="93" y="77"/>
                        <a:pt x="93" y="77"/>
                      </a:cubicBezTo>
                      <a:cubicBezTo>
                        <a:pt x="93" y="77"/>
                        <a:pt x="93" y="77"/>
                        <a:pt x="93" y="77"/>
                      </a:cubicBezTo>
                      <a:cubicBezTo>
                        <a:pt x="93" y="77"/>
                        <a:pt x="93" y="77"/>
                        <a:pt x="93" y="77"/>
                      </a:cubicBezTo>
                      <a:cubicBezTo>
                        <a:pt x="93" y="77"/>
                        <a:pt x="93" y="77"/>
                        <a:pt x="94" y="77"/>
                      </a:cubicBezTo>
                      <a:cubicBezTo>
                        <a:pt x="94" y="77"/>
                        <a:pt x="94" y="77"/>
                        <a:pt x="94" y="77"/>
                      </a:cubicBezTo>
                      <a:cubicBezTo>
                        <a:pt x="94" y="77"/>
                        <a:pt x="94" y="77"/>
                        <a:pt x="94" y="77"/>
                      </a:cubicBezTo>
                      <a:cubicBezTo>
                        <a:pt x="94" y="77"/>
                        <a:pt x="94" y="77"/>
                        <a:pt x="94" y="77"/>
                      </a:cubicBezTo>
                      <a:cubicBezTo>
                        <a:pt x="94" y="77"/>
                        <a:pt x="94" y="77"/>
                        <a:pt x="94" y="77"/>
                      </a:cubicBezTo>
                      <a:cubicBezTo>
                        <a:pt x="94" y="77"/>
                        <a:pt x="94" y="77"/>
                        <a:pt x="94" y="77"/>
                      </a:cubicBezTo>
                      <a:cubicBezTo>
                        <a:pt x="94" y="77"/>
                        <a:pt x="94" y="77"/>
                        <a:pt x="94" y="76"/>
                      </a:cubicBezTo>
                      <a:cubicBezTo>
                        <a:pt x="94" y="76"/>
                        <a:pt x="94" y="76"/>
                        <a:pt x="94" y="76"/>
                      </a:cubicBezTo>
                      <a:cubicBezTo>
                        <a:pt x="94" y="76"/>
                        <a:pt x="94" y="76"/>
                        <a:pt x="94" y="76"/>
                      </a:cubicBezTo>
                      <a:cubicBezTo>
                        <a:pt x="94" y="77"/>
                        <a:pt x="94" y="77"/>
                        <a:pt x="94" y="77"/>
                      </a:cubicBezTo>
                      <a:cubicBezTo>
                        <a:pt x="94" y="77"/>
                        <a:pt x="94" y="77"/>
                        <a:pt x="95" y="77"/>
                      </a:cubicBezTo>
                      <a:cubicBezTo>
                        <a:pt x="95" y="77"/>
                        <a:pt x="95" y="77"/>
                        <a:pt x="95" y="77"/>
                      </a:cubicBezTo>
                      <a:cubicBezTo>
                        <a:pt x="95" y="77"/>
                        <a:pt x="95" y="77"/>
                        <a:pt x="95" y="77"/>
                      </a:cubicBezTo>
                      <a:cubicBezTo>
                        <a:pt x="95" y="77"/>
                        <a:pt x="95" y="77"/>
                        <a:pt x="95" y="77"/>
                      </a:cubicBezTo>
                      <a:cubicBezTo>
                        <a:pt x="95" y="77"/>
                        <a:pt x="95" y="77"/>
                        <a:pt x="95" y="77"/>
                      </a:cubicBezTo>
                      <a:cubicBezTo>
                        <a:pt x="95" y="77"/>
                        <a:pt x="95" y="77"/>
                        <a:pt x="95" y="77"/>
                      </a:cubicBezTo>
                      <a:cubicBezTo>
                        <a:pt x="95" y="77"/>
                        <a:pt x="95" y="76"/>
                        <a:pt x="95" y="76"/>
                      </a:cubicBezTo>
                      <a:cubicBezTo>
                        <a:pt x="95" y="76"/>
                        <a:pt x="95" y="76"/>
                        <a:pt x="95" y="76"/>
                      </a:cubicBezTo>
                      <a:cubicBezTo>
                        <a:pt x="95" y="76"/>
                        <a:pt x="95" y="76"/>
                        <a:pt x="95" y="76"/>
                      </a:cubicBezTo>
                      <a:cubicBezTo>
                        <a:pt x="95" y="76"/>
                        <a:pt x="95" y="76"/>
                        <a:pt x="95" y="76"/>
                      </a:cubicBezTo>
                      <a:cubicBezTo>
                        <a:pt x="95" y="76"/>
                        <a:pt x="95" y="76"/>
                        <a:pt x="96" y="76"/>
                      </a:cubicBezTo>
                      <a:cubicBezTo>
                        <a:pt x="96" y="76"/>
                        <a:pt x="96" y="76"/>
                        <a:pt x="96" y="76"/>
                      </a:cubicBezTo>
                      <a:cubicBezTo>
                        <a:pt x="96" y="76"/>
                        <a:pt x="96" y="76"/>
                        <a:pt x="96" y="76"/>
                      </a:cubicBezTo>
                      <a:cubicBezTo>
                        <a:pt x="96" y="76"/>
                        <a:pt x="96" y="76"/>
                        <a:pt x="96" y="76"/>
                      </a:cubicBezTo>
                      <a:cubicBezTo>
                        <a:pt x="96" y="76"/>
                        <a:pt x="96" y="76"/>
                        <a:pt x="96" y="76"/>
                      </a:cubicBezTo>
                      <a:cubicBezTo>
                        <a:pt x="96" y="76"/>
                        <a:pt x="96" y="76"/>
                        <a:pt x="96" y="76"/>
                      </a:cubicBezTo>
                      <a:cubicBezTo>
                        <a:pt x="96" y="76"/>
                        <a:pt x="96" y="76"/>
                        <a:pt x="96" y="76"/>
                      </a:cubicBezTo>
                      <a:cubicBezTo>
                        <a:pt x="96" y="76"/>
                        <a:pt x="96" y="76"/>
                        <a:pt x="96" y="76"/>
                      </a:cubicBezTo>
                      <a:cubicBezTo>
                        <a:pt x="96" y="76"/>
                        <a:pt x="96" y="76"/>
                        <a:pt x="96" y="76"/>
                      </a:cubicBezTo>
                      <a:cubicBezTo>
                        <a:pt x="96" y="76"/>
                        <a:pt x="96" y="76"/>
                        <a:pt x="96" y="76"/>
                      </a:cubicBezTo>
                      <a:cubicBezTo>
                        <a:pt x="96" y="76"/>
                        <a:pt x="96" y="76"/>
                        <a:pt x="96" y="76"/>
                      </a:cubicBezTo>
                      <a:cubicBezTo>
                        <a:pt x="96" y="76"/>
                        <a:pt x="96" y="76"/>
                        <a:pt x="96" y="76"/>
                      </a:cubicBezTo>
                      <a:cubicBezTo>
                        <a:pt x="96" y="76"/>
                        <a:pt x="96" y="76"/>
                        <a:pt x="96" y="76"/>
                      </a:cubicBezTo>
                      <a:cubicBezTo>
                        <a:pt x="96" y="76"/>
                        <a:pt x="96" y="76"/>
                        <a:pt x="96" y="76"/>
                      </a:cubicBezTo>
                      <a:cubicBezTo>
                        <a:pt x="96" y="76"/>
                        <a:pt x="96" y="76"/>
                        <a:pt x="96" y="76"/>
                      </a:cubicBezTo>
                      <a:cubicBezTo>
                        <a:pt x="96" y="76"/>
                        <a:pt x="96" y="76"/>
                        <a:pt x="96" y="76"/>
                      </a:cubicBezTo>
                      <a:cubicBezTo>
                        <a:pt x="96" y="76"/>
                        <a:pt x="97" y="76"/>
                        <a:pt x="97" y="76"/>
                      </a:cubicBezTo>
                      <a:cubicBezTo>
                        <a:pt x="97" y="76"/>
                        <a:pt x="97" y="76"/>
                        <a:pt x="97" y="76"/>
                      </a:cubicBezTo>
                      <a:cubicBezTo>
                        <a:pt x="97" y="76"/>
                        <a:pt x="97" y="76"/>
                        <a:pt x="97" y="76"/>
                      </a:cubicBezTo>
                      <a:cubicBezTo>
                        <a:pt x="97" y="76"/>
                        <a:pt x="97" y="76"/>
                        <a:pt x="97" y="76"/>
                      </a:cubicBezTo>
                      <a:cubicBezTo>
                        <a:pt x="97" y="76"/>
                        <a:pt x="97" y="76"/>
                        <a:pt x="97" y="76"/>
                      </a:cubicBezTo>
                      <a:cubicBezTo>
                        <a:pt x="97" y="76"/>
                        <a:pt x="97" y="76"/>
                        <a:pt x="97" y="76"/>
                      </a:cubicBezTo>
                      <a:cubicBezTo>
                        <a:pt x="97" y="76"/>
                        <a:pt x="97" y="76"/>
                        <a:pt x="97" y="76"/>
                      </a:cubicBezTo>
                      <a:cubicBezTo>
                        <a:pt x="97" y="76"/>
                        <a:pt x="97" y="76"/>
                        <a:pt x="97" y="76"/>
                      </a:cubicBezTo>
                      <a:cubicBezTo>
                        <a:pt x="97" y="76"/>
                        <a:pt x="97" y="76"/>
                        <a:pt x="97" y="76"/>
                      </a:cubicBezTo>
                      <a:cubicBezTo>
                        <a:pt x="97" y="76"/>
                        <a:pt x="97" y="76"/>
                        <a:pt x="97" y="76"/>
                      </a:cubicBezTo>
                      <a:cubicBezTo>
                        <a:pt x="97" y="76"/>
                        <a:pt x="97" y="76"/>
                        <a:pt x="97" y="76"/>
                      </a:cubicBezTo>
                      <a:cubicBezTo>
                        <a:pt x="97" y="76"/>
                        <a:pt x="97" y="76"/>
                        <a:pt x="97" y="76"/>
                      </a:cubicBezTo>
                      <a:cubicBezTo>
                        <a:pt x="97" y="76"/>
                        <a:pt x="97" y="76"/>
                        <a:pt x="98" y="76"/>
                      </a:cubicBezTo>
                      <a:cubicBezTo>
                        <a:pt x="98" y="76"/>
                        <a:pt x="98" y="76"/>
                        <a:pt x="98" y="76"/>
                      </a:cubicBezTo>
                      <a:cubicBezTo>
                        <a:pt x="98" y="76"/>
                        <a:pt x="98" y="76"/>
                        <a:pt x="98" y="76"/>
                      </a:cubicBezTo>
                      <a:cubicBezTo>
                        <a:pt x="98" y="76"/>
                        <a:pt x="98" y="76"/>
                        <a:pt x="98" y="76"/>
                      </a:cubicBezTo>
                      <a:cubicBezTo>
                        <a:pt x="98" y="76"/>
                        <a:pt x="98" y="75"/>
                        <a:pt x="98" y="75"/>
                      </a:cubicBezTo>
                      <a:cubicBezTo>
                        <a:pt x="98" y="75"/>
                        <a:pt x="98" y="75"/>
                        <a:pt x="98" y="75"/>
                      </a:cubicBezTo>
                      <a:cubicBezTo>
                        <a:pt x="98" y="75"/>
                        <a:pt x="98" y="75"/>
                        <a:pt x="98" y="75"/>
                      </a:cubicBezTo>
                      <a:cubicBezTo>
                        <a:pt x="99" y="75"/>
                        <a:pt x="99" y="75"/>
                        <a:pt x="99" y="75"/>
                      </a:cubicBezTo>
                      <a:cubicBezTo>
                        <a:pt x="99" y="75"/>
                        <a:pt x="99" y="75"/>
                        <a:pt x="99" y="75"/>
                      </a:cubicBezTo>
                      <a:cubicBezTo>
                        <a:pt x="99" y="75"/>
                        <a:pt x="99" y="75"/>
                        <a:pt x="99" y="75"/>
                      </a:cubicBezTo>
                      <a:cubicBezTo>
                        <a:pt x="99" y="75"/>
                        <a:pt x="99" y="75"/>
                        <a:pt x="99" y="75"/>
                      </a:cubicBezTo>
                      <a:cubicBezTo>
                        <a:pt x="99" y="75"/>
                        <a:pt x="99" y="75"/>
                        <a:pt x="99" y="75"/>
                      </a:cubicBezTo>
                      <a:cubicBezTo>
                        <a:pt x="99" y="75"/>
                        <a:pt x="99" y="75"/>
                        <a:pt x="99" y="75"/>
                      </a:cubicBezTo>
                      <a:cubicBezTo>
                        <a:pt x="99" y="75"/>
                        <a:pt x="99" y="75"/>
                        <a:pt x="99" y="75"/>
                      </a:cubicBezTo>
                      <a:cubicBezTo>
                        <a:pt x="99" y="75"/>
                        <a:pt x="99" y="75"/>
                        <a:pt x="99" y="75"/>
                      </a:cubicBezTo>
                      <a:cubicBezTo>
                        <a:pt x="99" y="75"/>
                        <a:pt x="99" y="75"/>
                        <a:pt x="99" y="75"/>
                      </a:cubicBezTo>
                      <a:cubicBezTo>
                        <a:pt x="99" y="75"/>
                        <a:pt x="99" y="75"/>
                        <a:pt x="99" y="75"/>
                      </a:cubicBezTo>
                      <a:cubicBezTo>
                        <a:pt x="99" y="75"/>
                        <a:pt x="99" y="75"/>
                        <a:pt x="99" y="75"/>
                      </a:cubicBezTo>
                      <a:cubicBezTo>
                        <a:pt x="99" y="74"/>
                        <a:pt x="99" y="74"/>
                        <a:pt x="99" y="74"/>
                      </a:cubicBezTo>
                      <a:cubicBezTo>
                        <a:pt x="99" y="74"/>
                        <a:pt x="99" y="74"/>
                        <a:pt x="99" y="74"/>
                      </a:cubicBezTo>
                      <a:cubicBezTo>
                        <a:pt x="99" y="74"/>
                        <a:pt x="99" y="74"/>
                        <a:pt x="99" y="75"/>
                      </a:cubicBezTo>
                      <a:cubicBezTo>
                        <a:pt x="99" y="75"/>
                        <a:pt x="99" y="75"/>
                        <a:pt x="99" y="75"/>
                      </a:cubicBezTo>
                      <a:cubicBezTo>
                        <a:pt x="99" y="75"/>
                        <a:pt x="99" y="75"/>
                        <a:pt x="99" y="75"/>
                      </a:cubicBezTo>
                      <a:cubicBezTo>
                        <a:pt x="99" y="75"/>
                        <a:pt x="99" y="75"/>
                        <a:pt x="99" y="75"/>
                      </a:cubicBezTo>
                      <a:cubicBezTo>
                        <a:pt x="99" y="75"/>
                        <a:pt x="99" y="75"/>
                        <a:pt x="100" y="75"/>
                      </a:cubicBezTo>
                      <a:cubicBezTo>
                        <a:pt x="100" y="75"/>
                        <a:pt x="100" y="75"/>
                        <a:pt x="100" y="75"/>
                      </a:cubicBezTo>
                      <a:cubicBezTo>
                        <a:pt x="100" y="75"/>
                        <a:pt x="100" y="75"/>
                        <a:pt x="100" y="75"/>
                      </a:cubicBezTo>
                      <a:cubicBezTo>
                        <a:pt x="100" y="75"/>
                        <a:pt x="100" y="75"/>
                        <a:pt x="100" y="75"/>
                      </a:cubicBezTo>
                      <a:cubicBezTo>
                        <a:pt x="100" y="75"/>
                        <a:pt x="100" y="75"/>
                        <a:pt x="100" y="74"/>
                      </a:cubicBezTo>
                      <a:cubicBezTo>
                        <a:pt x="100" y="74"/>
                        <a:pt x="100" y="74"/>
                        <a:pt x="100" y="74"/>
                      </a:cubicBezTo>
                      <a:cubicBezTo>
                        <a:pt x="100" y="74"/>
                        <a:pt x="100" y="74"/>
                        <a:pt x="100" y="74"/>
                      </a:cubicBezTo>
                      <a:cubicBezTo>
                        <a:pt x="100" y="74"/>
                        <a:pt x="100" y="74"/>
                        <a:pt x="100" y="74"/>
                      </a:cubicBezTo>
                      <a:cubicBezTo>
                        <a:pt x="100" y="74"/>
                        <a:pt x="100" y="74"/>
                        <a:pt x="100" y="74"/>
                      </a:cubicBezTo>
                      <a:cubicBezTo>
                        <a:pt x="100" y="74"/>
                        <a:pt x="100" y="74"/>
                        <a:pt x="101" y="74"/>
                      </a:cubicBezTo>
                      <a:cubicBezTo>
                        <a:pt x="101" y="74"/>
                        <a:pt x="101" y="74"/>
                        <a:pt x="101" y="74"/>
                      </a:cubicBezTo>
                      <a:cubicBezTo>
                        <a:pt x="101" y="74"/>
                        <a:pt x="101" y="74"/>
                        <a:pt x="101" y="74"/>
                      </a:cubicBezTo>
                      <a:cubicBezTo>
                        <a:pt x="101" y="74"/>
                        <a:pt x="101" y="74"/>
                        <a:pt x="101" y="74"/>
                      </a:cubicBezTo>
                      <a:cubicBezTo>
                        <a:pt x="101" y="74"/>
                        <a:pt x="101" y="74"/>
                        <a:pt x="101" y="74"/>
                      </a:cubicBezTo>
                      <a:cubicBezTo>
                        <a:pt x="101" y="74"/>
                        <a:pt x="101" y="74"/>
                        <a:pt x="101" y="74"/>
                      </a:cubicBezTo>
                      <a:cubicBezTo>
                        <a:pt x="101" y="74"/>
                        <a:pt x="101" y="74"/>
                        <a:pt x="102" y="74"/>
                      </a:cubicBezTo>
                      <a:cubicBezTo>
                        <a:pt x="102" y="74"/>
                        <a:pt x="102" y="74"/>
                        <a:pt x="102" y="74"/>
                      </a:cubicBezTo>
                      <a:cubicBezTo>
                        <a:pt x="102" y="74"/>
                        <a:pt x="102" y="74"/>
                        <a:pt x="102" y="74"/>
                      </a:cubicBezTo>
                      <a:cubicBezTo>
                        <a:pt x="102" y="74"/>
                        <a:pt x="102" y="74"/>
                        <a:pt x="102" y="74"/>
                      </a:cubicBezTo>
                      <a:cubicBezTo>
                        <a:pt x="102" y="74"/>
                        <a:pt x="102" y="74"/>
                        <a:pt x="102" y="74"/>
                      </a:cubicBezTo>
                      <a:cubicBezTo>
                        <a:pt x="102" y="74"/>
                        <a:pt x="102" y="74"/>
                        <a:pt x="102" y="74"/>
                      </a:cubicBezTo>
                      <a:cubicBezTo>
                        <a:pt x="103" y="74"/>
                        <a:pt x="103" y="74"/>
                        <a:pt x="103" y="74"/>
                      </a:cubicBezTo>
                      <a:cubicBezTo>
                        <a:pt x="103" y="74"/>
                        <a:pt x="103" y="74"/>
                        <a:pt x="103" y="74"/>
                      </a:cubicBezTo>
                      <a:cubicBezTo>
                        <a:pt x="103" y="73"/>
                        <a:pt x="103" y="73"/>
                        <a:pt x="103" y="73"/>
                      </a:cubicBezTo>
                      <a:cubicBezTo>
                        <a:pt x="103" y="73"/>
                        <a:pt x="103" y="73"/>
                        <a:pt x="103" y="73"/>
                      </a:cubicBezTo>
                      <a:cubicBezTo>
                        <a:pt x="103" y="73"/>
                        <a:pt x="103" y="73"/>
                        <a:pt x="103" y="73"/>
                      </a:cubicBezTo>
                      <a:cubicBezTo>
                        <a:pt x="103" y="74"/>
                        <a:pt x="103" y="74"/>
                        <a:pt x="103" y="74"/>
                      </a:cubicBezTo>
                      <a:cubicBezTo>
                        <a:pt x="103" y="74"/>
                        <a:pt x="103" y="74"/>
                        <a:pt x="103" y="74"/>
                      </a:cubicBezTo>
                      <a:cubicBezTo>
                        <a:pt x="103" y="74"/>
                        <a:pt x="103" y="74"/>
                        <a:pt x="103" y="74"/>
                      </a:cubicBezTo>
                      <a:cubicBezTo>
                        <a:pt x="103" y="74"/>
                        <a:pt x="103" y="74"/>
                        <a:pt x="103" y="74"/>
                      </a:cubicBezTo>
                      <a:cubicBezTo>
                        <a:pt x="103" y="74"/>
                        <a:pt x="102" y="74"/>
                        <a:pt x="102" y="74"/>
                      </a:cubicBezTo>
                      <a:cubicBezTo>
                        <a:pt x="102" y="74"/>
                        <a:pt x="102" y="74"/>
                        <a:pt x="102" y="74"/>
                      </a:cubicBezTo>
                      <a:cubicBezTo>
                        <a:pt x="102" y="74"/>
                        <a:pt x="102" y="74"/>
                        <a:pt x="102" y="74"/>
                      </a:cubicBezTo>
                      <a:cubicBezTo>
                        <a:pt x="102" y="74"/>
                        <a:pt x="102" y="74"/>
                        <a:pt x="102" y="74"/>
                      </a:cubicBezTo>
                      <a:cubicBezTo>
                        <a:pt x="103" y="74"/>
                        <a:pt x="103" y="74"/>
                        <a:pt x="103" y="74"/>
                      </a:cubicBezTo>
                      <a:cubicBezTo>
                        <a:pt x="103" y="74"/>
                        <a:pt x="103" y="74"/>
                        <a:pt x="103" y="74"/>
                      </a:cubicBezTo>
                      <a:cubicBezTo>
                        <a:pt x="103" y="74"/>
                        <a:pt x="103" y="74"/>
                        <a:pt x="103" y="74"/>
                      </a:cubicBezTo>
                      <a:cubicBezTo>
                        <a:pt x="103" y="74"/>
                        <a:pt x="103" y="74"/>
                        <a:pt x="103" y="74"/>
                      </a:cubicBezTo>
                      <a:cubicBezTo>
                        <a:pt x="103" y="74"/>
                        <a:pt x="103" y="74"/>
                        <a:pt x="103" y="74"/>
                      </a:cubicBezTo>
                      <a:cubicBezTo>
                        <a:pt x="103" y="74"/>
                        <a:pt x="103" y="74"/>
                        <a:pt x="103" y="74"/>
                      </a:cubicBezTo>
                      <a:cubicBezTo>
                        <a:pt x="103" y="74"/>
                        <a:pt x="103" y="74"/>
                        <a:pt x="103" y="74"/>
                      </a:cubicBezTo>
                      <a:cubicBezTo>
                        <a:pt x="103" y="74"/>
                        <a:pt x="103" y="74"/>
                        <a:pt x="103" y="74"/>
                      </a:cubicBezTo>
                      <a:cubicBezTo>
                        <a:pt x="103" y="74"/>
                        <a:pt x="103" y="74"/>
                        <a:pt x="103" y="74"/>
                      </a:cubicBezTo>
                      <a:cubicBezTo>
                        <a:pt x="103" y="74"/>
                        <a:pt x="103" y="74"/>
                        <a:pt x="103" y="75"/>
                      </a:cubicBezTo>
                      <a:cubicBezTo>
                        <a:pt x="103" y="75"/>
                        <a:pt x="103" y="75"/>
                        <a:pt x="104" y="75"/>
                      </a:cubicBezTo>
                      <a:cubicBezTo>
                        <a:pt x="104" y="75"/>
                        <a:pt x="104" y="75"/>
                        <a:pt x="104" y="75"/>
                      </a:cubicBezTo>
                      <a:cubicBezTo>
                        <a:pt x="104" y="75"/>
                        <a:pt x="104" y="75"/>
                        <a:pt x="104" y="75"/>
                      </a:cubicBezTo>
                      <a:cubicBezTo>
                        <a:pt x="104" y="75"/>
                        <a:pt x="104" y="75"/>
                        <a:pt x="104" y="75"/>
                      </a:cubicBezTo>
                      <a:cubicBezTo>
                        <a:pt x="104" y="75"/>
                        <a:pt x="104" y="75"/>
                        <a:pt x="104" y="75"/>
                      </a:cubicBezTo>
                      <a:cubicBezTo>
                        <a:pt x="104" y="75"/>
                        <a:pt x="104" y="75"/>
                        <a:pt x="104" y="75"/>
                      </a:cubicBezTo>
                      <a:cubicBezTo>
                        <a:pt x="104" y="75"/>
                        <a:pt x="104" y="75"/>
                        <a:pt x="104" y="75"/>
                      </a:cubicBezTo>
                      <a:cubicBezTo>
                        <a:pt x="104" y="75"/>
                        <a:pt x="104" y="75"/>
                        <a:pt x="104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1" y="75"/>
                        <a:pt x="101" y="75"/>
                        <a:pt x="101" y="75"/>
                      </a:cubicBezTo>
                      <a:cubicBezTo>
                        <a:pt x="101" y="75"/>
                        <a:pt x="101" y="75"/>
                        <a:pt x="101" y="75"/>
                      </a:cubicBezTo>
                      <a:cubicBezTo>
                        <a:pt x="101" y="75"/>
                        <a:pt x="101" y="75"/>
                        <a:pt x="101" y="75"/>
                      </a:cubicBezTo>
                      <a:cubicBezTo>
                        <a:pt x="101" y="75"/>
                        <a:pt x="101" y="75"/>
                        <a:pt x="101" y="75"/>
                      </a:cubicBezTo>
                      <a:cubicBezTo>
                        <a:pt x="100" y="76"/>
                        <a:pt x="100" y="76"/>
                        <a:pt x="100" y="76"/>
                      </a:cubicBezTo>
                      <a:cubicBezTo>
                        <a:pt x="100" y="76"/>
                        <a:pt x="100" y="76"/>
                        <a:pt x="100" y="76"/>
                      </a:cubicBezTo>
                      <a:cubicBezTo>
                        <a:pt x="100" y="76"/>
                        <a:pt x="100" y="76"/>
                        <a:pt x="100" y="76"/>
                      </a:cubicBezTo>
                      <a:cubicBezTo>
                        <a:pt x="100" y="76"/>
                        <a:pt x="100" y="76"/>
                        <a:pt x="100" y="76"/>
                      </a:cubicBezTo>
                      <a:cubicBezTo>
                        <a:pt x="100" y="76"/>
                        <a:pt x="100" y="76"/>
                        <a:pt x="100" y="76"/>
                      </a:cubicBezTo>
                      <a:cubicBezTo>
                        <a:pt x="100" y="76"/>
                        <a:pt x="100" y="76"/>
                        <a:pt x="100" y="76"/>
                      </a:cubicBezTo>
                      <a:cubicBezTo>
                        <a:pt x="100" y="76"/>
                        <a:pt x="100" y="76"/>
                        <a:pt x="100" y="76"/>
                      </a:cubicBezTo>
                      <a:cubicBezTo>
                        <a:pt x="99" y="76"/>
                        <a:pt x="99" y="76"/>
                        <a:pt x="99" y="76"/>
                      </a:cubicBezTo>
                      <a:cubicBezTo>
                        <a:pt x="99" y="77"/>
                        <a:pt x="99" y="77"/>
                        <a:pt x="99" y="77"/>
                      </a:cubicBezTo>
                      <a:cubicBezTo>
                        <a:pt x="99" y="77"/>
                        <a:pt x="99" y="77"/>
                        <a:pt x="99" y="77"/>
                      </a:cubicBezTo>
                      <a:cubicBezTo>
                        <a:pt x="99" y="77"/>
                        <a:pt x="99" y="77"/>
                        <a:pt x="99" y="77"/>
                      </a:cubicBezTo>
                      <a:cubicBezTo>
                        <a:pt x="99" y="77"/>
                        <a:pt x="99" y="78"/>
                        <a:pt x="99" y="78"/>
                      </a:cubicBezTo>
                      <a:cubicBezTo>
                        <a:pt x="99" y="78"/>
                        <a:pt x="99" y="78"/>
                        <a:pt x="99" y="78"/>
                      </a:cubicBezTo>
                      <a:cubicBezTo>
                        <a:pt x="99" y="78"/>
                        <a:pt x="99" y="78"/>
                        <a:pt x="99" y="78"/>
                      </a:cubicBezTo>
                      <a:cubicBezTo>
                        <a:pt x="99" y="78"/>
                        <a:pt x="99" y="78"/>
                        <a:pt x="99" y="78"/>
                      </a:cubicBezTo>
                      <a:cubicBezTo>
                        <a:pt x="99" y="78"/>
                        <a:pt x="99" y="78"/>
                        <a:pt x="99" y="78"/>
                      </a:cubicBezTo>
                      <a:cubicBezTo>
                        <a:pt x="99" y="78"/>
                        <a:pt x="99" y="78"/>
                        <a:pt x="99" y="78"/>
                      </a:cubicBezTo>
                      <a:cubicBezTo>
                        <a:pt x="99" y="78"/>
                        <a:pt x="99" y="78"/>
                        <a:pt x="99" y="78"/>
                      </a:cubicBezTo>
                      <a:cubicBezTo>
                        <a:pt x="100" y="78"/>
                        <a:pt x="100" y="78"/>
                        <a:pt x="100" y="78"/>
                      </a:cubicBezTo>
                      <a:cubicBezTo>
                        <a:pt x="100" y="78"/>
                        <a:pt x="100" y="78"/>
                        <a:pt x="100" y="78"/>
                      </a:cubicBezTo>
                      <a:cubicBezTo>
                        <a:pt x="100" y="78"/>
                        <a:pt x="100" y="78"/>
                        <a:pt x="100" y="78"/>
                      </a:cubicBezTo>
                      <a:cubicBezTo>
                        <a:pt x="100" y="78"/>
                        <a:pt x="100" y="78"/>
                        <a:pt x="100" y="78"/>
                      </a:cubicBezTo>
                      <a:cubicBezTo>
                        <a:pt x="100" y="78"/>
                        <a:pt x="100" y="78"/>
                        <a:pt x="100" y="78"/>
                      </a:cubicBezTo>
                      <a:cubicBezTo>
                        <a:pt x="100" y="78"/>
                        <a:pt x="100" y="78"/>
                        <a:pt x="100" y="78"/>
                      </a:cubicBezTo>
                      <a:cubicBezTo>
                        <a:pt x="100" y="78"/>
                        <a:pt x="100" y="78"/>
                        <a:pt x="100" y="78"/>
                      </a:cubicBezTo>
                      <a:cubicBezTo>
                        <a:pt x="100" y="78"/>
                        <a:pt x="100" y="78"/>
                        <a:pt x="100" y="78"/>
                      </a:cubicBezTo>
                      <a:cubicBezTo>
                        <a:pt x="100" y="78"/>
                        <a:pt x="100" y="78"/>
                        <a:pt x="100" y="78"/>
                      </a:cubicBezTo>
                      <a:cubicBezTo>
                        <a:pt x="100" y="78"/>
                        <a:pt x="100" y="77"/>
                        <a:pt x="101" y="77"/>
                      </a:cubicBezTo>
                      <a:cubicBezTo>
                        <a:pt x="101" y="77"/>
                        <a:pt x="101" y="77"/>
                        <a:pt x="101" y="77"/>
                      </a:cubicBezTo>
                      <a:cubicBezTo>
                        <a:pt x="101" y="77"/>
                        <a:pt x="101" y="77"/>
                        <a:pt x="101" y="77"/>
                      </a:cubicBezTo>
                      <a:cubicBezTo>
                        <a:pt x="101" y="77"/>
                        <a:pt x="101" y="77"/>
                        <a:pt x="101" y="77"/>
                      </a:cubicBezTo>
                      <a:cubicBezTo>
                        <a:pt x="101" y="77"/>
                        <a:pt x="101" y="77"/>
                        <a:pt x="101" y="77"/>
                      </a:cubicBezTo>
                      <a:cubicBezTo>
                        <a:pt x="101" y="77"/>
                        <a:pt x="101" y="77"/>
                        <a:pt x="101" y="77"/>
                      </a:cubicBezTo>
                      <a:cubicBezTo>
                        <a:pt x="101" y="77"/>
                        <a:pt x="101" y="77"/>
                        <a:pt x="101" y="77"/>
                      </a:cubicBezTo>
                      <a:cubicBezTo>
                        <a:pt x="102" y="77"/>
                        <a:pt x="102" y="77"/>
                        <a:pt x="102" y="77"/>
                      </a:cubicBezTo>
                      <a:cubicBezTo>
                        <a:pt x="102" y="77"/>
                        <a:pt x="102" y="77"/>
                        <a:pt x="102" y="77"/>
                      </a:cubicBezTo>
                      <a:cubicBezTo>
                        <a:pt x="102" y="77"/>
                        <a:pt x="102" y="76"/>
                        <a:pt x="102" y="76"/>
                      </a:cubicBezTo>
                      <a:cubicBezTo>
                        <a:pt x="102" y="76"/>
                        <a:pt x="102" y="76"/>
                        <a:pt x="102" y="76"/>
                      </a:cubicBezTo>
                      <a:cubicBezTo>
                        <a:pt x="102" y="76"/>
                        <a:pt x="102" y="76"/>
                        <a:pt x="102" y="76"/>
                      </a:cubicBezTo>
                      <a:cubicBezTo>
                        <a:pt x="102" y="76"/>
                        <a:pt x="102" y="76"/>
                        <a:pt x="102" y="76"/>
                      </a:cubicBezTo>
                      <a:cubicBezTo>
                        <a:pt x="102" y="76"/>
                        <a:pt x="102" y="76"/>
                        <a:pt x="102" y="76"/>
                      </a:cubicBezTo>
                      <a:cubicBezTo>
                        <a:pt x="102" y="76"/>
                        <a:pt x="102" y="76"/>
                        <a:pt x="102" y="76"/>
                      </a:cubicBezTo>
                      <a:cubicBezTo>
                        <a:pt x="102" y="76"/>
                        <a:pt x="102" y="76"/>
                        <a:pt x="102" y="76"/>
                      </a:cubicBezTo>
                      <a:cubicBezTo>
                        <a:pt x="102" y="76"/>
                        <a:pt x="102" y="76"/>
                        <a:pt x="102" y="76"/>
                      </a:cubicBezTo>
                      <a:cubicBezTo>
                        <a:pt x="102" y="76"/>
                        <a:pt x="102" y="76"/>
                        <a:pt x="102" y="76"/>
                      </a:cubicBezTo>
                      <a:cubicBezTo>
                        <a:pt x="102" y="76"/>
                        <a:pt x="102" y="76"/>
                        <a:pt x="102" y="76"/>
                      </a:cubicBezTo>
                      <a:cubicBezTo>
                        <a:pt x="102" y="76"/>
                        <a:pt x="102" y="76"/>
                        <a:pt x="102" y="76"/>
                      </a:cubicBezTo>
                      <a:cubicBezTo>
                        <a:pt x="102" y="76"/>
                        <a:pt x="102" y="76"/>
                        <a:pt x="102" y="76"/>
                      </a:cubicBezTo>
                      <a:cubicBezTo>
                        <a:pt x="102" y="76"/>
                        <a:pt x="102" y="76"/>
                        <a:pt x="102" y="76"/>
                      </a:cubicBezTo>
                      <a:cubicBezTo>
                        <a:pt x="102" y="76"/>
                        <a:pt x="102" y="76"/>
                        <a:pt x="103" y="76"/>
                      </a:cubicBezTo>
                      <a:cubicBezTo>
                        <a:pt x="103" y="76"/>
                        <a:pt x="103" y="76"/>
                        <a:pt x="103" y="76"/>
                      </a:cubicBezTo>
                      <a:cubicBezTo>
                        <a:pt x="103" y="76"/>
                        <a:pt x="103" y="76"/>
                        <a:pt x="103" y="76"/>
                      </a:cubicBezTo>
                      <a:cubicBezTo>
                        <a:pt x="103" y="76"/>
                        <a:pt x="103" y="76"/>
                        <a:pt x="103" y="76"/>
                      </a:cubicBezTo>
                      <a:cubicBezTo>
                        <a:pt x="103" y="76"/>
                        <a:pt x="103" y="76"/>
                        <a:pt x="103" y="76"/>
                      </a:cubicBezTo>
                      <a:cubicBezTo>
                        <a:pt x="103" y="76"/>
                        <a:pt x="103" y="76"/>
                        <a:pt x="103" y="76"/>
                      </a:cubicBezTo>
                      <a:cubicBezTo>
                        <a:pt x="103" y="76"/>
                        <a:pt x="103" y="76"/>
                        <a:pt x="103" y="76"/>
                      </a:cubicBezTo>
                      <a:cubicBezTo>
                        <a:pt x="103" y="76"/>
                        <a:pt x="103" y="76"/>
                        <a:pt x="103" y="76"/>
                      </a:cubicBezTo>
                      <a:cubicBezTo>
                        <a:pt x="103" y="76"/>
                        <a:pt x="103" y="76"/>
                        <a:pt x="103" y="76"/>
                      </a:cubicBezTo>
                      <a:cubicBezTo>
                        <a:pt x="103" y="76"/>
                        <a:pt x="103" y="76"/>
                        <a:pt x="103" y="76"/>
                      </a:cubicBezTo>
                      <a:cubicBezTo>
                        <a:pt x="103" y="76"/>
                        <a:pt x="103" y="76"/>
                        <a:pt x="103" y="76"/>
                      </a:cubicBezTo>
                      <a:cubicBezTo>
                        <a:pt x="103" y="76"/>
                        <a:pt x="103" y="76"/>
                        <a:pt x="103" y="76"/>
                      </a:cubicBezTo>
                      <a:cubicBezTo>
                        <a:pt x="103" y="76"/>
                        <a:pt x="103" y="76"/>
                        <a:pt x="103" y="76"/>
                      </a:cubicBezTo>
                      <a:cubicBezTo>
                        <a:pt x="103" y="76"/>
                        <a:pt x="103" y="76"/>
                        <a:pt x="104" y="76"/>
                      </a:cubicBezTo>
                      <a:cubicBezTo>
                        <a:pt x="104" y="76"/>
                        <a:pt x="104" y="76"/>
                        <a:pt x="104" y="76"/>
                      </a:cubicBezTo>
                      <a:cubicBezTo>
                        <a:pt x="104" y="76"/>
                        <a:pt x="104" y="76"/>
                        <a:pt x="104" y="76"/>
                      </a:cubicBezTo>
                      <a:cubicBezTo>
                        <a:pt x="104" y="76"/>
                        <a:pt x="104" y="76"/>
                        <a:pt x="104" y="76"/>
                      </a:cubicBezTo>
                      <a:cubicBezTo>
                        <a:pt x="104" y="76"/>
                        <a:pt x="104" y="76"/>
                        <a:pt x="104" y="76"/>
                      </a:cubicBezTo>
                      <a:cubicBezTo>
                        <a:pt x="104" y="76"/>
                        <a:pt x="104" y="76"/>
                        <a:pt x="104" y="76"/>
                      </a:cubicBezTo>
                      <a:cubicBezTo>
                        <a:pt x="104" y="76"/>
                        <a:pt x="104" y="76"/>
                        <a:pt x="104" y="76"/>
                      </a:cubicBezTo>
                      <a:cubicBezTo>
                        <a:pt x="104" y="76"/>
                        <a:pt x="104" y="76"/>
                        <a:pt x="104" y="76"/>
                      </a:cubicBezTo>
                      <a:cubicBezTo>
                        <a:pt x="104" y="76"/>
                        <a:pt x="104" y="76"/>
                        <a:pt x="104" y="76"/>
                      </a:cubicBezTo>
                      <a:cubicBezTo>
                        <a:pt x="104" y="76"/>
                        <a:pt x="104" y="76"/>
                        <a:pt x="104" y="76"/>
                      </a:cubicBezTo>
                      <a:cubicBezTo>
                        <a:pt x="104" y="76"/>
                        <a:pt x="104" y="76"/>
                        <a:pt x="104" y="76"/>
                      </a:cubicBezTo>
                      <a:cubicBezTo>
                        <a:pt x="104" y="76"/>
                        <a:pt x="104" y="76"/>
                        <a:pt x="104" y="76"/>
                      </a:cubicBezTo>
                      <a:cubicBezTo>
                        <a:pt x="104" y="76"/>
                        <a:pt x="104" y="76"/>
                        <a:pt x="104" y="76"/>
                      </a:cubicBezTo>
                      <a:cubicBezTo>
                        <a:pt x="104" y="76"/>
                        <a:pt x="104" y="76"/>
                        <a:pt x="104" y="76"/>
                      </a:cubicBezTo>
                      <a:cubicBezTo>
                        <a:pt x="105" y="76"/>
                        <a:pt x="105" y="76"/>
                        <a:pt x="105" y="76"/>
                      </a:cubicBezTo>
                      <a:cubicBezTo>
                        <a:pt x="105" y="76"/>
                        <a:pt x="105" y="76"/>
                        <a:pt x="105" y="76"/>
                      </a:cubicBezTo>
                      <a:cubicBezTo>
                        <a:pt x="105" y="76"/>
                        <a:pt x="105" y="76"/>
                        <a:pt x="105" y="76"/>
                      </a:cubicBezTo>
                      <a:cubicBezTo>
                        <a:pt x="105" y="76"/>
                        <a:pt x="105" y="76"/>
                        <a:pt x="105" y="76"/>
                      </a:cubicBezTo>
                      <a:cubicBezTo>
                        <a:pt x="105" y="76"/>
                        <a:pt x="105" y="76"/>
                        <a:pt x="105" y="76"/>
                      </a:cubicBezTo>
                      <a:cubicBezTo>
                        <a:pt x="105" y="76"/>
                        <a:pt x="105" y="76"/>
                        <a:pt x="105" y="76"/>
                      </a:cubicBezTo>
                      <a:cubicBezTo>
                        <a:pt x="105" y="76"/>
                        <a:pt x="105" y="76"/>
                        <a:pt x="105" y="76"/>
                      </a:cubicBezTo>
                      <a:cubicBezTo>
                        <a:pt x="105" y="76"/>
                        <a:pt x="105" y="76"/>
                        <a:pt x="105" y="76"/>
                      </a:cubicBezTo>
                      <a:cubicBezTo>
                        <a:pt x="105" y="76"/>
                        <a:pt x="105" y="76"/>
                        <a:pt x="105" y="76"/>
                      </a:cubicBezTo>
                      <a:cubicBezTo>
                        <a:pt x="105" y="76"/>
                        <a:pt x="105" y="76"/>
                        <a:pt x="105" y="76"/>
                      </a:cubicBezTo>
                      <a:cubicBezTo>
                        <a:pt x="105" y="76"/>
                        <a:pt x="105" y="76"/>
                        <a:pt x="105" y="76"/>
                      </a:cubicBezTo>
                      <a:cubicBezTo>
                        <a:pt x="105" y="76"/>
                        <a:pt x="105" y="76"/>
                        <a:pt x="105" y="76"/>
                      </a:cubicBezTo>
                      <a:cubicBezTo>
                        <a:pt x="105" y="76"/>
                        <a:pt x="105" y="76"/>
                        <a:pt x="105" y="75"/>
                      </a:cubicBezTo>
                      <a:cubicBezTo>
                        <a:pt x="105" y="75"/>
                        <a:pt x="105" y="75"/>
                        <a:pt x="105" y="75"/>
                      </a:cubicBezTo>
                      <a:cubicBezTo>
                        <a:pt x="105" y="75"/>
                        <a:pt x="105" y="75"/>
                        <a:pt x="105" y="75"/>
                      </a:cubicBezTo>
                      <a:cubicBezTo>
                        <a:pt x="105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7" y="75"/>
                        <a:pt x="107" y="75"/>
                        <a:pt x="107" y="75"/>
                      </a:cubicBezTo>
                      <a:cubicBezTo>
                        <a:pt x="107" y="75"/>
                        <a:pt x="107" y="75"/>
                        <a:pt x="107" y="75"/>
                      </a:cubicBezTo>
                      <a:cubicBezTo>
                        <a:pt x="107" y="75"/>
                        <a:pt x="107" y="75"/>
                        <a:pt x="107" y="75"/>
                      </a:cubicBezTo>
                      <a:cubicBezTo>
                        <a:pt x="107" y="75"/>
                        <a:pt x="107" y="75"/>
                        <a:pt x="107" y="75"/>
                      </a:cubicBezTo>
                      <a:cubicBezTo>
                        <a:pt x="107" y="75"/>
                        <a:pt x="107" y="75"/>
                        <a:pt x="107" y="75"/>
                      </a:cubicBezTo>
                      <a:cubicBezTo>
                        <a:pt x="107" y="75"/>
                        <a:pt x="107" y="75"/>
                        <a:pt x="107" y="75"/>
                      </a:cubicBezTo>
                      <a:cubicBezTo>
                        <a:pt x="107" y="75"/>
                        <a:pt x="107" y="75"/>
                        <a:pt x="107" y="75"/>
                      </a:cubicBezTo>
                      <a:cubicBezTo>
                        <a:pt x="107" y="75"/>
                        <a:pt x="107" y="75"/>
                        <a:pt x="107" y="75"/>
                      </a:cubicBezTo>
                      <a:cubicBezTo>
                        <a:pt x="107" y="75"/>
                        <a:pt x="107" y="75"/>
                        <a:pt x="107" y="75"/>
                      </a:cubicBezTo>
                      <a:cubicBezTo>
                        <a:pt x="107" y="75"/>
                        <a:pt x="107" y="75"/>
                        <a:pt x="107" y="74"/>
                      </a:cubicBezTo>
                      <a:cubicBezTo>
                        <a:pt x="107" y="74"/>
                        <a:pt x="107" y="74"/>
                        <a:pt x="107" y="74"/>
                      </a:cubicBezTo>
                      <a:cubicBezTo>
                        <a:pt x="106" y="74"/>
                        <a:pt x="106" y="74"/>
                        <a:pt x="106" y="74"/>
                      </a:cubicBezTo>
                      <a:cubicBezTo>
                        <a:pt x="106" y="74"/>
                        <a:pt x="106" y="74"/>
                        <a:pt x="106" y="74"/>
                      </a:cubicBezTo>
                      <a:cubicBezTo>
                        <a:pt x="106" y="74"/>
                        <a:pt x="106" y="74"/>
                        <a:pt x="106" y="74"/>
                      </a:cubicBezTo>
                      <a:cubicBezTo>
                        <a:pt x="106" y="74"/>
                        <a:pt x="106" y="74"/>
                        <a:pt x="106" y="74"/>
                      </a:cubicBezTo>
                      <a:cubicBezTo>
                        <a:pt x="106" y="74"/>
                        <a:pt x="106" y="74"/>
                        <a:pt x="106" y="74"/>
                      </a:cubicBezTo>
                      <a:cubicBezTo>
                        <a:pt x="106" y="74"/>
                        <a:pt x="106" y="74"/>
                        <a:pt x="106" y="74"/>
                      </a:cubicBezTo>
                      <a:cubicBezTo>
                        <a:pt x="106" y="74"/>
                        <a:pt x="106" y="74"/>
                        <a:pt x="106" y="74"/>
                      </a:cubicBezTo>
                      <a:cubicBezTo>
                        <a:pt x="106" y="74"/>
                        <a:pt x="106" y="74"/>
                        <a:pt x="106" y="74"/>
                      </a:cubicBezTo>
                      <a:cubicBezTo>
                        <a:pt x="106" y="74"/>
                        <a:pt x="106" y="74"/>
                        <a:pt x="106" y="74"/>
                      </a:cubicBezTo>
                      <a:cubicBezTo>
                        <a:pt x="106" y="74"/>
                        <a:pt x="106" y="74"/>
                        <a:pt x="106" y="74"/>
                      </a:cubicBezTo>
                      <a:cubicBezTo>
                        <a:pt x="106" y="74"/>
                        <a:pt x="106" y="74"/>
                        <a:pt x="106" y="74"/>
                      </a:cubicBezTo>
                      <a:cubicBezTo>
                        <a:pt x="106" y="74"/>
                        <a:pt x="106" y="74"/>
                        <a:pt x="106" y="74"/>
                      </a:cubicBezTo>
                      <a:cubicBezTo>
                        <a:pt x="106" y="74"/>
                        <a:pt x="106" y="74"/>
                        <a:pt x="106" y="74"/>
                      </a:cubicBezTo>
                      <a:cubicBezTo>
                        <a:pt x="106" y="74"/>
                        <a:pt x="106" y="74"/>
                        <a:pt x="106" y="74"/>
                      </a:cubicBezTo>
                      <a:cubicBezTo>
                        <a:pt x="106" y="74"/>
                        <a:pt x="106" y="74"/>
                        <a:pt x="106" y="74"/>
                      </a:cubicBezTo>
                      <a:cubicBezTo>
                        <a:pt x="105" y="74"/>
                        <a:pt x="105" y="74"/>
                        <a:pt x="105" y="74"/>
                      </a:cubicBezTo>
                      <a:cubicBezTo>
                        <a:pt x="105" y="74"/>
                        <a:pt x="105" y="74"/>
                        <a:pt x="105" y="74"/>
                      </a:cubicBezTo>
                      <a:cubicBezTo>
                        <a:pt x="105" y="74"/>
                        <a:pt x="105" y="74"/>
                        <a:pt x="105" y="74"/>
                      </a:cubicBezTo>
                      <a:cubicBezTo>
                        <a:pt x="105" y="74"/>
                        <a:pt x="105" y="74"/>
                        <a:pt x="105" y="74"/>
                      </a:cubicBezTo>
                      <a:cubicBezTo>
                        <a:pt x="105" y="74"/>
                        <a:pt x="105" y="74"/>
                        <a:pt x="105" y="74"/>
                      </a:cubicBezTo>
                      <a:cubicBezTo>
                        <a:pt x="105" y="74"/>
                        <a:pt x="105" y="74"/>
                        <a:pt x="105" y="74"/>
                      </a:cubicBezTo>
                      <a:cubicBezTo>
                        <a:pt x="105" y="74"/>
                        <a:pt x="105" y="74"/>
                        <a:pt x="105" y="74"/>
                      </a:cubicBezTo>
                      <a:cubicBezTo>
                        <a:pt x="105" y="74"/>
                        <a:pt x="105" y="74"/>
                        <a:pt x="105" y="74"/>
                      </a:cubicBezTo>
                      <a:cubicBezTo>
                        <a:pt x="105" y="74"/>
                        <a:pt x="105" y="74"/>
                        <a:pt x="105" y="74"/>
                      </a:cubicBezTo>
                      <a:cubicBezTo>
                        <a:pt x="105" y="74"/>
                        <a:pt x="104" y="74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4"/>
                        <a:pt x="104" y="73"/>
                        <a:pt x="104" y="73"/>
                      </a:cubicBezTo>
                      <a:cubicBezTo>
                        <a:pt x="104" y="73"/>
                        <a:pt x="104" y="73"/>
                        <a:pt x="104" y="73"/>
                      </a:cubicBezTo>
                      <a:cubicBezTo>
                        <a:pt x="104" y="73"/>
                        <a:pt x="104" y="73"/>
                        <a:pt x="104" y="73"/>
                      </a:cubicBezTo>
                      <a:cubicBezTo>
                        <a:pt x="104" y="73"/>
                        <a:pt x="104" y="73"/>
                        <a:pt x="104" y="73"/>
                      </a:cubicBezTo>
                      <a:cubicBezTo>
                        <a:pt x="104" y="73"/>
                        <a:pt x="104" y="73"/>
                        <a:pt x="104" y="73"/>
                      </a:cubicBezTo>
                      <a:cubicBezTo>
                        <a:pt x="104" y="73"/>
                        <a:pt x="104" y="73"/>
                        <a:pt x="104" y="73"/>
                      </a:cubicBezTo>
                      <a:cubicBezTo>
                        <a:pt x="104" y="73"/>
                        <a:pt x="104" y="73"/>
                        <a:pt x="104" y="73"/>
                      </a:cubicBezTo>
                      <a:cubicBezTo>
                        <a:pt x="104" y="73"/>
                        <a:pt x="104" y="73"/>
                        <a:pt x="104" y="73"/>
                      </a:cubicBezTo>
                      <a:cubicBezTo>
                        <a:pt x="104" y="73"/>
                        <a:pt x="104" y="73"/>
                        <a:pt x="104" y="73"/>
                      </a:cubicBezTo>
                      <a:cubicBezTo>
                        <a:pt x="104" y="73"/>
                        <a:pt x="104" y="73"/>
                        <a:pt x="104" y="73"/>
                      </a:cubicBezTo>
                      <a:cubicBezTo>
                        <a:pt x="104" y="73"/>
                        <a:pt x="104" y="73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2"/>
                        <a:pt x="103" y="72"/>
                        <a:pt x="103" y="72"/>
                      </a:cubicBezTo>
                      <a:cubicBezTo>
                        <a:pt x="103" y="72"/>
                        <a:pt x="103" y="72"/>
                        <a:pt x="103" y="72"/>
                      </a:cubicBezTo>
                      <a:cubicBezTo>
                        <a:pt x="103" y="72"/>
                        <a:pt x="103" y="72"/>
                        <a:pt x="103" y="72"/>
                      </a:cubicBezTo>
                      <a:cubicBezTo>
                        <a:pt x="103" y="72"/>
                        <a:pt x="103" y="72"/>
                        <a:pt x="103" y="72"/>
                      </a:cubicBezTo>
                      <a:cubicBezTo>
                        <a:pt x="103" y="72"/>
                        <a:pt x="103" y="72"/>
                        <a:pt x="103" y="72"/>
                      </a:cubicBezTo>
                      <a:cubicBezTo>
                        <a:pt x="103" y="72"/>
                        <a:pt x="103" y="72"/>
                        <a:pt x="103" y="72"/>
                      </a:cubicBezTo>
                      <a:cubicBezTo>
                        <a:pt x="103" y="72"/>
                        <a:pt x="103" y="72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2"/>
                        <a:pt x="104" y="71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1"/>
                        <a:pt x="104" y="71"/>
                        <a:pt x="104" y="70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5" y="70"/>
                        <a:pt x="105" y="70"/>
                        <a:pt x="105" y="70"/>
                      </a:cubicBezTo>
                      <a:cubicBezTo>
                        <a:pt x="105" y="70"/>
                        <a:pt x="105" y="70"/>
                        <a:pt x="105" y="70"/>
                      </a:cubicBezTo>
                      <a:cubicBezTo>
                        <a:pt x="105" y="70"/>
                        <a:pt x="105" y="70"/>
                        <a:pt x="105" y="70"/>
                      </a:cubicBezTo>
                      <a:cubicBezTo>
                        <a:pt x="105" y="70"/>
                        <a:pt x="105" y="69"/>
                        <a:pt x="105" y="69"/>
                      </a:cubicBezTo>
                      <a:cubicBezTo>
                        <a:pt x="105" y="69"/>
                        <a:pt x="105" y="69"/>
                        <a:pt x="105" y="69"/>
                      </a:cubicBezTo>
                      <a:cubicBezTo>
                        <a:pt x="105" y="69"/>
                        <a:pt x="105" y="69"/>
                        <a:pt x="105" y="69"/>
                      </a:cubicBezTo>
                      <a:cubicBezTo>
                        <a:pt x="105" y="69"/>
                        <a:pt x="105" y="69"/>
                        <a:pt x="104" y="69"/>
                      </a:cubicBezTo>
                      <a:cubicBezTo>
                        <a:pt x="104" y="69"/>
                        <a:pt x="104" y="69"/>
                        <a:pt x="104" y="69"/>
                      </a:cubicBezTo>
                      <a:cubicBezTo>
                        <a:pt x="104" y="69"/>
                        <a:pt x="104" y="69"/>
                        <a:pt x="104" y="69"/>
                      </a:cubicBezTo>
                      <a:cubicBezTo>
                        <a:pt x="104" y="69"/>
                        <a:pt x="104" y="69"/>
                        <a:pt x="104" y="69"/>
                      </a:cubicBezTo>
                      <a:cubicBezTo>
                        <a:pt x="104" y="69"/>
                        <a:pt x="104" y="69"/>
                        <a:pt x="104" y="69"/>
                      </a:cubicBezTo>
                      <a:cubicBezTo>
                        <a:pt x="104" y="69"/>
                        <a:pt x="104" y="69"/>
                        <a:pt x="104" y="69"/>
                      </a:cubicBezTo>
                      <a:cubicBezTo>
                        <a:pt x="104" y="69"/>
                        <a:pt x="104" y="69"/>
                        <a:pt x="104" y="69"/>
                      </a:cubicBezTo>
                      <a:cubicBezTo>
                        <a:pt x="104" y="69"/>
                        <a:pt x="104" y="69"/>
                        <a:pt x="104" y="69"/>
                      </a:cubicBezTo>
                      <a:cubicBezTo>
                        <a:pt x="104" y="69"/>
                        <a:pt x="104" y="69"/>
                        <a:pt x="103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69"/>
                        <a:pt x="104" y="69"/>
                        <a:pt x="104" y="69"/>
                      </a:cubicBezTo>
                      <a:cubicBezTo>
                        <a:pt x="104" y="69"/>
                        <a:pt x="104" y="69"/>
                        <a:pt x="104" y="69"/>
                      </a:cubicBezTo>
                      <a:cubicBezTo>
                        <a:pt x="104" y="69"/>
                        <a:pt x="104" y="69"/>
                        <a:pt x="104" y="69"/>
                      </a:cubicBezTo>
                      <a:cubicBezTo>
                        <a:pt x="104" y="69"/>
                        <a:pt x="104" y="69"/>
                        <a:pt x="104" y="69"/>
                      </a:cubicBezTo>
                      <a:cubicBezTo>
                        <a:pt x="104" y="69"/>
                        <a:pt x="104" y="69"/>
                        <a:pt x="104" y="69"/>
                      </a:cubicBezTo>
                      <a:cubicBezTo>
                        <a:pt x="104" y="69"/>
                        <a:pt x="104" y="69"/>
                        <a:pt x="104" y="69"/>
                      </a:cubicBezTo>
                      <a:cubicBezTo>
                        <a:pt x="104" y="69"/>
                        <a:pt x="104" y="69"/>
                        <a:pt x="104" y="69"/>
                      </a:cubicBezTo>
                      <a:cubicBezTo>
                        <a:pt x="104" y="69"/>
                        <a:pt x="104" y="69"/>
                        <a:pt x="104" y="69"/>
                      </a:cubicBezTo>
                      <a:cubicBezTo>
                        <a:pt x="104" y="69"/>
                        <a:pt x="104" y="69"/>
                        <a:pt x="104" y="69"/>
                      </a:cubicBezTo>
                      <a:cubicBezTo>
                        <a:pt x="104" y="69"/>
                        <a:pt x="105" y="69"/>
                        <a:pt x="105" y="69"/>
                      </a:cubicBezTo>
                      <a:cubicBezTo>
                        <a:pt x="105" y="69"/>
                        <a:pt x="105" y="69"/>
                        <a:pt x="105" y="69"/>
                      </a:cubicBezTo>
                      <a:cubicBezTo>
                        <a:pt x="105" y="69"/>
                        <a:pt x="105" y="69"/>
                        <a:pt x="105" y="69"/>
                      </a:cubicBezTo>
                      <a:cubicBezTo>
                        <a:pt x="105" y="69"/>
                        <a:pt x="105" y="69"/>
                        <a:pt x="105" y="69"/>
                      </a:cubicBezTo>
                      <a:cubicBezTo>
                        <a:pt x="105" y="69"/>
                        <a:pt x="105" y="69"/>
                        <a:pt x="105" y="69"/>
                      </a:cubicBezTo>
                      <a:cubicBezTo>
                        <a:pt x="105" y="69"/>
                        <a:pt x="105" y="69"/>
                        <a:pt x="105" y="69"/>
                      </a:cubicBezTo>
                      <a:cubicBezTo>
                        <a:pt x="105" y="69"/>
                        <a:pt x="105" y="69"/>
                        <a:pt x="105" y="68"/>
                      </a:cubicBezTo>
                      <a:cubicBezTo>
                        <a:pt x="105" y="68"/>
                        <a:pt x="105" y="68"/>
                        <a:pt x="105" y="68"/>
                      </a:cubicBezTo>
                      <a:cubicBezTo>
                        <a:pt x="105" y="68"/>
                        <a:pt x="105" y="68"/>
                        <a:pt x="105" y="68"/>
                      </a:cubicBezTo>
                      <a:cubicBezTo>
                        <a:pt x="105" y="68"/>
                        <a:pt x="105" y="68"/>
                        <a:pt x="106" y="68"/>
                      </a:cubicBezTo>
                      <a:cubicBezTo>
                        <a:pt x="106" y="68"/>
                        <a:pt x="106" y="68"/>
                        <a:pt x="106" y="68"/>
                      </a:cubicBezTo>
                      <a:cubicBezTo>
                        <a:pt x="106" y="68"/>
                        <a:pt x="106" y="68"/>
                        <a:pt x="106" y="68"/>
                      </a:cubicBezTo>
                      <a:cubicBezTo>
                        <a:pt x="106" y="68"/>
                        <a:pt x="106" y="68"/>
                        <a:pt x="106" y="68"/>
                      </a:cubicBezTo>
                      <a:cubicBezTo>
                        <a:pt x="106" y="68"/>
                        <a:pt x="106" y="68"/>
                        <a:pt x="106" y="68"/>
                      </a:cubicBezTo>
                      <a:cubicBezTo>
                        <a:pt x="106" y="68"/>
                        <a:pt x="106" y="68"/>
                        <a:pt x="106" y="68"/>
                      </a:cubicBezTo>
                      <a:cubicBezTo>
                        <a:pt x="106" y="68"/>
                        <a:pt x="106" y="68"/>
                        <a:pt x="106" y="68"/>
                      </a:cubicBezTo>
                      <a:cubicBezTo>
                        <a:pt x="106" y="68"/>
                        <a:pt x="106" y="68"/>
                        <a:pt x="106" y="68"/>
                      </a:cubicBezTo>
                      <a:cubicBezTo>
                        <a:pt x="106" y="68"/>
                        <a:pt x="106" y="68"/>
                        <a:pt x="106" y="68"/>
                      </a:cubicBezTo>
                      <a:cubicBezTo>
                        <a:pt x="106" y="68"/>
                        <a:pt x="106" y="68"/>
                        <a:pt x="106" y="68"/>
                      </a:cubicBezTo>
                      <a:cubicBezTo>
                        <a:pt x="106" y="68"/>
                        <a:pt x="106" y="68"/>
                        <a:pt x="106" y="68"/>
                      </a:cubicBezTo>
                      <a:cubicBezTo>
                        <a:pt x="106" y="68"/>
                        <a:pt x="106" y="67"/>
                        <a:pt x="107" y="67"/>
                      </a:cubicBezTo>
                      <a:cubicBezTo>
                        <a:pt x="107" y="67"/>
                        <a:pt x="107" y="67"/>
                        <a:pt x="107" y="68"/>
                      </a:cubicBezTo>
                      <a:cubicBezTo>
                        <a:pt x="107" y="68"/>
                        <a:pt x="107" y="68"/>
                        <a:pt x="107" y="68"/>
                      </a:cubicBezTo>
                      <a:cubicBezTo>
                        <a:pt x="107" y="68"/>
                        <a:pt x="107" y="68"/>
                        <a:pt x="107" y="68"/>
                      </a:cubicBezTo>
                      <a:cubicBezTo>
                        <a:pt x="107" y="67"/>
                        <a:pt x="107" y="67"/>
                        <a:pt x="107" y="67"/>
                      </a:cubicBezTo>
                      <a:cubicBezTo>
                        <a:pt x="107" y="67"/>
                        <a:pt x="107" y="67"/>
                        <a:pt x="107" y="67"/>
                      </a:cubicBezTo>
                      <a:cubicBezTo>
                        <a:pt x="107" y="67"/>
                        <a:pt x="107" y="67"/>
                        <a:pt x="107" y="67"/>
                      </a:cubicBezTo>
                      <a:cubicBezTo>
                        <a:pt x="107" y="67"/>
                        <a:pt x="107" y="67"/>
                        <a:pt x="106" y="67"/>
                      </a:cubicBezTo>
                      <a:cubicBezTo>
                        <a:pt x="106" y="67"/>
                        <a:pt x="106" y="67"/>
                        <a:pt x="106" y="66"/>
                      </a:cubicBezTo>
                      <a:cubicBezTo>
                        <a:pt x="106" y="66"/>
                        <a:pt x="106" y="66"/>
                        <a:pt x="105" y="66"/>
                      </a:cubicBezTo>
                      <a:cubicBezTo>
                        <a:pt x="105" y="66"/>
                        <a:pt x="105" y="66"/>
                        <a:pt x="105" y="66"/>
                      </a:cubicBezTo>
                      <a:cubicBezTo>
                        <a:pt x="105" y="66"/>
                        <a:pt x="105" y="66"/>
                        <a:pt x="104" y="67"/>
                      </a:cubicBezTo>
                      <a:cubicBezTo>
                        <a:pt x="104" y="67"/>
                        <a:pt x="104" y="67"/>
                        <a:pt x="104" y="67"/>
                      </a:cubicBezTo>
                      <a:cubicBezTo>
                        <a:pt x="104" y="67"/>
                        <a:pt x="103" y="67"/>
                        <a:pt x="103" y="67"/>
                      </a:cubicBezTo>
                      <a:cubicBezTo>
                        <a:pt x="103" y="67"/>
                        <a:pt x="103" y="67"/>
                        <a:pt x="103" y="67"/>
                      </a:cubicBezTo>
                      <a:cubicBezTo>
                        <a:pt x="103" y="67"/>
                        <a:pt x="103" y="67"/>
                        <a:pt x="102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1" y="67"/>
                        <a:pt x="101" y="68"/>
                        <a:pt x="101" y="68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0" y="68"/>
                        <a:pt x="100" y="68"/>
                        <a:pt x="100" y="68"/>
                      </a:cubicBezTo>
                      <a:cubicBezTo>
                        <a:pt x="100" y="68"/>
                        <a:pt x="100" y="68"/>
                        <a:pt x="99" y="68"/>
                      </a:cubicBezTo>
                      <a:cubicBezTo>
                        <a:pt x="99" y="69"/>
                        <a:pt x="99" y="69"/>
                        <a:pt x="98" y="69"/>
                      </a:cubicBezTo>
                      <a:cubicBezTo>
                        <a:pt x="98" y="69"/>
                        <a:pt x="98" y="69"/>
                        <a:pt x="98" y="69"/>
                      </a:cubicBezTo>
                      <a:cubicBezTo>
                        <a:pt x="98" y="70"/>
                        <a:pt x="97" y="70"/>
                        <a:pt x="97" y="70"/>
                      </a:cubicBezTo>
                      <a:cubicBezTo>
                        <a:pt x="97" y="70"/>
                        <a:pt x="97" y="70"/>
                        <a:pt x="96" y="70"/>
                      </a:cubicBezTo>
                      <a:cubicBezTo>
                        <a:pt x="96" y="70"/>
                        <a:pt x="96" y="70"/>
                        <a:pt x="96" y="70"/>
                      </a:cubicBezTo>
                      <a:cubicBezTo>
                        <a:pt x="96" y="70"/>
                        <a:pt x="96" y="70"/>
                        <a:pt x="96" y="70"/>
                      </a:cubicBezTo>
                      <a:cubicBezTo>
                        <a:pt x="96" y="70"/>
                        <a:pt x="96" y="70"/>
                        <a:pt x="96" y="70"/>
                      </a:cubicBezTo>
                      <a:cubicBezTo>
                        <a:pt x="96" y="70"/>
                        <a:pt x="96" y="70"/>
                        <a:pt x="96" y="70"/>
                      </a:cubicBezTo>
                      <a:cubicBezTo>
                        <a:pt x="96" y="70"/>
                        <a:pt x="96" y="70"/>
                        <a:pt x="96" y="70"/>
                      </a:cubicBezTo>
                      <a:cubicBezTo>
                        <a:pt x="96" y="70"/>
                        <a:pt x="96" y="70"/>
                        <a:pt x="96" y="70"/>
                      </a:cubicBezTo>
                      <a:cubicBezTo>
                        <a:pt x="96" y="70"/>
                        <a:pt x="96" y="70"/>
                        <a:pt x="97" y="70"/>
                      </a:cubicBezTo>
                      <a:cubicBezTo>
                        <a:pt x="97" y="70"/>
                        <a:pt x="97" y="70"/>
                        <a:pt x="97" y="70"/>
                      </a:cubicBezTo>
                      <a:cubicBezTo>
                        <a:pt x="97" y="70"/>
                        <a:pt x="97" y="69"/>
                        <a:pt x="97" y="69"/>
                      </a:cubicBezTo>
                      <a:cubicBezTo>
                        <a:pt x="97" y="69"/>
                        <a:pt x="97" y="69"/>
                        <a:pt x="98" y="69"/>
                      </a:cubicBezTo>
                      <a:cubicBezTo>
                        <a:pt x="98" y="69"/>
                        <a:pt x="98" y="69"/>
                        <a:pt x="98" y="69"/>
                      </a:cubicBezTo>
                      <a:cubicBezTo>
                        <a:pt x="98" y="69"/>
                        <a:pt x="98" y="69"/>
                        <a:pt x="98" y="69"/>
                      </a:cubicBezTo>
                      <a:cubicBezTo>
                        <a:pt x="98" y="69"/>
                        <a:pt x="98" y="69"/>
                        <a:pt x="98" y="69"/>
                      </a:cubicBezTo>
                      <a:cubicBezTo>
                        <a:pt x="98" y="69"/>
                        <a:pt x="98" y="69"/>
                        <a:pt x="98" y="69"/>
                      </a:cubicBezTo>
                      <a:cubicBezTo>
                        <a:pt x="98" y="69"/>
                        <a:pt x="98" y="69"/>
                        <a:pt x="98" y="69"/>
                      </a:cubicBezTo>
                      <a:cubicBezTo>
                        <a:pt x="98" y="69"/>
                        <a:pt x="98" y="69"/>
                        <a:pt x="98" y="69"/>
                      </a:cubicBezTo>
                      <a:cubicBezTo>
                        <a:pt x="98" y="69"/>
                        <a:pt x="98" y="69"/>
                        <a:pt x="98" y="69"/>
                      </a:cubicBezTo>
                      <a:cubicBezTo>
                        <a:pt x="98" y="69"/>
                        <a:pt x="98" y="69"/>
                        <a:pt x="98" y="69"/>
                      </a:cubicBezTo>
                      <a:cubicBezTo>
                        <a:pt x="98" y="69"/>
                        <a:pt x="98" y="69"/>
                        <a:pt x="98" y="69"/>
                      </a:cubicBezTo>
                      <a:cubicBezTo>
                        <a:pt x="98" y="69"/>
                        <a:pt x="98" y="69"/>
                        <a:pt x="98" y="69"/>
                      </a:cubicBezTo>
                      <a:cubicBezTo>
                        <a:pt x="98" y="69"/>
                        <a:pt x="98" y="69"/>
                        <a:pt x="98" y="69"/>
                      </a:cubicBezTo>
                      <a:cubicBezTo>
                        <a:pt x="98" y="69"/>
                        <a:pt x="98" y="69"/>
                        <a:pt x="98" y="69"/>
                      </a:cubicBezTo>
                      <a:cubicBezTo>
                        <a:pt x="98" y="69"/>
                        <a:pt x="98" y="69"/>
                        <a:pt x="98" y="69"/>
                      </a:cubicBezTo>
                      <a:cubicBezTo>
                        <a:pt x="98" y="69"/>
                        <a:pt x="98" y="69"/>
                        <a:pt x="98" y="69"/>
                      </a:cubicBezTo>
                      <a:cubicBezTo>
                        <a:pt x="98" y="68"/>
                        <a:pt x="99" y="68"/>
                        <a:pt x="99" y="68"/>
                      </a:cubicBezTo>
                      <a:cubicBezTo>
                        <a:pt x="99" y="68"/>
                        <a:pt x="99" y="68"/>
                        <a:pt x="99" y="68"/>
                      </a:cubicBezTo>
                      <a:cubicBezTo>
                        <a:pt x="99" y="68"/>
                        <a:pt x="99" y="68"/>
                        <a:pt x="99" y="68"/>
                      </a:cubicBezTo>
                      <a:cubicBezTo>
                        <a:pt x="99" y="68"/>
                        <a:pt x="99" y="68"/>
                        <a:pt x="99" y="68"/>
                      </a:cubicBezTo>
                      <a:cubicBezTo>
                        <a:pt x="99" y="68"/>
                        <a:pt x="99" y="68"/>
                        <a:pt x="99" y="68"/>
                      </a:cubicBezTo>
                      <a:cubicBezTo>
                        <a:pt x="99" y="68"/>
                        <a:pt x="99" y="68"/>
                        <a:pt x="99" y="68"/>
                      </a:cubicBezTo>
                      <a:cubicBezTo>
                        <a:pt x="99" y="68"/>
                        <a:pt x="99" y="68"/>
                        <a:pt x="99" y="68"/>
                      </a:cubicBezTo>
                      <a:cubicBezTo>
                        <a:pt x="99" y="68"/>
                        <a:pt x="99" y="68"/>
                        <a:pt x="99" y="68"/>
                      </a:cubicBezTo>
                      <a:cubicBezTo>
                        <a:pt x="99" y="68"/>
                        <a:pt x="99" y="68"/>
                        <a:pt x="99" y="68"/>
                      </a:cubicBezTo>
                      <a:cubicBezTo>
                        <a:pt x="99" y="68"/>
                        <a:pt x="99" y="68"/>
                        <a:pt x="99" y="68"/>
                      </a:cubicBezTo>
                      <a:cubicBezTo>
                        <a:pt x="99" y="68"/>
                        <a:pt x="99" y="68"/>
                        <a:pt x="99" y="68"/>
                      </a:cubicBezTo>
                      <a:cubicBezTo>
                        <a:pt x="99" y="68"/>
                        <a:pt x="99" y="68"/>
                        <a:pt x="99" y="68"/>
                      </a:cubicBezTo>
                      <a:cubicBezTo>
                        <a:pt x="99" y="68"/>
                        <a:pt x="99" y="68"/>
                        <a:pt x="99" y="68"/>
                      </a:cubicBezTo>
                      <a:cubicBezTo>
                        <a:pt x="99" y="68"/>
                        <a:pt x="99" y="68"/>
                        <a:pt x="99" y="68"/>
                      </a:cubicBezTo>
                      <a:cubicBezTo>
                        <a:pt x="99" y="68"/>
                        <a:pt x="99" y="68"/>
                        <a:pt x="100" y="68"/>
                      </a:cubicBezTo>
                      <a:cubicBezTo>
                        <a:pt x="100" y="68"/>
                        <a:pt x="100" y="68"/>
                        <a:pt x="100" y="68"/>
                      </a:cubicBezTo>
                      <a:cubicBezTo>
                        <a:pt x="100" y="68"/>
                        <a:pt x="100" y="68"/>
                        <a:pt x="100" y="68"/>
                      </a:cubicBezTo>
                      <a:cubicBezTo>
                        <a:pt x="100" y="68"/>
                        <a:pt x="100" y="68"/>
                        <a:pt x="100" y="68"/>
                      </a:cubicBezTo>
                      <a:cubicBezTo>
                        <a:pt x="100" y="68"/>
                        <a:pt x="100" y="68"/>
                        <a:pt x="100" y="68"/>
                      </a:cubicBezTo>
                      <a:cubicBezTo>
                        <a:pt x="100" y="68"/>
                        <a:pt x="100" y="68"/>
                        <a:pt x="100" y="68"/>
                      </a:cubicBezTo>
                      <a:cubicBezTo>
                        <a:pt x="100" y="68"/>
                        <a:pt x="100" y="68"/>
                        <a:pt x="100" y="68"/>
                      </a:cubicBezTo>
                      <a:cubicBezTo>
                        <a:pt x="100" y="68"/>
                        <a:pt x="100" y="68"/>
                        <a:pt x="100" y="68"/>
                      </a:cubicBezTo>
                      <a:cubicBezTo>
                        <a:pt x="100" y="68"/>
                        <a:pt x="100" y="68"/>
                        <a:pt x="100" y="68"/>
                      </a:cubicBezTo>
                      <a:cubicBezTo>
                        <a:pt x="100" y="67"/>
                        <a:pt x="100" y="67"/>
                        <a:pt x="100" y="67"/>
                      </a:cubicBezTo>
                      <a:cubicBezTo>
                        <a:pt x="100" y="67"/>
                        <a:pt x="100" y="67"/>
                        <a:pt x="100" y="67"/>
                      </a:cubicBezTo>
                      <a:cubicBezTo>
                        <a:pt x="100" y="67"/>
                        <a:pt x="100" y="67"/>
                        <a:pt x="100" y="67"/>
                      </a:cubicBezTo>
                      <a:cubicBezTo>
                        <a:pt x="100" y="67"/>
                        <a:pt x="100" y="67"/>
                        <a:pt x="100" y="67"/>
                      </a:cubicBezTo>
                      <a:cubicBezTo>
                        <a:pt x="100" y="67"/>
                        <a:pt x="100" y="67"/>
                        <a:pt x="100" y="67"/>
                      </a:cubicBezTo>
                      <a:cubicBezTo>
                        <a:pt x="100" y="67"/>
                        <a:pt x="100" y="67"/>
                        <a:pt x="100" y="67"/>
                      </a:cubicBezTo>
                      <a:cubicBezTo>
                        <a:pt x="100" y="67"/>
                        <a:pt x="100" y="67"/>
                        <a:pt x="100" y="67"/>
                      </a:cubicBezTo>
                      <a:cubicBezTo>
                        <a:pt x="100" y="67"/>
                        <a:pt x="100" y="67"/>
                        <a:pt x="100" y="67"/>
                      </a:cubicBezTo>
                      <a:cubicBezTo>
                        <a:pt x="100" y="67"/>
                        <a:pt x="100" y="67"/>
                        <a:pt x="100" y="67"/>
                      </a:cubicBezTo>
                      <a:cubicBezTo>
                        <a:pt x="100" y="67"/>
                        <a:pt x="101" y="67"/>
                        <a:pt x="101" y="67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3" y="66"/>
                        <a:pt x="103" y="66"/>
                      </a:cubicBezTo>
                      <a:cubicBezTo>
                        <a:pt x="103" y="66"/>
                        <a:pt x="103" y="66"/>
                        <a:pt x="103" y="66"/>
                      </a:cubicBezTo>
                      <a:cubicBezTo>
                        <a:pt x="103" y="66"/>
                        <a:pt x="103" y="66"/>
                        <a:pt x="103" y="66"/>
                      </a:cubicBezTo>
                      <a:cubicBezTo>
                        <a:pt x="103" y="66"/>
                        <a:pt x="103" y="66"/>
                        <a:pt x="103" y="66"/>
                      </a:cubicBezTo>
                      <a:cubicBezTo>
                        <a:pt x="103" y="66"/>
                        <a:pt x="103" y="66"/>
                        <a:pt x="103" y="66"/>
                      </a:cubicBezTo>
                      <a:cubicBezTo>
                        <a:pt x="103" y="66"/>
                        <a:pt x="103" y="66"/>
                        <a:pt x="103" y="66"/>
                      </a:cubicBezTo>
                      <a:cubicBezTo>
                        <a:pt x="103" y="66"/>
                        <a:pt x="103" y="66"/>
                        <a:pt x="103" y="66"/>
                      </a:cubicBezTo>
                      <a:cubicBezTo>
                        <a:pt x="103" y="66"/>
                        <a:pt x="103" y="66"/>
                        <a:pt x="103" y="66"/>
                      </a:cubicBezTo>
                      <a:cubicBezTo>
                        <a:pt x="103" y="66"/>
                        <a:pt x="103" y="66"/>
                        <a:pt x="103" y="66"/>
                      </a:cubicBezTo>
                      <a:cubicBezTo>
                        <a:pt x="103" y="66"/>
                        <a:pt x="103" y="66"/>
                        <a:pt x="103" y="66"/>
                      </a:cubicBezTo>
                      <a:cubicBezTo>
                        <a:pt x="103" y="66"/>
                        <a:pt x="103" y="66"/>
                        <a:pt x="104" y="66"/>
                      </a:cubicBezTo>
                      <a:cubicBezTo>
                        <a:pt x="104" y="66"/>
                        <a:pt x="104" y="66"/>
                        <a:pt x="104" y="66"/>
                      </a:cubicBezTo>
                      <a:cubicBezTo>
                        <a:pt x="104" y="66"/>
                        <a:pt x="104" y="66"/>
                        <a:pt x="104" y="66"/>
                      </a:cubicBezTo>
                      <a:cubicBezTo>
                        <a:pt x="104" y="66"/>
                        <a:pt x="104" y="66"/>
                        <a:pt x="104" y="66"/>
                      </a:cubicBezTo>
                      <a:cubicBezTo>
                        <a:pt x="104" y="66"/>
                        <a:pt x="104" y="65"/>
                        <a:pt x="104" y="65"/>
                      </a:cubicBezTo>
                      <a:cubicBezTo>
                        <a:pt x="104" y="65"/>
                        <a:pt x="104" y="65"/>
                        <a:pt x="104" y="65"/>
                      </a:cubicBezTo>
                      <a:cubicBezTo>
                        <a:pt x="104" y="65"/>
                        <a:pt x="104" y="65"/>
                        <a:pt x="104" y="65"/>
                      </a:cubicBezTo>
                      <a:cubicBezTo>
                        <a:pt x="104" y="65"/>
                        <a:pt x="104" y="65"/>
                        <a:pt x="104" y="65"/>
                      </a:cubicBezTo>
                      <a:cubicBezTo>
                        <a:pt x="104" y="65"/>
                        <a:pt x="104" y="65"/>
                        <a:pt x="104" y="65"/>
                      </a:cubicBezTo>
                      <a:cubicBezTo>
                        <a:pt x="105" y="65"/>
                        <a:pt x="105" y="65"/>
                        <a:pt x="105" y="65"/>
                      </a:cubicBezTo>
                      <a:cubicBezTo>
                        <a:pt x="105" y="65"/>
                        <a:pt x="105" y="65"/>
                        <a:pt x="105" y="65"/>
                      </a:cubicBezTo>
                      <a:cubicBezTo>
                        <a:pt x="105" y="65"/>
                        <a:pt x="105" y="65"/>
                        <a:pt x="105" y="65"/>
                      </a:cubicBezTo>
                      <a:cubicBezTo>
                        <a:pt x="105" y="65"/>
                        <a:pt x="105" y="65"/>
                        <a:pt x="105" y="65"/>
                      </a:cubicBezTo>
                      <a:cubicBezTo>
                        <a:pt x="105" y="65"/>
                        <a:pt x="105" y="65"/>
                        <a:pt x="105" y="65"/>
                      </a:cubicBezTo>
                      <a:cubicBezTo>
                        <a:pt x="105" y="65"/>
                        <a:pt x="105" y="65"/>
                        <a:pt x="105" y="65"/>
                      </a:cubicBezTo>
                      <a:cubicBezTo>
                        <a:pt x="105" y="65"/>
                        <a:pt x="105" y="65"/>
                        <a:pt x="105" y="65"/>
                      </a:cubicBezTo>
                      <a:cubicBezTo>
                        <a:pt x="105" y="65"/>
                        <a:pt x="105" y="65"/>
                        <a:pt x="105" y="65"/>
                      </a:cubicBezTo>
                      <a:cubicBezTo>
                        <a:pt x="106" y="65"/>
                        <a:pt x="106" y="64"/>
                        <a:pt x="106" y="64"/>
                      </a:cubicBezTo>
                      <a:cubicBezTo>
                        <a:pt x="106" y="64"/>
                        <a:pt x="106" y="64"/>
                        <a:pt x="106" y="64"/>
                      </a:cubicBezTo>
                      <a:cubicBezTo>
                        <a:pt x="106" y="64"/>
                        <a:pt x="106" y="64"/>
                        <a:pt x="106" y="64"/>
                      </a:cubicBezTo>
                      <a:cubicBezTo>
                        <a:pt x="106" y="64"/>
                        <a:pt x="106" y="64"/>
                        <a:pt x="106" y="64"/>
                      </a:cubicBezTo>
                      <a:cubicBezTo>
                        <a:pt x="106" y="64"/>
                        <a:pt x="106" y="64"/>
                        <a:pt x="106" y="64"/>
                      </a:cubicBezTo>
                      <a:cubicBezTo>
                        <a:pt x="106" y="64"/>
                        <a:pt x="106" y="64"/>
                        <a:pt x="106" y="64"/>
                      </a:cubicBezTo>
                      <a:cubicBezTo>
                        <a:pt x="106" y="64"/>
                        <a:pt x="106" y="64"/>
                        <a:pt x="106" y="64"/>
                      </a:cubicBezTo>
                      <a:cubicBezTo>
                        <a:pt x="106" y="64"/>
                        <a:pt x="106" y="64"/>
                        <a:pt x="106" y="64"/>
                      </a:cubicBezTo>
                      <a:cubicBezTo>
                        <a:pt x="106" y="65"/>
                        <a:pt x="106" y="65"/>
                        <a:pt x="106" y="65"/>
                      </a:cubicBezTo>
                      <a:cubicBezTo>
                        <a:pt x="106" y="65"/>
                        <a:pt x="106" y="65"/>
                        <a:pt x="106" y="65"/>
                      </a:cubicBezTo>
                      <a:cubicBezTo>
                        <a:pt x="106" y="65"/>
                        <a:pt x="106" y="65"/>
                        <a:pt x="106" y="65"/>
                      </a:cubicBezTo>
                      <a:cubicBezTo>
                        <a:pt x="106" y="65"/>
                        <a:pt x="106" y="65"/>
                        <a:pt x="106" y="65"/>
                      </a:cubicBezTo>
                      <a:cubicBezTo>
                        <a:pt x="106" y="65"/>
                        <a:pt x="106" y="65"/>
                        <a:pt x="106" y="64"/>
                      </a:cubicBezTo>
                      <a:cubicBezTo>
                        <a:pt x="106" y="64"/>
                        <a:pt x="106" y="64"/>
                        <a:pt x="106" y="64"/>
                      </a:cubicBezTo>
                      <a:cubicBezTo>
                        <a:pt x="107" y="64"/>
                        <a:pt x="107" y="64"/>
                        <a:pt x="107" y="64"/>
                      </a:cubicBezTo>
                      <a:cubicBezTo>
                        <a:pt x="107" y="64"/>
                        <a:pt x="107" y="64"/>
                        <a:pt x="107" y="64"/>
                      </a:cubicBezTo>
                      <a:cubicBezTo>
                        <a:pt x="107" y="64"/>
                        <a:pt x="107" y="64"/>
                        <a:pt x="107" y="64"/>
                      </a:cubicBezTo>
                      <a:cubicBezTo>
                        <a:pt x="107" y="64"/>
                        <a:pt x="107" y="64"/>
                        <a:pt x="107" y="64"/>
                      </a:cubicBezTo>
                      <a:cubicBezTo>
                        <a:pt x="107" y="64"/>
                        <a:pt x="107" y="64"/>
                        <a:pt x="107" y="64"/>
                      </a:cubicBezTo>
                      <a:cubicBezTo>
                        <a:pt x="107" y="64"/>
                        <a:pt x="107" y="64"/>
                        <a:pt x="107" y="64"/>
                      </a:cubicBezTo>
                      <a:cubicBezTo>
                        <a:pt x="107" y="64"/>
                        <a:pt x="107" y="64"/>
                        <a:pt x="107" y="64"/>
                      </a:cubicBezTo>
                      <a:cubicBezTo>
                        <a:pt x="107" y="64"/>
                        <a:pt x="107" y="64"/>
                        <a:pt x="107" y="64"/>
                      </a:cubicBezTo>
                      <a:cubicBezTo>
                        <a:pt x="107" y="64"/>
                        <a:pt x="107" y="64"/>
                        <a:pt x="107" y="64"/>
                      </a:cubicBezTo>
                      <a:cubicBezTo>
                        <a:pt x="107" y="64"/>
                        <a:pt x="107" y="64"/>
                        <a:pt x="107" y="64"/>
                      </a:cubicBezTo>
                      <a:cubicBezTo>
                        <a:pt x="107" y="64"/>
                        <a:pt x="107" y="64"/>
                        <a:pt x="107" y="64"/>
                      </a:cubicBezTo>
                      <a:cubicBezTo>
                        <a:pt x="107" y="64"/>
                        <a:pt x="107" y="64"/>
                        <a:pt x="107" y="64"/>
                      </a:cubicBezTo>
                      <a:cubicBezTo>
                        <a:pt x="108" y="64"/>
                        <a:pt x="108" y="64"/>
                        <a:pt x="108" y="64"/>
                      </a:cubicBezTo>
                      <a:cubicBezTo>
                        <a:pt x="108" y="64"/>
                        <a:pt x="108" y="64"/>
                        <a:pt x="108" y="64"/>
                      </a:cubicBezTo>
                      <a:cubicBezTo>
                        <a:pt x="108" y="64"/>
                        <a:pt x="108" y="64"/>
                        <a:pt x="108" y="64"/>
                      </a:cubicBezTo>
                      <a:cubicBezTo>
                        <a:pt x="108" y="64"/>
                        <a:pt x="108" y="64"/>
                        <a:pt x="108" y="64"/>
                      </a:cubicBezTo>
                      <a:cubicBezTo>
                        <a:pt x="108" y="64"/>
                        <a:pt x="108" y="64"/>
                        <a:pt x="108" y="65"/>
                      </a:cubicBezTo>
                      <a:cubicBezTo>
                        <a:pt x="108" y="65"/>
                        <a:pt x="108" y="65"/>
                        <a:pt x="108" y="65"/>
                      </a:cubicBezTo>
                      <a:cubicBezTo>
                        <a:pt x="108" y="65"/>
                        <a:pt x="108" y="65"/>
                        <a:pt x="108" y="65"/>
                      </a:cubicBezTo>
                      <a:cubicBezTo>
                        <a:pt x="108" y="65"/>
                        <a:pt x="109" y="65"/>
                        <a:pt x="109" y="65"/>
                      </a:cubicBezTo>
                      <a:cubicBezTo>
                        <a:pt x="109" y="65"/>
                        <a:pt x="109" y="65"/>
                        <a:pt x="109" y="65"/>
                      </a:cubicBezTo>
                      <a:cubicBezTo>
                        <a:pt x="109" y="65"/>
                        <a:pt x="109" y="65"/>
                        <a:pt x="109" y="65"/>
                      </a:cubicBezTo>
                      <a:cubicBezTo>
                        <a:pt x="109" y="65"/>
                        <a:pt x="109" y="65"/>
                        <a:pt x="109" y="65"/>
                      </a:cubicBezTo>
                      <a:cubicBezTo>
                        <a:pt x="109" y="65"/>
                        <a:pt x="109" y="65"/>
                        <a:pt x="109" y="65"/>
                      </a:cubicBezTo>
                      <a:cubicBezTo>
                        <a:pt x="109" y="65"/>
                        <a:pt x="109" y="65"/>
                        <a:pt x="109" y="65"/>
                      </a:cubicBezTo>
                      <a:cubicBezTo>
                        <a:pt x="109" y="65"/>
                        <a:pt x="109" y="65"/>
                        <a:pt x="109" y="65"/>
                      </a:cubicBezTo>
                      <a:cubicBezTo>
                        <a:pt x="109" y="65"/>
                        <a:pt x="109" y="65"/>
                        <a:pt x="109" y="65"/>
                      </a:cubicBezTo>
                      <a:cubicBezTo>
                        <a:pt x="109" y="65"/>
                        <a:pt x="109" y="65"/>
                        <a:pt x="109" y="65"/>
                      </a:cubicBezTo>
                      <a:cubicBezTo>
                        <a:pt x="109" y="65"/>
                        <a:pt x="109" y="65"/>
                        <a:pt x="109" y="65"/>
                      </a:cubicBezTo>
                      <a:cubicBezTo>
                        <a:pt x="109" y="65"/>
                        <a:pt x="109" y="65"/>
                        <a:pt x="109" y="65"/>
                      </a:cubicBezTo>
                      <a:cubicBezTo>
                        <a:pt x="109" y="65"/>
                        <a:pt x="109" y="65"/>
                        <a:pt x="109" y="65"/>
                      </a:cubicBezTo>
                      <a:cubicBezTo>
                        <a:pt x="109" y="65"/>
                        <a:pt x="109" y="65"/>
                        <a:pt x="110" y="65"/>
                      </a:cubicBezTo>
                      <a:cubicBezTo>
                        <a:pt x="110" y="65"/>
                        <a:pt x="110" y="65"/>
                        <a:pt x="110" y="65"/>
                      </a:cubicBezTo>
                      <a:cubicBezTo>
                        <a:pt x="110" y="65"/>
                        <a:pt x="110" y="65"/>
                        <a:pt x="110" y="65"/>
                      </a:cubicBezTo>
                      <a:cubicBezTo>
                        <a:pt x="110" y="65"/>
                        <a:pt x="110" y="65"/>
                        <a:pt x="110" y="65"/>
                      </a:cubicBezTo>
                      <a:cubicBezTo>
                        <a:pt x="110" y="65"/>
                        <a:pt x="110" y="65"/>
                        <a:pt x="110" y="65"/>
                      </a:cubicBezTo>
                      <a:cubicBezTo>
                        <a:pt x="110" y="65"/>
                        <a:pt x="110" y="65"/>
                        <a:pt x="110" y="65"/>
                      </a:cubicBezTo>
                      <a:cubicBezTo>
                        <a:pt x="110" y="65"/>
                        <a:pt x="110" y="65"/>
                        <a:pt x="110" y="65"/>
                      </a:cubicBezTo>
                      <a:cubicBezTo>
                        <a:pt x="110" y="65"/>
                        <a:pt x="110" y="65"/>
                        <a:pt x="110" y="65"/>
                      </a:cubicBezTo>
                      <a:cubicBezTo>
                        <a:pt x="110" y="65"/>
                        <a:pt x="110" y="65"/>
                        <a:pt x="110" y="65"/>
                      </a:cubicBezTo>
                      <a:cubicBezTo>
                        <a:pt x="110" y="65"/>
                        <a:pt x="110" y="65"/>
                        <a:pt x="110" y="65"/>
                      </a:cubicBezTo>
                      <a:cubicBezTo>
                        <a:pt x="110" y="65"/>
                        <a:pt x="110" y="65"/>
                        <a:pt x="110" y="65"/>
                      </a:cubicBezTo>
                      <a:cubicBezTo>
                        <a:pt x="111" y="65"/>
                        <a:pt x="111" y="65"/>
                        <a:pt x="111" y="65"/>
                      </a:cubicBezTo>
                      <a:cubicBezTo>
                        <a:pt x="111" y="65"/>
                        <a:pt x="111" y="65"/>
                        <a:pt x="111" y="65"/>
                      </a:cubicBezTo>
                      <a:cubicBezTo>
                        <a:pt x="111" y="65"/>
                        <a:pt x="111" y="65"/>
                        <a:pt x="111" y="65"/>
                      </a:cubicBezTo>
                      <a:cubicBezTo>
                        <a:pt x="111" y="65"/>
                        <a:pt x="111" y="65"/>
                        <a:pt x="111" y="65"/>
                      </a:cubicBezTo>
                      <a:cubicBezTo>
                        <a:pt x="112" y="65"/>
                        <a:pt x="112" y="65"/>
                        <a:pt x="112" y="65"/>
                      </a:cubicBezTo>
                      <a:cubicBezTo>
                        <a:pt x="112" y="65"/>
                        <a:pt x="112" y="65"/>
                        <a:pt x="112" y="65"/>
                      </a:cubicBezTo>
                      <a:cubicBezTo>
                        <a:pt x="112" y="65"/>
                        <a:pt x="112" y="65"/>
                        <a:pt x="112" y="65"/>
                      </a:cubicBezTo>
                      <a:cubicBezTo>
                        <a:pt x="112" y="65"/>
                        <a:pt x="112" y="65"/>
                        <a:pt x="112" y="65"/>
                      </a:cubicBezTo>
                      <a:cubicBezTo>
                        <a:pt x="112" y="65"/>
                        <a:pt x="112" y="65"/>
                        <a:pt x="112" y="65"/>
                      </a:cubicBezTo>
                      <a:cubicBezTo>
                        <a:pt x="112" y="65"/>
                        <a:pt x="112" y="65"/>
                        <a:pt x="112" y="65"/>
                      </a:cubicBezTo>
                      <a:cubicBezTo>
                        <a:pt x="112" y="65"/>
                        <a:pt x="113" y="65"/>
                        <a:pt x="113" y="65"/>
                      </a:cubicBezTo>
                      <a:cubicBezTo>
                        <a:pt x="113" y="65"/>
                        <a:pt x="113" y="65"/>
                        <a:pt x="113" y="65"/>
                      </a:cubicBezTo>
                      <a:cubicBezTo>
                        <a:pt x="113" y="65"/>
                        <a:pt x="113" y="65"/>
                        <a:pt x="113" y="65"/>
                      </a:cubicBezTo>
                      <a:cubicBezTo>
                        <a:pt x="113" y="65"/>
                        <a:pt x="113" y="65"/>
                        <a:pt x="113" y="65"/>
                      </a:cubicBezTo>
                      <a:cubicBezTo>
                        <a:pt x="113" y="65"/>
                        <a:pt x="113" y="65"/>
                        <a:pt x="113" y="65"/>
                      </a:cubicBezTo>
                      <a:cubicBezTo>
                        <a:pt x="113" y="65"/>
                        <a:pt x="113" y="65"/>
                        <a:pt x="113" y="65"/>
                      </a:cubicBezTo>
                      <a:cubicBezTo>
                        <a:pt x="113" y="65"/>
                        <a:pt x="113" y="65"/>
                        <a:pt x="113" y="65"/>
                      </a:cubicBezTo>
                      <a:cubicBezTo>
                        <a:pt x="114" y="65"/>
                        <a:pt x="114" y="65"/>
                        <a:pt x="114" y="65"/>
                      </a:cubicBezTo>
                      <a:cubicBezTo>
                        <a:pt x="114" y="65"/>
                        <a:pt x="114" y="65"/>
                        <a:pt x="114" y="65"/>
                      </a:cubicBezTo>
                      <a:cubicBezTo>
                        <a:pt x="114" y="65"/>
                        <a:pt x="114" y="65"/>
                        <a:pt x="114" y="65"/>
                      </a:cubicBezTo>
                      <a:cubicBezTo>
                        <a:pt x="114" y="65"/>
                        <a:pt x="114" y="65"/>
                        <a:pt x="114" y="65"/>
                      </a:cubicBezTo>
                      <a:cubicBezTo>
                        <a:pt x="114" y="65"/>
                        <a:pt x="114" y="65"/>
                        <a:pt x="114" y="65"/>
                      </a:cubicBezTo>
                      <a:cubicBezTo>
                        <a:pt x="114" y="65"/>
                        <a:pt x="114" y="65"/>
                        <a:pt x="114" y="65"/>
                      </a:cubicBezTo>
                      <a:cubicBezTo>
                        <a:pt x="114" y="65"/>
                        <a:pt x="114" y="65"/>
                        <a:pt x="114" y="65"/>
                      </a:cubicBezTo>
                      <a:cubicBezTo>
                        <a:pt x="115" y="65"/>
                        <a:pt x="115" y="65"/>
                        <a:pt x="115" y="65"/>
                      </a:cubicBezTo>
                      <a:cubicBezTo>
                        <a:pt x="115" y="65"/>
                        <a:pt x="115" y="65"/>
                        <a:pt x="115" y="64"/>
                      </a:cubicBezTo>
                      <a:cubicBezTo>
                        <a:pt x="115" y="64"/>
                        <a:pt x="115" y="64"/>
                        <a:pt x="115" y="64"/>
                      </a:cubicBezTo>
                      <a:cubicBezTo>
                        <a:pt x="115" y="64"/>
                        <a:pt x="115" y="64"/>
                        <a:pt x="115" y="64"/>
                      </a:cubicBezTo>
                      <a:cubicBezTo>
                        <a:pt x="116" y="64"/>
                        <a:pt x="116" y="64"/>
                        <a:pt x="116" y="64"/>
                      </a:cubicBezTo>
                      <a:cubicBezTo>
                        <a:pt x="116" y="64"/>
                        <a:pt x="116" y="64"/>
                        <a:pt x="116" y="64"/>
                      </a:cubicBezTo>
                      <a:cubicBezTo>
                        <a:pt x="116" y="64"/>
                        <a:pt x="116" y="64"/>
                        <a:pt x="116" y="64"/>
                      </a:cubicBezTo>
                      <a:cubicBezTo>
                        <a:pt x="116" y="64"/>
                        <a:pt x="116" y="64"/>
                        <a:pt x="117" y="64"/>
                      </a:cubicBezTo>
                      <a:cubicBezTo>
                        <a:pt x="117" y="63"/>
                        <a:pt x="117" y="63"/>
                        <a:pt x="117" y="63"/>
                      </a:cubicBezTo>
                      <a:cubicBezTo>
                        <a:pt x="117" y="63"/>
                        <a:pt x="117" y="63"/>
                        <a:pt x="117" y="63"/>
                      </a:cubicBezTo>
                      <a:cubicBezTo>
                        <a:pt x="117" y="63"/>
                        <a:pt x="117" y="63"/>
                        <a:pt x="117" y="63"/>
                      </a:cubicBezTo>
                      <a:cubicBezTo>
                        <a:pt x="117" y="63"/>
                        <a:pt x="117" y="63"/>
                        <a:pt x="117" y="63"/>
                      </a:cubicBezTo>
                      <a:cubicBezTo>
                        <a:pt x="117" y="63"/>
                        <a:pt x="117" y="63"/>
                        <a:pt x="117" y="63"/>
                      </a:cubicBezTo>
                      <a:cubicBezTo>
                        <a:pt x="117" y="63"/>
                        <a:pt x="117" y="63"/>
                        <a:pt x="117" y="63"/>
                      </a:cubicBezTo>
                      <a:cubicBezTo>
                        <a:pt x="117" y="63"/>
                        <a:pt x="117" y="63"/>
                        <a:pt x="117" y="63"/>
                      </a:cubicBezTo>
                      <a:cubicBezTo>
                        <a:pt x="117" y="63"/>
                        <a:pt x="117" y="63"/>
                        <a:pt x="118" y="63"/>
                      </a:cubicBezTo>
                      <a:cubicBezTo>
                        <a:pt x="118" y="63"/>
                        <a:pt x="118" y="63"/>
                        <a:pt x="118" y="63"/>
                      </a:cubicBezTo>
                      <a:cubicBezTo>
                        <a:pt x="118" y="63"/>
                        <a:pt x="118" y="63"/>
                        <a:pt x="118" y="63"/>
                      </a:cubicBezTo>
                      <a:cubicBezTo>
                        <a:pt x="118" y="63"/>
                        <a:pt x="118" y="63"/>
                        <a:pt x="118" y="63"/>
                      </a:cubicBezTo>
                      <a:cubicBezTo>
                        <a:pt x="118" y="63"/>
                        <a:pt x="118" y="63"/>
                        <a:pt x="118" y="63"/>
                      </a:cubicBezTo>
                      <a:cubicBezTo>
                        <a:pt x="118" y="63"/>
                        <a:pt x="118" y="63"/>
                        <a:pt x="119" y="63"/>
                      </a:cubicBezTo>
                      <a:cubicBezTo>
                        <a:pt x="119" y="63"/>
                        <a:pt x="119" y="63"/>
                        <a:pt x="119" y="63"/>
                      </a:cubicBezTo>
                      <a:cubicBezTo>
                        <a:pt x="119" y="63"/>
                        <a:pt x="119" y="63"/>
                        <a:pt x="119" y="63"/>
                      </a:cubicBezTo>
                      <a:cubicBezTo>
                        <a:pt x="119" y="63"/>
                        <a:pt x="119" y="63"/>
                        <a:pt x="119" y="63"/>
                      </a:cubicBezTo>
                      <a:cubicBezTo>
                        <a:pt x="119" y="63"/>
                        <a:pt x="119" y="63"/>
                        <a:pt x="120" y="63"/>
                      </a:cubicBezTo>
                      <a:cubicBezTo>
                        <a:pt x="120" y="63"/>
                        <a:pt x="120" y="63"/>
                        <a:pt x="120" y="63"/>
                      </a:cubicBezTo>
                      <a:cubicBezTo>
                        <a:pt x="120" y="63"/>
                        <a:pt x="120" y="63"/>
                        <a:pt x="120" y="63"/>
                      </a:cubicBezTo>
                      <a:cubicBezTo>
                        <a:pt x="120" y="63"/>
                        <a:pt x="120" y="62"/>
                        <a:pt x="120" y="62"/>
                      </a:cubicBezTo>
                      <a:cubicBezTo>
                        <a:pt x="120" y="62"/>
                        <a:pt x="120" y="62"/>
                        <a:pt x="120" y="62"/>
                      </a:cubicBezTo>
                      <a:cubicBezTo>
                        <a:pt x="120" y="62"/>
                        <a:pt x="120" y="62"/>
                        <a:pt x="120" y="62"/>
                      </a:cubicBezTo>
                      <a:cubicBezTo>
                        <a:pt x="120" y="62"/>
                        <a:pt x="120" y="62"/>
                        <a:pt x="120" y="62"/>
                      </a:cubicBezTo>
                      <a:cubicBezTo>
                        <a:pt x="120" y="62"/>
                        <a:pt x="120" y="62"/>
                        <a:pt x="120" y="62"/>
                      </a:cubicBezTo>
                      <a:cubicBezTo>
                        <a:pt x="120" y="62"/>
                        <a:pt x="120" y="62"/>
                        <a:pt x="120" y="62"/>
                      </a:cubicBezTo>
                      <a:cubicBezTo>
                        <a:pt x="120" y="62"/>
                        <a:pt x="120" y="62"/>
                        <a:pt x="121" y="62"/>
                      </a:cubicBezTo>
                      <a:cubicBezTo>
                        <a:pt x="121" y="62"/>
                        <a:pt x="121" y="62"/>
                        <a:pt x="121" y="62"/>
                      </a:cubicBezTo>
                      <a:cubicBezTo>
                        <a:pt x="121" y="62"/>
                        <a:pt x="121" y="62"/>
                        <a:pt x="121" y="62"/>
                      </a:cubicBezTo>
                      <a:cubicBezTo>
                        <a:pt x="121" y="62"/>
                        <a:pt x="121" y="62"/>
                        <a:pt x="121" y="62"/>
                      </a:cubicBezTo>
                      <a:cubicBezTo>
                        <a:pt x="121" y="62"/>
                        <a:pt x="121" y="62"/>
                        <a:pt x="121" y="62"/>
                      </a:cubicBezTo>
                      <a:cubicBezTo>
                        <a:pt x="121" y="62"/>
                        <a:pt x="121" y="62"/>
                        <a:pt x="121" y="62"/>
                      </a:cubicBezTo>
                      <a:cubicBezTo>
                        <a:pt x="121" y="62"/>
                        <a:pt x="121" y="62"/>
                        <a:pt x="121" y="62"/>
                      </a:cubicBezTo>
                      <a:cubicBezTo>
                        <a:pt x="121" y="62"/>
                        <a:pt x="121" y="61"/>
                        <a:pt x="121" y="61"/>
                      </a:cubicBezTo>
                      <a:cubicBezTo>
                        <a:pt x="121" y="61"/>
                        <a:pt x="121" y="61"/>
                        <a:pt x="121" y="61"/>
                      </a:cubicBezTo>
                      <a:cubicBezTo>
                        <a:pt x="121" y="61"/>
                        <a:pt x="121" y="61"/>
                        <a:pt x="121" y="61"/>
                      </a:cubicBezTo>
                      <a:cubicBezTo>
                        <a:pt x="121" y="61"/>
                        <a:pt x="121" y="61"/>
                        <a:pt x="121" y="61"/>
                      </a:cubicBezTo>
                      <a:cubicBezTo>
                        <a:pt x="121" y="61"/>
                        <a:pt x="121" y="61"/>
                        <a:pt x="121" y="61"/>
                      </a:cubicBezTo>
                      <a:cubicBezTo>
                        <a:pt x="121" y="61"/>
                        <a:pt x="121" y="61"/>
                        <a:pt x="121" y="61"/>
                      </a:cubicBezTo>
                      <a:cubicBezTo>
                        <a:pt x="121" y="61"/>
                        <a:pt x="122" y="61"/>
                        <a:pt x="122" y="61"/>
                      </a:cubicBezTo>
                      <a:cubicBezTo>
                        <a:pt x="122" y="61"/>
                        <a:pt x="122" y="61"/>
                        <a:pt x="122" y="61"/>
                      </a:cubicBezTo>
                      <a:cubicBezTo>
                        <a:pt x="122" y="61"/>
                        <a:pt x="122" y="61"/>
                        <a:pt x="122" y="61"/>
                      </a:cubicBezTo>
                      <a:cubicBezTo>
                        <a:pt x="122" y="60"/>
                        <a:pt x="122" y="60"/>
                        <a:pt x="122" y="60"/>
                      </a:cubicBezTo>
                      <a:cubicBezTo>
                        <a:pt x="122" y="60"/>
                        <a:pt x="122" y="60"/>
                        <a:pt x="122" y="60"/>
                      </a:cubicBezTo>
                      <a:cubicBezTo>
                        <a:pt x="122" y="60"/>
                        <a:pt x="122" y="60"/>
                        <a:pt x="122" y="60"/>
                      </a:cubicBezTo>
                      <a:cubicBezTo>
                        <a:pt x="122" y="60"/>
                        <a:pt x="122" y="60"/>
                        <a:pt x="122" y="60"/>
                      </a:cubicBezTo>
                      <a:cubicBezTo>
                        <a:pt x="122" y="60"/>
                        <a:pt x="122" y="60"/>
                        <a:pt x="122" y="60"/>
                      </a:cubicBezTo>
                      <a:cubicBezTo>
                        <a:pt x="122" y="60"/>
                        <a:pt x="122" y="60"/>
                        <a:pt x="122" y="60"/>
                      </a:cubicBezTo>
                      <a:cubicBezTo>
                        <a:pt x="122" y="60"/>
                        <a:pt x="122" y="60"/>
                        <a:pt x="122" y="60"/>
                      </a:cubicBezTo>
                      <a:cubicBezTo>
                        <a:pt x="122" y="60"/>
                        <a:pt x="122" y="60"/>
                        <a:pt x="122" y="60"/>
                      </a:cubicBezTo>
                      <a:cubicBezTo>
                        <a:pt x="122" y="60"/>
                        <a:pt x="122" y="60"/>
                        <a:pt x="122" y="60"/>
                      </a:cubicBezTo>
                      <a:cubicBezTo>
                        <a:pt x="122" y="59"/>
                        <a:pt x="122" y="59"/>
                        <a:pt x="122" y="59"/>
                      </a:cubicBezTo>
                      <a:cubicBezTo>
                        <a:pt x="122" y="59"/>
                        <a:pt x="122" y="59"/>
                        <a:pt x="122" y="59"/>
                      </a:cubicBezTo>
                      <a:cubicBezTo>
                        <a:pt x="122" y="59"/>
                        <a:pt x="122" y="59"/>
                        <a:pt x="122" y="59"/>
                      </a:cubicBezTo>
                      <a:cubicBezTo>
                        <a:pt x="122" y="59"/>
                        <a:pt x="122" y="59"/>
                        <a:pt x="122" y="59"/>
                      </a:cubicBezTo>
                      <a:cubicBezTo>
                        <a:pt x="121" y="59"/>
                        <a:pt x="121" y="59"/>
                        <a:pt x="121" y="59"/>
                      </a:cubicBezTo>
                      <a:cubicBezTo>
                        <a:pt x="121" y="59"/>
                        <a:pt x="121" y="59"/>
                        <a:pt x="121" y="59"/>
                      </a:cubicBezTo>
                      <a:cubicBezTo>
                        <a:pt x="121" y="59"/>
                        <a:pt x="121" y="59"/>
                        <a:pt x="121" y="59"/>
                      </a:cubicBezTo>
                      <a:cubicBezTo>
                        <a:pt x="121" y="59"/>
                        <a:pt x="121" y="59"/>
                        <a:pt x="121" y="59"/>
                      </a:cubicBezTo>
                      <a:cubicBezTo>
                        <a:pt x="121" y="59"/>
                        <a:pt x="121" y="59"/>
                        <a:pt x="121" y="59"/>
                      </a:cubicBezTo>
                      <a:cubicBezTo>
                        <a:pt x="121" y="59"/>
                        <a:pt x="121" y="59"/>
                        <a:pt x="121" y="59"/>
                      </a:cubicBezTo>
                      <a:cubicBezTo>
                        <a:pt x="121" y="59"/>
                        <a:pt x="121" y="59"/>
                        <a:pt x="121" y="58"/>
                      </a:cubicBezTo>
                      <a:cubicBezTo>
                        <a:pt x="121" y="58"/>
                        <a:pt x="121" y="58"/>
                        <a:pt x="121" y="58"/>
                      </a:cubicBezTo>
                      <a:cubicBezTo>
                        <a:pt x="121" y="58"/>
                        <a:pt x="121" y="58"/>
                        <a:pt x="121" y="58"/>
                      </a:cubicBezTo>
                      <a:cubicBezTo>
                        <a:pt x="121" y="58"/>
                        <a:pt x="121" y="57"/>
                        <a:pt x="121" y="57"/>
                      </a:cubicBezTo>
                      <a:cubicBezTo>
                        <a:pt x="121" y="57"/>
                        <a:pt x="121" y="57"/>
                        <a:pt x="121" y="57"/>
                      </a:cubicBezTo>
                      <a:cubicBezTo>
                        <a:pt x="121" y="57"/>
                        <a:pt x="121" y="57"/>
                        <a:pt x="121" y="57"/>
                      </a:cubicBezTo>
                      <a:cubicBezTo>
                        <a:pt x="121" y="57"/>
                        <a:pt x="121" y="57"/>
                        <a:pt x="121" y="58"/>
                      </a:cubicBezTo>
                      <a:cubicBezTo>
                        <a:pt x="121" y="58"/>
                        <a:pt x="121" y="58"/>
                        <a:pt x="121" y="58"/>
                      </a:cubicBezTo>
                      <a:cubicBezTo>
                        <a:pt x="121" y="58"/>
                        <a:pt x="121" y="58"/>
                        <a:pt x="120" y="58"/>
                      </a:cubicBezTo>
                      <a:cubicBezTo>
                        <a:pt x="120" y="58"/>
                        <a:pt x="120" y="58"/>
                        <a:pt x="120" y="58"/>
                      </a:cubicBezTo>
                      <a:cubicBezTo>
                        <a:pt x="120" y="58"/>
                        <a:pt x="120" y="58"/>
                        <a:pt x="120" y="58"/>
                      </a:cubicBezTo>
                      <a:cubicBezTo>
                        <a:pt x="120" y="58"/>
                        <a:pt x="120" y="58"/>
                        <a:pt x="120" y="58"/>
                      </a:cubicBezTo>
                      <a:cubicBezTo>
                        <a:pt x="120" y="58"/>
                        <a:pt x="120" y="58"/>
                        <a:pt x="120" y="58"/>
                      </a:cubicBezTo>
                      <a:cubicBezTo>
                        <a:pt x="120" y="58"/>
                        <a:pt x="120" y="58"/>
                        <a:pt x="120" y="58"/>
                      </a:cubicBezTo>
                      <a:cubicBezTo>
                        <a:pt x="120" y="58"/>
                        <a:pt x="120" y="58"/>
                        <a:pt x="120" y="58"/>
                      </a:cubicBezTo>
                      <a:cubicBezTo>
                        <a:pt x="119" y="58"/>
                        <a:pt x="119" y="58"/>
                        <a:pt x="119" y="58"/>
                      </a:cubicBezTo>
                      <a:cubicBezTo>
                        <a:pt x="119" y="58"/>
                        <a:pt x="119" y="58"/>
                        <a:pt x="119" y="58"/>
                      </a:cubicBezTo>
                      <a:cubicBezTo>
                        <a:pt x="119" y="58"/>
                        <a:pt x="119" y="58"/>
                        <a:pt x="119" y="58"/>
                      </a:cubicBezTo>
                      <a:cubicBezTo>
                        <a:pt x="119" y="58"/>
                        <a:pt x="118" y="58"/>
                        <a:pt x="118" y="58"/>
                      </a:cubicBezTo>
                      <a:cubicBezTo>
                        <a:pt x="118" y="58"/>
                        <a:pt x="118" y="58"/>
                        <a:pt x="118" y="58"/>
                      </a:cubicBezTo>
                      <a:cubicBezTo>
                        <a:pt x="118" y="58"/>
                        <a:pt x="118" y="58"/>
                        <a:pt x="118" y="58"/>
                      </a:cubicBezTo>
                      <a:cubicBezTo>
                        <a:pt x="118" y="58"/>
                        <a:pt x="118" y="58"/>
                        <a:pt x="118" y="59"/>
                      </a:cubicBezTo>
                      <a:cubicBezTo>
                        <a:pt x="118" y="59"/>
                        <a:pt x="118" y="59"/>
                        <a:pt x="118" y="59"/>
                      </a:cubicBezTo>
                      <a:cubicBezTo>
                        <a:pt x="118" y="59"/>
                        <a:pt x="117" y="59"/>
                        <a:pt x="117" y="59"/>
                      </a:cubicBezTo>
                      <a:cubicBezTo>
                        <a:pt x="117" y="59"/>
                        <a:pt x="117" y="59"/>
                        <a:pt x="117" y="59"/>
                      </a:cubicBezTo>
                      <a:cubicBezTo>
                        <a:pt x="117" y="59"/>
                        <a:pt x="117" y="59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8" y="58"/>
                        <a:pt x="118" y="58"/>
                        <a:pt x="118" y="58"/>
                      </a:cubicBezTo>
                      <a:cubicBezTo>
                        <a:pt x="118" y="58"/>
                        <a:pt x="118" y="58"/>
                        <a:pt x="118" y="58"/>
                      </a:cubicBezTo>
                      <a:cubicBezTo>
                        <a:pt x="118" y="58"/>
                        <a:pt x="118" y="58"/>
                        <a:pt x="118" y="58"/>
                      </a:cubicBezTo>
                      <a:cubicBezTo>
                        <a:pt x="118" y="58"/>
                        <a:pt x="118" y="58"/>
                        <a:pt x="118" y="58"/>
                      </a:cubicBezTo>
                      <a:cubicBezTo>
                        <a:pt x="118" y="58"/>
                        <a:pt x="118" y="58"/>
                        <a:pt x="118" y="58"/>
                      </a:cubicBezTo>
                      <a:cubicBezTo>
                        <a:pt x="118" y="58"/>
                        <a:pt x="118" y="58"/>
                        <a:pt x="118" y="58"/>
                      </a:cubicBezTo>
                      <a:cubicBezTo>
                        <a:pt x="118" y="58"/>
                        <a:pt x="118" y="58"/>
                        <a:pt x="119" y="58"/>
                      </a:cubicBezTo>
                      <a:cubicBezTo>
                        <a:pt x="119" y="58"/>
                        <a:pt x="119" y="58"/>
                        <a:pt x="119" y="58"/>
                      </a:cubicBezTo>
                      <a:cubicBezTo>
                        <a:pt x="119" y="58"/>
                        <a:pt x="119" y="58"/>
                        <a:pt x="119" y="58"/>
                      </a:cubicBezTo>
                      <a:cubicBezTo>
                        <a:pt x="119" y="58"/>
                        <a:pt x="119" y="58"/>
                        <a:pt x="119" y="58"/>
                      </a:cubicBezTo>
                      <a:cubicBezTo>
                        <a:pt x="119" y="58"/>
                        <a:pt x="119" y="58"/>
                        <a:pt x="119" y="58"/>
                      </a:cubicBezTo>
                      <a:cubicBezTo>
                        <a:pt x="119" y="58"/>
                        <a:pt x="119" y="58"/>
                        <a:pt x="119" y="58"/>
                      </a:cubicBezTo>
                      <a:cubicBezTo>
                        <a:pt x="120" y="58"/>
                        <a:pt x="120" y="57"/>
                        <a:pt x="120" y="57"/>
                      </a:cubicBezTo>
                      <a:cubicBezTo>
                        <a:pt x="120" y="57"/>
                        <a:pt x="119" y="57"/>
                        <a:pt x="119" y="57"/>
                      </a:cubicBezTo>
                      <a:cubicBezTo>
                        <a:pt x="119" y="57"/>
                        <a:pt x="119" y="57"/>
                        <a:pt x="119" y="57"/>
                      </a:cubicBezTo>
                      <a:cubicBezTo>
                        <a:pt x="119" y="57"/>
                        <a:pt x="119" y="57"/>
                        <a:pt x="119" y="57"/>
                      </a:cubicBezTo>
                      <a:cubicBezTo>
                        <a:pt x="119" y="57"/>
                        <a:pt x="119" y="57"/>
                        <a:pt x="119" y="57"/>
                      </a:cubicBezTo>
                      <a:cubicBezTo>
                        <a:pt x="119" y="57"/>
                        <a:pt x="119" y="57"/>
                        <a:pt x="119" y="57"/>
                      </a:cubicBezTo>
                      <a:cubicBezTo>
                        <a:pt x="119" y="57"/>
                        <a:pt x="119" y="57"/>
                        <a:pt x="119" y="57"/>
                      </a:cubicBezTo>
                      <a:cubicBezTo>
                        <a:pt x="119" y="57"/>
                        <a:pt x="119" y="57"/>
                        <a:pt x="119" y="57"/>
                      </a:cubicBezTo>
                      <a:cubicBezTo>
                        <a:pt x="119" y="57"/>
                        <a:pt x="119" y="57"/>
                        <a:pt x="119" y="57"/>
                      </a:cubicBezTo>
                      <a:cubicBezTo>
                        <a:pt x="119" y="57"/>
                        <a:pt x="119" y="57"/>
                        <a:pt x="119" y="57"/>
                      </a:cubicBezTo>
                      <a:cubicBezTo>
                        <a:pt x="120" y="57"/>
                        <a:pt x="120" y="57"/>
                        <a:pt x="120" y="57"/>
                      </a:cubicBezTo>
                      <a:cubicBezTo>
                        <a:pt x="120" y="57"/>
                        <a:pt x="120" y="57"/>
                        <a:pt x="120" y="57"/>
                      </a:cubicBezTo>
                      <a:cubicBezTo>
                        <a:pt x="120" y="57"/>
                        <a:pt x="120" y="57"/>
                        <a:pt x="120" y="57"/>
                      </a:cubicBezTo>
                      <a:cubicBezTo>
                        <a:pt x="120" y="57"/>
                        <a:pt x="120" y="57"/>
                        <a:pt x="120" y="57"/>
                      </a:cubicBezTo>
                      <a:cubicBezTo>
                        <a:pt x="120" y="57"/>
                        <a:pt x="120" y="57"/>
                        <a:pt x="120" y="57"/>
                      </a:cubicBezTo>
                      <a:cubicBezTo>
                        <a:pt x="120" y="57"/>
                        <a:pt x="120" y="57"/>
                        <a:pt x="120" y="57"/>
                      </a:cubicBezTo>
                      <a:cubicBezTo>
                        <a:pt x="120" y="57"/>
                        <a:pt x="120" y="57"/>
                        <a:pt x="120" y="57"/>
                      </a:cubicBezTo>
                      <a:cubicBezTo>
                        <a:pt x="121" y="57"/>
                        <a:pt x="121" y="57"/>
                        <a:pt x="121" y="57"/>
                      </a:cubicBezTo>
                      <a:cubicBezTo>
                        <a:pt x="121" y="57"/>
                        <a:pt x="121" y="57"/>
                        <a:pt x="121" y="57"/>
                      </a:cubicBezTo>
                      <a:cubicBezTo>
                        <a:pt x="121" y="57"/>
                        <a:pt x="121" y="57"/>
                        <a:pt x="121" y="57"/>
                      </a:cubicBezTo>
                      <a:cubicBezTo>
                        <a:pt x="121" y="57"/>
                        <a:pt x="121" y="57"/>
                        <a:pt x="121" y="57"/>
                      </a:cubicBezTo>
                      <a:cubicBezTo>
                        <a:pt x="121" y="57"/>
                        <a:pt x="121" y="57"/>
                        <a:pt x="121" y="57"/>
                      </a:cubicBezTo>
                      <a:cubicBezTo>
                        <a:pt x="121" y="57"/>
                        <a:pt x="121" y="57"/>
                        <a:pt x="121" y="57"/>
                      </a:cubicBezTo>
                      <a:cubicBezTo>
                        <a:pt x="121" y="57"/>
                        <a:pt x="121" y="57"/>
                        <a:pt x="121" y="57"/>
                      </a:cubicBezTo>
                      <a:cubicBezTo>
                        <a:pt x="122" y="57"/>
                        <a:pt x="122" y="57"/>
                        <a:pt x="122" y="57"/>
                      </a:cubicBezTo>
                      <a:cubicBezTo>
                        <a:pt x="122" y="57"/>
                        <a:pt x="122" y="57"/>
                        <a:pt x="122" y="57"/>
                      </a:cubicBezTo>
                      <a:cubicBezTo>
                        <a:pt x="122" y="57"/>
                        <a:pt x="122" y="57"/>
                        <a:pt x="122" y="57"/>
                      </a:cubicBezTo>
                      <a:cubicBezTo>
                        <a:pt x="122" y="57"/>
                        <a:pt x="122" y="57"/>
                        <a:pt x="122" y="56"/>
                      </a:cubicBezTo>
                      <a:cubicBezTo>
                        <a:pt x="122" y="56"/>
                        <a:pt x="122" y="56"/>
                        <a:pt x="122" y="56"/>
                      </a:cubicBezTo>
                      <a:cubicBezTo>
                        <a:pt x="122" y="56"/>
                        <a:pt x="122" y="56"/>
                        <a:pt x="122" y="56"/>
                      </a:cubicBezTo>
                      <a:cubicBezTo>
                        <a:pt x="122" y="56"/>
                        <a:pt x="122" y="56"/>
                        <a:pt x="122" y="56"/>
                      </a:cubicBezTo>
                      <a:cubicBezTo>
                        <a:pt x="122" y="56"/>
                        <a:pt x="122" y="56"/>
                        <a:pt x="122" y="56"/>
                      </a:cubicBezTo>
                      <a:cubicBezTo>
                        <a:pt x="122" y="56"/>
                        <a:pt x="122" y="56"/>
                        <a:pt x="122" y="56"/>
                      </a:cubicBezTo>
                      <a:cubicBezTo>
                        <a:pt x="122" y="56"/>
                        <a:pt x="122" y="56"/>
                        <a:pt x="122" y="56"/>
                      </a:cubicBezTo>
                      <a:cubicBezTo>
                        <a:pt x="122" y="56"/>
                        <a:pt x="122" y="56"/>
                        <a:pt x="122" y="56"/>
                      </a:cubicBezTo>
                      <a:cubicBezTo>
                        <a:pt x="122" y="56"/>
                        <a:pt x="122" y="56"/>
                        <a:pt x="122" y="56"/>
                      </a:cubicBezTo>
                      <a:cubicBezTo>
                        <a:pt x="122" y="56"/>
                        <a:pt x="122" y="56"/>
                        <a:pt x="121" y="56"/>
                      </a:cubicBezTo>
                      <a:cubicBezTo>
                        <a:pt x="121" y="56"/>
                        <a:pt x="121" y="56"/>
                        <a:pt x="121" y="56"/>
                      </a:cubicBezTo>
                      <a:cubicBezTo>
                        <a:pt x="121" y="56"/>
                        <a:pt x="121" y="56"/>
                        <a:pt x="121" y="56"/>
                      </a:cubicBezTo>
                      <a:cubicBezTo>
                        <a:pt x="121" y="56"/>
                        <a:pt x="121" y="56"/>
                        <a:pt x="121" y="56"/>
                      </a:cubicBezTo>
                      <a:cubicBezTo>
                        <a:pt x="121" y="56"/>
                        <a:pt x="121" y="56"/>
                        <a:pt x="121" y="56"/>
                      </a:cubicBezTo>
                      <a:cubicBezTo>
                        <a:pt x="121" y="56"/>
                        <a:pt x="121" y="55"/>
                        <a:pt x="121" y="55"/>
                      </a:cubicBezTo>
                      <a:cubicBezTo>
                        <a:pt x="121" y="55"/>
                        <a:pt x="121" y="55"/>
                        <a:pt x="121" y="55"/>
                      </a:cubicBezTo>
                      <a:cubicBezTo>
                        <a:pt x="121" y="55"/>
                        <a:pt x="121" y="55"/>
                        <a:pt x="121" y="55"/>
                      </a:cubicBezTo>
                      <a:cubicBezTo>
                        <a:pt x="121" y="55"/>
                        <a:pt x="121" y="55"/>
                        <a:pt x="121" y="55"/>
                      </a:cubicBezTo>
                      <a:cubicBezTo>
                        <a:pt x="121" y="55"/>
                        <a:pt x="121" y="55"/>
                        <a:pt x="121" y="55"/>
                      </a:cubicBezTo>
                      <a:cubicBezTo>
                        <a:pt x="121" y="55"/>
                        <a:pt x="121" y="55"/>
                        <a:pt x="120" y="55"/>
                      </a:cubicBezTo>
                      <a:cubicBezTo>
                        <a:pt x="120" y="55"/>
                        <a:pt x="120" y="55"/>
                        <a:pt x="120" y="55"/>
                      </a:cubicBezTo>
                      <a:cubicBezTo>
                        <a:pt x="120" y="55"/>
                        <a:pt x="120" y="56"/>
                        <a:pt x="120" y="56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20" y="56"/>
                        <a:pt x="120" y="56"/>
                        <a:pt x="120" y="55"/>
                      </a:cubicBezTo>
                      <a:cubicBezTo>
                        <a:pt x="120" y="55"/>
                        <a:pt x="120" y="55"/>
                        <a:pt x="120" y="55"/>
                      </a:cubicBezTo>
                      <a:cubicBezTo>
                        <a:pt x="120" y="55"/>
                        <a:pt x="120" y="55"/>
                        <a:pt x="120" y="55"/>
                      </a:cubicBezTo>
                      <a:cubicBezTo>
                        <a:pt x="120" y="55"/>
                        <a:pt x="120" y="55"/>
                        <a:pt x="120" y="55"/>
                      </a:cubicBezTo>
                      <a:cubicBezTo>
                        <a:pt x="120" y="55"/>
                        <a:pt x="120" y="55"/>
                        <a:pt x="120" y="55"/>
                      </a:cubicBezTo>
                      <a:cubicBezTo>
                        <a:pt x="120" y="55"/>
                        <a:pt x="120" y="55"/>
                        <a:pt x="120" y="55"/>
                      </a:cubicBezTo>
                      <a:cubicBezTo>
                        <a:pt x="120" y="55"/>
                        <a:pt x="120" y="55"/>
                        <a:pt x="120" y="55"/>
                      </a:cubicBezTo>
                      <a:cubicBezTo>
                        <a:pt x="120" y="55"/>
                        <a:pt x="120" y="55"/>
                        <a:pt x="120" y="55"/>
                      </a:cubicBezTo>
                      <a:cubicBezTo>
                        <a:pt x="120" y="55"/>
                        <a:pt x="120" y="55"/>
                        <a:pt x="120" y="55"/>
                      </a:cubicBezTo>
                      <a:cubicBezTo>
                        <a:pt x="120" y="55"/>
                        <a:pt x="120" y="55"/>
                        <a:pt x="120" y="55"/>
                      </a:cubicBezTo>
                      <a:cubicBezTo>
                        <a:pt x="120" y="55"/>
                        <a:pt x="120" y="55"/>
                        <a:pt x="120" y="55"/>
                      </a:cubicBezTo>
                      <a:cubicBezTo>
                        <a:pt x="120" y="55"/>
                        <a:pt x="120" y="55"/>
                        <a:pt x="120" y="55"/>
                      </a:cubicBezTo>
                      <a:cubicBezTo>
                        <a:pt x="120" y="55"/>
                        <a:pt x="120" y="55"/>
                        <a:pt x="120" y="55"/>
                      </a:cubicBezTo>
                      <a:cubicBezTo>
                        <a:pt x="120" y="55"/>
                        <a:pt x="120" y="55"/>
                        <a:pt x="120" y="55"/>
                      </a:cubicBezTo>
                      <a:cubicBezTo>
                        <a:pt x="120" y="55"/>
                        <a:pt x="119" y="55"/>
                        <a:pt x="119" y="55"/>
                      </a:cubicBezTo>
                      <a:cubicBezTo>
                        <a:pt x="119" y="55"/>
                        <a:pt x="119" y="55"/>
                        <a:pt x="119" y="55"/>
                      </a:cubicBezTo>
                      <a:cubicBezTo>
                        <a:pt x="119" y="55"/>
                        <a:pt x="119" y="55"/>
                        <a:pt x="119" y="55"/>
                      </a:cubicBezTo>
                      <a:cubicBezTo>
                        <a:pt x="119" y="55"/>
                        <a:pt x="119" y="55"/>
                        <a:pt x="119" y="55"/>
                      </a:cubicBezTo>
                      <a:cubicBezTo>
                        <a:pt x="119" y="55"/>
                        <a:pt x="119" y="55"/>
                        <a:pt x="119" y="55"/>
                      </a:cubicBezTo>
                      <a:cubicBezTo>
                        <a:pt x="119" y="55"/>
                        <a:pt x="119" y="55"/>
                        <a:pt x="119" y="55"/>
                      </a:cubicBezTo>
                      <a:cubicBezTo>
                        <a:pt x="119" y="55"/>
                        <a:pt x="119" y="55"/>
                        <a:pt x="119" y="55"/>
                      </a:cubicBezTo>
                      <a:cubicBezTo>
                        <a:pt x="119" y="55"/>
                        <a:pt x="119" y="55"/>
                        <a:pt x="119" y="55"/>
                      </a:cubicBezTo>
                      <a:cubicBezTo>
                        <a:pt x="119" y="55"/>
                        <a:pt x="119" y="55"/>
                        <a:pt x="119" y="55"/>
                      </a:cubicBezTo>
                      <a:cubicBezTo>
                        <a:pt x="119" y="55"/>
                        <a:pt x="119" y="55"/>
                        <a:pt x="119" y="55"/>
                      </a:cubicBezTo>
                      <a:cubicBezTo>
                        <a:pt x="119" y="55"/>
                        <a:pt x="119" y="55"/>
                        <a:pt x="119" y="55"/>
                      </a:cubicBezTo>
                      <a:cubicBezTo>
                        <a:pt x="119" y="55"/>
                        <a:pt x="119" y="55"/>
                        <a:pt x="119" y="54"/>
                      </a:cubicBezTo>
                      <a:cubicBezTo>
                        <a:pt x="119" y="54"/>
                        <a:pt x="119" y="54"/>
                        <a:pt x="119" y="54"/>
                      </a:cubicBezTo>
                      <a:cubicBezTo>
                        <a:pt x="120" y="54"/>
                        <a:pt x="120" y="54"/>
                        <a:pt x="120" y="54"/>
                      </a:cubicBezTo>
                      <a:cubicBezTo>
                        <a:pt x="120" y="54"/>
                        <a:pt x="120" y="54"/>
                        <a:pt x="120" y="54"/>
                      </a:cubicBezTo>
                      <a:cubicBezTo>
                        <a:pt x="120" y="54"/>
                        <a:pt x="120" y="54"/>
                        <a:pt x="120" y="54"/>
                      </a:cubicBezTo>
                      <a:cubicBezTo>
                        <a:pt x="120" y="54"/>
                        <a:pt x="120" y="54"/>
                        <a:pt x="120" y="54"/>
                      </a:cubicBezTo>
                      <a:cubicBezTo>
                        <a:pt x="120" y="54"/>
                        <a:pt x="120" y="54"/>
                        <a:pt x="120" y="54"/>
                      </a:cubicBezTo>
                      <a:cubicBezTo>
                        <a:pt x="120" y="54"/>
                        <a:pt x="120" y="54"/>
                        <a:pt x="120" y="54"/>
                      </a:cubicBezTo>
                      <a:cubicBezTo>
                        <a:pt x="120" y="54"/>
                        <a:pt x="120" y="54"/>
                        <a:pt x="120" y="54"/>
                      </a:cubicBezTo>
                      <a:cubicBezTo>
                        <a:pt x="120" y="54"/>
                        <a:pt x="120" y="54"/>
                        <a:pt x="120" y="54"/>
                      </a:cubicBezTo>
                      <a:cubicBezTo>
                        <a:pt x="120" y="54"/>
                        <a:pt x="120" y="54"/>
                        <a:pt x="120" y="54"/>
                      </a:cubicBezTo>
                      <a:cubicBezTo>
                        <a:pt x="120" y="54"/>
                        <a:pt x="120" y="54"/>
                        <a:pt x="120" y="54"/>
                      </a:cubicBezTo>
                      <a:cubicBezTo>
                        <a:pt x="120" y="54"/>
                        <a:pt x="120" y="54"/>
                        <a:pt x="119" y="54"/>
                      </a:cubicBezTo>
                      <a:cubicBezTo>
                        <a:pt x="119" y="54"/>
                        <a:pt x="119" y="54"/>
                        <a:pt x="119" y="54"/>
                      </a:cubicBezTo>
                      <a:cubicBezTo>
                        <a:pt x="119" y="53"/>
                        <a:pt x="119" y="53"/>
                        <a:pt x="119" y="53"/>
                      </a:cubicBezTo>
                      <a:cubicBezTo>
                        <a:pt x="119" y="53"/>
                        <a:pt x="119" y="53"/>
                        <a:pt x="119" y="53"/>
                      </a:cubicBezTo>
                      <a:cubicBezTo>
                        <a:pt x="119" y="53"/>
                        <a:pt x="119" y="53"/>
                        <a:pt x="119" y="53"/>
                      </a:cubicBezTo>
                      <a:cubicBezTo>
                        <a:pt x="119" y="53"/>
                        <a:pt x="119" y="53"/>
                        <a:pt x="119" y="53"/>
                      </a:cubicBezTo>
                      <a:cubicBezTo>
                        <a:pt x="119" y="53"/>
                        <a:pt x="119" y="53"/>
                        <a:pt x="119" y="53"/>
                      </a:cubicBezTo>
                      <a:cubicBezTo>
                        <a:pt x="119" y="53"/>
                        <a:pt x="119" y="53"/>
                        <a:pt x="119" y="53"/>
                      </a:cubicBezTo>
                      <a:cubicBezTo>
                        <a:pt x="119" y="53"/>
                        <a:pt x="119" y="53"/>
                        <a:pt x="119" y="53"/>
                      </a:cubicBezTo>
                      <a:cubicBezTo>
                        <a:pt x="119" y="53"/>
                        <a:pt x="119" y="53"/>
                        <a:pt x="119" y="53"/>
                      </a:cubicBezTo>
                      <a:cubicBezTo>
                        <a:pt x="119" y="53"/>
                        <a:pt x="119" y="53"/>
                        <a:pt x="119" y="52"/>
                      </a:cubicBezTo>
                      <a:cubicBezTo>
                        <a:pt x="119" y="52"/>
                        <a:pt x="119" y="52"/>
                        <a:pt x="119" y="52"/>
                      </a:cubicBezTo>
                      <a:cubicBezTo>
                        <a:pt x="119" y="52"/>
                        <a:pt x="119" y="52"/>
                        <a:pt x="119" y="52"/>
                      </a:cubicBezTo>
                      <a:cubicBezTo>
                        <a:pt x="119" y="52"/>
                        <a:pt x="119" y="52"/>
                        <a:pt x="119" y="52"/>
                      </a:cubicBezTo>
                      <a:cubicBezTo>
                        <a:pt x="119" y="52"/>
                        <a:pt x="119" y="52"/>
                        <a:pt x="119" y="52"/>
                      </a:cubicBezTo>
                      <a:cubicBezTo>
                        <a:pt x="119" y="52"/>
                        <a:pt x="119" y="52"/>
                        <a:pt x="119" y="52"/>
                      </a:cubicBezTo>
                      <a:cubicBezTo>
                        <a:pt x="119" y="52"/>
                        <a:pt x="119" y="52"/>
                        <a:pt x="119" y="52"/>
                      </a:cubicBezTo>
                      <a:cubicBezTo>
                        <a:pt x="119" y="52"/>
                        <a:pt x="119" y="52"/>
                        <a:pt x="119" y="52"/>
                      </a:cubicBezTo>
                      <a:cubicBezTo>
                        <a:pt x="119" y="52"/>
                        <a:pt x="119" y="52"/>
                        <a:pt x="120" y="52"/>
                      </a:cubicBezTo>
                      <a:cubicBezTo>
                        <a:pt x="120" y="52"/>
                        <a:pt x="120" y="52"/>
                        <a:pt x="120" y="52"/>
                      </a:cubicBezTo>
                      <a:cubicBezTo>
                        <a:pt x="120" y="52"/>
                        <a:pt x="120" y="52"/>
                        <a:pt x="120" y="52"/>
                      </a:cubicBezTo>
                      <a:cubicBezTo>
                        <a:pt x="120" y="52"/>
                        <a:pt x="120" y="51"/>
                        <a:pt x="120" y="51"/>
                      </a:cubicBezTo>
                      <a:cubicBezTo>
                        <a:pt x="120" y="51"/>
                        <a:pt x="120" y="51"/>
                        <a:pt x="120" y="51"/>
                      </a:cubicBezTo>
                      <a:cubicBezTo>
                        <a:pt x="120" y="51"/>
                        <a:pt x="120" y="51"/>
                        <a:pt x="120" y="51"/>
                      </a:cubicBezTo>
                      <a:cubicBezTo>
                        <a:pt x="120" y="51"/>
                        <a:pt x="120" y="51"/>
                        <a:pt x="120" y="51"/>
                      </a:cubicBezTo>
                      <a:cubicBezTo>
                        <a:pt x="121" y="51"/>
                        <a:pt x="121" y="51"/>
                        <a:pt x="121" y="51"/>
                      </a:cubicBezTo>
                      <a:cubicBezTo>
                        <a:pt x="121" y="51"/>
                        <a:pt x="121" y="51"/>
                        <a:pt x="121" y="50"/>
                      </a:cubicBezTo>
                      <a:cubicBezTo>
                        <a:pt x="121" y="50"/>
                        <a:pt x="121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0" y="49"/>
                        <a:pt x="120" y="49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20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8"/>
                        <a:pt x="120" y="48"/>
                        <a:pt x="120" y="48"/>
                      </a:cubicBezTo>
                      <a:cubicBezTo>
                        <a:pt x="120" y="48"/>
                        <a:pt x="120" y="48"/>
                        <a:pt x="120" y="48"/>
                      </a:cubicBezTo>
                      <a:cubicBezTo>
                        <a:pt x="120" y="48"/>
                        <a:pt x="120" y="48"/>
                        <a:pt x="120" y="48"/>
                      </a:cubicBezTo>
                      <a:cubicBezTo>
                        <a:pt x="120" y="48"/>
                        <a:pt x="120" y="48"/>
                        <a:pt x="120" y="48"/>
                      </a:cubicBezTo>
                      <a:cubicBezTo>
                        <a:pt x="120" y="48"/>
                        <a:pt x="120" y="48"/>
                        <a:pt x="120" y="48"/>
                      </a:cubicBezTo>
                      <a:cubicBezTo>
                        <a:pt x="120" y="48"/>
                        <a:pt x="120" y="48"/>
                        <a:pt x="120" y="48"/>
                      </a:cubicBezTo>
                      <a:cubicBezTo>
                        <a:pt x="120" y="48"/>
                        <a:pt x="120" y="48"/>
                        <a:pt x="120" y="48"/>
                      </a:cubicBezTo>
                      <a:cubicBezTo>
                        <a:pt x="120" y="48"/>
                        <a:pt x="120" y="48"/>
                        <a:pt x="120" y="48"/>
                      </a:cubicBezTo>
                      <a:cubicBezTo>
                        <a:pt x="120" y="48"/>
                        <a:pt x="120" y="48"/>
                        <a:pt x="120" y="48"/>
                      </a:cubicBezTo>
                      <a:cubicBezTo>
                        <a:pt x="120" y="48"/>
                        <a:pt x="120" y="48"/>
                        <a:pt x="120" y="48"/>
                      </a:cubicBezTo>
                      <a:cubicBezTo>
                        <a:pt x="120" y="48"/>
                        <a:pt x="120" y="48"/>
                        <a:pt x="120" y="48"/>
                      </a:cubicBezTo>
                      <a:cubicBezTo>
                        <a:pt x="120" y="48"/>
                        <a:pt x="120" y="48"/>
                        <a:pt x="120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8"/>
                        <a:pt x="121" y="48"/>
                        <a:pt x="121" y="47"/>
                      </a:cubicBezTo>
                      <a:cubicBezTo>
                        <a:pt x="121" y="47"/>
                        <a:pt x="121" y="47"/>
                        <a:pt x="121" y="47"/>
                      </a:cubicBezTo>
                      <a:cubicBezTo>
                        <a:pt x="121" y="47"/>
                        <a:pt x="121" y="47"/>
                        <a:pt x="121" y="47"/>
                      </a:cubicBezTo>
                      <a:cubicBezTo>
                        <a:pt x="121" y="47"/>
                        <a:pt x="121" y="47"/>
                        <a:pt x="121" y="47"/>
                      </a:cubicBezTo>
                      <a:cubicBezTo>
                        <a:pt x="121" y="47"/>
                        <a:pt x="121" y="47"/>
                        <a:pt x="121" y="47"/>
                      </a:cubicBezTo>
                      <a:cubicBezTo>
                        <a:pt x="121" y="47"/>
                        <a:pt x="121" y="47"/>
                        <a:pt x="121" y="47"/>
                      </a:cubicBezTo>
                      <a:cubicBezTo>
                        <a:pt x="121" y="47"/>
                        <a:pt x="121" y="47"/>
                        <a:pt x="121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2" y="46"/>
                        <a:pt x="122" y="46"/>
                      </a:cubicBezTo>
                      <a:cubicBezTo>
                        <a:pt x="122" y="46"/>
                        <a:pt x="122" y="46"/>
                        <a:pt x="121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1" y="46"/>
                        <a:pt x="122" y="46"/>
                      </a:cubicBezTo>
                      <a:cubicBezTo>
                        <a:pt x="122" y="46"/>
                        <a:pt x="122" y="46"/>
                        <a:pt x="122" y="46"/>
                      </a:cubicBezTo>
                      <a:cubicBezTo>
                        <a:pt x="122" y="45"/>
                        <a:pt x="122" y="45"/>
                        <a:pt x="122" y="45"/>
                      </a:cubicBezTo>
                      <a:cubicBezTo>
                        <a:pt x="122" y="45"/>
                        <a:pt x="122" y="45"/>
                        <a:pt x="122" y="45"/>
                      </a:cubicBezTo>
                      <a:cubicBezTo>
                        <a:pt x="122" y="45"/>
                        <a:pt x="122" y="45"/>
                        <a:pt x="122" y="45"/>
                      </a:cubicBezTo>
                      <a:cubicBezTo>
                        <a:pt x="122" y="45"/>
                        <a:pt x="122" y="45"/>
                        <a:pt x="122" y="45"/>
                      </a:cubicBezTo>
                      <a:cubicBezTo>
                        <a:pt x="122" y="45"/>
                        <a:pt x="122" y="45"/>
                        <a:pt x="122" y="45"/>
                      </a:cubicBezTo>
                      <a:cubicBezTo>
                        <a:pt x="122" y="45"/>
                        <a:pt x="122" y="45"/>
                        <a:pt x="122" y="45"/>
                      </a:cubicBezTo>
                      <a:cubicBezTo>
                        <a:pt x="122" y="45"/>
                        <a:pt x="122" y="45"/>
                        <a:pt x="122" y="45"/>
                      </a:cubicBezTo>
                      <a:cubicBezTo>
                        <a:pt x="122" y="45"/>
                        <a:pt x="122" y="45"/>
                        <a:pt x="122" y="44"/>
                      </a:cubicBezTo>
                      <a:cubicBezTo>
                        <a:pt x="122" y="44"/>
                        <a:pt x="122" y="44"/>
                        <a:pt x="122" y="44"/>
                      </a:cubicBezTo>
                      <a:cubicBezTo>
                        <a:pt x="122" y="44"/>
                        <a:pt x="122" y="44"/>
                        <a:pt x="122" y="44"/>
                      </a:cubicBezTo>
                      <a:cubicBezTo>
                        <a:pt x="122" y="44"/>
                        <a:pt x="122" y="44"/>
                        <a:pt x="122" y="44"/>
                      </a:cubicBezTo>
                      <a:cubicBezTo>
                        <a:pt x="122" y="44"/>
                        <a:pt x="122" y="44"/>
                        <a:pt x="122" y="44"/>
                      </a:cubicBezTo>
                      <a:cubicBezTo>
                        <a:pt x="122" y="44"/>
                        <a:pt x="122" y="44"/>
                        <a:pt x="122" y="44"/>
                      </a:cubicBezTo>
                      <a:cubicBezTo>
                        <a:pt x="122" y="44"/>
                        <a:pt x="122" y="44"/>
                        <a:pt x="122" y="44"/>
                      </a:cubicBezTo>
                      <a:cubicBezTo>
                        <a:pt x="122" y="44"/>
                        <a:pt x="122" y="44"/>
                        <a:pt x="122" y="44"/>
                      </a:cubicBezTo>
                      <a:cubicBezTo>
                        <a:pt x="122" y="44"/>
                        <a:pt x="122" y="44"/>
                        <a:pt x="122" y="44"/>
                      </a:cubicBezTo>
                      <a:cubicBezTo>
                        <a:pt x="122" y="44"/>
                        <a:pt x="122" y="44"/>
                        <a:pt x="122" y="44"/>
                      </a:cubicBezTo>
                      <a:cubicBezTo>
                        <a:pt x="122" y="44"/>
                        <a:pt x="121" y="44"/>
                        <a:pt x="121" y="44"/>
                      </a:cubicBezTo>
                      <a:cubicBezTo>
                        <a:pt x="121" y="44"/>
                        <a:pt x="121" y="44"/>
                        <a:pt x="121" y="44"/>
                      </a:cubicBezTo>
                      <a:cubicBezTo>
                        <a:pt x="121" y="44"/>
                        <a:pt x="121" y="44"/>
                        <a:pt x="121" y="44"/>
                      </a:cubicBezTo>
                      <a:cubicBezTo>
                        <a:pt x="121" y="44"/>
                        <a:pt x="121" y="44"/>
                        <a:pt x="121" y="44"/>
                      </a:cubicBezTo>
                      <a:cubicBezTo>
                        <a:pt x="121" y="44"/>
                        <a:pt x="121" y="44"/>
                        <a:pt x="121" y="44"/>
                      </a:cubicBezTo>
                      <a:cubicBezTo>
                        <a:pt x="121" y="44"/>
                        <a:pt x="121" y="44"/>
                        <a:pt x="121" y="44"/>
                      </a:cubicBezTo>
                      <a:cubicBezTo>
                        <a:pt x="121" y="44"/>
                        <a:pt x="121" y="44"/>
                        <a:pt x="121" y="44"/>
                      </a:cubicBezTo>
                      <a:cubicBezTo>
                        <a:pt x="121" y="44"/>
                        <a:pt x="121" y="44"/>
                        <a:pt x="121" y="44"/>
                      </a:cubicBezTo>
                      <a:cubicBezTo>
                        <a:pt x="121" y="44"/>
                        <a:pt x="121" y="45"/>
                        <a:pt x="121" y="45"/>
                      </a:cubicBezTo>
                      <a:cubicBezTo>
                        <a:pt x="121" y="45"/>
                        <a:pt x="121" y="45"/>
                        <a:pt x="121" y="45"/>
                      </a:cubicBezTo>
                      <a:cubicBezTo>
                        <a:pt x="121" y="45"/>
                        <a:pt x="121" y="45"/>
                        <a:pt x="120" y="45"/>
                      </a:cubicBezTo>
                      <a:cubicBezTo>
                        <a:pt x="120" y="45"/>
                        <a:pt x="120" y="45"/>
                        <a:pt x="120" y="45"/>
                      </a:cubicBezTo>
                      <a:cubicBezTo>
                        <a:pt x="120" y="45"/>
                        <a:pt x="120" y="45"/>
                        <a:pt x="120" y="45"/>
                      </a:cubicBezTo>
                      <a:cubicBezTo>
                        <a:pt x="120" y="45"/>
                        <a:pt x="120" y="45"/>
                        <a:pt x="120" y="45"/>
                      </a:cubicBezTo>
                      <a:cubicBezTo>
                        <a:pt x="120" y="45"/>
                        <a:pt x="120" y="45"/>
                        <a:pt x="120" y="45"/>
                      </a:cubicBezTo>
                      <a:cubicBezTo>
                        <a:pt x="120" y="45"/>
                        <a:pt x="120" y="45"/>
                        <a:pt x="120" y="45"/>
                      </a:cubicBezTo>
                      <a:cubicBezTo>
                        <a:pt x="120" y="45"/>
                        <a:pt x="120" y="45"/>
                        <a:pt x="120" y="45"/>
                      </a:cubicBezTo>
                      <a:cubicBezTo>
                        <a:pt x="120" y="45"/>
                        <a:pt x="120" y="45"/>
                        <a:pt x="120" y="45"/>
                      </a:cubicBezTo>
                      <a:cubicBezTo>
                        <a:pt x="120" y="45"/>
                        <a:pt x="120" y="45"/>
                        <a:pt x="120" y="45"/>
                      </a:cubicBezTo>
                      <a:cubicBezTo>
                        <a:pt x="120" y="45"/>
                        <a:pt x="120" y="45"/>
                        <a:pt x="120" y="45"/>
                      </a:cubicBezTo>
                      <a:cubicBezTo>
                        <a:pt x="120" y="45"/>
                        <a:pt x="120" y="45"/>
                        <a:pt x="120" y="45"/>
                      </a:cubicBezTo>
                      <a:cubicBezTo>
                        <a:pt x="120" y="45"/>
                        <a:pt x="120" y="45"/>
                        <a:pt x="120" y="45"/>
                      </a:cubicBezTo>
                      <a:cubicBezTo>
                        <a:pt x="120" y="45"/>
                        <a:pt x="120" y="45"/>
                        <a:pt x="120" y="45"/>
                      </a:cubicBezTo>
                      <a:cubicBezTo>
                        <a:pt x="120" y="45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20" y="45"/>
                      </a:cubicBezTo>
                      <a:cubicBezTo>
                        <a:pt x="120" y="45"/>
                        <a:pt x="120" y="45"/>
                        <a:pt x="120" y="45"/>
                      </a:cubicBezTo>
                      <a:cubicBezTo>
                        <a:pt x="119" y="45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6"/>
                      </a:cubicBezTo>
                      <a:cubicBezTo>
                        <a:pt x="118" y="46"/>
                        <a:pt x="118" y="46"/>
                        <a:pt x="118" y="46"/>
                      </a:cubicBezTo>
                      <a:cubicBezTo>
                        <a:pt x="118" y="46"/>
                        <a:pt x="118" y="46"/>
                        <a:pt x="118" y="46"/>
                      </a:cubicBezTo>
                      <a:cubicBezTo>
                        <a:pt x="118" y="46"/>
                        <a:pt x="118" y="46"/>
                        <a:pt x="118" y="46"/>
                      </a:cubicBezTo>
                      <a:cubicBezTo>
                        <a:pt x="118" y="46"/>
                        <a:pt x="118" y="47"/>
                        <a:pt x="118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6" y="47"/>
                        <a:pt x="116" y="47"/>
                      </a:cubicBezTo>
                      <a:cubicBezTo>
                        <a:pt x="116" y="47"/>
                        <a:pt x="116" y="47"/>
                        <a:pt x="116" y="47"/>
                      </a:cubicBezTo>
                      <a:cubicBezTo>
                        <a:pt x="116" y="47"/>
                        <a:pt x="116" y="47"/>
                        <a:pt x="116" y="47"/>
                      </a:cubicBezTo>
                      <a:cubicBezTo>
                        <a:pt x="116" y="47"/>
                        <a:pt x="116" y="47"/>
                        <a:pt x="116" y="47"/>
                      </a:cubicBezTo>
                      <a:cubicBezTo>
                        <a:pt x="116" y="47"/>
                        <a:pt x="116" y="47"/>
                        <a:pt x="116" y="47"/>
                      </a:cubicBezTo>
                      <a:cubicBezTo>
                        <a:pt x="116" y="47"/>
                        <a:pt x="116" y="47"/>
                        <a:pt x="116" y="47"/>
                      </a:cubicBezTo>
                      <a:cubicBezTo>
                        <a:pt x="116" y="47"/>
                        <a:pt x="116" y="47"/>
                        <a:pt x="116" y="47"/>
                      </a:cubicBezTo>
                      <a:cubicBezTo>
                        <a:pt x="116" y="47"/>
                        <a:pt x="116" y="47"/>
                        <a:pt x="116" y="47"/>
                      </a:cubicBezTo>
                      <a:cubicBezTo>
                        <a:pt x="116" y="47"/>
                        <a:pt x="116" y="47"/>
                        <a:pt x="116" y="47"/>
                      </a:cubicBezTo>
                      <a:cubicBezTo>
                        <a:pt x="116" y="47"/>
                        <a:pt x="116" y="47"/>
                        <a:pt x="116" y="47"/>
                      </a:cubicBezTo>
                      <a:cubicBezTo>
                        <a:pt x="116" y="47"/>
                        <a:pt x="116" y="47"/>
                        <a:pt x="116" y="47"/>
                      </a:cubicBezTo>
                      <a:cubicBezTo>
                        <a:pt x="116" y="47"/>
                        <a:pt x="116" y="47"/>
                        <a:pt x="116" y="47"/>
                      </a:cubicBezTo>
                      <a:cubicBezTo>
                        <a:pt x="116" y="47"/>
                        <a:pt x="116" y="47"/>
                        <a:pt x="116" y="47"/>
                      </a:cubicBezTo>
                      <a:cubicBezTo>
                        <a:pt x="116" y="47"/>
                        <a:pt x="116" y="47"/>
                        <a:pt x="116" y="47"/>
                      </a:cubicBezTo>
                      <a:cubicBezTo>
                        <a:pt x="116" y="47"/>
                        <a:pt x="116" y="47"/>
                        <a:pt x="116" y="46"/>
                      </a:cubicBezTo>
                      <a:cubicBezTo>
                        <a:pt x="116" y="46"/>
                        <a:pt x="116" y="46"/>
                        <a:pt x="116" y="46"/>
                      </a:cubicBezTo>
                      <a:cubicBezTo>
                        <a:pt x="115" y="46"/>
                        <a:pt x="115" y="46"/>
                        <a:pt x="115" y="47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5" y="48"/>
                        <a:pt x="115" y="48"/>
                        <a:pt x="115" y="48"/>
                      </a:cubicBezTo>
                      <a:cubicBezTo>
                        <a:pt x="115" y="48"/>
                        <a:pt x="115" y="48"/>
                        <a:pt x="115" y="48"/>
                      </a:cubicBezTo>
                      <a:cubicBezTo>
                        <a:pt x="115" y="48"/>
                        <a:pt x="115" y="48"/>
                        <a:pt x="115" y="48"/>
                      </a:cubicBezTo>
                      <a:cubicBezTo>
                        <a:pt x="115" y="48"/>
                        <a:pt x="115" y="48"/>
                        <a:pt x="115" y="48"/>
                      </a:cubicBezTo>
                      <a:cubicBezTo>
                        <a:pt x="115" y="48"/>
                        <a:pt x="115" y="48"/>
                        <a:pt x="115" y="48"/>
                      </a:cubicBezTo>
                      <a:cubicBezTo>
                        <a:pt x="115" y="48"/>
                        <a:pt x="115" y="48"/>
                        <a:pt x="115" y="48"/>
                      </a:cubicBezTo>
                      <a:cubicBezTo>
                        <a:pt x="115" y="48"/>
                        <a:pt x="115" y="48"/>
                        <a:pt x="115" y="48"/>
                      </a:cubicBezTo>
                      <a:cubicBezTo>
                        <a:pt x="115" y="48"/>
                        <a:pt x="115" y="48"/>
                        <a:pt x="115" y="48"/>
                      </a:cubicBezTo>
                      <a:cubicBezTo>
                        <a:pt x="115" y="48"/>
                        <a:pt x="115" y="48"/>
                        <a:pt x="115" y="48"/>
                      </a:cubicBezTo>
                      <a:cubicBezTo>
                        <a:pt x="115" y="48"/>
                        <a:pt x="115" y="48"/>
                        <a:pt x="115" y="48"/>
                      </a:cubicBezTo>
                      <a:cubicBezTo>
                        <a:pt x="115" y="48"/>
                        <a:pt x="115" y="48"/>
                        <a:pt x="115" y="48"/>
                      </a:cubicBezTo>
                      <a:cubicBezTo>
                        <a:pt x="115" y="48"/>
                        <a:pt x="115" y="48"/>
                        <a:pt x="115" y="48"/>
                      </a:cubicBezTo>
                      <a:cubicBezTo>
                        <a:pt x="114" y="48"/>
                        <a:pt x="114" y="48"/>
                        <a:pt x="114" y="48"/>
                      </a:cubicBezTo>
                      <a:cubicBezTo>
                        <a:pt x="114" y="48"/>
                        <a:pt x="114" y="48"/>
                        <a:pt x="114" y="48"/>
                      </a:cubicBezTo>
                      <a:cubicBezTo>
                        <a:pt x="114" y="48"/>
                        <a:pt x="114" y="48"/>
                        <a:pt x="114" y="48"/>
                      </a:cubicBezTo>
                      <a:cubicBezTo>
                        <a:pt x="114" y="48"/>
                        <a:pt x="114" y="48"/>
                        <a:pt x="114" y="48"/>
                      </a:cubicBezTo>
                      <a:cubicBezTo>
                        <a:pt x="114" y="48"/>
                        <a:pt x="114" y="48"/>
                        <a:pt x="114" y="48"/>
                      </a:cubicBezTo>
                      <a:cubicBezTo>
                        <a:pt x="114" y="48"/>
                        <a:pt x="114" y="48"/>
                        <a:pt x="114" y="48"/>
                      </a:cubicBezTo>
                      <a:cubicBezTo>
                        <a:pt x="114" y="48"/>
                        <a:pt x="114" y="48"/>
                        <a:pt x="114" y="48"/>
                      </a:cubicBezTo>
                      <a:cubicBezTo>
                        <a:pt x="114" y="48"/>
                        <a:pt x="114" y="48"/>
                        <a:pt x="114" y="48"/>
                      </a:cubicBezTo>
                      <a:cubicBezTo>
                        <a:pt x="114" y="48"/>
                        <a:pt x="114" y="48"/>
                        <a:pt x="114" y="48"/>
                      </a:cubicBezTo>
                      <a:cubicBezTo>
                        <a:pt x="114" y="48"/>
                        <a:pt x="114" y="48"/>
                        <a:pt x="114" y="48"/>
                      </a:cubicBezTo>
                      <a:cubicBezTo>
                        <a:pt x="114" y="48"/>
                        <a:pt x="114" y="48"/>
                        <a:pt x="114" y="48"/>
                      </a:cubicBezTo>
                      <a:cubicBezTo>
                        <a:pt x="114" y="48"/>
                        <a:pt x="114" y="48"/>
                        <a:pt x="114" y="48"/>
                      </a:cubicBezTo>
                      <a:cubicBezTo>
                        <a:pt x="114" y="48"/>
                        <a:pt x="114" y="48"/>
                        <a:pt x="114" y="48"/>
                      </a:cubicBezTo>
                      <a:cubicBezTo>
                        <a:pt x="114" y="48"/>
                        <a:pt x="114" y="48"/>
                        <a:pt x="114" y="48"/>
                      </a:cubicBezTo>
                      <a:cubicBezTo>
                        <a:pt x="114" y="48"/>
                        <a:pt x="114" y="48"/>
                        <a:pt x="114" y="48"/>
                      </a:cubicBezTo>
                      <a:cubicBezTo>
                        <a:pt x="114" y="48"/>
                        <a:pt x="114" y="48"/>
                        <a:pt x="114" y="48"/>
                      </a:cubicBezTo>
                      <a:cubicBezTo>
                        <a:pt x="114" y="48"/>
                        <a:pt x="115" y="48"/>
                        <a:pt x="115" y="48"/>
                      </a:cubicBezTo>
                      <a:cubicBezTo>
                        <a:pt x="115" y="48"/>
                        <a:pt x="115" y="48"/>
                        <a:pt x="115" y="48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5" y="47"/>
                        <a:pt x="115" y="47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5" y="45"/>
                        <a:pt x="115" y="45"/>
                      </a:cubicBezTo>
                      <a:cubicBezTo>
                        <a:pt x="115" y="45"/>
                        <a:pt x="115" y="45"/>
                        <a:pt x="115" y="45"/>
                      </a:cubicBezTo>
                      <a:cubicBezTo>
                        <a:pt x="115" y="45"/>
                        <a:pt x="115" y="45"/>
                        <a:pt x="115" y="45"/>
                      </a:cubicBezTo>
                      <a:cubicBezTo>
                        <a:pt x="115" y="45"/>
                        <a:pt x="115" y="45"/>
                        <a:pt x="115" y="45"/>
                      </a:cubicBezTo>
                      <a:cubicBezTo>
                        <a:pt x="115" y="45"/>
                        <a:pt x="115" y="45"/>
                        <a:pt x="115" y="45"/>
                      </a:cubicBezTo>
                      <a:cubicBezTo>
                        <a:pt x="115" y="45"/>
                        <a:pt x="115" y="45"/>
                        <a:pt x="115" y="45"/>
                      </a:cubicBezTo>
                      <a:cubicBezTo>
                        <a:pt x="115" y="45"/>
                        <a:pt x="115" y="45"/>
                        <a:pt x="115" y="45"/>
                      </a:cubicBezTo>
                      <a:cubicBezTo>
                        <a:pt x="115" y="45"/>
                        <a:pt x="115" y="45"/>
                        <a:pt x="115" y="45"/>
                      </a:cubicBezTo>
                      <a:cubicBezTo>
                        <a:pt x="115" y="45"/>
                        <a:pt x="115" y="45"/>
                        <a:pt x="115" y="45"/>
                      </a:cubicBezTo>
                      <a:cubicBezTo>
                        <a:pt x="115" y="45"/>
                        <a:pt x="115" y="45"/>
                        <a:pt x="115" y="45"/>
                      </a:cubicBezTo>
                      <a:cubicBezTo>
                        <a:pt x="115" y="45"/>
                        <a:pt x="115" y="45"/>
                        <a:pt x="115" y="45"/>
                      </a:cubicBezTo>
                      <a:cubicBezTo>
                        <a:pt x="115" y="45"/>
                        <a:pt x="115" y="45"/>
                        <a:pt x="115" y="45"/>
                      </a:cubicBezTo>
                      <a:cubicBezTo>
                        <a:pt x="115" y="45"/>
                        <a:pt x="115" y="45"/>
                        <a:pt x="115" y="45"/>
                      </a:cubicBezTo>
                      <a:cubicBezTo>
                        <a:pt x="115" y="45"/>
                        <a:pt x="115" y="45"/>
                        <a:pt x="115" y="45"/>
                      </a:cubicBezTo>
                      <a:cubicBezTo>
                        <a:pt x="115" y="45"/>
                        <a:pt x="115" y="45"/>
                        <a:pt x="115" y="45"/>
                      </a:cubicBezTo>
                      <a:cubicBezTo>
                        <a:pt x="115" y="45"/>
                        <a:pt x="115" y="45"/>
                        <a:pt x="115" y="45"/>
                      </a:cubicBezTo>
                      <a:cubicBezTo>
                        <a:pt x="115" y="45"/>
                        <a:pt x="115" y="45"/>
                        <a:pt x="115" y="45"/>
                      </a:cubicBezTo>
                      <a:cubicBezTo>
                        <a:pt x="115" y="45"/>
                        <a:pt x="115" y="45"/>
                        <a:pt x="115" y="45"/>
                      </a:cubicBezTo>
                      <a:cubicBezTo>
                        <a:pt x="116" y="44"/>
                        <a:pt x="116" y="44"/>
                        <a:pt x="116" y="44"/>
                      </a:cubicBezTo>
                      <a:cubicBezTo>
                        <a:pt x="116" y="44"/>
                        <a:pt x="116" y="44"/>
                        <a:pt x="116" y="44"/>
                      </a:cubicBezTo>
                      <a:cubicBezTo>
                        <a:pt x="116" y="44"/>
                        <a:pt x="116" y="44"/>
                        <a:pt x="116" y="44"/>
                      </a:cubicBezTo>
                      <a:cubicBezTo>
                        <a:pt x="116" y="44"/>
                        <a:pt x="116" y="44"/>
                        <a:pt x="116" y="44"/>
                      </a:cubicBezTo>
                      <a:cubicBezTo>
                        <a:pt x="116" y="44"/>
                        <a:pt x="116" y="44"/>
                        <a:pt x="116" y="44"/>
                      </a:cubicBezTo>
                      <a:cubicBezTo>
                        <a:pt x="116" y="44"/>
                        <a:pt x="116" y="44"/>
                        <a:pt x="116" y="44"/>
                      </a:cubicBezTo>
                      <a:cubicBezTo>
                        <a:pt x="116" y="44"/>
                        <a:pt x="116" y="44"/>
                        <a:pt x="116" y="44"/>
                      </a:cubicBezTo>
                      <a:cubicBezTo>
                        <a:pt x="116" y="44"/>
                        <a:pt x="116" y="44"/>
                        <a:pt x="116" y="44"/>
                      </a:cubicBezTo>
                      <a:cubicBezTo>
                        <a:pt x="116" y="44"/>
                        <a:pt x="116" y="44"/>
                        <a:pt x="116" y="43"/>
                      </a:cubicBezTo>
                      <a:cubicBezTo>
                        <a:pt x="116" y="43"/>
                        <a:pt x="116" y="43"/>
                        <a:pt x="116" y="43"/>
                      </a:cubicBezTo>
                      <a:cubicBezTo>
                        <a:pt x="116" y="43"/>
                        <a:pt x="116" y="43"/>
                        <a:pt x="116" y="43"/>
                      </a:cubicBezTo>
                      <a:cubicBezTo>
                        <a:pt x="116" y="43"/>
                        <a:pt x="116" y="43"/>
                        <a:pt x="116" y="43"/>
                      </a:cubicBezTo>
                      <a:cubicBezTo>
                        <a:pt x="116" y="43"/>
                        <a:pt x="116" y="43"/>
                        <a:pt x="116" y="43"/>
                      </a:cubicBezTo>
                      <a:cubicBezTo>
                        <a:pt x="116" y="43"/>
                        <a:pt x="116" y="43"/>
                        <a:pt x="116" y="43"/>
                      </a:cubicBezTo>
                      <a:cubicBezTo>
                        <a:pt x="116" y="43"/>
                        <a:pt x="116" y="43"/>
                        <a:pt x="116" y="43"/>
                      </a:cubicBezTo>
                      <a:cubicBezTo>
                        <a:pt x="116" y="43"/>
                        <a:pt x="116" y="43"/>
                        <a:pt x="116" y="43"/>
                      </a:cubicBezTo>
                      <a:cubicBezTo>
                        <a:pt x="116" y="43"/>
                        <a:pt x="116" y="43"/>
                        <a:pt x="116" y="43"/>
                      </a:cubicBezTo>
                      <a:cubicBezTo>
                        <a:pt x="116" y="43"/>
                        <a:pt x="116" y="43"/>
                        <a:pt x="117" y="43"/>
                      </a:cubicBezTo>
                      <a:cubicBezTo>
                        <a:pt x="117" y="43"/>
                        <a:pt x="117" y="43"/>
                        <a:pt x="117" y="43"/>
                      </a:cubicBezTo>
                      <a:cubicBezTo>
                        <a:pt x="117" y="43"/>
                        <a:pt x="117" y="43"/>
                        <a:pt x="117" y="43"/>
                      </a:cubicBezTo>
                      <a:cubicBezTo>
                        <a:pt x="117" y="43"/>
                        <a:pt x="117" y="43"/>
                        <a:pt x="117" y="43"/>
                      </a:cubicBezTo>
                      <a:cubicBezTo>
                        <a:pt x="117" y="42"/>
                        <a:pt x="117" y="42"/>
                        <a:pt x="117" y="42"/>
                      </a:cubicBezTo>
                      <a:cubicBezTo>
                        <a:pt x="117" y="42"/>
                        <a:pt x="117" y="42"/>
                        <a:pt x="117" y="42"/>
                      </a:cubicBezTo>
                      <a:cubicBezTo>
                        <a:pt x="117" y="42"/>
                        <a:pt x="117" y="42"/>
                        <a:pt x="117" y="42"/>
                      </a:cubicBezTo>
                      <a:cubicBezTo>
                        <a:pt x="117" y="42"/>
                        <a:pt x="117" y="42"/>
                        <a:pt x="117" y="42"/>
                      </a:cubicBezTo>
                      <a:cubicBezTo>
                        <a:pt x="117" y="42"/>
                        <a:pt x="117" y="42"/>
                        <a:pt x="117" y="42"/>
                      </a:cubicBezTo>
                      <a:cubicBezTo>
                        <a:pt x="117" y="42"/>
                        <a:pt x="117" y="42"/>
                        <a:pt x="117" y="42"/>
                      </a:cubicBezTo>
                      <a:cubicBezTo>
                        <a:pt x="117" y="42"/>
                        <a:pt x="118" y="42"/>
                        <a:pt x="118" y="42"/>
                      </a:cubicBezTo>
                      <a:cubicBezTo>
                        <a:pt x="118" y="42"/>
                        <a:pt x="118" y="42"/>
                        <a:pt x="118" y="42"/>
                      </a:cubicBezTo>
                      <a:cubicBezTo>
                        <a:pt x="118" y="42"/>
                        <a:pt x="118" y="42"/>
                        <a:pt x="118" y="42"/>
                      </a:cubicBezTo>
                      <a:cubicBezTo>
                        <a:pt x="118" y="42"/>
                        <a:pt x="118" y="42"/>
                        <a:pt x="118" y="42"/>
                      </a:cubicBezTo>
                      <a:cubicBezTo>
                        <a:pt x="118" y="42"/>
                        <a:pt x="118" y="42"/>
                        <a:pt x="118" y="41"/>
                      </a:cubicBezTo>
                      <a:cubicBezTo>
                        <a:pt x="118" y="41"/>
                        <a:pt x="118" y="41"/>
                        <a:pt x="118" y="41"/>
                      </a:cubicBezTo>
                      <a:cubicBezTo>
                        <a:pt x="118" y="41"/>
                        <a:pt x="118" y="41"/>
                        <a:pt x="118" y="41"/>
                      </a:cubicBezTo>
                      <a:cubicBezTo>
                        <a:pt x="118" y="41"/>
                        <a:pt x="118" y="41"/>
                        <a:pt x="117" y="41"/>
                      </a:cubicBezTo>
                      <a:cubicBezTo>
                        <a:pt x="117" y="41"/>
                        <a:pt x="117" y="41"/>
                        <a:pt x="117" y="41"/>
                      </a:cubicBezTo>
                      <a:cubicBezTo>
                        <a:pt x="117" y="42"/>
                        <a:pt x="117" y="42"/>
                        <a:pt x="117" y="42"/>
                      </a:cubicBezTo>
                      <a:cubicBezTo>
                        <a:pt x="117" y="42"/>
                        <a:pt x="117" y="42"/>
                        <a:pt x="117" y="42"/>
                      </a:cubicBezTo>
                      <a:cubicBezTo>
                        <a:pt x="117" y="42"/>
                        <a:pt x="117" y="42"/>
                        <a:pt x="117" y="42"/>
                      </a:cubicBezTo>
                      <a:cubicBezTo>
                        <a:pt x="117" y="42"/>
                        <a:pt x="117" y="42"/>
                        <a:pt x="117" y="42"/>
                      </a:cubicBezTo>
                      <a:cubicBezTo>
                        <a:pt x="117" y="42"/>
                        <a:pt x="117" y="42"/>
                        <a:pt x="117" y="42"/>
                      </a:cubicBezTo>
                      <a:cubicBezTo>
                        <a:pt x="117" y="42"/>
                        <a:pt x="117" y="42"/>
                        <a:pt x="117" y="42"/>
                      </a:cubicBezTo>
                      <a:cubicBezTo>
                        <a:pt x="117" y="42"/>
                        <a:pt x="117" y="42"/>
                        <a:pt x="117" y="42"/>
                      </a:cubicBezTo>
                      <a:cubicBezTo>
                        <a:pt x="117" y="42"/>
                        <a:pt x="117" y="41"/>
                        <a:pt x="117" y="41"/>
                      </a:cubicBezTo>
                      <a:cubicBezTo>
                        <a:pt x="117" y="41"/>
                        <a:pt x="117" y="41"/>
                        <a:pt x="117" y="41"/>
                      </a:cubicBezTo>
                      <a:cubicBezTo>
                        <a:pt x="117" y="41"/>
                        <a:pt x="117" y="41"/>
                        <a:pt x="117" y="41"/>
                      </a:cubicBezTo>
                      <a:cubicBezTo>
                        <a:pt x="117" y="41"/>
                        <a:pt x="117" y="41"/>
                        <a:pt x="117" y="41"/>
                      </a:cubicBezTo>
                      <a:cubicBezTo>
                        <a:pt x="117" y="41"/>
                        <a:pt x="117" y="41"/>
                        <a:pt x="117" y="41"/>
                      </a:cubicBezTo>
                      <a:cubicBezTo>
                        <a:pt x="117" y="41"/>
                        <a:pt x="117" y="41"/>
                        <a:pt x="116" y="41"/>
                      </a:cubicBezTo>
                      <a:cubicBezTo>
                        <a:pt x="116" y="41"/>
                        <a:pt x="116" y="41"/>
                        <a:pt x="116" y="41"/>
                      </a:cubicBezTo>
                      <a:cubicBezTo>
                        <a:pt x="116" y="41"/>
                        <a:pt x="116" y="41"/>
                        <a:pt x="116" y="41"/>
                      </a:cubicBezTo>
                      <a:cubicBezTo>
                        <a:pt x="116" y="41"/>
                        <a:pt x="116" y="41"/>
                        <a:pt x="116" y="41"/>
                      </a:cubicBezTo>
                      <a:cubicBezTo>
                        <a:pt x="116" y="41"/>
                        <a:pt x="116" y="41"/>
                        <a:pt x="116" y="41"/>
                      </a:cubicBezTo>
                      <a:cubicBezTo>
                        <a:pt x="116" y="41"/>
                        <a:pt x="116" y="41"/>
                        <a:pt x="116" y="41"/>
                      </a:cubicBezTo>
                      <a:cubicBezTo>
                        <a:pt x="116" y="41"/>
                        <a:pt x="116" y="41"/>
                        <a:pt x="116" y="41"/>
                      </a:cubicBezTo>
                      <a:cubicBezTo>
                        <a:pt x="116" y="41"/>
                        <a:pt x="116" y="41"/>
                        <a:pt x="116" y="41"/>
                      </a:cubicBezTo>
                      <a:cubicBezTo>
                        <a:pt x="116" y="41"/>
                        <a:pt x="116" y="41"/>
                        <a:pt x="116" y="40"/>
                      </a:cubicBezTo>
                      <a:cubicBezTo>
                        <a:pt x="116" y="40"/>
                        <a:pt x="116" y="40"/>
                        <a:pt x="116" y="40"/>
                      </a:cubicBezTo>
                      <a:cubicBezTo>
                        <a:pt x="116" y="40"/>
                        <a:pt x="116" y="40"/>
                        <a:pt x="116" y="40"/>
                      </a:cubicBezTo>
                      <a:cubicBezTo>
                        <a:pt x="116" y="40"/>
                        <a:pt x="116" y="40"/>
                        <a:pt x="116" y="40"/>
                      </a:cubicBezTo>
                      <a:cubicBezTo>
                        <a:pt x="116" y="40"/>
                        <a:pt x="116" y="40"/>
                        <a:pt x="116" y="40"/>
                      </a:cubicBezTo>
                      <a:cubicBezTo>
                        <a:pt x="116" y="40"/>
                        <a:pt x="116" y="40"/>
                        <a:pt x="116" y="40"/>
                      </a:cubicBezTo>
                      <a:cubicBezTo>
                        <a:pt x="116" y="40"/>
                        <a:pt x="116" y="40"/>
                        <a:pt x="116" y="40"/>
                      </a:cubicBezTo>
                      <a:cubicBezTo>
                        <a:pt x="116" y="40"/>
                        <a:pt x="116" y="40"/>
                        <a:pt x="116" y="40"/>
                      </a:cubicBezTo>
                      <a:cubicBezTo>
                        <a:pt x="116" y="40"/>
                        <a:pt x="116" y="40"/>
                        <a:pt x="116" y="40"/>
                      </a:cubicBezTo>
                      <a:cubicBezTo>
                        <a:pt x="116" y="40"/>
                        <a:pt x="116" y="40"/>
                        <a:pt x="116" y="40"/>
                      </a:cubicBezTo>
                      <a:cubicBezTo>
                        <a:pt x="116" y="40"/>
                        <a:pt x="116" y="40"/>
                        <a:pt x="116" y="39"/>
                      </a:cubicBezTo>
                      <a:cubicBezTo>
                        <a:pt x="116" y="39"/>
                        <a:pt x="116" y="39"/>
                        <a:pt x="116" y="39"/>
                      </a:cubicBezTo>
                      <a:cubicBezTo>
                        <a:pt x="116" y="39"/>
                        <a:pt x="116" y="39"/>
                        <a:pt x="116" y="39"/>
                      </a:cubicBezTo>
                      <a:cubicBezTo>
                        <a:pt x="116" y="39"/>
                        <a:pt x="116" y="39"/>
                        <a:pt x="116" y="39"/>
                      </a:cubicBezTo>
                      <a:cubicBezTo>
                        <a:pt x="116" y="39"/>
                        <a:pt x="116" y="39"/>
                        <a:pt x="116" y="39"/>
                      </a:cubicBezTo>
                      <a:cubicBezTo>
                        <a:pt x="116" y="39"/>
                        <a:pt x="116" y="39"/>
                        <a:pt x="116" y="39"/>
                      </a:cubicBezTo>
                      <a:cubicBezTo>
                        <a:pt x="116" y="38"/>
                        <a:pt x="116" y="38"/>
                        <a:pt x="116" y="38"/>
                      </a:cubicBezTo>
                      <a:cubicBezTo>
                        <a:pt x="116" y="38"/>
                        <a:pt x="116" y="38"/>
                        <a:pt x="116" y="38"/>
                      </a:cubicBezTo>
                      <a:cubicBezTo>
                        <a:pt x="116" y="38"/>
                        <a:pt x="116" y="38"/>
                        <a:pt x="116" y="38"/>
                      </a:cubicBezTo>
                      <a:cubicBezTo>
                        <a:pt x="116" y="38"/>
                        <a:pt x="116" y="38"/>
                        <a:pt x="116" y="38"/>
                      </a:cubicBezTo>
                      <a:cubicBezTo>
                        <a:pt x="116" y="38"/>
                        <a:pt x="116" y="38"/>
                        <a:pt x="116" y="38"/>
                      </a:cubicBezTo>
                      <a:cubicBezTo>
                        <a:pt x="115" y="38"/>
                        <a:pt x="115" y="38"/>
                        <a:pt x="115" y="38"/>
                      </a:cubicBezTo>
                      <a:cubicBezTo>
                        <a:pt x="115" y="38"/>
                        <a:pt x="115" y="38"/>
                        <a:pt x="115" y="38"/>
                      </a:cubicBezTo>
                      <a:cubicBezTo>
                        <a:pt x="115" y="38"/>
                        <a:pt x="115" y="38"/>
                        <a:pt x="115" y="38"/>
                      </a:cubicBezTo>
                      <a:cubicBezTo>
                        <a:pt x="115" y="38"/>
                        <a:pt x="115" y="38"/>
                        <a:pt x="115" y="38"/>
                      </a:cubicBezTo>
                      <a:cubicBezTo>
                        <a:pt x="115" y="38"/>
                        <a:pt x="115" y="38"/>
                        <a:pt x="115" y="38"/>
                      </a:cubicBezTo>
                      <a:cubicBezTo>
                        <a:pt x="115" y="38"/>
                        <a:pt x="115" y="38"/>
                        <a:pt x="115" y="38"/>
                      </a:cubicBezTo>
                      <a:cubicBezTo>
                        <a:pt x="115" y="38"/>
                        <a:pt x="115" y="38"/>
                        <a:pt x="115" y="38"/>
                      </a:cubicBezTo>
                      <a:cubicBezTo>
                        <a:pt x="115" y="38"/>
                        <a:pt x="115" y="38"/>
                        <a:pt x="114" y="3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13" y="38"/>
                        <a:pt x="113" y="38"/>
                        <a:pt x="113" y="38"/>
                      </a:cubicBezTo>
                      <a:cubicBezTo>
                        <a:pt x="113" y="38"/>
                        <a:pt x="113" y="38"/>
                        <a:pt x="113" y="38"/>
                      </a:cubicBezTo>
                      <a:cubicBezTo>
                        <a:pt x="113" y="38"/>
                        <a:pt x="113" y="38"/>
                        <a:pt x="113" y="38"/>
                      </a:cubicBezTo>
                      <a:cubicBezTo>
                        <a:pt x="113" y="38"/>
                        <a:pt x="113" y="38"/>
                        <a:pt x="113" y="38"/>
                      </a:cubicBezTo>
                      <a:cubicBezTo>
                        <a:pt x="113" y="38"/>
                        <a:pt x="113" y="38"/>
                        <a:pt x="113" y="38"/>
                      </a:cubicBezTo>
                      <a:cubicBezTo>
                        <a:pt x="113" y="38"/>
                        <a:pt x="113" y="38"/>
                        <a:pt x="113" y="38"/>
                      </a:cubicBezTo>
                      <a:cubicBezTo>
                        <a:pt x="113" y="38"/>
                        <a:pt x="113" y="38"/>
                        <a:pt x="113" y="38"/>
                      </a:cubicBezTo>
                      <a:cubicBezTo>
                        <a:pt x="113" y="38"/>
                        <a:pt x="113" y="38"/>
                        <a:pt x="113" y="38"/>
                      </a:cubicBezTo>
                      <a:cubicBezTo>
                        <a:pt x="113" y="38"/>
                        <a:pt x="113" y="37"/>
                        <a:pt x="113" y="37"/>
                      </a:cubicBezTo>
                      <a:cubicBezTo>
                        <a:pt x="113" y="37"/>
                        <a:pt x="113" y="37"/>
                        <a:pt x="113" y="37"/>
                      </a:cubicBezTo>
                      <a:cubicBezTo>
                        <a:pt x="113" y="37"/>
                        <a:pt x="113" y="37"/>
                        <a:pt x="113" y="37"/>
                      </a:cubicBezTo>
                      <a:cubicBezTo>
                        <a:pt x="113" y="37"/>
                        <a:pt x="113" y="37"/>
                        <a:pt x="112" y="37"/>
                      </a:cubicBezTo>
                      <a:cubicBezTo>
                        <a:pt x="112" y="37"/>
                        <a:pt x="112" y="37"/>
                        <a:pt x="112" y="37"/>
                      </a:cubicBezTo>
                      <a:cubicBezTo>
                        <a:pt x="112" y="37"/>
                        <a:pt x="112" y="37"/>
                        <a:pt x="112" y="37"/>
                      </a:cubicBezTo>
                      <a:cubicBezTo>
                        <a:pt x="112" y="37"/>
                        <a:pt x="112" y="37"/>
                        <a:pt x="112" y="37"/>
                      </a:cubicBezTo>
                      <a:cubicBezTo>
                        <a:pt x="112" y="37"/>
                        <a:pt x="112" y="37"/>
                        <a:pt x="112" y="37"/>
                      </a:cubicBezTo>
                      <a:cubicBezTo>
                        <a:pt x="112" y="37"/>
                        <a:pt x="112" y="37"/>
                        <a:pt x="111" y="37"/>
                      </a:cubicBezTo>
                      <a:cubicBezTo>
                        <a:pt x="111" y="37"/>
                        <a:pt x="111" y="37"/>
                        <a:pt x="111" y="37"/>
                      </a:cubicBezTo>
                      <a:cubicBezTo>
                        <a:pt x="111" y="37"/>
                        <a:pt x="111" y="37"/>
                        <a:pt x="111" y="37"/>
                      </a:cubicBezTo>
                      <a:cubicBezTo>
                        <a:pt x="111" y="37"/>
                        <a:pt x="111" y="37"/>
                        <a:pt x="111" y="37"/>
                      </a:cubicBezTo>
                      <a:cubicBezTo>
                        <a:pt x="111" y="37"/>
                        <a:pt x="111" y="37"/>
                        <a:pt x="111" y="37"/>
                      </a:cubicBezTo>
                      <a:cubicBezTo>
                        <a:pt x="111" y="37"/>
                        <a:pt x="111" y="37"/>
                        <a:pt x="111" y="37"/>
                      </a:cubicBezTo>
                      <a:cubicBezTo>
                        <a:pt x="111" y="37"/>
                        <a:pt x="111" y="37"/>
                        <a:pt x="111" y="37"/>
                      </a:cubicBezTo>
                      <a:cubicBezTo>
                        <a:pt x="111" y="38"/>
                        <a:pt x="111" y="38"/>
                        <a:pt x="110" y="38"/>
                      </a:cubicBezTo>
                      <a:cubicBezTo>
                        <a:pt x="110" y="38"/>
                        <a:pt x="110" y="38"/>
                        <a:pt x="110" y="38"/>
                      </a:cubicBezTo>
                      <a:cubicBezTo>
                        <a:pt x="110" y="38"/>
                        <a:pt x="110" y="38"/>
                        <a:pt x="110" y="38"/>
                      </a:cubicBezTo>
                      <a:cubicBezTo>
                        <a:pt x="110" y="38"/>
                        <a:pt x="110" y="38"/>
                        <a:pt x="110" y="38"/>
                      </a:cubicBezTo>
                      <a:cubicBezTo>
                        <a:pt x="110" y="39"/>
                        <a:pt x="110" y="39"/>
                        <a:pt x="110" y="39"/>
                      </a:cubicBezTo>
                      <a:cubicBezTo>
                        <a:pt x="110" y="39"/>
                        <a:pt x="110" y="39"/>
                        <a:pt x="110" y="39"/>
                      </a:cubicBezTo>
                      <a:cubicBezTo>
                        <a:pt x="110" y="39"/>
                        <a:pt x="110" y="39"/>
                        <a:pt x="110" y="39"/>
                      </a:cubicBezTo>
                      <a:cubicBezTo>
                        <a:pt x="110" y="39"/>
                        <a:pt x="110" y="39"/>
                        <a:pt x="110" y="39"/>
                      </a:cubicBezTo>
                      <a:cubicBezTo>
                        <a:pt x="110" y="39"/>
                        <a:pt x="110" y="39"/>
                        <a:pt x="110" y="39"/>
                      </a:cubicBezTo>
                      <a:cubicBezTo>
                        <a:pt x="110" y="39"/>
                        <a:pt x="110" y="39"/>
                        <a:pt x="110" y="39"/>
                      </a:cubicBezTo>
                      <a:cubicBezTo>
                        <a:pt x="110" y="39"/>
                        <a:pt x="110" y="39"/>
                        <a:pt x="110" y="39"/>
                      </a:cubicBezTo>
                      <a:cubicBezTo>
                        <a:pt x="110" y="39"/>
                        <a:pt x="110" y="39"/>
                        <a:pt x="110" y="39"/>
                      </a:cubicBezTo>
                      <a:cubicBezTo>
                        <a:pt x="110" y="39"/>
                        <a:pt x="110" y="39"/>
                        <a:pt x="110" y="39"/>
                      </a:cubicBezTo>
                      <a:cubicBezTo>
                        <a:pt x="110" y="39"/>
                        <a:pt x="110" y="39"/>
                        <a:pt x="110" y="39"/>
                      </a:cubicBezTo>
                      <a:cubicBezTo>
                        <a:pt x="110" y="39"/>
                        <a:pt x="110" y="39"/>
                        <a:pt x="110" y="39"/>
                      </a:cubicBezTo>
                      <a:cubicBezTo>
                        <a:pt x="109" y="39"/>
                        <a:pt x="109" y="39"/>
                        <a:pt x="109" y="39"/>
                      </a:cubicBezTo>
                      <a:cubicBezTo>
                        <a:pt x="109" y="39"/>
                        <a:pt x="109" y="39"/>
                        <a:pt x="109" y="39"/>
                      </a:cubicBezTo>
                      <a:cubicBezTo>
                        <a:pt x="109" y="39"/>
                        <a:pt x="109" y="39"/>
                        <a:pt x="109" y="39"/>
                      </a:cubicBezTo>
                      <a:cubicBezTo>
                        <a:pt x="109" y="40"/>
                        <a:pt x="109" y="40"/>
                        <a:pt x="109" y="40"/>
                      </a:cubicBezTo>
                      <a:cubicBezTo>
                        <a:pt x="109" y="40"/>
                        <a:pt x="109" y="40"/>
                        <a:pt x="109" y="40"/>
                      </a:cubicBezTo>
                      <a:cubicBezTo>
                        <a:pt x="109" y="40"/>
                        <a:pt x="109" y="40"/>
                        <a:pt x="109" y="40"/>
                      </a:cubicBezTo>
                      <a:cubicBezTo>
                        <a:pt x="109" y="40"/>
                        <a:pt x="109" y="40"/>
                        <a:pt x="109" y="40"/>
                      </a:cubicBezTo>
                      <a:cubicBezTo>
                        <a:pt x="108" y="40"/>
                        <a:pt x="108" y="40"/>
                        <a:pt x="108" y="40"/>
                      </a:cubicBezTo>
                      <a:cubicBezTo>
                        <a:pt x="108" y="40"/>
                        <a:pt x="108" y="40"/>
                        <a:pt x="108" y="40"/>
                      </a:cubicBezTo>
                      <a:cubicBezTo>
                        <a:pt x="108" y="40"/>
                        <a:pt x="108" y="40"/>
                        <a:pt x="108" y="40"/>
                      </a:cubicBezTo>
                      <a:cubicBezTo>
                        <a:pt x="108" y="40"/>
                        <a:pt x="108" y="40"/>
                        <a:pt x="108" y="40"/>
                      </a:cubicBezTo>
                      <a:cubicBezTo>
                        <a:pt x="108" y="40"/>
                        <a:pt x="108" y="40"/>
                        <a:pt x="108" y="40"/>
                      </a:cubicBezTo>
                      <a:cubicBezTo>
                        <a:pt x="108" y="40"/>
                        <a:pt x="108" y="40"/>
                        <a:pt x="108" y="41"/>
                      </a:cubicBezTo>
                      <a:cubicBezTo>
                        <a:pt x="108" y="41"/>
                        <a:pt x="108" y="41"/>
                        <a:pt x="108" y="41"/>
                      </a:cubicBezTo>
                      <a:cubicBezTo>
                        <a:pt x="108" y="41"/>
                        <a:pt x="108" y="41"/>
                        <a:pt x="108" y="41"/>
                      </a:cubicBezTo>
                      <a:cubicBezTo>
                        <a:pt x="108" y="41"/>
                        <a:pt x="108" y="41"/>
                        <a:pt x="108" y="41"/>
                      </a:cubicBezTo>
                      <a:cubicBezTo>
                        <a:pt x="108" y="41"/>
                        <a:pt x="108" y="41"/>
                        <a:pt x="108" y="41"/>
                      </a:cubicBezTo>
                      <a:cubicBezTo>
                        <a:pt x="108" y="41"/>
                        <a:pt x="108" y="41"/>
                        <a:pt x="108" y="41"/>
                      </a:cubicBezTo>
                      <a:cubicBezTo>
                        <a:pt x="108" y="41"/>
                        <a:pt x="108" y="41"/>
                        <a:pt x="108" y="41"/>
                      </a:cubicBezTo>
                      <a:cubicBezTo>
                        <a:pt x="108" y="41"/>
                        <a:pt x="108" y="41"/>
                        <a:pt x="108" y="41"/>
                      </a:cubicBezTo>
                      <a:cubicBezTo>
                        <a:pt x="108" y="41"/>
                        <a:pt x="108" y="41"/>
                        <a:pt x="108" y="41"/>
                      </a:cubicBezTo>
                      <a:cubicBezTo>
                        <a:pt x="108" y="41"/>
                        <a:pt x="108" y="41"/>
                        <a:pt x="108" y="41"/>
                      </a:cubicBezTo>
                      <a:cubicBezTo>
                        <a:pt x="108" y="41"/>
                        <a:pt x="108" y="41"/>
                        <a:pt x="108" y="41"/>
                      </a:cubicBezTo>
                      <a:cubicBezTo>
                        <a:pt x="108" y="41"/>
                        <a:pt x="108" y="42"/>
                        <a:pt x="108" y="42"/>
                      </a:cubicBezTo>
                      <a:cubicBezTo>
                        <a:pt x="108" y="42"/>
                        <a:pt x="108" y="42"/>
                        <a:pt x="108" y="42"/>
                      </a:cubicBezTo>
                      <a:cubicBezTo>
                        <a:pt x="108" y="42"/>
                        <a:pt x="108" y="42"/>
                        <a:pt x="108" y="42"/>
                      </a:cubicBezTo>
                      <a:cubicBezTo>
                        <a:pt x="108" y="42"/>
                        <a:pt x="107" y="42"/>
                        <a:pt x="108" y="42"/>
                      </a:cubicBezTo>
                      <a:cubicBezTo>
                        <a:pt x="108" y="42"/>
                        <a:pt x="108" y="42"/>
                        <a:pt x="108" y="42"/>
                      </a:cubicBezTo>
                      <a:cubicBezTo>
                        <a:pt x="108" y="42"/>
                        <a:pt x="108" y="42"/>
                        <a:pt x="108" y="42"/>
                      </a:cubicBezTo>
                      <a:cubicBezTo>
                        <a:pt x="108" y="42"/>
                        <a:pt x="108" y="42"/>
                        <a:pt x="108" y="42"/>
                      </a:cubicBezTo>
                      <a:cubicBezTo>
                        <a:pt x="108" y="42"/>
                        <a:pt x="108" y="42"/>
                        <a:pt x="108" y="42"/>
                      </a:cubicBezTo>
                      <a:cubicBezTo>
                        <a:pt x="108" y="42"/>
                        <a:pt x="108" y="42"/>
                        <a:pt x="108" y="42"/>
                      </a:cubicBezTo>
                      <a:cubicBezTo>
                        <a:pt x="108" y="42"/>
                        <a:pt x="108" y="42"/>
                        <a:pt x="108" y="42"/>
                      </a:cubicBezTo>
                      <a:cubicBezTo>
                        <a:pt x="108" y="42"/>
                        <a:pt x="108" y="42"/>
                        <a:pt x="108" y="42"/>
                      </a:cubicBezTo>
                      <a:cubicBezTo>
                        <a:pt x="108" y="42"/>
                        <a:pt x="108" y="42"/>
                        <a:pt x="108" y="43"/>
                      </a:cubicBezTo>
                      <a:cubicBezTo>
                        <a:pt x="108" y="43"/>
                        <a:pt x="108" y="43"/>
                        <a:pt x="108" y="43"/>
                      </a:cubicBezTo>
                      <a:cubicBezTo>
                        <a:pt x="108" y="43"/>
                        <a:pt x="107" y="42"/>
                        <a:pt x="107" y="42"/>
                      </a:cubicBezTo>
                      <a:cubicBezTo>
                        <a:pt x="107" y="42"/>
                        <a:pt x="107" y="42"/>
                        <a:pt x="107" y="42"/>
                      </a:cubicBezTo>
                      <a:cubicBezTo>
                        <a:pt x="107" y="42"/>
                        <a:pt x="107" y="42"/>
                        <a:pt x="107" y="42"/>
                      </a:cubicBezTo>
                      <a:cubicBezTo>
                        <a:pt x="107" y="42"/>
                        <a:pt x="107" y="42"/>
                        <a:pt x="107" y="42"/>
                      </a:cubicBezTo>
                      <a:cubicBezTo>
                        <a:pt x="107" y="43"/>
                        <a:pt x="107" y="43"/>
                        <a:pt x="107" y="43"/>
                      </a:cubicBezTo>
                      <a:cubicBezTo>
                        <a:pt x="107" y="43"/>
                        <a:pt x="107" y="43"/>
                        <a:pt x="107" y="43"/>
                      </a:cubicBezTo>
                      <a:cubicBezTo>
                        <a:pt x="107" y="43"/>
                        <a:pt x="107" y="43"/>
                        <a:pt x="107" y="43"/>
                      </a:cubicBezTo>
                      <a:cubicBezTo>
                        <a:pt x="107" y="43"/>
                        <a:pt x="107" y="43"/>
                        <a:pt x="107" y="43"/>
                      </a:cubicBezTo>
                      <a:cubicBezTo>
                        <a:pt x="107" y="43"/>
                        <a:pt x="107" y="43"/>
                        <a:pt x="107" y="43"/>
                      </a:cubicBezTo>
                      <a:cubicBezTo>
                        <a:pt x="107" y="43"/>
                        <a:pt x="107" y="43"/>
                        <a:pt x="107" y="43"/>
                      </a:cubicBezTo>
                      <a:cubicBezTo>
                        <a:pt x="106" y="43"/>
                        <a:pt x="106" y="43"/>
                        <a:pt x="106" y="43"/>
                      </a:cubicBezTo>
                      <a:cubicBezTo>
                        <a:pt x="106" y="43"/>
                        <a:pt x="106" y="43"/>
                        <a:pt x="106" y="43"/>
                      </a:cubicBezTo>
                      <a:cubicBezTo>
                        <a:pt x="106" y="43"/>
                        <a:pt x="106" y="43"/>
                        <a:pt x="106" y="43"/>
                      </a:cubicBezTo>
                      <a:cubicBezTo>
                        <a:pt x="106" y="43"/>
                        <a:pt x="106" y="43"/>
                        <a:pt x="106" y="43"/>
                      </a:cubicBezTo>
                      <a:cubicBezTo>
                        <a:pt x="106" y="43"/>
                        <a:pt x="106" y="43"/>
                        <a:pt x="106" y="43"/>
                      </a:cubicBezTo>
                      <a:cubicBezTo>
                        <a:pt x="106" y="43"/>
                        <a:pt x="106" y="43"/>
                        <a:pt x="106" y="43"/>
                      </a:cubicBezTo>
                      <a:cubicBezTo>
                        <a:pt x="106" y="43"/>
                        <a:pt x="106" y="43"/>
                        <a:pt x="106" y="43"/>
                      </a:cubicBezTo>
                      <a:cubicBezTo>
                        <a:pt x="106" y="43"/>
                        <a:pt x="106" y="43"/>
                        <a:pt x="106" y="43"/>
                      </a:cubicBezTo>
                      <a:cubicBezTo>
                        <a:pt x="106" y="43"/>
                        <a:pt x="106" y="43"/>
                        <a:pt x="106" y="43"/>
                      </a:cubicBezTo>
                      <a:cubicBezTo>
                        <a:pt x="105" y="43"/>
                        <a:pt x="105" y="43"/>
                        <a:pt x="105" y="44"/>
                      </a:cubicBezTo>
                      <a:cubicBezTo>
                        <a:pt x="105" y="44"/>
                        <a:pt x="105" y="44"/>
                        <a:pt x="105" y="44"/>
                      </a:cubicBezTo>
                      <a:cubicBezTo>
                        <a:pt x="105" y="44"/>
                        <a:pt x="105" y="44"/>
                        <a:pt x="105" y="44"/>
                      </a:cubicBezTo>
                      <a:cubicBezTo>
                        <a:pt x="105" y="44"/>
                        <a:pt x="105" y="44"/>
                        <a:pt x="105" y="44"/>
                      </a:cubicBezTo>
                      <a:cubicBezTo>
                        <a:pt x="105" y="44"/>
                        <a:pt x="105" y="44"/>
                        <a:pt x="105" y="44"/>
                      </a:cubicBezTo>
                      <a:cubicBezTo>
                        <a:pt x="105" y="44"/>
                        <a:pt x="105" y="44"/>
                        <a:pt x="105" y="44"/>
                      </a:cubicBezTo>
                      <a:cubicBezTo>
                        <a:pt x="105" y="44"/>
                        <a:pt x="105" y="44"/>
                        <a:pt x="104" y="44"/>
                      </a:cubicBezTo>
                      <a:cubicBezTo>
                        <a:pt x="104" y="44"/>
                        <a:pt x="104" y="44"/>
                        <a:pt x="104" y="44"/>
                      </a:cubicBezTo>
                      <a:cubicBezTo>
                        <a:pt x="104" y="44"/>
                        <a:pt x="104" y="44"/>
                        <a:pt x="104" y="44"/>
                      </a:cubicBezTo>
                      <a:cubicBezTo>
                        <a:pt x="104" y="44"/>
                        <a:pt x="104" y="44"/>
                        <a:pt x="104" y="45"/>
                      </a:cubicBezTo>
                      <a:cubicBezTo>
                        <a:pt x="104" y="45"/>
                        <a:pt x="104" y="45"/>
                        <a:pt x="104" y="45"/>
                      </a:cubicBezTo>
                      <a:cubicBezTo>
                        <a:pt x="104" y="45"/>
                        <a:pt x="104" y="45"/>
                        <a:pt x="104" y="45"/>
                      </a:cubicBezTo>
                      <a:cubicBezTo>
                        <a:pt x="104" y="45"/>
                        <a:pt x="104" y="45"/>
                        <a:pt x="104" y="45"/>
                      </a:cubicBezTo>
                      <a:cubicBezTo>
                        <a:pt x="104" y="45"/>
                        <a:pt x="104" y="45"/>
                        <a:pt x="104" y="45"/>
                      </a:cubicBezTo>
                      <a:cubicBezTo>
                        <a:pt x="104" y="45"/>
                        <a:pt x="104" y="46"/>
                        <a:pt x="104" y="46"/>
                      </a:cubicBezTo>
                      <a:cubicBezTo>
                        <a:pt x="104" y="46"/>
                        <a:pt x="104" y="46"/>
                        <a:pt x="104" y="46"/>
                      </a:cubicBezTo>
                      <a:cubicBezTo>
                        <a:pt x="104" y="46"/>
                        <a:pt x="104" y="46"/>
                        <a:pt x="104" y="46"/>
                      </a:cubicBezTo>
                      <a:cubicBezTo>
                        <a:pt x="104" y="46"/>
                        <a:pt x="104" y="46"/>
                        <a:pt x="104" y="47"/>
                      </a:cubicBezTo>
                      <a:cubicBezTo>
                        <a:pt x="104" y="47"/>
                        <a:pt x="104" y="47"/>
                        <a:pt x="104" y="47"/>
                      </a:cubicBezTo>
                      <a:cubicBezTo>
                        <a:pt x="104" y="47"/>
                        <a:pt x="104" y="47"/>
                        <a:pt x="104" y="47"/>
                      </a:cubicBezTo>
                      <a:cubicBezTo>
                        <a:pt x="104" y="48"/>
                        <a:pt x="104" y="48"/>
                        <a:pt x="104" y="48"/>
                      </a:cubicBezTo>
                      <a:cubicBezTo>
                        <a:pt x="104" y="48"/>
                        <a:pt x="104" y="48"/>
                        <a:pt x="104" y="48"/>
                      </a:cubicBezTo>
                      <a:cubicBezTo>
                        <a:pt x="103" y="48"/>
                        <a:pt x="103" y="48"/>
                        <a:pt x="103" y="48"/>
                      </a:cubicBezTo>
                      <a:cubicBezTo>
                        <a:pt x="103" y="48"/>
                        <a:pt x="103" y="48"/>
                        <a:pt x="103" y="48"/>
                      </a:cubicBezTo>
                      <a:cubicBezTo>
                        <a:pt x="103" y="48"/>
                        <a:pt x="103" y="48"/>
                        <a:pt x="103" y="48"/>
                      </a:cubicBezTo>
                      <a:cubicBezTo>
                        <a:pt x="103" y="48"/>
                        <a:pt x="103" y="48"/>
                        <a:pt x="103" y="48"/>
                      </a:cubicBezTo>
                      <a:cubicBezTo>
                        <a:pt x="103" y="48"/>
                        <a:pt x="103" y="49"/>
                        <a:pt x="103" y="49"/>
                      </a:cubicBezTo>
                      <a:cubicBezTo>
                        <a:pt x="103" y="49"/>
                        <a:pt x="103" y="49"/>
                        <a:pt x="103" y="49"/>
                      </a:cubicBezTo>
                      <a:cubicBezTo>
                        <a:pt x="103" y="49"/>
                        <a:pt x="103" y="49"/>
                        <a:pt x="103" y="49"/>
                      </a:cubicBezTo>
                      <a:cubicBezTo>
                        <a:pt x="103" y="49"/>
                        <a:pt x="103" y="49"/>
                        <a:pt x="103" y="49"/>
                      </a:cubicBezTo>
                      <a:cubicBezTo>
                        <a:pt x="103" y="49"/>
                        <a:pt x="102" y="49"/>
                        <a:pt x="102" y="49"/>
                      </a:cubicBezTo>
                      <a:cubicBezTo>
                        <a:pt x="102" y="49"/>
                        <a:pt x="102" y="49"/>
                        <a:pt x="102" y="49"/>
                      </a:cubicBezTo>
                      <a:cubicBezTo>
                        <a:pt x="102" y="49"/>
                        <a:pt x="102" y="50"/>
                        <a:pt x="102" y="50"/>
                      </a:cubicBezTo>
                      <a:cubicBezTo>
                        <a:pt x="102" y="50"/>
                        <a:pt x="102" y="50"/>
                        <a:pt x="102" y="50"/>
                      </a:cubicBezTo>
                      <a:cubicBezTo>
                        <a:pt x="102" y="50"/>
                        <a:pt x="102" y="50"/>
                        <a:pt x="102" y="50"/>
                      </a:cubicBezTo>
                      <a:cubicBezTo>
                        <a:pt x="102" y="50"/>
                        <a:pt x="102" y="50"/>
                        <a:pt x="102" y="50"/>
                      </a:cubicBezTo>
                      <a:cubicBezTo>
                        <a:pt x="102" y="50"/>
                        <a:pt x="102" y="50"/>
                        <a:pt x="102" y="50"/>
                      </a:cubicBezTo>
                      <a:cubicBezTo>
                        <a:pt x="102" y="50"/>
                        <a:pt x="102" y="50"/>
                        <a:pt x="102" y="50"/>
                      </a:cubicBezTo>
                      <a:cubicBezTo>
                        <a:pt x="102" y="50"/>
                        <a:pt x="101" y="50"/>
                        <a:pt x="101" y="50"/>
                      </a:cubicBezTo>
                      <a:cubicBezTo>
                        <a:pt x="101" y="50"/>
                        <a:pt x="101" y="50"/>
                        <a:pt x="101" y="51"/>
                      </a:cubicBezTo>
                      <a:cubicBezTo>
                        <a:pt x="101" y="51"/>
                        <a:pt x="101" y="51"/>
                        <a:pt x="101" y="51"/>
                      </a:cubicBezTo>
                      <a:cubicBezTo>
                        <a:pt x="101" y="51"/>
                        <a:pt x="101" y="51"/>
                        <a:pt x="101" y="51"/>
                      </a:cubicBezTo>
                      <a:cubicBezTo>
                        <a:pt x="101" y="51"/>
                        <a:pt x="101" y="51"/>
                        <a:pt x="101" y="51"/>
                      </a:cubicBezTo>
                      <a:cubicBezTo>
                        <a:pt x="100" y="51"/>
                        <a:pt x="100" y="51"/>
                        <a:pt x="100" y="51"/>
                      </a:cubicBezTo>
                      <a:cubicBezTo>
                        <a:pt x="100" y="51"/>
                        <a:pt x="100" y="51"/>
                        <a:pt x="100" y="51"/>
                      </a:cubicBezTo>
                      <a:cubicBezTo>
                        <a:pt x="100" y="51"/>
                        <a:pt x="100" y="51"/>
                        <a:pt x="100" y="51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52"/>
                        <a:pt x="98" y="52"/>
                        <a:pt x="98" y="52"/>
                      </a:cubicBezTo>
                      <a:cubicBezTo>
                        <a:pt x="98" y="52"/>
                        <a:pt x="98" y="52"/>
                        <a:pt x="98" y="52"/>
                      </a:cubicBezTo>
                      <a:cubicBezTo>
                        <a:pt x="98" y="52"/>
                        <a:pt x="98" y="52"/>
                        <a:pt x="98" y="52"/>
                      </a:cubicBezTo>
                      <a:cubicBezTo>
                        <a:pt x="98" y="52"/>
                        <a:pt x="98" y="52"/>
                        <a:pt x="97" y="52"/>
                      </a:cubicBezTo>
                      <a:cubicBezTo>
                        <a:pt x="97" y="52"/>
                        <a:pt x="97" y="52"/>
                        <a:pt x="97" y="52"/>
                      </a:cubicBezTo>
                      <a:cubicBezTo>
                        <a:pt x="97" y="52"/>
                        <a:pt x="97" y="52"/>
                        <a:pt x="97" y="52"/>
                      </a:cubicBezTo>
                      <a:cubicBezTo>
                        <a:pt x="97" y="52"/>
                        <a:pt x="97" y="52"/>
                        <a:pt x="97" y="52"/>
                      </a:cubicBezTo>
                      <a:cubicBezTo>
                        <a:pt x="97" y="52"/>
                        <a:pt x="97" y="52"/>
                        <a:pt x="97" y="53"/>
                      </a:cubicBezTo>
                      <a:cubicBezTo>
                        <a:pt x="97" y="53"/>
                        <a:pt x="97" y="53"/>
                        <a:pt x="97" y="53"/>
                      </a:cubicBezTo>
                      <a:cubicBezTo>
                        <a:pt x="97" y="53"/>
                        <a:pt x="97" y="53"/>
                        <a:pt x="97" y="53"/>
                      </a:cubicBezTo>
                      <a:cubicBezTo>
                        <a:pt x="96" y="53"/>
                        <a:pt x="96" y="53"/>
                        <a:pt x="96" y="53"/>
                      </a:cubicBezTo>
                      <a:cubicBezTo>
                        <a:pt x="96" y="53"/>
                        <a:pt x="96" y="53"/>
                        <a:pt x="96" y="53"/>
                      </a:cubicBezTo>
                      <a:cubicBezTo>
                        <a:pt x="96" y="53"/>
                        <a:pt x="96" y="53"/>
                        <a:pt x="96" y="53"/>
                      </a:cubicBezTo>
                      <a:cubicBezTo>
                        <a:pt x="96" y="53"/>
                        <a:pt x="96" y="53"/>
                        <a:pt x="96" y="53"/>
                      </a:cubicBezTo>
                      <a:cubicBezTo>
                        <a:pt x="96" y="53"/>
                        <a:pt x="96" y="53"/>
                        <a:pt x="96" y="53"/>
                      </a:cubicBezTo>
                      <a:cubicBezTo>
                        <a:pt x="96" y="53"/>
                        <a:pt x="96" y="53"/>
                        <a:pt x="96" y="53"/>
                      </a:cubicBezTo>
                      <a:cubicBezTo>
                        <a:pt x="96" y="54"/>
                        <a:pt x="96" y="54"/>
                        <a:pt x="96" y="54"/>
                      </a:cubicBezTo>
                      <a:cubicBezTo>
                        <a:pt x="96" y="54"/>
                        <a:pt x="96" y="54"/>
                        <a:pt x="96" y="54"/>
                      </a:cubicBezTo>
                      <a:cubicBezTo>
                        <a:pt x="96" y="54"/>
                        <a:pt x="96" y="54"/>
                        <a:pt x="96" y="54"/>
                      </a:cubicBezTo>
                      <a:cubicBezTo>
                        <a:pt x="96" y="54"/>
                        <a:pt x="96" y="54"/>
                        <a:pt x="96" y="54"/>
                      </a:cubicBezTo>
                      <a:cubicBezTo>
                        <a:pt x="96" y="54"/>
                        <a:pt x="96" y="54"/>
                        <a:pt x="96" y="54"/>
                      </a:cubicBezTo>
                      <a:cubicBezTo>
                        <a:pt x="96" y="54"/>
                        <a:pt x="96" y="54"/>
                        <a:pt x="96" y="55"/>
                      </a:cubicBezTo>
                      <a:cubicBezTo>
                        <a:pt x="96" y="55"/>
                        <a:pt x="96" y="55"/>
                        <a:pt x="96" y="55"/>
                      </a:cubicBezTo>
                      <a:cubicBezTo>
                        <a:pt x="96" y="55"/>
                        <a:pt x="96" y="55"/>
                        <a:pt x="96" y="55"/>
                      </a:cubicBezTo>
                      <a:cubicBezTo>
                        <a:pt x="96" y="55"/>
                        <a:pt x="96" y="55"/>
                        <a:pt x="96" y="55"/>
                      </a:cubicBezTo>
                      <a:cubicBezTo>
                        <a:pt x="96" y="55"/>
                        <a:pt x="96" y="55"/>
                        <a:pt x="96" y="55"/>
                      </a:cubicBezTo>
                      <a:cubicBezTo>
                        <a:pt x="96" y="55"/>
                        <a:pt x="96" y="55"/>
                        <a:pt x="95" y="55"/>
                      </a:cubicBezTo>
                      <a:cubicBezTo>
                        <a:pt x="95" y="55"/>
                        <a:pt x="95" y="55"/>
                        <a:pt x="95" y="55"/>
                      </a:cubicBezTo>
                      <a:cubicBezTo>
                        <a:pt x="95" y="55"/>
                        <a:pt x="95" y="55"/>
                        <a:pt x="95" y="55"/>
                      </a:cubicBezTo>
                      <a:cubicBezTo>
                        <a:pt x="95" y="55"/>
                        <a:pt x="95" y="55"/>
                        <a:pt x="95" y="55"/>
                      </a:cubicBezTo>
                      <a:cubicBezTo>
                        <a:pt x="95" y="55"/>
                        <a:pt x="95" y="55"/>
                        <a:pt x="95" y="55"/>
                      </a:cubicBezTo>
                      <a:cubicBezTo>
                        <a:pt x="95" y="55"/>
                        <a:pt x="95" y="55"/>
                        <a:pt x="95" y="55"/>
                      </a:cubicBezTo>
                      <a:cubicBezTo>
                        <a:pt x="95" y="55"/>
                        <a:pt x="95" y="56"/>
                        <a:pt x="95" y="56"/>
                      </a:cubicBezTo>
                      <a:cubicBezTo>
                        <a:pt x="95" y="56"/>
                        <a:pt x="95" y="56"/>
                        <a:pt x="95" y="56"/>
                      </a:cubicBezTo>
                      <a:cubicBezTo>
                        <a:pt x="95" y="55"/>
                        <a:pt x="95" y="55"/>
                        <a:pt x="95" y="55"/>
                      </a:cubicBezTo>
                      <a:cubicBezTo>
                        <a:pt x="95" y="55"/>
                        <a:pt x="95" y="56"/>
                        <a:pt x="95" y="56"/>
                      </a:cubicBezTo>
                      <a:cubicBezTo>
                        <a:pt x="94" y="56"/>
                        <a:pt x="94" y="56"/>
                        <a:pt x="94" y="56"/>
                      </a:cubicBezTo>
                      <a:cubicBezTo>
                        <a:pt x="94" y="56"/>
                        <a:pt x="95" y="56"/>
                        <a:pt x="95" y="56"/>
                      </a:cubicBezTo>
                      <a:cubicBezTo>
                        <a:pt x="95" y="56"/>
                        <a:pt x="95" y="56"/>
                        <a:pt x="95" y="56"/>
                      </a:cubicBezTo>
                      <a:cubicBezTo>
                        <a:pt x="95" y="56"/>
                        <a:pt x="95" y="56"/>
                        <a:pt x="95" y="56"/>
                      </a:cubicBezTo>
                      <a:cubicBezTo>
                        <a:pt x="94" y="56"/>
                        <a:pt x="94" y="56"/>
                        <a:pt x="94" y="56"/>
                      </a:cubicBezTo>
                      <a:cubicBezTo>
                        <a:pt x="94" y="56"/>
                        <a:pt x="94" y="56"/>
                        <a:pt x="94" y="56"/>
                      </a:cubicBezTo>
                      <a:cubicBezTo>
                        <a:pt x="94" y="56"/>
                        <a:pt x="94" y="57"/>
                        <a:pt x="94" y="57"/>
                      </a:cubicBezTo>
                      <a:cubicBezTo>
                        <a:pt x="94" y="57"/>
                        <a:pt x="94" y="57"/>
                        <a:pt x="94" y="57"/>
                      </a:cubicBezTo>
                      <a:cubicBezTo>
                        <a:pt x="94" y="57"/>
                        <a:pt x="94" y="57"/>
                        <a:pt x="94" y="57"/>
                      </a:cubicBezTo>
                      <a:cubicBezTo>
                        <a:pt x="94" y="57"/>
                        <a:pt x="94" y="57"/>
                        <a:pt x="94" y="57"/>
                      </a:cubicBezTo>
                      <a:cubicBezTo>
                        <a:pt x="94" y="57"/>
                        <a:pt x="94" y="57"/>
                        <a:pt x="94" y="57"/>
                      </a:cubicBezTo>
                      <a:cubicBezTo>
                        <a:pt x="94" y="57"/>
                        <a:pt x="94" y="57"/>
                        <a:pt x="94" y="57"/>
                      </a:cubicBezTo>
                      <a:cubicBezTo>
                        <a:pt x="94" y="57"/>
                        <a:pt x="94" y="57"/>
                        <a:pt x="94" y="58"/>
                      </a:cubicBezTo>
                      <a:cubicBezTo>
                        <a:pt x="94" y="58"/>
                        <a:pt x="94" y="58"/>
                        <a:pt x="94" y="58"/>
                      </a:cubicBezTo>
                      <a:cubicBezTo>
                        <a:pt x="94" y="58"/>
                        <a:pt x="94" y="58"/>
                        <a:pt x="94" y="58"/>
                      </a:cubicBezTo>
                      <a:cubicBezTo>
                        <a:pt x="94" y="58"/>
                        <a:pt x="94" y="58"/>
                        <a:pt x="94" y="58"/>
                      </a:cubicBezTo>
                      <a:cubicBezTo>
                        <a:pt x="94" y="58"/>
                        <a:pt x="94" y="58"/>
                        <a:pt x="94" y="58"/>
                      </a:cubicBezTo>
                      <a:cubicBezTo>
                        <a:pt x="94" y="58"/>
                        <a:pt x="94" y="58"/>
                        <a:pt x="94" y="58"/>
                      </a:cubicBezTo>
                      <a:cubicBezTo>
                        <a:pt x="94" y="58"/>
                        <a:pt x="93" y="58"/>
                        <a:pt x="93" y="58"/>
                      </a:cubicBezTo>
                      <a:cubicBezTo>
                        <a:pt x="93" y="58"/>
                        <a:pt x="93" y="58"/>
                        <a:pt x="93" y="58"/>
                      </a:cubicBezTo>
                      <a:cubicBezTo>
                        <a:pt x="93" y="58"/>
                        <a:pt x="93" y="58"/>
                        <a:pt x="93" y="58"/>
                      </a:cubicBezTo>
                      <a:cubicBezTo>
                        <a:pt x="93" y="58"/>
                        <a:pt x="93" y="58"/>
                        <a:pt x="93" y="58"/>
                      </a:cubicBezTo>
                      <a:cubicBezTo>
                        <a:pt x="93" y="58"/>
                        <a:pt x="93" y="59"/>
                        <a:pt x="93" y="59"/>
                      </a:cubicBezTo>
                      <a:cubicBezTo>
                        <a:pt x="93" y="59"/>
                        <a:pt x="93" y="59"/>
                        <a:pt x="93" y="59"/>
                      </a:cubicBezTo>
                      <a:cubicBezTo>
                        <a:pt x="93" y="59"/>
                        <a:pt x="93" y="59"/>
                        <a:pt x="92" y="59"/>
                      </a:cubicBezTo>
                      <a:cubicBezTo>
                        <a:pt x="92" y="59"/>
                        <a:pt x="92" y="59"/>
                        <a:pt x="92" y="59"/>
                      </a:cubicBezTo>
                      <a:cubicBezTo>
                        <a:pt x="92" y="59"/>
                        <a:pt x="92" y="59"/>
                        <a:pt x="92" y="59"/>
                      </a:cubicBezTo>
                      <a:cubicBezTo>
                        <a:pt x="92" y="60"/>
                        <a:pt x="92" y="60"/>
                        <a:pt x="92" y="60"/>
                      </a:cubicBezTo>
                      <a:cubicBezTo>
                        <a:pt x="92" y="60"/>
                        <a:pt x="92" y="60"/>
                        <a:pt x="92" y="60"/>
                      </a:cubicBezTo>
                      <a:cubicBezTo>
                        <a:pt x="92" y="60"/>
                        <a:pt x="92" y="60"/>
                        <a:pt x="92" y="60"/>
                      </a:cubicBezTo>
                      <a:cubicBezTo>
                        <a:pt x="92" y="60"/>
                        <a:pt x="92" y="60"/>
                        <a:pt x="92" y="60"/>
                      </a:cubicBezTo>
                      <a:cubicBezTo>
                        <a:pt x="92" y="60"/>
                        <a:pt x="92" y="60"/>
                        <a:pt x="92" y="60"/>
                      </a:cubicBezTo>
                      <a:cubicBezTo>
                        <a:pt x="92" y="60"/>
                        <a:pt x="92" y="60"/>
                        <a:pt x="92" y="60"/>
                      </a:cubicBezTo>
                      <a:cubicBezTo>
                        <a:pt x="92" y="60"/>
                        <a:pt x="92" y="60"/>
                        <a:pt x="92" y="60"/>
                      </a:cubicBezTo>
                      <a:cubicBezTo>
                        <a:pt x="92" y="60"/>
                        <a:pt x="92" y="60"/>
                        <a:pt x="92" y="60"/>
                      </a:cubicBezTo>
                      <a:cubicBezTo>
                        <a:pt x="92" y="60"/>
                        <a:pt x="92" y="59"/>
                        <a:pt x="92" y="59"/>
                      </a:cubicBezTo>
                      <a:cubicBezTo>
                        <a:pt x="92" y="59"/>
                        <a:pt x="92" y="59"/>
                        <a:pt x="92" y="59"/>
                      </a:cubicBezTo>
                      <a:cubicBezTo>
                        <a:pt x="92" y="59"/>
                        <a:pt x="92" y="59"/>
                        <a:pt x="92" y="59"/>
                      </a:cubicBezTo>
                      <a:cubicBezTo>
                        <a:pt x="92" y="59"/>
                        <a:pt x="92" y="59"/>
                        <a:pt x="92" y="59"/>
                      </a:cubicBezTo>
                      <a:cubicBezTo>
                        <a:pt x="92" y="59"/>
                        <a:pt x="92" y="59"/>
                        <a:pt x="92" y="59"/>
                      </a:cubicBezTo>
                      <a:cubicBezTo>
                        <a:pt x="92" y="59"/>
                        <a:pt x="92" y="59"/>
                        <a:pt x="92" y="59"/>
                      </a:cubicBezTo>
                      <a:cubicBezTo>
                        <a:pt x="92" y="59"/>
                        <a:pt x="91" y="59"/>
                        <a:pt x="91" y="59"/>
                      </a:cubicBezTo>
                      <a:cubicBezTo>
                        <a:pt x="91" y="59"/>
                        <a:pt x="91" y="59"/>
                        <a:pt x="91" y="59"/>
                      </a:cubicBezTo>
                      <a:cubicBezTo>
                        <a:pt x="91" y="59"/>
                        <a:pt x="91" y="59"/>
                        <a:pt x="91" y="59"/>
                      </a:cubicBezTo>
                      <a:cubicBezTo>
                        <a:pt x="91" y="59"/>
                        <a:pt x="91" y="59"/>
                        <a:pt x="91" y="59"/>
                      </a:cubicBezTo>
                      <a:cubicBezTo>
                        <a:pt x="91" y="59"/>
                        <a:pt x="91" y="59"/>
                        <a:pt x="91" y="60"/>
                      </a:cubicBezTo>
                      <a:cubicBezTo>
                        <a:pt x="91" y="60"/>
                        <a:pt x="91" y="60"/>
                        <a:pt x="91" y="60"/>
                      </a:cubicBezTo>
                      <a:cubicBezTo>
                        <a:pt x="91" y="60"/>
                        <a:pt x="91" y="60"/>
                        <a:pt x="91" y="60"/>
                      </a:cubicBezTo>
                      <a:cubicBezTo>
                        <a:pt x="91" y="60"/>
                        <a:pt x="91" y="60"/>
                        <a:pt x="91" y="60"/>
                      </a:cubicBezTo>
                      <a:cubicBezTo>
                        <a:pt x="91" y="60"/>
                        <a:pt x="91" y="60"/>
                        <a:pt x="91" y="60"/>
                      </a:cubicBezTo>
                      <a:cubicBezTo>
                        <a:pt x="91" y="60"/>
                        <a:pt x="91" y="60"/>
                        <a:pt x="91" y="60"/>
                      </a:cubicBezTo>
                      <a:cubicBezTo>
                        <a:pt x="91" y="60"/>
                        <a:pt x="91" y="60"/>
                        <a:pt x="91" y="60"/>
                      </a:cubicBezTo>
                      <a:cubicBezTo>
                        <a:pt x="91" y="60"/>
                        <a:pt x="90" y="60"/>
                        <a:pt x="90" y="60"/>
                      </a:cubicBezTo>
                      <a:cubicBezTo>
                        <a:pt x="90" y="60"/>
                        <a:pt x="90" y="60"/>
                        <a:pt x="90" y="60"/>
                      </a:cubicBezTo>
                      <a:cubicBezTo>
                        <a:pt x="90" y="60"/>
                        <a:pt x="90" y="60"/>
                        <a:pt x="90" y="60"/>
                      </a:cubicBezTo>
                      <a:cubicBezTo>
                        <a:pt x="90" y="60"/>
                        <a:pt x="90" y="60"/>
                        <a:pt x="90" y="60"/>
                      </a:cubicBezTo>
                      <a:cubicBezTo>
                        <a:pt x="90" y="60"/>
                        <a:pt x="90" y="60"/>
                        <a:pt x="90" y="60"/>
                      </a:cubicBezTo>
                      <a:cubicBezTo>
                        <a:pt x="90" y="60"/>
                        <a:pt x="90" y="60"/>
                        <a:pt x="90" y="60"/>
                      </a:cubicBezTo>
                      <a:cubicBezTo>
                        <a:pt x="90" y="60"/>
                        <a:pt x="90" y="60"/>
                        <a:pt x="90" y="60"/>
                      </a:cubicBezTo>
                      <a:cubicBezTo>
                        <a:pt x="90" y="60"/>
                        <a:pt x="90" y="60"/>
                        <a:pt x="90" y="60"/>
                      </a:cubicBezTo>
                      <a:cubicBezTo>
                        <a:pt x="90" y="60"/>
                        <a:pt x="90" y="60"/>
                        <a:pt x="90" y="60"/>
                      </a:cubicBezTo>
                      <a:cubicBezTo>
                        <a:pt x="90" y="60"/>
                        <a:pt x="90" y="60"/>
                        <a:pt x="89" y="60"/>
                      </a:cubicBezTo>
                      <a:cubicBezTo>
                        <a:pt x="89" y="60"/>
                        <a:pt x="89" y="60"/>
                        <a:pt x="89" y="60"/>
                      </a:cubicBezTo>
                      <a:cubicBezTo>
                        <a:pt x="89" y="60"/>
                        <a:pt x="89" y="60"/>
                        <a:pt x="89" y="60"/>
                      </a:cubicBezTo>
                      <a:cubicBezTo>
                        <a:pt x="90" y="60"/>
                        <a:pt x="90" y="60"/>
                        <a:pt x="90" y="60"/>
                      </a:cubicBezTo>
                      <a:cubicBezTo>
                        <a:pt x="90" y="60"/>
                        <a:pt x="90" y="60"/>
                        <a:pt x="90" y="60"/>
                      </a:cubicBezTo>
                      <a:cubicBezTo>
                        <a:pt x="90" y="59"/>
                        <a:pt x="90" y="59"/>
                        <a:pt x="90" y="59"/>
                      </a:cubicBezTo>
                      <a:cubicBezTo>
                        <a:pt x="90" y="59"/>
                        <a:pt x="90" y="59"/>
                        <a:pt x="90" y="59"/>
                      </a:cubicBezTo>
                      <a:cubicBezTo>
                        <a:pt x="91" y="59"/>
                        <a:pt x="91" y="59"/>
                        <a:pt x="90" y="59"/>
                      </a:cubicBezTo>
                      <a:cubicBezTo>
                        <a:pt x="90" y="59"/>
                        <a:pt x="90" y="59"/>
                        <a:pt x="90" y="59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7"/>
                        <a:pt x="90" y="57"/>
                        <a:pt x="90" y="57"/>
                      </a:cubicBezTo>
                      <a:cubicBezTo>
                        <a:pt x="90" y="57"/>
                        <a:pt x="90" y="57"/>
                        <a:pt x="90" y="57"/>
                      </a:cubicBezTo>
                      <a:cubicBezTo>
                        <a:pt x="90" y="57"/>
                        <a:pt x="90" y="57"/>
                        <a:pt x="90" y="57"/>
                      </a:cubicBezTo>
                      <a:cubicBezTo>
                        <a:pt x="90" y="57"/>
                        <a:pt x="90" y="57"/>
                        <a:pt x="90" y="57"/>
                      </a:cubicBezTo>
                      <a:cubicBezTo>
                        <a:pt x="90" y="57"/>
                        <a:pt x="90" y="57"/>
                        <a:pt x="90" y="57"/>
                      </a:cubicBezTo>
                      <a:cubicBezTo>
                        <a:pt x="90" y="57"/>
                        <a:pt x="90" y="57"/>
                        <a:pt x="90" y="57"/>
                      </a:cubicBezTo>
                      <a:cubicBezTo>
                        <a:pt x="90" y="57"/>
                        <a:pt x="90" y="57"/>
                        <a:pt x="90" y="57"/>
                      </a:cubicBezTo>
                      <a:cubicBezTo>
                        <a:pt x="90" y="57"/>
                        <a:pt x="90" y="57"/>
                        <a:pt x="90" y="57"/>
                      </a:cubicBezTo>
                      <a:cubicBezTo>
                        <a:pt x="90" y="57"/>
                        <a:pt x="90" y="57"/>
                        <a:pt x="90" y="57"/>
                      </a:cubicBezTo>
                      <a:cubicBezTo>
                        <a:pt x="90" y="56"/>
                        <a:pt x="91" y="56"/>
                        <a:pt x="91" y="56"/>
                      </a:cubicBezTo>
                      <a:cubicBezTo>
                        <a:pt x="91" y="56"/>
                        <a:pt x="91" y="56"/>
                        <a:pt x="91" y="56"/>
                      </a:cubicBezTo>
                      <a:cubicBezTo>
                        <a:pt x="91" y="56"/>
                        <a:pt x="91" y="56"/>
                        <a:pt x="91" y="56"/>
                      </a:cubicBezTo>
                      <a:cubicBezTo>
                        <a:pt x="91" y="56"/>
                        <a:pt x="91" y="55"/>
                        <a:pt x="91" y="55"/>
                      </a:cubicBezTo>
                      <a:cubicBezTo>
                        <a:pt x="91" y="55"/>
                        <a:pt x="91" y="55"/>
                        <a:pt x="91" y="55"/>
                      </a:cubicBezTo>
                      <a:cubicBezTo>
                        <a:pt x="91" y="55"/>
                        <a:pt x="91" y="55"/>
                        <a:pt x="91" y="55"/>
                      </a:cubicBezTo>
                      <a:cubicBezTo>
                        <a:pt x="91" y="55"/>
                        <a:pt x="91" y="55"/>
                        <a:pt x="91" y="55"/>
                      </a:cubicBezTo>
                      <a:cubicBezTo>
                        <a:pt x="91" y="55"/>
                        <a:pt x="92" y="55"/>
                        <a:pt x="92" y="55"/>
                      </a:cubicBezTo>
                      <a:cubicBezTo>
                        <a:pt x="92" y="54"/>
                        <a:pt x="92" y="54"/>
                        <a:pt x="92" y="54"/>
                      </a:cubicBezTo>
                      <a:cubicBezTo>
                        <a:pt x="92" y="54"/>
                        <a:pt x="92" y="54"/>
                        <a:pt x="92" y="54"/>
                      </a:cubicBezTo>
                      <a:cubicBezTo>
                        <a:pt x="92" y="54"/>
                        <a:pt x="92" y="54"/>
                        <a:pt x="92" y="54"/>
                      </a:cubicBezTo>
                      <a:cubicBezTo>
                        <a:pt x="92" y="54"/>
                        <a:pt x="92" y="54"/>
                        <a:pt x="92" y="54"/>
                      </a:cubicBezTo>
                      <a:cubicBezTo>
                        <a:pt x="92" y="54"/>
                        <a:pt x="92" y="54"/>
                        <a:pt x="92" y="54"/>
                      </a:cubicBezTo>
                      <a:cubicBezTo>
                        <a:pt x="92" y="54"/>
                        <a:pt x="92" y="54"/>
                        <a:pt x="92" y="54"/>
                      </a:cubicBezTo>
                      <a:cubicBezTo>
                        <a:pt x="92" y="54"/>
                        <a:pt x="92" y="54"/>
                        <a:pt x="92" y="53"/>
                      </a:cubicBezTo>
                      <a:cubicBezTo>
                        <a:pt x="92" y="53"/>
                        <a:pt x="92" y="53"/>
                        <a:pt x="92" y="53"/>
                      </a:cubicBezTo>
                      <a:cubicBezTo>
                        <a:pt x="92" y="53"/>
                        <a:pt x="92" y="53"/>
                        <a:pt x="92" y="53"/>
                      </a:cubicBezTo>
                      <a:cubicBezTo>
                        <a:pt x="92" y="53"/>
                        <a:pt x="93" y="53"/>
                        <a:pt x="93" y="53"/>
                      </a:cubicBezTo>
                      <a:cubicBezTo>
                        <a:pt x="93" y="53"/>
                        <a:pt x="93" y="53"/>
                        <a:pt x="93" y="53"/>
                      </a:cubicBezTo>
                      <a:cubicBezTo>
                        <a:pt x="93" y="53"/>
                        <a:pt x="93" y="53"/>
                        <a:pt x="93" y="52"/>
                      </a:cubicBezTo>
                      <a:cubicBezTo>
                        <a:pt x="93" y="52"/>
                        <a:pt x="93" y="52"/>
                        <a:pt x="93" y="52"/>
                      </a:cubicBezTo>
                      <a:cubicBezTo>
                        <a:pt x="93" y="52"/>
                        <a:pt x="93" y="52"/>
                        <a:pt x="93" y="52"/>
                      </a:cubicBezTo>
                      <a:cubicBezTo>
                        <a:pt x="93" y="52"/>
                        <a:pt x="93" y="52"/>
                        <a:pt x="93" y="52"/>
                      </a:cubicBezTo>
                      <a:cubicBezTo>
                        <a:pt x="93" y="52"/>
                        <a:pt x="93" y="52"/>
                        <a:pt x="93" y="52"/>
                      </a:cubicBezTo>
                      <a:cubicBezTo>
                        <a:pt x="93" y="52"/>
                        <a:pt x="93" y="52"/>
                        <a:pt x="94" y="52"/>
                      </a:cubicBezTo>
                      <a:cubicBezTo>
                        <a:pt x="94" y="52"/>
                        <a:pt x="94" y="52"/>
                        <a:pt x="94" y="52"/>
                      </a:cubicBezTo>
                      <a:cubicBezTo>
                        <a:pt x="94" y="52"/>
                        <a:pt x="94" y="52"/>
                        <a:pt x="94" y="52"/>
                      </a:cubicBezTo>
                      <a:cubicBezTo>
                        <a:pt x="94" y="51"/>
                        <a:pt x="94" y="51"/>
                        <a:pt x="94" y="51"/>
                      </a:cubicBezTo>
                      <a:cubicBezTo>
                        <a:pt x="93" y="51"/>
                        <a:pt x="93" y="51"/>
                        <a:pt x="93" y="51"/>
                      </a:cubicBezTo>
                      <a:cubicBezTo>
                        <a:pt x="93" y="51"/>
                        <a:pt x="93" y="51"/>
                        <a:pt x="93" y="51"/>
                      </a:cubicBezTo>
                      <a:cubicBezTo>
                        <a:pt x="93" y="51"/>
                        <a:pt x="93" y="51"/>
                        <a:pt x="93" y="51"/>
                      </a:cubicBezTo>
                      <a:cubicBezTo>
                        <a:pt x="93" y="51"/>
                        <a:pt x="93" y="51"/>
                        <a:pt x="93" y="51"/>
                      </a:cubicBezTo>
                      <a:cubicBezTo>
                        <a:pt x="93" y="51"/>
                        <a:pt x="93" y="51"/>
                        <a:pt x="93" y="51"/>
                      </a:cubicBezTo>
                      <a:cubicBezTo>
                        <a:pt x="93" y="51"/>
                        <a:pt x="93" y="51"/>
                        <a:pt x="93" y="51"/>
                      </a:cubicBezTo>
                      <a:cubicBezTo>
                        <a:pt x="93" y="51"/>
                        <a:pt x="93" y="51"/>
                        <a:pt x="93" y="51"/>
                      </a:cubicBezTo>
                      <a:cubicBezTo>
                        <a:pt x="93" y="51"/>
                        <a:pt x="93" y="51"/>
                        <a:pt x="92" y="51"/>
                      </a:cubicBezTo>
                      <a:cubicBezTo>
                        <a:pt x="92" y="51"/>
                        <a:pt x="92" y="51"/>
                        <a:pt x="92" y="51"/>
                      </a:cubicBezTo>
                      <a:cubicBezTo>
                        <a:pt x="92" y="51"/>
                        <a:pt x="92" y="51"/>
                        <a:pt x="92" y="51"/>
                      </a:cubicBezTo>
                      <a:cubicBezTo>
                        <a:pt x="92" y="51"/>
                        <a:pt x="92" y="51"/>
                        <a:pt x="92" y="51"/>
                      </a:cubicBezTo>
                      <a:cubicBezTo>
                        <a:pt x="92" y="51"/>
                        <a:pt x="92" y="51"/>
                        <a:pt x="92" y="51"/>
                      </a:cubicBezTo>
                      <a:cubicBezTo>
                        <a:pt x="92" y="51"/>
                        <a:pt x="92" y="51"/>
                        <a:pt x="92" y="51"/>
                      </a:cubicBezTo>
                      <a:cubicBezTo>
                        <a:pt x="92" y="51"/>
                        <a:pt x="92" y="51"/>
                        <a:pt x="92" y="51"/>
                      </a:cubicBezTo>
                      <a:cubicBezTo>
                        <a:pt x="92" y="51"/>
                        <a:pt x="92" y="51"/>
                        <a:pt x="92" y="51"/>
                      </a:cubicBezTo>
                      <a:cubicBezTo>
                        <a:pt x="92" y="51"/>
                        <a:pt x="92" y="51"/>
                        <a:pt x="92" y="51"/>
                      </a:cubicBezTo>
                      <a:cubicBezTo>
                        <a:pt x="92" y="51"/>
                        <a:pt x="92" y="51"/>
                        <a:pt x="91" y="51"/>
                      </a:cubicBezTo>
                      <a:cubicBezTo>
                        <a:pt x="91" y="50"/>
                        <a:pt x="91" y="50"/>
                        <a:pt x="91" y="50"/>
                      </a:cubicBezTo>
                      <a:cubicBezTo>
                        <a:pt x="91" y="50"/>
                        <a:pt x="91" y="50"/>
                        <a:pt x="91" y="50"/>
                      </a:cubicBezTo>
                      <a:cubicBezTo>
                        <a:pt x="91" y="50"/>
                        <a:pt x="91" y="50"/>
                        <a:pt x="91" y="50"/>
                      </a:cubicBezTo>
                      <a:cubicBezTo>
                        <a:pt x="91" y="50"/>
                        <a:pt x="91" y="50"/>
                        <a:pt x="91" y="50"/>
                      </a:cubicBezTo>
                      <a:cubicBezTo>
                        <a:pt x="91" y="50"/>
                        <a:pt x="91" y="50"/>
                        <a:pt x="91" y="50"/>
                      </a:cubicBezTo>
                      <a:cubicBezTo>
                        <a:pt x="91" y="50"/>
                        <a:pt x="91" y="51"/>
                        <a:pt x="91" y="51"/>
                      </a:cubicBezTo>
                      <a:cubicBezTo>
                        <a:pt x="91" y="51"/>
                        <a:pt x="91" y="51"/>
                        <a:pt x="91" y="51"/>
                      </a:cubicBezTo>
                      <a:cubicBezTo>
                        <a:pt x="91" y="51"/>
                        <a:pt x="91" y="51"/>
                        <a:pt x="91" y="51"/>
                      </a:cubicBezTo>
                      <a:cubicBezTo>
                        <a:pt x="91" y="51"/>
                        <a:pt x="91" y="51"/>
                        <a:pt x="91" y="51"/>
                      </a:cubicBezTo>
                      <a:cubicBezTo>
                        <a:pt x="91" y="51"/>
                        <a:pt x="91" y="50"/>
                        <a:pt x="91" y="50"/>
                      </a:cubicBezTo>
                      <a:cubicBezTo>
                        <a:pt x="91" y="50"/>
                        <a:pt x="91" y="50"/>
                        <a:pt x="91" y="50"/>
                      </a:cubicBezTo>
                      <a:cubicBezTo>
                        <a:pt x="91" y="50"/>
                        <a:pt x="91" y="50"/>
                        <a:pt x="91" y="50"/>
                      </a:cubicBezTo>
                      <a:cubicBezTo>
                        <a:pt x="91" y="50"/>
                        <a:pt x="91" y="50"/>
                        <a:pt x="91" y="50"/>
                      </a:cubicBezTo>
                      <a:cubicBezTo>
                        <a:pt x="91" y="50"/>
                        <a:pt x="91" y="50"/>
                        <a:pt x="91" y="50"/>
                      </a:cubicBezTo>
                      <a:cubicBezTo>
                        <a:pt x="91" y="50"/>
                        <a:pt x="91" y="50"/>
                        <a:pt x="91" y="50"/>
                      </a:cubicBezTo>
                      <a:cubicBezTo>
                        <a:pt x="91" y="50"/>
                        <a:pt x="91" y="50"/>
                        <a:pt x="90" y="50"/>
                      </a:cubicBezTo>
                      <a:cubicBezTo>
                        <a:pt x="90" y="50"/>
                        <a:pt x="90" y="50"/>
                        <a:pt x="90" y="50"/>
                      </a:cubicBezTo>
                      <a:cubicBezTo>
                        <a:pt x="90" y="49"/>
                        <a:pt x="90" y="49"/>
                        <a:pt x="90" y="49"/>
                      </a:cubicBezTo>
                      <a:cubicBezTo>
                        <a:pt x="90" y="49"/>
                        <a:pt x="90" y="49"/>
                        <a:pt x="90" y="49"/>
                      </a:cubicBezTo>
                      <a:cubicBezTo>
                        <a:pt x="90" y="49"/>
                        <a:pt x="90" y="49"/>
                        <a:pt x="90" y="49"/>
                      </a:cubicBezTo>
                      <a:cubicBezTo>
                        <a:pt x="90" y="49"/>
                        <a:pt x="90" y="48"/>
                        <a:pt x="89" y="48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90" y="48"/>
                        <a:pt x="90" y="47"/>
                        <a:pt x="90" y="47"/>
                      </a:cubicBezTo>
                      <a:cubicBezTo>
                        <a:pt x="90" y="47"/>
                        <a:pt x="89" y="47"/>
                        <a:pt x="89" y="47"/>
                      </a:cubicBezTo>
                      <a:cubicBezTo>
                        <a:pt x="89" y="47"/>
                        <a:pt x="89" y="47"/>
                        <a:pt x="89" y="47"/>
                      </a:cubicBezTo>
                      <a:cubicBezTo>
                        <a:pt x="89" y="47"/>
                        <a:pt x="89" y="47"/>
                        <a:pt x="89" y="47"/>
                      </a:cubicBezTo>
                      <a:cubicBezTo>
                        <a:pt x="89" y="47"/>
                        <a:pt x="89" y="47"/>
                        <a:pt x="89" y="47"/>
                      </a:cubicBezTo>
                      <a:cubicBezTo>
                        <a:pt x="89" y="47"/>
                        <a:pt x="89" y="47"/>
                        <a:pt x="89" y="46"/>
                      </a:cubicBezTo>
                      <a:cubicBezTo>
                        <a:pt x="89" y="46"/>
                        <a:pt x="89" y="46"/>
                        <a:pt x="89" y="46"/>
                      </a:cubicBezTo>
                      <a:cubicBezTo>
                        <a:pt x="89" y="46"/>
                        <a:pt x="89" y="46"/>
                        <a:pt x="89" y="46"/>
                      </a:cubicBezTo>
                      <a:cubicBezTo>
                        <a:pt x="89" y="46"/>
                        <a:pt x="89" y="46"/>
                        <a:pt x="89" y="46"/>
                      </a:cubicBezTo>
                      <a:cubicBezTo>
                        <a:pt x="89" y="46"/>
                        <a:pt x="89" y="46"/>
                        <a:pt x="89" y="46"/>
                      </a:cubicBezTo>
                      <a:cubicBezTo>
                        <a:pt x="89" y="46"/>
                        <a:pt x="89" y="46"/>
                        <a:pt x="89" y="46"/>
                      </a:cubicBezTo>
                      <a:cubicBezTo>
                        <a:pt x="89" y="46"/>
                        <a:pt x="89" y="46"/>
                        <a:pt x="88" y="46"/>
                      </a:cubicBezTo>
                      <a:cubicBezTo>
                        <a:pt x="88" y="46"/>
                        <a:pt x="88" y="46"/>
                        <a:pt x="88" y="46"/>
                      </a:cubicBezTo>
                      <a:cubicBezTo>
                        <a:pt x="88" y="46"/>
                        <a:pt x="88" y="46"/>
                        <a:pt x="88" y="46"/>
                      </a:cubicBezTo>
                      <a:cubicBezTo>
                        <a:pt x="88" y="46"/>
                        <a:pt x="88" y="46"/>
                        <a:pt x="88" y="46"/>
                      </a:cubicBezTo>
                      <a:cubicBezTo>
                        <a:pt x="88" y="46"/>
                        <a:pt x="88" y="46"/>
                        <a:pt x="88" y="46"/>
                      </a:cubicBezTo>
                      <a:cubicBezTo>
                        <a:pt x="88" y="46"/>
                        <a:pt x="88" y="46"/>
                        <a:pt x="88" y="46"/>
                      </a:cubicBezTo>
                      <a:cubicBezTo>
                        <a:pt x="88" y="45"/>
                        <a:pt x="88" y="45"/>
                        <a:pt x="88" y="45"/>
                      </a:cubicBezTo>
                      <a:cubicBezTo>
                        <a:pt x="87" y="45"/>
                        <a:pt x="87" y="45"/>
                        <a:pt x="87" y="45"/>
                      </a:cubicBezTo>
                      <a:cubicBezTo>
                        <a:pt x="87" y="45"/>
                        <a:pt x="87" y="45"/>
                        <a:pt x="87" y="45"/>
                      </a:cubicBezTo>
                      <a:cubicBezTo>
                        <a:pt x="87" y="45"/>
                        <a:pt x="87" y="45"/>
                        <a:pt x="87" y="45"/>
                      </a:cubicBezTo>
                      <a:cubicBezTo>
                        <a:pt x="87" y="45"/>
                        <a:pt x="87" y="45"/>
                        <a:pt x="87" y="45"/>
                      </a:cubicBezTo>
                      <a:cubicBezTo>
                        <a:pt x="87" y="45"/>
                        <a:pt x="87" y="45"/>
                        <a:pt x="87" y="45"/>
                      </a:cubicBezTo>
                      <a:cubicBezTo>
                        <a:pt x="87" y="45"/>
                        <a:pt x="86" y="45"/>
                        <a:pt x="86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5" y="45"/>
                        <a:pt x="86" y="45"/>
                        <a:pt x="86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6" y="44"/>
                        <a:pt x="86" y="44"/>
                        <a:pt x="86" y="44"/>
                      </a:cubicBezTo>
                      <a:cubicBezTo>
                        <a:pt x="86" y="44"/>
                        <a:pt x="86" y="44"/>
                        <a:pt x="86" y="44"/>
                      </a:cubicBezTo>
                      <a:cubicBezTo>
                        <a:pt x="86" y="43"/>
                        <a:pt x="86" y="43"/>
                        <a:pt x="87" y="43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7" y="42"/>
                        <a:pt x="88" y="42"/>
                        <a:pt x="88" y="42"/>
                      </a:cubicBezTo>
                      <a:cubicBezTo>
                        <a:pt x="88" y="42"/>
                        <a:pt x="88" y="42"/>
                        <a:pt x="88" y="42"/>
                      </a:cubicBezTo>
                      <a:cubicBezTo>
                        <a:pt x="88" y="42"/>
                        <a:pt x="88" y="42"/>
                        <a:pt x="88" y="42"/>
                      </a:cubicBezTo>
                      <a:cubicBezTo>
                        <a:pt x="88" y="42"/>
                        <a:pt x="88" y="41"/>
                        <a:pt x="88" y="41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0"/>
                      </a:cubicBezTo>
                      <a:cubicBezTo>
                        <a:pt x="87" y="40"/>
                        <a:pt x="87" y="40"/>
                        <a:pt x="87" y="40"/>
                      </a:cubicBezTo>
                      <a:cubicBezTo>
                        <a:pt x="87" y="40"/>
                        <a:pt x="87" y="40"/>
                        <a:pt x="87" y="40"/>
                      </a:cubicBezTo>
                      <a:cubicBezTo>
                        <a:pt x="87" y="40"/>
                        <a:pt x="87" y="40"/>
                        <a:pt x="87" y="40"/>
                      </a:cubicBezTo>
                      <a:cubicBezTo>
                        <a:pt x="87" y="40"/>
                        <a:pt x="87" y="40"/>
                        <a:pt x="87" y="40"/>
                      </a:cubicBezTo>
                      <a:cubicBezTo>
                        <a:pt x="87" y="40"/>
                        <a:pt x="88" y="40"/>
                        <a:pt x="88" y="40"/>
                      </a:cubicBezTo>
                      <a:cubicBezTo>
                        <a:pt x="88" y="40"/>
                        <a:pt x="88" y="40"/>
                        <a:pt x="88" y="40"/>
                      </a:cubicBezTo>
                      <a:cubicBezTo>
                        <a:pt x="88" y="40"/>
                        <a:pt x="88" y="39"/>
                        <a:pt x="88" y="39"/>
                      </a:cubicBezTo>
                      <a:cubicBezTo>
                        <a:pt x="88" y="39"/>
                        <a:pt x="88" y="39"/>
                        <a:pt x="88" y="39"/>
                      </a:cubicBezTo>
                      <a:cubicBezTo>
                        <a:pt x="88" y="39"/>
                        <a:pt x="88" y="39"/>
                        <a:pt x="88" y="39"/>
                      </a:cubicBezTo>
                      <a:cubicBezTo>
                        <a:pt x="88" y="39"/>
                        <a:pt x="88" y="39"/>
                        <a:pt x="88" y="39"/>
                      </a:cubicBezTo>
                      <a:cubicBezTo>
                        <a:pt x="88" y="39"/>
                        <a:pt x="88" y="39"/>
                        <a:pt x="88" y="39"/>
                      </a:cubicBezTo>
                      <a:cubicBezTo>
                        <a:pt x="89" y="39"/>
                        <a:pt x="89" y="39"/>
                        <a:pt x="89" y="38"/>
                      </a:cubicBezTo>
                      <a:cubicBezTo>
                        <a:pt x="89" y="38"/>
                        <a:pt x="89" y="38"/>
                        <a:pt x="89" y="38"/>
                      </a:cubicBezTo>
                      <a:cubicBezTo>
                        <a:pt x="89" y="38"/>
                        <a:pt x="89" y="38"/>
                        <a:pt x="89" y="38"/>
                      </a:cubicBezTo>
                      <a:cubicBezTo>
                        <a:pt x="89" y="38"/>
                        <a:pt x="89" y="38"/>
                        <a:pt x="89" y="38"/>
                      </a:cubicBezTo>
                      <a:cubicBezTo>
                        <a:pt x="89" y="38"/>
                        <a:pt x="89" y="38"/>
                        <a:pt x="89" y="38"/>
                      </a:cubicBezTo>
                      <a:cubicBezTo>
                        <a:pt x="89" y="38"/>
                        <a:pt x="89" y="38"/>
                        <a:pt x="89" y="38"/>
                      </a:cubicBezTo>
                      <a:cubicBezTo>
                        <a:pt x="89" y="38"/>
                        <a:pt x="89" y="38"/>
                        <a:pt x="89" y="38"/>
                      </a:cubicBezTo>
                      <a:cubicBezTo>
                        <a:pt x="90" y="38"/>
                        <a:pt x="89" y="38"/>
                        <a:pt x="89" y="38"/>
                      </a:cubicBezTo>
                      <a:cubicBezTo>
                        <a:pt x="89" y="38"/>
                        <a:pt x="89" y="38"/>
                        <a:pt x="89" y="38"/>
                      </a:cubicBezTo>
                      <a:cubicBezTo>
                        <a:pt x="89" y="38"/>
                        <a:pt x="89" y="38"/>
                        <a:pt x="89" y="38"/>
                      </a:cubicBezTo>
                      <a:cubicBezTo>
                        <a:pt x="89" y="37"/>
                        <a:pt x="89" y="37"/>
                        <a:pt x="89" y="37"/>
                      </a:cubicBezTo>
                      <a:cubicBezTo>
                        <a:pt x="89" y="37"/>
                        <a:pt x="89" y="37"/>
                        <a:pt x="89" y="37"/>
                      </a:cubicBezTo>
                      <a:cubicBezTo>
                        <a:pt x="90" y="37"/>
                        <a:pt x="90" y="37"/>
                        <a:pt x="90" y="37"/>
                      </a:cubicBezTo>
                      <a:cubicBezTo>
                        <a:pt x="90" y="37"/>
                        <a:pt x="90" y="37"/>
                        <a:pt x="90" y="37"/>
                      </a:cubicBezTo>
                      <a:cubicBezTo>
                        <a:pt x="90" y="37"/>
                        <a:pt x="90" y="37"/>
                        <a:pt x="90" y="37"/>
                      </a:cubicBezTo>
                      <a:cubicBezTo>
                        <a:pt x="90" y="37"/>
                        <a:pt x="90" y="37"/>
                        <a:pt x="90" y="37"/>
                      </a:cubicBezTo>
                      <a:cubicBezTo>
                        <a:pt x="90" y="37"/>
                        <a:pt x="90" y="37"/>
                        <a:pt x="90" y="37"/>
                      </a:cubicBezTo>
                      <a:cubicBezTo>
                        <a:pt x="90" y="37"/>
                        <a:pt x="90" y="37"/>
                        <a:pt x="90" y="37"/>
                      </a:cubicBezTo>
                      <a:cubicBezTo>
                        <a:pt x="90" y="37"/>
                        <a:pt x="90" y="37"/>
                        <a:pt x="90" y="37"/>
                      </a:cubicBezTo>
                      <a:cubicBezTo>
                        <a:pt x="90" y="37"/>
                        <a:pt x="90" y="37"/>
                        <a:pt x="90" y="37"/>
                      </a:cubicBezTo>
                      <a:cubicBezTo>
                        <a:pt x="90" y="37"/>
                        <a:pt x="90" y="37"/>
                        <a:pt x="90" y="37"/>
                      </a:cubicBezTo>
                      <a:cubicBezTo>
                        <a:pt x="90" y="37"/>
                        <a:pt x="90" y="37"/>
                        <a:pt x="91" y="37"/>
                      </a:cubicBezTo>
                      <a:cubicBezTo>
                        <a:pt x="91" y="37"/>
                        <a:pt x="91" y="37"/>
                        <a:pt x="91" y="37"/>
                      </a:cubicBezTo>
                      <a:cubicBezTo>
                        <a:pt x="91" y="37"/>
                        <a:pt x="91" y="37"/>
                        <a:pt x="91" y="37"/>
                      </a:cubicBezTo>
                      <a:cubicBezTo>
                        <a:pt x="91" y="37"/>
                        <a:pt x="91" y="37"/>
                        <a:pt x="91" y="37"/>
                      </a:cubicBezTo>
                      <a:cubicBezTo>
                        <a:pt x="91" y="37"/>
                        <a:pt x="91" y="37"/>
                        <a:pt x="91" y="37"/>
                      </a:cubicBezTo>
                      <a:cubicBezTo>
                        <a:pt x="91" y="37"/>
                        <a:pt x="91" y="37"/>
                        <a:pt x="91" y="37"/>
                      </a:cubicBezTo>
                      <a:cubicBezTo>
                        <a:pt x="91" y="37"/>
                        <a:pt x="91" y="37"/>
                        <a:pt x="91" y="37"/>
                      </a:cubicBezTo>
                      <a:cubicBezTo>
                        <a:pt x="91" y="37"/>
                        <a:pt x="91" y="37"/>
                        <a:pt x="91" y="37"/>
                      </a:cubicBezTo>
                      <a:cubicBezTo>
                        <a:pt x="91" y="37"/>
                        <a:pt x="91" y="37"/>
                        <a:pt x="91" y="37"/>
                      </a:cubicBezTo>
                      <a:cubicBezTo>
                        <a:pt x="91" y="37"/>
                        <a:pt x="91" y="37"/>
                        <a:pt x="91" y="37"/>
                      </a:cubicBezTo>
                      <a:cubicBezTo>
                        <a:pt x="91" y="37"/>
                        <a:pt x="91" y="37"/>
                        <a:pt x="91" y="37"/>
                      </a:cubicBezTo>
                      <a:cubicBezTo>
                        <a:pt x="91" y="37"/>
                        <a:pt x="91" y="37"/>
                        <a:pt x="91" y="37"/>
                      </a:cubicBezTo>
                      <a:cubicBezTo>
                        <a:pt x="92" y="37"/>
                        <a:pt x="92" y="37"/>
                        <a:pt x="92" y="36"/>
                      </a:cubicBezTo>
                      <a:cubicBezTo>
                        <a:pt x="92" y="36"/>
                        <a:pt x="92" y="36"/>
                        <a:pt x="92" y="36"/>
                      </a:cubicBezTo>
                      <a:cubicBezTo>
                        <a:pt x="92" y="36"/>
                        <a:pt x="92" y="36"/>
                        <a:pt x="92" y="36"/>
                      </a:cubicBezTo>
                      <a:cubicBezTo>
                        <a:pt x="92" y="36"/>
                        <a:pt x="92" y="36"/>
                        <a:pt x="92" y="36"/>
                      </a:cubicBezTo>
                      <a:cubicBezTo>
                        <a:pt x="92" y="36"/>
                        <a:pt x="92" y="36"/>
                        <a:pt x="92" y="36"/>
                      </a:cubicBezTo>
                      <a:cubicBezTo>
                        <a:pt x="92" y="36"/>
                        <a:pt x="92" y="36"/>
                        <a:pt x="92" y="36"/>
                      </a:cubicBezTo>
                      <a:cubicBezTo>
                        <a:pt x="92" y="36"/>
                        <a:pt x="92" y="36"/>
                        <a:pt x="92" y="36"/>
                      </a:cubicBezTo>
                      <a:cubicBezTo>
                        <a:pt x="92" y="36"/>
                        <a:pt x="92" y="36"/>
                        <a:pt x="92" y="36"/>
                      </a:cubicBezTo>
                      <a:cubicBezTo>
                        <a:pt x="92" y="36"/>
                        <a:pt x="92" y="36"/>
                        <a:pt x="92" y="36"/>
                      </a:cubicBezTo>
                      <a:cubicBezTo>
                        <a:pt x="92" y="36"/>
                        <a:pt x="92" y="36"/>
                        <a:pt x="92" y="36"/>
                      </a:cubicBezTo>
                      <a:cubicBezTo>
                        <a:pt x="92" y="36"/>
                        <a:pt x="92" y="36"/>
                        <a:pt x="92" y="36"/>
                      </a:cubicBezTo>
                      <a:cubicBezTo>
                        <a:pt x="92" y="36"/>
                        <a:pt x="92" y="36"/>
                        <a:pt x="92" y="36"/>
                      </a:cubicBezTo>
                      <a:cubicBezTo>
                        <a:pt x="92" y="36"/>
                        <a:pt x="92" y="36"/>
                        <a:pt x="92" y="36"/>
                      </a:cubicBezTo>
                      <a:cubicBezTo>
                        <a:pt x="92" y="36"/>
                        <a:pt x="92" y="36"/>
                        <a:pt x="92" y="36"/>
                      </a:cubicBezTo>
                      <a:cubicBezTo>
                        <a:pt x="92" y="36"/>
                        <a:pt x="92" y="36"/>
                        <a:pt x="93" y="36"/>
                      </a:cubicBezTo>
                      <a:cubicBezTo>
                        <a:pt x="93" y="36"/>
                        <a:pt x="93" y="36"/>
                        <a:pt x="93" y="36"/>
                      </a:cubicBezTo>
                      <a:cubicBezTo>
                        <a:pt x="93" y="36"/>
                        <a:pt x="93" y="36"/>
                        <a:pt x="93" y="36"/>
                      </a:cubicBezTo>
                      <a:cubicBezTo>
                        <a:pt x="93" y="36"/>
                        <a:pt x="93" y="35"/>
                        <a:pt x="93" y="35"/>
                      </a:cubicBezTo>
                      <a:cubicBezTo>
                        <a:pt x="93" y="35"/>
                        <a:pt x="93" y="35"/>
                        <a:pt x="93" y="35"/>
                      </a:cubicBezTo>
                      <a:cubicBezTo>
                        <a:pt x="93" y="35"/>
                        <a:pt x="93" y="35"/>
                        <a:pt x="93" y="35"/>
                      </a:cubicBezTo>
                      <a:cubicBezTo>
                        <a:pt x="93" y="35"/>
                        <a:pt x="93" y="35"/>
                        <a:pt x="93" y="35"/>
                      </a:cubicBezTo>
                      <a:cubicBezTo>
                        <a:pt x="93" y="35"/>
                        <a:pt x="93" y="35"/>
                        <a:pt x="93" y="35"/>
                      </a:cubicBezTo>
                      <a:cubicBezTo>
                        <a:pt x="93" y="35"/>
                        <a:pt x="93" y="35"/>
                        <a:pt x="94" y="35"/>
                      </a:cubicBezTo>
                      <a:cubicBezTo>
                        <a:pt x="94" y="35"/>
                        <a:pt x="94" y="35"/>
                        <a:pt x="94" y="35"/>
                      </a:cubicBezTo>
                      <a:cubicBezTo>
                        <a:pt x="94" y="35"/>
                        <a:pt x="94" y="35"/>
                        <a:pt x="94" y="35"/>
                      </a:cubicBezTo>
                      <a:cubicBezTo>
                        <a:pt x="94" y="35"/>
                        <a:pt x="94" y="35"/>
                        <a:pt x="94" y="35"/>
                      </a:cubicBezTo>
                      <a:cubicBezTo>
                        <a:pt x="94" y="35"/>
                        <a:pt x="94" y="35"/>
                        <a:pt x="94" y="35"/>
                      </a:cubicBezTo>
                      <a:cubicBezTo>
                        <a:pt x="94" y="35"/>
                        <a:pt x="94" y="35"/>
                        <a:pt x="94" y="35"/>
                      </a:cubicBezTo>
                      <a:cubicBezTo>
                        <a:pt x="94" y="35"/>
                        <a:pt x="94" y="35"/>
                        <a:pt x="94" y="35"/>
                      </a:cubicBezTo>
                      <a:cubicBezTo>
                        <a:pt x="94" y="35"/>
                        <a:pt x="94" y="35"/>
                        <a:pt x="94" y="35"/>
                      </a:cubicBezTo>
                      <a:cubicBezTo>
                        <a:pt x="94" y="35"/>
                        <a:pt x="94" y="35"/>
                        <a:pt x="94" y="35"/>
                      </a:cubicBezTo>
                      <a:cubicBezTo>
                        <a:pt x="94" y="35"/>
                        <a:pt x="94" y="35"/>
                        <a:pt x="94" y="35"/>
                      </a:cubicBezTo>
                      <a:cubicBezTo>
                        <a:pt x="94" y="35"/>
                        <a:pt x="94" y="35"/>
                        <a:pt x="94" y="35"/>
                      </a:cubicBezTo>
                      <a:cubicBezTo>
                        <a:pt x="94" y="35"/>
                        <a:pt x="94" y="35"/>
                        <a:pt x="94" y="35"/>
                      </a:cubicBezTo>
                      <a:cubicBezTo>
                        <a:pt x="94" y="35"/>
                        <a:pt x="94" y="35"/>
                        <a:pt x="94" y="35"/>
                      </a:cubicBezTo>
                      <a:cubicBezTo>
                        <a:pt x="94" y="35"/>
                        <a:pt x="94" y="35"/>
                        <a:pt x="94" y="35"/>
                      </a:cubicBezTo>
                      <a:cubicBezTo>
                        <a:pt x="94" y="35"/>
                        <a:pt x="94" y="35"/>
                        <a:pt x="94" y="35"/>
                      </a:cubicBezTo>
                      <a:cubicBezTo>
                        <a:pt x="94" y="35"/>
                        <a:pt x="94" y="35"/>
                        <a:pt x="94" y="35"/>
                      </a:cubicBezTo>
                      <a:cubicBezTo>
                        <a:pt x="94" y="35"/>
                        <a:pt x="94" y="35"/>
                        <a:pt x="94" y="35"/>
                      </a:cubicBezTo>
                      <a:cubicBezTo>
                        <a:pt x="94" y="35"/>
                        <a:pt x="94" y="35"/>
                        <a:pt x="94" y="35"/>
                      </a:cubicBezTo>
                      <a:cubicBezTo>
                        <a:pt x="94" y="35"/>
                        <a:pt x="94" y="35"/>
                        <a:pt x="94" y="35"/>
                      </a:cubicBezTo>
                      <a:cubicBezTo>
                        <a:pt x="94" y="35"/>
                        <a:pt x="94" y="35"/>
                        <a:pt x="94" y="35"/>
                      </a:cubicBezTo>
                      <a:cubicBezTo>
                        <a:pt x="94" y="35"/>
                        <a:pt x="94" y="35"/>
                        <a:pt x="94" y="35"/>
                      </a:cubicBezTo>
                      <a:cubicBezTo>
                        <a:pt x="95" y="35"/>
                        <a:pt x="95" y="35"/>
                        <a:pt x="95" y="35"/>
                      </a:cubicBezTo>
                      <a:cubicBezTo>
                        <a:pt x="95" y="35"/>
                        <a:pt x="95" y="35"/>
                        <a:pt x="95" y="35"/>
                      </a:cubicBezTo>
                      <a:cubicBezTo>
                        <a:pt x="95" y="35"/>
                        <a:pt x="95" y="35"/>
                        <a:pt x="95" y="35"/>
                      </a:cubicBezTo>
                      <a:cubicBezTo>
                        <a:pt x="95" y="35"/>
                        <a:pt x="95" y="35"/>
                        <a:pt x="95" y="35"/>
                      </a:cubicBezTo>
                      <a:cubicBezTo>
                        <a:pt x="95" y="34"/>
                        <a:pt x="95" y="34"/>
                        <a:pt x="95" y="34"/>
                      </a:cubicBezTo>
                      <a:cubicBezTo>
                        <a:pt x="95" y="34"/>
                        <a:pt x="95" y="34"/>
                        <a:pt x="95" y="34"/>
                      </a:cubicBezTo>
                      <a:cubicBezTo>
                        <a:pt x="95" y="34"/>
                        <a:pt x="95" y="34"/>
                        <a:pt x="95" y="34"/>
                      </a:cubicBezTo>
                      <a:cubicBezTo>
                        <a:pt x="95" y="34"/>
                        <a:pt x="95" y="34"/>
                        <a:pt x="95" y="34"/>
                      </a:cubicBezTo>
                      <a:cubicBezTo>
                        <a:pt x="95" y="34"/>
                        <a:pt x="95" y="34"/>
                        <a:pt x="95" y="34"/>
                      </a:cubicBezTo>
                      <a:cubicBezTo>
                        <a:pt x="95" y="34"/>
                        <a:pt x="95" y="34"/>
                        <a:pt x="95" y="34"/>
                      </a:cubicBezTo>
                      <a:cubicBezTo>
                        <a:pt x="95" y="34"/>
                        <a:pt x="95" y="34"/>
                        <a:pt x="95" y="34"/>
                      </a:cubicBezTo>
                      <a:cubicBezTo>
                        <a:pt x="95" y="34"/>
                        <a:pt x="95" y="34"/>
                        <a:pt x="95" y="34"/>
                      </a:cubicBezTo>
                      <a:cubicBezTo>
                        <a:pt x="95" y="34"/>
                        <a:pt x="95" y="34"/>
                        <a:pt x="95" y="34"/>
                      </a:cubicBezTo>
                      <a:cubicBezTo>
                        <a:pt x="95" y="34"/>
                        <a:pt x="95" y="34"/>
                        <a:pt x="95" y="34"/>
                      </a:cubicBezTo>
                      <a:cubicBezTo>
                        <a:pt x="95" y="34"/>
                        <a:pt x="95" y="34"/>
                        <a:pt x="95" y="34"/>
                      </a:cubicBezTo>
                      <a:cubicBezTo>
                        <a:pt x="95" y="34"/>
                        <a:pt x="95" y="34"/>
                        <a:pt x="95" y="34"/>
                      </a:cubicBezTo>
                      <a:cubicBezTo>
                        <a:pt x="95" y="34"/>
                        <a:pt x="95" y="34"/>
                        <a:pt x="95" y="34"/>
                      </a:cubicBezTo>
                      <a:cubicBezTo>
                        <a:pt x="95" y="34"/>
                        <a:pt x="95" y="34"/>
                        <a:pt x="95" y="34"/>
                      </a:cubicBezTo>
                      <a:cubicBezTo>
                        <a:pt x="95" y="34"/>
                        <a:pt x="95" y="34"/>
                        <a:pt x="95" y="34"/>
                      </a:cubicBezTo>
                      <a:cubicBezTo>
                        <a:pt x="95" y="34"/>
                        <a:pt x="95" y="34"/>
                        <a:pt x="95" y="34"/>
                      </a:cubicBezTo>
                      <a:cubicBezTo>
                        <a:pt x="95" y="34"/>
                        <a:pt x="95" y="34"/>
                        <a:pt x="95" y="34"/>
                      </a:cubicBezTo>
                      <a:cubicBezTo>
                        <a:pt x="95" y="34"/>
                        <a:pt x="95" y="34"/>
                        <a:pt x="95" y="34"/>
                      </a:cubicBezTo>
                      <a:cubicBezTo>
                        <a:pt x="95" y="34"/>
                        <a:pt x="95" y="34"/>
                        <a:pt x="95" y="34"/>
                      </a:cubicBezTo>
                      <a:cubicBezTo>
                        <a:pt x="95" y="34"/>
                        <a:pt x="95" y="34"/>
                        <a:pt x="95" y="34"/>
                      </a:cubicBezTo>
                      <a:cubicBezTo>
                        <a:pt x="95" y="34"/>
                        <a:pt x="95" y="34"/>
                        <a:pt x="95" y="34"/>
                      </a:cubicBezTo>
                      <a:cubicBezTo>
                        <a:pt x="96" y="34"/>
                        <a:pt x="96" y="34"/>
                        <a:pt x="96" y="34"/>
                      </a:cubicBezTo>
                      <a:cubicBezTo>
                        <a:pt x="96" y="34"/>
                        <a:pt x="96" y="34"/>
                        <a:pt x="96" y="34"/>
                      </a:cubicBezTo>
                      <a:cubicBezTo>
                        <a:pt x="96" y="34"/>
                        <a:pt x="96" y="34"/>
                        <a:pt x="96" y="34"/>
                      </a:cubicBezTo>
                      <a:cubicBezTo>
                        <a:pt x="96" y="34"/>
                        <a:pt x="96" y="34"/>
                        <a:pt x="96" y="34"/>
                      </a:cubicBezTo>
                      <a:cubicBezTo>
                        <a:pt x="96" y="34"/>
                        <a:pt x="96" y="34"/>
                        <a:pt x="96" y="34"/>
                      </a:cubicBezTo>
                      <a:cubicBezTo>
                        <a:pt x="96" y="34"/>
                        <a:pt x="96" y="34"/>
                        <a:pt x="96" y="34"/>
                      </a:cubicBezTo>
                      <a:cubicBezTo>
                        <a:pt x="96" y="34"/>
                        <a:pt x="96" y="34"/>
                        <a:pt x="96" y="34"/>
                      </a:cubicBezTo>
                      <a:cubicBezTo>
                        <a:pt x="96" y="34"/>
                        <a:pt x="96" y="34"/>
                        <a:pt x="96" y="34"/>
                      </a:cubicBezTo>
                      <a:cubicBezTo>
                        <a:pt x="96" y="34"/>
                        <a:pt x="96" y="34"/>
                        <a:pt x="96" y="34"/>
                      </a:cubicBezTo>
                      <a:cubicBezTo>
                        <a:pt x="96" y="34"/>
                        <a:pt x="96" y="34"/>
                        <a:pt x="96" y="34"/>
                      </a:cubicBezTo>
                      <a:cubicBezTo>
                        <a:pt x="96" y="34"/>
                        <a:pt x="96" y="34"/>
                        <a:pt x="96" y="34"/>
                      </a:cubicBezTo>
                      <a:cubicBezTo>
                        <a:pt x="96" y="34"/>
                        <a:pt x="96" y="34"/>
                        <a:pt x="96" y="34"/>
                      </a:cubicBezTo>
                      <a:cubicBezTo>
                        <a:pt x="96" y="34"/>
                        <a:pt x="96" y="34"/>
                        <a:pt x="96" y="34"/>
                      </a:cubicBezTo>
                      <a:cubicBezTo>
                        <a:pt x="96" y="34"/>
                        <a:pt x="96" y="34"/>
                        <a:pt x="96" y="34"/>
                      </a:cubicBezTo>
                      <a:cubicBezTo>
                        <a:pt x="96" y="34"/>
                        <a:pt x="96" y="34"/>
                        <a:pt x="96" y="34"/>
                      </a:cubicBezTo>
                      <a:cubicBezTo>
                        <a:pt x="96" y="34"/>
                        <a:pt x="96" y="34"/>
                        <a:pt x="96" y="34"/>
                      </a:cubicBezTo>
                      <a:cubicBezTo>
                        <a:pt x="96" y="34"/>
                        <a:pt x="96" y="34"/>
                        <a:pt x="96" y="34"/>
                      </a:cubicBezTo>
                      <a:cubicBezTo>
                        <a:pt x="96" y="34"/>
                        <a:pt x="96" y="34"/>
                        <a:pt x="96" y="34"/>
                      </a:cubicBezTo>
                      <a:cubicBezTo>
                        <a:pt x="96" y="34"/>
                        <a:pt x="96" y="34"/>
                        <a:pt x="96" y="34"/>
                      </a:cubicBezTo>
                      <a:cubicBezTo>
                        <a:pt x="96" y="34"/>
                        <a:pt x="97" y="34"/>
                        <a:pt x="97" y="34"/>
                      </a:cubicBezTo>
                      <a:cubicBezTo>
                        <a:pt x="97" y="34"/>
                        <a:pt x="97" y="34"/>
                        <a:pt x="97" y="34"/>
                      </a:cubicBezTo>
                      <a:cubicBezTo>
                        <a:pt x="97" y="34"/>
                        <a:pt x="97" y="34"/>
                        <a:pt x="97" y="34"/>
                      </a:cubicBezTo>
                      <a:cubicBezTo>
                        <a:pt x="97" y="33"/>
                        <a:pt x="97" y="33"/>
                        <a:pt x="97" y="33"/>
                      </a:cubicBezTo>
                      <a:cubicBezTo>
                        <a:pt x="97" y="33"/>
                        <a:pt x="97" y="33"/>
                        <a:pt x="97" y="33"/>
                      </a:cubicBezTo>
                      <a:cubicBezTo>
                        <a:pt x="97" y="33"/>
                        <a:pt x="97" y="33"/>
                        <a:pt x="97" y="33"/>
                      </a:cubicBezTo>
                      <a:cubicBezTo>
                        <a:pt x="97" y="33"/>
                        <a:pt x="97" y="33"/>
                        <a:pt x="97" y="33"/>
                      </a:cubicBezTo>
                      <a:cubicBezTo>
                        <a:pt x="97" y="33"/>
                        <a:pt x="97" y="33"/>
                        <a:pt x="97" y="33"/>
                      </a:cubicBezTo>
                      <a:cubicBezTo>
                        <a:pt x="97" y="33"/>
                        <a:pt x="98" y="33"/>
                        <a:pt x="98" y="33"/>
                      </a:cubicBezTo>
                      <a:cubicBezTo>
                        <a:pt x="98" y="33"/>
                        <a:pt x="98" y="33"/>
                        <a:pt x="98" y="33"/>
                      </a:cubicBezTo>
                      <a:cubicBezTo>
                        <a:pt x="98" y="33"/>
                        <a:pt x="98" y="33"/>
                        <a:pt x="98" y="33"/>
                      </a:cubicBezTo>
                      <a:cubicBezTo>
                        <a:pt x="98" y="33"/>
                        <a:pt x="98" y="33"/>
                        <a:pt x="99" y="33"/>
                      </a:cubicBezTo>
                      <a:cubicBezTo>
                        <a:pt x="99" y="33"/>
                        <a:pt x="99" y="33"/>
                        <a:pt x="99" y="33"/>
                      </a:cubicBezTo>
                      <a:cubicBezTo>
                        <a:pt x="99" y="33"/>
                        <a:pt x="99" y="33"/>
                        <a:pt x="99" y="33"/>
                      </a:cubicBezTo>
                      <a:cubicBezTo>
                        <a:pt x="99" y="33"/>
                        <a:pt x="99" y="33"/>
                        <a:pt x="99" y="33"/>
                      </a:cubicBezTo>
                      <a:cubicBezTo>
                        <a:pt x="99" y="33"/>
                        <a:pt x="99" y="33"/>
                        <a:pt x="99" y="33"/>
                      </a:cubicBezTo>
                      <a:cubicBezTo>
                        <a:pt x="99" y="33"/>
                        <a:pt x="100" y="33"/>
                        <a:pt x="100" y="33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99" y="32"/>
                        <a:pt x="99" y="32"/>
                        <a:pt x="99" y="32"/>
                      </a:cubicBezTo>
                      <a:cubicBezTo>
                        <a:pt x="99" y="32"/>
                        <a:pt x="99" y="32"/>
                        <a:pt x="99" y="32"/>
                      </a:cubicBezTo>
                      <a:cubicBezTo>
                        <a:pt x="99" y="32"/>
                        <a:pt x="99" y="32"/>
                        <a:pt x="99" y="32"/>
                      </a:cubicBezTo>
                      <a:cubicBezTo>
                        <a:pt x="99" y="32"/>
                        <a:pt x="99" y="32"/>
                        <a:pt x="99" y="32"/>
                      </a:cubicBezTo>
                      <a:cubicBezTo>
                        <a:pt x="99" y="32"/>
                        <a:pt x="99" y="32"/>
                        <a:pt x="99" y="32"/>
                      </a:cubicBezTo>
                      <a:cubicBezTo>
                        <a:pt x="99" y="32"/>
                        <a:pt x="99" y="32"/>
                        <a:pt x="98" y="32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98" y="32"/>
                        <a:pt x="98" y="32"/>
                        <a:pt x="98" y="31"/>
                      </a:cubicBezTo>
                      <a:cubicBezTo>
                        <a:pt x="99" y="31"/>
                        <a:pt x="99" y="31"/>
                        <a:pt x="99" y="31"/>
                      </a:cubicBezTo>
                      <a:cubicBezTo>
                        <a:pt x="99" y="31"/>
                        <a:pt x="99" y="31"/>
                        <a:pt x="98" y="31"/>
                      </a:cubicBezTo>
                      <a:cubicBezTo>
                        <a:pt x="98" y="31"/>
                        <a:pt x="98" y="31"/>
                        <a:pt x="98" y="31"/>
                      </a:cubicBezTo>
                      <a:cubicBezTo>
                        <a:pt x="98" y="31"/>
                        <a:pt x="98" y="31"/>
                        <a:pt x="98" y="31"/>
                      </a:cubicBezTo>
                      <a:cubicBezTo>
                        <a:pt x="98" y="31"/>
                        <a:pt x="98" y="31"/>
                        <a:pt x="98" y="31"/>
                      </a:cubicBezTo>
                      <a:cubicBezTo>
                        <a:pt x="98" y="31"/>
                        <a:pt x="98" y="31"/>
                        <a:pt x="98" y="31"/>
                      </a:cubicBezTo>
                      <a:cubicBezTo>
                        <a:pt x="98" y="31"/>
                        <a:pt x="98" y="31"/>
                        <a:pt x="98" y="31"/>
                      </a:cubicBezTo>
                      <a:cubicBezTo>
                        <a:pt x="98" y="31"/>
                        <a:pt x="98" y="31"/>
                        <a:pt x="98" y="31"/>
                      </a:cubicBezTo>
                      <a:cubicBezTo>
                        <a:pt x="98" y="31"/>
                        <a:pt x="97" y="31"/>
                        <a:pt x="97" y="31"/>
                      </a:cubicBezTo>
                      <a:cubicBezTo>
                        <a:pt x="97" y="31"/>
                        <a:pt x="97" y="31"/>
                        <a:pt x="97" y="31"/>
                      </a:cubicBezTo>
                      <a:cubicBezTo>
                        <a:pt x="97" y="31"/>
                        <a:pt x="97" y="30"/>
                        <a:pt x="97" y="30"/>
                      </a:cubicBezTo>
                      <a:cubicBezTo>
                        <a:pt x="97" y="30"/>
                        <a:pt x="97" y="30"/>
                        <a:pt x="97" y="30"/>
                      </a:cubicBezTo>
                      <a:cubicBezTo>
                        <a:pt x="97" y="30"/>
                        <a:pt x="97" y="30"/>
                        <a:pt x="97" y="30"/>
                      </a:cubicBezTo>
                      <a:cubicBezTo>
                        <a:pt x="97" y="30"/>
                        <a:pt x="97" y="30"/>
                        <a:pt x="97" y="30"/>
                      </a:cubicBezTo>
                      <a:cubicBezTo>
                        <a:pt x="97" y="30"/>
                        <a:pt x="96" y="30"/>
                        <a:pt x="96" y="30"/>
                      </a:cubicBezTo>
                      <a:cubicBezTo>
                        <a:pt x="96" y="30"/>
                        <a:pt x="96" y="30"/>
                        <a:pt x="96" y="30"/>
                      </a:cubicBezTo>
                      <a:cubicBezTo>
                        <a:pt x="96" y="30"/>
                        <a:pt x="96" y="30"/>
                        <a:pt x="96" y="30"/>
                      </a:cubicBezTo>
                      <a:cubicBezTo>
                        <a:pt x="96" y="30"/>
                        <a:pt x="96" y="30"/>
                        <a:pt x="96" y="30"/>
                      </a:cubicBezTo>
                      <a:cubicBezTo>
                        <a:pt x="96" y="30"/>
                        <a:pt x="96" y="30"/>
                        <a:pt x="96" y="30"/>
                      </a:cubicBezTo>
                      <a:cubicBezTo>
                        <a:pt x="96" y="30"/>
                        <a:pt x="96" y="30"/>
                        <a:pt x="96" y="30"/>
                      </a:cubicBezTo>
                      <a:cubicBezTo>
                        <a:pt x="96" y="30"/>
                        <a:pt x="96" y="30"/>
                        <a:pt x="96" y="30"/>
                      </a:cubicBezTo>
                      <a:cubicBezTo>
                        <a:pt x="96" y="30"/>
                        <a:pt x="96" y="29"/>
                        <a:pt x="96" y="29"/>
                      </a:cubicBezTo>
                      <a:cubicBezTo>
                        <a:pt x="96" y="29"/>
                        <a:pt x="96" y="29"/>
                        <a:pt x="96" y="29"/>
                      </a:cubicBezTo>
                      <a:cubicBezTo>
                        <a:pt x="96" y="29"/>
                        <a:pt x="96" y="29"/>
                        <a:pt x="96" y="29"/>
                      </a:cubicBezTo>
                      <a:cubicBezTo>
                        <a:pt x="96" y="29"/>
                        <a:pt x="96" y="29"/>
                        <a:pt x="96" y="29"/>
                      </a:cubicBezTo>
                      <a:cubicBezTo>
                        <a:pt x="96" y="29"/>
                        <a:pt x="96" y="29"/>
                        <a:pt x="96" y="29"/>
                      </a:cubicBezTo>
                      <a:cubicBezTo>
                        <a:pt x="96" y="29"/>
                        <a:pt x="97" y="29"/>
                        <a:pt x="97" y="29"/>
                      </a:cubicBezTo>
                      <a:cubicBezTo>
                        <a:pt x="97" y="29"/>
                        <a:pt x="97" y="30"/>
                        <a:pt x="97" y="30"/>
                      </a:cubicBezTo>
                      <a:cubicBezTo>
                        <a:pt x="97" y="30"/>
                        <a:pt x="97" y="30"/>
                        <a:pt x="97" y="30"/>
                      </a:cubicBezTo>
                      <a:cubicBezTo>
                        <a:pt x="97" y="30"/>
                        <a:pt x="97" y="30"/>
                        <a:pt x="97" y="30"/>
                      </a:cubicBezTo>
                      <a:cubicBezTo>
                        <a:pt x="97" y="30"/>
                        <a:pt x="97" y="30"/>
                        <a:pt x="97" y="30"/>
                      </a:cubicBezTo>
                      <a:cubicBezTo>
                        <a:pt x="98" y="30"/>
                        <a:pt x="98" y="30"/>
                        <a:pt x="98" y="30"/>
                      </a:cubicBezTo>
                      <a:cubicBezTo>
                        <a:pt x="98" y="30"/>
                        <a:pt x="98" y="30"/>
                        <a:pt x="98" y="30"/>
                      </a:cubicBezTo>
                      <a:cubicBezTo>
                        <a:pt x="98" y="30"/>
                        <a:pt x="98" y="31"/>
                        <a:pt x="98" y="31"/>
                      </a:cubicBezTo>
                      <a:cubicBezTo>
                        <a:pt x="98" y="31"/>
                        <a:pt x="98" y="30"/>
                        <a:pt x="98" y="30"/>
                      </a:cubicBezTo>
                      <a:cubicBezTo>
                        <a:pt x="98" y="30"/>
                        <a:pt x="98" y="30"/>
                        <a:pt x="98" y="30"/>
                      </a:cubicBezTo>
                      <a:cubicBezTo>
                        <a:pt x="98" y="30"/>
                        <a:pt x="98" y="30"/>
                        <a:pt x="98" y="30"/>
                      </a:cubicBezTo>
                      <a:cubicBezTo>
                        <a:pt x="98" y="30"/>
                        <a:pt x="98" y="30"/>
                        <a:pt x="98" y="30"/>
                      </a:cubicBezTo>
                      <a:cubicBezTo>
                        <a:pt x="98" y="30"/>
                        <a:pt x="98" y="31"/>
                        <a:pt x="98" y="31"/>
                      </a:cubicBezTo>
                      <a:cubicBezTo>
                        <a:pt x="98" y="31"/>
                        <a:pt x="98" y="31"/>
                        <a:pt x="98" y="31"/>
                      </a:cubicBezTo>
                      <a:cubicBezTo>
                        <a:pt x="98" y="31"/>
                        <a:pt x="98" y="31"/>
                        <a:pt x="98" y="31"/>
                      </a:cubicBezTo>
                      <a:cubicBezTo>
                        <a:pt x="98" y="31"/>
                        <a:pt x="98" y="31"/>
                        <a:pt x="98" y="31"/>
                      </a:cubicBezTo>
                      <a:cubicBezTo>
                        <a:pt x="99" y="31"/>
                        <a:pt x="99" y="31"/>
                        <a:pt x="99" y="31"/>
                      </a:cubicBezTo>
                      <a:cubicBezTo>
                        <a:pt x="99" y="31"/>
                        <a:pt x="99" y="31"/>
                        <a:pt x="99" y="31"/>
                      </a:cubicBezTo>
                      <a:cubicBezTo>
                        <a:pt x="99" y="31"/>
                        <a:pt x="99" y="31"/>
                        <a:pt x="99" y="31"/>
                      </a:cubicBezTo>
                      <a:cubicBezTo>
                        <a:pt x="99" y="31"/>
                        <a:pt x="99" y="31"/>
                        <a:pt x="99" y="32"/>
                      </a:cubicBezTo>
                      <a:cubicBezTo>
                        <a:pt x="99" y="32"/>
                        <a:pt x="99" y="32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2"/>
                        <a:pt x="101" y="32"/>
                        <a:pt x="101" y="32"/>
                      </a:cubicBezTo>
                      <a:cubicBezTo>
                        <a:pt x="101" y="32"/>
                        <a:pt x="101" y="32"/>
                        <a:pt x="101" y="32"/>
                      </a:cubicBezTo>
                      <a:cubicBezTo>
                        <a:pt x="101" y="32"/>
                        <a:pt x="101" y="32"/>
                        <a:pt x="101" y="32"/>
                      </a:cubicBezTo>
                      <a:cubicBezTo>
                        <a:pt x="101" y="32"/>
                        <a:pt x="101" y="32"/>
                        <a:pt x="101" y="32"/>
                      </a:cubicBezTo>
                      <a:cubicBezTo>
                        <a:pt x="101" y="32"/>
                        <a:pt x="101" y="32"/>
                        <a:pt x="101" y="32"/>
                      </a:cubicBezTo>
                      <a:cubicBezTo>
                        <a:pt x="101" y="32"/>
                        <a:pt x="101" y="32"/>
                        <a:pt x="101" y="32"/>
                      </a:cubicBezTo>
                      <a:cubicBezTo>
                        <a:pt x="101" y="32"/>
                        <a:pt x="101" y="32"/>
                        <a:pt x="101" y="32"/>
                      </a:cubicBezTo>
                      <a:cubicBezTo>
                        <a:pt x="101" y="32"/>
                        <a:pt x="101" y="32"/>
                        <a:pt x="101" y="32"/>
                      </a:cubicBezTo>
                      <a:cubicBezTo>
                        <a:pt x="101" y="32"/>
                        <a:pt x="101" y="32"/>
                        <a:pt x="101" y="32"/>
                      </a:cubicBezTo>
                      <a:cubicBezTo>
                        <a:pt x="101" y="32"/>
                        <a:pt x="101" y="32"/>
                        <a:pt x="101" y="32"/>
                      </a:cubicBezTo>
                      <a:cubicBezTo>
                        <a:pt x="101" y="32"/>
                        <a:pt x="101" y="32"/>
                        <a:pt x="101" y="32"/>
                      </a:cubicBezTo>
                      <a:cubicBezTo>
                        <a:pt x="101" y="32"/>
                        <a:pt x="101" y="32"/>
                        <a:pt x="101" y="32"/>
                      </a:cubicBezTo>
                      <a:cubicBezTo>
                        <a:pt x="101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3" y="32"/>
                      </a:cubicBezTo>
                      <a:cubicBezTo>
                        <a:pt x="103" y="32"/>
                        <a:pt x="103" y="32"/>
                        <a:pt x="103" y="32"/>
                      </a:cubicBezTo>
                      <a:cubicBezTo>
                        <a:pt x="103" y="32"/>
                        <a:pt x="103" y="32"/>
                        <a:pt x="103" y="32"/>
                      </a:cubicBezTo>
                      <a:cubicBezTo>
                        <a:pt x="103" y="32"/>
                        <a:pt x="103" y="32"/>
                        <a:pt x="103" y="32"/>
                      </a:cubicBezTo>
                      <a:cubicBezTo>
                        <a:pt x="103" y="32"/>
                        <a:pt x="103" y="32"/>
                        <a:pt x="103" y="32"/>
                      </a:cubicBezTo>
                      <a:cubicBezTo>
                        <a:pt x="103" y="32"/>
                        <a:pt x="103" y="32"/>
                        <a:pt x="103" y="32"/>
                      </a:cubicBezTo>
                      <a:cubicBezTo>
                        <a:pt x="103" y="32"/>
                        <a:pt x="103" y="32"/>
                        <a:pt x="103" y="32"/>
                      </a:cubicBezTo>
                      <a:cubicBezTo>
                        <a:pt x="103" y="32"/>
                        <a:pt x="103" y="32"/>
                        <a:pt x="103" y="32"/>
                      </a:cubicBezTo>
                      <a:cubicBezTo>
                        <a:pt x="103" y="32"/>
                        <a:pt x="103" y="32"/>
                        <a:pt x="103" y="32"/>
                      </a:cubicBezTo>
                      <a:cubicBezTo>
                        <a:pt x="103" y="32"/>
                        <a:pt x="103" y="32"/>
                        <a:pt x="103" y="32"/>
                      </a:cubicBezTo>
                      <a:cubicBezTo>
                        <a:pt x="103" y="32"/>
                        <a:pt x="103" y="32"/>
                        <a:pt x="103" y="32"/>
                      </a:cubicBezTo>
                      <a:cubicBezTo>
                        <a:pt x="103" y="32"/>
                        <a:pt x="103" y="31"/>
                        <a:pt x="103" y="31"/>
                      </a:cubicBezTo>
                      <a:cubicBezTo>
                        <a:pt x="103" y="31"/>
                        <a:pt x="103" y="31"/>
                        <a:pt x="103" y="31"/>
                      </a:cubicBezTo>
                      <a:cubicBezTo>
                        <a:pt x="103" y="31"/>
                        <a:pt x="103" y="31"/>
                        <a:pt x="103" y="31"/>
                      </a:cubicBezTo>
                      <a:cubicBezTo>
                        <a:pt x="103" y="31"/>
                        <a:pt x="103" y="31"/>
                        <a:pt x="103" y="31"/>
                      </a:cubicBezTo>
                      <a:cubicBezTo>
                        <a:pt x="103" y="31"/>
                        <a:pt x="103" y="31"/>
                        <a:pt x="103" y="31"/>
                      </a:cubicBezTo>
                      <a:cubicBezTo>
                        <a:pt x="103" y="32"/>
                        <a:pt x="104" y="32"/>
                        <a:pt x="104" y="32"/>
                      </a:cubicBezTo>
                      <a:cubicBezTo>
                        <a:pt x="104" y="32"/>
                        <a:pt x="104" y="32"/>
                        <a:pt x="104" y="32"/>
                      </a:cubicBezTo>
                      <a:cubicBezTo>
                        <a:pt x="104" y="32"/>
                        <a:pt x="104" y="31"/>
                        <a:pt x="104" y="31"/>
                      </a:cubicBezTo>
                      <a:cubicBezTo>
                        <a:pt x="104" y="31"/>
                        <a:pt x="104" y="31"/>
                        <a:pt x="104" y="31"/>
                      </a:cubicBezTo>
                      <a:cubicBezTo>
                        <a:pt x="104" y="31"/>
                        <a:pt x="104" y="31"/>
                        <a:pt x="104" y="31"/>
                      </a:cubicBezTo>
                      <a:cubicBezTo>
                        <a:pt x="104" y="31"/>
                        <a:pt x="104" y="31"/>
                        <a:pt x="104" y="31"/>
                      </a:cubicBezTo>
                      <a:cubicBezTo>
                        <a:pt x="104" y="31"/>
                        <a:pt x="104" y="31"/>
                        <a:pt x="105" y="31"/>
                      </a:cubicBezTo>
                      <a:cubicBezTo>
                        <a:pt x="105" y="31"/>
                        <a:pt x="105" y="31"/>
                        <a:pt x="105" y="31"/>
                      </a:cubicBezTo>
                      <a:cubicBezTo>
                        <a:pt x="105" y="31"/>
                        <a:pt x="105" y="31"/>
                        <a:pt x="105" y="31"/>
                      </a:cubicBezTo>
                      <a:cubicBezTo>
                        <a:pt x="105" y="31"/>
                        <a:pt x="105" y="31"/>
                        <a:pt x="105" y="31"/>
                      </a:cubicBezTo>
                      <a:cubicBezTo>
                        <a:pt x="105" y="31"/>
                        <a:pt x="105" y="31"/>
                        <a:pt x="105" y="31"/>
                      </a:cubicBezTo>
                      <a:cubicBezTo>
                        <a:pt x="105" y="30"/>
                        <a:pt x="105" y="30"/>
                        <a:pt x="105" y="30"/>
                      </a:cubicBezTo>
                      <a:cubicBezTo>
                        <a:pt x="105" y="30"/>
                        <a:pt x="105" y="30"/>
                        <a:pt x="105" y="30"/>
                      </a:cubicBezTo>
                      <a:cubicBezTo>
                        <a:pt x="105" y="30"/>
                        <a:pt x="105" y="30"/>
                        <a:pt x="105" y="30"/>
                      </a:cubicBezTo>
                      <a:cubicBezTo>
                        <a:pt x="105" y="30"/>
                        <a:pt x="106" y="30"/>
                        <a:pt x="106" y="30"/>
                      </a:cubicBezTo>
                      <a:cubicBezTo>
                        <a:pt x="106" y="30"/>
                        <a:pt x="106" y="30"/>
                        <a:pt x="106" y="30"/>
                      </a:cubicBezTo>
                      <a:cubicBezTo>
                        <a:pt x="106" y="30"/>
                        <a:pt x="106" y="30"/>
                        <a:pt x="106" y="30"/>
                      </a:cubicBezTo>
                      <a:cubicBezTo>
                        <a:pt x="106" y="30"/>
                        <a:pt x="106" y="30"/>
                        <a:pt x="106" y="30"/>
                      </a:cubicBezTo>
                      <a:cubicBezTo>
                        <a:pt x="106" y="30"/>
                        <a:pt x="106" y="30"/>
                        <a:pt x="106" y="30"/>
                      </a:cubicBezTo>
                      <a:cubicBezTo>
                        <a:pt x="106" y="30"/>
                        <a:pt x="106" y="30"/>
                        <a:pt x="106" y="30"/>
                      </a:cubicBezTo>
                      <a:cubicBezTo>
                        <a:pt x="106" y="30"/>
                        <a:pt x="106" y="30"/>
                        <a:pt x="106" y="30"/>
                      </a:cubicBezTo>
                      <a:cubicBezTo>
                        <a:pt x="106" y="30"/>
                        <a:pt x="107" y="30"/>
                        <a:pt x="107" y="30"/>
                      </a:cubicBezTo>
                      <a:cubicBezTo>
                        <a:pt x="107" y="30"/>
                        <a:pt x="107" y="30"/>
                        <a:pt x="107" y="30"/>
                      </a:cubicBezTo>
                      <a:cubicBezTo>
                        <a:pt x="107" y="30"/>
                        <a:pt x="107" y="30"/>
                        <a:pt x="107" y="30"/>
                      </a:cubicBezTo>
                      <a:cubicBezTo>
                        <a:pt x="107" y="30"/>
                        <a:pt x="107" y="30"/>
                        <a:pt x="107" y="29"/>
                      </a:cubicBezTo>
                      <a:cubicBezTo>
                        <a:pt x="107" y="29"/>
                        <a:pt x="107" y="29"/>
                        <a:pt x="107" y="29"/>
                      </a:cubicBezTo>
                      <a:cubicBezTo>
                        <a:pt x="107" y="29"/>
                        <a:pt x="107" y="29"/>
                        <a:pt x="107" y="29"/>
                      </a:cubicBezTo>
                      <a:cubicBezTo>
                        <a:pt x="107" y="29"/>
                        <a:pt x="107" y="29"/>
                        <a:pt x="107" y="29"/>
                      </a:cubicBezTo>
                      <a:cubicBezTo>
                        <a:pt x="107" y="29"/>
                        <a:pt x="107" y="29"/>
                        <a:pt x="106" y="29"/>
                      </a:cubicBezTo>
                      <a:cubicBezTo>
                        <a:pt x="106" y="29"/>
                        <a:pt x="106" y="29"/>
                        <a:pt x="106" y="29"/>
                      </a:cubicBezTo>
                      <a:cubicBezTo>
                        <a:pt x="106" y="29"/>
                        <a:pt x="106" y="29"/>
                        <a:pt x="106" y="29"/>
                      </a:cubicBezTo>
                      <a:cubicBezTo>
                        <a:pt x="106" y="29"/>
                        <a:pt x="106" y="29"/>
                        <a:pt x="106" y="29"/>
                      </a:cubicBezTo>
                      <a:cubicBezTo>
                        <a:pt x="106" y="29"/>
                        <a:pt x="106" y="28"/>
                        <a:pt x="106" y="28"/>
                      </a:cubicBezTo>
                      <a:cubicBezTo>
                        <a:pt x="106" y="28"/>
                        <a:pt x="106" y="28"/>
                        <a:pt x="106" y="28"/>
                      </a:cubicBezTo>
                      <a:cubicBezTo>
                        <a:pt x="106" y="28"/>
                        <a:pt x="106" y="28"/>
                        <a:pt x="106" y="28"/>
                      </a:cubicBezTo>
                      <a:cubicBezTo>
                        <a:pt x="106" y="28"/>
                        <a:pt x="105" y="28"/>
                        <a:pt x="105" y="28"/>
                      </a:cubicBezTo>
                      <a:cubicBezTo>
                        <a:pt x="105" y="28"/>
                        <a:pt x="105" y="28"/>
                        <a:pt x="105" y="27"/>
                      </a:cubicBezTo>
                      <a:cubicBezTo>
                        <a:pt x="105" y="27"/>
                        <a:pt x="105" y="27"/>
                        <a:pt x="105" y="27"/>
                      </a:cubicBezTo>
                      <a:cubicBezTo>
                        <a:pt x="105" y="27"/>
                        <a:pt x="105" y="27"/>
                        <a:pt x="105" y="27"/>
                      </a:cubicBezTo>
                      <a:cubicBezTo>
                        <a:pt x="105" y="27"/>
                        <a:pt x="105" y="27"/>
                        <a:pt x="105" y="27"/>
                      </a:cubicBezTo>
                      <a:cubicBezTo>
                        <a:pt x="105" y="27"/>
                        <a:pt x="105" y="27"/>
                        <a:pt x="105" y="27"/>
                      </a:cubicBezTo>
                      <a:cubicBezTo>
                        <a:pt x="105" y="27"/>
                        <a:pt x="105" y="27"/>
                        <a:pt x="105" y="27"/>
                      </a:cubicBezTo>
                      <a:cubicBezTo>
                        <a:pt x="106" y="27"/>
                        <a:pt x="106" y="27"/>
                        <a:pt x="106" y="27"/>
                      </a:cubicBezTo>
                      <a:cubicBezTo>
                        <a:pt x="106" y="27"/>
                        <a:pt x="106" y="27"/>
                        <a:pt x="106" y="27"/>
                      </a:cubicBezTo>
                      <a:cubicBezTo>
                        <a:pt x="106" y="27"/>
                        <a:pt x="106" y="27"/>
                        <a:pt x="106" y="27"/>
                      </a:cubicBezTo>
                      <a:cubicBezTo>
                        <a:pt x="106" y="27"/>
                        <a:pt x="106" y="27"/>
                        <a:pt x="106" y="27"/>
                      </a:cubicBezTo>
                      <a:cubicBezTo>
                        <a:pt x="106" y="27"/>
                        <a:pt x="106" y="27"/>
                        <a:pt x="106" y="27"/>
                      </a:cubicBezTo>
                      <a:cubicBezTo>
                        <a:pt x="106" y="27"/>
                        <a:pt x="106" y="27"/>
                        <a:pt x="106" y="27"/>
                      </a:cubicBezTo>
                      <a:cubicBezTo>
                        <a:pt x="106" y="27"/>
                        <a:pt x="106" y="27"/>
                        <a:pt x="106" y="27"/>
                      </a:cubicBezTo>
                      <a:cubicBezTo>
                        <a:pt x="106" y="28"/>
                        <a:pt x="106" y="28"/>
                        <a:pt x="106" y="28"/>
                      </a:cubicBezTo>
                      <a:cubicBezTo>
                        <a:pt x="106" y="28"/>
                        <a:pt x="106" y="28"/>
                        <a:pt x="106" y="28"/>
                      </a:cubicBezTo>
                      <a:cubicBezTo>
                        <a:pt x="106" y="28"/>
                        <a:pt x="106" y="28"/>
                        <a:pt x="106" y="28"/>
                      </a:cubicBezTo>
                      <a:cubicBezTo>
                        <a:pt x="107" y="28"/>
                        <a:pt x="107" y="28"/>
                        <a:pt x="107" y="28"/>
                      </a:cubicBezTo>
                      <a:cubicBezTo>
                        <a:pt x="107" y="28"/>
                        <a:pt x="107" y="28"/>
                        <a:pt x="106" y="28"/>
                      </a:cubicBezTo>
                      <a:cubicBezTo>
                        <a:pt x="106" y="28"/>
                        <a:pt x="106" y="28"/>
                        <a:pt x="106" y="29"/>
                      </a:cubicBezTo>
                      <a:cubicBezTo>
                        <a:pt x="106" y="29"/>
                        <a:pt x="106" y="29"/>
                        <a:pt x="107" y="29"/>
                      </a:cubicBezTo>
                      <a:cubicBezTo>
                        <a:pt x="107" y="29"/>
                        <a:pt x="107" y="29"/>
                        <a:pt x="107" y="29"/>
                      </a:cubicBezTo>
                      <a:cubicBezTo>
                        <a:pt x="107" y="29"/>
                        <a:pt x="107" y="29"/>
                        <a:pt x="107" y="29"/>
                      </a:cubicBezTo>
                      <a:cubicBezTo>
                        <a:pt x="107" y="29"/>
                        <a:pt x="107" y="29"/>
                        <a:pt x="107" y="29"/>
                      </a:cubicBezTo>
                      <a:cubicBezTo>
                        <a:pt x="107" y="29"/>
                        <a:pt x="107" y="29"/>
                        <a:pt x="107" y="29"/>
                      </a:cubicBezTo>
                      <a:cubicBezTo>
                        <a:pt x="108" y="29"/>
                        <a:pt x="108" y="29"/>
                        <a:pt x="108" y="29"/>
                      </a:cubicBezTo>
                      <a:cubicBezTo>
                        <a:pt x="108" y="29"/>
                        <a:pt x="108" y="29"/>
                        <a:pt x="108" y="29"/>
                      </a:cubicBezTo>
                      <a:cubicBezTo>
                        <a:pt x="108" y="29"/>
                        <a:pt x="108" y="29"/>
                        <a:pt x="108" y="29"/>
                      </a:cubicBezTo>
                      <a:cubicBezTo>
                        <a:pt x="108" y="29"/>
                        <a:pt x="108" y="29"/>
                        <a:pt x="108" y="29"/>
                      </a:cubicBezTo>
                      <a:cubicBezTo>
                        <a:pt x="108" y="29"/>
                        <a:pt x="108" y="29"/>
                        <a:pt x="108" y="29"/>
                      </a:cubicBezTo>
                      <a:cubicBezTo>
                        <a:pt x="108" y="29"/>
                        <a:pt x="108" y="29"/>
                        <a:pt x="108" y="29"/>
                      </a:cubicBezTo>
                      <a:cubicBezTo>
                        <a:pt x="108" y="29"/>
                        <a:pt x="108" y="29"/>
                        <a:pt x="108" y="29"/>
                      </a:cubicBezTo>
                      <a:cubicBezTo>
                        <a:pt x="108" y="29"/>
                        <a:pt x="109" y="29"/>
                        <a:pt x="109" y="28"/>
                      </a:cubicBezTo>
                      <a:cubicBezTo>
                        <a:pt x="109" y="28"/>
                        <a:pt x="109" y="28"/>
                        <a:pt x="109" y="28"/>
                      </a:cubicBezTo>
                      <a:cubicBezTo>
                        <a:pt x="109" y="28"/>
                        <a:pt x="109" y="28"/>
                        <a:pt x="109" y="28"/>
                      </a:cubicBezTo>
                      <a:cubicBezTo>
                        <a:pt x="109" y="28"/>
                        <a:pt x="109" y="28"/>
                        <a:pt x="109" y="28"/>
                      </a:cubicBezTo>
                      <a:cubicBezTo>
                        <a:pt x="109" y="28"/>
                        <a:pt x="110" y="28"/>
                        <a:pt x="110" y="28"/>
                      </a:cubicBezTo>
                      <a:cubicBezTo>
                        <a:pt x="110" y="28"/>
                        <a:pt x="110" y="28"/>
                        <a:pt x="110" y="28"/>
                      </a:cubicBezTo>
                      <a:cubicBezTo>
                        <a:pt x="110" y="28"/>
                        <a:pt x="110" y="27"/>
                        <a:pt x="110" y="27"/>
                      </a:cubicBezTo>
                      <a:cubicBezTo>
                        <a:pt x="110" y="27"/>
                        <a:pt x="110" y="27"/>
                        <a:pt x="110" y="27"/>
                      </a:cubicBezTo>
                      <a:cubicBezTo>
                        <a:pt x="110" y="27"/>
                        <a:pt x="110" y="27"/>
                        <a:pt x="110" y="27"/>
                      </a:cubicBezTo>
                      <a:cubicBezTo>
                        <a:pt x="110" y="27"/>
                        <a:pt x="110" y="27"/>
                        <a:pt x="110" y="27"/>
                      </a:cubicBezTo>
                      <a:cubicBezTo>
                        <a:pt x="110" y="27"/>
                        <a:pt x="110" y="27"/>
                        <a:pt x="111" y="27"/>
                      </a:cubicBezTo>
                      <a:cubicBezTo>
                        <a:pt x="111" y="27"/>
                        <a:pt x="111" y="27"/>
                        <a:pt x="111" y="27"/>
                      </a:cubicBezTo>
                      <a:cubicBezTo>
                        <a:pt x="111" y="27"/>
                        <a:pt x="111" y="27"/>
                        <a:pt x="111" y="27"/>
                      </a:cubicBezTo>
                      <a:cubicBezTo>
                        <a:pt x="111" y="27"/>
                        <a:pt x="111" y="27"/>
                        <a:pt x="111" y="27"/>
                      </a:cubicBezTo>
                      <a:cubicBezTo>
                        <a:pt x="111" y="27"/>
                        <a:pt x="111" y="27"/>
                        <a:pt x="111" y="27"/>
                      </a:cubicBezTo>
                      <a:cubicBezTo>
                        <a:pt x="111" y="27"/>
                        <a:pt x="111" y="27"/>
                        <a:pt x="111" y="27"/>
                      </a:cubicBezTo>
                      <a:cubicBezTo>
                        <a:pt x="111" y="27"/>
                        <a:pt x="111" y="27"/>
                        <a:pt x="111" y="27"/>
                      </a:cubicBezTo>
                      <a:cubicBezTo>
                        <a:pt x="111" y="27"/>
                        <a:pt x="111" y="27"/>
                        <a:pt x="112" y="27"/>
                      </a:cubicBezTo>
                      <a:cubicBezTo>
                        <a:pt x="112" y="27"/>
                        <a:pt x="112" y="27"/>
                        <a:pt x="112" y="27"/>
                      </a:cubicBezTo>
                      <a:cubicBezTo>
                        <a:pt x="112" y="27"/>
                        <a:pt x="112" y="27"/>
                        <a:pt x="112" y="27"/>
                      </a:cubicBezTo>
                      <a:cubicBezTo>
                        <a:pt x="112" y="27"/>
                        <a:pt x="112" y="27"/>
                        <a:pt x="112" y="27"/>
                      </a:cubicBezTo>
                      <a:cubicBezTo>
                        <a:pt x="112" y="27"/>
                        <a:pt x="112" y="27"/>
                        <a:pt x="112" y="27"/>
                      </a:cubicBezTo>
                      <a:cubicBezTo>
                        <a:pt x="112" y="27"/>
                        <a:pt x="112" y="27"/>
                        <a:pt x="112" y="27"/>
                      </a:cubicBezTo>
                      <a:cubicBezTo>
                        <a:pt x="112" y="27"/>
                        <a:pt x="112" y="27"/>
                        <a:pt x="112" y="27"/>
                      </a:cubicBezTo>
                      <a:cubicBezTo>
                        <a:pt x="112" y="27"/>
                        <a:pt x="112" y="27"/>
                        <a:pt x="112" y="27"/>
                      </a:cubicBezTo>
                      <a:cubicBezTo>
                        <a:pt x="112" y="27"/>
                        <a:pt x="112" y="27"/>
                        <a:pt x="112" y="27"/>
                      </a:cubicBezTo>
                      <a:cubicBezTo>
                        <a:pt x="112" y="27"/>
                        <a:pt x="112" y="27"/>
                        <a:pt x="112" y="27"/>
                      </a:cubicBezTo>
                      <a:cubicBezTo>
                        <a:pt x="112" y="27"/>
                        <a:pt x="112" y="28"/>
                        <a:pt x="112" y="28"/>
                      </a:cubicBezTo>
                      <a:cubicBezTo>
                        <a:pt x="112" y="28"/>
                        <a:pt x="112" y="28"/>
                        <a:pt x="112" y="28"/>
                      </a:cubicBezTo>
                      <a:cubicBezTo>
                        <a:pt x="112" y="28"/>
                        <a:pt x="112" y="28"/>
                        <a:pt x="113" y="28"/>
                      </a:cubicBezTo>
                      <a:cubicBezTo>
                        <a:pt x="113" y="28"/>
                        <a:pt x="113" y="28"/>
                        <a:pt x="113" y="28"/>
                      </a:cubicBezTo>
                      <a:cubicBezTo>
                        <a:pt x="113" y="28"/>
                        <a:pt x="113" y="28"/>
                        <a:pt x="113" y="28"/>
                      </a:cubicBezTo>
                      <a:cubicBezTo>
                        <a:pt x="113" y="28"/>
                        <a:pt x="113" y="28"/>
                        <a:pt x="113" y="28"/>
                      </a:cubicBezTo>
                      <a:cubicBezTo>
                        <a:pt x="113" y="28"/>
                        <a:pt x="113" y="28"/>
                        <a:pt x="113" y="27"/>
                      </a:cubicBezTo>
                      <a:cubicBezTo>
                        <a:pt x="113" y="27"/>
                        <a:pt x="113" y="27"/>
                        <a:pt x="113" y="27"/>
                      </a:cubicBezTo>
                      <a:cubicBezTo>
                        <a:pt x="113" y="27"/>
                        <a:pt x="113" y="27"/>
                        <a:pt x="113" y="27"/>
                      </a:cubicBezTo>
                      <a:cubicBezTo>
                        <a:pt x="113" y="27"/>
                        <a:pt x="114" y="26"/>
                        <a:pt x="113" y="26"/>
                      </a:cubicBezTo>
                      <a:cubicBezTo>
                        <a:pt x="113" y="26"/>
                        <a:pt x="113" y="26"/>
                        <a:pt x="113" y="26"/>
                      </a:cubicBezTo>
                      <a:cubicBezTo>
                        <a:pt x="113" y="26"/>
                        <a:pt x="113" y="26"/>
                        <a:pt x="113" y="26"/>
                      </a:cubicBezTo>
                      <a:cubicBezTo>
                        <a:pt x="113" y="26"/>
                        <a:pt x="113" y="26"/>
                        <a:pt x="113" y="26"/>
                      </a:cubicBezTo>
                      <a:cubicBezTo>
                        <a:pt x="113" y="26"/>
                        <a:pt x="113" y="26"/>
                        <a:pt x="113" y="26"/>
                      </a:cubicBezTo>
                      <a:cubicBezTo>
                        <a:pt x="113" y="26"/>
                        <a:pt x="113" y="26"/>
                        <a:pt x="113" y="26"/>
                      </a:cubicBezTo>
                      <a:cubicBezTo>
                        <a:pt x="113" y="26"/>
                        <a:pt x="113" y="26"/>
                        <a:pt x="113" y="26"/>
                      </a:cubicBezTo>
                      <a:cubicBezTo>
                        <a:pt x="113" y="26"/>
                        <a:pt x="113" y="26"/>
                        <a:pt x="114" y="26"/>
                      </a:cubicBezTo>
                      <a:cubicBezTo>
                        <a:pt x="114" y="26"/>
                        <a:pt x="114" y="26"/>
                        <a:pt x="114" y="26"/>
                      </a:cubicBezTo>
                      <a:cubicBezTo>
                        <a:pt x="114" y="26"/>
                        <a:pt x="114" y="26"/>
                        <a:pt x="114" y="26"/>
                      </a:cubicBezTo>
                      <a:cubicBezTo>
                        <a:pt x="114" y="27"/>
                        <a:pt x="114" y="27"/>
                        <a:pt x="114" y="27"/>
                      </a:cubicBezTo>
                      <a:cubicBezTo>
                        <a:pt x="114" y="27"/>
                        <a:pt x="114" y="27"/>
                        <a:pt x="114" y="27"/>
                      </a:cubicBezTo>
                      <a:cubicBezTo>
                        <a:pt x="114" y="27"/>
                        <a:pt x="114" y="27"/>
                        <a:pt x="114" y="27"/>
                      </a:cubicBezTo>
                      <a:cubicBezTo>
                        <a:pt x="114" y="27"/>
                        <a:pt x="114" y="27"/>
                        <a:pt x="114" y="27"/>
                      </a:cubicBezTo>
                      <a:cubicBezTo>
                        <a:pt x="114" y="27"/>
                        <a:pt x="113" y="27"/>
                        <a:pt x="113" y="27"/>
                      </a:cubicBezTo>
                      <a:cubicBezTo>
                        <a:pt x="113" y="27"/>
                        <a:pt x="113" y="27"/>
                        <a:pt x="113" y="28"/>
                      </a:cubicBezTo>
                      <a:cubicBezTo>
                        <a:pt x="113" y="28"/>
                        <a:pt x="113" y="28"/>
                        <a:pt x="114" y="28"/>
                      </a:cubicBezTo>
                      <a:cubicBezTo>
                        <a:pt x="114" y="28"/>
                        <a:pt x="114" y="28"/>
                        <a:pt x="114" y="28"/>
                      </a:cubicBezTo>
                      <a:cubicBezTo>
                        <a:pt x="114" y="28"/>
                        <a:pt x="114" y="28"/>
                        <a:pt x="114" y="27"/>
                      </a:cubicBezTo>
                      <a:cubicBezTo>
                        <a:pt x="114" y="27"/>
                        <a:pt x="114" y="27"/>
                        <a:pt x="114" y="27"/>
                      </a:cubicBezTo>
                      <a:cubicBezTo>
                        <a:pt x="114" y="27"/>
                        <a:pt x="114" y="27"/>
                        <a:pt x="114" y="27"/>
                      </a:cubicBezTo>
                      <a:cubicBezTo>
                        <a:pt x="114" y="27"/>
                        <a:pt x="114" y="27"/>
                        <a:pt x="114" y="27"/>
                      </a:cubicBezTo>
                      <a:cubicBezTo>
                        <a:pt x="114" y="27"/>
                        <a:pt x="114" y="27"/>
                        <a:pt x="114" y="27"/>
                      </a:cubicBezTo>
                      <a:cubicBezTo>
                        <a:pt x="115" y="27"/>
                        <a:pt x="115" y="28"/>
                        <a:pt x="115" y="28"/>
                      </a:cubicBezTo>
                      <a:cubicBezTo>
                        <a:pt x="115" y="28"/>
                        <a:pt x="115" y="28"/>
                        <a:pt x="115" y="27"/>
                      </a:cubicBezTo>
                      <a:cubicBezTo>
                        <a:pt x="115" y="27"/>
                        <a:pt x="115" y="27"/>
                        <a:pt x="115" y="27"/>
                      </a:cubicBezTo>
                      <a:cubicBezTo>
                        <a:pt x="115" y="27"/>
                        <a:pt x="115" y="27"/>
                        <a:pt x="115" y="27"/>
                      </a:cubicBezTo>
                      <a:cubicBezTo>
                        <a:pt x="115" y="27"/>
                        <a:pt x="115" y="27"/>
                        <a:pt x="115" y="27"/>
                      </a:cubicBezTo>
                      <a:cubicBezTo>
                        <a:pt x="115" y="27"/>
                        <a:pt x="115" y="27"/>
                        <a:pt x="115" y="27"/>
                      </a:cubicBezTo>
                      <a:cubicBezTo>
                        <a:pt x="116" y="27"/>
                        <a:pt x="116" y="27"/>
                        <a:pt x="116" y="27"/>
                      </a:cubicBezTo>
                      <a:cubicBezTo>
                        <a:pt x="116" y="27"/>
                        <a:pt x="116" y="27"/>
                        <a:pt x="116" y="27"/>
                      </a:cubicBezTo>
                      <a:cubicBezTo>
                        <a:pt x="116" y="27"/>
                        <a:pt x="116" y="27"/>
                        <a:pt x="116" y="27"/>
                      </a:cubicBezTo>
                      <a:cubicBezTo>
                        <a:pt x="116" y="27"/>
                        <a:pt x="116" y="27"/>
                        <a:pt x="116" y="27"/>
                      </a:cubicBezTo>
                      <a:cubicBezTo>
                        <a:pt x="116" y="27"/>
                        <a:pt x="116" y="27"/>
                        <a:pt x="116" y="27"/>
                      </a:cubicBezTo>
                      <a:cubicBezTo>
                        <a:pt x="116" y="27"/>
                        <a:pt x="116" y="27"/>
                        <a:pt x="116" y="27"/>
                      </a:cubicBezTo>
                      <a:cubicBezTo>
                        <a:pt x="116" y="27"/>
                        <a:pt x="116" y="27"/>
                        <a:pt x="116" y="27"/>
                      </a:cubicBezTo>
                      <a:cubicBezTo>
                        <a:pt x="116" y="27"/>
                        <a:pt x="116" y="27"/>
                        <a:pt x="116" y="27"/>
                      </a:cubicBezTo>
                      <a:cubicBezTo>
                        <a:pt x="116" y="27"/>
                        <a:pt x="116" y="27"/>
                        <a:pt x="116" y="27"/>
                      </a:cubicBezTo>
                      <a:cubicBezTo>
                        <a:pt x="116" y="27"/>
                        <a:pt x="116" y="27"/>
                        <a:pt x="116" y="27"/>
                      </a:cubicBezTo>
                      <a:cubicBezTo>
                        <a:pt x="116" y="27"/>
                        <a:pt x="116" y="27"/>
                        <a:pt x="116" y="27"/>
                      </a:cubicBezTo>
                      <a:cubicBezTo>
                        <a:pt x="116" y="27"/>
                        <a:pt x="116" y="27"/>
                        <a:pt x="116" y="27"/>
                      </a:cubicBezTo>
                      <a:cubicBezTo>
                        <a:pt x="116" y="27"/>
                        <a:pt x="116" y="27"/>
                        <a:pt x="116" y="27"/>
                      </a:cubicBezTo>
                      <a:cubicBezTo>
                        <a:pt x="116" y="27"/>
                        <a:pt x="116" y="27"/>
                        <a:pt x="116" y="27"/>
                      </a:cubicBezTo>
                      <a:cubicBezTo>
                        <a:pt x="116" y="27"/>
                        <a:pt x="116" y="27"/>
                        <a:pt x="116" y="27"/>
                      </a:cubicBezTo>
                      <a:cubicBezTo>
                        <a:pt x="116" y="27"/>
                        <a:pt x="116" y="27"/>
                        <a:pt x="116" y="27"/>
                      </a:cubicBezTo>
                      <a:cubicBezTo>
                        <a:pt x="116" y="27"/>
                        <a:pt x="116" y="27"/>
                        <a:pt x="117" y="27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7" y="26"/>
                        <a:pt x="117" y="26"/>
                        <a:pt x="117" y="26"/>
                      </a:cubicBezTo>
                      <a:cubicBezTo>
                        <a:pt x="117" y="26"/>
                        <a:pt x="117" y="26"/>
                        <a:pt x="117" y="26"/>
                      </a:cubicBezTo>
                      <a:cubicBezTo>
                        <a:pt x="117" y="26"/>
                        <a:pt x="117" y="26"/>
                        <a:pt x="117" y="26"/>
                      </a:cubicBezTo>
                      <a:cubicBezTo>
                        <a:pt x="117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5"/>
                        <a:pt x="118" y="25"/>
                        <a:pt x="118" y="25"/>
                      </a:cubicBezTo>
                      <a:cubicBezTo>
                        <a:pt x="118" y="25"/>
                        <a:pt x="118" y="25"/>
                        <a:pt x="118" y="25"/>
                      </a:cubicBezTo>
                      <a:cubicBezTo>
                        <a:pt x="118" y="25"/>
                        <a:pt x="118" y="25"/>
                        <a:pt x="118" y="25"/>
                      </a:cubicBezTo>
                      <a:cubicBezTo>
                        <a:pt x="118" y="25"/>
                        <a:pt x="118" y="25"/>
                        <a:pt x="118" y="25"/>
                      </a:cubicBezTo>
                      <a:cubicBezTo>
                        <a:pt x="118" y="25"/>
                        <a:pt x="118" y="25"/>
                        <a:pt x="118" y="25"/>
                      </a:cubicBezTo>
                      <a:cubicBezTo>
                        <a:pt x="118" y="25"/>
                        <a:pt x="118" y="25"/>
                        <a:pt x="118" y="25"/>
                      </a:cubicBezTo>
                      <a:cubicBezTo>
                        <a:pt x="118" y="25"/>
                        <a:pt x="118" y="25"/>
                        <a:pt x="118" y="25"/>
                      </a:cubicBezTo>
                      <a:cubicBezTo>
                        <a:pt x="118" y="25"/>
                        <a:pt x="118" y="25"/>
                        <a:pt x="118" y="25"/>
                      </a:cubicBezTo>
                      <a:cubicBezTo>
                        <a:pt x="118" y="24"/>
                        <a:pt x="118" y="24"/>
                        <a:pt x="118" y="24"/>
                      </a:cubicBezTo>
                      <a:cubicBezTo>
                        <a:pt x="118" y="24"/>
                        <a:pt x="118" y="24"/>
                        <a:pt x="118" y="24"/>
                      </a:cubicBezTo>
                      <a:cubicBezTo>
                        <a:pt x="118" y="24"/>
                        <a:pt x="118" y="24"/>
                        <a:pt x="118" y="24"/>
                      </a:cubicBezTo>
                      <a:cubicBezTo>
                        <a:pt x="118" y="24"/>
                        <a:pt x="118" y="24"/>
                        <a:pt x="118" y="24"/>
                      </a:cubicBezTo>
                      <a:cubicBezTo>
                        <a:pt x="118" y="24"/>
                        <a:pt x="118" y="24"/>
                        <a:pt x="118" y="24"/>
                      </a:cubicBezTo>
                      <a:cubicBezTo>
                        <a:pt x="118" y="24"/>
                        <a:pt x="118" y="24"/>
                        <a:pt x="118" y="24"/>
                      </a:cubicBezTo>
                      <a:cubicBezTo>
                        <a:pt x="118" y="24"/>
                        <a:pt x="118" y="24"/>
                        <a:pt x="118" y="24"/>
                      </a:cubicBezTo>
                      <a:cubicBezTo>
                        <a:pt x="118" y="24"/>
                        <a:pt x="118" y="24"/>
                        <a:pt x="119" y="24"/>
                      </a:cubicBezTo>
                      <a:cubicBezTo>
                        <a:pt x="119" y="24"/>
                        <a:pt x="119" y="23"/>
                        <a:pt x="119" y="23"/>
                      </a:cubicBezTo>
                      <a:cubicBezTo>
                        <a:pt x="119" y="23"/>
                        <a:pt x="119" y="23"/>
                        <a:pt x="119" y="23"/>
                      </a:cubicBezTo>
                      <a:cubicBezTo>
                        <a:pt x="119" y="23"/>
                        <a:pt x="119" y="23"/>
                        <a:pt x="119" y="23"/>
                      </a:cubicBezTo>
                      <a:cubicBezTo>
                        <a:pt x="119" y="23"/>
                        <a:pt x="119" y="23"/>
                        <a:pt x="119" y="23"/>
                      </a:cubicBezTo>
                      <a:cubicBezTo>
                        <a:pt x="119" y="23"/>
                        <a:pt x="119" y="23"/>
                        <a:pt x="119" y="23"/>
                      </a:cubicBezTo>
                      <a:cubicBezTo>
                        <a:pt x="119" y="23"/>
                        <a:pt x="119" y="23"/>
                        <a:pt x="119" y="23"/>
                      </a:cubicBezTo>
                      <a:cubicBezTo>
                        <a:pt x="119" y="23"/>
                        <a:pt x="119" y="23"/>
                        <a:pt x="119" y="23"/>
                      </a:cubicBezTo>
                      <a:cubicBezTo>
                        <a:pt x="119" y="23"/>
                        <a:pt x="119" y="23"/>
                        <a:pt x="119" y="23"/>
                      </a:cubicBezTo>
                      <a:cubicBezTo>
                        <a:pt x="119" y="23"/>
                        <a:pt x="119" y="23"/>
                        <a:pt x="119" y="23"/>
                      </a:cubicBezTo>
                      <a:cubicBezTo>
                        <a:pt x="119" y="23"/>
                        <a:pt x="119" y="23"/>
                        <a:pt x="119" y="23"/>
                      </a:cubicBezTo>
                      <a:cubicBezTo>
                        <a:pt x="119" y="23"/>
                        <a:pt x="119" y="23"/>
                        <a:pt x="119" y="23"/>
                      </a:cubicBezTo>
                      <a:cubicBezTo>
                        <a:pt x="119" y="23"/>
                        <a:pt x="119" y="23"/>
                        <a:pt x="119" y="23"/>
                      </a:cubicBezTo>
                      <a:cubicBezTo>
                        <a:pt x="119" y="23"/>
                        <a:pt x="119" y="23"/>
                        <a:pt x="119" y="23"/>
                      </a:cubicBezTo>
                      <a:cubicBezTo>
                        <a:pt x="119" y="23"/>
                        <a:pt x="119" y="23"/>
                        <a:pt x="119" y="23"/>
                      </a:cubicBezTo>
                      <a:cubicBezTo>
                        <a:pt x="119" y="23"/>
                        <a:pt x="119" y="23"/>
                        <a:pt x="119" y="23"/>
                      </a:cubicBezTo>
                      <a:cubicBezTo>
                        <a:pt x="119" y="23"/>
                        <a:pt x="119" y="23"/>
                        <a:pt x="119" y="23"/>
                      </a:cubicBezTo>
                      <a:cubicBezTo>
                        <a:pt x="119" y="23"/>
                        <a:pt x="119" y="23"/>
                        <a:pt x="119" y="23"/>
                      </a:cubicBezTo>
                      <a:cubicBezTo>
                        <a:pt x="119" y="23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20" y="24"/>
                        <a:pt x="120" y="24"/>
                      </a:cubicBezTo>
                      <a:cubicBezTo>
                        <a:pt x="120" y="24"/>
                        <a:pt x="120" y="24"/>
                        <a:pt x="120" y="24"/>
                      </a:cubicBezTo>
                      <a:cubicBezTo>
                        <a:pt x="120" y="24"/>
                        <a:pt x="120" y="23"/>
                        <a:pt x="120" y="23"/>
                      </a:cubicBezTo>
                      <a:cubicBezTo>
                        <a:pt x="120" y="23"/>
                        <a:pt x="120" y="23"/>
                        <a:pt x="120" y="23"/>
                      </a:cubicBezTo>
                      <a:cubicBezTo>
                        <a:pt x="120" y="23"/>
                        <a:pt x="120" y="23"/>
                        <a:pt x="120" y="23"/>
                      </a:cubicBezTo>
                      <a:cubicBezTo>
                        <a:pt x="120" y="23"/>
                        <a:pt x="120" y="23"/>
                        <a:pt x="120" y="23"/>
                      </a:cubicBezTo>
                      <a:cubicBezTo>
                        <a:pt x="120" y="23"/>
                        <a:pt x="120" y="23"/>
                        <a:pt x="120" y="23"/>
                      </a:cubicBezTo>
                      <a:cubicBezTo>
                        <a:pt x="120" y="23"/>
                        <a:pt x="120" y="23"/>
                        <a:pt x="120" y="23"/>
                      </a:cubicBezTo>
                      <a:cubicBezTo>
                        <a:pt x="120" y="23"/>
                        <a:pt x="120" y="23"/>
                        <a:pt x="120" y="23"/>
                      </a:cubicBezTo>
                      <a:cubicBezTo>
                        <a:pt x="120" y="23"/>
                        <a:pt x="121" y="23"/>
                        <a:pt x="121" y="23"/>
                      </a:cubicBezTo>
                      <a:cubicBezTo>
                        <a:pt x="121" y="23"/>
                        <a:pt x="121" y="23"/>
                        <a:pt x="121" y="23"/>
                      </a:cubicBezTo>
                      <a:cubicBezTo>
                        <a:pt x="121" y="23"/>
                        <a:pt x="121" y="23"/>
                        <a:pt x="121" y="22"/>
                      </a:cubicBezTo>
                      <a:cubicBezTo>
                        <a:pt x="121" y="22"/>
                        <a:pt x="121" y="22"/>
                        <a:pt x="121" y="22"/>
                      </a:cubicBezTo>
                      <a:cubicBezTo>
                        <a:pt x="121" y="22"/>
                        <a:pt x="121" y="22"/>
                        <a:pt x="121" y="22"/>
                      </a:cubicBezTo>
                      <a:cubicBezTo>
                        <a:pt x="121" y="22"/>
                        <a:pt x="121" y="22"/>
                        <a:pt x="121" y="22"/>
                      </a:cubicBezTo>
                      <a:cubicBezTo>
                        <a:pt x="121" y="22"/>
                        <a:pt x="121" y="22"/>
                        <a:pt x="121" y="22"/>
                      </a:cubicBezTo>
                      <a:cubicBezTo>
                        <a:pt x="121" y="22"/>
                        <a:pt x="121" y="22"/>
                        <a:pt x="121" y="22"/>
                      </a:cubicBezTo>
                      <a:cubicBezTo>
                        <a:pt x="121" y="22"/>
                        <a:pt x="121" y="21"/>
                        <a:pt x="121" y="21"/>
                      </a:cubicBezTo>
                      <a:cubicBezTo>
                        <a:pt x="121" y="21"/>
                        <a:pt x="121" y="21"/>
                        <a:pt x="121" y="21"/>
                      </a:cubicBezTo>
                      <a:cubicBezTo>
                        <a:pt x="121" y="21"/>
                        <a:pt x="120" y="21"/>
                        <a:pt x="120" y="21"/>
                      </a:cubicBezTo>
                      <a:cubicBezTo>
                        <a:pt x="120" y="21"/>
                        <a:pt x="120" y="21"/>
                        <a:pt x="120" y="21"/>
                      </a:cubicBezTo>
                      <a:cubicBezTo>
                        <a:pt x="120" y="21"/>
                        <a:pt x="120" y="21"/>
                        <a:pt x="120" y="21"/>
                      </a:cubicBezTo>
                      <a:cubicBezTo>
                        <a:pt x="120" y="21"/>
                        <a:pt x="120" y="21"/>
                        <a:pt x="121" y="21"/>
                      </a:cubicBezTo>
                      <a:cubicBezTo>
                        <a:pt x="121" y="21"/>
                        <a:pt x="121" y="21"/>
                        <a:pt x="121" y="21"/>
                      </a:cubicBezTo>
                      <a:cubicBezTo>
                        <a:pt x="121" y="21"/>
                        <a:pt x="121" y="21"/>
                        <a:pt x="121" y="21"/>
                      </a:cubicBezTo>
                      <a:cubicBezTo>
                        <a:pt x="121" y="21"/>
                        <a:pt x="121" y="21"/>
                        <a:pt x="121" y="21"/>
                      </a:cubicBezTo>
                      <a:cubicBezTo>
                        <a:pt x="121" y="21"/>
                        <a:pt x="121" y="21"/>
                        <a:pt x="121" y="21"/>
                      </a:cubicBezTo>
                      <a:cubicBezTo>
                        <a:pt x="120" y="21"/>
                        <a:pt x="120" y="21"/>
                        <a:pt x="120" y="21"/>
                      </a:cubicBezTo>
                      <a:cubicBezTo>
                        <a:pt x="120" y="21"/>
                        <a:pt x="120" y="21"/>
                        <a:pt x="120" y="21"/>
                      </a:cubicBezTo>
                      <a:cubicBezTo>
                        <a:pt x="120" y="21"/>
                        <a:pt x="120" y="21"/>
                        <a:pt x="120" y="20"/>
                      </a:cubicBezTo>
                      <a:cubicBezTo>
                        <a:pt x="120" y="20"/>
                        <a:pt x="120" y="20"/>
                        <a:pt x="120" y="20"/>
                      </a:cubicBezTo>
                      <a:cubicBezTo>
                        <a:pt x="120" y="20"/>
                        <a:pt x="120" y="20"/>
                        <a:pt x="120" y="20"/>
                      </a:cubicBezTo>
                      <a:cubicBezTo>
                        <a:pt x="120" y="20"/>
                        <a:pt x="119" y="20"/>
                        <a:pt x="119" y="20"/>
                      </a:cubicBezTo>
                      <a:cubicBezTo>
                        <a:pt x="119" y="20"/>
                        <a:pt x="119" y="20"/>
                        <a:pt x="119" y="20"/>
                      </a:cubicBezTo>
                      <a:cubicBezTo>
                        <a:pt x="119" y="20"/>
                        <a:pt x="119" y="20"/>
                        <a:pt x="119" y="20"/>
                      </a:cubicBezTo>
                      <a:cubicBezTo>
                        <a:pt x="119" y="20"/>
                        <a:pt x="119" y="20"/>
                        <a:pt x="119" y="20"/>
                      </a:cubicBezTo>
                      <a:cubicBezTo>
                        <a:pt x="119" y="20"/>
                        <a:pt x="119" y="20"/>
                        <a:pt x="119" y="20"/>
                      </a:cubicBezTo>
                      <a:cubicBezTo>
                        <a:pt x="119" y="20"/>
                        <a:pt x="119" y="20"/>
                        <a:pt x="119" y="20"/>
                      </a:cubicBezTo>
                      <a:cubicBezTo>
                        <a:pt x="119" y="20"/>
                        <a:pt x="119" y="20"/>
                        <a:pt x="119" y="20"/>
                      </a:cubicBezTo>
                      <a:cubicBezTo>
                        <a:pt x="119" y="20"/>
                        <a:pt x="119" y="20"/>
                        <a:pt x="118" y="20"/>
                      </a:cubicBezTo>
                      <a:cubicBezTo>
                        <a:pt x="118" y="20"/>
                        <a:pt x="118" y="21"/>
                        <a:pt x="118" y="21"/>
                      </a:cubicBezTo>
                      <a:cubicBezTo>
                        <a:pt x="118" y="21"/>
                        <a:pt x="118" y="21"/>
                        <a:pt x="118" y="21"/>
                      </a:cubicBezTo>
                      <a:cubicBezTo>
                        <a:pt x="118" y="21"/>
                        <a:pt x="118" y="21"/>
                        <a:pt x="118" y="21"/>
                      </a:cubicBezTo>
                      <a:cubicBezTo>
                        <a:pt x="118" y="21"/>
                        <a:pt x="118" y="21"/>
                        <a:pt x="118" y="21"/>
                      </a:cubicBezTo>
                      <a:cubicBezTo>
                        <a:pt x="118" y="21"/>
                        <a:pt x="118" y="21"/>
                        <a:pt x="118" y="21"/>
                      </a:cubicBezTo>
                      <a:cubicBezTo>
                        <a:pt x="118" y="21"/>
                        <a:pt x="118" y="21"/>
                        <a:pt x="118" y="21"/>
                      </a:cubicBezTo>
                      <a:cubicBezTo>
                        <a:pt x="117" y="21"/>
                        <a:pt x="117" y="21"/>
                        <a:pt x="117" y="21"/>
                      </a:cubicBezTo>
                      <a:cubicBezTo>
                        <a:pt x="117" y="21"/>
                        <a:pt x="117" y="21"/>
                        <a:pt x="117" y="21"/>
                      </a:cubicBezTo>
                      <a:cubicBezTo>
                        <a:pt x="117" y="21"/>
                        <a:pt x="117" y="22"/>
                        <a:pt x="117" y="22"/>
                      </a:cubicBezTo>
                      <a:cubicBezTo>
                        <a:pt x="117" y="22"/>
                        <a:pt x="117" y="22"/>
                        <a:pt x="117" y="22"/>
                      </a:cubicBezTo>
                      <a:cubicBezTo>
                        <a:pt x="117" y="22"/>
                        <a:pt x="118" y="22"/>
                        <a:pt x="118" y="22"/>
                      </a:cubicBezTo>
                      <a:cubicBezTo>
                        <a:pt x="117" y="22"/>
                        <a:pt x="117" y="22"/>
                        <a:pt x="117" y="22"/>
                      </a:cubicBezTo>
                      <a:cubicBezTo>
                        <a:pt x="117" y="22"/>
                        <a:pt x="117" y="22"/>
                        <a:pt x="117" y="22"/>
                      </a:cubicBezTo>
                      <a:cubicBezTo>
                        <a:pt x="117" y="22"/>
                        <a:pt x="117" y="22"/>
                        <a:pt x="117" y="22"/>
                      </a:cubicBezTo>
                      <a:cubicBezTo>
                        <a:pt x="117" y="22"/>
                        <a:pt x="117" y="22"/>
                        <a:pt x="117" y="22"/>
                      </a:cubicBezTo>
                      <a:cubicBezTo>
                        <a:pt x="117" y="22"/>
                        <a:pt x="117" y="22"/>
                        <a:pt x="117" y="22"/>
                      </a:cubicBezTo>
                      <a:cubicBezTo>
                        <a:pt x="117" y="22"/>
                        <a:pt x="117" y="22"/>
                        <a:pt x="117" y="22"/>
                      </a:cubicBezTo>
                      <a:cubicBezTo>
                        <a:pt x="117" y="22"/>
                        <a:pt x="117" y="22"/>
                        <a:pt x="117" y="22"/>
                      </a:cubicBezTo>
                      <a:cubicBezTo>
                        <a:pt x="117" y="22"/>
                        <a:pt x="117" y="22"/>
                        <a:pt x="117" y="22"/>
                      </a:cubicBezTo>
                      <a:cubicBezTo>
                        <a:pt x="117" y="22"/>
                        <a:pt x="117" y="22"/>
                        <a:pt x="117" y="22"/>
                      </a:cubicBezTo>
                      <a:cubicBezTo>
                        <a:pt x="117" y="22"/>
                        <a:pt x="117" y="22"/>
                        <a:pt x="117" y="22"/>
                      </a:cubicBezTo>
                      <a:cubicBezTo>
                        <a:pt x="117" y="22"/>
                        <a:pt x="117" y="22"/>
                        <a:pt x="117" y="22"/>
                      </a:cubicBezTo>
                      <a:cubicBezTo>
                        <a:pt x="117" y="22"/>
                        <a:pt x="117" y="22"/>
                        <a:pt x="117" y="22"/>
                      </a:cubicBezTo>
                      <a:cubicBezTo>
                        <a:pt x="117" y="22"/>
                        <a:pt x="117" y="22"/>
                        <a:pt x="117" y="22"/>
                      </a:cubicBezTo>
                      <a:cubicBezTo>
                        <a:pt x="117" y="22"/>
                        <a:pt x="116" y="22"/>
                        <a:pt x="116" y="22"/>
                      </a:cubicBezTo>
                      <a:cubicBezTo>
                        <a:pt x="116" y="22"/>
                        <a:pt x="116" y="22"/>
                        <a:pt x="116" y="22"/>
                      </a:cubicBezTo>
                      <a:cubicBezTo>
                        <a:pt x="116" y="22"/>
                        <a:pt x="116" y="22"/>
                        <a:pt x="116" y="22"/>
                      </a:cubicBezTo>
                      <a:cubicBezTo>
                        <a:pt x="116" y="22"/>
                        <a:pt x="116" y="22"/>
                        <a:pt x="116" y="22"/>
                      </a:cubicBezTo>
                      <a:cubicBezTo>
                        <a:pt x="116" y="22"/>
                        <a:pt x="116" y="22"/>
                        <a:pt x="116" y="23"/>
                      </a:cubicBezTo>
                      <a:cubicBezTo>
                        <a:pt x="116" y="23"/>
                        <a:pt x="116" y="23"/>
                        <a:pt x="116" y="23"/>
                      </a:cubicBezTo>
                      <a:cubicBezTo>
                        <a:pt x="116" y="23"/>
                        <a:pt x="116" y="23"/>
                        <a:pt x="116" y="23"/>
                      </a:cubicBezTo>
                      <a:cubicBezTo>
                        <a:pt x="116" y="23"/>
                        <a:pt x="116" y="23"/>
                        <a:pt x="115" y="23"/>
                      </a:cubicBezTo>
                      <a:cubicBezTo>
                        <a:pt x="115" y="23"/>
                        <a:pt x="115" y="23"/>
                        <a:pt x="115" y="23"/>
                      </a:cubicBezTo>
                      <a:cubicBezTo>
                        <a:pt x="115" y="23"/>
                        <a:pt x="115" y="23"/>
                        <a:pt x="115" y="23"/>
                      </a:cubicBezTo>
                      <a:cubicBezTo>
                        <a:pt x="115" y="23"/>
                        <a:pt x="115" y="23"/>
                        <a:pt x="115" y="23"/>
                      </a:cubicBezTo>
                      <a:cubicBezTo>
                        <a:pt x="115" y="23"/>
                        <a:pt x="115" y="23"/>
                        <a:pt x="115" y="23"/>
                      </a:cubicBezTo>
                      <a:cubicBezTo>
                        <a:pt x="115" y="23"/>
                        <a:pt x="115" y="23"/>
                        <a:pt x="115" y="23"/>
                      </a:cubicBezTo>
                      <a:cubicBezTo>
                        <a:pt x="115" y="23"/>
                        <a:pt x="115" y="23"/>
                        <a:pt x="115" y="23"/>
                      </a:cubicBezTo>
                      <a:cubicBezTo>
                        <a:pt x="115" y="23"/>
                        <a:pt x="115" y="23"/>
                        <a:pt x="115" y="24"/>
                      </a:cubicBezTo>
                      <a:cubicBezTo>
                        <a:pt x="115" y="24"/>
                        <a:pt x="115" y="24"/>
                        <a:pt x="115" y="24"/>
                      </a:cubicBezTo>
                      <a:cubicBezTo>
                        <a:pt x="115" y="24"/>
                        <a:pt x="114" y="24"/>
                        <a:pt x="114" y="24"/>
                      </a:cubicBezTo>
                      <a:cubicBezTo>
                        <a:pt x="114" y="24"/>
                        <a:pt x="114" y="24"/>
                        <a:pt x="114" y="24"/>
                      </a:cubicBezTo>
                      <a:cubicBezTo>
                        <a:pt x="114" y="24"/>
                        <a:pt x="114" y="24"/>
                        <a:pt x="114" y="24"/>
                      </a:cubicBezTo>
                      <a:cubicBezTo>
                        <a:pt x="114" y="24"/>
                        <a:pt x="114" y="24"/>
                        <a:pt x="114" y="24"/>
                      </a:cubicBezTo>
                      <a:cubicBezTo>
                        <a:pt x="114" y="24"/>
                        <a:pt x="114" y="24"/>
                        <a:pt x="113" y="25"/>
                      </a:cubicBezTo>
                      <a:cubicBezTo>
                        <a:pt x="113" y="25"/>
                        <a:pt x="113" y="25"/>
                        <a:pt x="113" y="25"/>
                      </a:cubicBezTo>
                      <a:cubicBezTo>
                        <a:pt x="113" y="25"/>
                        <a:pt x="113" y="25"/>
                        <a:pt x="113" y="25"/>
                      </a:cubicBezTo>
                      <a:cubicBezTo>
                        <a:pt x="113" y="25"/>
                        <a:pt x="113" y="25"/>
                        <a:pt x="113" y="25"/>
                      </a:cubicBezTo>
                      <a:cubicBezTo>
                        <a:pt x="113" y="25"/>
                        <a:pt x="113" y="25"/>
                        <a:pt x="113" y="25"/>
                      </a:cubicBezTo>
                      <a:cubicBezTo>
                        <a:pt x="113" y="25"/>
                        <a:pt x="113" y="25"/>
                        <a:pt x="113" y="25"/>
                      </a:cubicBezTo>
                      <a:cubicBezTo>
                        <a:pt x="113" y="25"/>
                        <a:pt x="113" y="25"/>
                        <a:pt x="113" y="25"/>
                      </a:cubicBezTo>
                      <a:cubicBezTo>
                        <a:pt x="113" y="25"/>
                        <a:pt x="113" y="25"/>
                        <a:pt x="113" y="25"/>
                      </a:cubicBezTo>
                      <a:cubicBezTo>
                        <a:pt x="113" y="25"/>
                        <a:pt x="113" y="25"/>
                        <a:pt x="113" y="25"/>
                      </a:cubicBezTo>
                      <a:cubicBezTo>
                        <a:pt x="112" y="25"/>
                        <a:pt x="112" y="25"/>
                        <a:pt x="112" y="25"/>
                      </a:cubicBezTo>
                      <a:cubicBezTo>
                        <a:pt x="112" y="25"/>
                        <a:pt x="112" y="25"/>
                        <a:pt x="112" y="25"/>
                      </a:cubicBezTo>
                      <a:cubicBezTo>
                        <a:pt x="112" y="25"/>
                        <a:pt x="112" y="25"/>
                        <a:pt x="112" y="25"/>
                      </a:cubicBezTo>
                      <a:cubicBezTo>
                        <a:pt x="112" y="25"/>
                        <a:pt x="112" y="25"/>
                        <a:pt x="112" y="25"/>
                      </a:cubicBezTo>
                      <a:cubicBezTo>
                        <a:pt x="112" y="25"/>
                        <a:pt x="112" y="25"/>
                        <a:pt x="112" y="25"/>
                      </a:cubicBezTo>
                      <a:cubicBezTo>
                        <a:pt x="112" y="25"/>
                        <a:pt x="112" y="25"/>
                        <a:pt x="112" y="25"/>
                      </a:cubicBezTo>
                      <a:cubicBezTo>
                        <a:pt x="112" y="25"/>
                        <a:pt x="112" y="25"/>
                        <a:pt x="112" y="25"/>
                      </a:cubicBezTo>
                      <a:cubicBezTo>
                        <a:pt x="112" y="25"/>
                        <a:pt x="112" y="25"/>
                        <a:pt x="112" y="25"/>
                      </a:cubicBezTo>
                      <a:cubicBezTo>
                        <a:pt x="112" y="25"/>
                        <a:pt x="112" y="25"/>
                        <a:pt x="112" y="25"/>
                      </a:cubicBezTo>
                      <a:cubicBezTo>
                        <a:pt x="112" y="25"/>
                        <a:pt x="112" y="25"/>
                        <a:pt x="111" y="25"/>
                      </a:cubicBezTo>
                      <a:cubicBezTo>
                        <a:pt x="111" y="25"/>
                        <a:pt x="111" y="25"/>
                        <a:pt x="111" y="25"/>
                      </a:cubicBezTo>
                      <a:cubicBezTo>
                        <a:pt x="111" y="25"/>
                        <a:pt x="111" y="25"/>
                        <a:pt x="111" y="25"/>
                      </a:cubicBezTo>
                      <a:cubicBezTo>
                        <a:pt x="111" y="25"/>
                        <a:pt x="111" y="25"/>
                        <a:pt x="111" y="25"/>
                      </a:cubicBezTo>
                      <a:cubicBezTo>
                        <a:pt x="111" y="25"/>
                        <a:pt x="111" y="25"/>
                        <a:pt x="111" y="25"/>
                      </a:cubicBezTo>
                      <a:cubicBezTo>
                        <a:pt x="111" y="25"/>
                        <a:pt x="111" y="25"/>
                        <a:pt x="111" y="25"/>
                      </a:cubicBezTo>
                      <a:cubicBezTo>
                        <a:pt x="111" y="25"/>
                        <a:pt x="111" y="25"/>
                        <a:pt x="111" y="25"/>
                      </a:cubicBezTo>
                      <a:cubicBezTo>
                        <a:pt x="111" y="25"/>
                        <a:pt x="111" y="25"/>
                        <a:pt x="111" y="25"/>
                      </a:cubicBezTo>
                      <a:cubicBezTo>
                        <a:pt x="111" y="25"/>
                        <a:pt x="111" y="25"/>
                        <a:pt x="111" y="25"/>
                      </a:cubicBezTo>
                      <a:cubicBezTo>
                        <a:pt x="111" y="25"/>
                        <a:pt x="111" y="25"/>
                        <a:pt x="111" y="25"/>
                      </a:cubicBezTo>
                      <a:cubicBezTo>
                        <a:pt x="111" y="25"/>
                        <a:pt x="111" y="25"/>
                        <a:pt x="111" y="25"/>
                      </a:cubicBezTo>
                      <a:cubicBezTo>
                        <a:pt x="111" y="25"/>
                        <a:pt x="111" y="25"/>
                        <a:pt x="111" y="25"/>
                      </a:cubicBezTo>
                      <a:cubicBezTo>
                        <a:pt x="111" y="25"/>
                        <a:pt x="111" y="25"/>
                        <a:pt x="111" y="25"/>
                      </a:cubicBezTo>
                      <a:cubicBezTo>
                        <a:pt x="111" y="25"/>
                        <a:pt x="111" y="25"/>
                        <a:pt x="111" y="25"/>
                      </a:cubicBezTo>
                      <a:cubicBezTo>
                        <a:pt x="111" y="24"/>
                        <a:pt x="111" y="24"/>
                        <a:pt x="111" y="24"/>
                      </a:cubicBezTo>
                      <a:cubicBezTo>
                        <a:pt x="111" y="24"/>
                        <a:pt x="111" y="24"/>
                        <a:pt x="111" y="24"/>
                      </a:cubicBezTo>
                      <a:cubicBezTo>
                        <a:pt x="111" y="24"/>
                        <a:pt x="111" y="24"/>
                        <a:pt x="111" y="24"/>
                      </a:cubicBezTo>
                      <a:cubicBezTo>
                        <a:pt x="111" y="24"/>
                        <a:pt x="111" y="24"/>
                        <a:pt x="111" y="24"/>
                      </a:cubicBezTo>
                      <a:cubicBezTo>
                        <a:pt x="111" y="24"/>
                        <a:pt x="111" y="24"/>
                        <a:pt x="111" y="24"/>
                      </a:cubicBezTo>
                      <a:cubicBezTo>
                        <a:pt x="111" y="24"/>
                        <a:pt x="112" y="23"/>
                        <a:pt x="112" y="23"/>
                      </a:cubicBezTo>
                      <a:cubicBezTo>
                        <a:pt x="112" y="23"/>
                        <a:pt x="112" y="23"/>
                        <a:pt x="112" y="23"/>
                      </a:cubicBezTo>
                      <a:cubicBezTo>
                        <a:pt x="112" y="23"/>
                        <a:pt x="112" y="23"/>
                        <a:pt x="112" y="23"/>
                      </a:cubicBezTo>
                      <a:cubicBezTo>
                        <a:pt x="112" y="23"/>
                        <a:pt x="112" y="23"/>
                        <a:pt x="112" y="23"/>
                      </a:cubicBezTo>
                      <a:cubicBezTo>
                        <a:pt x="112" y="23"/>
                        <a:pt x="112" y="23"/>
                        <a:pt x="112" y="23"/>
                      </a:cubicBezTo>
                      <a:cubicBezTo>
                        <a:pt x="112" y="23"/>
                        <a:pt x="112" y="23"/>
                        <a:pt x="112" y="23"/>
                      </a:cubicBezTo>
                      <a:cubicBezTo>
                        <a:pt x="112" y="23"/>
                        <a:pt x="112" y="23"/>
                        <a:pt x="112" y="23"/>
                      </a:cubicBezTo>
                      <a:cubicBezTo>
                        <a:pt x="112" y="23"/>
                        <a:pt x="112" y="23"/>
                        <a:pt x="112" y="23"/>
                      </a:cubicBezTo>
                      <a:cubicBezTo>
                        <a:pt x="112" y="23"/>
                        <a:pt x="112" y="23"/>
                        <a:pt x="112" y="23"/>
                      </a:cubicBezTo>
                      <a:cubicBezTo>
                        <a:pt x="112" y="23"/>
                        <a:pt x="112" y="23"/>
                        <a:pt x="113" y="23"/>
                      </a:cubicBezTo>
                      <a:cubicBezTo>
                        <a:pt x="113" y="23"/>
                        <a:pt x="113" y="23"/>
                        <a:pt x="113" y="23"/>
                      </a:cubicBezTo>
                      <a:cubicBezTo>
                        <a:pt x="113" y="23"/>
                        <a:pt x="113" y="23"/>
                        <a:pt x="113" y="23"/>
                      </a:cubicBezTo>
                      <a:cubicBezTo>
                        <a:pt x="113" y="23"/>
                        <a:pt x="113" y="23"/>
                        <a:pt x="113" y="23"/>
                      </a:cubicBezTo>
                      <a:cubicBezTo>
                        <a:pt x="113" y="23"/>
                        <a:pt x="113" y="22"/>
                        <a:pt x="113" y="22"/>
                      </a:cubicBez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13" y="22"/>
                        <a:pt x="114" y="22"/>
                        <a:pt x="114" y="22"/>
                      </a:cubicBezTo>
                      <a:cubicBezTo>
                        <a:pt x="114" y="22"/>
                        <a:pt x="114" y="22"/>
                        <a:pt x="114" y="22"/>
                      </a:cubicBezTo>
                      <a:cubicBezTo>
                        <a:pt x="114" y="22"/>
                        <a:pt x="114" y="22"/>
                        <a:pt x="114" y="22"/>
                      </a:cubicBezTo>
                      <a:cubicBezTo>
                        <a:pt x="114" y="22"/>
                        <a:pt x="114" y="22"/>
                        <a:pt x="114" y="22"/>
                      </a:cubicBezTo>
                      <a:cubicBezTo>
                        <a:pt x="114" y="22"/>
                        <a:pt x="114" y="22"/>
                        <a:pt x="114" y="22"/>
                      </a:cubicBezTo>
                      <a:cubicBezTo>
                        <a:pt x="114" y="22"/>
                        <a:pt x="114" y="22"/>
                        <a:pt x="114" y="22"/>
                      </a:cubicBezTo>
                      <a:cubicBezTo>
                        <a:pt x="114" y="21"/>
                        <a:pt x="114" y="21"/>
                        <a:pt x="114" y="21"/>
                      </a:cubicBezTo>
                      <a:cubicBezTo>
                        <a:pt x="114" y="21"/>
                        <a:pt x="114" y="21"/>
                        <a:pt x="114" y="21"/>
                      </a:cubicBezTo>
                      <a:cubicBezTo>
                        <a:pt x="114" y="21"/>
                        <a:pt x="114" y="21"/>
                        <a:pt x="114" y="21"/>
                      </a:cubicBezTo>
                      <a:cubicBezTo>
                        <a:pt x="114" y="21"/>
                        <a:pt x="114" y="21"/>
                        <a:pt x="114" y="21"/>
                      </a:cubicBezTo>
                      <a:cubicBezTo>
                        <a:pt x="114" y="21"/>
                        <a:pt x="114" y="21"/>
                        <a:pt x="114" y="21"/>
                      </a:cubicBezTo>
                      <a:cubicBezTo>
                        <a:pt x="114" y="20"/>
                        <a:pt x="114" y="20"/>
                        <a:pt x="114" y="20"/>
                      </a:cubicBezTo>
                      <a:cubicBezTo>
                        <a:pt x="114" y="20"/>
                        <a:pt x="114" y="20"/>
                        <a:pt x="114" y="20"/>
                      </a:cubicBezTo>
                      <a:cubicBezTo>
                        <a:pt x="114" y="21"/>
                        <a:pt x="113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3" y="22"/>
                        <a:pt x="112" y="22"/>
                        <a:pt x="112" y="22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2" y="22"/>
                        <a:pt x="111" y="22"/>
                        <a:pt x="111" y="22"/>
                      </a:cubicBezTo>
                      <a:cubicBezTo>
                        <a:pt x="111" y="22"/>
                        <a:pt x="111" y="22"/>
                        <a:pt x="111" y="22"/>
                      </a:cubicBezTo>
                      <a:cubicBezTo>
                        <a:pt x="111" y="22"/>
                        <a:pt x="111" y="22"/>
                        <a:pt x="111" y="22"/>
                      </a:cubicBezTo>
                      <a:cubicBezTo>
                        <a:pt x="111" y="22"/>
                        <a:pt x="111" y="22"/>
                        <a:pt x="111" y="22"/>
                      </a:cubicBezTo>
                      <a:cubicBezTo>
                        <a:pt x="111" y="22"/>
                        <a:pt x="111" y="22"/>
                        <a:pt x="111" y="22"/>
                      </a:cubicBezTo>
                      <a:cubicBezTo>
                        <a:pt x="111" y="22"/>
                        <a:pt x="111" y="22"/>
                        <a:pt x="111" y="22"/>
                      </a:cubicBezTo>
                      <a:cubicBezTo>
                        <a:pt x="111" y="22"/>
                        <a:pt x="111" y="22"/>
                        <a:pt x="111" y="22"/>
                      </a:cubicBezTo>
                      <a:cubicBezTo>
                        <a:pt x="111" y="22"/>
                        <a:pt x="111" y="22"/>
                        <a:pt x="111" y="22"/>
                      </a:cubicBezTo>
                      <a:cubicBezTo>
                        <a:pt x="111" y="22"/>
                        <a:pt x="112" y="21"/>
                        <a:pt x="112" y="21"/>
                      </a:cubicBezTo>
                      <a:cubicBezTo>
                        <a:pt x="112" y="21"/>
                        <a:pt x="112" y="21"/>
                        <a:pt x="112" y="21"/>
                      </a:cubicBezTo>
                      <a:cubicBezTo>
                        <a:pt x="112" y="21"/>
                        <a:pt x="112" y="21"/>
                        <a:pt x="112" y="21"/>
                      </a:cubicBezTo>
                      <a:cubicBezTo>
                        <a:pt x="112" y="21"/>
                        <a:pt x="112" y="20"/>
                        <a:pt x="112" y="20"/>
                      </a:cubicBezTo>
                      <a:cubicBezTo>
                        <a:pt x="112" y="20"/>
                        <a:pt x="112" y="20"/>
                        <a:pt x="112" y="20"/>
                      </a:cubicBezTo>
                      <a:cubicBezTo>
                        <a:pt x="112" y="20"/>
                        <a:pt x="112" y="20"/>
                        <a:pt x="112" y="20"/>
                      </a:cubicBezTo>
                      <a:cubicBezTo>
                        <a:pt x="112" y="20"/>
                        <a:pt x="112" y="20"/>
                        <a:pt x="112" y="20"/>
                      </a:cubicBezTo>
                      <a:cubicBezTo>
                        <a:pt x="112" y="20"/>
                        <a:pt x="112" y="20"/>
                        <a:pt x="112" y="20"/>
                      </a:cubicBezTo>
                      <a:cubicBezTo>
                        <a:pt x="112" y="20"/>
                        <a:pt x="112" y="20"/>
                        <a:pt x="112" y="20"/>
                      </a:cubicBezTo>
                      <a:cubicBezTo>
                        <a:pt x="112" y="20"/>
                        <a:pt x="112" y="20"/>
                        <a:pt x="113" y="20"/>
                      </a:cubicBezTo>
                      <a:cubicBezTo>
                        <a:pt x="113" y="20"/>
                        <a:pt x="113" y="20"/>
                        <a:pt x="113" y="20"/>
                      </a:cubicBezTo>
                      <a:cubicBezTo>
                        <a:pt x="113" y="20"/>
                        <a:pt x="113" y="20"/>
                        <a:pt x="113" y="20"/>
                      </a:cubicBezTo>
                      <a:cubicBezTo>
                        <a:pt x="113" y="20"/>
                        <a:pt x="113" y="20"/>
                        <a:pt x="113" y="20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2" y="19"/>
                        <a:pt x="113" y="19"/>
                        <a:pt x="113" y="19"/>
                      </a:cubicBezTo>
                      <a:cubicBezTo>
                        <a:pt x="113" y="19"/>
                        <a:pt x="113" y="19"/>
                        <a:pt x="113" y="19"/>
                      </a:cubicBezTo>
                      <a:cubicBezTo>
                        <a:pt x="113" y="19"/>
                        <a:pt x="113" y="19"/>
                        <a:pt x="113" y="19"/>
                      </a:cubicBezTo>
                      <a:cubicBezTo>
                        <a:pt x="113" y="19"/>
                        <a:pt x="113" y="19"/>
                        <a:pt x="113" y="19"/>
                      </a:cubicBezTo>
                      <a:cubicBezTo>
                        <a:pt x="113" y="19"/>
                        <a:pt x="113" y="19"/>
                        <a:pt x="113" y="19"/>
                      </a:cubicBezTo>
                      <a:cubicBezTo>
                        <a:pt x="113" y="19"/>
                        <a:pt x="113" y="19"/>
                        <a:pt x="113" y="19"/>
                      </a:cubicBezTo>
                      <a:cubicBezTo>
                        <a:pt x="113" y="18"/>
                        <a:pt x="113" y="18"/>
                        <a:pt x="113" y="18"/>
                      </a:cubicBezTo>
                      <a:cubicBezTo>
                        <a:pt x="113" y="18"/>
                        <a:pt x="113" y="18"/>
                        <a:pt x="113" y="18"/>
                      </a:cubicBezTo>
                      <a:cubicBezTo>
                        <a:pt x="113" y="18"/>
                        <a:pt x="113" y="18"/>
                        <a:pt x="113" y="18"/>
                      </a:cubicBezTo>
                      <a:cubicBezTo>
                        <a:pt x="113" y="18"/>
                        <a:pt x="113" y="18"/>
                        <a:pt x="113" y="18"/>
                      </a:cubicBezTo>
                      <a:cubicBezTo>
                        <a:pt x="113" y="18"/>
                        <a:pt x="113" y="18"/>
                        <a:pt x="114" y="18"/>
                      </a:cubicBezTo>
                      <a:cubicBezTo>
                        <a:pt x="114" y="18"/>
                        <a:pt x="114" y="18"/>
                        <a:pt x="114" y="18"/>
                      </a:cubicBezTo>
                      <a:cubicBezTo>
                        <a:pt x="114" y="18"/>
                        <a:pt x="114" y="18"/>
                        <a:pt x="114" y="18"/>
                      </a:cubicBezTo>
                      <a:cubicBezTo>
                        <a:pt x="114" y="18"/>
                        <a:pt x="114" y="19"/>
                        <a:pt x="114" y="19"/>
                      </a:cubicBezTo>
                      <a:cubicBezTo>
                        <a:pt x="114" y="19"/>
                        <a:pt x="114" y="19"/>
                        <a:pt x="114" y="19"/>
                      </a:cubicBezTo>
                      <a:cubicBezTo>
                        <a:pt x="114" y="19"/>
                        <a:pt x="114" y="19"/>
                        <a:pt x="114" y="19"/>
                      </a:cubicBezTo>
                      <a:cubicBezTo>
                        <a:pt x="114" y="18"/>
                        <a:pt x="114" y="18"/>
                        <a:pt x="114" y="18"/>
                      </a:cubicBezTo>
                      <a:cubicBezTo>
                        <a:pt x="114" y="18"/>
                        <a:pt x="114" y="18"/>
                        <a:pt x="114" y="18"/>
                      </a:cubicBezTo>
                      <a:cubicBezTo>
                        <a:pt x="114" y="18"/>
                        <a:pt x="114" y="18"/>
                        <a:pt x="114" y="18"/>
                      </a:cubicBezTo>
                      <a:cubicBezTo>
                        <a:pt x="114" y="18"/>
                        <a:pt x="114" y="18"/>
                        <a:pt x="114" y="18"/>
                      </a:cubicBezTo>
                      <a:cubicBezTo>
                        <a:pt x="114" y="18"/>
                        <a:pt x="114" y="18"/>
                        <a:pt x="114" y="18"/>
                      </a:cubicBezTo>
                      <a:cubicBezTo>
                        <a:pt x="114" y="18"/>
                        <a:pt x="114" y="17"/>
                        <a:pt x="114" y="17"/>
                      </a:cubicBezTo>
                      <a:cubicBezTo>
                        <a:pt x="114" y="17"/>
                        <a:pt x="114" y="17"/>
                        <a:pt x="114" y="17"/>
                      </a:cubicBezTo>
                      <a:cubicBezTo>
                        <a:pt x="114" y="17"/>
                        <a:pt x="114" y="17"/>
                        <a:pt x="114" y="17"/>
                      </a:cubicBezTo>
                      <a:cubicBezTo>
                        <a:pt x="114" y="17"/>
                        <a:pt x="114" y="17"/>
                        <a:pt x="114" y="17"/>
                      </a:cubicBezTo>
                      <a:cubicBezTo>
                        <a:pt x="114" y="17"/>
                        <a:pt x="114" y="17"/>
                        <a:pt x="114" y="17"/>
                      </a:cubicBezTo>
                      <a:cubicBezTo>
                        <a:pt x="114" y="16"/>
                        <a:pt x="114" y="16"/>
                        <a:pt x="115" y="16"/>
                      </a:cubicBezTo>
                      <a:cubicBezTo>
                        <a:pt x="115" y="16"/>
                        <a:pt x="115" y="16"/>
                        <a:pt x="115" y="16"/>
                      </a:cubicBezTo>
                      <a:cubicBezTo>
                        <a:pt x="115" y="16"/>
                        <a:pt x="115" y="16"/>
                        <a:pt x="115" y="16"/>
                      </a:cubicBezTo>
                      <a:cubicBezTo>
                        <a:pt x="115" y="16"/>
                        <a:pt x="115" y="15"/>
                        <a:pt x="115" y="15"/>
                      </a:cubicBezTo>
                      <a:cubicBezTo>
                        <a:pt x="115" y="15"/>
                        <a:pt x="115" y="15"/>
                        <a:pt x="115" y="15"/>
                      </a:cubicBezTo>
                      <a:cubicBezTo>
                        <a:pt x="115" y="15"/>
                        <a:pt x="115" y="15"/>
                        <a:pt x="115" y="15"/>
                      </a:cubicBezTo>
                      <a:cubicBezTo>
                        <a:pt x="115" y="14"/>
                        <a:pt x="115" y="14"/>
                        <a:pt x="115" y="14"/>
                      </a:cubicBezTo>
                      <a:cubicBezTo>
                        <a:pt x="115" y="14"/>
                        <a:pt x="115" y="14"/>
                        <a:pt x="115" y="14"/>
                      </a:cubicBezTo>
                      <a:cubicBezTo>
                        <a:pt x="115" y="14"/>
                        <a:pt x="115" y="14"/>
                        <a:pt x="115" y="14"/>
                      </a:cubicBezTo>
                      <a:cubicBezTo>
                        <a:pt x="115" y="14"/>
                        <a:pt x="115" y="14"/>
                        <a:pt x="115" y="14"/>
                      </a:cubicBezTo>
                      <a:cubicBezTo>
                        <a:pt x="115" y="14"/>
                        <a:pt x="115" y="14"/>
                        <a:pt x="115" y="14"/>
                      </a:cubicBezTo>
                      <a:cubicBezTo>
                        <a:pt x="115" y="14"/>
                        <a:pt x="115" y="14"/>
                        <a:pt x="115" y="14"/>
                      </a:cubicBezTo>
                      <a:cubicBezTo>
                        <a:pt x="114" y="14"/>
                        <a:pt x="114" y="14"/>
                        <a:pt x="114" y="14"/>
                      </a:cubicBezTo>
                      <a:cubicBezTo>
                        <a:pt x="114" y="14"/>
                        <a:pt x="114" y="14"/>
                        <a:pt x="114" y="14"/>
                      </a:cubicBezTo>
                      <a:cubicBezTo>
                        <a:pt x="114" y="14"/>
                        <a:pt x="114" y="14"/>
                        <a:pt x="114" y="14"/>
                      </a:cubicBezTo>
                      <a:cubicBezTo>
                        <a:pt x="113" y="15"/>
                        <a:pt x="113" y="15"/>
                        <a:pt x="113" y="15"/>
                      </a:cubicBezTo>
                      <a:cubicBezTo>
                        <a:pt x="113" y="15"/>
                        <a:pt x="113" y="15"/>
                        <a:pt x="113" y="15"/>
                      </a:cubicBezTo>
                      <a:cubicBezTo>
                        <a:pt x="113" y="15"/>
                        <a:pt x="113" y="15"/>
                        <a:pt x="113" y="15"/>
                      </a:cubicBezTo>
                      <a:cubicBezTo>
                        <a:pt x="113" y="15"/>
                        <a:pt x="113" y="15"/>
                        <a:pt x="113" y="15"/>
                      </a:cubicBezTo>
                      <a:cubicBezTo>
                        <a:pt x="113" y="15"/>
                        <a:pt x="113" y="15"/>
                        <a:pt x="113" y="15"/>
                      </a:cubicBezTo>
                      <a:cubicBezTo>
                        <a:pt x="113" y="15"/>
                        <a:pt x="113" y="15"/>
                        <a:pt x="113" y="15"/>
                      </a:cubicBezTo>
                      <a:cubicBezTo>
                        <a:pt x="113" y="15"/>
                        <a:pt x="113" y="15"/>
                        <a:pt x="113" y="15"/>
                      </a:cubicBezTo>
                      <a:cubicBezTo>
                        <a:pt x="112" y="15"/>
                        <a:pt x="112" y="15"/>
                        <a:pt x="112" y="15"/>
                      </a:cubicBezTo>
                      <a:cubicBezTo>
                        <a:pt x="112" y="15"/>
                        <a:pt x="112" y="15"/>
                        <a:pt x="112" y="15"/>
                      </a:cubicBezTo>
                      <a:cubicBezTo>
                        <a:pt x="112" y="15"/>
                        <a:pt x="112" y="15"/>
                        <a:pt x="112" y="15"/>
                      </a:cubicBezTo>
                      <a:cubicBezTo>
                        <a:pt x="112" y="15"/>
                        <a:pt x="112" y="15"/>
                        <a:pt x="112" y="15"/>
                      </a:cubicBezTo>
                      <a:cubicBezTo>
                        <a:pt x="112" y="15"/>
                        <a:pt x="112" y="15"/>
                        <a:pt x="111" y="16"/>
                      </a:cubicBezTo>
                      <a:cubicBezTo>
                        <a:pt x="111" y="16"/>
                        <a:pt x="111" y="16"/>
                        <a:pt x="111" y="16"/>
                      </a:cubicBezTo>
                      <a:cubicBezTo>
                        <a:pt x="111" y="16"/>
                        <a:pt x="111" y="16"/>
                        <a:pt x="111" y="16"/>
                      </a:cubicBezTo>
                      <a:cubicBezTo>
                        <a:pt x="111" y="16"/>
                        <a:pt x="111" y="16"/>
                        <a:pt x="111" y="16"/>
                      </a:cubicBezTo>
                      <a:cubicBezTo>
                        <a:pt x="111" y="16"/>
                        <a:pt x="111" y="16"/>
                        <a:pt x="111" y="16"/>
                      </a:cubicBezTo>
                      <a:cubicBezTo>
                        <a:pt x="111" y="16"/>
                        <a:pt x="111" y="16"/>
                        <a:pt x="111" y="16"/>
                      </a:cubicBezTo>
                      <a:cubicBezTo>
                        <a:pt x="111" y="16"/>
                        <a:pt x="111" y="16"/>
                        <a:pt x="111" y="16"/>
                      </a:cubicBezTo>
                      <a:cubicBezTo>
                        <a:pt x="111" y="16"/>
                        <a:pt x="111" y="16"/>
                        <a:pt x="111" y="16"/>
                      </a:cubicBezTo>
                      <a:cubicBezTo>
                        <a:pt x="111" y="16"/>
                        <a:pt x="111" y="16"/>
                        <a:pt x="111" y="16"/>
                      </a:cubicBezTo>
                      <a:cubicBezTo>
                        <a:pt x="111" y="17"/>
                        <a:pt x="111" y="17"/>
                        <a:pt x="111" y="17"/>
                      </a:cubicBezTo>
                      <a:cubicBezTo>
                        <a:pt x="111" y="17"/>
                        <a:pt x="111" y="17"/>
                        <a:pt x="111" y="17"/>
                      </a:cubicBezTo>
                      <a:cubicBezTo>
                        <a:pt x="111" y="17"/>
                        <a:pt x="111" y="17"/>
                        <a:pt x="110" y="17"/>
                      </a:cubicBezTo>
                      <a:cubicBezTo>
                        <a:pt x="110" y="16"/>
                        <a:pt x="110" y="16"/>
                        <a:pt x="110" y="16"/>
                      </a:cubicBezTo>
                      <a:cubicBezTo>
                        <a:pt x="110" y="16"/>
                        <a:pt x="110" y="16"/>
                        <a:pt x="110" y="16"/>
                      </a:cubicBezTo>
                      <a:cubicBezTo>
                        <a:pt x="110" y="17"/>
                        <a:pt x="110" y="17"/>
                        <a:pt x="110" y="17"/>
                      </a:cubicBezTo>
                      <a:cubicBezTo>
                        <a:pt x="110" y="17"/>
                        <a:pt x="110" y="17"/>
                        <a:pt x="109" y="17"/>
                      </a:cubicBezTo>
                      <a:cubicBezTo>
                        <a:pt x="109" y="17"/>
                        <a:pt x="109" y="17"/>
                        <a:pt x="109" y="18"/>
                      </a:cubicBezTo>
                      <a:cubicBezTo>
                        <a:pt x="109" y="18"/>
                        <a:pt x="109" y="18"/>
                        <a:pt x="109" y="18"/>
                      </a:cubicBezTo>
                      <a:cubicBezTo>
                        <a:pt x="109" y="18"/>
                        <a:pt x="109" y="18"/>
                        <a:pt x="109" y="18"/>
                      </a:cubicBezTo>
                      <a:cubicBezTo>
                        <a:pt x="109" y="18"/>
                        <a:pt x="109" y="18"/>
                        <a:pt x="109" y="18"/>
                      </a:cubicBezTo>
                      <a:cubicBezTo>
                        <a:pt x="109" y="18"/>
                        <a:pt x="109" y="19"/>
                        <a:pt x="109" y="19"/>
                      </a:cubicBezTo>
                      <a:cubicBezTo>
                        <a:pt x="109" y="19"/>
                        <a:pt x="109" y="19"/>
                        <a:pt x="110" y="19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0" y="20"/>
                        <a:pt x="110" y="20"/>
                        <a:pt x="111" y="20"/>
                      </a:cubicBezTo>
                      <a:cubicBezTo>
                        <a:pt x="111" y="20"/>
                        <a:pt x="111" y="20"/>
                        <a:pt x="111" y="20"/>
                      </a:cubicBezTo>
                      <a:cubicBezTo>
                        <a:pt x="111" y="20"/>
                        <a:pt x="111" y="20"/>
                        <a:pt x="111" y="20"/>
                      </a:cubicBezTo>
                      <a:cubicBezTo>
                        <a:pt x="111" y="20"/>
                        <a:pt x="111" y="20"/>
                        <a:pt x="111" y="20"/>
                      </a:cubicBezTo>
                      <a:cubicBezTo>
                        <a:pt x="111" y="20"/>
                        <a:pt x="111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09" y="20"/>
                        <a:pt x="109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19"/>
                        <a:pt x="110" y="19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0" y="19"/>
                        <a:pt x="109" y="19"/>
                        <a:pt x="109" y="19"/>
                      </a:cubicBezTo>
                      <a:cubicBezTo>
                        <a:pt x="109" y="19"/>
                        <a:pt x="109" y="19"/>
                        <a:pt x="109" y="19"/>
                      </a:cubicBezTo>
                      <a:cubicBezTo>
                        <a:pt x="109" y="19"/>
                        <a:pt x="109" y="19"/>
                        <a:pt x="109" y="19"/>
                      </a:cubicBezTo>
                      <a:cubicBezTo>
                        <a:pt x="109" y="19"/>
                        <a:pt x="109" y="19"/>
                        <a:pt x="109" y="19"/>
                      </a:cubicBezTo>
                      <a:cubicBezTo>
                        <a:pt x="109" y="19"/>
                        <a:pt x="109" y="20"/>
                        <a:pt x="109" y="20"/>
                      </a:cubicBezTo>
                      <a:cubicBezTo>
                        <a:pt x="109" y="20"/>
                        <a:pt x="109" y="20"/>
                        <a:pt x="109" y="20"/>
                      </a:cubicBezTo>
                      <a:cubicBezTo>
                        <a:pt x="109" y="20"/>
                        <a:pt x="109" y="20"/>
                        <a:pt x="109" y="20"/>
                      </a:cubicBezTo>
                      <a:cubicBezTo>
                        <a:pt x="109" y="20"/>
                        <a:pt x="109" y="20"/>
                        <a:pt x="109" y="20"/>
                      </a:cubicBezTo>
                      <a:cubicBezTo>
                        <a:pt x="109" y="20"/>
                        <a:pt x="109" y="20"/>
                        <a:pt x="109" y="20"/>
                      </a:cubicBezTo>
                      <a:cubicBezTo>
                        <a:pt x="108" y="20"/>
                        <a:pt x="108" y="20"/>
                        <a:pt x="108" y="20"/>
                      </a:cubicBezTo>
                      <a:cubicBezTo>
                        <a:pt x="108" y="20"/>
                        <a:pt x="108" y="20"/>
                        <a:pt x="108" y="20"/>
                      </a:cubicBezTo>
                      <a:cubicBezTo>
                        <a:pt x="108" y="20"/>
                        <a:pt x="108" y="20"/>
                        <a:pt x="108" y="20"/>
                      </a:cubicBezTo>
                      <a:cubicBezTo>
                        <a:pt x="108" y="20"/>
                        <a:pt x="108" y="20"/>
                        <a:pt x="108" y="20"/>
                      </a:cubicBezTo>
                      <a:cubicBezTo>
                        <a:pt x="108" y="20"/>
                        <a:pt x="108" y="20"/>
                        <a:pt x="108" y="20"/>
                      </a:cubicBezTo>
                      <a:cubicBezTo>
                        <a:pt x="108" y="20"/>
                        <a:pt x="108" y="20"/>
                        <a:pt x="108" y="20"/>
                      </a:cubicBezTo>
                      <a:cubicBezTo>
                        <a:pt x="108" y="20"/>
                        <a:pt x="108" y="20"/>
                        <a:pt x="108" y="20"/>
                      </a:cubicBezTo>
                      <a:cubicBezTo>
                        <a:pt x="108" y="20"/>
                        <a:pt x="108" y="20"/>
                        <a:pt x="108" y="20"/>
                      </a:cubicBezTo>
                      <a:cubicBezTo>
                        <a:pt x="108" y="20"/>
                        <a:pt x="108" y="20"/>
                        <a:pt x="108" y="20"/>
                      </a:cubicBezTo>
                      <a:cubicBezTo>
                        <a:pt x="108" y="20"/>
                        <a:pt x="108" y="20"/>
                        <a:pt x="108" y="20"/>
                      </a:cubicBezTo>
                      <a:cubicBezTo>
                        <a:pt x="108" y="20"/>
                        <a:pt x="108" y="20"/>
                        <a:pt x="108" y="21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8" y="20"/>
                        <a:pt x="109" y="20"/>
                        <a:pt x="109" y="20"/>
                      </a:cubicBezTo>
                      <a:cubicBezTo>
                        <a:pt x="109" y="20"/>
                        <a:pt x="109" y="20"/>
                        <a:pt x="109" y="20"/>
                      </a:cubicBezTo>
                      <a:cubicBezTo>
                        <a:pt x="109" y="20"/>
                        <a:pt x="109" y="20"/>
                        <a:pt x="109" y="20"/>
                      </a:cubicBezTo>
                      <a:cubicBezTo>
                        <a:pt x="109" y="20"/>
                        <a:pt x="109" y="20"/>
                        <a:pt x="109" y="20"/>
                      </a:cubicBezTo>
                      <a:cubicBezTo>
                        <a:pt x="109" y="20"/>
                        <a:pt x="109" y="20"/>
                        <a:pt x="109" y="20"/>
                      </a:cubicBezTo>
                      <a:cubicBezTo>
                        <a:pt x="109" y="20"/>
                        <a:pt x="109" y="20"/>
                        <a:pt x="109" y="20"/>
                      </a:cubicBezTo>
                      <a:cubicBezTo>
                        <a:pt x="109" y="20"/>
                        <a:pt x="109" y="20"/>
                        <a:pt x="109" y="20"/>
                      </a:cubicBezTo>
                      <a:cubicBezTo>
                        <a:pt x="109" y="21"/>
                        <a:pt x="109" y="21"/>
                        <a:pt x="109" y="21"/>
                      </a:cubicBezTo>
                      <a:cubicBezTo>
                        <a:pt x="109" y="21"/>
                        <a:pt x="109" y="21"/>
                        <a:pt x="109" y="21"/>
                      </a:cubicBezTo>
                      <a:cubicBezTo>
                        <a:pt x="109" y="21"/>
                        <a:pt x="109" y="21"/>
                        <a:pt x="108" y="21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8" y="21"/>
                        <a:pt x="107" y="21"/>
                        <a:pt x="107" y="21"/>
                      </a:cubicBezTo>
                      <a:cubicBezTo>
                        <a:pt x="107" y="21"/>
                        <a:pt x="107" y="21"/>
                        <a:pt x="107" y="21"/>
                      </a:cubicBezTo>
                      <a:cubicBezTo>
                        <a:pt x="107" y="21"/>
                        <a:pt x="107" y="21"/>
                        <a:pt x="107" y="21"/>
                      </a:cubicBezTo>
                      <a:cubicBezTo>
                        <a:pt x="107" y="21"/>
                        <a:pt x="107" y="22"/>
                        <a:pt x="107" y="22"/>
                      </a:cubicBezTo>
                      <a:cubicBezTo>
                        <a:pt x="107" y="22"/>
                        <a:pt x="107" y="22"/>
                        <a:pt x="107" y="22"/>
                      </a:cubicBezTo>
                      <a:cubicBezTo>
                        <a:pt x="107" y="22"/>
                        <a:pt x="107" y="22"/>
                        <a:pt x="107" y="22"/>
                      </a:cubicBezTo>
                      <a:cubicBezTo>
                        <a:pt x="106" y="22"/>
                        <a:pt x="106" y="22"/>
                        <a:pt x="106" y="22"/>
                      </a:cubicBezTo>
                      <a:cubicBezTo>
                        <a:pt x="106" y="22"/>
                        <a:pt x="106" y="22"/>
                        <a:pt x="106" y="22"/>
                      </a:cubicBezTo>
                      <a:cubicBezTo>
                        <a:pt x="106" y="22"/>
                        <a:pt x="106" y="22"/>
                        <a:pt x="106" y="22"/>
                      </a:cubicBezTo>
                      <a:cubicBezTo>
                        <a:pt x="106" y="22"/>
                        <a:pt x="106" y="22"/>
                        <a:pt x="106" y="22"/>
                      </a:cubicBezTo>
                      <a:cubicBezTo>
                        <a:pt x="106" y="22"/>
                        <a:pt x="106" y="22"/>
                        <a:pt x="105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5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3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4"/>
                      </a:cubicBezTo>
                      <a:cubicBezTo>
                        <a:pt x="104" y="24"/>
                        <a:pt x="104" y="24"/>
                        <a:pt x="104" y="24"/>
                      </a:cubicBezTo>
                      <a:cubicBezTo>
                        <a:pt x="104" y="24"/>
                        <a:pt x="104" y="24"/>
                        <a:pt x="104" y="24"/>
                      </a:cubicBezTo>
                      <a:cubicBezTo>
                        <a:pt x="104" y="24"/>
                        <a:pt x="104" y="24"/>
                        <a:pt x="104" y="24"/>
                      </a:cubicBezTo>
                      <a:cubicBezTo>
                        <a:pt x="104" y="24"/>
                        <a:pt x="103" y="24"/>
                        <a:pt x="103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3" y="24"/>
                        <a:pt x="102" y="24"/>
                        <a:pt x="102" y="24"/>
                      </a:cubicBezTo>
                      <a:cubicBezTo>
                        <a:pt x="102" y="24"/>
                        <a:pt x="102" y="24"/>
                        <a:pt x="102" y="24"/>
                      </a:cubicBezTo>
                      <a:cubicBezTo>
                        <a:pt x="102" y="24"/>
                        <a:pt x="102" y="24"/>
                        <a:pt x="102" y="24"/>
                      </a:cubicBezTo>
                      <a:cubicBezTo>
                        <a:pt x="102" y="24"/>
                        <a:pt x="102" y="24"/>
                        <a:pt x="102" y="24"/>
                      </a:cubicBezTo>
                      <a:cubicBezTo>
                        <a:pt x="102" y="24"/>
                        <a:pt x="102" y="24"/>
                        <a:pt x="102" y="25"/>
                      </a:cubicBezTo>
                      <a:cubicBezTo>
                        <a:pt x="102" y="25"/>
                        <a:pt x="102" y="25"/>
                        <a:pt x="102" y="25"/>
                      </a:cubicBezTo>
                      <a:cubicBezTo>
                        <a:pt x="102" y="25"/>
                        <a:pt x="102" y="25"/>
                        <a:pt x="102" y="25"/>
                      </a:cubicBezTo>
                      <a:cubicBezTo>
                        <a:pt x="102" y="24"/>
                        <a:pt x="102" y="24"/>
                        <a:pt x="102" y="24"/>
                      </a:cubicBezTo>
                      <a:cubicBezTo>
                        <a:pt x="102" y="24"/>
                        <a:pt x="102" y="24"/>
                        <a:pt x="102" y="24"/>
                      </a:cubicBezTo>
                      <a:cubicBezTo>
                        <a:pt x="102" y="24"/>
                        <a:pt x="102" y="24"/>
                        <a:pt x="102" y="24"/>
                      </a:cubicBezTo>
                      <a:cubicBezTo>
                        <a:pt x="102" y="24"/>
                        <a:pt x="102" y="24"/>
                        <a:pt x="102" y="24"/>
                      </a:cubicBezTo>
                      <a:cubicBezTo>
                        <a:pt x="102" y="24"/>
                        <a:pt x="102" y="24"/>
                        <a:pt x="102" y="24"/>
                      </a:cubicBezTo>
                      <a:cubicBezTo>
                        <a:pt x="102" y="24"/>
                        <a:pt x="102" y="24"/>
                        <a:pt x="102" y="24"/>
                      </a:cubicBezTo>
                      <a:cubicBezTo>
                        <a:pt x="102" y="24"/>
                        <a:pt x="102" y="24"/>
                        <a:pt x="102" y="24"/>
                      </a:cubicBezTo>
                      <a:cubicBezTo>
                        <a:pt x="102" y="24"/>
                        <a:pt x="102" y="24"/>
                        <a:pt x="103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3" y="24"/>
                        <a:pt x="103" y="23"/>
                        <a:pt x="103" y="23"/>
                      </a:cubicBezTo>
                      <a:cubicBezTo>
                        <a:pt x="103" y="23"/>
                        <a:pt x="103" y="23"/>
                        <a:pt x="103" y="23"/>
                      </a:cubicBezTo>
                      <a:cubicBezTo>
                        <a:pt x="103" y="23"/>
                        <a:pt x="103" y="23"/>
                        <a:pt x="103" y="23"/>
                      </a:cubicBezTo>
                      <a:cubicBezTo>
                        <a:pt x="103" y="23"/>
                        <a:pt x="103" y="23"/>
                        <a:pt x="103" y="23"/>
                      </a:cubicBezTo>
                      <a:cubicBezTo>
                        <a:pt x="103" y="23"/>
                        <a:pt x="103" y="23"/>
                        <a:pt x="103" y="23"/>
                      </a:cubicBezTo>
                      <a:cubicBezTo>
                        <a:pt x="103" y="23"/>
                        <a:pt x="103" y="23"/>
                        <a:pt x="103" y="23"/>
                      </a:cubicBezTo>
                      <a:cubicBezTo>
                        <a:pt x="103" y="23"/>
                        <a:pt x="103" y="23"/>
                        <a:pt x="103" y="23"/>
                      </a:cubicBezTo>
                      <a:cubicBezTo>
                        <a:pt x="103" y="23"/>
                        <a:pt x="103" y="23"/>
                        <a:pt x="103" y="23"/>
                      </a:cubicBezTo>
                      <a:cubicBezTo>
                        <a:pt x="103" y="23"/>
                        <a:pt x="103" y="23"/>
                        <a:pt x="103" y="23"/>
                      </a:cubicBezTo>
                      <a:cubicBezTo>
                        <a:pt x="103" y="23"/>
                        <a:pt x="103" y="23"/>
                        <a:pt x="103" y="23"/>
                      </a:cubicBezTo>
                      <a:cubicBezTo>
                        <a:pt x="103" y="23"/>
                        <a:pt x="103" y="23"/>
                        <a:pt x="103" y="23"/>
                      </a:cubicBezTo>
                      <a:cubicBezTo>
                        <a:pt x="103" y="23"/>
                        <a:pt x="103" y="23"/>
                        <a:pt x="103" y="23"/>
                      </a:cubicBezTo>
                      <a:cubicBezTo>
                        <a:pt x="103" y="23"/>
                        <a:pt x="103" y="23"/>
                        <a:pt x="103" y="22"/>
                      </a:cubicBezTo>
                      <a:cubicBezTo>
                        <a:pt x="103" y="22"/>
                        <a:pt x="103" y="22"/>
                        <a:pt x="103" y="22"/>
                      </a:cubicBezTo>
                      <a:cubicBezTo>
                        <a:pt x="103" y="22"/>
                        <a:pt x="103" y="22"/>
                        <a:pt x="103" y="22"/>
                      </a:cubicBezTo>
                      <a:cubicBezTo>
                        <a:pt x="103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5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5" y="21"/>
                        <a:pt x="105" y="21"/>
                      </a:cubicBezTo>
                      <a:cubicBezTo>
                        <a:pt x="105" y="21"/>
                        <a:pt x="105" y="21"/>
                        <a:pt x="105" y="21"/>
                      </a:cubicBezTo>
                      <a:cubicBezTo>
                        <a:pt x="105" y="21"/>
                        <a:pt x="105" y="21"/>
                        <a:pt x="104" y="21"/>
                      </a:cubicBezTo>
                      <a:cubicBezTo>
                        <a:pt x="104" y="21"/>
                        <a:pt x="104" y="21"/>
                        <a:pt x="104" y="21"/>
                      </a:cubicBezTo>
                      <a:cubicBezTo>
                        <a:pt x="104" y="21"/>
                        <a:pt x="104" y="21"/>
                        <a:pt x="104" y="21"/>
                      </a:cubicBezTo>
                      <a:cubicBezTo>
                        <a:pt x="104" y="21"/>
                        <a:pt x="104" y="21"/>
                        <a:pt x="104" y="21"/>
                      </a:cubicBezTo>
                      <a:cubicBezTo>
                        <a:pt x="104" y="21"/>
                        <a:pt x="104" y="21"/>
                        <a:pt x="104" y="21"/>
                      </a:cubicBezTo>
                      <a:cubicBezTo>
                        <a:pt x="104" y="21"/>
                        <a:pt x="104" y="21"/>
                        <a:pt x="104" y="21"/>
                      </a:cubicBezTo>
                      <a:cubicBezTo>
                        <a:pt x="104" y="21"/>
                        <a:pt x="104" y="21"/>
                        <a:pt x="104" y="21"/>
                      </a:cubicBezTo>
                      <a:cubicBezTo>
                        <a:pt x="104" y="21"/>
                        <a:pt x="104" y="21"/>
                        <a:pt x="104" y="21"/>
                      </a:cubicBezTo>
                      <a:cubicBezTo>
                        <a:pt x="104" y="21"/>
                        <a:pt x="104" y="21"/>
                        <a:pt x="104" y="21"/>
                      </a:cubicBezTo>
                      <a:cubicBezTo>
                        <a:pt x="104" y="21"/>
                        <a:pt x="104" y="21"/>
                        <a:pt x="104" y="21"/>
                      </a:cubicBezTo>
                      <a:cubicBezTo>
                        <a:pt x="104" y="21"/>
                        <a:pt x="104" y="21"/>
                        <a:pt x="104" y="21"/>
                      </a:cubicBezTo>
                      <a:cubicBezTo>
                        <a:pt x="104" y="21"/>
                        <a:pt x="104" y="21"/>
                        <a:pt x="104" y="21"/>
                      </a:cubicBezTo>
                      <a:cubicBezTo>
                        <a:pt x="104" y="21"/>
                        <a:pt x="104" y="21"/>
                        <a:pt x="104" y="21"/>
                      </a:cubicBezTo>
                      <a:cubicBezTo>
                        <a:pt x="104" y="21"/>
                        <a:pt x="104" y="21"/>
                        <a:pt x="104" y="21"/>
                      </a:cubicBezTo>
                      <a:cubicBezTo>
                        <a:pt x="104" y="21"/>
                        <a:pt x="104" y="21"/>
                        <a:pt x="104" y="20"/>
                      </a:cubicBezTo>
                      <a:cubicBezTo>
                        <a:pt x="104" y="20"/>
                        <a:pt x="104" y="20"/>
                        <a:pt x="104" y="20"/>
                      </a:cubicBezTo>
                      <a:cubicBezTo>
                        <a:pt x="104" y="20"/>
                        <a:pt x="104" y="20"/>
                        <a:pt x="104" y="20"/>
                      </a:cubicBezTo>
                      <a:cubicBezTo>
                        <a:pt x="104" y="20"/>
                        <a:pt x="104" y="20"/>
                        <a:pt x="104" y="20"/>
                      </a:cubicBezTo>
                      <a:cubicBezTo>
                        <a:pt x="104" y="20"/>
                        <a:pt x="104" y="20"/>
                        <a:pt x="104" y="20"/>
                      </a:cubicBezTo>
                      <a:cubicBezTo>
                        <a:pt x="104" y="20"/>
                        <a:pt x="104" y="20"/>
                        <a:pt x="104" y="20"/>
                      </a:cubicBezTo>
                      <a:cubicBezTo>
                        <a:pt x="104" y="20"/>
                        <a:pt x="104" y="20"/>
                        <a:pt x="104" y="20"/>
                      </a:cubicBezTo>
                      <a:cubicBezTo>
                        <a:pt x="104" y="20"/>
                        <a:pt x="104" y="21"/>
                        <a:pt x="104" y="21"/>
                      </a:cubicBezTo>
                      <a:cubicBezTo>
                        <a:pt x="104" y="21"/>
                        <a:pt x="103" y="21"/>
                        <a:pt x="103" y="21"/>
                      </a:cubicBezTo>
                      <a:cubicBezTo>
                        <a:pt x="103" y="21"/>
                        <a:pt x="103" y="21"/>
                        <a:pt x="103" y="21"/>
                      </a:cubicBezTo>
                      <a:cubicBezTo>
                        <a:pt x="103" y="21"/>
                        <a:pt x="103" y="20"/>
                        <a:pt x="103" y="20"/>
                      </a:cubicBezTo>
                      <a:cubicBezTo>
                        <a:pt x="103" y="20"/>
                        <a:pt x="103" y="20"/>
                        <a:pt x="103" y="20"/>
                      </a:cubicBezTo>
                      <a:cubicBezTo>
                        <a:pt x="103" y="20"/>
                        <a:pt x="103" y="20"/>
                        <a:pt x="103" y="20"/>
                      </a:cubicBezTo>
                      <a:cubicBezTo>
                        <a:pt x="103" y="20"/>
                        <a:pt x="103" y="20"/>
                        <a:pt x="103" y="20"/>
                      </a:cubicBezTo>
                      <a:cubicBezTo>
                        <a:pt x="103" y="20"/>
                        <a:pt x="103" y="20"/>
                        <a:pt x="103" y="20"/>
                      </a:cubicBezTo>
                      <a:cubicBezTo>
                        <a:pt x="103" y="20"/>
                        <a:pt x="103" y="21"/>
                        <a:pt x="103" y="21"/>
                      </a:cubicBezTo>
                      <a:cubicBezTo>
                        <a:pt x="103" y="21"/>
                        <a:pt x="103" y="21"/>
                        <a:pt x="103" y="21"/>
                      </a:cubicBezTo>
                      <a:cubicBezTo>
                        <a:pt x="103" y="21"/>
                        <a:pt x="103" y="21"/>
                        <a:pt x="103" y="21"/>
                      </a:cubicBezTo>
                      <a:cubicBezTo>
                        <a:pt x="103" y="21"/>
                        <a:pt x="103" y="21"/>
                        <a:pt x="102" y="21"/>
                      </a:cubicBezTo>
                      <a:cubicBezTo>
                        <a:pt x="102" y="21"/>
                        <a:pt x="102" y="21"/>
                        <a:pt x="102" y="21"/>
                      </a:cubicBezTo>
                      <a:cubicBezTo>
                        <a:pt x="102" y="21"/>
                        <a:pt x="102" y="21"/>
                        <a:pt x="102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2"/>
                        <a:pt x="103" y="22"/>
                        <a:pt x="103" y="22"/>
                      </a:cubicBezTo>
                      <a:cubicBezTo>
                        <a:pt x="103" y="22"/>
                        <a:pt x="103" y="22"/>
                        <a:pt x="103" y="22"/>
                      </a:cubicBezTo>
                      <a:cubicBezTo>
                        <a:pt x="103" y="22"/>
                        <a:pt x="103" y="22"/>
                        <a:pt x="103" y="22"/>
                      </a:cubicBezTo>
                      <a:cubicBezTo>
                        <a:pt x="103" y="22"/>
                        <a:pt x="103" y="22"/>
                        <a:pt x="103" y="22"/>
                      </a:cubicBezTo>
                      <a:cubicBezTo>
                        <a:pt x="103" y="22"/>
                        <a:pt x="103" y="22"/>
                        <a:pt x="103" y="22"/>
                      </a:cubicBezTo>
                      <a:cubicBezTo>
                        <a:pt x="103" y="22"/>
                        <a:pt x="103" y="22"/>
                        <a:pt x="103" y="22"/>
                      </a:cubicBezTo>
                      <a:cubicBezTo>
                        <a:pt x="103" y="22"/>
                        <a:pt x="103" y="22"/>
                        <a:pt x="103" y="22"/>
                      </a:cubicBezTo>
                      <a:cubicBezTo>
                        <a:pt x="103" y="22"/>
                        <a:pt x="103" y="22"/>
                        <a:pt x="103" y="22"/>
                      </a:cubicBezTo>
                      <a:cubicBezTo>
                        <a:pt x="103" y="22"/>
                        <a:pt x="103" y="22"/>
                        <a:pt x="103" y="22"/>
                      </a:cubicBezTo>
                      <a:cubicBezTo>
                        <a:pt x="103" y="22"/>
                        <a:pt x="103" y="22"/>
                        <a:pt x="103" y="22"/>
                      </a:cubicBezTo>
                      <a:cubicBezTo>
                        <a:pt x="103" y="22"/>
                        <a:pt x="103" y="22"/>
                        <a:pt x="102" y="22"/>
                      </a:cubicBezTo>
                      <a:cubicBezTo>
                        <a:pt x="102" y="22"/>
                        <a:pt x="102" y="23"/>
                        <a:pt x="102" y="23"/>
                      </a:cubicBezTo>
                      <a:cubicBezTo>
                        <a:pt x="102" y="23"/>
                        <a:pt x="102" y="23"/>
                        <a:pt x="102" y="23"/>
                      </a:cubicBezTo>
                      <a:cubicBezTo>
                        <a:pt x="102" y="23"/>
                        <a:pt x="102" y="23"/>
                        <a:pt x="102" y="23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2"/>
                        <a:pt x="102" y="22"/>
                        <a:pt x="102" y="21"/>
                      </a:cubicBezTo>
                      <a:cubicBezTo>
                        <a:pt x="102" y="21"/>
                        <a:pt x="102" y="21"/>
                        <a:pt x="102" y="21"/>
                      </a:cubicBezTo>
                      <a:cubicBezTo>
                        <a:pt x="102" y="21"/>
                        <a:pt x="102" y="21"/>
                        <a:pt x="102" y="21"/>
                      </a:cubicBezTo>
                      <a:cubicBezTo>
                        <a:pt x="102" y="21"/>
                        <a:pt x="102" y="21"/>
                        <a:pt x="102" y="21"/>
                      </a:cubicBezTo>
                      <a:cubicBezTo>
                        <a:pt x="102" y="21"/>
                        <a:pt x="102" y="21"/>
                        <a:pt x="102" y="21"/>
                      </a:cubicBezTo>
                      <a:cubicBezTo>
                        <a:pt x="102" y="21"/>
                        <a:pt x="102" y="21"/>
                        <a:pt x="102" y="21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2"/>
                        <a:pt x="102" y="22"/>
                        <a:pt x="101" y="22"/>
                      </a:cubicBezTo>
                      <a:cubicBezTo>
                        <a:pt x="101" y="22"/>
                        <a:pt x="101" y="22"/>
                        <a:pt x="101" y="22"/>
                      </a:cubicBezTo>
                      <a:cubicBezTo>
                        <a:pt x="101" y="22"/>
                        <a:pt x="101" y="22"/>
                        <a:pt x="101" y="22"/>
                      </a:cubicBezTo>
                      <a:cubicBezTo>
                        <a:pt x="101" y="22"/>
                        <a:pt x="101" y="22"/>
                        <a:pt x="101" y="22"/>
                      </a:cubicBezTo>
                      <a:cubicBezTo>
                        <a:pt x="101" y="22"/>
                        <a:pt x="101" y="22"/>
                        <a:pt x="101" y="22"/>
                      </a:cubicBezTo>
                      <a:cubicBezTo>
                        <a:pt x="101" y="22"/>
                        <a:pt x="101" y="22"/>
                        <a:pt x="101" y="22"/>
                      </a:cubicBezTo>
                      <a:cubicBezTo>
                        <a:pt x="101" y="22"/>
                        <a:pt x="101" y="22"/>
                        <a:pt x="101" y="22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99" y="22"/>
                        <a:pt x="99" y="22"/>
                        <a:pt x="99" y="22"/>
                      </a:cubicBezTo>
                      <a:cubicBezTo>
                        <a:pt x="99" y="21"/>
                        <a:pt x="99" y="21"/>
                        <a:pt x="99" y="21"/>
                      </a:cubicBezTo>
                      <a:cubicBezTo>
                        <a:pt x="99" y="21"/>
                        <a:pt x="99" y="21"/>
                        <a:pt x="99" y="21"/>
                      </a:cubicBezTo>
                      <a:cubicBezTo>
                        <a:pt x="99" y="21"/>
                        <a:pt x="99" y="21"/>
                        <a:pt x="99" y="21"/>
                      </a:cubicBezTo>
                      <a:cubicBezTo>
                        <a:pt x="99" y="21"/>
                        <a:pt x="99" y="21"/>
                        <a:pt x="99" y="21"/>
                      </a:cubicBezTo>
                      <a:cubicBezTo>
                        <a:pt x="99" y="21"/>
                        <a:pt x="99" y="21"/>
                        <a:pt x="99" y="21"/>
                      </a:cubicBezTo>
                      <a:cubicBezTo>
                        <a:pt x="99" y="21"/>
                        <a:pt x="99" y="21"/>
                        <a:pt x="99" y="21"/>
                      </a:cubicBezTo>
                      <a:cubicBezTo>
                        <a:pt x="99" y="21"/>
                        <a:pt x="99" y="21"/>
                        <a:pt x="99" y="21"/>
                      </a:cubicBezTo>
                      <a:cubicBezTo>
                        <a:pt x="99" y="21"/>
                        <a:pt x="99" y="21"/>
                        <a:pt x="99" y="21"/>
                      </a:cubicBezTo>
                      <a:cubicBezTo>
                        <a:pt x="98" y="21"/>
                        <a:pt x="98" y="21"/>
                        <a:pt x="98" y="21"/>
                      </a:cubicBezTo>
                      <a:cubicBezTo>
                        <a:pt x="98" y="21"/>
                        <a:pt x="98" y="21"/>
                        <a:pt x="98" y="21"/>
                      </a:cubicBezTo>
                      <a:cubicBezTo>
                        <a:pt x="98" y="21"/>
                        <a:pt x="98" y="21"/>
                        <a:pt x="98" y="21"/>
                      </a:cubicBezTo>
                      <a:cubicBezTo>
                        <a:pt x="98" y="21"/>
                        <a:pt x="98" y="21"/>
                        <a:pt x="98" y="21"/>
                      </a:cubicBezTo>
                      <a:cubicBezTo>
                        <a:pt x="98" y="20"/>
                        <a:pt x="98" y="20"/>
                        <a:pt x="98" y="20"/>
                      </a:cubicBezTo>
                      <a:cubicBezTo>
                        <a:pt x="98" y="20"/>
                        <a:pt x="98" y="20"/>
                        <a:pt x="98" y="20"/>
                      </a:cubicBezTo>
                      <a:cubicBezTo>
                        <a:pt x="98" y="20"/>
                        <a:pt x="98" y="20"/>
                        <a:pt x="98" y="20"/>
                      </a:cubicBezTo>
                      <a:cubicBezTo>
                        <a:pt x="98" y="20"/>
                        <a:pt x="98" y="20"/>
                        <a:pt x="98" y="20"/>
                      </a:cubicBezTo>
                      <a:cubicBezTo>
                        <a:pt x="98" y="20"/>
                        <a:pt x="98" y="20"/>
                        <a:pt x="98" y="20"/>
                      </a:cubicBezTo>
                      <a:cubicBezTo>
                        <a:pt x="98" y="20"/>
                        <a:pt x="98" y="20"/>
                        <a:pt x="98" y="20"/>
                      </a:cubicBezTo>
                      <a:cubicBezTo>
                        <a:pt x="98" y="20"/>
                        <a:pt x="98" y="20"/>
                        <a:pt x="98" y="20"/>
                      </a:cubicBezTo>
                      <a:cubicBezTo>
                        <a:pt x="98" y="20"/>
                        <a:pt x="98" y="20"/>
                        <a:pt x="98" y="20"/>
                      </a:cubicBezTo>
                      <a:cubicBezTo>
                        <a:pt x="98" y="20"/>
                        <a:pt x="98" y="20"/>
                        <a:pt x="98" y="20"/>
                      </a:cubicBezTo>
                      <a:cubicBezTo>
                        <a:pt x="98" y="20"/>
                        <a:pt x="98" y="20"/>
                        <a:pt x="98" y="20"/>
                      </a:cubicBezTo>
                      <a:cubicBezTo>
                        <a:pt x="98" y="20"/>
                        <a:pt x="98" y="20"/>
                        <a:pt x="98" y="20"/>
                      </a:cubicBezTo>
                      <a:cubicBezTo>
                        <a:pt x="98" y="20"/>
                        <a:pt x="98" y="20"/>
                        <a:pt x="98" y="20"/>
                      </a:cubicBezTo>
                      <a:cubicBezTo>
                        <a:pt x="98" y="20"/>
                        <a:pt x="98" y="20"/>
                        <a:pt x="98" y="20"/>
                      </a:cubicBezTo>
                      <a:cubicBezTo>
                        <a:pt x="98" y="20"/>
                        <a:pt x="98" y="20"/>
                        <a:pt x="98" y="20"/>
                      </a:cubicBezTo>
                      <a:cubicBezTo>
                        <a:pt x="98" y="20"/>
                        <a:pt x="98" y="20"/>
                        <a:pt x="98" y="20"/>
                      </a:cubicBezTo>
                      <a:cubicBezTo>
                        <a:pt x="98" y="20"/>
                        <a:pt x="98" y="20"/>
                        <a:pt x="98" y="20"/>
                      </a:cubicBezTo>
                      <a:cubicBezTo>
                        <a:pt x="98" y="20"/>
                        <a:pt x="98" y="20"/>
                        <a:pt x="98" y="20"/>
                      </a:cubicBezTo>
                      <a:cubicBezTo>
                        <a:pt x="97" y="20"/>
                        <a:pt x="97" y="20"/>
                        <a:pt x="97" y="20"/>
                      </a:cubicBezTo>
                      <a:cubicBezTo>
                        <a:pt x="97" y="20"/>
                        <a:pt x="97" y="20"/>
                        <a:pt x="97" y="20"/>
                      </a:cubicBezTo>
                      <a:cubicBezTo>
                        <a:pt x="97" y="20"/>
                        <a:pt x="97" y="20"/>
                        <a:pt x="97" y="20"/>
                      </a:cubicBezTo>
                      <a:cubicBezTo>
                        <a:pt x="97" y="20"/>
                        <a:pt x="97" y="20"/>
                        <a:pt x="97" y="20"/>
                      </a:cubicBezTo>
                      <a:cubicBezTo>
                        <a:pt x="97" y="19"/>
                        <a:pt x="97" y="19"/>
                        <a:pt x="97" y="19"/>
                      </a:cubicBezTo>
                      <a:cubicBezTo>
                        <a:pt x="97" y="19"/>
                        <a:pt x="97" y="19"/>
                        <a:pt x="97" y="19"/>
                      </a:cubicBezTo>
                      <a:cubicBezTo>
                        <a:pt x="97" y="19"/>
                        <a:pt x="97" y="19"/>
                        <a:pt x="97" y="19"/>
                      </a:cubicBezTo>
                      <a:cubicBezTo>
                        <a:pt x="97" y="19"/>
                        <a:pt x="97" y="19"/>
                        <a:pt x="97" y="18"/>
                      </a:cubicBezTo>
                      <a:cubicBezTo>
                        <a:pt x="97" y="18"/>
                        <a:pt x="97" y="18"/>
                        <a:pt x="97" y="18"/>
                      </a:cubicBezTo>
                      <a:cubicBezTo>
                        <a:pt x="97" y="18"/>
                        <a:pt x="97" y="18"/>
                        <a:pt x="97" y="18"/>
                      </a:cubicBezTo>
                      <a:cubicBezTo>
                        <a:pt x="97" y="18"/>
                        <a:pt x="97" y="18"/>
                        <a:pt x="97" y="18"/>
                      </a:cubicBezTo>
                      <a:cubicBezTo>
                        <a:pt x="97" y="18"/>
                        <a:pt x="97" y="18"/>
                        <a:pt x="97" y="18"/>
                      </a:cubicBezTo>
                      <a:cubicBezTo>
                        <a:pt x="97" y="18"/>
                        <a:pt x="97" y="18"/>
                        <a:pt x="96" y="18"/>
                      </a:cubicBezTo>
                      <a:cubicBezTo>
                        <a:pt x="96" y="18"/>
                        <a:pt x="96" y="18"/>
                        <a:pt x="96" y="18"/>
                      </a:cubicBezTo>
                      <a:cubicBezTo>
                        <a:pt x="96" y="18"/>
                        <a:pt x="96" y="18"/>
                        <a:pt x="96" y="18"/>
                      </a:cubicBezTo>
                      <a:cubicBezTo>
                        <a:pt x="96" y="18"/>
                        <a:pt x="96" y="18"/>
                        <a:pt x="96" y="18"/>
                      </a:cubicBezTo>
                      <a:cubicBezTo>
                        <a:pt x="95" y="18"/>
                        <a:pt x="95" y="18"/>
                        <a:pt x="95" y="18"/>
                      </a:cubicBezTo>
                      <a:cubicBezTo>
                        <a:pt x="95" y="18"/>
                        <a:pt x="95" y="18"/>
                        <a:pt x="95" y="18"/>
                      </a:cubicBezTo>
                      <a:cubicBezTo>
                        <a:pt x="95" y="18"/>
                        <a:pt x="95" y="18"/>
                        <a:pt x="95" y="18"/>
                      </a:cubicBezTo>
                      <a:cubicBezTo>
                        <a:pt x="95" y="18"/>
                        <a:pt x="95" y="18"/>
                        <a:pt x="95" y="18"/>
                      </a:cubicBezTo>
                      <a:cubicBezTo>
                        <a:pt x="95" y="18"/>
                        <a:pt x="95" y="18"/>
                        <a:pt x="95" y="18"/>
                      </a:cubicBezTo>
                      <a:cubicBezTo>
                        <a:pt x="95" y="18"/>
                        <a:pt x="94" y="18"/>
                        <a:pt x="94" y="18"/>
                      </a:cubicBezTo>
                      <a:cubicBezTo>
                        <a:pt x="94" y="18"/>
                        <a:pt x="94" y="18"/>
                        <a:pt x="94" y="18"/>
                      </a:cubicBezTo>
                      <a:cubicBezTo>
                        <a:pt x="94" y="18"/>
                        <a:pt x="94" y="18"/>
                        <a:pt x="94" y="18"/>
                      </a:cubicBezTo>
                      <a:cubicBezTo>
                        <a:pt x="94" y="18"/>
                        <a:pt x="94" y="18"/>
                        <a:pt x="94" y="18"/>
                      </a:cubicBezTo>
                      <a:cubicBezTo>
                        <a:pt x="94" y="18"/>
                        <a:pt x="94" y="18"/>
                        <a:pt x="94" y="18"/>
                      </a:cubicBezTo>
                      <a:cubicBezTo>
                        <a:pt x="94" y="18"/>
                        <a:pt x="93" y="18"/>
                        <a:pt x="93" y="18"/>
                      </a:cubicBezTo>
                      <a:cubicBezTo>
                        <a:pt x="93" y="18"/>
                        <a:pt x="93" y="18"/>
                        <a:pt x="93" y="18"/>
                      </a:cubicBezTo>
                      <a:cubicBezTo>
                        <a:pt x="93" y="18"/>
                        <a:pt x="93" y="18"/>
                        <a:pt x="93" y="18"/>
                      </a:cubicBezTo>
                      <a:cubicBezTo>
                        <a:pt x="93" y="18"/>
                        <a:pt x="93" y="18"/>
                        <a:pt x="93" y="18"/>
                      </a:cubicBezTo>
                      <a:cubicBezTo>
                        <a:pt x="93" y="18"/>
                        <a:pt x="93" y="18"/>
                        <a:pt x="93" y="18"/>
                      </a:cubicBezTo>
                      <a:cubicBezTo>
                        <a:pt x="93" y="18"/>
                        <a:pt x="93" y="18"/>
                        <a:pt x="93" y="18"/>
                      </a:cubicBezTo>
                      <a:cubicBezTo>
                        <a:pt x="93" y="18"/>
                        <a:pt x="93" y="19"/>
                        <a:pt x="93" y="19"/>
                      </a:cubicBezTo>
                      <a:cubicBezTo>
                        <a:pt x="93" y="19"/>
                        <a:pt x="93" y="19"/>
                        <a:pt x="93" y="19"/>
                      </a:cubicBezTo>
                      <a:cubicBezTo>
                        <a:pt x="93" y="19"/>
                        <a:pt x="93" y="19"/>
                        <a:pt x="93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4" y="19"/>
                        <a:pt x="94" y="18"/>
                      </a:cubicBezTo>
                      <a:cubicBezTo>
                        <a:pt x="94" y="18"/>
                        <a:pt x="94" y="18"/>
                        <a:pt x="94" y="18"/>
                      </a:cubicBezTo>
                      <a:cubicBezTo>
                        <a:pt x="94" y="18"/>
                        <a:pt x="94" y="18"/>
                        <a:pt x="94" y="18"/>
                      </a:cubicBezTo>
                      <a:cubicBezTo>
                        <a:pt x="94" y="18"/>
                        <a:pt x="94" y="18"/>
                        <a:pt x="94" y="18"/>
                      </a:cubicBezTo>
                      <a:cubicBezTo>
                        <a:pt x="94" y="18"/>
                        <a:pt x="94" y="18"/>
                        <a:pt x="94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4" y="19"/>
                        <a:pt x="95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6" y="19"/>
                        <a:pt x="96" y="19"/>
                        <a:pt x="96" y="19"/>
                      </a:cubicBezTo>
                      <a:cubicBezTo>
                        <a:pt x="96" y="19"/>
                        <a:pt x="96" y="19"/>
                        <a:pt x="96" y="19"/>
                      </a:cubicBezTo>
                      <a:cubicBezTo>
                        <a:pt x="96" y="18"/>
                        <a:pt x="96" y="18"/>
                        <a:pt x="96" y="18"/>
                      </a:cubicBezTo>
                      <a:cubicBezTo>
                        <a:pt x="96" y="18"/>
                        <a:pt x="96" y="18"/>
                        <a:pt x="96" y="18"/>
                      </a:cubicBezTo>
                      <a:cubicBezTo>
                        <a:pt x="96" y="18"/>
                        <a:pt x="96" y="18"/>
                        <a:pt x="96" y="18"/>
                      </a:cubicBezTo>
                      <a:cubicBezTo>
                        <a:pt x="96" y="18"/>
                        <a:pt x="96" y="18"/>
                        <a:pt x="96" y="18"/>
                      </a:cubicBezTo>
                      <a:cubicBezTo>
                        <a:pt x="96" y="19"/>
                        <a:pt x="96" y="19"/>
                        <a:pt x="96" y="19"/>
                      </a:cubicBezTo>
                      <a:cubicBezTo>
                        <a:pt x="96" y="19"/>
                        <a:pt x="96" y="19"/>
                        <a:pt x="97" y="19"/>
                      </a:cubicBezTo>
                      <a:cubicBezTo>
                        <a:pt x="97" y="19"/>
                        <a:pt x="97" y="19"/>
                        <a:pt x="97" y="19"/>
                      </a:cubicBezTo>
                      <a:cubicBezTo>
                        <a:pt x="97" y="19"/>
                        <a:pt x="97" y="19"/>
                        <a:pt x="97" y="19"/>
                      </a:cubicBezTo>
                      <a:cubicBezTo>
                        <a:pt x="97" y="19"/>
                        <a:pt x="97" y="19"/>
                        <a:pt x="97" y="19"/>
                      </a:cubicBezTo>
                      <a:cubicBezTo>
                        <a:pt x="96" y="19"/>
                        <a:pt x="96" y="19"/>
                        <a:pt x="96" y="19"/>
                      </a:cubicBezTo>
                      <a:cubicBezTo>
                        <a:pt x="96" y="19"/>
                        <a:pt x="96" y="19"/>
                        <a:pt x="96" y="19"/>
                      </a:cubicBezTo>
                      <a:cubicBezTo>
                        <a:pt x="96" y="19"/>
                        <a:pt x="96" y="19"/>
                        <a:pt x="96" y="19"/>
                      </a:cubicBezTo>
                      <a:cubicBezTo>
                        <a:pt x="96" y="19"/>
                        <a:pt x="96" y="19"/>
                        <a:pt x="96" y="19"/>
                      </a:cubicBezTo>
                      <a:cubicBezTo>
                        <a:pt x="96" y="19"/>
                        <a:pt x="96" y="19"/>
                        <a:pt x="96" y="19"/>
                      </a:cubicBezTo>
                      <a:cubicBezTo>
                        <a:pt x="96" y="19"/>
                        <a:pt x="96" y="19"/>
                        <a:pt x="96" y="19"/>
                      </a:cubicBezTo>
                      <a:cubicBezTo>
                        <a:pt x="96" y="19"/>
                        <a:pt x="96" y="19"/>
                        <a:pt x="96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3" y="19"/>
                        <a:pt x="93" y="19"/>
                        <a:pt x="93" y="19"/>
                      </a:cubicBezTo>
                      <a:cubicBezTo>
                        <a:pt x="93" y="19"/>
                        <a:pt x="93" y="19"/>
                        <a:pt x="93" y="19"/>
                      </a:cubicBezTo>
                      <a:cubicBezTo>
                        <a:pt x="93" y="19"/>
                        <a:pt x="93" y="19"/>
                        <a:pt x="93" y="20"/>
                      </a:cubicBezTo>
                      <a:cubicBezTo>
                        <a:pt x="93" y="20"/>
                        <a:pt x="93" y="20"/>
                        <a:pt x="93" y="20"/>
                      </a:cubicBezTo>
                      <a:cubicBezTo>
                        <a:pt x="93" y="20"/>
                        <a:pt x="93" y="20"/>
                        <a:pt x="93" y="20"/>
                      </a:cubicBezTo>
                      <a:cubicBezTo>
                        <a:pt x="93" y="20"/>
                        <a:pt x="93" y="20"/>
                        <a:pt x="92" y="20"/>
                      </a:cubicBezTo>
                      <a:cubicBezTo>
                        <a:pt x="92" y="20"/>
                        <a:pt x="92" y="20"/>
                        <a:pt x="92" y="20"/>
                      </a:cubicBezTo>
                      <a:cubicBezTo>
                        <a:pt x="92" y="20"/>
                        <a:pt x="92" y="20"/>
                        <a:pt x="92" y="20"/>
                      </a:cubicBezTo>
                      <a:cubicBezTo>
                        <a:pt x="92" y="20"/>
                        <a:pt x="92" y="20"/>
                        <a:pt x="92" y="20"/>
                      </a:cubicBezTo>
                      <a:cubicBezTo>
                        <a:pt x="92" y="20"/>
                        <a:pt x="92" y="21"/>
                        <a:pt x="92" y="21"/>
                      </a:cubicBezTo>
                      <a:cubicBezTo>
                        <a:pt x="92" y="21"/>
                        <a:pt x="92" y="21"/>
                        <a:pt x="92" y="21"/>
                      </a:cubicBezTo>
                      <a:cubicBezTo>
                        <a:pt x="92" y="21"/>
                        <a:pt x="92" y="21"/>
                        <a:pt x="92" y="21"/>
                      </a:cubicBezTo>
                      <a:cubicBezTo>
                        <a:pt x="92" y="21"/>
                        <a:pt x="92" y="21"/>
                        <a:pt x="92" y="21"/>
                      </a:cubicBezTo>
                      <a:cubicBezTo>
                        <a:pt x="92" y="21"/>
                        <a:pt x="92" y="21"/>
                        <a:pt x="92" y="21"/>
                      </a:cubicBezTo>
                      <a:cubicBezTo>
                        <a:pt x="92" y="21"/>
                        <a:pt x="92" y="21"/>
                        <a:pt x="91" y="22"/>
                      </a:cubicBezTo>
                      <a:cubicBezTo>
                        <a:pt x="91" y="22"/>
                        <a:pt x="91" y="22"/>
                        <a:pt x="91" y="22"/>
                      </a:cubicBezTo>
                      <a:cubicBezTo>
                        <a:pt x="91" y="22"/>
                        <a:pt x="91" y="22"/>
                        <a:pt x="91" y="22"/>
                      </a:cubicBezTo>
                      <a:cubicBezTo>
                        <a:pt x="91" y="22"/>
                        <a:pt x="91" y="22"/>
                        <a:pt x="91" y="22"/>
                      </a:cubicBezTo>
                      <a:cubicBezTo>
                        <a:pt x="91" y="22"/>
                        <a:pt x="91" y="22"/>
                        <a:pt x="91" y="22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0" y="22"/>
                        <a:pt x="90" y="22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0" y="22"/>
                        <a:pt x="90" y="21"/>
                        <a:pt x="90" y="21"/>
                      </a:cubicBezTo>
                      <a:cubicBezTo>
                        <a:pt x="90" y="21"/>
                        <a:pt x="90" y="21"/>
                        <a:pt x="90" y="21"/>
                      </a:cubicBezTo>
                      <a:cubicBezTo>
                        <a:pt x="90" y="21"/>
                        <a:pt x="90" y="21"/>
                        <a:pt x="90" y="21"/>
                      </a:cubicBezTo>
                      <a:cubicBezTo>
                        <a:pt x="90" y="21"/>
                        <a:pt x="90" y="21"/>
                        <a:pt x="90" y="21"/>
                      </a:cubicBezTo>
                      <a:cubicBezTo>
                        <a:pt x="90" y="21"/>
                        <a:pt x="90" y="21"/>
                        <a:pt x="90" y="21"/>
                      </a:cubicBezTo>
                      <a:cubicBezTo>
                        <a:pt x="90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2" y="21"/>
                        <a:pt x="92" y="20"/>
                      </a:cubicBezTo>
                      <a:cubicBezTo>
                        <a:pt x="92" y="20"/>
                        <a:pt x="92" y="20"/>
                        <a:pt x="92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19"/>
                      </a:cubicBezTo>
                      <a:cubicBezTo>
                        <a:pt x="91" y="19"/>
                        <a:pt x="91" y="19"/>
                        <a:pt x="91" y="19"/>
                      </a:cubicBezTo>
                      <a:cubicBezTo>
                        <a:pt x="91" y="19"/>
                        <a:pt x="91" y="19"/>
                        <a:pt x="91" y="19"/>
                      </a:cubicBezTo>
                      <a:cubicBezTo>
                        <a:pt x="91" y="19"/>
                        <a:pt x="91" y="19"/>
                        <a:pt x="91" y="19"/>
                      </a:cubicBezTo>
                      <a:cubicBezTo>
                        <a:pt x="91" y="19"/>
                        <a:pt x="91" y="19"/>
                        <a:pt x="91" y="19"/>
                      </a:cubicBezTo>
                      <a:cubicBezTo>
                        <a:pt x="91" y="19"/>
                        <a:pt x="91" y="19"/>
                        <a:pt x="91" y="19"/>
                      </a:cubicBezTo>
                      <a:cubicBezTo>
                        <a:pt x="91" y="19"/>
                        <a:pt x="91" y="19"/>
                        <a:pt x="91" y="19"/>
                      </a:cubicBezTo>
                      <a:cubicBezTo>
                        <a:pt x="91" y="19"/>
                        <a:pt x="91" y="19"/>
                        <a:pt x="91" y="19"/>
                      </a:cubicBezTo>
                      <a:cubicBezTo>
                        <a:pt x="91" y="19"/>
                        <a:pt x="91" y="19"/>
                        <a:pt x="91" y="19"/>
                      </a:cubicBezTo>
                      <a:cubicBezTo>
                        <a:pt x="91" y="19"/>
                        <a:pt x="91" y="19"/>
                        <a:pt x="91" y="19"/>
                      </a:cubicBezTo>
                      <a:cubicBezTo>
                        <a:pt x="91" y="19"/>
                        <a:pt x="91" y="19"/>
                        <a:pt x="91" y="19"/>
                      </a:cubicBezTo>
                      <a:cubicBezTo>
                        <a:pt x="91" y="19"/>
                        <a:pt x="91" y="19"/>
                        <a:pt x="91" y="19"/>
                      </a:cubicBezTo>
                      <a:cubicBezTo>
                        <a:pt x="91" y="19"/>
                        <a:pt x="91" y="19"/>
                        <a:pt x="91" y="19"/>
                      </a:cubicBezTo>
                      <a:cubicBezTo>
                        <a:pt x="91" y="19"/>
                        <a:pt x="91" y="19"/>
                        <a:pt x="91" y="19"/>
                      </a:cubicBezTo>
                      <a:cubicBezTo>
                        <a:pt x="91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0" y="19"/>
                      </a:cubicBezTo>
                      <a:cubicBezTo>
                        <a:pt x="90" y="19"/>
                        <a:pt x="89" y="19"/>
                        <a:pt x="89" y="19"/>
                      </a:cubicBezTo>
                      <a:cubicBezTo>
                        <a:pt x="89" y="19"/>
                        <a:pt x="89" y="19"/>
                        <a:pt x="89" y="19"/>
                      </a:cubicBezTo>
                      <a:cubicBezTo>
                        <a:pt x="89" y="19"/>
                        <a:pt x="89" y="19"/>
                        <a:pt x="89" y="19"/>
                      </a:cubicBezTo>
                      <a:cubicBezTo>
                        <a:pt x="89" y="19"/>
                        <a:pt x="89" y="19"/>
                        <a:pt x="89" y="19"/>
                      </a:cubicBezTo>
                      <a:cubicBezTo>
                        <a:pt x="89" y="19"/>
                        <a:pt x="89" y="19"/>
                        <a:pt x="89" y="19"/>
                      </a:cubicBezTo>
                      <a:cubicBezTo>
                        <a:pt x="89" y="19"/>
                        <a:pt x="89" y="19"/>
                        <a:pt x="89" y="19"/>
                      </a:cubicBezTo>
                      <a:cubicBezTo>
                        <a:pt x="89" y="19"/>
                        <a:pt x="89" y="19"/>
                        <a:pt x="89" y="19"/>
                      </a:cubicBezTo>
                      <a:cubicBezTo>
                        <a:pt x="89" y="19"/>
                        <a:pt x="89" y="19"/>
                        <a:pt x="89" y="19"/>
                      </a:cubicBezTo>
                      <a:cubicBezTo>
                        <a:pt x="89" y="19"/>
                        <a:pt x="89" y="19"/>
                        <a:pt x="89" y="19"/>
                      </a:cubicBezTo>
                      <a:cubicBezTo>
                        <a:pt x="89" y="19"/>
                        <a:pt x="88" y="19"/>
                        <a:pt x="88" y="19"/>
                      </a:cubicBezTo>
                      <a:cubicBezTo>
                        <a:pt x="88" y="19"/>
                        <a:pt x="88" y="19"/>
                        <a:pt x="88" y="19"/>
                      </a:cubicBezTo>
                      <a:cubicBezTo>
                        <a:pt x="88" y="19"/>
                        <a:pt x="88" y="19"/>
                        <a:pt x="88" y="19"/>
                      </a:cubicBezTo>
                      <a:cubicBezTo>
                        <a:pt x="88" y="19"/>
                        <a:pt x="88" y="19"/>
                        <a:pt x="88" y="19"/>
                      </a:cubicBezTo>
                      <a:cubicBezTo>
                        <a:pt x="88" y="19"/>
                        <a:pt x="88" y="19"/>
                        <a:pt x="88" y="19"/>
                      </a:cubicBezTo>
                      <a:cubicBezTo>
                        <a:pt x="87" y="19"/>
                        <a:pt x="87" y="19"/>
                        <a:pt x="87" y="19"/>
                      </a:cubicBezTo>
                      <a:cubicBezTo>
                        <a:pt x="87" y="19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6" y="18"/>
                        <a:pt x="86" y="18"/>
                        <a:pt x="86" y="18"/>
                      </a:cubicBezTo>
                      <a:cubicBezTo>
                        <a:pt x="86" y="18"/>
                        <a:pt x="86" y="18"/>
                        <a:pt x="86" y="18"/>
                      </a:cubicBezTo>
                      <a:cubicBezTo>
                        <a:pt x="86" y="18"/>
                        <a:pt x="86" y="17"/>
                        <a:pt x="86" y="17"/>
                      </a:cubicBezTo>
                      <a:cubicBezTo>
                        <a:pt x="86" y="17"/>
                        <a:pt x="86" y="17"/>
                        <a:pt x="86" y="17"/>
                      </a:cubicBezTo>
                      <a:cubicBezTo>
                        <a:pt x="86" y="17"/>
                        <a:pt x="86" y="17"/>
                        <a:pt x="86" y="17"/>
                      </a:cubicBezTo>
                      <a:cubicBezTo>
                        <a:pt x="86" y="17"/>
                        <a:pt x="86" y="17"/>
                        <a:pt x="86" y="17"/>
                      </a:cubicBezTo>
                      <a:cubicBezTo>
                        <a:pt x="86" y="17"/>
                        <a:pt x="86" y="17"/>
                        <a:pt x="86" y="17"/>
                      </a:cubicBezTo>
                      <a:cubicBezTo>
                        <a:pt x="86" y="17"/>
                        <a:pt x="86" y="17"/>
                        <a:pt x="86" y="17"/>
                      </a:cubicBezTo>
                      <a:cubicBezTo>
                        <a:pt x="86" y="17"/>
                        <a:pt x="86" y="17"/>
                        <a:pt x="86" y="17"/>
                      </a:cubicBezTo>
                      <a:cubicBezTo>
                        <a:pt x="86" y="17"/>
                        <a:pt x="86" y="17"/>
                        <a:pt x="86" y="17"/>
                      </a:cubicBezTo>
                      <a:cubicBezTo>
                        <a:pt x="86" y="17"/>
                        <a:pt x="86" y="17"/>
                        <a:pt x="87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7" y="17"/>
                        <a:pt x="88" y="17"/>
                        <a:pt x="88" y="17"/>
                      </a:cubicBezTo>
                      <a:cubicBezTo>
                        <a:pt x="88" y="17"/>
                        <a:pt x="88" y="17"/>
                        <a:pt x="88" y="17"/>
                      </a:cubicBezTo>
                      <a:cubicBezTo>
                        <a:pt x="88" y="17"/>
                        <a:pt x="88" y="17"/>
                        <a:pt x="88" y="17"/>
                      </a:cubicBezTo>
                      <a:cubicBezTo>
                        <a:pt x="88" y="17"/>
                        <a:pt x="88" y="17"/>
                        <a:pt x="88" y="17"/>
                      </a:cubicBezTo>
                      <a:cubicBezTo>
                        <a:pt x="88" y="17"/>
                        <a:pt x="88" y="17"/>
                        <a:pt x="88" y="17"/>
                      </a:cubicBezTo>
                      <a:cubicBezTo>
                        <a:pt x="88" y="17"/>
                        <a:pt x="88" y="17"/>
                        <a:pt x="88" y="17"/>
                      </a:cubicBezTo>
                      <a:cubicBezTo>
                        <a:pt x="88" y="17"/>
                        <a:pt x="88" y="17"/>
                        <a:pt x="88" y="17"/>
                      </a:cubicBezTo>
                      <a:cubicBezTo>
                        <a:pt x="88" y="17"/>
                        <a:pt x="88" y="17"/>
                        <a:pt x="88" y="17"/>
                      </a:cubicBezTo>
                      <a:cubicBezTo>
                        <a:pt x="88" y="17"/>
                        <a:pt x="88" y="17"/>
                        <a:pt x="88" y="17"/>
                      </a:cubicBezTo>
                      <a:cubicBezTo>
                        <a:pt x="88" y="17"/>
                        <a:pt x="88" y="17"/>
                        <a:pt x="88" y="17"/>
                      </a:cubicBezTo>
                      <a:cubicBezTo>
                        <a:pt x="88" y="17"/>
                        <a:pt x="88" y="17"/>
                        <a:pt x="88" y="17"/>
                      </a:cubicBezTo>
                      <a:cubicBezTo>
                        <a:pt x="88" y="17"/>
                        <a:pt x="88" y="17"/>
                        <a:pt x="88" y="17"/>
                      </a:cubicBezTo>
                      <a:cubicBezTo>
                        <a:pt x="88" y="17"/>
                        <a:pt x="89" y="17"/>
                        <a:pt x="89" y="17"/>
                      </a:cubicBezTo>
                      <a:cubicBezTo>
                        <a:pt x="89" y="17"/>
                        <a:pt x="89" y="17"/>
                        <a:pt x="89" y="17"/>
                      </a:cubicBezTo>
                      <a:cubicBezTo>
                        <a:pt x="89" y="17"/>
                        <a:pt x="89" y="17"/>
                        <a:pt x="89" y="17"/>
                      </a:cubicBezTo>
                      <a:cubicBezTo>
                        <a:pt x="89" y="17"/>
                        <a:pt x="89" y="17"/>
                        <a:pt x="89" y="17"/>
                      </a:cubicBezTo>
                      <a:cubicBezTo>
                        <a:pt x="89" y="17"/>
                        <a:pt x="89" y="16"/>
                        <a:pt x="89" y="16"/>
                      </a:cubicBezTo>
                      <a:cubicBezTo>
                        <a:pt x="89" y="16"/>
                        <a:pt x="89" y="16"/>
                        <a:pt x="89" y="16"/>
                      </a:cubicBezTo>
                      <a:cubicBezTo>
                        <a:pt x="89" y="16"/>
                        <a:pt x="89" y="16"/>
                        <a:pt x="89" y="16"/>
                      </a:cubicBezTo>
                      <a:cubicBezTo>
                        <a:pt x="89" y="16"/>
                        <a:pt x="89" y="16"/>
                        <a:pt x="89" y="16"/>
                      </a:cubicBezTo>
                      <a:cubicBezTo>
                        <a:pt x="89" y="16"/>
                        <a:pt x="89" y="16"/>
                        <a:pt x="89" y="16"/>
                      </a:cubicBezTo>
                      <a:cubicBezTo>
                        <a:pt x="89" y="15"/>
                        <a:pt x="88" y="15"/>
                        <a:pt x="88" y="15"/>
                      </a:cubicBezTo>
                      <a:cubicBezTo>
                        <a:pt x="88" y="15"/>
                        <a:pt x="88" y="15"/>
                        <a:pt x="88" y="15"/>
                      </a:cubicBezTo>
                      <a:cubicBezTo>
                        <a:pt x="88" y="15"/>
                        <a:pt x="88" y="15"/>
                        <a:pt x="88" y="15"/>
                      </a:cubicBezTo>
                      <a:cubicBezTo>
                        <a:pt x="88" y="15"/>
                        <a:pt x="88" y="15"/>
                        <a:pt x="88" y="15"/>
                      </a:cubicBezTo>
                      <a:cubicBezTo>
                        <a:pt x="88" y="15"/>
                        <a:pt x="88" y="15"/>
                        <a:pt x="88" y="15"/>
                      </a:cubicBezTo>
                      <a:cubicBezTo>
                        <a:pt x="88" y="15"/>
                        <a:pt x="88" y="15"/>
                        <a:pt x="88" y="15"/>
                      </a:cubicBezTo>
                      <a:cubicBezTo>
                        <a:pt x="88" y="15"/>
                        <a:pt x="88" y="15"/>
                        <a:pt x="88" y="15"/>
                      </a:cubicBezTo>
                      <a:cubicBezTo>
                        <a:pt x="88" y="15"/>
                        <a:pt x="88" y="15"/>
                        <a:pt x="88" y="15"/>
                      </a:cubicBezTo>
                      <a:cubicBezTo>
                        <a:pt x="88" y="15"/>
                        <a:pt x="88" y="15"/>
                        <a:pt x="88" y="15"/>
                      </a:cubicBezTo>
                      <a:cubicBezTo>
                        <a:pt x="88" y="15"/>
                        <a:pt x="88" y="15"/>
                        <a:pt x="87" y="15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cubicBezTo>
                        <a:pt x="87" y="15"/>
                        <a:pt x="87" y="15"/>
                        <a:pt x="87" y="14"/>
                      </a:cubicBezTo>
                      <a:cubicBezTo>
                        <a:pt x="87" y="14"/>
                        <a:pt x="87" y="14"/>
                        <a:pt x="87" y="14"/>
                      </a:cubicBezTo>
                      <a:cubicBezTo>
                        <a:pt x="87" y="14"/>
                        <a:pt x="87" y="14"/>
                        <a:pt x="87" y="14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86" y="13"/>
                        <a:pt x="86" y="13"/>
                        <a:pt x="86" y="12"/>
                      </a:cubicBezTo>
                      <a:cubicBezTo>
                        <a:pt x="85" y="12"/>
                        <a:pt x="85" y="12"/>
                        <a:pt x="85" y="12"/>
                      </a:cubicBezTo>
                      <a:cubicBezTo>
                        <a:pt x="85" y="12"/>
                        <a:pt x="85" y="12"/>
                        <a:pt x="85" y="12"/>
                      </a:cubicBezTo>
                      <a:cubicBezTo>
                        <a:pt x="85" y="12"/>
                        <a:pt x="85" y="12"/>
                        <a:pt x="85" y="12"/>
                      </a:cubicBezTo>
                      <a:cubicBezTo>
                        <a:pt x="85" y="12"/>
                        <a:pt x="85" y="12"/>
                        <a:pt x="85" y="12"/>
                      </a:cubicBezTo>
                      <a:cubicBezTo>
                        <a:pt x="85" y="12"/>
                        <a:pt x="85" y="12"/>
                        <a:pt x="85" y="12"/>
                      </a:cubicBezTo>
                      <a:cubicBezTo>
                        <a:pt x="85" y="12"/>
                        <a:pt x="85" y="12"/>
                        <a:pt x="84" y="12"/>
                      </a:cubicBezTo>
                      <a:cubicBezTo>
                        <a:pt x="84" y="12"/>
                        <a:pt x="84" y="12"/>
                        <a:pt x="84" y="12"/>
                      </a:cubicBezTo>
                      <a:cubicBezTo>
                        <a:pt x="84" y="12"/>
                        <a:pt x="84" y="12"/>
                        <a:pt x="84" y="12"/>
                      </a:cubicBezTo>
                      <a:cubicBezTo>
                        <a:pt x="84" y="12"/>
                        <a:pt x="84" y="12"/>
                        <a:pt x="84" y="12"/>
                      </a:cubicBezTo>
                      <a:cubicBezTo>
                        <a:pt x="84" y="12"/>
                        <a:pt x="84" y="12"/>
                        <a:pt x="84" y="12"/>
                      </a:cubicBezTo>
                      <a:cubicBezTo>
                        <a:pt x="84" y="12"/>
                        <a:pt x="84" y="12"/>
                        <a:pt x="84" y="12"/>
                      </a:cubicBezTo>
                      <a:cubicBezTo>
                        <a:pt x="84" y="12"/>
                        <a:pt x="84" y="12"/>
                        <a:pt x="84" y="12"/>
                      </a:cubicBezTo>
                      <a:cubicBezTo>
                        <a:pt x="84" y="12"/>
                        <a:pt x="84" y="12"/>
                        <a:pt x="84" y="12"/>
                      </a:cubicBezTo>
                      <a:cubicBezTo>
                        <a:pt x="84" y="12"/>
                        <a:pt x="83" y="12"/>
                        <a:pt x="83" y="12"/>
                      </a:cubicBezTo>
                      <a:cubicBezTo>
                        <a:pt x="83" y="12"/>
                        <a:pt x="83" y="12"/>
                        <a:pt x="83" y="12"/>
                      </a:cubicBezTo>
                      <a:cubicBezTo>
                        <a:pt x="83" y="12"/>
                        <a:pt x="83" y="12"/>
                        <a:pt x="83" y="12"/>
                      </a:cubicBezTo>
                      <a:cubicBezTo>
                        <a:pt x="83" y="12"/>
                        <a:pt x="83" y="12"/>
                        <a:pt x="83" y="12"/>
                      </a:cubicBezTo>
                      <a:cubicBezTo>
                        <a:pt x="83" y="12"/>
                        <a:pt x="83" y="12"/>
                        <a:pt x="83" y="12"/>
                      </a:cubicBezTo>
                      <a:cubicBezTo>
                        <a:pt x="83" y="12"/>
                        <a:pt x="83" y="12"/>
                        <a:pt x="83" y="12"/>
                      </a:cubicBezTo>
                      <a:cubicBezTo>
                        <a:pt x="83" y="12"/>
                        <a:pt x="83" y="12"/>
                        <a:pt x="83" y="12"/>
                      </a:cubicBezTo>
                      <a:cubicBezTo>
                        <a:pt x="83" y="12"/>
                        <a:pt x="83" y="13"/>
                        <a:pt x="82" y="13"/>
                      </a:cubicBezTo>
                      <a:cubicBezTo>
                        <a:pt x="82" y="13"/>
                        <a:pt x="82" y="13"/>
                        <a:pt x="82" y="13"/>
                      </a:cubicBezTo>
                      <a:cubicBezTo>
                        <a:pt x="82" y="13"/>
                        <a:pt x="82" y="12"/>
                        <a:pt x="82" y="12"/>
                      </a:cubicBezTo>
                      <a:cubicBezTo>
                        <a:pt x="82" y="12"/>
                        <a:pt x="82" y="12"/>
                        <a:pt x="82" y="12"/>
                      </a:cubicBezTo>
                      <a:cubicBezTo>
                        <a:pt x="82" y="12"/>
                        <a:pt x="82" y="12"/>
                        <a:pt x="82" y="12"/>
                      </a:cubicBezTo>
                      <a:cubicBezTo>
                        <a:pt x="82" y="12"/>
                        <a:pt x="82" y="12"/>
                        <a:pt x="82" y="12"/>
                      </a:cubicBezTo>
                      <a:cubicBezTo>
                        <a:pt x="82" y="12"/>
                        <a:pt x="82" y="12"/>
                        <a:pt x="82" y="12"/>
                      </a:cubicBezTo>
                      <a:cubicBezTo>
                        <a:pt x="82" y="12"/>
                        <a:pt x="82" y="12"/>
                        <a:pt x="83" y="12"/>
                      </a:cubicBezTo>
                      <a:cubicBezTo>
                        <a:pt x="83" y="12"/>
                        <a:pt x="83" y="12"/>
                        <a:pt x="83" y="12"/>
                      </a:cubicBezTo>
                      <a:cubicBezTo>
                        <a:pt x="83" y="12"/>
                        <a:pt x="83" y="12"/>
                        <a:pt x="83" y="12"/>
                      </a:cubicBezTo>
                      <a:cubicBezTo>
                        <a:pt x="83" y="12"/>
                        <a:pt x="83" y="12"/>
                        <a:pt x="83" y="12"/>
                      </a:cubicBezTo>
                      <a:cubicBezTo>
                        <a:pt x="83" y="12"/>
                        <a:pt x="83" y="12"/>
                        <a:pt x="83" y="11"/>
                      </a:cubicBezTo>
                      <a:cubicBezTo>
                        <a:pt x="83" y="11"/>
                        <a:pt x="83" y="11"/>
                        <a:pt x="83" y="11"/>
                      </a:cubicBezTo>
                      <a:cubicBezTo>
                        <a:pt x="83" y="11"/>
                        <a:pt x="83" y="11"/>
                        <a:pt x="83" y="11"/>
                      </a:cubicBezTo>
                      <a:cubicBezTo>
                        <a:pt x="83" y="11"/>
                        <a:pt x="83" y="11"/>
                        <a:pt x="83" y="11"/>
                      </a:cubicBezTo>
                      <a:cubicBezTo>
                        <a:pt x="83" y="11"/>
                        <a:pt x="83" y="11"/>
                        <a:pt x="83" y="11"/>
                      </a:cubicBezTo>
                      <a:cubicBezTo>
                        <a:pt x="83" y="11"/>
                        <a:pt x="83" y="11"/>
                        <a:pt x="84" y="11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4" y="11"/>
                        <a:pt x="83" y="11"/>
                        <a:pt x="83" y="11"/>
                      </a:cubicBezTo>
                      <a:cubicBezTo>
                        <a:pt x="83" y="11"/>
                        <a:pt x="83" y="11"/>
                        <a:pt x="83" y="11"/>
                      </a:cubicBezTo>
                      <a:cubicBezTo>
                        <a:pt x="83" y="11"/>
                        <a:pt x="83" y="11"/>
                        <a:pt x="83" y="11"/>
                      </a:cubicBezTo>
                      <a:cubicBezTo>
                        <a:pt x="83" y="11"/>
                        <a:pt x="83" y="11"/>
                        <a:pt x="83" y="11"/>
                      </a:cubicBezTo>
                      <a:cubicBezTo>
                        <a:pt x="83" y="11"/>
                        <a:pt x="83" y="11"/>
                        <a:pt x="83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2" y="12"/>
                        <a:pt x="82" y="12"/>
                        <a:pt x="82" y="12"/>
                      </a:cubicBezTo>
                      <a:cubicBezTo>
                        <a:pt x="82" y="12"/>
                        <a:pt x="82" y="12"/>
                        <a:pt x="82" y="12"/>
                      </a:cubicBezTo>
                      <a:cubicBezTo>
                        <a:pt x="82" y="12"/>
                        <a:pt x="82" y="12"/>
                        <a:pt x="82" y="12"/>
                      </a:cubicBezTo>
                      <a:cubicBezTo>
                        <a:pt x="82" y="12"/>
                        <a:pt x="82" y="12"/>
                        <a:pt x="82" y="12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2" y="11"/>
                        <a:pt x="81" y="11"/>
                        <a:pt x="81" y="11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1" y="11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2"/>
                        <a:pt x="81" y="11"/>
                        <a:pt x="81" y="11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1" y="11"/>
                        <a:pt x="81" y="11"/>
                        <a:pt x="81" y="10"/>
                      </a:cubicBezTo>
                      <a:cubicBezTo>
                        <a:pt x="81" y="10"/>
                        <a:pt x="81" y="10"/>
                        <a:pt x="81" y="10"/>
                      </a:cubicBezTo>
                      <a:cubicBezTo>
                        <a:pt x="81" y="10"/>
                        <a:pt x="81" y="10"/>
                        <a:pt x="81" y="10"/>
                      </a:cubicBezTo>
                      <a:cubicBezTo>
                        <a:pt x="81" y="10"/>
                        <a:pt x="81" y="10"/>
                        <a:pt x="81" y="10"/>
                      </a:cubicBezTo>
                      <a:cubicBezTo>
                        <a:pt x="81" y="10"/>
                        <a:pt x="81" y="10"/>
                        <a:pt x="81" y="10"/>
                      </a:cubicBezTo>
                      <a:cubicBezTo>
                        <a:pt x="81" y="10"/>
                        <a:pt x="82" y="10"/>
                        <a:pt x="82" y="10"/>
                      </a:cubicBezTo>
                      <a:cubicBezTo>
                        <a:pt x="82" y="9"/>
                        <a:pt x="82" y="9"/>
                        <a:pt x="81" y="9"/>
                      </a:cubicBezTo>
                      <a:cubicBezTo>
                        <a:pt x="81" y="9"/>
                        <a:pt x="81" y="9"/>
                        <a:pt x="81" y="9"/>
                      </a:cubicBezTo>
                      <a:cubicBezTo>
                        <a:pt x="81" y="9"/>
                        <a:pt x="81" y="9"/>
                        <a:pt x="81" y="9"/>
                      </a:cubicBezTo>
                      <a:cubicBezTo>
                        <a:pt x="81" y="9"/>
                        <a:pt x="81" y="9"/>
                        <a:pt x="81" y="9"/>
                      </a:cubicBezTo>
                      <a:cubicBezTo>
                        <a:pt x="81" y="9"/>
                        <a:pt x="81" y="9"/>
                        <a:pt x="81" y="9"/>
                      </a:cubicBezTo>
                      <a:cubicBezTo>
                        <a:pt x="81" y="9"/>
                        <a:pt x="81" y="9"/>
                        <a:pt x="81" y="9"/>
                      </a:cubicBezTo>
                      <a:cubicBezTo>
                        <a:pt x="81" y="9"/>
                        <a:pt x="81" y="9"/>
                        <a:pt x="81" y="9"/>
                      </a:cubicBezTo>
                      <a:cubicBezTo>
                        <a:pt x="81" y="9"/>
                        <a:pt x="81" y="9"/>
                        <a:pt x="81" y="9"/>
                      </a:cubicBezTo>
                      <a:cubicBezTo>
                        <a:pt x="81" y="9"/>
                        <a:pt x="81" y="9"/>
                        <a:pt x="81" y="9"/>
                      </a:cubicBezTo>
                      <a:cubicBezTo>
                        <a:pt x="81" y="10"/>
                        <a:pt x="81" y="10"/>
                        <a:pt x="81" y="10"/>
                      </a:cubicBezTo>
                      <a:cubicBezTo>
                        <a:pt x="81" y="10"/>
                        <a:pt x="81" y="10"/>
                        <a:pt x="81" y="10"/>
                      </a:cubicBezTo>
                      <a:cubicBezTo>
                        <a:pt x="80" y="10"/>
                        <a:pt x="80" y="10"/>
                        <a:pt x="80" y="10"/>
                      </a:cubicBezTo>
                      <a:cubicBezTo>
                        <a:pt x="80" y="10"/>
                        <a:pt x="80" y="10"/>
                        <a:pt x="80" y="10"/>
                      </a:cubicBezTo>
                      <a:cubicBezTo>
                        <a:pt x="80" y="10"/>
                        <a:pt x="80" y="10"/>
                        <a:pt x="80" y="10"/>
                      </a:cubicBezTo>
                      <a:cubicBezTo>
                        <a:pt x="80" y="10"/>
                        <a:pt x="80" y="10"/>
                        <a:pt x="80" y="10"/>
                      </a:cubicBezTo>
                      <a:cubicBezTo>
                        <a:pt x="80" y="10"/>
                        <a:pt x="80" y="10"/>
                        <a:pt x="80" y="10"/>
                      </a:cubicBezTo>
                      <a:cubicBezTo>
                        <a:pt x="80" y="10"/>
                        <a:pt x="80" y="10"/>
                        <a:pt x="80" y="10"/>
                      </a:cubicBezTo>
                      <a:cubicBezTo>
                        <a:pt x="80" y="10"/>
                        <a:pt x="79" y="10"/>
                        <a:pt x="79" y="10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9" y="10"/>
                        <a:pt x="79" y="11"/>
                        <a:pt x="79" y="11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1"/>
                        <a:pt x="79" y="11"/>
                        <a:pt x="79" y="10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9" y="10"/>
                        <a:pt x="78" y="10"/>
                        <a:pt x="78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6" y="10"/>
                        <a:pt x="76" y="10"/>
                      </a:cubicBezTo>
                      <a:cubicBezTo>
                        <a:pt x="76" y="10"/>
                        <a:pt x="76" y="10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0"/>
                        <a:pt x="76" y="10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5" y="10"/>
                        <a:pt x="75" y="11"/>
                        <a:pt x="75" y="11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5" y="10"/>
                        <a:pt x="74" y="10"/>
                        <a:pt x="74" y="10"/>
                      </a:cubicBezTo>
                      <a:cubicBezTo>
                        <a:pt x="74" y="10"/>
                        <a:pt x="74" y="10"/>
                        <a:pt x="74" y="11"/>
                      </a:cubicBezTo>
                      <a:cubicBezTo>
                        <a:pt x="74" y="11"/>
                        <a:pt x="74" y="11"/>
                        <a:pt x="74" y="11"/>
                      </a:cubicBezTo>
                      <a:cubicBezTo>
                        <a:pt x="74" y="11"/>
                        <a:pt x="74" y="11"/>
                        <a:pt x="74" y="11"/>
                      </a:cubicBezTo>
                      <a:cubicBezTo>
                        <a:pt x="74" y="11"/>
                        <a:pt x="74" y="11"/>
                        <a:pt x="74" y="11"/>
                      </a:cubicBezTo>
                      <a:cubicBezTo>
                        <a:pt x="74" y="11"/>
                        <a:pt x="74" y="11"/>
                        <a:pt x="74" y="11"/>
                      </a:cubicBezTo>
                      <a:cubicBezTo>
                        <a:pt x="74" y="11"/>
                        <a:pt x="74" y="11"/>
                        <a:pt x="74" y="11"/>
                      </a:cubicBezTo>
                      <a:cubicBezTo>
                        <a:pt x="74" y="11"/>
                        <a:pt x="74" y="11"/>
                        <a:pt x="74" y="11"/>
                      </a:cubicBezTo>
                      <a:cubicBezTo>
                        <a:pt x="74" y="11"/>
                        <a:pt x="74" y="11"/>
                        <a:pt x="74" y="11"/>
                      </a:cubicBezTo>
                      <a:cubicBezTo>
                        <a:pt x="74" y="11"/>
                        <a:pt x="74" y="11"/>
                        <a:pt x="74" y="11"/>
                      </a:cubicBezTo>
                      <a:cubicBezTo>
                        <a:pt x="74" y="11"/>
                        <a:pt x="74" y="11"/>
                        <a:pt x="74" y="11"/>
                      </a:cubicBezTo>
                      <a:cubicBezTo>
                        <a:pt x="74" y="11"/>
                        <a:pt x="74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2" y="11"/>
                        <a:pt x="72" y="11"/>
                        <a:pt x="72" y="11"/>
                      </a:cubicBezTo>
                      <a:cubicBezTo>
                        <a:pt x="72" y="11"/>
                        <a:pt x="72" y="11"/>
                        <a:pt x="72" y="11"/>
                      </a:cubicBezTo>
                      <a:cubicBezTo>
                        <a:pt x="72" y="11"/>
                        <a:pt x="72" y="11"/>
                        <a:pt x="72" y="11"/>
                      </a:cubicBezTo>
                      <a:cubicBezTo>
                        <a:pt x="72" y="11"/>
                        <a:pt x="72" y="11"/>
                        <a:pt x="72" y="11"/>
                      </a:cubicBezTo>
                      <a:cubicBezTo>
                        <a:pt x="72" y="11"/>
                        <a:pt x="72" y="11"/>
                        <a:pt x="72" y="11"/>
                      </a:cubicBezTo>
                      <a:cubicBezTo>
                        <a:pt x="72" y="11"/>
                        <a:pt x="72" y="11"/>
                        <a:pt x="72" y="11"/>
                      </a:cubicBezTo>
                      <a:cubicBezTo>
                        <a:pt x="72" y="11"/>
                        <a:pt x="72" y="11"/>
                        <a:pt x="72" y="11"/>
                      </a:cubicBezTo>
                      <a:cubicBezTo>
                        <a:pt x="72" y="11"/>
                        <a:pt x="72" y="11"/>
                        <a:pt x="72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4" y="11"/>
                        <a:pt x="74" y="10"/>
                      </a:cubicBezTo>
                      <a:cubicBezTo>
                        <a:pt x="74" y="10"/>
                        <a:pt x="74" y="10"/>
                        <a:pt x="74" y="10"/>
                      </a:cubicBezTo>
                      <a:cubicBezTo>
                        <a:pt x="74" y="10"/>
                        <a:pt x="74" y="10"/>
                        <a:pt x="74" y="10"/>
                      </a:cubicBezTo>
                      <a:cubicBezTo>
                        <a:pt x="74" y="10"/>
                        <a:pt x="74" y="10"/>
                        <a:pt x="74" y="10"/>
                      </a:cubicBezTo>
                      <a:cubicBezTo>
                        <a:pt x="74" y="10"/>
                        <a:pt x="74" y="10"/>
                        <a:pt x="74" y="10"/>
                      </a:cubicBezTo>
                      <a:cubicBezTo>
                        <a:pt x="74" y="10"/>
                        <a:pt x="75" y="10"/>
                        <a:pt x="75" y="10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5" y="10"/>
                        <a:pt x="75" y="10"/>
                        <a:pt x="76" y="10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76" y="10"/>
                        <a:pt x="77" y="10"/>
                        <a:pt x="77" y="10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8" y="10"/>
                        <a:pt x="78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9" y="10"/>
                        <a:pt x="79" y="10"/>
                        <a:pt x="79" y="9"/>
                      </a:cubicBezTo>
                      <a:cubicBezTo>
                        <a:pt x="79" y="9"/>
                        <a:pt x="79" y="9"/>
                        <a:pt x="79" y="9"/>
                      </a:cubicBezTo>
                      <a:cubicBezTo>
                        <a:pt x="79" y="9"/>
                        <a:pt x="79" y="9"/>
                        <a:pt x="79" y="9"/>
                      </a:cubicBezTo>
                      <a:cubicBezTo>
                        <a:pt x="79" y="9"/>
                        <a:pt x="79" y="9"/>
                        <a:pt x="79" y="9"/>
                      </a:cubicBezTo>
                      <a:cubicBezTo>
                        <a:pt x="79" y="9"/>
                        <a:pt x="79" y="9"/>
                        <a:pt x="79" y="9"/>
                      </a:cubicBezTo>
                      <a:cubicBezTo>
                        <a:pt x="79" y="9"/>
                        <a:pt x="79" y="9"/>
                        <a:pt x="78" y="9"/>
                      </a:cubicBezTo>
                      <a:cubicBezTo>
                        <a:pt x="78" y="9"/>
                        <a:pt x="78" y="9"/>
                        <a:pt x="78" y="9"/>
                      </a:cubicBezTo>
                      <a:cubicBezTo>
                        <a:pt x="78" y="9"/>
                        <a:pt x="78" y="9"/>
                        <a:pt x="78" y="9"/>
                      </a:cubicBezTo>
                      <a:cubicBezTo>
                        <a:pt x="78" y="9"/>
                        <a:pt x="78" y="9"/>
                        <a:pt x="78" y="9"/>
                      </a:cubicBezTo>
                      <a:cubicBezTo>
                        <a:pt x="78" y="9"/>
                        <a:pt x="78" y="9"/>
                        <a:pt x="78" y="9"/>
                      </a:cubicBezTo>
                      <a:cubicBezTo>
                        <a:pt x="78" y="9"/>
                        <a:pt x="78" y="9"/>
                        <a:pt x="78" y="9"/>
                      </a:cubicBezTo>
                      <a:cubicBezTo>
                        <a:pt x="78" y="9"/>
                        <a:pt x="78" y="9"/>
                        <a:pt x="78" y="9"/>
                      </a:cubicBezTo>
                      <a:cubicBezTo>
                        <a:pt x="77" y="9"/>
                        <a:pt x="77" y="9"/>
                        <a:pt x="77" y="9"/>
                      </a:cubicBezTo>
                      <a:cubicBezTo>
                        <a:pt x="77" y="9"/>
                        <a:pt x="77" y="9"/>
                        <a:pt x="77" y="9"/>
                      </a:cubicBezTo>
                      <a:cubicBezTo>
                        <a:pt x="77" y="9"/>
                        <a:pt x="77" y="9"/>
                        <a:pt x="77" y="9"/>
                      </a:cubicBezTo>
                      <a:cubicBezTo>
                        <a:pt x="77" y="9"/>
                        <a:pt x="77" y="9"/>
                        <a:pt x="77" y="9"/>
                      </a:cubicBezTo>
                      <a:cubicBezTo>
                        <a:pt x="76" y="9"/>
                        <a:pt x="76" y="9"/>
                        <a:pt x="76" y="9"/>
                      </a:cubicBezTo>
                      <a:cubicBezTo>
                        <a:pt x="76" y="9"/>
                        <a:pt x="76" y="9"/>
                        <a:pt x="76" y="10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76" y="10"/>
                        <a:pt x="76" y="9"/>
                        <a:pt x="76" y="9"/>
                      </a:cubicBezTo>
                      <a:cubicBezTo>
                        <a:pt x="76" y="9"/>
                        <a:pt x="76" y="9"/>
                        <a:pt x="76" y="9"/>
                      </a:cubicBezTo>
                      <a:cubicBezTo>
                        <a:pt x="76" y="9"/>
                        <a:pt x="76" y="9"/>
                        <a:pt x="75" y="10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5" y="10"/>
                        <a:pt x="75" y="10"/>
                        <a:pt x="75" y="9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75" y="9"/>
                        <a:pt x="75" y="9"/>
                        <a:pt x="75" y="10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5" y="10"/>
                        <a:pt x="75" y="10"/>
                        <a:pt x="74" y="10"/>
                      </a:cubicBezTo>
                      <a:cubicBezTo>
                        <a:pt x="74" y="10"/>
                        <a:pt x="74" y="10"/>
                        <a:pt x="74" y="10"/>
                      </a:cubicBezTo>
                      <a:cubicBezTo>
                        <a:pt x="74" y="10"/>
                        <a:pt x="74" y="10"/>
                        <a:pt x="74" y="10"/>
                      </a:cubicBezTo>
                      <a:cubicBezTo>
                        <a:pt x="74" y="10"/>
                        <a:pt x="74" y="10"/>
                        <a:pt x="74" y="10"/>
                      </a:cubicBezTo>
                      <a:cubicBezTo>
                        <a:pt x="74" y="10"/>
                        <a:pt x="74" y="10"/>
                        <a:pt x="74" y="10"/>
                      </a:cubicBezTo>
                      <a:cubicBezTo>
                        <a:pt x="74" y="10"/>
                        <a:pt x="74" y="10"/>
                        <a:pt x="74" y="10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2" y="9"/>
                        <a:pt x="72" y="9"/>
                      </a:cubicBezTo>
                      <a:cubicBezTo>
                        <a:pt x="72" y="9"/>
                        <a:pt x="72" y="9"/>
                        <a:pt x="72" y="9"/>
                      </a:cubicBezTo>
                      <a:cubicBezTo>
                        <a:pt x="72" y="9"/>
                        <a:pt x="72" y="9"/>
                        <a:pt x="72" y="9"/>
                      </a:cubicBezTo>
                      <a:cubicBezTo>
                        <a:pt x="72" y="9"/>
                        <a:pt x="72" y="10"/>
                        <a:pt x="72" y="10"/>
                      </a:cubicBezTo>
                      <a:cubicBezTo>
                        <a:pt x="72" y="10"/>
                        <a:pt x="72" y="10"/>
                        <a:pt x="72" y="10"/>
                      </a:cubicBezTo>
                      <a:cubicBezTo>
                        <a:pt x="72" y="10"/>
                        <a:pt x="72" y="10"/>
                        <a:pt x="72" y="10"/>
                      </a:cubicBezTo>
                      <a:cubicBezTo>
                        <a:pt x="72" y="10"/>
                        <a:pt x="71" y="9"/>
                        <a:pt x="71" y="9"/>
                      </a:cubicBezTo>
                      <a:cubicBezTo>
                        <a:pt x="71" y="9"/>
                        <a:pt x="71" y="9"/>
                        <a:pt x="71" y="9"/>
                      </a:cubicBezTo>
                      <a:cubicBezTo>
                        <a:pt x="71" y="9"/>
                        <a:pt x="71" y="9"/>
                        <a:pt x="71" y="9"/>
                      </a:cubicBezTo>
                      <a:cubicBezTo>
                        <a:pt x="71" y="9"/>
                        <a:pt x="71" y="9"/>
                        <a:pt x="71" y="9"/>
                      </a:cubicBezTo>
                      <a:cubicBezTo>
                        <a:pt x="71" y="9"/>
                        <a:pt x="71" y="10"/>
                        <a:pt x="71" y="10"/>
                      </a:cubicBezTo>
                      <a:cubicBezTo>
                        <a:pt x="71" y="10"/>
                        <a:pt x="71" y="10"/>
                        <a:pt x="71" y="10"/>
                      </a:cubicBezTo>
                      <a:cubicBezTo>
                        <a:pt x="71" y="10"/>
                        <a:pt x="71" y="10"/>
                        <a:pt x="71" y="10"/>
                      </a:cubicBezTo>
                      <a:cubicBezTo>
                        <a:pt x="71" y="10"/>
                        <a:pt x="71" y="10"/>
                        <a:pt x="71" y="10"/>
                      </a:cubicBezTo>
                      <a:cubicBezTo>
                        <a:pt x="71" y="10"/>
                        <a:pt x="71" y="10"/>
                        <a:pt x="71" y="10"/>
                      </a:cubicBezTo>
                      <a:cubicBezTo>
                        <a:pt x="71" y="10"/>
                        <a:pt x="71" y="10"/>
                        <a:pt x="71" y="10"/>
                      </a:cubicBezTo>
                      <a:cubicBezTo>
                        <a:pt x="71" y="10"/>
                        <a:pt x="71" y="10"/>
                        <a:pt x="71" y="10"/>
                      </a:cubicBezTo>
                      <a:cubicBezTo>
                        <a:pt x="70" y="10"/>
                        <a:pt x="70" y="10"/>
                        <a:pt x="70" y="10"/>
                      </a:cubicBezTo>
                      <a:cubicBezTo>
                        <a:pt x="70" y="10"/>
                        <a:pt x="70" y="10"/>
                        <a:pt x="70" y="10"/>
                      </a:cubicBezTo>
                      <a:cubicBezTo>
                        <a:pt x="70" y="10"/>
                        <a:pt x="70" y="10"/>
                        <a:pt x="70" y="10"/>
                      </a:cubicBezTo>
                      <a:cubicBezTo>
                        <a:pt x="70" y="10"/>
                        <a:pt x="70" y="10"/>
                        <a:pt x="70" y="10"/>
                      </a:cubicBezTo>
                      <a:cubicBezTo>
                        <a:pt x="70" y="10"/>
                        <a:pt x="70" y="10"/>
                        <a:pt x="70" y="10"/>
                      </a:cubicBezTo>
                      <a:cubicBezTo>
                        <a:pt x="70" y="10"/>
                        <a:pt x="70" y="10"/>
                        <a:pt x="70" y="10"/>
                      </a:cubicBezTo>
                      <a:cubicBezTo>
                        <a:pt x="70" y="10"/>
                        <a:pt x="70" y="10"/>
                        <a:pt x="70" y="10"/>
                      </a:cubicBezTo>
                      <a:cubicBezTo>
                        <a:pt x="70" y="10"/>
                        <a:pt x="70" y="10"/>
                        <a:pt x="70" y="11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70" y="11"/>
                        <a:pt x="70" y="10"/>
                        <a:pt x="70" y="10"/>
                      </a:cubicBezTo>
                      <a:cubicBezTo>
                        <a:pt x="70" y="10"/>
                        <a:pt x="69" y="10"/>
                        <a:pt x="69" y="10"/>
                      </a:cubicBezTo>
                      <a:cubicBezTo>
                        <a:pt x="69" y="10"/>
                        <a:pt x="69" y="10"/>
                        <a:pt x="69" y="10"/>
                      </a:cubicBezTo>
                      <a:cubicBezTo>
                        <a:pt x="69" y="10"/>
                        <a:pt x="69" y="10"/>
                        <a:pt x="69" y="10"/>
                      </a:cubicBezTo>
                      <a:cubicBezTo>
                        <a:pt x="69" y="10"/>
                        <a:pt x="69" y="10"/>
                        <a:pt x="69" y="10"/>
                      </a:cubicBezTo>
                      <a:cubicBezTo>
                        <a:pt x="69" y="10"/>
                        <a:pt x="69" y="10"/>
                        <a:pt x="69" y="9"/>
                      </a:cubicBezTo>
                      <a:cubicBezTo>
                        <a:pt x="69" y="9"/>
                        <a:pt x="69" y="9"/>
                        <a:pt x="69" y="9"/>
                      </a:cubicBezTo>
                      <a:cubicBezTo>
                        <a:pt x="69" y="9"/>
                        <a:pt x="69" y="9"/>
                        <a:pt x="69" y="9"/>
                      </a:cubicBezTo>
                      <a:cubicBezTo>
                        <a:pt x="69" y="9"/>
                        <a:pt x="69" y="9"/>
                        <a:pt x="69" y="9"/>
                      </a:cubicBezTo>
                      <a:cubicBezTo>
                        <a:pt x="69" y="9"/>
                        <a:pt x="69" y="9"/>
                        <a:pt x="68" y="9"/>
                      </a:cubicBezTo>
                      <a:cubicBezTo>
                        <a:pt x="68" y="9"/>
                        <a:pt x="68" y="9"/>
                        <a:pt x="68" y="9"/>
                      </a:cubicBezTo>
                      <a:cubicBezTo>
                        <a:pt x="68" y="9"/>
                        <a:pt x="68" y="9"/>
                        <a:pt x="68" y="9"/>
                      </a:cubicBezTo>
                      <a:cubicBezTo>
                        <a:pt x="68" y="9"/>
                        <a:pt x="68" y="9"/>
                        <a:pt x="68" y="9"/>
                      </a:cubicBezTo>
                      <a:cubicBezTo>
                        <a:pt x="68" y="9"/>
                        <a:pt x="68" y="9"/>
                        <a:pt x="68" y="9"/>
                      </a:cubicBezTo>
                      <a:cubicBezTo>
                        <a:pt x="68" y="9"/>
                        <a:pt x="68" y="9"/>
                        <a:pt x="68" y="9"/>
                      </a:cubicBezTo>
                      <a:cubicBezTo>
                        <a:pt x="68" y="9"/>
                        <a:pt x="68" y="9"/>
                        <a:pt x="68" y="8"/>
                      </a:cubicBezTo>
                      <a:cubicBezTo>
                        <a:pt x="68" y="8"/>
                        <a:pt x="68" y="8"/>
                        <a:pt x="68" y="8"/>
                      </a:cubicBezTo>
                      <a:cubicBezTo>
                        <a:pt x="68" y="8"/>
                        <a:pt x="68" y="8"/>
                        <a:pt x="68" y="8"/>
                      </a:cubicBezTo>
                      <a:cubicBezTo>
                        <a:pt x="68" y="8"/>
                        <a:pt x="68" y="8"/>
                        <a:pt x="68" y="8"/>
                      </a:cubicBezTo>
                      <a:cubicBezTo>
                        <a:pt x="68" y="8"/>
                        <a:pt x="68" y="8"/>
                        <a:pt x="68" y="8"/>
                      </a:cubicBezTo>
                      <a:cubicBezTo>
                        <a:pt x="68" y="8"/>
                        <a:pt x="68" y="8"/>
                        <a:pt x="68" y="8"/>
                      </a:cubicBezTo>
                      <a:cubicBezTo>
                        <a:pt x="68" y="8"/>
                        <a:pt x="68" y="8"/>
                        <a:pt x="68" y="8"/>
                      </a:cubicBezTo>
                      <a:cubicBezTo>
                        <a:pt x="68" y="8"/>
                        <a:pt x="68" y="8"/>
                        <a:pt x="68" y="8"/>
                      </a:cubicBezTo>
                      <a:cubicBezTo>
                        <a:pt x="68" y="8"/>
                        <a:pt x="68" y="8"/>
                        <a:pt x="68" y="8"/>
                      </a:cubicBezTo>
                      <a:cubicBezTo>
                        <a:pt x="68" y="8"/>
                        <a:pt x="68" y="8"/>
                        <a:pt x="68" y="8"/>
                      </a:cubicBezTo>
                      <a:cubicBezTo>
                        <a:pt x="68" y="8"/>
                        <a:pt x="68" y="8"/>
                        <a:pt x="68" y="8"/>
                      </a:cubicBezTo>
                      <a:cubicBezTo>
                        <a:pt x="67" y="8"/>
                        <a:pt x="67" y="7"/>
                        <a:pt x="67" y="7"/>
                      </a:cubicBezTo>
                      <a:cubicBezTo>
                        <a:pt x="67" y="7"/>
                        <a:pt x="67" y="7"/>
                        <a:pt x="67" y="7"/>
                      </a:cubicBezTo>
                      <a:cubicBezTo>
                        <a:pt x="67" y="7"/>
                        <a:pt x="67" y="7"/>
                        <a:pt x="67" y="7"/>
                      </a:cubicBezTo>
                      <a:cubicBezTo>
                        <a:pt x="67" y="7"/>
                        <a:pt x="67" y="7"/>
                        <a:pt x="67" y="7"/>
                      </a:cubicBezTo>
                      <a:cubicBezTo>
                        <a:pt x="67" y="7"/>
                        <a:pt x="67" y="7"/>
                        <a:pt x="67" y="7"/>
                      </a:cubicBezTo>
                      <a:cubicBezTo>
                        <a:pt x="67" y="7"/>
                        <a:pt x="67" y="7"/>
                        <a:pt x="67" y="7"/>
                      </a:cubicBezTo>
                      <a:cubicBezTo>
                        <a:pt x="67" y="7"/>
                        <a:pt x="67" y="7"/>
                        <a:pt x="66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6" y="6"/>
                        <a:pt x="65" y="6"/>
                      </a:cubicBezTo>
                      <a:cubicBezTo>
                        <a:pt x="65" y="6"/>
                        <a:pt x="65" y="5"/>
                        <a:pt x="65" y="5"/>
                      </a:cubicBezTo>
                      <a:cubicBezTo>
                        <a:pt x="65" y="5"/>
                        <a:pt x="65" y="5"/>
                        <a:pt x="65" y="5"/>
                      </a:cubicBezTo>
                      <a:cubicBezTo>
                        <a:pt x="65" y="5"/>
                        <a:pt x="65" y="5"/>
                        <a:pt x="65" y="5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4"/>
                        <a:pt x="64" y="4"/>
                        <a:pt x="63" y="4"/>
                      </a:cubicBezTo>
                      <a:cubicBezTo>
                        <a:pt x="63" y="4"/>
                        <a:pt x="63" y="4"/>
                        <a:pt x="63" y="4"/>
                      </a:cubicBezTo>
                      <a:cubicBezTo>
                        <a:pt x="63" y="4"/>
                        <a:pt x="63" y="4"/>
                        <a:pt x="63" y="4"/>
                      </a:cubicBezTo>
                      <a:cubicBezTo>
                        <a:pt x="63" y="4"/>
                        <a:pt x="63" y="3"/>
                        <a:pt x="63" y="3"/>
                      </a:cubicBezTo>
                      <a:cubicBezTo>
                        <a:pt x="63" y="3"/>
                        <a:pt x="63" y="3"/>
                        <a:pt x="63" y="3"/>
                      </a:cubicBezTo>
                      <a:cubicBezTo>
                        <a:pt x="63" y="3"/>
                        <a:pt x="62" y="3"/>
                        <a:pt x="62" y="3"/>
                      </a:cubicBezTo>
                      <a:cubicBezTo>
                        <a:pt x="62" y="3"/>
                        <a:pt x="62" y="3"/>
                        <a:pt x="62" y="3"/>
                      </a:cubicBezTo>
                      <a:cubicBezTo>
                        <a:pt x="62" y="3"/>
                        <a:pt x="62" y="3"/>
                        <a:pt x="62" y="3"/>
                      </a:cubicBezTo>
                      <a:cubicBezTo>
                        <a:pt x="62" y="3"/>
                        <a:pt x="62" y="3"/>
                        <a:pt x="62" y="3"/>
                      </a:cubicBezTo>
                      <a:cubicBezTo>
                        <a:pt x="62" y="3"/>
                        <a:pt x="62" y="3"/>
                        <a:pt x="61" y="2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60" y="1"/>
                        <a:pt x="60" y="1"/>
                        <a:pt x="60" y="1"/>
                      </a:cubicBezTo>
                      <a:cubicBezTo>
                        <a:pt x="60" y="1"/>
                        <a:pt x="60" y="1"/>
                        <a:pt x="60" y="1"/>
                      </a:cubicBezTo>
                      <a:cubicBezTo>
                        <a:pt x="60" y="1"/>
                        <a:pt x="60" y="1"/>
                        <a:pt x="60" y="1"/>
                      </a:cubicBezTo>
                      <a:cubicBezTo>
                        <a:pt x="60" y="1"/>
                        <a:pt x="60" y="1"/>
                        <a:pt x="60" y="1"/>
                      </a:cubicBezTo>
                      <a:cubicBezTo>
                        <a:pt x="60" y="1"/>
                        <a:pt x="60" y="1"/>
                        <a:pt x="60" y="1"/>
                      </a:cubicBezTo>
                      <a:cubicBezTo>
                        <a:pt x="60" y="1"/>
                        <a:pt x="60" y="1"/>
                        <a:pt x="60" y="1"/>
                      </a:cubicBezTo>
                      <a:cubicBezTo>
                        <a:pt x="60" y="1"/>
                        <a:pt x="60" y="1"/>
                        <a:pt x="60" y="1"/>
                      </a:cubicBezTo>
                      <a:cubicBezTo>
                        <a:pt x="60" y="1"/>
                        <a:pt x="60" y="1"/>
                        <a:pt x="60" y="1"/>
                      </a:cubicBezTo>
                      <a:cubicBezTo>
                        <a:pt x="60" y="1"/>
                        <a:pt x="59" y="1"/>
                        <a:pt x="59" y="1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7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6" y="0"/>
                        <a:pt x="56" y="0"/>
                        <a:pt x="56" y="0"/>
                      </a:cubicBezTo>
                      <a:cubicBezTo>
                        <a:pt x="56" y="0"/>
                        <a:pt x="56" y="0"/>
                        <a:pt x="56" y="0"/>
                      </a:cubicBezTo>
                      <a:cubicBezTo>
                        <a:pt x="56" y="0"/>
                        <a:pt x="56" y="0"/>
                        <a:pt x="55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5" y="0"/>
                        <a:pt x="55" y="0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52" y="0"/>
                        <a:pt x="51" y="0"/>
                        <a:pt x="51" y="0"/>
                      </a:cubicBezTo>
                      <a:cubicBezTo>
                        <a:pt x="51" y="0"/>
                        <a:pt x="51" y="0"/>
                        <a:pt x="51" y="0"/>
                      </a:cubicBezTo>
                      <a:cubicBezTo>
                        <a:pt x="51" y="0"/>
                        <a:pt x="51" y="0"/>
                        <a:pt x="51" y="0"/>
                      </a:cubicBezTo>
                      <a:cubicBezTo>
                        <a:pt x="51" y="0"/>
                        <a:pt x="51" y="0"/>
                        <a:pt x="51" y="0"/>
                      </a:cubicBezTo>
                      <a:cubicBezTo>
                        <a:pt x="51" y="0"/>
                        <a:pt x="51" y="0"/>
                        <a:pt x="51" y="0"/>
                      </a:cubicBezTo>
                      <a:cubicBezTo>
                        <a:pt x="51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8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8" y="1"/>
                        <a:pt x="48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6" y="1"/>
                        <a:pt x="46" y="1"/>
                        <a:pt x="46" y="1"/>
                      </a:cubicBezTo>
                      <a:cubicBezTo>
                        <a:pt x="46" y="1"/>
                        <a:pt x="46" y="1"/>
                        <a:pt x="46" y="1"/>
                      </a:cubicBezTo>
                      <a:cubicBezTo>
                        <a:pt x="46" y="1"/>
                        <a:pt x="46" y="1"/>
                        <a:pt x="46" y="1"/>
                      </a:cubicBezTo>
                      <a:cubicBezTo>
                        <a:pt x="46" y="1"/>
                        <a:pt x="45" y="1"/>
                        <a:pt x="45" y="1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5" y="1"/>
                        <a:pt x="45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3" y="2"/>
                        <a:pt x="43" y="2"/>
                      </a:cubicBezTo>
                      <a:cubicBezTo>
                        <a:pt x="43" y="2"/>
                        <a:pt x="43" y="2"/>
                        <a:pt x="43" y="2"/>
                      </a:cubicBezTo>
                      <a:cubicBezTo>
                        <a:pt x="43" y="2"/>
                        <a:pt x="43" y="2"/>
                        <a:pt x="43" y="2"/>
                      </a:cubicBezTo>
                      <a:cubicBezTo>
                        <a:pt x="43" y="2"/>
                        <a:pt x="43" y="2"/>
                        <a:pt x="43" y="2"/>
                      </a:cubicBezTo>
                      <a:cubicBezTo>
                        <a:pt x="43" y="2"/>
                        <a:pt x="43" y="2"/>
                        <a:pt x="43" y="2"/>
                      </a:cubicBezTo>
                      <a:cubicBezTo>
                        <a:pt x="43" y="2"/>
                        <a:pt x="43" y="2"/>
                        <a:pt x="43" y="2"/>
                      </a:cubicBezTo>
                      <a:cubicBezTo>
                        <a:pt x="43" y="2"/>
                        <a:pt x="43" y="2"/>
                        <a:pt x="43" y="2"/>
                      </a:cubicBezTo>
                      <a:cubicBezTo>
                        <a:pt x="43" y="2"/>
                        <a:pt x="42" y="2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1" y="1"/>
                        <a:pt x="41" y="1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41" y="1"/>
                        <a:pt x="41" y="2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1" y="2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9" y="5"/>
                        <a:pt x="39" y="5"/>
                        <a:pt x="38" y="5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8" y="5"/>
                        <a:pt x="38" y="5"/>
                        <a:pt x="38" y="6"/>
                      </a:cubicBezTo>
                      <a:cubicBezTo>
                        <a:pt x="38" y="6"/>
                        <a:pt x="39" y="6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40" y="6"/>
                        <a:pt x="40" y="7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40" y="8"/>
                        <a:pt x="40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8" y="8"/>
                        <a:pt x="38" y="8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7"/>
                        <a:pt x="37" y="7"/>
                        <a:pt x="37" y="7"/>
                      </a:cubicBezTo>
                      <a:cubicBezTo>
                        <a:pt x="37" y="7"/>
                        <a:pt x="37" y="7"/>
                        <a:pt x="37" y="7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6" y="8"/>
                        <a:pt x="36" y="8"/>
                      </a:cubicBezTo>
                      <a:cubicBezTo>
                        <a:pt x="36" y="8"/>
                        <a:pt x="36" y="8"/>
                        <a:pt x="36" y="8"/>
                      </a:cubicBezTo>
                      <a:cubicBezTo>
                        <a:pt x="36" y="8"/>
                        <a:pt x="36" y="8"/>
                        <a:pt x="36" y="8"/>
                      </a:cubicBezTo>
                      <a:cubicBezTo>
                        <a:pt x="36" y="8"/>
                        <a:pt x="36" y="8"/>
                        <a:pt x="36" y="8"/>
                      </a:cubicBezTo>
                      <a:cubicBezTo>
                        <a:pt x="36" y="8"/>
                        <a:pt x="36" y="8"/>
                        <a:pt x="36" y="8"/>
                      </a:cubicBezTo>
                      <a:cubicBezTo>
                        <a:pt x="36" y="8"/>
                        <a:pt x="36" y="8"/>
                        <a:pt x="36" y="8"/>
                      </a:cubicBezTo>
                      <a:cubicBezTo>
                        <a:pt x="36" y="8"/>
                        <a:pt x="36" y="8"/>
                        <a:pt x="36" y="8"/>
                      </a:cubicBezTo>
                      <a:cubicBezTo>
                        <a:pt x="36" y="8"/>
                        <a:pt x="36" y="8"/>
                        <a:pt x="36" y="8"/>
                      </a:cubicBezTo>
                      <a:cubicBezTo>
                        <a:pt x="36" y="8"/>
                        <a:pt x="36" y="8"/>
                        <a:pt x="36" y="8"/>
                      </a:cubicBezTo>
                      <a:cubicBezTo>
                        <a:pt x="36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6" y="6"/>
                        <a:pt x="35" y="6"/>
                        <a:pt x="35" y="6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6"/>
                        <a:pt x="34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6"/>
                        <a:pt x="33" y="7"/>
                        <a:pt x="33" y="7"/>
                      </a:cubicBezTo>
                      <a:cubicBezTo>
                        <a:pt x="32" y="7"/>
                        <a:pt x="32" y="7"/>
                        <a:pt x="32" y="7"/>
                      </a:cubicBezTo>
                      <a:cubicBezTo>
                        <a:pt x="32" y="7"/>
                        <a:pt x="32" y="7"/>
                        <a:pt x="32" y="7"/>
                      </a:cubicBezTo>
                      <a:cubicBezTo>
                        <a:pt x="32" y="7"/>
                        <a:pt x="32" y="7"/>
                        <a:pt x="32" y="7"/>
                      </a:cubicBezTo>
                      <a:cubicBezTo>
                        <a:pt x="32" y="7"/>
                        <a:pt x="31" y="7"/>
                        <a:pt x="31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1" y="7"/>
                        <a:pt x="30" y="7"/>
                        <a:pt x="30" y="7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9"/>
                        <a:pt x="30" y="9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8" y="8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8" y="10"/>
                        <a:pt x="28" y="10"/>
                      </a:cubicBezTo>
                      <a:cubicBezTo>
                        <a:pt x="28" y="10"/>
                        <a:pt x="28" y="10"/>
                        <a:pt x="28" y="10"/>
                      </a:cubicBezTo>
                      <a:cubicBezTo>
                        <a:pt x="28" y="10"/>
                        <a:pt x="28" y="10"/>
                        <a:pt x="28" y="10"/>
                      </a:cubicBezTo>
                      <a:cubicBezTo>
                        <a:pt x="28" y="10"/>
                        <a:pt x="28" y="10"/>
                        <a:pt x="28" y="10"/>
                      </a:cubicBezTo>
                      <a:cubicBezTo>
                        <a:pt x="28" y="10"/>
                        <a:pt x="28" y="10"/>
                        <a:pt x="28" y="10"/>
                      </a:cubicBezTo>
                      <a:cubicBezTo>
                        <a:pt x="28" y="10"/>
                        <a:pt x="28" y="10"/>
                        <a:pt x="28" y="10"/>
                      </a:cubicBezTo>
                      <a:cubicBezTo>
                        <a:pt x="29" y="11"/>
                        <a:pt x="29" y="11"/>
                        <a:pt x="29" y="11"/>
                      </a:cubicBezTo>
                      <a:cubicBezTo>
                        <a:pt x="29" y="11"/>
                        <a:pt x="29" y="11"/>
                        <a:pt x="29" y="11"/>
                      </a:cubicBezTo>
                      <a:cubicBezTo>
                        <a:pt x="29" y="11"/>
                        <a:pt x="29" y="11"/>
                        <a:pt x="29" y="11"/>
                      </a:cubicBezTo>
                      <a:cubicBezTo>
                        <a:pt x="29" y="11"/>
                        <a:pt x="30" y="11"/>
                        <a:pt x="30" y="11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1"/>
                        <a:pt x="30" y="11"/>
                        <a:pt x="31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2" y="11"/>
                        <a:pt x="32" y="11"/>
                        <a:pt x="33" y="11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2" y="11"/>
                        <a:pt x="31" y="12"/>
                        <a:pt x="31" y="12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1" y="13"/>
                        <a:pt x="31" y="13"/>
                      </a:cubicBezTo>
                      <a:cubicBezTo>
                        <a:pt x="30" y="13"/>
                        <a:pt x="30" y="13"/>
                        <a:pt x="30" y="13"/>
                      </a:cubicBezTo>
                      <a:cubicBezTo>
                        <a:pt x="30" y="13"/>
                        <a:pt x="30" y="13"/>
                        <a:pt x="30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3"/>
                        <a:pt x="29" y="13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3"/>
                        <a:pt x="27" y="13"/>
                      </a:cubicBez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6" y="14"/>
                        <a:pt x="26" y="14"/>
                        <a:pt x="26" y="14"/>
                      </a:cubicBezTo>
                      <a:cubicBezTo>
                        <a:pt x="26" y="14"/>
                        <a:pt x="26" y="14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19" y="15"/>
                        <a:pt x="19" y="15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7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8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19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5" y="21"/>
                        <a:pt x="15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7" y="20"/>
                        <a:pt x="17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17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21"/>
                        <a:pt x="18" y="21"/>
                      </a:cubicBezTo>
                      <a:cubicBezTo>
                        <a:pt x="18" y="21"/>
                        <a:pt x="17" y="21"/>
                        <a:pt x="17" y="21"/>
                      </a:cubicBezTo>
                      <a:cubicBezTo>
                        <a:pt x="17" y="22"/>
                        <a:pt x="16" y="22"/>
                        <a:pt x="16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5" y="23"/>
                        <a:pt x="14" y="23"/>
                        <a:pt x="14" y="23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4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4"/>
                        <a:pt x="18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9" y="24"/>
                        <a:pt x="20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0" y="24"/>
                        <a:pt x="20" y="24"/>
                        <a:pt x="20" y="25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0" y="25"/>
                        <a:pt x="20" y="25"/>
                        <a:pt x="19" y="25"/>
                      </a:cubicBezTo>
                      <a:cubicBezTo>
                        <a:pt x="19" y="25"/>
                        <a:pt x="19" y="25"/>
                        <a:pt x="19" y="25"/>
                      </a:cubicBezTo>
                      <a:cubicBezTo>
                        <a:pt x="19" y="25"/>
                        <a:pt x="19" y="25"/>
                        <a:pt x="19" y="25"/>
                      </a:cubicBezTo>
                      <a:cubicBezTo>
                        <a:pt x="19" y="25"/>
                        <a:pt x="19" y="25"/>
                        <a:pt x="19" y="25"/>
                      </a:cubicBezTo>
                      <a:cubicBezTo>
                        <a:pt x="19" y="25"/>
                        <a:pt x="19" y="25"/>
                        <a:pt x="19" y="25"/>
                      </a:cubicBezTo>
                      <a:cubicBezTo>
                        <a:pt x="19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6"/>
                        <a:pt x="18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5" y="27"/>
                        <a:pt x="15" y="27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4" y="27"/>
                        <a:pt x="13" y="27"/>
                        <a:pt x="13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0" y="28"/>
                        <a:pt x="10" y="28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9" y="29"/>
                        <a:pt x="9" y="29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8" y="30"/>
                        <a:pt x="8" y="30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6" y="30"/>
                        <a:pt x="6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4" y="30"/>
                        <a:pt x="4" y="30"/>
                      </a:cubicBez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1"/>
                        <a:pt x="2" y="31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31"/>
                        <a:pt x="0" y="31"/>
                        <a:pt x="0" y="31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31"/>
                        <a:pt x="0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32"/>
                        <a:pt x="1" y="32"/>
                        <a:pt x="1" y="32"/>
                      </a:cubicBezTo>
                      <a:cubicBezTo>
                        <a:pt x="1" y="32"/>
                        <a:pt x="1" y="32"/>
                        <a:pt x="1" y="32"/>
                      </a:cubicBezTo>
                      <a:cubicBezTo>
                        <a:pt x="1" y="32"/>
                        <a:pt x="2" y="32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2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5" y="31"/>
                        <a:pt x="5" y="31"/>
                        <a:pt x="6" y="31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6" y="31"/>
                        <a:pt x="6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2" y="30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0"/>
                        <a:pt x="13" y="30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4" y="29"/>
                        <a:pt x="14" y="29"/>
                        <a:pt x="14" y="29"/>
                      </a:cubicBezTo>
                      <a:cubicBezTo>
                        <a:pt x="14" y="29"/>
                        <a:pt x="14" y="29"/>
                        <a:pt x="14" y="29"/>
                      </a:cubicBezTo>
                      <a:cubicBezTo>
                        <a:pt x="14" y="29"/>
                        <a:pt x="14" y="29"/>
                        <a:pt x="14" y="29"/>
                      </a:cubicBezTo>
                      <a:cubicBezTo>
                        <a:pt x="14" y="29"/>
                        <a:pt x="14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6" y="29"/>
                        <a:pt x="16" y="29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6" y="29"/>
                        <a:pt x="16" y="29"/>
                        <a:pt x="16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6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8" y="28"/>
                        <a:pt x="19" y="28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8"/>
                        <a:pt x="19" y="28"/>
                      </a:cubicBezTo>
                      <a:cubicBezTo>
                        <a:pt x="19" y="28"/>
                        <a:pt x="19" y="28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3" y="26"/>
                        <a:pt x="24" y="26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8" y="24"/>
                        <a:pt x="28" y="23"/>
                        <a:pt x="28" y="23"/>
                      </a:cubicBezTo>
                      <a:cubicBezTo>
                        <a:pt x="28" y="23"/>
                        <a:pt x="28" y="23"/>
                        <a:pt x="28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30" y="23"/>
                        <a:pt x="30" y="23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1" y="22"/>
                        <a:pt x="31" y="22"/>
                      </a:cubicBezTo>
                      <a:cubicBezTo>
                        <a:pt x="31" y="22"/>
                        <a:pt x="31" y="22"/>
                        <a:pt x="32" y="21"/>
                      </a:cubicBezTo>
                      <a:cubicBezTo>
                        <a:pt x="32" y="21"/>
                        <a:pt x="33" y="21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1" y="22"/>
                        <a:pt x="31" y="23"/>
                        <a:pt x="30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0" y="23"/>
                        <a:pt x="30" y="23"/>
                        <a:pt x="29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9" y="23"/>
                        <a:pt x="29" y="24"/>
                      </a:cubicBezTo>
                      <a:cubicBezTo>
                        <a:pt x="29" y="24"/>
                        <a:pt x="29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5"/>
                      </a:cubicBezTo>
                      <a:cubicBezTo>
                        <a:pt x="28" y="25"/>
                        <a:pt x="28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30" y="25"/>
                      </a:cubicBezTo>
                      <a:cubicBezTo>
                        <a:pt x="30" y="25"/>
                        <a:pt x="30" y="25"/>
                        <a:pt x="30" y="25"/>
                      </a:cubicBezTo>
                      <a:cubicBezTo>
                        <a:pt x="30" y="25"/>
                        <a:pt x="30" y="25"/>
                        <a:pt x="30" y="25"/>
                      </a:cubicBezTo>
                      <a:cubicBezTo>
                        <a:pt x="30" y="25"/>
                        <a:pt x="30" y="25"/>
                        <a:pt x="30" y="25"/>
                      </a:cubicBezTo>
                      <a:cubicBezTo>
                        <a:pt x="30" y="25"/>
                        <a:pt x="30" y="25"/>
                        <a:pt x="30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2" y="25"/>
                        <a:pt x="32" y="25"/>
                      </a:cubicBezTo>
                      <a:cubicBezTo>
                        <a:pt x="32" y="25"/>
                        <a:pt x="32" y="25"/>
                        <a:pt x="32" y="25"/>
                      </a:cubicBezTo>
                      <a:cubicBezTo>
                        <a:pt x="32" y="25"/>
                        <a:pt x="32" y="25"/>
                        <a:pt x="32" y="25"/>
                      </a:cubicBezTo>
                      <a:cubicBezTo>
                        <a:pt x="32" y="25"/>
                        <a:pt x="32" y="25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3" y="24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6" y="23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7" y="23"/>
                        <a:pt x="36" y="23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39" y="32"/>
                        <a:pt x="39" y="32"/>
                        <a:pt x="40" y="32"/>
                      </a:cubicBez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40" y="32"/>
                        <a:pt x="40" y="31"/>
                        <a:pt x="40" y="31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40" y="31"/>
                        <a:pt x="41" y="31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1" y="31"/>
                        <a:pt x="41" y="32"/>
                        <a:pt x="41" y="32"/>
                      </a:cubicBezTo>
                      <a:cubicBezTo>
                        <a:pt x="41" y="32"/>
                        <a:pt x="40" y="32"/>
                        <a:pt x="40" y="32"/>
                      </a:cubicBez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40" y="32"/>
                        <a:pt x="40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0" y="32"/>
                        <a:pt x="40" y="33"/>
                        <a:pt x="40" y="33"/>
                      </a:cubicBezTo>
                      <a:cubicBezTo>
                        <a:pt x="40" y="33"/>
                        <a:pt x="40" y="33"/>
                        <a:pt x="40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1" y="33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2" y="32"/>
                        <a:pt x="42" y="32"/>
                      </a:cubicBezTo>
                      <a:cubicBezTo>
                        <a:pt x="42" y="32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3" y="30"/>
                        <a:pt x="43" y="30"/>
                        <a:pt x="43" y="30"/>
                      </a:cubicBezTo>
                      <a:cubicBezTo>
                        <a:pt x="43" y="30"/>
                        <a:pt x="43" y="30"/>
                        <a:pt x="43" y="30"/>
                      </a:cubicBezTo>
                      <a:cubicBezTo>
                        <a:pt x="43" y="30"/>
                        <a:pt x="43" y="30"/>
                        <a:pt x="43" y="30"/>
                      </a:cubicBezTo>
                      <a:cubicBezTo>
                        <a:pt x="43" y="30"/>
                        <a:pt x="43" y="30"/>
                        <a:pt x="43" y="30"/>
                      </a:cubicBezTo>
                      <a:cubicBezTo>
                        <a:pt x="43" y="30"/>
                        <a:pt x="43" y="30"/>
                        <a:pt x="43" y="30"/>
                      </a:cubicBezTo>
                      <a:cubicBezTo>
                        <a:pt x="43" y="30"/>
                        <a:pt x="43" y="30"/>
                        <a:pt x="43" y="30"/>
                      </a:cubicBezTo>
                      <a:cubicBezTo>
                        <a:pt x="43" y="30"/>
                        <a:pt x="43" y="30"/>
                        <a:pt x="43" y="30"/>
                      </a:cubicBezTo>
                      <a:cubicBezTo>
                        <a:pt x="43" y="30"/>
                        <a:pt x="43" y="30"/>
                        <a:pt x="43" y="30"/>
                      </a:cubicBezTo>
                      <a:cubicBezTo>
                        <a:pt x="43" y="30"/>
                        <a:pt x="43" y="30"/>
                        <a:pt x="43" y="30"/>
                      </a:cubicBezTo>
                      <a:cubicBezTo>
                        <a:pt x="43" y="30"/>
                        <a:pt x="43" y="30"/>
                        <a:pt x="43" y="30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1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1" y="34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1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39" y="38"/>
                      </a:cubicBezTo>
                      <a:cubicBezTo>
                        <a:pt x="39" y="38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9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9" y="39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9" y="39"/>
                        <a:pt x="39" y="39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8" y="40"/>
                        <a:pt x="38" y="40"/>
                        <a:pt x="38" y="40"/>
                      </a:cubicBezTo>
                      <a:cubicBezTo>
                        <a:pt x="38" y="40"/>
                        <a:pt x="38" y="40"/>
                        <a:pt x="38" y="40"/>
                      </a:cubicBezTo>
                      <a:cubicBezTo>
                        <a:pt x="38" y="40"/>
                        <a:pt x="38" y="40"/>
                        <a:pt x="38" y="40"/>
                      </a:cubicBezTo>
                      <a:cubicBezTo>
                        <a:pt x="38" y="40"/>
                        <a:pt x="38" y="40"/>
                        <a:pt x="38" y="40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7" y="42"/>
                        <a:pt x="37" y="43"/>
                        <a:pt x="37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3"/>
                        <a:pt x="37" y="43"/>
                        <a:pt x="36" y="43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6" y="43"/>
                        <a:pt x="36" y="43"/>
                        <a:pt x="36" y="44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6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8" y="44"/>
                        <a:pt x="38" y="44"/>
                        <a:pt x="38" y="44"/>
                      </a:cubicBezTo>
                      <a:cubicBezTo>
                        <a:pt x="38" y="44"/>
                        <a:pt x="38" y="44"/>
                        <a:pt x="38" y="44"/>
                      </a:cubicBezTo>
                      <a:cubicBezTo>
                        <a:pt x="38" y="44"/>
                        <a:pt x="38" y="44"/>
                        <a:pt x="38" y="44"/>
                      </a:cubicBezTo>
                      <a:cubicBezTo>
                        <a:pt x="38" y="44"/>
                        <a:pt x="38" y="44"/>
                        <a:pt x="38" y="44"/>
                      </a:cubicBezTo>
                      <a:cubicBezTo>
                        <a:pt x="38" y="44"/>
                        <a:pt x="38" y="44"/>
                        <a:pt x="38" y="44"/>
                      </a:cubicBezTo>
                      <a:cubicBezTo>
                        <a:pt x="38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8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6" y="44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7" y="46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6"/>
                        <a:pt x="37" y="47"/>
                        <a:pt x="37" y="47"/>
                      </a:cubicBez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7" y="47"/>
                        <a:pt x="37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3" y="49"/>
                        <a:pt x="33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5" y="51"/>
                        <a:pt x="35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5" y="50"/>
                        <a:pt x="35" y="51"/>
                        <a:pt x="35" y="51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5" y="51"/>
                        <a:pt x="35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1"/>
                      </a:cubicBezTo>
                      <a:cubicBezTo>
                        <a:pt x="36" y="51"/>
                        <a:pt x="36" y="51"/>
                        <a:pt x="36" y="51"/>
                      </a:cubicBezTo>
                      <a:cubicBezTo>
                        <a:pt x="36" y="51"/>
                        <a:pt x="36" y="51"/>
                        <a:pt x="36" y="51"/>
                      </a:cubicBezTo>
                      <a:cubicBezTo>
                        <a:pt x="36" y="51"/>
                        <a:pt x="36" y="51"/>
                        <a:pt x="36" y="51"/>
                      </a:cubicBezTo>
                      <a:cubicBezTo>
                        <a:pt x="36" y="51"/>
                        <a:pt x="36" y="51"/>
                        <a:pt x="36" y="51"/>
                      </a:cubicBezTo>
                      <a:cubicBezTo>
                        <a:pt x="36" y="51"/>
                        <a:pt x="36" y="51"/>
                        <a:pt x="36" y="51"/>
                      </a:cubicBezTo>
                      <a:cubicBezTo>
                        <a:pt x="36" y="52"/>
                        <a:pt x="36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4" y="53"/>
                        <a:pt x="34" y="53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3"/>
                        <a:pt x="35" y="54"/>
                        <a:pt x="35" y="54"/>
                      </a:cubicBezTo>
                      <a:cubicBezTo>
                        <a:pt x="35" y="54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36" y="53"/>
                        <a:pt x="36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7"/>
                        <a:pt x="34" y="57"/>
                        <a:pt x="34" y="57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3" y="58"/>
                        <a:pt x="33" y="58"/>
                      </a:cubicBezTo>
                      <a:cubicBezTo>
                        <a:pt x="33" y="58"/>
                        <a:pt x="33" y="58"/>
                        <a:pt x="33" y="58"/>
                      </a:cubicBezTo>
                      <a:cubicBezTo>
                        <a:pt x="33" y="58"/>
                        <a:pt x="33" y="58"/>
                        <a:pt x="33" y="58"/>
                      </a:cubicBezTo>
                      <a:cubicBezTo>
                        <a:pt x="33" y="58"/>
                        <a:pt x="33" y="58"/>
                        <a:pt x="33" y="58"/>
                      </a:cubicBezTo>
                      <a:cubicBezTo>
                        <a:pt x="33" y="58"/>
                        <a:pt x="33" y="58"/>
                        <a:pt x="33" y="58"/>
                      </a:cubicBezTo>
                      <a:cubicBezTo>
                        <a:pt x="33" y="58"/>
                        <a:pt x="33" y="58"/>
                        <a:pt x="33" y="58"/>
                      </a:cubicBezTo>
                      <a:cubicBezTo>
                        <a:pt x="33" y="58"/>
                        <a:pt x="33" y="58"/>
                        <a:pt x="33" y="58"/>
                      </a:cubicBezTo>
                      <a:cubicBezTo>
                        <a:pt x="33" y="58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2" y="60"/>
                        <a:pt x="32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1" y="60"/>
                        <a:pt x="32" y="59"/>
                        <a:pt x="32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2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8"/>
                        <a:pt x="33" y="58"/>
                        <a:pt x="33" y="58"/>
                      </a:cubicBezTo>
                      <a:cubicBezTo>
                        <a:pt x="33" y="58"/>
                        <a:pt x="33" y="58"/>
                        <a:pt x="33" y="58"/>
                      </a:cubicBezTo>
                      <a:cubicBezTo>
                        <a:pt x="33" y="58"/>
                        <a:pt x="33" y="58"/>
                        <a:pt x="33" y="58"/>
                      </a:cubicBezTo>
                      <a:cubicBezTo>
                        <a:pt x="33" y="58"/>
                        <a:pt x="33" y="58"/>
                        <a:pt x="33" y="58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2" y="59"/>
                        <a:pt x="32" y="58"/>
                      </a:cubicBezTo>
                      <a:cubicBezTo>
                        <a:pt x="32" y="58"/>
                        <a:pt x="33" y="58"/>
                        <a:pt x="33" y="58"/>
                      </a:cubicBezTo>
                      <a:cubicBezTo>
                        <a:pt x="33" y="58"/>
                        <a:pt x="33" y="58"/>
                        <a:pt x="33" y="58"/>
                      </a:cubicBezTo>
                      <a:cubicBezTo>
                        <a:pt x="33" y="58"/>
                        <a:pt x="33" y="58"/>
                        <a:pt x="33" y="58"/>
                      </a:cubicBezTo>
                      <a:cubicBezTo>
                        <a:pt x="33" y="58"/>
                        <a:pt x="33" y="58"/>
                        <a:pt x="33" y="58"/>
                      </a:cubicBezTo>
                      <a:cubicBezTo>
                        <a:pt x="33" y="58"/>
                        <a:pt x="33" y="58"/>
                        <a:pt x="33" y="58"/>
                      </a:cubicBezTo>
                      <a:cubicBezTo>
                        <a:pt x="33" y="58"/>
                        <a:pt x="33" y="58"/>
                        <a:pt x="33" y="58"/>
                      </a:cubicBezTo>
                      <a:cubicBezTo>
                        <a:pt x="33" y="58"/>
                        <a:pt x="33" y="58"/>
                        <a:pt x="33" y="58"/>
                      </a:cubicBezTo>
                      <a:cubicBezTo>
                        <a:pt x="33" y="58"/>
                        <a:pt x="33" y="58"/>
                        <a:pt x="33" y="57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3" y="57"/>
                        <a:pt x="33" y="57"/>
                        <a:pt x="32" y="57"/>
                      </a:cubicBezTo>
                      <a:cubicBezTo>
                        <a:pt x="32" y="57"/>
                        <a:pt x="32" y="57"/>
                        <a:pt x="32" y="57"/>
                      </a:cubicBezTo>
                      <a:cubicBezTo>
                        <a:pt x="32" y="57"/>
                        <a:pt x="32" y="57"/>
                        <a:pt x="32" y="57"/>
                      </a:cubicBezTo>
                      <a:cubicBezTo>
                        <a:pt x="32" y="57"/>
                        <a:pt x="32" y="57"/>
                        <a:pt x="32" y="57"/>
                      </a:cubicBezTo>
                      <a:cubicBezTo>
                        <a:pt x="32" y="57"/>
                        <a:pt x="32" y="57"/>
                        <a:pt x="32" y="57"/>
                      </a:cubicBezTo>
                      <a:cubicBezTo>
                        <a:pt x="32" y="57"/>
                        <a:pt x="32" y="57"/>
                        <a:pt x="32" y="57"/>
                      </a:cubicBezTo>
                      <a:cubicBezTo>
                        <a:pt x="32" y="57"/>
                        <a:pt x="32" y="57"/>
                        <a:pt x="32" y="57"/>
                      </a:cubicBezTo>
                      <a:cubicBezTo>
                        <a:pt x="32" y="57"/>
                        <a:pt x="32" y="57"/>
                        <a:pt x="31" y="57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0" y="57"/>
                        <a:pt x="30" y="57"/>
                        <a:pt x="30" y="57"/>
                      </a:cubicBezTo>
                      <a:cubicBezTo>
                        <a:pt x="30" y="57"/>
                        <a:pt x="30" y="57"/>
                        <a:pt x="30" y="57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ubicBezTo>
                        <a:pt x="30" y="58"/>
                        <a:pt x="30" y="59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29" y="60"/>
                        <a:pt x="30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0" y="60"/>
                        <a:pt x="29" y="60"/>
                      </a:cubicBezTo>
                      <a:cubicBezTo>
                        <a:pt x="29" y="60"/>
                        <a:pt x="29" y="60"/>
                        <a:pt x="29" y="60"/>
                      </a:cubicBezTo>
                      <a:cubicBezTo>
                        <a:pt x="29" y="60"/>
                        <a:pt x="29" y="60"/>
                        <a:pt x="29" y="60"/>
                      </a:cubicBezTo>
                      <a:cubicBezTo>
                        <a:pt x="29" y="60"/>
                        <a:pt x="29" y="60"/>
                        <a:pt x="29" y="60"/>
                      </a:cubicBezTo>
                      <a:cubicBezTo>
                        <a:pt x="29" y="60"/>
                        <a:pt x="29" y="60"/>
                        <a:pt x="29" y="60"/>
                      </a:cubicBezTo>
                      <a:cubicBezTo>
                        <a:pt x="29" y="60"/>
                        <a:pt x="29" y="60"/>
                        <a:pt x="29" y="60"/>
                      </a:cubicBezTo>
                      <a:cubicBezTo>
                        <a:pt x="29" y="60"/>
                        <a:pt x="29" y="60"/>
                        <a:pt x="29" y="60"/>
                      </a:cubicBezTo>
                      <a:cubicBezTo>
                        <a:pt x="29" y="60"/>
                        <a:pt x="29" y="60"/>
                        <a:pt x="29" y="60"/>
                      </a:cubicBezTo>
                      <a:cubicBezTo>
                        <a:pt x="29" y="60"/>
                        <a:pt x="29" y="61"/>
                        <a:pt x="29" y="61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29" y="61"/>
                        <a:pt x="29" y="61"/>
                        <a:pt x="28" y="61"/>
                      </a:cubicBezTo>
                      <a:cubicBezTo>
                        <a:pt x="28" y="61"/>
                        <a:pt x="28" y="61"/>
                        <a:pt x="28" y="61"/>
                      </a:cubicBezTo>
                      <a:cubicBezTo>
                        <a:pt x="28" y="61"/>
                        <a:pt x="28" y="61"/>
                        <a:pt x="28" y="61"/>
                      </a:cubicBezTo>
                      <a:cubicBezTo>
                        <a:pt x="28" y="61"/>
                        <a:pt x="28" y="61"/>
                        <a:pt x="28" y="61"/>
                      </a:cubicBezTo>
                      <a:cubicBezTo>
                        <a:pt x="28" y="61"/>
                        <a:pt x="28" y="61"/>
                        <a:pt x="28" y="61"/>
                      </a:cubicBezTo>
                      <a:cubicBezTo>
                        <a:pt x="28" y="61"/>
                        <a:pt x="28" y="61"/>
                        <a:pt x="28" y="61"/>
                      </a:cubicBezTo>
                      <a:cubicBezTo>
                        <a:pt x="28" y="61"/>
                        <a:pt x="28" y="61"/>
                        <a:pt x="28" y="61"/>
                      </a:cubicBezTo>
                      <a:cubicBezTo>
                        <a:pt x="28" y="61"/>
                        <a:pt x="28" y="61"/>
                        <a:pt x="28" y="61"/>
                      </a:cubicBezTo>
                      <a:cubicBezTo>
                        <a:pt x="28" y="61"/>
                        <a:pt x="29" y="61"/>
                        <a:pt x="29" y="61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8" y="61"/>
                        <a:pt x="28" y="61"/>
                      </a:cubicBezTo>
                      <a:cubicBezTo>
                        <a:pt x="28" y="61"/>
                        <a:pt x="28" y="61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6" y="63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6" y="65"/>
                        <a:pt x="26" y="65"/>
                        <a:pt x="26" y="65"/>
                      </a:cubicBezTo>
                      <a:cubicBezTo>
                        <a:pt x="25" y="65"/>
                        <a:pt x="25" y="65"/>
                        <a:pt x="25" y="65"/>
                      </a:cubicBezTo>
                      <a:cubicBezTo>
                        <a:pt x="25" y="65"/>
                        <a:pt x="25" y="65"/>
                        <a:pt x="25" y="65"/>
                      </a:cubicBezTo>
                      <a:cubicBezTo>
                        <a:pt x="25" y="65"/>
                        <a:pt x="25" y="65"/>
                        <a:pt x="25" y="65"/>
                      </a:cubicBezTo>
                      <a:cubicBezTo>
                        <a:pt x="25" y="65"/>
                        <a:pt x="25" y="65"/>
                        <a:pt x="25" y="65"/>
                      </a:cubicBezTo>
                      <a:cubicBezTo>
                        <a:pt x="25" y="65"/>
                        <a:pt x="25" y="65"/>
                        <a:pt x="25" y="65"/>
                      </a:cubicBezTo>
                      <a:cubicBezTo>
                        <a:pt x="25" y="65"/>
                        <a:pt x="25" y="65"/>
                        <a:pt x="25" y="65"/>
                      </a:cubicBezTo>
                      <a:cubicBezTo>
                        <a:pt x="25" y="65"/>
                        <a:pt x="25" y="65"/>
                        <a:pt x="25" y="65"/>
                      </a:cubicBezTo>
                      <a:cubicBezTo>
                        <a:pt x="25" y="65"/>
                        <a:pt x="25" y="65"/>
                        <a:pt x="25" y="65"/>
                      </a:cubicBezTo>
                      <a:cubicBezTo>
                        <a:pt x="25" y="65"/>
                        <a:pt x="25" y="65"/>
                        <a:pt x="25" y="65"/>
                      </a:cubicBezTo>
                      <a:cubicBezTo>
                        <a:pt x="25" y="65"/>
                        <a:pt x="25" y="65"/>
                        <a:pt x="25" y="65"/>
                      </a:cubicBezTo>
                      <a:cubicBezTo>
                        <a:pt x="25" y="65"/>
                        <a:pt x="25" y="65"/>
                        <a:pt x="25" y="65"/>
                      </a:cubicBezTo>
                      <a:cubicBezTo>
                        <a:pt x="25" y="65"/>
                        <a:pt x="25" y="65"/>
                        <a:pt x="25" y="65"/>
                      </a:cubicBezTo>
                      <a:cubicBezTo>
                        <a:pt x="25" y="65"/>
                        <a:pt x="25" y="65"/>
                        <a:pt x="25" y="65"/>
                      </a:cubicBezTo>
                      <a:cubicBezTo>
                        <a:pt x="25" y="66"/>
                        <a:pt x="25" y="66"/>
                        <a:pt x="25" y="66"/>
                      </a:cubicBezTo>
                      <a:cubicBezTo>
                        <a:pt x="25" y="66"/>
                        <a:pt x="25" y="66"/>
                        <a:pt x="25" y="66"/>
                      </a:cubicBezTo>
                      <a:cubicBezTo>
                        <a:pt x="25" y="66"/>
                        <a:pt x="24" y="66"/>
                        <a:pt x="24" y="66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24" y="66"/>
                        <a:pt x="24" y="67"/>
                        <a:pt x="24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3" y="67"/>
                        <a:pt x="23" y="67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23" y="68"/>
                        <a:pt x="23" y="68"/>
                        <a:pt x="22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1" y="69"/>
                        <a:pt x="21" y="69"/>
                        <a:pt x="21" y="69"/>
                      </a:cubicBezTo>
                      <a:cubicBezTo>
                        <a:pt x="21" y="69"/>
                        <a:pt x="21" y="69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70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0" y="71"/>
                        <a:pt x="20" y="71"/>
                        <a:pt x="20" y="71"/>
                      </a:cubicBezTo>
                      <a:cubicBezTo>
                        <a:pt x="20" y="71"/>
                        <a:pt x="20" y="71"/>
                        <a:pt x="20" y="71"/>
                      </a:cubicBezTo>
                      <a:cubicBezTo>
                        <a:pt x="20" y="71"/>
                        <a:pt x="20" y="71"/>
                        <a:pt x="20" y="71"/>
                      </a:cubicBezTo>
                      <a:cubicBezTo>
                        <a:pt x="20" y="71"/>
                        <a:pt x="20" y="71"/>
                        <a:pt x="20" y="71"/>
                      </a:cubicBezTo>
                      <a:cubicBezTo>
                        <a:pt x="20" y="71"/>
                        <a:pt x="20" y="71"/>
                        <a:pt x="20" y="71"/>
                      </a:cubicBezTo>
                      <a:cubicBezTo>
                        <a:pt x="20" y="71"/>
                        <a:pt x="20" y="71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19" y="72"/>
                        <a:pt x="19" y="72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8" y="73"/>
                        <a:pt x="18" y="73"/>
                        <a:pt x="18" y="73"/>
                      </a:cubicBezTo>
                      <a:cubicBezTo>
                        <a:pt x="18" y="73"/>
                        <a:pt x="18" y="73"/>
                        <a:pt x="18" y="73"/>
                      </a:cubicBezTo>
                      <a:cubicBezTo>
                        <a:pt x="18" y="74"/>
                        <a:pt x="18" y="74"/>
                        <a:pt x="18" y="74"/>
                      </a:cubicBezTo>
                      <a:cubicBezTo>
                        <a:pt x="18" y="74"/>
                        <a:pt x="18" y="74"/>
                        <a:pt x="18" y="74"/>
                      </a:cubicBezTo>
                      <a:cubicBezTo>
                        <a:pt x="18" y="74"/>
                        <a:pt x="18" y="74"/>
                        <a:pt x="18" y="74"/>
                      </a:cubicBezTo>
                      <a:cubicBezTo>
                        <a:pt x="18" y="74"/>
                        <a:pt x="18" y="74"/>
                        <a:pt x="18" y="74"/>
                      </a:cubicBezTo>
                      <a:cubicBezTo>
                        <a:pt x="18" y="74"/>
                        <a:pt x="18" y="74"/>
                        <a:pt x="18" y="74"/>
                      </a:cubicBezTo>
                      <a:cubicBezTo>
                        <a:pt x="18" y="74"/>
                        <a:pt x="18" y="74"/>
                        <a:pt x="18" y="74"/>
                      </a:cubicBezTo>
                      <a:cubicBezTo>
                        <a:pt x="18" y="74"/>
                        <a:pt x="18" y="74"/>
                        <a:pt x="18" y="74"/>
                      </a:cubicBezTo>
                      <a:cubicBezTo>
                        <a:pt x="18" y="74"/>
                        <a:pt x="18" y="74"/>
                        <a:pt x="18" y="74"/>
                      </a:cubicBezTo>
                      <a:cubicBezTo>
                        <a:pt x="18" y="74"/>
                        <a:pt x="18" y="74"/>
                        <a:pt x="18" y="74"/>
                      </a:cubicBezTo>
                      <a:cubicBezTo>
                        <a:pt x="18" y="74"/>
                        <a:pt x="18" y="74"/>
                        <a:pt x="18" y="74"/>
                      </a:cubicBezTo>
                      <a:cubicBezTo>
                        <a:pt x="18" y="74"/>
                        <a:pt x="18" y="74"/>
                        <a:pt x="18" y="74"/>
                      </a:cubicBezTo>
                      <a:cubicBezTo>
                        <a:pt x="18" y="74"/>
                        <a:pt x="18" y="74"/>
                        <a:pt x="18" y="74"/>
                      </a:cubicBezTo>
                      <a:cubicBezTo>
                        <a:pt x="18" y="74"/>
                        <a:pt x="18" y="74"/>
                        <a:pt x="18" y="74"/>
                      </a:cubicBezTo>
                      <a:cubicBezTo>
                        <a:pt x="18" y="74"/>
                        <a:pt x="18" y="74"/>
                        <a:pt x="18" y="74"/>
                      </a:cubicBezTo>
                      <a:cubicBezTo>
                        <a:pt x="18" y="74"/>
                        <a:pt x="18" y="74"/>
                        <a:pt x="18" y="74"/>
                      </a:cubicBezTo>
                      <a:cubicBezTo>
                        <a:pt x="18" y="74"/>
                        <a:pt x="18" y="74"/>
                        <a:pt x="18" y="74"/>
                      </a:cubicBezTo>
                      <a:cubicBezTo>
                        <a:pt x="18" y="74"/>
                        <a:pt x="18" y="74"/>
                        <a:pt x="18" y="74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6"/>
                      </a:cubicBezTo>
                      <a:cubicBezTo>
                        <a:pt x="18" y="76"/>
                        <a:pt x="18" y="76"/>
                        <a:pt x="18" y="76"/>
                      </a:cubicBezTo>
                      <a:cubicBezTo>
                        <a:pt x="18" y="76"/>
                        <a:pt x="18" y="76"/>
                        <a:pt x="17" y="76"/>
                      </a:cubicBezTo>
                      <a:cubicBezTo>
                        <a:pt x="17" y="76"/>
                        <a:pt x="17" y="76"/>
                        <a:pt x="17" y="76"/>
                      </a:cubicBezTo>
                      <a:cubicBezTo>
                        <a:pt x="17" y="76"/>
                        <a:pt x="17" y="76"/>
                        <a:pt x="17" y="76"/>
                      </a:cubicBezTo>
                      <a:cubicBezTo>
                        <a:pt x="17" y="76"/>
                        <a:pt x="17" y="76"/>
                        <a:pt x="17" y="76"/>
                      </a:cubicBezTo>
                      <a:cubicBezTo>
                        <a:pt x="17" y="76"/>
                        <a:pt x="17" y="76"/>
                        <a:pt x="17" y="76"/>
                      </a:cubicBezTo>
                      <a:cubicBezTo>
                        <a:pt x="17" y="76"/>
                        <a:pt x="17" y="76"/>
                        <a:pt x="17" y="76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8"/>
                        <a:pt x="16" y="78"/>
                        <a:pt x="16" y="78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6" y="78"/>
                        <a:pt x="16" y="78"/>
                        <a:pt x="17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6" y="79"/>
                        <a:pt x="16" y="79"/>
                      </a:cubicBezTo>
                      <a:cubicBezTo>
                        <a:pt x="16" y="79"/>
                        <a:pt x="16" y="79"/>
                        <a:pt x="16" y="79"/>
                      </a:cubicBezTo>
                      <a:cubicBezTo>
                        <a:pt x="16" y="79"/>
                        <a:pt x="16" y="79"/>
                        <a:pt x="16" y="79"/>
                      </a:cubicBezTo>
                      <a:cubicBezTo>
                        <a:pt x="16" y="79"/>
                        <a:pt x="16" y="79"/>
                        <a:pt x="16" y="79"/>
                      </a:cubicBezTo>
                      <a:cubicBezTo>
                        <a:pt x="16" y="79"/>
                        <a:pt x="16" y="79"/>
                        <a:pt x="16" y="79"/>
                      </a:cubicBezTo>
                      <a:cubicBezTo>
                        <a:pt x="16" y="79"/>
                        <a:pt x="16" y="79"/>
                        <a:pt x="16" y="79"/>
                      </a:cubicBezTo>
                      <a:cubicBezTo>
                        <a:pt x="16" y="79"/>
                        <a:pt x="16" y="79"/>
                        <a:pt x="16" y="79"/>
                      </a:cubicBezTo>
                      <a:cubicBezTo>
                        <a:pt x="16" y="80"/>
                        <a:pt x="16" y="80"/>
                        <a:pt x="16" y="80"/>
                      </a:cubicBezTo>
                      <a:cubicBezTo>
                        <a:pt x="16" y="80"/>
                        <a:pt x="16" y="80"/>
                        <a:pt x="16" y="80"/>
                      </a:cubicBezTo>
                      <a:cubicBezTo>
                        <a:pt x="16" y="80"/>
                        <a:pt x="16" y="80"/>
                        <a:pt x="16" y="80"/>
                      </a:cubicBezTo>
                      <a:cubicBezTo>
                        <a:pt x="16" y="80"/>
                        <a:pt x="16" y="80"/>
                        <a:pt x="16" y="80"/>
                      </a:cubicBezTo>
                      <a:cubicBezTo>
                        <a:pt x="16" y="80"/>
                        <a:pt x="16" y="80"/>
                        <a:pt x="16" y="80"/>
                      </a:cubicBezTo>
                      <a:cubicBezTo>
                        <a:pt x="16" y="80"/>
                        <a:pt x="16" y="80"/>
                        <a:pt x="16" y="80"/>
                      </a:cubicBezTo>
                      <a:cubicBezTo>
                        <a:pt x="16" y="80"/>
                        <a:pt x="16" y="80"/>
                        <a:pt x="16" y="80"/>
                      </a:cubicBezTo>
                      <a:cubicBezTo>
                        <a:pt x="16" y="80"/>
                        <a:pt x="16" y="80"/>
                        <a:pt x="16" y="80"/>
                      </a:cubicBezTo>
                      <a:cubicBezTo>
                        <a:pt x="16" y="80"/>
                        <a:pt x="16" y="80"/>
                        <a:pt x="16" y="80"/>
                      </a:cubicBezTo>
                      <a:cubicBezTo>
                        <a:pt x="16" y="80"/>
                        <a:pt x="16" y="80"/>
                        <a:pt x="16" y="81"/>
                      </a:cubicBezTo>
                      <a:cubicBezTo>
                        <a:pt x="16" y="81"/>
                        <a:pt x="16" y="81"/>
                        <a:pt x="16" y="81"/>
                      </a:cubicBezTo>
                      <a:cubicBezTo>
                        <a:pt x="16" y="81"/>
                        <a:pt x="16" y="81"/>
                        <a:pt x="16" y="81"/>
                      </a:cubicBezTo>
                      <a:cubicBezTo>
                        <a:pt x="16" y="81"/>
                        <a:pt x="16" y="81"/>
                        <a:pt x="16" y="81"/>
                      </a:cubicBezTo>
                      <a:cubicBezTo>
                        <a:pt x="16" y="81"/>
                        <a:pt x="16" y="81"/>
                        <a:pt x="16" y="81"/>
                      </a:cubicBezTo>
                      <a:cubicBezTo>
                        <a:pt x="16" y="81"/>
                        <a:pt x="16" y="81"/>
                        <a:pt x="16" y="81"/>
                      </a:cubicBezTo>
                      <a:cubicBezTo>
                        <a:pt x="16" y="81"/>
                        <a:pt x="16" y="81"/>
                        <a:pt x="16" y="81"/>
                      </a:cubicBezTo>
                      <a:cubicBezTo>
                        <a:pt x="16" y="81"/>
                        <a:pt x="16" y="82"/>
                        <a:pt x="16" y="82"/>
                      </a:cubicBezTo>
                      <a:cubicBezTo>
                        <a:pt x="16" y="82"/>
                        <a:pt x="16" y="82"/>
                        <a:pt x="16" y="82"/>
                      </a:cubicBezTo>
                      <a:cubicBezTo>
                        <a:pt x="16" y="82"/>
                        <a:pt x="16" y="82"/>
                        <a:pt x="16" y="82"/>
                      </a:cubicBezTo>
                      <a:cubicBezTo>
                        <a:pt x="16" y="82"/>
                        <a:pt x="16" y="82"/>
                        <a:pt x="16" y="82"/>
                      </a:cubicBezTo>
                      <a:cubicBezTo>
                        <a:pt x="16" y="82"/>
                        <a:pt x="16" y="82"/>
                        <a:pt x="16" y="82"/>
                      </a:cubicBezTo>
                      <a:cubicBezTo>
                        <a:pt x="16" y="82"/>
                        <a:pt x="16" y="82"/>
                        <a:pt x="16" y="82"/>
                      </a:cubicBezTo>
                      <a:cubicBezTo>
                        <a:pt x="16" y="82"/>
                        <a:pt x="16" y="82"/>
                        <a:pt x="16" y="82"/>
                      </a:cubicBezTo>
                      <a:cubicBezTo>
                        <a:pt x="16" y="82"/>
                        <a:pt x="16" y="82"/>
                        <a:pt x="16" y="83"/>
                      </a:cubicBezTo>
                      <a:cubicBezTo>
                        <a:pt x="16" y="83"/>
                        <a:pt x="16" y="83"/>
                        <a:pt x="16" y="83"/>
                      </a:cubicBezTo>
                      <a:cubicBezTo>
                        <a:pt x="16" y="83"/>
                        <a:pt x="16" y="83"/>
                        <a:pt x="16" y="83"/>
                      </a:cubicBezTo>
                      <a:cubicBezTo>
                        <a:pt x="16" y="83"/>
                        <a:pt x="16" y="83"/>
                        <a:pt x="16" y="83"/>
                      </a:cubicBezTo>
                      <a:cubicBezTo>
                        <a:pt x="16" y="83"/>
                        <a:pt x="16" y="83"/>
                        <a:pt x="16" y="83"/>
                      </a:cubicBezTo>
                      <a:cubicBezTo>
                        <a:pt x="16" y="83"/>
                        <a:pt x="16" y="83"/>
                        <a:pt x="16" y="83"/>
                      </a:cubicBezTo>
                      <a:cubicBezTo>
                        <a:pt x="16" y="83"/>
                        <a:pt x="16" y="83"/>
                        <a:pt x="16" y="83"/>
                      </a:cubicBezTo>
                      <a:cubicBezTo>
                        <a:pt x="16" y="83"/>
                        <a:pt x="16" y="83"/>
                        <a:pt x="16" y="83"/>
                      </a:cubicBezTo>
                      <a:cubicBezTo>
                        <a:pt x="16" y="83"/>
                        <a:pt x="16" y="83"/>
                        <a:pt x="16" y="83"/>
                      </a:cubicBezTo>
                      <a:cubicBezTo>
                        <a:pt x="16" y="83"/>
                        <a:pt x="16" y="83"/>
                        <a:pt x="16" y="83"/>
                      </a:cubicBezTo>
                      <a:cubicBezTo>
                        <a:pt x="16" y="83"/>
                        <a:pt x="16" y="83"/>
                        <a:pt x="16" y="83"/>
                      </a:cubicBezTo>
                      <a:cubicBezTo>
                        <a:pt x="16" y="83"/>
                        <a:pt x="16" y="83"/>
                        <a:pt x="16" y="83"/>
                      </a:cubicBezTo>
                      <a:cubicBezTo>
                        <a:pt x="16" y="83"/>
                        <a:pt x="16" y="83"/>
                        <a:pt x="16" y="83"/>
                      </a:cubicBezTo>
                      <a:cubicBezTo>
                        <a:pt x="16" y="83"/>
                        <a:pt x="16" y="83"/>
                        <a:pt x="16" y="83"/>
                      </a:cubicBezTo>
                      <a:cubicBezTo>
                        <a:pt x="16" y="83"/>
                        <a:pt x="16" y="83"/>
                        <a:pt x="16" y="83"/>
                      </a:cubicBezTo>
                      <a:cubicBezTo>
                        <a:pt x="15" y="83"/>
                        <a:pt x="15" y="84"/>
                        <a:pt x="15" y="84"/>
                      </a:cubicBezTo>
                      <a:cubicBezTo>
                        <a:pt x="15" y="84"/>
                        <a:pt x="15" y="84"/>
                        <a:pt x="15" y="84"/>
                      </a:cubicBezTo>
                      <a:cubicBezTo>
                        <a:pt x="15" y="84"/>
                        <a:pt x="15" y="84"/>
                        <a:pt x="15" y="84"/>
                      </a:cubicBezTo>
                      <a:cubicBezTo>
                        <a:pt x="15" y="84"/>
                        <a:pt x="15" y="84"/>
                        <a:pt x="15" y="84"/>
                      </a:cubicBezTo>
                      <a:cubicBezTo>
                        <a:pt x="16" y="84"/>
                        <a:pt x="15" y="85"/>
                        <a:pt x="15" y="85"/>
                      </a:cubicBezTo>
                      <a:cubicBezTo>
                        <a:pt x="15" y="85"/>
                        <a:pt x="15" y="85"/>
                        <a:pt x="15" y="85"/>
                      </a:cubicBezTo>
                      <a:cubicBezTo>
                        <a:pt x="15" y="85"/>
                        <a:pt x="15" y="85"/>
                        <a:pt x="15" y="85"/>
                      </a:cubicBezTo>
                      <a:cubicBezTo>
                        <a:pt x="15" y="85"/>
                        <a:pt x="15" y="85"/>
                        <a:pt x="15" y="85"/>
                      </a:cubicBezTo>
                      <a:cubicBezTo>
                        <a:pt x="15" y="85"/>
                        <a:pt x="15" y="85"/>
                        <a:pt x="15" y="85"/>
                      </a:cubicBezTo>
                      <a:cubicBezTo>
                        <a:pt x="15" y="85"/>
                        <a:pt x="15" y="85"/>
                        <a:pt x="15" y="85"/>
                      </a:cubicBezTo>
                      <a:cubicBezTo>
                        <a:pt x="15" y="85"/>
                        <a:pt x="15" y="85"/>
                        <a:pt x="15" y="85"/>
                      </a:cubicBezTo>
                      <a:cubicBezTo>
                        <a:pt x="15" y="85"/>
                        <a:pt x="15" y="85"/>
                        <a:pt x="15" y="85"/>
                      </a:cubicBezTo>
                      <a:cubicBezTo>
                        <a:pt x="15" y="85"/>
                        <a:pt x="15" y="85"/>
                        <a:pt x="15" y="85"/>
                      </a:cubicBezTo>
                      <a:cubicBezTo>
                        <a:pt x="16" y="86"/>
                        <a:pt x="16" y="86"/>
                        <a:pt x="16" y="86"/>
                      </a:cubicBezTo>
                      <a:cubicBezTo>
                        <a:pt x="16" y="86"/>
                        <a:pt x="16" y="86"/>
                        <a:pt x="16" y="86"/>
                      </a:cubicBezTo>
                      <a:cubicBezTo>
                        <a:pt x="16" y="86"/>
                        <a:pt x="16" y="86"/>
                        <a:pt x="16" y="86"/>
                      </a:cubicBezTo>
                      <a:cubicBezTo>
                        <a:pt x="16" y="86"/>
                        <a:pt x="16" y="86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15" y="86"/>
                        <a:pt x="15" y="87"/>
                        <a:pt x="15" y="87"/>
                      </a:cubicBezTo>
                      <a:cubicBezTo>
                        <a:pt x="15" y="87"/>
                        <a:pt x="15" y="87"/>
                        <a:pt x="15" y="87"/>
                      </a:cubicBezTo>
                      <a:cubicBezTo>
                        <a:pt x="15" y="87"/>
                        <a:pt x="15" y="87"/>
                        <a:pt x="15" y="87"/>
                      </a:cubicBezTo>
                      <a:cubicBezTo>
                        <a:pt x="15" y="87"/>
                        <a:pt x="15" y="87"/>
                        <a:pt x="15" y="87"/>
                      </a:cubicBezTo>
                      <a:cubicBezTo>
                        <a:pt x="15" y="87"/>
                        <a:pt x="15" y="87"/>
                        <a:pt x="15" y="87"/>
                      </a:cubicBezTo>
                      <a:cubicBezTo>
                        <a:pt x="15" y="87"/>
                        <a:pt x="15" y="87"/>
                        <a:pt x="15" y="87"/>
                      </a:cubicBezTo>
                      <a:cubicBezTo>
                        <a:pt x="15" y="87"/>
                        <a:pt x="15" y="87"/>
                        <a:pt x="15" y="87"/>
                      </a:cubicBezTo>
                      <a:cubicBezTo>
                        <a:pt x="15" y="87"/>
                        <a:pt x="15" y="87"/>
                        <a:pt x="15" y="87"/>
                      </a:cubicBezTo>
                      <a:cubicBezTo>
                        <a:pt x="15" y="87"/>
                        <a:pt x="15" y="87"/>
                        <a:pt x="15" y="87"/>
                      </a:cubicBezTo>
                      <a:cubicBezTo>
                        <a:pt x="15" y="87"/>
                        <a:pt x="15" y="87"/>
                        <a:pt x="15" y="87"/>
                      </a:cubicBezTo>
                      <a:cubicBezTo>
                        <a:pt x="15" y="87"/>
                        <a:pt x="15" y="88"/>
                        <a:pt x="15" y="88"/>
                      </a:cubicBezTo>
                      <a:cubicBezTo>
                        <a:pt x="15" y="88"/>
                        <a:pt x="15" y="88"/>
                        <a:pt x="15" y="88"/>
                      </a:cubicBezTo>
                      <a:cubicBezTo>
                        <a:pt x="15" y="88"/>
                        <a:pt x="15" y="88"/>
                        <a:pt x="15" y="88"/>
                      </a:cubicBezTo>
                      <a:cubicBezTo>
                        <a:pt x="15" y="88"/>
                        <a:pt x="15" y="88"/>
                        <a:pt x="15" y="88"/>
                      </a:cubicBezTo>
                      <a:cubicBezTo>
                        <a:pt x="15" y="88"/>
                        <a:pt x="15" y="88"/>
                        <a:pt x="15" y="88"/>
                      </a:cubicBezTo>
                      <a:cubicBezTo>
                        <a:pt x="15" y="88"/>
                        <a:pt x="15" y="88"/>
                        <a:pt x="15" y="88"/>
                      </a:cubicBezTo>
                      <a:cubicBezTo>
                        <a:pt x="15" y="88"/>
                        <a:pt x="15" y="88"/>
                        <a:pt x="15" y="88"/>
                      </a:cubicBezTo>
                      <a:cubicBezTo>
                        <a:pt x="15" y="88"/>
                        <a:pt x="15" y="88"/>
                        <a:pt x="15" y="88"/>
                      </a:cubicBezTo>
                      <a:cubicBezTo>
                        <a:pt x="15" y="88"/>
                        <a:pt x="15" y="88"/>
                        <a:pt x="15" y="88"/>
                      </a:cubicBezTo>
                      <a:cubicBezTo>
                        <a:pt x="15" y="88"/>
                        <a:pt x="16" y="88"/>
                        <a:pt x="16" y="88"/>
                      </a:cubicBezTo>
                      <a:cubicBezTo>
                        <a:pt x="16" y="88"/>
                        <a:pt x="16" y="88"/>
                        <a:pt x="16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89"/>
                        <a:pt x="16" y="89"/>
                        <a:pt x="17" y="89"/>
                      </a:cubicBezTo>
                      <a:cubicBezTo>
                        <a:pt x="17" y="89"/>
                        <a:pt x="17" y="89"/>
                        <a:pt x="17" y="89"/>
                      </a:cubicBezTo>
                      <a:cubicBezTo>
                        <a:pt x="17" y="89"/>
                        <a:pt x="17" y="89"/>
                        <a:pt x="17" y="89"/>
                      </a:cubicBezTo>
                      <a:cubicBezTo>
                        <a:pt x="17" y="89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0"/>
                        <a:pt x="17" y="91"/>
                        <a:pt x="17" y="91"/>
                      </a:cubicBezTo>
                      <a:cubicBezTo>
                        <a:pt x="17" y="91"/>
                        <a:pt x="17" y="91"/>
                        <a:pt x="17" y="91"/>
                      </a:cubicBezTo>
                      <a:cubicBezTo>
                        <a:pt x="17" y="91"/>
                        <a:pt x="17" y="91"/>
                        <a:pt x="17" y="91"/>
                      </a:cubicBezTo>
                      <a:cubicBezTo>
                        <a:pt x="17" y="91"/>
                        <a:pt x="17" y="91"/>
                        <a:pt x="18" y="91"/>
                      </a:cubicBezTo>
                      <a:cubicBezTo>
                        <a:pt x="18" y="91"/>
                        <a:pt x="18" y="91"/>
                        <a:pt x="18" y="91"/>
                      </a:cubicBezTo>
                      <a:cubicBezTo>
                        <a:pt x="18" y="91"/>
                        <a:pt x="18" y="91"/>
                        <a:pt x="18" y="91"/>
                      </a:cubicBezTo>
                      <a:cubicBezTo>
                        <a:pt x="18" y="92"/>
                        <a:pt x="18" y="92"/>
                        <a:pt x="18" y="92"/>
                      </a:cubicBezTo>
                      <a:cubicBezTo>
                        <a:pt x="17" y="92"/>
                        <a:pt x="17" y="92"/>
                        <a:pt x="17" y="92"/>
                      </a:cubicBezTo>
                      <a:cubicBezTo>
                        <a:pt x="17" y="92"/>
                        <a:pt x="18" y="92"/>
                        <a:pt x="17" y="92"/>
                      </a:cubicBezTo>
                      <a:cubicBezTo>
                        <a:pt x="17" y="92"/>
                        <a:pt x="17" y="93"/>
                        <a:pt x="17" y="93"/>
                      </a:cubicBezTo>
                      <a:cubicBezTo>
                        <a:pt x="17" y="93"/>
                        <a:pt x="17" y="93"/>
                        <a:pt x="17" y="93"/>
                      </a:cubicBezTo>
                      <a:cubicBezTo>
                        <a:pt x="17" y="93"/>
                        <a:pt x="17" y="93"/>
                        <a:pt x="17" y="93"/>
                      </a:cubicBezTo>
                      <a:cubicBezTo>
                        <a:pt x="17" y="93"/>
                        <a:pt x="17" y="93"/>
                        <a:pt x="17" y="93"/>
                      </a:cubicBezTo>
                      <a:cubicBezTo>
                        <a:pt x="17" y="93"/>
                        <a:pt x="17" y="93"/>
                        <a:pt x="17" y="93"/>
                      </a:cubicBezTo>
                      <a:cubicBezTo>
                        <a:pt x="17" y="93"/>
                        <a:pt x="17" y="93"/>
                        <a:pt x="17" y="93"/>
                      </a:cubicBezTo>
                      <a:cubicBezTo>
                        <a:pt x="17" y="93"/>
                        <a:pt x="17" y="93"/>
                        <a:pt x="17" y="93"/>
                      </a:cubicBezTo>
                      <a:cubicBezTo>
                        <a:pt x="17" y="93"/>
                        <a:pt x="17" y="93"/>
                        <a:pt x="17" y="93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7" y="94"/>
                        <a:pt x="17" y="94"/>
                        <a:pt x="17" y="95"/>
                      </a:cubicBezTo>
                      <a:cubicBezTo>
                        <a:pt x="17" y="95"/>
                        <a:pt x="17" y="95"/>
                        <a:pt x="17" y="95"/>
                      </a:cubicBezTo>
                      <a:cubicBezTo>
                        <a:pt x="17" y="95"/>
                        <a:pt x="17" y="95"/>
                        <a:pt x="17" y="95"/>
                      </a:cubicBezTo>
                      <a:cubicBezTo>
                        <a:pt x="17" y="95"/>
                        <a:pt x="17" y="95"/>
                        <a:pt x="17" y="95"/>
                      </a:cubicBezTo>
                      <a:cubicBezTo>
                        <a:pt x="17" y="95"/>
                        <a:pt x="17" y="95"/>
                        <a:pt x="17" y="95"/>
                      </a:cubicBezTo>
                      <a:cubicBezTo>
                        <a:pt x="17" y="95"/>
                        <a:pt x="17" y="95"/>
                        <a:pt x="17" y="95"/>
                      </a:cubicBezTo>
                      <a:cubicBezTo>
                        <a:pt x="17" y="95"/>
                        <a:pt x="17" y="95"/>
                        <a:pt x="17" y="95"/>
                      </a:cubicBezTo>
                      <a:cubicBezTo>
                        <a:pt x="17" y="95"/>
                        <a:pt x="17" y="95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7"/>
                        <a:pt x="17" y="97"/>
                        <a:pt x="17" y="97"/>
                      </a:cubicBezTo>
                      <a:cubicBezTo>
                        <a:pt x="17" y="97"/>
                        <a:pt x="17" y="97"/>
                        <a:pt x="17" y="97"/>
                      </a:cubicBezTo>
                      <a:cubicBezTo>
                        <a:pt x="17" y="97"/>
                        <a:pt x="17" y="97"/>
                        <a:pt x="17" y="97"/>
                      </a:cubicBezTo>
                      <a:cubicBezTo>
                        <a:pt x="17" y="97"/>
                        <a:pt x="17" y="97"/>
                        <a:pt x="17" y="97"/>
                      </a:cubicBezTo>
                      <a:cubicBezTo>
                        <a:pt x="17" y="97"/>
                        <a:pt x="17" y="98"/>
                        <a:pt x="17" y="98"/>
                      </a:cubicBezTo>
                      <a:cubicBezTo>
                        <a:pt x="17" y="98"/>
                        <a:pt x="17" y="98"/>
                        <a:pt x="17" y="98"/>
                      </a:cubicBezTo>
                      <a:cubicBezTo>
                        <a:pt x="17" y="98"/>
                        <a:pt x="17" y="98"/>
                        <a:pt x="17" y="98"/>
                      </a:cubicBezTo>
                      <a:cubicBezTo>
                        <a:pt x="17" y="98"/>
                        <a:pt x="17" y="98"/>
                        <a:pt x="17" y="98"/>
                      </a:cubicBezTo>
                      <a:cubicBezTo>
                        <a:pt x="17" y="98"/>
                        <a:pt x="17" y="98"/>
                        <a:pt x="17" y="98"/>
                      </a:cubicBezTo>
                      <a:cubicBezTo>
                        <a:pt x="17" y="98"/>
                        <a:pt x="17" y="98"/>
                        <a:pt x="17" y="98"/>
                      </a:cubicBezTo>
                      <a:cubicBezTo>
                        <a:pt x="17" y="98"/>
                        <a:pt x="17" y="98"/>
                        <a:pt x="17" y="98"/>
                      </a:cubicBezTo>
                      <a:cubicBezTo>
                        <a:pt x="17" y="98"/>
                        <a:pt x="17" y="98"/>
                        <a:pt x="17" y="98"/>
                      </a:cubicBezTo>
                      <a:cubicBezTo>
                        <a:pt x="17" y="98"/>
                        <a:pt x="17" y="98"/>
                        <a:pt x="17" y="98"/>
                      </a:cubicBezTo>
                      <a:cubicBezTo>
                        <a:pt x="17" y="98"/>
                        <a:pt x="17" y="98"/>
                        <a:pt x="17" y="98"/>
                      </a:cubicBezTo>
                      <a:cubicBezTo>
                        <a:pt x="17" y="98"/>
                        <a:pt x="17" y="98"/>
                        <a:pt x="17" y="99"/>
                      </a:cubicBezTo>
                      <a:cubicBezTo>
                        <a:pt x="17" y="99"/>
                        <a:pt x="17" y="99"/>
                        <a:pt x="17" y="99"/>
                      </a:cubicBezTo>
                      <a:cubicBezTo>
                        <a:pt x="17" y="99"/>
                        <a:pt x="17" y="99"/>
                        <a:pt x="17" y="99"/>
                      </a:cubicBezTo>
                      <a:cubicBezTo>
                        <a:pt x="17" y="99"/>
                        <a:pt x="17" y="99"/>
                        <a:pt x="17" y="99"/>
                      </a:cubicBezTo>
                      <a:cubicBezTo>
                        <a:pt x="17" y="99"/>
                        <a:pt x="17" y="99"/>
                        <a:pt x="17" y="99"/>
                      </a:cubicBezTo>
                      <a:cubicBezTo>
                        <a:pt x="17" y="99"/>
                        <a:pt x="17" y="99"/>
                        <a:pt x="17" y="99"/>
                      </a:cubicBezTo>
                      <a:cubicBezTo>
                        <a:pt x="17" y="99"/>
                        <a:pt x="17" y="99"/>
                        <a:pt x="17" y="99"/>
                      </a:cubicBezTo>
                      <a:cubicBezTo>
                        <a:pt x="17" y="100"/>
                        <a:pt x="17" y="100"/>
                        <a:pt x="17" y="100"/>
                      </a:cubicBezTo>
                      <a:cubicBezTo>
                        <a:pt x="17" y="100"/>
                        <a:pt x="17" y="100"/>
                        <a:pt x="17" y="100"/>
                      </a:cubicBezTo>
                      <a:cubicBezTo>
                        <a:pt x="17" y="100"/>
                        <a:pt x="17" y="100"/>
                        <a:pt x="17" y="100"/>
                      </a:cubicBezTo>
                      <a:cubicBezTo>
                        <a:pt x="17" y="100"/>
                        <a:pt x="17" y="100"/>
                        <a:pt x="17" y="100"/>
                      </a:cubicBezTo>
                      <a:cubicBezTo>
                        <a:pt x="17" y="100"/>
                        <a:pt x="17" y="100"/>
                        <a:pt x="17" y="100"/>
                      </a:cubicBezTo>
                      <a:cubicBezTo>
                        <a:pt x="17" y="100"/>
                        <a:pt x="17" y="100"/>
                        <a:pt x="17" y="100"/>
                      </a:cubicBezTo>
                      <a:cubicBezTo>
                        <a:pt x="17" y="100"/>
                        <a:pt x="17" y="100"/>
                        <a:pt x="17" y="100"/>
                      </a:cubicBezTo>
                      <a:cubicBezTo>
                        <a:pt x="17" y="101"/>
                        <a:pt x="17" y="101"/>
                        <a:pt x="17" y="101"/>
                      </a:cubicBezTo>
                      <a:cubicBezTo>
                        <a:pt x="17" y="101"/>
                        <a:pt x="17" y="101"/>
                        <a:pt x="17" y="101"/>
                      </a:cubicBezTo>
                      <a:cubicBezTo>
                        <a:pt x="17" y="101"/>
                        <a:pt x="17" y="101"/>
                        <a:pt x="17" y="101"/>
                      </a:cubicBezTo>
                      <a:cubicBezTo>
                        <a:pt x="17" y="101"/>
                        <a:pt x="17" y="101"/>
                        <a:pt x="17" y="101"/>
                      </a:cubicBezTo>
                      <a:cubicBezTo>
                        <a:pt x="17" y="101"/>
                        <a:pt x="17" y="101"/>
                        <a:pt x="17" y="101"/>
                      </a:cubicBezTo>
                      <a:cubicBezTo>
                        <a:pt x="17" y="101"/>
                        <a:pt x="17" y="101"/>
                        <a:pt x="17" y="101"/>
                      </a:cubicBezTo>
                      <a:cubicBezTo>
                        <a:pt x="17" y="102"/>
                        <a:pt x="17" y="102"/>
                        <a:pt x="17" y="102"/>
                      </a:cubicBezTo>
                      <a:cubicBezTo>
                        <a:pt x="17" y="102"/>
                        <a:pt x="17" y="102"/>
                        <a:pt x="17" y="102"/>
                      </a:cubicBezTo>
                      <a:cubicBezTo>
                        <a:pt x="17" y="102"/>
                        <a:pt x="17" y="102"/>
                        <a:pt x="17" y="102"/>
                      </a:cubicBezTo>
                      <a:cubicBezTo>
                        <a:pt x="17" y="102"/>
                        <a:pt x="17" y="102"/>
                        <a:pt x="17" y="102"/>
                      </a:cubicBezTo>
                      <a:cubicBezTo>
                        <a:pt x="17" y="102"/>
                        <a:pt x="17" y="102"/>
                        <a:pt x="17" y="103"/>
                      </a:cubicBezTo>
                      <a:cubicBezTo>
                        <a:pt x="17" y="103"/>
                        <a:pt x="17" y="103"/>
                        <a:pt x="17" y="103"/>
                      </a:cubicBezTo>
                      <a:cubicBezTo>
                        <a:pt x="17" y="103"/>
                        <a:pt x="17" y="103"/>
                        <a:pt x="17" y="103"/>
                      </a:cubicBezTo>
                      <a:cubicBezTo>
                        <a:pt x="17" y="103"/>
                        <a:pt x="17" y="103"/>
                        <a:pt x="17" y="103"/>
                      </a:cubicBezTo>
                      <a:cubicBezTo>
                        <a:pt x="17" y="103"/>
                        <a:pt x="17" y="103"/>
                        <a:pt x="17" y="103"/>
                      </a:cubicBezTo>
                      <a:cubicBezTo>
                        <a:pt x="17" y="103"/>
                        <a:pt x="17" y="103"/>
                        <a:pt x="17" y="103"/>
                      </a:cubicBezTo>
                      <a:cubicBezTo>
                        <a:pt x="17" y="104"/>
                        <a:pt x="17" y="104"/>
                        <a:pt x="17" y="104"/>
                      </a:cubicBezTo>
                      <a:cubicBezTo>
                        <a:pt x="17" y="104"/>
                        <a:pt x="17" y="104"/>
                        <a:pt x="17" y="104"/>
                      </a:cubicBezTo>
                      <a:cubicBezTo>
                        <a:pt x="17" y="104"/>
                        <a:pt x="17" y="104"/>
                        <a:pt x="17" y="104"/>
                      </a:cubicBezTo>
                      <a:cubicBezTo>
                        <a:pt x="17" y="104"/>
                        <a:pt x="17" y="104"/>
                        <a:pt x="17" y="104"/>
                      </a:cubicBezTo>
                      <a:cubicBezTo>
                        <a:pt x="17" y="104"/>
                        <a:pt x="17" y="104"/>
                        <a:pt x="17" y="104"/>
                      </a:cubicBezTo>
                      <a:cubicBezTo>
                        <a:pt x="17" y="104"/>
                        <a:pt x="17" y="104"/>
                        <a:pt x="17" y="104"/>
                      </a:cubicBezTo>
                      <a:cubicBezTo>
                        <a:pt x="17" y="104"/>
                        <a:pt x="17" y="104"/>
                        <a:pt x="17" y="104"/>
                      </a:cubicBezTo>
                      <a:cubicBezTo>
                        <a:pt x="17" y="104"/>
                        <a:pt x="17" y="105"/>
                        <a:pt x="17" y="105"/>
                      </a:cubicBezTo>
                      <a:cubicBezTo>
                        <a:pt x="17" y="105"/>
                        <a:pt x="17" y="104"/>
                        <a:pt x="17" y="104"/>
                      </a:cubicBezTo>
                      <a:cubicBezTo>
                        <a:pt x="17" y="104"/>
                        <a:pt x="17" y="104"/>
                        <a:pt x="17" y="104"/>
                      </a:cubicBezTo>
                      <a:cubicBezTo>
                        <a:pt x="17" y="104"/>
                        <a:pt x="17" y="104"/>
                        <a:pt x="17" y="104"/>
                      </a:cubicBezTo>
                      <a:cubicBezTo>
                        <a:pt x="17" y="104"/>
                        <a:pt x="17" y="104"/>
                        <a:pt x="17" y="104"/>
                      </a:cubicBezTo>
                      <a:cubicBezTo>
                        <a:pt x="17" y="104"/>
                        <a:pt x="17" y="104"/>
                        <a:pt x="17" y="104"/>
                      </a:cubicBezTo>
                      <a:cubicBezTo>
                        <a:pt x="16" y="104"/>
                        <a:pt x="16" y="104"/>
                        <a:pt x="16" y="104"/>
                      </a:cubicBezTo>
                      <a:cubicBezTo>
                        <a:pt x="16" y="104"/>
                        <a:pt x="16" y="104"/>
                        <a:pt x="16" y="104"/>
                      </a:cubicBezTo>
                      <a:cubicBezTo>
                        <a:pt x="16" y="104"/>
                        <a:pt x="16" y="104"/>
                        <a:pt x="16" y="104"/>
                      </a:cubicBezTo>
                      <a:cubicBezTo>
                        <a:pt x="16" y="104"/>
                        <a:pt x="16" y="104"/>
                        <a:pt x="16" y="104"/>
                      </a:cubicBezTo>
                      <a:cubicBezTo>
                        <a:pt x="16" y="104"/>
                        <a:pt x="16" y="104"/>
                        <a:pt x="16" y="104"/>
                      </a:cubicBezTo>
                      <a:cubicBezTo>
                        <a:pt x="16" y="104"/>
                        <a:pt x="16" y="104"/>
                        <a:pt x="16" y="104"/>
                      </a:cubicBezTo>
                      <a:cubicBezTo>
                        <a:pt x="16" y="104"/>
                        <a:pt x="16" y="104"/>
                        <a:pt x="16" y="104"/>
                      </a:cubicBezTo>
                      <a:cubicBezTo>
                        <a:pt x="16" y="104"/>
                        <a:pt x="16" y="104"/>
                        <a:pt x="16" y="104"/>
                      </a:cubicBezTo>
                      <a:cubicBezTo>
                        <a:pt x="16" y="104"/>
                        <a:pt x="16" y="104"/>
                        <a:pt x="16" y="104"/>
                      </a:cubicBezTo>
                      <a:cubicBezTo>
                        <a:pt x="16" y="104"/>
                        <a:pt x="16" y="104"/>
                        <a:pt x="16" y="104"/>
                      </a:cubicBezTo>
                      <a:cubicBezTo>
                        <a:pt x="16" y="104"/>
                        <a:pt x="16" y="104"/>
                        <a:pt x="16" y="104"/>
                      </a:cubicBezTo>
                      <a:cubicBezTo>
                        <a:pt x="15" y="104"/>
                        <a:pt x="16" y="104"/>
                        <a:pt x="16" y="104"/>
                      </a:cubicBezTo>
                      <a:cubicBezTo>
                        <a:pt x="16" y="104"/>
                        <a:pt x="16" y="104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5"/>
                        <a:pt x="16" y="105"/>
                        <a:pt x="16" y="106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7" y="106"/>
                        <a:pt x="17" y="106"/>
                        <a:pt x="17" y="106"/>
                      </a:cubicBezTo>
                      <a:cubicBezTo>
                        <a:pt x="17" y="106"/>
                        <a:pt x="17" y="106"/>
                        <a:pt x="17" y="106"/>
                      </a:cubicBezTo>
                      <a:cubicBezTo>
                        <a:pt x="17" y="106"/>
                        <a:pt x="17" y="106"/>
                        <a:pt x="17" y="106"/>
                      </a:cubicBezTo>
                      <a:cubicBezTo>
                        <a:pt x="17" y="106"/>
                        <a:pt x="17" y="106"/>
                        <a:pt x="17" y="106"/>
                      </a:cubicBezTo>
                      <a:cubicBezTo>
                        <a:pt x="17" y="106"/>
                        <a:pt x="17" y="106"/>
                        <a:pt x="17" y="106"/>
                      </a:cubicBezTo>
                      <a:cubicBezTo>
                        <a:pt x="17" y="106"/>
                        <a:pt x="17" y="106"/>
                        <a:pt x="17" y="106"/>
                      </a:cubicBezTo>
                      <a:cubicBezTo>
                        <a:pt x="17" y="106"/>
                        <a:pt x="17" y="106"/>
                        <a:pt x="17" y="107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17" y="107"/>
                        <a:pt x="17" y="106"/>
                        <a:pt x="17" y="106"/>
                      </a:cubicBezTo>
                      <a:cubicBezTo>
                        <a:pt x="17" y="106"/>
                        <a:pt x="17" y="106"/>
                        <a:pt x="17" y="106"/>
                      </a:cubicBezTo>
                      <a:cubicBezTo>
                        <a:pt x="17" y="106"/>
                        <a:pt x="17" y="107"/>
                        <a:pt x="17" y="107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17" y="107"/>
                        <a:pt x="18" y="107"/>
                        <a:pt x="18" y="107"/>
                      </a:cubicBezTo>
                      <a:cubicBezTo>
                        <a:pt x="18" y="107"/>
                        <a:pt x="17" y="107"/>
                        <a:pt x="17" y="107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17" y="107"/>
                        <a:pt x="17" y="108"/>
                        <a:pt x="18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8" y="108"/>
                        <a:pt x="18" y="109"/>
                        <a:pt x="18" y="109"/>
                      </a:cubicBezTo>
                      <a:cubicBezTo>
                        <a:pt x="18" y="109"/>
                        <a:pt x="18" y="109"/>
                        <a:pt x="18" y="109"/>
                      </a:cubicBezTo>
                      <a:cubicBezTo>
                        <a:pt x="18" y="109"/>
                        <a:pt x="18" y="109"/>
                        <a:pt x="18" y="109"/>
                      </a:cubicBezTo>
                      <a:cubicBezTo>
                        <a:pt x="18" y="109"/>
                        <a:pt x="18" y="109"/>
                        <a:pt x="18" y="109"/>
                      </a:cubicBezTo>
                      <a:cubicBezTo>
                        <a:pt x="18" y="109"/>
                        <a:pt x="18" y="109"/>
                        <a:pt x="18" y="109"/>
                      </a:cubicBezTo>
                      <a:cubicBezTo>
                        <a:pt x="18" y="109"/>
                        <a:pt x="18" y="109"/>
                        <a:pt x="18" y="109"/>
                      </a:cubicBezTo>
                      <a:cubicBezTo>
                        <a:pt x="18" y="109"/>
                        <a:pt x="18" y="109"/>
                        <a:pt x="18" y="110"/>
                      </a:cubicBezTo>
                      <a:cubicBezTo>
                        <a:pt x="18" y="110"/>
                        <a:pt x="18" y="110"/>
                        <a:pt x="17" y="110"/>
                      </a:cubicBezTo>
                      <a:cubicBezTo>
                        <a:pt x="17" y="110"/>
                        <a:pt x="17" y="110"/>
                        <a:pt x="17" y="110"/>
                      </a:cubicBezTo>
                      <a:cubicBezTo>
                        <a:pt x="17" y="110"/>
                        <a:pt x="17" y="110"/>
                        <a:pt x="17" y="110"/>
                      </a:cubicBezTo>
                      <a:cubicBezTo>
                        <a:pt x="17" y="110"/>
                        <a:pt x="17" y="110"/>
                        <a:pt x="17" y="110"/>
                      </a:cubicBezTo>
                      <a:cubicBezTo>
                        <a:pt x="17" y="110"/>
                        <a:pt x="17" y="111"/>
                        <a:pt x="17" y="111"/>
                      </a:cubicBezTo>
                      <a:cubicBezTo>
                        <a:pt x="17" y="111"/>
                        <a:pt x="17" y="111"/>
                        <a:pt x="17" y="111"/>
                      </a:cubicBezTo>
                      <a:cubicBezTo>
                        <a:pt x="17" y="111"/>
                        <a:pt x="17" y="111"/>
                        <a:pt x="17" y="111"/>
                      </a:cubicBezTo>
                      <a:cubicBezTo>
                        <a:pt x="17" y="111"/>
                        <a:pt x="17" y="111"/>
                        <a:pt x="17" y="111"/>
                      </a:cubicBezTo>
                      <a:cubicBezTo>
                        <a:pt x="17" y="111"/>
                        <a:pt x="17" y="111"/>
                        <a:pt x="17" y="111"/>
                      </a:cubicBezTo>
                      <a:cubicBezTo>
                        <a:pt x="17" y="111"/>
                        <a:pt x="17" y="111"/>
                        <a:pt x="17" y="111"/>
                      </a:cubicBezTo>
                      <a:cubicBezTo>
                        <a:pt x="17" y="111"/>
                        <a:pt x="17" y="111"/>
                        <a:pt x="17" y="111"/>
                      </a:cubicBezTo>
                      <a:cubicBezTo>
                        <a:pt x="17" y="111"/>
                        <a:pt x="17" y="111"/>
                        <a:pt x="17" y="112"/>
                      </a:cubicBezTo>
                      <a:cubicBezTo>
                        <a:pt x="17" y="112"/>
                        <a:pt x="17" y="112"/>
                        <a:pt x="17" y="112"/>
                      </a:cubicBezTo>
                      <a:cubicBezTo>
                        <a:pt x="17" y="112"/>
                        <a:pt x="17" y="112"/>
                        <a:pt x="17" y="112"/>
                      </a:cubicBezTo>
                      <a:cubicBezTo>
                        <a:pt x="17" y="112"/>
                        <a:pt x="17" y="112"/>
                        <a:pt x="17" y="112"/>
                      </a:cubicBezTo>
                      <a:cubicBezTo>
                        <a:pt x="17" y="112"/>
                        <a:pt x="17" y="112"/>
                        <a:pt x="17" y="112"/>
                      </a:cubicBezTo>
                      <a:cubicBezTo>
                        <a:pt x="17" y="112"/>
                        <a:pt x="17" y="112"/>
                        <a:pt x="17" y="112"/>
                      </a:cubicBezTo>
                      <a:cubicBezTo>
                        <a:pt x="17" y="112"/>
                        <a:pt x="17" y="112"/>
                        <a:pt x="17" y="112"/>
                      </a:cubicBezTo>
                      <a:cubicBezTo>
                        <a:pt x="17" y="112"/>
                        <a:pt x="17" y="112"/>
                        <a:pt x="17" y="112"/>
                      </a:cubicBezTo>
                      <a:cubicBezTo>
                        <a:pt x="17" y="112"/>
                        <a:pt x="17" y="112"/>
                        <a:pt x="17" y="112"/>
                      </a:cubicBezTo>
                      <a:cubicBezTo>
                        <a:pt x="17" y="112"/>
                        <a:pt x="17" y="112"/>
                        <a:pt x="17" y="112"/>
                      </a:cubicBezTo>
                      <a:cubicBezTo>
                        <a:pt x="17" y="112"/>
                        <a:pt x="17" y="112"/>
                        <a:pt x="18" y="112"/>
                      </a:cubicBezTo>
                      <a:cubicBezTo>
                        <a:pt x="18" y="112"/>
                        <a:pt x="18" y="112"/>
                        <a:pt x="18" y="112"/>
                      </a:cubicBezTo>
                      <a:cubicBezTo>
                        <a:pt x="18" y="112"/>
                        <a:pt x="18" y="112"/>
                        <a:pt x="18" y="112"/>
                      </a:cubicBezTo>
                      <a:cubicBezTo>
                        <a:pt x="18" y="112"/>
                        <a:pt x="18" y="113"/>
                        <a:pt x="18" y="113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18" y="113"/>
                        <a:pt x="18" y="113"/>
                        <a:pt x="18" y="114"/>
                      </a:cubicBezTo>
                      <a:cubicBezTo>
                        <a:pt x="18" y="114"/>
                        <a:pt x="18" y="114"/>
                        <a:pt x="18" y="114"/>
                      </a:cubicBezTo>
                      <a:cubicBezTo>
                        <a:pt x="18" y="114"/>
                        <a:pt x="18" y="114"/>
                        <a:pt x="18" y="114"/>
                      </a:cubicBezTo>
                      <a:cubicBezTo>
                        <a:pt x="18" y="114"/>
                        <a:pt x="18" y="114"/>
                        <a:pt x="18" y="114"/>
                      </a:cubicBezTo>
                      <a:cubicBezTo>
                        <a:pt x="18" y="114"/>
                        <a:pt x="18" y="114"/>
                        <a:pt x="18" y="114"/>
                      </a:cubicBezTo>
                      <a:cubicBezTo>
                        <a:pt x="18" y="114"/>
                        <a:pt x="18" y="114"/>
                        <a:pt x="18" y="114"/>
                      </a:cubicBezTo>
                      <a:cubicBezTo>
                        <a:pt x="18" y="114"/>
                        <a:pt x="18" y="114"/>
                        <a:pt x="18" y="114"/>
                      </a:cubicBezTo>
                      <a:cubicBezTo>
                        <a:pt x="18" y="114"/>
                        <a:pt x="19" y="114"/>
                        <a:pt x="19" y="114"/>
                      </a:cubicBezTo>
                      <a:cubicBezTo>
                        <a:pt x="19" y="114"/>
                        <a:pt x="18" y="114"/>
                        <a:pt x="18" y="114"/>
                      </a:cubicBezTo>
                      <a:cubicBezTo>
                        <a:pt x="18" y="115"/>
                        <a:pt x="18" y="115"/>
                        <a:pt x="18" y="115"/>
                      </a:cubicBezTo>
                      <a:cubicBezTo>
                        <a:pt x="18" y="115"/>
                        <a:pt x="18" y="115"/>
                        <a:pt x="18" y="115"/>
                      </a:cubicBezTo>
                      <a:cubicBezTo>
                        <a:pt x="18" y="115"/>
                        <a:pt x="18" y="115"/>
                        <a:pt x="18" y="115"/>
                      </a:cubicBezTo>
                      <a:cubicBezTo>
                        <a:pt x="18" y="115"/>
                        <a:pt x="18" y="115"/>
                        <a:pt x="18" y="115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ubicBezTo>
                        <a:pt x="19" y="116"/>
                        <a:pt x="19" y="115"/>
                        <a:pt x="19" y="115"/>
                      </a:cubicBez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19" y="115"/>
                        <a:pt x="19" y="115"/>
                        <a:pt x="20" y="115"/>
                      </a:cubicBezTo>
                      <a:cubicBezTo>
                        <a:pt x="20" y="115"/>
                        <a:pt x="20" y="115"/>
                        <a:pt x="20" y="115"/>
                      </a:cubicBezTo>
                      <a:cubicBezTo>
                        <a:pt x="20" y="115"/>
                        <a:pt x="20" y="114"/>
                        <a:pt x="20" y="114"/>
                      </a:cubicBezTo>
                      <a:cubicBezTo>
                        <a:pt x="20" y="114"/>
                        <a:pt x="20" y="114"/>
                        <a:pt x="20" y="114"/>
                      </a:cubicBezTo>
                      <a:cubicBezTo>
                        <a:pt x="20" y="114"/>
                        <a:pt x="20" y="114"/>
                        <a:pt x="20" y="114"/>
                      </a:cubicBezTo>
                      <a:cubicBezTo>
                        <a:pt x="19" y="114"/>
                        <a:pt x="19" y="114"/>
                        <a:pt x="20" y="114"/>
                      </a:cubicBezTo>
                      <a:cubicBezTo>
                        <a:pt x="20" y="114"/>
                        <a:pt x="20" y="113"/>
                        <a:pt x="20" y="113"/>
                      </a:cubicBezTo>
                      <a:cubicBezTo>
                        <a:pt x="20" y="113"/>
                        <a:pt x="20" y="113"/>
                        <a:pt x="19" y="113"/>
                      </a:cubicBezTo>
                      <a:cubicBezTo>
                        <a:pt x="19" y="113"/>
                        <a:pt x="19" y="113"/>
                        <a:pt x="19" y="113"/>
                      </a:cubicBezTo>
                      <a:cubicBezTo>
                        <a:pt x="19" y="113"/>
                        <a:pt x="19" y="113"/>
                        <a:pt x="19" y="113"/>
                      </a:cubicBezTo>
                      <a:cubicBezTo>
                        <a:pt x="19" y="113"/>
                        <a:pt x="19" y="113"/>
                        <a:pt x="19" y="113"/>
                      </a:cubicBezTo>
                      <a:cubicBezTo>
                        <a:pt x="19" y="113"/>
                        <a:pt x="19" y="113"/>
                        <a:pt x="19" y="113"/>
                      </a:cubicBezTo>
                      <a:cubicBezTo>
                        <a:pt x="19" y="113"/>
                        <a:pt x="19" y="113"/>
                        <a:pt x="19" y="113"/>
                      </a:cubicBezTo>
                      <a:cubicBezTo>
                        <a:pt x="19" y="113"/>
                        <a:pt x="19" y="113"/>
                        <a:pt x="19" y="113"/>
                      </a:cubicBezTo>
                      <a:cubicBezTo>
                        <a:pt x="19" y="113"/>
                        <a:pt x="19" y="113"/>
                        <a:pt x="19" y="113"/>
                      </a:cubicBezTo>
                      <a:cubicBezTo>
                        <a:pt x="19" y="113"/>
                        <a:pt x="19" y="113"/>
                        <a:pt x="19" y="113"/>
                      </a:cubicBezTo>
                      <a:cubicBezTo>
                        <a:pt x="19" y="113"/>
                        <a:pt x="19" y="113"/>
                        <a:pt x="19" y="113"/>
                      </a:cubicBezTo>
                      <a:cubicBezTo>
                        <a:pt x="19" y="113"/>
                        <a:pt x="19" y="113"/>
                        <a:pt x="19" y="113"/>
                      </a:cubicBezTo>
                      <a:cubicBezTo>
                        <a:pt x="19" y="113"/>
                        <a:pt x="19" y="113"/>
                        <a:pt x="19" y="113"/>
                      </a:cubicBezTo>
                      <a:cubicBezTo>
                        <a:pt x="19" y="113"/>
                        <a:pt x="19" y="113"/>
                        <a:pt x="19" y="113"/>
                      </a:cubicBezTo>
                      <a:cubicBezTo>
                        <a:pt x="19" y="113"/>
                        <a:pt x="19" y="113"/>
                        <a:pt x="19" y="113"/>
                      </a:cubicBezTo>
                      <a:cubicBezTo>
                        <a:pt x="19" y="113"/>
                        <a:pt x="19" y="113"/>
                        <a:pt x="19" y="113"/>
                      </a:cubicBezTo>
                      <a:cubicBezTo>
                        <a:pt x="19" y="113"/>
                        <a:pt x="19" y="113"/>
                        <a:pt x="19" y="113"/>
                      </a:cubicBezTo>
                      <a:cubicBezTo>
                        <a:pt x="19" y="113"/>
                        <a:pt x="19" y="113"/>
                        <a:pt x="19" y="113"/>
                      </a:cubicBezTo>
                      <a:cubicBezTo>
                        <a:pt x="19" y="113"/>
                        <a:pt x="19" y="113"/>
                        <a:pt x="19" y="113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18" y="113"/>
                        <a:pt x="18" y="113"/>
                        <a:pt x="18" y="112"/>
                      </a:cubicBezTo>
                      <a:cubicBezTo>
                        <a:pt x="18" y="112"/>
                        <a:pt x="19" y="112"/>
                        <a:pt x="19" y="112"/>
                      </a:cubicBezTo>
                      <a:cubicBezTo>
                        <a:pt x="19" y="112"/>
                        <a:pt x="19" y="112"/>
                        <a:pt x="19" y="112"/>
                      </a:cubicBezTo>
                      <a:cubicBezTo>
                        <a:pt x="18" y="112"/>
                        <a:pt x="18" y="112"/>
                        <a:pt x="18" y="112"/>
                      </a:cubicBezTo>
                      <a:cubicBezTo>
                        <a:pt x="19" y="112"/>
                        <a:pt x="19" y="112"/>
                        <a:pt x="19" y="112"/>
                      </a:cubicBezTo>
                      <a:cubicBezTo>
                        <a:pt x="19" y="112"/>
                        <a:pt x="19" y="112"/>
                        <a:pt x="19" y="112"/>
                      </a:cubicBezTo>
                      <a:cubicBezTo>
                        <a:pt x="19" y="112"/>
                        <a:pt x="19" y="112"/>
                        <a:pt x="19" y="112"/>
                      </a:cubicBezTo>
                      <a:cubicBezTo>
                        <a:pt x="19" y="111"/>
                        <a:pt x="19" y="111"/>
                        <a:pt x="19" y="111"/>
                      </a:cubicBezTo>
                      <a:cubicBezTo>
                        <a:pt x="19" y="111"/>
                        <a:pt x="19" y="111"/>
                        <a:pt x="19" y="111"/>
                      </a:cubicBezTo>
                      <a:cubicBezTo>
                        <a:pt x="19" y="111"/>
                        <a:pt x="19" y="111"/>
                        <a:pt x="19" y="111"/>
                      </a:cubicBezTo>
                      <a:cubicBezTo>
                        <a:pt x="19" y="111"/>
                        <a:pt x="19" y="111"/>
                        <a:pt x="19" y="111"/>
                      </a:cubicBezTo>
                      <a:cubicBezTo>
                        <a:pt x="19" y="111"/>
                        <a:pt x="19" y="110"/>
                        <a:pt x="19" y="110"/>
                      </a:cubicBezTo>
                      <a:cubicBezTo>
                        <a:pt x="19" y="110"/>
                        <a:pt x="19" y="110"/>
                        <a:pt x="19" y="110"/>
                      </a:cubicBezTo>
                      <a:cubicBezTo>
                        <a:pt x="19" y="109"/>
                        <a:pt x="19" y="109"/>
                        <a:pt x="19" y="109"/>
                      </a:cubicBezTo>
                      <a:cubicBezTo>
                        <a:pt x="19" y="109"/>
                        <a:pt x="19" y="109"/>
                        <a:pt x="19" y="109"/>
                      </a:cubicBezTo>
                      <a:cubicBezTo>
                        <a:pt x="19" y="109"/>
                        <a:pt x="19" y="109"/>
                        <a:pt x="19" y="109"/>
                      </a:cubicBezTo>
                      <a:cubicBezTo>
                        <a:pt x="19" y="109"/>
                        <a:pt x="19" y="109"/>
                        <a:pt x="19" y="108"/>
                      </a:cubicBezTo>
                      <a:cubicBezTo>
                        <a:pt x="19" y="108"/>
                        <a:pt x="19" y="108"/>
                        <a:pt x="19" y="108"/>
                      </a:cubicBezTo>
                      <a:cubicBezTo>
                        <a:pt x="19" y="108"/>
                        <a:pt x="19" y="108"/>
                        <a:pt x="19" y="108"/>
                      </a:cubicBezTo>
                      <a:cubicBezTo>
                        <a:pt x="20" y="108"/>
                        <a:pt x="19" y="108"/>
                        <a:pt x="19" y="107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9" y="107"/>
                        <a:pt x="19" y="107"/>
                        <a:pt x="19" y="106"/>
                      </a:cubicBezTo>
                      <a:cubicBezTo>
                        <a:pt x="19" y="106"/>
                        <a:pt x="19" y="106"/>
                        <a:pt x="19" y="106"/>
                      </a:cubicBezTo>
                      <a:cubicBezTo>
                        <a:pt x="19" y="106"/>
                        <a:pt x="19" y="107"/>
                        <a:pt x="19" y="107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9" y="107"/>
                        <a:pt x="19" y="106"/>
                        <a:pt x="19" y="106"/>
                      </a:cubicBezTo>
                      <a:cubicBezTo>
                        <a:pt x="19" y="106"/>
                        <a:pt x="19" y="106"/>
                        <a:pt x="19" y="106"/>
                      </a:cubicBezTo>
                      <a:cubicBezTo>
                        <a:pt x="19" y="106"/>
                        <a:pt x="19" y="106"/>
                        <a:pt x="19" y="106"/>
                      </a:cubicBezTo>
                      <a:cubicBezTo>
                        <a:pt x="19" y="106"/>
                        <a:pt x="19" y="106"/>
                        <a:pt x="19" y="106"/>
                      </a:cubicBezTo>
                      <a:cubicBezTo>
                        <a:pt x="19" y="106"/>
                        <a:pt x="19" y="106"/>
                        <a:pt x="19" y="106"/>
                      </a:cubicBezTo>
                      <a:cubicBezTo>
                        <a:pt x="19" y="106"/>
                        <a:pt x="19" y="106"/>
                        <a:pt x="19" y="105"/>
                      </a:cubicBezTo>
                      <a:cubicBezTo>
                        <a:pt x="19" y="105"/>
                        <a:pt x="19" y="105"/>
                        <a:pt x="19" y="105"/>
                      </a:cubicBezTo>
                      <a:cubicBezTo>
                        <a:pt x="19" y="105"/>
                        <a:pt x="19" y="105"/>
                        <a:pt x="19" y="105"/>
                      </a:cubicBezTo>
                      <a:cubicBezTo>
                        <a:pt x="19" y="105"/>
                        <a:pt x="19" y="105"/>
                        <a:pt x="19" y="105"/>
                      </a:cubicBezTo>
                      <a:cubicBezTo>
                        <a:pt x="19" y="104"/>
                        <a:pt x="19" y="104"/>
                        <a:pt x="19" y="104"/>
                      </a:cubicBezTo>
                      <a:cubicBezTo>
                        <a:pt x="19" y="104"/>
                        <a:pt x="19" y="104"/>
                        <a:pt x="19" y="104"/>
                      </a:cubicBezTo>
                      <a:cubicBezTo>
                        <a:pt x="19" y="104"/>
                        <a:pt x="19" y="104"/>
                        <a:pt x="19" y="104"/>
                      </a:cubicBezTo>
                      <a:cubicBezTo>
                        <a:pt x="19" y="103"/>
                        <a:pt x="19" y="103"/>
                        <a:pt x="19" y="103"/>
                      </a:cubicBezTo>
                      <a:cubicBezTo>
                        <a:pt x="19" y="103"/>
                        <a:pt x="19" y="103"/>
                        <a:pt x="19" y="103"/>
                      </a:cubicBezTo>
                      <a:cubicBezTo>
                        <a:pt x="19" y="103"/>
                        <a:pt x="19" y="103"/>
                        <a:pt x="19" y="103"/>
                      </a:cubicBezTo>
                      <a:cubicBezTo>
                        <a:pt x="19" y="103"/>
                        <a:pt x="19" y="103"/>
                        <a:pt x="19" y="103"/>
                      </a:cubicBezTo>
                      <a:cubicBezTo>
                        <a:pt x="19" y="103"/>
                        <a:pt x="19" y="103"/>
                        <a:pt x="19" y="103"/>
                      </a:cubicBezTo>
                      <a:cubicBezTo>
                        <a:pt x="19" y="103"/>
                        <a:pt x="19" y="103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19" y="102"/>
                        <a:pt x="19" y="102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0"/>
                      </a:cubicBezTo>
                      <a:cubicBezTo>
                        <a:pt x="19" y="100"/>
                        <a:pt x="19" y="100"/>
                        <a:pt x="19" y="100"/>
                      </a:cubicBezTo>
                      <a:cubicBezTo>
                        <a:pt x="19" y="100"/>
                        <a:pt x="19" y="100"/>
                        <a:pt x="19" y="100"/>
                      </a:cubicBezTo>
                      <a:cubicBezTo>
                        <a:pt x="19" y="100"/>
                        <a:pt x="18" y="100"/>
                        <a:pt x="18" y="100"/>
                      </a:cubicBezTo>
                      <a:cubicBezTo>
                        <a:pt x="18" y="100"/>
                        <a:pt x="18" y="100"/>
                        <a:pt x="18" y="100"/>
                      </a:cubicBezTo>
                      <a:cubicBezTo>
                        <a:pt x="18" y="100"/>
                        <a:pt x="18" y="100"/>
                        <a:pt x="18" y="100"/>
                      </a:cubicBezTo>
                      <a:cubicBezTo>
                        <a:pt x="18" y="99"/>
                        <a:pt x="18" y="99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8"/>
                        <a:pt x="19" y="98"/>
                        <a:pt x="19" y="98"/>
                      </a:cubicBezTo>
                      <a:cubicBezTo>
                        <a:pt x="19" y="98"/>
                        <a:pt x="19" y="98"/>
                        <a:pt x="19" y="98"/>
                      </a:cubicBezTo>
                      <a:cubicBezTo>
                        <a:pt x="19" y="98"/>
                        <a:pt x="19" y="98"/>
                        <a:pt x="19" y="98"/>
                      </a:cubicBezTo>
                      <a:cubicBezTo>
                        <a:pt x="19" y="98"/>
                        <a:pt x="19" y="98"/>
                        <a:pt x="19" y="98"/>
                      </a:cubicBezTo>
                      <a:cubicBezTo>
                        <a:pt x="19" y="98"/>
                        <a:pt x="19" y="98"/>
                        <a:pt x="19" y="98"/>
                      </a:cubicBezTo>
                      <a:cubicBezTo>
                        <a:pt x="19" y="98"/>
                        <a:pt x="19" y="97"/>
                        <a:pt x="19" y="97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19" y="97"/>
                        <a:pt x="19" y="96"/>
                        <a:pt x="19" y="96"/>
                      </a:cubicBezTo>
                      <a:cubicBezTo>
                        <a:pt x="19" y="96"/>
                        <a:pt x="19" y="96"/>
                        <a:pt x="19" y="96"/>
                      </a:cubicBezTo>
                      <a:cubicBezTo>
                        <a:pt x="19" y="96"/>
                        <a:pt x="19" y="96"/>
                        <a:pt x="19" y="96"/>
                      </a:cubicBezTo>
                      <a:cubicBezTo>
                        <a:pt x="19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19" y="96"/>
                        <a:pt x="19" y="96"/>
                        <a:pt x="19" y="96"/>
                      </a:cubicBezTo>
                      <a:cubicBezTo>
                        <a:pt x="19" y="96"/>
                        <a:pt x="19" y="96"/>
                        <a:pt x="19" y="96"/>
                      </a:cubicBezTo>
                      <a:cubicBezTo>
                        <a:pt x="19" y="96"/>
                        <a:pt x="19" y="96"/>
                        <a:pt x="19" y="96"/>
                      </a:cubicBezTo>
                      <a:cubicBezTo>
                        <a:pt x="19" y="96"/>
                        <a:pt x="19" y="96"/>
                        <a:pt x="19" y="96"/>
                      </a:cubicBezTo>
                      <a:cubicBezTo>
                        <a:pt x="19" y="96"/>
                        <a:pt x="19" y="96"/>
                        <a:pt x="19" y="96"/>
                      </a:cubicBezTo>
                      <a:cubicBezTo>
                        <a:pt x="19" y="96"/>
                        <a:pt x="19" y="96"/>
                        <a:pt x="19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5"/>
                        <a:pt x="20" y="95"/>
                      </a:cubicBezTo>
                      <a:cubicBezTo>
                        <a:pt x="20" y="95"/>
                        <a:pt x="20" y="95"/>
                        <a:pt x="20" y="95"/>
                      </a:cubicBezTo>
                      <a:cubicBezTo>
                        <a:pt x="20" y="95"/>
                        <a:pt x="20" y="95"/>
                        <a:pt x="20" y="95"/>
                      </a:cubicBezTo>
                      <a:cubicBezTo>
                        <a:pt x="20" y="95"/>
                        <a:pt x="20" y="95"/>
                        <a:pt x="20" y="95"/>
                      </a:cubicBezTo>
                      <a:cubicBezTo>
                        <a:pt x="20" y="95"/>
                        <a:pt x="20" y="95"/>
                        <a:pt x="20" y="95"/>
                      </a:cubicBezTo>
                      <a:cubicBezTo>
                        <a:pt x="20" y="95"/>
                        <a:pt x="20" y="95"/>
                        <a:pt x="20" y="95"/>
                      </a:cubicBezTo>
                      <a:cubicBezTo>
                        <a:pt x="20" y="95"/>
                        <a:pt x="20" y="95"/>
                        <a:pt x="20" y="95"/>
                      </a:cubicBezTo>
                      <a:cubicBezTo>
                        <a:pt x="20" y="95"/>
                        <a:pt x="20" y="95"/>
                        <a:pt x="20" y="95"/>
                      </a:cubicBezTo>
                      <a:cubicBezTo>
                        <a:pt x="20" y="95"/>
                        <a:pt x="20" y="95"/>
                        <a:pt x="20" y="95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8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8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100"/>
                        <a:pt x="21" y="100"/>
                      </a:cubicBezTo>
                      <a:cubicBezTo>
                        <a:pt x="21" y="100"/>
                        <a:pt x="21" y="100"/>
                        <a:pt x="21" y="100"/>
                      </a:cubicBezTo>
                      <a:cubicBezTo>
                        <a:pt x="21" y="100"/>
                        <a:pt x="21" y="100"/>
                        <a:pt x="21" y="100"/>
                      </a:cubicBezTo>
                      <a:cubicBezTo>
                        <a:pt x="21" y="100"/>
                        <a:pt x="21" y="101"/>
                        <a:pt x="21" y="101"/>
                      </a:cubicBezTo>
                      <a:cubicBezTo>
                        <a:pt x="21" y="101"/>
                        <a:pt x="21" y="101"/>
                        <a:pt x="21" y="101"/>
                      </a:cubicBezTo>
                      <a:cubicBezTo>
                        <a:pt x="21" y="101"/>
                        <a:pt x="20" y="101"/>
                        <a:pt x="21" y="101"/>
                      </a:cubicBezTo>
                      <a:cubicBezTo>
                        <a:pt x="21" y="101"/>
                        <a:pt x="21" y="101"/>
                        <a:pt x="21" y="101"/>
                      </a:cubicBezTo>
                      <a:cubicBezTo>
                        <a:pt x="21" y="101"/>
                        <a:pt x="21" y="101"/>
                        <a:pt x="21" y="101"/>
                      </a:cubicBezTo>
                      <a:cubicBezTo>
                        <a:pt x="21" y="101"/>
                        <a:pt x="21" y="101"/>
                        <a:pt x="21" y="101"/>
                      </a:cubicBezTo>
                      <a:cubicBezTo>
                        <a:pt x="21" y="102"/>
                        <a:pt x="21" y="102"/>
                        <a:pt x="21" y="102"/>
                      </a:cubicBezTo>
                      <a:cubicBezTo>
                        <a:pt x="21" y="102"/>
                        <a:pt x="21" y="102"/>
                        <a:pt x="21" y="102"/>
                      </a:cubicBezTo>
                      <a:cubicBezTo>
                        <a:pt x="21" y="102"/>
                        <a:pt x="21" y="102"/>
                        <a:pt x="21" y="102"/>
                      </a:cubicBezTo>
                      <a:cubicBezTo>
                        <a:pt x="21" y="102"/>
                        <a:pt x="21" y="102"/>
                        <a:pt x="21" y="102"/>
                      </a:cubicBezTo>
                      <a:cubicBezTo>
                        <a:pt x="21" y="102"/>
                        <a:pt x="21" y="102"/>
                        <a:pt x="21" y="102"/>
                      </a:cubicBezTo>
                      <a:cubicBezTo>
                        <a:pt x="21" y="102"/>
                        <a:pt x="21" y="103"/>
                        <a:pt x="21" y="103"/>
                      </a:cubicBezTo>
                      <a:cubicBezTo>
                        <a:pt x="21" y="103"/>
                        <a:pt x="21" y="103"/>
                        <a:pt x="21" y="103"/>
                      </a:cubicBezTo>
                      <a:cubicBezTo>
                        <a:pt x="21" y="103"/>
                        <a:pt x="21" y="103"/>
                        <a:pt x="21" y="103"/>
                      </a:cubicBezTo>
                      <a:cubicBezTo>
                        <a:pt x="21" y="103"/>
                        <a:pt x="21" y="103"/>
                        <a:pt x="21" y="103"/>
                      </a:cubicBezTo>
                      <a:cubicBezTo>
                        <a:pt x="21" y="103"/>
                        <a:pt x="21" y="103"/>
                        <a:pt x="21" y="103"/>
                      </a:cubicBezTo>
                      <a:cubicBezTo>
                        <a:pt x="21" y="103"/>
                        <a:pt x="21" y="103"/>
                        <a:pt x="21" y="103"/>
                      </a:cubicBezTo>
                      <a:cubicBezTo>
                        <a:pt x="21" y="103"/>
                        <a:pt x="21" y="103"/>
                        <a:pt x="21" y="103"/>
                      </a:cubicBezTo>
                      <a:cubicBezTo>
                        <a:pt x="21" y="103"/>
                        <a:pt x="21" y="103"/>
                        <a:pt x="21" y="103"/>
                      </a:cubicBezTo>
                      <a:cubicBezTo>
                        <a:pt x="21" y="103"/>
                        <a:pt x="21" y="103"/>
                        <a:pt x="21" y="103"/>
                      </a:cubicBezTo>
                      <a:cubicBezTo>
                        <a:pt x="21" y="103"/>
                        <a:pt x="21" y="104"/>
                        <a:pt x="21" y="104"/>
                      </a:cubicBezTo>
                      <a:cubicBezTo>
                        <a:pt x="21" y="104"/>
                        <a:pt x="21" y="104"/>
                        <a:pt x="21" y="104"/>
                      </a:cubicBezTo>
                      <a:cubicBezTo>
                        <a:pt x="21" y="104"/>
                        <a:pt x="21" y="104"/>
                        <a:pt x="21" y="104"/>
                      </a:cubicBezTo>
                      <a:cubicBezTo>
                        <a:pt x="21" y="104"/>
                        <a:pt x="21" y="104"/>
                        <a:pt x="21" y="104"/>
                      </a:cubicBezTo>
                      <a:cubicBezTo>
                        <a:pt x="21" y="104"/>
                        <a:pt x="21" y="104"/>
                        <a:pt x="21" y="104"/>
                      </a:cubicBezTo>
                      <a:cubicBezTo>
                        <a:pt x="21" y="104"/>
                        <a:pt x="21" y="104"/>
                        <a:pt x="21" y="104"/>
                      </a:cubicBezTo>
                      <a:cubicBezTo>
                        <a:pt x="21" y="104"/>
                        <a:pt x="21" y="104"/>
                        <a:pt x="21" y="104"/>
                      </a:cubicBezTo>
                      <a:cubicBezTo>
                        <a:pt x="21" y="104"/>
                        <a:pt x="21" y="104"/>
                        <a:pt x="21" y="104"/>
                      </a:cubicBezTo>
                      <a:cubicBezTo>
                        <a:pt x="21" y="104"/>
                        <a:pt x="21" y="104"/>
                        <a:pt x="21" y="104"/>
                      </a:cubicBezTo>
                      <a:cubicBezTo>
                        <a:pt x="21" y="104"/>
                        <a:pt x="21" y="104"/>
                        <a:pt x="21" y="104"/>
                      </a:cubicBezTo>
                      <a:cubicBezTo>
                        <a:pt x="21" y="104"/>
                        <a:pt x="21" y="104"/>
                        <a:pt x="21" y="104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2" y="105"/>
                        <a:pt x="22" y="105"/>
                        <a:pt x="22" y="105"/>
                      </a:cubicBezTo>
                      <a:cubicBezTo>
                        <a:pt x="22" y="105"/>
                        <a:pt x="22" y="105"/>
                        <a:pt x="22" y="105"/>
                      </a:cubicBezTo>
                      <a:cubicBezTo>
                        <a:pt x="22" y="105"/>
                        <a:pt x="22" y="105"/>
                        <a:pt x="22" y="105"/>
                      </a:cubicBezTo>
                      <a:cubicBezTo>
                        <a:pt x="22" y="105"/>
                        <a:pt x="22" y="105"/>
                        <a:pt x="22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6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2" y="106"/>
                        <a:pt x="22" y="106"/>
                        <a:pt x="22" y="106"/>
                      </a:cubicBezTo>
                      <a:cubicBezTo>
                        <a:pt x="22" y="106"/>
                        <a:pt x="22" y="106"/>
                        <a:pt x="22" y="106"/>
                      </a:cubicBezTo>
                      <a:cubicBezTo>
                        <a:pt x="22" y="106"/>
                        <a:pt x="22" y="106"/>
                        <a:pt x="22" y="106"/>
                      </a:cubicBezTo>
                      <a:cubicBezTo>
                        <a:pt x="22" y="106"/>
                        <a:pt x="22" y="106"/>
                        <a:pt x="22" y="106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9"/>
                      </a:cubicBezTo>
                      <a:cubicBezTo>
                        <a:pt x="22" y="109"/>
                        <a:pt x="22" y="109"/>
                        <a:pt x="22" y="109"/>
                      </a:cubicBezTo>
                      <a:cubicBezTo>
                        <a:pt x="22" y="109"/>
                        <a:pt x="22" y="109"/>
                        <a:pt x="22" y="109"/>
                      </a:cubicBezTo>
                      <a:cubicBezTo>
                        <a:pt x="22" y="109"/>
                        <a:pt x="22" y="109"/>
                        <a:pt x="22" y="109"/>
                      </a:cubicBezTo>
                      <a:cubicBezTo>
                        <a:pt x="22" y="109"/>
                        <a:pt x="22" y="109"/>
                        <a:pt x="22" y="109"/>
                      </a:cubicBezTo>
                      <a:cubicBezTo>
                        <a:pt x="22" y="109"/>
                        <a:pt x="22" y="109"/>
                        <a:pt x="22" y="109"/>
                      </a:cubicBezTo>
                      <a:cubicBezTo>
                        <a:pt x="22" y="109"/>
                        <a:pt x="22" y="109"/>
                        <a:pt x="22" y="109"/>
                      </a:cubicBezTo>
                      <a:cubicBezTo>
                        <a:pt x="22" y="109"/>
                        <a:pt x="21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0"/>
                        <a:pt x="22" y="111"/>
                      </a:cubicBezTo>
                      <a:cubicBezTo>
                        <a:pt x="22" y="111"/>
                        <a:pt x="22" y="111"/>
                        <a:pt x="22" y="111"/>
                      </a:cubicBezTo>
                      <a:cubicBezTo>
                        <a:pt x="22" y="111"/>
                        <a:pt x="22" y="111"/>
                        <a:pt x="22" y="111"/>
                      </a:cubicBezTo>
                      <a:cubicBezTo>
                        <a:pt x="22" y="111"/>
                        <a:pt x="22" y="111"/>
                        <a:pt x="22" y="111"/>
                      </a:cubicBezTo>
                      <a:cubicBezTo>
                        <a:pt x="22" y="111"/>
                        <a:pt x="22" y="111"/>
                        <a:pt x="22" y="111"/>
                      </a:cubicBezTo>
                      <a:cubicBezTo>
                        <a:pt x="22" y="111"/>
                        <a:pt x="22" y="111"/>
                        <a:pt x="22" y="111"/>
                      </a:cubicBezTo>
                      <a:cubicBezTo>
                        <a:pt x="22" y="111"/>
                        <a:pt x="22" y="111"/>
                        <a:pt x="22" y="111"/>
                      </a:cubicBezTo>
                      <a:cubicBezTo>
                        <a:pt x="22" y="111"/>
                        <a:pt x="22" y="111"/>
                        <a:pt x="22" y="111"/>
                      </a:cubicBezTo>
                      <a:cubicBezTo>
                        <a:pt x="22" y="111"/>
                        <a:pt x="22" y="111"/>
                        <a:pt x="22" y="111"/>
                      </a:cubicBezTo>
                      <a:cubicBezTo>
                        <a:pt x="22" y="111"/>
                        <a:pt x="22" y="111"/>
                        <a:pt x="22" y="111"/>
                      </a:cubicBezTo>
                      <a:cubicBezTo>
                        <a:pt x="22" y="111"/>
                        <a:pt x="22" y="111"/>
                        <a:pt x="22" y="111"/>
                      </a:cubicBezTo>
                      <a:cubicBezTo>
                        <a:pt x="23" y="111"/>
                        <a:pt x="23" y="111"/>
                        <a:pt x="23" y="111"/>
                      </a:cubicBezTo>
                      <a:cubicBezTo>
                        <a:pt x="23" y="111"/>
                        <a:pt x="23" y="111"/>
                        <a:pt x="23" y="111"/>
                      </a:cubicBezTo>
                      <a:cubicBezTo>
                        <a:pt x="23" y="111"/>
                        <a:pt x="23" y="111"/>
                        <a:pt x="23" y="111"/>
                      </a:cubicBezTo>
                      <a:cubicBezTo>
                        <a:pt x="23" y="111"/>
                        <a:pt x="23" y="111"/>
                        <a:pt x="23" y="111"/>
                      </a:cubicBezTo>
                      <a:cubicBezTo>
                        <a:pt x="23" y="111"/>
                        <a:pt x="23" y="111"/>
                        <a:pt x="23" y="111"/>
                      </a:cubicBezTo>
                      <a:cubicBezTo>
                        <a:pt x="23" y="112"/>
                        <a:pt x="23" y="112"/>
                        <a:pt x="23" y="112"/>
                      </a:cubicBezTo>
                      <a:cubicBezTo>
                        <a:pt x="23" y="112"/>
                        <a:pt x="23" y="112"/>
                        <a:pt x="23" y="112"/>
                      </a:cubicBezTo>
                      <a:cubicBezTo>
                        <a:pt x="23" y="112"/>
                        <a:pt x="23" y="112"/>
                        <a:pt x="23" y="112"/>
                      </a:cubicBezTo>
                      <a:cubicBezTo>
                        <a:pt x="23" y="112"/>
                        <a:pt x="23" y="112"/>
                        <a:pt x="23" y="112"/>
                      </a:cubicBezTo>
                      <a:cubicBezTo>
                        <a:pt x="23" y="112"/>
                        <a:pt x="23" y="112"/>
                        <a:pt x="23" y="112"/>
                      </a:cubicBezTo>
                      <a:cubicBezTo>
                        <a:pt x="23" y="112"/>
                        <a:pt x="23" y="112"/>
                        <a:pt x="23" y="112"/>
                      </a:cubicBezTo>
                      <a:cubicBezTo>
                        <a:pt x="23" y="112"/>
                        <a:pt x="23" y="112"/>
                        <a:pt x="23" y="112"/>
                      </a:cubicBezTo>
                      <a:cubicBezTo>
                        <a:pt x="23" y="112"/>
                        <a:pt x="23" y="112"/>
                        <a:pt x="23" y="112"/>
                      </a:cubicBezTo>
                      <a:cubicBezTo>
                        <a:pt x="23" y="112"/>
                        <a:pt x="23" y="112"/>
                        <a:pt x="23" y="112"/>
                      </a:cubicBezTo>
                      <a:cubicBezTo>
                        <a:pt x="23" y="112"/>
                        <a:pt x="23" y="113"/>
                        <a:pt x="23" y="113"/>
                      </a:cubicBezTo>
                      <a:cubicBezTo>
                        <a:pt x="23" y="113"/>
                        <a:pt x="23" y="113"/>
                        <a:pt x="23" y="113"/>
                      </a:cubicBezTo>
                      <a:cubicBezTo>
                        <a:pt x="23" y="113"/>
                        <a:pt x="23" y="113"/>
                        <a:pt x="23" y="113"/>
                      </a:cubicBezTo>
                      <a:cubicBezTo>
                        <a:pt x="23" y="113"/>
                        <a:pt x="23" y="113"/>
                        <a:pt x="23" y="113"/>
                      </a:cubicBezTo>
                      <a:cubicBezTo>
                        <a:pt x="23" y="113"/>
                        <a:pt x="23" y="113"/>
                        <a:pt x="23" y="113"/>
                      </a:cubicBezTo>
                      <a:cubicBezTo>
                        <a:pt x="23" y="113"/>
                        <a:pt x="23" y="113"/>
                        <a:pt x="23" y="113"/>
                      </a:cubicBezTo>
                      <a:cubicBezTo>
                        <a:pt x="23" y="113"/>
                        <a:pt x="23" y="113"/>
                        <a:pt x="23" y="113"/>
                      </a:cubicBezTo>
                      <a:cubicBezTo>
                        <a:pt x="23" y="113"/>
                        <a:pt x="23" y="113"/>
                        <a:pt x="23" y="113"/>
                      </a:cubicBezTo>
                      <a:cubicBezTo>
                        <a:pt x="23" y="113"/>
                        <a:pt x="23" y="113"/>
                        <a:pt x="23" y="113"/>
                      </a:cubicBezTo>
                      <a:cubicBezTo>
                        <a:pt x="23" y="113"/>
                        <a:pt x="23" y="113"/>
                        <a:pt x="23" y="113"/>
                      </a:cubicBezTo>
                      <a:cubicBezTo>
                        <a:pt x="23" y="114"/>
                        <a:pt x="23" y="114"/>
                        <a:pt x="23" y="114"/>
                      </a:cubicBezTo>
                      <a:cubicBezTo>
                        <a:pt x="23" y="114"/>
                        <a:pt x="23" y="114"/>
                        <a:pt x="23" y="114"/>
                      </a:cubicBezTo>
                      <a:cubicBezTo>
                        <a:pt x="23" y="114"/>
                        <a:pt x="23" y="114"/>
                        <a:pt x="23" y="114"/>
                      </a:cubicBezTo>
                      <a:cubicBezTo>
                        <a:pt x="23" y="114"/>
                        <a:pt x="23" y="114"/>
                        <a:pt x="23" y="114"/>
                      </a:cubicBezTo>
                      <a:cubicBezTo>
                        <a:pt x="23" y="114"/>
                        <a:pt x="23" y="114"/>
                        <a:pt x="24" y="114"/>
                      </a:cubicBezTo>
                      <a:cubicBezTo>
                        <a:pt x="24" y="114"/>
                        <a:pt x="24" y="115"/>
                        <a:pt x="24" y="115"/>
                      </a:cubicBezTo>
                      <a:cubicBezTo>
                        <a:pt x="24" y="115"/>
                        <a:pt x="24" y="115"/>
                        <a:pt x="24" y="115"/>
                      </a:cubicBezTo>
                      <a:cubicBezTo>
                        <a:pt x="24" y="115"/>
                        <a:pt x="24" y="115"/>
                        <a:pt x="24" y="115"/>
                      </a:cubicBezTo>
                      <a:cubicBezTo>
                        <a:pt x="24" y="115"/>
                        <a:pt x="24" y="115"/>
                        <a:pt x="24" y="115"/>
                      </a:cubicBezTo>
                      <a:cubicBezTo>
                        <a:pt x="24" y="115"/>
                        <a:pt x="24" y="115"/>
                        <a:pt x="24" y="115"/>
                      </a:cubicBezTo>
                      <a:cubicBezTo>
                        <a:pt x="24" y="115"/>
                        <a:pt x="24" y="115"/>
                        <a:pt x="24" y="115"/>
                      </a:cubicBezTo>
                      <a:cubicBezTo>
                        <a:pt x="24" y="115"/>
                        <a:pt x="24" y="115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7"/>
                        <a:pt x="24" y="117"/>
                      </a:cubicBezTo>
                      <a:cubicBezTo>
                        <a:pt x="24" y="117"/>
                        <a:pt x="24" y="117"/>
                        <a:pt x="24" y="117"/>
                      </a:cubicBezTo>
                      <a:cubicBezTo>
                        <a:pt x="24" y="117"/>
                        <a:pt x="24" y="117"/>
                        <a:pt x="24" y="117"/>
                      </a:cubicBezTo>
                      <a:cubicBezTo>
                        <a:pt x="24" y="117"/>
                        <a:pt x="24" y="117"/>
                        <a:pt x="24" y="117"/>
                      </a:cubicBezTo>
                      <a:cubicBezTo>
                        <a:pt x="24" y="117"/>
                        <a:pt x="24" y="117"/>
                        <a:pt x="24" y="117"/>
                      </a:cubicBezTo>
                      <a:cubicBezTo>
                        <a:pt x="24" y="117"/>
                        <a:pt x="24" y="117"/>
                        <a:pt x="24" y="117"/>
                      </a:cubicBezTo>
                      <a:cubicBezTo>
                        <a:pt x="24" y="117"/>
                        <a:pt x="24" y="117"/>
                        <a:pt x="24" y="117"/>
                      </a:cubicBezTo>
                      <a:cubicBezTo>
                        <a:pt x="24" y="117"/>
                        <a:pt x="24" y="117"/>
                        <a:pt x="24" y="117"/>
                      </a:cubicBezTo>
                      <a:cubicBezTo>
                        <a:pt x="24" y="117"/>
                        <a:pt x="24" y="117"/>
                        <a:pt x="24" y="117"/>
                      </a:cubicBezTo>
                      <a:cubicBezTo>
                        <a:pt x="24" y="117"/>
                        <a:pt x="24" y="117"/>
                        <a:pt x="24" y="117"/>
                      </a:cubicBezTo>
                      <a:cubicBezTo>
                        <a:pt x="24" y="117"/>
                        <a:pt x="24" y="117"/>
                        <a:pt x="24" y="117"/>
                      </a:cubicBezTo>
                      <a:cubicBezTo>
                        <a:pt x="24" y="117"/>
                        <a:pt x="24" y="117"/>
                        <a:pt x="24" y="117"/>
                      </a:cubicBezTo>
                      <a:cubicBezTo>
                        <a:pt x="24" y="118"/>
                        <a:pt x="24" y="118"/>
                        <a:pt x="24" y="118"/>
                      </a:cubicBezTo>
                      <a:cubicBezTo>
                        <a:pt x="24" y="118"/>
                        <a:pt x="24" y="118"/>
                        <a:pt x="24" y="118"/>
                      </a:cubicBezTo>
                      <a:cubicBezTo>
                        <a:pt x="24" y="118"/>
                        <a:pt x="24" y="118"/>
                        <a:pt x="24" y="118"/>
                      </a:cubicBezTo>
                      <a:cubicBezTo>
                        <a:pt x="24" y="118"/>
                        <a:pt x="24" y="118"/>
                        <a:pt x="24" y="119"/>
                      </a:cubicBezTo>
                      <a:cubicBezTo>
                        <a:pt x="24" y="119"/>
                        <a:pt x="24" y="119"/>
                        <a:pt x="24" y="119"/>
                      </a:cubicBezTo>
                      <a:cubicBezTo>
                        <a:pt x="24" y="119"/>
                        <a:pt x="24" y="119"/>
                        <a:pt x="24" y="119"/>
                      </a:cubicBezTo>
                      <a:cubicBezTo>
                        <a:pt x="24" y="119"/>
                        <a:pt x="24" y="119"/>
                        <a:pt x="24" y="119"/>
                      </a:cubicBezTo>
                      <a:cubicBezTo>
                        <a:pt x="24" y="120"/>
                        <a:pt x="24" y="120"/>
                        <a:pt x="24" y="120"/>
                      </a:cubicBezTo>
                      <a:cubicBezTo>
                        <a:pt x="24" y="120"/>
                        <a:pt x="24" y="120"/>
                        <a:pt x="24" y="120"/>
                      </a:cubicBezTo>
                      <a:cubicBezTo>
                        <a:pt x="24" y="120"/>
                        <a:pt x="24" y="120"/>
                        <a:pt x="24" y="120"/>
                      </a:cubicBezTo>
                      <a:cubicBezTo>
                        <a:pt x="24" y="120"/>
                        <a:pt x="24" y="120"/>
                        <a:pt x="24" y="120"/>
                      </a:cubicBezTo>
                      <a:cubicBezTo>
                        <a:pt x="24" y="120"/>
                        <a:pt x="23" y="120"/>
                        <a:pt x="23" y="120"/>
                      </a:cubicBezTo>
                      <a:cubicBezTo>
                        <a:pt x="23" y="121"/>
                        <a:pt x="23" y="121"/>
                        <a:pt x="23" y="121"/>
                      </a:cubicBezTo>
                      <a:cubicBezTo>
                        <a:pt x="23" y="121"/>
                        <a:pt x="23" y="121"/>
                        <a:pt x="23" y="121"/>
                      </a:cubicBezTo>
                      <a:cubicBezTo>
                        <a:pt x="24" y="121"/>
                        <a:pt x="24" y="121"/>
                        <a:pt x="24" y="121"/>
                      </a:cubicBezTo>
                      <a:cubicBezTo>
                        <a:pt x="24" y="121"/>
                        <a:pt x="24" y="121"/>
                        <a:pt x="24" y="121"/>
                      </a:cubicBezTo>
                      <a:cubicBezTo>
                        <a:pt x="24" y="121"/>
                        <a:pt x="24" y="121"/>
                        <a:pt x="24" y="121"/>
                      </a:cubicBezTo>
                      <a:cubicBezTo>
                        <a:pt x="24" y="121"/>
                        <a:pt x="24" y="122"/>
                        <a:pt x="23" y="122"/>
                      </a:cubicBezTo>
                      <a:cubicBezTo>
                        <a:pt x="23" y="122"/>
                        <a:pt x="23" y="122"/>
                        <a:pt x="23" y="122"/>
                      </a:cubicBezTo>
                      <a:cubicBezTo>
                        <a:pt x="23" y="122"/>
                        <a:pt x="23" y="122"/>
                        <a:pt x="23" y="122"/>
                      </a:cubicBezTo>
                      <a:cubicBezTo>
                        <a:pt x="23" y="122"/>
                        <a:pt x="23" y="122"/>
                        <a:pt x="23" y="122"/>
                      </a:cubicBezTo>
                      <a:cubicBezTo>
                        <a:pt x="23" y="121"/>
                        <a:pt x="23" y="121"/>
                        <a:pt x="23" y="121"/>
                      </a:cubicBezTo>
                      <a:cubicBezTo>
                        <a:pt x="23" y="121"/>
                        <a:pt x="23" y="121"/>
                        <a:pt x="23" y="122"/>
                      </a:cubicBezTo>
                      <a:cubicBezTo>
                        <a:pt x="23" y="122"/>
                        <a:pt x="23" y="122"/>
                        <a:pt x="23" y="122"/>
                      </a:cubicBezTo>
                      <a:cubicBezTo>
                        <a:pt x="23" y="122"/>
                        <a:pt x="23" y="122"/>
                        <a:pt x="23" y="122"/>
                      </a:cubicBezTo>
                      <a:cubicBezTo>
                        <a:pt x="23" y="122"/>
                        <a:pt x="23" y="122"/>
                        <a:pt x="23" y="122"/>
                      </a:cubicBezTo>
                      <a:cubicBezTo>
                        <a:pt x="23" y="122"/>
                        <a:pt x="23" y="122"/>
                        <a:pt x="23" y="123"/>
                      </a:cubicBezTo>
                      <a:cubicBezTo>
                        <a:pt x="23" y="123"/>
                        <a:pt x="23" y="123"/>
                        <a:pt x="23" y="123"/>
                      </a:cubicBezTo>
                      <a:cubicBezTo>
                        <a:pt x="23" y="123"/>
                        <a:pt x="23" y="123"/>
                        <a:pt x="23" y="123"/>
                      </a:cubicBezTo>
                      <a:cubicBezTo>
                        <a:pt x="23" y="123"/>
                        <a:pt x="23" y="123"/>
                        <a:pt x="23" y="123"/>
                      </a:cubicBezTo>
                      <a:cubicBezTo>
                        <a:pt x="23" y="123"/>
                        <a:pt x="23" y="123"/>
                        <a:pt x="23" y="124"/>
                      </a:cubicBezTo>
                      <a:cubicBezTo>
                        <a:pt x="23" y="124"/>
                        <a:pt x="23" y="124"/>
                        <a:pt x="23" y="124"/>
                      </a:cubicBezTo>
                      <a:cubicBezTo>
                        <a:pt x="23" y="124"/>
                        <a:pt x="23" y="124"/>
                        <a:pt x="23" y="124"/>
                      </a:cubicBezTo>
                      <a:cubicBezTo>
                        <a:pt x="23" y="124"/>
                        <a:pt x="24" y="124"/>
                        <a:pt x="24" y="124"/>
                      </a:cubicBezTo>
                      <a:cubicBezTo>
                        <a:pt x="24" y="125"/>
                        <a:pt x="24" y="125"/>
                        <a:pt x="24" y="125"/>
                      </a:cubicBezTo>
                      <a:cubicBezTo>
                        <a:pt x="24" y="125"/>
                        <a:pt x="24" y="125"/>
                        <a:pt x="24" y="125"/>
                      </a:cubicBezTo>
                      <a:cubicBezTo>
                        <a:pt x="24" y="125"/>
                        <a:pt x="24" y="125"/>
                        <a:pt x="24" y="125"/>
                      </a:cubicBezTo>
                      <a:cubicBezTo>
                        <a:pt x="24" y="125"/>
                        <a:pt x="24" y="125"/>
                        <a:pt x="24" y="125"/>
                      </a:cubicBezTo>
                      <a:cubicBezTo>
                        <a:pt x="25" y="125"/>
                        <a:pt x="25" y="125"/>
                        <a:pt x="25" y="125"/>
                      </a:cubicBezTo>
                      <a:cubicBezTo>
                        <a:pt x="25" y="125"/>
                        <a:pt x="25" y="125"/>
                        <a:pt x="25" y="126"/>
                      </a:cubicBezTo>
                      <a:cubicBezTo>
                        <a:pt x="25" y="126"/>
                        <a:pt x="25" y="126"/>
                        <a:pt x="25" y="126"/>
                      </a:cubicBezTo>
                      <a:cubicBezTo>
                        <a:pt x="25" y="126"/>
                        <a:pt x="25" y="126"/>
                        <a:pt x="25" y="126"/>
                      </a:cubicBezTo>
                      <a:cubicBezTo>
                        <a:pt x="25" y="126"/>
                        <a:pt x="25" y="126"/>
                        <a:pt x="25" y="126"/>
                      </a:cubicBezTo>
                      <a:cubicBezTo>
                        <a:pt x="25" y="126"/>
                        <a:pt x="25" y="126"/>
                        <a:pt x="25" y="126"/>
                      </a:cubicBezTo>
                      <a:cubicBezTo>
                        <a:pt x="25" y="126"/>
                        <a:pt x="25" y="126"/>
                        <a:pt x="25" y="126"/>
                      </a:cubicBezTo>
                      <a:cubicBezTo>
                        <a:pt x="25" y="126"/>
                        <a:pt x="25" y="126"/>
                        <a:pt x="25" y="126"/>
                      </a:cubicBezTo>
                      <a:cubicBezTo>
                        <a:pt x="25" y="126"/>
                        <a:pt x="25" y="126"/>
                        <a:pt x="25" y="126"/>
                      </a:cubicBezTo>
                      <a:cubicBezTo>
                        <a:pt x="25" y="126"/>
                        <a:pt x="25" y="126"/>
                        <a:pt x="25" y="126"/>
                      </a:cubicBezTo>
                      <a:cubicBezTo>
                        <a:pt x="25" y="126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6" y="127"/>
                        <a:pt x="26" y="127"/>
                        <a:pt x="26" y="127"/>
                      </a:cubicBezTo>
                      <a:cubicBezTo>
                        <a:pt x="26" y="127"/>
                        <a:pt x="26" y="127"/>
                        <a:pt x="26" y="127"/>
                      </a:cubicBezTo>
                      <a:cubicBezTo>
                        <a:pt x="26" y="127"/>
                        <a:pt x="26" y="127"/>
                        <a:pt x="26" y="127"/>
                      </a:cubicBezTo>
                      <a:cubicBezTo>
                        <a:pt x="26" y="127"/>
                        <a:pt x="26" y="127"/>
                        <a:pt x="26" y="127"/>
                      </a:cubicBezTo>
                      <a:cubicBezTo>
                        <a:pt x="26" y="127"/>
                        <a:pt x="26" y="127"/>
                        <a:pt x="26" y="127"/>
                      </a:cubicBezTo>
                      <a:cubicBezTo>
                        <a:pt x="26" y="127"/>
                        <a:pt x="26" y="127"/>
                        <a:pt x="26" y="127"/>
                      </a:cubicBezTo>
                      <a:cubicBezTo>
                        <a:pt x="26" y="127"/>
                        <a:pt x="27" y="127"/>
                        <a:pt x="27" y="127"/>
                      </a:cubicBezTo>
                      <a:cubicBezTo>
                        <a:pt x="27" y="127"/>
                        <a:pt x="27" y="127"/>
                        <a:pt x="27" y="127"/>
                      </a:cubicBezTo>
                      <a:cubicBezTo>
                        <a:pt x="27" y="127"/>
                        <a:pt x="27" y="127"/>
                        <a:pt x="27" y="127"/>
                      </a:cubicBezTo>
                      <a:cubicBezTo>
                        <a:pt x="27" y="127"/>
                        <a:pt x="27" y="127"/>
                        <a:pt x="27" y="127"/>
                      </a:cubicBezTo>
                      <a:cubicBezTo>
                        <a:pt x="27" y="127"/>
                        <a:pt x="27" y="127"/>
                        <a:pt x="27" y="127"/>
                      </a:cubicBezTo>
                      <a:cubicBezTo>
                        <a:pt x="27" y="127"/>
                        <a:pt x="27" y="127"/>
                        <a:pt x="27" y="127"/>
                      </a:cubicBezTo>
                      <a:cubicBezTo>
                        <a:pt x="27" y="127"/>
                        <a:pt x="27" y="128"/>
                        <a:pt x="27" y="128"/>
                      </a:cubicBezTo>
                      <a:cubicBezTo>
                        <a:pt x="27" y="128"/>
                        <a:pt x="27" y="128"/>
                        <a:pt x="27" y="128"/>
                      </a:cubicBezTo>
                      <a:cubicBezTo>
                        <a:pt x="27" y="128"/>
                        <a:pt x="27" y="128"/>
                        <a:pt x="27" y="128"/>
                      </a:cubicBezTo>
                      <a:cubicBezTo>
                        <a:pt x="27" y="128"/>
                        <a:pt x="27" y="128"/>
                        <a:pt x="27" y="128"/>
                      </a:cubicBezTo>
                      <a:cubicBezTo>
                        <a:pt x="27" y="128"/>
                        <a:pt x="28" y="128"/>
                        <a:pt x="28" y="128"/>
                      </a:cubicBezTo>
                      <a:cubicBezTo>
                        <a:pt x="28" y="128"/>
                        <a:pt x="28" y="128"/>
                        <a:pt x="28" y="129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29" y="129"/>
                        <a:pt x="29" y="130"/>
                        <a:pt x="29" y="130"/>
                      </a:cubicBezTo>
                      <a:cubicBezTo>
                        <a:pt x="29" y="130"/>
                        <a:pt x="29" y="130"/>
                        <a:pt x="29" y="130"/>
                      </a:cubicBezTo>
                      <a:cubicBezTo>
                        <a:pt x="29" y="130"/>
                        <a:pt x="29" y="130"/>
                        <a:pt x="29" y="130"/>
                      </a:cubicBezTo>
                      <a:cubicBezTo>
                        <a:pt x="29" y="130"/>
                        <a:pt x="29" y="130"/>
                        <a:pt x="29" y="130"/>
                      </a:cubicBezTo>
                      <a:cubicBezTo>
                        <a:pt x="29" y="130"/>
                        <a:pt x="30" y="130"/>
                        <a:pt x="30" y="130"/>
                      </a:cubicBezTo>
                      <a:cubicBezTo>
                        <a:pt x="30" y="130"/>
                        <a:pt x="30" y="130"/>
                        <a:pt x="30" y="130"/>
                      </a:cubicBezTo>
                      <a:cubicBezTo>
                        <a:pt x="30" y="130"/>
                        <a:pt x="30" y="130"/>
                        <a:pt x="30" y="130"/>
                      </a:cubicBezTo>
                      <a:cubicBezTo>
                        <a:pt x="30" y="130"/>
                        <a:pt x="30" y="131"/>
                        <a:pt x="30" y="131"/>
                      </a:cubicBezTo>
                      <a:cubicBezTo>
                        <a:pt x="30" y="131"/>
                        <a:pt x="30" y="131"/>
                        <a:pt x="31" y="131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2" y="131"/>
                        <a:pt x="32" y="131"/>
                        <a:pt x="32" y="131"/>
                      </a:cubicBezTo>
                      <a:cubicBezTo>
                        <a:pt x="32" y="131"/>
                        <a:pt x="32" y="131"/>
                        <a:pt x="32" y="131"/>
                      </a:cubicBezTo>
                      <a:cubicBezTo>
                        <a:pt x="32" y="131"/>
                        <a:pt x="32" y="131"/>
                        <a:pt x="32" y="132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2" y="132"/>
                        <a:pt x="33" y="132"/>
                        <a:pt x="33" y="132"/>
                      </a:cubicBezTo>
                      <a:cubicBezTo>
                        <a:pt x="33" y="132"/>
                        <a:pt x="33" y="132"/>
                        <a:pt x="33" y="132"/>
                      </a:cubicBezTo>
                      <a:cubicBezTo>
                        <a:pt x="33" y="132"/>
                        <a:pt x="33" y="132"/>
                        <a:pt x="33" y="132"/>
                      </a:cubicBezTo>
                      <a:cubicBezTo>
                        <a:pt x="33" y="132"/>
                        <a:pt x="33" y="132"/>
                        <a:pt x="33" y="132"/>
                      </a:cubicBezTo>
                      <a:cubicBezTo>
                        <a:pt x="33" y="132"/>
                        <a:pt x="33" y="132"/>
                        <a:pt x="33" y="132"/>
                      </a:cubicBezTo>
                      <a:cubicBezTo>
                        <a:pt x="33" y="132"/>
                        <a:pt x="33" y="132"/>
                        <a:pt x="33" y="132"/>
                      </a:cubicBezTo>
                      <a:cubicBezTo>
                        <a:pt x="33" y="132"/>
                        <a:pt x="33" y="132"/>
                        <a:pt x="33" y="132"/>
                      </a:cubicBezTo>
                      <a:cubicBezTo>
                        <a:pt x="33" y="132"/>
                        <a:pt x="33" y="132"/>
                        <a:pt x="33" y="132"/>
                      </a:cubicBezTo>
                      <a:cubicBezTo>
                        <a:pt x="33" y="133"/>
                        <a:pt x="33" y="133"/>
                        <a:pt x="33" y="133"/>
                      </a:cubicBezTo>
                      <a:cubicBezTo>
                        <a:pt x="33" y="133"/>
                        <a:pt x="33" y="133"/>
                        <a:pt x="33" y="133"/>
                      </a:cubicBezTo>
                      <a:cubicBezTo>
                        <a:pt x="33" y="133"/>
                        <a:pt x="33" y="133"/>
                        <a:pt x="33" y="133"/>
                      </a:cubicBezTo>
                      <a:cubicBezTo>
                        <a:pt x="33" y="133"/>
                        <a:pt x="33" y="133"/>
                        <a:pt x="33" y="133"/>
                      </a:cubicBezTo>
                      <a:cubicBezTo>
                        <a:pt x="33" y="133"/>
                        <a:pt x="33" y="133"/>
                        <a:pt x="34" y="133"/>
                      </a:cubicBezTo>
                      <a:cubicBezTo>
                        <a:pt x="34" y="133"/>
                        <a:pt x="34" y="133"/>
                        <a:pt x="34" y="133"/>
                      </a:cubicBezTo>
                      <a:cubicBezTo>
                        <a:pt x="34" y="133"/>
                        <a:pt x="34" y="133"/>
                        <a:pt x="34" y="133"/>
                      </a:cubicBezTo>
                      <a:cubicBezTo>
                        <a:pt x="34" y="133"/>
                        <a:pt x="34" y="133"/>
                        <a:pt x="34" y="133"/>
                      </a:cubicBezTo>
                      <a:cubicBezTo>
                        <a:pt x="34" y="133"/>
                        <a:pt x="34" y="133"/>
                        <a:pt x="34" y="133"/>
                      </a:cubicBezTo>
                      <a:cubicBezTo>
                        <a:pt x="34" y="133"/>
                        <a:pt x="34" y="133"/>
                        <a:pt x="34" y="133"/>
                      </a:cubicBezTo>
                      <a:cubicBezTo>
                        <a:pt x="34" y="133"/>
                        <a:pt x="34" y="133"/>
                        <a:pt x="34" y="133"/>
                      </a:cubicBezTo>
                      <a:cubicBezTo>
                        <a:pt x="34" y="133"/>
                        <a:pt x="34" y="133"/>
                        <a:pt x="34" y="133"/>
                      </a:cubicBezTo>
                      <a:cubicBezTo>
                        <a:pt x="34" y="133"/>
                        <a:pt x="34" y="133"/>
                        <a:pt x="34" y="132"/>
                      </a:cubicBezTo>
                      <a:cubicBezTo>
                        <a:pt x="35" y="132"/>
                        <a:pt x="35" y="132"/>
                        <a:pt x="35" y="132"/>
                      </a:cubicBezTo>
                      <a:cubicBezTo>
                        <a:pt x="35" y="132"/>
                        <a:pt x="35" y="132"/>
                        <a:pt x="35" y="132"/>
                      </a:cubicBezTo>
                      <a:cubicBezTo>
                        <a:pt x="35" y="132"/>
                        <a:pt x="35" y="132"/>
                        <a:pt x="35" y="132"/>
                      </a:cubicBezTo>
                      <a:cubicBezTo>
                        <a:pt x="35" y="132"/>
                        <a:pt x="35" y="132"/>
                        <a:pt x="35" y="132"/>
                      </a:cubicBezTo>
                      <a:cubicBezTo>
                        <a:pt x="35" y="132"/>
                        <a:pt x="35" y="132"/>
                        <a:pt x="36" y="132"/>
                      </a:cubicBezTo>
                      <a:cubicBezTo>
                        <a:pt x="36" y="132"/>
                        <a:pt x="36" y="132"/>
                        <a:pt x="36" y="132"/>
                      </a:cubicBezTo>
                      <a:cubicBezTo>
                        <a:pt x="36" y="132"/>
                        <a:pt x="36" y="132"/>
                        <a:pt x="36" y="132"/>
                      </a:cubicBezTo>
                      <a:cubicBezTo>
                        <a:pt x="36" y="132"/>
                        <a:pt x="36" y="132"/>
                        <a:pt x="36" y="132"/>
                      </a:cubicBezTo>
                      <a:cubicBezTo>
                        <a:pt x="36" y="132"/>
                        <a:pt x="36" y="132"/>
                        <a:pt x="36" y="132"/>
                      </a:cubicBezTo>
                      <a:cubicBezTo>
                        <a:pt x="36" y="132"/>
                        <a:pt x="36" y="132"/>
                        <a:pt x="36" y="132"/>
                      </a:cubicBezTo>
                      <a:cubicBezTo>
                        <a:pt x="36" y="132"/>
                        <a:pt x="36" y="132"/>
                        <a:pt x="36" y="132"/>
                      </a:cubicBezTo>
                      <a:cubicBezTo>
                        <a:pt x="36" y="132"/>
                        <a:pt x="36" y="132"/>
                        <a:pt x="36" y="132"/>
                      </a:cubicBezTo>
                      <a:cubicBezTo>
                        <a:pt x="36" y="132"/>
                        <a:pt x="36" y="132"/>
                        <a:pt x="36" y="132"/>
                      </a:cubicBezTo>
                      <a:cubicBezTo>
                        <a:pt x="36" y="132"/>
                        <a:pt x="36" y="132"/>
                        <a:pt x="36" y="132"/>
                      </a:cubicBezTo>
                      <a:cubicBezTo>
                        <a:pt x="36" y="132"/>
                        <a:pt x="36" y="132"/>
                        <a:pt x="36" y="132"/>
                      </a:cubicBezTo>
                      <a:cubicBezTo>
                        <a:pt x="36" y="132"/>
                        <a:pt x="36" y="131"/>
                        <a:pt x="36" y="131"/>
                      </a:cubicBezTo>
                      <a:cubicBezTo>
                        <a:pt x="36" y="131"/>
                        <a:pt x="37" y="131"/>
                        <a:pt x="37" y="131"/>
                      </a:cubicBezTo>
                      <a:cubicBezTo>
                        <a:pt x="37" y="131"/>
                        <a:pt x="37" y="131"/>
                        <a:pt x="37" y="132"/>
                      </a:cubicBezTo>
                      <a:cubicBezTo>
                        <a:pt x="37" y="132"/>
                        <a:pt x="37" y="132"/>
                        <a:pt x="37" y="132"/>
                      </a:cubicBezTo>
                      <a:cubicBezTo>
                        <a:pt x="37" y="132"/>
                        <a:pt x="37" y="132"/>
                        <a:pt x="37" y="132"/>
                      </a:cubicBezTo>
                      <a:cubicBezTo>
                        <a:pt x="37" y="132"/>
                        <a:pt x="37" y="132"/>
                        <a:pt x="37" y="132"/>
                      </a:cubicBezTo>
                      <a:cubicBezTo>
                        <a:pt x="37" y="132"/>
                        <a:pt x="37" y="132"/>
                        <a:pt x="37" y="132"/>
                      </a:cubicBezTo>
                      <a:cubicBezTo>
                        <a:pt x="37" y="132"/>
                        <a:pt x="37" y="132"/>
                        <a:pt x="37" y="132"/>
                      </a:cubicBezTo>
                      <a:cubicBezTo>
                        <a:pt x="37" y="132"/>
                        <a:pt x="37" y="132"/>
                        <a:pt x="37" y="132"/>
                      </a:cubicBezTo>
                      <a:cubicBezTo>
                        <a:pt x="37" y="132"/>
                        <a:pt x="37" y="132"/>
                        <a:pt x="37" y="132"/>
                      </a:cubicBezTo>
                      <a:cubicBezTo>
                        <a:pt x="37" y="132"/>
                        <a:pt x="37" y="132"/>
                        <a:pt x="37" y="132"/>
                      </a:cubicBezTo>
                      <a:cubicBezTo>
                        <a:pt x="37" y="132"/>
                        <a:pt x="37" y="132"/>
                        <a:pt x="37" y="132"/>
                      </a:cubicBezTo>
                      <a:cubicBezTo>
                        <a:pt x="37" y="132"/>
                        <a:pt x="37" y="132"/>
                        <a:pt x="37" y="132"/>
                      </a:cubicBezTo>
                      <a:cubicBezTo>
                        <a:pt x="37" y="132"/>
                        <a:pt x="37" y="132"/>
                        <a:pt x="37" y="132"/>
                      </a:cubicBezTo>
                      <a:cubicBezTo>
                        <a:pt x="37" y="132"/>
                        <a:pt x="37" y="132"/>
                        <a:pt x="37" y="132"/>
                      </a:cubicBezTo>
                      <a:cubicBezTo>
                        <a:pt x="37" y="132"/>
                        <a:pt x="37" y="132"/>
                        <a:pt x="37" y="132"/>
                      </a:cubicBezTo>
                      <a:cubicBezTo>
                        <a:pt x="37" y="132"/>
                        <a:pt x="37" y="132"/>
                        <a:pt x="37" y="132"/>
                      </a:cubicBezTo>
                      <a:cubicBezTo>
                        <a:pt x="37" y="132"/>
                        <a:pt x="37" y="132"/>
                        <a:pt x="37" y="132"/>
                      </a:cubicBezTo>
                      <a:cubicBezTo>
                        <a:pt x="37" y="132"/>
                        <a:pt x="37" y="132"/>
                        <a:pt x="38" y="132"/>
                      </a:cubicBezTo>
                      <a:cubicBezTo>
                        <a:pt x="38" y="132"/>
                        <a:pt x="38" y="132"/>
                        <a:pt x="38" y="132"/>
                      </a:cubicBezTo>
                      <a:cubicBezTo>
                        <a:pt x="38" y="132"/>
                        <a:pt x="38" y="132"/>
                        <a:pt x="38" y="132"/>
                      </a:cubicBezTo>
                      <a:cubicBezTo>
                        <a:pt x="38" y="132"/>
                        <a:pt x="38" y="132"/>
                        <a:pt x="38" y="132"/>
                      </a:cubicBezTo>
                      <a:cubicBezTo>
                        <a:pt x="38" y="132"/>
                        <a:pt x="38" y="132"/>
                        <a:pt x="38" y="132"/>
                      </a:cubicBezTo>
                      <a:cubicBezTo>
                        <a:pt x="38" y="132"/>
                        <a:pt x="38" y="132"/>
                        <a:pt x="38" y="132"/>
                      </a:cubicBezTo>
                      <a:cubicBezTo>
                        <a:pt x="38" y="133"/>
                        <a:pt x="38" y="133"/>
                        <a:pt x="38" y="133"/>
                      </a:cubicBezTo>
                      <a:cubicBezTo>
                        <a:pt x="38" y="133"/>
                        <a:pt x="38" y="133"/>
                        <a:pt x="38" y="133"/>
                      </a:cubicBezTo>
                      <a:cubicBezTo>
                        <a:pt x="38" y="133"/>
                        <a:pt x="38" y="133"/>
                        <a:pt x="38" y="133"/>
                      </a:cubicBezTo>
                      <a:cubicBezTo>
                        <a:pt x="38" y="133"/>
                        <a:pt x="38" y="133"/>
                        <a:pt x="38" y="133"/>
                      </a:cubicBezTo>
                      <a:cubicBezTo>
                        <a:pt x="38" y="133"/>
                        <a:pt x="38" y="133"/>
                        <a:pt x="39" y="133"/>
                      </a:cubicBezTo>
                      <a:cubicBezTo>
                        <a:pt x="39" y="133"/>
                        <a:pt x="39" y="134"/>
                        <a:pt x="39" y="134"/>
                      </a:cubicBezTo>
                      <a:cubicBezTo>
                        <a:pt x="39" y="134"/>
                        <a:pt x="39" y="134"/>
                        <a:pt x="39" y="134"/>
                      </a:cubicBezTo>
                      <a:cubicBezTo>
                        <a:pt x="39" y="134"/>
                        <a:pt x="39" y="134"/>
                        <a:pt x="39" y="134"/>
                      </a:cubicBezTo>
                      <a:cubicBezTo>
                        <a:pt x="39" y="134"/>
                        <a:pt x="39" y="134"/>
                        <a:pt x="39" y="134"/>
                      </a:cubicBezTo>
                      <a:cubicBezTo>
                        <a:pt x="39" y="134"/>
                        <a:pt x="39" y="134"/>
                        <a:pt x="39" y="134"/>
                      </a:cubicBezTo>
                      <a:cubicBezTo>
                        <a:pt x="39" y="134"/>
                        <a:pt x="39" y="134"/>
                        <a:pt x="39" y="134"/>
                      </a:cubicBezTo>
                      <a:cubicBezTo>
                        <a:pt x="39" y="135"/>
                        <a:pt x="40" y="135"/>
                        <a:pt x="40" y="135"/>
                      </a:cubicBezTo>
                      <a:cubicBezTo>
                        <a:pt x="40" y="135"/>
                        <a:pt x="40" y="135"/>
                        <a:pt x="40" y="135"/>
                      </a:cubicBezTo>
                      <a:cubicBezTo>
                        <a:pt x="40" y="135"/>
                        <a:pt x="40" y="135"/>
                        <a:pt x="40" y="135"/>
                      </a:cubicBezTo>
                      <a:cubicBezTo>
                        <a:pt x="40" y="135"/>
                        <a:pt x="40" y="135"/>
                        <a:pt x="40" y="135"/>
                      </a:cubicBezTo>
                      <a:cubicBezTo>
                        <a:pt x="40" y="135"/>
                        <a:pt x="40" y="135"/>
                        <a:pt x="40" y="135"/>
                      </a:cubicBezTo>
                      <a:cubicBezTo>
                        <a:pt x="40" y="135"/>
                        <a:pt x="40" y="135"/>
                        <a:pt x="40" y="135"/>
                      </a:cubicBezTo>
                      <a:cubicBezTo>
                        <a:pt x="40" y="136"/>
                        <a:pt x="40" y="136"/>
                        <a:pt x="40" y="136"/>
                      </a:cubicBezTo>
                      <a:cubicBezTo>
                        <a:pt x="40" y="136"/>
                        <a:pt x="40" y="136"/>
                        <a:pt x="40" y="136"/>
                      </a:cubicBezTo>
                      <a:cubicBezTo>
                        <a:pt x="40" y="136"/>
                        <a:pt x="40" y="136"/>
                        <a:pt x="40" y="136"/>
                      </a:cubicBezTo>
                      <a:cubicBezTo>
                        <a:pt x="40" y="136"/>
                        <a:pt x="40" y="136"/>
                        <a:pt x="40" y="136"/>
                      </a:cubicBezTo>
                      <a:cubicBezTo>
                        <a:pt x="40" y="136"/>
                        <a:pt x="40" y="136"/>
                        <a:pt x="40" y="136"/>
                      </a:cubicBezTo>
                      <a:cubicBezTo>
                        <a:pt x="40" y="136"/>
                        <a:pt x="40" y="136"/>
                        <a:pt x="40" y="136"/>
                      </a:cubicBezTo>
                      <a:cubicBezTo>
                        <a:pt x="40" y="136"/>
                        <a:pt x="41" y="136"/>
                        <a:pt x="41" y="136"/>
                      </a:cubicBezTo>
                      <a:cubicBezTo>
                        <a:pt x="41" y="136"/>
                        <a:pt x="41" y="136"/>
                        <a:pt x="41" y="136"/>
                      </a:cubicBezTo>
                      <a:cubicBezTo>
                        <a:pt x="41" y="136"/>
                        <a:pt x="41" y="136"/>
                        <a:pt x="41" y="136"/>
                      </a:cubicBezTo>
                      <a:cubicBezTo>
                        <a:pt x="41" y="136"/>
                        <a:pt x="41" y="136"/>
                        <a:pt x="41" y="136"/>
                      </a:cubicBezTo>
                      <a:cubicBezTo>
                        <a:pt x="41" y="136"/>
                        <a:pt x="41" y="137"/>
                        <a:pt x="41" y="137"/>
                      </a:cubicBezTo>
                      <a:cubicBezTo>
                        <a:pt x="41" y="137"/>
                        <a:pt x="41" y="137"/>
                        <a:pt x="41" y="137"/>
                      </a:cubicBezTo>
                      <a:cubicBezTo>
                        <a:pt x="41" y="137"/>
                        <a:pt x="41" y="137"/>
                        <a:pt x="41" y="137"/>
                      </a:cubicBezTo>
                      <a:cubicBezTo>
                        <a:pt x="41" y="137"/>
                        <a:pt x="41" y="137"/>
                        <a:pt x="41" y="137"/>
                      </a:cubicBezTo>
                      <a:cubicBezTo>
                        <a:pt x="41" y="137"/>
                        <a:pt x="41" y="137"/>
                        <a:pt x="41" y="137"/>
                      </a:cubicBezTo>
                      <a:cubicBezTo>
                        <a:pt x="41" y="137"/>
                        <a:pt x="41" y="137"/>
                        <a:pt x="41" y="137"/>
                      </a:cubicBezTo>
                      <a:cubicBezTo>
                        <a:pt x="41" y="137"/>
                        <a:pt x="42" y="137"/>
                        <a:pt x="42" y="137"/>
                      </a:cubicBezTo>
                      <a:cubicBezTo>
                        <a:pt x="42" y="137"/>
                        <a:pt x="42" y="137"/>
                        <a:pt x="42" y="137"/>
                      </a:cubicBezTo>
                      <a:cubicBezTo>
                        <a:pt x="42" y="137"/>
                        <a:pt x="42" y="137"/>
                        <a:pt x="42" y="137"/>
                      </a:cubicBezTo>
                      <a:cubicBezTo>
                        <a:pt x="42" y="137"/>
                        <a:pt x="42" y="137"/>
                        <a:pt x="42" y="137"/>
                      </a:cubicBezTo>
                      <a:cubicBezTo>
                        <a:pt x="42" y="137"/>
                        <a:pt x="42" y="137"/>
                        <a:pt x="42" y="137"/>
                      </a:cubicBezTo>
                      <a:cubicBezTo>
                        <a:pt x="42" y="137"/>
                        <a:pt x="42" y="137"/>
                        <a:pt x="42" y="137"/>
                      </a:cubicBezTo>
                      <a:cubicBezTo>
                        <a:pt x="42" y="137"/>
                        <a:pt x="42" y="137"/>
                        <a:pt x="42" y="137"/>
                      </a:cubicBezTo>
                      <a:cubicBezTo>
                        <a:pt x="42" y="137"/>
                        <a:pt x="42" y="137"/>
                        <a:pt x="42" y="137"/>
                      </a:cubicBezTo>
                      <a:cubicBezTo>
                        <a:pt x="43" y="137"/>
                        <a:pt x="43" y="137"/>
                        <a:pt x="43" y="137"/>
                      </a:cubicBezTo>
                      <a:cubicBezTo>
                        <a:pt x="43" y="137"/>
                        <a:pt x="43" y="137"/>
                        <a:pt x="43" y="137"/>
                      </a:cubicBezTo>
                      <a:cubicBezTo>
                        <a:pt x="43" y="137"/>
                        <a:pt x="43" y="137"/>
                        <a:pt x="43" y="137"/>
                      </a:cubicBezTo>
                      <a:cubicBezTo>
                        <a:pt x="43" y="137"/>
                        <a:pt x="43" y="137"/>
                        <a:pt x="43" y="137"/>
                      </a:cubicBezTo>
                      <a:cubicBezTo>
                        <a:pt x="43" y="137"/>
                        <a:pt x="43" y="137"/>
                        <a:pt x="43" y="137"/>
                      </a:cubicBezTo>
                      <a:cubicBezTo>
                        <a:pt x="43" y="137"/>
                        <a:pt x="43" y="137"/>
                        <a:pt x="43" y="137"/>
                      </a:cubicBezTo>
                      <a:cubicBezTo>
                        <a:pt x="43" y="137"/>
                        <a:pt x="43" y="137"/>
                        <a:pt x="43" y="137"/>
                      </a:cubicBezTo>
                      <a:cubicBezTo>
                        <a:pt x="43" y="137"/>
                        <a:pt x="43" y="137"/>
                        <a:pt x="43" y="137"/>
                      </a:cubicBezTo>
                      <a:cubicBezTo>
                        <a:pt x="43" y="137"/>
                        <a:pt x="43" y="137"/>
                        <a:pt x="43" y="137"/>
                      </a:cubicBezTo>
                      <a:cubicBezTo>
                        <a:pt x="43" y="137"/>
                        <a:pt x="43" y="137"/>
                        <a:pt x="43" y="137"/>
                      </a:cubicBezTo>
                      <a:cubicBezTo>
                        <a:pt x="43" y="137"/>
                        <a:pt x="43" y="137"/>
                        <a:pt x="43" y="137"/>
                      </a:cubicBezTo>
                      <a:cubicBezTo>
                        <a:pt x="43" y="137"/>
                        <a:pt x="43" y="137"/>
                        <a:pt x="43" y="137"/>
                      </a:cubicBezTo>
                      <a:cubicBezTo>
                        <a:pt x="43" y="137"/>
                        <a:pt x="43" y="137"/>
                        <a:pt x="43" y="137"/>
                      </a:cubicBezTo>
                      <a:cubicBezTo>
                        <a:pt x="43" y="138"/>
                        <a:pt x="43" y="138"/>
                        <a:pt x="43" y="138"/>
                      </a:cubicBezTo>
                      <a:cubicBezTo>
                        <a:pt x="43" y="138"/>
                        <a:pt x="43" y="138"/>
                        <a:pt x="43" y="138"/>
                      </a:cubicBezTo>
                      <a:cubicBezTo>
                        <a:pt x="43" y="138"/>
                        <a:pt x="43" y="138"/>
                        <a:pt x="43" y="138"/>
                      </a:cubicBezTo>
                      <a:cubicBezTo>
                        <a:pt x="44" y="138"/>
                        <a:pt x="44" y="138"/>
                        <a:pt x="44" y="138"/>
                      </a:cubicBezTo>
                      <a:cubicBezTo>
                        <a:pt x="44" y="138"/>
                        <a:pt x="44" y="138"/>
                        <a:pt x="44" y="138"/>
                      </a:cubicBezTo>
                      <a:cubicBezTo>
                        <a:pt x="44" y="138"/>
                        <a:pt x="44" y="138"/>
                        <a:pt x="44" y="138"/>
                      </a:cubicBezTo>
                      <a:cubicBezTo>
                        <a:pt x="44" y="138"/>
                        <a:pt x="44" y="138"/>
                        <a:pt x="44" y="138"/>
                      </a:cubicBezTo>
                      <a:cubicBezTo>
                        <a:pt x="44" y="138"/>
                        <a:pt x="44" y="138"/>
                        <a:pt x="44" y="138"/>
                      </a:cubicBezTo>
                      <a:cubicBezTo>
                        <a:pt x="44" y="138"/>
                        <a:pt x="44" y="138"/>
                        <a:pt x="44" y="138"/>
                      </a:cubicBezTo>
                      <a:cubicBezTo>
                        <a:pt x="44" y="138"/>
                        <a:pt x="44" y="138"/>
                        <a:pt x="44" y="138"/>
                      </a:cubicBezTo>
                      <a:cubicBezTo>
                        <a:pt x="44" y="138"/>
                        <a:pt x="44" y="138"/>
                        <a:pt x="44" y="138"/>
                      </a:cubicBezTo>
                      <a:cubicBezTo>
                        <a:pt x="44" y="138"/>
                        <a:pt x="44" y="138"/>
                        <a:pt x="44" y="138"/>
                      </a:cubicBezTo>
                      <a:cubicBezTo>
                        <a:pt x="44" y="138"/>
                        <a:pt x="44" y="138"/>
                        <a:pt x="44" y="138"/>
                      </a:cubicBezTo>
                      <a:cubicBezTo>
                        <a:pt x="44" y="138"/>
                        <a:pt x="44" y="138"/>
                        <a:pt x="44" y="138"/>
                      </a:cubicBezTo>
                      <a:cubicBezTo>
                        <a:pt x="44" y="138"/>
                        <a:pt x="44" y="138"/>
                        <a:pt x="44" y="138"/>
                      </a:cubicBezTo>
                      <a:cubicBezTo>
                        <a:pt x="44" y="138"/>
                        <a:pt x="44" y="138"/>
                        <a:pt x="44" y="138"/>
                      </a:cubicBezTo>
                      <a:cubicBezTo>
                        <a:pt x="44" y="138"/>
                        <a:pt x="45" y="138"/>
                        <a:pt x="45" y="138"/>
                      </a:cubicBezTo>
                      <a:cubicBezTo>
                        <a:pt x="45" y="138"/>
                        <a:pt x="45" y="138"/>
                        <a:pt x="45" y="138"/>
                      </a:cubicBezTo>
                      <a:cubicBezTo>
                        <a:pt x="45" y="138"/>
                        <a:pt x="45" y="138"/>
                        <a:pt x="45" y="138"/>
                      </a:cubicBezTo>
                      <a:cubicBezTo>
                        <a:pt x="45" y="138"/>
                        <a:pt x="45" y="138"/>
                        <a:pt x="45" y="138"/>
                      </a:cubicBezTo>
                      <a:cubicBezTo>
                        <a:pt x="45" y="138"/>
                        <a:pt x="45" y="138"/>
                        <a:pt x="45" y="138"/>
                      </a:cubicBezTo>
                      <a:cubicBezTo>
                        <a:pt x="45" y="138"/>
                        <a:pt x="45" y="138"/>
                        <a:pt x="45" y="138"/>
                      </a:cubicBezTo>
                      <a:cubicBezTo>
                        <a:pt x="45" y="138"/>
                        <a:pt x="45" y="138"/>
                        <a:pt x="45" y="138"/>
                      </a:cubicBezTo>
                      <a:cubicBezTo>
                        <a:pt x="45" y="138"/>
                        <a:pt x="45" y="138"/>
                        <a:pt x="45" y="138"/>
                      </a:cubicBezTo>
                      <a:cubicBezTo>
                        <a:pt x="45" y="138"/>
                        <a:pt x="45" y="138"/>
                        <a:pt x="45" y="138"/>
                      </a:cubicBezTo>
                      <a:cubicBezTo>
                        <a:pt x="45" y="138"/>
                        <a:pt x="45" y="138"/>
                        <a:pt x="45" y="138"/>
                      </a:cubicBezTo>
                      <a:cubicBezTo>
                        <a:pt x="45" y="138"/>
                        <a:pt x="45" y="138"/>
                        <a:pt x="45" y="138"/>
                      </a:cubicBezTo>
                      <a:cubicBezTo>
                        <a:pt x="45" y="139"/>
                        <a:pt x="45" y="139"/>
                        <a:pt x="45" y="139"/>
                      </a:cubicBezTo>
                      <a:cubicBezTo>
                        <a:pt x="45" y="139"/>
                        <a:pt x="45" y="139"/>
                        <a:pt x="45" y="139"/>
                      </a:cubicBezTo>
                      <a:cubicBezTo>
                        <a:pt x="45" y="139"/>
                        <a:pt x="45" y="139"/>
                        <a:pt x="45" y="139"/>
                      </a:cubicBezTo>
                      <a:cubicBezTo>
                        <a:pt x="45" y="139"/>
                        <a:pt x="45" y="139"/>
                        <a:pt x="45" y="139"/>
                      </a:cubicBezTo>
                      <a:cubicBezTo>
                        <a:pt x="45" y="139"/>
                        <a:pt x="45" y="139"/>
                        <a:pt x="45" y="139"/>
                      </a:cubicBezTo>
                      <a:cubicBezTo>
                        <a:pt x="45" y="139"/>
                        <a:pt x="45" y="139"/>
                        <a:pt x="45" y="139"/>
                      </a:cubicBezTo>
                      <a:cubicBezTo>
                        <a:pt x="45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8"/>
                        <a:pt x="46" y="138"/>
                        <a:pt x="46" y="138"/>
                      </a:cubicBezTo>
                      <a:cubicBezTo>
                        <a:pt x="46" y="138"/>
                        <a:pt x="46" y="138"/>
                        <a:pt x="46" y="138"/>
                      </a:cubicBezTo>
                      <a:cubicBezTo>
                        <a:pt x="46" y="138"/>
                        <a:pt x="46" y="138"/>
                        <a:pt x="46" y="138"/>
                      </a:cubicBezTo>
                      <a:cubicBezTo>
                        <a:pt x="46" y="138"/>
                        <a:pt x="46" y="138"/>
                        <a:pt x="46" y="138"/>
                      </a:cubicBezTo>
                      <a:cubicBezTo>
                        <a:pt x="46" y="138"/>
                        <a:pt x="46" y="138"/>
                        <a:pt x="46" y="138"/>
                      </a:cubicBezTo>
                      <a:cubicBezTo>
                        <a:pt x="46" y="138"/>
                        <a:pt x="46" y="138"/>
                        <a:pt x="46" y="138"/>
                      </a:cubicBezTo>
                      <a:cubicBezTo>
                        <a:pt x="46" y="138"/>
                        <a:pt x="46" y="138"/>
                        <a:pt x="46" y="138"/>
                      </a:cubicBezTo>
                      <a:cubicBezTo>
                        <a:pt x="46" y="138"/>
                        <a:pt x="46" y="138"/>
                        <a:pt x="46" y="138"/>
                      </a:cubicBezTo>
                      <a:cubicBezTo>
                        <a:pt x="46" y="138"/>
                        <a:pt x="46" y="138"/>
                        <a:pt x="46" y="138"/>
                      </a:cubicBezTo>
                      <a:cubicBezTo>
                        <a:pt x="46" y="138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40"/>
                        <a:pt x="46" y="140"/>
                      </a:cubicBezTo>
                      <a:cubicBezTo>
                        <a:pt x="46" y="140"/>
                        <a:pt x="46" y="140"/>
                        <a:pt x="46" y="140"/>
                      </a:cubicBezTo>
                      <a:cubicBezTo>
                        <a:pt x="46" y="140"/>
                        <a:pt x="47" y="140"/>
                        <a:pt x="47" y="140"/>
                      </a:cubicBezTo>
                      <a:cubicBezTo>
                        <a:pt x="47" y="140"/>
                        <a:pt x="47" y="140"/>
                        <a:pt x="47" y="141"/>
                      </a:cubicBezTo>
                      <a:cubicBezTo>
                        <a:pt x="47" y="141"/>
                        <a:pt x="47" y="141"/>
                        <a:pt x="47" y="141"/>
                      </a:cubicBezTo>
                      <a:cubicBezTo>
                        <a:pt x="47" y="141"/>
                        <a:pt x="47" y="141"/>
                        <a:pt x="47" y="141"/>
                      </a:cubicBezTo>
                      <a:cubicBezTo>
                        <a:pt x="47" y="141"/>
                        <a:pt x="47" y="141"/>
                        <a:pt x="47" y="141"/>
                      </a:cubicBezTo>
                      <a:cubicBezTo>
                        <a:pt x="47" y="141"/>
                        <a:pt x="47" y="141"/>
                        <a:pt x="47" y="141"/>
                      </a:cubicBezTo>
                      <a:cubicBezTo>
                        <a:pt x="47" y="141"/>
                        <a:pt x="47" y="141"/>
                        <a:pt x="47" y="141"/>
                      </a:cubicBezTo>
                      <a:cubicBezTo>
                        <a:pt x="47" y="141"/>
                        <a:pt x="47" y="141"/>
                        <a:pt x="47" y="142"/>
                      </a:cubicBezTo>
                      <a:cubicBezTo>
                        <a:pt x="47" y="142"/>
                        <a:pt x="47" y="142"/>
                        <a:pt x="47" y="142"/>
                      </a:cubicBezTo>
                      <a:cubicBezTo>
                        <a:pt x="47" y="142"/>
                        <a:pt x="47" y="142"/>
                        <a:pt x="47" y="142"/>
                      </a:cubicBezTo>
                      <a:cubicBezTo>
                        <a:pt x="47" y="142"/>
                        <a:pt x="48" y="142"/>
                        <a:pt x="48" y="142"/>
                      </a:cubicBezTo>
                      <a:cubicBezTo>
                        <a:pt x="48" y="142"/>
                        <a:pt x="48" y="142"/>
                        <a:pt x="48" y="142"/>
                      </a:cubicBezTo>
                      <a:cubicBezTo>
                        <a:pt x="48" y="142"/>
                        <a:pt x="48" y="142"/>
                        <a:pt x="48" y="142"/>
                      </a:cubicBezTo>
                      <a:cubicBezTo>
                        <a:pt x="48" y="143"/>
                        <a:pt x="48" y="143"/>
                        <a:pt x="48" y="143"/>
                      </a:cubicBezTo>
                      <a:cubicBezTo>
                        <a:pt x="48" y="143"/>
                        <a:pt x="48" y="143"/>
                        <a:pt x="48" y="143"/>
                      </a:cubicBezTo>
                      <a:cubicBezTo>
                        <a:pt x="48" y="143"/>
                        <a:pt x="48" y="143"/>
                        <a:pt x="48" y="143"/>
                      </a:cubicBezTo>
                      <a:cubicBezTo>
                        <a:pt x="48" y="143"/>
                        <a:pt x="48" y="143"/>
                        <a:pt x="48" y="143"/>
                      </a:cubicBezTo>
                      <a:cubicBezTo>
                        <a:pt x="48" y="143"/>
                        <a:pt x="48" y="143"/>
                        <a:pt x="48" y="143"/>
                      </a:cubicBezTo>
                      <a:cubicBezTo>
                        <a:pt x="48" y="143"/>
                        <a:pt x="48" y="143"/>
                        <a:pt x="48" y="143"/>
                      </a:cubicBezTo>
                      <a:cubicBezTo>
                        <a:pt x="48" y="143"/>
                        <a:pt x="48" y="143"/>
                        <a:pt x="48" y="144"/>
                      </a:cubicBezTo>
                      <a:cubicBezTo>
                        <a:pt x="48" y="144"/>
                        <a:pt x="48" y="144"/>
                        <a:pt x="48" y="144"/>
                      </a:cubicBezTo>
                      <a:cubicBezTo>
                        <a:pt x="48" y="144"/>
                        <a:pt x="48" y="144"/>
                        <a:pt x="48" y="144"/>
                      </a:cubicBezTo>
                      <a:cubicBezTo>
                        <a:pt x="48" y="144"/>
                        <a:pt x="48" y="144"/>
                        <a:pt x="48" y="144"/>
                      </a:cubicBezTo>
                      <a:cubicBezTo>
                        <a:pt x="48" y="144"/>
                        <a:pt x="48" y="144"/>
                        <a:pt x="48" y="144"/>
                      </a:cubicBezTo>
                      <a:cubicBezTo>
                        <a:pt x="48" y="144"/>
                        <a:pt x="48" y="144"/>
                        <a:pt x="48" y="144"/>
                      </a:cubicBezTo>
                      <a:cubicBezTo>
                        <a:pt x="48" y="144"/>
                        <a:pt x="48" y="144"/>
                        <a:pt x="48" y="145"/>
                      </a:cubicBezTo>
                      <a:cubicBezTo>
                        <a:pt x="48" y="145"/>
                        <a:pt x="48" y="145"/>
                        <a:pt x="48" y="145"/>
                      </a:cubicBezTo>
                      <a:cubicBezTo>
                        <a:pt x="48" y="145"/>
                        <a:pt x="48" y="145"/>
                        <a:pt x="48" y="145"/>
                      </a:cubicBezTo>
                      <a:cubicBezTo>
                        <a:pt x="48" y="145"/>
                        <a:pt x="48" y="145"/>
                        <a:pt x="48" y="145"/>
                      </a:cubicBezTo>
                      <a:cubicBezTo>
                        <a:pt x="48" y="145"/>
                        <a:pt x="48" y="145"/>
                        <a:pt x="48" y="145"/>
                      </a:cubicBezTo>
                      <a:cubicBezTo>
                        <a:pt x="48" y="145"/>
                        <a:pt x="48" y="145"/>
                        <a:pt x="48" y="145"/>
                      </a:cubicBezTo>
                      <a:cubicBezTo>
                        <a:pt x="48" y="145"/>
                        <a:pt x="48" y="145"/>
                        <a:pt x="48" y="145"/>
                      </a:cubicBezTo>
                      <a:cubicBezTo>
                        <a:pt x="48" y="146"/>
                        <a:pt x="48" y="146"/>
                        <a:pt x="48" y="146"/>
                      </a:cubicBezTo>
                      <a:cubicBezTo>
                        <a:pt x="48" y="146"/>
                        <a:pt x="48" y="146"/>
                        <a:pt x="48" y="146"/>
                      </a:cubicBezTo>
                      <a:cubicBezTo>
                        <a:pt x="48" y="146"/>
                        <a:pt x="49" y="146"/>
                        <a:pt x="49" y="146"/>
                      </a:cubicBezTo>
                      <a:cubicBezTo>
                        <a:pt x="49" y="146"/>
                        <a:pt x="49" y="146"/>
                        <a:pt x="49" y="146"/>
                      </a:cubicBezTo>
                      <a:cubicBezTo>
                        <a:pt x="49" y="146"/>
                        <a:pt x="49" y="146"/>
                        <a:pt x="49" y="146"/>
                      </a:cubicBezTo>
                      <a:cubicBezTo>
                        <a:pt x="49" y="146"/>
                        <a:pt x="49" y="146"/>
                        <a:pt x="49" y="146"/>
                      </a:cubicBezTo>
                      <a:cubicBezTo>
                        <a:pt x="49" y="146"/>
                        <a:pt x="49" y="146"/>
                        <a:pt x="49" y="146"/>
                      </a:cubicBezTo>
                      <a:cubicBezTo>
                        <a:pt x="49" y="146"/>
                        <a:pt x="49" y="146"/>
                        <a:pt x="49" y="146"/>
                      </a:cubicBezTo>
                      <a:cubicBezTo>
                        <a:pt x="49" y="146"/>
                        <a:pt x="49" y="146"/>
                        <a:pt x="49" y="146"/>
                      </a:cubicBezTo>
                      <a:cubicBezTo>
                        <a:pt x="49" y="146"/>
                        <a:pt x="49" y="146"/>
                        <a:pt x="49" y="146"/>
                      </a:cubicBezTo>
                      <a:cubicBezTo>
                        <a:pt x="49" y="146"/>
                        <a:pt x="49" y="145"/>
                        <a:pt x="49" y="145"/>
                      </a:cubicBezTo>
                      <a:cubicBezTo>
                        <a:pt x="49" y="145"/>
                        <a:pt x="49" y="145"/>
                        <a:pt x="49" y="145"/>
                      </a:cubicBezTo>
                      <a:cubicBezTo>
                        <a:pt x="49" y="145"/>
                        <a:pt x="49" y="145"/>
                        <a:pt x="49" y="145"/>
                      </a:cubicBezTo>
                      <a:cubicBezTo>
                        <a:pt x="49" y="145"/>
                        <a:pt x="49" y="145"/>
                        <a:pt x="49" y="145"/>
                      </a:cubicBezTo>
                      <a:cubicBezTo>
                        <a:pt x="49" y="145"/>
                        <a:pt x="49" y="145"/>
                        <a:pt x="49" y="145"/>
                      </a:cubicBezTo>
                      <a:cubicBezTo>
                        <a:pt x="49" y="145"/>
                        <a:pt x="49" y="145"/>
                        <a:pt x="49" y="145"/>
                      </a:cubicBezTo>
                      <a:cubicBezTo>
                        <a:pt x="49" y="145"/>
                        <a:pt x="49" y="145"/>
                        <a:pt x="49" y="145"/>
                      </a:cubicBezTo>
                      <a:cubicBezTo>
                        <a:pt x="49" y="145"/>
                        <a:pt x="49" y="145"/>
                        <a:pt x="49" y="145"/>
                      </a:cubicBezTo>
                      <a:cubicBezTo>
                        <a:pt x="49" y="145"/>
                        <a:pt x="49" y="145"/>
                        <a:pt x="49" y="145"/>
                      </a:cubicBezTo>
                      <a:cubicBezTo>
                        <a:pt x="49" y="145"/>
                        <a:pt x="49" y="145"/>
                        <a:pt x="49" y="145"/>
                      </a:cubicBezTo>
                      <a:cubicBezTo>
                        <a:pt x="49" y="145"/>
                        <a:pt x="49" y="145"/>
                        <a:pt x="49" y="145"/>
                      </a:cubicBezTo>
                      <a:cubicBezTo>
                        <a:pt x="49" y="145"/>
                        <a:pt x="49" y="145"/>
                        <a:pt x="49" y="145"/>
                      </a:cubicBezTo>
                      <a:cubicBezTo>
                        <a:pt x="49" y="145"/>
                        <a:pt x="49" y="145"/>
                        <a:pt x="49" y="145"/>
                      </a:cubicBezTo>
                      <a:cubicBezTo>
                        <a:pt x="49" y="145"/>
                        <a:pt x="49" y="145"/>
                        <a:pt x="49" y="145"/>
                      </a:cubicBezTo>
                      <a:cubicBezTo>
                        <a:pt x="49" y="145"/>
                        <a:pt x="49" y="145"/>
                        <a:pt x="49" y="145"/>
                      </a:cubicBezTo>
                      <a:cubicBezTo>
                        <a:pt x="49" y="145"/>
                        <a:pt x="49" y="145"/>
                        <a:pt x="49" y="145"/>
                      </a:cubicBezTo>
                      <a:cubicBezTo>
                        <a:pt x="49" y="146"/>
                        <a:pt x="49" y="146"/>
                        <a:pt x="49" y="146"/>
                      </a:cubicBezTo>
                      <a:cubicBezTo>
                        <a:pt x="50" y="146"/>
                        <a:pt x="50" y="146"/>
                        <a:pt x="50" y="146"/>
                      </a:cubicBezTo>
                      <a:cubicBezTo>
                        <a:pt x="50" y="146"/>
                        <a:pt x="50" y="146"/>
                        <a:pt x="50" y="146"/>
                      </a:cubicBezTo>
                      <a:cubicBezTo>
                        <a:pt x="50" y="146"/>
                        <a:pt x="50" y="146"/>
                        <a:pt x="50" y="146"/>
                      </a:cubicBezTo>
                      <a:cubicBezTo>
                        <a:pt x="50" y="146"/>
                        <a:pt x="50" y="146"/>
                        <a:pt x="50" y="146"/>
                      </a:cubicBezTo>
                      <a:cubicBezTo>
                        <a:pt x="50" y="146"/>
                        <a:pt x="50" y="146"/>
                        <a:pt x="50" y="146"/>
                      </a:cubicBezTo>
                      <a:cubicBezTo>
                        <a:pt x="50" y="146"/>
                        <a:pt x="50" y="146"/>
                        <a:pt x="50" y="146"/>
                      </a:cubicBezTo>
                      <a:cubicBezTo>
                        <a:pt x="50" y="146"/>
                        <a:pt x="50" y="146"/>
                        <a:pt x="50" y="146"/>
                      </a:cubicBezTo>
                      <a:cubicBezTo>
                        <a:pt x="50" y="146"/>
                        <a:pt x="50" y="146"/>
                        <a:pt x="50" y="146"/>
                      </a:cubicBezTo>
                      <a:cubicBezTo>
                        <a:pt x="50" y="146"/>
                        <a:pt x="50" y="146"/>
                        <a:pt x="50" y="146"/>
                      </a:cubicBezTo>
                      <a:cubicBezTo>
                        <a:pt x="50" y="146"/>
                        <a:pt x="50" y="146"/>
                        <a:pt x="50" y="147"/>
                      </a:cubicBezTo>
                      <a:cubicBezTo>
                        <a:pt x="50" y="147"/>
                        <a:pt x="50" y="147"/>
                        <a:pt x="50" y="147"/>
                      </a:cubicBezTo>
                      <a:cubicBezTo>
                        <a:pt x="50" y="147"/>
                        <a:pt x="50" y="147"/>
                        <a:pt x="50" y="147"/>
                      </a:cubicBezTo>
                      <a:cubicBezTo>
                        <a:pt x="50" y="147"/>
                        <a:pt x="50" y="147"/>
                        <a:pt x="50" y="147"/>
                      </a:cubicBezTo>
                      <a:cubicBezTo>
                        <a:pt x="50" y="147"/>
                        <a:pt x="50" y="147"/>
                        <a:pt x="51" y="147"/>
                      </a:cubicBezTo>
                      <a:cubicBezTo>
                        <a:pt x="51" y="147"/>
                        <a:pt x="51" y="147"/>
                        <a:pt x="51" y="147"/>
                      </a:cubicBezTo>
                      <a:cubicBezTo>
                        <a:pt x="51" y="147"/>
                        <a:pt x="51" y="147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51" y="149"/>
                        <a:pt x="51" y="148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8"/>
                        <a:pt x="51" y="149"/>
                        <a:pt x="51" y="149"/>
                      </a:cubicBezTo>
                      <a:cubicBezTo>
                        <a:pt x="52" y="149"/>
                        <a:pt x="52" y="149"/>
                        <a:pt x="52" y="149"/>
                      </a:cubicBezTo>
                      <a:cubicBezTo>
                        <a:pt x="52" y="149"/>
                        <a:pt x="52" y="149"/>
                        <a:pt x="52" y="149"/>
                      </a:cubicBezTo>
                      <a:cubicBezTo>
                        <a:pt x="52" y="149"/>
                        <a:pt x="52" y="149"/>
                        <a:pt x="52" y="149"/>
                      </a:cubicBezTo>
                      <a:cubicBezTo>
                        <a:pt x="52" y="149"/>
                        <a:pt x="52" y="149"/>
                        <a:pt x="52" y="149"/>
                      </a:cubicBezTo>
                      <a:cubicBezTo>
                        <a:pt x="52" y="149"/>
                        <a:pt x="52" y="149"/>
                        <a:pt x="52" y="149"/>
                      </a:cubicBezTo>
                      <a:cubicBezTo>
                        <a:pt x="52" y="149"/>
                        <a:pt x="52" y="149"/>
                        <a:pt x="52" y="149"/>
                      </a:cubicBezTo>
                      <a:cubicBezTo>
                        <a:pt x="52" y="149"/>
                        <a:pt x="52" y="149"/>
                        <a:pt x="52" y="149"/>
                      </a:cubicBezTo>
                      <a:cubicBezTo>
                        <a:pt x="52" y="149"/>
                        <a:pt x="52" y="149"/>
                        <a:pt x="52" y="149"/>
                      </a:cubicBezTo>
                      <a:cubicBezTo>
                        <a:pt x="52" y="149"/>
                        <a:pt x="52" y="149"/>
                        <a:pt x="52" y="149"/>
                      </a:cubicBezTo>
                      <a:cubicBezTo>
                        <a:pt x="52" y="149"/>
                        <a:pt x="52" y="149"/>
                        <a:pt x="52" y="149"/>
                      </a:cubicBezTo>
                      <a:cubicBezTo>
                        <a:pt x="52" y="149"/>
                        <a:pt x="52" y="149"/>
                        <a:pt x="52" y="149"/>
                      </a:cubicBezTo>
                      <a:cubicBezTo>
                        <a:pt x="52" y="149"/>
                        <a:pt x="52" y="149"/>
                        <a:pt x="52" y="149"/>
                      </a:cubicBezTo>
                      <a:cubicBezTo>
                        <a:pt x="52" y="149"/>
                        <a:pt x="52" y="149"/>
                        <a:pt x="52" y="149"/>
                      </a:cubicBezTo>
                      <a:cubicBezTo>
                        <a:pt x="53" y="149"/>
                        <a:pt x="53" y="149"/>
                        <a:pt x="53" y="149"/>
                      </a:cubicBezTo>
                      <a:cubicBezTo>
                        <a:pt x="53" y="149"/>
                        <a:pt x="53" y="149"/>
                        <a:pt x="53" y="149"/>
                      </a:cubicBezTo>
                      <a:cubicBezTo>
                        <a:pt x="53" y="149"/>
                        <a:pt x="53" y="149"/>
                        <a:pt x="53" y="149"/>
                      </a:cubicBezTo>
                      <a:cubicBezTo>
                        <a:pt x="53" y="149"/>
                        <a:pt x="53" y="149"/>
                        <a:pt x="53" y="149"/>
                      </a:cubicBezTo>
                      <a:cubicBezTo>
                        <a:pt x="53" y="149"/>
                        <a:pt x="53" y="149"/>
                        <a:pt x="53" y="149"/>
                      </a:cubicBezTo>
                      <a:cubicBezTo>
                        <a:pt x="53" y="149"/>
                        <a:pt x="53" y="149"/>
                        <a:pt x="53" y="149"/>
                      </a:cubicBezTo>
                      <a:cubicBezTo>
                        <a:pt x="53" y="150"/>
                        <a:pt x="53" y="150"/>
                        <a:pt x="53" y="150"/>
                      </a:cubicBezTo>
                      <a:cubicBezTo>
                        <a:pt x="53" y="150"/>
                        <a:pt x="53" y="150"/>
                        <a:pt x="53" y="150"/>
                      </a:cubicBezTo>
                      <a:cubicBezTo>
                        <a:pt x="53" y="150"/>
                        <a:pt x="53" y="149"/>
                        <a:pt x="53" y="149"/>
                      </a:cubicBezTo>
                      <a:cubicBezTo>
                        <a:pt x="53" y="149"/>
                        <a:pt x="53" y="150"/>
                        <a:pt x="54" y="150"/>
                      </a:cubicBezTo>
                      <a:cubicBezTo>
                        <a:pt x="54" y="150"/>
                        <a:pt x="54" y="150"/>
                        <a:pt x="54" y="150"/>
                      </a:cubicBezTo>
                      <a:cubicBezTo>
                        <a:pt x="54" y="150"/>
                        <a:pt x="54" y="150"/>
                        <a:pt x="54" y="151"/>
                      </a:cubicBezTo>
                      <a:cubicBezTo>
                        <a:pt x="54" y="151"/>
                        <a:pt x="54" y="151"/>
                        <a:pt x="54" y="151"/>
                      </a:cubicBezTo>
                      <a:cubicBezTo>
                        <a:pt x="54" y="151"/>
                        <a:pt x="54" y="151"/>
                        <a:pt x="54" y="151"/>
                      </a:cubicBezTo>
                      <a:cubicBezTo>
                        <a:pt x="54" y="151"/>
                        <a:pt x="54" y="151"/>
                        <a:pt x="54" y="150"/>
                      </a:cubicBezTo>
                      <a:cubicBezTo>
                        <a:pt x="54" y="150"/>
                        <a:pt x="54" y="150"/>
                        <a:pt x="54" y="150"/>
                      </a:cubicBezTo>
                      <a:cubicBezTo>
                        <a:pt x="54" y="150"/>
                        <a:pt x="54" y="150"/>
                        <a:pt x="54" y="150"/>
                      </a:cubicBezTo>
                      <a:cubicBezTo>
                        <a:pt x="54" y="150"/>
                        <a:pt x="54" y="150"/>
                        <a:pt x="54" y="151"/>
                      </a:cubicBezTo>
                      <a:cubicBezTo>
                        <a:pt x="54" y="151"/>
                        <a:pt x="54" y="151"/>
                        <a:pt x="55" y="151"/>
                      </a:cubicBezTo>
                      <a:cubicBezTo>
                        <a:pt x="55" y="151"/>
                        <a:pt x="55" y="151"/>
                        <a:pt x="55" y="151"/>
                      </a:cubicBezTo>
                      <a:cubicBezTo>
                        <a:pt x="55" y="151"/>
                        <a:pt x="55" y="151"/>
                        <a:pt x="55" y="151"/>
                      </a:cubicBezTo>
                      <a:cubicBezTo>
                        <a:pt x="55" y="151"/>
                        <a:pt x="55" y="151"/>
                        <a:pt x="55" y="151"/>
                      </a:cubicBezTo>
                      <a:cubicBezTo>
                        <a:pt x="55" y="151"/>
                        <a:pt x="55" y="151"/>
                        <a:pt x="55" y="152"/>
                      </a:cubicBezTo>
                      <a:cubicBezTo>
                        <a:pt x="55" y="152"/>
                        <a:pt x="55" y="152"/>
                        <a:pt x="55" y="152"/>
                      </a:cubicBezTo>
                      <a:cubicBezTo>
                        <a:pt x="55" y="152"/>
                        <a:pt x="55" y="152"/>
                        <a:pt x="55" y="151"/>
                      </a:cubicBezTo>
                      <a:cubicBezTo>
                        <a:pt x="55" y="151"/>
                        <a:pt x="55" y="151"/>
                        <a:pt x="55" y="151"/>
                      </a:cubicBezTo>
                      <a:cubicBezTo>
                        <a:pt x="55" y="151"/>
                        <a:pt x="55" y="151"/>
                        <a:pt x="56" y="151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0"/>
                        <a:pt x="56" y="150"/>
                        <a:pt x="56" y="150"/>
                      </a:cubicBezTo>
                      <a:cubicBezTo>
                        <a:pt x="56" y="150"/>
                        <a:pt x="56" y="150"/>
                        <a:pt x="56" y="150"/>
                      </a:cubicBezTo>
                      <a:cubicBezTo>
                        <a:pt x="56" y="150"/>
                        <a:pt x="56" y="150"/>
                        <a:pt x="56" y="150"/>
                      </a:cubicBezTo>
                      <a:cubicBezTo>
                        <a:pt x="56" y="150"/>
                        <a:pt x="56" y="150"/>
                        <a:pt x="56" y="150"/>
                      </a:cubicBezTo>
                      <a:cubicBezTo>
                        <a:pt x="56" y="150"/>
                        <a:pt x="56" y="150"/>
                        <a:pt x="56" y="150"/>
                      </a:cubicBezTo>
                      <a:cubicBezTo>
                        <a:pt x="56" y="150"/>
                        <a:pt x="56" y="150"/>
                        <a:pt x="56" y="150"/>
                      </a:cubicBezTo>
                      <a:cubicBezTo>
                        <a:pt x="56" y="150"/>
                        <a:pt x="56" y="150"/>
                        <a:pt x="56" y="150"/>
                      </a:cubicBezTo>
                      <a:cubicBezTo>
                        <a:pt x="56" y="150"/>
                        <a:pt x="56" y="150"/>
                        <a:pt x="56" y="150"/>
                      </a:cubicBezTo>
                      <a:cubicBezTo>
                        <a:pt x="56" y="150"/>
                        <a:pt x="56" y="149"/>
                        <a:pt x="56" y="149"/>
                      </a:cubicBezTo>
                      <a:cubicBezTo>
                        <a:pt x="56" y="149"/>
                        <a:pt x="56" y="149"/>
                        <a:pt x="56" y="149"/>
                      </a:cubicBezTo>
                      <a:cubicBezTo>
                        <a:pt x="56" y="149"/>
                        <a:pt x="56" y="149"/>
                        <a:pt x="56" y="149"/>
                      </a:cubicBezTo>
                      <a:cubicBezTo>
                        <a:pt x="56" y="149"/>
                        <a:pt x="56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8"/>
                        <a:pt x="57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8"/>
                        <a:pt x="57" y="148"/>
                        <a:pt x="58" y="148"/>
                      </a:cubicBezTo>
                      <a:cubicBezTo>
                        <a:pt x="58" y="148"/>
                        <a:pt x="58" y="148"/>
                        <a:pt x="58" y="148"/>
                      </a:cubicBezTo>
                      <a:cubicBezTo>
                        <a:pt x="58" y="148"/>
                        <a:pt x="58" y="148"/>
                        <a:pt x="58" y="148"/>
                      </a:cubicBezTo>
                      <a:cubicBezTo>
                        <a:pt x="58" y="148"/>
                        <a:pt x="58" y="148"/>
                        <a:pt x="58" y="148"/>
                      </a:cubicBezTo>
                      <a:cubicBezTo>
                        <a:pt x="58" y="148"/>
                        <a:pt x="58" y="148"/>
                        <a:pt x="58" y="148"/>
                      </a:cubicBezTo>
                      <a:cubicBezTo>
                        <a:pt x="58" y="148"/>
                        <a:pt x="58" y="148"/>
                        <a:pt x="58" y="148"/>
                      </a:cubicBezTo>
                      <a:cubicBezTo>
                        <a:pt x="58" y="148"/>
                        <a:pt x="58" y="148"/>
                        <a:pt x="58" y="148"/>
                      </a:cubicBezTo>
                      <a:cubicBezTo>
                        <a:pt x="58" y="148"/>
                        <a:pt x="58" y="149"/>
                        <a:pt x="59" y="149"/>
                      </a:cubicBezTo>
                      <a:cubicBezTo>
                        <a:pt x="59" y="149"/>
                        <a:pt x="59" y="149"/>
                        <a:pt x="59" y="149"/>
                      </a:cubicBezTo>
                      <a:cubicBezTo>
                        <a:pt x="59" y="149"/>
                        <a:pt x="59" y="149"/>
                        <a:pt x="59" y="149"/>
                      </a:cubicBezTo>
                      <a:cubicBezTo>
                        <a:pt x="59" y="149"/>
                        <a:pt x="59" y="149"/>
                        <a:pt x="59" y="149"/>
                      </a:cubicBezTo>
                      <a:cubicBezTo>
                        <a:pt x="59" y="149"/>
                        <a:pt x="59" y="149"/>
                        <a:pt x="59" y="149"/>
                      </a:cubicBezTo>
                      <a:cubicBezTo>
                        <a:pt x="59" y="149"/>
                        <a:pt x="59" y="149"/>
                        <a:pt x="59" y="149"/>
                      </a:cubicBezTo>
                      <a:cubicBezTo>
                        <a:pt x="59" y="149"/>
                        <a:pt x="59" y="149"/>
                        <a:pt x="59" y="149"/>
                      </a:cubicBezTo>
                      <a:cubicBezTo>
                        <a:pt x="59" y="149"/>
                        <a:pt x="59" y="149"/>
                        <a:pt x="59" y="149"/>
                      </a:cubicBezTo>
                      <a:cubicBezTo>
                        <a:pt x="59" y="149"/>
                        <a:pt x="59" y="149"/>
                        <a:pt x="59" y="150"/>
                      </a:cubicBezTo>
                      <a:cubicBezTo>
                        <a:pt x="59" y="150"/>
                        <a:pt x="59" y="150"/>
                        <a:pt x="59" y="150"/>
                      </a:cubicBezTo>
                      <a:cubicBezTo>
                        <a:pt x="59" y="150"/>
                        <a:pt x="59" y="150"/>
                        <a:pt x="59" y="150"/>
                      </a:cubicBezTo>
                      <a:cubicBezTo>
                        <a:pt x="59" y="150"/>
                        <a:pt x="59" y="150"/>
                        <a:pt x="59" y="150"/>
                      </a:cubicBezTo>
                      <a:cubicBezTo>
                        <a:pt x="59" y="150"/>
                        <a:pt x="59" y="151"/>
                        <a:pt x="59" y="151"/>
                      </a:cubicBezTo>
                      <a:cubicBezTo>
                        <a:pt x="59" y="151"/>
                        <a:pt x="59" y="151"/>
                        <a:pt x="59" y="151"/>
                      </a:cubicBezTo>
                      <a:cubicBezTo>
                        <a:pt x="59" y="151"/>
                        <a:pt x="59" y="151"/>
                        <a:pt x="59" y="151"/>
                      </a:cubicBezTo>
                      <a:cubicBezTo>
                        <a:pt x="59" y="151"/>
                        <a:pt x="59" y="151"/>
                        <a:pt x="59" y="151"/>
                      </a:cubicBezTo>
                      <a:cubicBezTo>
                        <a:pt x="59" y="151"/>
                        <a:pt x="59" y="151"/>
                        <a:pt x="59" y="151"/>
                      </a:cubicBezTo>
                      <a:cubicBezTo>
                        <a:pt x="59" y="151"/>
                        <a:pt x="59" y="151"/>
                        <a:pt x="59" y="151"/>
                      </a:cubicBezTo>
                      <a:cubicBezTo>
                        <a:pt x="59" y="151"/>
                        <a:pt x="59" y="151"/>
                        <a:pt x="59" y="151"/>
                      </a:cubicBezTo>
                      <a:cubicBezTo>
                        <a:pt x="59" y="151"/>
                        <a:pt x="59" y="151"/>
                        <a:pt x="59" y="151"/>
                      </a:cubicBezTo>
                      <a:cubicBezTo>
                        <a:pt x="59" y="152"/>
                        <a:pt x="59" y="152"/>
                        <a:pt x="59" y="152"/>
                      </a:cubicBezTo>
                      <a:cubicBezTo>
                        <a:pt x="59" y="152"/>
                        <a:pt x="59" y="152"/>
                        <a:pt x="59" y="152"/>
                      </a:cubicBezTo>
                      <a:cubicBezTo>
                        <a:pt x="59" y="152"/>
                        <a:pt x="59" y="152"/>
                        <a:pt x="59" y="152"/>
                      </a:cubicBezTo>
                      <a:cubicBezTo>
                        <a:pt x="59" y="152"/>
                        <a:pt x="59" y="152"/>
                        <a:pt x="59" y="152"/>
                      </a:cubicBezTo>
                      <a:cubicBezTo>
                        <a:pt x="59" y="152"/>
                        <a:pt x="59" y="152"/>
                        <a:pt x="59" y="152"/>
                      </a:cubicBezTo>
                      <a:cubicBezTo>
                        <a:pt x="59" y="152"/>
                        <a:pt x="59" y="152"/>
                        <a:pt x="59" y="152"/>
                      </a:cubicBezTo>
                      <a:cubicBezTo>
                        <a:pt x="59" y="152"/>
                        <a:pt x="59" y="152"/>
                        <a:pt x="59" y="152"/>
                      </a:cubicBezTo>
                      <a:cubicBezTo>
                        <a:pt x="59" y="152"/>
                        <a:pt x="59" y="152"/>
                        <a:pt x="59" y="152"/>
                      </a:cubicBezTo>
                      <a:cubicBezTo>
                        <a:pt x="59" y="152"/>
                        <a:pt x="59" y="152"/>
                        <a:pt x="59" y="152"/>
                      </a:cubicBezTo>
                      <a:cubicBezTo>
                        <a:pt x="59" y="152"/>
                        <a:pt x="59" y="152"/>
                        <a:pt x="59" y="153"/>
                      </a:cubicBezTo>
                      <a:cubicBezTo>
                        <a:pt x="60" y="153"/>
                        <a:pt x="60" y="153"/>
                        <a:pt x="60" y="153"/>
                      </a:cubicBezTo>
                      <a:cubicBezTo>
                        <a:pt x="60" y="153"/>
                        <a:pt x="60" y="153"/>
                        <a:pt x="60" y="153"/>
                      </a:cubicBezTo>
                      <a:cubicBezTo>
                        <a:pt x="60" y="153"/>
                        <a:pt x="60" y="153"/>
                        <a:pt x="60" y="153"/>
                      </a:cubicBezTo>
                      <a:cubicBezTo>
                        <a:pt x="60" y="153"/>
                        <a:pt x="60" y="153"/>
                        <a:pt x="60" y="153"/>
                      </a:cubicBezTo>
                      <a:cubicBezTo>
                        <a:pt x="60" y="153"/>
                        <a:pt x="60" y="153"/>
                        <a:pt x="60" y="153"/>
                      </a:cubicBezTo>
                      <a:cubicBezTo>
                        <a:pt x="59" y="154"/>
                        <a:pt x="59" y="154"/>
                        <a:pt x="60" y="154"/>
                      </a:cubicBezTo>
                      <a:cubicBezTo>
                        <a:pt x="60" y="154"/>
                        <a:pt x="60" y="154"/>
                        <a:pt x="60" y="154"/>
                      </a:cubicBezTo>
                      <a:cubicBezTo>
                        <a:pt x="60" y="154"/>
                        <a:pt x="60" y="154"/>
                        <a:pt x="60" y="155"/>
                      </a:cubicBezTo>
                      <a:cubicBezTo>
                        <a:pt x="60" y="155"/>
                        <a:pt x="60" y="155"/>
                        <a:pt x="59" y="155"/>
                      </a:cubicBezTo>
                      <a:cubicBezTo>
                        <a:pt x="59" y="155"/>
                        <a:pt x="59" y="155"/>
                        <a:pt x="59" y="155"/>
                      </a:cubicBezTo>
                      <a:cubicBezTo>
                        <a:pt x="59" y="155"/>
                        <a:pt x="59" y="155"/>
                        <a:pt x="59" y="155"/>
                      </a:cubicBezTo>
                      <a:cubicBezTo>
                        <a:pt x="59" y="155"/>
                        <a:pt x="60" y="155"/>
                        <a:pt x="60" y="155"/>
                      </a:cubicBezTo>
                      <a:cubicBezTo>
                        <a:pt x="60" y="156"/>
                        <a:pt x="60" y="156"/>
                        <a:pt x="59" y="156"/>
                      </a:cubicBezTo>
                      <a:cubicBezTo>
                        <a:pt x="59" y="156"/>
                        <a:pt x="59" y="156"/>
                        <a:pt x="59" y="156"/>
                      </a:cubicBezTo>
                      <a:cubicBezTo>
                        <a:pt x="59" y="156"/>
                        <a:pt x="59" y="156"/>
                        <a:pt x="59" y="157"/>
                      </a:cubicBezTo>
                      <a:cubicBezTo>
                        <a:pt x="59" y="157"/>
                        <a:pt x="59" y="157"/>
                        <a:pt x="59" y="157"/>
                      </a:cubicBezTo>
                      <a:cubicBezTo>
                        <a:pt x="59" y="157"/>
                        <a:pt x="59" y="157"/>
                        <a:pt x="59" y="157"/>
                      </a:cubicBezTo>
                      <a:cubicBezTo>
                        <a:pt x="59" y="157"/>
                        <a:pt x="59" y="157"/>
                        <a:pt x="59" y="157"/>
                      </a:cubicBezTo>
                      <a:cubicBezTo>
                        <a:pt x="59" y="157"/>
                        <a:pt x="59" y="157"/>
                        <a:pt x="59" y="158"/>
                      </a:cubicBezTo>
                      <a:cubicBezTo>
                        <a:pt x="59" y="158"/>
                        <a:pt x="59" y="158"/>
                        <a:pt x="59" y="158"/>
                      </a:cubicBezTo>
                      <a:cubicBezTo>
                        <a:pt x="59" y="158"/>
                        <a:pt x="59" y="158"/>
                        <a:pt x="59" y="158"/>
                      </a:cubicBezTo>
                      <a:cubicBezTo>
                        <a:pt x="59" y="158"/>
                        <a:pt x="59" y="158"/>
                        <a:pt x="59" y="158"/>
                      </a:cubicBezTo>
                      <a:cubicBezTo>
                        <a:pt x="59" y="158"/>
                        <a:pt x="59" y="158"/>
                        <a:pt x="59" y="158"/>
                      </a:cubicBezTo>
                      <a:cubicBezTo>
                        <a:pt x="59" y="158"/>
                        <a:pt x="59" y="158"/>
                        <a:pt x="59" y="158"/>
                      </a:cubicBezTo>
                      <a:cubicBezTo>
                        <a:pt x="60" y="158"/>
                        <a:pt x="60" y="158"/>
                        <a:pt x="60" y="158"/>
                      </a:cubicBezTo>
                      <a:cubicBezTo>
                        <a:pt x="60" y="158"/>
                        <a:pt x="60" y="158"/>
                        <a:pt x="60" y="158"/>
                      </a:cubicBezTo>
                      <a:cubicBezTo>
                        <a:pt x="60" y="158"/>
                        <a:pt x="60" y="158"/>
                        <a:pt x="60" y="158"/>
                      </a:cubicBezTo>
                      <a:cubicBezTo>
                        <a:pt x="60" y="158"/>
                        <a:pt x="60" y="158"/>
                        <a:pt x="60" y="158"/>
                      </a:cubicBezTo>
                      <a:cubicBezTo>
                        <a:pt x="60" y="158"/>
                        <a:pt x="60" y="159"/>
                        <a:pt x="60" y="159"/>
                      </a:cubicBezTo>
                      <a:cubicBezTo>
                        <a:pt x="60" y="159"/>
                        <a:pt x="60" y="159"/>
                        <a:pt x="60" y="159"/>
                      </a:cubicBezTo>
                      <a:cubicBezTo>
                        <a:pt x="60" y="159"/>
                        <a:pt x="60" y="159"/>
                        <a:pt x="60" y="159"/>
                      </a:cubicBezTo>
                      <a:cubicBezTo>
                        <a:pt x="60" y="159"/>
                        <a:pt x="60" y="159"/>
                        <a:pt x="60" y="159"/>
                      </a:cubicBezTo>
                      <a:cubicBezTo>
                        <a:pt x="60" y="159"/>
                        <a:pt x="60" y="159"/>
                        <a:pt x="60" y="159"/>
                      </a:cubicBezTo>
                      <a:cubicBezTo>
                        <a:pt x="60" y="159"/>
                        <a:pt x="60" y="159"/>
                        <a:pt x="60" y="159"/>
                      </a:cubicBezTo>
                      <a:cubicBezTo>
                        <a:pt x="60" y="159"/>
                        <a:pt x="60" y="159"/>
                        <a:pt x="60" y="159"/>
                      </a:cubicBezTo>
                      <a:cubicBezTo>
                        <a:pt x="60" y="159"/>
                        <a:pt x="60" y="159"/>
                        <a:pt x="60" y="159"/>
                      </a:cubicBezTo>
                      <a:cubicBezTo>
                        <a:pt x="60" y="159"/>
                        <a:pt x="60" y="159"/>
                        <a:pt x="60" y="159"/>
                      </a:cubicBezTo>
                      <a:cubicBezTo>
                        <a:pt x="59" y="159"/>
                        <a:pt x="59" y="159"/>
                        <a:pt x="59" y="159"/>
                      </a:cubicBezTo>
                      <a:cubicBezTo>
                        <a:pt x="59" y="159"/>
                        <a:pt x="59" y="159"/>
                        <a:pt x="59" y="159"/>
                      </a:cubicBezTo>
                      <a:cubicBezTo>
                        <a:pt x="59" y="160"/>
                        <a:pt x="59" y="160"/>
                        <a:pt x="59" y="160"/>
                      </a:cubicBezTo>
                      <a:cubicBezTo>
                        <a:pt x="59" y="160"/>
                        <a:pt x="59" y="160"/>
                        <a:pt x="59" y="160"/>
                      </a:cubicBezTo>
                      <a:cubicBezTo>
                        <a:pt x="59" y="160"/>
                        <a:pt x="59" y="160"/>
                        <a:pt x="59" y="160"/>
                      </a:cubicBezTo>
                      <a:cubicBezTo>
                        <a:pt x="59" y="160"/>
                        <a:pt x="59" y="160"/>
                        <a:pt x="59" y="160"/>
                      </a:cubicBezTo>
                      <a:cubicBezTo>
                        <a:pt x="59" y="160"/>
                        <a:pt x="59" y="160"/>
                        <a:pt x="59" y="160"/>
                      </a:cubicBezTo>
                      <a:cubicBezTo>
                        <a:pt x="59" y="161"/>
                        <a:pt x="59" y="161"/>
                        <a:pt x="59" y="161"/>
                      </a:cubicBezTo>
                      <a:cubicBezTo>
                        <a:pt x="59" y="161"/>
                        <a:pt x="58" y="161"/>
                        <a:pt x="58" y="161"/>
                      </a:cubicBezTo>
                      <a:cubicBezTo>
                        <a:pt x="58" y="161"/>
                        <a:pt x="58" y="161"/>
                        <a:pt x="58" y="161"/>
                      </a:cubicBezTo>
                      <a:cubicBezTo>
                        <a:pt x="58" y="161"/>
                        <a:pt x="58" y="161"/>
                        <a:pt x="58" y="162"/>
                      </a:cubicBezTo>
                      <a:cubicBezTo>
                        <a:pt x="58" y="162"/>
                        <a:pt x="58" y="162"/>
                        <a:pt x="58" y="162"/>
                      </a:cubicBezTo>
                      <a:cubicBezTo>
                        <a:pt x="58" y="162"/>
                        <a:pt x="58" y="162"/>
                        <a:pt x="58" y="162"/>
                      </a:cubicBezTo>
                      <a:cubicBezTo>
                        <a:pt x="58" y="162"/>
                        <a:pt x="58" y="162"/>
                        <a:pt x="58" y="162"/>
                      </a:cubicBezTo>
                      <a:cubicBezTo>
                        <a:pt x="58" y="162"/>
                        <a:pt x="58" y="163"/>
                        <a:pt x="57" y="163"/>
                      </a:cubicBezTo>
                      <a:cubicBezTo>
                        <a:pt x="57" y="163"/>
                        <a:pt x="57" y="163"/>
                        <a:pt x="57" y="163"/>
                      </a:cubicBezTo>
                      <a:cubicBezTo>
                        <a:pt x="57" y="163"/>
                        <a:pt x="57" y="163"/>
                        <a:pt x="57" y="163"/>
                      </a:cubicBezTo>
                      <a:cubicBezTo>
                        <a:pt x="57" y="163"/>
                        <a:pt x="57" y="162"/>
                        <a:pt x="57" y="162"/>
                      </a:cubicBezTo>
                      <a:cubicBezTo>
                        <a:pt x="57" y="162"/>
                        <a:pt x="57" y="163"/>
                        <a:pt x="57" y="163"/>
                      </a:cubicBezTo>
                      <a:cubicBezTo>
                        <a:pt x="57" y="163"/>
                        <a:pt x="57" y="163"/>
                        <a:pt x="57" y="163"/>
                      </a:cubicBezTo>
                      <a:cubicBezTo>
                        <a:pt x="57" y="163"/>
                        <a:pt x="57" y="163"/>
                        <a:pt x="57" y="163"/>
                      </a:cubicBezTo>
                      <a:cubicBezTo>
                        <a:pt x="57" y="163"/>
                        <a:pt x="57" y="163"/>
                        <a:pt x="57" y="163"/>
                      </a:cubicBezTo>
                      <a:cubicBezTo>
                        <a:pt x="57" y="163"/>
                        <a:pt x="57" y="164"/>
                        <a:pt x="57" y="164"/>
                      </a:cubicBezTo>
                      <a:cubicBezTo>
                        <a:pt x="57" y="164"/>
                        <a:pt x="57" y="164"/>
                        <a:pt x="57" y="164"/>
                      </a:cubicBezTo>
                      <a:cubicBezTo>
                        <a:pt x="57" y="164"/>
                        <a:pt x="57" y="164"/>
                        <a:pt x="57" y="164"/>
                      </a:cubicBezTo>
                      <a:cubicBezTo>
                        <a:pt x="56" y="164"/>
                        <a:pt x="56" y="164"/>
                        <a:pt x="56" y="164"/>
                      </a:cubicBezTo>
                      <a:cubicBezTo>
                        <a:pt x="56" y="164"/>
                        <a:pt x="56" y="164"/>
                        <a:pt x="56" y="164"/>
                      </a:cubicBezTo>
                      <a:cubicBezTo>
                        <a:pt x="56" y="164"/>
                        <a:pt x="56" y="164"/>
                        <a:pt x="56" y="164"/>
                      </a:cubicBezTo>
                      <a:cubicBezTo>
                        <a:pt x="56" y="164"/>
                        <a:pt x="56" y="164"/>
                        <a:pt x="56" y="164"/>
                      </a:cubicBezTo>
                      <a:cubicBezTo>
                        <a:pt x="56" y="164"/>
                        <a:pt x="56" y="164"/>
                        <a:pt x="56" y="164"/>
                      </a:cubicBezTo>
                      <a:cubicBezTo>
                        <a:pt x="56" y="164"/>
                        <a:pt x="56" y="164"/>
                        <a:pt x="56" y="164"/>
                      </a:cubicBezTo>
                      <a:cubicBezTo>
                        <a:pt x="56" y="164"/>
                        <a:pt x="56" y="164"/>
                        <a:pt x="56" y="164"/>
                      </a:cubicBezTo>
                      <a:cubicBezTo>
                        <a:pt x="56" y="164"/>
                        <a:pt x="56" y="164"/>
                        <a:pt x="56" y="164"/>
                      </a:cubicBezTo>
                      <a:cubicBezTo>
                        <a:pt x="56" y="164"/>
                        <a:pt x="56" y="164"/>
                        <a:pt x="56" y="165"/>
                      </a:cubicBezTo>
                      <a:cubicBezTo>
                        <a:pt x="56" y="165"/>
                        <a:pt x="56" y="165"/>
                        <a:pt x="56" y="165"/>
                      </a:cubicBezTo>
                      <a:cubicBezTo>
                        <a:pt x="56" y="165"/>
                        <a:pt x="56" y="165"/>
                        <a:pt x="56" y="165"/>
                      </a:cubicBezTo>
                      <a:cubicBezTo>
                        <a:pt x="56" y="165"/>
                        <a:pt x="56" y="165"/>
                        <a:pt x="56" y="165"/>
                      </a:cubicBezTo>
                      <a:cubicBezTo>
                        <a:pt x="56" y="165"/>
                        <a:pt x="56" y="165"/>
                        <a:pt x="56" y="165"/>
                      </a:cubicBezTo>
                      <a:cubicBezTo>
                        <a:pt x="56" y="165"/>
                        <a:pt x="56" y="165"/>
                        <a:pt x="55" y="165"/>
                      </a:cubicBezTo>
                      <a:cubicBezTo>
                        <a:pt x="55" y="166"/>
                        <a:pt x="55" y="166"/>
                        <a:pt x="55" y="166"/>
                      </a:cubicBezTo>
                      <a:cubicBezTo>
                        <a:pt x="55" y="166"/>
                        <a:pt x="55" y="166"/>
                        <a:pt x="55" y="166"/>
                      </a:cubicBezTo>
                      <a:cubicBezTo>
                        <a:pt x="55" y="166"/>
                        <a:pt x="55" y="166"/>
                        <a:pt x="55" y="166"/>
                      </a:cubicBezTo>
                      <a:cubicBezTo>
                        <a:pt x="55" y="167"/>
                        <a:pt x="55" y="167"/>
                        <a:pt x="55" y="167"/>
                      </a:cubicBezTo>
                      <a:cubicBezTo>
                        <a:pt x="55" y="167"/>
                        <a:pt x="55" y="167"/>
                        <a:pt x="55" y="167"/>
                      </a:cubicBezTo>
                      <a:cubicBezTo>
                        <a:pt x="55" y="167"/>
                        <a:pt x="55" y="167"/>
                        <a:pt x="55" y="168"/>
                      </a:cubicBezTo>
                      <a:cubicBezTo>
                        <a:pt x="55" y="168"/>
                        <a:pt x="55" y="168"/>
                        <a:pt x="55" y="168"/>
                      </a:cubicBezTo>
                      <a:cubicBezTo>
                        <a:pt x="55" y="168"/>
                        <a:pt x="55" y="168"/>
                        <a:pt x="55" y="168"/>
                      </a:cubicBezTo>
                      <a:cubicBezTo>
                        <a:pt x="55" y="168"/>
                        <a:pt x="55" y="168"/>
                        <a:pt x="55" y="168"/>
                      </a:cubicBezTo>
                      <a:cubicBezTo>
                        <a:pt x="55" y="168"/>
                        <a:pt x="55" y="168"/>
                        <a:pt x="55" y="168"/>
                      </a:cubicBezTo>
                      <a:cubicBezTo>
                        <a:pt x="55" y="168"/>
                        <a:pt x="55" y="168"/>
                        <a:pt x="54" y="168"/>
                      </a:cubicBezTo>
                      <a:cubicBezTo>
                        <a:pt x="54" y="168"/>
                        <a:pt x="54" y="168"/>
                        <a:pt x="54" y="168"/>
                      </a:cubicBezTo>
                      <a:cubicBezTo>
                        <a:pt x="54" y="168"/>
                        <a:pt x="54" y="168"/>
                        <a:pt x="54" y="168"/>
                      </a:cubicBezTo>
                      <a:cubicBezTo>
                        <a:pt x="54" y="168"/>
                        <a:pt x="54" y="168"/>
                        <a:pt x="54" y="168"/>
                      </a:cubicBezTo>
                      <a:cubicBezTo>
                        <a:pt x="54" y="168"/>
                        <a:pt x="54" y="169"/>
                        <a:pt x="54" y="169"/>
                      </a:cubicBezTo>
                      <a:cubicBezTo>
                        <a:pt x="54" y="169"/>
                        <a:pt x="54" y="169"/>
                        <a:pt x="54" y="169"/>
                      </a:cubicBezTo>
                      <a:cubicBezTo>
                        <a:pt x="54" y="169"/>
                        <a:pt x="54" y="169"/>
                        <a:pt x="54" y="169"/>
                      </a:cubicBezTo>
                      <a:cubicBezTo>
                        <a:pt x="54" y="170"/>
                        <a:pt x="54" y="170"/>
                        <a:pt x="54" y="170"/>
                      </a:cubicBezTo>
                      <a:cubicBezTo>
                        <a:pt x="54" y="170"/>
                        <a:pt x="54" y="170"/>
                        <a:pt x="54" y="170"/>
                      </a:cubicBezTo>
                      <a:cubicBezTo>
                        <a:pt x="54" y="170"/>
                        <a:pt x="55" y="170"/>
                        <a:pt x="54" y="170"/>
                      </a:cubicBezTo>
                      <a:cubicBezTo>
                        <a:pt x="54" y="170"/>
                        <a:pt x="54" y="170"/>
                        <a:pt x="54" y="171"/>
                      </a:cubicBezTo>
                      <a:cubicBezTo>
                        <a:pt x="54" y="171"/>
                        <a:pt x="54" y="171"/>
                        <a:pt x="54" y="171"/>
                      </a:cubicBezTo>
                      <a:cubicBezTo>
                        <a:pt x="54" y="171"/>
                        <a:pt x="54" y="171"/>
                        <a:pt x="54" y="171"/>
                      </a:cubicBezTo>
                      <a:cubicBezTo>
                        <a:pt x="54" y="171"/>
                        <a:pt x="54" y="171"/>
                        <a:pt x="54" y="171"/>
                      </a:cubicBezTo>
                      <a:cubicBezTo>
                        <a:pt x="54" y="171"/>
                        <a:pt x="54" y="171"/>
                        <a:pt x="54" y="171"/>
                      </a:cubicBezTo>
                      <a:cubicBezTo>
                        <a:pt x="54" y="171"/>
                        <a:pt x="54" y="171"/>
                        <a:pt x="54" y="171"/>
                      </a:cubicBezTo>
                      <a:cubicBezTo>
                        <a:pt x="54" y="171"/>
                        <a:pt x="54" y="171"/>
                        <a:pt x="54" y="171"/>
                      </a:cubicBezTo>
                      <a:cubicBezTo>
                        <a:pt x="54" y="171"/>
                        <a:pt x="54" y="171"/>
                        <a:pt x="54" y="171"/>
                      </a:cubicBezTo>
                      <a:cubicBezTo>
                        <a:pt x="54" y="171"/>
                        <a:pt x="54" y="171"/>
                        <a:pt x="54" y="171"/>
                      </a:cubicBezTo>
                      <a:cubicBezTo>
                        <a:pt x="54" y="171"/>
                        <a:pt x="54" y="171"/>
                        <a:pt x="54" y="171"/>
                      </a:cubicBezTo>
                      <a:cubicBezTo>
                        <a:pt x="54" y="171"/>
                        <a:pt x="54" y="171"/>
                        <a:pt x="54" y="171"/>
                      </a:cubicBezTo>
                      <a:cubicBezTo>
                        <a:pt x="54" y="171"/>
                        <a:pt x="54" y="171"/>
                        <a:pt x="54" y="172"/>
                      </a:cubicBezTo>
                      <a:cubicBezTo>
                        <a:pt x="55" y="172"/>
                        <a:pt x="55" y="172"/>
                        <a:pt x="55" y="172"/>
                      </a:cubicBezTo>
                      <a:cubicBezTo>
                        <a:pt x="55" y="172"/>
                        <a:pt x="55" y="172"/>
                        <a:pt x="55" y="172"/>
                      </a:cubicBezTo>
                      <a:cubicBezTo>
                        <a:pt x="55" y="172"/>
                        <a:pt x="55" y="172"/>
                        <a:pt x="55" y="172"/>
                      </a:cubicBezTo>
                      <a:cubicBezTo>
                        <a:pt x="55" y="172"/>
                        <a:pt x="55" y="172"/>
                        <a:pt x="55" y="172"/>
                      </a:cubicBezTo>
                      <a:cubicBezTo>
                        <a:pt x="55" y="172"/>
                        <a:pt x="55" y="172"/>
                        <a:pt x="55" y="172"/>
                      </a:cubicBezTo>
                      <a:cubicBezTo>
                        <a:pt x="55" y="172"/>
                        <a:pt x="55" y="172"/>
                        <a:pt x="55" y="172"/>
                      </a:cubicBezTo>
                      <a:cubicBezTo>
                        <a:pt x="55" y="172"/>
                        <a:pt x="55" y="172"/>
                        <a:pt x="55" y="172"/>
                      </a:cubicBezTo>
                      <a:cubicBezTo>
                        <a:pt x="56" y="171"/>
                        <a:pt x="56" y="171"/>
                        <a:pt x="56" y="171"/>
                      </a:cubicBezTo>
                      <a:cubicBezTo>
                        <a:pt x="56" y="171"/>
                        <a:pt x="56" y="171"/>
                        <a:pt x="56" y="171"/>
                      </a:cubicBezTo>
                      <a:cubicBezTo>
                        <a:pt x="56" y="172"/>
                        <a:pt x="56" y="172"/>
                        <a:pt x="56" y="172"/>
                      </a:cubicBezTo>
                      <a:cubicBezTo>
                        <a:pt x="56" y="172"/>
                        <a:pt x="56" y="172"/>
                        <a:pt x="56" y="172"/>
                      </a:cubicBezTo>
                      <a:cubicBezTo>
                        <a:pt x="56" y="172"/>
                        <a:pt x="56" y="172"/>
                        <a:pt x="56" y="171"/>
                      </a:cubicBezTo>
                      <a:cubicBezTo>
                        <a:pt x="56" y="171"/>
                        <a:pt x="56" y="171"/>
                        <a:pt x="56" y="171"/>
                      </a:cubicBezTo>
                      <a:cubicBezTo>
                        <a:pt x="56" y="171"/>
                        <a:pt x="56" y="171"/>
                        <a:pt x="56" y="171"/>
                      </a:cubicBezTo>
                      <a:cubicBezTo>
                        <a:pt x="56" y="171"/>
                        <a:pt x="56" y="171"/>
                        <a:pt x="56" y="171"/>
                      </a:cubicBezTo>
                      <a:cubicBezTo>
                        <a:pt x="56" y="171"/>
                        <a:pt x="56" y="171"/>
                        <a:pt x="56" y="171"/>
                      </a:cubicBezTo>
                      <a:cubicBezTo>
                        <a:pt x="56" y="171"/>
                        <a:pt x="56" y="171"/>
                        <a:pt x="56" y="172"/>
                      </a:cubicBezTo>
                      <a:cubicBezTo>
                        <a:pt x="56" y="172"/>
                        <a:pt x="56" y="172"/>
                        <a:pt x="56" y="172"/>
                      </a:cubicBezTo>
                      <a:cubicBezTo>
                        <a:pt x="56" y="172"/>
                        <a:pt x="56" y="172"/>
                        <a:pt x="56" y="172"/>
                      </a:cubicBezTo>
                      <a:cubicBezTo>
                        <a:pt x="56" y="172"/>
                        <a:pt x="56" y="172"/>
                        <a:pt x="56" y="172"/>
                      </a:cubicBezTo>
                      <a:cubicBezTo>
                        <a:pt x="56" y="173"/>
                        <a:pt x="56" y="173"/>
                        <a:pt x="55" y="173"/>
                      </a:cubicBezTo>
                      <a:cubicBezTo>
                        <a:pt x="55" y="173"/>
                        <a:pt x="55" y="173"/>
                        <a:pt x="55" y="173"/>
                      </a:cubicBezTo>
                      <a:cubicBezTo>
                        <a:pt x="55" y="173"/>
                        <a:pt x="55" y="173"/>
                        <a:pt x="55" y="173"/>
                      </a:cubicBezTo>
                      <a:cubicBezTo>
                        <a:pt x="55" y="173"/>
                        <a:pt x="55" y="173"/>
                        <a:pt x="55" y="173"/>
                      </a:cubicBezTo>
                      <a:cubicBezTo>
                        <a:pt x="55" y="173"/>
                        <a:pt x="55" y="173"/>
                        <a:pt x="55" y="173"/>
                      </a:cubicBezTo>
                      <a:cubicBezTo>
                        <a:pt x="55" y="173"/>
                        <a:pt x="55" y="173"/>
                        <a:pt x="55" y="173"/>
                      </a:cubicBezTo>
                      <a:cubicBezTo>
                        <a:pt x="55" y="173"/>
                        <a:pt x="55" y="173"/>
                        <a:pt x="55" y="173"/>
                      </a:cubicBezTo>
                      <a:cubicBezTo>
                        <a:pt x="55" y="173"/>
                        <a:pt x="55" y="173"/>
                        <a:pt x="55" y="173"/>
                      </a:cubicBezTo>
                      <a:cubicBezTo>
                        <a:pt x="55" y="173"/>
                        <a:pt x="55" y="173"/>
                        <a:pt x="55" y="173"/>
                      </a:cubicBezTo>
                      <a:cubicBezTo>
                        <a:pt x="55" y="173"/>
                        <a:pt x="55" y="173"/>
                        <a:pt x="55" y="173"/>
                      </a:cubicBezTo>
                      <a:cubicBezTo>
                        <a:pt x="55" y="173"/>
                        <a:pt x="55" y="173"/>
                        <a:pt x="55" y="173"/>
                      </a:cubicBezTo>
                      <a:cubicBezTo>
                        <a:pt x="55" y="173"/>
                        <a:pt x="55" y="174"/>
                        <a:pt x="55" y="174"/>
                      </a:cubicBezTo>
                      <a:cubicBezTo>
                        <a:pt x="55" y="174"/>
                        <a:pt x="55" y="174"/>
                        <a:pt x="55" y="174"/>
                      </a:cubicBezTo>
                      <a:cubicBezTo>
                        <a:pt x="55" y="174"/>
                        <a:pt x="55" y="174"/>
                        <a:pt x="55" y="174"/>
                      </a:cubicBezTo>
                      <a:cubicBezTo>
                        <a:pt x="55" y="174"/>
                        <a:pt x="55" y="174"/>
                        <a:pt x="55" y="174"/>
                      </a:cubicBezTo>
                      <a:cubicBezTo>
                        <a:pt x="55" y="174"/>
                        <a:pt x="54" y="174"/>
                        <a:pt x="54" y="174"/>
                      </a:cubicBezTo>
                      <a:cubicBezTo>
                        <a:pt x="54" y="174"/>
                        <a:pt x="54" y="174"/>
                        <a:pt x="54" y="174"/>
                      </a:cubicBezTo>
                      <a:cubicBezTo>
                        <a:pt x="54" y="174"/>
                        <a:pt x="54" y="174"/>
                        <a:pt x="54" y="174"/>
                      </a:cubicBezTo>
                      <a:cubicBezTo>
                        <a:pt x="54" y="174"/>
                        <a:pt x="54" y="174"/>
                        <a:pt x="54" y="174"/>
                      </a:cubicBezTo>
                      <a:cubicBezTo>
                        <a:pt x="54" y="174"/>
                        <a:pt x="54" y="175"/>
                        <a:pt x="54" y="175"/>
                      </a:cubicBezTo>
                      <a:cubicBezTo>
                        <a:pt x="54" y="175"/>
                        <a:pt x="54" y="175"/>
                        <a:pt x="54" y="175"/>
                      </a:cubicBezTo>
                      <a:cubicBezTo>
                        <a:pt x="54" y="175"/>
                        <a:pt x="54" y="175"/>
                        <a:pt x="54" y="175"/>
                      </a:cubicBezTo>
                      <a:cubicBezTo>
                        <a:pt x="54" y="175"/>
                        <a:pt x="54" y="175"/>
                        <a:pt x="54" y="175"/>
                      </a:cubicBezTo>
                      <a:cubicBezTo>
                        <a:pt x="54" y="175"/>
                        <a:pt x="54" y="175"/>
                        <a:pt x="54" y="175"/>
                      </a:cubicBezTo>
                      <a:cubicBezTo>
                        <a:pt x="54" y="175"/>
                        <a:pt x="54" y="175"/>
                        <a:pt x="54" y="175"/>
                      </a:cubicBezTo>
                      <a:cubicBezTo>
                        <a:pt x="54" y="175"/>
                        <a:pt x="54" y="175"/>
                        <a:pt x="54" y="175"/>
                      </a:cubicBezTo>
                      <a:cubicBezTo>
                        <a:pt x="54" y="175"/>
                        <a:pt x="54" y="175"/>
                        <a:pt x="54" y="175"/>
                      </a:cubicBezTo>
                      <a:cubicBezTo>
                        <a:pt x="54" y="175"/>
                        <a:pt x="54" y="175"/>
                        <a:pt x="54" y="175"/>
                      </a:cubicBezTo>
                      <a:cubicBezTo>
                        <a:pt x="54" y="175"/>
                        <a:pt x="54" y="175"/>
                        <a:pt x="54" y="176"/>
                      </a:cubicBezTo>
                      <a:cubicBezTo>
                        <a:pt x="54" y="176"/>
                        <a:pt x="54" y="176"/>
                        <a:pt x="54" y="176"/>
                      </a:cubicBezTo>
                      <a:cubicBezTo>
                        <a:pt x="54" y="176"/>
                        <a:pt x="54" y="176"/>
                        <a:pt x="54" y="176"/>
                      </a:cubicBezTo>
                      <a:cubicBezTo>
                        <a:pt x="54" y="176"/>
                        <a:pt x="54" y="176"/>
                        <a:pt x="54" y="176"/>
                      </a:cubicBezTo>
                      <a:cubicBezTo>
                        <a:pt x="54" y="176"/>
                        <a:pt x="54" y="176"/>
                        <a:pt x="54" y="177"/>
                      </a:cubicBezTo>
                      <a:cubicBezTo>
                        <a:pt x="54" y="177"/>
                        <a:pt x="54" y="177"/>
                        <a:pt x="54" y="177"/>
                      </a:cubicBezTo>
                      <a:cubicBezTo>
                        <a:pt x="54" y="177"/>
                        <a:pt x="54" y="177"/>
                        <a:pt x="54" y="177"/>
                      </a:cubicBezTo>
                      <a:cubicBezTo>
                        <a:pt x="54" y="177"/>
                        <a:pt x="54" y="177"/>
                        <a:pt x="54" y="177"/>
                      </a:cubicBezTo>
                      <a:cubicBezTo>
                        <a:pt x="54" y="177"/>
                        <a:pt x="54" y="177"/>
                        <a:pt x="54" y="178"/>
                      </a:cubicBezTo>
                      <a:cubicBezTo>
                        <a:pt x="54" y="178"/>
                        <a:pt x="54" y="178"/>
                        <a:pt x="54" y="178"/>
                      </a:cubicBezTo>
                      <a:cubicBezTo>
                        <a:pt x="54" y="178"/>
                        <a:pt x="54" y="178"/>
                        <a:pt x="54" y="178"/>
                      </a:cubicBezTo>
                      <a:cubicBezTo>
                        <a:pt x="54" y="178"/>
                        <a:pt x="54" y="178"/>
                        <a:pt x="54" y="178"/>
                      </a:cubicBezTo>
                      <a:cubicBezTo>
                        <a:pt x="54" y="179"/>
                        <a:pt x="54" y="179"/>
                        <a:pt x="54" y="179"/>
                      </a:cubicBezTo>
                      <a:cubicBezTo>
                        <a:pt x="54" y="179"/>
                        <a:pt x="54" y="179"/>
                        <a:pt x="54" y="179"/>
                      </a:cubicBezTo>
                      <a:cubicBezTo>
                        <a:pt x="54" y="179"/>
                        <a:pt x="54" y="179"/>
                        <a:pt x="54" y="179"/>
                      </a:cubicBezTo>
                      <a:cubicBezTo>
                        <a:pt x="54" y="179"/>
                        <a:pt x="55" y="179"/>
                        <a:pt x="55" y="179"/>
                      </a:cubicBezTo>
                      <a:cubicBezTo>
                        <a:pt x="55" y="180"/>
                        <a:pt x="55" y="180"/>
                        <a:pt x="55" y="180"/>
                      </a:cubicBezTo>
                      <a:cubicBezTo>
                        <a:pt x="55" y="180"/>
                        <a:pt x="55" y="180"/>
                        <a:pt x="55" y="180"/>
                      </a:cubicBezTo>
                      <a:cubicBezTo>
                        <a:pt x="55" y="180"/>
                        <a:pt x="56" y="180"/>
                        <a:pt x="56" y="181"/>
                      </a:cubicBezTo>
                      <a:cubicBezTo>
                        <a:pt x="56" y="181"/>
                        <a:pt x="56" y="181"/>
                        <a:pt x="56" y="181"/>
                      </a:cubicBezTo>
                      <a:cubicBezTo>
                        <a:pt x="56" y="181"/>
                        <a:pt x="57" y="182"/>
                        <a:pt x="57" y="182"/>
                      </a:cubicBezTo>
                      <a:cubicBezTo>
                        <a:pt x="57" y="182"/>
                        <a:pt x="57" y="182"/>
                        <a:pt x="57" y="182"/>
                      </a:cubicBezTo>
                      <a:cubicBezTo>
                        <a:pt x="57" y="182"/>
                        <a:pt x="57" y="182"/>
                        <a:pt x="57" y="183"/>
                      </a:cubicBezTo>
                      <a:cubicBezTo>
                        <a:pt x="57" y="183"/>
                        <a:pt x="57" y="183"/>
                        <a:pt x="57" y="183"/>
                      </a:cubicBezTo>
                      <a:cubicBezTo>
                        <a:pt x="57" y="183"/>
                        <a:pt x="57" y="183"/>
                        <a:pt x="57" y="183"/>
                      </a:cubicBezTo>
                      <a:cubicBezTo>
                        <a:pt x="57" y="183"/>
                        <a:pt x="57" y="183"/>
                        <a:pt x="57" y="183"/>
                      </a:cubicBezTo>
                      <a:cubicBezTo>
                        <a:pt x="57" y="183"/>
                        <a:pt x="58" y="183"/>
                        <a:pt x="58" y="183"/>
                      </a:cubicBezTo>
                      <a:cubicBezTo>
                        <a:pt x="58" y="183"/>
                        <a:pt x="58" y="183"/>
                        <a:pt x="58" y="183"/>
                      </a:cubicBezTo>
                      <a:cubicBezTo>
                        <a:pt x="58" y="183"/>
                        <a:pt x="58" y="183"/>
                        <a:pt x="58" y="184"/>
                      </a:cubicBezTo>
                      <a:cubicBezTo>
                        <a:pt x="58" y="184"/>
                        <a:pt x="58" y="184"/>
                        <a:pt x="58" y="184"/>
                      </a:cubicBezTo>
                      <a:cubicBezTo>
                        <a:pt x="58" y="184"/>
                        <a:pt x="58" y="184"/>
                        <a:pt x="58" y="184"/>
                      </a:cubicBezTo>
                      <a:cubicBezTo>
                        <a:pt x="58" y="185"/>
                        <a:pt x="58" y="185"/>
                        <a:pt x="59" y="186"/>
                      </a:cubicBezTo>
                      <a:cubicBezTo>
                        <a:pt x="59" y="186"/>
                        <a:pt x="59" y="186"/>
                        <a:pt x="59" y="186"/>
                      </a:cubicBezTo>
                      <a:cubicBezTo>
                        <a:pt x="59" y="186"/>
                        <a:pt x="59" y="186"/>
                        <a:pt x="59" y="186"/>
                      </a:cubicBezTo>
                      <a:cubicBezTo>
                        <a:pt x="59" y="186"/>
                        <a:pt x="59" y="186"/>
                        <a:pt x="59" y="186"/>
                      </a:cubicBezTo>
                      <a:cubicBezTo>
                        <a:pt x="59" y="186"/>
                        <a:pt x="59" y="187"/>
                        <a:pt x="59" y="187"/>
                      </a:cubicBezTo>
                      <a:cubicBezTo>
                        <a:pt x="59" y="187"/>
                        <a:pt x="59" y="187"/>
                        <a:pt x="59" y="187"/>
                      </a:cubicBezTo>
                      <a:cubicBezTo>
                        <a:pt x="59" y="187"/>
                        <a:pt x="59" y="187"/>
                        <a:pt x="59" y="187"/>
                      </a:cubicBezTo>
                      <a:cubicBezTo>
                        <a:pt x="59" y="187"/>
                        <a:pt x="59" y="187"/>
                        <a:pt x="59" y="187"/>
                      </a:cubicBezTo>
                      <a:cubicBezTo>
                        <a:pt x="59" y="188"/>
                        <a:pt x="60" y="188"/>
                        <a:pt x="60" y="188"/>
                      </a:cubicBezTo>
                      <a:cubicBezTo>
                        <a:pt x="60" y="188"/>
                        <a:pt x="60" y="188"/>
                        <a:pt x="60" y="188"/>
                      </a:cubicBezTo>
                      <a:cubicBezTo>
                        <a:pt x="60" y="188"/>
                        <a:pt x="60" y="188"/>
                        <a:pt x="60" y="188"/>
                      </a:cubicBezTo>
                      <a:cubicBezTo>
                        <a:pt x="60" y="188"/>
                        <a:pt x="60" y="189"/>
                        <a:pt x="60" y="189"/>
                      </a:cubicBezTo>
                      <a:cubicBezTo>
                        <a:pt x="60" y="189"/>
                        <a:pt x="60" y="189"/>
                        <a:pt x="60" y="189"/>
                      </a:cubicBezTo>
                      <a:cubicBezTo>
                        <a:pt x="60" y="189"/>
                        <a:pt x="60" y="189"/>
                        <a:pt x="60" y="189"/>
                      </a:cubicBezTo>
                      <a:cubicBezTo>
                        <a:pt x="60" y="189"/>
                        <a:pt x="60" y="189"/>
                        <a:pt x="60" y="189"/>
                      </a:cubicBezTo>
                      <a:cubicBezTo>
                        <a:pt x="60" y="189"/>
                        <a:pt x="60" y="189"/>
                        <a:pt x="60" y="189"/>
                      </a:cubicBezTo>
                      <a:cubicBezTo>
                        <a:pt x="60" y="190"/>
                        <a:pt x="60" y="190"/>
                        <a:pt x="61" y="190"/>
                      </a:cubicBezTo>
                      <a:cubicBezTo>
                        <a:pt x="61" y="190"/>
                        <a:pt x="61" y="190"/>
                        <a:pt x="61" y="190"/>
                      </a:cubicBezTo>
                      <a:cubicBezTo>
                        <a:pt x="61" y="190"/>
                        <a:pt x="61" y="190"/>
                        <a:pt x="61" y="190"/>
                      </a:cubicBezTo>
                      <a:cubicBezTo>
                        <a:pt x="61" y="190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2"/>
                      </a:cubicBezTo>
                      <a:cubicBezTo>
                        <a:pt x="61" y="192"/>
                        <a:pt x="62" y="192"/>
                        <a:pt x="62" y="192"/>
                      </a:cubicBezTo>
                      <a:cubicBezTo>
                        <a:pt x="62" y="192"/>
                        <a:pt x="62" y="192"/>
                        <a:pt x="62" y="192"/>
                      </a:cubicBezTo>
                      <a:cubicBezTo>
                        <a:pt x="62" y="192"/>
                        <a:pt x="62" y="192"/>
                        <a:pt x="62" y="192"/>
                      </a:cubicBezTo>
                      <a:cubicBezTo>
                        <a:pt x="62" y="192"/>
                        <a:pt x="62" y="192"/>
                        <a:pt x="62" y="192"/>
                      </a:cubicBezTo>
                      <a:cubicBezTo>
                        <a:pt x="62" y="192"/>
                        <a:pt x="62" y="192"/>
                        <a:pt x="62" y="192"/>
                      </a:cubicBezTo>
                      <a:cubicBezTo>
                        <a:pt x="62" y="192"/>
                        <a:pt x="62" y="192"/>
                        <a:pt x="62" y="192"/>
                      </a:cubicBezTo>
                      <a:cubicBezTo>
                        <a:pt x="62" y="192"/>
                        <a:pt x="62" y="192"/>
                        <a:pt x="62" y="192"/>
                      </a:cubicBezTo>
                      <a:cubicBezTo>
                        <a:pt x="62" y="193"/>
                        <a:pt x="62" y="193"/>
                        <a:pt x="62" y="193"/>
                      </a:cubicBezTo>
                      <a:cubicBezTo>
                        <a:pt x="62" y="193"/>
                        <a:pt x="62" y="193"/>
                        <a:pt x="62" y="193"/>
                      </a:cubicBezTo>
                      <a:cubicBezTo>
                        <a:pt x="62" y="193"/>
                        <a:pt x="62" y="193"/>
                        <a:pt x="62" y="193"/>
                      </a:cubicBezTo>
                      <a:cubicBezTo>
                        <a:pt x="62" y="193"/>
                        <a:pt x="62" y="193"/>
                        <a:pt x="63" y="193"/>
                      </a:cubicBezTo>
                      <a:cubicBezTo>
                        <a:pt x="63" y="193"/>
                        <a:pt x="63" y="193"/>
                        <a:pt x="63" y="193"/>
                      </a:cubicBezTo>
                      <a:cubicBezTo>
                        <a:pt x="63" y="193"/>
                        <a:pt x="63" y="193"/>
                        <a:pt x="63" y="193"/>
                      </a:cubicBezTo>
                      <a:cubicBezTo>
                        <a:pt x="63" y="194"/>
                        <a:pt x="63" y="194"/>
                        <a:pt x="63" y="194"/>
                      </a:cubicBezTo>
                      <a:cubicBezTo>
                        <a:pt x="63" y="194"/>
                        <a:pt x="63" y="194"/>
                        <a:pt x="63" y="194"/>
                      </a:cubicBezTo>
                      <a:cubicBezTo>
                        <a:pt x="63" y="194"/>
                        <a:pt x="63" y="194"/>
                        <a:pt x="63" y="194"/>
                      </a:cubicBezTo>
                      <a:cubicBezTo>
                        <a:pt x="63" y="194"/>
                        <a:pt x="63" y="194"/>
                        <a:pt x="63" y="194"/>
                      </a:cubicBezTo>
                      <a:cubicBezTo>
                        <a:pt x="63" y="194"/>
                        <a:pt x="63" y="195"/>
                        <a:pt x="63" y="195"/>
                      </a:cubicBezTo>
                      <a:cubicBezTo>
                        <a:pt x="63" y="195"/>
                        <a:pt x="63" y="195"/>
                        <a:pt x="63" y="195"/>
                      </a:cubicBezTo>
                      <a:cubicBezTo>
                        <a:pt x="63" y="195"/>
                        <a:pt x="63" y="195"/>
                        <a:pt x="63" y="195"/>
                      </a:cubicBezTo>
                      <a:cubicBezTo>
                        <a:pt x="63" y="195"/>
                        <a:pt x="63" y="195"/>
                        <a:pt x="63" y="195"/>
                      </a:cubicBezTo>
                      <a:cubicBezTo>
                        <a:pt x="63" y="195"/>
                        <a:pt x="63" y="195"/>
                        <a:pt x="63" y="195"/>
                      </a:cubicBezTo>
                      <a:cubicBezTo>
                        <a:pt x="63" y="195"/>
                        <a:pt x="63" y="195"/>
                        <a:pt x="63" y="195"/>
                      </a:cubicBezTo>
                      <a:cubicBezTo>
                        <a:pt x="63" y="195"/>
                        <a:pt x="63" y="195"/>
                        <a:pt x="63" y="195"/>
                      </a:cubicBezTo>
                      <a:cubicBezTo>
                        <a:pt x="63" y="195"/>
                        <a:pt x="63" y="195"/>
                        <a:pt x="64" y="196"/>
                      </a:cubicBezTo>
                      <a:cubicBezTo>
                        <a:pt x="64" y="196"/>
                        <a:pt x="64" y="196"/>
                        <a:pt x="64" y="196"/>
                      </a:cubicBezTo>
                      <a:cubicBezTo>
                        <a:pt x="64" y="196"/>
                        <a:pt x="64" y="196"/>
                        <a:pt x="64" y="196"/>
                      </a:cubicBezTo>
                      <a:cubicBezTo>
                        <a:pt x="64" y="196"/>
                        <a:pt x="64" y="196"/>
                        <a:pt x="64" y="196"/>
                      </a:cubicBezTo>
                      <a:cubicBezTo>
                        <a:pt x="64" y="196"/>
                        <a:pt x="64" y="197"/>
                        <a:pt x="65" y="197"/>
                      </a:cubicBezTo>
                      <a:cubicBezTo>
                        <a:pt x="65" y="197"/>
                        <a:pt x="65" y="197"/>
                        <a:pt x="65" y="197"/>
                      </a:cubicBezTo>
                      <a:cubicBezTo>
                        <a:pt x="65" y="197"/>
                        <a:pt x="65" y="197"/>
                        <a:pt x="65" y="198"/>
                      </a:cubicBezTo>
                      <a:cubicBezTo>
                        <a:pt x="66" y="198"/>
                        <a:pt x="66" y="198"/>
                        <a:pt x="66" y="198"/>
                      </a:cubicBezTo>
                      <a:cubicBezTo>
                        <a:pt x="66" y="198"/>
                        <a:pt x="66" y="198"/>
                        <a:pt x="66" y="198"/>
                      </a:cubicBezTo>
                      <a:cubicBezTo>
                        <a:pt x="66" y="198"/>
                        <a:pt x="66" y="198"/>
                        <a:pt x="66" y="198"/>
                      </a:cubicBezTo>
                      <a:cubicBezTo>
                        <a:pt x="66" y="198"/>
                        <a:pt x="66" y="198"/>
                        <a:pt x="66" y="198"/>
                      </a:cubicBezTo>
                      <a:cubicBezTo>
                        <a:pt x="66" y="198"/>
                        <a:pt x="66" y="199"/>
                        <a:pt x="66" y="199"/>
                      </a:cubicBezTo>
                      <a:cubicBezTo>
                        <a:pt x="67" y="199"/>
                        <a:pt x="67" y="199"/>
                        <a:pt x="67" y="199"/>
                      </a:cubicBezTo>
                      <a:cubicBezTo>
                        <a:pt x="67" y="199"/>
                        <a:pt x="67" y="199"/>
                        <a:pt x="67" y="199"/>
                      </a:cubicBezTo>
                      <a:cubicBezTo>
                        <a:pt x="67" y="199"/>
                        <a:pt x="67" y="199"/>
                        <a:pt x="67" y="199"/>
                      </a:cubicBezTo>
                      <a:cubicBezTo>
                        <a:pt x="67" y="199"/>
                        <a:pt x="67" y="199"/>
                        <a:pt x="68" y="199"/>
                      </a:cubicBezTo>
                      <a:cubicBezTo>
                        <a:pt x="68" y="199"/>
                        <a:pt x="68" y="199"/>
                        <a:pt x="68" y="199"/>
                      </a:cubicBezTo>
                      <a:cubicBezTo>
                        <a:pt x="68" y="199"/>
                        <a:pt x="68" y="200"/>
                        <a:pt x="68" y="200"/>
                      </a:cubicBezTo>
                      <a:cubicBezTo>
                        <a:pt x="68" y="200"/>
                        <a:pt x="68" y="200"/>
                        <a:pt x="68" y="200"/>
                      </a:cubicBezTo>
                      <a:cubicBezTo>
                        <a:pt x="68" y="200"/>
                        <a:pt x="69" y="200"/>
                        <a:pt x="69" y="200"/>
                      </a:cubicBezTo>
                      <a:cubicBezTo>
                        <a:pt x="69" y="200"/>
                        <a:pt x="69" y="200"/>
                        <a:pt x="69" y="200"/>
                      </a:cubicBezTo>
                      <a:cubicBezTo>
                        <a:pt x="69" y="200"/>
                        <a:pt x="69" y="200"/>
                        <a:pt x="69" y="200"/>
                      </a:cubicBezTo>
                      <a:cubicBezTo>
                        <a:pt x="69" y="200"/>
                        <a:pt x="70" y="200"/>
                        <a:pt x="70" y="200"/>
                      </a:cubicBezTo>
                      <a:cubicBezTo>
                        <a:pt x="70" y="201"/>
                        <a:pt x="70" y="201"/>
                        <a:pt x="70" y="201"/>
                      </a:cubicBezTo>
                      <a:cubicBezTo>
                        <a:pt x="70" y="201"/>
                        <a:pt x="70" y="201"/>
                        <a:pt x="71" y="201"/>
                      </a:cubicBezTo>
                      <a:cubicBezTo>
                        <a:pt x="71" y="201"/>
                        <a:pt x="71" y="201"/>
                        <a:pt x="71" y="201"/>
                      </a:cubicBezTo>
                      <a:cubicBezTo>
                        <a:pt x="71" y="201"/>
                        <a:pt x="71" y="201"/>
                        <a:pt x="71" y="201"/>
                      </a:cubicBezTo>
                      <a:cubicBezTo>
                        <a:pt x="71" y="201"/>
                        <a:pt x="71" y="201"/>
                        <a:pt x="72" y="202"/>
                      </a:cubicBezTo>
                      <a:cubicBezTo>
                        <a:pt x="72" y="202"/>
                        <a:pt x="72" y="202"/>
                        <a:pt x="72" y="202"/>
                      </a:cubicBezTo>
                      <a:cubicBezTo>
                        <a:pt x="72" y="202"/>
                        <a:pt x="72" y="202"/>
                        <a:pt x="72" y="202"/>
                      </a:cubicBezTo>
                      <a:cubicBezTo>
                        <a:pt x="73" y="203"/>
                        <a:pt x="73" y="203"/>
                        <a:pt x="73" y="203"/>
                      </a:cubicBezTo>
                      <a:cubicBezTo>
                        <a:pt x="73" y="203"/>
                        <a:pt x="73" y="203"/>
                        <a:pt x="73" y="203"/>
                      </a:cubicBezTo>
                      <a:cubicBezTo>
                        <a:pt x="73" y="203"/>
                        <a:pt x="73" y="203"/>
                        <a:pt x="73" y="203"/>
                      </a:cubicBezTo>
                      <a:cubicBezTo>
                        <a:pt x="73" y="203"/>
                        <a:pt x="73" y="203"/>
                        <a:pt x="74" y="203"/>
                      </a:cubicBezTo>
                      <a:cubicBezTo>
                        <a:pt x="74" y="204"/>
                        <a:pt x="74" y="204"/>
                        <a:pt x="74" y="204"/>
                      </a:cubicBezTo>
                      <a:cubicBezTo>
                        <a:pt x="74" y="204"/>
                        <a:pt x="74" y="204"/>
                        <a:pt x="74" y="204"/>
                      </a:cubicBezTo>
                      <a:cubicBezTo>
                        <a:pt x="74" y="204"/>
                        <a:pt x="74" y="204"/>
                        <a:pt x="74" y="204"/>
                      </a:cubicBezTo>
                      <a:cubicBezTo>
                        <a:pt x="74" y="204"/>
                        <a:pt x="74" y="204"/>
                        <a:pt x="74" y="204"/>
                      </a:cubicBezTo>
                      <a:cubicBezTo>
                        <a:pt x="74" y="204"/>
                        <a:pt x="74" y="204"/>
                        <a:pt x="74" y="205"/>
                      </a:cubicBezTo>
                      <a:cubicBezTo>
                        <a:pt x="74" y="205"/>
                        <a:pt x="74" y="205"/>
                        <a:pt x="74" y="205"/>
                      </a:cubicBezTo>
                      <a:cubicBezTo>
                        <a:pt x="74" y="205"/>
                        <a:pt x="74" y="205"/>
                        <a:pt x="74" y="205"/>
                      </a:cubicBezTo>
                      <a:cubicBezTo>
                        <a:pt x="75" y="205"/>
                        <a:pt x="75" y="205"/>
                        <a:pt x="74" y="205"/>
                      </a:cubicBezTo>
                      <a:cubicBezTo>
                        <a:pt x="74" y="205"/>
                        <a:pt x="74" y="205"/>
                        <a:pt x="75" y="205"/>
                      </a:cubicBezTo>
                      <a:cubicBezTo>
                        <a:pt x="75" y="205"/>
                        <a:pt x="75" y="205"/>
                        <a:pt x="75" y="206"/>
                      </a:cubicBezTo>
                      <a:cubicBezTo>
                        <a:pt x="75" y="206"/>
                        <a:pt x="75" y="206"/>
                        <a:pt x="75" y="206"/>
                      </a:cubicBezTo>
                      <a:cubicBezTo>
                        <a:pt x="75" y="206"/>
                        <a:pt x="75" y="206"/>
                        <a:pt x="75" y="206"/>
                      </a:cubicBezTo>
                      <a:cubicBezTo>
                        <a:pt x="75" y="206"/>
                        <a:pt x="75" y="206"/>
                        <a:pt x="75" y="207"/>
                      </a:cubicBezTo>
                      <a:cubicBezTo>
                        <a:pt x="75" y="207"/>
                        <a:pt x="75" y="207"/>
                        <a:pt x="75" y="207"/>
                      </a:cubicBezTo>
                      <a:cubicBezTo>
                        <a:pt x="75" y="207"/>
                        <a:pt x="75" y="207"/>
                        <a:pt x="75" y="207"/>
                      </a:cubicBezTo>
                      <a:cubicBezTo>
                        <a:pt x="75" y="207"/>
                        <a:pt x="75" y="208"/>
                        <a:pt x="75" y="208"/>
                      </a:cubicBezTo>
                      <a:cubicBezTo>
                        <a:pt x="75" y="208"/>
                        <a:pt x="75" y="208"/>
                        <a:pt x="75" y="208"/>
                      </a:cubicBezTo>
                      <a:cubicBezTo>
                        <a:pt x="75" y="208"/>
                        <a:pt x="75" y="208"/>
                        <a:pt x="75" y="208"/>
                      </a:cubicBezTo>
                      <a:cubicBezTo>
                        <a:pt x="75" y="209"/>
                        <a:pt x="75" y="209"/>
                        <a:pt x="75" y="209"/>
                      </a:cubicBezTo>
                      <a:cubicBezTo>
                        <a:pt x="75" y="209"/>
                        <a:pt x="76" y="209"/>
                        <a:pt x="76" y="209"/>
                      </a:cubicBezTo>
                      <a:cubicBezTo>
                        <a:pt x="76" y="209"/>
                        <a:pt x="76" y="209"/>
                        <a:pt x="76" y="210"/>
                      </a:cubicBezTo>
                      <a:cubicBezTo>
                        <a:pt x="76" y="210"/>
                        <a:pt x="76" y="210"/>
                        <a:pt x="76" y="210"/>
                      </a:cubicBezTo>
                      <a:cubicBezTo>
                        <a:pt x="76" y="210"/>
                        <a:pt x="76" y="210"/>
                        <a:pt x="76" y="210"/>
                      </a:cubicBezTo>
                      <a:cubicBezTo>
                        <a:pt x="76" y="210"/>
                        <a:pt x="76" y="210"/>
                        <a:pt x="76" y="211"/>
                      </a:cubicBezTo>
                      <a:cubicBezTo>
                        <a:pt x="76" y="211"/>
                        <a:pt x="76" y="211"/>
                        <a:pt x="76" y="211"/>
                      </a:cubicBezTo>
                      <a:cubicBezTo>
                        <a:pt x="76" y="211"/>
                        <a:pt x="76" y="211"/>
                        <a:pt x="76" y="211"/>
                      </a:cubicBezTo>
                      <a:cubicBezTo>
                        <a:pt x="76" y="211"/>
                        <a:pt x="76" y="211"/>
                        <a:pt x="76" y="211"/>
                      </a:cubicBezTo>
                      <a:cubicBezTo>
                        <a:pt x="76" y="212"/>
                        <a:pt x="76" y="212"/>
                        <a:pt x="76" y="212"/>
                      </a:cubicBezTo>
                      <a:cubicBezTo>
                        <a:pt x="76" y="212"/>
                        <a:pt x="76" y="212"/>
                        <a:pt x="76" y="212"/>
                      </a:cubicBezTo>
                      <a:cubicBezTo>
                        <a:pt x="76" y="212"/>
                        <a:pt x="76" y="212"/>
                        <a:pt x="76" y="212"/>
                      </a:cubicBezTo>
                      <a:cubicBezTo>
                        <a:pt x="76" y="212"/>
                        <a:pt x="76" y="213"/>
                        <a:pt x="76" y="213"/>
                      </a:cubicBezTo>
                      <a:cubicBezTo>
                        <a:pt x="76" y="213"/>
                        <a:pt x="76" y="213"/>
                        <a:pt x="76" y="213"/>
                      </a:cubicBezTo>
                      <a:cubicBezTo>
                        <a:pt x="76" y="213"/>
                        <a:pt x="76" y="213"/>
                        <a:pt x="76" y="213"/>
                      </a:cubicBezTo>
                      <a:cubicBezTo>
                        <a:pt x="77" y="213"/>
                        <a:pt x="76" y="213"/>
                        <a:pt x="76" y="213"/>
                      </a:cubicBezTo>
                      <a:cubicBezTo>
                        <a:pt x="76" y="213"/>
                        <a:pt x="76" y="213"/>
                        <a:pt x="76" y="213"/>
                      </a:cubicBezTo>
                      <a:cubicBezTo>
                        <a:pt x="76" y="214"/>
                        <a:pt x="76" y="214"/>
                        <a:pt x="76" y="214"/>
                      </a:cubicBezTo>
                      <a:cubicBezTo>
                        <a:pt x="76" y="214"/>
                        <a:pt x="76" y="214"/>
                        <a:pt x="76" y="214"/>
                      </a:cubicBezTo>
                      <a:cubicBezTo>
                        <a:pt x="76" y="214"/>
                        <a:pt x="76" y="214"/>
                        <a:pt x="76" y="214"/>
                      </a:cubicBezTo>
                      <a:cubicBezTo>
                        <a:pt x="77" y="214"/>
                        <a:pt x="77" y="214"/>
                        <a:pt x="77" y="214"/>
                      </a:cubicBezTo>
                      <a:cubicBezTo>
                        <a:pt x="77" y="215"/>
                        <a:pt x="77" y="215"/>
                        <a:pt x="77" y="215"/>
                      </a:cubicBezTo>
                      <a:cubicBezTo>
                        <a:pt x="77" y="215"/>
                        <a:pt x="77" y="215"/>
                        <a:pt x="77" y="215"/>
                      </a:cubicBezTo>
                      <a:cubicBezTo>
                        <a:pt x="77" y="215"/>
                        <a:pt x="77" y="215"/>
                        <a:pt x="77" y="215"/>
                      </a:cubicBezTo>
                      <a:cubicBezTo>
                        <a:pt x="77" y="215"/>
                        <a:pt x="77" y="215"/>
                        <a:pt x="77" y="215"/>
                      </a:cubicBezTo>
                      <a:cubicBezTo>
                        <a:pt x="77" y="215"/>
                        <a:pt x="77" y="215"/>
                        <a:pt x="77" y="215"/>
                      </a:cubicBezTo>
                      <a:cubicBezTo>
                        <a:pt x="77" y="215"/>
                        <a:pt x="77" y="215"/>
                        <a:pt x="77" y="215"/>
                      </a:cubicBezTo>
                      <a:cubicBezTo>
                        <a:pt x="77" y="215"/>
                        <a:pt x="77" y="215"/>
                        <a:pt x="77" y="216"/>
                      </a:cubicBezTo>
                      <a:cubicBezTo>
                        <a:pt x="77" y="216"/>
                        <a:pt x="77" y="216"/>
                        <a:pt x="77" y="216"/>
                      </a:cubicBezTo>
                      <a:cubicBezTo>
                        <a:pt x="77" y="216"/>
                        <a:pt x="77" y="216"/>
                        <a:pt x="77" y="216"/>
                      </a:cubicBezTo>
                      <a:cubicBezTo>
                        <a:pt x="77" y="217"/>
                        <a:pt x="77" y="217"/>
                        <a:pt x="77" y="217"/>
                      </a:cubicBezTo>
                      <a:cubicBezTo>
                        <a:pt x="77" y="217"/>
                        <a:pt x="77" y="217"/>
                        <a:pt x="77" y="217"/>
                      </a:cubicBezTo>
                      <a:cubicBezTo>
                        <a:pt x="77" y="217"/>
                        <a:pt x="77" y="217"/>
                        <a:pt x="77" y="217"/>
                      </a:cubicBezTo>
                      <a:cubicBezTo>
                        <a:pt x="77" y="217"/>
                        <a:pt x="77" y="217"/>
                        <a:pt x="77" y="217"/>
                      </a:cubicBezTo>
                      <a:cubicBezTo>
                        <a:pt x="77" y="217"/>
                        <a:pt x="77" y="218"/>
                        <a:pt x="77" y="218"/>
                      </a:cubicBezTo>
                      <a:cubicBezTo>
                        <a:pt x="77" y="218"/>
                        <a:pt x="77" y="218"/>
                        <a:pt x="77" y="218"/>
                      </a:cubicBezTo>
                      <a:cubicBezTo>
                        <a:pt x="77" y="218"/>
                        <a:pt x="78" y="218"/>
                        <a:pt x="78" y="218"/>
                      </a:cubicBezTo>
                      <a:cubicBezTo>
                        <a:pt x="78" y="218"/>
                        <a:pt x="78" y="218"/>
                        <a:pt x="77" y="218"/>
                      </a:cubicBezTo>
                      <a:cubicBezTo>
                        <a:pt x="77" y="218"/>
                        <a:pt x="77" y="218"/>
                        <a:pt x="77" y="218"/>
                      </a:cubicBezTo>
                      <a:cubicBezTo>
                        <a:pt x="77" y="218"/>
                        <a:pt x="77" y="219"/>
                        <a:pt x="77" y="219"/>
                      </a:cubicBezTo>
                      <a:cubicBezTo>
                        <a:pt x="78" y="219"/>
                        <a:pt x="78" y="219"/>
                        <a:pt x="78" y="219"/>
                      </a:cubicBezTo>
                      <a:cubicBezTo>
                        <a:pt x="78" y="219"/>
                        <a:pt x="78" y="219"/>
                        <a:pt x="78" y="219"/>
                      </a:cubicBezTo>
                      <a:cubicBezTo>
                        <a:pt x="78" y="219"/>
                        <a:pt x="78" y="219"/>
                        <a:pt x="78" y="219"/>
                      </a:cubicBezTo>
                      <a:cubicBezTo>
                        <a:pt x="78" y="219"/>
                        <a:pt x="78" y="219"/>
                        <a:pt x="78" y="219"/>
                      </a:cubicBezTo>
                      <a:cubicBezTo>
                        <a:pt x="78" y="220"/>
                        <a:pt x="78" y="220"/>
                        <a:pt x="78" y="220"/>
                      </a:cubicBezTo>
                      <a:cubicBezTo>
                        <a:pt x="78" y="220"/>
                        <a:pt x="78" y="220"/>
                        <a:pt x="78" y="220"/>
                      </a:cubicBezTo>
                      <a:cubicBezTo>
                        <a:pt x="78" y="220"/>
                        <a:pt x="78" y="220"/>
                        <a:pt x="78" y="220"/>
                      </a:cubicBezTo>
                      <a:cubicBezTo>
                        <a:pt x="78" y="220"/>
                        <a:pt x="78" y="220"/>
                        <a:pt x="78" y="220"/>
                      </a:cubicBezTo>
                      <a:cubicBezTo>
                        <a:pt x="78" y="220"/>
                        <a:pt x="78" y="220"/>
                        <a:pt x="78" y="221"/>
                      </a:cubicBezTo>
                      <a:cubicBezTo>
                        <a:pt x="78" y="221"/>
                        <a:pt x="78" y="221"/>
                        <a:pt x="78" y="221"/>
                      </a:cubicBezTo>
                      <a:cubicBezTo>
                        <a:pt x="78" y="221"/>
                        <a:pt x="78" y="221"/>
                        <a:pt x="78" y="221"/>
                      </a:cubicBezTo>
                      <a:cubicBezTo>
                        <a:pt x="78" y="221"/>
                        <a:pt x="78" y="222"/>
                        <a:pt x="78" y="222"/>
                      </a:cubicBezTo>
                      <a:cubicBezTo>
                        <a:pt x="78" y="222"/>
                        <a:pt x="78" y="222"/>
                        <a:pt x="78" y="222"/>
                      </a:cubicBezTo>
                      <a:cubicBezTo>
                        <a:pt x="78" y="222"/>
                        <a:pt x="78" y="222"/>
                        <a:pt x="78" y="222"/>
                      </a:cubicBezTo>
                      <a:cubicBezTo>
                        <a:pt x="78" y="223"/>
                        <a:pt x="78" y="223"/>
                        <a:pt x="78" y="223"/>
                      </a:cubicBezTo>
                      <a:cubicBezTo>
                        <a:pt x="78" y="223"/>
                        <a:pt x="78" y="223"/>
                        <a:pt x="78" y="223"/>
                      </a:cubicBezTo>
                      <a:cubicBezTo>
                        <a:pt x="78" y="223"/>
                        <a:pt x="78" y="223"/>
                        <a:pt x="78" y="223"/>
                      </a:cubicBezTo>
                      <a:cubicBezTo>
                        <a:pt x="78" y="223"/>
                        <a:pt x="78" y="224"/>
                        <a:pt x="78" y="224"/>
                      </a:cubicBezTo>
                      <a:cubicBezTo>
                        <a:pt x="78" y="224"/>
                        <a:pt x="79" y="224"/>
                        <a:pt x="79" y="224"/>
                      </a:cubicBezTo>
                      <a:cubicBezTo>
                        <a:pt x="79" y="224"/>
                        <a:pt x="79" y="224"/>
                        <a:pt x="79" y="224"/>
                      </a:cubicBezTo>
                      <a:cubicBezTo>
                        <a:pt x="79" y="225"/>
                        <a:pt x="79" y="225"/>
                        <a:pt x="79" y="225"/>
                      </a:cubicBezTo>
                      <a:cubicBezTo>
                        <a:pt x="79" y="225"/>
                        <a:pt x="79" y="225"/>
                        <a:pt x="79" y="225"/>
                      </a:cubicBezTo>
                      <a:cubicBezTo>
                        <a:pt x="78" y="225"/>
                        <a:pt x="78" y="226"/>
                        <a:pt x="79" y="226"/>
                      </a:cubicBezTo>
                      <a:cubicBezTo>
                        <a:pt x="79" y="226"/>
                        <a:pt x="79" y="226"/>
                        <a:pt x="79" y="226"/>
                      </a:cubicBezTo>
                      <a:cubicBezTo>
                        <a:pt x="79" y="226"/>
                        <a:pt x="79" y="226"/>
                        <a:pt x="79" y="226"/>
                      </a:cubicBezTo>
                      <a:cubicBezTo>
                        <a:pt x="79" y="226"/>
                        <a:pt x="79" y="226"/>
                        <a:pt x="79" y="226"/>
                      </a:cubicBezTo>
                      <a:cubicBezTo>
                        <a:pt x="79" y="226"/>
                        <a:pt x="79" y="226"/>
                        <a:pt x="79" y="226"/>
                      </a:cubicBezTo>
                      <a:cubicBezTo>
                        <a:pt x="79" y="227"/>
                        <a:pt x="79" y="227"/>
                        <a:pt x="79" y="227"/>
                      </a:cubicBezTo>
                      <a:cubicBezTo>
                        <a:pt x="79" y="227"/>
                        <a:pt x="79" y="227"/>
                        <a:pt x="79" y="227"/>
                      </a:cubicBezTo>
                      <a:cubicBezTo>
                        <a:pt x="79" y="227"/>
                        <a:pt x="79" y="227"/>
                        <a:pt x="79" y="227"/>
                      </a:cubicBezTo>
                      <a:cubicBezTo>
                        <a:pt x="79" y="228"/>
                        <a:pt x="79" y="228"/>
                        <a:pt x="79" y="228"/>
                      </a:cubicBezTo>
                      <a:cubicBezTo>
                        <a:pt x="79" y="228"/>
                        <a:pt x="79" y="228"/>
                        <a:pt x="79" y="228"/>
                      </a:cubicBezTo>
                      <a:cubicBezTo>
                        <a:pt x="79" y="228"/>
                        <a:pt x="79" y="228"/>
                        <a:pt x="79" y="228"/>
                      </a:cubicBezTo>
                      <a:cubicBezTo>
                        <a:pt x="79" y="228"/>
                        <a:pt x="79" y="228"/>
                        <a:pt x="79" y="228"/>
                      </a:cubicBezTo>
                      <a:cubicBezTo>
                        <a:pt x="79" y="228"/>
                        <a:pt x="79" y="228"/>
                        <a:pt x="79" y="229"/>
                      </a:cubicBezTo>
                      <a:cubicBezTo>
                        <a:pt x="79" y="229"/>
                        <a:pt x="79" y="229"/>
                        <a:pt x="79" y="229"/>
                      </a:cubicBezTo>
                      <a:cubicBezTo>
                        <a:pt x="79" y="229"/>
                        <a:pt x="80" y="229"/>
                        <a:pt x="80" y="229"/>
                      </a:cubicBezTo>
                      <a:cubicBezTo>
                        <a:pt x="80" y="229"/>
                        <a:pt x="80" y="229"/>
                        <a:pt x="80" y="230"/>
                      </a:cubicBezTo>
                      <a:cubicBezTo>
                        <a:pt x="80" y="230"/>
                        <a:pt x="80" y="230"/>
                        <a:pt x="80" y="230"/>
                      </a:cubicBezTo>
                      <a:cubicBezTo>
                        <a:pt x="80" y="230"/>
                        <a:pt x="80" y="230"/>
                        <a:pt x="80" y="230"/>
                      </a:cubicBezTo>
                      <a:cubicBezTo>
                        <a:pt x="80" y="230"/>
                        <a:pt x="80" y="230"/>
                        <a:pt x="80" y="230"/>
                      </a:cubicBezTo>
                      <a:cubicBezTo>
                        <a:pt x="80" y="230"/>
                        <a:pt x="80" y="230"/>
                        <a:pt x="80" y="230"/>
                      </a:cubicBezTo>
                      <a:cubicBezTo>
                        <a:pt x="80" y="230"/>
                        <a:pt x="80" y="230"/>
                        <a:pt x="80" y="230"/>
                      </a:cubicBezTo>
                      <a:cubicBezTo>
                        <a:pt x="80" y="230"/>
                        <a:pt x="80" y="230"/>
                        <a:pt x="80" y="230"/>
                      </a:cubicBezTo>
                      <a:cubicBezTo>
                        <a:pt x="80" y="230"/>
                        <a:pt x="80" y="230"/>
                        <a:pt x="80" y="230"/>
                      </a:cubicBezTo>
                      <a:cubicBezTo>
                        <a:pt x="80" y="231"/>
                        <a:pt x="80" y="231"/>
                        <a:pt x="80" y="231"/>
                      </a:cubicBezTo>
                      <a:cubicBezTo>
                        <a:pt x="80" y="231"/>
                        <a:pt x="80" y="231"/>
                        <a:pt x="80" y="231"/>
                      </a:cubicBezTo>
                      <a:cubicBezTo>
                        <a:pt x="80" y="231"/>
                        <a:pt x="80" y="231"/>
                        <a:pt x="80" y="231"/>
                      </a:cubicBezTo>
                      <a:cubicBezTo>
                        <a:pt x="80" y="231"/>
                        <a:pt x="80" y="231"/>
                        <a:pt x="80" y="231"/>
                      </a:cubicBezTo>
                      <a:cubicBezTo>
                        <a:pt x="80" y="231"/>
                        <a:pt x="81" y="231"/>
                        <a:pt x="81" y="231"/>
                      </a:cubicBezTo>
                      <a:cubicBezTo>
                        <a:pt x="81" y="231"/>
                        <a:pt x="81" y="231"/>
                        <a:pt x="81" y="231"/>
                      </a:cubicBezTo>
                      <a:cubicBezTo>
                        <a:pt x="81" y="232"/>
                        <a:pt x="81" y="232"/>
                        <a:pt x="81" y="232"/>
                      </a:cubicBezTo>
                      <a:cubicBezTo>
                        <a:pt x="81" y="232"/>
                        <a:pt x="81" y="232"/>
                        <a:pt x="81" y="232"/>
                      </a:cubicBezTo>
                      <a:cubicBezTo>
                        <a:pt x="81" y="232"/>
                        <a:pt x="81" y="232"/>
                        <a:pt x="81" y="232"/>
                      </a:cubicBezTo>
                      <a:cubicBezTo>
                        <a:pt x="81" y="232"/>
                        <a:pt x="81" y="232"/>
                        <a:pt x="81" y="232"/>
                      </a:cubicBezTo>
                      <a:cubicBezTo>
                        <a:pt x="81" y="232"/>
                        <a:pt x="81" y="232"/>
                        <a:pt x="81" y="232"/>
                      </a:cubicBezTo>
                      <a:cubicBezTo>
                        <a:pt x="81" y="233"/>
                        <a:pt x="81" y="233"/>
                        <a:pt x="81" y="233"/>
                      </a:cubicBezTo>
                      <a:cubicBezTo>
                        <a:pt x="81" y="233"/>
                        <a:pt x="81" y="233"/>
                        <a:pt x="81" y="233"/>
                      </a:cubicBezTo>
                      <a:cubicBezTo>
                        <a:pt x="81" y="233"/>
                        <a:pt x="81" y="233"/>
                        <a:pt x="81" y="233"/>
                      </a:cubicBezTo>
                      <a:cubicBezTo>
                        <a:pt x="81" y="233"/>
                        <a:pt x="81" y="233"/>
                        <a:pt x="81" y="233"/>
                      </a:cubicBezTo>
                      <a:cubicBezTo>
                        <a:pt x="81" y="233"/>
                        <a:pt x="81" y="233"/>
                        <a:pt x="81" y="233"/>
                      </a:cubicBezTo>
                      <a:cubicBezTo>
                        <a:pt x="81" y="234"/>
                        <a:pt x="81" y="234"/>
                        <a:pt x="81" y="234"/>
                      </a:cubicBezTo>
                      <a:cubicBezTo>
                        <a:pt x="81" y="234"/>
                        <a:pt x="81" y="234"/>
                        <a:pt x="81" y="234"/>
                      </a:cubicBezTo>
                      <a:cubicBezTo>
                        <a:pt x="81" y="234"/>
                        <a:pt x="81" y="234"/>
                        <a:pt x="81" y="234"/>
                      </a:cubicBezTo>
                      <a:cubicBezTo>
                        <a:pt x="81" y="234"/>
                        <a:pt x="82" y="234"/>
                        <a:pt x="82" y="234"/>
                      </a:cubicBezTo>
                      <a:cubicBezTo>
                        <a:pt x="82" y="234"/>
                        <a:pt x="82" y="234"/>
                        <a:pt x="82" y="234"/>
                      </a:cubicBezTo>
                      <a:cubicBezTo>
                        <a:pt x="82" y="234"/>
                        <a:pt x="82" y="234"/>
                        <a:pt x="82" y="234"/>
                      </a:cubicBezTo>
                      <a:cubicBezTo>
                        <a:pt x="82" y="234"/>
                        <a:pt x="82" y="234"/>
                        <a:pt x="82" y="234"/>
                      </a:cubicBezTo>
                      <a:cubicBezTo>
                        <a:pt x="82" y="234"/>
                        <a:pt x="82" y="235"/>
                        <a:pt x="82" y="235"/>
                      </a:cubicBezTo>
                      <a:cubicBezTo>
                        <a:pt x="82" y="235"/>
                        <a:pt x="82" y="235"/>
                        <a:pt x="82" y="235"/>
                      </a:cubicBezTo>
                      <a:cubicBezTo>
                        <a:pt x="82" y="235"/>
                        <a:pt x="82" y="235"/>
                        <a:pt x="82" y="235"/>
                      </a:cubicBezTo>
                      <a:cubicBezTo>
                        <a:pt x="82" y="235"/>
                        <a:pt x="82" y="235"/>
                        <a:pt x="82" y="235"/>
                      </a:cubicBezTo>
                      <a:cubicBezTo>
                        <a:pt x="82" y="235"/>
                        <a:pt x="82" y="235"/>
                        <a:pt x="82" y="235"/>
                      </a:cubicBezTo>
                      <a:cubicBezTo>
                        <a:pt x="82" y="235"/>
                        <a:pt x="82" y="236"/>
                        <a:pt x="82" y="236"/>
                      </a:cubicBezTo>
                      <a:cubicBezTo>
                        <a:pt x="82" y="236"/>
                        <a:pt x="82" y="236"/>
                        <a:pt x="82" y="236"/>
                      </a:cubicBezTo>
                      <a:cubicBezTo>
                        <a:pt x="82" y="237"/>
                        <a:pt x="82" y="237"/>
                        <a:pt x="82" y="237"/>
                      </a:cubicBezTo>
                      <a:cubicBezTo>
                        <a:pt x="82" y="237"/>
                        <a:pt x="82" y="237"/>
                        <a:pt x="82" y="237"/>
                      </a:cubicBezTo>
                      <a:cubicBezTo>
                        <a:pt x="82" y="237"/>
                        <a:pt x="82" y="237"/>
                        <a:pt x="82" y="237"/>
                      </a:cubicBezTo>
                      <a:cubicBezTo>
                        <a:pt x="82" y="238"/>
                        <a:pt x="82" y="238"/>
                        <a:pt x="82" y="238"/>
                      </a:cubicBezTo>
                      <a:cubicBezTo>
                        <a:pt x="82" y="238"/>
                        <a:pt x="82" y="238"/>
                        <a:pt x="82" y="238"/>
                      </a:cubicBezTo>
                      <a:cubicBezTo>
                        <a:pt x="82" y="239"/>
                        <a:pt x="82" y="239"/>
                        <a:pt x="82" y="239"/>
                      </a:cubicBezTo>
                      <a:cubicBezTo>
                        <a:pt x="82" y="239"/>
                        <a:pt x="82" y="239"/>
                        <a:pt x="82" y="239"/>
                      </a:cubicBezTo>
                      <a:cubicBezTo>
                        <a:pt x="82" y="239"/>
                        <a:pt x="82" y="239"/>
                        <a:pt x="82" y="240"/>
                      </a:cubicBezTo>
                      <a:cubicBezTo>
                        <a:pt x="83" y="240"/>
                        <a:pt x="83" y="240"/>
                        <a:pt x="83" y="240"/>
                      </a:cubicBezTo>
                      <a:cubicBezTo>
                        <a:pt x="83" y="240"/>
                        <a:pt x="83" y="240"/>
                        <a:pt x="83" y="241"/>
                      </a:cubicBezTo>
                      <a:cubicBezTo>
                        <a:pt x="83" y="241"/>
                        <a:pt x="83" y="241"/>
                        <a:pt x="83" y="241"/>
                      </a:cubicBezTo>
                      <a:cubicBezTo>
                        <a:pt x="83" y="241"/>
                        <a:pt x="83" y="241"/>
                        <a:pt x="83" y="241"/>
                      </a:cubicBezTo>
                      <a:cubicBezTo>
                        <a:pt x="83" y="241"/>
                        <a:pt x="83" y="241"/>
                        <a:pt x="83" y="241"/>
                      </a:cubicBezTo>
                      <a:cubicBezTo>
                        <a:pt x="83" y="241"/>
                        <a:pt x="83" y="241"/>
                        <a:pt x="83" y="241"/>
                      </a:cubicBezTo>
                      <a:cubicBezTo>
                        <a:pt x="83" y="241"/>
                        <a:pt x="83" y="241"/>
                        <a:pt x="83" y="241"/>
                      </a:cubicBezTo>
                      <a:cubicBezTo>
                        <a:pt x="83" y="241"/>
                        <a:pt x="83" y="241"/>
                        <a:pt x="83" y="241"/>
                      </a:cubicBezTo>
                      <a:cubicBezTo>
                        <a:pt x="83" y="241"/>
                        <a:pt x="83" y="241"/>
                        <a:pt x="83" y="241"/>
                      </a:cubicBezTo>
                      <a:cubicBezTo>
                        <a:pt x="83" y="241"/>
                        <a:pt x="83" y="241"/>
                        <a:pt x="83" y="241"/>
                      </a:cubicBezTo>
                      <a:cubicBezTo>
                        <a:pt x="83" y="241"/>
                        <a:pt x="83" y="241"/>
                        <a:pt x="83" y="241"/>
                      </a:cubicBezTo>
                      <a:cubicBezTo>
                        <a:pt x="83" y="241"/>
                        <a:pt x="83" y="242"/>
                        <a:pt x="83" y="242"/>
                      </a:cubicBezTo>
                      <a:cubicBezTo>
                        <a:pt x="83" y="242"/>
                        <a:pt x="83" y="242"/>
                        <a:pt x="83" y="242"/>
                      </a:cubicBezTo>
                      <a:cubicBezTo>
                        <a:pt x="83" y="242"/>
                        <a:pt x="83" y="242"/>
                        <a:pt x="83" y="242"/>
                      </a:cubicBezTo>
                      <a:cubicBezTo>
                        <a:pt x="83" y="242"/>
                        <a:pt x="83" y="242"/>
                        <a:pt x="83" y="242"/>
                      </a:cubicBezTo>
                      <a:cubicBezTo>
                        <a:pt x="83" y="242"/>
                        <a:pt x="83" y="242"/>
                        <a:pt x="83" y="241"/>
                      </a:cubicBezTo>
                      <a:cubicBezTo>
                        <a:pt x="83" y="241"/>
                        <a:pt x="83" y="241"/>
                        <a:pt x="83" y="241"/>
                      </a:cubicBezTo>
                      <a:cubicBezTo>
                        <a:pt x="83" y="241"/>
                        <a:pt x="83" y="241"/>
                        <a:pt x="83" y="241"/>
                      </a:cubicBezTo>
                      <a:cubicBezTo>
                        <a:pt x="82" y="242"/>
                        <a:pt x="82" y="242"/>
                        <a:pt x="82" y="242"/>
                      </a:cubicBezTo>
                      <a:cubicBezTo>
                        <a:pt x="82" y="242"/>
                        <a:pt x="82" y="242"/>
                        <a:pt x="82" y="242"/>
                      </a:cubicBezTo>
                      <a:cubicBezTo>
                        <a:pt x="82" y="242"/>
                        <a:pt x="82" y="242"/>
                        <a:pt x="82" y="242"/>
                      </a:cubicBezTo>
                      <a:cubicBezTo>
                        <a:pt x="83" y="242"/>
                        <a:pt x="83" y="242"/>
                        <a:pt x="83" y="242"/>
                      </a:cubicBezTo>
                      <a:cubicBezTo>
                        <a:pt x="82" y="242"/>
                        <a:pt x="82" y="242"/>
                        <a:pt x="82" y="242"/>
                      </a:cubicBezTo>
                      <a:cubicBezTo>
                        <a:pt x="82" y="242"/>
                        <a:pt x="82" y="242"/>
                        <a:pt x="82" y="242"/>
                      </a:cubicBezTo>
                      <a:cubicBezTo>
                        <a:pt x="82" y="242"/>
                        <a:pt x="83" y="242"/>
                        <a:pt x="83" y="242"/>
                      </a:cubicBezTo>
                      <a:cubicBezTo>
                        <a:pt x="83" y="242"/>
                        <a:pt x="83" y="242"/>
                        <a:pt x="83" y="242"/>
                      </a:cubicBezTo>
                      <a:cubicBezTo>
                        <a:pt x="83" y="242"/>
                        <a:pt x="83" y="242"/>
                        <a:pt x="83" y="242"/>
                      </a:cubicBezTo>
                      <a:cubicBezTo>
                        <a:pt x="83" y="242"/>
                        <a:pt x="83" y="242"/>
                        <a:pt x="83" y="242"/>
                      </a:cubicBezTo>
                      <a:cubicBezTo>
                        <a:pt x="83" y="242"/>
                        <a:pt x="83" y="242"/>
                        <a:pt x="83" y="242"/>
                      </a:cubicBezTo>
                      <a:cubicBezTo>
                        <a:pt x="83" y="242"/>
                        <a:pt x="83" y="242"/>
                        <a:pt x="83" y="242"/>
                      </a:cubicBezTo>
                      <a:cubicBezTo>
                        <a:pt x="83" y="242"/>
                        <a:pt x="83" y="242"/>
                        <a:pt x="83" y="243"/>
                      </a:cubicBezTo>
                      <a:cubicBezTo>
                        <a:pt x="83" y="243"/>
                        <a:pt x="83" y="243"/>
                        <a:pt x="83" y="243"/>
                      </a:cubicBezTo>
                      <a:cubicBezTo>
                        <a:pt x="83" y="243"/>
                        <a:pt x="83" y="243"/>
                        <a:pt x="83" y="243"/>
                      </a:cubicBezTo>
                      <a:cubicBezTo>
                        <a:pt x="83" y="243"/>
                        <a:pt x="83" y="243"/>
                        <a:pt x="83" y="243"/>
                      </a:cubicBezTo>
                      <a:cubicBezTo>
                        <a:pt x="83" y="243"/>
                        <a:pt x="83" y="244"/>
                        <a:pt x="83" y="244"/>
                      </a:cubicBezTo>
                      <a:cubicBezTo>
                        <a:pt x="83" y="244"/>
                        <a:pt x="83" y="244"/>
                        <a:pt x="83" y="244"/>
                      </a:cubicBezTo>
                      <a:cubicBezTo>
                        <a:pt x="83" y="244"/>
                        <a:pt x="83" y="244"/>
                        <a:pt x="83" y="244"/>
                      </a:cubicBezTo>
                      <a:cubicBezTo>
                        <a:pt x="83" y="244"/>
                        <a:pt x="83" y="245"/>
                        <a:pt x="84" y="245"/>
                      </a:cubicBezTo>
                      <a:cubicBezTo>
                        <a:pt x="84" y="245"/>
                        <a:pt x="84" y="245"/>
                        <a:pt x="84" y="245"/>
                      </a:cubicBezTo>
                      <a:cubicBezTo>
                        <a:pt x="84" y="245"/>
                        <a:pt x="84" y="245"/>
                        <a:pt x="84" y="245"/>
                      </a:cubicBezTo>
                      <a:cubicBezTo>
                        <a:pt x="84" y="245"/>
                        <a:pt x="84" y="245"/>
                        <a:pt x="84" y="245"/>
                      </a:cubicBezTo>
                      <a:cubicBezTo>
                        <a:pt x="84" y="245"/>
                        <a:pt x="84" y="245"/>
                        <a:pt x="84" y="245"/>
                      </a:cubicBezTo>
                      <a:cubicBezTo>
                        <a:pt x="84" y="246"/>
                        <a:pt x="84" y="246"/>
                        <a:pt x="84" y="246"/>
                      </a:cubicBezTo>
                      <a:cubicBezTo>
                        <a:pt x="84" y="246"/>
                        <a:pt x="84" y="246"/>
                        <a:pt x="84" y="246"/>
                      </a:cubicBezTo>
                      <a:cubicBezTo>
                        <a:pt x="84" y="246"/>
                        <a:pt x="84" y="246"/>
                        <a:pt x="84" y="246"/>
                      </a:cubicBezTo>
                      <a:cubicBezTo>
                        <a:pt x="84" y="246"/>
                        <a:pt x="84" y="246"/>
                        <a:pt x="85" y="246"/>
                      </a:cubicBezTo>
                      <a:cubicBezTo>
                        <a:pt x="85" y="246"/>
                        <a:pt x="85" y="246"/>
                        <a:pt x="85" y="246"/>
                      </a:cubicBezTo>
                      <a:cubicBezTo>
                        <a:pt x="85" y="246"/>
                        <a:pt x="85" y="246"/>
                        <a:pt x="85" y="247"/>
                      </a:cubicBezTo>
                      <a:cubicBezTo>
                        <a:pt x="85" y="247"/>
                        <a:pt x="85" y="247"/>
                        <a:pt x="85" y="247"/>
                      </a:cubicBezTo>
                      <a:cubicBezTo>
                        <a:pt x="85" y="247"/>
                        <a:pt x="85" y="247"/>
                        <a:pt x="85" y="247"/>
                      </a:cubicBezTo>
                      <a:cubicBezTo>
                        <a:pt x="85" y="247"/>
                        <a:pt x="85" y="247"/>
                        <a:pt x="85" y="247"/>
                      </a:cubicBezTo>
                      <a:cubicBezTo>
                        <a:pt x="85" y="247"/>
                        <a:pt x="85" y="247"/>
                        <a:pt x="85" y="247"/>
                      </a:cubicBezTo>
                      <a:cubicBezTo>
                        <a:pt x="85" y="247"/>
                        <a:pt x="85" y="248"/>
                        <a:pt x="85" y="248"/>
                      </a:cubicBezTo>
                      <a:cubicBezTo>
                        <a:pt x="85" y="248"/>
                        <a:pt x="85" y="248"/>
                        <a:pt x="85" y="248"/>
                      </a:cubicBezTo>
                      <a:cubicBezTo>
                        <a:pt x="85" y="248"/>
                        <a:pt x="85" y="248"/>
                        <a:pt x="85" y="248"/>
                      </a:cubicBezTo>
                      <a:cubicBezTo>
                        <a:pt x="85" y="248"/>
                        <a:pt x="85" y="248"/>
                        <a:pt x="85" y="248"/>
                      </a:cubicBezTo>
                      <a:cubicBezTo>
                        <a:pt x="85" y="248"/>
                        <a:pt x="85" y="248"/>
                        <a:pt x="85" y="248"/>
                      </a:cubicBezTo>
                      <a:cubicBezTo>
                        <a:pt x="85" y="248"/>
                        <a:pt x="85" y="248"/>
                        <a:pt x="85" y="248"/>
                      </a:cubicBezTo>
                      <a:cubicBezTo>
                        <a:pt x="85" y="249"/>
                        <a:pt x="85" y="249"/>
                        <a:pt x="85" y="249"/>
                      </a:cubicBezTo>
                      <a:cubicBezTo>
                        <a:pt x="85" y="249"/>
                        <a:pt x="86" y="249"/>
                        <a:pt x="86" y="249"/>
                      </a:cubicBezTo>
                      <a:cubicBezTo>
                        <a:pt x="86" y="250"/>
                        <a:pt x="86" y="250"/>
                        <a:pt x="86" y="250"/>
                      </a:cubicBezTo>
                      <a:cubicBezTo>
                        <a:pt x="86" y="250"/>
                        <a:pt x="86" y="250"/>
                        <a:pt x="86" y="250"/>
                      </a:cubicBezTo>
                      <a:cubicBezTo>
                        <a:pt x="86" y="250"/>
                        <a:pt x="86" y="250"/>
                        <a:pt x="86" y="250"/>
                      </a:cubicBezTo>
                      <a:cubicBezTo>
                        <a:pt x="86" y="251"/>
                        <a:pt x="86" y="251"/>
                        <a:pt x="86" y="251"/>
                      </a:cubicBezTo>
                      <a:cubicBezTo>
                        <a:pt x="86" y="251"/>
                        <a:pt x="86" y="251"/>
                        <a:pt x="86" y="251"/>
                      </a:cubicBezTo>
                      <a:cubicBezTo>
                        <a:pt x="86" y="251"/>
                        <a:pt x="86" y="251"/>
                        <a:pt x="86" y="251"/>
                      </a:cubicBezTo>
                      <a:cubicBezTo>
                        <a:pt x="86" y="251"/>
                        <a:pt x="86" y="251"/>
                        <a:pt x="86" y="251"/>
                      </a:cubicBezTo>
                      <a:cubicBezTo>
                        <a:pt x="86" y="251"/>
                        <a:pt x="86" y="251"/>
                        <a:pt x="86" y="251"/>
                      </a:cubicBezTo>
                      <a:cubicBezTo>
                        <a:pt x="86" y="252"/>
                        <a:pt x="86" y="252"/>
                        <a:pt x="87" y="252"/>
                      </a:cubicBezTo>
                      <a:cubicBezTo>
                        <a:pt x="87" y="252"/>
                        <a:pt x="87" y="252"/>
                        <a:pt x="87" y="252"/>
                      </a:cubicBezTo>
                      <a:cubicBezTo>
                        <a:pt x="87" y="252"/>
                        <a:pt x="87" y="252"/>
                        <a:pt x="87" y="252"/>
                      </a:cubicBezTo>
                      <a:cubicBezTo>
                        <a:pt x="87" y="252"/>
                        <a:pt x="87" y="252"/>
                        <a:pt x="87" y="252"/>
                      </a:cubicBezTo>
                      <a:cubicBezTo>
                        <a:pt x="87" y="252"/>
                        <a:pt x="87" y="252"/>
                        <a:pt x="87" y="252"/>
                      </a:cubicBezTo>
                      <a:cubicBezTo>
                        <a:pt x="87" y="252"/>
                        <a:pt x="87" y="252"/>
                        <a:pt x="87" y="252"/>
                      </a:cubicBezTo>
                      <a:cubicBezTo>
                        <a:pt x="87" y="252"/>
                        <a:pt x="87" y="252"/>
                        <a:pt x="87" y="252"/>
                      </a:cubicBezTo>
                      <a:cubicBezTo>
                        <a:pt x="87" y="252"/>
                        <a:pt x="87" y="252"/>
                        <a:pt x="87" y="252"/>
                      </a:cubicBezTo>
                      <a:cubicBezTo>
                        <a:pt x="87" y="252"/>
                        <a:pt x="87" y="252"/>
                        <a:pt x="87" y="252"/>
                      </a:cubicBezTo>
                      <a:cubicBezTo>
                        <a:pt x="88" y="252"/>
                        <a:pt x="88" y="252"/>
                        <a:pt x="88" y="252"/>
                      </a:cubicBezTo>
                      <a:cubicBezTo>
                        <a:pt x="88" y="252"/>
                        <a:pt x="88" y="252"/>
                        <a:pt x="88" y="252"/>
                      </a:cubicBezTo>
                      <a:cubicBezTo>
                        <a:pt x="88" y="252"/>
                        <a:pt x="88" y="252"/>
                        <a:pt x="88" y="252"/>
                      </a:cubicBezTo>
                      <a:cubicBezTo>
                        <a:pt x="88" y="252"/>
                        <a:pt x="88" y="252"/>
                        <a:pt x="88" y="252"/>
                      </a:cubicBezTo>
                      <a:cubicBezTo>
                        <a:pt x="88" y="252"/>
                        <a:pt x="88" y="252"/>
                        <a:pt x="88" y="252"/>
                      </a:cubicBezTo>
                      <a:cubicBezTo>
                        <a:pt x="88" y="252"/>
                        <a:pt x="88" y="252"/>
                        <a:pt x="88" y="252"/>
                      </a:cubicBezTo>
                      <a:cubicBezTo>
                        <a:pt x="88" y="252"/>
                        <a:pt x="88" y="252"/>
                        <a:pt x="88" y="252"/>
                      </a:cubicBezTo>
                      <a:cubicBezTo>
                        <a:pt x="88" y="252"/>
                        <a:pt x="88" y="252"/>
                        <a:pt x="88" y="252"/>
                      </a:cubicBezTo>
                      <a:cubicBezTo>
                        <a:pt x="88" y="252"/>
                        <a:pt x="88" y="252"/>
                        <a:pt x="88" y="252"/>
                      </a:cubicBezTo>
                      <a:cubicBezTo>
                        <a:pt x="88" y="252"/>
                        <a:pt x="88" y="252"/>
                        <a:pt x="88" y="252"/>
                      </a:cubicBezTo>
                      <a:cubicBezTo>
                        <a:pt x="88" y="252"/>
                        <a:pt x="88" y="252"/>
                        <a:pt x="88" y="252"/>
                      </a:cubicBezTo>
                      <a:cubicBezTo>
                        <a:pt x="88" y="252"/>
                        <a:pt x="88" y="252"/>
                        <a:pt x="88" y="252"/>
                      </a:cubicBezTo>
                      <a:cubicBezTo>
                        <a:pt x="89" y="252"/>
                        <a:pt x="89" y="252"/>
                        <a:pt x="89" y="252"/>
                      </a:cubicBezTo>
                      <a:cubicBezTo>
                        <a:pt x="89" y="252"/>
                        <a:pt x="89" y="252"/>
                        <a:pt x="89" y="252"/>
                      </a:cubicBezTo>
                      <a:cubicBezTo>
                        <a:pt x="89" y="252"/>
                        <a:pt x="89" y="252"/>
                        <a:pt x="89" y="252"/>
                      </a:cubicBezTo>
                      <a:cubicBezTo>
                        <a:pt x="89" y="252"/>
                        <a:pt x="89" y="252"/>
                        <a:pt x="89" y="252"/>
                      </a:cubicBezTo>
                      <a:cubicBezTo>
                        <a:pt x="89" y="252"/>
                        <a:pt x="89" y="252"/>
                        <a:pt x="89" y="252"/>
                      </a:cubicBezTo>
                      <a:cubicBezTo>
                        <a:pt x="89" y="252"/>
                        <a:pt x="89" y="252"/>
                        <a:pt x="89" y="252"/>
                      </a:cubicBezTo>
                      <a:cubicBezTo>
                        <a:pt x="89" y="252"/>
                        <a:pt x="89" y="252"/>
                        <a:pt x="89" y="252"/>
                      </a:cubicBezTo>
                      <a:cubicBezTo>
                        <a:pt x="89" y="252"/>
                        <a:pt x="89" y="252"/>
                        <a:pt x="89" y="252"/>
                      </a:cubicBezTo>
                      <a:cubicBezTo>
                        <a:pt x="89" y="252"/>
                        <a:pt x="89" y="252"/>
                        <a:pt x="89" y="252"/>
                      </a:cubicBezTo>
                      <a:cubicBezTo>
                        <a:pt x="89" y="252"/>
                        <a:pt x="89" y="252"/>
                        <a:pt x="89" y="252"/>
                      </a:cubicBezTo>
                      <a:cubicBezTo>
                        <a:pt x="89" y="252"/>
                        <a:pt x="89" y="252"/>
                        <a:pt x="89" y="252"/>
                      </a:cubicBezTo>
                      <a:cubicBezTo>
                        <a:pt x="89" y="252"/>
                        <a:pt x="89" y="252"/>
                        <a:pt x="89" y="253"/>
                      </a:cubicBezTo>
                      <a:cubicBezTo>
                        <a:pt x="89" y="253"/>
                        <a:pt x="89" y="253"/>
                        <a:pt x="89" y="253"/>
                      </a:cubicBezTo>
                      <a:cubicBezTo>
                        <a:pt x="89" y="253"/>
                        <a:pt x="89" y="253"/>
                        <a:pt x="89" y="253"/>
                      </a:cubicBezTo>
                      <a:cubicBezTo>
                        <a:pt x="89" y="253"/>
                        <a:pt x="89" y="253"/>
                        <a:pt x="89" y="253"/>
                      </a:cubicBezTo>
                      <a:cubicBezTo>
                        <a:pt x="89" y="253"/>
                        <a:pt x="89" y="253"/>
                        <a:pt x="89" y="253"/>
                      </a:cubicBezTo>
                      <a:cubicBezTo>
                        <a:pt x="89" y="253"/>
                        <a:pt x="89" y="253"/>
                        <a:pt x="89" y="253"/>
                      </a:cubicBezTo>
                      <a:cubicBezTo>
                        <a:pt x="89" y="253"/>
                        <a:pt x="89" y="253"/>
                        <a:pt x="89" y="253"/>
                      </a:cubicBezTo>
                      <a:cubicBezTo>
                        <a:pt x="89" y="253"/>
                        <a:pt x="89" y="253"/>
                        <a:pt x="89" y="253"/>
                      </a:cubicBezTo>
                      <a:cubicBezTo>
                        <a:pt x="89" y="253"/>
                        <a:pt x="89" y="253"/>
                        <a:pt x="89" y="253"/>
                      </a:cubicBezTo>
                      <a:cubicBezTo>
                        <a:pt x="89" y="253"/>
                        <a:pt x="89" y="253"/>
                        <a:pt x="89" y="253"/>
                      </a:cubicBezTo>
                      <a:cubicBezTo>
                        <a:pt x="89" y="253"/>
                        <a:pt x="89" y="253"/>
                        <a:pt x="89" y="253"/>
                      </a:cubicBezTo>
                      <a:cubicBezTo>
                        <a:pt x="89" y="253"/>
                        <a:pt x="89" y="253"/>
                        <a:pt x="89" y="253"/>
                      </a:cubicBezTo>
                      <a:cubicBezTo>
                        <a:pt x="89" y="253"/>
                        <a:pt x="89" y="254"/>
                        <a:pt x="89" y="254"/>
                      </a:cubicBezTo>
                      <a:cubicBezTo>
                        <a:pt x="89" y="254"/>
                        <a:pt x="89" y="254"/>
                        <a:pt x="89" y="254"/>
                      </a:cubicBezTo>
                      <a:cubicBezTo>
                        <a:pt x="89" y="254"/>
                        <a:pt x="89" y="254"/>
                        <a:pt x="90" y="254"/>
                      </a:cubicBezTo>
                      <a:cubicBezTo>
                        <a:pt x="90" y="254"/>
                        <a:pt x="90" y="254"/>
                        <a:pt x="90" y="254"/>
                      </a:cubicBezTo>
                      <a:cubicBezTo>
                        <a:pt x="90" y="254"/>
                        <a:pt x="90" y="254"/>
                        <a:pt x="90" y="254"/>
                      </a:cubicBezTo>
                      <a:cubicBezTo>
                        <a:pt x="90" y="254"/>
                        <a:pt x="90" y="254"/>
                        <a:pt x="90" y="254"/>
                      </a:cubicBezTo>
                      <a:cubicBezTo>
                        <a:pt x="90" y="254"/>
                        <a:pt x="90" y="254"/>
                        <a:pt x="90" y="254"/>
                      </a:cubicBezTo>
                      <a:cubicBezTo>
                        <a:pt x="90" y="254"/>
                        <a:pt x="90" y="254"/>
                        <a:pt x="90" y="254"/>
                      </a:cubicBezTo>
                      <a:cubicBezTo>
                        <a:pt x="90" y="254"/>
                        <a:pt x="90" y="254"/>
                        <a:pt x="90" y="254"/>
                      </a:cubicBezTo>
                      <a:cubicBezTo>
                        <a:pt x="90" y="254"/>
                        <a:pt x="90" y="255"/>
                        <a:pt x="90" y="255"/>
                      </a:cubicBezTo>
                      <a:cubicBezTo>
                        <a:pt x="90" y="255"/>
                        <a:pt x="90" y="255"/>
                        <a:pt x="90" y="255"/>
                      </a:cubicBezTo>
                      <a:cubicBezTo>
                        <a:pt x="90" y="255"/>
                        <a:pt x="90" y="255"/>
                        <a:pt x="90" y="255"/>
                      </a:cubicBezTo>
                      <a:cubicBezTo>
                        <a:pt x="90" y="255"/>
                        <a:pt x="90" y="255"/>
                        <a:pt x="90" y="255"/>
                      </a:cubicBezTo>
                      <a:cubicBezTo>
                        <a:pt x="90" y="256"/>
                        <a:pt x="90" y="256"/>
                        <a:pt x="90" y="256"/>
                      </a:cubicBezTo>
                      <a:cubicBezTo>
                        <a:pt x="90" y="256"/>
                        <a:pt x="90" y="256"/>
                        <a:pt x="90" y="256"/>
                      </a:cubicBezTo>
                      <a:cubicBezTo>
                        <a:pt x="90" y="256"/>
                        <a:pt x="90" y="256"/>
                        <a:pt x="90" y="256"/>
                      </a:cubicBezTo>
                      <a:cubicBezTo>
                        <a:pt x="90" y="256"/>
                        <a:pt x="90" y="256"/>
                        <a:pt x="91" y="256"/>
                      </a:cubicBezTo>
                      <a:cubicBezTo>
                        <a:pt x="91" y="256"/>
                        <a:pt x="91" y="257"/>
                        <a:pt x="91" y="257"/>
                      </a:cubicBezTo>
                      <a:cubicBezTo>
                        <a:pt x="91" y="257"/>
                        <a:pt x="91" y="257"/>
                        <a:pt x="91" y="257"/>
                      </a:cubicBezTo>
                      <a:cubicBezTo>
                        <a:pt x="91" y="257"/>
                        <a:pt x="91" y="257"/>
                        <a:pt x="91" y="257"/>
                      </a:cubicBezTo>
                      <a:cubicBezTo>
                        <a:pt x="91" y="257"/>
                        <a:pt x="91" y="257"/>
                        <a:pt x="91" y="257"/>
                      </a:cubicBezTo>
                      <a:cubicBezTo>
                        <a:pt x="91" y="257"/>
                        <a:pt x="91" y="257"/>
                        <a:pt x="91" y="257"/>
                      </a:cubicBezTo>
                      <a:cubicBezTo>
                        <a:pt x="91" y="257"/>
                        <a:pt x="91" y="257"/>
                        <a:pt x="91" y="257"/>
                      </a:cubicBezTo>
                      <a:cubicBezTo>
                        <a:pt x="91" y="257"/>
                        <a:pt x="91" y="258"/>
                        <a:pt x="91" y="258"/>
                      </a:cubicBezTo>
                      <a:cubicBezTo>
                        <a:pt x="91" y="258"/>
                        <a:pt x="91" y="258"/>
                        <a:pt x="91" y="258"/>
                      </a:cubicBezTo>
                      <a:cubicBezTo>
                        <a:pt x="92" y="257"/>
                        <a:pt x="92" y="257"/>
                        <a:pt x="92" y="257"/>
                      </a:cubicBezTo>
                      <a:cubicBezTo>
                        <a:pt x="92" y="257"/>
                        <a:pt x="92" y="257"/>
                        <a:pt x="92" y="257"/>
                      </a:cubicBezTo>
                      <a:cubicBezTo>
                        <a:pt x="92" y="257"/>
                        <a:pt x="92" y="257"/>
                        <a:pt x="92" y="257"/>
                      </a:cubicBezTo>
                      <a:cubicBezTo>
                        <a:pt x="92" y="257"/>
                        <a:pt x="92" y="257"/>
                        <a:pt x="92" y="257"/>
                      </a:cubicBezTo>
                      <a:cubicBezTo>
                        <a:pt x="92" y="257"/>
                        <a:pt x="92" y="257"/>
                        <a:pt x="92" y="257"/>
                      </a:cubicBezTo>
                      <a:cubicBezTo>
                        <a:pt x="92" y="257"/>
                        <a:pt x="92" y="257"/>
                        <a:pt x="92" y="257"/>
                      </a:cubicBezTo>
                      <a:cubicBezTo>
                        <a:pt x="92" y="257"/>
                        <a:pt x="92" y="257"/>
                        <a:pt x="92" y="257"/>
                      </a:cubicBezTo>
                      <a:cubicBezTo>
                        <a:pt x="92" y="257"/>
                        <a:pt x="92" y="257"/>
                        <a:pt x="92" y="258"/>
                      </a:cubicBezTo>
                      <a:cubicBezTo>
                        <a:pt x="92" y="258"/>
                        <a:pt x="92" y="258"/>
                        <a:pt x="92" y="258"/>
                      </a:cubicBezTo>
                      <a:cubicBezTo>
                        <a:pt x="92" y="258"/>
                        <a:pt x="92" y="258"/>
                        <a:pt x="92" y="258"/>
                      </a:cubicBezTo>
                      <a:cubicBezTo>
                        <a:pt x="92" y="258"/>
                        <a:pt x="92" y="258"/>
                        <a:pt x="92" y="258"/>
                      </a:cubicBezTo>
                      <a:cubicBezTo>
                        <a:pt x="92" y="258"/>
                        <a:pt x="92" y="258"/>
                        <a:pt x="92" y="258"/>
                      </a:cubicBezTo>
                      <a:cubicBezTo>
                        <a:pt x="92" y="259"/>
                        <a:pt x="92" y="259"/>
                        <a:pt x="92" y="259"/>
                      </a:cubicBezTo>
                      <a:cubicBezTo>
                        <a:pt x="92" y="259"/>
                        <a:pt x="92" y="259"/>
                        <a:pt x="92" y="259"/>
                      </a:cubicBezTo>
                      <a:cubicBezTo>
                        <a:pt x="91" y="259"/>
                        <a:pt x="92" y="259"/>
                        <a:pt x="92" y="259"/>
                      </a:cubicBezTo>
                      <a:cubicBezTo>
                        <a:pt x="92" y="259"/>
                        <a:pt x="92" y="259"/>
                        <a:pt x="92" y="259"/>
                      </a:cubicBezTo>
                      <a:cubicBezTo>
                        <a:pt x="92" y="259"/>
                        <a:pt x="92" y="259"/>
                        <a:pt x="92" y="259"/>
                      </a:cubicBezTo>
                      <a:cubicBezTo>
                        <a:pt x="92" y="259"/>
                        <a:pt x="92" y="259"/>
                        <a:pt x="92" y="259"/>
                      </a:cubicBezTo>
                      <a:cubicBezTo>
                        <a:pt x="92" y="259"/>
                        <a:pt x="92" y="259"/>
                        <a:pt x="92" y="259"/>
                      </a:cubicBezTo>
                      <a:cubicBezTo>
                        <a:pt x="92" y="259"/>
                        <a:pt x="92" y="259"/>
                        <a:pt x="92" y="259"/>
                      </a:cubicBezTo>
                      <a:cubicBezTo>
                        <a:pt x="92" y="259"/>
                        <a:pt x="92" y="259"/>
                        <a:pt x="92" y="259"/>
                      </a:cubicBezTo>
                      <a:cubicBezTo>
                        <a:pt x="92" y="259"/>
                        <a:pt x="92" y="259"/>
                        <a:pt x="92" y="259"/>
                      </a:cubicBezTo>
                      <a:cubicBezTo>
                        <a:pt x="92" y="259"/>
                        <a:pt x="92" y="259"/>
                        <a:pt x="92" y="259"/>
                      </a:cubicBezTo>
                      <a:cubicBezTo>
                        <a:pt x="92" y="260"/>
                        <a:pt x="92" y="260"/>
                        <a:pt x="92" y="260"/>
                      </a:cubicBezTo>
                      <a:cubicBezTo>
                        <a:pt x="92" y="260"/>
                        <a:pt x="92" y="260"/>
                        <a:pt x="92" y="260"/>
                      </a:cubicBezTo>
                      <a:cubicBezTo>
                        <a:pt x="92" y="260"/>
                        <a:pt x="92" y="260"/>
                        <a:pt x="92" y="260"/>
                      </a:cubicBezTo>
                      <a:cubicBezTo>
                        <a:pt x="92" y="260"/>
                        <a:pt x="92" y="260"/>
                        <a:pt x="92" y="260"/>
                      </a:cubicBezTo>
                      <a:cubicBezTo>
                        <a:pt x="92" y="260"/>
                        <a:pt x="92" y="260"/>
                        <a:pt x="92" y="260"/>
                      </a:cubicBezTo>
                      <a:cubicBezTo>
                        <a:pt x="92" y="260"/>
                        <a:pt x="92" y="260"/>
                        <a:pt x="92" y="260"/>
                      </a:cubicBezTo>
                      <a:cubicBezTo>
                        <a:pt x="92" y="260"/>
                        <a:pt x="92" y="260"/>
                        <a:pt x="92" y="260"/>
                      </a:cubicBezTo>
                      <a:cubicBezTo>
                        <a:pt x="92" y="260"/>
                        <a:pt x="92" y="260"/>
                        <a:pt x="92" y="260"/>
                      </a:cubicBezTo>
                      <a:cubicBezTo>
                        <a:pt x="92" y="260"/>
                        <a:pt x="92" y="260"/>
                        <a:pt x="92" y="260"/>
                      </a:cubicBezTo>
                      <a:cubicBezTo>
                        <a:pt x="92" y="260"/>
                        <a:pt x="92" y="260"/>
                        <a:pt x="92" y="260"/>
                      </a:cubicBezTo>
                      <a:cubicBezTo>
                        <a:pt x="92" y="260"/>
                        <a:pt x="92" y="260"/>
                        <a:pt x="92" y="260"/>
                      </a:cubicBezTo>
                      <a:cubicBezTo>
                        <a:pt x="92" y="260"/>
                        <a:pt x="92" y="260"/>
                        <a:pt x="92" y="260"/>
                      </a:cubicBezTo>
                      <a:cubicBezTo>
                        <a:pt x="92" y="260"/>
                        <a:pt x="92" y="260"/>
                        <a:pt x="92" y="260"/>
                      </a:cubicBezTo>
                      <a:cubicBezTo>
                        <a:pt x="92" y="260"/>
                        <a:pt x="92" y="260"/>
                        <a:pt x="92" y="260"/>
                      </a:cubicBezTo>
                      <a:cubicBezTo>
                        <a:pt x="92" y="260"/>
                        <a:pt x="92" y="260"/>
                        <a:pt x="92" y="260"/>
                      </a:cubicBezTo>
                      <a:cubicBezTo>
                        <a:pt x="93" y="260"/>
                        <a:pt x="92" y="261"/>
                        <a:pt x="92" y="261"/>
                      </a:cubicBezTo>
                      <a:cubicBezTo>
                        <a:pt x="92" y="261"/>
                        <a:pt x="92" y="261"/>
                        <a:pt x="92" y="261"/>
                      </a:cubicBezTo>
                      <a:cubicBezTo>
                        <a:pt x="92" y="261"/>
                        <a:pt x="92" y="261"/>
                        <a:pt x="92" y="261"/>
                      </a:cubicBezTo>
                      <a:cubicBezTo>
                        <a:pt x="92" y="261"/>
                        <a:pt x="92" y="261"/>
                        <a:pt x="92" y="261"/>
                      </a:cubicBezTo>
                      <a:cubicBezTo>
                        <a:pt x="92" y="261"/>
                        <a:pt x="92" y="261"/>
                        <a:pt x="93" y="261"/>
                      </a:cubicBezTo>
                      <a:cubicBezTo>
                        <a:pt x="93" y="261"/>
                        <a:pt x="93" y="261"/>
                        <a:pt x="93" y="261"/>
                      </a:cubicBezTo>
                      <a:cubicBezTo>
                        <a:pt x="93" y="261"/>
                        <a:pt x="93" y="261"/>
                        <a:pt x="93" y="261"/>
                      </a:cubicBezTo>
                      <a:cubicBezTo>
                        <a:pt x="93" y="261"/>
                        <a:pt x="93" y="261"/>
                        <a:pt x="93" y="261"/>
                      </a:cubicBezTo>
                      <a:cubicBezTo>
                        <a:pt x="93" y="261"/>
                        <a:pt x="93" y="260"/>
                        <a:pt x="93" y="260"/>
                      </a:cubicBezTo>
                      <a:cubicBezTo>
                        <a:pt x="93" y="260"/>
                        <a:pt x="93" y="260"/>
                        <a:pt x="93" y="260"/>
                      </a:cubicBezTo>
                      <a:cubicBezTo>
                        <a:pt x="93" y="261"/>
                        <a:pt x="93" y="261"/>
                        <a:pt x="93" y="261"/>
                      </a:cubicBezTo>
                      <a:cubicBezTo>
                        <a:pt x="93" y="261"/>
                        <a:pt x="93" y="261"/>
                        <a:pt x="93" y="262"/>
                      </a:cubicBezTo>
                      <a:cubicBezTo>
                        <a:pt x="93" y="262"/>
                        <a:pt x="93" y="262"/>
                        <a:pt x="93" y="262"/>
                      </a:cubicBezTo>
                      <a:cubicBezTo>
                        <a:pt x="93" y="262"/>
                        <a:pt x="93" y="262"/>
                        <a:pt x="93" y="262"/>
                      </a:cubicBezTo>
                      <a:cubicBezTo>
                        <a:pt x="93" y="262"/>
                        <a:pt x="93" y="262"/>
                        <a:pt x="93" y="262"/>
                      </a:cubicBezTo>
                      <a:cubicBezTo>
                        <a:pt x="93" y="262"/>
                        <a:pt x="93" y="262"/>
                        <a:pt x="93" y="262"/>
                      </a:cubicBezTo>
                      <a:cubicBezTo>
                        <a:pt x="93" y="262"/>
                        <a:pt x="92" y="262"/>
                        <a:pt x="92" y="262"/>
                      </a:cubicBezTo>
                      <a:cubicBezTo>
                        <a:pt x="92" y="262"/>
                        <a:pt x="92" y="262"/>
                        <a:pt x="92" y="262"/>
                      </a:cubicBezTo>
                      <a:cubicBezTo>
                        <a:pt x="92" y="262"/>
                        <a:pt x="92" y="262"/>
                        <a:pt x="92" y="262"/>
                      </a:cubicBezTo>
                      <a:cubicBezTo>
                        <a:pt x="92" y="262"/>
                        <a:pt x="92" y="262"/>
                        <a:pt x="92" y="262"/>
                      </a:cubicBezTo>
                      <a:cubicBezTo>
                        <a:pt x="92" y="262"/>
                        <a:pt x="92" y="262"/>
                        <a:pt x="92" y="262"/>
                      </a:cubicBezTo>
                      <a:cubicBezTo>
                        <a:pt x="92" y="261"/>
                        <a:pt x="92" y="261"/>
                        <a:pt x="92" y="261"/>
                      </a:cubicBezTo>
                      <a:cubicBezTo>
                        <a:pt x="92" y="261"/>
                        <a:pt x="92" y="261"/>
                        <a:pt x="92" y="261"/>
                      </a:cubicBezTo>
                      <a:cubicBezTo>
                        <a:pt x="92" y="261"/>
                        <a:pt x="92" y="261"/>
                        <a:pt x="92" y="262"/>
                      </a:cubicBezTo>
                      <a:cubicBezTo>
                        <a:pt x="92" y="262"/>
                        <a:pt x="92" y="262"/>
                        <a:pt x="92" y="262"/>
                      </a:cubicBezTo>
                      <a:cubicBezTo>
                        <a:pt x="92" y="262"/>
                        <a:pt x="92" y="262"/>
                        <a:pt x="92" y="262"/>
                      </a:cubicBezTo>
                      <a:cubicBezTo>
                        <a:pt x="92" y="262"/>
                        <a:pt x="92" y="262"/>
                        <a:pt x="92" y="262"/>
                      </a:cubicBezTo>
                      <a:cubicBezTo>
                        <a:pt x="92" y="262"/>
                        <a:pt x="92" y="262"/>
                        <a:pt x="92" y="262"/>
                      </a:cubicBezTo>
                      <a:cubicBezTo>
                        <a:pt x="92" y="262"/>
                        <a:pt x="92" y="262"/>
                        <a:pt x="92" y="262"/>
                      </a:cubicBezTo>
                      <a:cubicBezTo>
                        <a:pt x="92" y="262"/>
                        <a:pt x="92" y="262"/>
                        <a:pt x="92" y="262"/>
                      </a:cubicBezTo>
                      <a:cubicBezTo>
                        <a:pt x="92" y="262"/>
                        <a:pt x="92" y="262"/>
                        <a:pt x="92" y="261"/>
                      </a:cubicBezTo>
                      <a:cubicBezTo>
                        <a:pt x="92" y="261"/>
                        <a:pt x="92" y="261"/>
                        <a:pt x="92" y="261"/>
                      </a:cubicBezTo>
                      <a:cubicBezTo>
                        <a:pt x="92" y="261"/>
                        <a:pt x="92" y="261"/>
                        <a:pt x="92" y="261"/>
                      </a:cubicBezTo>
                      <a:cubicBezTo>
                        <a:pt x="92" y="261"/>
                        <a:pt x="92" y="261"/>
                        <a:pt x="92" y="261"/>
                      </a:cubicBezTo>
                      <a:cubicBezTo>
                        <a:pt x="92" y="261"/>
                        <a:pt x="92" y="261"/>
                        <a:pt x="92" y="261"/>
                      </a:cubicBezTo>
                      <a:cubicBezTo>
                        <a:pt x="92" y="261"/>
                        <a:pt x="92" y="261"/>
                        <a:pt x="92" y="261"/>
                      </a:cubicBezTo>
                      <a:cubicBezTo>
                        <a:pt x="92" y="261"/>
                        <a:pt x="92" y="261"/>
                        <a:pt x="92" y="261"/>
                      </a:cubicBezTo>
                      <a:cubicBezTo>
                        <a:pt x="91" y="261"/>
                        <a:pt x="91" y="261"/>
                        <a:pt x="91" y="261"/>
                      </a:cubicBezTo>
                      <a:cubicBezTo>
                        <a:pt x="91" y="261"/>
                        <a:pt x="91" y="261"/>
                        <a:pt x="91" y="261"/>
                      </a:cubicBezTo>
                      <a:cubicBezTo>
                        <a:pt x="91" y="261"/>
                        <a:pt x="91" y="261"/>
                        <a:pt x="91" y="261"/>
                      </a:cubicBezTo>
                      <a:cubicBezTo>
                        <a:pt x="91" y="261"/>
                        <a:pt x="91" y="261"/>
                        <a:pt x="91" y="261"/>
                      </a:cubicBezTo>
                      <a:cubicBezTo>
                        <a:pt x="91" y="261"/>
                        <a:pt x="91" y="261"/>
                        <a:pt x="91" y="261"/>
                      </a:cubicBezTo>
                      <a:cubicBezTo>
                        <a:pt x="91" y="261"/>
                        <a:pt x="91" y="261"/>
                        <a:pt x="91" y="261"/>
                      </a:cubicBezTo>
                      <a:cubicBezTo>
                        <a:pt x="91" y="261"/>
                        <a:pt x="91" y="261"/>
                        <a:pt x="91" y="261"/>
                      </a:cubicBezTo>
                      <a:cubicBezTo>
                        <a:pt x="91" y="261"/>
                        <a:pt x="90" y="261"/>
                        <a:pt x="90" y="261"/>
                      </a:cubicBezTo>
                      <a:cubicBezTo>
                        <a:pt x="90" y="261"/>
                        <a:pt x="90" y="261"/>
                        <a:pt x="90" y="261"/>
                      </a:cubicBezTo>
                      <a:cubicBezTo>
                        <a:pt x="90" y="261"/>
                        <a:pt x="90" y="261"/>
                        <a:pt x="90" y="261"/>
                      </a:cubicBezTo>
                      <a:cubicBezTo>
                        <a:pt x="90" y="261"/>
                        <a:pt x="90" y="261"/>
                        <a:pt x="90" y="261"/>
                      </a:cubicBezTo>
                      <a:cubicBezTo>
                        <a:pt x="90" y="261"/>
                        <a:pt x="90" y="261"/>
                        <a:pt x="90" y="261"/>
                      </a:cubicBezTo>
                      <a:cubicBezTo>
                        <a:pt x="90" y="261"/>
                        <a:pt x="90" y="261"/>
                        <a:pt x="90" y="261"/>
                      </a:cubicBezTo>
                      <a:cubicBezTo>
                        <a:pt x="91" y="261"/>
                        <a:pt x="91" y="262"/>
                        <a:pt x="91" y="262"/>
                      </a:cubicBezTo>
                      <a:cubicBezTo>
                        <a:pt x="91" y="262"/>
                        <a:pt x="91" y="262"/>
                        <a:pt x="91" y="262"/>
                      </a:cubicBezTo>
                      <a:cubicBezTo>
                        <a:pt x="91" y="262"/>
                        <a:pt x="91" y="262"/>
                        <a:pt x="91" y="262"/>
                      </a:cubicBezTo>
                      <a:cubicBezTo>
                        <a:pt x="91" y="261"/>
                        <a:pt x="91" y="261"/>
                        <a:pt x="91" y="261"/>
                      </a:cubicBezTo>
                      <a:cubicBezTo>
                        <a:pt x="91" y="261"/>
                        <a:pt x="91" y="261"/>
                        <a:pt x="91" y="261"/>
                      </a:cubicBezTo>
                      <a:cubicBezTo>
                        <a:pt x="91" y="261"/>
                        <a:pt x="91" y="261"/>
                        <a:pt x="91" y="261"/>
                      </a:cubicBezTo>
                      <a:cubicBezTo>
                        <a:pt x="91" y="261"/>
                        <a:pt x="91" y="261"/>
                        <a:pt x="91" y="261"/>
                      </a:cubicBezTo>
                      <a:cubicBezTo>
                        <a:pt x="91" y="261"/>
                        <a:pt x="91" y="262"/>
                        <a:pt x="91" y="262"/>
                      </a:cubicBezTo>
                      <a:cubicBezTo>
                        <a:pt x="91" y="262"/>
                        <a:pt x="91" y="262"/>
                        <a:pt x="91" y="262"/>
                      </a:cubicBezTo>
                      <a:cubicBezTo>
                        <a:pt x="91" y="262"/>
                        <a:pt x="91" y="262"/>
                        <a:pt x="91" y="262"/>
                      </a:cubicBezTo>
                      <a:cubicBezTo>
                        <a:pt x="91" y="262"/>
                        <a:pt x="91" y="262"/>
                        <a:pt x="91" y="262"/>
                      </a:cubicBezTo>
                      <a:cubicBezTo>
                        <a:pt x="91" y="262"/>
                        <a:pt x="91" y="263"/>
                        <a:pt x="91" y="263"/>
                      </a:cubicBezTo>
                      <a:cubicBezTo>
                        <a:pt x="91" y="263"/>
                        <a:pt x="91" y="263"/>
                        <a:pt x="91" y="263"/>
                      </a:cubicBezTo>
                      <a:cubicBezTo>
                        <a:pt x="91" y="263"/>
                        <a:pt x="91" y="263"/>
                        <a:pt x="91" y="263"/>
                      </a:cubicBezTo>
                      <a:cubicBezTo>
                        <a:pt x="91" y="263"/>
                        <a:pt x="91" y="263"/>
                        <a:pt x="91" y="263"/>
                      </a:cubicBezTo>
                      <a:cubicBezTo>
                        <a:pt x="91" y="263"/>
                        <a:pt x="91" y="263"/>
                        <a:pt x="91" y="263"/>
                      </a:cubicBezTo>
                      <a:cubicBezTo>
                        <a:pt x="91" y="263"/>
                        <a:pt x="91" y="263"/>
                        <a:pt x="91" y="263"/>
                      </a:cubicBezTo>
                      <a:cubicBezTo>
                        <a:pt x="91" y="263"/>
                        <a:pt x="91" y="263"/>
                        <a:pt x="91" y="263"/>
                      </a:cubicBezTo>
                      <a:cubicBezTo>
                        <a:pt x="91" y="263"/>
                        <a:pt x="91" y="263"/>
                        <a:pt x="91" y="263"/>
                      </a:cubicBezTo>
                      <a:cubicBezTo>
                        <a:pt x="91" y="263"/>
                        <a:pt x="91" y="263"/>
                        <a:pt x="91" y="263"/>
                      </a:cubicBezTo>
                      <a:cubicBezTo>
                        <a:pt x="91" y="263"/>
                        <a:pt x="91" y="263"/>
                        <a:pt x="91" y="263"/>
                      </a:cubicBezTo>
                      <a:cubicBezTo>
                        <a:pt x="91" y="263"/>
                        <a:pt x="91" y="263"/>
                        <a:pt x="91" y="263"/>
                      </a:cubicBezTo>
                      <a:cubicBezTo>
                        <a:pt x="91" y="263"/>
                        <a:pt x="91" y="262"/>
                        <a:pt x="91" y="262"/>
                      </a:cubicBezTo>
                      <a:cubicBezTo>
                        <a:pt x="91" y="262"/>
                        <a:pt x="91" y="262"/>
                        <a:pt x="91" y="262"/>
                      </a:cubicBezTo>
                      <a:cubicBezTo>
                        <a:pt x="91" y="262"/>
                        <a:pt x="91" y="262"/>
                        <a:pt x="91" y="262"/>
                      </a:cubicBezTo>
                      <a:cubicBezTo>
                        <a:pt x="91" y="262"/>
                        <a:pt x="91" y="262"/>
                        <a:pt x="91" y="262"/>
                      </a:cubicBezTo>
                      <a:cubicBezTo>
                        <a:pt x="91" y="262"/>
                        <a:pt x="91" y="262"/>
                        <a:pt x="91" y="263"/>
                      </a:cubicBezTo>
                      <a:cubicBezTo>
                        <a:pt x="91" y="263"/>
                        <a:pt x="92" y="263"/>
                        <a:pt x="92" y="263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2" y="263"/>
                        <a:pt x="93" y="263"/>
                        <a:pt x="93" y="263"/>
                      </a:cubicBezTo>
                      <a:cubicBezTo>
                        <a:pt x="93" y="263"/>
                        <a:pt x="93" y="263"/>
                        <a:pt x="93" y="263"/>
                      </a:cubicBezTo>
                      <a:cubicBezTo>
                        <a:pt x="93" y="263"/>
                        <a:pt x="93" y="263"/>
                        <a:pt x="93" y="263"/>
                      </a:cubicBezTo>
                      <a:cubicBezTo>
                        <a:pt x="93" y="263"/>
                        <a:pt x="93" y="263"/>
                        <a:pt x="93" y="263"/>
                      </a:cubicBezTo>
                      <a:cubicBezTo>
                        <a:pt x="93" y="263"/>
                        <a:pt x="93" y="263"/>
                        <a:pt x="93" y="263"/>
                      </a:cubicBezTo>
                      <a:cubicBezTo>
                        <a:pt x="93" y="263"/>
                        <a:pt x="93" y="264"/>
                        <a:pt x="93" y="264"/>
                      </a:cubicBezTo>
                      <a:cubicBezTo>
                        <a:pt x="93" y="264"/>
                        <a:pt x="93" y="264"/>
                        <a:pt x="93" y="264"/>
                      </a:cubicBezTo>
                      <a:cubicBezTo>
                        <a:pt x="93" y="264"/>
                        <a:pt x="93" y="264"/>
                        <a:pt x="93" y="264"/>
                      </a:cubicBezTo>
                      <a:cubicBezTo>
                        <a:pt x="93" y="264"/>
                        <a:pt x="93" y="264"/>
                        <a:pt x="93" y="264"/>
                      </a:cubicBezTo>
                      <a:cubicBezTo>
                        <a:pt x="93" y="264"/>
                        <a:pt x="93" y="264"/>
                        <a:pt x="93" y="264"/>
                      </a:cubicBezTo>
                      <a:cubicBezTo>
                        <a:pt x="93" y="264"/>
                        <a:pt x="93" y="264"/>
                        <a:pt x="93" y="264"/>
                      </a:cubicBezTo>
                      <a:cubicBezTo>
                        <a:pt x="93" y="264"/>
                        <a:pt x="93" y="264"/>
                        <a:pt x="93" y="264"/>
                      </a:cubicBezTo>
                      <a:cubicBezTo>
                        <a:pt x="93" y="264"/>
                        <a:pt x="93" y="264"/>
                        <a:pt x="93" y="264"/>
                      </a:cubicBezTo>
                      <a:cubicBezTo>
                        <a:pt x="93" y="264"/>
                        <a:pt x="93" y="264"/>
                        <a:pt x="93" y="264"/>
                      </a:cubicBezTo>
                      <a:cubicBezTo>
                        <a:pt x="93" y="264"/>
                        <a:pt x="93" y="264"/>
                        <a:pt x="93" y="264"/>
                      </a:cubicBezTo>
                      <a:cubicBezTo>
                        <a:pt x="93" y="264"/>
                        <a:pt x="93" y="264"/>
                        <a:pt x="94" y="264"/>
                      </a:cubicBezTo>
                      <a:cubicBezTo>
                        <a:pt x="94" y="264"/>
                        <a:pt x="94" y="264"/>
                        <a:pt x="94" y="264"/>
                      </a:cubicBezTo>
                      <a:cubicBezTo>
                        <a:pt x="94" y="264"/>
                        <a:pt x="94" y="264"/>
                        <a:pt x="94" y="264"/>
                      </a:cubicBezTo>
                      <a:cubicBezTo>
                        <a:pt x="94" y="264"/>
                        <a:pt x="94" y="264"/>
                        <a:pt x="94" y="264"/>
                      </a:cubicBezTo>
                      <a:cubicBezTo>
                        <a:pt x="94" y="264"/>
                        <a:pt x="94" y="264"/>
                        <a:pt x="94" y="264"/>
                      </a:cubicBezTo>
                      <a:cubicBezTo>
                        <a:pt x="94" y="264"/>
                        <a:pt x="94" y="264"/>
                        <a:pt x="94" y="264"/>
                      </a:cubicBezTo>
                      <a:cubicBezTo>
                        <a:pt x="94" y="264"/>
                        <a:pt x="94" y="264"/>
                        <a:pt x="94" y="264"/>
                      </a:cubicBezTo>
                      <a:cubicBezTo>
                        <a:pt x="93" y="264"/>
                        <a:pt x="93" y="264"/>
                        <a:pt x="93" y="265"/>
                      </a:cubicBezTo>
                      <a:cubicBezTo>
                        <a:pt x="93" y="265"/>
                        <a:pt x="93" y="265"/>
                        <a:pt x="93" y="265"/>
                      </a:cubicBezTo>
                      <a:cubicBezTo>
                        <a:pt x="93" y="265"/>
                        <a:pt x="93" y="265"/>
                        <a:pt x="93" y="265"/>
                      </a:cubicBezTo>
                      <a:cubicBezTo>
                        <a:pt x="94" y="265"/>
                        <a:pt x="94" y="265"/>
                        <a:pt x="94" y="265"/>
                      </a:cubicBezTo>
                      <a:cubicBezTo>
                        <a:pt x="94" y="265"/>
                        <a:pt x="94" y="265"/>
                        <a:pt x="94" y="265"/>
                      </a:cubicBezTo>
                      <a:cubicBezTo>
                        <a:pt x="94" y="265"/>
                        <a:pt x="94" y="265"/>
                        <a:pt x="94" y="265"/>
                      </a:cubicBezTo>
                      <a:cubicBezTo>
                        <a:pt x="94" y="265"/>
                        <a:pt x="94" y="265"/>
                        <a:pt x="94" y="265"/>
                      </a:cubicBezTo>
                      <a:cubicBezTo>
                        <a:pt x="94" y="265"/>
                        <a:pt x="94" y="265"/>
                        <a:pt x="94" y="265"/>
                      </a:cubicBezTo>
                      <a:cubicBezTo>
                        <a:pt x="94" y="265"/>
                        <a:pt x="94" y="265"/>
                        <a:pt x="94" y="265"/>
                      </a:cubicBezTo>
                      <a:cubicBezTo>
                        <a:pt x="94" y="265"/>
                        <a:pt x="94" y="265"/>
                        <a:pt x="94" y="264"/>
                      </a:cubicBezTo>
                      <a:cubicBezTo>
                        <a:pt x="94" y="264"/>
                        <a:pt x="94" y="264"/>
                        <a:pt x="94" y="264"/>
                      </a:cubicBezTo>
                      <a:cubicBezTo>
                        <a:pt x="94" y="264"/>
                        <a:pt x="94" y="264"/>
                        <a:pt x="94" y="264"/>
                      </a:cubicBezTo>
                      <a:cubicBezTo>
                        <a:pt x="94" y="264"/>
                        <a:pt x="94" y="264"/>
                        <a:pt x="94" y="264"/>
                      </a:cubicBezTo>
                      <a:cubicBezTo>
                        <a:pt x="94" y="265"/>
                        <a:pt x="95" y="265"/>
                        <a:pt x="95" y="265"/>
                      </a:cubicBezTo>
                      <a:cubicBezTo>
                        <a:pt x="95" y="265"/>
                        <a:pt x="95" y="265"/>
                        <a:pt x="95" y="265"/>
                      </a:cubicBezTo>
                      <a:cubicBezTo>
                        <a:pt x="95" y="265"/>
                        <a:pt x="95" y="265"/>
                        <a:pt x="95" y="265"/>
                      </a:cubicBezTo>
                      <a:cubicBezTo>
                        <a:pt x="95" y="265"/>
                        <a:pt x="95" y="265"/>
                        <a:pt x="95" y="265"/>
                      </a:cubicBezTo>
                      <a:cubicBezTo>
                        <a:pt x="95" y="265"/>
                        <a:pt x="95" y="265"/>
                        <a:pt x="95" y="265"/>
                      </a:cubicBezTo>
                      <a:cubicBezTo>
                        <a:pt x="95" y="265"/>
                        <a:pt x="95" y="265"/>
                        <a:pt x="95" y="265"/>
                      </a:cubicBezTo>
                      <a:cubicBezTo>
                        <a:pt x="95" y="265"/>
                        <a:pt x="95" y="265"/>
                        <a:pt x="95" y="265"/>
                      </a:cubicBezTo>
                      <a:cubicBezTo>
                        <a:pt x="95" y="265"/>
                        <a:pt x="95" y="265"/>
                        <a:pt x="95" y="265"/>
                      </a:cubicBezTo>
                      <a:cubicBezTo>
                        <a:pt x="95" y="265"/>
                        <a:pt x="95" y="265"/>
                        <a:pt x="95" y="265"/>
                      </a:cubicBezTo>
                      <a:cubicBezTo>
                        <a:pt x="95" y="265"/>
                        <a:pt x="95" y="265"/>
                        <a:pt x="95" y="265"/>
                      </a:cubicBezTo>
                      <a:cubicBezTo>
                        <a:pt x="95" y="265"/>
                        <a:pt x="95" y="265"/>
                        <a:pt x="95" y="265"/>
                      </a:cubicBezTo>
                      <a:cubicBezTo>
                        <a:pt x="95" y="265"/>
                        <a:pt x="95" y="265"/>
                        <a:pt x="95" y="265"/>
                      </a:cubicBezTo>
                      <a:cubicBezTo>
                        <a:pt x="95" y="265"/>
                        <a:pt x="95" y="265"/>
                        <a:pt x="95" y="265"/>
                      </a:cubicBezTo>
                      <a:cubicBezTo>
                        <a:pt x="95" y="265"/>
                        <a:pt x="95" y="265"/>
                        <a:pt x="95" y="265"/>
                      </a:cubicBezTo>
                      <a:cubicBezTo>
                        <a:pt x="95" y="265"/>
                        <a:pt x="95" y="265"/>
                        <a:pt x="95" y="265"/>
                      </a:cubicBezTo>
                      <a:cubicBezTo>
                        <a:pt x="95" y="265"/>
                        <a:pt x="95" y="265"/>
                        <a:pt x="95" y="265"/>
                      </a:cubicBezTo>
                      <a:cubicBezTo>
                        <a:pt x="95" y="265"/>
                        <a:pt x="95" y="265"/>
                        <a:pt x="95" y="265"/>
                      </a:cubicBezTo>
                      <a:cubicBezTo>
                        <a:pt x="94" y="265"/>
                        <a:pt x="94" y="265"/>
                        <a:pt x="94" y="265"/>
                      </a:cubicBezTo>
                      <a:cubicBezTo>
                        <a:pt x="94" y="265"/>
                        <a:pt x="94" y="265"/>
                        <a:pt x="94" y="265"/>
                      </a:cubicBezTo>
                      <a:cubicBezTo>
                        <a:pt x="94" y="265"/>
                        <a:pt x="94" y="265"/>
                        <a:pt x="94" y="265"/>
                      </a:cubicBezTo>
                      <a:cubicBezTo>
                        <a:pt x="94" y="265"/>
                        <a:pt x="94" y="265"/>
                        <a:pt x="94" y="265"/>
                      </a:cubicBezTo>
                      <a:cubicBezTo>
                        <a:pt x="94" y="265"/>
                        <a:pt x="94" y="266"/>
                        <a:pt x="94" y="266"/>
                      </a:cubicBezTo>
                      <a:cubicBezTo>
                        <a:pt x="94" y="266"/>
                        <a:pt x="94" y="266"/>
                        <a:pt x="94" y="266"/>
                      </a:cubicBezTo>
                      <a:cubicBezTo>
                        <a:pt x="94" y="266"/>
                        <a:pt x="94" y="265"/>
                        <a:pt x="94" y="265"/>
                      </a:cubicBezTo>
                      <a:cubicBezTo>
                        <a:pt x="94" y="265"/>
                        <a:pt x="94" y="265"/>
                        <a:pt x="94" y="265"/>
                      </a:cubicBezTo>
                      <a:cubicBezTo>
                        <a:pt x="94" y="265"/>
                        <a:pt x="94" y="265"/>
                        <a:pt x="94" y="265"/>
                      </a:cubicBezTo>
                      <a:cubicBezTo>
                        <a:pt x="94" y="265"/>
                        <a:pt x="94" y="265"/>
                        <a:pt x="94" y="265"/>
                      </a:cubicBezTo>
                      <a:cubicBezTo>
                        <a:pt x="94" y="265"/>
                        <a:pt x="94" y="265"/>
                        <a:pt x="94" y="265"/>
                      </a:cubicBezTo>
                      <a:cubicBezTo>
                        <a:pt x="94" y="265"/>
                        <a:pt x="94" y="265"/>
                        <a:pt x="94" y="265"/>
                      </a:cubicBezTo>
                      <a:cubicBezTo>
                        <a:pt x="94" y="265"/>
                        <a:pt x="94" y="265"/>
                        <a:pt x="94" y="266"/>
                      </a:cubicBezTo>
                      <a:cubicBezTo>
                        <a:pt x="94" y="266"/>
                        <a:pt x="94" y="266"/>
                        <a:pt x="94" y="266"/>
                      </a:cubicBezTo>
                      <a:cubicBezTo>
                        <a:pt x="94" y="266"/>
                        <a:pt x="94" y="266"/>
                        <a:pt x="94" y="266"/>
                      </a:cubicBezTo>
                      <a:cubicBezTo>
                        <a:pt x="94" y="266"/>
                        <a:pt x="94" y="266"/>
                        <a:pt x="94" y="266"/>
                      </a:cubicBezTo>
                      <a:cubicBezTo>
                        <a:pt x="94" y="266"/>
                        <a:pt x="94" y="266"/>
                        <a:pt x="95" y="266"/>
                      </a:cubicBezTo>
                      <a:cubicBezTo>
                        <a:pt x="95" y="266"/>
                        <a:pt x="95" y="266"/>
                        <a:pt x="95" y="266"/>
                      </a:cubicBezTo>
                      <a:cubicBezTo>
                        <a:pt x="95" y="266"/>
                        <a:pt x="95" y="266"/>
                        <a:pt x="95" y="266"/>
                      </a:cubicBezTo>
                      <a:cubicBezTo>
                        <a:pt x="95" y="266"/>
                        <a:pt x="95" y="266"/>
                        <a:pt x="95" y="266"/>
                      </a:cubicBezTo>
                      <a:cubicBezTo>
                        <a:pt x="95" y="266"/>
                        <a:pt x="95" y="266"/>
                        <a:pt x="95" y="266"/>
                      </a:cubicBezTo>
                      <a:cubicBezTo>
                        <a:pt x="95" y="266"/>
                        <a:pt x="95" y="266"/>
                        <a:pt x="95" y="266"/>
                      </a:cubicBezTo>
                      <a:cubicBezTo>
                        <a:pt x="95" y="266"/>
                        <a:pt x="95" y="266"/>
                        <a:pt x="95" y="266"/>
                      </a:cubicBezTo>
                      <a:cubicBezTo>
                        <a:pt x="95" y="266"/>
                        <a:pt x="95" y="266"/>
                        <a:pt x="95" y="266"/>
                      </a:cubicBezTo>
                      <a:cubicBezTo>
                        <a:pt x="95" y="266"/>
                        <a:pt x="95" y="266"/>
                        <a:pt x="95" y="266"/>
                      </a:cubicBezTo>
                      <a:cubicBezTo>
                        <a:pt x="95" y="267"/>
                        <a:pt x="95" y="267"/>
                        <a:pt x="95" y="267"/>
                      </a:cubicBezTo>
                      <a:cubicBezTo>
                        <a:pt x="95" y="267"/>
                        <a:pt x="95" y="267"/>
                        <a:pt x="95" y="267"/>
                      </a:cubicBezTo>
                      <a:cubicBezTo>
                        <a:pt x="95" y="267"/>
                        <a:pt x="95" y="267"/>
                        <a:pt x="95" y="267"/>
                      </a:cubicBezTo>
                      <a:cubicBezTo>
                        <a:pt x="95" y="267"/>
                        <a:pt x="95" y="267"/>
                        <a:pt x="95" y="267"/>
                      </a:cubicBezTo>
                      <a:cubicBezTo>
                        <a:pt x="95" y="267"/>
                        <a:pt x="95" y="267"/>
                        <a:pt x="95" y="267"/>
                      </a:cubicBezTo>
                      <a:cubicBezTo>
                        <a:pt x="95" y="267"/>
                        <a:pt x="95" y="267"/>
                        <a:pt x="95" y="267"/>
                      </a:cubicBezTo>
                      <a:cubicBezTo>
                        <a:pt x="95" y="267"/>
                        <a:pt x="95" y="267"/>
                        <a:pt x="95" y="267"/>
                      </a:cubicBezTo>
                      <a:cubicBezTo>
                        <a:pt x="95" y="267"/>
                        <a:pt x="95" y="268"/>
                        <a:pt x="95" y="268"/>
                      </a:cubicBezTo>
                      <a:cubicBezTo>
                        <a:pt x="96" y="268"/>
                        <a:pt x="96" y="268"/>
                        <a:pt x="96" y="268"/>
                      </a:cubicBezTo>
                      <a:cubicBezTo>
                        <a:pt x="96" y="268"/>
                        <a:pt x="96" y="268"/>
                        <a:pt x="96" y="268"/>
                      </a:cubicBezTo>
                      <a:cubicBezTo>
                        <a:pt x="96" y="268"/>
                        <a:pt x="96" y="268"/>
                        <a:pt x="96" y="268"/>
                      </a:cubicBezTo>
                      <a:cubicBezTo>
                        <a:pt x="96" y="268"/>
                        <a:pt x="96" y="268"/>
                        <a:pt x="96" y="268"/>
                      </a:cubicBezTo>
                      <a:cubicBezTo>
                        <a:pt x="96" y="268"/>
                        <a:pt x="96" y="268"/>
                        <a:pt x="96" y="268"/>
                      </a:cubicBezTo>
                      <a:cubicBezTo>
                        <a:pt x="96" y="268"/>
                        <a:pt x="96" y="267"/>
                        <a:pt x="96" y="267"/>
                      </a:cubicBezTo>
                      <a:cubicBezTo>
                        <a:pt x="96" y="267"/>
                        <a:pt x="96" y="267"/>
                        <a:pt x="96" y="267"/>
                      </a:cubicBezTo>
                      <a:cubicBezTo>
                        <a:pt x="96" y="268"/>
                        <a:pt x="96" y="268"/>
                        <a:pt x="96" y="268"/>
                      </a:cubicBezTo>
                      <a:cubicBezTo>
                        <a:pt x="96" y="268"/>
                        <a:pt x="96" y="268"/>
                        <a:pt x="96" y="268"/>
                      </a:cubicBezTo>
                      <a:cubicBezTo>
                        <a:pt x="96" y="268"/>
                        <a:pt x="96" y="268"/>
                        <a:pt x="96" y="268"/>
                      </a:cubicBezTo>
                      <a:cubicBezTo>
                        <a:pt x="96" y="268"/>
                        <a:pt x="96" y="268"/>
                        <a:pt x="96" y="268"/>
                      </a:cubicBezTo>
                      <a:cubicBezTo>
                        <a:pt x="96" y="268"/>
                        <a:pt x="96" y="268"/>
                        <a:pt x="96" y="268"/>
                      </a:cubicBezTo>
                      <a:cubicBezTo>
                        <a:pt x="96" y="268"/>
                        <a:pt x="96" y="268"/>
                        <a:pt x="96" y="268"/>
                      </a:cubicBezTo>
                      <a:cubicBezTo>
                        <a:pt x="96" y="268"/>
                        <a:pt x="96" y="268"/>
                        <a:pt x="96" y="268"/>
                      </a:cubicBezTo>
                      <a:cubicBezTo>
                        <a:pt x="96" y="268"/>
                        <a:pt x="96" y="268"/>
                        <a:pt x="96" y="268"/>
                      </a:cubicBezTo>
                      <a:cubicBezTo>
                        <a:pt x="96" y="268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70"/>
                        <a:pt x="96" y="270"/>
                        <a:pt x="97" y="270"/>
                      </a:cubicBezTo>
                      <a:cubicBezTo>
                        <a:pt x="97" y="270"/>
                        <a:pt x="97" y="270"/>
                        <a:pt x="97" y="270"/>
                      </a:cubicBezTo>
                      <a:cubicBezTo>
                        <a:pt x="97" y="270"/>
                        <a:pt x="97" y="270"/>
                        <a:pt x="97" y="270"/>
                      </a:cubicBezTo>
                      <a:cubicBezTo>
                        <a:pt x="97" y="270"/>
                        <a:pt x="97" y="270"/>
                        <a:pt x="97" y="270"/>
                      </a:cubicBezTo>
                      <a:cubicBezTo>
                        <a:pt x="97" y="270"/>
                        <a:pt x="97" y="270"/>
                        <a:pt x="97" y="270"/>
                      </a:cubicBezTo>
                      <a:cubicBezTo>
                        <a:pt x="97" y="270"/>
                        <a:pt x="97" y="270"/>
                        <a:pt x="97" y="270"/>
                      </a:cubicBezTo>
                      <a:cubicBezTo>
                        <a:pt x="97" y="270"/>
                        <a:pt x="97" y="270"/>
                        <a:pt x="97" y="270"/>
                      </a:cubicBezTo>
                      <a:cubicBezTo>
                        <a:pt x="97" y="270"/>
                        <a:pt x="97" y="270"/>
                        <a:pt x="97" y="270"/>
                      </a:cubicBezTo>
                      <a:cubicBezTo>
                        <a:pt x="97" y="270"/>
                        <a:pt x="97" y="270"/>
                        <a:pt x="98" y="270"/>
                      </a:cubicBezTo>
                      <a:cubicBezTo>
                        <a:pt x="98" y="270"/>
                        <a:pt x="98" y="270"/>
                        <a:pt x="98" y="270"/>
                      </a:cubicBezTo>
                      <a:cubicBezTo>
                        <a:pt x="98" y="270"/>
                        <a:pt x="98" y="270"/>
                        <a:pt x="97" y="270"/>
                      </a:cubicBezTo>
                      <a:cubicBezTo>
                        <a:pt x="97" y="270"/>
                        <a:pt x="97" y="270"/>
                        <a:pt x="97" y="270"/>
                      </a:cubicBezTo>
                      <a:cubicBezTo>
                        <a:pt x="97" y="270"/>
                        <a:pt x="97" y="270"/>
                        <a:pt x="98" y="270"/>
                      </a:cubicBezTo>
                      <a:cubicBezTo>
                        <a:pt x="98" y="270"/>
                        <a:pt x="98" y="270"/>
                        <a:pt x="98" y="270"/>
                      </a:cubicBezTo>
                      <a:cubicBezTo>
                        <a:pt x="98" y="270"/>
                        <a:pt x="98" y="270"/>
                        <a:pt x="98" y="270"/>
                      </a:cubicBezTo>
                      <a:cubicBezTo>
                        <a:pt x="98" y="271"/>
                        <a:pt x="98" y="271"/>
                        <a:pt x="98" y="271"/>
                      </a:cubicBezTo>
                      <a:cubicBezTo>
                        <a:pt x="98" y="271"/>
                        <a:pt x="98" y="271"/>
                        <a:pt x="98" y="271"/>
                      </a:cubicBezTo>
                      <a:cubicBezTo>
                        <a:pt x="98" y="271"/>
                        <a:pt x="98" y="271"/>
                        <a:pt x="98" y="271"/>
                      </a:cubicBezTo>
                      <a:cubicBezTo>
                        <a:pt x="98" y="271"/>
                        <a:pt x="98" y="271"/>
                        <a:pt x="98" y="271"/>
                      </a:cubicBezTo>
                      <a:cubicBezTo>
                        <a:pt x="98" y="271"/>
                        <a:pt x="98" y="271"/>
                        <a:pt x="98" y="271"/>
                      </a:cubicBezTo>
                      <a:cubicBezTo>
                        <a:pt x="98" y="271"/>
                        <a:pt x="98" y="271"/>
                        <a:pt x="98" y="270"/>
                      </a:cubicBezTo>
                      <a:cubicBezTo>
                        <a:pt x="98" y="270"/>
                        <a:pt x="98" y="270"/>
                        <a:pt x="98" y="270"/>
                      </a:cubicBezTo>
                      <a:cubicBezTo>
                        <a:pt x="98" y="270"/>
                        <a:pt x="98" y="270"/>
                        <a:pt x="98" y="270"/>
                      </a:cubicBezTo>
                      <a:cubicBezTo>
                        <a:pt x="98" y="270"/>
                        <a:pt x="98" y="271"/>
                        <a:pt x="98" y="271"/>
                      </a:cubicBezTo>
                      <a:cubicBezTo>
                        <a:pt x="98" y="271"/>
                        <a:pt x="98" y="271"/>
                        <a:pt x="98" y="271"/>
                      </a:cubicBezTo>
                      <a:cubicBezTo>
                        <a:pt x="98" y="271"/>
                        <a:pt x="98" y="271"/>
                        <a:pt x="98" y="271"/>
                      </a:cubicBezTo>
                      <a:cubicBezTo>
                        <a:pt x="98" y="271"/>
                        <a:pt x="98" y="271"/>
                        <a:pt x="98" y="271"/>
                      </a:cubicBezTo>
                      <a:cubicBezTo>
                        <a:pt x="98" y="271"/>
                        <a:pt x="98" y="271"/>
                        <a:pt x="98" y="271"/>
                      </a:cubicBezTo>
                      <a:cubicBezTo>
                        <a:pt x="98" y="271"/>
                        <a:pt x="98" y="272"/>
                        <a:pt x="99" y="272"/>
                      </a:cubicBezTo>
                      <a:cubicBezTo>
                        <a:pt x="99" y="272"/>
                        <a:pt x="99" y="272"/>
                        <a:pt x="99" y="272"/>
                      </a:cubicBezTo>
                      <a:cubicBezTo>
                        <a:pt x="99" y="272"/>
                        <a:pt x="99" y="272"/>
                        <a:pt x="99" y="272"/>
                      </a:cubicBezTo>
                      <a:cubicBezTo>
                        <a:pt x="99" y="272"/>
                        <a:pt x="99" y="272"/>
                        <a:pt x="99" y="272"/>
                      </a:cubicBezTo>
                      <a:cubicBezTo>
                        <a:pt x="99" y="272"/>
                        <a:pt x="99" y="272"/>
                        <a:pt x="99" y="272"/>
                      </a:cubicBezTo>
                      <a:cubicBezTo>
                        <a:pt x="99" y="272"/>
                        <a:pt x="99" y="272"/>
                        <a:pt x="99" y="272"/>
                      </a:cubicBezTo>
                      <a:cubicBezTo>
                        <a:pt x="99" y="272"/>
                        <a:pt x="99" y="272"/>
                        <a:pt x="99" y="272"/>
                      </a:cubicBezTo>
                      <a:cubicBezTo>
                        <a:pt x="99" y="272"/>
                        <a:pt x="99" y="272"/>
                        <a:pt x="99" y="272"/>
                      </a:cubicBezTo>
                      <a:cubicBezTo>
                        <a:pt x="99" y="272"/>
                        <a:pt x="99" y="272"/>
                        <a:pt x="99" y="272"/>
                      </a:cubicBezTo>
                      <a:cubicBezTo>
                        <a:pt x="99" y="273"/>
                        <a:pt x="100" y="273"/>
                        <a:pt x="100" y="273"/>
                      </a:cubicBezTo>
                      <a:cubicBezTo>
                        <a:pt x="100" y="273"/>
                        <a:pt x="100" y="273"/>
                        <a:pt x="100" y="273"/>
                      </a:cubicBezTo>
                      <a:cubicBezTo>
                        <a:pt x="100" y="273"/>
                        <a:pt x="100" y="273"/>
                        <a:pt x="100" y="273"/>
                      </a:cubicBezTo>
                      <a:cubicBezTo>
                        <a:pt x="100" y="273"/>
                        <a:pt x="100" y="273"/>
                        <a:pt x="100" y="273"/>
                      </a:cubicBezTo>
                      <a:cubicBezTo>
                        <a:pt x="100" y="273"/>
                        <a:pt x="100" y="273"/>
                        <a:pt x="100" y="273"/>
                      </a:cubicBezTo>
                      <a:cubicBezTo>
                        <a:pt x="100" y="273"/>
                        <a:pt x="100" y="273"/>
                        <a:pt x="100" y="273"/>
                      </a:cubicBezTo>
                      <a:cubicBezTo>
                        <a:pt x="100" y="273"/>
                        <a:pt x="100" y="273"/>
                        <a:pt x="100" y="273"/>
                      </a:cubicBezTo>
                      <a:cubicBezTo>
                        <a:pt x="100" y="273"/>
                        <a:pt x="100" y="273"/>
                        <a:pt x="100" y="273"/>
                      </a:cubicBezTo>
                      <a:cubicBezTo>
                        <a:pt x="100" y="273"/>
                        <a:pt x="100" y="273"/>
                        <a:pt x="100" y="273"/>
                      </a:cubicBezTo>
                      <a:cubicBezTo>
                        <a:pt x="100" y="273"/>
                        <a:pt x="100" y="273"/>
                        <a:pt x="100" y="273"/>
                      </a:cubicBezTo>
                      <a:cubicBezTo>
                        <a:pt x="100" y="273"/>
                        <a:pt x="100" y="273"/>
                        <a:pt x="100" y="273"/>
                      </a:cubicBezTo>
                      <a:cubicBezTo>
                        <a:pt x="100" y="273"/>
                        <a:pt x="100" y="273"/>
                        <a:pt x="100" y="273"/>
                      </a:cubicBezTo>
                      <a:cubicBezTo>
                        <a:pt x="100" y="273"/>
                        <a:pt x="101" y="273"/>
                        <a:pt x="101" y="273"/>
                      </a:cubicBezTo>
                      <a:cubicBezTo>
                        <a:pt x="101" y="273"/>
                        <a:pt x="101" y="273"/>
                        <a:pt x="101" y="273"/>
                      </a:cubicBezTo>
                      <a:cubicBezTo>
                        <a:pt x="101" y="273"/>
                        <a:pt x="101" y="273"/>
                        <a:pt x="101" y="273"/>
                      </a:cubicBezTo>
                      <a:cubicBezTo>
                        <a:pt x="101" y="273"/>
                        <a:pt x="101" y="273"/>
                        <a:pt x="101" y="273"/>
                      </a:cubicBezTo>
                      <a:cubicBezTo>
                        <a:pt x="101" y="273"/>
                        <a:pt x="101" y="273"/>
                        <a:pt x="101" y="273"/>
                      </a:cubicBezTo>
                      <a:cubicBezTo>
                        <a:pt x="100" y="272"/>
                        <a:pt x="100" y="272"/>
                        <a:pt x="100" y="272"/>
                      </a:cubicBezTo>
                      <a:cubicBezTo>
                        <a:pt x="100" y="272"/>
                        <a:pt x="100" y="272"/>
                        <a:pt x="100" y="272"/>
                      </a:cubicBezTo>
                      <a:cubicBezTo>
                        <a:pt x="101" y="272"/>
                        <a:pt x="101" y="272"/>
                        <a:pt x="101" y="272"/>
                      </a:cubicBezTo>
                      <a:cubicBezTo>
                        <a:pt x="101" y="272"/>
                        <a:pt x="101" y="272"/>
                        <a:pt x="101" y="272"/>
                      </a:cubicBezTo>
                      <a:cubicBezTo>
                        <a:pt x="101" y="272"/>
                        <a:pt x="101" y="273"/>
                        <a:pt x="101" y="273"/>
                      </a:cubicBezTo>
                      <a:cubicBezTo>
                        <a:pt x="101" y="273"/>
                        <a:pt x="101" y="273"/>
                        <a:pt x="101" y="273"/>
                      </a:cubicBezTo>
                      <a:cubicBezTo>
                        <a:pt x="102" y="273"/>
                        <a:pt x="102" y="274"/>
                        <a:pt x="101" y="274"/>
                      </a:cubicBezTo>
                      <a:cubicBezTo>
                        <a:pt x="101" y="274"/>
                        <a:pt x="101" y="274"/>
                        <a:pt x="101" y="274"/>
                      </a:cubicBezTo>
                      <a:cubicBezTo>
                        <a:pt x="101" y="274"/>
                        <a:pt x="101" y="274"/>
                        <a:pt x="101" y="274"/>
                      </a:cubicBezTo>
                      <a:cubicBezTo>
                        <a:pt x="101" y="273"/>
                        <a:pt x="101" y="273"/>
                        <a:pt x="101" y="273"/>
                      </a:cubicBezTo>
                      <a:cubicBezTo>
                        <a:pt x="101" y="273"/>
                        <a:pt x="101" y="273"/>
                        <a:pt x="101" y="273"/>
                      </a:cubicBezTo>
                      <a:cubicBezTo>
                        <a:pt x="101" y="273"/>
                        <a:pt x="101" y="273"/>
                        <a:pt x="101" y="273"/>
                      </a:cubicBezTo>
                      <a:cubicBezTo>
                        <a:pt x="101" y="273"/>
                        <a:pt x="101" y="273"/>
                        <a:pt x="101" y="273"/>
                      </a:cubicBezTo>
                      <a:cubicBezTo>
                        <a:pt x="101" y="273"/>
                        <a:pt x="101" y="273"/>
                        <a:pt x="101" y="273"/>
                      </a:cubicBezTo>
                      <a:cubicBezTo>
                        <a:pt x="101" y="273"/>
                        <a:pt x="101" y="273"/>
                        <a:pt x="101" y="273"/>
                      </a:cubicBezTo>
                      <a:cubicBezTo>
                        <a:pt x="101" y="273"/>
                        <a:pt x="101" y="273"/>
                        <a:pt x="101" y="274"/>
                      </a:cubicBezTo>
                      <a:cubicBezTo>
                        <a:pt x="101" y="274"/>
                        <a:pt x="101" y="274"/>
                        <a:pt x="101" y="274"/>
                      </a:cubicBezTo>
                      <a:cubicBezTo>
                        <a:pt x="101" y="274"/>
                        <a:pt x="101" y="274"/>
                        <a:pt x="101" y="274"/>
                      </a:cubicBezTo>
                      <a:cubicBezTo>
                        <a:pt x="101" y="274"/>
                        <a:pt x="101" y="274"/>
                        <a:pt x="101" y="274"/>
                      </a:cubicBezTo>
                      <a:cubicBezTo>
                        <a:pt x="101" y="274"/>
                        <a:pt x="101" y="274"/>
                        <a:pt x="101" y="274"/>
                      </a:cubicBezTo>
                      <a:cubicBezTo>
                        <a:pt x="101" y="274"/>
                        <a:pt x="101" y="274"/>
                        <a:pt x="101" y="274"/>
                      </a:cubicBezTo>
                      <a:cubicBezTo>
                        <a:pt x="101" y="274"/>
                        <a:pt x="101" y="274"/>
                        <a:pt x="101" y="274"/>
                      </a:cubicBezTo>
                      <a:cubicBezTo>
                        <a:pt x="101" y="274"/>
                        <a:pt x="101" y="274"/>
                        <a:pt x="101" y="274"/>
                      </a:cubicBezTo>
                      <a:cubicBezTo>
                        <a:pt x="101" y="274"/>
                        <a:pt x="101" y="274"/>
                        <a:pt x="101" y="274"/>
                      </a:cubicBezTo>
                      <a:cubicBezTo>
                        <a:pt x="101" y="274"/>
                        <a:pt x="101" y="274"/>
                        <a:pt x="101" y="274"/>
                      </a:cubicBezTo>
                      <a:cubicBezTo>
                        <a:pt x="101" y="274"/>
                        <a:pt x="101" y="274"/>
                        <a:pt x="101" y="274"/>
                      </a:cubicBezTo>
                      <a:cubicBezTo>
                        <a:pt x="101" y="274"/>
                        <a:pt x="101" y="274"/>
                        <a:pt x="101" y="274"/>
                      </a:cubicBezTo>
                      <a:cubicBezTo>
                        <a:pt x="101" y="274"/>
                        <a:pt x="101" y="274"/>
                        <a:pt x="101" y="274"/>
                      </a:cubicBezTo>
                      <a:cubicBezTo>
                        <a:pt x="101" y="274"/>
                        <a:pt x="101" y="274"/>
                        <a:pt x="101" y="274"/>
                      </a:cubicBezTo>
                      <a:cubicBezTo>
                        <a:pt x="101" y="274"/>
                        <a:pt x="101" y="274"/>
                        <a:pt x="101" y="274"/>
                      </a:cubicBezTo>
                      <a:cubicBezTo>
                        <a:pt x="101" y="274"/>
                        <a:pt x="101" y="274"/>
                        <a:pt x="101" y="274"/>
                      </a:cubicBezTo>
                      <a:cubicBezTo>
                        <a:pt x="101" y="274"/>
                        <a:pt x="101" y="274"/>
                        <a:pt x="101" y="274"/>
                      </a:cubicBezTo>
                      <a:cubicBezTo>
                        <a:pt x="101" y="275"/>
                        <a:pt x="101" y="275"/>
                        <a:pt x="101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2" y="274"/>
                        <a:pt x="102" y="274"/>
                        <a:pt x="102" y="274"/>
                      </a:cubicBezTo>
                      <a:cubicBezTo>
                        <a:pt x="102" y="274"/>
                        <a:pt x="102" y="274"/>
                        <a:pt x="102" y="274"/>
                      </a:cubicBezTo>
                      <a:cubicBezTo>
                        <a:pt x="102" y="274"/>
                        <a:pt x="102" y="274"/>
                        <a:pt x="102" y="274"/>
                      </a:cubicBezTo>
                      <a:cubicBezTo>
                        <a:pt x="102" y="274"/>
                        <a:pt x="102" y="274"/>
                        <a:pt x="102" y="274"/>
                      </a:cubicBezTo>
                      <a:cubicBezTo>
                        <a:pt x="102" y="274"/>
                        <a:pt x="102" y="274"/>
                        <a:pt x="102" y="274"/>
                      </a:cubicBezTo>
                      <a:cubicBezTo>
                        <a:pt x="102" y="274"/>
                        <a:pt x="102" y="274"/>
                        <a:pt x="102" y="274"/>
                      </a:cubicBezTo>
                      <a:cubicBezTo>
                        <a:pt x="102" y="274"/>
                        <a:pt x="102" y="274"/>
                        <a:pt x="102" y="274"/>
                      </a:cubicBezTo>
                      <a:cubicBezTo>
                        <a:pt x="102" y="274"/>
                        <a:pt x="102" y="274"/>
                        <a:pt x="102" y="274"/>
                      </a:cubicBezTo>
                      <a:cubicBezTo>
                        <a:pt x="102" y="274"/>
                        <a:pt x="102" y="274"/>
                        <a:pt x="102" y="274"/>
                      </a:cubicBezTo>
                      <a:cubicBezTo>
                        <a:pt x="102" y="274"/>
                        <a:pt x="103" y="274"/>
                        <a:pt x="103" y="274"/>
                      </a:cubicBezTo>
                      <a:cubicBezTo>
                        <a:pt x="103" y="274"/>
                        <a:pt x="103" y="274"/>
                        <a:pt x="103" y="274"/>
                      </a:cubicBezTo>
                      <a:cubicBezTo>
                        <a:pt x="103" y="274"/>
                        <a:pt x="103" y="274"/>
                        <a:pt x="103" y="274"/>
                      </a:cubicBezTo>
                      <a:cubicBezTo>
                        <a:pt x="103" y="274"/>
                        <a:pt x="103" y="274"/>
                        <a:pt x="103" y="274"/>
                      </a:cubicBezTo>
                      <a:cubicBezTo>
                        <a:pt x="103" y="274"/>
                        <a:pt x="103" y="274"/>
                        <a:pt x="103" y="274"/>
                      </a:cubicBezTo>
                      <a:cubicBezTo>
                        <a:pt x="103" y="274"/>
                        <a:pt x="103" y="274"/>
                        <a:pt x="103" y="274"/>
                      </a:cubicBezTo>
                      <a:cubicBezTo>
                        <a:pt x="103" y="274"/>
                        <a:pt x="103" y="274"/>
                        <a:pt x="103" y="274"/>
                      </a:cubicBezTo>
                      <a:cubicBezTo>
                        <a:pt x="103" y="274"/>
                        <a:pt x="103" y="274"/>
                        <a:pt x="103" y="274"/>
                      </a:cubicBezTo>
                      <a:cubicBezTo>
                        <a:pt x="103" y="274"/>
                        <a:pt x="103" y="274"/>
                        <a:pt x="104" y="274"/>
                      </a:cubicBezTo>
                      <a:cubicBezTo>
                        <a:pt x="104" y="274"/>
                        <a:pt x="104" y="274"/>
                        <a:pt x="104" y="274"/>
                      </a:cubicBezTo>
                      <a:cubicBezTo>
                        <a:pt x="104" y="274"/>
                        <a:pt x="104" y="274"/>
                        <a:pt x="104" y="274"/>
                      </a:cubicBezTo>
                      <a:cubicBezTo>
                        <a:pt x="104" y="274"/>
                        <a:pt x="104" y="274"/>
                        <a:pt x="104" y="274"/>
                      </a:cubicBezTo>
                      <a:cubicBezTo>
                        <a:pt x="104" y="275"/>
                        <a:pt x="104" y="275"/>
                        <a:pt x="104" y="275"/>
                      </a:cubicBezTo>
                      <a:cubicBezTo>
                        <a:pt x="104" y="275"/>
                        <a:pt x="104" y="275"/>
                        <a:pt x="104" y="275"/>
                      </a:cubicBezTo>
                      <a:cubicBezTo>
                        <a:pt x="104" y="275"/>
                        <a:pt x="104" y="275"/>
                        <a:pt x="104" y="275"/>
                      </a:cubicBezTo>
                      <a:cubicBezTo>
                        <a:pt x="104" y="275"/>
                        <a:pt x="104" y="275"/>
                        <a:pt x="104" y="275"/>
                      </a:cubicBezTo>
                      <a:cubicBezTo>
                        <a:pt x="104" y="275"/>
                        <a:pt x="104" y="275"/>
                        <a:pt x="104" y="275"/>
                      </a:cubicBezTo>
                      <a:cubicBezTo>
                        <a:pt x="104" y="275"/>
                        <a:pt x="104" y="275"/>
                        <a:pt x="104" y="275"/>
                      </a:cubicBezTo>
                      <a:cubicBezTo>
                        <a:pt x="104" y="275"/>
                        <a:pt x="104" y="275"/>
                        <a:pt x="104" y="275"/>
                      </a:cubicBezTo>
                      <a:cubicBezTo>
                        <a:pt x="104" y="275"/>
                        <a:pt x="104" y="275"/>
                        <a:pt x="104" y="275"/>
                      </a:cubicBezTo>
                      <a:cubicBezTo>
                        <a:pt x="104" y="276"/>
                        <a:pt x="104" y="276"/>
                        <a:pt x="104" y="276"/>
                      </a:cubicBezTo>
                      <a:cubicBezTo>
                        <a:pt x="104" y="276"/>
                        <a:pt x="104" y="276"/>
                        <a:pt x="104" y="276"/>
                      </a:cubicBezTo>
                      <a:cubicBezTo>
                        <a:pt x="104" y="276"/>
                        <a:pt x="104" y="276"/>
                        <a:pt x="104" y="276"/>
                      </a:cubicBezTo>
                      <a:cubicBezTo>
                        <a:pt x="104" y="276"/>
                        <a:pt x="104" y="276"/>
                        <a:pt x="104" y="276"/>
                      </a:cubicBezTo>
                      <a:cubicBezTo>
                        <a:pt x="104" y="276"/>
                        <a:pt x="104" y="275"/>
                        <a:pt x="104" y="275"/>
                      </a:cubicBezTo>
                      <a:cubicBezTo>
                        <a:pt x="104" y="275"/>
                        <a:pt x="104" y="275"/>
                        <a:pt x="104" y="275"/>
                      </a:cubicBezTo>
                      <a:cubicBezTo>
                        <a:pt x="104" y="276"/>
                        <a:pt x="104" y="276"/>
                        <a:pt x="104" y="276"/>
                      </a:cubicBezTo>
                      <a:cubicBezTo>
                        <a:pt x="104" y="276"/>
                        <a:pt x="104" y="276"/>
                        <a:pt x="104" y="276"/>
                      </a:cubicBezTo>
                      <a:cubicBezTo>
                        <a:pt x="104" y="276"/>
                        <a:pt x="104" y="276"/>
                        <a:pt x="104" y="276"/>
                      </a:cubicBezTo>
                      <a:cubicBezTo>
                        <a:pt x="105" y="276"/>
                        <a:pt x="105" y="276"/>
                        <a:pt x="105" y="276"/>
                      </a:cubicBezTo>
                      <a:cubicBezTo>
                        <a:pt x="105" y="276"/>
                        <a:pt x="105" y="276"/>
                        <a:pt x="105" y="276"/>
                      </a:cubicBezTo>
                      <a:cubicBezTo>
                        <a:pt x="105" y="276"/>
                        <a:pt x="105" y="276"/>
                        <a:pt x="105" y="276"/>
                      </a:cubicBezTo>
                      <a:cubicBezTo>
                        <a:pt x="105" y="276"/>
                        <a:pt x="105" y="276"/>
                        <a:pt x="105" y="276"/>
                      </a:cubicBezTo>
                      <a:cubicBezTo>
                        <a:pt x="105" y="276"/>
                        <a:pt x="105" y="276"/>
                        <a:pt x="105" y="276"/>
                      </a:cubicBezTo>
                      <a:cubicBezTo>
                        <a:pt x="105" y="276"/>
                        <a:pt x="105" y="276"/>
                        <a:pt x="105" y="276"/>
                      </a:cubicBezTo>
                      <a:cubicBezTo>
                        <a:pt x="105" y="276"/>
                        <a:pt x="105" y="276"/>
                        <a:pt x="105" y="276"/>
                      </a:cubicBezTo>
                      <a:cubicBezTo>
                        <a:pt x="105" y="275"/>
                        <a:pt x="105" y="275"/>
                        <a:pt x="105" y="275"/>
                      </a:cubicBezTo>
                      <a:cubicBezTo>
                        <a:pt x="105" y="275"/>
                        <a:pt x="105" y="275"/>
                        <a:pt x="105" y="275"/>
                      </a:cubicBezTo>
                      <a:cubicBezTo>
                        <a:pt x="105" y="275"/>
                        <a:pt x="105" y="275"/>
                        <a:pt x="105" y="275"/>
                      </a:cubicBezTo>
                      <a:cubicBezTo>
                        <a:pt x="105" y="275"/>
                        <a:pt x="105" y="275"/>
                        <a:pt x="105" y="275"/>
                      </a:cubicBezTo>
                      <a:cubicBezTo>
                        <a:pt x="105" y="275"/>
                        <a:pt x="105" y="275"/>
                        <a:pt x="105" y="275"/>
                      </a:cubicBezTo>
                      <a:cubicBezTo>
                        <a:pt x="105" y="275"/>
                        <a:pt x="105" y="275"/>
                        <a:pt x="105" y="275"/>
                      </a:cubicBezTo>
                      <a:cubicBezTo>
                        <a:pt x="105" y="275"/>
                        <a:pt x="105" y="274"/>
                        <a:pt x="105" y="274"/>
                      </a:cubicBezTo>
                      <a:cubicBezTo>
                        <a:pt x="105" y="274"/>
                        <a:pt x="105" y="274"/>
                        <a:pt x="105" y="274"/>
                      </a:cubicBezTo>
                      <a:cubicBezTo>
                        <a:pt x="105" y="274"/>
                        <a:pt x="104" y="274"/>
                        <a:pt x="105" y="274"/>
                      </a:cubicBezTo>
                      <a:cubicBezTo>
                        <a:pt x="105" y="274"/>
                        <a:pt x="105" y="274"/>
                        <a:pt x="105" y="274"/>
                      </a:cubicBezTo>
                      <a:cubicBezTo>
                        <a:pt x="105" y="274"/>
                        <a:pt x="105" y="274"/>
                        <a:pt x="105" y="274"/>
                      </a:cubicBezTo>
                      <a:cubicBezTo>
                        <a:pt x="105" y="274"/>
                        <a:pt x="105" y="274"/>
                        <a:pt x="105" y="274"/>
                      </a:cubicBezTo>
                      <a:cubicBezTo>
                        <a:pt x="105" y="274"/>
                        <a:pt x="105" y="274"/>
                        <a:pt x="105" y="274"/>
                      </a:cubicBezTo>
                      <a:cubicBezTo>
                        <a:pt x="105" y="274"/>
                        <a:pt x="105" y="274"/>
                        <a:pt x="105" y="274"/>
                      </a:cubicBezTo>
                      <a:cubicBezTo>
                        <a:pt x="105" y="274"/>
                        <a:pt x="105" y="274"/>
                        <a:pt x="105" y="273"/>
                      </a:cubicBezTo>
                      <a:cubicBezTo>
                        <a:pt x="105" y="273"/>
                        <a:pt x="105" y="273"/>
                        <a:pt x="105" y="273"/>
                      </a:cubicBezTo>
                      <a:cubicBezTo>
                        <a:pt x="105" y="273"/>
                        <a:pt x="106" y="273"/>
                        <a:pt x="106" y="273"/>
                      </a:cubicBezTo>
                      <a:cubicBezTo>
                        <a:pt x="106" y="273"/>
                        <a:pt x="106" y="273"/>
                        <a:pt x="106" y="273"/>
                      </a:cubicBezTo>
                      <a:cubicBezTo>
                        <a:pt x="106" y="273"/>
                        <a:pt x="106" y="273"/>
                        <a:pt x="106" y="273"/>
                      </a:cubicBezTo>
                      <a:cubicBezTo>
                        <a:pt x="106" y="273"/>
                        <a:pt x="106" y="273"/>
                        <a:pt x="106" y="273"/>
                      </a:cubicBezTo>
                      <a:cubicBezTo>
                        <a:pt x="106" y="273"/>
                        <a:pt x="106" y="273"/>
                        <a:pt x="106" y="273"/>
                      </a:cubicBezTo>
                      <a:cubicBezTo>
                        <a:pt x="106" y="273"/>
                        <a:pt x="106" y="273"/>
                        <a:pt x="106" y="273"/>
                      </a:cubicBezTo>
                      <a:cubicBezTo>
                        <a:pt x="106" y="273"/>
                        <a:pt x="107" y="273"/>
                        <a:pt x="107" y="273"/>
                      </a:cubicBezTo>
                      <a:cubicBezTo>
                        <a:pt x="107" y="273"/>
                        <a:pt x="107" y="273"/>
                        <a:pt x="107" y="273"/>
                      </a:cubicBezTo>
                      <a:cubicBezTo>
                        <a:pt x="107" y="273"/>
                        <a:pt x="107" y="273"/>
                        <a:pt x="107" y="273"/>
                      </a:cubicBezTo>
                      <a:cubicBezTo>
                        <a:pt x="107" y="273"/>
                        <a:pt x="107" y="273"/>
                        <a:pt x="107" y="273"/>
                      </a:cubicBezTo>
                      <a:cubicBezTo>
                        <a:pt x="107" y="273"/>
                        <a:pt x="107" y="273"/>
                        <a:pt x="107" y="273"/>
                      </a:cubicBezTo>
                      <a:cubicBezTo>
                        <a:pt x="107" y="273"/>
                        <a:pt x="107" y="273"/>
                        <a:pt x="107" y="273"/>
                      </a:cubicBezTo>
                      <a:cubicBezTo>
                        <a:pt x="107" y="273"/>
                        <a:pt x="107" y="272"/>
                        <a:pt x="106" y="272"/>
                      </a:cubicBezTo>
                      <a:cubicBezTo>
                        <a:pt x="106" y="272"/>
                        <a:pt x="106" y="272"/>
                        <a:pt x="106" y="272"/>
                      </a:cubicBezTo>
                      <a:cubicBezTo>
                        <a:pt x="106" y="272"/>
                        <a:pt x="106" y="272"/>
                        <a:pt x="106" y="272"/>
                      </a:cubicBezTo>
                      <a:cubicBezTo>
                        <a:pt x="105" y="272"/>
                        <a:pt x="105" y="272"/>
                        <a:pt x="105" y="272"/>
                      </a:cubicBezTo>
                      <a:cubicBezTo>
                        <a:pt x="105" y="272"/>
                        <a:pt x="105" y="272"/>
                        <a:pt x="105" y="272"/>
                      </a:cubicBezTo>
                      <a:cubicBezTo>
                        <a:pt x="105" y="272"/>
                        <a:pt x="105" y="272"/>
                        <a:pt x="105" y="272"/>
                      </a:cubicBezTo>
                      <a:cubicBezTo>
                        <a:pt x="105" y="272"/>
                        <a:pt x="104" y="272"/>
                        <a:pt x="104" y="272"/>
                      </a:cubicBezTo>
                      <a:cubicBezTo>
                        <a:pt x="104" y="272"/>
                        <a:pt x="104" y="272"/>
                        <a:pt x="104" y="272"/>
                      </a:cubicBezTo>
                      <a:cubicBezTo>
                        <a:pt x="104" y="271"/>
                        <a:pt x="105" y="271"/>
                        <a:pt x="105" y="271"/>
                      </a:cubicBezTo>
                      <a:cubicBezTo>
                        <a:pt x="105" y="271"/>
                        <a:pt x="105" y="271"/>
                        <a:pt x="105" y="271"/>
                      </a:cubicBezTo>
                      <a:cubicBezTo>
                        <a:pt x="105" y="271"/>
                        <a:pt x="105" y="271"/>
                        <a:pt x="105" y="271"/>
                      </a:cubicBezTo>
                      <a:cubicBezTo>
                        <a:pt x="105" y="271"/>
                        <a:pt x="105" y="271"/>
                        <a:pt x="105" y="271"/>
                      </a:cubicBezTo>
                      <a:cubicBezTo>
                        <a:pt x="105" y="271"/>
                        <a:pt x="105" y="271"/>
                        <a:pt x="105" y="271"/>
                      </a:cubicBezTo>
                      <a:cubicBezTo>
                        <a:pt x="105" y="271"/>
                        <a:pt x="105" y="271"/>
                        <a:pt x="105" y="271"/>
                      </a:cubicBezTo>
                      <a:cubicBezTo>
                        <a:pt x="105" y="271"/>
                        <a:pt x="105" y="271"/>
                        <a:pt x="105" y="271"/>
                      </a:cubicBezTo>
                      <a:cubicBezTo>
                        <a:pt x="105" y="271"/>
                        <a:pt x="105" y="271"/>
                        <a:pt x="105" y="271"/>
                      </a:cubicBezTo>
                      <a:cubicBezTo>
                        <a:pt x="105" y="271"/>
                        <a:pt x="104" y="271"/>
                        <a:pt x="104" y="270"/>
                      </a:cubicBezTo>
                      <a:cubicBezTo>
                        <a:pt x="104" y="270"/>
                        <a:pt x="104" y="270"/>
                        <a:pt x="104" y="270"/>
                      </a:cubicBezTo>
                      <a:cubicBezTo>
                        <a:pt x="104" y="270"/>
                        <a:pt x="104" y="270"/>
                        <a:pt x="104" y="270"/>
                      </a:cubicBezTo>
                      <a:cubicBezTo>
                        <a:pt x="104" y="270"/>
                        <a:pt x="104" y="270"/>
                        <a:pt x="104" y="270"/>
                      </a:cubicBezTo>
                      <a:cubicBezTo>
                        <a:pt x="104" y="270"/>
                        <a:pt x="104" y="270"/>
                        <a:pt x="104" y="270"/>
                      </a:cubicBezTo>
                      <a:cubicBezTo>
                        <a:pt x="104" y="270"/>
                        <a:pt x="104" y="270"/>
                        <a:pt x="104" y="270"/>
                      </a:cubicBezTo>
                      <a:cubicBezTo>
                        <a:pt x="104" y="270"/>
                        <a:pt x="104" y="270"/>
                        <a:pt x="104" y="270"/>
                      </a:cubicBezTo>
                      <a:cubicBezTo>
                        <a:pt x="104" y="270"/>
                        <a:pt x="104" y="270"/>
                        <a:pt x="104" y="270"/>
                      </a:cubicBezTo>
                      <a:cubicBezTo>
                        <a:pt x="104" y="270"/>
                        <a:pt x="104" y="270"/>
                        <a:pt x="104" y="270"/>
                      </a:cubicBezTo>
                      <a:cubicBezTo>
                        <a:pt x="104" y="270"/>
                        <a:pt x="104" y="270"/>
                        <a:pt x="104" y="270"/>
                      </a:cubicBezTo>
                      <a:cubicBezTo>
                        <a:pt x="104" y="269"/>
                        <a:pt x="104" y="269"/>
                        <a:pt x="104" y="269"/>
                      </a:cubicBezTo>
                      <a:cubicBezTo>
                        <a:pt x="104" y="269"/>
                        <a:pt x="104" y="269"/>
                        <a:pt x="104" y="269"/>
                      </a:cubicBezTo>
                      <a:cubicBezTo>
                        <a:pt x="104" y="269"/>
                        <a:pt x="104" y="269"/>
                        <a:pt x="104" y="268"/>
                      </a:cubicBezTo>
                      <a:cubicBezTo>
                        <a:pt x="104" y="268"/>
                        <a:pt x="104" y="268"/>
                        <a:pt x="104" y="268"/>
                      </a:cubicBezTo>
                      <a:cubicBezTo>
                        <a:pt x="104" y="268"/>
                        <a:pt x="104" y="268"/>
                        <a:pt x="104" y="268"/>
                      </a:cubicBezTo>
                      <a:cubicBezTo>
                        <a:pt x="104" y="268"/>
                        <a:pt x="104" y="268"/>
                        <a:pt x="104" y="268"/>
                      </a:cubicBezTo>
                      <a:cubicBezTo>
                        <a:pt x="104" y="268"/>
                        <a:pt x="104" y="268"/>
                        <a:pt x="104" y="268"/>
                      </a:cubicBezTo>
                      <a:cubicBezTo>
                        <a:pt x="104" y="268"/>
                        <a:pt x="104" y="268"/>
                        <a:pt x="104" y="268"/>
                      </a:cubicBezTo>
                      <a:cubicBezTo>
                        <a:pt x="104" y="268"/>
                        <a:pt x="104" y="268"/>
                        <a:pt x="104" y="268"/>
                      </a:cubicBezTo>
                      <a:cubicBezTo>
                        <a:pt x="104" y="268"/>
                        <a:pt x="104" y="268"/>
                        <a:pt x="104" y="268"/>
                      </a:cubicBezTo>
                      <a:cubicBezTo>
                        <a:pt x="104" y="268"/>
                        <a:pt x="104" y="268"/>
                        <a:pt x="104" y="268"/>
                      </a:cubicBezTo>
                      <a:cubicBezTo>
                        <a:pt x="104" y="268"/>
                        <a:pt x="104" y="268"/>
                        <a:pt x="104" y="268"/>
                      </a:cubicBezTo>
                      <a:cubicBezTo>
                        <a:pt x="104" y="268"/>
                        <a:pt x="104" y="268"/>
                        <a:pt x="104" y="268"/>
                      </a:cubicBezTo>
                      <a:cubicBezTo>
                        <a:pt x="104" y="268"/>
                        <a:pt x="104" y="267"/>
                        <a:pt x="104" y="267"/>
                      </a:cubicBezTo>
                      <a:cubicBezTo>
                        <a:pt x="104" y="267"/>
                        <a:pt x="104" y="267"/>
                        <a:pt x="104" y="267"/>
                      </a:cubicBezTo>
                      <a:cubicBezTo>
                        <a:pt x="104" y="267"/>
                        <a:pt x="104" y="267"/>
                        <a:pt x="104" y="267"/>
                      </a:cubicBezTo>
                      <a:cubicBezTo>
                        <a:pt x="104" y="267"/>
                        <a:pt x="104" y="267"/>
                        <a:pt x="104" y="267"/>
                      </a:cubicBezTo>
                      <a:cubicBezTo>
                        <a:pt x="104" y="267"/>
                        <a:pt x="104" y="267"/>
                        <a:pt x="104" y="267"/>
                      </a:cubicBezTo>
                      <a:cubicBezTo>
                        <a:pt x="104" y="267"/>
                        <a:pt x="104" y="267"/>
                        <a:pt x="104" y="267"/>
                      </a:cubicBezTo>
                      <a:cubicBezTo>
                        <a:pt x="104" y="267"/>
                        <a:pt x="104" y="267"/>
                        <a:pt x="104" y="267"/>
                      </a:cubicBezTo>
                      <a:cubicBezTo>
                        <a:pt x="104" y="267"/>
                        <a:pt x="104" y="267"/>
                        <a:pt x="104" y="267"/>
                      </a:cubicBezTo>
                      <a:cubicBezTo>
                        <a:pt x="104" y="267"/>
                        <a:pt x="104" y="267"/>
                        <a:pt x="104" y="267"/>
                      </a:cubicBezTo>
                      <a:cubicBezTo>
                        <a:pt x="104" y="267"/>
                        <a:pt x="104" y="267"/>
                        <a:pt x="104" y="267"/>
                      </a:cubicBezTo>
                      <a:cubicBezTo>
                        <a:pt x="104" y="267"/>
                        <a:pt x="104" y="266"/>
                        <a:pt x="104" y="266"/>
                      </a:cubicBezTo>
                      <a:cubicBezTo>
                        <a:pt x="104" y="266"/>
                        <a:pt x="104" y="266"/>
                        <a:pt x="104" y="266"/>
                      </a:cubicBezTo>
                      <a:cubicBezTo>
                        <a:pt x="104" y="266"/>
                        <a:pt x="104" y="266"/>
                        <a:pt x="104" y="266"/>
                      </a:cubicBezTo>
                      <a:cubicBezTo>
                        <a:pt x="104" y="266"/>
                        <a:pt x="104" y="266"/>
                        <a:pt x="104" y="266"/>
                      </a:cubicBezTo>
                      <a:cubicBezTo>
                        <a:pt x="104" y="266"/>
                        <a:pt x="104" y="266"/>
                        <a:pt x="104" y="266"/>
                      </a:cubicBezTo>
                      <a:cubicBezTo>
                        <a:pt x="104" y="266"/>
                        <a:pt x="104" y="266"/>
                        <a:pt x="104" y="266"/>
                      </a:cubicBezTo>
                      <a:cubicBezTo>
                        <a:pt x="104" y="266"/>
                        <a:pt x="104" y="266"/>
                        <a:pt x="104" y="266"/>
                      </a:cubicBezTo>
                      <a:cubicBezTo>
                        <a:pt x="104" y="266"/>
                        <a:pt x="104" y="266"/>
                        <a:pt x="104" y="265"/>
                      </a:cubicBezTo>
                      <a:cubicBezTo>
                        <a:pt x="104" y="265"/>
                        <a:pt x="104" y="265"/>
                        <a:pt x="104" y="265"/>
                      </a:cubicBezTo>
                      <a:cubicBezTo>
                        <a:pt x="104" y="265"/>
                        <a:pt x="104" y="265"/>
                        <a:pt x="104" y="265"/>
                      </a:cubicBezTo>
                      <a:cubicBezTo>
                        <a:pt x="104" y="265"/>
                        <a:pt x="104" y="265"/>
                        <a:pt x="104" y="265"/>
                      </a:cubicBezTo>
                      <a:cubicBezTo>
                        <a:pt x="104" y="265"/>
                        <a:pt x="104" y="265"/>
                        <a:pt x="104" y="265"/>
                      </a:cubicBezTo>
                      <a:cubicBezTo>
                        <a:pt x="104" y="265"/>
                        <a:pt x="104" y="264"/>
                        <a:pt x="104" y="264"/>
                      </a:cubicBezTo>
                      <a:cubicBezTo>
                        <a:pt x="104" y="264"/>
                        <a:pt x="104" y="264"/>
                        <a:pt x="104" y="264"/>
                      </a:cubicBezTo>
                      <a:cubicBezTo>
                        <a:pt x="104" y="264"/>
                        <a:pt x="104" y="264"/>
                        <a:pt x="104" y="264"/>
                      </a:cubicBezTo>
                      <a:cubicBezTo>
                        <a:pt x="104" y="264"/>
                        <a:pt x="104" y="264"/>
                        <a:pt x="104" y="264"/>
                      </a:cubicBezTo>
                      <a:cubicBezTo>
                        <a:pt x="104" y="264"/>
                        <a:pt x="104" y="264"/>
                        <a:pt x="104" y="264"/>
                      </a:cubicBezTo>
                      <a:cubicBezTo>
                        <a:pt x="104" y="264"/>
                        <a:pt x="104" y="264"/>
                        <a:pt x="104" y="264"/>
                      </a:cubicBezTo>
                      <a:cubicBezTo>
                        <a:pt x="104" y="264"/>
                        <a:pt x="104" y="264"/>
                        <a:pt x="104" y="264"/>
                      </a:cubicBezTo>
                      <a:cubicBezTo>
                        <a:pt x="104" y="264"/>
                        <a:pt x="104" y="264"/>
                        <a:pt x="104" y="264"/>
                      </a:cubicBezTo>
                      <a:cubicBezTo>
                        <a:pt x="104" y="264"/>
                        <a:pt x="104" y="264"/>
                        <a:pt x="104" y="263"/>
                      </a:cubicBezTo>
                      <a:cubicBezTo>
                        <a:pt x="104" y="263"/>
                        <a:pt x="104" y="263"/>
                        <a:pt x="104" y="263"/>
                      </a:cubicBezTo>
                      <a:cubicBezTo>
                        <a:pt x="104" y="263"/>
                        <a:pt x="104" y="263"/>
                        <a:pt x="104" y="263"/>
                      </a:cubicBezTo>
                      <a:cubicBezTo>
                        <a:pt x="104" y="263"/>
                        <a:pt x="104" y="263"/>
                        <a:pt x="104" y="263"/>
                      </a:cubicBezTo>
                      <a:cubicBezTo>
                        <a:pt x="104" y="263"/>
                        <a:pt x="104" y="262"/>
                        <a:pt x="104" y="262"/>
                      </a:cubicBezTo>
                      <a:cubicBezTo>
                        <a:pt x="104" y="262"/>
                        <a:pt x="104" y="262"/>
                        <a:pt x="104" y="262"/>
                      </a:cubicBezTo>
                      <a:cubicBezTo>
                        <a:pt x="104" y="262"/>
                        <a:pt x="103" y="262"/>
                        <a:pt x="103" y="262"/>
                      </a:cubicBezTo>
                      <a:cubicBezTo>
                        <a:pt x="103" y="262"/>
                        <a:pt x="103" y="262"/>
                        <a:pt x="103" y="262"/>
                      </a:cubicBezTo>
                      <a:cubicBezTo>
                        <a:pt x="103" y="262"/>
                        <a:pt x="103" y="262"/>
                        <a:pt x="103" y="262"/>
                      </a:cubicBezTo>
                      <a:cubicBezTo>
                        <a:pt x="103" y="262"/>
                        <a:pt x="103" y="262"/>
                        <a:pt x="103" y="262"/>
                      </a:cubicBezTo>
                      <a:cubicBezTo>
                        <a:pt x="103" y="262"/>
                        <a:pt x="103" y="262"/>
                        <a:pt x="103" y="262"/>
                      </a:cubicBezTo>
                      <a:cubicBezTo>
                        <a:pt x="102" y="262"/>
                        <a:pt x="102" y="262"/>
                        <a:pt x="102" y="262"/>
                      </a:cubicBezTo>
                      <a:cubicBezTo>
                        <a:pt x="102" y="262"/>
                        <a:pt x="102" y="262"/>
                        <a:pt x="102" y="262"/>
                      </a:cubicBezTo>
                      <a:cubicBezTo>
                        <a:pt x="102" y="262"/>
                        <a:pt x="102" y="262"/>
                        <a:pt x="102" y="262"/>
                      </a:cubicBezTo>
                      <a:cubicBezTo>
                        <a:pt x="102" y="262"/>
                        <a:pt x="102" y="261"/>
                        <a:pt x="102" y="261"/>
                      </a:cubicBezTo>
                      <a:cubicBezTo>
                        <a:pt x="101" y="261"/>
                        <a:pt x="101" y="261"/>
                        <a:pt x="101" y="261"/>
                      </a:cubicBezTo>
                      <a:cubicBezTo>
                        <a:pt x="101" y="261"/>
                        <a:pt x="101" y="261"/>
                        <a:pt x="101" y="261"/>
                      </a:cubicBezTo>
                      <a:cubicBezTo>
                        <a:pt x="101" y="261"/>
                        <a:pt x="101" y="261"/>
                        <a:pt x="101" y="261"/>
                      </a:cubicBezTo>
                      <a:cubicBezTo>
                        <a:pt x="101" y="261"/>
                        <a:pt x="101" y="261"/>
                        <a:pt x="101" y="261"/>
                      </a:cubicBezTo>
                      <a:cubicBezTo>
                        <a:pt x="101" y="261"/>
                        <a:pt x="101" y="260"/>
                        <a:pt x="101" y="260"/>
                      </a:cubicBezTo>
                      <a:cubicBezTo>
                        <a:pt x="101" y="260"/>
                        <a:pt x="101" y="260"/>
                        <a:pt x="101" y="260"/>
                      </a:cubicBezTo>
                      <a:cubicBezTo>
                        <a:pt x="101" y="260"/>
                        <a:pt x="101" y="260"/>
                        <a:pt x="101" y="260"/>
                      </a:cubicBezTo>
                      <a:cubicBezTo>
                        <a:pt x="101" y="260"/>
                        <a:pt x="101" y="260"/>
                        <a:pt x="101" y="260"/>
                      </a:cubicBezTo>
                      <a:cubicBezTo>
                        <a:pt x="101" y="260"/>
                        <a:pt x="100" y="260"/>
                        <a:pt x="100" y="260"/>
                      </a:cubicBezTo>
                      <a:cubicBezTo>
                        <a:pt x="100" y="260"/>
                        <a:pt x="100" y="260"/>
                        <a:pt x="100" y="260"/>
                      </a:cubicBezTo>
                      <a:cubicBezTo>
                        <a:pt x="100" y="260"/>
                        <a:pt x="100" y="260"/>
                        <a:pt x="100" y="260"/>
                      </a:cubicBezTo>
                      <a:cubicBezTo>
                        <a:pt x="100" y="260"/>
                        <a:pt x="100" y="260"/>
                        <a:pt x="100" y="259"/>
                      </a:cubicBezTo>
                      <a:cubicBezTo>
                        <a:pt x="100" y="259"/>
                        <a:pt x="100" y="259"/>
                        <a:pt x="100" y="259"/>
                      </a:cubicBezTo>
                      <a:cubicBezTo>
                        <a:pt x="100" y="259"/>
                        <a:pt x="100" y="259"/>
                        <a:pt x="100" y="259"/>
                      </a:cubicBezTo>
                      <a:cubicBezTo>
                        <a:pt x="100" y="259"/>
                        <a:pt x="100" y="259"/>
                        <a:pt x="100" y="259"/>
                      </a:cubicBezTo>
                      <a:cubicBezTo>
                        <a:pt x="100" y="258"/>
                        <a:pt x="100" y="258"/>
                        <a:pt x="100" y="258"/>
                      </a:cubicBezTo>
                      <a:cubicBezTo>
                        <a:pt x="100" y="258"/>
                        <a:pt x="100" y="258"/>
                        <a:pt x="100" y="258"/>
                      </a:cubicBezTo>
                      <a:cubicBezTo>
                        <a:pt x="100" y="258"/>
                        <a:pt x="100" y="258"/>
                        <a:pt x="100" y="258"/>
                      </a:cubicBezTo>
                      <a:cubicBezTo>
                        <a:pt x="100" y="258"/>
                        <a:pt x="100" y="258"/>
                        <a:pt x="100" y="258"/>
                      </a:cubicBezTo>
                      <a:cubicBezTo>
                        <a:pt x="100" y="258"/>
                        <a:pt x="100" y="258"/>
                        <a:pt x="100" y="258"/>
                      </a:cubicBezTo>
                      <a:cubicBezTo>
                        <a:pt x="100" y="258"/>
                        <a:pt x="100" y="258"/>
                        <a:pt x="100" y="258"/>
                      </a:cubicBezTo>
                      <a:cubicBezTo>
                        <a:pt x="100" y="258"/>
                        <a:pt x="100" y="258"/>
                        <a:pt x="101" y="258"/>
                      </a:cubicBezTo>
                      <a:cubicBezTo>
                        <a:pt x="101" y="258"/>
                        <a:pt x="101" y="258"/>
                        <a:pt x="101" y="258"/>
                      </a:cubicBezTo>
                      <a:cubicBezTo>
                        <a:pt x="101" y="258"/>
                        <a:pt x="101" y="258"/>
                        <a:pt x="101" y="258"/>
                      </a:cubicBezTo>
                      <a:cubicBezTo>
                        <a:pt x="101" y="258"/>
                        <a:pt x="101" y="258"/>
                        <a:pt x="101" y="258"/>
                      </a:cubicBezTo>
                      <a:cubicBezTo>
                        <a:pt x="101" y="258"/>
                        <a:pt x="101" y="258"/>
                        <a:pt x="101" y="257"/>
                      </a:cubicBezTo>
                      <a:cubicBezTo>
                        <a:pt x="101" y="257"/>
                        <a:pt x="101" y="257"/>
                        <a:pt x="101" y="257"/>
                      </a:cubicBezTo>
                      <a:cubicBezTo>
                        <a:pt x="101" y="257"/>
                        <a:pt x="101" y="257"/>
                        <a:pt x="101" y="257"/>
                      </a:cubicBezTo>
                      <a:cubicBezTo>
                        <a:pt x="101" y="257"/>
                        <a:pt x="101" y="257"/>
                        <a:pt x="101" y="257"/>
                      </a:cubicBezTo>
                      <a:cubicBezTo>
                        <a:pt x="101" y="256"/>
                        <a:pt x="101" y="256"/>
                        <a:pt x="101" y="256"/>
                      </a:cubicBezTo>
                      <a:cubicBezTo>
                        <a:pt x="101" y="256"/>
                        <a:pt x="101" y="256"/>
                        <a:pt x="101" y="255"/>
                      </a:cubicBezTo>
                      <a:cubicBezTo>
                        <a:pt x="101" y="255"/>
                        <a:pt x="101" y="255"/>
                        <a:pt x="101" y="255"/>
                      </a:cubicBezTo>
                      <a:cubicBezTo>
                        <a:pt x="101" y="255"/>
                        <a:pt x="101" y="255"/>
                        <a:pt x="101" y="255"/>
                      </a:cubicBezTo>
                      <a:cubicBezTo>
                        <a:pt x="101" y="255"/>
                        <a:pt x="100" y="254"/>
                        <a:pt x="100" y="254"/>
                      </a:cubicBezTo>
                      <a:cubicBezTo>
                        <a:pt x="100" y="254"/>
                        <a:pt x="100" y="254"/>
                        <a:pt x="100" y="254"/>
                      </a:cubicBezTo>
                      <a:cubicBezTo>
                        <a:pt x="100" y="254"/>
                        <a:pt x="101" y="254"/>
                        <a:pt x="101" y="254"/>
                      </a:cubicBezTo>
                      <a:cubicBezTo>
                        <a:pt x="101" y="254"/>
                        <a:pt x="101" y="254"/>
                        <a:pt x="101" y="253"/>
                      </a:cubicBezTo>
                      <a:cubicBezTo>
                        <a:pt x="101" y="253"/>
                        <a:pt x="101" y="253"/>
                        <a:pt x="101" y="253"/>
                      </a:cubicBezTo>
                      <a:cubicBezTo>
                        <a:pt x="101" y="253"/>
                        <a:pt x="101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0" y="252"/>
                        <a:pt x="100" y="252"/>
                        <a:pt x="100" y="252"/>
                      </a:cubicBezTo>
                      <a:cubicBezTo>
                        <a:pt x="100" y="252"/>
                        <a:pt x="100" y="252"/>
                        <a:pt x="100" y="252"/>
                      </a:cubicBezTo>
                      <a:cubicBezTo>
                        <a:pt x="100" y="252"/>
                        <a:pt x="100" y="252"/>
                        <a:pt x="100" y="252"/>
                      </a:cubicBezTo>
                      <a:cubicBezTo>
                        <a:pt x="100" y="252"/>
                        <a:pt x="101" y="253"/>
                        <a:pt x="101" y="253"/>
                      </a:cubicBezTo>
                      <a:cubicBezTo>
                        <a:pt x="101" y="253"/>
                        <a:pt x="101" y="253"/>
                        <a:pt x="101" y="253"/>
                      </a:cubicBezTo>
                      <a:cubicBezTo>
                        <a:pt x="101" y="253"/>
                        <a:pt x="101" y="253"/>
                        <a:pt x="101" y="253"/>
                      </a:cubicBezTo>
                      <a:cubicBezTo>
                        <a:pt x="101" y="253"/>
                        <a:pt x="101" y="253"/>
                        <a:pt x="101" y="253"/>
                      </a:cubicBezTo>
                      <a:cubicBezTo>
                        <a:pt x="101" y="253"/>
                        <a:pt x="101" y="253"/>
                        <a:pt x="101" y="253"/>
                      </a:cubicBezTo>
                      <a:cubicBezTo>
                        <a:pt x="101" y="253"/>
                        <a:pt x="101" y="252"/>
                        <a:pt x="101" y="252"/>
                      </a:cubicBezTo>
                      <a:cubicBezTo>
                        <a:pt x="101" y="252"/>
                        <a:pt x="101" y="252"/>
                        <a:pt x="101" y="252"/>
                      </a:cubicBezTo>
                      <a:cubicBezTo>
                        <a:pt x="101" y="252"/>
                        <a:pt x="101" y="252"/>
                        <a:pt x="101" y="252"/>
                      </a:cubicBezTo>
                      <a:cubicBezTo>
                        <a:pt x="101" y="252"/>
                        <a:pt x="101" y="252"/>
                        <a:pt x="101" y="252"/>
                      </a:cubicBezTo>
                      <a:cubicBezTo>
                        <a:pt x="101" y="251"/>
                        <a:pt x="101" y="251"/>
                        <a:pt x="101" y="251"/>
                      </a:cubicBezTo>
                      <a:cubicBezTo>
                        <a:pt x="101" y="251"/>
                        <a:pt x="101" y="251"/>
                        <a:pt x="101" y="251"/>
                      </a:cubicBezTo>
                      <a:cubicBezTo>
                        <a:pt x="101" y="251"/>
                        <a:pt x="100" y="251"/>
                        <a:pt x="100" y="251"/>
                      </a:cubicBezTo>
                      <a:cubicBezTo>
                        <a:pt x="100" y="251"/>
                        <a:pt x="100" y="251"/>
                        <a:pt x="100" y="251"/>
                      </a:cubicBezTo>
                      <a:cubicBezTo>
                        <a:pt x="100" y="251"/>
                        <a:pt x="100" y="251"/>
                        <a:pt x="100" y="251"/>
                      </a:cubicBezTo>
                      <a:cubicBezTo>
                        <a:pt x="100" y="251"/>
                        <a:pt x="100" y="251"/>
                        <a:pt x="100" y="251"/>
                      </a:cubicBezTo>
                      <a:cubicBezTo>
                        <a:pt x="100" y="251"/>
                        <a:pt x="100" y="251"/>
                        <a:pt x="100" y="252"/>
                      </a:cubicBezTo>
                      <a:cubicBezTo>
                        <a:pt x="100" y="252"/>
                        <a:pt x="100" y="252"/>
                        <a:pt x="100" y="252"/>
                      </a:cubicBezTo>
                      <a:cubicBezTo>
                        <a:pt x="100" y="252"/>
                        <a:pt x="100" y="252"/>
                        <a:pt x="100" y="252"/>
                      </a:cubicBezTo>
                      <a:cubicBezTo>
                        <a:pt x="100" y="252"/>
                        <a:pt x="100" y="252"/>
                        <a:pt x="100" y="252"/>
                      </a:cubicBezTo>
                      <a:cubicBezTo>
                        <a:pt x="100" y="252"/>
                        <a:pt x="100" y="252"/>
                        <a:pt x="100" y="252"/>
                      </a:cubicBezTo>
                      <a:cubicBezTo>
                        <a:pt x="100" y="252"/>
                        <a:pt x="100" y="252"/>
                        <a:pt x="100" y="252"/>
                      </a:cubicBezTo>
                      <a:cubicBezTo>
                        <a:pt x="100" y="252"/>
                        <a:pt x="100" y="252"/>
                        <a:pt x="100" y="252"/>
                      </a:cubicBezTo>
                      <a:cubicBezTo>
                        <a:pt x="100" y="252"/>
                        <a:pt x="100" y="252"/>
                        <a:pt x="100" y="252"/>
                      </a:cubicBezTo>
                      <a:cubicBezTo>
                        <a:pt x="100" y="252"/>
                        <a:pt x="100" y="252"/>
                        <a:pt x="100" y="252"/>
                      </a:cubicBezTo>
                      <a:cubicBezTo>
                        <a:pt x="100" y="252"/>
                        <a:pt x="100" y="252"/>
                        <a:pt x="100" y="252"/>
                      </a:cubicBezTo>
                      <a:cubicBezTo>
                        <a:pt x="100" y="252"/>
                        <a:pt x="100" y="252"/>
                        <a:pt x="100" y="252"/>
                      </a:cubicBezTo>
                      <a:cubicBezTo>
                        <a:pt x="100" y="252"/>
                        <a:pt x="100" y="252"/>
                        <a:pt x="100" y="252"/>
                      </a:cubicBezTo>
                      <a:cubicBezTo>
                        <a:pt x="100" y="252"/>
                        <a:pt x="100" y="252"/>
                        <a:pt x="100" y="252"/>
                      </a:cubicBezTo>
                      <a:cubicBezTo>
                        <a:pt x="100" y="252"/>
                        <a:pt x="100" y="252"/>
                        <a:pt x="100" y="252"/>
                      </a:cubicBezTo>
                      <a:cubicBezTo>
                        <a:pt x="100" y="252"/>
                        <a:pt x="100" y="252"/>
                        <a:pt x="100" y="252"/>
                      </a:cubicBezTo>
                      <a:cubicBezTo>
                        <a:pt x="100" y="252"/>
                        <a:pt x="100" y="252"/>
                        <a:pt x="100" y="252"/>
                      </a:cubicBezTo>
                      <a:cubicBezTo>
                        <a:pt x="100" y="252"/>
                        <a:pt x="100" y="252"/>
                        <a:pt x="100" y="252"/>
                      </a:cubicBezTo>
                      <a:cubicBezTo>
                        <a:pt x="100" y="252"/>
                        <a:pt x="100" y="252"/>
                        <a:pt x="99" y="252"/>
                      </a:cubicBezTo>
                      <a:cubicBezTo>
                        <a:pt x="99" y="252"/>
                        <a:pt x="99" y="252"/>
                        <a:pt x="99" y="252"/>
                      </a:cubicBezTo>
                      <a:cubicBezTo>
                        <a:pt x="99" y="252"/>
                        <a:pt x="99" y="252"/>
                        <a:pt x="99" y="252"/>
                      </a:cubicBezTo>
                      <a:cubicBezTo>
                        <a:pt x="99" y="252"/>
                        <a:pt x="99" y="252"/>
                        <a:pt x="99" y="252"/>
                      </a:cubicBezTo>
                      <a:cubicBezTo>
                        <a:pt x="99" y="251"/>
                        <a:pt x="99" y="251"/>
                        <a:pt x="99" y="251"/>
                      </a:cubicBezTo>
                      <a:cubicBezTo>
                        <a:pt x="99" y="251"/>
                        <a:pt x="99" y="251"/>
                        <a:pt x="99" y="251"/>
                      </a:cubicBezTo>
                      <a:cubicBezTo>
                        <a:pt x="99" y="251"/>
                        <a:pt x="99" y="251"/>
                        <a:pt x="99" y="251"/>
                      </a:cubicBezTo>
                      <a:cubicBezTo>
                        <a:pt x="98" y="251"/>
                        <a:pt x="98" y="251"/>
                        <a:pt x="98" y="251"/>
                      </a:cubicBezTo>
                      <a:cubicBezTo>
                        <a:pt x="98" y="251"/>
                        <a:pt x="98" y="251"/>
                        <a:pt x="98" y="251"/>
                      </a:cubicBezTo>
                      <a:cubicBezTo>
                        <a:pt x="98" y="250"/>
                        <a:pt x="98" y="250"/>
                        <a:pt x="98" y="250"/>
                      </a:cubicBezTo>
                      <a:cubicBezTo>
                        <a:pt x="98" y="250"/>
                        <a:pt x="98" y="250"/>
                        <a:pt x="98" y="250"/>
                      </a:cubicBezTo>
                      <a:cubicBezTo>
                        <a:pt x="98" y="250"/>
                        <a:pt x="98" y="250"/>
                        <a:pt x="98" y="250"/>
                      </a:cubicBezTo>
                      <a:cubicBezTo>
                        <a:pt x="98" y="250"/>
                        <a:pt x="98" y="250"/>
                        <a:pt x="98" y="250"/>
                      </a:cubicBezTo>
                      <a:cubicBezTo>
                        <a:pt x="98" y="250"/>
                        <a:pt x="98" y="250"/>
                        <a:pt x="98" y="250"/>
                      </a:cubicBezTo>
                      <a:cubicBezTo>
                        <a:pt x="98" y="250"/>
                        <a:pt x="98" y="250"/>
                        <a:pt x="98" y="250"/>
                      </a:cubicBezTo>
                      <a:cubicBezTo>
                        <a:pt x="98" y="249"/>
                        <a:pt x="98" y="249"/>
                        <a:pt x="98" y="249"/>
                      </a:cubicBezTo>
                      <a:cubicBezTo>
                        <a:pt x="98" y="249"/>
                        <a:pt x="98" y="249"/>
                        <a:pt x="98" y="249"/>
                      </a:cubicBezTo>
                      <a:cubicBezTo>
                        <a:pt x="98" y="249"/>
                        <a:pt x="98" y="249"/>
                        <a:pt x="98" y="249"/>
                      </a:cubicBezTo>
                      <a:cubicBezTo>
                        <a:pt x="98" y="249"/>
                        <a:pt x="98" y="249"/>
                        <a:pt x="98" y="249"/>
                      </a:cubicBezTo>
                      <a:cubicBezTo>
                        <a:pt x="98" y="249"/>
                        <a:pt x="98" y="249"/>
                        <a:pt x="98" y="249"/>
                      </a:cubicBezTo>
                      <a:cubicBezTo>
                        <a:pt x="98" y="249"/>
                        <a:pt x="98" y="249"/>
                        <a:pt x="98" y="249"/>
                      </a:cubicBezTo>
                      <a:cubicBezTo>
                        <a:pt x="98" y="249"/>
                        <a:pt x="98" y="249"/>
                        <a:pt x="98" y="249"/>
                      </a:cubicBezTo>
                      <a:cubicBezTo>
                        <a:pt x="98" y="249"/>
                        <a:pt x="98" y="249"/>
                        <a:pt x="98" y="249"/>
                      </a:cubicBezTo>
                      <a:cubicBezTo>
                        <a:pt x="98" y="249"/>
                        <a:pt x="98" y="249"/>
                        <a:pt x="98" y="249"/>
                      </a:cubicBezTo>
                      <a:cubicBezTo>
                        <a:pt x="98" y="249"/>
                        <a:pt x="98" y="249"/>
                        <a:pt x="98" y="249"/>
                      </a:cubicBezTo>
                      <a:cubicBezTo>
                        <a:pt x="98" y="249"/>
                        <a:pt x="99" y="249"/>
                        <a:pt x="99" y="249"/>
                      </a:cubicBezTo>
                      <a:cubicBezTo>
                        <a:pt x="99" y="249"/>
                        <a:pt x="99" y="249"/>
                        <a:pt x="99" y="249"/>
                      </a:cubicBezTo>
                      <a:cubicBezTo>
                        <a:pt x="99" y="249"/>
                        <a:pt x="99" y="249"/>
                        <a:pt x="99" y="249"/>
                      </a:cubicBezTo>
                      <a:cubicBezTo>
                        <a:pt x="99" y="249"/>
                        <a:pt x="99" y="249"/>
                        <a:pt x="99" y="249"/>
                      </a:cubicBezTo>
                      <a:cubicBezTo>
                        <a:pt x="99" y="249"/>
                        <a:pt x="99" y="249"/>
                        <a:pt x="99" y="249"/>
                      </a:cubicBezTo>
                      <a:cubicBezTo>
                        <a:pt x="99" y="249"/>
                        <a:pt x="99" y="249"/>
                        <a:pt x="99" y="249"/>
                      </a:cubicBezTo>
                      <a:cubicBezTo>
                        <a:pt x="99" y="249"/>
                        <a:pt x="99" y="249"/>
                        <a:pt x="99" y="249"/>
                      </a:cubicBezTo>
                      <a:cubicBezTo>
                        <a:pt x="99" y="249"/>
                        <a:pt x="99" y="249"/>
                        <a:pt x="99" y="249"/>
                      </a:cubicBezTo>
                      <a:cubicBezTo>
                        <a:pt x="99" y="249"/>
                        <a:pt x="99" y="249"/>
                        <a:pt x="99" y="249"/>
                      </a:cubicBezTo>
                      <a:cubicBezTo>
                        <a:pt x="100" y="249"/>
                        <a:pt x="100" y="249"/>
                        <a:pt x="100" y="249"/>
                      </a:cubicBezTo>
                      <a:cubicBezTo>
                        <a:pt x="100" y="249"/>
                        <a:pt x="100" y="249"/>
                        <a:pt x="100" y="249"/>
                      </a:cubicBezTo>
                      <a:cubicBezTo>
                        <a:pt x="100" y="249"/>
                        <a:pt x="100" y="249"/>
                        <a:pt x="100" y="249"/>
                      </a:cubicBezTo>
                      <a:cubicBezTo>
                        <a:pt x="100" y="249"/>
                        <a:pt x="100" y="249"/>
                        <a:pt x="100" y="249"/>
                      </a:cubicBezTo>
                      <a:cubicBezTo>
                        <a:pt x="100" y="249"/>
                        <a:pt x="100" y="249"/>
                        <a:pt x="100" y="249"/>
                      </a:cubicBezTo>
                      <a:cubicBezTo>
                        <a:pt x="100" y="249"/>
                        <a:pt x="100" y="249"/>
                        <a:pt x="100" y="249"/>
                      </a:cubicBezTo>
                      <a:cubicBezTo>
                        <a:pt x="101" y="249"/>
                        <a:pt x="101" y="249"/>
                        <a:pt x="101" y="249"/>
                      </a:cubicBezTo>
                      <a:cubicBezTo>
                        <a:pt x="101" y="249"/>
                        <a:pt x="101" y="249"/>
                        <a:pt x="101" y="249"/>
                      </a:cubicBezTo>
                      <a:cubicBezTo>
                        <a:pt x="101" y="249"/>
                        <a:pt x="101" y="249"/>
                        <a:pt x="101" y="249"/>
                      </a:cubicBezTo>
                      <a:cubicBezTo>
                        <a:pt x="101" y="249"/>
                        <a:pt x="101" y="249"/>
                        <a:pt x="101" y="249"/>
                      </a:cubicBezTo>
                      <a:cubicBezTo>
                        <a:pt x="101" y="249"/>
                        <a:pt x="101" y="249"/>
                        <a:pt x="101" y="249"/>
                      </a:cubicBezTo>
                      <a:cubicBezTo>
                        <a:pt x="101" y="249"/>
                        <a:pt x="101" y="249"/>
                        <a:pt x="101" y="249"/>
                      </a:cubicBezTo>
                      <a:cubicBezTo>
                        <a:pt x="101" y="249"/>
                        <a:pt x="101" y="249"/>
                        <a:pt x="101" y="249"/>
                      </a:cubicBezTo>
                      <a:cubicBezTo>
                        <a:pt x="101" y="249"/>
                        <a:pt x="101" y="249"/>
                        <a:pt x="101" y="249"/>
                      </a:cubicBezTo>
                      <a:cubicBezTo>
                        <a:pt x="101" y="249"/>
                        <a:pt x="101" y="248"/>
                        <a:pt x="101" y="248"/>
                      </a:cubicBezTo>
                      <a:cubicBezTo>
                        <a:pt x="101" y="248"/>
                        <a:pt x="101" y="248"/>
                        <a:pt x="101" y="248"/>
                      </a:cubicBezTo>
                      <a:cubicBezTo>
                        <a:pt x="101" y="248"/>
                        <a:pt x="101" y="248"/>
                        <a:pt x="101" y="248"/>
                      </a:cubicBezTo>
                      <a:cubicBezTo>
                        <a:pt x="101" y="248"/>
                        <a:pt x="101" y="248"/>
                        <a:pt x="101" y="248"/>
                      </a:cubicBezTo>
                      <a:cubicBezTo>
                        <a:pt x="101" y="248"/>
                        <a:pt x="101" y="248"/>
                        <a:pt x="101" y="248"/>
                      </a:cubicBezTo>
                      <a:cubicBezTo>
                        <a:pt x="101" y="248"/>
                        <a:pt x="101" y="248"/>
                        <a:pt x="101" y="248"/>
                      </a:cubicBezTo>
                      <a:cubicBezTo>
                        <a:pt x="101" y="248"/>
                        <a:pt x="101" y="247"/>
                        <a:pt x="101" y="247"/>
                      </a:cubicBezTo>
                      <a:cubicBezTo>
                        <a:pt x="101" y="247"/>
                        <a:pt x="101" y="247"/>
                        <a:pt x="101" y="247"/>
                      </a:cubicBezTo>
                      <a:cubicBezTo>
                        <a:pt x="101" y="247"/>
                        <a:pt x="101" y="247"/>
                        <a:pt x="101" y="247"/>
                      </a:cubicBezTo>
                      <a:cubicBezTo>
                        <a:pt x="101" y="247"/>
                        <a:pt x="101" y="247"/>
                        <a:pt x="100" y="247"/>
                      </a:cubicBezTo>
                      <a:cubicBezTo>
                        <a:pt x="100" y="247"/>
                        <a:pt x="100" y="247"/>
                        <a:pt x="100" y="247"/>
                      </a:cubicBezTo>
                      <a:cubicBezTo>
                        <a:pt x="100" y="247"/>
                        <a:pt x="100" y="247"/>
                        <a:pt x="100" y="247"/>
                      </a:cubicBezTo>
                      <a:cubicBezTo>
                        <a:pt x="100" y="247"/>
                        <a:pt x="100" y="247"/>
                        <a:pt x="100" y="247"/>
                      </a:cubicBezTo>
                      <a:cubicBezTo>
                        <a:pt x="100" y="247"/>
                        <a:pt x="100" y="247"/>
                        <a:pt x="100" y="247"/>
                      </a:cubicBezTo>
                      <a:cubicBezTo>
                        <a:pt x="100" y="247"/>
                        <a:pt x="101" y="247"/>
                        <a:pt x="101" y="246"/>
                      </a:cubicBezTo>
                      <a:cubicBezTo>
                        <a:pt x="101" y="246"/>
                        <a:pt x="101" y="246"/>
                        <a:pt x="101" y="246"/>
                      </a:cubicBezTo>
                      <a:cubicBezTo>
                        <a:pt x="101" y="246"/>
                        <a:pt x="101" y="246"/>
                        <a:pt x="101" y="246"/>
                      </a:cubicBezTo>
                      <a:cubicBezTo>
                        <a:pt x="100" y="246"/>
                        <a:pt x="100" y="246"/>
                        <a:pt x="100" y="246"/>
                      </a:cubicBezTo>
                      <a:cubicBezTo>
                        <a:pt x="100" y="246"/>
                        <a:pt x="100" y="246"/>
                        <a:pt x="100" y="246"/>
                      </a:cubicBezTo>
                      <a:cubicBezTo>
                        <a:pt x="100" y="245"/>
                        <a:pt x="100" y="245"/>
                        <a:pt x="100" y="245"/>
                      </a:cubicBezTo>
                      <a:cubicBezTo>
                        <a:pt x="100" y="245"/>
                        <a:pt x="100" y="245"/>
                        <a:pt x="100" y="245"/>
                      </a:cubicBezTo>
                      <a:cubicBezTo>
                        <a:pt x="100" y="245"/>
                        <a:pt x="100" y="245"/>
                        <a:pt x="100" y="245"/>
                      </a:cubicBezTo>
                      <a:cubicBezTo>
                        <a:pt x="100" y="245"/>
                        <a:pt x="100" y="244"/>
                        <a:pt x="100" y="244"/>
                      </a:cubicBezTo>
                      <a:cubicBezTo>
                        <a:pt x="100" y="244"/>
                        <a:pt x="100" y="244"/>
                        <a:pt x="100" y="244"/>
                      </a:cubicBezTo>
                      <a:cubicBezTo>
                        <a:pt x="100" y="244"/>
                        <a:pt x="100" y="244"/>
                        <a:pt x="100" y="244"/>
                      </a:cubicBezTo>
                      <a:cubicBezTo>
                        <a:pt x="100" y="244"/>
                        <a:pt x="100" y="244"/>
                        <a:pt x="100" y="245"/>
                      </a:cubicBezTo>
                      <a:cubicBezTo>
                        <a:pt x="100" y="245"/>
                        <a:pt x="100" y="245"/>
                        <a:pt x="100" y="245"/>
                      </a:cubicBezTo>
                      <a:cubicBezTo>
                        <a:pt x="100" y="245"/>
                        <a:pt x="100" y="245"/>
                        <a:pt x="100" y="245"/>
                      </a:cubicBezTo>
                      <a:cubicBezTo>
                        <a:pt x="100" y="245"/>
                        <a:pt x="100" y="245"/>
                        <a:pt x="100" y="245"/>
                      </a:cubicBezTo>
                      <a:cubicBezTo>
                        <a:pt x="100" y="245"/>
                        <a:pt x="100" y="245"/>
                        <a:pt x="101" y="245"/>
                      </a:cubicBezTo>
                      <a:cubicBezTo>
                        <a:pt x="101" y="245"/>
                        <a:pt x="101" y="245"/>
                        <a:pt x="101" y="245"/>
                      </a:cubicBezTo>
                      <a:cubicBezTo>
                        <a:pt x="101" y="245"/>
                        <a:pt x="101" y="245"/>
                        <a:pt x="101" y="245"/>
                      </a:cubicBezTo>
                      <a:cubicBezTo>
                        <a:pt x="101" y="244"/>
                        <a:pt x="101" y="244"/>
                        <a:pt x="101" y="244"/>
                      </a:cubicBezTo>
                      <a:cubicBezTo>
                        <a:pt x="101" y="244"/>
                        <a:pt x="101" y="244"/>
                        <a:pt x="101" y="244"/>
                      </a:cubicBezTo>
                      <a:cubicBezTo>
                        <a:pt x="101" y="244"/>
                        <a:pt x="101" y="244"/>
                        <a:pt x="101" y="244"/>
                      </a:cubicBezTo>
                      <a:cubicBezTo>
                        <a:pt x="101" y="244"/>
                        <a:pt x="102" y="244"/>
                        <a:pt x="102" y="244"/>
                      </a:cubicBezTo>
                      <a:cubicBezTo>
                        <a:pt x="102" y="244"/>
                        <a:pt x="102" y="244"/>
                        <a:pt x="102" y="244"/>
                      </a:cubicBezTo>
                      <a:cubicBezTo>
                        <a:pt x="102" y="244"/>
                        <a:pt x="102" y="244"/>
                        <a:pt x="102" y="244"/>
                      </a:cubicBezTo>
                      <a:cubicBezTo>
                        <a:pt x="102" y="244"/>
                        <a:pt x="102" y="244"/>
                        <a:pt x="102" y="244"/>
                      </a:cubicBezTo>
                      <a:cubicBezTo>
                        <a:pt x="102" y="244"/>
                        <a:pt x="102" y="244"/>
                        <a:pt x="102" y="244"/>
                      </a:cubicBezTo>
                      <a:cubicBezTo>
                        <a:pt x="102" y="244"/>
                        <a:pt x="102" y="244"/>
                        <a:pt x="102" y="244"/>
                      </a:cubicBezTo>
                      <a:cubicBezTo>
                        <a:pt x="102" y="244"/>
                        <a:pt x="102" y="244"/>
                        <a:pt x="102" y="244"/>
                      </a:cubicBezTo>
                      <a:cubicBezTo>
                        <a:pt x="103" y="244"/>
                        <a:pt x="103" y="244"/>
                        <a:pt x="103" y="244"/>
                      </a:cubicBezTo>
                      <a:cubicBezTo>
                        <a:pt x="103" y="244"/>
                        <a:pt x="103" y="244"/>
                        <a:pt x="103" y="244"/>
                      </a:cubicBezTo>
                      <a:cubicBezTo>
                        <a:pt x="103" y="244"/>
                        <a:pt x="103" y="244"/>
                        <a:pt x="103" y="244"/>
                      </a:cubicBezTo>
                      <a:cubicBezTo>
                        <a:pt x="103" y="244"/>
                        <a:pt x="103" y="244"/>
                        <a:pt x="103" y="244"/>
                      </a:cubicBezTo>
                      <a:cubicBezTo>
                        <a:pt x="103" y="244"/>
                        <a:pt x="103" y="244"/>
                        <a:pt x="103" y="244"/>
                      </a:cubicBezTo>
                      <a:cubicBezTo>
                        <a:pt x="103" y="244"/>
                        <a:pt x="103" y="244"/>
                        <a:pt x="104" y="244"/>
                      </a:cubicBezTo>
                      <a:cubicBezTo>
                        <a:pt x="104" y="243"/>
                        <a:pt x="104" y="243"/>
                        <a:pt x="104" y="243"/>
                      </a:cubicBezTo>
                      <a:cubicBezTo>
                        <a:pt x="104" y="243"/>
                        <a:pt x="104" y="243"/>
                        <a:pt x="104" y="243"/>
                      </a:cubicBezTo>
                      <a:cubicBezTo>
                        <a:pt x="104" y="243"/>
                        <a:pt x="104" y="243"/>
                        <a:pt x="104" y="243"/>
                      </a:cubicBezTo>
                      <a:cubicBezTo>
                        <a:pt x="104" y="243"/>
                        <a:pt x="105" y="243"/>
                        <a:pt x="105" y="243"/>
                      </a:cubicBezTo>
                      <a:cubicBezTo>
                        <a:pt x="105" y="243"/>
                        <a:pt x="105" y="243"/>
                        <a:pt x="105" y="243"/>
                      </a:cubicBezTo>
                      <a:cubicBezTo>
                        <a:pt x="105" y="243"/>
                        <a:pt x="105" y="243"/>
                        <a:pt x="105" y="243"/>
                      </a:cubicBezTo>
                      <a:cubicBezTo>
                        <a:pt x="105" y="243"/>
                        <a:pt x="105" y="243"/>
                        <a:pt x="105" y="242"/>
                      </a:cubicBezTo>
                      <a:cubicBezTo>
                        <a:pt x="105" y="242"/>
                        <a:pt x="105" y="242"/>
                        <a:pt x="105" y="242"/>
                      </a:cubicBezTo>
                      <a:cubicBezTo>
                        <a:pt x="105" y="242"/>
                        <a:pt x="105" y="242"/>
                        <a:pt x="105" y="242"/>
                      </a:cubicBezTo>
                      <a:cubicBezTo>
                        <a:pt x="105" y="242"/>
                        <a:pt x="105" y="242"/>
                        <a:pt x="105" y="242"/>
                      </a:cubicBezTo>
                      <a:cubicBezTo>
                        <a:pt x="105" y="242"/>
                        <a:pt x="105" y="242"/>
                        <a:pt x="105" y="241"/>
                      </a:cubicBezTo>
                      <a:cubicBezTo>
                        <a:pt x="105" y="241"/>
                        <a:pt x="105" y="241"/>
                        <a:pt x="105" y="241"/>
                      </a:cubicBezTo>
                      <a:cubicBezTo>
                        <a:pt x="105" y="241"/>
                        <a:pt x="105" y="241"/>
                        <a:pt x="105" y="241"/>
                      </a:cubicBezTo>
                      <a:cubicBezTo>
                        <a:pt x="105" y="241"/>
                        <a:pt x="105" y="241"/>
                        <a:pt x="105" y="241"/>
                      </a:cubicBezTo>
                      <a:cubicBezTo>
                        <a:pt x="105" y="241"/>
                        <a:pt x="105" y="241"/>
                        <a:pt x="105" y="241"/>
                      </a:cubicBezTo>
                      <a:cubicBezTo>
                        <a:pt x="105" y="241"/>
                        <a:pt x="105" y="241"/>
                        <a:pt x="105" y="240"/>
                      </a:cubicBezTo>
                      <a:cubicBezTo>
                        <a:pt x="105" y="240"/>
                        <a:pt x="105" y="240"/>
                        <a:pt x="105" y="240"/>
                      </a:cubicBezTo>
                      <a:cubicBezTo>
                        <a:pt x="105" y="240"/>
                        <a:pt x="105" y="240"/>
                        <a:pt x="105" y="239"/>
                      </a:cubicBezTo>
                      <a:cubicBezTo>
                        <a:pt x="105" y="239"/>
                        <a:pt x="105" y="239"/>
                        <a:pt x="105" y="239"/>
                      </a:cubicBezTo>
                      <a:cubicBezTo>
                        <a:pt x="105" y="239"/>
                        <a:pt x="105" y="239"/>
                        <a:pt x="105" y="239"/>
                      </a:cubicBezTo>
                      <a:cubicBezTo>
                        <a:pt x="105" y="239"/>
                        <a:pt x="105" y="238"/>
                        <a:pt x="105" y="238"/>
                      </a:cubicBezTo>
                      <a:cubicBezTo>
                        <a:pt x="105" y="238"/>
                        <a:pt x="105" y="238"/>
                        <a:pt x="105" y="238"/>
                      </a:cubicBezTo>
                      <a:cubicBezTo>
                        <a:pt x="105" y="238"/>
                        <a:pt x="105" y="238"/>
                        <a:pt x="104" y="238"/>
                      </a:cubicBezTo>
                      <a:cubicBezTo>
                        <a:pt x="104" y="239"/>
                        <a:pt x="104" y="239"/>
                        <a:pt x="104" y="239"/>
                      </a:cubicBezTo>
                      <a:cubicBezTo>
                        <a:pt x="104" y="239"/>
                        <a:pt x="104" y="239"/>
                        <a:pt x="104" y="239"/>
                      </a:cubicBezTo>
                      <a:cubicBezTo>
                        <a:pt x="104" y="239"/>
                        <a:pt x="104" y="239"/>
                        <a:pt x="104" y="238"/>
                      </a:cubicBezTo>
                      <a:cubicBezTo>
                        <a:pt x="104" y="238"/>
                        <a:pt x="104" y="238"/>
                        <a:pt x="104" y="238"/>
                      </a:cubicBezTo>
                      <a:cubicBezTo>
                        <a:pt x="104" y="238"/>
                        <a:pt x="104" y="238"/>
                        <a:pt x="104" y="238"/>
                      </a:cubicBezTo>
                      <a:cubicBezTo>
                        <a:pt x="104" y="238"/>
                        <a:pt x="104" y="238"/>
                        <a:pt x="104" y="238"/>
                      </a:cubicBezTo>
                      <a:cubicBezTo>
                        <a:pt x="104" y="238"/>
                        <a:pt x="104" y="238"/>
                        <a:pt x="103" y="238"/>
                      </a:cubicBezTo>
                      <a:cubicBezTo>
                        <a:pt x="103" y="238"/>
                        <a:pt x="103" y="237"/>
                        <a:pt x="104" y="237"/>
                      </a:cubicBezTo>
                      <a:cubicBezTo>
                        <a:pt x="104" y="237"/>
                        <a:pt x="104" y="237"/>
                        <a:pt x="104" y="237"/>
                      </a:cubicBezTo>
                      <a:cubicBezTo>
                        <a:pt x="104" y="237"/>
                        <a:pt x="104" y="237"/>
                        <a:pt x="104" y="237"/>
                      </a:cubicBezTo>
                      <a:cubicBezTo>
                        <a:pt x="104" y="237"/>
                        <a:pt x="104" y="237"/>
                        <a:pt x="103" y="237"/>
                      </a:cubicBezTo>
                      <a:cubicBezTo>
                        <a:pt x="103" y="236"/>
                        <a:pt x="103" y="236"/>
                        <a:pt x="103" y="236"/>
                      </a:cubicBezTo>
                      <a:cubicBezTo>
                        <a:pt x="103" y="236"/>
                        <a:pt x="103" y="236"/>
                        <a:pt x="103" y="236"/>
                      </a:cubicBezTo>
                      <a:cubicBezTo>
                        <a:pt x="103" y="236"/>
                        <a:pt x="103" y="236"/>
                        <a:pt x="103" y="236"/>
                      </a:cubicBezTo>
                      <a:cubicBezTo>
                        <a:pt x="103" y="236"/>
                        <a:pt x="103" y="236"/>
                        <a:pt x="103" y="236"/>
                      </a:cubicBezTo>
                      <a:cubicBezTo>
                        <a:pt x="103" y="236"/>
                        <a:pt x="103" y="236"/>
                        <a:pt x="103" y="236"/>
                      </a:cubicBezTo>
                      <a:cubicBezTo>
                        <a:pt x="103" y="236"/>
                        <a:pt x="103" y="236"/>
                        <a:pt x="102" y="236"/>
                      </a:cubicBezTo>
                      <a:cubicBezTo>
                        <a:pt x="102" y="236"/>
                        <a:pt x="102" y="236"/>
                        <a:pt x="102" y="236"/>
                      </a:cubicBezTo>
                      <a:cubicBezTo>
                        <a:pt x="102" y="236"/>
                        <a:pt x="102" y="236"/>
                        <a:pt x="102" y="235"/>
                      </a:cubicBezTo>
                      <a:cubicBezTo>
                        <a:pt x="102" y="235"/>
                        <a:pt x="102" y="235"/>
                        <a:pt x="102" y="235"/>
                      </a:cubicBezTo>
                      <a:cubicBezTo>
                        <a:pt x="102" y="235"/>
                        <a:pt x="102" y="235"/>
                        <a:pt x="102" y="235"/>
                      </a:cubicBezTo>
                      <a:cubicBezTo>
                        <a:pt x="102" y="235"/>
                        <a:pt x="101" y="235"/>
                        <a:pt x="101" y="235"/>
                      </a:cubicBezTo>
                      <a:cubicBezTo>
                        <a:pt x="101" y="235"/>
                        <a:pt x="101" y="235"/>
                        <a:pt x="101" y="235"/>
                      </a:cubicBezTo>
                      <a:cubicBezTo>
                        <a:pt x="101" y="235"/>
                        <a:pt x="101" y="235"/>
                        <a:pt x="101" y="235"/>
                      </a:cubicBezTo>
                      <a:cubicBezTo>
                        <a:pt x="101" y="235"/>
                        <a:pt x="101" y="235"/>
                        <a:pt x="101" y="235"/>
                      </a:cubicBezTo>
                      <a:cubicBezTo>
                        <a:pt x="101" y="235"/>
                        <a:pt x="101" y="235"/>
                        <a:pt x="101" y="235"/>
                      </a:cubicBezTo>
                      <a:cubicBezTo>
                        <a:pt x="101" y="235"/>
                        <a:pt x="101" y="235"/>
                        <a:pt x="101" y="235"/>
                      </a:cubicBezTo>
                      <a:cubicBezTo>
                        <a:pt x="101" y="234"/>
                        <a:pt x="101" y="234"/>
                        <a:pt x="101" y="234"/>
                      </a:cubicBezTo>
                      <a:cubicBezTo>
                        <a:pt x="101" y="234"/>
                        <a:pt x="101" y="234"/>
                        <a:pt x="101" y="234"/>
                      </a:cubicBezTo>
                      <a:cubicBezTo>
                        <a:pt x="100" y="234"/>
                        <a:pt x="100" y="234"/>
                        <a:pt x="100" y="234"/>
                      </a:cubicBezTo>
                      <a:cubicBezTo>
                        <a:pt x="100" y="233"/>
                        <a:pt x="100" y="233"/>
                        <a:pt x="100" y="233"/>
                      </a:cubicBezTo>
                      <a:cubicBezTo>
                        <a:pt x="100" y="233"/>
                        <a:pt x="100" y="233"/>
                        <a:pt x="100" y="233"/>
                      </a:cubicBezTo>
                      <a:cubicBezTo>
                        <a:pt x="100" y="233"/>
                        <a:pt x="100" y="233"/>
                        <a:pt x="100" y="233"/>
                      </a:cubicBezTo>
                      <a:cubicBezTo>
                        <a:pt x="100" y="233"/>
                        <a:pt x="100" y="233"/>
                        <a:pt x="100" y="233"/>
                      </a:cubicBezTo>
                      <a:cubicBezTo>
                        <a:pt x="100" y="233"/>
                        <a:pt x="100" y="233"/>
                        <a:pt x="100" y="233"/>
                      </a:cubicBezTo>
                      <a:cubicBezTo>
                        <a:pt x="100" y="233"/>
                        <a:pt x="100" y="233"/>
                        <a:pt x="100" y="233"/>
                      </a:cubicBezTo>
                      <a:cubicBezTo>
                        <a:pt x="100" y="233"/>
                        <a:pt x="100" y="233"/>
                        <a:pt x="100" y="233"/>
                      </a:cubicBezTo>
                      <a:cubicBezTo>
                        <a:pt x="100" y="233"/>
                        <a:pt x="100" y="233"/>
                        <a:pt x="101" y="233"/>
                      </a:cubicBezTo>
                      <a:cubicBezTo>
                        <a:pt x="101" y="233"/>
                        <a:pt x="101" y="234"/>
                        <a:pt x="101" y="234"/>
                      </a:cubicBezTo>
                      <a:cubicBezTo>
                        <a:pt x="101" y="234"/>
                        <a:pt x="101" y="234"/>
                        <a:pt x="101" y="234"/>
                      </a:cubicBezTo>
                      <a:cubicBezTo>
                        <a:pt x="101" y="234"/>
                        <a:pt x="101" y="234"/>
                        <a:pt x="101" y="234"/>
                      </a:cubicBezTo>
                      <a:cubicBezTo>
                        <a:pt x="101" y="234"/>
                        <a:pt x="101" y="234"/>
                        <a:pt x="101" y="234"/>
                      </a:cubicBezTo>
                      <a:cubicBezTo>
                        <a:pt x="101" y="235"/>
                        <a:pt x="102" y="235"/>
                        <a:pt x="102" y="235"/>
                      </a:cubicBezTo>
                      <a:cubicBezTo>
                        <a:pt x="102" y="235"/>
                        <a:pt x="102" y="235"/>
                        <a:pt x="102" y="235"/>
                      </a:cubicBezTo>
                      <a:cubicBezTo>
                        <a:pt x="102" y="235"/>
                        <a:pt x="102" y="235"/>
                        <a:pt x="102" y="235"/>
                      </a:cubicBezTo>
                      <a:cubicBezTo>
                        <a:pt x="102" y="235"/>
                        <a:pt x="102" y="235"/>
                        <a:pt x="102" y="235"/>
                      </a:cubicBezTo>
                      <a:cubicBezTo>
                        <a:pt x="102" y="235"/>
                        <a:pt x="102" y="235"/>
                        <a:pt x="102" y="235"/>
                      </a:cubicBezTo>
                      <a:cubicBezTo>
                        <a:pt x="102" y="235"/>
                        <a:pt x="102" y="235"/>
                        <a:pt x="102" y="235"/>
                      </a:cubicBezTo>
                      <a:cubicBezTo>
                        <a:pt x="102" y="235"/>
                        <a:pt x="103" y="235"/>
                        <a:pt x="103" y="235"/>
                      </a:cubicBezTo>
                      <a:cubicBezTo>
                        <a:pt x="103" y="235"/>
                        <a:pt x="103" y="235"/>
                        <a:pt x="103" y="235"/>
                      </a:cubicBezTo>
                      <a:cubicBezTo>
                        <a:pt x="103" y="235"/>
                        <a:pt x="103" y="235"/>
                        <a:pt x="103" y="235"/>
                      </a:cubicBezTo>
                      <a:cubicBezTo>
                        <a:pt x="103" y="235"/>
                        <a:pt x="103" y="235"/>
                        <a:pt x="104" y="236"/>
                      </a:cubicBezTo>
                      <a:cubicBezTo>
                        <a:pt x="104" y="236"/>
                        <a:pt x="104" y="236"/>
                        <a:pt x="104" y="236"/>
                      </a:cubicBezTo>
                      <a:cubicBezTo>
                        <a:pt x="104" y="236"/>
                        <a:pt x="104" y="236"/>
                        <a:pt x="104" y="236"/>
                      </a:cubicBezTo>
                      <a:cubicBezTo>
                        <a:pt x="104" y="236"/>
                        <a:pt x="105" y="236"/>
                        <a:pt x="105" y="236"/>
                      </a:cubicBezTo>
                      <a:cubicBezTo>
                        <a:pt x="105" y="236"/>
                        <a:pt x="105" y="236"/>
                        <a:pt x="105" y="236"/>
                      </a:cubicBezTo>
                      <a:cubicBezTo>
                        <a:pt x="105" y="236"/>
                        <a:pt x="105" y="236"/>
                        <a:pt x="105" y="236"/>
                      </a:cubicBezTo>
                      <a:cubicBezTo>
                        <a:pt x="105" y="236"/>
                        <a:pt x="105" y="236"/>
                        <a:pt x="105" y="236"/>
                      </a:cubicBezTo>
                      <a:cubicBezTo>
                        <a:pt x="105" y="236"/>
                        <a:pt x="105" y="236"/>
                        <a:pt x="105" y="236"/>
                      </a:cubicBezTo>
                      <a:cubicBezTo>
                        <a:pt x="105" y="236"/>
                        <a:pt x="105" y="236"/>
                        <a:pt x="106" y="236"/>
                      </a:cubicBezTo>
                      <a:cubicBezTo>
                        <a:pt x="106" y="236"/>
                        <a:pt x="106" y="236"/>
                        <a:pt x="106" y="236"/>
                      </a:cubicBezTo>
                      <a:cubicBezTo>
                        <a:pt x="106" y="236"/>
                        <a:pt x="106" y="236"/>
                        <a:pt x="106" y="236"/>
                      </a:cubicBezTo>
                      <a:cubicBezTo>
                        <a:pt x="106" y="236"/>
                        <a:pt x="106" y="236"/>
                        <a:pt x="106" y="236"/>
                      </a:cubicBezTo>
                      <a:cubicBezTo>
                        <a:pt x="107" y="236"/>
                        <a:pt x="107" y="235"/>
                        <a:pt x="107" y="235"/>
                      </a:cubicBezTo>
                      <a:cubicBezTo>
                        <a:pt x="107" y="235"/>
                        <a:pt x="107" y="235"/>
                        <a:pt x="107" y="235"/>
                      </a:cubicBezTo>
                      <a:cubicBezTo>
                        <a:pt x="107" y="235"/>
                        <a:pt x="107" y="235"/>
                        <a:pt x="107" y="235"/>
                      </a:cubicBezTo>
                      <a:cubicBezTo>
                        <a:pt x="107" y="235"/>
                        <a:pt x="107" y="235"/>
                        <a:pt x="107" y="235"/>
                      </a:cubicBezTo>
                      <a:cubicBezTo>
                        <a:pt x="107" y="235"/>
                        <a:pt x="107" y="235"/>
                        <a:pt x="107" y="235"/>
                      </a:cubicBezTo>
                      <a:cubicBezTo>
                        <a:pt x="107" y="235"/>
                        <a:pt x="107" y="234"/>
                        <a:pt x="107" y="234"/>
                      </a:cubicBezTo>
                      <a:cubicBezTo>
                        <a:pt x="107" y="234"/>
                        <a:pt x="107" y="234"/>
                        <a:pt x="107" y="234"/>
                      </a:cubicBezTo>
                      <a:cubicBezTo>
                        <a:pt x="107" y="234"/>
                        <a:pt x="107" y="234"/>
                        <a:pt x="107" y="234"/>
                      </a:cubicBezTo>
                      <a:cubicBezTo>
                        <a:pt x="107" y="234"/>
                        <a:pt x="107" y="234"/>
                        <a:pt x="108" y="234"/>
                      </a:cubicBezTo>
                      <a:cubicBezTo>
                        <a:pt x="108" y="234"/>
                        <a:pt x="108" y="234"/>
                        <a:pt x="108" y="233"/>
                      </a:cubicBezTo>
                      <a:cubicBezTo>
                        <a:pt x="108" y="233"/>
                        <a:pt x="108" y="233"/>
                        <a:pt x="108" y="233"/>
                      </a:cubicBezTo>
                      <a:cubicBezTo>
                        <a:pt x="108" y="233"/>
                        <a:pt x="108" y="233"/>
                        <a:pt x="108" y="233"/>
                      </a:cubicBezTo>
                      <a:cubicBezTo>
                        <a:pt x="108" y="233"/>
                        <a:pt x="108" y="233"/>
                        <a:pt x="108" y="233"/>
                      </a:cubicBezTo>
                      <a:cubicBezTo>
                        <a:pt x="108" y="233"/>
                        <a:pt x="108" y="233"/>
                        <a:pt x="108" y="233"/>
                      </a:cubicBezTo>
                      <a:cubicBezTo>
                        <a:pt x="108" y="233"/>
                        <a:pt x="108" y="233"/>
                        <a:pt x="108" y="232"/>
                      </a:cubicBezTo>
                      <a:cubicBezTo>
                        <a:pt x="108" y="232"/>
                        <a:pt x="108" y="232"/>
                        <a:pt x="108" y="232"/>
                      </a:cubicBezTo>
                      <a:cubicBezTo>
                        <a:pt x="108" y="232"/>
                        <a:pt x="108" y="232"/>
                        <a:pt x="108" y="231"/>
                      </a:cubicBezTo>
                      <a:cubicBezTo>
                        <a:pt x="108" y="231"/>
                        <a:pt x="108" y="231"/>
                        <a:pt x="108" y="231"/>
                      </a:cubicBezTo>
                      <a:cubicBezTo>
                        <a:pt x="108" y="231"/>
                        <a:pt x="108" y="231"/>
                        <a:pt x="108" y="231"/>
                      </a:cubicBezTo>
                      <a:cubicBezTo>
                        <a:pt x="108" y="231"/>
                        <a:pt x="108" y="231"/>
                        <a:pt x="108" y="231"/>
                      </a:cubicBezTo>
                      <a:cubicBezTo>
                        <a:pt x="108" y="230"/>
                        <a:pt x="108" y="230"/>
                        <a:pt x="108" y="230"/>
                      </a:cubicBezTo>
                      <a:cubicBezTo>
                        <a:pt x="108" y="230"/>
                        <a:pt x="108" y="230"/>
                        <a:pt x="108" y="230"/>
                      </a:cubicBezTo>
                      <a:cubicBezTo>
                        <a:pt x="108" y="230"/>
                        <a:pt x="108" y="230"/>
                        <a:pt x="108" y="230"/>
                      </a:cubicBezTo>
                      <a:cubicBezTo>
                        <a:pt x="108" y="230"/>
                        <a:pt x="108" y="229"/>
                        <a:pt x="108" y="229"/>
                      </a:cubicBezTo>
                      <a:cubicBezTo>
                        <a:pt x="108" y="229"/>
                        <a:pt x="108" y="229"/>
                        <a:pt x="108" y="229"/>
                      </a:cubicBezTo>
                      <a:cubicBezTo>
                        <a:pt x="109" y="229"/>
                        <a:pt x="109" y="229"/>
                        <a:pt x="109" y="229"/>
                      </a:cubicBezTo>
                      <a:cubicBezTo>
                        <a:pt x="109" y="229"/>
                        <a:pt x="109" y="229"/>
                        <a:pt x="109" y="229"/>
                      </a:cubicBezTo>
                      <a:cubicBezTo>
                        <a:pt x="109" y="229"/>
                        <a:pt x="109" y="229"/>
                        <a:pt x="109" y="229"/>
                      </a:cubicBezTo>
                      <a:cubicBezTo>
                        <a:pt x="109" y="229"/>
                        <a:pt x="109" y="229"/>
                        <a:pt x="109" y="229"/>
                      </a:cubicBezTo>
                      <a:cubicBezTo>
                        <a:pt x="109" y="229"/>
                        <a:pt x="109" y="229"/>
                        <a:pt x="109" y="229"/>
                      </a:cubicBezTo>
                      <a:cubicBezTo>
                        <a:pt x="109" y="229"/>
                        <a:pt x="109" y="229"/>
                        <a:pt x="109" y="229"/>
                      </a:cubicBezTo>
                      <a:cubicBezTo>
                        <a:pt x="109" y="229"/>
                        <a:pt x="109" y="228"/>
                        <a:pt x="109" y="228"/>
                      </a:cubicBezTo>
                      <a:cubicBezTo>
                        <a:pt x="109" y="228"/>
                        <a:pt x="109" y="228"/>
                        <a:pt x="109" y="228"/>
                      </a:cubicBezTo>
                      <a:cubicBezTo>
                        <a:pt x="109" y="228"/>
                        <a:pt x="109" y="228"/>
                        <a:pt x="109" y="228"/>
                      </a:cubicBezTo>
                      <a:cubicBezTo>
                        <a:pt x="109" y="228"/>
                        <a:pt x="109" y="227"/>
                        <a:pt x="109" y="227"/>
                      </a:cubicBezTo>
                      <a:cubicBezTo>
                        <a:pt x="109" y="227"/>
                        <a:pt x="109" y="227"/>
                        <a:pt x="109" y="227"/>
                      </a:cubicBezTo>
                      <a:cubicBezTo>
                        <a:pt x="109" y="227"/>
                        <a:pt x="109" y="227"/>
                        <a:pt x="109" y="227"/>
                      </a:cubicBezTo>
                      <a:cubicBezTo>
                        <a:pt x="109" y="227"/>
                        <a:pt x="110" y="227"/>
                        <a:pt x="110" y="227"/>
                      </a:cubicBezTo>
                      <a:cubicBezTo>
                        <a:pt x="110" y="227"/>
                        <a:pt x="110" y="227"/>
                        <a:pt x="110" y="227"/>
                      </a:cubicBezTo>
                      <a:cubicBezTo>
                        <a:pt x="110" y="227"/>
                        <a:pt x="110" y="227"/>
                        <a:pt x="110" y="226"/>
                      </a:cubicBezTo>
                      <a:cubicBezTo>
                        <a:pt x="110" y="226"/>
                        <a:pt x="110" y="226"/>
                        <a:pt x="110" y="226"/>
                      </a:cubicBezTo>
                      <a:cubicBezTo>
                        <a:pt x="110" y="226"/>
                        <a:pt x="110" y="226"/>
                        <a:pt x="110" y="226"/>
                      </a:cubicBezTo>
                      <a:cubicBezTo>
                        <a:pt x="110" y="226"/>
                        <a:pt x="110" y="226"/>
                        <a:pt x="110" y="226"/>
                      </a:cubicBezTo>
                      <a:cubicBezTo>
                        <a:pt x="110" y="226"/>
                        <a:pt x="110" y="225"/>
                        <a:pt x="110" y="225"/>
                      </a:cubicBezTo>
                      <a:cubicBezTo>
                        <a:pt x="110" y="225"/>
                        <a:pt x="110" y="225"/>
                        <a:pt x="110" y="225"/>
                      </a:cubicBezTo>
                      <a:cubicBezTo>
                        <a:pt x="110" y="225"/>
                        <a:pt x="110" y="225"/>
                        <a:pt x="110" y="225"/>
                      </a:cubicBezTo>
                      <a:cubicBezTo>
                        <a:pt x="110" y="225"/>
                        <a:pt x="110" y="225"/>
                        <a:pt x="110" y="225"/>
                      </a:cubicBezTo>
                      <a:cubicBezTo>
                        <a:pt x="110" y="225"/>
                        <a:pt x="110" y="225"/>
                        <a:pt x="110" y="225"/>
                      </a:cubicBezTo>
                      <a:cubicBezTo>
                        <a:pt x="110" y="224"/>
                        <a:pt x="110" y="224"/>
                        <a:pt x="110" y="224"/>
                      </a:cubicBezTo>
                      <a:cubicBezTo>
                        <a:pt x="110" y="224"/>
                        <a:pt x="110" y="224"/>
                        <a:pt x="110" y="224"/>
                      </a:cubicBezTo>
                      <a:cubicBezTo>
                        <a:pt x="110" y="224"/>
                        <a:pt x="110" y="224"/>
                        <a:pt x="110" y="223"/>
                      </a:cubicBezTo>
                      <a:cubicBezTo>
                        <a:pt x="110" y="223"/>
                        <a:pt x="110" y="223"/>
                        <a:pt x="110" y="223"/>
                      </a:cubicBezTo>
                      <a:cubicBezTo>
                        <a:pt x="110" y="223"/>
                        <a:pt x="110" y="223"/>
                        <a:pt x="110" y="223"/>
                      </a:cubicBezTo>
                      <a:cubicBezTo>
                        <a:pt x="110" y="223"/>
                        <a:pt x="110" y="223"/>
                        <a:pt x="110" y="223"/>
                      </a:cubicBezTo>
                      <a:cubicBezTo>
                        <a:pt x="110" y="223"/>
                        <a:pt x="110" y="223"/>
                        <a:pt x="110" y="223"/>
                      </a:cubicBezTo>
                      <a:cubicBezTo>
                        <a:pt x="110" y="223"/>
                        <a:pt x="110" y="223"/>
                        <a:pt x="110" y="223"/>
                      </a:cubicBezTo>
                      <a:cubicBezTo>
                        <a:pt x="110" y="223"/>
                        <a:pt x="110" y="223"/>
                        <a:pt x="110" y="223"/>
                      </a:cubicBezTo>
                      <a:cubicBezTo>
                        <a:pt x="110" y="223"/>
                        <a:pt x="110" y="223"/>
                        <a:pt x="110" y="223"/>
                      </a:cubicBezTo>
                      <a:cubicBezTo>
                        <a:pt x="110" y="223"/>
                        <a:pt x="110" y="223"/>
                        <a:pt x="110" y="223"/>
                      </a:cubicBezTo>
                      <a:cubicBezTo>
                        <a:pt x="110" y="223"/>
                        <a:pt x="110" y="223"/>
                        <a:pt x="110" y="223"/>
                      </a:cubicBezTo>
                      <a:cubicBezTo>
                        <a:pt x="110" y="223"/>
                        <a:pt x="110" y="223"/>
                        <a:pt x="110" y="223"/>
                      </a:cubicBezTo>
                      <a:cubicBezTo>
                        <a:pt x="110" y="223"/>
                        <a:pt x="110" y="223"/>
                        <a:pt x="110" y="223"/>
                      </a:cubicBezTo>
                      <a:cubicBezTo>
                        <a:pt x="110" y="223"/>
                        <a:pt x="110" y="223"/>
                        <a:pt x="110" y="223"/>
                      </a:cubicBezTo>
                      <a:cubicBezTo>
                        <a:pt x="110" y="223"/>
                        <a:pt x="110" y="223"/>
                        <a:pt x="111" y="223"/>
                      </a:cubicBezTo>
                      <a:cubicBezTo>
                        <a:pt x="111" y="223"/>
                        <a:pt x="111" y="223"/>
                        <a:pt x="111" y="223"/>
                      </a:cubicBezTo>
                      <a:cubicBezTo>
                        <a:pt x="111" y="223"/>
                        <a:pt x="111" y="222"/>
                        <a:pt x="111" y="222"/>
                      </a:cubicBezTo>
                      <a:cubicBezTo>
                        <a:pt x="111" y="222"/>
                        <a:pt x="111" y="222"/>
                        <a:pt x="111" y="222"/>
                      </a:cubicBezTo>
                      <a:cubicBezTo>
                        <a:pt x="111" y="222"/>
                        <a:pt x="111" y="222"/>
                        <a:pt x="111" y="222"/>
                      </a:cubicBezTo>
                      <a:cubicBezTo>
                        <a:pt x="111" y="222"/>
                        <a:pt x="111" y="222"/>
                        <a:pt x="111" y="222"/>
                      </a:cubicBezTo>
                      <a:cubicBezTo>
                        <a:pt x="111" y="222"/>
                        <a:pt x="111" y="222"/>
                        <a:pt x="111" y="222"/>
                      </a:cubicBezTo>
                      <a:cubicBezTo>
                        <a:pt x="111" y="222"/>
                        <a:pt x="111" y="222"/>
                        <a:pt x="111" y="222"/>
                      </a:cubicBezTo>
                      <a:cubicBezTo>
                        <a:pt x="111" y="222"/>
                        <a:pt x="111" y="222"/>
                        <a:pt x="111" y="222"/>
                      </a:cubicBezTo>
                      <a:cubicBezTo>
                        <a:pt x="111" y="222"/>
                        <a:pt x="111" y="221"/>
                        <a:pt x="111" y="221"/>
                      </a:cubicBezTo>
                      <a:cubicBezTo>
                        <a:pt x="111" y="221"/>
                        <a:pt x="111" y="221"/>
                        <a:pt x="111" y="221"/>
                      </a:cubicBezTo>
                      <a:cubicBezTo>
                        <a:pt x="111" y="221"/>
                        <a:pt x="111" y="221"/>
                        <a:pt x="111" y="221"/>
                      </a:cubicBezTo>
                      <a:cubicBezTo>
                        <a:pt x="111" y="221"/>
                        <a:pt x="111" y="221"/>
                        <a:pt x="111" y="221"/>
                      </a:cubicBezTo>
                      <a:cubicBezTo>
                        <a:pt x="110" y="221"/>
                        <a:pt x="110" y="221"/>
                        <a:pt x="110" y="221"/>
                      </a:cubicBezTo>
                      <a:cubicBezTo>
                        <a:pt x="110" y="221"/>
                        <a:pt x="110" y="221"/>
                        <a:pt x="110" y="221"/>
                      </a:cubicBezTo>
                      <a:cubicBezTo>
                        <a:pt x="110" y="221"/>
                        <a:pt x="110" y="221"/>
                        <a:pt x="110" y="221"/>
                      </a:cubicBezTo>
                      <a:cubicBezTo>
                        <a:pt x="110" y="221"/>
                        <a:pt x="110" y="220"/>
                        <a:pt x="110" y="220"/>
                      </a:cubicBezTo>
                      <a:cubicBezTo>
                        <a:pt x="110" y="220"/>
                        <a:pt x="110" y="220"/>
                        <a:pt x="110" y="220"/>
                      </a:cubicBezTo>
                      <a:cubicBezTo>
                        <a:pt x="110" y="220"/>
                        <a:pt x="110" y="220"/>
                        <a:pt x="110" y="220"/>
                      </a:cubicBezTo>
                      <a:cubicBezTo>
                        <a:pt x="110" y="220"/>
                        <a:pt x="110" y="220"/>
                        <a:pt x="110" y="219"/>
                      </a:cubicBezTo>
                      <a:cubicBezTo>
                        <a:pt x="110" y="219"/>
                        <a:pt x="110" y="219"/>
                        <a:pt x="110" y="219"/>
                      </a:cubicBezTo>
                      <a:cubicBezTo>
                        <a:pt x="110" y="219"/>
                        <a:pt x="110" y="219"/>
                        <a:pt x="110" y="219"/>
                      </a:cubicBezTo>
                      <a:cubicBezTo>
                        <a:pt x="110" y="219"/>
                        <a:pt x="110" y="219"/>
                        <a:pt x="110" y="219"/>
                      </a:cubicBezTo>
                      <a:cubicBezTo>
                        <a:pt x="110" y="219"/>
                        <a:pt x="110" y="219"/>
                        <a:pt x="110" y="219"/>
                      </a:cubicBezTo>
                      <a:cubicBezTo>
                        <a:pt x="110" y="219"/>
                        <a:pt x="110" y="219"/>
                        <a:pt x="110" y="219"/>
                      </a:cubicBezTo>
                      <a:cubicBezTo>
                        <a:pt x="110" y="219"/>
                        <a:pt x="110" y="219"/>
                        <a:pt x="110" y="219"/>
                      </a:cubicBezTo>
                      <a:cubicBezTo>
                        <a:pt x="110" y="219"/>
                        <a:pt x="110" y="219"/>
                        <a:pt x="110" y="218"/>
                      </a:cubicBezTo>
                      <a:cubicBezTo>
                        <a:pt x="110" y="218"/>
                        <a:pt x="110" y="218"/>
                        <a:pt x="110" y="218"/>
                      </a:cubicBezTo>
                      <a:cubicBezTo>
                        <a:pt x="110" y="218"/>
                        <a:pt x="110" y="218"/>
                        <a:pt x="110" y="218"/>
                      </a:cubicBezTo>
                      <a:cubicBezTo>
                        <a:pt x="110" y="218"/>
                        <a:pt x="110" y="218"/>
                        <a:pt x="110" y="218"/>
                      </a:cubicBezTo>
                      <a:cubicBezTo>
                        <a:pt x="110" y="218"/>
                        <a:pt x="110" y="218"/>
                        <a:pt x="110" y="218"/>
                      </a:cubicBezTo>
                      <a:cubicBezTo>
                        <a:pt x="110" y="218"/>
                        <a:pt x="110" y="218"/>
                        <a:pt x="110" y="218"/>
                      </a:cubicBezTo>
                      <a:cubicBezTo>
                        <a:pt x="110" y="218"/>
                        <a:pt x="110" y="218"/>
                        <a:pt x="110" y="218"/>
                      </a:cubicBezTo>
                      <a:cubicBezTo>
                        <a:pt x="110" y="218"/>
                        <a:pt x="110" y="218"/>
                        <a:pt x="110" y="218"/>
                      </a:cubicBezTo>
                      <a:cubicBezTo>
                        <a:pt x="110" y="218"/>
                        <a:pt x="110" y="218"/>
                        <a:pt x="110" y="218"/>
                      </a:cubicBezTo>
                      <a:cubicBezTo>
                        <a:pt x="110" y="218"/>
                        <a:pt x="110" y="218"/>
                        <a:pt x="110" y="218"/>
                      </a:cubicBezTo>
                      <a:cubicBezTo>
                        <a:pt x="110" y="218"/>
                        <a:pt x="110" y="217"/>
                        <a:pt x="110" y="217"/>
                      </a:cubicBezTo>
                      <a:cubicBezTo>
                        <a:pt x="110" y="217"/>
                        <a:pt x="110" y="217"/>
                        <a:pt x="110" y="217"/>
                      </a:cubicBezTo>
                      <a:cubicBezTo>
                        <a:pt x="110" y="217"/>
                        <a:pt x="110" y="217"/>
                        <a:pt x="110" y="217"/>
                      </a:cubicBezTo>
                      <a:cubicBezTo>
                        <a:pt x="110" y="217"/>
                        <a:pt x="110" y="217"/>
                        <a:pt x="110" y="217"/>
                      </a:cubicBezTo>
                      <a:cubicBezTo>
                        <a:pt x="110" y="217"/>
                        <a:pt x="110" y="217"/>
                        <a:pt x="110" y="217"/>
                      </a:cubicBezTo>
                      <a:cubicBezTo>
                        <a:pt x="110" y="217"/>
                        <a:pt x="110" y="217"/>
                        <a:pt x="110" y="217"/>
                      </a:cubicBezTo>
                      <a:cubicBezTo>
                        <a:pt x="110" y="217"/>
                        <a:pt x="110" y="217"/>
                        <a:pt x="110" y="217"/>
                      </a:cubicBezTo>
                      <a:cubicBezTo>
                        <a:pt x="110" y="217"/>
                        <a:pt x="110" y="216"/>
                        <a:pt x="109" y="216"/>
                      </a:cubicBezTo>
                      <a:cubicBezTo>
                        <a:pt x="109" y="216"/>
                        <a:pt x="109" y="216"/>
                        <a:pt x="109" y="216"/>
                      </a:cubicBezTo>
                      <a:cubicBezTo>
                        <a:pt x="109" y="216"/>
                        <a:pt x="109" y="216"/>
                        <a:pt x="109" y="216"/>
                      </a:cubicBezTo>
                      <a:cubicBezTo>
                        <a:pt x="109" y="216"/>
                        <a:pt x="109" y="216"/>
                        <a:pt x="109" y="216"/>
                      </a:cubicBezTo>
                      <a:cubicBezTo>
                        <a:pt x="109" y="216"/>
                        <a:pt x="109" y="216"/>
                        <a:pt x="109" y="216"/>
                      </a:cubicBezTo>
                      <a:cubicBezTo>
                        <a:pt x="110" y="216"/>
                        <a:pt x="110" y="216"/>
                        <a:pt x="110" y="216"/>
                      </a:cubicBezTo>
                      <a:cubicBezTo>
                        <a:pt x="110" y="216"/>
                        <a:pt x="110" y="216"/>
                        <a:pt x="110" y="216"/>
                      </a:cubicBezTo>
                      <a:cubicBezTo>
                        <a:pt x="110" y="216"/>
                        <a:pt x="110" y="216"/>
                        <a:pt x="110" y="216"/>
                      </a:cubicBezTo>
                      <a:cubicBezTo>
                        <a:pt x="110" y="216"/>
                        <a:pt x="110" y="216"/>
                        <a:pt x="110" y="216"/>
                      </a:cubicBezTo>
                      <a:cubicBezTo>
                        <a:pt x="110" y="216"/>
                        <a:pt x="110" y="216"/>
                        <a:pt x="110" y="216"/>
                      </a:cubicBezTo>
                      <a:cubicBezTo>
                        <a:pt x="110" y="216"/>
                        <a:pt x="110" y="216"/>
                        <a:pt x="110" y="216"/>
                      </a:cubicBezTo>
                      <a:cubicBezTo>
                        <a:pt x="110" y="216"/>
                        <a:pt x="110" y="216"/>
                        <a:pt x="110" y="216"/>
                      </a:cubicBezTo>
                      <a:cubicBezTo>
                        <a:pt x="110" y="216"/>
                        <a:pt x="110" y="216"/>
                        <a:pt x="110" y="216"/>
                      </a:cubicBezTo>
                      <a:cubicBezTo>
                        <a:pt x="110" y="216"/>
                        <a:pt x="110" y="216"/>
                        <a:pt x="110" y="216"/>
                      </a:cubicBezTo>
                      <a:cubicBezTo>
                        <a:pt x="110" y="216"/>
                        <a:pt x="110" y="216"/>
                        <a:pt x="110" y="216"/>
                      </a:cubicBezTo>
                      <a:cubicBezTo>
                        <a:pt x="110" y="216"/>
                        <a:pt x="110" y="216"/>
                        <a:pt x="110" y="215"/>
                      </a:cubicBezTo>
                      <a:cubicBezTo>
                        <a:pt x="110" y="215"/>
                        <a:pt x="110" y="215"/>
                        <a:pt x="110" y="215"/>
                      </a:cubicBezTo>
                      <a:cubicBezTo>
                        <a:pt x="110" y="215"/>
                        <a:pt x="110" y="215"/>
                        <a:pt x="110" y="215"/>
                      </a:cubicBezTo>
                      <a:cubicBezTo>
                        <a:pt x="110" y="215"/>
                        <a:pt x="110" y="215"/>
                        <a:pt x="110" y="215"/>
                      </a:cubicBezTo>
                      <a:cubicBezTo>
                        <a:pt x="110" y="215"/>
                        <a:pt x="111" y="215"/>
                        <a:pt x="111" y="215"/>
                      </a:cubicBezTo>
                      <a:cubicBezTo>
                        <a:pt x="111" y="215"/>
                        <a:pt x="111" y="215"/>
                        <a:pt x="111" y="215"/>
                      </a:cubicBezTo>
                      <a:cubicBezTo>
                        <a:pt x="111" y="215"/>
                        <a:pt x="111" y="215"/>
                        <a:pt x="111" y="215"/>
                      </a:cubicBezTo>
                      <a:cubicBezTo>
                        <a:pt x="111" y="215"/>
                        <a:pt x="111" y="215"/>
                        <a:pt x="111" y="215"/>
                      </a:cubicBezTo>
                      <a:cubicBezTo>
                        <a:pt x="111" y="215"/>
                        <a:pt x="111" y="215"/>
                        <a:pt x="111" y="215"/>
                      </a:cubicBezTo>
                      <a:cubicBezTo>
                        <a:pt x="111" y="215"/>
                        <a:pt x="111" y="215"/>
                        <a:pt x="111" y="215"/>
                      </a:cubicBezTo>
                      <a:cubicBezTo>
                        <a:pt x="111" y="215"/>
                        <a:pt x="111" y="215"/>
                        <a:pt x="111" y="215"/>
                      </a:cubicBezTo>
                      <a:cubicBezTo>
                        <a:pt x="111" y="214"/>
                        <a:pt x="111" y="214"/>
                        <a:pt x="111" y="214"/>
                      </a:cubicBezTo>
                      <a:cubicBezTo>
                        <a:pt x="111" y="214"/>
                        <a:pt x="111" y="214"/>
                        <a:pt x="111" y="214"/>
                      </a:cubicBezTo>
                      <a:cubicBezTo>
                        <a:pt x="111" y="214"/>
                        <a:pt x="111" y="214"/>
                        <a:pt x="111" y="214"/>
                      </a:cubicBezTo>
                      <a:cubicBezTo>
                        <a:pt x="111" y="214"/>
                        <a:pt x="111" y="214"/>
                        <a:pt x="111" y="214"/>
                      </a:cubicBezTo>
                      <a:cubicBezTo>
                        <a:pt x="111" y="214"/>
                        <a:pt x="111" y="214"/>
                        <a:pt x="111" y="214"/>
                      </a:cubicBezTo>
                      <a:cubicBezTo>
                        <a:pt x="111" y="214"/>
                        <a:pt x="111" y="214"/>
                        <a:pt x="111" y="214"/>
                      </a:cubicBezTo>
                      <a:cubicBezTo>
                        <a:pt x="111" y="214"/>
                        <a:pt x="111" y="214"/>
                        <a:pt x="112" y="214"/>
                      </a:cubicBezTo>
                      <a:cubicBezTo>
                        <a:pt x="112" y="214"/>
                        <a:pt x="112" y="214"/>
                        <a:pt x="112" y="214"/>
                      </a:cubicBezTo>
                      <a:cubicBezTo>
                        <a:pt x="112" y="214"/>
                        <a:pt x="112" y="214"/>
                        <a:pt x="112" y="213"/>
                      </a:cubicBezTo>
                      <a:cubicBezTo>
                        <a:pt x="112" y="213"/>
                        <a:pt x="112" y="213"/>
                        <a:pt x="112" y="213"/>
                      </a:cubicBezTo>
                      <a:cubicBezTo>
                        <a:pt x="112" y="213"/>
                        <a:pt x="112" y="213"/>
                        <a:pt x="112" y="213"/>
                      </a:cubicBezTo>
                      <a:cubicBezTo>
                        <a:pt x="112" y="213"/>
                        <a:pt x="112" y="214"/>
                        <a:pt x="112" y="214"/>
                      </a:cubicBezTo>
                      <a:cubicBezTo>
                        <a:pt x="112" y="214"/>
                        <a:pt x="112" y="214"/>
                        <a:pt x="112" y="214"/>
                      </a:cubicBezTo>
                      <a:cubicBezTo>
                        <a:pt x="112" y="214"/>
                        <a:pt x="112" y="213"/>
                        <a:pt x="112" y="213"/>
                      </a:cubicBezTo>
                      <a:cubicBezTo>
                        <a:pt x="112" y="213"/>
                        <a:pt x="112" y="213"/>
                        <a:pt x="112" y="213"/>
                      </a:cubicBezTo>
                      <a:cubicBezTo>
                        <a:pt x="112" y="213"/>
                        <a:pt x="112" y="213"/>
                        <a:pt x="112" y="213"/>
                      </a:cubicBezTo>
                      <a:cubicBezTo>
                        <a:pt x="113" y="213"/>
                        <a:pt x="113" y="213"/>
                        <a:pt x="113" y="213"/>
                      </a:cubicBezTo>
                      <a:cubicBezTo>
                        <a:pt x="113" y="213"/>
                        <a:pt x="113" y="213"/>
                        <a:pt x="113" y="213"/>
                      </a:cubicBezTo>
                      <a:cubicBezTo>
                        <a:pt x="113" y="213"/>
                        <a:pt x="113" y="213"/>
                        <a:pt x="113" y="213"/>
                      </a:cubicBezTo>
                      <a:cubicBezTo>
                        <a:pt x="113" y="213"/>
                        <a:pt x="113" y="213"/>
                        <a:pt x="113" y="213"/>
                      </a:cubicBezTo>
                      <a:cubicBezTo>
                        <a:pt x="113" y="213"/>
                        <a:pt x="113" y="213"/>
                        <a:pt x="113" y="213"/>
                      </a:cubicBezTo>
                      <a:cubicBezTo>
                        <a:pt x="113" y="213"/>
                        <a:pt x="113" y="213"/>
                        <a:pt x="113" y="213"/>
                      </a:cubicBezTo>
                      <a:cubicBezTo>
                        <a:pt x="113" y="213"/>
                        <a:pt x="113" y="213"/>
                        <a:pt x="113" y="213"/>
                      </a:cubicBezTo>
                      <a:cubicBezTo>
                        <a:pt x="113" y="213"/>
                        <a:pt x="113" y="212"/>
                        <a:pt x="113" y="212"/>
                      </a:cubicBezTo>
                      <a:cubicBezTo>
                        <a:pt x="113" y="212"/>
                        <a:pt x="113" y="212"/>
                        <a:pt x="114" y="212"/>
                      </a:cubicBezTo>
                      <a:cubicBezTo>
                        <a:pt x="114" y="212"/>
                        <a:pt x="114" y="212"/>
                        <a:pt x="114" y="212"/>
                      </a:cubicBezTo>
                      <a:cubicBezTo>
                        <a:pt x="114" y="212"/>
                        <a:pt x="114" y="212"/>
                        <a:pt x="114" y="212"/>
                      </a:cubicBezTo>
                      <a:cubicBezTo>
                        <a:pt x="114" y="212"/>
                        <a:pt x="114" y="212"/>
                        <a:pt x="114" y="212"/>
                      </a:cubicBezTo>
                      <a:cubicBezTo>
                        <a:pt x="114" y="212"/>
                        <a:pt x="114" y="212"/>
                        <a:pt x="114" y="212"/>
                      </a:cubicBezTo>
                      <a:cubicBezTo>
                        <a:pt x="114" y="212"/>
                        <a:pt x="114" y="212"/>
                        <a:pt x="114" y="212"/>
                      </a:cubicBezTo>
                      <a:cubicBezTo>
                        <a:pt x="114" y="212"/>
                        <a:pt x="114" y="212"/>
                        <a:pt x="114" y="212"/>
                      </a:cubicBezTo>
                      <a:cubicBezTo>
                        <a:pt x="114" y="212"/>
                        <a:pt x="114" y="212"/>
                        <a:pt x="114" y="212"/>
                      </a:cubicBezTo>
                      <a:cubicBezTo>
                        <a:pt x="114" y="212"/>
                        <a:pt x="114" y="212"/>
                        <a:pt x="114" y="212"/>
                      </a:cubicBezTo>
                      <a:cubicBezTo>
                        <a:pt x="114" y="212"/>
                        <a:pt x="114" y="211"/>
                        <a:pt x="114" y="211"/>
                      </a:cubicBezTo>
                      <a:cubicBezTo>
                        <a:pt x="114" y="211"/>
                        <a:pt x="114" y="211"/>
                        <a:pt x="114" y="211"/>
                      </a:cubicBezTo>
                      <a:cubicBezTo>
                        <a:pt x="114" y="211"/>
                        <a:pt x="114" y="211"/>
                        <a:pt x="114" y="211"/>
                      </a:cubicBezTo>
                      <a:cubicBezTo>
                        <a:pt x="114" y="211"/>
                        <a:pt x="114" y="211"/>
                        <a:pt x="114" y="211"/>
                      </a:cubicBezTo>
                      <a:cubicBezTo>
                        <a:pt x="114" y="211"/>
                        <a:pt x="114" y="211"/>
                        <a:pt x="115" y="211"/>
                      </a:cubicBezTo>
                      <a:cubicBezTo>
                        <a:pt x="115" y="211"/>
                        <a:pt x="115" y="211"/>
                        <a:pt x="115" y="211"/>
                      </a:cubicBezTo>
                      <a:cubicBezTo>
                        <a:pt x="115" y="211"/>
                        <a:pt x="115" y="211"/>
                        <a:pt x="115" y="211"/>
                      </a:cubicBezTo>
                      <a:cubicBezTo>
                        <a:pt x="115" y="211"/>
                        <a:pt x="115" y="211"/>
                        <a:pt x="115" y="211"/>
                      </a:cubicBezTo>
                      <a:cubicBezTo>
                        <a:pt x="115" y="211"/>
                        <a:pt x="115" y="211"/>
                        <a:pt x="115" y="211"/>
                      </a:cubicBezTo>
                      <a:cubicBezTo>
                        <a:pt x="115" y="211"/>
                        <a:pt x="115" y="211"/>
                        <a:pt x="115" y="211"/>
                      </a:cubicBezTo>
                      <a:cubicBezTo>
                        <a:pt x="115" y="211"/>
                        <a:pt x="115" y="211"/>
                        <a:pt x="115" y="211"/>
                      </a:cubicBezTo>
                      <a:cubicBezTo>
                        <a:pt x="115" y="211"/>
                        <a:pt x="115" y="211"/>
                        <a:pt x="115" y="211"/>
                      </a:cubicBezTo>
                      <a:cubicBezTo>
                        <a:pt x="115" y="211"/>
                        <a:pt x="115" y="211"/>
                        <a:pt x="115" y="211"/>
                      </a:cubicBezTo>
                      <a:cubicBezTo>
                        <a:pt x="115" y="211"/>
                        <a:pt x="115" y="211"/>
                        <a:pt x="115" y="211"/>
                      </a:cubicBezTo>
                      <a:cubicBezTo>
                        <a:pt x="116" y="211"/>
                        <a:pt x="115" y="211"/>
                        <a:pt x="115" y="211"/>
                      </a:cubicBezTo>
                      <a:cubicBezTo>
                        <a:pt x="115" y="211"/>
                        <a:pt x="115" y="211"/>
                        <a:pt x="115" y="211"/>
                      </a:cubicBezTo>
                      <a:cubicBezTo>
                        <a:pt x="115" y="211"/>
                        <a:pt x="115" y="211"/>
                        <a:pt x="115" y="211"/>
                      </a:cubicBezTo>
                      <a:cubicBezTo>
                        <a:pt x="115" y="211"/>
                        <a:pt x="115" y="211"/>
                        <a:pt x="115" y="211"/>
                      </a:cubicBezTo>
                      <a:cubicBezTo>
                        <a:pt x="115" y="211"/>
                        <a:pt x="115" y="211"/>
                        <a:pt x="115" y="211"/>
                      </a:cubicBezTo>
                      <a:cubicBezTo>
                        <a:pt x="115" y="211"/>
                        <a:pt x="115" y="211"/>
                        <a:pt x="115" y="211"/>
                      </a:cubicBezTo>
                      <a:cubicBezTo>
                        <a:pt x="116" y="211"/>
                        <a:pt x="116" y="211"/>
                        <a:pt x="116" y="211"/>
                      </a:cubicBezTo>
                      <a:cubicBezTo>
                        <a:pt x="116" y="211"/>
                        <a:pt x="116" y="211"/>
                        <a:pt x="116" y="211"/>
                      </a:cubicBezTo>
                      <a:cubicBezTo>
                        <a:pt x="116" y="211"/>
                        <a:pt x="116" y="211"/>
                        <a:pt x="117" y="211"/>
                      </a:cubicBezTo>
                      <a:cubicBezTo>
                        <a:pt x="117" y="211"/>
                        <a:pt x="117" y="211"/>
                        <a:pt x="117" y="211"/>
                      </a:cubicBezTo>
                      <a:cubicBezTo>
                        <a:pt x="117" y="211"/>
                        <a:pt x="117" y="211"/>
                        <a:pt x="117" y="211"/>
                      </a:cubicBezTo>
                      <a:cubicBezTo>
                        <a:pt x="118" y="210"/>
                        <a:pt x="118" y="210"/>
                        <a:pt x="118" y="210"/>
                      </a:cubicBezTo>
                      <a:cubicBezTo>
                        <a:pt x="118" y="210"/>
                        <a:pt x="118" y="210"/>
                        <a:pt x="118" y="209"/>
                      </a:cubicBezTo>
                      <a:cubicBezTo>
                        <a:pt x="118" y="209"/>
                        <a:pt x="118" y="209"/>
                        <a:pt x="118" y="209"/>
                      </a:cubicBezTo>
                      <a:cubicBezTo>
                        <a:pt x="118" y="209"/>
                        <a:pt x="118" y="209"/>
                        <a:pt x="118" y="209"/>
                      </a:cubicBezTo>
                      <a:cubicBezTo>
                        <a:pt x="119" y="209"/>
                        <a:pt x="119" y="209"/>
                        <a:pt x="119" y="209"/>
                      </a:cubicBezTo>
                      <a:cubicBezTo>
                        <a:pt x="119" y="209"/>
                        <a:pt x="119" y="209"/>
                        <a:pt x="119" y="209"/>
                      </a:cubicBezTo>
                      <a:cubicBezTo>
                        <a:pt x="119" y="209"/>
                        <a:pt x="119" y="209"/>
                        <a:pt x="119" y="209"/>
                      </a:cubicBezTo>
                      <a:cubicBezTo>
                        <a:pt x="119" y="209"/>
                        <a:pt x="119" y="209"/>
                        <a:pt x="119" y="209"/>
                      </a:cubicBezTo>
                      <a:cubicBezTo>
                        <a:pt x="119" y="209"/>
                        <a:pt x="119" y="208"/>
                        <a:pt x="119" y="208"/>
                      </a:cubicBezTo>
                      <a:cubicBezTo>
                        <a:pt x="119" y="208"/>
                        <a:pt x="119" y="208"/>
                        <a:pt x="119" y="208"/>
                      </a:cubicBezTo>
                      <a:cubicBezTo>
                        <a:pt x="119" y="208"/>
                        <a:pt x="119" y="208"/>
                        <a:pt x="119" y="208"/>
                      </a:cubicBezTo>
                      <a:cubicBezTo>
                        <a:pt x="119" y="208"/>
                        <a:pt x="119" y="208"/>
                        <a:pt x="119" y="208"/>
                      </a:cubicBezTo>
                      <a:cubicBezTo>
                        <a:pt x="119" y="208"/>
                        <a:pt x="119" y="208"/>
                        <a:pt x="119" y="208"/>
                      </a:cubicBezTo>
                      <a:cubicBezTo>
                        <a:pt x="119" y="208"/>
                        <a:pt x="119" y="208"/>
                        <a:pt x="119" y="208"/>
                      </a:cubicBezTo>
                      <a:cubicBezTo>
                        <a:pt x="118" y="208"/>
                        <a:pt x="118" y="208"/>
                        <a:pt x="118" y="208"/>
                      </a:cubicBezTo>
                      <a:cubicBezTo>
                        <a:pt x="118" y="208"/>
                        <a:pt x="118" y="208"/>
                        <a:pt x="118" y="208"/>
                      </a:cubicBezTo>
                      <a:cubicBezTo>
                        <a:pt x="118" y="208"/>
                        <a:pt x="118" y="208"/>
                        <a:pt x="118" y="208"/>
                      </a:cubicBezTo>
                      <a:cubicBezTo>
                        <a:pt x="118" y="208"/>
                        <a:pt x="118" y="208"/>
                        <a:pt x="118" y="208"/>
                      </a:cubicBezTo>
                      <a:cubicBezTo>
                        <a:pt x="118" y="208"/>
                        <a:pt x="118" y="208"/>
                        <a:pt x="118" y="208"/>
                      </a:cubicBezTo>
                      <a:cubicBezTo>
                        <a:pt x="118" y="208"/>
                        <a:pt x="118" y="208"/>
                        <a:pt x="118" y="208"/>
                      </a:cubicBezTo>
                      <a:cubicBezTo>
                        <a:pt x="119" y="207"/>
                        <a:pt x="119" y="207"/>
                        <a:pt x="119" y="207"/>
                      </a:cubicBezTo>
                      <a:cubicBezTo>
                        <a:pt x="119" y="207"/>
                        <a:pt x="119" y="207"/>
                        <a:pt x="119" y="207"/>
                      </a:cubicBezTo>
                      <a:cubicBezTo>
                        <a:pt x="119" y="207"/>
                        <a:pt x="119" y="207"/>
                        <a:pt x="119" y="207"/>
                      </a:cubicBezTo>
                      <a:cubicBezTo>
                        <a:pt x="119" y="207"/>
                        <a:pt x="119" y="207"/>
                        <a:pt x="119" y="207"/>
                      </a:cubicBezTo>
                      <a:cubicBezTo>
                        <a:pt x="119" y="207"/>
                        <a:pt x="119" y="207"/>
                        <a:pt x="119" y="207"/>
                      </a:cubicBezTo>
                      <a:cubicBezTo>
                        <a:pt x="119" y="207"/>
                        <a:pt x="119" y="206"/>
                        <a:pt x="119" y="206"/>
                      </a:cubicBezTo>
                      <a:cubicBezTo>
                        <a:pt x="119" y="206"/>
                        <a:pt x="119" y="206"/>
                        <a:pt x="119" y="206"/>
                      </a:cubicBezTo>
                      <a:cubicBezTo>
                        <a:pt x="119" y="206"/>
                        <a:pt x="119" y="206"/>
                        <a:pt x="119" y="206"/>
                      </a:cubicBezTo>
                      <a:cubicBezTo>
                        <a:pt x="119" y="206"/>
                        <a:pt x="119" y="206"/>
                        <a:pt x="119" y="206"/>
                      </a:cubicBezTo>
                      <a:cubicBezTo>
                        <a:pt x="119" y="206"/>
                        <a:pt x="119" y="206"/>
                        <a:pt x="119" y="206"/>
                      </a:cubicBezTo>
                      <a:cubicBezTo>
                        <a:pt x="119" y="206"/>
                        <a:pt x="119" y="206"/>
                        <a:pt x="119" y="206"/>
                      </a:cubicBezTo>
                      <a:cubicBezTo>
                        <a:pt x="119" y="206"/>
                        <a:pt x="119" y="206"/>
                        <a:pt x="119" y="205"/>
                      </a:cubicBezTo>
                      <a:cubicBezTo>
                        <a:pt x="119" y="205"/>
                        <a:pt x="119" y="205"/>
                        <a:pt x="119" y="205"/>
                      </a:cubicBezTo>
                      <a:cubicBezTo>
                        <a:pt x="119" y="205"/>
                        <a:pt x="119" y="205"/>
                        <a:pt x="119" y="205"/>
                      </a:cubicBezTo>
                      <a:cubicBezTo>
                        <a:pt x="119" y="205"/>
                        <a:pt x="119" y="205"/>
                        <a:pt x="119" y="205"/>
                      </a:cubicBezTo>
                      <a:cubicBezTo>
                        <a:pt x="119" y="205"/>
                        <a:pt x="119" y="205"/>
                        <a:pt x="119" y="205"/>
                      </a:cubicBezTo>
                      <a:cubicBezTo>
                        <a:pt x="119" y="205"/>
                        <a:pt x="119" y="205"/>
                        <a:pt x="119" y="205"/>
                      </a:cubicBezTo>
                      <a:cubicBezTo>
                        <a:pt x="119" y="205"/>
                        <a:pt x="119" y="205"/>
                        <a:pt x="119" y="204"/>
                      </a:cubicBezTo>
                      <a:cubicBezTo>
                        <a:pt x="119" y="204"/>
                        <a:pt x="119" y="204"/>
                        <a:pt x="119" y="204"/>
                      </a:cubicBezTo>
                      <a:cubicBezTo>
                        <a:pt x="120" y="204"/>
                        <a:pt x="120" y="204"/>
                        <a:pt x="120" y="204"/>
                      </a:cubicBezTo>
                      <a:cubicBezTo>
                        <a:pt x="120" y="203"/>
                        <a:pt x="120" y="203"/>
                        <a:pt x="120" y="203"/>
                      </a:cubicBezTo>
                      <a:cubicBezTo>
                        <a:pt x="120" y="203"/>
                        <a:pt x="120" y="203"/>
                        <a:pt x="120" y="203"/>
                      </a:cubicBezTo>
                      <a:cubicBezTo>
                        <a:pt x="120" y="203"/>
                        <a:pt x="120" y="203"/>
                        <a:pt x="120" y="203"/>
                      </a:cubicBezTo>
                      <a:cubicBezTo>
                        <a:pt x="120" y="203"/>
                        <a:pt x="120" y="203"/>
                        <a:pt x="120" y="203"/>
                      </a:cubicBezTo>
                      <a:cubicBezTo>
                        <a:pt x="120" y="203"/>
                        <a:pt x="120" y="202"/>
                        <a:pt x="120" y="202"/>
                      </a:cubicBezTo>
                      <a:cubicBezTo>
                        <a:pt x="120" y="202"/>
                        <a:pt x="119" y="202"/>
                        <a:pt x="119" y="202"/>
                      </a:cubicBezTo>
                      <a:cubicBezTo>
                        <a:pt x="119" y="202"/>
                        <a:pt x="119" y="202"/>
                        <a:pt x="119" y="202"/>
                      </a:cubicBezTo>
                      <a:cubicBezTo>
                        <a:pt x="119" y="202"/>
                        <a:pt x="119" y="201"/>
                        <a:pt x="119" y="201"/>
                      </a:cubicBezTo>
                      <a:cubicBezTo>
                        <a:pt x="120" y="201"/>
                        <a:pt x="120" y="201"/>
                        <a:pt x="120" y="201"/>
                      </a:cubicBezTo>
                      <a:cubicBezTo>
                        <a:pt x="120" y="201"/>
                        <a:pt x="120" y="201"/>
                        <a:pt x="120" y="201"/>
                      </a:cubicBezTo>
                      <a:cubicBezTo>
                        <a:pt x="120" y="201"/>
                        <a:pt x="120" y="201"/>
                        <a:pt x="120" y="201"/>
                      </a:cubicBezTo>
                      <a:cubicBezTo>
                        <a:pt x="120" y="201"/>
                        <a:pt x="120" y="201"/>
                        <a:pt x="120" y="201"/>
                      </a:cubicBezTo>
                      <a:cubicBezTo>
                        <a:pt x="120" y="201"/>
                        <a:pt x="120" y="201"/>
                        <a:pt x="120" y="201"/>
                      </a:cubicBezTo>
                      <a:cubicBezTo>
                        <a:pt x="120" y="201"/>
                        <a:pt x="120" y="201"/>
                        <a:pt x="120" y="201"/>
                      </a:cubicBezTo>
                      <a:cubicBezTo>
                        <a:pt x="120" y="201"/>
                        <a:pt x="120" y="200"/>
                        <a:pt x="120" y="200"/>
                      </a:cubicBezTo>
                      <a:cubicBezTo>
                        <a:pt x="120" y="200"/>
                        <a:pt x="120" y="200"/>
                        <a:pt x="120" y="200"/>
                      </a:cubicBezTo>
                      <a:cubicBezTo>
                        <a:pt x="120" y="200"/>
                        <a:pt x="120" y="200"/>
                        <a:pt x="120" y="199"/>
                      </a:cubicBezTo>
                      <a:cubicBezTo>
                        <a:pt x="120" y="199"/>
                        <a:pt x="120" y="199"/>
                        <a:pt x="120" y="199"/>
                      </a:cubicBezTo>
                      <a:cubicBezTo>
                        <a:pt x="120" y="199"/>
                        <a:pt x="120" y="199"/>
                        <a:pt x="120" y="199"/>
                      </a:cubicBezTo>
                      <a:cubicBezTo>
                        <a:pt x="120" y="199"/>
                        <a:pt x="120" y="199"/>
                        <a:pt x="120" y="199"/>
                      </a:cubicBezTo>
                      <a:cubicBezTo>
                        <a:pt x="120" y="199"/>
                        <a:pt x="120" y="199"/>
                        <a:pt x="120" y="199"/>
                      </a:cubicBezTo>
                      <a:cubicBezTo>
                        <a:pt x="120" y="199"/>
                        <a:pt x="120" y="199"/>
                        <a:pt x="120" y="199"/>
                      </a:cubicBezTo>
                      <a:cubicBezTo>
                        <a:pt x="120" y="199"/>
                        <a:pt x="120" y="199"/>
                        <a:pt x="120" y="199"/>
                      </a:cubicBezTo>
                      <a:cubicBezTo>
                        <a:pt x="120" y="199"/>
                        <a:pt x="120" y="198"/>
                        <a:pt x="120" y="198"/>
                      </a:cubicBezTo>
                      <a:cubicBezTo>
                        <a:pt x="120" y="198"/>
                        <a:pt x="120" y="198"/>
                        <a:pt x="120" y="198"/>
                      </a:cubicBezTo>
                      <a:cubicBezTo>
                        <a:pt x="120" y="198"/>
                        <a:pt x="120" y="198"/>
                        <a:pt x="120" y="198"/>
                      </a:cubicBezTo>
                      <a:cubicBezTo>
                        <a:pt x="120" y="198"/>
                        <a:pt x="120" y="198"/>
                        <a:pt x="120" y="198"/>
                      </a:cubicBezTo>
                      <a:cubicBezTo>
                        <a:pt x="120" y="198"/>
                        <a:pt x="120" y="198"/>
                        <a:pt x="120" y="198"/>
                      </a:cubicBezTo>
                      <a:cubicBezTo>
                        <a:pt x="120" y="197"/>
                        <a:pt x="120" y="197"/>
                        <a:pt x="120" y="197"/>
                      </a:cubicBezTo>
                      <a:cubicBezTo>
                        <a:pt x="120" y="197"/>
                        <a:pt x="120" y="197"/>
                        <a:pt x="120" y="197"/>
                      </a:cubicBezTo>
                      <a:cubicBezTo>
                        <a:pt x="120" y="197"/>
                        <a:pt x="120" y="197"/>
                        <a:pt x="120" y="197"/>
                      </a:cubicBezTo>
                      <a:cubicBezTo>
                        <a:pt x="120" y="197"/>
                        <a:pt x="120" y="197"/>
                        <a:pt x="120" y="197"/>
                      </a:cubicBezTo>
                      <a:cubicBezTo>
                        <a:pt x="120" y="197"/>
                        <a:pt x="120" y="197"/>
                        <a:pt x="120" y="197"/>
                      </a:cubicBezTo>
                      <a:cubicBezTo>
                        <a:pt x="120" y="197"/>
                        <a:pt x="120" y="197"/>
                        <a:pt x="120" y="197"/>
                      </a:cubicBezTo>
                      <a:cubicBezTo>
                        <a:pt x="120" y="196"/>
                        <a:pt x="120" y="196"/>
                        <a:pt x="120" y="196"/>
                      </a:cubicBezTo>
                      <a:cubicBezTo>
                        <a:pt x="120" y="196"/>
                        <a:pt x="120" y="196"/>
                        <a:pt x="120" y="196"/>
                      </a:cubicBezTo>
                      <a:cubicBezTo>
                        <a:pt x="120" y="196"/>
                        <a:pt x="120" y="196"/>
                        <a:pt x="120" y="196"/>
                      </a:cubicBezTo>
                      <a:cubicBezTo>
                        <a:pt x="120" y="196"/>
                        <a:pt x="120" y="196"/>
                        <a:pt x="120" y="196"/>
                      </a:cubicBezTo>
                      <a:cubicBezTo>
                        <a:pt x="120" y="196"/>
                        <a:pt x="120" y="196"/>
                        <a:pt x="120" y="196"/>
                      </a:cubicBezTo>
                      <a:cubicBezTo>
                        <a:pt x="120" y="196"/>
                        <a:pt x="120" y="196"/>
                        <a:pt x="120" y="195"/>
                      </a:cubicBezTo>
                      <a:cubicBezTo>
                        <a:pt x="120" y="195"/>
                        <a:pt x="120" y="195"/>
                        <a:pt x="120" y="195"/>
                      </a:cubicBezTo>
                      <a:cubicBezTo>
                        <a:pt x="120" y="195"/>
                        <a:pt x="120" y="195"/>
                        <a:pt x="120" y="195"/>
                      </a:cubicBezTo>
                      <a:cubicBezTo>
                        <a:pt x="120" y="195"/>
                        <a:pt x="120" y="195"/>
                        <a:pt x="120" y="195"/>
                      </a:cubicBezTo>
                      <a:cubicBezTo>
                        <a:pt x="120" y="195"/>
                        <a:pt x="120" y="195"/>
                        <a:pt x="120" y="195"/>
                      </a:cubicBezTo>
                      <a:cubicBezTo>
                        <a:pt x="120" y="195"/>
                        <a:pt x="120" y="195"/>
                        <a:pt x="120" y="195"/>
                      </a:cubicBezTo>
                      <a:cubicBezTo>
                        <a:pt x="120" y="195"/>
                        <a:pt x="120" y="195"/>
                        <a:pt x="120" y="195"/>
                      </a:cubicBezTo>
                      <a:cubicBezTo>
                        <a:pt x="120" y="195"/>
                        <a:pt x="120" y="195"/>
                        <a:pt x="120" y="195"/>
                      </a:cubicBezTo>
                      <a:cubicBezTo>
                        <a:pt x="119" y="194"/>
                        <a:pt x="119" y="194"/>
                        <a:pt x="119" y="194"/>
                      </a:cubicBezTo>
                      <a:cubicBezTo>
                        <a:pt x="119" y="194"/>
                        <a:pt x="119" y="194"/>
                        <a:pt x="119" y="194"/>
                      </a:cubicBezTo>
                      <a:cubicBezTo>
                        <a:pt x="119" y="194"/>
                        <a:pt x="119" y="194"/>
                        <a:pt x="119" y="194"/>
                      </a:cubicBezTo>
                      <a:cubicBezTo>
                        <a:pt x="119" y="194"/>
                        <a:pt x="119" y="194"/>
                        <a:pt x="119" y="194"/>
                      </a:cubicBezTo>
                      <a:cubicBezTo>
                        <a:pt x="119" y="194"/>
                        <a:pt x="119" y="194"/>
                        <a:pt x="119" y="194"/>
                      </a:cubicBezTo>
                      <a:cubicBezTo>
                        <a:pt x="119" y="194"/>
                        <a:pt x="119" y="193"/>
                        <a:pt x="119" y="193"/>
                      </a:cubicBezTo>
                      <a:cubicBezTo>
                        <a:pt x="119" y="193"/>
                        <a:pt x="119" y="193"/>
                        <a:pt x="119" y="193"/>
                      </a:cubicBezTo>
                      <a:cubicBezTo>
                        <a:pt x="119" y="193"/>
                        <a:pt x="119" y="193"/>
                        <a:pt x="119" y="193"/>
                      </a:cubicBezTo>
                      <a:cubicBezTo>
                        <a:pt x="119" y="193"/>
                        <a:pt x="119" y="193"/>
                        <a:pt x="119" y="193"/>
                      </a:cubicBezTo>
                      <a:cubicBezTo>
                        <a:pt x="119" y="193"/>
                        <a:pt x="119" y="193"/>
                        <a:pt x="119" y="193"/>
                      </a:cubicBezTo>
                      <a:cubicBezTo>
                        <a:pt x="119" y="193"/>
                        <a:pt x="119" y="193"/>
                        <a:pt x="119" y="193"/>
                      </a:cubicBezTo>
                      <a:cubicBezTo>
                        <a:pt x="119" y="193"/>
                        <a:pt x="119" y="193"/>
                        <a:pt x="119" y="193"/>
                      </a:cubicBezTo>
                      <a:cubicBezTo>
                        <a:pt x="119" y="193"/>
                        <a:pt x="119" y="193"/>
                        <a:pt x="119" y="193"/>
                      </a:cubicBezTo>
                      <a:cubicBezTo>
                        <a:pt x="119" y="193"/>
                        <a:pt x="119" y="193"/>
                        <a:pt x="119" y="193"/>
                      </a:cubicBezTo>
                      <a:cubicBezTo>
                        <a:pt x="119" y="193"/>
                        <a:pt x="119" y="193"/>
                        <a:pt x="119" y="193"/>
                      </a:cubicBezTo>
                      <a:cubicBezTo>
                        <a:pt x="119" y="193"/>
                        <a:pt x="119" y="193"/>
                        <a:pt x="119" y="193"/>
                      </a:cubicBezTo>
                      <a:cubicBezTo>
                        <a:pt x="119" y="193"/>
                        <a:pt x="119" y="193"/>
                        <a:pt x="119" y="193"/>
                      </a:cubicBezTo>
                      <a:cubicBezTo>
                        <a:pt x="119" y="193"/>
                        <a:pt x="119" y="193"/>
                        <a:pt x="119" y="193"/>
                      </a:cubicBezTo>
                      <a:cubicBezTo>
                        <a:pt x="119" y="193"/>
                        <a:pt x="119" y="193"/>
                        <a:pt x="119" y="193"/>
                      </a:cubicBezTo>
                      <a:cubicBezTo>
                        <a:pt x="119" y="193"/>
                        <a:pt x="119" y="193"/>
                        <a:pt x="119" y="193"/>
                      </a:cubicBezTo>
                      <a:cubicBezTo>
                        <a:pt x="119" y="193"/>
                        <a:pt x="119" y="193"/>
                        <a:pt x="119" y="193"/>
                      </a:cubicBezTo>
                      <a:cubicBezTo>
                        <a:pt x="119" y="193"/>
                        <a:pt x="119" y="193"/>
                        <a:pt x="119" y="193"/>
                      </a:cubicBezTo>
                      <a:cubicBezTo>
                        <a:pt x="119" y="193"/>
                        <a:pt x="119" y="193"/>
                        <a:pt x="119" y="193"/>
                      </a:cubicBezTo>
                      <a:cubicBezTo>
                        <a:pt x="119" y="192"/>
                        <a:pt x="119" y="192"/>
                        <a:pt x="119" y="192"/>
                      </a:cubicBezTo>
                      <a:cubicBezTo>
                        <a:pt x="119" y="192"/>
                        <a:pt x="119" y="192"/>
                        <a:pt x="119" y="192"/>
                      </a:cubicBezTo>
                      <a:cubicBezTo>
                        <a:pt x="119" y="192"/>
                        <a:pt x="119" y="192"/>
                        <a:pt x="119" y="192"/>
                      </a:cubicBezTo>
                      <a:cubicBezTo>
                        <a:pt x="119" y="192"/>
                        <a:pt x="119" y="192"/>
                        <a:pt x="119" y="192"/>
                      </a:cubicBezTo>
                      <a:cubicBezTo>
                        <a:pt x="119" y="192"/>
                        <a:pt x="119" y="192"/>
                        <a:pt x="119" y="192"/>
                      </a:cubicBezTo>
                      <a:cubicBezTo>
                        <a:pt x="119" y="192"/>
                        <a:pt x="119" y="192"/>
                        <a:pt x="119" y="192"/>
                      </a:cubicBezTo>
                      <a:cubicBezTo>
                        <a:pt x="119" y="191"/>
                        <a:pt x="119" y="191"/>
                        <a:pt x="119" y="191"/>
                      </a:cubicBezTo>
                      <a:cubicBezTo>
                        <a:pt x="119" y="191"/>
                        <a:pt x="119" y="191"/>
                        <a:pt x="119" y="191"/>
                      </a:cubicBezTo>
                      <a:cubicBezTo>
                        <a:pt x="119" y="191"/>
                        <a:pt x="119" y="191"/>
                        <a:pt x="119" y="191"/>
                      </a:cubicBezTo>
                      <a:cubicBezTo>
                        <a:pt x="119" y="191"/>
                        <a:pt x="119" y="190"/>
                        <a:pt x="120" y="190"/>
                      </a:cubicBezTo>
                      <a:cubicBezTo>
                        <a:pt x="120" y="190"/>
                        <a:pt x="120" y="190"/>
                        <a:pt x="120" y="190"/>
                      </a:cubicBezTo>
                      <a:cubicBezTo>
                        <a:pt x="120" y="191"/>
                        <a:pt x="120" y="191"/>
                        <a:pt x="120" y="191"/>
                      </a:cubicBezTo>
                      <a:cubicBezTo>
                        <a:pt x="120" y="191"/>
                        <a:pt x="120" y="191"/>
                        <a:pt x="120" y="191"/>
                      </a:cubicBezTo>
                      <a:cubicBezTo>
                        <a:pt x="120" y="191"/>
                        <a:pt x="120" y="191"/>
                        <a:pt x="120" y="191"/>
                      </a:cubicBezTo>
                      <a:cubicBezTo>
                        <a:pt x="120" y="191"/>
                        <a:pt x="120" y="191"/>
                        <a:pt x="120" y="191"/>
                      </a:cubicBezTo>
                      <a:cubicBezTo>
                        <a:pt x="120" y="191"/>
                        <a:pt x="120" y="191"/>
                        <a:pt x="120" y="191"/>
                      </a:cubicBezTo>
                      <a:cubicBezTo>
                        <a:pt x="120" y="191"/>
                        <a:pt x="120" y="191"/>
                        <a:pt x="120" y="191"/>
                      </a:cubicBezTo>
                      <a:cubicBezTo>
                        <a:pt x="120" y="191"/>
                        <a:pt x="120" y="191"/>
                        <a:pt x="120" y="191"/>
                      </a:cubicBezTo>
                      <a:cubicBezTo>
                        <a:pt x="120" y="191"/>
                        <a:pt x="120" y="191"/>
                        <a:pt x="120" y="191"/>
                      </a:cubicBezTo>
                      <a:cubicBezTo>
                        <a:pt x="120" y="191"/>
                        <a:pt x="120" y="191"/>
                        <a:pt x="120" y="191"/>
                      </a:cubicBezTo>
                      <a:cubicBezTo>
                        <a:pt x="120" y="191"/>
                        <a:pt x="120" y="191"/>
                        <a:pt x="120" y="191"/>
                      </a:cubicBezTo>
                      <a:cubicBezTo>
                        <a:pt x="121" y="191"/>
                        <a:pt x="121" y="190"/>
                        <a:pt x="121" y="190"/>
                      </a:cubicBezTo>
                      <a:cubicBezTo>
                        <a:pt x="121" y="190"/>
                        <a:pt x="121" y="190"/>
                        <a:pt x="121" y="190"/>
                      </a:cubicBezTo>
                      <a:cubicBezTo>
                        <a:pt x="121" y="190"/>
                        <a:pt x="121" y="190"/>
                        <a:pt x="121" y="190"/>
                      </a:cubicBezTo>
                      <a:cubicBezTo>
                        <a:pt x="121" y="189"/>
                        <a:pt x="121" y="189"/>
                        <a:pt x="121" y="189"/>
                      </a:cubicBezTo>
                      <a:cubicBezTo>
                        <a:pt x="121" y="189"/>
                        <a:pt x="121" y="189"/>
                        <a:pt x="121" y="189"/>
                      </a:cubicBezTo>
                      <a:cubicBezTo>
                        <a:pt x="121" y="189"/>
                        <a:pt x="121" y="189"/>
                        <a:pt x="121" y="189"/>
                      </a:cubicBezTo>
                      <a:cubicBezTo>
                        <a:pt x="121" y="189"/>
                        <a:pt x="121" y="189"/>
                        <a:pt x="121" y="189"/>
                      </a:cubicBezTo>
                      <a:cubicBezTo>
                        <a:pt x="121" y="188"/>
                        <a:pt x="121" y="188"/>
                        <a:pt x="121" y="188"/>
                      </a:cubicBezTo>
                      <a:cubicBezTo>
                        <a:pt x="121" y="188"/>
                        <a:pt x="121" y="188"/>
                        <a:pt x="121" y="188"/>
                      </a:cubicBezTo>
                      <a:cubicBezTo>
                        <a:pt x="121" y="188"/>
                        <a:pt x="121" y="188"/>
                        <a:pt x="121" y="188"/>
                      </a:cubicBezTo>
                      <a:cubicBezTo>
                        <a:pt x="121" y="188"/>
                        <a:pt x="121" y="188"/>
                        <a:pt x="121" y="188"/>
                      </a:cubicBezTo>
                      <a:cubicBezTo>
                        <a:pt x="121" y="188"/>
                        <a:pt x="121" y="188"/>
                        <a:pt x="121" y="188"/>
                      </a:cubicBezTo>
                      <a:cubicBezTo>
                        <a:pt x="121" y="187"/>
                        <a:pt x="121" y="187"/>
                        <a:pt x="122" y="187"/>
                      </a:cubicBezTo>
                      <a:cubicBezTo>
                        <a:pt x="122" y="187"/>
                        <a:pt x="122" y="187"/>
                        <a:pt x="122" y="187"/>
                      </a:cubicBezTo>
                      <a:cubicBezTo>
                        <a:pt x="122" y="187"/>
                        <a:pt x="122" y="187"/>
                        <a:pt x="122" y="187"/>
                      </a:cubicBezTo>
                      <a:cubicBezTo>
                        <a:pt x="122" y="187"/>
                        <a:pt x="122" y="187"/>
                        <a:pt x="122" y="187"/>
                      </a:cubicBezTo>
                      <a:cubicBezTo>
                        <a:pt x="122" y="187"/>
                        <a:pt x="122" y="187"/>
                        <a:pt x="122" y="187"/>
                      </a:cubicBezTo>
                      <a:cubicBezTo>
                        <a:pt x="122" y="187"/>
                        <a:pt x="122" y="187"/>
                        <a:pt x="122" y="187"/>
                      </a:cubicBezTo>
                      <a:cubicBezTo>
                        <a:pt x="122" y="187"/>
                        <a:pt x="122" y="187"/>
                        <a:pt x="122" y="187"/>
                      </a:cubicBezTo>
                      <a:cubicBezTo>
                        <a:pt x="122" y="187"/>
                        <a:pt x="122" y="187"/>
                        <a:pt x="122" y="186"/>
                      </a:cubicBezTo>
                      <a:cubicBezTo>
                        <a:pt x="122" y="186"/>
                        <a:pt x="122" y="186"/>
                        <a:pt x="122" y="186"/>
                      </a:cubicBezTo>
                      <a:cubicBezTo>
                        <a:pt x="122" y="186"/>
                        <a:pt x="122" y="186"/>
                        <a:pt x="123" y="186"/>
                      </a:cubicBezTo>
                      <a:cubicBezTo>
                        <a:pt x="123" y="186"/>
                        <a:pt x="123" y="186"/>
                        <a:pt x="123" y="186"/>
                      </a:cubicBezTo>
                      <a:cubicBezTo>
                        <a:pt x="123" y="186"/>
                        <a:pt x="123" y="186"/>
                        <a:pt x="123" y="186"/>
                      </a:cubicBezTo>
                      <a:cubicBezTo>
                        <a:pt x="123" y="185"/>
                        <a:pt x="123" y="185"/>
                        <a:pt x="123" y="185"/>
                      </a:cubicBezTo>
                      <a:cubicBezTo>
                        <a:pt x="123" y="185"/>
                        <a:pt x="123" y="185"/>
                        <a:pt x="123" y="185"/>
                      </a:cubicBezTo>
                      <a:cubicBezTo>
                        <a:pt x="123" y="185"/>
                        <a:pt x="123" y="185"/>
                        <a:pt x="123" y="185"/>
                      </a:cubicBezTo>
                      <a:cubicBezTo>
                        <a:pt x="123" y="185"/>
                        <a:pt x="123" y="185"/>
                        <a:pt x="123" y="185"/>
                      </a:cubicBezTo>
                      <a:cubicBezTo>
                        <a:pt x="123" y="184"/>
                        <a:pt x="123" y="184"/>
                        <a:pt x="123" y="184"/>
                      </a:cubicBezTo>
                      <a:cubicBezTo>
                        <a:pt x="123" y="184"/>
                        <a:pt x="123" y="184"/>
                        <a:pt x="123" y="184"/>
                      </a:cubicBezTo>
                      <a:cubicBezTo>
                        <a:pt x="124" y="184"/>
                        <a:pt x="124" y="184"/>
                        <a:pt x="124" y="184"/>
                      </a:cubicBezTo>
                      <a:cubicBezTo>
                        <a:pt x="124" y="184"/>
                        <a:pt x="124" y="184"/>
                        <a:pt x="124" y="184"/>
                      </a:cubicBezTo>
                      <a:cubicBezTo>
                        <a:pt x="124" y="184"/>
                        <a:pt x="124" y="184"/>
                        <a:pt x="124" y="184"/>
                      </a:cubicBezTo>
                      <a:cubicBezTo>
                        <a:pt x="124" y="184"/>
                        <a:pt x="124" y="184"/>
                        <a:pt x="124" y="184"/>
                      </a:cubicBezTo>
                      <a:cubicBezTo>
                        <a:pt x="124" y="184"/>
                        <a:pt x="124" y="184"/>
                        <a:pt x="124" y="183"/>
                      </a:cubicBezTo>
                      <a:cubicBezTo>
                        <a:pt x="124" y="183"/>
                        <a:pt x="124" y="183"/>
                        <a:pt x="124" y="183"/>
                      </a:cubicBezTo>
                      <a:cubicBezTo>
                        <a:pt x="124" y="183"/>
                        <a:pt x="124" y="183"/>
                        <a:pt x="124" y="183"/>
                      </a:cubicBezTo>
                      <a:cubicBezTo>
                        <a:pt x="124" y="182"/>
                        <a:pt x="124" y="182"/>
                        <a:pt x="124" y="182"/>
                      </a:cubicBezTo>
                      <a:cubicBezTo>
                        <a:pt x="124" y="182"/>
                        <a:pt x="124" y="182"/>
                        <a:pt x="124" y="182"/>
                      </a:cubicBezTo>
                      <a:cubicBezTo>
                        <a:pt x="124" y="182"/>
                        <a:pt x="124" y="182"/>
                        <a:pt x="124" y="182"/>
                      </a:cubicBezTo>
                      <a:cubicBezTo>
                        <a:pt x="124" y="182"/>
                        <a:pt x="124" y="182"/>
                        <a:pt x="124" y="181"/>
                      </a:cubicBezTo>
                      <a:cubicBezTo>
                        <a:pt x="124" y="181"/>
                        <a:pt x="124" y="181"/>
                        <a:pt x="124" y="181"/>
                      </a:cubicBezTo>
                      <a:cubicBezTo>
                        <a:pt x="124" y="181"/>
                        <a:pt x="124" y="181"/>
                        <a:pt x="124" y="181"/>
                      </a:cubicBezTo>
                      <a:cubicBezTo>
                        <a:pt x="124" y="181"/>
                        <a:pt x="124" y="181"/>
                        <a:pt x="124" y="181"/>
                      </a:cubicBezTo>
                      <a:cubicBezTo>
                        <a:pt x="124" y="181"/>
                        <a:pt x="124" y="181"/>
                        <a:pt x="124" y="181"/>
                      </a:cubicBezTo>
                      <a:cubicBezTo>
                        <a:pt x="124" y="181"/>
                        <a:pt x="124" y="181"/>
                        <a:pt x="124" y="181"/>
                      </a:cubicBezTo>
                      <a:cubicBezTo>
                        <a:pt x="125" y="180"/>
                        <a:pt x="124" y="180"/>
                        <a:pt x="124" y="180"/>
                      </a:cubicBezTo>
                      <a:cubicBezTo>
                        <a:pt x="124" y="180"/>
                        <a:pt x="124" y="180"/>
                        <a:pt x="124" y="180"/>
                      </a:cubicBezTo>
                      <a:cubicBezTo>
                        <a:pt x="124" y="180"/>
                        <a:pt x="124" y="180"/>
                        <a:pt x="124" y="179"/>
                      </a:cubicBezTo>
                      <a:close/>
                      <a:moveTo>
                        <a:pt x="74" y="65"/>
                      </a:move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4" y="64"/>
                        <a:pt x="75" y="64"/>
                        <a:pt x="75" y="64"/>
                      </a:cubicBezTo>
                      <a:cubicBezTo>
                        <a:pt x="75" y="64"/>
                        <a:pt x="75" y="64"/>
                        <a:pt x="75" y="64"/>
                      </a:cubicBezTo>
                      <a:cubicBezTo>
                        <a:pt x="75" y="64"/>
                        <a:pt x="75" y="64"/>
                        <a:pt x="75" y="64"/>
                      </a:cubicBezTo>
                      <a:cubicBezTo>
                        <a:pt x="75" y="64"/>
                        <a:pt x="75" y="64"/>
                        <a:pt x="75" y="64"/>
                      </a:cubicBezTo>
                      <a:cubicBezTo>
                        <a:pt x="75" y="64"/>
                        <a:pt x="75" y="64"/>
                        <a:pt x="75" y="64"/>
                      </a:cubicBezTo>
                      <a:cubicBezTo>
                        <a:pt x="75" y="64"/>
                        <a:pt x="75" y="64"/>
                        <a:pt x="75" y="64"/>
                      </a:cubicBezTo>
                      <a:cubicBezTo>
                        <a:pt x="75" y="64"/>
                        <a:pt x="75" y="64"/>
                        <a:pt x="75" y="64"/>
                      </a:cubicBezTo>
                      <a:cubicBezTo>
                        <a:pt x="75" y="64"/>
                        <a:pt x="75" y="64"/>
                        <a:pt x="75" y="64"/>
                      </a:cubicBezTo>
                      <a:cubicBezTo>
                        <a:pt x="75" y="64"/>
                        <a:pt x="75" y="64"/>
                        <a:pt x="75" y="64"/>
                      </a:cubicBezTo>
                      <a:cubicBezTo>
                        <a:pt x="75" y="64"/>
                        <a:pt x="76" y="64"/>
                        <a:pt x="76" y="64"/>
                      </a:cubicBezTo>
                      <a:cubicBezTo>
                        <a:pt x="76" y="64"/>
                        <a:pt x="76" y="64"/>
                        <a:pt x="76" y="64"/>
                      </a:cubicBezTo>
                      <a:cubicBezTo>
                        <a:pt x="76" y="64"/>
                        <a:pt x="76" y="64"/>
                        <a:pt x="76" y="64"/>
                      </a:cubicBezTo>
                      <a:cubicBezTo>
                        <a:pt x="76" y="64"/>
                        <a:pt x="76" y="64"/>
                        <a:pt x="76" y="64"/>
                      </a:cubicBezTo>
                      <a:cubicBezTo>
                        <a:pt x="76" y="64"/>
                        <a:pt x="76" y="64"/>
                        <a:pt x="76" y="64"/>
                      </a:cubicBezTo>
                      <a:cubicBezTo>
                        <a:pt x="76" y="64"/>
                        <a:pt x="76" y="64"/>
                        <a:pt x="76" y="64"/>
                      </a:cubicBezTo>
                      <a:cubicBezTo>
                        <a:pt x="76" y="64"/>
                        <a:pt x="76" y="64"/>
                        <a:pt x="76" y="64"/>
                      </a:cubicBezTo>
                      <a:cubicBezTo>
                        <a:pt x="76" y="64"/>
                        <a:pt x="76" y="64"/>
                        <a:pt x="76" y="64"/>
                      </a:cubicBezTo>
                      <a:cubicBezTo>
                        <a:pt x="76" y="64"/>
                        <a:pt x="76" y="64"/>
                        <a:pt x="76" y="64"/>
                      </a:cubicBezTo>
                      <a:cubicBezTo>
                        <a:pt x="76" y="63"/>
                        <a:pt x="76" y="63"/>
                        <a:pt x="76" y="63"/>
                      </a:cubicBezTo>
                      <a:cubicBezTo>
                        <a:pt x="76" y="63"/>
                        <a:pt x="76" y="63"/>
                        <a:pt x="76" y="63"/>
                      </a:cubicBezTo>
                      <a:cubicBezTo>
                        <a:pt x="76" y="63"/>
                        <a:pt x="76" y="63"/>
                        <a:pt x="76" y="63"/>
                      </a:cubicBezTo>
                      <a:cubicBezTo>
                        <a:pt x="77" y="64"/>
                        <a:pt x="76" y="64"/>
                        <a:pt x="76" y="64"/>
                      </a:cubicBezTo>
                      <a:cubicBezTo>
                        <a:pt x="76" y="64"/>
                        <a:pt x="76" y="64"/>
                        <a:pt x="76" y="64"/>
                      </a:cubicBezTo>
                      <a:cubicBezTo>
                        <a:pt x="76" y="64"/>
                        <a:pt x="76" y="64"/>
                        <a:pt x="76" y="64"/>
                      </a:cubicBezTo>
                      <a:cubicBezTo>
                        <a:pt x="76" y="64"/>
                        <a:pt x="76" y="64"/>
                        <a:pt x="76" y="64"/>
                      </a:cubicBezTo>
                      <a:cubicBezTo>
                        <a:pt x="76" y="64"/>
                        <a:pt x="76" y="64"/>
                        <a:pt x="77" y="64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7" y="64"/>
                        <a:pt x="77" y="63"/>
                        <a:pt x="77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ubicBezTo>
                        <a:pt x="78" y="63"/>
                        <a:pt x="78" y="63"/>
                        <a:pt x="78" y="64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8" y="64"/>
                        <a:pt x="79" y="64"/>
                      </a:cubicBezTo>
                      <a:cubicBezTo>
                        <a:pt x="79" y="64"/>
                        <a:pt x="79" y="64"/>
                        <a:pt x="79" y="64"/>
                      </a:cubicBezTo>
                      <a:cubicBezTo>
                        <a:pt x="79" y="64"/>
                        <a:pt x="79" y="64"/>
                        <a:pt x="79" y="64"/>
                      </a:cubicBezTo>
                      <a:cubicBezTo>
                        <a:pt x="79" y="64"/>
                        <a:pt x="79" y="64"/>
                        <a:pt x="79" y="65"/>
                      </a:cubicBezTo>
                      <a:cubicBezTo>
                        <a:pt x="79" y="65"/>
                        <a:pt x="79" y="65"/>
                        <a:pt x="79" y="65"/>
                      </a:cubicBezTo>
                      <a:cubicBezTo>
                        <a:pt x="79" y="65"/>
                        <a:pt x="79" y="65"/>
                        <a:pt x="79" y="65"/>
                      </a:cubicBezTo>
                      <a:cubicBezTo>
                        <a:pt x="79" y="65"/>
                        <a:pt x="79" y="65"/>
                        <a:pt x="79" y="65"/>
                      </a:cubicBezTo>
                      <a:cubicBezTo>
                        <a:pt x="79" y="65"/>
                        <a:pt x="79" y="65"/>
                        <a:pt x="79" y="65"/>
                      </a:cubicBezTo>
                      <a:cubicBezTo>
                        <a:pt x="79" y="66"/>
                        <a:pt x="79" y="66"/>
                        <a:pt x="79" y="66"/>
                      </a:cubicBezTo>
                      <a:cubicBezTo>
                        <a:pt x="79" y="66"/>
                        <a:pt x="79" y="66"/>
                        <a:pt x="79" y="66"/>
                      </a:cubicBezTo>
                      <a:cubicBezTo>
                        <a:pt x="79" y="66"/>
                        <a:pt x="79" y="66"/>
                        <a:pt x="79" y="66"/>
                      </a:cubicBezTo>
                      <a:cubicBezTo>
                        <a:pt x="79" y="66"/>
                        <a:pt x="79" y="65"/>
                        <a:pt x="80" y="65"/>
                      </a:cubicBezTo>
                      <a:cubicBezTo>
                        <a:pt x="80" y="65"/>
                        <a:pt x="80" y="66"/>
                        <a:pt x="80" y="66"/>
                      </a:cubicBezTo>
                      <a:cubicBezTo>
                        <a:pt x="80" y="66"/>
                        <a:pt x="80" y="66"/>
                        <a:pt x="80" y="66"/>
                      </a:cubicBezTo>
                      <a:cubicBezTo>
                        <a:pt x="80" y="66"/>
                        <a:pt x="80" y="66"/>
                        <a:pt x="80" y="66"/>
                      </a:cubicBezTo>
                      <a:cubicBezTo>
                        <a:pt x="80" y="66"/>
                        <a:pt x="80" y="66"/>
                        <a:pt x="80" y="66"/>
                      </a:cubicBezTo>
                      <a:cubicBezTo>
                        <a:pt x="80" y="66"/>
                        <a:pt x="80" y="66"/>
                        <a:pt x="79" y="66"/>
                      </a:cubicBezTo>
                      <a:cubicBezTo>
                        <a:pt x="79" y="66"/>
                        <a:pt x="79" y="66"/>
                        <a:pt x="79" y="66"/>
                      </a:cubicBezTo>
                      <a:cubicBezTo>
                        <a:pt x="79" y="67"/>
                        <a:pt x="79" y="67"/>
                        <a:pt x="79" y="67"/>
                      </a:cubicBezTo>
                      <a:cubicBezTo>
                        <a:pt x="79" y="67"/>
                        <a:pt x="79" y="67"/>
                        <a:pt x="79" y="67"/>
                      </a:cubicBezTo>
                      <a:cubicBezTo>
                        <a:pt x="79" y="67"/>
                        <a:pt x="79" y="67"/>
                        <a:pt x="79" y="67"/>
                      </a:cubicBezTo>
                      <a:cubicBezTo>
                        <a:pt x="79" y="67"/>
                        <a:pt x="79" y="67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9" y="69"/>
                        <a:pt x="79" y="69"/>
                        <a:pt x="79" y="69"/>
                      </a:cubicBezTo>
                      <a:cubicBezTo>
                        <a:pt x="79" y="69"/>
                        <a:pt x="79" y="69"/>
                        <a:pt x="79" y="69"/>
                      </a:cubicBezTo>
                      <a:cubicBezTo>
                        <a:pt x="79" y="69"/>
                        <a:pt x="79" y="69"/>
                        <a:pt x="79" y="69"/>
                      </a:cubicBezTo>
                      <a:cubicBezTo>
                        <a:pt x="79" y="69"/>
                        <a:pt x="79" y="69"/>
                        <a:pt x="79" y="69"/>
                      </a:cubicBezTo>
                      <a:cubicBezTo>
                        <a:pt x="79" y="69"/>
                        <a:pt x="79" y="69"/>
                        <a:pt x="79" y="70"/>
                      </a:cubicBezTo>
                      <a:cubicBezTo>
                        <a:pt x="79" y="70"/>
                        <a:pt x="79" y="70"/>
                        <a:pt x="79" y="70"/>
                      </a:cubicBezTo>
                      <a:cubicBezTo>
                        <a:pt x="79" y="70"/>
                        <a:pt x="79" y="70"/>
                        <a:pt x="79" y="70"/>
                      </a:cubicBezTo>
                      <a:cubicBezTo>
                        <a:pt x="79" y="70"/>
                        <a:pt x="79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0" y="70"/>
                        <a:pt x="80" y="70"/>
                        <a:pt x="81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1" y="70"/>
                        <a:pt x="82" y="70"/>
                        <a:pt x="82" y="70"/>
                      </a:cubicBezTo>
                      <a:cubicBezTo>
                        <a:pt x="82" y="70"/>
                        <a:pt x="82" y="70"/>
                        <a:pt x="82" y="70"/>
                      </a:cubicBezTo>
                      <a:cubicBezTo>
                        <a:pt x="82" y="70"/>
                        <a:pt x="82" y="70"/>
                        <a:pt x="82" y="70"/>
                      </a:cubicBezTo>
                      <a:cubicBezTo>
                        <a:pt x="82" y="70"/>
                        <a:pt x="82" y="70"/>
                        <a:pt x="82" y="71"/>
                      </a:cubicBezTo>
                      <a:cubicBezTo>
                        <a:pt x="82" y="71"/>
                        <a:pt x="82" y="71"/>
                        <a:pt x="82" y="71"/>
                      </a:cubicBezTo>
                      <a:cubicBezTo>
                        <a:pt x="82" y="71"/>
                        <a:pt x="82" y="71"/>
                        <a:pt x="82" y="71"/>
                      </a:cubicBezTo>
                      <a:cubicBezTo>
                        <a:pt x="82" y="71"/>
                        <a:pt x="82" y="71"/>
                        <a:pt x="82" y="71"/>
                      </a:cubicBezTo>
                      <a:cubicBezTo>
                        <a:pt x="82" y="71"/>
                        <a:pt x="82" y="71"/>
                        <a:pt x="82" y="71"/>
                      </a:cubicBezTo>
                      <a:cubicBezTo>
                        <a:pt x="82" y="72"/>
                        <a:pt x="82" y="72"/>
                        <a:pt x="82" y="72"/>
                      </a:cubicBezTo>
                      <a:cubicBezTo>
                        <a:pt x="82" y="72"/>
                        <a:pt x="82" y="72"/>
                        <a:pt x="82" y="72"/>
                      </a:cubicBezTo>
                      <a:cubicBezTo>
                        <a:pt x="82" y="72"/>
                        <a:pt x="82" y="72"/>
                        <a:pt x="82" y="72"/>
                      </a:cubicBezTo>
                      <a:cubicBezTo>
                        <a:pt x="82" y="72"/>
                        <a:pt x="82" y="72"/>
                        <a:pt x="82" y="72"/>
                      </a:cubicBezTo>
                      <a:cubicBezTo>
                        <a:pt x="82" y="72"/>
                        <a:pt x="82" y="72"/>
                        <a:pt x="82" y="72"/>
                      </a:cubicBezTo>
                      <a:cubicBezTo>
                        <a:pt x="82" y="72"/>
                        <a:pt x="82" y="72"/>
                        <a:pt x="82" y="72"/>
                      </a:cubicBezTo>
                      <a:cubicBezTo>
                        <a:pt x="82" y="73"/>
                        <a:pt x="82" y="73"/>
                        <a:pt x="82" y="73"/>
                      </a:cubicBezTo>
                      <a:cubicBezTo>
                        <a:pt x="82" y="73"/>
                        <a:pt x="82" y="73"/>
                        <a:pt x="82" y="73"/>
                      </a:cubicBezTo>
                      <a:cubicBezTo>
                        <a:pt x="82" y="73"/>
                        <a:pt x="82" y="73"/>
                        <a:pt x="82" y="73"/>
                      </a:cubicBezTo>
                      <a:cubicBezTo>
                        <a:pt x="82" y="73"/>
                        <a:pt x="82" y="73"/>
                        <a:pt x="82" y="73"/>
                      </a:cubicBezTo>
                      <a:cubicBezTo>
                        <a:pt x="82" y="73"/>
                        <a:pt x="82" y="73"/>
                        <a:pt x="82" y="73"/>
                      </a:cubicBezTo>
                      <a:cubicBezTo>
                        <a:pt x="82" y="73"/>
                        <a:pt x="82" y="73"/>
                        <a:pt x="82" y="73"/>
                      </a:cubicBezTo>
                      <a:cubicBezTo>
                        <a:pt x="82" y="73"/>
                        <a:pt x="82" y="73"/>
                        <a:pt x="82" y="73"/>
                      </a:cubicBezTo>
                      <a:cubicBezTo>
                        <a:pt x="82" y="73"/>
                        <a:pt x="82" y="73"/>
                        <a:pt x="82" y="73"/>
                      </a:cubicBezTo>
                      <a:cubicBezTo>
                        <a:pt x="82" y="73"/>
                        <a:pt x="82" y="73"/>
                        <a:pt x="82" y="73"/>
                      </a:cubicBezTo>
                      <a:cubicBezTo>
                        <a:pt x="82" y="73"/>
                        <a:pt x="82" y="73"/>
                        <a:pt x="82" y="73"/>
                      </a:cubicBezTo>
                      <a:cubicBezTo>
                        <a:pt x="82" y="73"/>
                        <a:pt x="82" y="73"/>
                        <a:pt x="82" y="73"/>
                      </a:cubicBezTo>
                      <a:cubicBezTo>
                        <a:pt x="82" y="73"/>
                        <a:pt x="82" y="73"/>
                        <a:pt x="82" y="73"/>
                      </a:cubicBezTo>
                      <a:cubicBezTo>
                        <a:pt x="82" y="73"/>
                        <a:pt x="82" y="73"/>
                        <a:pt x="82" y="73"/>
                      </a:cubicBezTo>
                      <a:cubicBezTo>
                        <a:pt x="82" y="73"/>
                        <a:pt x="82" y="73"/>
                        <a:pt x="82" y="73"/>
                      </a:cubicBezTo>
                      <a:cubicBezTo>
                        <a:pt x="82" y="73"/>
                        <a:pt x="82" y="73"/>
                        <a:pt x="82" y="73"/>
                      </a:cubicBezTo>
                      <a:cubicBezTo>
                        <a:pt x="82" y="73"/>
                        <a:pt x="82" y="73"/>
                        <a:pt x="82" y="73"/>
                      </a:cubicBezTo>
                      <a:cubicBezTo>
                        <a:pt x="82" y="73"/>
                        <a:pt x="82" y="73"/>
                        <a:pt x="82" y="73"/>
                      </a:cubicBezTo>
                      <a:cubicBezTo>
                        <a:pt x="82" y="73"/>
                        <a:pt x="82" y="73"/>
                        <a:pt x="82" y="73"/>
                      </a:cubicBezTo>
                      <a:cubicBezTo>
                        <a:pt x="82" y="73"/>
                        <a:pt x="82" y="74"/>
                        <a:pt x="82" y="74"/>
                      </a:cubicBezTo>
                      <a:cubicBezTo>
                        <a:pt x="82" y="74"/>
                        <a:pt x="82" y="74"/>
                        <a:pt x="82" y="74"/>
                      </a:cubicBezTo>
                      <a:cubicBezTo>
                        <a:pt x="82" y="74"/>
                        <a:pt x="81" y="74"/>
                        <a:pt x="81" y="74"/>
                      </a:cubicBezTo>
                      <a:cubicBezTo>
                        <a:pt x="81" y="74"/>
                        <a:pt x="81" y="74"/>
                        <a:pt x="81" y="74"/>
                      </a:cubicBezTo>
                      <a:cubicBezTo>
                        <a:pt x="81" y="74"/>
                        <a:pt x="81" y="74"/>
                        <a:pt x="81" y="73"/>
                      </a:cubicBezTo>
                      <a:cubicBezTo>
                        <a:pt x="81" y="73"/>
                        <a:pt x="81" y="73"/>
                        <a:pt x="81" y="73"/>
                      </a:cubicBezTo>
                      <a:cubicBezTo>
                        <a:pt x="81" y="73"/>
                        <a:pt x="81" y="73"/>
                        <a:pt x="81" y="73"/>
                      </a:cubicBezTo>
                      <a:cubicBezTo>
                        <a:pt x="81" y="73"/>
                        <a:pt x="81" y="73"/>
                        <a:pt x="81" y="73"/>
                      </a:cubicBezTo>
                      <a:cubicBezTo>
                        <a:pt x="81" y="73"/>
                        <a:pt x="81" y="73"/>
                        <a:pt x="81" y="73"/>
                      </a:cubicBezTo>
                      <a:cubicBezTo>
                        <a:pt x="81" y="73"/>
                        <a:pt x="81" y="73"/>
                        <a:pt x="81" y="73"/>
                      </a:cubicBezTo>
                      <a:cubicBezTo>
                        <a:pt x="81" y="73"/>
                        <a:pt x="81" y="73"/>
                        <a:pt x="81" y="73"/>
                      </a:cubicBezTo>
                      <a:cubicBezTo>
                        <a:pt x="81" y="73"/>
                        <a:pt x="81" y="73"/>
                        <a:pt x="81" y="73"/>
                      </a:cubicBezTo>
                      <a:cubicBezTo>
                        <a:pt x="81" y="73"/>
                        <a:pt x="81" y="73"/>
                        <a:pt x="81" y="73"/>
                      </a:cubicBezTo>
                      <a:cubicBezTo>
                        <a:pt x="81" y="73"/>
                        <a:pt x="81" y="72"/>
                        <a:pt x="81" y="72"/>
                      </a:cubicBezTo>
                      <a:cubicBezTo>
                        <a:pt x="81" y="72"/>
                        <a:pt x="81" y="72"/>
                        <a:pt x="81" y="72"/>
                      </a:cubicBezTo>
                      <a:cubicBezTo>
                        <a:pt x="81" y="72"/>
                        <a:pt x="81" y="72"/>
                        <a:pt x="81" y="72"/>
                      </a:cubicBezTo>
                      <a:cubicBezTo>
                        <a:pt x="81" y="72"/>
                        <a:pt x="81" y="72"/>
                        <a:pt x="80" y="72"/>
                      </a:cubicBezTo>
                      <a:cubicBezTo>
                        <a:pt x="80" y="72"/>
                        <a:pt x="80" y="72"/>
                        <a:pt x="80" y="72"/>
                      </a:cubicBezTo>
                      <a:cubicBezTo>
                        <a:pt x="80" y="72"/>
                        <a:pt x="80" y="72"/>
                        <a:pt x="80" y="72"/>
                      </a:cubicBezTo>
                      <a:cubicBezTo>
                        <a:pt x="80" y="72"/>
                        <a:pt x="80" y="72"/>
                        <a:pt x="80" y="72"/>
                      </a:cubicBezTo>
                      <a:cubicBezTo>
                        <a:pt x="80" y="72"/>
                        <a:pt x="80" y="72"/>
                        <a:pt x="80" y="72"/>
                      </a:cubicBezTo>
                      <a:cubicBezTo>
                        <a:pt x="80" y="72"/>
                        <a:pt x="80" y="72"/>
                        <a:pt x="80" y="72"/>
                      </a:cubicBezTo>
                      <a:cubicBezTo>
                        <a:pt x="80" y="72"/>
                        <a:pt x="80" y="72"/>
                        <a:pt x="80" y="72"/>
                      </a:cubicBezTo>
                      <a:cubicBezTo>
                        <a:pt x="80" y="72"/>
                        <a:pt x="80" y="72"/>
                        <a:pt x="80" y="72"/>
                      </a:cubicBezTo>
                      <a:cubicBezTo>
                        <a:pt x="80" y="72"/>
                        <a:pt x="80" y="73"/>
                        <a:pt x="80" y="73"/>
                      </a:cubicBezTo>
                      <a:cubicBezTo>
                        <a:pt x="80" y="73"/>
                        <a:pt x="80" y="73"/>
                        <a:pt x="80" y="73"/>
                      </a:cubicBezTo>
                      <a:cubicBezTo>
                        <a:pt x="80" y="73"/>
                        <a:pt x="80" y="73"/>
                        <a:pt x="80" y="73"/>
                      </a:cubicBezTo>
                      <a:cubicBezTo>
                        <a:pt x="80" y="73"/>
                        <a:pt x="80" y="73"/>
                        <a:pt x="80" y="73"/>
                      </a:cubicBezTo>
                      <a:cubicBezTo>
                        <a:pt x="80" y="73"/>
                        <a:pt x="80" y="73"/>
                        <a:pt x="80" y="73"/>
                      </a:cubicBezTo>
                      <a:cubicBezTo>
                        <a:pt x="80" y="73"/>
                        <a:pt x="80" y="73"/>
                        <a:pt x="80" y="73"/>
                      </a:cubicBezTo>
                      <a:cubicBezTo>
                        <a:pt x="80" y="73"/>
                        <a:pt x="80" y="73"/>
                        <a:pt x="80" y="73"/>
                      </a:cubicBezTo>
                      <a:cubicBezTo>
                        <a:pt x="80" y="73"/>
                        <a:pt x="80" y="74"/>
                        <a:pt x="80" y="74"/>
                      </a:cubicBezTo>
                      <a:cubicBezTo>
                        <a:pt x="80" y="74"/>
                        <a:pt x="80" y="74"/>
                        <a:pt x="80" y="74"/>
                      </a:cubicBezTo>
                      <a:cubicBezTo>
                        <a:pt x="80" y="74"/>
                        <a:pt x="80" y="74"/>
                        <a:pt x="80" y="74"/>
                      </a:cubicBezTo>
                      <a:cubicBezTo>
                        <a:pt x="80" y="74"/>
                        <a:pt x="80" y="74"/>
                        <a:pt x="80" y="74"/>
                      </a:cubicBezTo>
                      <a:cubicBezTo>
                        <a:pt x="80" y="74"/>
                        <a:pt x="80" y="74"/>
                        <a:pt x="79" y="74"/>
                      </a:cubicBezTo>
                      <a:cubicBezTo>
                        <a:pt x="79" y="74"/>
                        <a:pt x="79" y="74"/>
                        <a:pt x="79" y="74"/>
                      </a:cubicBezTo>
                      <a:cubicBezTo>
                        <a:pt x="79" y="74"/>
                        <a:pt x="79" y="74"/>
                        <a:pt x="79" y="74"/>
                      </a:cubicBezTo>
                      <a:cubicBezTo>
                        <a:pt x="79" y="74"/>
                        <a:pt x="79" y="74"/>
                        <a:pt x="79" y="74"/>
                      </a:cubicBezTo>
                      <a:cubicBezTo>
                        <a:pt x="79" y="74"/>
                        <a:pt x="79" y="74"/>
                        <a:pt x="79" y="75"/>
                      </a:cubicBezTo>
                      <a:cubicBezTo>
                        <a:pt x="79" y="75"/>
                        <a:pt x="79" y="75"/>
                        <a:pt x="79" y="75"/>
                      </a:cubicBezTo>
                      <a:cubicBezTo>
                        <a:pt x="78" y="75"/>
                        <a:pt x="78" y="75"/>
                        <a:pt x="78" y="75"/>
                      </a:cubicBezTo>
                      <a:cubicBezTo>
                        <a:pt x="78" y="75"/>
                        <a:pt x="78" y="75"/>
                        <a:pt x="78" y="75"/>
                      </a:cubicBezTo>
                      <a:cubicBezTo>
                        <a:pt x="78" y="75"/>
                        <a:pt x="78" y="75"/>
                        <a:pt x="78" y="75"/>
                      </a:cubicBezTo>
                      <a:cubicBezTo>
                        <a:pt x="78" y="76"/>
                        <a:pt x="78" y="76"/>
                        <a:pt x="78" y="76"/>
                      </a:cubicBezTo>
                      <a:cubicBezTo>
                        <a:pt x="78" y="76"/>
                        <a:pt x="78" y="76"/>
                        <a:pt x="78" y="76"/>
                      </a:cubicBezTo>
                      <a:cubicBezTo>
                        <a:pt x="77" y="76"/>
                        <a:pt x="77" y="76"/>
                        <a:pt x="77" y="76"/>
                      </a:cubicBezTo>
                      <a:cubicBezTo>
                        <a:pt x="77" y="76"/>
                        <a:pt x="77" y="76"/>
                        <a:pt x="77" y="76"/>
                      </a:cubicBezTo>
                      <a:cubicBezTo>
                        <a:pt x="77" y="76"/>
                        <a:pt x="77" y="76"/>
                        <a:pt x="77" y="76"/>
                      </a:cubicBezTo>
                      <a:cubicBezTo>
                        <a:pt x="77" y="76"/>
                        <a:pt x="77" y="76"/>
                        <a:pt x="77" y="76"/>
                      </a:cubicBezTo>
                      <a:cubicBezTo>
                        <a:pt x="77" y="76"/>
                        <a:pt x="77" y="76"/>
                        <a:pt x="77" y="76"/>
                      </a:cubicBezTo>
                      <a:cubicBezTo>
                        <a:pt x="77" y="76"/>
                        <a:pt x="77" y="76"/>
                        <a:pt x="77" y="76"/>
                      </a:cubicBezTo>
                      <a:cubicBezTo>
                        <a:pt x="77" y="76"/>
                        <a:pt x="77" y="75"/>
                        <a:pt x="77" y="75"/>
                      </a:cubicBezTo>
                      <a:cubicBezTo>
                        <a:pt x="77" y="75"/>
                        <a:pt x="77" y="75"/>
                        <a:pt x="77" y="75"/>
                      </a:cubicBezTo>
                      <a:cubicBezTo>
                        <a:pt x="77" y="75"/>
                        <a:pt x="77" y="75"/>
                        <a:pt x="77" y="75"/>
                      </a:cubicBezTo>
                      <a:cubicBezTo>
                        <a:pt x="77" y="75"/>
                        <a:pt x="77" y="75"/>
                        <a:pt x="77" y="74"/>
                      </a:cubicBezTo>
                      <a:cubicBezTo>
                        <a:pt x="77" y="74"/>
                        <a:pt x="77" y="74"/>
                        <a:pt x="77" y="74"/>
                      </a:cubicBezTo>
                      <a:cubicBezTo>
                        <a:pt x="77" y="74"/>
                        <a:pt x="77" y="74"/>
                        <a:pt x="77" y="74"/>
                      </a:cubicBezTo>
                      <a:cubicBezTo>
                        <a:pt x="77" y="74"/>
                        <a:pt x="77" y="74"/>
                        <a:pt x="77" y="74"/>
                      </a:cubicBezTo>
                      <a:cubicBezTo>
                        <a:pt x="77" y="74"/>
                        <a:pt x="77" y="75"/>
                        <a:pt x="77" y="75"/>
                      </a:cubicBezTo>
                      <a:cubicBezTo>
                        <a:pt x="76" y="75"/>
                        <a:pt x="76" y="75"/>
                        <a:pt x="76" y="75"/>
                      </a:cubicBezTo>
                      <a:cubicBezTo>
                        <a:pt x="76" y="75"/>
                        <a:pt x="76" y="75"/>
                        <a:pt x="76" y="75"/>
                      </a:cubicBezTo>
                      <a:cubicBezTo>
                        <a:pt x="76" y="75"/>
                        <a:pt x="76" y="75"/>
                        <a:pt x="76" y="75"/>
                      </a:cubicBezTo>
                      <a:cubicBezTo>
                        <a:pt x="76" y="75"/>
                        <a:pt x="76" y="75"/>
                        <a:pt x="76" y="75"/>
                      </a:cubicBezTo>
                      <a:cubicBezTo>
                        <a:pt x="76" y="75"/>
                        <a:pt x="75" y="75"/>
                        <a:pt x="75" y="75"/>
                      </a:cubicBezTo>
                      <a:cubicBezTo>
                        <a:pt x="75" y="75"/>
                        <a:pt x="75" y="75"/>
                        <a:pt x="75" y="75"/>
                      </a:cubicBezTo>
                      <a:cubicBezTo>
                        <a:pt x="75" y="75"/>
                        <a:pt x="76" y="75"/>
                        <a:pt x="76" y="75"/>
                      </a:cubicBezTo>
                      <a:cubicBezTo>
                        <a:pt x="76" y="75"/>
                        <a:pt x="76" y="74"/>
                        <a:pt x="76" y="74"/>
                      </a:cubicBezTo>
                      <a:cubicBezTo>
                        <a:pt x="76" y="74"/>
                        <a:pt x="76" y="74"/>
                        <a:pt x="76" y="74"/>
                      </a:cubicBezTo>
                      <a:cubicBezTo>
                        <a:pt x="76" y="74"/>
                        <a:pt x="76" y="74"/>
                        <a:pt x="76" y="74"/>
                      </a:cubicBezTo>
                      <a:cubicBezTo>
                        <a:pt x="77" y="74"/>
                        <a:pt x="77" y="74"/>
                        <a:pt x="77" y="74"/>
                      </a:cubicBezTo>
                      <a:cubicBezTo>
                        <a:pt x="77" y="74"/>
                        <a:pt x="77" y="74"/>
                        <a:pt x="77" y="74"/>
                      </a:cubicBezTo>
                      <a:cubicBezTo>
                        <a:pt x="77" y="74"/>
                        <a:pt x="77" y="74"/>
                        <a:pt x="77" y="74"/>
                      </a:cubicBezTo>
                      <a:cubicBezTo>
                        <a:pt x="77" y="74"/>
                        <a:pt x="77" y="73"/>
                        <a:pt x="77" y="73"/>
                      </a:cubicBezTo>
                      <a:cubicBezTo>
                        <a:pt x="77" y="73"/>
                        <a:pt x="77" y="73"/>
                        <a:pt x="77" y="73"/>
                      </a:cubicBezTo>
                      <a:cubicBezTo>
                        <a:pt x="77" y="73"/>
                        <a:pt x="77" y="73"/>
                        <a:pt x="77" y="73"/>
                      </a:cubicBezTo>
                      <a:cubicBezTo>
                        <a:pt x="78" y="73"/>
                        <a:pt x="78" y="73"/>
                        <a:pt x="78" y="73"/>
                      </a:cubicBezTo>
                      <a:cubicBezTo>
                        <a:pt x="78" y="73"/>
                        <a:pt x="78" y="73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1"/>
                        <a:pt x="78" y="71"/>
                        <a:pt x="78" y="71"/>
                      </a:cubicBezTo>
                      <a:cubicBezTo>
                        <a:pt x="78" y="71"/>
                        <a:pt x="78" y="71"/>
                        <a:pt x="78" y="71"/>
                      </a:cubicBezTo>
                      <a:cubicBezTo>
                        <a:pt x="78" y="71"/>
                        <a:pt x="78" y="71"/>
                        <a:pt x="78" y="71"/>
                      </a:cubicBezTo>
                      <a:cubicBezTo>
                        <a:pt x="78" y="71"/>
                        <a:pt x="78" y="71"/>
                        <a:pt x="78" y="71"/>
                      </a:cubicBezTo>
                      <a:cubicBezTo>
                        <a:pt x="78" y="71"/>
                        <a:pt x="78" y="71"/>
                        <a:pt x="78" y="71"/>
                      </a:cubicBezTo>
                      <a:cubicBezTo>
                        <a:pt x="78" y="71"/>
                        <a:pt x="78" y="71"/>
                        <a:pt x="78" y="71"/>
                      </a:cubicBezTo>
                      <a:cubicBezTo>
                        <a:pt x="78" y="71"/>
                        <a:pt x="78" y="71"/>
                        <a:pt x="78" y="71"/>
                      </a:cubicBezTo>
                      <a:cubicBezTo>
                        <a:pt x="78" y="71"/>
                        <a:pt x="78" y="71"/>
                        <a:pt x="78" y="71"/>
                      </a:cubicBezTo>
                      <a:cubicBezTo>
                        <a:pt x="78" y="71"/>
                        <a:pt x="78" y="71"/>
                        <a:pt x="78" y="71"/>
                      </a:cubicBezTo>
                      <a:cubicBezTo>
                        <a:pt x="78" y="71"/>
                        <a:pt x="78" y="71"/>
                        <a:pt x="78" y="71"/>
                      </a:cubicBezTo>
                      <a:cubicBezTo>
                        <a:pt x="78" y="71"/>
                        <a:pt x="78" y="71"/>
                        <a:pt x="78" y="71"/>
                      </a:cubicBezTo>
                      <a:cubicBezTo>
                        <a:pt x="78" y="71"/>
                        <a:pt x="78" y="71"/>
                        <a:pt x="78" y="71"/>
                      </a:cubicBezTo>
                      <a:cubicBezTo>
                        <a:pt x="78" y="71"/>
                        <a:pt x="78" y="71"/>
                        <a:pt x="78" y="71"/>
                      </a:cubicBezTo>
                      <a:cubicBezTo>
                        <a:pt x="78" y="71"/>
                        <a:pt x="78" y="71"/>
                        <a:pt x="78" y="71"/>
                      </a:cubicBezTo>
                      <a:cubicBezTo>
                        <a:pt x="78" y="71"/>
                        <a:pt x="78" y="71"/>
                        <a:pt x="78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0"/>
                        <a:pt x="77" y="70"/>
                        <a:pt x="77" y="70"/>
                      </a:cubicBezTo>
                      <a:cubicBezTo>
                        <a:pt x="77" y="70"/>
                        <a:pt x="77" y="70"/>
                        <a:pt x="77" y="70"/>
                      </a:cubicBezTo>
                      <a:cubicBezTo>
                        <a:pt x="77" y="70"/>
                        <a:pt x="77" y="70"/>
                        <a:pt x="77" y="70"/>
                      </a:cubicBezTo>
                      <a:cubicBezTo>
                        <a:pt x="77" y="70"/>
                        <a:pt x="77" y="70"/>
                        <a:pt x="77" y="70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6" y="71"/>
                        <a:pt x="76" y="71"/>
                        <a:pt x="76" y="71"/>
                      </a:cubicBezTo>
                      <a:cubicBezTo>
                        <a:pt x="76" y="71"/>
                        <a:pt x="76" y="71"/>
                        <a:pt x="76" y="71"/>
                      </a:cubicBezTo>
                      <a:cubicBezTo>
                        <a:pt x="76" y="71"/>
                        <a:pt x="76" y="71"/>
                        <a:pt x="76" y="71"/>
                      </a:cubicBezTo>
                      <a:cubicBezTo>
                        <a:pt x="76" y="71"/>
                        <a:pt x="76" y="71"/>
                        <a:pt x="76" y="71"/>
                      </a:cubicBezTo>
                      <a:cubicBezTo>
                        <a:pt x="76" y="71"/>
                        <a:pt x="76" y="71"/>
                        <a:pt x="76" y="71"/>
                      </a:cubicBezTo>
                      <a:cubicBezTo>
                        <a:pt x="76" y="71"/>
                        <a:pt x="76" y="71"/>
                        <a:pt x="76" y="71"/>
                      </a:cubicBezTo>
                      <a:cubicBezTo>
                        <a:pt x="76" y="71"/>
                        <a:pt x="76" y="71"/>
                        <a:pt x="76" y="71"/>
                      </a:cubicBezTo>
                      <a:cubicBezTo>
                        <a:pt x="76" y="71"/>
                        <a:pt x="76" y="71"/>
                        <a:pt x="76" y="71"/>
                      </a:cubicBezTo>
                      <a:cubicBezTo>
                        <a:pt x="76" y="71"/>
                        <a:pt x="76" y="71"/>
                        <a:pt x="76" y="71"/>
                      </a:cubicBezTo>
                      <a:cubicBezTo>
                        <a:pt x="75" y="72"/>
                        <a:pt x="75" y="72"/>
                        <a:pt x="75" y="72"/>
                      </a:cubicBezTo>
                      <a:cubicBezTo>
                        <a:pt x="75" y="72"/>
                        <a:pt x="75" y="72"/>
                        <a:pt x="75" y="72"/>
                      </a:cubicBezTo>
                      <a:cubicBezTo>
                        <a:pt x="75" y="72"/>
                        <a:pt x="75" y="72"/>
                        <a:pt x="75" y="72"/>
                      </a:cubicBezTo>
                      <a:cubicBezTo>
                        <a:pt x="75" y="72"/>
                        <a:pt x="75" y="72"/>
                        <a:pt x="75" y="72"/>
                      </a:cubicBezTo>
                      <a:cubicBezTo>
                        <a:pt x="75" y="72"/>
                        <a:pt x="75" y="72"/>
                        <a:pt x="75" y="72"/>
                      </a:cubicBezTo>
                      <a:cubicBezTo>
                        <a:pt x="75" y="72"/>
                        <a:pt x="75" y="72"/>
                        <a:pt x="75" y="72"/>
                      </a:cubicBezTo>
                      <a:cubicBezTo>
                        <a:pt x="75" y="72"/>
                        <a:pt x="75" y="72"/>
                        <a:pt x="75" y="72"/>
                      </a:cubicBezTo>
                      <a:cubicBezTo>
                        <a:pt x="75" y="72"/>
                        <a:pt x="75" y="72"/>
                        <a:pt x="75" y="72"/>
                      </a:cubicBezTo>
                      <a:cubicBezTo>
                        <a:pt x="75" y="72"/>
                        <a:pt x="75" y="72"/>
                        <a:pt x="75" y="72"/>
                      </a:cubicBezTo>
                      <a:cubicBezTo>
                        <a:pt x="75" y="72"/>
                        <a:pt x="75" y="72"/>
                        <a:pt x="75" y="72"/>
                      </a:cubicBezTo>
                      <a:cubicBezTo>
                        <a:pt x="75" y="72"/>
                        <a:pt x="75" y="72"/>
                        <a:pt x="75" y="72"/>
                      </a:cubicBezTo>
                      <a:cubicBezTo>
                        <a:pt x="75" y="72"/>
                        <a:pt x="75" y="72"/>
                        <a:pt x="75" y="72"/>
                      </a:cubicBezTo>
                      <a:cubicBezTo>
                        <a:pt x="75" y="72"/>
                        <a:pt x="75" y="72"/>
                        <a:pt x="75" y="72"/>
                      </a:cubicBezTo>
                      <a:cubicBezTo>
                        <a:pt x="75" y="72"/>
                        <a:pt x="75" y="72"/>
                        <a:pt x="75" y="72"/>
                      </a:cubicBezTo>
                      <a:cubicBezTo>
                        <a:pt x="75" y="72"/>
                        <a:pt x="75" y="72"/>
                        <a:pt x="75" y="72"/>
                      </a:cubicBezTo>
                      <a:cubicBezTo>
                        <a:pt x="75" y="72"/>
                        <a:pt x="75" y="72"/>
                        <a:pt x="75" y="72"/>
                      </a:cubicBezTo>
                      <a:cubicBezTo>
                        <a:pt x="74" y="72"/>
                        <a:pt x="74" y="72"/>
                        <a:pt x="74" y="72"/>
                      </a:cubicBezTo>
                      <a:cubicBezTo>
                        <a:pt x="74" y="72"/>
                        <a:pt x="74" y="72"/>
                        <a:pt x="74" y="72"/>
                      </a:cubicBezTo>
                      <a:cubicBezTo>
                        <a:pt x="74" y="72"/>
                        <a:pt x="74" y="73"/>
                        <a:pt x="73" y="73"/>
                      </a:cubicBezTo>
                      <a:cubicBezTo>
                        <a:pt x="73" y="73"/>
                        <a:pt x="73" y="73"/>
                        <a:pt x="73" y="74"/>
                      </a:cubicBezTo>
                      <a:cubicBezTo>
                        <a:pt x="73" y="74"/>
                        <a:pt x="73" y="74"/>
                        <a:pt x="73" y="74"/>
                      </a:cubicBezTo>
                      <a:cubicBezTo>
                        <a:pt x="72" y="74"/>
                        <a:pt x="72" y="74"/>
                        <a:pt x="72" y="75"/>
                      </a:cubicBezTo>
                      <a:cubicBezTo>
                        <a:pt x="72" y="75"/>
                        <a:pt x="72" y="75"/>
                        <a:pt x="72" y="75"/>
                      </a:cubicBezTo>
                      <a:cubicBezTo>
                        <a:pt x="72" y="76"/>
                        <a:pt x="72" y="76"/>
                        <a:pt x="71" y="76"/>
                      </a:cubicBezTo>
                      <a:cubicBezTo>
                        <a:pt x="71" y="77"/>
                        <a:pt x="71" y="77"/>
                        <a:pt x="71" y="77"/>
                      </a:cubicBezTo>
                      <a:cubicBezTo>
                        <a:pt x="71" y="77"/>
                        <a:pt x="71" y="77"/>
                        <a:pt x="70" y="77"/>
                      </a:cubicBezTo>
                      <a:cubicBezTo>
                        <a:pt x="70" y="77"/>
                        <a:pt x="70" y="78"/>
                        <a:pt x="70" y="78"/>
                      </a:cubicBezTo>
                      <a:cubicBezTo>
                        <a:pt x="70" y="78"/>
                        <a:pt x="70" y="78"/>
                        <a:pt x="69" y="79"/>
                      </a:cubicBezTo>
                      <a:cubicBezTo>
                        <a:pt x="69" y="79"/>
                        <a:pt x="69" y="79"/>
                        <a:pt x="69" y="79"/>
                      </a:cubicBezTo>
                      <a:cubicBezTo>
                        <a:pt x="69" y="79"/>
                        <a:pt x="69" y="79"/>
                        <a:pt x="69" y="79"/>
                      </a:cubicBezTo>
                      <a:cubicBezTo>
                        <a:pt x="68" y="79"/>
                        <a:pt x="68" y="78"/>
                        <a:pt x="68" y="78"/>
                      </a:cubicBezTo>
                      <a:cubicBezTo>
                        <a:pt x="69" y="78"/>
                        <a:pt x="69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9" y="77"/>
                        <a:pt x="69" y="76"/>
                        <a:pt x="69" y="76"/>
                      </a:cubicBezTo>
                      <a:cubicBezTo>
                        <a:pt x="70" y="76"/>
                        <a:pt x="70" y="76"/>
                        <a:pt x="70" y="75"/>
                      </a:cubicBezTo>
                      <a:cubicBezTo>
                        <a:pt x="70" y="75"/>
                        <a:pt x="70" y="75"/>
                        <a:pt x="70" y="75"/>
                      </a:cubicBezTo>
                      <a:cubicBezTo>
                        <a:pt x="70" y="75"/>
                        <a:pt x="70" y="75"/>
                        <a:pt x="70" y="74"/>
                      </a:cubicBezTo>
                      <a:cubicBezTo>
                        <a:pt x="70" y="74"/>
                        <a:pt x="71" y="74"/>
                        <a:pt x="71" y="74"/>
                      </a:cubicBez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3"/>
                        <a:pt x="71" y="73"/>
                        <a:pt x="72" y="73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2" y="73"/>
                        <a:pt x="72" y="72"/>
                        <a:pt x="72" y="72"/>
                      </a:cubicBezTo>
                      <a:cubicBezTo>
                        <a:pt x="72" y="72"/>
                        <a:pt x="72" y="72"/>
                        <a:pt x="72" y="72"/>
                      </a:cubicBezTo>
                      <a:cubicBezTo>
                        <a:pt x="72" y="72"/>
                        <a:pt x="72" y="72"/>
                        <a:pt x="72" y="72"/>
                      </a:cubicBezTo>
                      <a:cubicBezTo>
                        <a:pt x="72" y="72"/>
                        <a:pt x="72" y="72"/>
                        <a:pt x="72" y="72"/>
                      </a:cubicBezTo>
                      <a:cubicBezTo>
                        <a:pt x="72" y="72"/>
                        <a:pt x="72" y="72"/>
                        <a:pt x="72" y="72"/>
                      </a:cubicBezTo>
                      <a:cubicBezTo>
                        <a:pt x="72" y="72"/>
                        <a:pt x="72" y="72"/>
                        <a:pt x="72" y="72"/>
                      </a:cubicBezTo>
                      <a:cubicBezTo>
                        <a:pt x="72" y="72"/>
                        <a:pt x="72" y="72"/>
                        <a:pt x="72" y="72"/>
                      </a:cubicBezTo>
                      <a:cubicBezTo>
                        <a:pt x="72" y="72"/>
                        <a:pt x="72" y="72"/>
                        <a:pt x="72" y="72"/>
                      </a:cubicBezTo>
                      <a:cubicBezTo>
                        <a:pt x="72" y="72"/>
                        <a:pt x="71" y="72"/>
                        <a:pt x="71" y="72"/>
                      </a:cubicBezTo>
                      <a:cubicBezTo>
                        <a:pt x="71" y="72"/>
                        <a:pt x="71" y="73"/>
                        <a:pt x="71" y="73"/>
                      </a:cubicBezTo>
                      <a:cubicBezTo>
                        <a:pt x="71" y="73"/>
                        <a:pt x="71" y="73"/>
                        <a:pt x="71" y="73"/>
                      </a:cubicBezTo>
                      <a:cubicBezTo>
                        <a:pt x="71" y="73"/>
                        <a:pt x="71" y="73"/>
                        <a:pt x="71" y="73"/>
                      </a:cubicBezTo>
                      <a:cubicBezTo>
                        <a:pt x="71" y="73"/>
                        <a:pt x="71" y="73"/>
                        <a:pt x="71" y="72"/>
                      </a:cubicBezTo>
                      <a:cubicBezTo>
                        <a:pt x="71" y="72"/>
                        <a:pt x="71" y="72"/>
                        <a:pt x="71" y="72"/>
                      </a:cubicBezTo>
                      <a:cubicBezTo>
                        <a:pt x="71" y="72"/>
                        <a:pt x="71" y="72"/>
                        <a:pt x="71" y="72"/>
                      </a:cubicBezTo>
                      <a:cubicBezTo>
                        <a:pt x="71" y="72"/>
                        <a:pt x="71" y="72"/>
                        <a:pt x="72" y="72"/>
                      </a:cubicBezTo>
                      <a:cubicBezTo>
                        <a:pt x="72" y="72"/>
                        <a:pt x="72" y="72"/>
                        <a:pt x="72" y="72"/>
                      </a:cubicBezTo>
                      <a:cubicBezTo>
                        <a:pt x="72" y="72"/>
                        <a:pt x="72" y="72"/>
                        <a:pt x="72" y="72"/>
                      </a:cubicBezTo>
                      <a:cubicBezTo>
                        <a:pt x="72" y="72"/>
                        <a:pt x="72" y="71"/>
                        <a:pt x="72" y="71"/>
                      </a:cubicBezTo>
                      <a:cubicBezTo>
                        <a:pt x="72" y="71"/>
                        <a:pt x="72" y="71"/>
                        <a:pt x="72" y="71"/>
                      </a:cubicBezTo>
                      <a:cubicBezTo>
                        <a:pt x="73" y="71"/>
                        <a:pt x="73" y="71"/>
                        <a:pt x="73" y="71"/>
                      </a:cubicBezTo>
                      <a:cubicBezTo>
                        <a:pt x="73" y="71"/>
                        <a:pt x="73" y="71"/>
                        <a:pt x="73" y="71"/>
                      </a:cubicBezTo>
                      <a:cubicBezTo>
                        <a:pt x="73" y="71"/>
                        <a:pt x="73" y="71"/>
                        <a:pt x="73" y="71"/>
                      </a:cubicBezTo>
                      <a:cubicBezTo>
                        <a:pt x="73" y="71"/>
                        <a:pt x="73" y="71"/>
                        <a:pt x="73" y="71"/>
                      </a:cubicBezTo>
                      <a:cubicBezTo>
                        <a:pt x="73" y="71"/>
                        <a:pt x="73" y="71"/>
                        <a:pt x="73" y="71"/>
                      </a:cubicBezTo>
                      <a:cubicBezTo>
                        <a:pt x="73" y="71"/>
                        <a:pt x="73" y="71"/>
                        <a:pt x="73" y="71"/>
                      </a:cubicBezTo>
                      <a:cubicBezTo>
                        <a:pt x="74" y="71"/>
                        <a:pt x="74" y="70"/>
                        <a:pt x="74" y="70"/>
                      </a:cubicBezTo>
                      <a:cubicBezTo>
                        <a:pt x="74" y="70"/>
                        <a:pt x="74" y="70"/>
                        <a:pt x="74" y="70"/>
                      </a:cubicBezTo>
                      <a:cubicBezTo>
                        <a:pt x="74" y="70"/>
                        <a:pt x="74" y="70"/>
                        <a:pt x="74" y="70"/>
                      </a:cubicBezTo>
                      <a:cubicBezTo>
                        <a:pt x="74" y="70"/>
                        <a:pt x="74" y="70"/>
                        <a:pt x="74" y="70"/>
                      </a:cubicBezTo>
                      <a:cubicBezTo>
                        <a:pt x="74" y="70"/>
                        <a:pt x="74" y="70"/>
                        <a:pt x="74" y="70"/>
                      </a:cubicBezTo>
                      <a:cubicBezTo>
                        <a:pt x="74" y="70"/>
                        <a:pt x="74" y="70"/>
                        <a:pt x="74" y="70"/>
                      </a:cubicBezTo>
                      <a:cubicBezTo>
                        <a:pt x="74" y="70"/>
                        <a:pt x="74" y="70"/>
                        <a:pt x="74" y="70"/>
                      </a:cubicBezTo>
                      <a:cubicBezTo>
                        <a:pt x="74" y="70"/>
                        <a:pt x="74" y="70"/>
                        <a:pt x="74" y="70"/>
                      </a:cubicBezTo>
                      <a:cubicBezTo>
                        <a:pt x="74" y="70"/>
                        <a:pt x="74" y="70"/>
                        <a:pt x="74" y="70"/>
                      </a:cubicBezTo>
                      <a:cubicBezTo>
                        <a:pt x="74" y="70"/>
                        <a:pt x="74" y="70"/>
                        <a:pt x="74" y="70"/>
                      </a:cubicBezTo>
                      <a:cubicBezTo>
                        <a:pt x="74" y="70"/>
                        <a:pt x="74" y="70"/>
                        <a:pt x="74" y="70"/>
                      </a:cubicBezTo>
                      <a:cubicBezTo>
                        <a:pt x="74" y="70"/>
                        <a:pt x="74" y="70"/>
                        <a:pt x="74" y="70"/>
                      </a:cubicBezTo>
                      <a:cubicBezTo>
                        <a:pt x="74" y="70"/>
                        <a:pt x="74" y="70"/>
                        <a:pt x="74" y="70"/>
                      </a:cubicBezTo>
                      <a:cubicBezTo>
                        <a:pt x="74" y="70"/>
                        <a:pt x="74" y="70"/>
                        <a:pt x="74" y="70"/>
                      </a:cubicBezTo>
                      <a:cubicBezTo>
                        <a:pt x="74" y="70"/>
                        <a:pt x="74" y="70"/>
                        <a:pt x="74" y="70"/>
                      </a:cubicBezTo>
                      <a:cubicBezTo>
                        <a:pt x="74" y="70"/>
                        <a:pt x="75" y="70"/>
                        <a:pt x="75" y="70"/>
                      </a:cubicBezTo>
                      <a:cubicBezTo>
                        <a:pt x="75" y="70"/>
                        <a:pt x="75" y="70"/>
                        <a:pt x="75" y="70"/>
                      </a:cubicBezTo>
                      <a:cubicBezTo>
                        <a:pt x="75" y="70"/>
                        <a:pt x="75" y="70"/>
                        <a:pt x="75" y="70"/>
                      </a:cubicBezTo>
                      <a:cubicBezTo>
                        <a:pt x="75" y="70"/>
                        <a:pt x="75" y="70"/>
                        <a:pt x="75" y="70"/>
                      </a:cubicBezTo>
                      <a:cubicBezTo>
                        <a:pt x="75" y="70"/>
                        <a:pt x="75" y="70"/>
                        <a:pt x="75" y="70"/>
                      </a:cubicBezTo>
                      <a:cubicBezTo>
                        <a:pt x="75" y="70"/>
                        <a:pt x="75" y="70"/>
                        <a:pt x="75" y="70"/>
                      </a:cubicBezTo>
                      <a:cubicBezTo>
                        <a:pt x="75" y="70"/>
                        <a:pt x="76" y="70"/>
                        <a:pt x="76" y="70"/>
                      </a:cubicBezTo>
                      <a:cubicBezTo>
                        <a:pt x="76" y="70"/>
                        <a:pt x="76" y="70"/>
                        <a:pt x="76" y="70"/>
                      </a:cubicBezTo>
                      <a:cubicBezTo>
                        <a:pt x="76" y="70"/>
                        <a:pt x="76" y="70"/>
                        <a:pt x="76" y="70"/>
                      </a:cubicBezTo>
                      <a:cubicBezTo>
                        <a:pt x="76" y="70"/>
                        <a:pt x="76" y="70"/>
                        <a:pt x="76" y="70"/>
                      </a:cubicBezTo>
                      <a:cubicBezTo>
                        <a:pt x="76" y="70"/>
                        <a:pt x="76" y="70"/>
                        <a:pt x="76" y="70"/>
                      </a:cubicBezTo>
                      <a:cubicBezTo>
                        <a:pt x="76" y="70"/>
                        <a:pt x="76" y="70"/>
                        <a:pt x="76" y="70"/>
                      </a:cubicBezTo>
                      <a:cubicBezTo>
                        <a:pt x="76" y="70"/>
                        <a:pt x="76" y="70"/>
                        <a:pt x="76" y="70"/>
                      </a:cubicBezTo>
                      <a:cubicBezTo>
                        <a:pt x="76" y="70"/>
                        <a:pt x="77" y="70"/>
                        <a:pt x="77" y="70"/>
                      </a:cubicBezTo>
                      <a:cubicBezTo>
                        <a:pt x="77" y="70"/>
                        <a:pt x="77" y="70"/>
                        <a:pt x="77" y="70"/>
                      </a:cubicBezTo>
                      <a:cubicBezTo>
                        <a:pt x="77" y="70"/>
                        <a:pt x="77" y="70"/>
                        <a:pt x="77" y="70"/>
                      </a:cubicBezTo>
                      <a:cubicBezTo>
                        <a:pt x="77" y="70"/>
                        <a:pt x="77" y="70"/>
                        <a:pt x="77" y="70"/>
                      </a:cubicBezTo>
                      <a:cubicBezTo>
                        <a:pt x="77" y="70"/>
                        <a:pt x="77" y="70"/>
                        <a:pt x="77" y="70"/>
                      </a:cubicBezTo>
                      <a:cubicBezTo>
                        <a:pt x="77" y="70"/>
                        <a:pt x="77" y="70"/>
                        <a:pt x="77" y="70"/>
                      </a:cubicBezTo>
                      <a:cubicBezTo>
                        <a:pt x="77" y="70"/>
                        <a:pt x="77" y="70"/>
                        <a:pt x="77" y="70"/>
                      </a:cubicBezTo>
                      <a:cubicBezTo>
                        <a:pt x="78" y="70"/>
                        <a:pt x="78" y="70"/>
                        <a:pt x="78" y="70"/>
                      </a:cubicBezTo>
                      <a:cubicBezTo>
                        <a:pt x="78" y="70"/>
                        <a:pt x="78" y="70"/>
                        <a:pt x="78" y="70"/>
                      </a:cubicBezTo>
                      <a:cubicBezTo>
                        <a:pt x="78" y="70"/>
                        <a:pt x="78" y="70"/>
                        <a:pt x="78" y="70"/>
                      </a:cubicBezTo>
                      <a:cubicBezTo>
                        <a:pt x="78" y="70"/>
                        <a:pt x="78" y="70"/>
                        <a:pt x="78" y="70"/>
                      </a:cubicBezTo>
                      <a:cubicBezTo>
                        <a:pt x="78" y="70"/>
                        <a:pt x="78" y="70"/>
                        <a:pt x="78" y="70"/>
                      </a:cubicBezTo>
                      <a:cubicBezTo>
                        <a:pt x="78" y="70"/>
                        <a:pt x="78" y="70"/>
                        <a:pt x="78" y="70"/>
                      </a:cubicBezTo>
                      <a:cubicBezTo>
                        <a:pt x="78" y="70"/>
                        <a:pt x="78" y="70"/>
                        <a:pt x="78" y="70"/>
                      </a:cubicBezTo>
                      <a:cubicBezTo>
                        <a:pt x="78" y="70"/>
                        <a:pt x="78" y="70"/>
                        <a:pt x="78" y="70"/>
                      </a:cubicBezTo>
                      <a:cubicBezTo>
                        <a:pt x="78" y="70"/>
                        <a:pt x="78" y="70"/>
                        <a:pt x="78" y="70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8" y="69"/>
                        <a:pt x="78" y="68"/>
                        <a:pt x="78" y="68"/>
                      </a:cubicBezTo>
                      <a:cubicBezTo>
                        <a:pt x="78" y="68"/>
                        <a:pt x="78" y="68"/>
                        <a:pt x="78" y="68"/>
                      </a:cubicBezTo>
                      <a:cubicBezTo>
                        <a:pt x="78" y="68"/>
                        <a:pt x="78" y="68"/>
                        <a:pt x="78" y="68"/>
                      </a:cubicBezTo>
                      <a:cubicBezTo>
                        <a:pt x="78" y="68"/>
                        <a:pt x="78" y="68"/>
                        <a:pt x="78" y="68"/>
                      </a:cubicBezTo>
                      <a:cubicBezTo>
                        <a:pt x="78" y="68"/>
                        <a:pt x="78" y="68"/>
                        <a:pt x="78" y="68"/>
                      </a:cubicBezTo>
                      <a:cubicBezTo>
                        <a:pt x="78" y="68"/>
                        <a:pt x="78" y="68"/>
                        <a:pt x="78" y="68"/>
                      </a:cubicBezTo>
                      <a:cubicBezTo>
                        <a:pt x="78" y="68"/>
                        <a:pt x="77" y="68"/>
                        <a:pt x="77" y="68"/>
                      </a:cubicBezTo>
                      <a:cubicBezTo>
                        <a:pt x="77" y="68"/>
                        <a:pt x="77" y="68"/>
                        <a:pt x="77" y="68"/>
                      </a:cubicBezTo>
                      <a:cubicBezTo>
                        <a:pt x="77" y="68"/>
                        <a:pt x="77" y="68"/>
                        <a:pt x="77" y="68"/>
                      </a:cubicBezTo>
                      <a:cubicBezTo>
                        <a:pt x="77" y="68"/>
                        <a:pt x="77" y="68"/>
                        <a:pt x="77" y="68"/>
                      </a:cubicBezTo>
                      <a:cubicBezTo>
                        <a:pt x="77" y="68"/>
                        <a:pt x="77" y="68"/>
                        <a:pt x="77" y="68"/>
                      </a:cubicBezTo>
                      <a:cubicBezTo>
                        <a:pt x="77" y="68"/>
                        <a:pt x="77" y="68"/>
                        <a:pt x="77" y="68"/>
                      </a:cubicBezTo>
                      <a:cubicBezTo>
                        <a:pt x="77" y="68"/>
                        <a:pt x="77" y="68"/>
                        <a:pt x="77" y="68"/>
                      </a:cubicBezTo>
                      <a:cubicBezTo>
                        <a:pt x="77" y="68"/>
                        <a:pt x="77" y="68"/>
                        <a:pt x="77" y="68"/>
                      </a:cubicBezTo>
                      <a:cubicBezTo>
                        <a:pt x="77" y="68"/>
                        <a:pt x="77" y="68"/>
                        <a:pt x="77" y="68"/>
                      </a:cubicBezTo>
                      <a:cubicBezTo>
                        <a:pt x="77" y="68"/>
                        <a:pt x="76" y="68"/>
                        <a:pt x="76" y="68"/>
                      </a:cubicBezTo>
                      <a:cubicBezTo>
                        <a:pt x="76" y="68"/>
                        <a:pt x="76" y="68"/>
                        <a:pt x="76" y="68"/>
                      </a:cubicBezTo>
                      <a:cubicBezTo>
                        <a:pt x="76" y="68"/>
                        <a:pt x="76" y="68"/>
                        <a:pt x="76" y="68"/>
                      </a:cubicBezTo>
                      <a:cubicBezTo>
                        <a:pt x="76" y="68"/>
                        <a:pt x="76" y="68"/>
                        <a:pt x="76" y="68"/>
                      </a:cubicBezTo>
                      <a:cubicBezTo>
                        <a:pt x="76" y="68"/>
                        <a:pt x="76" y="68"/>
                        <a:pt x="76" y="68"/>
                      </a:cubicBezTo>
                      <a:cubicBezTo>
                        <a:pt x="76" y="68"/>
                        <a:pt x="76" y="68"/>
                        <a:pt x="76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7"/>
                        <a:pt x="75" y="67"/>
                      </a:cubicBezTo>
                      <a:cubicBezTo>
                        <a:pt x="75" y="67"/>
                        <a:pt x="75" y="67"/>
                        <a:pt x="75" y="67"/>
                      </a:cubicBezTo>
                      <a:cubicBezTo>
                        <a:pt x="75" y="67"/>
                        <a:pt x="75" y="67"/>
                        <a:pt x="75" y="67"/>
                      </a:cubicBezTo>
                      <a:cubicBezTo>
                        <a:pt x="75" y="67"/>
                        <a:pt x="75" y="67"/>
                        <a:pt x="75" y="67"/>
                      </a:cubicBezTo>
                      <a:cubicBezTo>
                        <a:pt x="75" y="67"/>
                        <a:pt x="75" y="67"/>
                        <a:pt x="75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5" y="67"/>
                      </a:cubicBezTo>
                      <a:cubicBezTo>
                        <a:pt x="75" y="67"/>
                        <a:pt x="75" y="67"/>
                        <a:pt x="75" y="67"/>
                      </a:cubicBezTo>
                      <a:cubicBezTo>
                        <a:pt x="75" y="67"/>
                        <a:pt x="75" y="66"/>
                        <a:pt x="75" y="66"/>
                      </a:cubicBezTo>
                      <a:cubicBezTo>
                        <a:pt x="75" y="66"/>
                        <a:pt x="76" y="66"/>
                        <a:pt x="76" y="66"/>
                      </a:cubicBezTo>
                      <a:cubicBezTo>
                        <a:pt x="76" y="66"/>
                        <a:pt x="75" y="66"/>
                        <a:pt x="75" y="66"/>
                      </a:cubicBezTo>
                      <a:cubicBezTo>
                        <a:pt x="75" y="66"/>
                        <a:pt x="75" y="66"/>
                        <a:pt x="75" y="66"/>
                      </a:cubicBezTo>
                      <a:cubicBezTo>
                        <a:pt x="75" y="66"/>
                        <a:pt x="75" y="66"/>
                        <a:pt x="75" y="66"/>
                      </a:cubicBezTo>
                      <a:cubicBezTo>
                        <a:pt x="74" y="66"/>
                        <a:pt x="74" y="66"/>
                        <a:pt x="74" y="66"/>
                      </a:cubicBezTo>
                      <a:cubicBezTo>
                        <a:pt x="74" y="66"/>
                        <a:pt x="74" y="66"/>
                        <a:pt x="74" y="66"/>
                      </a:cubicBezTo>
                      <a:cubicBezTo>
                        <a:pt x="74" y="66"/>
                        <a:pt x="74" y="67"/>
                        <a:pt x="74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2" y="67"/>
                        <a:pt x="72" y="67"/>
                        <a:pt x="72" y="67"/>
                      </a:cubicBezTo>
                      <a:cubicBezTo>
                        <a:pt x="72" y="67"/>
                        <a:pt x="71" y="67"/>
                        <a:pt x="71" y="67"/>
                      </a:cubicBezTo>
                      <a:cubicBezTo>
                        <a:pt x="71" y="67"/>
                        <a:pt x="71" y="67"/>
                        <a:pt x="71" y="67"/>
                      </a:cubicBezTo>
                      <a:cubicBezTo>
                        <a:pt x="71" y="67"/>
                        <a:pt x="71" y="68"/>
                        <a:pt x="71" y="68"/>
                      </a:cubicBezTo>
                      <a:cubicBezTo>
                        <a:pt x="71" y="68"/>
                        <a:pt x="71" y="68"/>
                        <a:pt x="71" y="68"/>
                      </a:cubicBezTo>
                      <a:cubicBezTo>
                        <a:pt x="71" y="68"/>
                        <a:pt x="71" y="68"/>
                        <a:pt x="71" y="68"/>
                      </a:cubicBezTo>
                      <a:cubicBezTo>
                        <a:pt x="71" y="68"/>
                        <a:pt x="71" y="68"/>
                        <a:pt x="71" y="68"/>
                      </a:cubicBezTo>
                      <a:cubicBezTo>
                        <a:pt x="71" y="68"/>
                        <a:pt x="71" y="68"/>
                        <a:pt x="71" y="68"/>
                      </a:cubicBezTo>
                      <a:cubicBezTo>
                        <a:pt x="71" y="68"/>
                        <a:pt x="71" y="68"/>
                        <a:pt x="71" y="68"/>
                      </a:cubicBezTo>
                      <a:cubicBezTo>
                        <a:pt x="71" y="67"/>
                        <a:pt x="71" y="67"/>
                        <a:pt x="71" y="67"/>
                      </a:cubicBezTo>
                      <a:cubicBezTo>
                        <a:pt x="71" y="67"/>
                        <a:pt x="71" y="67"/>
                        <a:pt x="71" y="67"/>
                      </a:cubicBezTo>
                      <a:cubicBezTo>
                        <a:pt x="71" y="67"/>
                        <a:pt x="71" y="67"/>
                        <a:pt x="71" y="67"/>
                      </a:cubicBezTo>
                      <a:cubicBezTo>
                        <a:pt x="71" y="67"/>
                        <a:pt x="71" y="67"/>
                        <a:pt x="71" y="67"/>
                      </a:cubicBezTo>
                      <a:cubicBezTo>
                        <a:pt x="71" y="67"/>
                        <a:pt x="71" y="67"/>
                        <a:pt x="70" y="67"/>
                      </a:cubicBezTo>
                      <a:cubicBezTo>
                        <a:pt x="70" y="67"/>
                        <a:pt x="70" y="67"/>
                        <a:pt x="70" y="67"/>
                      </a:cubicBezTo>
                      <a:cubicBezTo>
                        <a:pt x="70" y="67"/>
                        <a:pt x="70" y="67"/>
                        <a:pt x="70" y="67"/>
                      </a:cubicBezTo>
                      <a:cubicBezTo>
                        <a:pt x="70" y="67"/>
                        <a:pt x="70" y="67"/>
                        <a:pt x="70" y="67"/>
                      </a:cubicBezTo>
                      <a:cubicBezTo>
                        <a:pt x="70" y="67"/>
                        <a:pt x="69" y="67"/>
                        <a:pt x="69" y="67"/>
                      </a:cubicBezTo>
                      <a:cubicBezTo>
                        <a:pt x="69" y="67"/>
                        <a:pt x="69" y="67"/>
                        <a:pt x="69" y="67"/>
                      </a:cubicBezTo>
                      <a:cubicBezTo>
                        <a:pt x="69" y="67"/>
                        <a:pt x="70" y="67"/>
                        <a:pt x="70" y="67"/>
                      </a:cubicBezTo>
                      <a:cubicBezTo>
                        <a:pt x="70" y="67"/>
                        <a:pt x="70" y="67"/>
                        <a:pt x="70" y="67"/>
                      </a:cubicBezTo>
                      <a:cubicBezTo>
                        <a:pt x="70" y="67"/>
                        <a:pt x="70" y="66"/>
                        <a:pt x="71" y="66"/>
                      </a:cubicBezTo>
                      <a:cubicBezTo>
                        <a:pt x="71" y="66"/>
                        <a:pt x="71" y="66"/>
                        <a:pt x="71" y="66"/>
                      </a:cubicBezTo>
                      <a:cubicBezTo>
                        <a:pt x="71" y="66"/>
                        <a:pt x="72" y="66"/>
                        <a:pt x="72" y="66"/>
                      </a:cubicBezTo>
                      <a:cubicBezTo>
                        <a:pt x="72" y="66"/>
                        <a:pt x="72" y="65"/>
                        <a:pt x="72" y="65"/>
                      </a:cubicBezTo>
                      <a:cubicBezTo>
                        <a:pt x="72" y="65"/>
                        <a:pt x="72" y="65"/>
                        <a:pt x="73" y="65"/>
                      </a:cubicBezTo>
                      <a:cubicBezTo>
                        <a:pt x="73" y="65"/>
                        <a:pt x="73" y="65"/>
                        <a:pt x="73" y="65"/>
                      </a:cubicBezTo>
                      <a:cubicBezTo>
                        <a:pt x="73" y="65"/>
                        <a:pt x="73" y="65"/>
                        <a:pt x="73" y="65"/>
                      </a:cubicBezTo>
                      <a:cubicBezTo>
                        <a:pt x="73" y="65"/>
                        <a:pt x="73" y="65"/>
                        <a:pt x="73" y="65"/>
                      </a:cubicBezTo>
                      <a:cubicBezTo>
                        <a:pt x="73" y="65"/>
                        <a:pt x="73" y="65"/>
                        <a:pt x="73" y="65"/>
                      </a:cubicBezTo>
                      <a:cubicBezTo>
                        <a:pt x="73" y="65"/>
                        <a:pt x="73" y="65"/>
                        <a:pt x="73" y="65"/>
                      </a:cubicBezTo>
                      <a:cubicBezTo>
                        <a:pt x="73" y="65"/>
                        <a:pt x="73" y="65"/>
                        <a:pt x="73" y="65"/>
                      </a:cubicBezTo>
                      <a:cubicBezTo>
                        <a:pt x="73" y="65"/>
                        <a:pt x="73" y="65"/>
                        <a:pt x="73" y="65"/>
                      </a:cubicBezTo>
                      <a:cubicBezTo>
                        <a:pt x="73" y="65"/>
                        <a:pt x="73" y="65"/>
                        <a:pt x="73" y="65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lose/>
                      <a:moveTo>
                        <a:pt x="93" y="172"/>
                      </a:moveTo>
                      <a:cubicBezTo>
                        <a:pt x="93" y="172"/>
                        <a:pt x="93" y="172"/>
                        <a:pt x="93" y="172"/>
                      </a:cubicBezTo>
                      <a:cubicBezTo>
                        <a:pt x="93" y="172"/>
                        <a:pt x="93" y="172"/>
                        <a:pt x="93" y="172"/>
                      </a:cubicBezTo>
                      <a:cubicBezTo>
                        <a:pt x="93" y="173"/>
                        <a:pt x="92" y="173"/>
                        <a:pt x="92" y="173"/>
                      </a:cubicBezTo>
                      <a:cubicBezTo>
                        <a:pt x="92" y="173"/>
                        <a:pt x="92" y="173"/>
                        <a:pt x="92" y="173"/>
                      </a:cubicBezTo>
                      <a:cubicBezTo>
                        <a:pt x="92" y="173"/>
                        <a:pt x="93" y="172"/>
                        <a:pt x="93" y="1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52" name="Freeform 156">
                  <a:extLst>
                    <a:ext uri="{FF2B5EF4-FFF2-40B4-BE49-F238E27FC236}">
                      <a16:creationId xmlns:a16="http://schemas.microsoft.com/office/drawing/2014/main" id="{F73A4F9F-E40E-1745-9EDE-D465D9C7C3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6" y="2636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1 w 1"/>
                    <a:gd name="T15" fmla="*/ 0 h 1"/>
                    <a:gd name="T16" fmla="*/ 1 w 1"/>
                    <a:gd name="T17" fmla="*/ 1 h 1"/>
                    <a:gd name="T18" fmla="*/ 1 w 1"/>
                    <a:gd name="T19" fmla="*/ 1 h 1"/>
                    <a:gd name="T20" fmla="*/ 1 w 1"/>
                    <a:gd name="T21" fmla="*/ 1 h 1"/>
                    <a:gd name="T22" fmla="*/ 1 w 1"/>
                    <a:gd name="T23" fmla="*/ 1 h 1"/>
                    <a:gd name="T24" fmla="*/ 1 w 1"/>
                    <a:gd name="T25" fmla="*/ 1 h 1"/>
                    <a:gd name="T26" fmla="*/ 1 w 1"/>
                    <a:gd name="T27" fmla="*/ 1 h 1"/>
                    <a:gd name="T28" fmla="*/ 1 w 1"/>
                    <a:gd name="T29" fmla="*/ 1 h 1"/>
                    <a:gd name="T30" fmla="*/ 1 w 1"/>
                    <a:gd name="T31" fmla="*/ 1 h 1"/>
                    <a:gd name="T32" fmla="*/ 1 w 1"/>
                    <a:gd name="T33" fmla="*/ 1 h 1"/>
                    <a:gd name="T34" fmla="*/ 1 w 1"/>
                    <a:gd name="T35" fmla="*/ 1 h 1"/>
                    <a:gd name="T36" fmla="*/ 1 w 1"/>
                    <a:gd name="T37" fmla="*/ 1 h 1"/>
                    <a:gd name="T38" fmla="*/ 1 w 1"/>
                    <a:gd name="T39" fmla="*/ 0 h 1"/>
                    <a:gd name="T40" fmla="*/ 1 w 1"/>
                    <a:gd name="T4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53" name="Freeform 157">
                  <a:extLst>
                    <a:ext uri="{FF2B5EF4-FFF2-40B4-BE49-F238E27FC236}">
                      <a16:creationId xmlns:a16="http://schemas.microsoft.com/office/drawing/2014/main" id="{1333B697-B08C-1B4E-9993-FEA74D6E4C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1" y="2643"/>
                  <a:ext cx="27" cy="14"/>
                </a:xfrm>
                <a:custGeom>
                  <a:avLst/>
                  <a:gdLst>
                    <a:gd name="T0" fmla="*/ 12 w 15"/>
                    <a:gd name="T1" fmla="*/ 7 h 8"/>
                    <a:gd name="T2" fmla="*/ 12 w 15"/>
                    <a:gd name="T3" fmla="*/ 7 h 8"/>
                    <a:gd name="T4" fmla="*/ 12 w 15"/>
                    <a:gd name="T5" fmla="*/ 7 h 8"/>
                    <a:gd name="T6" fmla="*/ 13 w 15"/>
                    <a:gd name="T7" fmla="*/ 7 h 8"/>
                    <a:gd name="T8" fmla="*/ 13 w 15"/>
                    <a:gd name="T9" fmla="*/ 7 h 8"/>
                    <a:gd name="T10" fmla="*/ 14 w 15"/>
                    <a:gd name="T11" fmla="*/ 7 h 8"/>
                    <a:gd name="T12" fmla="*/ 14 w 15"/>
                    <a:gd name="T13" fmla="*/ 7 h 8"/>
                    <a:gd name="T14" fmla="*/ 15 w 15"/>
                    <a:gd name="T15" fmla="*/ 7 h 8"/>
                    <a:gd name="T16" fmla="*/ 15 w 15"/>
                    <a:gd name="T17" fmla="*/ 7 h 8"/>
                    <a:gd name="T18" fmla="*/ 14 w 15"/>
                    <a:gd name="T19" fmla="*/ 6 h 8"/>
                    <a:gd name="T20" fmla="*/ 13 w 15"/>
                    <a:gd name="T21" fmla="*/ 5 h 8"/>
                    <a:gd name="T22" fmla="*/ 13 w 15"/>
                    <a:gd name="T23" fmla="*/ 5 h 8"/>
                    <a:gd name="T24" fmla="*/ 12 w 15"/>
                    <a:gd name="T25" fmla="*/ 5 h 8"/>
                    <a:gd name="T26" fmla="*/ 12 w 15"/>
                    <a:gd name="T27" fmla="*/ 4 h 8"/>
                    <a:gd name="T28" fmla="*/ 12 w 15"/>
                    <a:gd name="T29" fmla="*/ 4 h 8"/>
                    <a:gd name="T30" fmla="*/ 11 w 15"/>
                    <a:gd name="T31" fmla="*/ 3 h 8"/>
                    <a:gd name="T32" fmla="*/ 11 w 15"/>
                    <a:gd name="T33" fmla="*/ 3 h 8"/>
                    <a:gd name="T34" fmla="*/ 11 w 15"/>
                    <a:gd name="T35" fmla="*/ 3 h 8"/>
                    <a:gd name="T36" fmla="*/ 10 w 15"/>
                    <a:gd name="T37" fmla="*/ 3 h 8"/>
                    <a:gd name="T38" fmla="*/ 10 w 15"/>
                    <a:gd name="T39" fmla="*/ 2 h 8"/>
                    <a:gd name="T40" fmla="*/ 9 w 15"/>
                    <a:gd name="T41" fmla="*/ 1 h 8"/>
                    <a:gd name="T42" fmla="*/ 8 w 15"/>
                    <a:gd name="T43" fmla="*/ 1 h 8"/>
                    <a:gd name="T44" fmla="*/ 8 w 15"/>
                    <a:gd name="T45" fmla="*/ 0 h 8"/>
                    <a:gd name="T46" fmla="*/ 7 w 15"/>
                    <a:gd name="T47" fmla="*/ 0 h 8"/>
                    <a:gd name="T48" fmla="*/ 6 w 15"/>
                    <a:gd name="T49" fmla="*/ 0 h 8"/>
                    <a:gd name="T50" fmla="*/ 6 w 15"/>
                    <a:gd name="T51" fmla="*/ 0 h 8"/>
                    <a:gd name="T52" fmla="*/ 6 w 15"/>
                    <a:gd name="T53" fmla="*/ 0 h 8"/>
                    <a:gd name="T54" fmla="*/ 5 w 15"/>
                    <a:gd name="T55" fmla="*/ 0 h 8"/>
                    <a:gd name="T56" fmla="*/ 4 w 15"/>
                    <a:gd name="T57" fmla="*/ 0 h 8"/>
                    <a:gd name="T58" fmla="*/ 3 w 15"/>
                    <a:gd name="T59" fmla="*/ 0 h 8"/>
                    <a:gd name="T60" fmla="*/ 2 w 15"/>
                    <a:gd name="T61" fmla="*/ 1 h 8"/>
                    <a:gd name="T62" fmla="*/ 1 w 15"/>
                    <a:gd name="T63" fmla="*/ 2 h 8"/>
                    <a:gd name="T64" fmla="*/ 1 w 15"/>
                    <a:gd name="T65" fmla="*/ 2 h 8"/>
                    <a:gd name="T66" fmla="*/ 1 w 15"/>
                    <a:gd name="T67" fmla="*/ 2 h 8"/>
                    <a:gd name="T68" fmla="*/ 0 w 15"/>
                    <a:gd name="T69" fmla="*/ 2 h 8"/>
                    <a:gd name="T70" fmla="*/ 1 w 15"/>
                    <a:gd name="T71" fmla="*/ 2 h 8"/>
                    <a:gd name="T72" fmla="*/ 1 w 15"/>
                    <a:gd name="T73" fmla="*/ 3 h 8"/>
                    <a:gd name="T74" fmla="*/ 1 w 15"/>
                    <a:gd name="T75" fmla="*/ 2 h 8"/>
                    <a:gd name="T76" fmla="*/ 2 w 15"/>
                    <a:gd name="T77" fmla="*/ 2 h 8"/>
                    <a:gd name="T78" fmla="*/ 4 w 15"/>
                    <a:gd name="T79" fmla="*/ 1 h 8"/>
                    <a:gd name="T80" fmla="*/ 4 w 15"/>
                    <a:gd name="T81" fmla="*/ 1 h 8"/>
                    <a:gd name="T82" fmla="*/ 5 w 15"/>
                    <a:gd name="T83" fmla="*/ 1 h 8"/>
                    <a:gd name="T84" fmla="*/ 5 w 15"/>
                    <a:gd name="T85" fmla="*/ 1 h 8"/>
                    <a:gd name="T86" fmla="*/ 5 w 15"/>
                    <a:gd name="T87" fmla="*/ 1 h 8"/>
                    <a:gd name="T88" fmla="*/ 5 w 15"/>
                    <a:gd name="T89" fmla="*/ 2 h 8"/>
                    <a:gd name="T90" fmla="*/ 5 w 15"/>
                    <a:gd name="T91" fmla="*/ 2 h 8"/>
                    <a:gd name="T92" fmla="*/ 6 w 15"/>
                    <a:gd name="T93" fmla="*/ 2 h 8"/>
                    <a:gd name="T94" fmla="*/ 6 w 15"/>
                    <a:gd name="T95" fmla="*/ 3 h 8"/>
                    <a:gd name="T96" fmla="*/ 7 w 15"/>
                    <a:gd name="T97" fmla="*/ 3 h 8"/>
                    <a:gd name="T98" fmla="*/ 7 w 15"/>
                    <a:gd name="T99" fmla="*/ 3 h 8"/>
                    <a:gd name="T100" fmla="*/ 8 w 15"/>
                    <a:gd name="T101" fmla="*/ 4 h 8"/>
                    <a:gd name="T102" fmla="*/ 8 w 15"/>
                    <a:gd name="T103" fmla="*/ 4 h 8"/>
                    <a:gd name="T104" fmla="*/ 9 w 15"/>
                    <a:gd name="T105" fmla="*/ 4 h 8"/>
                    <a:gd name="T106" fmla="*/ 9 w 15"/>
                    <a:gd name="T107" fmla="*/ 4 h 8"/>
                    <a:gd name="T108" fmla="*/ 9 w 15"/>
                    <a:gd name="T109" fmla="*/ 4 h 8"/>
                    <a:gd name="T110" fmla="*/ 10 w 15"/>
                    <a:gd name="T111" fmla="*/ 6 h 8"/>
                    <a:gd name="T112" fmla="*/ 11 w 15"/>
                    <a:gd name="T113" fmla="*/ 6 h 8"/>
                    <a:gd name="T114" fmla="*/ 10 w 15"/>
                    <a:gd name="T115" fmla="*/ 7 h 8"/>
                    <a:gd name="T116" fmla="*/ 10 w 15"/>
                    <a:gd name="T117" fmla="*/ 7 h 8"/>
                    <a:gd name="T118" fmla="*/ 10 w 15"/>
                    <a:gd name="T119" fmla="*/ 7 h 8"/>
                    <a:gd name="T120" fmla="*/ 10 w 15"/>
                    <a:gd name="T121" fmla="*/ 7 h 8"/>
                    <a:gd name="T122" fmla="*/ 11 w 15"/>
                    <a:gd name="T123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5" h="8">
                      <a:moveTo>
                        <a:pt x="11" y="7"/>
                      </a:move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3" y="6"/>
                      </a:cubicBezTo>
                      <a:cubicBezTo>
                        <a:pt x="13" y="6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9" y="2"/>
                      </a:cubicBezTo>
                      <a:cubicBezTo>
                        <a:pt x="9" y="2"/>
                        <a:pt x="9" y="2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ubicBezTo>
                        <a:pt x="3" y="2"/>
                        <a:pt x="3" y="1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3"/>
                        <a:pt x="5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5"/>
                      </a:cubicBezTo>
                      <a:cubicBezTo>
                        <a:pt x="9" y="5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1" y="5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54" name="Freeform 158">
                  <a:extLst>
                    <a:ext uri="{FF2B5EF4-FFF2-40B4-BE49-F238E27FC236}">
                      <a16:creationId xmlns:a16="http://schemas.microsoft.com/office/drawing/2014/main" id="{33B5157E-C6F8-0042-BC36-3E5FDD70A2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7" y="2647"/>
                  <a:ext cx="2" cy="3"/>
                </a:xfrm>
                <a:custGeom>
                  <a:avLst/>
                  <a:gdLst>
                    <a:gd name="T0" fmla="*/ 0 w 1"/>
                    <a:gd name="T1" fmla="*/ 1 h 2"/>
                    <a:gd name="T2" fmla="*/ 0 w 1"/>
                    <a:gd name="T3" fmla="*/ 1 h 2"/>
                    <a:gd name="T4" fmla="*/ 0 w 1"/>
                    <a:gd name="T5" fmla="*/ 1 h 2"/>
                    <a:gd name="T6" fmla="*/ 0 w 1"/>
                    <a:gd name="T7" fmla="*/ 1 h 2"/>
                    <a:gd name="T8" fmla="*/ 0 w 1"/>
                    <a:gd name="T9" fmla="*/ 1 h 2"/>
                    <a:gd name="T10" fmla="*/ 0 w 1"/>
                    <a:gd name="T11" fmla="*/ 2 h 2"/>
                    <a:gd name="T12" fmla="*/ 0 w 1"/>
                    <a:gd name="T13" fmla="*/ 2 h 2"/>
                    <a:gd name="T14" fmla="*/ 0 w 1"/>
                    <a:gd name="T15" fmla="*/ 2 h 2"/>
                    <a:gd name="T16" fmla="*/ 0 w 1"/>
                    <a:gd name="T17" fmla="*/ 2 h 2"/>
                    <a:gd name="T18" fmla="*/ 0 w 1"/>
                    <a:gd name="T19" fmla="*/ 2 h 2"/>
                    <a:gd name="T20" fmla="*/ 0 w 1"/>
                    <a:gd name="T21" fmla="*/ 2 h 2"/>
                    <a:gd name="T22" fmla="*/ 1 w 1"/>
                    <a:gd name="T23" fmla="*/ 2 h 2"/>
                    <a:gd name="T24" fmla="*/ 1 w 1"/>
                    <a:gd name="T25" fmla="*/ 1 h 2"/>
                    <a:gd name="T26" fmla="*/ 1 w 1"/>
                    <a:gd name="T27" fmla="*/ 1 h 2"/>
                    <a:gd name="T28" fmla="*/ 0 w 1"/>
                    <a:gd name="T29" fmla="*/ 0 h 2"/>
                    <a:gd name="T30" fmla="*/ 0 w 1"/>
                    <a:gd name="T31" fmla="*/ 0 h 2"/>
                    <a:gd name="T32" fmla="*/ 0 w 1"/>
                    <a:gd name="T33" fmla="*/ 1 h 2"/>
                    <a:gd name="T34" fmla="*/ 0 w 1"/>
                    <a:gd name="T35" fmla="*/ 1 h 2"/>
                    <a:gd name="T36" fmla="*/ 0 w 1"/>
                    <a:gd name="T37" fmla="*/ 1 h 2"/>
                    <a:gd name="T38" fmla="*/ 0 w 1"/>
                    <a:gd name="T39" fmla="*/ 1 h 2"/>
                    <a:gd name="T40" fmla="*/ 0 w 1"/>
                    <a:gd name="T41" fmla="*/ 1 h 2"/>
                    <a:gd name="T42" fmla="*/ 0 w 1"/>
                    <a:gd name="T43" fmla="*/ 1 h 2"/>
                    <a:gd name="T44" fmla="*/ 0 w 1"/>
                    <a:gd name="T4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55" name="Freeform 159">
                  <a:extLst>
                    <a:ext uri="{FF2B5EF4-FFF2-40B4-BE49-F238E27FC236}">
                      <a16:creationId xmlns:a16="http://schemas.microsoft.com/office/drawing/2014/main" id="{6E502AD4-9711-1946-A1DB-02BD62BE92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3" y="2639"/>
                  <a:ext cx="2" cy="2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1 h 1"/>
                    <a:gd name="T14" fmla="*/ 0 w 1"/>
                    <a:gd name="T15" fmla="*/ 1 h 1"/>
                    <a:gd name="T16" fmla="*/ 0 w 1"/>
                    <a:gd name="T17" fmla="*/ 1 h 1"/>
                    <a:gd name="T18" fmla="*/ 0 w 1"/>
                    <a:gd name="T19" fmla="*/ 1 h 1"/>
                    <a:gd name="T20" fmla="*/ 0 w 1"/>
                    <a:gd name="T21" fmla="*/ 1 h 1"/>
                    <a:gd name="T22" fmla="*/ 0 w 1"/>
                    <a:gd name="T23" fmla="*/ 1 h 1"/>
                    <a:gd name="T24" fmla="*/ 0 w 1"/>
                    <a:gd name="T25" fmla="*/ 1 h 1"/>
                    <a:gd name="T26" fmla="*/ 0 w 1"/>
                    <a:gd name="T27" fmla="*/ 1 h 1"/>
                    <a:gd name="T28" fmla="*/ 0 w 1"/>
                    <a:gd name="T29" fmla="*/ 1 h 1"/>
                    <a:gd name="T30" fmla="*/ 0 w 1"/>
                    <a:gd name="T31" fmla="*/ 1 h 1"/>
                    <a:gd name="T32" fmla="*/ 0 w 1"/>
                    <a:gd name="T33" fmla="*/ 1 h 1"/>
                    <a:gd name="T34" fmla="*/ 0 w 1"/>
                    <a:gd name="T35" fmla="*/ 0 h 1"/>
                    <a:gd name="T36" fmla="*/ 0 w 1"/>
                    <a:gd name="T37" fmla="*/ 0 h 1"/>
                    <a:gd name="T38" fmla="*/ 0 w 1"/>
                    <a:gd name="T39" fmla="*/ 0 h 1"/>
                    <a:gd name="T40" fmla="*/ 0 w 1"/>
                    <a:gd name="T41" fmla="*/ 0 h 1"/>
                    <a:gd name="T42" fmla="*/ 0 w 1"/>
                    <a:gd name="T43" fmla="*/ 0 h 1"/>
                    <a:gd name="T44" fmla="*/ 0 w 1"/>
                    <a:gd name="T45" fmla="*/ 0 h 1"/>
                    <a:gd name="T46" fmla="*/ 0 w 1"/>
                    <a:gd name="T47" fmla="*/ 0 h 1"/>
                    <a:gd name="T48" fmla="*/ 0 w 1"/>
                    <a:gd name="T49" fmla="*/ 1 h 1"/>
                    <a:gd name="T50" fmla="*/ 0 w 1"/>
                    <a:gd name="T51" fmla="*/ 0 h 1"/>
                    <a:gd name="T52" fmla="*/ 0 w 1"/>
                    <a:gd name="T53" fmla="*/ 0 h 1"/>
                    <a:gd name="T54" fmla="*/ 0 w 1"/>
                    <a:gd name="T55" fmla="*/ 0 h 1"/>
                    <a:gd name="T56" fmla="*/ 0 w 1"/>
                    <a:gd name="T5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56" name="Freeform 160">
                  <a:extLst>
                    <a:ext uri="{FF2B5EF4-FFF2-40B4-BE49-F238E27FC236}">
                      <a16:creationId xmlns:a16="http://schemas.microsoft.com/office/drawing/2014/main" id="{25D251B0-7AE6-D343-AECD-2A9C832F98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3" y="2630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  <a:gd name="T3" fmla="*/ 1 w 1"/>
                    <a:gd name="T4" fmla="*/ 1 w 1"/>
                    <a:gd name="T5" fmla="*/ 1 w 1"/>
                    <a:gd name="T6" fmla="*/ 1 w 1"/>
                    <a:gd name="T7" fmla="*/ 1 w 1"/>
                    <a:gd name="T8" fmla="*/ 1 w 1"/>
                    <a:gd name="T9" fmla="*/ 1 w 1"/>
                    <a:gd name="T10" fmla="*/ 1 w 1"/>
                    <a:gd name="T11" fmla="*/ 1 w 1"/>
                    <a:gd name="T12" fmla="*/ 0 w 1"/>
                    <a:gd name="T13" fmla="*/ 0 w 1"/>
                    <a:gd name="T14" fmla="*/ 0 w 1"/>
                    <a:gd name="T15" fmla="*/ 0 w 1"/>
                    <a:gd name="T16" fmla="*/ 0 w 1"/>
                    <a:gd name="T17" fmla="*/ 0 w 1"/>
                    <a:gd name="T18" fmla="*/ 0 w 1"/>
                    <a:gd name="T19" fmla="*/ 0 w 1"/>
                    <a:gd name="T20" fmla="*/ 0 w 1"/>
                    <a:gd name="T21" fmla="*/ 0 w 1"/>
                    <a:gd name="T22" fmla="*/ 1 w 1"/>
                    <a:gd name="T2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57" name="Freeform 161">
                  <a:extLst>
                    <a:ext uri="{FF2B5EF4-FFF2-40B4-BE49-F238E27FC236}">
                      <a16:creationId xmlns:a16="http://schemas.microsoft.com/office/drawing/2014/main" id="{3A877F89-B46B-B144-97C5-632EB9A320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8" y="2639"/>
                  <a:ext cx="0" cy="2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  <a:gd name="T5" fmla="*/ 1 h 1"/>
                    <a:gd name="T6" fmla="*/ 0 h 1"/>
                    <a:gd name="T7" fmla="*/ 0 h 1"/>
                    <a:gd name="T8" fmla="*/ 0 h 1"/>
                    <a:gd name="T9" fmla="*/ 0 h 1"/>
                    <a:gd name="T10" fmla="*/ 0 h 1"/>
                    <a:gd name="T11" fmla="*/ 0 h 1"/>
                    <a:gd name="T12" fmla="*/ 0 h 1"/>
                    <a:gd name="T13" fmla="*/ 0 h 1"/>
                    <a:gd name="T14" fmla="*/ 1 h 1"/>
                    <a:gd name="T15" fmla="*/ 1 h 1"/>
                    <a:gd name="T1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  <a:cxn ang="0">
                      <a:pos x="0" y="T12"/>
                    </a:cxn>
                    <a:cxn ang="0">
                      <a:pos x="0" y="T13"/>
                    </a:cxn>
                    <a:cxn ang="0">
                      <a:pos x="0" y="T14"/>
                    </a:cxn>
                    <a:cxn ang="0">
                      <a:pos x="0" y="T15"/>
                    </a:cxn>
                    <a:cxn ang="0">
                      <a:pos x="0" y="T1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58" name="Freeform 162">
                  <a:extLst>
                    <a:ext uri="{FF2B5EF4-FFF2-40B4-BE49-F238E27FC236}">
                      <a16:creationId xmlns:a16="http://schemas.microsoft.com/office/drawing/2014/main" id="{56DF5F18-108C-0D44-8D1D-C07E6959E3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1" y="2638"/>
                  <a:ext cx="2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1 w 1"/>
                    <a:gd name="T17" fmla="*/ 1 h 1"/>
                    <a:gd name="T18" fmla="*/ 1 w 1"/>
                    <a:gd name="T19" fmla="*/ 1 h 1"/>
                    <a:gd name="T20" fmla="*/ 1 w 1"/>
                    <a:gd name="T21" fmla="*/ 0 h 1"/>
                    <a:gd name="T22" fmla="*/ 1 w 1"/>
                    <a:gd name="T23" fmla="*/ 0 h 1"/>
                    <a:gd name="T24" fmla="*/ 1 w 1"/>
                    <a:gd name="T25" fmla="*/ 0 h 1"/>
                    <a:gd name="T26" fmla="*/ 1 w 1"/>
                    <a:gd name="T27" fmla="*/ 0 h 1"/>
                    <a:gd name="T28" fmla="*/ 1 w 1"/>
                    <a:gd name="T29" fmla="*/ 0 h 1"/>
                    <a:gd name="T30" fmla="*/ 1 w 1"/>
                    <a:gd name="T31" fmla="*/ 0 h 1"/>
                    <a:gd name="T32" fmla="*/ 1 w 1"/>
                    <a:gd name="T33" fmla="*/ 0 h 1"/>
                    <a:gd name="T34" fmla="*/ 1 w 1"/>
                    <a:gd name="T35" fmla="*/ 0 h 1"/>
                    <a:gd name="T36" fmla="*/ 1 w 1"/>
                    <a:gd name="T37" fmla="*/ 0 h 1"/>
                    <a:gd name="T38" fmla="*/ 1 w 1"/>
                    <a:gd name="T3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59" name="Freeform 163">
                  <a:extLst>
                    <a:ext uri="{FF2B5EF4-FFF2-40B4-BE49-F238E27FC236}">
                      <a16:creationId xmlns:a16="http://schemas.microsoft.com/office/drawing/2014/main" id="{9B38BCFC-A967-9542-A255-BEE3346189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6" y="2630"/>
                  <a:ext cx="2" cy="4"/>
                </a:xfrm>
                <a:custGeom>
                  <a:avLst/>
                  <a:gdLst>
                    <a:gd name="T0" fmla="*/ 0 w 1"/>
                    <a:gd name="T1" fmla="*/ 1 h 2"/>
                    <a:gd name="T2" fmla="*/ 0 w 1"/>
                    <a:gd name="T3" fmla="*/ 2 h 2"/>
                    <a:gd name="T4" fmla="*/ 0 w 1"/>
                    <a:gd name="T5" fmla="*/ 2 h 2"/>
                    <a:gd name="T6" fmla="*/ 0 w 1"/>
                    <a:gd name="T7" fmla="*/ 2 h 2"/>
                    <a:gd name="T8" fmla="*/ 0 w 1"/>
                    <a:gd name="T9" fmla="*/ 2 h 2"/>
                    <a:gd name="T10" fmla="*/ 0 w 1"/>
                    <a:gd name="T11" fmla="*/ 2 h 2"/>
                    <a:gd name="T12" fmla="*/ 0 w 1"/>
                    <a:gd name="T13" fmla="*/ 2 h 2"/>
                    <a:gd name="T14" fmla="*/ 0 w 1"/>
                    <a:gd name="T15" fmla="*/ 2 h 2"/>
                    <a:gd name="T16" fmla="*/ 0 w 1"/>
                    <a:gd name="T17" fmla="*/ 2 h 2"/>
                    <a:gd name="T18" fmla="*/ 0 w 1"/>
                    <a:gd name="T19" fmla="*/ 2 h 2"/>
                    <a:gd name="T20" fmla="*/ 0 w 1"/>
                    <a:gd name="T21" fmla="*/ 2 h 2"/>
                    <a:gd name="T22" fmla="*/ 0 w 1"/>
                    <a:gd name="T23" fmla="*/ 1 h 2"/>
                    <a:gd name="T24" fmla="*/ 0 w 1"/>
                    <a:gd name="T25" fmla="*/ 1 h 2"/>
                    <a:gd name="T26" fmla="*/ 0 w 1"/>
                    <a:gd name="T27" fmla="*/ 1 h 2"/>
                    <a:gd name="T28" fmla="*/ 0 w 1"/>
                    <a:gd name="T29" fmla="*/ 1 h 2"/>
                    <a:gd name="T30" fmla="*/ 0 w 1"/>
                    <a:gd name="T31" fmla="*/ 1 h 2"/>
                    <a:gd name="T32" fmla="*/ 0 w 1"/>
                    <a:gd name="T33" fmla="*/ 1 h 2"/>
                    <a:gd name="T34" fmla="*/ 1 w 1"/>
                    <a:gd name="T35" fmla="*/ 1 h 2"/>
                    <a:gd name="T36" fmla="*/ 1 w 1"/>
                    <a:gd name="T37" fmla="*/ 1 h 2"/>
                    <a:gd name="T38" fmla="*/ 1 w 1"/>
                    <a:gd name="T39" fmla="*/ 0 h 2"/>
                    <a:gd name="T40" fmla="*/ 0 w 1"/>
                    <a:gd name="T41" fmla="*/ 0 h 2"/>
                    <a:gd name="T42" fmla="*/ 0 w 1"/>
                    <a:gd name="T43" fmla="*/ 0 h 2"/>
                    <a:gd name="T44" fmla="*/ 0 w 1"/>
                    <a:gd name="T45" fmla="*/ 0 h 2"/>
                    <a:gd name="T46" fmla="*/ 0 w 1"/>
                    <a:gd name="T47" fmla="*/ 0 h 2"/>
                    <a:gd name="T48" fmla="*/ 0 w 1"/>
                    <a:gd name="T49" fmla="*/ 0 h 2"/>
                    <a:gd name="T50" fmla="*/ 0 w 1"/>
                    <a:gd name="T51" fmla="*/ 0 h 2"/>
                    <a:gd name="T52" fmla="*/ 0 w 1"/>
                    <a:gd name="T53" fmla="*/ 0 h 2"/>
                    <a:gd name="T54" fmla="*/ 0 w 1"/>
                    <a:gd name="T55" fmla="*/ 0 h 2"/>
                    <a:gd name="T56" fmla="*/ 0 w 1"/>
                    <a:gd name="T57" fmla="*/ 1 h 2"/>
                    <a:gd name="T58" fmla="*/ 0 w 1"/>
                    <a:gd name="T59" fmla="*/ 1 h 2"/>
                    <a:gd name="T60" fmla="*/ 0 w 1"/>
                    <a:gd name="T61" fmla="*/ 1 h 2"/>
                    <a:gd name="T62" fmla="*/ 0 w 1"/>
                    <a:gd name="T63" fmla="*/ 1 h 2"/>
                    <a:gd name="T64" fmla="*/ 0 w 1"/>
                    <a:gd name="T65" fmla="*/ 1 h 2"/>
                    <a:gd name="T66" fmla="*/ 0 w 1"/>
                    <a:gd name="T67" fmla="*/ 1 h 2"/>
                    <a:gd name="T68" fmla="*/ 0 w 1"/>
                    <a:gd name="T69" fmla="*/ 1 h 2"/>
                    <a:gd name="T70" fmla="*/ 0 w 1"/>
                    <a:gd name="T71" fmla="*/ 1 h 2"/>
                    <a:gd name="T72" fmla="*/ 0 w 1"/>
                    <a:gd name="T73" fmla="*/ 1 h 2"/>
                    <a:gd name="T74" fmla="*/ 0 w 1"/>
                    <a:gd name="T75" fmla="*/ 1 h 2"/>
                    <a:gd name="T76" fmla="*/ 0 w 1"/>
                    <a:gd name="T7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60" name="Freeform 164">
                  <a:extLst>
                    <a:ext uri="{FF2B5EF4-FFF2-40B4-BE49-F238E27FC236}">
                      <a16:creationId xmlns:a16="http://schemas.microsoft.com/office/drawing/2014/main" id="{813A5FC9-A223-6F4C-BF2A-80D01E567D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8" y="2643"/>
                  <a:ext cx="2" cy="4"/>
                </a:xfrm>
                <a:custGeom>
                  <a:avLst/>
                  <a:gdLst>
                    <a:gd name="T0" fmla="*/ 0 w 1"/>
                    <a:gd name="T1" fmla="*/ 1 h 2"/>
                    <a:gd name="T2" fmla="*/ 0 w 1"/>
                    <a:gd name="T3" fmla="*/ 1 h 2"/>
                    <a:gd name="T4" fmla="*/ 0 w 1"/>
                    <a:gd name="T5" fmla="*/ 1 h 2"/>
                    <a:gd name="T6" fmla="*/ 0 w 1"/>
                    <a:gd name="T7" fmla="*/ 1 h 2"/>
                    <a:gd name="T8" fmla="*/ 0 w 1"/>
                    <a:gd name="T9" fmla="*/ 2 h 2"/>
                    <a:gd name="T10" fmla="*/ 1 w 1"/>
                    <a:gd name="T11" fmla="*/ 2 h 2"/>
                    <a:gd name="T12" fmla="*/ 1 w 1"/>
                    <a:gd name="T13" fmla="*/ 2 h 2"/>
                    <a:gd name="T14" fmla="*/ 1 w 1"/>
                    <a:gd name="T15" fmla="*/ 2 h 2"/>
                    <a:gd name="T16" fmla="*/ 1 w 1"/>
                    <a:gd name="T17" fmla="*/ 1 h 2"/>
                    <a:gd name="T18" fmla="*/ 1 w 1"/>
                    <a:gd name="T19" fmla="*/ 1 h 2"/>
                    <a:gd name="T20" fmla="*/ 0 w 1"/>
                    <a:gd name="T21" fmla="*/ 1 h 2"/>
                    <a:gd name="T22" fmla="*/ 0 w 1"/>
                    <a:gd name="T23" fmla="*/ 1 h 2"/>
                    <a:gd name="T24" fmla="*/ 0 w 1"/>
                    <a:gd name="T25" fmla="*/ 0 h 2"/>
                    <a:gd name="T26" fmla="*/ 0 w 1"/>
                    <a:gd name="T27" fmla="*/ 0 h 2"/>
                    <a:gd name="T28" fmla="*/ 0 w 1"/>
                    <a:gd name="T29" fmla="*/ 0 h 2"/>
                    <a:gd name="T30" fmla="*/ 0 w 1"/>
                    <a:gd name="T31" fmla="*/ 0 h 2"/>
                    <a:gd name="T32" fmla="*/ 0 w 1"/>
                    <a:gd name="T33" fmla="*/ 0 h 2"/>
                    <a:gd name="T34" fmla="*/ 0 w 1"/>
                    <a:gd name="T35" fmla="*/ 1 h 2"/>
                    <a:gd name="T36" fmla="*/ 0 w 1"/>
                    <a:gd name="T3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61" name="Freeform 165">
                  <a:extLst>
                    <a:ext uri="{FF2B5EF4-FFF2-40B4-BE49-F238E27FC236}">
                      <a16:creationId xmlns:a16="http://schemas.microsoft.com/office/drawing/2014/main" id="{266CDDC0-B5D1-3A4D-AE10-6A63DD04A4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6" y="2661"/>
                  <a:ext cx="5" cy="3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  <a:gd name="T6" fmla="*/ 2 w 3"/>
                    <a:gd name="T7" fmla="*/ 1 h 2"/>
                    <a:gd name="T8" fmla="*/ 3 w 3"/>
                    <a:gd name="T9" fmla="*/ 2 h 2"/>
                    <a:gd name="T10" fmla="*/ 3 w 3"/>
                    <a:gd name="T11" fmla="*/ 2 h 2"/>
                    <a:gd name="T12" fmla="*/ 3 w 3"/>
                    <a:gd name="T13" fmla="*/ 2 h 2"/>
                    <a:gd name="T14" fmla="*/ 3 w 3"/>
                    <a:gd name="T15" fmla="*/ 1 h 2"/>
                    <a:gd name="T16" fmla="*/ 3 w 3"/>
                    <a:gd name="T17" fmla="*/ 1 h 2"/>
                    <a:gd name="T18" fmla="*/ 3 w 3"/>
                    <a:gd name="T19" fmla="*/ 1 h 2"/>
                    <a:gd name="T20" fmla="*/ 3 w 3"/>
                    <a:gd name="T21" fmla="*/ 1 h 2"/>
                    <a:gd name="T22" fmla="*/ 2 w 3"/>
                    <a:gd name="T23" fmla="*/ 0 h 2"/>
                    <a:gd name="T24" fmla="*/ 2 w 3"/>
                    <a:gd name="T25" fmla="*/ 0 h 2"/>
                    <a:gd name="T26" fmla="*/ 2 w 3"/>
                    <a:gd name="T27" fmla="*/ 0 h 2"/>
                    <a:gd name="T28" fmla="*/ 1 w 3"/>
                    <a:gd name="T29" fmla="*/ 0 h 2"/>
                    <a:gd name="T30" fmla="*/ 1 w 3"/>
                    <a:gd name="T31" fmla="*/ 0 h 2"/>
                    <a:gd name="T32" fmla="*/ 1 w 3"/>
                    <a:gd name="T33" fmla="*/ 0 h 2"/>
                    <a:gd name="T34" fmla="*/ 1 w 3"/>
                    <a:gd name="T35" fmla="*/ 0 h 2"/>
                    <a:gd name="T36" fmla="*/ 0 w 3"/>
                    <a:gd name="T37" fmla="*/ 0 h 2"/>
                    <a:gd name="T38" fmla="*/ 0 w 3"/>
                    <a:gd name="T39" fmla="*/ 0 h 2"/>
                    <a:gd name="T40" fmla="*/ 0 w 3"/>
                    <a:gd name="T41" fmla="*/ 1 h 2"/>
                    <a:gd name="T42" fmla="*/ 0 w 3"/>
                    <a:gd name="T43" fmla="*/ 1 h 2"/>
                    <a:gd name="T44" fmla="*/ 0 w 3"/>
                    <a:gd name="T45" fmla="*/ 1 h 2"/>
                    <a:gd name="T46" fmla="*/ 0 w 3"/>
                    <a:gd name="T47" fmla="*/ 1 h 2"/>
                    <a:gd name="T48" fmla="*/ 1 w 3"/>
                    <a:gd name="T49" fmla="*/ 1 h 2"/>
                    <a:gd name="T50" fmla="*/ 1 w 3"/>
                    <a:gd name="T51" fmla="*/ 2 h 2"/>
                    <a:gd name="T52" fmla="*/ 1 w 3"/>
                    <a:gd name="T53" fmla="*/ 2 h 2"/>
                    <a:gd name="T54" fmla="*/ 1 w 3"/>
                    <a:gd name="T55" fmla="*/ 2 h 2"/>
                    <a:gd name="T56" fmla="*/ 1 w 3"/>
                    <a:gd name="T57" fmla="*/ 2 h 2"/>
                    <a:gd name="T58" fmla="*/ 1 w 3"/>
                    <a:gd name="T59" fmla="*/ 2 h 2"/>
                    <a:gd name="T60" fmla="*/ 1 w 3"/>
                    <a:gd name="T61" fmla="*/ 2 h 2"/>
                    <a:gd name="T62" fmla="*/ 1 w 3"/>
                    <a:gd name="T63" fmla="*/ 2 h 2"/>
                    <a:gd name="T64" fmla="*/ 1 w 3"/>
                    <a:gd name="T65" fmla="*/ 2 h 2"/>
                    <a:gd name="T66" fmla="*/ 1 w 3"/>
                    <a:gd name="T67" fmla="*/ 2 h 2"/>
                    <a:gd name="T68" fmla="*/ 2 w 3"/>
                    <a:gd name="T69" fmla="*/ 2 h 2"/>
                    <a:gd name="T70" fmla="*/ 2 w 3"/>
                    <a:gd name="T71" fmla="*/ 2 h 2"/>
                    <a:gd name="T72" fmla="*/ 2 w 3"/>
                    <a:gd name="T7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62" name="Freeform 166">
                  <a:extLst>
                    <a:ext uri="{FF2B5EF4-FFF2-40B4-BE49-F238E27FC236}">
                      <a16:creationId xmlns:a16="http://schemas.microsoft.com/office/drawing/2014/main" id="{F6584E54-008E-D24B-8FD9-CDF63D0DC9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6" y="2655"/>
                  <a:ext cx="17" cy="9"/>
                </a:xfrm>
                <a:custGeom>
                  <a:avLst/>
                  <a:gdLst>
                    <a:gd name="T0" fmla="*/ 7 w 9"/>
                    <a:gd name="T1" fmla="*/ 4 h 5"/>
                    <a:gd name="T2" fmla="*/ 8 w 9"/>
                    <a:gd name="T3" fmla="*/ 4 h 5"/>
                    <a:gd name="T4" fmla="*/ 8 w 9"/>
                    <a:gd name="T5" fmla="*/ 4 h 5"/>
                    <a:gd name="T6" fmla="*/ 9 w 9"/>
                    <a:gd name="T7" fmla="*/ 4 h 5"/>
                    <a:gd name="T8" fmla="*/ 9 w 9"/>
                    <a:gd name="T9" fmla="*/ 4 h 5"/>
                    <a:gd name="T10" fmla="*/ 9 w 9"/>
                    <a:gd name="T11" fmla="*/ 3 h 5"/>
                    <a:gd name="T12" fmla="*/ 9 w 9"/>
                    <a:gd name="T13" fmla="*/ 3 h 5"/>
                    <a:gd name="T14" fmla="*/ 8 w 9"/>
                    <a:gd name="T15" fmla="*/ 2 h 5"/>
                    <a:gd name="T16" fmla="*/ 8 w 9"/>
                    <a:gd name="T17" fmla="*/ 2 h 5"/>
                    <a:gd name="T18" fmla="*/ 7 w 9"/>
                    <a:gd name="T19" fmla="*/ 2 h 5"/>
                    <a:gd name="T20" fmla="*/ 8 w 9"/>
                    <a:gd name="T21" fmla="*/ 2 h 5"/>
                    <a:gd name="T22" fmla="*/ 8 w 9"/>
                    <a:gd name="T23" fmla="*/ 2 h 5"/>
                    <a:gd name="T24" fmla="*/ 7 w 9"/>
                    <a:gd name="T25" fmla="*/ 2 h 5"/>
                    <a:gd name="T26" fmla="*/ 7 w 9"/>
                    <a:gd name="T27" fmla="*/ 1 h 5"/>
                    <a:gd name="T28" fmla="*/ 6 w 9"/>
                    <a:gd name="T29" fmla="*/ 1 h 5"/>
                    <a:gd name="T30" fmla="*/ 5 w 9"/>
                    <a:gd name="T31" fmla="*/ 1 h 5"/>
                    <a:gd name="T32" fmla="*/ 5 w 9"/>
                    <a:gd name="T33" fmla="*/ 0 h 5"/>
                    <a:gd name="T34" fmla="*/ 4 w 9"/>
                    <a:gd name="T35" fmla="*/ 1 h 5"/>
                    <a:gd name="T36" fmla="*/ 4 w 9"/>
                    <a:gd name="T37" fmla="*/ 1 h 5"/>
                    <a:gd name="T38" fmla="*/ 3 w 9"/>
                    <a:gd name="T39" fmla="*/ 1 h 5"/>
                    <a:gd name="T40" fmla="*/ 3 w 9"/>
                    <a:gd name="T41" fmla="*/ 0 h 5"/>
                    <a:gd name="T42" fmla="*/ 3 w 9"/>
                    <a:gd name="T43" fmla="*/ 1 h 5"/>
                    <a:gd name="T44" fmla="*/ 2 w 9"/>
                    <a:gd name="T45" fmla="*/ 1 h 5"/>
                    <a:gd name="T46" fmla="*/ 2 w 9"/>
                    <a:gd name="T47" fmla="*/ 1 h 5"/>
                    <a:gd name="T48" fmla="*/ 2 w 9"/>
                    <a:gd name="T49" fmla="*/ 1 h 5"/>
                    <a:gd name="T50" fmla="*/ 3 w 9"/>
                    <a:gd name="T51" fmla="*/ 1 h 5"/>
                    <a:gd name="T52" fmla="*/ 2 w 9"/>
                    <a:gd name="T53" fmla="*/ 2 h 5"/>
                    <a:gd name="T54" fmla="*/ 2 w 9"/>
                    <a:gd name="T55" fmla="*/ 2 h 5"/>
                    <a:gd name="T56" fmla="*/ 2 w 9"/>
                    <a:gd name="T57" fmla="*/ 2 h 5"/>
                    <a:gd name="T58" fmla="*/ 2 w 9"/>
                    <a:gd name="T59" fmla="*/ 3 h 5"/>
                    <a:gd name="T60" fmla="*/ 2 w 9"/>
                    <a:gd name="T61" fmla="*/ 3 h 5"/>
                    <a:gd name="T62" fmla="*/ 3 w 9"/>
                    <a:gd name="T63" fmla="*/ 3 h 5"/>
                    <a:gd name="T64" fmla="*/ 3 w 9"/>
                    <a:gd name="T65" fmla="*/ 3 h 5"/>
                    <a:gd name="T66" fmla="*/ 2 w 9"/>
                    <a:gd name="T67" fmla="*/ 3 h 5"/>
                    <a:gd name="T68" fmla="*/ 1 w 9"/>
                    <a:gd name="T69" fmla="*/ 3 h 5"/>
                    <a:gd name="T70" fmla="*/ 1 w 9"/>
                    <a:gd name="T71" fmla="*/ 3 h 5"/>
                    <a:gd name="T72" fmla="*/ 1 w 9"/>
                    <a:gd name="T73" fmla="*/ 3 h 5"/>
                    <a:gd name="T74" fmla="*/ 0 w 9"/>
                    <a:gd name="T75" fmla="*/ 3 h 5"/>
                    <a:gd name="T76" fmla="*/ 0 w 9"/>
                    <a:gd name="T77" fmla="*/ 3 h 5"/>
                    <a:gd name="T78" fmla="*/ 0 w 9"/>
                    <a:gd name="T79" fmla="*/ 4 h 5"/>
                    <a:gd name="T80" fmla="*/ 1 w 9"/>
                    <a:gd name="T81" fmla="*/ 4 h 5"/>
                    <a:gd name="T82" fmla="*/ 2 w 9"/>
                    <a:gd name="T83" fmla="*/ 4 h 5"/>
                    <a:gd name="T84" fmla="*/ 2 w 9"/>
                    <a:gd name="T85" fmla="*/ 4 h 5"/>
                    <a:gd name="T86" fmla="*/ 3 w 9"/>
                    <a:gd name="T87" fmla="*/ 4 h 5"/>
                    <a:gd name="T88" fmla="*/ 4 w 9"/>
                    <a:gd name="T89" fmla="*/ 5 h 5"/>
                    <a:gd name="T90" fmla="*/ 4 w 9"/>
                    <a:gd name="T91" fmla="*/ 5 h 5"/>
                    <a:gd name="T92" fmla="*/ 4 w 9"/>
                    <a:gd name="T93" fmla="*/ 5 h 5"/>
                    <a:gd name="T94" fmla="*/ 5 w 9"/>
                    <a:gd name="T95" fmla="*/ 4 h 5"/>
                    <a:gd name="T96" fmla="*/ 5 w 9"/>
                    <a:gd name="T97" fmla="*/ 4 h 5"/>
                    <a:gd name="T98" fmla="*/ 5 w 9"/>
                    <a:gd name="T99" fmla="*/ 4 h 5"/>
                    <a:gd name="T100" fmla="*/ 5 w 9"/>
                    <a:gd name="T101" fmla="*/ 4 h 5"/>
                    <a:gd name="T102" fmla="*/ 5 w 9"/>
                    <a:gd name="T103" fmla="*/ 4 h 5"/>
                    <a:gd name="T104" fmla="*/ 5 w 9"/>
                    <a:gd name="T105" fmla="*/ 4 h 5"/>
                    <a:gd name="T106" fmla="*/ 6 w 9"/>
                    <a:gd name="T107" fmla="*/ 4 h 5"/>
                    <a:gd name="T108" fmla="*/ 6 w 9"/>
                    <a:gd name="T109" fmla="*/ 4 h 5"/>
                    <a:gd name="T110" fmla="*/ 6 w 9"/>
                    <a:gd name="T111" fmla="*/ 4 h 5"/>
                    <a:gd name="T112" fmla="*/ 7 w 9"/>
                    <a:gd name="T113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" h="5">
                      <a:moveTo>
                        <a:pt x="7" y="4"/>
                      </a:move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8" y="3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4" y="4"/>
                        <a:pt x="4" y="4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5" y="5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7" y="4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63" name="Freeform 167">
                  <a:extLst>
                    <a:ext uri="{FF2B5EF4-FFF2-40B4-BE49-F238E27FC236}">
                      <a16:creationId xmlns:a16="http://schemas.microsoft.com/office/drawing/2014/main" id="{923ABDA6-F652-FF4C-A51E-8635959ADB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9" y="2675"/>
                  <a:ext cx="1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  <a:gd name="T16" fmla="*/ 0 w 1"/>
                    <a:gd name="T17" fmla="*/ 0 h 1"/>
                    <a:gd name="T18" fmla="*/ 0 w 1"/>
                    <a:gd name="T19" fmla="*/ 0 h 1"/>
                    <a:gd name="T20" fmla="*/ 0 w 1"/>
                    <a:gd name="T21" fmla="*/ 0 h 1"/>
                    <a:gd name="T22" fmla="*/ 0 w 1"/>
                    <a:gd name="T23" fmla="*/ 1 h 1"/>
                    <a:gd name="T24" fmla="*/ 0 w 1"/>
                    <a:gd name="T25" fmla="*/ 1 h 1"/>
                    <a:gd name="T26" fmla="*/ 0 w 1"/>
                    <a:gd name="T27" fmla="*/ 1 h 1"/>
                    <a:gd name="T28" fmla="*/ 0 w 1"/>
                    <a:gd name="T29" fmla="*/ 1 h 1"/>
                    <a:gd name="T30" fmla="*/ 1 w 1"/>
                    <a:gd name="T3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64" name="Freeform 168">
                  <a:extLst>
                    <a:ext uri="{FF2B5EF4-FFF2-40B4-BE49-F238E27FC236}">
                      <a16:creationId xmlns:a16="http://schemas.microsoft.com/office/drawing/2014/main" id="{8D2868D4-A549-DB42-9AC7-5BF227650C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9" y="2673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1 h 1"/>
                    <a:gd name="T4" fmla="*/ 0 h 1"/>
                    <a:gd name="T5" fmla="*/ 0 h 1"/>
                    <a:gd name="T6" fmla="*/ 0 h 1"/>
                    <a:gd name="T7" fmla="*/ 0 h 1"/>
                    <a:gd name="T8" fmla="*/ 0 h 1"/>
                    <a:gd name="T9" fmla="*/ 0 h 1"/>
                    <a:gd name="T10" fmla="*/ 0 h 1"/>
                    <a:gd name="T11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65" name="Freeform 169">
                  <a:extLst>
                    <a:ext uri="{FF2B5EF4-FFF2-40B4-BE49-F238E27FC236}">
                      <a16:creationId xmlns:a16="http://schemas.microsoft.com/office/drawing/2014/main" id="{09F592F0-3EEC-0B47-9BEA-53BD613452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2663"/>
                  <a:ext cx="6" cy="1"/>
                </a:xfrm>
                <a:custGeom>
                  <a:avLst/>
                  <a:gdLst>
                    <a:gd name="T0" fmla="*/ 2 w 3"/>
                    <a:gd name="T1" fmla="*/ 0 h 1"/>
                    <a:gd name="T2" fmla="*/ 2 w 3"/>
                    <a:gd name="T3" fmla="*/ 0 h 1"/>
                    <a:gd name="T4" fmla="*/ 2 w 3"/>
                    <a:gd name="T5" fmla="*/ 0 h 1"/>
                    <a:gd name="T6" fmla="*/ 2 w 3"/>
                    <a:gd name="T7" fmla="*/ 0 h 1"/>
                    <a:gd name="T8" fmla="*/ 2 w 3"/>
                    <a:gd name="T9" fmla="*/ 0 h 1"/>
                    <a:gd name="T10" fmla="*/ 1 w 3"/>
                    <a:gd name="T11" fmla="*/ 0 h 1"/>
                    <a:gd name="T12" fmla="*/ 1 w 3"/>
                    <a:gd name="T13" fmla="*/ 0 h 1"/>
                    <a:gd name="T14" fmla="*/ 1 w 3"/>
                    <a:gd name="T15" fmla="*/ 0 h 1"/>
                    <a:gd name="T16" fmla="*/ 1 w 3"/>
                    <a:gd name="T17" fmla="*/ 0 h 1"/>
                    <a:gd name="T18" fmla="*/ 1 w 3"/>
                    <a:gd name="T19" fmla="*/ 0 h 1"/>
                    <a:gd name="T20" fmla="*/ 1 w 3"/>
                    <a:gd name="T21" fmla="*/ 0 h 1"/>
                    <a:gd name="T22" fmla="*/ 1 w 3"/>
                    <a:gd name="T23" fmla="*/ 0 h 1"/>
                    <a:gd name="T24" fmla="*/ 1 w 3"/>
                    <a:gd name="T25" fmla="*/ 0 h 1"/>
                    <a:gd name="T26" fmla="*/ 0 w 3"/>
                    <a:gd name="T27" fmla="*/ 0 h 1"/>
                    <a:gd name="T28" fmla="*/ 0 w 3"/>
                    <a:gd name="T29" fmla="*/ 0 h 1"/>
                    <a:gd name="T30" fmla="*/ 0 w 3"/>
                    <a:gd name="T31" fmla="*/ 0 h 1"/>
                    <a:gd name="T32" fmla="*/ 0 w 3"/>
                    <a:gd name="T33" fmla="*/ 1 h 1"/>
                    <a:gd name="T34" fmla="*/ 1 w 3"/>
                    <a:gd name="T35" fmla="*/ 1 h 1"/>
                    <a:gd name="T36" fmla="*/ 1 w 3"/>
                    <a:gd name="T37" fmla="*/ 1 h 1"/>
                    <a:gd name="T38" fmla="*/ 1 w 3"/>
                    <a:gd name="T39" fmla="*/ 1 h 1"/>
                    <a:gd name="T40" fmla="*/ 1 w 3"/>
                    <a:gd name="T41" fmla="*/ 1 h 1"/>
                    <a:gd name="T42" fmla="*/ 1 w 3"/>
                    <a:gd name="T43" fmla="*/ 1 h 1"/>
                    <a:gd name="T44" fmla="*/ 1 w 3"/>
                    <a:gd name="T45" fmla="*/ 1 h 1"/>
                    <a:gd name="T46" fmla="*/ 1 w 3"/>
                    <a:gd name="T47" fmla="*/ 1 h 1"/>
                    <a:gd name="T48" fmla="*/ 2 w 3"/>
                    <a:gd name="T49" fmla="*/ 1 h 1"/>
                    <a:gd name="T50" fmla="*/ 2 w 3"/>
                    <a:gd name="T51" fmla="*/ 1 h 1"/>
                    <a:gd name="T52" fmla="*/ 2 w 3"/>
                    <a:gd name="T53" fmla="*/ 1 h 1"/>
                    <a:gd name="T54" fmla="*/ 2 w 3"/>
                    <a:gd name="T55" fmla="*/ 1 h 1"/>
                    <a:gd name="T56" fmla="*/ 2 w 3"/>
                    <a:gd name="T57" fmla="*/ 1 h 1"/>
                    <a:gd name="T58" fmla="*/ 3 w 3"/>
                    <a:gd name="T59" fmla="*/ 1 h 1"/>
                    <a:gd name="T60" fmla="*/ 3 w 3"/>
                    <a:gd name="T61" fmla="*/ 1 h 1"/>
                    <a:gd name="T62" fmla="*/ 3 w 3"/>
                    <a:gd name="T63" fmla="*/ 1 h 1"/>
                    <a:gd name="T64" fmla="*/ 3 w 3"/>
                    <a:gd name="T65" fmla="*/ 0 h 1"/>
                    <a:gd name="T66" fmla="*/ 2 w 3"/>
                    <a:gd name="T6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66" name="Freeform 170">
                  <a:extLst>
                    <a:ext uri="{FF2B5EF4-FFF2-40B4-BE49-F238E27FC236}">
                      <a16:creationId xmlns:a16="http://schemas.microsoft.com/office/drawing/2014/main" id="{CFF1A827-6992-8F47-B7D3-FC3B51AB3B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9" y="2670"/>
                  <a:ext cx="1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  <a:gd name="T16" fmla="*/ 0 w 1"/>
                    <a:gd name="T17" fmla="*/ 0 h 1"/>
                    <a:gd name="T18" fmla="*/ 0 w 1"/>
                    <a:gd name="T19" fmla="*/ 0 h 1"/>
                    <a:gd name="T20" fmla="*/ 0 w 1"/>
                    <a:gd name="T21" fmla="*/ 0 h 1"/>
                    <a:gd name="T22" fmla="*/ 0 w 1"/>
                    <a:gd name="T23" fmla="*/ 0 h 1"/>
                    <a:gd name="T24" fmla="*/ 0 w 1"/>
                    <a:gd name="T25" fmla="*/ 0 h 1"/>
                    <a:gd name="T26" fmla="*/ 0 w 1"/>
                    <a:gd name="T27" fmla="*/ 1 h 1"/>
                    <a:gd name="T28" fmla="*/ 0 w 1"/>
                    <a:gd name="T29" fmla="*/ 1 h 1"/>
                    <a:gd name="T30" fmla="*/ 0 w 1"/>
                    <a:gd name="T3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67" name="Freeform 171">
                  <a:extLst>
                    <a:ext uri="{FF2B5EF4-FFF2-40B4-BE49-F238E27FC236}">
                      <a16:creationId xmlns:a16="http://schemas.microsoft.com/office/drawing/2014/main" id="{2A4B3C6F-2585-204E-BAF0-487D18F373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9" y="2679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0 h 1"/>
                    <a:gd name="T5" fmla="*/ 0 h 1"/>
                    <a:gd name="T6" fmla="*/ 0 h 1"/>
                    <a:gd name="T7" fmla="*/ 0 h 1"/>
                    <a:gd name="T8" fmla="*/ 0 h 1"/>
                    <a:gd name="T9" fmla="*/ 0 h 1"/>
                    <a:gd name="T10" fmla="*/ 0 h 1"/>
                    <a:gd name="T11" fmla="*/ 0 h 1"/>
                    <a:gd name="T12" fmla="*/ 0 h 1"/>
                    <a:gd name="T13" fmla="*/ 0 h 1"/>
                    <a:gd name="T14" fmla="*/ 0 h 1"/>
                    <a:gd name="T15" fmla="*/ 0 h 1"/>
                    <a:gd name="T16" fmla="*/ 1 h 1"/>
                    <a:gd name="T17" fmla="*/ 1 h 1"/>
                    <a:gd name="T18" fmla="*/ 1 h 1"/>
                    <a:gd name="T19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  <a:cxn ang="0">
                      <a:pos x="0" y="T12"/>
                    </a:cxn>
                    <a:cxn ang="0">
                      <a:pos x="0" y="T13"/>
                    </a:cxn>
                    <a:cxn ang="0">
                      <a:pos x="0" y="T14"/>
                    </a:cxn>
                    <a:cxn ang="0">
                      <a:pos x="0" y="T15"/>
                    </a:cxn>
                    <a:cxn ang="0">
                      <a:pos x="0" y="T16"/>
                    </a:cxn>
                    <a:cxn ang="0">
                      <a:pos x="0" y="T17"/>
                    </a:cxn>
                    <a:cxn ang="0">
                      <a:pos x="0" y="T18"/>
                    </a:cxn>
                    <a:cxn ang="0">
                      <a:pos x="0" y="T19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68" name="Freeform 172">
                  <a:extLst>
                    <a:ext uri="{FF2B5EF4-FFF2-40B4-BE49-F238E27FC236}">
                      <a16:creationId xmlns:a16="http://schemas.microsoft.com/office/drawing/2014/main" id="{C3751399-E3EE-6E4A-81FD-42CE3C67A0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7" y="2680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1 h 1"/>
                    <a:gd name="T14" fmla="*/ 0 w 1"/>
                    <a:gd name="T15" fmla="*/ 1 h 1"/>
                    <a:gd name="T16" fmla="*/ 0 w 1"/>
                    <a:gd name="T17" fmla="*/ 1 h 1"/>
                    <a:gd name="T18" fmla="*/ 0 w 1"/>
                    <a:gd name="T19" fmla="*/ 1 h 1"/>
                    <a:gd name="T20" fmla="*/ 0 w 1"/>
                    <a:gd name="T21" fmla="*/ 1 h 1"/>
                    <a:gd name="T22" fmla="*/ 0 w 1"/>
                    <a:gd name="T23" fmla="*/ 1 h 1"/>
                    <a:gd name="T24" fmla="*/ 1 w 1"/>
                    <a:gd name="T25" fmla="*/ 1 h 1"/>
                    <a:gd name="T26" fmla="*/ 0 w 1"/>
                    <a:gd name="T2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69" name="Freeform 173">
                  <a:extLst>
                    <a:ext uri="{FF2B5EF4-FFF2-40B4-BE49-F238E27FC236}">
                      <a16:creationId xmlns:a16="http://schemas.microsoft.com/office/drawing/2014/main" id="{2611980C-14A8-544E-AB5D-A61D7F6B3B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5" y="2686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0 w 1"/>
                    <a:gd name="T4" fmla="*/ 0 w 1"/>
                    <a:gd name="T5" fmla="*/ 0 w 1"/>
                    <a:gd name="T6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70" name="Freeform 174">
                  <a:extLst>
                    <a:ext uri="{FF2B5EF4-FFF2-40B4-BE49-F238E27FC236}">
                      <a16:creationId xmlns:a16="http://schemas.microsoft.com/office/drawing/2014/main" id="{5B0A80DD-34CF-DD4E-8AF9-D96684DD43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5" y="2691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1 w 1"/>
                    <a:gd name="T9" fmla="*/ 0 h 1"/>
                    <a:gd name="T10" fmla="*/ 1 w 1"/>
                    <a:gd name="T11" fmla="*/ 0 h 1"/>
                    <a:gd name="T12" fmla="*/ 1 w 1"/>
                    <a:gd name="T13" fmla="*/ 0 h 1"/>
                    <a:gd name="T14" fmla="*/ 1 w 1"/>
                    <a:gd name="T15" fmla="*/ 0 h 1"/>
                    <a:gd name="T16" fmla="*/ 0 w 1"/>
                    <a:gd name="T17" fmla="*/ 0 h 1"/>
                    <a:gd name="T18" fmla="*/ 0 w 1"/>
                    <a:gd name="T19" fmla="*/ 0 h 1"/>
                    <a:gd name="T20" fmla="*/ 0 w 1"/>
                    <a:gd name="T21" fmla="*/ 0 h 1"/>
                    <a:gd name="T22" fmla="*/ 1 w 1"/>
                    <a:gd name="T23" fmla="*/ 0 h 1"/>
                    <a:gd name="T24" fmla="*/ 1 w 1"/>
                    <a:gd name="T25" fmla="*/ 0 h 1"/>
                    <a:gd name="T26" fmla="*/ 1 w 1"/>
                    <a:gd name="T27" fmla="*/ 0 h 1"/>
                    <a:gd name="T28" fmla="*/ 0 w 1"/>
                    <a:gd name="T29" fmla="*/ 1 h 1"/>
                    <a:gd name="T30" fmla="*/ 0 w 1"/>
                    <a:gd name="T31" fmla="*/ 1 h 1"/>
                    <a:gd name="T32" fmla="*/ 0 w 1"/>
                    <a:gd name="T33" fmla="*/ 1 h 1"/>
                    <a:gd name="T34" fmla="*/ 0 w 1"/>
                    <a:gd name="T35" fmla="*/ 1 h 1"/>
                    <a:gd name="T36" fmla="*/ 0 w 1"/>
                    <a:gd name="T37" fmla="*/ 1 h 1"/>
                    <a:gd name="T38" fmla="*/ 0 w 1"/>
                    <a:gd name="T39" fmla="*/ 1 h 1"/>
                    <a:gd name="T40" fmla="*/ 0 w 1"/>
                    <a:gd name="T41" fmla="*/ 1 h 1"/>
                    <a:gd name="T42" fmla="*/ 0 w 1"/>
                    <a:gd name="T43" fmla="*/ 1 h 1"/>
                    <a:gd name="T44" fmla="*/ 0 w 1"/>
                    <a:gd name="T45" fmla="*/ 1 h 1"/>
                    <a:gd name="T46" fmla="*/ 0 w 1"/>
                    <a:gd name="T47" fmla="*/ 1 h 1"/>
                    <a:gd name="T48" fmla="*/ 0 w 1"/>
                    <a:gd name="T49" fmla="*/ 1 h 1"/>
                    <a:gd name="T50" fmla="*/ 1 w 1"/>
                    <a:gd name="T51" fmla="*/ 1 h 1"/>
                    <a:gd name="T52" fmla="*/ 1 w 1"/>
                    <a:gd name="T53" fmla="*/ 1 h 1"/>
                    <a:gd name="T54" fmla="*/ 1 w 1"/>
                    <a:gd name="T55" fmla="*/ 1 h 1"/>
                    <a:gd name="T56" fmla="*/ 1 w 1"/>
                    <a:gd name="T57" fmla="*/ 1 h 1"/>
                    <a:gd name="T58" fmla="*/ 1 w 1"/>
                    <a:gd name="T59" fmla="*/ 1 h 1"/>
                    <a:gd name="T60" fmla="*/ 1 w 1"/>
                    <a:gd name="T61" fmla="*/ 1 h 1"/>
                    <a:gd name="T62" fmla="*/ 1 w 1"/>
                    <a:gd name="T63" fmla="*/ 1 h 1"/>
                    <a:gd name="T64" fmla="*/ 1 w 1"/>
                    <a:gd name="T65" fmla="*/ 1 h 1"/>
                    <a:gd name="T66" fmla="*/ 1 w 1"/>
                    <a:gd name="T67" fmla="*/ 1 h 1"/>
                    <a:gd name="T68" fmla="*/ 1 w 1"/>
                    <a:gd name="T69" fmla="*/ 1 h 1"/>
                    <a:gd name="T70" fmla="*/ 1 w 1"/>
                    <a:gd name="T71" fmla="*/ 1 h 1"/>
                    <a:gd name="T72" fmla="*/ 1 w 1"/>
                    <a:gd name="T73" fmla="*/ 1 h 1"/>
                    <a:gd name="T74" fmla="*/ 1 w 1"/>
                    <a:gd name="T75" fmla="*/ 0 h 1"/>
                    <a:gd name="T76" fmla="*/ 1 w 1"/>
                    <a:gd name="T77" fmla="*/ 0 h 1"/>
                    <a:gd name="T78" fmla="*/ 1 w 1"/>
                    <a:gd name="T79" fmla="*/ 0 h 1"/>
                    <a:gd name="T80" fmla="*/ 1 w 1"/>
                    <a:gd name="T8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71" name="Freeform 175">
                  <a:extLst>
                    <a:ext uri="{FF2B5EF4-FFF2-40B4-BE49-F238E27FC236}">
                      <a16:creationId xmlns:a16="http://schemas.microsoft.com/office/drawing/2014/main" id="{A35C5716-B4CB-634F-AFBA-60EEC3A14E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9" y="2927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  <a:gd name="T10" fmla="*/ 1 w 1"/>
                    <a:gd name="T11" fmla="*/ 0 h 1"/>
                    <a:gd name="T12" fmla="*/ 1 w 1"/>
                    <a:gd name="T13" fmla="*/ 0 h 1"/>
                    <a:gd name="T14" fmla="*/ 1 w 1"/>
                    <a:gd name="T15" fmla="*/ 0 h 1"/>
                    <a:gd name="T16" fmla="*/ 1 w 1"/>
                    <a:gd name="T1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72" name="Freeform 176">
                  <a:extLst>
                    <a:ext uri="{FF2B5EF4-FFF2-40B4-BE49-F238E27FC236}">
                      <a16:creationId xmlns:a16="http://schemas.microsoft.com/office/drawing/2014/main" id="{7CB1E917-8576-574D-B77D-AE741A2476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3" y="2920"/>
                  <a:ext cx="16" cy="9"/>
                </a:xfrm>
                <a:custGeom>
                  <a:avLst/>
                  <a:gdLst>
                    <a:gd name="T0" fmla="*/ 8 w 9"/>
                    <a:gd name="T1" fmla="*/ 4 h 5"/>
                    <a:gd name="T2" fmla="*/ 8 w 9"/>
                    <a:gd name="T3" fmla="*/ 4 h 5"/>
                    <a:gd name="T4" fmla="*/ 7 w 9"/>
                    <a:gd name="T5" fmla="*/ 4 h 5"/>
                    <a:gd name="T6" fmla="*/ 7 w 9"/>
                    <a:gd name="T7" fmla="*/ 4 h 5"/>
                    <a:gd name="T8" fmla="*/ 7 w 9"/>
                    <a:gd name="T9" fmla="*/ 4 h 5"/>
                    <a:gd name="T10" fmla="*/ 7 w 9"/>
                    <a:gd name="T11" fmla="*/ 4 h 5"/>
                    <a:gd name="T12" fmla="*/ 6 w 9"/>
                    <a:gd name="T13" fmla="*/ 3 h 5"/>
                    <a:gd name="T14" fmla="*/ 5 w 9"/>
                    <a:gd name="T15" fmla="*/ 3 h 5"/>
                    <a:gd name="T16" fmla="*/ 5 w 9"/>
                    <a:gd name="T17" fmla="*/ 3 h 5"/>
                    <a:gd name="T18" fmla="*/ 5 w 9"/>
                    <a:gd name="T19" fmla="*/ 3 h 5"/>
                    <a:gd name="T20" fmla="*/ 4 w 9"/>
                    <a:gd name="T21" fmla="*/ 2 h 5"/>
                    <a:gd name="T22" fmla="*/ 4 w 9"/>
                    <a:gd name="T23" fmla="*/ 2 h 5"/>
                    <a:gd name="T24" fmla="*/ 3 w 9"/>
                    <a:gd name="T25" fmla="*/ 2 h 5"/>
                    <a:gd name="T26" fmla="*/ 3 w 9"/>
                    <a:gd name="T27" fmla="*/ 2 h 5"/>
                    <a:gd name="T28" fmla="*/ 3 w 9"/>
                    <a:gd name="T29" fmla="*/ 2 h 5"/>
                    <a:gd name="T30" fmla="*/ 3 w 9"/>
                    <a:gd name="T31" fmla="*/ 2 h 5"/>
                    <a:gd name="T32" fmla="*/ 3 w 9"/>
                    <a:gd name="T33" fmla="*/ 1 h 5"/>
                    <a:gd name="T34" fmla="*/ 3 w 9"/>
                    <a:gd name="T35" fmla="*/ 2 h 5"/>
                    <a:gd name="T36" fmla="*/ 3 w 9"/>
                    <a:gd name="T37" fmla="*/ 1 h 5"/>
                    <a:gd name="T38" fmla="*/ 2 w 9"/>
                    <a:gd name="T39" fmla="*/ 0 h 5"/>
                    <a:gd name="T40" fmla="*/ 2 w 9"/>
                    <a:gd name="T41" fmla="*/ 0 h 5"/>
                    <a:gd name="T42" fmla="*/ 2 w 9"/>
                    <a:gd name="T43" fmla="*/ 1 h 5"/>
                    <a:gd name="T44" fmla="*/ 2 w 9"/>
                    <a:gd name="T45" fmla="*/ 1 h 5"/>
                    <a:gd name="T46" fmla="*/ 2 w 9"/>
                    <a:gd name="T47" fmla="*/ 1 h 5"/>
                    <a:gd name="T48" fmla="*/ 2 w 9"/>
                    <a:gd name="T49" fmla="*/ 1 h 5"/>
                    <a:gd name="T50" fmla="*/ 1 w 9"/>
                    <a:gd name="T51" fmla="*/ 0 h 5"/>
                    <a:gd name="T52" fmla="*/ 1 w 9"/>
                    <a:gd name="T53" fmla="*/ 1 h 5"/>
                    <a:gd name="T54" fmla="*/ 1 w 9"/>
                    <a:gd name="T55" fmla="*/ 1 h 5"/>
                    <a:gd name="T56" fmla="*/ 1 w 9"/>
                    <a:gd name="T57" fmla="*/ 1 h 5"/>
                    <a:gd name="T58" fmla="*/ 0 w 9"/>
                    <a:gd name="T59" fmla="*/ 1 h 5"/>
                    <a:gd name="T60" fmla="*/ 0 w 9"/>
                    <a:gd name="T61" fmla="*/ 1 h 5"/>
                    <a:gd name="T62" fmla="*/ 0 w 9"/>
                    <a:gd name="T63" fmla="*/ 2 h 5"/>
                    <a:gd name="T64" fmla="*/ 1 w 9"/>
                    <a:gd name="T65" fmla="*/ 2 h 5"/>
                    <a:gd name="T66" fmla="*/ 1 w 9"/>
                    <a:gd name="T67" fmla="*/ 2 h 5"/>
                    <a:gd name="T68" fmla="*/ 1 w 9"/>
                    <a:gd name="T69" fmla="*/ 2 h 5"/>
                    <a:gd name="T70" fmla="*/ 1 w 9"/>
                    <a:gd name="T71" fmla="*/ 3 h 5"/>
                    <a:gd name="T72" fmla="*/ 1 w 9"/>
                    <a:gd name="T73" fmla="*/ 3 h 5"/>
                    <a:gd name="T74" fmla="*/ 2 w 9"/>
                    <a:gd name="T75" fmla="*/ 2 h 5"/>
                    <a:gd name="T76" fmla="*/ 2 w 9"/>
                    <a:gd name="T77" fmla="*/ 2 h 5"/>
                    <a:gd name="T78" fmla="*/ 2 w 9"/>
                    <a:gd name="T79" fmla="*/ 3 h 5"/>
                    <a:gd name="T80" fmla="*/ 2 w 9"/>
                    <a:gd name="T81" fmla="*/ 3 h 5"/>
                    <a:gd name="T82" fmla="*/ 2 w 9"/>
                    <a:gd name="T83" fmla="*/ 4 h 5"/>
                    <a:gd name="T84" fmla="*/ 2 w 9"/>
                    <a:gd name="T85" fmla="*/ 4 h 5"/>
                    <a:gd name="T86" fmla="*/ 3 w 9"/>
                    <a:gd name="T87" fmla="*/ 4 h 5"/>
                    <a:gd name="T88" fmla="*/ 3 w 9"/>
                    <a:gd name="T89" fmla="*/ 4 h 5"/>
                    <a:gd name="T90" fmla="*/ 4 w 9"/>
                    <a:gd name="T91" fmla="*/ 4 h 5"/>
                    <a:gd name="T92" fmla="*/ 4 w 9"/>
                    <a:gd name="T93" fmla="*/ 4 h 5"/>
                    <a:gd name="T94" fmla="*/ 4 w 9"/>
                    <a:gd name="T95" fmla="*/ 4 h 5"/>
                    <a:gd name="T96" fmla="*/ 5 w 9"/>
                    <a:gd name="T97" fmla="*/ 5 h 5"/>
                    <a:gd name="T98" fmla="*/ 6 w 9"/>
                    <a:gd name="T99" fmla="*/ 5 h 5"/>
                    <a:gd name="T100" fmla="*/ 6 w 9"/>
                    <a:gd name="T101" fmla="*/ 5 h 5"/>
                    <a:gd name="T102" fmla="*/ 7 w 9"/>
                    <a:gd name="T103" fmla="*/ 5 h 5"/>
                    <a:gd name="T104" fmla="*/ 7 w 9"/>
                    <a:gd name="T105" fmla="*/ 5 h 5"/>
                    <a:gd name="T106" fmla="*/ 8 w 9"/>
                    <a:gd name="T107" fmla="*/ 5 h 5"/>
                    <a:gd name="T108" fmla="*/ 8 w 9"/>
                    <a:gd name="T109" fmla="*/ 5 h 5"/>
                    <a:gd name="T110" fmla="*/ 8 w 9"/>
                    <a:gd name="T111" fmla="*/ 5 h 5"/>
                    <a:gd name="T112" fmla="*/ 9 w 9"/>
                    <a:gd name="T113" fmla="*/ 5 h 5"/>
                    <a:gd name="T114" fmla="*/ 9 w 9"/>
                    <a:gd name="T115" fmla="*/ 5 h 5"/>
                    <a:gd name="T116" fmla="*/ 8 w 9"/>
                    <a:gd name="T117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9" h="5">
                      <a:moveTo>
                        <a:pt x="8" y="4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8" y="4"/>
                        <a:pt x="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73" name="Freeform 177">
                  <a:extLst>
                    <a:ext uri="{FF2B5EF4-FFF2-40B4-BE49-F238E27FC236}">
                      <a16:creationId xmlns:a16="http://schemas.microsoft.com/office/drawing/2014/main" id="{AB017250-C3CE-7E4A-A69D-E0126B6EDE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0" y="2929"/>
                  <a:ext cx="5" cy="4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  <a:gd name="T6" fmla="*/ 2 w 3"/>
                    <a:gd name="T7" fmla="*/ 1 h 2"/>
                    <a:gd name="T8" fmla="*/ 2 w 3"/>
                    <a:gd name="T9" fmla="*/ 1 h 2"/>
                    <a:gd name="T10" fmla="*/ 2 w 3"/>
                    <a:gd name="T11" fmla="*/ 1 h 2"/>
                    <a:gd name="T12" fmla="*/ 2 w 3"/>
                    <a:gd name="T13" fmla="*/ 1 h 2"/>
                    <a:gd name="T14" fmla="*/ 2 w 3"/>
                    <a:gd name="T15" fmla="*/ 1 h 2"/>
                    <a:gd name="T16" fmla="*/ 1 w 3"/>
                    <a:gd name="T17" fmla="*/ 1 h 2"/>
                    <a:gd name="T18" fmla="*/ 1 w 3"/>
                    <a:gd name="T19" fmla="*/ 1 h 2"/>
                    <a:gd name="T20" fmla="*/ 1 w 3"/>
                    <a:gd name="T21" fmla="*/ 1 h 2"/>
                    <a:gd name="T22" fmla="*/ 1 w 3"/>
                    <a:gd name="T23" fmla="*/ 1 h 2"/>
                    <a:gd name="T24" fmla="*/ 1 w 3"/>
                    <a:gd name="T25" fmla="*/ 1 h 2"/>
                    <a:gd name="T26" fmla="*/ 1 w 3"/>
                    <a:gd name="T27" fmla="*/ 1 h 2"/>
                    <a:gd name="T28" fmla="*/ 1 w 3"/>
                    <a:gd name="T29" fmla="*/ 1 h 2"/>
                    <a:gd name="T30" fmla="*/ 1 w 3"/>
                    <a:gd name="T31" fmla="*/ 1 h 2"/>
                    <a:gd name="T32" fmla="*/ 1 w 3"/>
                    <a:gd name="T33" fmla="*/ 1 h 2"/>
                    <a:gd name="T34" fmla="*/ 1 w 3"/>
                    <a:gd name="T35" fmla="*/ 1 h 2"/>
                    <a:gd name="T36" fmla="*/ 1 w 3"/>
                    <a:gd name="T37" fmla="*/ 0 h 2"/>
                    <a:gd name="T38" fmla="*/ 1 w 3"/>
                    <a:gd name="T39" fmla="*/ 0 h 2"/>
                    <a:gd name="T40" fmla="*/ 1 w 3"/>
                    <a:gd name="T41" fmla="*/ 0 h 2"/>
                    <a:gd name="T42" fmla="*/ 1 w 3"/>
                    <a:gd name="T43" fmla="*/ 0 h 2"/>
                    <a:gd name="T44" fmla="*/ 1 w 3"/>
                    <a:gd name="T45" fmla="*/ 0 h 2"/>
                    <a:gd name="T46" fmla="*/ 0 w 3"/>
                    <a:gd name="T47" fmla="*/ 0 h 2"/>
                    <a:gd name="T48" fmla="*/ 0 w 3"/>
                    <a:gd name="T49" fmla="*/ 1 h 2"/>
                    <a:gd name="T50" fmla="*/ 0 w 3"/>
                    <a:gd name="T51" fmla="*/ 1 h 2"/>
                    <a:gd name="T52" fmla="*/ 0 w 3"/>
                    <a:gd name="T53" fmla="*/ 1 h 2"/>
                    <a:gd name="T54" fmla="*/ 0 w 3"/>
                    <a:gd name="T55" fmla="*/ 1 h 2"/>
                    <a:gd name="T56" fmla="*/ 0 w 3"/>
                    <a:gd name="T57" fmla="*/ 1 h 2"/>
                    <a:gd name="T58" fmla="*/ 0 w 3"/>
                    <a:gd name="T59" fmla="*/ 1 h 2"/>
                    <a:gd name="T60" fmla="*/ 0 w 3"/>
                    <a:gd name="T61" fmla="*/ 1 h 2"/>
                    <a:gd name="T62" fmla="*/ 1 w 3"/>
                    <a:gd name="T63" fmla="*/ 2 h 2"/>
                    <a:gd name="T64" fmla="*/ 1 w 3"/>
                    <a:gd name="T65" fmla="*/ 2 h 2"/>
                    <a:gd name="T66" fmla="*/ 1 w 3"/>
                    <a:gd name="T67" fmla="*/ 2 h 2"/>
                    <a:gd name="T68" fmla="*/ 1 w 3"/>
                    <a:gd name="T69" fmla="*/ 2 h 2"/>
                    <a:gd name="T70" fmla="*/ 1 w 3"/>
                    <a:gd name="T71" fmla="*/ 2 h 2"/>
                    <a:gd name="T72" fmla="*/ 1 w 3"/>
                    <a:gd name="T73" fmla="*/ 2 h 2"/>
                    <a:gd name="T74" fmla="*/ 1 w 3"/>
                    <a:gd name="T75" fmla="*/ 2 h 2"/>
                    <a:gd name="T76" fmla="*/ 1 w 3"/>
                    <a:gd name="T77" fmla="*/ 1 h 2"/>
                    <a:gd name="T78" fmla="*/ 1 w 3"/>
                    <a:gd name="T79" fmla="*/ 1 h 2"/>
                    <a:gd name="T80" fmla="*/ 1 w 3"/>
                    <a:gd name="T81" fmla="*/ 1 h 2"/>
                    <a:gd name="T82" fmla="*/ 1 w 3"/>
                    <a:gd name="T83" fmla="*/ 1 h 2"/>
                    <a:gd name="T84" fmla="*/ 1 w 3"/>
                    <a:gd name="T85" fmla="*/ 1 h 2"/>
                    <a:gd name="T86" fmla="*/ 1 w 3"/>
                    <a:gd name="T87" fmla="*/ 1 h 2"/>
                    <a:gd name="T88" fmla="*/ 1 w 3"/>
                    <a:gd name="T89" fmla="*/ 1 h 2"/>
                    <a:gd name="T90" fmla="*/ 1 w 3"/>
                    <a:gd name="T91" fmla="*/ 1 h 2"/>
                    <a:gd name="T92" fmla="*/ 1 w 3"/>
                    <a:gd name="T93" fmla="*/ 1 h 2"/>
                    <a:gd name="T94" fmla="*/ 2 w 3"/>
                    <a:gd name="T95" fmla="*/ 2 h 2"/>
                    <a:gd name="T96" fmla="*/ 2 w 3"/>
                    <a:gd name="T97" fmla="*/ 1 h 2"/>
                    <a:gd name="T98" fmla="*/ 2 w 3"/>
                    <a:gd name="T99" fmla="*/ 1 h 2"/>
                    <a:gd name="T100" fmla="*/ 2 w 3"/>
                    <a:gd name="T101" fmla="*/ 1 h 2"/>
                    <a:gd name="T102" fmla="*/ 2 w 3"/>
                    <a:gd name="T103" fmla="*/ 2 h 2"/>
                    <a:gd name="T104" fmla="*/ 2 w 3"/>
                    <a:gd name="T105" fmla="*/ 2 h 2"/>
                    <a:gd name="T106" fmla="*/ 2 w 3"/>
                    <a:gd name="T107" fmla="*/ 2 h 2"/>
                    <a:gd name="T108" fmla="*/ 3 w 3"/>
                    <a:gd name="T109" fmla="*/ 2 h 2"/>
                    <a:gd name="T110" fmla="*/ 3 w 3"/>
                    <a:gd name="T111" fmla="*/ 2 h 2"/>
                    <a:gd name="T112" fmla="*/ 3 w 3"/>
                    <a:gd name="T113" fmla="*/ 2 h 2"/>
                    <a:gd name="T114" fmla="*/ 3 w 3"/>
                    <a:gd name="T115" fmla="*/ 1 h 2"/>
                    <a:gd name="T116" fmla="*/ 2 w 3"/>
                    <a:gd name="T11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74" name="Freeform 178">
                  <a:extLst>
                    <a:ext uri="{FF2B5EF4-FFF2-40B4-BE49-F238E27FC236}">
                      <a16:creationId xmlns:a16="http://schemas.microsoft.com/office/drawing/2014/main" id="{9E9C16C2-BB7E-354D-BA74-E7376764E7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2" y="2929"/>
                  <a:ext cx="3" cy="2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2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1 w 2"/>
                    <a:gd name="T11" fmla="*/ 0 h 1"/>
                    <a:gd name="T12" fmla="*/ 0 w 2"/>
                    <a:gd name="T13" fmla="*/ 0 h 1"/>
                    <a:gd name="T14" fmla="*/ 0 w 2"/>
                    <a:gd name="T15" fmla="*/ 0 h 1"/>
                    <a:gd name="T16" fmla="*/ 1 w 2"/>
                    <a:gd name="T17" fmla="*/ 0 h 1"/>
                    <a:gd name="T18" fmla="*/ 1 w 2"/>
                    <a:gd name="T19" fmla="*/ 0 h 1"/>
                    <a:gd name="T20" fmla="*/ 1 w 2"/>
                    <a:gd name="T21" fmla="*/ 1 h 1"/>
                    <a:gd name="T22" fmla="*/ 1 w 2"/>
                    <a:gd name="T23" fmla="*/ 1 h 1"/>
                    <a:gd name="T24" fmla="*/ 1 w 2"/>
                    <a:gd name="T25" fmla="*/ 1 h 1"/>
                    <a:gd name="T26" fmla="*/ 1 w 2"/>
                    <a:gd name="T27" fmla="*/ 1 h 1"/>
                    <a:gd name="T28" fmla="*/ 2 w 2"/>
                    <a:gd name="T29" fmla="*/ 1 h 1"/>
                    <a:gd name="T30" fmla="*/ 2 w 2"/>
                    <a:gd name="T31" fmla="*/ 1 h 1"/>
                    <a:gd name="T32" fmla="*/ 2 w 2"/>
                    <a:gd name="T33" fmla="*/ 1 h 1"/>
                    <a:gd name="T34" fmla="*/ 2 w 2"/>
                    <a:gd name="T35" fmla="*/ 1 h 1"/>
                    <a:gd name="T36" fmla="*/ 2 w 2"/>
                    <a:gd name="T37" fmla="*/ 1 h 1"/>
                    <a:gd name="T38" fmla="*/ 2 w 2"/>
                    <a:gd name="T39" fmla="*/ 1 h 1"/>
                    <a:gd name="T40" fmla="*/ 2 w 2"/>
                    <a:gd name="T41" fmla="*/ 1 h 1"/>
                    <a:gd name="T42" fmla="*/ 2 w 2"/>
                    <a:gd name="T43" fmla="*/ 1 h 1"/>
                    <a:gd name="T44" fmla="*/ 2 w 2"/>
                    <a:gd name="T45" fmla="*/ 1 h 1"/>
                    <a:gd name="T46" fmla="*/ 2 w 2"/>
                    <a:gd name="T47" fmla="*/ 0 h 1"/>
                    <a:gd name="T48" fmla="*/ 2 w 2"/>
                    <a:gd name="T4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75" name="Freeform 179">
                  <a:extLst>
                    <a:ext uri="{FF2B5EF4-FFF2-40B4-BE49-F238E27FC236}">
                      <a16:creationId xmlns:a16="http://schemas.microsoft.com/office/drawing/2014/main" id="{C8DA57D9-E20D-A244-81B5-1C3856055D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3" y="2489"/>
                  <a:ext cx="3" cy="4"/>
                </a:xfrm>
                <a:custGeom>
                  <a:avLst/>
                  <a:gdLst>
                    <a:gd name="T0" fmla="*/ 2 w 2"/>
                    <a:gd name="T1" fmla="*/ 1 h 2"/>
                    <a:gd name="T2" fmla="*/ 2 w 2"/>
                    <a:gd name="T3" fmla="*/ 1 h 2"/>
                    <a:gd name="T4" fmla="*/ 2 w 2"/>
                    <a:gd name="T5" fmla="*/ 1 h 2"/>
                    <a:gd name="T6" fmla="*/ 2 w 2"/>
                    <a:gd name="T7" fmla="*/ 1 h 2"/>
                    <a:gd name="T8" fmla="*/ 2 w 2"/>
                    <a:gd name="T9" fmla="*/ 1 h 2"/>
                    <a:gd name="T10" fmla="*/ 2 w 2"/>
                    <a:gd name="T11" fmla="*/ 0 h 2"/>
                    <a:gd name="T12" fmla="*/ 2 w 2"/>
                    <a:gd name="T13" fmla="*/ 0 h 2"/>
                    <a:gd name="T14" fmla="*/ 2 w 2"/>
                    <a:gd name="T15" fmla="*/ 0 h 2"/>
                    <a:gd name="T16" fmla="*/ 1 w 2"/>
                    <a:gd name="T17" fmla="*/ 0 h 2"/>
                    <a:gd name="T18" fmla="*/ 1 w 2"/>
                    <a:gd name="T19" fmla="*/ 0 h 2"/>
                    <a:gd name="T20" fmla="*/ 1 w 2"/>
                    <a:gd name="T21" fmla="*/ 1 h 2"/>
                    <a:gd name="T22" fmla="*/ 1 w 2"/>
                    <a:gd name="T23" fmla="*/ 1 h 2"/>
                    <a:gd name="T24" fmla="*/ 1 w 2"/>
                    <a:gd name="T25" fmla="*/ 1 h 2"/>
                    <a:gd name="T26" fmla="*/ 1 w 2"/>
                    <a:gd name="T27" fmla="*/ 1 h 2"/>
                    <a:gd name="T28" fmla="*/ 1 w 2"/>
                    <a:gd name="T29" fmla="*/ 1 h 2"/>
                    <a:gd name="T30" fmla="*/ 0 w 2"/>
                    <a:gd name="T31" fmla="*/ 1 h 2"/>
                    <a:gd name="T32" fmla="*/ 0 w 2"/>
                    <a:gd name="T33" fmla="*/ 1 h 2"/>
                    <a:gd name="T34" fmla="*/ 0 w 2"/>
                    <a:gd name="T35" fmla="*/ 2 h 2"/>
                    <a:gd name="T36" fmla="*/ 0 w 2"/>
                    <a:gd name="T37" fmla="*/ 2 h 2"/>
                    <a:gd name="T38" fmla="*/ 0 w 2"/>
                    <a:gd name="T39" fmla="*/ 2 h 2"/>
                    <a:gd name="T40" fmla="*/ 0 w 2"/>
                    <a:gd name="T41" fmla="*/ 2 h 2"/>
                    <a:gd name="T42" fmla="*/ 0 w 2"/>
                    <a:gd name="T43" fmla="*/ 2 h 2"/>
                    <a:gd name="T44" fmla="*/ 0 w 2"/>
                    <a:gd name="T45" fmla="*/ 2 h 2"/>
                    <a:gd name="T46" fmla="*/ 0 w 2"/>
                    <a:gd name="T47" fmla="*/ 2 h 2"/>
                    <a:gd name="T48" fmla="*/ 1 w 2"/>
                    <a:gd name="T49" fmla="*/ 2 h 2"/>
                    <a:gd name="T50" fmla="*/ 1 w 2"/>
                    <a:gd name="T51" fmla="*/ 2 h 2"/>
                    <a:gd name="T52" fmla="*/ 1 w 2"/>
                    <a:gd name="T53" fmla="*/ 1 h 2"/>
                    <a:gd name="T54" fmla="*/ 1 w 2"/>
                    <a:gd name="T55" fmla="*/ 1 h 2"/>
                    <a:gd name="T56" fmla="*/ 1 w 2"/>
                    <a:gd name="T57" fmla="*/ 2 h 2"/>
                    <a:gd name="T58" fmla="*/ 1 w 2"/>
                    <a:gd name="T59" fmla="*/ 2 h 2"/>
                    <a:gd name="T60" fmla="*/ 1 w 2"/>
                    <a:gd name="T61" fmla="*/ 2 h 2"/>
                    <a:gd name="T62" fmla="*/ 1 w 2"/>
                    <a:gd name="T63" fmla="*/ 2 h 2"/>
                    <a:gd name="T64" fmla="*/ 1 w 2"/>
                    <a:gd name="T65" fmla="*/ 2 h 2"/>
                    <a:gd name="T66" fmla="*/ 1 w 2"/>
                    <a:gd name="T67" fmla="*/ 2 h 2"/>
                    <a:gd name="T68" fmla="*/ 1 w 2"/>
                    <a:gd name="T69" fmla="*/ 2 h 2"/>
                    <a:gd name="T70" fmla="*/ 1 w 2"/>
                    <a:gd name="T71" fmla="*/ 2 h 2"/>
                    <a:gd name="T72" fmla="*/ 1 w 2"/>
                    <a:gd name="T73" fmla="*/ 2 h 2"/>
                    <a:gd name="T74" fmla="*/ 1 w 2"/>
                    <a:gd name="T75" fmla="*/ 1 h 2"/>
                    <a:gd name="T76" fmla="*/ 1 w 2"/>
                    <a:gd name="T77" fmla="*/ 1 h 2"/>
                    <a:gd name="T78" fmla="*/ 1 w 2"/>
                    <a:gd name="T79" fmla="*/ 1 h 2"/>
                    <a:gd name="T80" fmla="*/ 1 w 2"/>
                    <a:gd name="T81" fmla="*/ 1 h 2"/>
                    <a:gd name="T82" fmla="*/ 2 w 2"/>
                    <a:gd name="T83" fmla="*/ 1 h 2"/>
                    <a:gd name="T84" fmla="*/ 2 w 2"/>
                    <a:gd name="T85" fmla="*/ 1 h 2"/>
                    <a:gd name="T86" fmla="*/ 2 w 2"/>
                    <a:gd name="T87" fmla="*/ 1 h 2"/>
                    <a:gd name="T88" fmla="*/ 2 w 2"/>
                    <a:gd name="T89" fmla="*/ 1 h 2"/>
                    <a:gd name="T90" fmla="*/ 2 w 2"/>
                    <a:gd name="T91" fmla="*/ 1 h 2"/>
                    <a:gd name="T92" fmla="*/ 2 w 2"/>
                    <a:gd name="T93" fmla="*/ 1 h 2"/>
                    <a:gd name="T94" fmla="*/ 2 w 2"/>
                    <a:gd name="T95" fmla="*/ 1 h 2"/>
                    <a:gd name="T96" fmla="*/ 2 w 2"/>
                    <a:gd name="T97" fmla="*/ 1 h 2"/>
                    <a:gd name="T98" fmla="*/ 2 w 2"/>
                    <a:gd name="T99" fmla="*/ 1 h 2"/>
                    <a:gd name="T100" fmla="*/ 2 w 2"/>
                    <a:gd name="T101" fmla="*/ 1 h 2"/>
                    <a:gd name="T102" fmla="*/ 2 w 2"/>
                    <a:gd name="T103" fmla="*/ 1 h 2"/>
                    <a:gd name="T104" fmla="*/ 2 w 2"/>
                    <a:gd name="T105" fmla="*/ 1 h 2"/>
                    <a:gd name="T106" fmla="*/ 2 w 2"/>
                    <a:gd name="T107" fmla="*/ 1 h 2"/>
                    <a:gd name="T108" fmla="*/ 2 w 2"/>
                    <a:gd name="T109" fmla="*/ 1 h 2"/>
                    <a:gd name="T110" fmla="*/ 2 w 2"/>
                    <a:gd name="T111" fmla="*/ 1 h 2"/>
                    <a:gd name="T112" fmla="*/ 2 w 2"/>
                    <a:gd name="T113" fmla="*/ 1 h 2"/>
                    <a:gd name="T114" fmla="*/ 2 w 2"/>
                    <a:gd name="T115" fmla="*/ 1 h 2"/>
                    <a:gd name="T116" fmla="*/ 2 w 2"/>
                    <a:gd name="T117" fmla="*/ 1 h 2"/>
                    <a:gd name="T118" fmla="*/ 2 w 2"/>
                    <a:gd name="T119" fmla="*/ 1 h 2"/>
                    <a:gd name="T120" fmla="*/ 2 w 2"/>
                    <a:gd name="T121" fmla="*/ 1 h 2"/>
                    <a:gd name="T122" fmla="*/ 2 w 2"/>
                    <a:gd name="T12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76" name="Freeform 180">
                  <a:extLst>
                    <a:ext uri="{FF2B5EF4-FFF2-40B4-BE49-F238E27FC236}">
                      <a16:creationId xmlns:a16="http://schemas.microsoft.com/office/drawing/2014/main" id="{D1DA0C55-EBE0-2948-9AFB-D267EDAB51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3" y="2502"/>
                  <a:ext cx="2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0 h 1"/>
                    <a:gd name="T12" fmla="*/ 1 w 1"/>
                    <a:gd name="T13" fmla="*/ 0 h 1"/>
                    <a:gd name="T14" fmla="*/ 1 w 1"/>
                    <a:gd name="T15" fmla="*/ 0 h 1"/>
                    <a:gd name="T16" fmla="*/ 1 w 1"/>
                    <a:gd name="T17" fmla="*/ 0 h 1"/>
                    <a:gd name="T18" fmla="*/ 1 w 1"/>
                    <a:gd name="T19" fmla="*/ 0 h 1"/>
                    <a:gd name="T20" fmla="*/ 1 w 1"/>
                    <a:gd name="T21" fmla="*/ 0 h 1"/>
                    <a:gd name="T22" fmla="*/ 0 w 1"/>
                    <a:gd name="T23" fmla="*/ 0 h 1"/>
                    <a:gd name="T24" fmla="*/ 0 w 1"/>
                    <a:gd name="T25" fmla="*/ 0 h 1"/>
                    <a:gd name="T26" fmla="*/ 0 w 1"/>
                    <a:gd name="T27" fmla="*/ 0 h 1"/>
                    <a:gd name="T28" fmla="*/ 0 w 1"/>
                    <a:gd name="T29" fmla="*/ 0 h 1"/>
                    <a:gd name="T30" fmla="*/ 0 w 1"/>
                    <a:gd name="T31" fmla="*/ 0 h 1"/>
                    <a:gd name="T32" fmla="*/ 0 w 1"/>
                    <a:gd name="T33" fmla="*/ 0 h 1"/>
                    <a:gd name="T34" fmla="*/ 0 w 1"/>
                    <a:gd name="T35" fmla="*/ 0 h 1"/>
                    <a:gd name="T36" fmla="*/ 0 w 1"/>
                    <a:gd name="T37" fmla="*/ 0 h 1"/>
                    <a:gd name="T38" fmla="*/ 0 w 1"/>
                    <a:gd name="T39" fmla="*/ 0 h 1"/>
                    <a:gd name="T40" fmla="*/ 0 w 1"/>
                    <a:gd name="T41" fmla="*/ 1 h 1"/>
                    <a:gd name="T42" fmla="*/ 0 w 1"/>
                    <a:gd name="T4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77" name="Freeform 181">
                  <a:extLst>
                    <a:ext uri="{FF2B5EF4-FFF2-40B4-BE49-F238E27FC236}">
                      <a16:creationId xmlns:a16="http://schemas.microsoft.com/office/drawing/2014/main" id="{5B1A027E-91E9-2A4F-9056-B8695D4986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2498"/>
                  <a:ext cx="4" cy="7"/>
                </a:xfrm>
                <a:custGeom>
                  <a:avLst/>
                  <a:gdLst>
                    <a:gd name="T0" fmla="*/ 0 w 2"/>
                    <a:gd name="T1" fmla="*/ 3 h 4"/>
                    <a:gd name="T2" fmla="*/ 0 w 2"/>
                    <a:gd name="T3" fmla="*/ 3 h 4"/>
                    <a:gd name="T4" fmla="*/ 0 w 2"/>
                    <a:gd name="T5" fmla="*/ 4 h 4"/>
                    <a:gd name="T6" fmla="*/ 0 w 2"/>
                    <a:gd name="T7" fmla="*/ 4 h 4"/>
                    <a:gd name="T8" fmla="*/ 0 w 2"/>
                    <a:gd name="T9" fmla="*/ 4 h 4"/>
                    <a:gd name="T10" fmla="*/ 0 w 2"/>
                    <a:gd name="T11" fmla="*/ 4 h 4"/>
                    <a:gd name="T12" fmla="*/ 0 w 2"/>
                    <a:gd name="T13" fmla="*/ 4 h 4"/>
                    <a:gd name="T14" fmla="*/ 0 w 2"/>
                    <a:gd name="T15" fmla="*/ 3 h 4"/>
                    <a:gd name="T16" fmla="*/ 1 w 2"/>
                    <a:gd name="T17" fmla="*/ 3 h 4"/>
                    <a:gd name="T18" fmla="*/ 1 w 2"/>
                    <a:gd name="T19" fmla="*/ 3 h 4"/>
                    <a:gd name="T20" fmla="*/ 1 w 2"/>
                    <a:gd name="T21" fmla="*/ 3 h 4"/>
                    <a:gd name="T22" fmla="*/ 1 w 2"/>
                    <a:gd name="T23" fmla="*/ 3 h 4"/>
                    <a:gd name="T24" fmla="*/ 1 w 2"/>
                    <a:gd name="T25" fmla="*/ 2 h 4"/>
                    <a:gd name="T26" fmla="*/ 1 w 2"/>
                    <a:gd name="T27" fmla="*/ 2 h 4"/>
                    <a:gd name="T28" fmla="*/ 1 w 2"/>
                    <a:gd name="T29" fmla="*/ 2 h 4"/>
                    <a:gd name="T30" fmla="*/ 1 w 2"/>
                    <a:gd name="T31" fmla="*/ 2 h 4"/>
                    <a:gd name="T32" fmla="*/ 1 w 2"/>
                    <a:gd name="T33" fmla="*/ 2 h 4"/>
                    <a:gd name="T34" fmla="*/ 2 w 2"/>
                    <a:gd name="T35" fmla="*/ 1 h 4"/>
                    <a:gd name="T36" fmla="*/ 2 w 2"/>
                    <a:gd name="T37" fmla="*/ 1 h 4"/>
                    <a:gd name="T38" fmla="*/ 2 w 2"/>
                    <a:gd name="T39" fmla="*/ 1 h 4"/>
                    <a:gd name="T40" fmla="*/ 2 w 2"/>
                    <a:gd name="T41" fmla="*/ 0 h 4"/>
                    <a:gd name="T42" fmla="*/ 2 w 2"/>
                    <a:gd name="T43" fmla="*/ 0 h 4"/>
                    <a:gd name="T44" fmla="*/ 2 w 2"/>
                    <a:gd name="T45" fmla="*/ 0 h 4"/>
                    <a:gd name="T46" fmla="*/ 1 w 2"/>
                    <a:gd name="T47" fmla="*/ 1 h 4"/>
                    <a:gd name="T48" fmla="*/ 1 w 2"/>
                    <a:gd name="T49" fmla="*/ 1 h 4"/>
                    <a:gd name="T50" fmla="*/ 1 w 2"/>
                    <a:gd name="T51" fmla="*/ 1 h 4"/>
                    <a:gd name="T52" fmla="*/ 1 w 2"/>
                    <a:gd name="T53" fmla="*/ 1 h 4"/>
                    <a:gd name="T54" fmla="*/ 1 w 2"/>
                    <a:gd name="T55" fmla="*/ 1 h 4"/>
                    <a:gd name="T56" fmla="*/ 0 w 2"/>
                    <a:gd name="T57" fmla="*/ 2 h 4"/>
                    <a:gd name="T58" fmla="*/ 0 w 2"/>
                    <a:gd name="T59" fmla="*/ 2 h 4"/>
                    <a:gd name="T60" fmla="*/ 1 w 2"/>
                    <a:gd name="T61" fmla="*/ 2 h 4"/>
                    <a:gd name="T62" fmla="*/ 0 w 2"/>
                    <a:gd name="T63" fmla="*/ 2 h 4"/>
                    <a:gd name="T64" fmla="*/ 0 w 2"/>
                    <a:gd name="T65" fmla="*/ 2 h 4"/>
                    <a:gd name="T66" fmla="*/ 0 w 2"/>
                    <a:gd name="T67" fmla="*/ 2 h 4"/>
                    <a:gd name="T68" fmla="*/ 0 w 2"/>
                    <a:gd name="T69" fmla="*/ 2 h 4"/>
                    <a:gd name="T70" fmla="*/ 0 w 2"/>
                    <a:gd name="T71" fmla="*/ 3 h 4"/>
                    <a:gd name="T72" fmla="*/ 0 w 2"/>
                    <a:gd name="T73" fmla="*/ 3 h 4"/>
                    <a:gd name="T74" fmla="*/ 0 w 2"/>
                    <a:gd name="T75" fmla="*/ 3 h 4"/>
                    <a:gd name="T76" fmla="*/ 0 w 2"/>
                    <a:gd name="T77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" h="4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78" name="Freeform 182">
                  <a:extLst>
                    <a:ext uri="{FF2B5EF4-FFF2-40B4-BE49-F238E27FC236}">
                      <a16:creationId xmlns:a16="http://schemas.microsoft.com/office/drawing/2014/main" id="{6BE3E24F-3B97-6640-83D6-46F7944B6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3" y="2495"/>
                  <a:ext cx="3" cy="3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2 h 2"/>
                    <a:gd name="T4" fmla="*/ 1 w 2"/>
                    <a:gd name="T5" fmla="*/ 1 h 2"/>
                    <a:gd name="T6" fmla="*/ 1 w 2"/>
                    <a:gd name="T7" fmla="*/ 1 h 2"/>
                    <a:gd name="T8" fmla="*/ 1 w 2"/>
                    <a:gd name="T9" fmla="*/ 1 h 2"/>
                    <a:gd name="T10" fmla="*/ 1 w 2"/>
                    <a:gd name="T11" fmla="*/ 1 h 2"/>
                    <a:gd name="T12" fmla="*/ 2 w 2"/>
                    <a:gd name="T13" fmla="*/ 1 h 2"/>
                    <a:gd name="T14" fmla="*/ 2 w 2"/>
                    <a:gd name="T15" fmla="*/ 0 h 2"/>
                    <a:gd name="T16" fmla="*/ 1 w 2"/>
                    <a:gd name="T17" fmla="*/ 0 h 2"/>
                    <a:gd name="T18" fmla="*/ 1 w 2"/>
                    <a:gd name="T19" fmla="*/ 0 h 2"/>
                    <a:gd name="T20" fmla="*/ 1 w 2"/>
                    <a:gd name="T21" fmla="*/ 1 h 2"/>
                    <a:gd name="T22" fmla="*/ 1 w 2"/>
                    <a:gd name="T23" fmla="*/ 1 h 2"/>
                    <a:gd name="T24" fmla="*/ 1 w 2"/>
                    <a:gd name="T25" fmla="*/ 1 h 2"/>
                    <a:gd name="T26" fmla="*/ 1 w 2"/>
                    <a:gd name="T27" fmla="*/ 1 h 2"/>
                    <a:gd name="T28" fmla="*/ 1 w 2"/>
                    <a:gd name="T29" fmla="*/ 1 h 2"/>
                    <a:gd name="T30" fmla="*/ 1 w 2"/>
                    <a:gd name="T31" fmla="*/ 1 h 2"/>
                    <a:gd name="T32" fmla="*/ 1 w 2"/>
                    <a:gd name="T33" fmla="*/ 1 h 2"/>
                    <a:gd name="T34" fmla="*/ 1 w 2"/>
                    <a:gd name="T35" fmla="*/ 1 h 2"/>
                    <a:gd name="T36" fmla="*/ 1 w 2"/>
                    <a:gd name="T37" fmla="*/ 1 h 2"/>
                    <a:gd name="T38" fmla="*/ 1 w 2"/>
                    <a:gd name="T39" fmla="*/ 1 h 2"/>
                    <a:gd name="T40" fmla="*/ 1 w 2"/>
                    <a:gd name="T41" fmla="*/ 1 h 2"/>
                    <a:gd name="T42" fmla="*/ 1 w 2"/>
                    <a:gd name="T43" fmla="*/ 1 h 2"/>
                    <a:gd name="T44" fmla="*/ 0 w 2"/>
                    <a:gd name="T45" fmla="*/ 2 h 2"/>
                    <a:gd name="T46" fmla="*/ 0 w 2"/>
                    <a:gd name="T47" fmla="*/ 2 h 2"/>
                    <a:gd name="T48" fmla="*/ 0 w 2"/>
                    <a:gd name="T49" fmla="*/ 2 h 2"/>
                    <a:gd name="T50" fmla="*/ 1 w 2"/>
                    <a:gd name="T51" fmla="*/ 2 h 2"/>
                    <a:gd name="T52" fmla="*/ 1 w 2"/>
                    <a:gd name="T53" fmla="*/ 1 h 2"/>
                    <a:gd name="T54" fmla="*/ 1 w 2"/>
                    <a:gd name="T55" fmla="*/ 1 h 2"/>
                    <a:gd name="T56" fmla="*/ 1 w 2"/>
                    <a:gd name="T57" fmla="*/ 1 h 2"/>
                    <a:gd name="T58" fmla="*/ 1 w 2"/>
                    <a:gd name="T59" fmla="*/ 1 h 2"/>
                    <a:gd name="T60" fmla="*/ 1 w 2"/>
                    <a:gd name="T61" fmla="*/ 1 h 2"/>
                    <a:gd name="T62" fmla="*/ 1 w 2"/>
                    <a:gd name="T6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79" name="Freeform 183">
                  <a:extLst>
                    <a:ext uri="{FF2B5EF4-FFF2-40B4-BE49-F238E27FC236}">
                      <a16:creationId xmlns:a16="http://schemas.microsoft.com/office/drawing/2014/main" id="{7A5F2109-5D0B-0648-A592-AF6607793F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2493"/>
                  <a:ext cx="6" cy="5"/>
                </a:xfrm>
                <a:custGeom>
                  <a:avLst/>
                  <a:gdLst>
                    <a:gd name="T0" fmla="*/ 2 w 3"/>
                    <a:gd name="T1" fmla="*/ 1 h 3"/>
                    <a:gd name="T2" fmla="*/ 2 w 3"/>
                    <a:gd name="T3" fmla="*/ 1 h 3"/>
                    <a:gd name="T4" fmla="*/ 2 w 3"/>
                    <a:gd name="T5" fmla="*/ 1 h 3"/>
                    <a:gd name="T6" fmla="*/ 2 w 3"/>
                    <a:gd name="T7" fmla="*/ 1 h 3"/>
                    <a:gd name="T8" fmla="*/ 2 w 3"/>
                    <a:gd name="T9" fmla="*/ 1 h 3"/>
                    <a:gd name="T10" fmla="*/ 1 w 3"/>
                    <a:gd name="T11" fmla="*/ 1 h 3"/>
                    <a:gd name="T12" fmla="*/ 1 w 3"/>
                    <a:gd name="T13" fmla="*/ 1 h 3"/>
                    <a:gd name="T14" fmla="*/ 1 w 3"/>
                    <a:gd name="T15" fmla="*/ 1 h 3"/>
                    <a:gd name="T16" fmla="*/ 1 w 3"/>
                    <a:gd name="T17" fmla="*/ 1 h 3"/>
                    <a:gd name="T18" fmla="*/ 1 w 3"/>
                    <a:gd name="T19" fmla="*/ 2 h 3"/>
                    <a:gd name="T20" fmla="*/ 1 w 3"/>
                    <a:gd name="T21" fmla="*/ 2 h 3"/>
                    <a:gd name="T22" fmla="*/ 1 w 3"/>
                    <a:gd name="T23" fmla="*/ 2 h 3"/>
                    <a:gd name="T24" fmla="*/ 1 w 3"/>
                    <a:gd name="T25" fmla="*/ 2 h 3"/>
                    <a:gd name="T26" fmla="*/ 1 w 3"/>
                    <a:gd name="T27" fmla="*/ 2 h 3"/>
                    <a:gd name="T28" fmla="*/ 1 w 3"/>
                    <a:gd name="T29" fmla="*/ 2 h 3"/>
                    <a:gd name="T30" fmla="*/ 0 w 3"/>
                    <a:gd name="T31" fmla="*/ 2 h 3"/>
                    <a:gd name="T32" fmla="*/ 0 w 3"/>
                    <a:gd name="T33" fmla="*/ 2 h 3"/>
                    <a:gd name="T34" fmla="*/ 0 w 3"/>
                    <a:gd name="T35" fmla="*/ 3 h 3"/>
                    <a:gd name="T36" fmla="*/ 0 w 3"/>
                    <a:gd name="T37" fmla="*/ 3 h 3"/>
                    <a:gd name="T38" fmla="*/ 0 w 3"/>
                    <a:gd name="T39" fmla="*/ 3 h 3"/>
                    <a:gd name="T40" fmla="*/ 0 w 3"/>
                    <a:gd name="T41" fmla="*/ 3 h 3"/>
                    <a:gd name="T42" fmla="*/ 0 w 3"/>
                    <a:gd name="T43" fmla="*/ 3 h 3"/>
                    <a:gd name="T44" fmla="*/ 0 w 3"/>
                    <a:gd name="T45" fmla="*/ 3 h 3"/>
                    <a:gd name="T46" fmla="*/ 0 w 3"/>
                    <a:gd name="T47" fmla="*/ 3 h 3"/>
                    <a:gd name="T48" fmla="*/ 1 w 3"/>
                    <a:gd name="T49" fmla="*/ 3 h 3"/>
                    <a:gd name="T50" fmla="*/ 1 w 3"/>
                    <a:gd name="T51" fmla="*/ 2 h 3"/>
                    <a:gd name="T52" fmla="*/ 1 w 3"/>
                    <a:gd name="T53" fmla="*/ 2 h 3"/>
                    <a:gd name="T54" fmla="*/ 1 w 3"/>
                    <a:gd name="T55" fmla="*/ 2 h 3"/>
                    <a:gd name="T56" fmla="*/ 1 w 3"/>
                    <a:gd name="T57" fmla="*/ 2 h 3"/>
                    <a:gd name="T58" fmla="*/ 1 w 3"/>
                    <a:gd name="T59" fmla="*/ 2 h 3"/>
                    <a:gd name="T60" fmla="*/ 1 w 3"/>
                    <a:gd name="T61" fmla="*/ 2 h 3"/>
                    <a:gd name="T62" fmla="*/ 1 w 3"/>
                    <a:gd name="T63" fmla="*/ 2 h 3"/>
                    <a:gd name="T64" fmla="*/ 1 w 3"/>
                    <a:gd name="T65" fmla="*/ 2 h 3"/>
                    <a:gd name="T66" fmla="*/ 1 w 3"/>
                    <a:gd name="T67" fmla="*/ 2 h 3"/>
                    <a:gd name="T68" fmla="*/ 2 w 3"/>
                    <a:gd name="T69" fmla="*/ 2 h 3"/>
                    <a:gd name="T70" fmla="*/ 2 w 3"/>
                    <a:gd name="T71" fmla="*/ 2 h 3"/>
                    <a:gd name="T72" fmla="*/ 2 w 3"/>
                    <a:gd name="T73" fmla="*/ 1 h 3"/>
                    <a:gd name="T74" fmla="*/ 2 w 3"/>
                    <a:gd name="T75" fmla="*/ 1 h 3"/>
                    <a:gd name="T76" fmla="*/ 3 w 3"/>
                    <a:gd name="T77" fmla="*/ 1 h 3"/>
                    <a:gd name="T78" fmla="*/ 3 w 3"/>
                    <a:gd name="T79" fmla="*/ 1 h 3"/>
                    <a:gd name="T80" fmla="*/ 3 w 3"/>
                    <a:gd name="T81" fmla="*/ 0 h 3"/>
                    <a:gd name="T82" fmla="*/ 3 w 3"/>
                    <a:gd name="T83" fmla="*/ 0 h 3"/>
                    <a:gd name="T84" fmla="*/ 3 w 3"/>
                    <a:gd name="T85" fmla="*/ 0 h 3"/>
                    <a:gd name="T86" fmla="*/ 3 w 3"/>
                    <a:gd name="T87" fmla="*/ 0 h 3"/>
                    <a:gd name="T88" fmla="*/ 3 w 3"/>
                    <a:gd name="T89" fmla="*/ 0 h 3"/>
                    <a:gd name="T90" fmla="*/ 2 w 3"/>
                    <a:gd name="T91" fmla="*/ 0 h 3"/>
                    <a:gd name="T92" fmla="*/ 2 w 3"/>
                    <a:gd name="T93" fmla="*/ 0 h 3"/>
                    <a:gd name="T94" fmla="*/ 2 w 3"/>
                    <a:gd name="T95" fmla="*/ 0 h 3"/>
                    <a:gd name="T96" fmla="*/ 2 w 3"/>
                    <a:gd name="T97" fmla="*/ 0 h 3"/>
                    <a:gd name="T98" fmla="*/ 2 w 3"/>
                    <a:gd name="T99" fmla="*/ 0 h 3"/>
                    <a:gd name="T100" fmla="*/ 2 w 3"/>
                    <a:gd name="T101" fmla="*/ 1 h 3"/>
                    <a:gd name="T102" fmla="*/ 2 w 3"/>
                    <a:gd name="T103" fmla="*/ 1 h 3"/>
                    <a:gd name="T104" fmla="*/ 2 w 3"/>
                    <a:gd name="T10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" h="3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80" name="Freeform 184">
                  <a:extLst>
                    <a:ext uri="{FF2B5EF4-FFF2-40B4-BE49-F238E27FC236}">
                      <a16:creationId xmlns:a16="http://schemas.microsoft.com/office/drawing/2014/main" id="{D02E85D4-E8F7-7145-B508-1189EA17CF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5" y="2489"/>
                  <a:ext cx="3" cy="6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1 h 3"/>
                    <a:gd name="T4" fmla="*/ 2 w 2"/>
                    <a:gd name="T5" fmla="*/ 1 h 3"/>
                    <a:gd name="T6" fmla="*/ 2 w 2"/>
                    <a:gd name="T7" fmla="*/ 1 h 3"/>
                    <a:gd name="T8" fmla="*/ 1 w 2"/>
                    <a:gd name="T9" fmla="*/ 1 h 3"/>
                    <a:gd name="T10" fmla="*/ 1 w 2"/>
                    <a:gd name="T11" fmla="*/ 2 h 3"/>
                    <a:gd name="T12" fmla="*/ 1 w 2"/>
                    <a:gd name="T13" fmla="*/ 2 h 3"/>
                    <a:gd name="T14" fmla="*/ 1 w 2"/>
                    <a:gd name="T15" fmla="*/ 2 h 3"/>
                    <a:gd name="T16" fmla="*/ 1 w 2"/>
                    <a:gd name="T17" fmla="*/ 2 h 3"/>
                    <a:gd name="T18" fmla="*/ 1 w 2"/>
                    <a:gd name="T19" fmla="*/ 2 h 3"/>
                    <a:gd name="T20" fmla="*/ 0 w 2"/>
                    <a:gd name="T21" fmla="*/ 2 h 3"/>
                    <a:gd name="T22" fmla="*/ 0 w 2"/>
                    <a:gd name="T23" fmla="*/ 3 h 3"/>
                    <a:gd name="T24" fmla="*/ 0 w 2"/>
                    <a:gd name="T25" fmla="*/ 3 h 3"/>
                    <a:gd name="T26" fmla="*/ 0 w 2"/>
                    <a:gd name="T27" fmla="*/ 3 h 3"/>
                    <a:gd name="T28" fmla="*/ 0 w 2"/>
                    <a:gd name="T29" fmla="*/ 3 h 3"/>
                    <a:gd name="T30" fmla="*/ 0 w 2"/>
                    <a:gd name="T31" fmla="*/ 3 h 3"/>
                    <a:gd name="T32" fmla="*/ 1 w 2"/>
                    <a:gd name="T33" fmla="*/ 3 h 3"/>
                    <a:gd name="T34" fmla="*/ 1 w 2"/>
                    <a:gd name="T35" fmla="*/ 3 h 3"/>
                    <a:gd name="T36" fmla="*/ 1 w 2"/>
                    <a:gd name="T37" fmla="*/ 3 h 3"/>
                    <a:gd name="T38" fmla="*/ 1 w 2"/>
                    <a:gd name="T39" fmla="*/ 3 h 3"/>
                    <a:gd name="T40" fmla="*/ 1 w 2"/>
                    <a:gd name="T41" fmla="*/ 3 h 3"/>
                    <a:gd name="T42" fmla="*/ 1 w 2"/>
                    <a:gd name="T43" fmla="*/ 2 h 3"/>
                    <a:gd name="T44" fmla="*/ 1 w 2"/>
                    <a:gd name="T45" fmla="*/ 2 h 3"/>
                    <a:gd name="T46" fmla="*/ 1 w 2"/>
                    <a:gd name="T47" fmla="*/ 2 h 3"/>
                    <a:gd name="T48" fmla="*/ 2 w 2"/>
                    <a:gd name="T49" fmla="*/ 1 h 3"/>
                    <a:gd name="T50" fmla="*/ 2 w 2"/>
                    <a:gd name="T51" fmla="*/ 2 h 3"/>
                    <a:gd name="T52" fmla="*/ 2 w 2"/>
                    <a:gd name="T53" fmla="*/ 2 h 3"/>
                    <a:gd name="T54" fmla="*/ 2 w 2"/>
                    <a:gd name="T55" fmla="*/ 2 h 3"/>
                    <a:gd name="T56" fmla="*/ 2 w 2"/>
                    <a:gd name="T57" fmla="*/ 1 h 3"/>
                    <a:gd name="T58" fmla="*/ 2 w 2"/>
                    <a:gd name="T59" fmla="*/ 1 h 3"/>
                    <a:gd name="T60" fmla="*/ 2 w 2"/>
                    <a:gd name="T61" fmla="*/ 1 h 3"/>
                    <a:gd name="T62" fmla="*/ 2 w 2"/>
                    <a:gd name="T6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81" name="Freeform 185">
                  <a:extLst>
                    <a:ext uri="{FF2B5EF4-FFF2-40B4-BE49-F238E27FC236}">
                      <a16:creationId xmlns:a16="http://schemas.microsoft.com/office/drawing/2014/main" id="{24215A33-22A1-CF4B-B7EA-EE59BCDDC9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1" y="2496"/>
                  <a:ext cx="4" cy="2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1 w 2"/>
                    <a:gd name="T11" fmla="*/ 0 h 1"/>
                    <a:gd name="T12" fmla="*/ 1 w 2"/>
                    <a:gd name="T13" fmla="*/ 0 h 1"/>
                    <a:gd name="T14" fmla="*/ 1 w 2"/>
                    <a:gd name="T15" fmla="*/ 0 h 1"/>
                    <a:gd name="T16" fmla="*/ 0 w 2"/>
                    <a:gd name="T17" fmla="*/ 1 h 1"/>
                    <a:gd name="T18" fmla="*/ 0 w 2"/>
                    <a:gd name="T19" fmla="*/ 1 h 1"/>
                    <a:gd name="T20" fmla="*/ 0 w 2"/>
                    <a:gd name="T21" fmla="*/ 1 h 1"/>
                    <a:gd name="T22" fmla="*/ 0 w 2"/>
                    <a:gd name="T23" fmla="*/ 1 h 1"/>
                    <a:gd name="T24" fmla="*/ 0 w 2"/>
                    <a:gd name="T25" fmla="*/ 1 h 1"/>
                    <a:gd name="T26" fmla="*/ 0 w 2"/>
                    <a:gd name="T27" fmla="*/ 1 h 1"/>
                    <a:gd name="T28" fmla="*/ 0 w 2"/>
                    <a:gd name="T29" fmla="*/ 1 h 1"/>
                    <a:gd name="T30" fmla="*/ 0 w 2"/>
                    <a:gd name="T31" fmla="*/ 1 h 1"/>
                    <a:gd name="T32" fmla="*/ 0 w 2"/>
                    <a:gd name="T33" fmla="*/ 1 h 1"/>
                    <a:gd name="T34" fmla="*/ 0 w 2"/>
                    <a:gd name="T35" fmla="*/ 1 h 1"/>
                    <a:gd name="T36" fmla="*/ 0 w 2"/>
                    <a:gd name="T37" fmla="*/ 1 h 1"/>
                    <a:gd name="T38" fmla="*/ 0 w 2"/>
                    <a:gd name="T39" fmla="*/ 1 h 1"/>
                    <a:gd name="T40" fmla="*/ 0 w 2"/>
                    <a:gd name="T41" fmla="*/ 1 h 1"/>
                    <a:gd name="T42" fmla="*/ 0 w 2"/>
                    <a:gd name="T43" fmla="*/ 1 h 1"/>
                    <a:gd name="T44" fmla="*/ 0 w 2"/>
                    <a:gd name="T45" fmla="*/ 1 h 1"/>
                    <a:gd name="T46" fmla="*/ 0 w 2"/>
                    <a:gd name="T47" fmla="*/ 1 h 1"/>
                    <a:gd name="T48" fmla="*/ 0 w 2"/>
                    <a:gd name="T49" fmla="*/ 1 h 1"/>
                    <a:gd name="T50" fmla="*/ 0 w 2"/>
                    <a:gd name="T51" fmla="*/ 1 h 1"/>
                    <a:gd name="T52" fmla="*/ 0 w 2"/>
                    <a:gd name="T53" fmla="*/ 1 h 1"/>
                    <a:gd name="T54" fmla="*/ 0 w 2"/>
                    <a:gd name="T55" fmla="*/ 1 h 1"/>
                    <a:gd name="T56" fmla="*/ 1 w 2"/>
                    <a:gd name="T57" fmla="*/ 1 h 1"/>
                    <a:gd name="T58" fmla="*/ 1 w 2"/>
                    <a:gd name="T59" fmla="*/ 1 h 1"/>
                    <a:gd name="T60" fmla="*/ 1 w 2"/>
                    <a:gd name="T61" fmla="*/ 1 h 1"/>
                    <a:gd name="T62" fmla="*/ 1 w 2"/>
                    <a:gd name="T63" fmla="*/ 1 h 1"/>
                    <a:gd name="T64" fmla="*/ 1 w 2"/>
                    <a:gd name="T65" fmla="*/ 1 h 1"/>
                    <a:gd name="T66" fmla="*/ 1 w 2"/>
                    <a:gd name="T67" fmla="*/ 1 h 1"/>
                    <a:gd name="T68" fmla="*/ 1 w 2"/>
                    <a:gd name="T69" fmla="*/ 1 h 1"/>
                    <a:gd name="T70" fmla="*/ 1 w 2"/>
                    <a:gd name="T71" fmla="*/ 0 h 1"/>
                    <a:gd name="T72" fmla="*/ 1 w 2"/>
                    <a:gd name="T73" fmla="*/ 0 h 1"/>
                    <a:gd name="T74" fmla="*/ 1 w 2"/>
                    <a:gd name="T75" fmla="*/ 1 h 1"/>
                    <a:gd name="T76" fmla="*/ 1 w 2"/>
                    <a:gd name="T77" fmla="*/ 0 h 1"/>
                    <a:gd name="T78" fmla="*/ 1 w 2"/>
                    <a:gd name="T79" fmla="*/ 0 h 1"/>
                    <a:gd name="T80" fmla="*/ 1 w 2"/>
                    <a:gd name="T81" fmla="*/ 0 h 1"/>
                    <a:gd name="T82" fmla="*/ 1 w 2"/>
                    <a:gd name="T8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82" name="Freeform 186">
                  <a:extLst>
                    <a:ext uri="{FF2B5EF4-FFF2-40B4-BE49-F238E27FC236}">
                      <a16:creationId xmlns:a16="http://schemas.microsoft.com/office/drawing/2014/main" id="{AC0C74C3-0B47-2848-B5D9-9A33E6A188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5" y="2697"/>
                  <a:ext cx="5" cy="12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4 h 7"/>
                    <a:gd name="T4" fmla="*/ 3 w 3"/>
                    <a:gd name="T5" fmla="*/ 4 h 7"/>
                    <a:gd name="T6" fmla="*/ 3 w 3"/>
                    <a:gd name="T7" fmla="*/ 4 h 7"/>
                    <a:gd name="T8" fmla="*/ 3 w 3"/>
                    <a:gd name="T9" fmla="*/ 4 h 7"/>
                    <a:gd name="T10" fmla="*/ 3 w 3"/>
                    <a:gd name="T11" fmla="*/ 3 h 7"/>
                    <a:gd name="T12" fmla="*/ 3 w 3"/>
                    <a:gd name="T13" fmla="*/ 3 h 7"/>
                    <a:gd name="T14" fmla="*/ 3 w 3"/>
                    <a:gd name="T15" fmla="*/ 3 h 7"/>
                    <a:gd name="T16" fmla="*/ 3 w 3"/>
                    <a:gd name="T17" fmla="*/ 2 h 7"/>
                    <a:gd name="T18" fmla="*/ 2 w 3"/>
                    <a:gd name="T19" fmla="*/ 2 h 7"/>
                    <a:gd name="T20" fmla="*/ 1 w 3"/>
                    <a:gd name="T21" fmla="*/ 1 h 7"/>
                    <a:gd name="T22" fmla="*/ 1 w 3"/>
                    <a:gd name="T23" fmla="*/ 0 h 7"/>
                    <a:gd name="T24" fmla="*/ 1 w 3"/>
                    <a:gd name="T25" fmla="*/ 0 h 7"/>
                    <a:gd name="T26" fmla="*/ 0 w 3"/>
                    <a:gd name="T27" fmla="*/ 1 h 7"/>
                    <a:gd name="T28" fmla="*/ 0 w 3"/>
                    <a:gd name="T29" fmla="*/ 1 h 7"/>
                    <a:gd name="T30" fmla="*/ 0 w 3"/>
                    <a:gd name="T31" fmla="*/ 1 h 7"/>
                    <a:gd name="T32" fmla="*/ 0 w 3"/>
                    <a:gd name="T33" fmla="*/ 1 h 7"/>
                    <a:gd name="T34" fmla="*/ 0 w 3"/>
                    <a:gd name="T35" fmla="*/ 2 h 7"/>
                    <a:gd name="T36" fmla="*/ 0 w 3"/>
                    <a:gd name="T37" fmla="*/ 2 h 7"/>
                    <a:gd name="T38" fmla="*/ 0 w 3"/>
                    <a:gd name="T39" fmla="*/ 2 h 7"/>
                    <a:gd name="T40" fmla="*/ 0 w 3"/>
                    <a:gd name="T41" fmla="*/ 3 h 7"/>
                    <a:gd name="T42" fmla="*/ 1 w 3"/>
                    <a:gd name="T43" fmla="*/ 3 h 7"/>
                    <a:gd name="T44" fmla="*/ 0 w 3"/>
                    <a:gd name="T45" fmla="*/ 3 h 7"/>
                    <a:gd name="T46" fmla="*/ 0 w 3"/>
                    <a:gd name="T47" fmla="*/ 3 h 7"/>
                    <a:gd name="T48" fmla="*/ 0 w 3"/>
                    <a:gd name="T49" fmla="*/ 3 h 7"/>
                    <a:gd name="T50" fmla="*/ 0 w 3"/>
                    <a:gd name="T51" fmla="*/ 4 h 7"/>
                    <a:gd name="T52" fmla="*/ 0 w 3"/>
                    <a:gd name="T53" fmla="*/ 4 h 7"/>
                    <a:gd name="T54" fmla="*/ 0 w 3"/>
                    <a:gd name="T55" fmla="*/ 5 h 7"/>
                    <a:gd name="T56" fmla="*/ 1 w 3"/>
                    <a:gd name="T57" fmla="*/ 5 h 7"/>
                    <a:gd name="T58" fmla="*/ 1 w 3"/>
                    <a:gd name="T59" fmla="*/ 6 h 7"/>
                    <a:gd name="T60" fmla="*/ 1 w 3"/>
                    <a:gd name="T61" fmla="*/ 6 h 7"/>
                    <a:gd name="T62" fmla="*/ 1 w 3"/>
                    <a:gd name="T63" fmla="*/ 7 h 7"/>
                    <a:gd name="T64" fmla="*/ 2 w 3"/>
                    <a:gd name="T65" fmla="*/ 7 h 7"/>
                    <a:gd name="T66" fmla="*/ 2 w 3"/>
                    <a:gd name="T67" fmla="*/ 7 h 7"/>
                    <a:gd name="T68" fmla="*/ 3 w 3"/>
                    <a:gd name="T69" fmla="*/ 6 h 7"/>
                    <a:gd name="T70" fmla="*/ 3 w 3"/>
                    <a:gd name="T71" fmla="*/ 5 h 7"/>
                    <a:gd name="T72" fmla="*/ 3 w 3"/>
                    <a:gd name="T73" fmla="*/ 5 h 7"/>
                    <a:gd name="T74" fmla="*/ 3 w 3"/>
                    <a:gd name="T75" fmla="*/ 5 h 7"/>
                    <a:gd name="T76" fmla="*/ 3 w 3"/>
                    <a:gd name="T7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0" y="5"/>
                        <a:pt x="1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83" name="Freeform 187">
                  <a:extLst>
                    <a:ext uri="{FF2B5EF4-FFF2-40B4-BE49-F238E27FC236}">
                      <a16:creationId xmlns:a16="http://schemas.microsoft.com/office/drawing/2014/main" id="{F7804B37-977E-A549-9E1B-CA108024E0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7" y="2609"/>
                  <a:ext cx="3" cy="2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1 h 1"/>
                    <a:gd name="T4" fmla="*/ 1 w 2"/>
                    <a:gd name="T5" fmla="*/ 1 h 1"/>
                    <a:gd name="T6" fmla="*/ 1 w 2"/>
                    <a:gd name="T7" fmla="*/ 1 h 1"/>
                    <a:gd name="T8" fmla="*/ 1 w 2"/>
                    <a:gd name="T9" fmla="*/ 1 h 1"/>
                    <a:gd name="T10" fmla="*/ 1 w 2"/>
                    <a:gd name="T11" fmla="*/ 1 h 1"/>
                    <a:gd name="T12" fmla="*/ 1 w 2"/>
                    <a:gd name="T13" fmla="*/ 1 h 1"/>
                    <a:gd name="T14" fmla="*/ 1 w 2"/>
                    <a:gd name="T15" fmla="*/ 1 h 1"/>
                    <a:gd name="T16" fmla="*/ 2 w 2"/>
                    <a:gd name="T17" fmla="*/ 1 h 1"/>
                    <a:gd name="T18" fmla="*/ 2 w 2"/>
                    <a:gd name="T19" fmla="*/ 0 h 1"/>
                    <a:gd name="T20" fmla="*/ 1 w 2"/>
                    <a:gd name="T21" fmla="*/ 0 h 1"/>
                    <a:gd name="T22" fmla="*/ 1 w 2"/>
                    <a:gd name="T23" fmla="*/ 0 h 1"/>
                    <a:gd name="T24" fmla="*/ 1 w 2"/>
                    <a:gd name="T25" fmla="*/ 0 h 1"/>
                    <a:gd name="T26" fmla="*/ 1 w 2"/>
                    <a:gd name="T27" fmla="*/ 0 h 1"/>
                    <a:gd name="T28" fmla="*/ 1 w 2"/>
                    <a:gd name="T29" fmla="*/ 1 h 1"/>
                    <a:gd name="T30" fmla="*/ 1 w 2"/>
                    <a:gd name="T31" fmla="*/ 1 h 1"/>
                    <a:gd name="T32" fmla="*/ 0 w 2"/>
                    <a:gd name="T33" fmla="*/ 1 h 1"/>
                    <a:gd name="T34" fmla="*/ 0 w 2"/>
                    <a:gd name="T35" fmla="*/ 1 h 1"/>
                    <a:gd name="T36" fmla="*/ 0 w 2"/>
                    <a:gd name="T37" fmla="*/ 1 h 1"/>
                    <a:gd name="T38" fmla="*/ 0 w 2"/>
                    <a:gd name="T39" fmla="*/ 1 h 1"/>
                    <a:gd name="T40" fmla="*/ 1 w 2"/>
                    <a:gd name="T41" fmla="*/ 1 h 1"/>
                    <a:gd name="T42" fmla="*/ 1 w 2"/>
                    <a:gd name="T4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84" name="Freeform 188">
                  <a:extLst>
                    <a:ext uri="{FF2B5EF4-FFF2-40B4-BE49-F238E27FC236}">
                      <a16:creationId xmlns:a16="http://schemas.microsoft.com/office/drawing/2014/main" id="{D74BF3D2-F839-EC44-AD48-7540B9D508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2" y="2593"/>
                  <a:ext cx="4" cy="7"/>
                </a:xfrm>
                <a:custGeom>
                  <a:avLst/>
                  <a:gdLst>
                    <a:gd name="T0" fmla="*/ 0 w 2"/>
                    <a:gd name="T1" fmla="*/ 3 h 4"/>
                    <a:gd name="T2" fmla="*/ 0 w 2"/>
                    <a:gd name="T3" fmla="*/ 3 h 4"/>
                    <a:gd name="T4" fmla="*/ 0 w 2"/>
                    <a:gd name="T5" fmla="*/ 3 h 4"/>
                    <a:gd name="T6" fmla="*/ 0 w 2"/>
                    <a:gd name="T7" fmla="*/ 3 h 4"/>
                    <a:gd name="T8" fmla="*/ 0 w 2"/>
                    <a:gd name="T9" fmla="*/ 3 h 4"/>
                    <a:gd name="T10" fmla="*/ 0 w 2"/>
                    <a:gd name="T11" fmla="*/ 4 h 4"/>
                    <a:gd name="T12" fmla="*/ 0 w 2"/>
                    <a:gd name="T13" fmla="*/ 4 h 4"/>
                    <a:gd name="T14" fmla="*/ 1 w 2"/>
                    <a:gd name="T15" fmla="*/ 4 h 4"/>
                    <a:gd name="T16" fmla="*/ 1 w 2"/>
                    <a:gd name="T17" fmla="*/ 4 h 4"/>
                    <a:gd name="T18" fmla="*/ 1 w 2"/>
                    <a:gd name="T19" fmla="*/ 4 h 4"/>
                    <a:gd name="T20" fmla="*/ 1 w 2"/>
                    <a:gd name="T21" fmla="*/ 3 h 4"/>
                    <a:gd name="T22" fmla="*/ 1 w 2"/>
                    <a:gd name="T23" fmla="*/ 4 h 4"/>
                    <a:gd name="T24" fmla="*/ 1 w 2"/>
                    <a:gd name="T25" fmla="*/ 4 h 4"/>
                    <a:gd name="T26" fmla="*/ 1 w 2"/>
                    <a:gd name="T27" fmla="*/ 4 h 4"/>
                    <a:gd name="T28" fmla="*/ 2 w 2"/>
                    <a:gd name="T29" fmla="*/ 3 h 4"/>
                    <a:gd name="T30" fmla="*/ 2 w 2"/>
                    <a:gd name="T31" fmla="*/ 3 h 4"/>
                    <a:gd name="T32" fmla="*/ 2 w 2"/>
                    <a:gd name="T33" fmla="*/ 3 h 4"/>
                    <a:gd name="T34" fmla="*/ 2 w 2"/>
                    <a:gd name="T35" fmla="*/ 3 h 4"/>
                    <a:gd name="T36" fmla="*/ 2 w 2"/>
                    <a:gd name="T37" fmla="*/ 3 h 4"/>
                    <a:gd name="T38" fmla="*/ 2 w 2"/>
                    <a:gd name="T39" fmla="*/ 2 h 4"/>
                    <a:gd name="T40" fmla="*/ 2 w 2"/>
                    <a:gd name="T41" fmla="*/ 2 h 4"/>
                    <a:gd name="T42" fmla="*/ 2 w 2"/>
                    <a:gd name="T43" fmla="*/ 2 h 4"/>
                    <a:gd name="T44" fmla="*/ 2 w 2"/>
                    <a:gd name="T45" fmla="*/ 1 h 4"/>
                    <a:gd name="T46" fmla="*/ 2 w 2"/>
                    <a:gd name="T47" fmla="*/ 1 h 4"/>
                    <a:gd name="T48" fmla="*/ 2 w 2"/>
                    <a:gd name="T49" fmla="*/ 1 h 4"/>
                    <a:gd name="T50" fmla="*/ 2 w 2"/>
                    <a:gd name="T51" fmla="*/ 1 h 4"/>
                    <a:gd name="T52" fmla="*/ 2 w 2"/>
                    <a:gd name="T53" fmla="*/ 0 h 4"/>
                    <a:gd name="T54" fmla="*/ 2 w 2"/>
                    <a:gd name="T55" fmla="*/ 0 h 4"/>
                    <a:gd name="T56" fmla="*/ 2 w 2"/>
                    <a:gd name="T57" fmla="*/ 0 h 4"/>
                    <a:gd name="T58" fmla="*/ 2 w 2"/>
                    <a:gd name="T59" fmla="*/ 0 h 4"/>
                    <a:gd name="T60" fmla="*/ 1 w 2"/>
                    <a:gd name="T61" fmla="*/ 0 h 4"/>
                    <a:gd name="T62" fmla="*/ 1 w 2"/>
                    <a:gd name="T63" fmla="*/ 0 h 4"/>
                    <a:gd name="T64" fmla="*/ 1 w 2"/>
                    <a:gd name="T65" fmla="*/ 0 h 4"/>
                    <a:gd name="T66" fmla="*/ 1 w 2"/>
                    <a:gd name="T67" fmla="*/ 0 h 4"/>
                    <a:gd name="T68" fmla="*/ 0 w 2"/>
                    <a:gd name="T69" fmla="*/ 0 h 4"/>
                    <a:gd name="T70" fmla="*/ 0 w 2"/>
                    <a:gd name="T71" fmla="*/ 0 h 4"/>
                    <a:gd name="T72" fmla="*/ 0 w 2"/>
                    <a:gd name="T73" fmla="*/ 0 h 4"/>
                    <a:gd name="T74" fmla="*/ 0 w 2"/>
                    <a:gd name="T75" fmla="*/ 0 h 4"/>
                    <a:gd name="T76" fmla="*/ 0 w 2"/>
                    <a:gd name="T77" fmla="*/ 0 h 4"/>
                    <a:gd name="T78" fmla="*/ 0 w 2"/>
                    <a:gd name="T79" fmla="*/ 0 h 4"/>
                    <a:gd name="T80" fmla="*/ 0 w 2"/>
                    <a:gd name="T81" fmla="*/ 0 h 4"/>
                    <a:gd name="T82" fmla="*/ 0 w 2"/>
                    <a:gd name="T83" fmla="*/ 1 h 4"/>
                    <a:gd name="T84" fmla="*/ 0 w 2"/>
                    <a:gd name="T85" fmla="*/ 1 h 4"/>
                    <a:gd name="T86" fmla="*/ 0 w 2"/>
                    <a:gd name="T87" fmla="*/ 1 h 4"/>
                    <a:gd name="T88" fmla="*/ 0 w 2"/>
                    <a:gd name="T89" fmla="*/ 1 h 4"/>
                    <a:gd name="T90" fmla="*/ 0 w 2"/>
                    <a:gd name="T91" fmla="*/ 1 h 4"/>
                    <a:gd name="T92" fmla="*/ 0 w 2"/>
                    <a:gd name="T93" fmla="*/ 1 h 4"/>
                    <a:gd name="T94" fmla="*/ 0 w 2"/>
                    <a:gd name="T95" fmla="*/ 1 h 4"/>
                    <a:gd name="T96" fmla="*/ 0 w 2"/>
                    <a:gd name="T97" fmla="*/ 1 h 4"/>
                    <a:gd name="T98" fmla="*/ 0 w 2"/>
                    <a:gd name="T99" fmla="*/ 1 h 4"/>
                    <a:gd name="T100" fmla="*/ 0 w 2"/>
                    <a:gd name="T101" fmla="*/ 2 h 4"/>
                    <a:gd name="T102" fmla="*/ 0 w 2"/>
                    <a:gd name="T103" fmla="*/ 2 h 4"/>
                    <a:gd name="T104" fmla="*/ 0 w 2"/>
                    <a:gd name="T105" fmla="*/ 2 h 4"/>
                    <a:gd name="T106" fmla="*/ 0 w 2"/>
                    <a:gd name="T107" fmla="*/ 2 h 4"/>
                    <a:gd name="T108" fmla="*/ 0 w 2"/>
                    <a:gd name="T109" fmla="*/ 2 h 4"/>
                    <a:gd name="T110" fmla="*/ 0 w 2"/>
                    <a:gd name="T1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" h="4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85" name="Freeform 189">
                  <a:extLst>
                    <a:ext uri="{FF2B5EF4-FFF2-40B4-BE49-F238E27FC236}">
                      <a16:creationId xmlns:a16="http://schemas.microsoft.com/office/drawing/2014/main" id="{91A7FE6A-4E7F-314A-BB3B-C5F96CE962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1" y="2602"/>
                  <a:ext cx="7" cy="7"/>
                </a:xfrm>
                <a:custGeom>
                  <a:avLst/>
                  <a:gdLst>
                    <a:gd name="T0" fmla="*/ 0 w 4"/>
                    <a:gd name="T1" fmla="*/ 2 h 4"/>
                    <a:gd name="T2" fmla="*/ 1 w 4"/>
                    <a:gd name="T3" fmla="*/ 2 h 4"/>
                    <a:gd name="T4" fmla="*/ 1 w 4"/>
                    <a:gd name="T5" fmla="*/ 2 h 4"/>
                    <a:gd name="T6" fmla="*/ 1 w 4"/>
                    <a:gd name="T7" fmla="*/ 2 h 4"/>
                    <a:gd name="T8" fmla="*/ 1 w 4"/>
                    <a:gd name="T9" fmla="*/ 2 h 4"/>
                    <a:gd name="T10" fmla="*/ 2 w 4"/>
                    <a:gd name="T11" fmla="*/ 3 h 4"/>
                    <a:gd name="T12" fmla="*/ 2 w 4"/>
                    <a:gd name="T13" fmla="*/ 3 h 4"/>
                    <a:gd name="T14" fmla="*/ 2 w 4"/>
                    <a:gd name="T15" fmla="*/ 3 h 4"/>
                    <a:gd name="T16" fmla="*/ 3 w 4"/>
                    <a:gd name="T17" fmla="*/ 3 h 4"/>
                    <a:gd name="T18" fmla="*/ 3 w 4"/>
                    <a:gd name="T19" fmla="*/ 4 h 4"/>
                    <a:gd name="T20" fmla="*/ 3 w 4"/>
                    <a:gd name="T21" fmla="*/ 4 h 4"/>
                    <a:gd name="T22" fmla="*/ 3 w 4"/>
                    <a:gd name="T23" fmla="*/ 4 h 4"/>
                    <a:gd name="T24" fmla="*/ 4 w 4"/>
                    <a:gd name="T25" fmla="*/ 4 h 4"/>
                    <a:gd name="T26" fmla="*/ 4 w 4"/>
                    <a:gd name="T27" fmla="*/ 3 h 4"/>
                    <a:gd name="T28" fmla="*/ 4 w 4"/>
                    <a:gd name="T29" fmla="*/ 3 h 4"/>
                    <a:gd name="T30" fmla="*/ 4 w 4"/>
                    <a:gd name="T31" fmla="*/ 3 h 4"/>
                    <a:gd name="T32" fmla="*/ 4 w 4"/>
                    <a:gd name="T33" fmla="*/ 2 h 4"/>
                    <a:gd name="T34" fmla="*/ 4 w 4"/>
                    <a:gd name="T35" fmla="*/ 1 h 4"/>
                    <a:gd name="T36" fmla="*/ 4 w 4"/>
                    <a:gd name="T37" fmla="*/ 1 h 4"/>
                    <a:gd name="T38" fmla="*/ 4 w 4"/>
                    <a:gd name="T39" fmla="*/ 1 h 4"/>
                    <a:gd name="T40" fmla="*/ 4 w 4"/>
                    <a:gd name="T41" fmla="*/ 1 h 4"/>
                    <a:gd name="T42" fmla="*/ 4 w 4"/>
                    <a:gd name="T43" fmla="*/ 1 h 4"/>
                    <a:gd name="T44" fmla="*/ 3 w 4"/>
                    <a:gd name="T45" fmla="*/ 1 h 4"/>
                    <a:gd name="T46" fmla="*/ 3 w 4"/>
                    <a:gd name="T47" fmla="*/ 1 h 4"/>
                    <a:gd name="T48" fmla="*/ 3 w 4"/>
                    <a:gd name="T49" fmla="*/ 1 h 4"/>
                    <a:gd name="T50" fmla="*/ 3 w 4"/>
                    <a:gd name="T51" fmla="*/ 1 h 4"/>
                    <a:gd name="T52" fmla="*/ 3 w 4"/>
                    <a:gd name="T53" fmla="*/ 1 h 4"/>
                    <a:gd name="T54" fmla="*/ 2 w 4"/>
                    <a:gd name="T55" fmla="*/ 1 h 4"/>
                    <a:gd name="T56" fmla="*/ 2 w 4"/>
                    <a:gd name="T57" fmla="*/ 1 h 4"/>
                    <a:gd name="T58" fmla="*/ 2 w 4"/>
                    <a:gd name="T59" fmla="*/ 1 h 4"/>
                    <a:gd name="T60" fmla="*/ 2 w 4"/>
                    <a:gd name="T61" fmla="*/ 1 h 4"/>
                    <a:gd name="T62" fmla="*/ 1 w 4"/>
                    <a:gd name="T63" fmla="*/ 1 h 4"/>
                    <a:gd name="T64" fmla="*/ 1 w 4"/>
                    <a:gd name="T65" fmla="*/ 1 h 4"/>
                    <a:gd name="T66" fmla="*/ 1 w 4"/>
                    <a:gd name="T67" fmla="*/ 1 h 4"/>
                    <a:gd name="T68" fmla="*/ 1 w 4"/>
                    <a:gd name="T69" fmla="*/ 0 h 4"/>
                    <a:gd name="T70" fmla="*/ 0 w 4"/>
                    <a:gd name="T71" fmla="*/ 1 h 4"/>
                    <a:gd name="T72" fmla="*/ 0 w 4"/>
                    <a:gd name="T73" fmla="*/ 1 h 4"/>
                    <a:gd name="T74" fmla="*/ 0 w 4"/>
                    <a:gd name="T7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" h="4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86" name="Freeform 190">
                  <a:extLst>
                    <a:ext uri="{FF2B5EF4-FFF2-40B4-BE49-F238E27FC236}">
                      <a16:creationId xmlns:a16="http://schemas.microsoft.com/office/drawing/2014/main" id="{7FAE662F-4A08-2049-971E-1A21C93527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4" y="2586"/>
                  <a:ext cx="3" cy="5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3 h 3"/>
                    <a:gd name="T4" fmla="*/ 1 w 2"/>
                    <a:gd name="T5" fmla="*/ 3 h 3"/>
                    <a:gd name="T6" fmla="*/ 1 w 2"/>
                    <a:gd name="T7" fmla="*/ 3 h 3"/>
                    <a:gd name="T8" fmla="*/ 1 w 2"/>
                    <a:gd name="T9" fmla="*/ 2 h 3"/>
                    <a:gd name="T10" fmla="*/ 1 w 2"/>
                    <a:gd name="T11" fmla="*/ 2 h 3"/>
                    <a:gd name="T12" fmla="*/ 2 w 2"/>
                    <a:gd name="T13" fmla="*/ 2 h 3"/>
                    <a:gd name="T14" fmla="*/ 2 w 2"/>
                    <a:gd name="T15" fmla="*/ 1 h 3"/>
                    <a:gd name="T16" fmla="*/ 2 w 2"/>
                    <a:gd name="T17" fmla="*/ 0 h 3"/>
                    <a:gd name="T18" fmla="*/ 2 w 2"/>
                    <a:gd name="T19" fmla="*/ 0 h 3"/>
                    <a:gd name="T20" fmla="*/ 2 w 2"/>
                    <a:gd name="T21" fmla="*/ 0 h 3"/>
                    <a:gd name="T22" fmla="*/ 2 w 2"/>
                    <a:gd name="T23" fmla="*/ 0 h 3"/>
                    <a:gd name="T24" fmla="*/ 2 w 2"/>
                    <a:gd name="T25" fmla="*/ 0 h 3"/>
                    <a:gd name="T26" fmla="*/ 1 w 2"/>
                    <a:gd name="T27" fmla="*/ 1 h 3"/>
                    <a:gd name="T28" fmla="*/ 1 w 2"/>
                    <a:gd name="T29" fmla="*/ 1 h 3"/>
                    <a:gd name="T30" fmla="*/ 1 w 2"/>
                    <a:gd name="T31" fmla="*/ 1 h 3"/>
                    <a:gd name="T32" fmla="*/ 0 w 2"/>
                    <a:gd name="T33" fmla="*/ 1 h 3"/>
                    <a:gd name="T34" fmla="*/ 0 w 2"/>
                    <a:gd name="T35" fmla="*/ 1 h 3"/>
                    <a:gd name="T36" fmla="*/ 0 w 2"/>
                    <a:gd name="T37" fmla="*/ 2 h 3"/>
                    <a:gd name="T38" fmla="*/ 0 w 2"/>
                    <a:gd name="T39" fmla="*/ 2 h 3"/>
                    <a:gd name="T40" fmla="*/ 0 w 2"/>
                    <a:gd name="T41" fmla="*/ 3 h 3"/>
                    <a:gd name="T42" fmla="*/ 0 w 2"/>
                    <a:gd name="T43" fmla="*/ 3 h 3"/>
                    <a:gd name="T44" fmla="*/ 1 w 2"/>
                    <a:gd name="T4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87" name="Freeform 191">
                  <a:extLst>
                    <a:ext uri="{FF2B5EF4-FFF2-40B4-BE49-F238E27FC236}">
                      <a16:creationId xmlns:a16="http://schemas.microsoft.com/office/drawing/2014/main" id="{C759CAEA-FE3A-D84E-9C7F-3378EB7ABE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99" y="2613"/>
                  <a:ext cx="6" cy="3"/>
                </a:xfrm>
                <a:custGeom>
                  <a:avLst/>
                  <a:gdLst>
                    <a:gd name="T0" fmla="*/ 2 w 3"/>
                    <a:gd name="T1" fmla="*/ 1 h 2"/>
                    <a:gd name="T2" fmla="*/ 3 w 3"/>
                    <a:gd name="T3" fmla="*/ 1 h 2"/>
                    <a:gd name="T4" fmla="*/ 3 w 3"/>
                    <a:gd name="T5" fmla="*/ 0 h 2"/>
                    <a:gd name="T6" fmla="*/ 3 w 3"/>
                    <a:gd name="T7" fmla="*/ 0 h 2"/>
                    <a:gd name="T8" fmla="*/ 3 w 3"/>
                    <a:gd name="T9" fmla="*/ 0 h 2"/>
                    <a:gd name="T10" fmla="*/ 3 w 3"/>
                    <a:gd name="T11" fmla="*/ 0 h 2"/>
                    <a:gd name="T12" fmla="*/ 3 w 3"/>
                    <a:gd name="T13" fmla="*/ 0 h 2"/>
                    <a:gd name="T14" fmla="*/ 3 w 3"/>
                    <a:gd name="T15" fmla="*/ 0 h 2"/>
                    <a:gd name="T16" fmla="*/ 3 w 3"/>
                    <a:gd name="T17" fmla="*/ 0 h 2"/>
                    <a:gd name="T18" fmla="*/ 2 w 3"/>
                    <a:gd name="T19" fmla="*/ 0 h 2"/>
                    <a:gd name="T20" fmla="*/ 2 w 3"/>
                    <a:gd name="T21" fmla="*/ 0 h 2"/>
                    <a:gd name="T22" fmla="*/ 2 w 3"/>
                    <a:gd name="T23" fmla="*/ 0 h 2"/>
                    <a:gd name="T24" fmla="*/ 1 w 3"/>
                    <a:gd name="T25" fmla="*/ 0 h 2"/>
                    <a:gd name="T26" fmla="*/ 1 w 3"/>
                    <a:gd name="T27" fmla="*/ 0 h 2"/>
                    <a:gd name="T28" fmla="*/ 1 w 3"/>
                    <a:gd name="T29" fmla="*/ 0 h 2"/>
                    <a:gd name="T30" fmla="*/ 1 w 3"/>
                    <a:gd name="T31" fmla="*/ 1 h 2"/>
                    <a:gd name="T32" fmla="*/ 1 w 3"/>
                    <a:gd name="T33" fmla="*/ 1 h 2"/>
                    <a:gd name="T34" fmla="*/ 0 w 3"/>
                    <a:gd name="T35" fmla="*/ 1 h 2"/>
                    <a:gd name="T36" fmla="*/ 0 w 3"/>
                    <a:gd name="T37" fmla="*/ 1 h 2"/>
                    <a:gd name="T38" fmla="*/ 0 w 3"/>
                    <a:gd name="T39" fmla="*/ 1 h 2"/>
                    <a:gd name="T40" fmla="*/ 0 w 3"/>
                    <a:gd name="T41" fmla="*/ 2 h 2"/>
                    <a:gd name="T42" fmla="*/ 0 w 3"/>
                    <a:gd name="T43" fmla="*/ 2 h 2"/>
                    <a:gd name="T44" fmla="*/ 0 w 3"/>
                    <a:gd name="T45" fmla="*/ 2 h 2"/>
                    <a:gd name="T46" fmla="*/ 0 w 3"/>
                    <a:gd name="T47" fmla="*/ 2 h 2"/>
                    <a:gd name="T48" fmla="*/ 1 w 3"/>
                    <a:gd name="T49" fmla="*/ 2 h 2"/>
                    <a:gd name="T50" fmla="*/ 1 w 3"/>
                    <a:gd name="T51" fmla="*/ 2 h 2"/>
                    <a:gd name="T52" fmla="*/ 1 w 3"/>
                    <a:gd name="T53" fmla="*/ 2 h 2"/>
                    <a:gd name="T54" fmla="*/ 1 w 3"/>
                    <a:gd name="T55" fmla="*/ 2 h 2"/>
                    <a:gd name="T56" fmla="*/ 1 w 3"/>
                    <a:gd name="T57" fmla="*/ 2 h 2"/>
                    <a:gd name="T58" fmla="*/ 1 w 3"/>
                    <a:gd name="T59" fmla="*/ 2 h 2"/>
                    <a:gd name="T60" fmla="*/ 1 w 3"/>
                    <a:gd name="T61" fmla="*/ 2 h 2"/>
                    <a:gd name="T62" fmla="*/ 1 w 3"/>
                    <a:gd name="T63" fmla="*/ 2 h 2"/>
                    <a:gd name="T64" fmla="*/ 2 w 3"/>
                    <a:gd name="T65" fmla="*/ 2 h 2"/>
                    <a:gd name="T66" fmla="*/ 2 w 3"/>
                    <a:gd name="T67" fmla="*/ 1 h 2"/>
                    <a:gd name="T68" fmla="*/ 2 w 3"/>
                    <a:gd name="T69" fmla="*/ 1 h 2"/>
                    <a:gd name="T70" fmla="*/ 2 w 3"/>
                    <a:gd name="T71" fmla="*/ 1 h 2"/>
                    <a:gd name="T72" fmla="*/ 2 w 3"/>
                    <a:gd name="T73" fmla="*/ 1 h 2"/>
                    <a:gd name="T74" fmla="*/ 3 w 3"/>
                    <a:gd name="T75" fmla="*/ 1 h 2"/>
                    <a:gd name="T76" fmla="*/ 2 w 3"/>
                    <a:gd name="T77" fmla="*/ 1 h 2"/>
                    <a:gd name="T78" fmla="*/ 2 w 3"/>
                    <a:gd name="T79" fmla="*/ 1 h 2"/>
                    <a:gd name="T80" fmla="*/ 2 w 3"/>
                    <a:gd name="T81" fmla="*/ 1 h 2"/>
                    <a:gd name="T82" fmla="*/ 2 w 3"/>
                    <a:gd name="T8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3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88" name="Freeform 192">
                  <a:extLst>
                    <a:ext uri="{FF2B5EF4-FFF2-40B4-BE49-F238E27FC236}">
                      <a16:creationId xmlns:a16="http://schemas.microsoft.com/office/drawing/2014/main" id="{C334E376-4FAC-B044-87CE-8BEC5C379F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3" y="2596"/>
                  <a:ext cx="0" cy="2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  <a:gd name="T5" fmla="*/ 1 h 1"/>
                    <a:gd name="T6" fmla="*/ 1 h 1"/>
                    <a:gd name="T7" fmla="*/ 1 h 1"/>
                    <a:gd name="T8" fmla="*/ 0 h 1"/>
                    <a:gd name="T9" fmla="*/ 0 h 1"/>
                    <a:gd name="T10" fmla="*/ 0 h 1"/>
                    <a:gd name="T11" fmla="*/ 1 h 1"/>
                    <a:gd name="T12" fmla="*/ 1 h 1"/>
                    <a:gd name="T13" fmla="*/ 1 h 1"/>
                    <a:gd name="T14" fmla="*/ 1 h 1"/>
                    <a:gd name="T15" fmla="*/ 1 h 1"/>
                    <a:gd name="T1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  <a:cxn ang="0">
                      <a:pos x="0" y="T12"/>
                    </a:cxn>
                    <a:cxn ang="0">
                      <a:pos x="0" y="T13"/>
                    </a:cxn>
                    <a:cxn ang="0">
                      <a:pos x="0" y="T14"/>
                    </a:cxn>
                    <a:cxn ang="0">
                      <a:pos x="0" y="T15"/>
                    </a:cxn>
                    <a:cxn ang="0">
                      <a:pos x="0" y="T1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89" name="Freeform 193">
                  <a:extLst>
                    <a:ext uri="{FF2B5EF4-FFF2-40B4-BE49-F238E27FC236}">
                      <a16:creationId xmlns:a16="http://schemas.microsoft.com/office/drawing/2014/main" id="{3E97E463-A8A3-284C-BD52-ACF94088E9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2" y="2604"/>
                  <a:ext cx="6" cy="5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1 h 3"/>
                    <a:gd name="T4" fmla="*/ 3 w 3"/>
                    <a:gd name="T5" fmla="*/ 1 h 3"/>
                    <a:gd name="T6" fmla="*/ 3 w 3"/>
                    <a:gd name="T7" fmla="*/ 1 h 3"/>
                    <a:gd name="T8" fmla="*/ 2 w 3"/>
                    <a:gd name="T9" fmla="*/ 1 h 3"/>
                    <a:gd name="T10" fmla="*/ 2 w 3"/>
                    <a:gd name="T11" fmla="*/ 0 h 3"/>
                    <a:gd name="T12" fmla="*/ 2 w 3"/>
                    <a:gd name="T13" fmla="*/ 0 h 3"/>
                    <a:gd name="T14" fmla="*/ 2 w 3"/>
                    <a:gd name="T15" fmla="*/ 0 h 3"/>
                    <a:gd name="T16" fmla="*/ 1 w 3"/>
                    <a:gd name="T17" fmla="*/ 0 h 3"/>
                    <a:gd name="T18" fmla="*/ 1 w 3"/>
                    <a:gd name="T19" fmla="*/ 0 h 3"/>
                    <a:gd name="T20" fmla="*/ 1 w 3"/>
                    <a:gd name="T21" fmla="*/ 0 h 3"/>
                    <a:gd name="T22" fmla="*/ 0 w 3"/>
                    <a:gd name="T23" fmla="*/ 0 h 3"/>
                    <a:gd name="T24" fmla="*/ 0 w 3"/>
                    <a:gd name="T25" fmla="*/ 1 h 3"/>
                    <a:gd name="T26" fmla="*/ 0 w 3"/>
                    <a:gd name="T27" fmla="*/ 1 h 3"/>
                    <a:gd name="T28" fmla="*/ 0 w 3"/>
                    <a:gd name="T29" fmla="*/ 1 h 3"/>
                    <a:gd name="T30" fmla="*/ 0 w 3"/>
                    <a:gd name="T31" fmla="*/ 2 h 3"/>
                    <a:gd name="T32" fmla="*/ 1 w 3"/>
                    <a:gd name="T33" fmla="*/ 2 h 3"/>
                    <a:gd name="T34" fmla="*/ 1 w 3"/>
                    <a:gd name="T35" fmla="*/ 2 h 3"/>
                    <a:gd name="T36" fmla="*/ 1 w 3"/>
                    <a:gd name="T37" fmla="*/ 2 h 3"/>
                    <a:gd name="T38" fmla="*/ 1 w 3"/>
                    <a:gd name="T39" fmla="*/ 3 h 3"/>
                    <a:gd name="T40" fmla="*/ 1 w 3"/>
                    <a:gd name="T41" fmla="*/ 3 h 3"/>
                    <a:gd name="T42" fmla="*/ 1 w 3"/>
                    <a:gd name="T43" fmla="*/ 3 h 3"/>
                    <a:gd name="T44" fmla="*/ 1 w 3"/>
                    <a:gd name="T45" fmla="*/ 2 h 3"/>
                    <a:gd name="T46" fmla="*/ 1 w 3"/>
                    <a:gd name="T47" fmla="*/ 2 h 3"/>
                    <a:gd name="T48" fmla="*/ 1 w 3"/>
                    <a:gd name="T49" fmla="*/ 2 h 3"/>
                    <a:gd name="T50" fmla="*/ 1 w 3"/>
                    <a:gd name="T51" fmla="*/ 3 h 3"/>
                    <a:gd name="T52" fmla="*/ 2 w 3"/>
                    <a:gd name="T53" fmla="*/ 3 h 3"/>
                    <a:gd name="T54" fmla="*/ 1 w 3"/>
                    <a:gd name="T55" fmla="*/ 3 h 3"/>
                    <a:gd name="T56" fmla="*/ 1 w 3"/>
                    <a:gd name="T57" fmla="*/ 3 h 3"/>
                    <a:gd name="T58" fmla="*/ 2 w 3"/>
                    <a:gd name="T59" fmla="*/ 3 h 3"/>
                    <a:gd name="T60" fmla="*/ 2 w 3"/>
                    <a:gd name="T61" fmla="*/ 3 h 3"/>
                    <a:gd name="T62" fmla="*/ 2 w 3"/>
                    <a:gd name="T63" fmla="*/ 3 h 3"/>
                    <a:gd name="T64" fmla="*/ 2 w 3"/>
                    <a:gd name="T65" fmla="*/ 3 h 3"/>
                    <a:gd name="T66" fmla="*/ 3 w 3"/>
                    <a:gd name="T67" fmla="*/ 3 h 3"/>
                    <a:gd name="T68" fmla="*/ 3 w 3"/>
                    <a:gd name="T69" fmla="*/ 3 h 3"/>
                    <a:gd name="T70" fmla="*/ 2 w 3"/>
                    <a:gd name="T71" fmla="*/ 2 h 3"/>
                    <a:gd name="T72" fmla="*/ 2 w 3"/>
                    <a:gd name="T73" fmla="*/ 2 h 3"/>
                    <a:gd name="T74" fmla="*/ 2 w 3"/>
                    <a:gd name="T75" fmla="*/ 2 h 3"/>
                    <a:gd name="T76" fmla="*/ 2 w 3"/>
                    <a:gd name="T7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90" name="Freeform 194">
                  <a:extLst>
                    <a:ext uri="{FF2B5EF4-FFF2-40B4-BE49-F238E27FC236}">
                      <a16:creationId xmlns:a16="http://schemas.microsoft.com/office/drawing/2014/main" id="{EA7F262B-901B-4447-80F2-7A026E121B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8" y="2613"/>
                  <a:ext cx="7" cy="1"/>
                </a:xfrm>
                <a:custGeom>
                  <a:avLst/>
                  <a:gdLst>
                    <a:gd name="T0" fmla="*/ 1 w 4"/>
                    <a:gd name="T1" fmla="*/ 0 h 1"/>
                    <a:gd name="T2" fmla="*/ 1 w 4"/>
                    <a:gd name="T3" fmla="*/ 0 h 1"/>
                    <a:gd name="T4" fmla="*/ 1 w 4"/>
                    <a:gd name="T5" fmla="*/ 0 h 1"/>
                    <a:gd name="T6" fmla="*/ 1 w 4"/>
                    <a:gd name="T7" fmla="*/ 0 h 1"/>
                    <a:gd name="T8" fmla="*/ 0 w 4"/>
                    <a:gd name="T9" fmla="*/ 0 h 1"/>
                    <a:gd name="T10" fmla="*/ 0 w 4"/>
                    <a:gd name="T11" fmla="*/ 0 h 1"/>
                    <a:gd name="T12" fmla="*/ 0 w 4"/>
                    <a:gd name="T13" fmla="*/ 0 h 1"/>
                    <a:gd name="T14" fmla="*/ 0 w 4"/>
                    <a:gd name="T15" fmla="*/ 0 h 1"/>
                    <a:gd name="T16" fmla="*/ 0 w 4"/>
                    <a:gd name="T17" fmla="*/ 0 h 1"/>
                    <a:gd name="T18" fmla="*/ 0 w 4"/>
                    <a:gd name="T19" fmla="*/ 0 h 1"/>
                    <a:gd name="T20" fmla="*/ 0 w 4"/>
                    <a:gd name="T21" fmla="*/ 1 h 1"/>
                    <a:gd name="T22" fmla="*/ 1 w 4"/>
                    <a:gd name="T23" fmla="*/ 1 h 1"/>
                    <a:gd name="T24" fmla="*/ 1 w 4"/>
                    <a:gd name="T25" fmla="*/ 1 h 1"/>
                    <a:gd name="T26" fmla="*/ 1 w 4"/>
                    <a:gd name="T27" fmla="*/ 1 h 1"/>
                    <a:gd name="T28" fmla="*/ 2 w 4"/>
                    <a:gd name="T29" fmla="*/ 1 h 1"/>
                    <a:gd name="T30" fmla="*/ 2 w 4"/>
                    <a:gd name="T31" fmla="*/ 1 h 1"/>
                    <a:gd name="T32" fmla="*/ 2 w 4"/>
                    <a:gd name="T33" fmla="*/ 1 h 1"/>
                    <a:gd name="T34" fmla="*/ 3 w 4"/>
                    <a:gd name="T35" fmla="*/ 1 h 1"/>
                    <a:gd name="T36" fmla="*/ 3 w 4"/>
                    <a:gd name="T37" fmla="*/ 1 h 1"/>
                    <a:gd name="T38" fmla="*/ 3 w 4"/>
                    <a:gd name="T39" fmla="*/ 1 h 1"/>
                    <a:gd name="T40" fmla="*/ 3 w 4"/>
                    <a:gd name="T41" fmla="*/ 1 h 1"/>
                    <a:gd name="T42" fmla="*/ 3 w 4"/>
                    <a:gd name="T43" fmla="*/ 1 h 1"/>
                    <a:gd name="T44" fmla="*/ 4 w 4"/>
                    <a:gd name="T45" fmla="*/ 1 h 1"/>
                    <a:gd name="T46" fmla="*/ 4 w 4"/>
                    <a:gd name="T47" fmla="*/ 1 h 1"/>
                    <a:gd name="T48" fmla="*/ 3 w 4"/>
                    <a:gd name="T49" fmla="*/ 1 h 1"/>
                    <a:gd name="T50" fmla="*/ 3 w 4"/>
                    <a:gd name="T51" fmla="*/ 1 h 1"/>
                    <a:gd name="T52" fmla="*/ 3 w 4"/>
                    <a:gd name="T53" fmla="*/ 1 h 1"/>
                    <a:gd name="T54" fmla="*/ 2 w 4"/>
                    <a:gd name="T55" fmla="*/ 0 h 1"/>
                    <a:gd name="T56" fmla="*/ 2 w 4"/>
                    <a:gd name="T57" fmla="*/ 0 h 1"/>
                    <a:gd name="T58" fmla="*/ 2 w 4"/>
                    <a:gd name="T59" fmla="*/ 0 h 1"/>
                    <a:gd name="T60" fmla="*/ 1 w 4"/>
                    <a:gd name="T61" fmla="*/ 0 h 1"/>
                    <a:gd name="T62" fmla="*/ 1 w 4"/>
                    <a:gd name="T63" fmla="*/ 0 h 1"/>
                    <a:gd name="T64" fmla="*/ 1 w 4"/>
                    <a:gd name="T6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91" name="Freeform 195">
                  <a:extLst>
                    <a:ext uri="{FF2B5EF4-FFF2-40B4-BE49-F238E27FC236}">
                      <a16:creationId xmlns:a16="http://schemas.microsoft.com/office/drawing/2014/main" id="{A23F8B30-7D98-A847-9DA5-77B02BE702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8" y="2602"/>
                  <a:ext cx="3" cy="2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0 h 1"/>
                    <a:gd name="T4" fmla="*/ 1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1 w 2"/>
                    <a:gd name="T11" fmla="*/ 0 h 1"/>
                    <a:gd name="T12" fmla="*/ 1 w 2"/>
                    <a:gd name="T13" fmla="*/ 0 h 1"/>
                    <a:gd name="T14" fmla="*/ 1 w 2"/>
                    <a:gd name="T15" fmla="*/ 0 h 1"/>
                    <a:gd name="T16" fmla="*/ 0 w 2"/>
                    <a:gd name="T17" fmla="*/ 0 h 1"/>
                    <a:gd name="T18" fmla="*/ 0 w 2"/>
                    <a:gd name="T19" fmla="*/ 0 h 1"/>
                    <a:gd name="T20" fmla="*/ 0 w 2"/>
                    <a:gd name="T21" fmla="*/ 0 h 1"/>
                    <a:gd name="T22" fmla="*/ 0 w 2"/>
                    <a:gd name="T23" fmla="*/ 0 h 1"/>
                    <a:gd name="T24" fmla="*/ 0 w 2"/>
                    <a:gd name="T25" fmla="*/ 0 h 1"/>
                    <a:gd name="T26" fmla="*/ 0 w 2"/>
                    <a:gd name="T27" fmla="*/ 0 h 1"/>
                    <a:gd name="T28" fmla="*/ 0 w 2"/>
                    <a:gd name="T29" fmla="*/ 0 h 1"/>
                    <a:gd name="T30" fmla="*/ 0 w 2"/>
                    <a:gd name="T31" fmla="*/ 0 h 1"/>
                    <a:gd name="T32" fmla="*/ 0 w 2"/>
                    <a:gd name="T33" fmla="*/ 0 h 1"/>
                    <a:gd name="T34" fmla="*/ 0 w 2"/>
                    <a:gd name="T35" fmla="*/ 0 h 1"/>
                    <a:gd name="T36" fmla="*/ 0 w 2"/>
                    <a:gd name="T37" fmla="*/ 0 h 1"/>
                    <a:gd name="T38" fmla="*/ 0 w 2"/>
                    <a:gd name="T39" fmla="*/ 0 h 1"/>
                    <a:gd name="T40" fmla="*/ 0 w 2"/>
                    <a:gd name="T41" fmla="*/ 0 h 1"/>
                    <a:gd name="T42" fmla="*/ 0 w 2"/>
                    <a:gd name="T43" fmla="*/ 0 h 1"/>
                    <a:gd name="T44" fmla="*/ 0 w 2"/>
                    <a:gd name="T45" fmla="*/ 0 h 1"/>
                    <a:gd name="T46" fmla="*/ 0 w 2"/>
                    <a:gd name="T47" fmla="*/ 1 h 1"/>
                    <a:gd name="T48" fmla="*/ 1 w 2"/>
                    <a:gd name="T49" fmla="*/ 1 h 1"/>
                    <a:gd name="T50" fmla="*/ 1 w 2"/>
                    <a:gd name="T51" fmla="*/ 1 h 1"/>
                    <a:gd name="T52" fmla="*/ 1 w 2"/>
                    <a:gd name="T53" fmla="*/ 1 h 1"/>
                    <a:gd name="T54" fmla="*/ 1 w 2"/>
                    <a:gd name="T55" fmla="*/ 1 h 1"/>
                    <a:gd name="T56" fmla="*/ 1 w 2"/>
                    <a:gd name="T57" fmla="*/ 1 h 1"/>
                    <a:gd name="T58" fmla="*/ 1 w 2"/>
                    <a:gd name="T59" fmla="*/ 1 h 1"/>
                    <a:gd name="T60" fmla="*/ 1 w 2"/>
                    <a:gd name="T61" fmla="*/ 1 h 1"/>
                    <a:gd name="T62" fmla="*/ 1 w 2"/>
                    <a:gd name="T63" fmla="*/ 1 h 1"/>
                    <a:gd name="T64" fmla="*/ 1 w 2"/>
                    <a:gd name="T65" fmla="*/ 1 h 1"/>
                    <a:gd name="T66" fmla="*/ 1 w 2"/>
                    <a:gd name="T67" fmla="*/ 1 h 1"/>
                    <a:gd name="T68" fmla="*/ 1 w 2"/>
                    <a:gd name="T69" fmla="*/ 1 h 1"/>
                    <a:gd name="T70" fmla="*/ 2 w 2"/>
                    <a:gd name="T71" fmla="*/ 1 h 1"/>
                    <a:gd name="T72" fmla="*/ 2 w 2"/>
                    <a:gd name="T73" fmla="*/ 1 h 1"/>
                    <a:gd name="T74" fmla="*/ 2 w 2"/>
                    <a:gd name="T75" fmla="*/ 1 h 1"/>
                    <a:gd name="T76" fmla="*/ 1 w 2"/>
                    <a:gd name="T77" fmla="*/ 1 h 1"/>
                    <a:gd name="T78" fmla="*/ 1 w 2"/>
                    <a:gd name="T79" fmla="*/ 1 h 1"/>
                    <a:gd name="T80" fmla="*/ 1 w 2"/>
                    <a:gd name="T81" fmla="*/ 1 h 1"/>
                    <a:gd name="T82" fmla="*/ 1 w 2"/>
                    <a:gd name="T83" fmla="*/ 0 h 1"/>
                    <a:gd name="T84" fmla="*/ 1 w 2"/>
                    <a:gd name="T8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92" name="Freeform 196">
                  <a:extLst>
                    <a:ext uri="{FF2B5EF4-FFF2-40B4-BE49-F238E27FC236}">
                      <a16:creationId xmlns:a16="http://schemas.microsoft.com/office/drawing/2014/main" id="{11867260-8AF6-F845-83D0-BD792AC5DF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5" y="2600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0 h 1"/>
                    <a:gd name="T4" fmla="*/ 0 h 1"/>
                    <a:gd name="T5" fmla="*/ 0 h 1"/>
                    <a:gd name="T6" fmla="*/ 0 h 1"/>
                    <a:gd name="T7" fmla="*/ 0 h 1"/>
                    <a:gd name="T8" fmla="*/ 0 h 1"/>
                    <a:gd name="T9" fmla="*/ 0 h 1"/>
                    <a:gd name="T10" fmla="*/ 0 h 1"/>
                    <a:gd name="T11" fmla="*/ 0 h 1"/>
                    <a:gd name="T12" fmla="*/ 0 h 1"/>
                    <a:gd name="T13" fmla="*/ 1 h 1"/>
                    <a:gd name="T14" fmla="*/ 1 h 1"/>
                    <a:gd name="T15" fmla="*/ 0 h 1"/>
                    <a:gd name="T16" fmla="*/ 0 h 1"/>
                    <a:gd name="T17" fmla="*/ 0 h 1"/>
                    <a:gd name="T18" fmla="*/ 0 h 1"/>
                    <a:gd name="T19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  <a:cxn ang="0">
                      <a:pos x="0" y="T12"/>
                    </a:cxn>
                    <a:cxn ang="0">
                      <a:pos x="0" y="T13"/>
                    </a:cxn>
                    <a:cxn ang="0">
                      <a:pos x="0" y="T14"/>
                    </a:cxn>
                    <a:cxn ang="0">
                      <a:pos x="0" y="T15"/>
                    </a:cxn>
                    <a:cxn ang="0">
                      <a:pos x="0" y="T16"/>
                    </a:cxn>
                    <a:cxn ang="0">
                      <a:pos x="0" y="T17"/>
                    </a:cxn>
                    <a:cxn ang="0">
                      <a:pos x="0" y="T18"/>
                    </a:cxn>
                    <a:cxn ang="0">
                      <a:pos x="0" y="T19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93" name="Freeform 197">
                  <a:extLst>
                    <a:ext uri="{FF2B5EF4-FFF2-40B4-BE49-F238E27FC236}">
                      <a16:creationId xmlns:a16="http://schemas.microsoft.com/office/drawing/2014/main" id="{E21076FE-AC26-4346-B608-C44EA18596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4" y="2543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0 h 1"/>
                    <a:gd name="T12" fmla="*/ 1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94" name="Freeform 198">
                  <a:extLst>
                    <a:ext uri="{FF2B5EF4-FFF2-40B4-BE49-F238E27FC236}">
                      <a16:creationId xmlns:a16="http://schemas.microsoft.com/office/drawing/2014/main" id="{0DA6EADB-EF89-834B-966C-EBA0C76AC8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6" y="2543"/>
                  <a:ext cx="2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1 w 1"/>
                    <a:gd name="T17" fmla="*/ 1 h 1"/>
                    <a:gd name="T18" fmla="*/ 1 w 1"/>
                    <a:gd name="T19" fmla="*/ 1 h 1"/>
                    <a:gd name="T20" fmla="*/ 1 w 1"/>
                    <a:gd name="T21" fmla="*/ 1 h 1"/>
                    <a:gd name="T22" fmla="*/ 1 w 1"/>
                    <a:gd name="T23" fmla="*/ 1 h 1"/>
                    <a:gd name="T24" fmla="*/ 1 w 1"/>
                    <a:gd name="T25" fmla="*/ 1 h 1"/>
                    <a:gd name="T26" fmla="*/ 1 w 1"/>
                    <a:gd name="T27" fmla="*/ 1 h 1"/>
                    <a:gd name="T28" fmla="*/ 1 w 1"/>
                    <a:gd name="T29" fmla="*/ 0 h 1"/>
                    <a:gd name="T30" fmla="*/ 1 w 1"/>
                    <a:gd name="T31" fmla="*/ 0 h 1"/>
                    <a:gd name="T32" fmla="*/ 1 w 1"/>
                    <a:gd name="T33" fmla="*/ 0 h 1"/>
                    <a:gd name="T34" fmla="*/ 1 w 1"/>
                    <a:gd name="T35" fmla="*/ 1 h 1"/>
                    <a:gd name="T36" fmla="*/ 1 w 1"/>
                    <a:gd name="T37" fmla="*/ 1 h 1"/>
                    <a:gd name="T38" fmla="*/ 1 w 1"/>
                    <a:gd name="T39" fmla="*/ 1 h 1"/>
                    <a:gd name="T40" fmla="*/ 1 w 1"/>
                    <a:gd name="T41" fmla="*/ 1 h 1"/>
                    <a:gd name="T42" fmla="*/ 1 w 1"/>
                    <a:gd name="T43" fmla="*/ 1 h 1"/>
                    <a:gd name="T44" fmla="*/ 1 w 1"/>
                    <a:gd name="T45" fmla="*/ 1 h 1"/>
                    <a:gd name="T46" fmla="*/ 0 w 1"/>
                    <a:gd name="T47" fmla="*/ 1 h 1"/>
                    <a:gd name="T48" fmla="*/ 0 w 1"/>
                    <a:gd name="T49" fmla="*/ 1 h 1"/>
                    <a:gd name="T50" fmla="*/ 0 w 1"/>
                    <a:gd name="T51" fmla="*/ 1 h 1"/>
                    <a:gd name="T52" fmla="*/ 0 w 1"/>
                    <a:gd name="T5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95" name="Freeform 199">
                  <a:extLst>
                    <a:ext uri="{FF2B5EF4-FFF2-40B4-BE49-F238E27FC236}">
                      <a16:creationId xmlns:a16="http://schemas.microsoft.com/office/drawing/2014/main" id="{97379984-1934-BD47-B8D5-6E3FDB94FA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6" y="2543"/>
                  <a:ext cx="0" cy="2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0 h 1"/>
                    <a:gd name="T4" fmla="*/ 0 h 1"/>
                    <a:gd name="T5" fmla="*/ 0 h 1"/>
                    <a:gd name="T6" fmla="*/ 0 h 1"/>
                    <a:gd name="T7" fmla="*/ 0 h 1"/>
                    <a:gd name="T8" fmla="*/ 1 h 1"/>
                    <a:gd name="T9" fmla="*/ 1 h 1"/>
                    <a:gd name="T10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96" name="Freeform 200">
                  <a:extLst>
                    <a:ext uri="{FF2B5EF4-FFF2-40B4-BE49-F238E27FC236}">
                      <a16:creationId xmlns:a16="http://schemas.microsoft.com/office/drawing/2014/main" id="{B56C0758-211A-E646-ACCD-1215536AD4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8" y="2543"/>
                  <a:ext cx="2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1 w 1"/>
                    <a:gd name="T17" fmla="*/ 1 h 1"/>
                    <a:gd name="T18" fmla="*/ 1 w 1"/>
                    <a:gd name="T19" fmla="*/ 1 h 1"/>
                    <a:gd name="T20" fmla="*/ 1 w 1"/>
                    <a:gd name="T21" fmla="*/ 1 h 1"/>
                    <a:gd name="T22" fmla="*/ 1 w 1"/>
                    <a:gd name="T23" fmla="*/ 1 h 1"/>
                    <a:gd name="T24" fmla="*/ 1 w 1"/>
                    <a:gd name="T25" fmla="*/ 0 h 1"/>
                    <a:gd name="T26" fmla="*/ 1 w 1"/>
                    <a:gd name="T27" fmla="*/ 0 h 1"/>
                    <a:gd name="T28" fmla="*/ 1 w 1"/>
                    <a:gd name="T29" fmla="*/ 0 h 1"/>
                    <a:gd name="T30" fmla="*/ 0 w 1"/>
                    <a:gd name="T31" fmla="*/ 0 h 1"/>
                    <a:gd name="T32" fmla="*/ 0 w 1"/>
                    <a:gd name="T33" fmla="*/ 1 h 1"/>
                    <a:gd name="T34" fmla="*/ 0 w 1"/>
                    <a:gd name="T35" fmla="*/ 1 h 1"/>
                    <a:gd name="T36" fmla="*/ 0 w 1"/>
                    <a:gd name="T37" fmla="*/ 1 h 1"/>
                    <a:gd name="T38" fmla="*/ 0 w 1"/>
                    <a:gd name="T39" fmla="*/ 1 h 1"/>
                    <a:gd name="T40" fmla="*/ 0 w 1"/>
                    <a:gd name="T41" fmla="*/ 1 h 1"/>
                    <a:gd name="T42" fmla="*/ 0 w 1"/>
                    <a:gd name="T4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97" name="Freeform 201">
                  <a:extLst>
                    <a:ext uri="{FF2B5EF4-FFF2-40B4-BE49-F238E27FC236}">
                      <a16:creationId xmlns:a16="http://schemas.microsoft.com/office/drawing/2014/main" id="{85F586D5-FC1D-9F44-AD8C-2B8922193B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8" y="2539"/>
                  <a:ext cx="4" cy="4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0 h 2"/>
                    <a:gd name="T4" fmla="*/ 0 w 2"/>
                    <a:gd name="T5" fmla="*/ 1 h 2"/>
                    <a:gd name="T6" fmla="*/ 0 w 2"/>
                    <a:gd name="T7" fmla="*/ 1 h 2"/>
                    <a:gd name="T8" fmla="*/ 0 w 2"/>
                    <a:gd name="T9" fmla="*/ 1 h 2"/>
                    <a:gd name="T10" fmla="*/ 0 w 2"/>
                    <a:gd name="T11" fmla="*/ 1 h 2"/>
                    <a:gd name="T12" fmla="*/ 0 w 2"/>
                    <a:gd name="T13" fmla="*/ 1 h 2"/>
                    <a:gd name="T14" fmla="*/ 0 w 2"/>
                    <a:gd name="T15" fmla="*/ 1 h 2"/>
                    <a:gd name="T16" fmla="*/ 0 w 2"/>
                    <a:gd name="T17" fmla="*/ 1 h 2"/>
                    <a:gd name="T18" fmla="*/ 0 w 2"/>
                    <a:gd name="T19" fmla="*/ 1 h 2"/>
                    <a:gd name="T20" fmla="*/ 0 w 2"/>
                    <a:gd name="T21" fmla="*/ 1 h 2"/>
                    <a:gd name="T22" fmla="*/ 0 w 2"/>
                    <a:gd name="T23" fmla="*/ 1 h 2"/>
                    <a:gd name="T24" fmla="*/ 0 w 2"/>
                    <a:gd name="T25" fmla="*/ 1 h 2"/>
                    <a:gd name="T26" fmla="*/ 0 w 2"/>
                    <a:gd name="T27" fmla="*/ 1 h 2"/>
                    <a:gd name="T28" fmla="*/ 0 w 2"/>
                    <a:gd name="T29" fmla="*/ 1 h 2"/>
                    <a:gd name="T30" fmla="*/ 0 w 2"/>
                    <a:gd name="T31" fmla="*/ 1 h 2"/>
                    <a:gd name="T32" fmla="*/ 0 w 2"/>
                    <a:gd name="T33" fmla="*/ 1 h 2"/>
                    <a:gd name="T34" fmla="*/ 0 w 2"/>
                    <a:gd name="T35" fmla="*/ 2 h 2"/>
                    <a:gd name="T36" fmla="*/ 0 w 2"/>
                    <a:gd name="T37" fmla="*/ 2 h 2"/>
                    <a:gd name="T38" fmla="*/ 0 w 2"/>
                    <a:gd name="T39" fmla="*/ 2 h 2"/>
                    <a:gd name="T40" fmla="*/ 0 w 2"/>
                    <a:gd name="T41" fmla="*/ 2 h 2"/>
                    <a:gd name="T42" fmla="*/ 0 w 2"/>
                    <a:gd name="T43" fmla="*/ 2 h 2"/>
                    <a:gd name="T44" fmla="*/ 0 w 2"/>
                    <a:gd name="T45" fmla="*/ 2 h 2"/>
                    <a:gd name="T46" fmla="*/ 0 w 2"/>
                    <a:gd name="T47" fmla="*/ 2 h 2"/>
                    <a:gd name="T48" fmla="*/ 0 w 2"/>
                    <a:gd name="T49" fmla="*/ 2 h 2"/>
                    <a:gd name="T50" fmla="*/ 1 w 2"/>
                    <a:gd name="T51" fmla="*/ 2 h 2"/>
                    <a:gd name="T52" fmla="*/ 1 w 2"/>
                    <a:gd name="T53" fmla="*/ 2 h 2"/>
                    <a:gd name="T54" fmla="*/ 1 w 2"/>
                    <a:gd name="T55" fmla="*/ 2 h 2"/>
                    <a:gd name="T56" fmla="*/ 1 w 2"/>
                    <a:gd name="T57" fmla="*/ 2 h 2"/>
                    <a:gd name="T58" fmla="*/ 1 w 2"/>
                    <a:gd name="T59" fmla="*/ 2 h 2"/>
                    <a:gd name="T60" fmla="*/ 1 w 2"/>
                    <a:gd name="T61" fmla="*/ 2 h 2"/>
                    <a:gd name="T62" fmla="*/ 1 w 2"/>
                    <a:gd name="T63" fmla="*/ 2 h 2"/>
                    <a:gd name="T64" fmla="*/ 1 w 2"/>
                    <a:gd name="T65" fmla="*/ 2 h 2"/>
                    <a:gd name="T66" fmla="*/ 1 w 2"/>
                    <a:gd name="T67" fmla="*/ 2 h 2"/>
                    <a:gd name="T68" fmla="*/ 1 w 2"/>
                    <a:gd name="T69" fmla="*/ 2 h 2"/>
                    <a:gd name="T70" fmla="*/ 1 w 2"/>
                    <a:gd name="T71" fmla="*/ 2 h 2"/>
                    <a:gd name="T72" fmla="*/ 1 w 2"/>
                    <a:gd name="T73" fmla="*/ 2 h 2"/>
                    <a:gd name="T74" fmla="*/ 1 w 2"/>
                    <a:gd name="T75" fmla="*/ 2 h 2"/>
                    <a:gd name="T76" fmla="*/ 1 w 2"/>
                    <a:gd name="T77" fmla="*/ 2 h 2"/>
                    <a:gd name="T78" fmla="*/ 1 w 2"/>
                    <a:gd name="T79" fmla="*/ 2 h 2"/>
                    <a:gd name="T80" fmla="*/ 1 w 2"/>
                    <a:gd name="T81" fmla="*/ 1 h 2"/>
                    <a:gd name="T82" fmla="*/ 1 w 2"/>
                    <a:gd name="T83" fmla="*/ 1 h 2"/>
                    <a:gd name="T84" fmla="*/ 2 w 2"/>
                    <a:gd name="T85" fmla="*/ 1 h 2"/>
                    <a:gd name="T86" fmla="*/ 2 w 2"/>
                    <a:gd name="T87" fmla="*/ 0 h 2"/>
                    <a:gd name="T88" fmla="*/ 1 w 2"/>
                    <a:gd name="T89" fmla="*/ 0 h 2"/>
                    <a:gd name="T90" fmla="*/ 1 w 2"/>
                    <a:gd name="T91" fmla="*/ 0 h 2"/>
                    <a:gd name="T92" fmla="*/ 1 w 2"/>
                    <a:gd name="T93" fmla="*/ 0 h 2"/>
                    <a:gd name="T94" fmla="*/ 1 w 2"/>
                    <a:gd name="T95" fmla="*/ 0 h 2"/>
                    <a:gd name="T96" fmla="*/ 1 w 2"/>
                    <a:gd name="T97" fmla="*/ 1 h 2"/>
                    <a:gd name="T98" fmla="*/ 1 w 2"/>
                    <a:gd name="T99" fmla="*/ 1 h 2"/>
                    <a:gd name="T100" fmla="*/ 1 w 2"/>
                    <a:gd name="T101" fmla="*/ 1 h 2"/>
                    <a:gd name="T102" fmla="*/ 1 w 2"/>
                    <a:gd name="T103" fmla="*/ 1 h 2"/>
                    <a:gd name="T104" fmla="*/ 1 w 2"/>
                    <a:gd name="T105" fmla="*/ 1 h 2"/>
                    <a:gd name="T106" fmla="*/ 1 w 2"/>
                    <a:gd name="T107" fmla="*/ 1 h 2"/>
                    <a:gd name="T108" fmla="*/ 1 w 2"/>
                    <a:gd name="T109" fmla="*/ 1 h 2"/>
                    <a:gd name="T110" fmla="*/ 1 w 2"/>
                    <a:gd name="T111" fmla="*/ 1 h 2"/>
                    <a:gd name="T112" fmla="*/ 1 w 2"/>
                    <a:gd name="T113" fmla="*/ 1 h 2"/>
                    <a:gd name="T114" fmla="*/ 1 w 2"/>
                    <a:gd name="T115" fmla="*/ 1 h 2"/>
                    <a:gd name="T116" fmla="*/ 1 w 2"/>
                    <a:gd name="T117" fmla="*/ 0 h 2"/>
                    <a:gd name="T118" fmla="*/ 1 w 2"/>
                    <a:gd name="T119" fmla="*/ 0 h 2"/>
                    <a:gd name="T120" fmla="*/ 0 w 2"/>
                    <a:gd name="T121" fmla="*/ 1 h 2"/>
                    <a:gd name="T122" fmla="*/ 0 w 2"/>
                    <a:gd name="T123" fmla="*/ 1 h 2"/>
                    <a:gd name="T124" fmla="*/ 0 w 2"/>
                    <a:gd name="T12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98" name="Freeform 202">
                  <a:extLst>
                    <a:ext uri="{FF2B5EF4-FFF2-40B4-BE49-F238E27FC236}">
                      <a16:creationId xmlns:a16="http://schemas.microsoft.com/office/drawing/2014/main" id="{6C542FFA-A097-1947-A870-54DC1E6D8E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0" y="2543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1 h 1"/>
                    <a:gd name="T5" fmla="*/ 1 h 1"/>
                    <a:gd name="T6" fmla="*/ 0 h 1"/>
                    <a:gd name="T7" fmla="*/ 0 h 1"/>
                    <a:gd name="T8" fmla="*/ 0 h 1"/>
                    <a:gd name="T9" fmla="*/ 0 h 1"/>
                    <a:gd name="T10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99" name="Freeform 203">
                  <a:extLst>
                    <a:ext uri="{FF2B5EF4-FFF2-40B4-BE49-F238E27FC236}">
                      <a16:creationId xmlns:a16="http://schemas.microsoft.com/office/drawing/2014/main" id="{CC17D08C-F50C-224B-9A4B-16C462E630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6" y="2541"/>
                  <a:ext cx="0" cy="2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  <a:gd name="T5" fmla="*/ 1 h 1"/>
                    <a:gd name="T6" fmla="*/ 0 h 1"/>
                    <a:gd name="T7" fmla="*/ 0 h 1"/>
                    <a:gd name="T8" fmla="*/ 0 h 1"/>
                    <a:gd name="T9" fmla="*/ 0 h 1"/>
                    <a:gd name="T10" fmla="*/ 0 h 1"/>
                    <a:gd name="T11" fmla="*/ 0 h 1"/>
                    <a:gd name="T12" fmla="*/ 0 h 1"/>
                    <a:gd name="T13" fmla="*/ 0 h 1"/>
                    <a:gd name="T14" fmla="*/ 0 h 1"/>
                    <a:gd name="T15" fmla="*/ 0 h 1"/>
                    <a:gd name="T16" fmla="*/ 1 h 1"/>
                    <a:gd name="T17" fmla="*/ 1 h 1"/>
                    <a:gd name="T18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  <a:cxn ang="0">
                      <a:pos x="0" y="T12"/>
                    </a:cxn>
                    <a:cxn ang="0">
                      <a:pos x="0" y="T13"/>
                    </a:cxn>
                    <a:cxn ang="0">
                      <a:pos x="0" y="T14"/>
                    </a:cxn>
                    <a:cxn ang="0">
                      <a:pos x="0" y="T15"/>
                    </a:cxn>
                    <a:cxn ang="0">
                      <a:pos x="0" y="T16"/>
                    </a:cxn>
                    <a:cxn ang="0">
                      <a:pos x="0" y="T17"/>
                    </a:cxn>
                    <a:cxn ang="0">
                      <a:pos x="0" y="T18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00" name="Freeform 204">
                  <a:extLst>
                    <a:ext uri="{FF2B5EF4-FFF2-40B4-BE49-F238E27FC236}">
                      <a16:creationId xmlns:a16="http://schemas.microsoft.com/office/drawing/2014/main" id="{BBB8E332-61B3-C847-B375-E82426979A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6" y="254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86" name="Group 406">
                <a:extLst>
                  <a:ext uri="{FF2B5EF4-FFF2-40B4-BE49-F238E27FC236}">
                    <a16:creationId xmlns:a16="http://schemas.microsoft.com/office/drawing/2014/main" id="{CF953691-78A9-2849-A49E-5BD6D68868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42129" y="3644804"/>
                <a:ext cx="1382826" cy="914765"/>
                <a:chOff x="3580" y="2419"/>
                <a:chExt cx="777" cy="514"/>
              </a:xfrm>
              <a:grpFill/>
            </p:grpSpPr>
            <p:sp>
              <p:nvSpPr>
                <p:cNvPr id="501" name="Freeform 206">
                  <a:extLst>
                    <a:ext uri="{FF2B5EF4-FFF2-40B4-BE49-F238E27FC236}">
                      <a16:creationId xmlns:a16="http://schemas.microsoft.com/office/drawing/2014/main" id="{46DBF7AA-1971-9844-8911-65AE9051E1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4" y="2539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1 w 1"/>
                    <a:gd name="T17" fmla="*/ 0 h 1"/>
                    <a:gd name="T18" fmla="*/ 1 w 1"/>
                    <a:gd name="T19" fmla="*/ 0 h 1"/>
                    <a:gd name="T20" fmla="*/ 1 w 1"/>
                    <a:gd name="T21" fmla="*/ 0 h 1"/>
                    <a:gd name="T22" fmla="*/ 1 w 1"/>
                    <a:gd name="T23" fmla="*/ 0 h 1"/>
                    <a:gd name="T24" fmla="*/ 1 w 1"/>
                    <a:gd name="T25" fmla="*/ 0 h 1"/>
                    <a:gd name="T26" fmla="*/ 1 w 1"/>
                    <a:gd name="T27" fmla="*/ 0 h 1"/>
                    <a:gd name="T28" fmla="*/ 1 w 1"/>
                    <a:gd name="T29" fmla="*/ 1 h 1"/>
                    <a:gd name="T30" fmla="*/ 1 w 1"/>
                    <a:gd name="T31" fmla="*/ 1 h 1"/>
                    <a:gd name="T32" fmla="*/ 1 w 1"/>
                    <a:gd name="T33" fmla="*/ 1 h 1"/>
                    <a:gd name="T34" fmla="*/ 1 w 1"/>
                    <a:gd name="T35" fmla="*/ 1 h 1"/>
                    <a:gd name="T36" fmla="*/ 0 w 1"/>
                    <a:gd name="T37" fmla="*/ 1 h 1"/>
                    <a:gd name="T38" fmla="*/ 0 w 1"/>
                    <a:gd name="T39" fmla="*/ 1 h 1"/>
                    <a:gd name="T40" fmla="*/ 0 w 1"/>
                    <a:gd name="T41" fmla="*/ 1 h 1"/>
                    <a:gd name="T42" fmla="*/ 0 w 1"/>
                    <a:gd name="T43" fmla="*/ 1 h 1"/>
                    <a:gd name="T44" fmla="*/ 1 w 1"/>
                    <a:gd name="T45" fmla="*/ 1 h 1"/>
                    <a:gd name="T46" fmla="*/ 1 w 1"/>
                    <a:gd name="T47" fmla="*/ 1 h 1"/>
                    <a:gd name="T48" fmla="*/ 1 w 1"/>
                    <a:gd name="T49" fmla="*/ 1 h 1"/>
                    <a:gd name="T50" fmla="*/ 1 w 1"/>
                    <a:gd name="T51" fmla="*/ 1 h 1"/>
                    <a:gd name="T52" fmla="*/ 1 w 1"/>
                    <a:gd name="T5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2" name="Freeform 207">
                  <a:extLst>
                    <a:ext uri="{FF2B5EF4-FFF2-40B4-BE49-F238E27FC236}">
                      <a16:creationId xmlns:a16="http://schemas.microsoft.com/office/drawing/2014/main" id="{4465048D-FC24-F948-AEAD-0484A5AA19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6" y="2561"/>
                  <a:ext cx="4" cy="3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1 w 2"/>
                    <a:gd name="T7" fmla="*/ 1 h 2"/>
                    <a:gd name="T8" fmla="*/ 1 w 2"/>
                    <a:gd name="T9" fmla="*/ 1 h 2"/>
                    <a:gd name="T10" fmla="*/ 1 w 2"/>
                    <a:gd name="T11" fmla="*/ 1 h 2"/>
                    <a:gd name="T12" fmla="*/ 2 w 2"/>
                    <a:gd name="T13" fmla="*/ 1 h 2"/>
                    <a:gd name="T14" fmla="*/ 2 w 2"/>
                    <a:gd name="T15" fmla="*/ 0 h 2"/>
                    <a:gd name="T16" fmla="*/ 2 w 2"/>
                    <a:gd name="T17" fmla="*/ 0 h 2"/>
                    <a:gd name="T18" fmla="*/ 2 w 2"/>
                    <a:gd name="T19" fmla="*/ 0 h 2"/>
                    <a:gd name="T20" fmla="*/ 2 w 2"/>
                    <a:gd name="T21" fmla="*/ 0 h 2"/>
                    <a:gd name="T22" fmla="*/ 2 w 2"/>
                    <a:gd name="T23" fmla="*/ 0 h 2"/>
                    <a:gd name="T24" fmla="*/ 2 w 2"/>
                    <a:gd name="T25" fmla="*/ 0 h 2"/>
                    <a:gd name="T26" fmla="*/ 2 w 2"/>
                    <a:gd name="T27" fmla="*/ 0 h 2"/>
                    <a:gd name="T28" fmla="*/ 2 w 2"/>
                    <a:gd name="T29" fmla="*/ 0 h 2"/>
                    <a:gd name="T30" fmla="*/ 1 w 2"/>
                    <a:gd name="T31" fmla="*/ 0 h 2"/>
                    <a:gd name="T32" fmla="*/ 1 w 2"/>
                    <a:gd name="T33" fmla="*/ 0 h 2"/>
                    <a:gd name="T34" fmla="*/ 1 w 2"/>
                    <a:gd name="T35" fmla="*/ 0 h 2"/>
                    <a:gd name="T36" fmla="*/ 1 w 2"/>
                    <a:gd name="T37" fmla="*/ 1 h 2"/>
                    <a:gd name="T38" fmla="*/ 1 w 2"/>
                    <a:gd name="T39" fmla="*/ 1 h 2"/>
                    <a:gd name="T40" fmla="*/ 0 w 2"/>
                    <a:gd name="T41" fmla="*/ 1 h 2"/>
                    <a:gd name="T42" fmla="*/ 0 w 2"/>
                    <a:gd name="T43" fmla="*/ 2 h 2"/>
                    <a:gd name="T44" fmla="*/ 0 w 2"/>
                    <a:gd name="T45" fmla="*/ 2 h 2"/>
                    <a:gd name="T46" fmla="*/ 1 w 2"/>
                    <a:gd name="T47" fmla="*/ 2 h 2"/>
                    <a:gd name="T48" fmla="*/ 1 w 2"/>
                    <a:gd name="T49" fmla="*/ 2 h 2"/>
                    <a:gd name="T50" fmla="*/ 1 w 2"/>
                    <a:gd name="T51" fmla="*/ 2 h 2"/>
                    <a:gd name="T52" fmla="*/ 2 w 2"/>
                    <a:gd name="T53" fmla="*/ 2 h 2"/>
                    <a:gd name="T54" fmla="*/ 2 w 2"/>
                    <a:gd name="T55" fmla="*/ 2 h 2"/>
                    <a:gd name="T56" fmla="*/ 2 w 2"/>
                    <a:gd name="T57" fmla="*/ 1 h 2"/>
                    <a:gd name="T58" fmla="*/ 2 w 2"/>
                    <a:gd name="T59" fmla="*/ 1 h 2"/>
                    <a:gd name="T60" fmla="*/ 2 w 2"/>
                    <a:gd name="T61" fmla="*/ 1 h 2"/>
                    <a:gd name="T62" fmla="*/ 2 w 2"/>
                    <a:gd name="T63" fmla="*/ 1 h 2"/>
                    <a:gd name="T64" fmla="*/ 2 w 2"/>
                    <a:gd name="T65" fmla="*/ 1 h 2"/>
                    <a:gd name="T66" fmla="*/ 2 w 2"/>
                    <a:gd name="T67" fmla="*/ 1 h 2"/>
                    <a:gd name="T68" fmla="*/ 1 w 2"/>
                    <a:gd name="T69" fmla="*/ 1 h 2"/>
                    <a:gd name="T70" fmla="*/ 1 w 2"/>
                    <a:gd name="T71" fmla="*/ 1 h 2"/>
                    <a:gd name="T72" fmla="*/ 1 w 2"/>
                    <a:gd name="T73" fmla="*/ 1 h 2"/>
                    <a:gd name="T74" fmla="*/ 1 w 2"/>
                    <a:gd name="T75" fmla="*/ 1 h 2"/>
                    <a:gd name="T76" fmla="*/ 1 w 2"/>
                    <a:gd name="T77" fmla="*/ 1 h 2"/>
                    <a:gd name="T78" fmla="*/ 1 w 2"/>
                    <a:gd name="T79" fmla="*/ 1 h 2"/>
                    <a:gd name="T80" fmla="*/ 1 w 2"/>
                    <a:gd name="T81" fmla="*/ 2 h 2"/>
                    <a:gd name="T82" fmla="*/ 1 w 2"/>
                    <a:gd name="T83" fmla="*/ 2 h 2"/>
                    <a:gd name="T84" fmla="*/ 1 w 2"/>
                    <a:gd name="T85" fmla="*/ 2 h 2"/>
                    <a:gd name="T86" fmla="*/ 1 w 2"/>
                    <a:gd name="T87" fmla="*/ 2 h 2"/>
                    <a:gd name="T88" fmla="*/ 0 w 2"/>
                    <a:gd name="T89" fmla="*/ 2 h 2"/>
                    <a:gd name="T90" fmla="*/ 0 w 2"/>
                    <a:gd name="T91" fmla="*/ 2 h 2"/>
                    <a:gd name="T92" fmla="*/ 0 w 2"/>
                    <a:gd name="T93" fmla="*/ 2 h 2"/>
                    <a:gd name="T94" fmla="*/ 1 w 2"/>
                    <a:gd name="T9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3" name="Freeform 208">
                  <a:extLst>
                    <a:ext uri="{FF2B5EF4-FFF2-40B4-BE49-F238E27FC236}">
                      <a16:creationId xmlns:a16="http://schemas.microsoft.com/office/drawing/2014/main" id="{7ADEAC1D-3FA1-7243-B72D-ADACA76E6C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6" y="2548"/>
                  <a:ext cx="6" cy="6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2 h 3"/>
                    <a:gd name="T4" fmla="*/ 3 w 3"/>
                    <a:gd name="T5" fmla="*/ 3 h 3"/>
                    <a:gd name="T6" fmla="*/ 3 w 3"/>
                    <a:gd name="T7" fmla="*/ 3 h 3"/>
                    <a:gd name="T8" fmla="*/ 3 w 3"/>
                    <a:gd name="T9" fmla="*/ 3 h 3"/>
                    <a:gd name="T10" fmla="*/ 3 w 3"/>
                    <a:gd name="T11" fmla="*/ 2 h 3"/>
                    <a:gd name="T12" fmla="*/ 3 w 3"/>
                    <a:gd name="T13" fmla="*/ 2 h 3"/>
                    <a:gd name="T14" fmla="*/ 3 w 3"/>
                    <a:gd name="T15" fmla="*/ 1 h 3"/>
                    <a:gd name="T16" fmla="*/ 2 w 3"/>
                    <a:gd name="T17" fmla="*/ 1 h 3"/>
                    <a:gd name="T18" fmla="*/ 1 w 3"/>
                    <a:gd name="T19" fmla="*/ 0 h 3"/>
                    <a:gd name="T20" fmla="*/ 1 w 3"/>
                    <a:gd name="T21" fmla="*/ 0 h 3"/>
                    <a:gd name="T22" fmla="*/ 1 w 3"/>
                    <a:gd name="T23" fmla="*/ 0 h 3"/>
                    <a:gd name="T24" fmla="*/ 1 w 3"/>
                    <a:gd name="T25" fmla="*/ 0 h 3"/>
                    <a:gd name="T26" fmla="*/ 0 w 3"/>
                    <a:gd name="T27" fmla="*/ 0 h 3"/>
                    <a:gd name="T28" fmla="*/ 1 w 3"/>
                    <a:gd name="T29" fmla="*/ 1 h 3"/>
                    <a:gd name="T30" fmla="*/ 1 w 3"/>
                    <a:gd name="T31" fmla="*/ 1 h 3"/>
                    <a:gd name="T32" fmla="*/ 1 w 3"/>
                    <a:gd name="T33" fmla="*/ 1 h 3"/>
                    <a:gd name="T34" fmla="*/ 1 w 3"/>
                    <a:gd name="T35" fmla="*/ 1 h 3"/>
                    <a:gd name="T36" fmla="*/ 2 w 3"/>
                    <a:gd name="T37" fmla="*/ 2 h 3"/>
                    <a:gd name="T38" fmla="*/ 2 w 3"/>
                    <a:gd name="T39" fmla="*/ 2 h 3"/>
                    <a:gd name="T40" fmla="*/ 2 w 3"/>
                    <a:gd name="T41" fmla="*/ 2 h 3"/>
                    <a:gd name="T42" fmla="*/ 2 w 3"/>
                    <a:gd name="T43" fmla="*/ 2 h 3"/>
                    <a:gd name="T44" fmla="*/ 2 w 3"/>
                    <a:gd name="T45" fmla="*/ 2 h 3"/>
                    <a:gd name="T46" fmla="*/ 2 w 3"/>
                    <a:gd name="T47" fmla="*/ 2 h 3"/>
                    <a:gd name="T48" fmla="*/ 2 w 3"/>
                    <a:gd name="T49" fmla="*/ 2 h 3"/>
                    <a:gd name="T50" fmla="*/ 2 w 3"/>
                    <a:gd name="T51" fmla="*/ 2 h 3"/>
                    <a:gd name="T52" fmla="*/ 3 w 3"/>
                    <a:gd name="T5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4" name="Freeform 209">
                  <a:extLst>
                    <a:ext uri="{FF2B5EF4-FFF2-40B4-BE49-F238E27FC236}">
                      <a16:creationId xmlns:a16="http://schemas.microsoft.com/office/drawing/2014/main" id="{CDE07EE4-BC87-F941-88A2-DD76BAD44D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3" y="2545"/>
                  <a:ext cx="18" cy="17"/>
                </a:xfrm>
                <a:custGeom>
                  <a:avLst/>
                  <a:gdLst>
                    <a:gd name="T0" fmla="*/ 9 w 10"/>
                    <a:gd name="T1" fmla="*/ 0 h 10"/>
                    <a:gd name="T2" fmla="*/ 10 w 10"/>
                    <a:gd name="T3" fmla="*/ 0 h 10"/>
                    <a:gd name="T4" fmla="*/ 9 w 10"/>
                    <a:gd name="T5" fmla="*/ 0 h 10"/>
                    <a:gd name="T6" fmla="*/ 8 w 10"/>
                    <a:gd name="T7" fmla="*/ 0 h 10"/>
                    <a:gd name="T8" fmla="*/ 8 w 10"/>
                    <a:gd name="T9" fmla="*/ 1 h 10"/>
                    <a:gd name="T10" fmla="*/ 6 w 10"/>
                    <a:gd name="T11" fmla="*/ 2 h 10"/>
                    <a:gd name="T12" fmla="*/ 5 w 10"/>
                    <a:gd name="T13" fmla="*/ 3 h 10"/>
                    <a:gd name="T14" fmla="*/ 4 w 10"/>
                    <a:gd name="T15" fmla="*/ 4 h 10"/>
                    <a:gd name="T16" fmla="*/ 4 w 10"/>
                    <a:gd name="T17" fmla="*/ 4 h 10"/>
                    <a:gd name="T18" fmla="*/ 3 w 10"/>
                    <a:gd name="T19" fmla="*/ 5 h 10"/>
                    <a:gd name="T20" fmla="*/ 3 w 10"/>
                    <a:gd name="T21" fmla="*/ 5 h 10"/>
                    <a:gd name="T22" fmla="*/ 3 w 10"/>
                    <a:gd name="T23" fmla="*/ 5 h 10"/>
                    <a:gd name="T24" fmla="*/ 2 w 10"/>
                    <a:gd name="T25" fmla="*/ 5 h 10"/>
                    <a:gd name="T26" fmla="*/ 2 w 10"/>
                    <a:gd name="T27" fmla="*/ 5 h 10"/>
                    <a:gd name="T28" fmla="*/ 1 w 10"/>
                    <a:gd name="T29" fmla="*/ 6 h 10"/>
                    <a:gd name="T30" fmla="*/ 2 w 10"/>
                    <a:gd name="T31" fmla="*/ 6 h 10"/>
                    <a:gd name="T32" fmla="*/ 0 w 10"/>
                    <a:gd name="T33" fmla="*/ 7 h 10"/>
                    <a:gd name="T34" fmla="*/ 1 w 10"/>
                    <a:gd name="T35" fmla="*/ 8 h 10"/>
                    <a:gd name="T36" fmla="*/ 2 w 10"/>
                    <a:gd name="T37" fmla="*/ 8 h 10"/>
                    <a:gd name="T38" fmla="*/ 3 w 10"/>
                    <a:gd name="T39" fmla="*/ 8 h 10"/>
                    <a:gd name="T40" fmla="*/ 4 w 10"/>
                    <a:gd name="T41" fmla="*/ 8 h 10"/>
                    <a:gd name="T42" fmla="*/ 4 w 10"/>
                    <a:gd name="T43" fmla="*/ 8 h 10"/>
                    <a:gd name="T44" fmla="*/ 5 w 10"/>
                    <a:gd name="T45" fmla="*/ 8 h 10"/>
                    <a:gd name="T46" fmla="*/ 4 w 10"/>
                    <a:gd name="T47" fmla="*/ 8 h 10"/>
                    <a:gd name="T48" fmla="*/ 5 w 10"/>
                    <a:gd name="T49" fmla="*/ 8 h 10"/>
                    <a:gd name="T50" fmla="*/ 6 w 10"/>
                    <a:gd name="T51" fmla="*/ 8 h 10"/>
                    <a:gd name="T52" fmla="*/ 5 w 10"/>
                    <a:gd name="T53" fmla="*/ 8 h 10"/>
                    <a:gd name="T54" fmla="*/ 4 w 10"/>
                    <a:gd name="T55" fmla="*/ 9 h 10"/>
                    <a:gd name="T56" fmla="*/ 4 w 10"/>
                    <a:gd name="T57" fmla="*/ 9 h 10"/>
                    <a:gd name="T58" fmla="*/ 6 w 10"/>
                    <a:gd name="T59" fmla="*/ 9 h 10"/>
                    <a:gd name="T60" fmla="*/ 6 w 10"/>
                    <a:gd name="T61" fmla="*/ 8 h 10"/>
                    <a:gd name="T62" fmla="*/ 7 w 10"/>
                    <a:gd name="T63" fmla="*/ 9 h 10"/>
                    <a:gd name="T64" fmla="*/ 7 w 10"/>
                    <a:gd name="T65" fmla="*/ 10 h 10"/>
                    <a:gd name="T66" fmla="*/ 6 w 10"/>
                    <a:gd name="T67" fmla="*/ 10 h 10"/>
                    <a:gd name="T68" fmla="*/ 7 w 10"/>
                    <a:gd name="T69" fmla="*/ 10 h 10"/>
                    <a:gd name="T70" fmla="*/ 7 w 10"/>
                    <a:gd name="T71" fmla="*/ 10 h 10"/>
                    <a:gd name="T72" fmla="*/ 8 w 10"/>
                    <a:gd name="T73" fmla="*/ 9 h 10"/>
                    <a:gd name="T74" fmla="*/ 9 w 10"/>
                    <a:gd name="T75" fmla="*/ 8 h 10"/>
                    <a:gd name="T76" fmla="*/ 8 w 10"/>
                    <a:gd name="T77" fmla="*/ 9 h 10"/>
                    <a:gd name="T78" fmla="*/ 9 w 10"/>
                    <a:gd name="T79" fmla="*/ 7 h 10"/>
                    <a:gd name="T80" fmla="*/ 9 w 10"/>
                    <a:gd name="T81" fmla="*/ 7 h 10"/>
                    <a:gd name="T82" fmla="*/ 8 w 10"/>
                    <a:gd name="T83" fmla="*/ 7 h 10"/>
                    <a:gd name="T84" fmla="*/ 8 w 10"/>
                    <a:gd name="T85" fmla="*/ 7 h 10"/>
                    <a:gd name="T86" fmla="*/ 9 w 10"/>
                    <a:gd name="T87" fmla="*/ 7 h 10"/>
                    <a:gd name="T88" fmla="*/ 9 w 10"/>
                    <a:gd name="T89" fmla="*/ 6 h 10"/>
                    <a:gd name="T90" fmla="*/ 9 w 10"/>
                    <a:gd name="T91" fmla="*/ 5 h 10"/>
                    <a:gd name="T92" fmla="*/ 9 w 10"/>
                    <a:gd name="T93" fmla="*/ 4 h 10"/>
                    <a:gd name="T94" fmla="*/ 8 w 10"/>
                    <a:gd name="T95" fmla="*/ 5 h 10"/>
                    <a:gd name="T96" fmla="*/ 7 w 10"/>
                    <a:gd name="T97" fmla="*/ 5 h 10"/>
                    <a:gd name="T98" fmla="*/ 7 w 10"/>
                    <a:gd name="T99" fmla="*/ 4 h 10"/>
                    <a:gd name="T100" fmla="*/ 7 w 10"/>
                    <a:gd name="T101" fmla="*/ 4 h 10"/>
                    <a:gd name="T102" fmla="*/ 7 w 10"/>
                    <a:gd name="T103" fmla="*/ 4 h 10"/>
                    <a:gd name="T104" fmla="*/ 7 w 10"/>
                    <a:gd name="T105" fmla="*/ 3 h 10"/>
                    <a:gd name="T106" fmla="*/ 7 w 10"/>
                    <a:gd name="T107" fmla="*/ 3 h 10"/>
                    <a:gd name="T108" fmla="*/ 7 w 10"/>
                    <a:gd name="T109" fmla="*/ 3 h 10"/>
                    <a:gd name="T110" fmla="*/ 6 w 10"/>
                    <a:gd name="T111" fmla="*/ 3 h 10"/>
                    <a:gd name="T112" fmla="*/ 7 w 10"/>
                    <a:gd name="T113" fmla="*/ 3 h 10"/>
                    <a:gd name="T114" fmla="*/ 8 w 10"/>
                    <a:gd name="T115" fmla="*/ 2 h 10"/>
                    <a:gd name="T116" fmla="*/ 8 w 10"/>
                    <a:gd name="T117" fmla="*/ 1 h 10"/>
                    <a:gd name="T118" fmla="*/ 8 w 10"/>
                    <a:gd name="T119" fmla="*/ 1 h 10"/>
                    <a:gd name="T120" fmla="*/ 9 w 10"/>
                    <a:gd name="T121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0" h="10">
                      <a:moveTo>
                        <a:pt x="9" y="1"/>
                      </a:move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5" y="2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4" y="3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5"/>
                        <a:pt x="1" y="5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1" y="6"/>
                        <a:pt x="1" y="6"/>
                      </a:cubicBezTo>
                      <a:cubicBezTo>
                        <a:pt x="1" y="6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10"/>
                        <a:pt x="4" y="10"/>
                      </a:cubicBezTo>
                      <a:cubicBezTo>
                        <a:pt x="4" y="10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6" y="9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9"/>
                        <a:pt x="7" y="9"/>
                      </a:cubicBez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9" y="9"/>
                      </a:cubicBezTo>
                      <a:cubicBezTo>
                        <a:pt x="9" y="9"/>
                        <a:pt x="9" y="9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4"/>
                        <a:pt x="7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5" name="Freeform 210">
                  <a:extLst>
                    <a:ext uri="{FF2B5EF4-FFF2-40B4-BE49-F238E27FC236}">
                      <a16:creationId xmlns:a16="http://schemas.microsoft.com/office/drawing/2014/main" id="{2E86AD11-15BF-4448-BAD2-8988049223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1" y="2559"/>
                  <a:ext cx="3" cy="3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0 h 2"/>
                    <a:gd name="T4" fmla="*/ 1 w 2"/>
                    <a:gd name="T5" fmla="*/ 0 h 2"/>
                    <a:gd name="T6" fmla="*/ 1 w 2"/>
                    <a:gd name="T7" fmla="*/ 0 h 2"/>
                    <a:gd name="T8" fmla="*/ 0 w 2"/>
                    <a:gd name="T9" fmla="*/ 1 h 2"/>
                    <a:gd name="T10" fmla="*/ 0 w 2"/>
                    <a:gd name="T11" fmla="*/ 2 h 2"/>
                    <a:gd name="T12" fmla="*/ 1 w 2"/>
                    <a:gd name="T13" fmla="*/ 2 h 2"/>
                    <a:gd name="T14" fmla="*/ 1 w 2"/>
                    <a:gd name="T15" fmla="*/ 2 h 2"/>
                    <a:gd name="T16" fmla="*/ 1 w 2"/>
                    <a:gd name="T17" fmla="*/ 2 h 2"/>
                    <a:gd name="T18" fmla="*/ 1 w 2"/>
                    <a:gd name="T19" fmla="*/ 2 h 2"/>
                    <a:gd name="T20" fmla="*/ 1 w 2"/>
                    <a:gd name="T21" fmla="*/ 2 h 2"/>
                    <a:gd name="T22" fmla="*/ 1 w 2"/>
                    <a:gd name="T23" fmla="*/ 2 h 2"/>
                    <a:gd name="T24" fmla="*/ 1 w 2"/>
                    <a:gd name="T25" fmla="*/ 2 h 2"/>
                    <a:gd name="T26" fmla="*/ 2 w 2"/>
                    <a:gd name="T27" fmla="*/ 2 h 2"/>
                    <a:gd name="T28" fmla="*/ 2 w 2"/>
                    <a:gd name="T29" fmla="*/ 2 h 2"/>
                    <a:gd name="T30" fmla="*/ 2 w 2"/>
                    <a:gd name="T31" fmla="*/ 2 h 2"/>
                    <a:gd name="T32" fmla="*/ 2 w 2"/>
                    <a:gd name="T33" fmla="*/ 2 h 2"/>
                    <a:gd name="T34" fmla="*/ 2 w 2"/>
                    <a:gd name="T35" fmla="*/ 2 h 2"/>
                    <a:gd name="T36" fmla="*/ 2 w 2"/>
                    <a:gd name="T37" fmla="*/ 1 h 2"/>
                    <a:gd name="T38" fmla="*/ 2 w 2"/>
                    <a:gd name="T39" fmla="*/ 2 h 2"/>
                    <a:gd name="T40" fmla="*/ 2 w 2"/>
                    <a:gd name="T41" fmla="*/ 2 h 2"/>
                    <a:gd name="T42" fmla="*/ 2 w 2"/>
                    <a:gd name="T43" fmla="*/ 2 h 2"/>
                    <a:gd name="T44" fmla="*/ 1 w 2"/>
                    <a:gd name="T45" fmla="*/ 2 h 2"/>
                    <a:gd name="T46" fmla="*/ 1 w 2"/>
                    <a:gd name="T47" fmla="*/ 2 h 2"/>
                    <a:gd name="T48" fmla="*/ 1 w 2"/>
                    <a:gd name="T49" fmla="*/ 1 h 2"/>
                    <a:gd name="T50" fmla="*/ 1 w 2"/>
                    <a:gd name="T51" fmla="*/ 1 h 2"/>
                    <a:gd name="T52" fmla="*/ 1 w 2"/>
                    <a:gd name="T53" fmla="*/ 1 h 2"/>
                    <a:gd name="T54" fmla="*/ 1 w 2"/>
                    <a:gd name="T55" fmla="*/ 1 h 2"/>
                    <a:gd name="T56" fmla="*/ 1 w 2"/>
                    <a:gd name="T57" fmla="*/ 1 h 2"/>
                    <a:gd name="T58" fmla="*/ 1 w 2"/>
                    <a:gd name="T59" fmla="*/ 1 h 2"/>
                    <a:gd name="T60" fmla="*/ 1 w 2"/>
                    <a:gd name="T61" fmla="*/ 1 h 2"/>
                    <a:gd name="T62" fmla="*/ 1 w 2"/>
                    <a:gd name="T63" fmla="*/ 1 h 2"/>
                    <a:gd name="T64" fmla="*/ 1 w 2"/>
                    <a:gd name="T65" fmla="*/ 1 h 2"/>
                    <a:gd name="T66" fmla="*/ 1 w 2"/>
                    <a:gd name="T67" fmla="*/ 1 h 2"/>
                    <a:gd name="T68" fmla="*/ 0 w 2"/>
                    <a:gd name="T69" fmla="*/ 1 h 2"/>
                    <a:gd name="T70" fmla="*/ 0 w 2"/>
                    <a:gd name="T71" fmla="*/ 1 h 2"/>
                    <a:gd name="T72" fmla="*/ 1 w 2"/>
                    <a:gd name="T73" fmla="*/ 1 h 2"/>
                    <a:gd name="T74" fmla="*/ 1 w 2"/>
                    <a:gd name="T7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6" name="Freeform 211">
                  <a:extLst>
                    <a:ext uri="{FF2B5EF4-FFF2-40B4-BE49-F238E27FC236}">
                      <a16:creationId xmlns:a16="http://schemas.microsoft.com/office/drawing/2014/main" id="{959EFDE7-9E66-BA4E-B0CC-F077EB6B60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2511"/>
                  <a:ext cx="4" cy="5"/>
                </a:xfrm>
                <a:custGeom>
                  <a:avLst/>
                  <a:gdLst>
                    <a:gd name="T0" fmla="*/ 0 w 2"/>
                    <a:gd name="T1" fmla="*/ 2 h 3"/>
                    <a:gd name="T2" fmla="*/ 0 w 2"/>
                    <a:gd name="T3" fmla="*/ 2 h 3"/>
                    <a:gd name="T4" fmla="*/ 0 w 2"/>
                    <a:gd name="T5" fmla="*/ 2 h 3"/>
                    <a:gd name="T6" fmla="*/ 0 w 2"/>
                    <a:gd name="T7" fmla="*/ 3 h 3"/>
                    <a:gd name="T8" fmla="*/ 0 w 2"/>
                    <a:gd name="T9" fmla="*/ 3 h 3"/>
                    <a:gd name="T10" fmla="*/ 0 w 2"/>
                    <a:gd name="T11" fmla="*/ 3 h 3"/>
                    <a:gd name="T12" fmla="*/ 0 w 2"/>
                    <a:gd name="T13" fmla="*/ 3 h 3"/>
                    <a:gd name="T14" fmla="*/ 0 w 2"/>
                    <a:gd name="T15" fmla="*/ 3 h 3"/>
                    <a:gd name="T16" fmla="*/ 0 w 2"/>
                    <a:gd name="T17" fmla="*/ 3 h 3"/>
                    <a:gd name="T18" fmla="*/ 0 w 2"/>
                    <a:gd name="T19" fmla="*/ 3 h 3"/>
                    <a:gd name="T20" fmla="*/ 1 w 2"/>
                    <a:gd name="T21" fmla="*/ 3 h 3"/>
                    <a:gd name="T22" fmla="*/ 1 w 2"/>
                    <a:gd name="T23" fmla="*/ 2 h 3"/>
                    <a:gd name="T24" fmla="*/ 1 w 2"/>
                    <a:gd name="T25" fmla="*/ 2 h 3"/>
                    <a:gd name="T26" fmla="*/ 1 w 2"/>
                    <a:gd name="T27" fmla="*/ 2 h 3"/>
                    <a:gd name="T28" fmla="*/ 1 w 2"/>
                    <a:gd name="T29" fmla="*/ 2 h 3"/>
                    <a:gd name="T30" fmla="*/ 1 w 2"/>
                    <a:gd name="T31" fmla="*/ 2 h 3"/>
                    <a:gd name="T32" fmla="*/ 1 w 2"/>
                    <a:gd name="T33" fmla="*/ 2 h 3"/>
                    <a:gd name="T34" fmla="*/ 1 w 2"/>
                    <a:gd name="T35" fmla="*/ 2 h 3"/>
                    <a:gd name="T36" fmla="*/ 1 w 2"/>
                    <a:gd name="T37" fmla="*/ 1 h 3"/>
                    <a:gd name="T38" fmla="*/ 1 w 2"/>
                    <a:gd name="T39" fmla="*/ 1 h 3"/>
                    <a:gd name="T40" fmla="*/ 1 w 2"/>
                    <a:gd name="T41" fmla="*/ 1 h 3"/>
                    <a:gd name="T42" fmla="*/ 1 w 2"/>
                    <a:gd name="T43" fmla="*/ 1 h 3"/>
                    <a:gd name="T44" fmla="*/ 1 w 2"/>
                    <a:gd name="T45" fmla="*/ 1 h 3"/>
                    <a:gd name="T46" fmla="*/ 1 w 2"/>
                    <a:gd name="T47" fmla="*/ 1 h 3"/>
                    <a:gd name="T48" fmla="*/ 1 w 2"/>
                    <a:gd name="T49" fmla="*/ 1 h 3"/>
                    <a:gd name="T50" fmla="*/ 1 w 2"/>
                    <a:gd name="T51" fmla="*/ 1 h 3"/>
                    <a:gd name="T52" fmla="*/ 1 w 2"/>
                    <a:gd name="T53" fmla="*/ 1 h 3"/>
                    <a:gd name="T54" fmla="*/ 2 w 2"/>
                    <a:gd name="T55" fmla="*/ 1 h 3"/>
                    <a:gd name="T56" fmla="*/ 2 w 2"/>
                    <a:gd name="T57" fmla="*/ 1 h 3"/>
                    <a:gd name="T58" fmla="*/ 2 w 2"/>
                    <a:gd name="T59" fmla="*/ 0 h 3"/>
                    <a:gd name="T60" fmla="*/ 2 w 2"/>
                    <a:gd name="T61" fmla="*/ 0 h 3"/>
                    <a:gd name="T62" fmla="*/ 2 w 2"/>
                    <a:gd name="T63" fmla="*/ 0 h 3"/>
                    <a:gd name="T64" fmla="*/ 2 w 2"/>
                    <a:gd name="T65" fmla="*/ 0 h 3"/>
                    <a:gd name="T66" fmla="*/ 2 w 2"/>
                    <a:gd name="T67" fmla="*/ 0 h 3"/>
                    <a:gd name="T68" fmla="*/ 2 w 2"/>
                    <a:gd name="T69" fmla="*/ 0 h 3"/>
                    <a:gd name="T70" fmla="*/ 1 w 2"/>
                    <a:gd name="T71" fmla="*/ 0 h 3"/>
                    <a:gd name="T72" fmla="*/ 1 w 2"/>
                    <a:gd name="T73" fmla="*/ 0 h 3"/>
                    <a:gd name="T74" fmla="*/ 1 w 2"/>
                    <a:gd name="T75" fmla="*/ 0 h 3"/>
                    <a:gd name="T76" fmla="*/ 1 w 2"/>
                    <a:gd name="T77" fmla="*/ 0 h 3"/>
                    <a:gd name="T78" fmla="*/ 1 w 2"/>
                    <a:gd name="T79" fmla="*/ 0 h 3"/>
                    <a:gd name="T80" fmla="*/ 1 w 2"/>
                    <a:gd name="T81" fmla="*/ 0 h 3"/>
                    <a:gd name="T82" fmla="*/ 1 w 2"/>
                    <a:gd name="T83" fmla="*/ 0 h 3"/>
                    <a:gd name="T84" fmla="*/ 1 w 2"/>
                    <a:gd name="T85" fmla="*/ 1 h 3"/>
                    <a:gd name="T86" fmla="*/ 1 w 2"/>
                    <a:gd name="T87" fmla="*/ 1 h 3"/>
                    <a:gd name="T88" fmla="*/ 1 w 2"/>
                    <a:gd name="T89" fmla="*/ 1 h 3"/>
                    <a:gd name="T90" fmla="*/ 1 w 2"/>
                    <a:gd name="T91" fmla="*/ 1 h 3"/>
                    <a:gd name="T92" fmla="*/ 0 w 2"/>
                    <a:gd name="T93" fmla="*/ 1 h 3"/>
                    <a:gd name="T94" fmla="*/ 0 w 2"/>
                    <a:gd name="T95" fmla="*/ 1 h 3"/>
                    <a:gd name="T96" fmla="*/ 0 w 2"/>
                    <a:gd name="T97" fmla="*/ 1 h 3"/>
                    <a:gd name="T98" fmla="*/ 1 w 2"/>
                    <a:gd name="T99" fmla="*/ 1 h 3"/>
                    <a:gd name="T100" fmla="*/ 0 w 2"/>
                    <a:gd name="T101" fmla="*/ 1 h 3"/>
                    <a:gd name="T102" fmla="*/ 0 w 2"/>
                    <a:gd name="T103" fmla="*/ 1 h 3"/>
                    <a:gd name="T104" fmla="*/ 0 w 2"/>
                    <a:gd name="T105" fmla="*/ 2 h 3"/>
                    <a:gd name="T106" fmla="*/ 0 w 2"/>
                    <a:gd name="T107" fmla="*/ 2 h 3"/>
                    <a:gd name="T108" fmla="*/ 0 w 2"/>
                    <a:gd name="T109" fmla="*/ 2 h 3"/>
                    <a:gd name="T110" fmla="*/ 0 w 2"/>
                    <a:gd name="T1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7" name="Freeform 212">
                  <a:extLst>
                    <a:ext uri="{FF2B5EF4-FFF2-40B4-BE49-F238E27FC236}">
                      <a16:creationId xmlns:a16="http://schemas.microsoft.com/office/drawing/2014/main" id="{F8E47DF7-96D5-F142-9A60-CE8ACF2CF5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2521"/>
                  <a:ext cx="6" cy="13"/>
                </a:xfrm>
                <a:custGeom>
                  <a:avLst/>
                  <a:gdLst>
                    <a:gd name="T0" fmla="*/ 0 w 3"/>
                    <a:gd name="T1" fmla="*/ 2 h 7"/>
                    <a:gd name="T2" fmla="*/ 0 w 3"/>
                    <a:gd name="T3" fmla="*/ 2 h 7"/>
                    <a:gd name="T4" fmla="*/ 0 w 3"/>
                    <a:gd name="T5" fmla="*/ 3 h 7"/>
                    <a:gd name="T6" fmla="*/ 0 w 3"/>
                    <a:gd name="T7" fmla="*/ 3 h 7"/>
                    <a:gd name="T8" fmla="*/ 0 w 3"/>
                    <a:gd name="T9" fmla="*/ 3 h 7"/>
                    <a:gd name="T10" fmla="*/ 0 w 3"/>
                    <a:gd name="T11" fmla="*/ 4 h 7"/>
                    <a:gd name="T12" fmla="*/ 0 w 3"/>
                    <a:gd name="T13" fmla="*/ 4 h 7"/>
                    <a:gd name="T14" fmla="*/ 0 w 3"/>
                    <a:gd name="T15" fmla="*/ 4 h 7"/>
                    <a:gd name="T16" fmla="*/ 0 w 3"/>
                    <a:gd name="T17" fmla="*/ 4 h 7"/>
                    <a:gd name="T18" fmla="*/ 0 w 3"/>
                    <a:gd name="T19" fmla="*/ 4 h 7"/>
                    <a:gd name="T20" fmla="*/ 0 w 3"/>
                    <a:gd name="T21" fmla="*/ 4 h 7"/>
                    <a:gd name="T22" fmla="*/ 0 w 3"/>
                    <a:gd name="T23" fmla="*/ 4 h 7"/>
                    <a:gd name="T24" fmla="*/ 0 w 3"/>
                    <a:gd name="T25" fmla="*/ 4 h 7"/>
                    <a:gd name="T26" fmla="*/ 1 w 3"/>
                    <a:gd name="T27" fmla="*/ 5 h 7"/>
                    <a:gd name="T28" fmla="*/ 0 w 3"/>
                    <a:gd name="T29" fmla="*/ 5 h 7"/>
                    <a:gd name="T30" fmla="*/ 0 w 3"/>
                    <a:gd name="T31" fmla="*/ 5 h 7"/>
                    <a:gd name="T32" fmla="*/ 1 w 3"/>
                    <a:gd name="T33" fmla="*/ 5 h 7"/>
                    <a:gd name="T34" fmla="*/ 1 w 3"/>
                    <a:gd name="T35" fmla="*/ 5 h 7"/>
                    <a:gd name="T36" fmla="*/ 1 w 3"/>
                    <a:gd name="T37" fmla="*/ 5 h 7"/>
                    <a:gd name="T38" fmla="*/ 1 w 3"/>
                    <a:gd name="T39" fmla="*/ 5 h 7"/>
                    <a:gd name="T40" fmla="*/ 1 w 3"/>
                    <a:gd name="T41" fmla="*/ 6 h 7"/>
                    <a:gd name="T42" fmla="*/ 1 w 3"/>
                    <a:gd name="T43" fmla="*/ 6 h 7"/>
                    <a:gd name="T44" fmla="*/ 1 w 3"/>
                    <a:gd name="T45" fmla="*/ 6 h 7"/>
                    <a:gd name="T46" fmla="*/ 1 w 3"/>
                    <a:gd name="T47" fmla="*/ 6 h 7"/>
                    <a:gd name="T48" fmla="*/ 1 w 3"/>
                    <a:gd name="T49" fmla="*/ 7 h 7"/>
                    <a:gd name="T50" fmla="*/ 2 w 3"/>
                    <a:gd name="T51" fmla="*/ 7 h 7"/>
                    <a:gd name="T52" fmla="*/ 2 w 3"/>
                    <a:gd name="T53" fmla="*/ 7 h 7"/>
                    <a:gd name="T54" fmla="*/ 2 w 3"/>
                    <a:gd name="T55" fmla="*/ 6 h 7"/>
                    <a:gd name="T56" fmla="*/ 2 w 3"/>
                    <a:gd name="T57" fmla="*/ 6 h 7"/>
                    <a:gd name="T58" fmla="*/ 3 w 3"/>
                    <a:gd name="T59" fmla="*/ 6 h 7"/>
                    <a:gd name="T60" fmla="*/ 3 w 3"/>
                    <a:gd name="T61" fmla="*/ 5 h 7"/>
                    <a:gd name="T62" fmla="*/ 3 w 3"/>
                    <a:gd name="T63" fmla="*/ 5 h 7"/>
                    <a:gd name="T64" fmla="*/ 3 w 3"/>
                    <a:gd name="T65" fmla="*/ 5 h 7"/>
                    <a:gd name="T66" fmla="*/ 3 w 3"/>
                    <a:gd name="T67" fmla="*/ 4 h 7"/>
                    <a:gd name="T68" fmla="*/ 3 w 3"/>
                    <a:gd name="T69" fmla="*/ 3 h 7"/>
                    <a:gd name="T70" fmla="*/ 3 w 3"/>
                    <a:gd name="T71" fmla="*/ 2 h 7"/>
                    <a:gd name="T72" fmla="*/ 2 w 3"/>
                    <a:gd name="T73" fmla="*/ 1 h 7"/>
                    <a:gd name="T74" fmla="*/ 2 w 3"/>
                    <a:gd name="T75" fmla="*/ 1 h 7"/>
                    <a:gd name="T76" fmla="*/ 1 w 3"/>
                    <a:gd name="T77" fmla="*/ 1 h 7"/>
                    <a:gd name="T78" fmla="*/ 1 w 3"/>
                    <a:gd name="T79" fmla="*/ 0 h 7"/>
                    <a:gd name="T80" fmla="*/ 1 w 3"/>
                    <a:gd name="T81" fmla="*/ 0 h 7"/>
                    <a:gd name="T82" fmla="*/ 0 w 3"/>
                    <a:gd name="T83" fmla="*/ 0 h 7"/>
                    <a:gd name="T84" fmla="*/ 0 w 3"/>
                    <a:gd name="T85" fmla="*/ 1 h 7"/>
                    <a:gd name="T86" fmla="*/ 0 w 3"/>
                    <a:gd name="T87" fmla="*/ 1 h 7"/>
                    <a:gd name="T88" fmla="*/ 0 w 3"/>
                    <a:gd name="T89" fmla="*/ 1 h 7"/>
                    <a:gd name="T90" fmla="*/ 1 w 3"/>
                    <a:gd name="T91" fmla="*/ 1 h 7"/>
                    <a:gd name="T92" fmla="*/ 1 w 3"/>
                    <a:gd name="T93" fmla="*/ 1 h 7"/>
                    <a:gd name="T94" fmla="*/ 1 w 3"/>
                    <a:gd name="T95" fmla="*/ 1 h 7"/>
                    <a:gd name="T96" fmla="*/ 1 w 3"/>
                    <a:gd name="T97" fmla="*/ 1 h 7"/>
                    <a:gd name="T98" fmla="*/ 1 w 3"/>
                    <a:gd name="T99" fmla="*/ 1 h 7"/>
                    <a:gd name="T100" fmla="*/ 1 w 3"/>
                    <a:gd name="T101" fmla="*/ 1 h 7"/>
                    <a:gd name="T102" fmla="*/ 1 w 3"/>
                    <a:gd name="T103" fmla="*/ 1 h 7"/>
                    <a:gd name="T104" fmla="*/ 0 w 3"/>
                    <a:gd name="T105" fmla="*/ 1 h 7"/>
                    <a:gd name="T106" fmla="*/ 0 w 3"/>
                    <a:gd name="T10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" h="7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6"/>
                      </a:cubicBezTo>
                      <a:cubicBezTo>
                        <a:pt x="1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8" name="Freeform 213">
                  <a:extLst>
                    <a:ext uri="{FF2B5EF4-FFF2-40B4-BE49-F238E27FC236}">
                      <a16:creationId xmlns:a16="http://schemas.microsoft.com/office/drawing/2014/main" id="{A34C1D56-CE86-6042-9EF9-783876BF84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2" y="2507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0 w 3"/>
                    <a:gd name="T3" fmla="*/ 2 h 2"/>
                    <a:gd name="T4" fmla="*/ 0 w 3"/>
                    <a:gd name="T5" fmla="*/ 2 h 2"/>
                    <a:gd name="T6" fmla="*/ 0 w 3"/>
                    <a:gd name="T7" fmla="*/ 2 h 2"/>
                    <a:gd name="T8" fmla="*/ 0 w 3"/>
                    <a:gd name="T9" fmla="*/ 2 h 2"/>
                    <a:gd name="T10" fmla="*/ 0 w 3"/>
                    <a:gd name="T11" fmla="*/ 2 h 2"/>
                    <a:gd name="T12" fmla="*/ 0 w 3"/>
                    <a:gd name="T13" fmla="*/ 2 h 2"/>
                    <a:gd name="T14" fmla="*/ 0 w 3"/>
                    <a:gd name="T15" fmla="*/ 2 h 2"/>
                    <a:gd name="T16" fmla="*/ 1 w 3"/>
                    <a:gd name="T17" fmla="*/ 2 h 2"/>
                    <a:gd name="T18" fmla="*/ 1 w 3"/>
                    <a:gd name="T19" fmla="*/ 2 h 2"/>
                    <a:gd name="T20" fmla="*/ 1 w 3"/>
                    <a:gd name="T21" fmla="*/ 2 h 2"/>
                    <a:gd name="T22" fmla="*/ 2 w 3"/>
                    <a:gd name="T23" fmla="*/ 1 h 2"/>
                    <a:gd name="T24" fmla="*/ 2 w 3"/>
                    <a:gd name="T25" fmla="*/ 1 h 2"/>
                    <a:gd name="T26" fmla="*/ 2 w 3"/>
                    <a:gd name="T27" fmla="*/ 1 h 2"/>
                    <a:gd name="T28" fmla="*/ 3 w 3"/>
                    <a:gd name="T29" fmla="*/ 1 h 2"/>
                    <a:gd name="T30" fmla="*/ 3 w 3"/>
                    <a:gd name="T31" fmla="*/ 0 h 2"/>
                    <a:gd name="T32" fmla="*/ 3 w 3"/>
                    <a:gd name="T33" fmla="*/ 0 h 2"/>
                    <a:gd name="T34" fmla="*/ 2 w 3"/>
                    <a:gd name="T35" fmla="*/ 1 h 2"/>
                    <a:gd name="T36" fmla="*/ 2 w 3"/>
                    <a:gd name="T37" fmla="*/ 0 h 2"/>
                    <a:gd name="T38" fmla="*/ 2 w 3"/>
                    <a:gd name="T39" fmla="*/ 1 h 2"/>
                    <a:gd name="T40" fmla="*/ 2 w 3"/>
                    <a:gd name="T41" fmla="*/ 1 h 2"/>
                    <a:gd name="T42" fmla="*/ 1 w 3"/>
                    <a:gd name="T43" fmla="*/ 1 h 2"/>
                    <a:gd name="T44" fmla="*/ 1 w 3"/>
                    <a:gd name="T45" fmla="*/ 1 h 2"/>
                    <a:gd name="T46" fmla="*/ 1 w 3"/>
                    <a:gd name="T47" fmla="*/ 1 h 2"/>
                    <a:gd name="T48" fmla="*/ 1 w 3"/>
                    <a:gd name="T49" fmla="*/ 1 h 2"/>
                    <a:gd name="T50" fmla="*/ 1 w 3"/>
                    <a:gd name="T51" fmla="*/ 1 h 2"/>
                    <a:gd name="T52" fmla="*/ 1 w 3"/>
                    <a:gd name="T53" fmla="*/ 1 h 2"/>
                    <a:gd name="T54" fmla="*/ 1 w 3"/>
                    <a:gd name="T55" fmla="*/ 1 h 2"/>
                    <a:gd name="T56" fmla="*/ 2 w 3"/>
                    <a:gd name="T57" fmla="*/ 0 h 2"/>
                    <a:gd name="T58" fmla="*/ 2 w 3"/>
                    <a:gd name="T59" fmla="*/ 0 h 2"/>
                    <a:gd name="T60" fmla="*/ 1 w 3"/>
                    <a:gd name="T61" fmla="*/ 0 h 2"/>
                    <a:gd name="T62" fmla="*/ 1 w 3"/>
                    <a:gd name="T63" fmla="*/ 0 h 2"/>
                    <a:gd name="T64" fmla="*/ 1 w 3"/>
                    <a:gd name="T65" fmla="*/ 0 h 2"/>
                    <a:gd name="T66" fmla="*/ 1 w 3"/>
                    <a:gd name="T67" fmla="*/ 0 h 2"/>
                    <a:gd name="T68" fmla="*/ 1 w 3"/>
                    <a:gd name="T69" fmla="*/ 0 h 2"/>
                    <a:gd name="T70" fmla="*/ 1 w 3"/>
                    <a:gd name="T71" fmla="*/ 0 h 2"/>
                    <a:gd name="T72" fmla="*/ 0 w 3"/>
                    <a:gd name="T73" fmla="*/ 1 h 2"/>
                    <a:gd name="T74" fmla="*/ 0 w 3"/>
                    <a:gd name="T75" fmla="*/ 1 h 2"/>
                    <a:gd name="T76" fmla="*/ 0 w 3"/>
                    <a:gd name="T77" fmla="*/ 1 h 2"/>
                    <a:gd name="T78" fmla="*/ 0 w 3"/>
                    <a:gd name="T79" fmla="*/ 1 h 2"/>
                    <a:gd name="T80" fmla="*/ 0 w 3"/>
                    <a:gd name="T81" fmla="*/ 2 h 2"/>
                    <a:gd name="T82" fmla="*/ 0 w 3"/>
                    <a:gd name="T8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9" name="Freeform 214">
                  <a:extLst>
                    <a:ext uri="{FF2B5EF4-FFF2-40B4-BE49-F238E27FC236}">
                      <a16:creationId xmlns:a16="http://schemas.microsoft.com/office/drawing/2014/main" id="{889ACAA6-D043-6E44-AB67-34F0CB91EB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2" y="2430"/>
                  <a:ext cx="1" cy="4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0 w 1"/>
                    <a:gd name="T5" fmla="*/ 2 h 2"/>
                    <a:gd name="T6" fmla="*/ 0 w 1"/>
                    <a:gd name="T7" fmla="*/ 2 h 2"/>
                    <a:gd name="T8" fmla="*/ 0 w 1"/>
                    <a:gd name="T9" fmla="*/ 1 h 2"/>
                    <a:gd name="T10" fmla="*/ 0 w 1"/>
                    <a:gd name="T11" fmla="*/ 1 h 2"/>
                    <a:gd name="T12" fmla="*/ 0 w 1"/>
                    <a:gd name="T13" fmla="*/ 1 h 2"/>
                    <a:gd name="T14" fmla="*/ 0 w 1"/>
                    <a:gd name="T15" fmla="*/ 1 h 2"/>
                    <a:gd name="T16" fmla="*/ 0 w 1"/>
                    <a:gd name="T17" fmla="*/ 1 h 2"/>
                    <a:gd name="T18" fmla="*/ 0 w 1"/>
                    <a:gd name="T19" fmla="*/ 1 h 2"/>
                    <a:gd name="T20" fmla="*/ 0 w 1"/>
                    <a:gd name="T21" fmla="*/ 1 h 2"/>
                    <a:gd name="T22" fmla="*/ 0 w 1"/>
                    <a:gd name="T23" fmla="*/ 1 h 2"/>
                    <a:gd name="T24" fmla="*/ 0 w 1"/>
                    <a:gd name="T25" fmla="*/ 1 h 2"/>
                    <a:gd name="T26" fmla="*/ 1 w 1"/>
                    <a:gd name="T27" fmla="*/ 1 h 2"/>
                    <a:gd name="T28" fmla="*/ 1 w 1"/>
                    <a:gd name="T29" fmla="*/ 1 h 2"/>
                    <a:gd name="T30" fmla="*/ 1 w 1"/>
                    <a:gd name="T31" fmla="*/ 0 h 2"/>
                    <a:gd name="T32" fmla="*/ 1 w 1"/>
                    <a:gd name="T33" fmla="*/ 0 h 2"/>
                    <a:gd name="T34" fmla="*/ 1 w 1"/>
                    <a:gd name="T35" fmla="*/ 0 h 2"/>
                    <a:gd name="T36" fmla="*/ 0 w 1"/>
                    <a:gd name="T37" fmla="*/ 0 h 2"/>
                    <a:gd name="T38" fmla="*/ 0 w 1"/>
                    <a:gd name="T39" fmla="*/ 0 h 2"/>
                    <a:gd name="T40" fmla="*/ 0 w 1"/>
                    <a:gd name="T41" fmla="*/ 0 h 2"/>
                    <a:gd name="T42" fmla="*/ 0 w 1"/>
                    <a:gd name="T43" fmla="*/ 0 h 2"/>
                    <a:gd name="T44" fmla="*/ 0 w 1"/>
                    <a:gd name="T45" fmla="*/ 0 h 2"/>
                    <a:gd name="T46" fmla="*/ 0 w 1"/>
                    <a:gd name="T47" fmla="*/ 0 h 2"/>
                    <a:gd name="T48" fmla="*/ 0 w 1"/>
                    <a:gd name="T49" fmla="*/ 1 h 2"/>
                    <a:gd name="T50" fmla="*/ 0 w 1"/>
                    <a:gd name="T51" fmla="*/ 1 h 2"/>
                    <a:gd name="T52" fmla="*/ 0 w 1"/>
                    <a:gd name="T53" fmla="*/ 1 h 2"/>
                    <a:gd name="T54" fmla="*/ 0 w 1"/>
                    <a:gd name="T55" fmla="*/ 1 h 2"/>
                    <a:gd name="T56" fmla="*/ 0 w 1"/>
                    <a:gd name="T5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0" name="Freeform 215">
                  <a:extLst>
                    <a:ext uri="{FF2B5EF4-FFF2-40B4-BE49-F238E27FC236}">
                      <a16:creationId xmlns:a16="http://schemas.microsoft.com/office/drawing/2014/main" id="{F81A6F69-0BAC-4B44-BA2A-4EDF289E96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7" y="2471"/>
                  <a:ext cx="2" cy="2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1 w 1"/>
                    <a:gd name="T17" fmla="*/ 1 h 1"/>
                    <a:gd name="T18" fmla="*/ 1 w 1"/>
                    <a:gd name="T19" fmla="*/ 1 h 1"/>
                    <a:gd name="T20" fmla="*/ 1 w 1"/>
                    <a:gd name="T21" fmla="*/ 1 h 1"/>
                    <a:gd name="T22" fmla="*/ 1 w 1"/>
                    <a:gd name="T23" fmla="*/ 0 h 1"/>
                    <a:gd name="T24" fmla="*/ 1 w 1"/>
                    <a:gd name="T25" fmla="*/ 0 h 1"/>
                    <a:gd name="T26" fmla="*/ 1 w 1"/>
                    <a:gd name="T27" fmla="*/ 0 h 1"/>
                    <a:gd name="T28" fmla="*/ 1 w 1"/>
                    <a:gd name="T29" fmla="*/ 0 h 1"/>
                    <a:gd name="T30" fmla="*/ 1 w 1"/>
                    <a:gd name="T31" fmla="*/ 0 h 1"/>
                    <a:gd name="T32" fmla="*/ 0 w 1"/>
                    <a:gd name="T33" fmla="*/ 0 h 1"/>
                    <a:gd name="T34" fmla="*/ 0 w 1"/>
                    <a:gd name="T35" fmla="*/ 0 h 1"/>
                    <a:gd name="T36" fmla="*/ 0 w 1"/>
                    <a:gd name="T37" fmla="*/ 0 h 1"/>
                    <a:gd name="T38" fmla="*/ 0 w 1"/>
                    <a:gd name="T39" fmla="*/ 0 h 1"/>
                    <a:gd name="T40" fmla="*/ 0 w 1"/>
                    <a:gd name="T41" fmla="*/ 0 h 1"/>
                    <a:gd name="T42" fmla="*/ 0 w 1"/>
                    <a:gd name="T43" fmla="*/ 0 h 1"/>
                    <a:gd name="T44" fmla="*/ 0 w 1"/>
                    <a:gd name="T45" fmla="*/ 0 h 1"/>
                    <a:gd name="T46" fmla="*/ 0 w 1"/>
                    <a:gd name="T47" fmla="*/ 1 h 1"/>
                    <a:gd name="T48" fmla="*/ 0 w 1"/>
                    <a:gd name="T4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1" name="Freeform 216">
                  <a:extLst>
                    <a:ext uri="{FF2B5EF4-FFF2-40B4-BE49-F238E27FC236}">
                      <a16:creationId xmlns:a16="http://schemas.microsoft.com/office/drawing/2014/main" id="{7C69E40B-5E3C-9C43-9C4E-DDA20D03C3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5" y="2473"/>
                  <a:ext cx="4" cy="2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1 h 1"/>
                    <a:gd name="T4" fmla="*/ 1 w 2"/>
                    <a:gd name="T5" fmla="*/ 1 h 1"/>
                    <a:gd name="T6" fmla="*/ 1 w 2"/>
                    <a:gd name="T7" fmla="*/ 1 h 1"/>
                    <a:gd name="T8" fmla="*/ 1 w 2"/>
                    <a:gd name="T9" fmla="*/ 1 h 1"/>
                    <a:gd name="T10" fmla="*/ 2 w 2"/>
                    <a:gd name="T11" fmla="*/ 1 h 1"/>
                    <a:gd name="T12" fmla="*/ 2 w 2"/>
                    <a:gd name="T13" fmla="*/ 1 h 1"/>
                    <a:gd name="T14" fmla="*/ 2 w 2"/>
                    <a:gd name="T15" fmla="*/ 1 h 1"/>
                    <a:gd name="T16" fmla="*/ 2 w 2"/>
                    <a:gd name="T17" fmla="*/ 1 h 1"/>
                    <a:gd name="T18" fmla="*/ 2 w 2"/>
                    <a:gd name="T19" fmla="*/ 1 h 1"/>
                    <a:gd name="T20" fmla="*/ 2 w 2"/>
                    <a:gd name="T21" fmla="*/ 1 h 1"/>
                    <a:gd name="T22" fmla="*/ 2 w 2"/>
                    <a:gd name="T23" fmla="*/ 1 h 1"/>
                    <a:gd name="T24" fmla="*/ 2 w 2"/>
                    <a:gd name="T25" fmla="*/ 1 h 1"/>
                    <a:gd name="T26" fmla="*/ 1 w 2"/>
                    <a:gd name="T27" fmla="*/ 0 h 1"/>
                    <a:gd name="T28" fmla="*/ 1 w 2"/>
                    <a:gd name="T29" fmla="*/ 0 h 1"/>
                    <a:gd name="T30" fmla="*/ 0 w 2"/>
                    <a:gd name="T31" fmla="*/ 0 h 1"/>
                    <a:gd name="T32" fmla="*/ 0 w 2"/>
                    <a:gd name="T33" fmla="*/ 0 h 1"/>
                    <a:gd name="T34" fmla="*/ 0 w 2"/>
                    <a:gd name="T35" fmla="*/ 0 h 1"/>
                    <a:gd name="T36" fmla="*/ 0 w 2"/>
                    <a:gd name="T37" fmla="*/ 0 h 1"/>
                    <a:gd name="T38" fmla="*/ 1 w 2"/>
                    <a:gd name="T3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2" name="Freeform 217">
                  <a:extLst>
                    <a:ext uri="{FF2B5EF4-FFF2-40B4-BE49-F238E27FC236}">
                      <a16:creationId xmlns:a16="http://schemas.microsoft.com/office/drawing/2014/main" id="{DDA36002-FD62-4B41-82EA-392C520F46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5" y="2904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1 h 1"/>
                    <a:gd name="T14" fmla="*/ 0 w 1"/>
                    <a:gd name="T15" fmla="*/ 1 h 1"/>
                    <a:gd name="T16" fmla="*/ 0 w 1"/>
                    <a:gd name="T17" fmla="*/ 1 h 1"/>
                    <a:gd name="T18" fmla="*/ 0 w 1"/>
                    <a:gd name="T19" fmla="*/ 1 h 1"/>
                    <a:gd name="T20" fmla="*/ 0 w 1"/>
                    <a:gd name="T21" fmla="*/ 1 h 1"/>
                    <a:gd name="T22" fmla="*/ 0 w 1"/>
                    <a:gd name="T23" fmla="*/ 1 h 1"/>
                    <a:gd name="T24" fmla="*/ 1 w 1"/>
                    <a:gd name="T25" fmla="*/ 1 h 1"/>
                    <a:gd name="T26" fmla="*/ 1 w 1"/>
                    <a:gd name="T27" fmla="*/ 1 h 1"/>
                    <a:gd name="T28" fmla="*/ 1 w 1"/>
                    <a:gd name="T29" fmla="*/ 1 h 1"/>
                    <a:gd name="T30" fmla="*/ 1 w 1"/>
                    <a:gd name="T31" fmla="*/ 1 h 1"/>
                    <a:gd name="T32" fmla="*/ 1 w 1"/>
                    <a:gd name="T33" fmla="*/ 1 h 1"/>
                    <a:gd name="T34" fmla="*/ 1 w 1"/>
                    <a:gd name="T35" fmla="*/ 1 h 1"/>
                    <a:gd name="T36" fmla="*/ 1 w 1"/>
                    <a:gd name="T37" fmla="*/ 1 h 1"/>
                    <a:gd name="T38" fmla="*/ 1 w 1"/>
                    <a:gd name="T39" fmla="*/ 1 h 1"/>
                    <a:gd name="T40" fmla="*/ 1 w 1"/>
                    <a:gd name="T41" fmla="*/ 1 h 1"/>
                    <a:gd name="T42" fmla="*/ 1 w 1"/>
                    <a:gd name="T43" fmla="*/ 0 h 1"/>
                    <a:gd name="T44" fmla="*/ 1 w 1"/>
                    <a:gd name="T45" fmla="*/ 0 h 1"/>
                    <a:gd name="T46" fmla="*/ 1 w 1"/>
                    <a:gd name="T4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3" name="Freeform 218">
                  <a:extLst>
                    <a:ext uri="{FF2B5EF4-FFF2-40B4-BE49-F238E27FC236}">
                      <a16:creationId xmlns:a16="http://schemas.microsoft.com/office/drawing/2014/main" id="{83B3EE5D-10F9-AF4F-B60D-54AB1E7D7D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9" y="2450"/>
                  <a:ext cx="5" cy="3"/>
                </a:xfrm>
                <a:custGeom>
                  <a:avLst/>
                  <a:gdLst>
                    <a:gd name="T0" fmla="*/ 1 w 3"/>
                    <a:gd name="T1" fmla="*/ 1 h 2"/>
                    <a:gd name="T2" fmla="*/ 1 w 3"/>
                    <a:gd name="T3" fmla="*/ 1 h 2"/>
                    <a:gd name="T4" fmla="*/ 1 w 3"/>
                    <a:gd name="T5" fmla="*/ 1 h 2"/>
                    <a:gd name="T6" fmla="*/ 1 w 3"/>
                    <a:gd name="T7" fmla="*/ 1 h 2"/>
                    <a:gd name="T8" fmla="*/ 2 w 3"/>
                    <a:gd name="T9" fmla="*/ 2 h 2"/>
                    <a:gd name="T10" fmla="*/ 2 w 3"/>
                    <a:gd name="T11" fmla="*/ 2 h 2"/>
                    <a:gd name="T12" fmla="*/ 2 w 3"/>
                    <a:gd name="T13" fmla="*/ 2 h 2"/>
                    <a:gd name="T14" fmla="*/ 2 w 3"/>
                    <a:gd name="T15" fmla="*/ 2 h 2"/>
                    <a:gd name="T16" fmla="*/ 2 w 3"/>
                    <a:gd name="T17" fmla="*/ 1 h 2"/>
                    <a:gd name="T18" fmla="*/ 2 w 3"/>
                    <a:gd name="T19" fmla="*/ 1 h 2"/>
                    <a:gd name="T20" fmla="*/ 2 w 3"/>
                    <a:gd name="T21" fmla="*/ 1 h 2"/>
                    <a:gd name="T22" fmla="*/ 2 w 3"/>
                    <a:gd name="T23" fmla="*/ 1 h 2"/>
                    <a:gd name="T24" fmla="*/ 2 w 3"/>
                    <a:gd name="T25" fmla="*/ 1 h 2"/>
                    <a:gd name="T26" fmla="*/ 2 w 3"/>
                    <a:gd name="T27" fmla="*/ 1 h 2"/>
                    <a:gd name="T28" fmla="*/ 2 w 3"/>
                    <a:gd name="T29" fmla="*/ 1 h 2"/>
                    <a:gd name="T30" fmla="*/ 2 w 3"/>
                    <a:gd name="T31" fmla="*/ 0 h 2"/>
                    <a:gd name="T32" fmla="*/ 2 w 3"/>
                    <a:gd name="T33" fmla="*/ 0 h 2"/>
                    <a:gd name="T34" fmla="*/ 1 w 3"/>
                    <a:gd name="T35" fmla="*/ 0 h 2"/>
                    <a:gd name="T36" fmla="*/ 1 w 3"/>
                    <a:gd name="T37" fmla="*/ 0 h 2"/>
                    <a:gd name="T38" fmla="*/ 0 w 3"/>
                    <a:gd name="T39" fmla="*/ 0 h 2"/>
                    <a:gd name="T40" fmla="*/ 0 w 3"/>
                    <a:gd name="T41" fmla="*/ 1 h 2"/>
                    <a:gd name="T42" fmla="*/ 1 w 3"/>
                    <a:gd name="T4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4" name="Freeform 219">
                  <a:extLst>
                    <a:ext uri="{FF2B5EF4-FFF2-40B4-BE49-F238E27FC236}">
                      <a16:creationId xmlns:a16="http://schemas.microsoft.com/office/drawing/2014/main" id="{9A0D7A0E-A6BE-6343-A313-9CF62206D8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91" y="2487"/>
                  <a:ext cx="4" cy="2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  <a:gd name="T6" fmla="*/ 1 w 2"/>
                    <a:gd name="T7" fmla="*/ 1 h 1"/>
                    <a:gd name="T8" fmla="*/ 1 w 2"/>
                    <a:gd name="T9" fmla="*/ 1 h 1"/>
                    <a:gd name="T10" fmla="*/ 1 w 2"/>
                    <a:gd name="T11" fmla="*/ 1 h 1"/>
                    <a:gd name="T12" fmla="*/ 0 w 2"/>
                    <a:gd name="T13" fmla="*/ 1 h 1"/>
                    <a:gd name="T14" fmla="*/ 0 w 2"/>
                    <a:gd name="T15" fmla="*/ 1 h 1"/>
                    <a:gd name="T16" fmla="*/ 0 w 2"/>
                    <a:gd name="T17" fmla="*/ 1 h 1"/>
                    <a:gd name="T18" fmla="*/ 0 w 2"/>
                    <a:gd name="T19" fmla="*/ 1 h 1"/>
                    <a:gd name="T20" fmla="*/ 0 w 2"/>
                    <a:gd name="T21" fmla="*/ 1 h 1"/>
                    <a:gd name="T22" fmla="*/ 0 w 2"/>
                    <a:gd name="T23" fmla="*/ 1 h 1"/>
                    <a:gd name="T24" fmla="*/ 0 w 2"/>
                    <a:gd name="T25" fmla="*/ 1 h 1"/>
                    <a:gd name="T26" fmla="*/ 0 w 2"/>
                    <a:gd name="T27" fmla="*/ 1 h 1"/>
                    <a:gd name="T28" fmla="*/ 0 w 2"/>
                    <a:gd name="T29" fmla="*/ 1 h 1"/>
                    <a:gd name="T30" fmla="*/ 0 w 2"/>
                    <a:gd name="T31" fmla="*/ 1 h 1"/>
                    <a:gd name="T32" fmla="*/ 0 w 2"/>
                    <a:gd name="T33" fmla="*/ 1 h 1"/>
                    <a:gd name="T34" fmla="*/ 1 w 2"/>
                    <a:gd name="T35" fmla="*/ 1 h 1"/>
                    <a:gd name="T36" fmla="*/ 1 w 2"/>
                    <a:gd name="T37" fmla="*/ 1 h 1"/>
                    <a:gd name="T38" fmla="*/ 1 w 2"/>
                    <a:gd name="T39" fmla="*/ 1 h 1"/>
                    <a:gd name="T40" fmla="*/ 1 w 2"/>
                    <a:gd name="T41" fmla="*/ 1 h 1"/>
                    <a:gd name="T42" fmla="*/ 1 w 2"/>
                    <a:gd name="T43" fmla="*/ 1 h 1"/>
                    <a:gd name="T44" fmla="*/ 1 w 2"/>
                    <a:gd name="T45" fmla="*/ 1 h 1"/>
                    <a:gd name="T46" fmla="*/ 1 w 2"/>
                    <a:gd name="T47" fmla="*/ 1 h 1"/>
                    <a:gd name="T48" fmla="*/ 1 w 2"/>
                    <a:gd name="T49" fmla="*/ 1 h 1"/>
                    <a:gd name="T50" fmla="*/ 2 w 2"/>
                    <a:gd name="T51" fmla="*/ 1 h 1"/>
                    <a:gd name="T52" fmla="*/ 2 w 2"/>
                    <a:gd name="T53" fmla="*/ 1 h 1"/>
                    <a:gd name="T54" fmla="*/ 1 w 2"/>
                    <a:gd name="T5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5" name="Freeform 220">
                  <a:extLst>
                    <a:ext uri="{FF2B5EF4-FFF2-40B4-BE49-F238E27FC236}">
                      <a16:creationId xmlns:a16="http://schemas.microsoft.com/office/drawing/2014/main" id="{0884DDD8-5505-904A-A95F-1D7A7EAE31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6" y="2489"/>
                  <a:ext cx="5" cy="4"/>
                </a:xfrm>
                <a:custGeom>
                  <a:avLst/>
                  <a:gdLst>
                    <a:gd name="T0" fmla="*/ 2 w 3"/>
                    <a:gd name="T1" fmla="*/ 0 h 2"/>
                    <a:gd name="T2" fmla="*/ 2 w 3"/>
                    <a:gd name="T3" fmla="*/ 0 h 2"/>
                    <a:gd name="T4" fmla="*/ 2 w 3"/>
                    <a:gd name="T5" fmla="*/ 0 h 2"/>
                    <a:gd name="T6" fmla="*/ 2 w 3"/>
                    <a:gd name="T7" fmla="*/ 0 h 2"/>
                    <a:gd name="T8" fmla="*/ 2 w 3"/>
                    <a:gd name="T9" fmla="*/ 0 h 2"/>
                    <a:gd name="T10" fmla="*/ 2 w 3"/>
                    <a:gd name="T11" fmla="*/ 0 h 2"/>
                    <a:gd name="T12" fmla="*/ 1 w 3"/>
                    <a:gd name="T13" fmla="*/ 0 h 2"/>
                    <a:gd name="T14" fmla="*/ 1 w 3"/>
                    <a:gd name="T15" fmla="*/ 1 h 2"/>
                    <a:gd name="T16" fmla="*/ 1 w 3"/>
                    <a:gd name="T17" fmla="*/ 1 h 2"/>
                    <a:gd name="T18" fmla="*/ 1 w 3"/>
                    <a:gd name="T19" fmla="*/ 1 h 2"/>
                    <a:gd name="T20" fmla="*/ 0 w 3"/>
                    <a:gd name="T21" fmla="*/ 1 h 2"/>
                    <a:gd name="T22" fmla="*/ 0 w 3"/>
                    <a:gd name="T23" fmla="*/ 1 h 2"/>
                    <a:gd name="T24" fmla="*/ 0 w 3"/>
                    <a:gd name="T25" fmla="*/ 1 h 2"/>
                    <a:gd name="T26" fmla="*/ 0 w 3"/>
                    <a:gd name="T27" fmla="*/ 1 h 2"/>
                    <a:gd name="T28" fmla="*/ 0 w 3"/>
                    <a:gd name="T29" fmla="*/ 1 h 2"/>
                    <a:gd name="T30" fmla="*/ 0 w 3"/>
                    <a:gd name="T31" fmla="*/ 1 h 2"/>
                    <a:gd name="T32" fmla="*/ 0 w 3"/>
                    <a:gd name="T33" fmla="*/ 1 h 2"/>
                    <a:gd name="T34" fmla="*/ 0 w 3"/>
                    <a:gd name="T35" fmla="*/ 2 h 2"/>
                    <a:gd name="T36" fmla="*/ 1 w 3"/>
                    <a:gd name="T37" fmla="*/ 2 h 2"/>
                    <a:gd name="T38" fmla="*/ 1 w 3"/>
                    <a:gd name="T39" fmla="*/ 1 h 2"/>
                    <a:gd name="T40" fmla="*/ 1 w 3"/>
                    <a:gd name="T41" fmla="*/ 1 h 2"/>
                    <a:gd name="T42" fmla="*/ 1 w 3"/>
                    <a:gd name="T43" fmla="*/ 1 h 2"/>
                    <a:gd name="T44" fmla="*/ 1 w 3"/>
                    <a:gd name="T45" fmla="*/ 1 h 2"/>
                    <a:gd name="T46" fmla="*/ 1 w 3"/>
                    <a:gd name="T47" fmla="*/ 1 h 2"/>
                    <a:gd name="T48" fmla="*/ 2 w 3"/>
                    <a:gd name="T49" fmla="*/ 1 h 2"/>
                    <a:gd name="T50" fmla="*/ 2 w 3"/>
                    <a:gd name="T51" fmla="*/ 1 h 2"/>
                    <a:gd name="T52" fmla="*/ 2 w 3"/>
                    <a:gd name="T53" fmla="*/ 1 h 2"/>
                    <a:gd name="T54" fmla="*/ 2 w 3"/>
                    <a:gd name="T55" fmla="*/ 1 h 2"/>
                    <a:gd name="T56" fmla="*/ 3 w 3"/>
                    <a:gd name="T57" fmla="*/ 1 h 2"/>
                    <a:gd name="T58" fmla="*/ 3 w 3"/>
                    <a:gd name="T59" fmla="*/ 1 h 2"/>
                    <a:gd name="T60" fmla="*/ 3 w 3"/>
                    <a:gd name="T61" fmla="*/ 0 h 2"/>
                    <a:gd name="T62" fmla="*/ 3 w 3"/>
                    <a:gd name="T63" fmla="*/ 0 h 2"/>
                    <a:gd name="T64" fmla="*/ 2 w 3"/>
                    <a:gd name="T6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6" name="Freeform 221">
                  <a:extLst>
                    <a:ext uri="{FF2B5EF4-FFF2-40B4-BE49-F238E27FC236}">
                      <a16:creationId xmlns:a16="http://schemas.microsoft.com/office/drawing/2014/main" id="{B22D8948-53D2-C040-85ED-FB0835D15C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9" y="2480"/>
                  <a:ext cx="7" cy="6"/>
                </a:xfrm>
                <a:custGeom>
                  <a:avLst/>
                  <a:gdLst>
                    <a:gd name="T0" fmla="*/ 0 w 4"/>
                    <a:gd name="T1" fmla="*/ 2 h 3"/>
                    <a:gd name="T2" fmla="*/ 0 w 4"/>
                    <a:gd name="T3" fmla="*/ 3 h 3"/>
                    <a:gd name="T4" fmla="*/ 0 w 4"/>
                    <a:gd name="T5" fmla="*/ 2 h 3"/>
                    <a:gd name="T6" fmla="*/ 1 w 4"/>
                    <a:gd name="T7" fmla="*/ 2 h 3"/>
                    <a:gd name="T8" fmla="*/ 1 w 4"/>
                    <a:gd name="T9" fmla="*/ 2 h 3"/>
                    <a:gd name="T10" fmla="*/ 1 w 4"/>
                    <a:gd name="T11" fmla="*/ 2 h 3"/>
                    <a:gd name="T12" fmla="*/ 2 w 4"/>
                    <a:gd name="T13" fmla="*/ 2 h 3"/>
                    <a:gd name="T14" fmla="*/ 2 w 4"/>
                    <a:gd name="T15" fmla="*/ 2 h 3"/>
                    <a:gd name="T16" fmla="*/ 2 w 4"/>
                    <a:gd name="T17" fmla="*/ 2 h 3"/>
                    <a:gd name="T18" fmla="*/ 2 w 4"/>
                    <a:gd name="T19" fmla="*/ 2 h 3"/>
                    <a:gd name="T20" fmla="*/ 2 w 4"/>
                    <a:gd name="T21" fmla="*/ 2 h 3"/>
                    <a:gd name="T22" fmla="*/ 2 w 4"/>
                    <a:gd name="T23" fmla="*/ 2 h 3"/>
                    <a:gd name="T24" fmla="*/ 3 w 4"/>
                    <a:gd name="T25" fmla="*/ 2 h 3"/>
                    <a:gd name="T26" fmla="*/ 3 w 4"/>
                    <a:gd name="T27" fmla="*/ 1 h 3"/>
                    <a:gd name="T28" fmla="*/ 3 w 4"/>
                    <a:gd name="T29" fmla="*/ 1 h 3"/>
                    <a:gd name="T30" fmla="*/ 4 w 4"/>
                    <a:gd name="T31" fmla="*/ 1 h 3"/>
                    <a:gd name="T32" fmla="*/ 3 w 4"/>
                    <a:gd name="T33" fmla="*/ 0 h 3"/>
                    <a:gd name="T34" fmla="*/ 3 w 4"/>
                    <a:gd name="T35" fmla="*/ 0 h 3"/>
                    <a:gd name="T36" fmla="*/ 3 w 4"/>
                    <a:gd name="T37" fmla="*/ 0 h 3"/>
                    <a:gd name="T38" fmla="*/ 3 w 4"/>
                    <a:gd name="T39" fmla="*/ 0 h 3"/>
                    <a:gd name="T40" fmla="*/ 3 w 4"/>
                    <a:gd name="T41" fmla="*/ 0 h 3"/>
                    <a:gd name="T42" fmla="*/ 2 w 4"/>
                    <a:gd name="T43" fmla="*/ 0 h 3"/>
                    <a:gd name="T44" fmla="*/ 2 w 4"/>
                    <a:gd name="T45" fmla="*/ 0 h 3"/>
                    <a:gd name="T46" fmla="*/ 2 w 4"/>
                    <a:gd name="T47" fmla="*/ 0 h 3"/>
                    <a:gd name="T48" fmla="*/ 1 w 4"/>
                    <a:gd name="T49" fmla="*/ 1 h 3"/>
                    <a:gd name="T50" fmla="*/ 1 w 4"/>
                    <a:gd name="T51" fmla="*/ 1 h 3"/>
                    <a:gd name="T52" fmla="*/ 1 w 4"/>
                    <a:gd name="T53" fmla="*/ 1 h 3"/>
                    <a:gd name="T54" fmla="*/ 0 w 4"/>
                    <a:gd name="T55" fmla="*/ 1 h 3"/>
                    <a:gd name="T56" fmla="*/ 0 w 4"/>
                    <a:gd name="T57" fmla="*/ 1 h 3"/>
                    <a:gd name="T58" fmla="*/ 0 w 4"/>
                    <a:gd name="T59" fmla="*/ 1 h 3"/>
                    <a:gd name="T60" fmla="*/ 0 w 4"/>
                    <a:gd name="T61" fmla="*/ 2 h 3"/>
                    <a:gd name="T62" fmla="*/ 0 w 4"/>
                    <a:gd name="T63" fmla="*/ 2 h 3"/>
                    <a:gd name="T64" fmla="*/ 0 w 4"/>
                    <a:gd name="T6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7" name="Freeform 222">
                  <a:extLst>
                    <a:ext uri="{FF2B5EF4-FFF2-40B4-BE49-F238E27FC236}">
                      <a16:creationId xmlns:a16="http://schemas.microsoft.com/office/drawing/2014/main" id="{8E9C166D-4A73-EB4A-A727-FC0EE1F040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6" y="2478"/>
                  <a:ext cx="3" cy="2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1 h 1"/>
                    <a:gd name="T4" fmla="*/ 1 w 2"/>
                    <a:gd name="T5" fmla="*/ 1 h 1"/>
                    <a:gd name="T6" fmla="*/ 1 w 2"/>
                    <a:gd name="T7" fmla="*/ 1 h 1"/>
                    <a:gd name="T8" fmla="*/ 1 w 2"/>
                    <a:gd name="T9" fmla="*/ 1 h 1"/>
                    <a:gd name="T10" fmla="*/ 1 w 2"/>
                    <a:gd name="T11" fmla="*/ 1 h 1"/>
                    <a:gd name="T12" fmla="*/ 1 w 2"/>
                    <a:gd name="T13" fmla="*/ 1 h 1"/>
                    <a:gd name="T14" fmla="*/ 1 w 2"/>
                    <a:gd name="T15" fmla="*/ 1 h 1"/>
                    <a:gd name="T16" fmla="*/ 2 w 2"/>
                    <a:gd name="T17" fmla="*/ 1 h 1"/>
                    <a:gd name="T18" fmla="*/ 2 w 2"/>
                    <a:gd name="T19" fmla="*/ 1 h 1"/>
                    <a:gd name="T20" fmla="*/ 2 w 2"/>
                    <a:gd name="T21" fmla="*/ 1 h 1"/>
                    <a:gd name="T22" fmla="*/ 2 w 2"/>
                    <a:gd name="T23" fmla="*/ 1 h 1"/>
                    <a:gd name="T24" fmla="*/ 2 w 2"/>
                    <a:gd name="T25" fmla="*/ 1 h 1"/>
                    <a:gd name="T26" fmla="*/ 2 w 2"/>
                    <a:gd name="T27" fmla="*/ 1 h 1"/>
                    <a:gd name="T28" fmla="*/ 2 w 2"/>
                    <a:gd name="T29" fmla="*/ 1 h 1"/>
                    <a:gd name="T30" fmla="*/ 2 w 2"/>
                    <a:gd name="T31" fmla="*/ 1 h 1"/>
                    <a:gd name="T32" fmla="*/ 2 w 2"/>
                    <a:gd name="T33" fmla="*/ 1 h 1"/>
                    <a:gd name="T34" fmla="*/ 2 w 2"/>
                    <a:gd name="T35" fmla="*/ 1 h 1"/>
                    <a:gd name="T36" fmla="*/ 2 w 2"/>
                    <a:gd name="T37" fmla="*/ 1 h 1"/>
                    <a:gd name="T38" fmla="*/ 2 w 2"/>
                    <a:gd name="T39" fmla="*/ 1 h 1"/>
                    <a:gd name="T40" fmla="*/ 2 w 2"/>
                    <a:gd name="T41" fmla="*/ 1 h 1"/>
                    <a:gd name="T42" fmla="*/ 2 w 2"/>
                    <a:gd name="T43" fmla="*/ 1 h 1"/>
                    <a:gd name="T44" fmla="*/ 2 w 2"/>
                    <a:gd name="T45" fmla="*/ 0 h 1"/>
                    <a:gd name="T46" fmla="*/ 2 w 2"/>
                    <a:gd name="T47" fmla="*/ 0 h 1"/>
                    <a:gd name="T48" fmla="*/ 2 w 2"/>
                    <a:gd name="T49" fmla="*/ 0 h 1"/>
                    <a:gd name="T50" fmla="*/ 1 w 2"/>
                    <a:gd name="T51" fmla="*/ 0 h 1"/>
                    <a:gd name="T52" fmla="*/ 1 w 2"/>
                    <a:gd name="T53" fmla="*/ 0 h 1"/>
                    <a:gd name="T54" fmla="*/ 1 w 2"/>
                    <a:gd name="T55" fmla="*/ 0 h 1"/>
                    <a:gd name="T56" fmla="*/ 1 w 2"/>
                    <a:gd name="T57" fmla="*/ 0 h 1"/>
                    <a:gd name="T58" fmla="*/ 1 w 2"/>
                    <a:gd name="T59" fmla="*/ 1 h 1"/>
                    <a:gd name="T60" fmla="*/ 1 w 2"/>
                    <a:gd name="T61" fmla="*/ 1 h 1"/>
                    <a:gd name="T62" fmla="*/ 1 w 2"/>
                    <a:gd name="T63" fmla="*/ 1 h 1"/>
                    <a:gd name="T64" fmla="*/ 1 w 2"/>
                    <a:gd name="T65" fmla="*/ 1 h 1"/>
                    <a:gd name="T66" fmla="*/ 1 w 2"/>
                    <a:gd name="T67" fmla="*/ 1 h 1"/>
                    <a:gd name="T68" fmla="*/ 1 w 2"/>
                    <a:gd name="T69" fmla="*/ 1 h 1"/>
                    <a:gd name="T70" fmla="*/ 1 w 2"/>
                    <a:gd name="T71" fmla="*/ 1 h 1"/>
                    <a:gd name="T72" fmla="*/ 1 w 2"/>
                    <a:gd name="T73" fmla="*/ 1 h 1"/>
                    <a:gd name="T74" fmla="*/ 0 w 2"/>
                    <a:gd name="T75" fmla="*/ 1 h 1"/>
                    <a:gd name="T76" fmla="*/ 1 w 2"/>
                    <a:gd name="T77" fmla="*/ 1 h 1"/>
                    <a:gd name="T78" fmla="*/ 1 w 2"/>
                    <a:gd name="T7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8" name="Freeform 223">
                  <a:extLst>
                    <a:ext uri="{FF2B5EF4-FFF2-40B4-BE49-F238E27FC236}">
                      <a16:creationId xmlns:a16="http://schemas.microsoft.com/office/drawing/2014/main" id="{EB69F5EB-11BA-4E45-9ADF-843503936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2" y="2489"/>
                  <a:ext cx="4" cy="4"/>
                </a:xfrm>
                <a:custGeom>
                  <a:avLst/>
                  <a:gdLst>
                    <a:gd name="T0" fmla="*/ 2 w 2"/>
                    <a:gd name="T1" fmla="*/ 1 h 2"/>
                    <a:gd name="T2" fmla="*/ 2 w 2"/>
                    <a:gd name="T3" fmla="*/ 1 h 2"/>
                    <a:gd name="T4" fmla="*/ 2 w 2"/>
                    <a:gd name="T5" fmla="*/ 0 h 2"/>
                    <a:gd name="T6" fmla="*/ 1 w 2"/>
                    <a:gd name="T7" fmla="*/ 1 h 2"/>
                    <a:gd name="T8" fmla="*/ 1 w 2"/>
                    <a:gd name="T9" fmla="*/ 1 h 2"/>
                    <a:gd name="T10" fmla="*/ 0 w 2"/>
                    <a:gd name="T11" fmla="*/ 1 h 2"/>
                    <a:gd name="T12" fmla="*/ 0 w 2"/>
                    <a:gd name="T13" fmla="*/ 1 h 2"/>
                    <a:gd name="T14" fmla="*/ 0 w 2"/>
                    <a:gd name="T15" fmla="*/ 1 h 2"/>
                    <a:gd name="T16" fmla="*/ 0 w 2"/>
                    <a:gd name="T17" fmla="*/ 2 h 2"/>
                    <a:gd name="T18" fmla="*/ 0 w 2"/>
                    <a:gd name="T19" fmla="*/ 2 h 2"/>
                    <a:gd name="T20" fmla="*/ 0 w 2"/>
                    <a:gd name="T21" fmla="*/ 2 h 2"/>
                    <a:gd name="T22" fmla="*/ 0 w 2"/>
                    <a:gd name="T23" fmla="*/ 2 h 2"/>
                    <a:gd name="T24" fmla="*/ 0 w 2"/>
                    <a:gd name="T25" fmla="*/ 2 h 2"/>
                    <a:gd name="T26" fmla="*/ 1 w 2"/>
                    <a:gd name="T27" fmla="*/ 1 h 2"/>
                    <a:gd name="T28" fmla="*/ 2 w 2"/>
                    <a:gd name="T29" fmla="*/ 1 h 2"/>
                    <a:gd name="T30" fmla="*/ 2 w 2"/>
                    <a:gd name="T31" fmla="*/ 1 h 2"/>
                    <a:gd name="T32" fmla="*/ 2 w 2"/>
                    <a:gd name="T33" fmla="*/ 1 h 2"/>
                    <a:gd name="T34" fmla="*/ 2 w 2"/>
                    <a:gd name="T35" fmla="*/ 1 h 2"/>
                    <a:gd name="T36" fmla="*/ 2 w 2"/>
                    <a:gd name="T37" fmla="*/ 1 h 2"/>
                    <a:gd name="T38" fmla="*/ 2 w 2"/>
                    <a:gd name="T39" fmla="*/ 1 h 2"/>
                    <a:gd name="T40" fmla="*/ 2 w 2"/>
                    <a:gd name="T4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9" name="Freeform 224">
                  <a:extLst>
                    <a:ext uri="{FF2B5EF4-FFF2-40B4-BE49-F238E27FC236}">
                      <a16:creationId xmlns:a16="http://schemas.microsoft.com/office/drawing/2014/main" id="{C6A92FE2-C2C6-5042-BC13-9C5D2437FC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4" y="2444"/>
                  <a:ext cx="34" cy="20"/>
                </a:xfrm>
                <a:custGeom>
                  <a:avLst/>
                  <a:gdLst>
                    <a:gd name="T0" fmla="*/ 12 w 19"/>
                    <a:gd name="T1" fmla="*/ 2 h 11"/>
                    <a:gd name="T2" fmla="*/ 11 w 19"/>
                    <a:gd name="T3" fmla="*/ 1 h 11"/>
                    <a:gd name="T4" fmla="*/ 12 w 19"/>
                    <a:gd name="T5" fmla="*/ 0 h 11"/>
                    <a:gd name="T6" fmla="*/ 10 w 19"/>
                    <a:gd name="T7" fmla="*/ 0 h 11"/>
                    <a:gd name="T8" fmla="*/ 8 w 19"/>
                    <a:gd name="T9" fmla="*/ 0 h 11"/>
                    <a:gd name="T10" fmla="*/ 6 w 19"/>
                    <a:gd name="T11" fmla="*/ 1 h 11"/>
                    <a:gd name="T12" fmla="*/ 5 w 19"/>
                    <a:gd name="T13" fmla="*/ 2 h 11"/>
                    <a:gd name="T14" fmla="*/ 5 w 19"/>
                    <a:gd name="T15" fmla="*/ 2 h 11"/>
                    <a:gd name="T16" fmla="*/ 4 w 19"/>
                    <a:gd name="T17" fmla="*/ 3 h 11"/>
                    <a:gd name="T18" fmla="*/ 6 w 19"/>
                    <a:gd name="T19" fmla="*/ 3 h 11"/>
                    <a:gd name="T20" fmla="*/ 6 w 19"/>
                    <a:gd name="T21" fmla="*/ 3 h 11"/>
                    <a:gd name="T22" fmla="*/ 5 w 19"/>
                    <a:gd name="T23" fmla="*/ 3 h 11"/>
                    <a:gd name="T24" fmla="*/ 4 w 19"/>
                    <a:gd name="T25" fmla="*/ 3 h 11"/>
                    <a:gd name="T26" fmla="*/ 3 w 19"/>
                    <a:gd name="T27" fmla="*/ 5 h 11"/>
                    <a:gd name="T28" fmla="*/ 5 w 19"/>
                    <a:gd name="T29" fmla="*/ 5 h 11"/>
                    <a:gd name="T30" fmla="*/ 6 w 19"/>
                    <a:gd name="T31" fmla="*/ 6 h 11"/>
                    <a:gd name="T32" fmla="*/ 7 w 19"/>
                    <a:gd name="T33" fmla="*/ 6 h 11"/>
                    <a:gd name="T34" fmla="*/ 6 w 19"/>
                    <a:gd name="T35" fmla="*/ 6 h 11"/>
                    <a:gd name="T36" fmla="*/ 5 w 19"/>
                    <a:gd name="T37" fmla="*/ 6 h 11"/>
                    <a:gd name="T38" fmla="*/ 3 w 19"/>
                    <a:gd name="T39" fmla="*/ 6 h 11"/>
                    <a:gd name="T40" fmla="*/ 2 w 19"/>
                    <a:gd name="T41" fmla="*/ 6 h 11"/>
                    <a:gd name="T42" fmla="*/ 1 w 19"/>
                    <a:gd name="T43" fmla="*/ 6 h 11"/>
                    <a:gd name="T44" fmla="*/ 0 w 19"/>
                    <a:gd name="T45" fmla="*/ 7 h 11"/>
                    <a:gd name="T46" fmla="*/ 1 w 19"/>
                    <a:gd name="T47" fmla="*/ 8 h 11"/>
                    <a:gd name="T48" fmla="*/ 1 w 19"/>
                    <a:gd name="T49" fmla="*/ 10 h 11"/>
                    <a:gd name="T50" fmla="*/ 3 w 19"/>
                    <a:gd name="T51" fmla="*/ 10 h 11"/>
                    <a:gd name="T52" fmla="*/ 6 w 19"/>
                    <a:gd name="T53" fmla="*/ 10 h 11"/>
                    <a:gd name="T54" fmla="*/ 6 w 19"/>
                    <a:gd name="T55" fmla="*/ 10 h 11"/>
                    <a:gd name="T56" fmla="*/ 9 w 19"/>
                    <a:gd name="T57" fmla="*/ 10 h 11"/>
                    <a:gd name="T58" fmla="*/ 9 w 19"/>
                    <a:gd name="T59" fmla="*/ 10 h 11"/>
                    <a:gd name="T60" fmla="*/ 9 w 19"/>
                    <a:gd name="T61" fmla="*/ 10 h 11"/>
                    <a:gd name="T62" fmla="*/ 10 w 19"/>
                    <a:gd name="T63" fmla="*/ 11 h 11"/>
                    <a:gd name="T64" fmla="*/ 11 w 19"/>
                    <a:gd name="T65" fmla="*/ 11 h 11"/>
                    <a:gd name="T66" fmla="*/ 12 w 19"/>
                    <a:gd name="T67" fmla="*/ 11 h 11"/>
                    <a:gd name="T68" fmla="*/ 13 w 19"/>
                    <a:gd name="T69" fmla="*/ 11 h 11"/>
                    <a:gd name="T70" fmla="*/ 12 w 19"/>
                    <a:gd name="T71" fmla="*/ 10 h 11"/>
                    <a:gd name="T72" fmla="*/ 12 w 19"/>
                    <a:gd name="T73" fmla="*/ 10 h 11"/>
                    <a:gd name="T74" fmla="*/ 13 w 19"/>
                    <a:gd name="T75" fmla="*/ 10 h 11"/>
                    <a:gd name="T76" fmla="*/ 14 w 19"/>
                    <a:gd name="T77" fmla="*/ 10 h 11"/>
                    <a:gd name="T78" fmla="*/ 15 w 19"/>
                    <a:gd name="T79" fmla="*/ 10 h 11"/>
                    <a:gd name="T80" fmla="*/ 15 w 19"/>
                    <a:gd name="T81" fmla="*/ 10 h 11"/>
                    <a:gd name="T82" fmla="*/ 16 w 19"/>
                    <a:gd name="T83" fmla="*/ 9 h 11"/>
                    <a:gd name="T84" fmla="*/ 16 w 19"/>
                    <a:gd name="T85" fmla="*/ 8 h 11"/>
                    <a:gd name="T86" fmla="*/ 15 w 19"/>
                    <a:gd name="T87" fmla="*/ 8 h 11"/>
                    <a:gd name="T88" fmla="*/ 17 w 19"/>
                    <a:gd name="T89" fmla="*/ 6 h 11"/>
                    <a:gd name="T90" fmla="*/ 17 w 19"/>
                    <a:gd name="T91" fmla="*/ 5 h 11"/>
                    <a:gd name="T92" fmla="*/ 18 w 19"/>
                    <a:gd name="T93" fmla="*/ 3 h 11"/>
                    <a:gd name="T94" fmla="*/ 19 w 19"/>
                    <a:gd name="T95" fmla="*/ 2 h 11"/>
                    <a:gd name="T96" fmla="*/ 18 w 19"/>
                    <a:gd name="T97" fmla="*/ 1 h 11"/>
                    <a:gd name="T98" fmla="*/ 17 w 19"/>
                    <a:gd name="T99" fmla="*/ 2 h 11"/>
                    <a:gd name="T100" fmla="*/ 17 w 19"/>
                    <a:gd name="T101" fmla="*/ 3 h 11"/>
                    <a:gd name="T102" fmla="*/ 14 w 19"/>
                    <a:gd name="T103" fmla="*/ 5 h 11"/>
                    <a:gd name="T104" fmla="*/ 14 w 19"/>
                    <a:gd name="T105" fmla="*/ 4 h 11"/>
                    <a:gd name="T106" fmla="*/ 15 w 19"/>
                    <a:gd name="T107" fmla="*/ 1 h 11"/>
                    <a:gd name="T108" fmla="*/ 15 w 19"/>
                    <a:gd name="T109" fmla="*/ 2 h 11"/>
                    <a:gd name="T110" fmla="*/ 14 w 19"/>
                    <a:gd name="T111" fmla="*/ 2 h 11"/>
                    <a:gd name="T112" fmla="*/ 14 w 19"/>
                    <a:gd name="T113" fmla="*/ 2 h 11"/>
                    <a:gd name="T114" fmla="*/ 13 w 19"/>
                    <a:gd name="T115" fmla="*/ 2 h 11"/>
                    <a:gd name="T116" fmla="*/ 13 w 19"/>
                    <a:gd name="T1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9" h="11">
                      <a:moveTo>
                        <a:pt x="12" y="1"/>
                      </a:move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2"/>
                        <a:pt x="12" y="2"/>
                      </a:cubicBezTo>
                      <a:cubicBezTo>
                        <a:pt x="12" y="2"/>
                        <a:pt x="12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0"/>
                      </a:cubicBezTo>
                      <a:cubicBezTo>
                        <a:pt x="12" y="0"/>
                        <a:pt x="13" y="0"/>
                        <a:pt x="13" y="0"/>
                      </a:cubicBez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11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0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3" y="5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6"/>
                        <a:pt x="0" y="6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8"/>
                        <a:pt x="0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9"/>
                        <a:pt x="2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10" y="10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6" y="7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8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3" y="5"/>
                        <a:pt x="13" y="5"/>
                      </a:cubicBezTo>
                      <a:cubicBezTo>
                        <a:pt x="13" y="5"/>
                        <a:pt x="14" y="5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3"/>
                        <a:pt x="14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4" y="2"/>
                        <a:pt x="13" y="2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0" name="Freeform 225">
                  <a:extLst>
                    <a:ext uri="{FF2B5EF4-FFF2-40B4-BE49-F238E27FC236}">
                      <a16:creationId xmlns:a16="http://schemas.microsoft.com/office/drawing/2014/main" id="{6C0F44AC-77D9-D546-A27B-06BDAF6CDC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6" y="2430"/>
                  <a:ext cx="5" cy="6"/>
                </a:xfrm>
                <a:custGeom>
                  <a:avLst/>
                  <a:gdLst>
                    <a:gd name="T0" fmla="*/ 0 w 3"/>
                    <a:gd name="T1" fmla="*/ 3 h 3"/>
                    <a:gd name="T2" fmla="*/ 0 w 3"/>
                    <a:gd name="T3" fmla="*/ 3 h 3"/>
                    <a:gd name="T4" fmla="*/ 0 w 3"/>
                    <a:gd name="T5" fmla="*/ 3 h 3"/>
                    <a:gd name="T6" fmla="*/ 1 w 3"/>
                    <a:gd name="T7" fmla="*/ 3 h 3"/>
                    <a:gd name="T8" fmla="*/ 1 w 3"/>
                    <a:gd name="T9" fmla="*/ 3 h 3"/>
                    <a:gd name="T10" fmla="*/ 1 w 3"/>
                    <a:gd name="T11" fmla="*/ 3 h 3"/>
                    <a:gd name="T12" fmla="*/ 1 w 3"/>
                    <a:gd name="T13" fmla="*/ 3 h 3"/>
                    <a:gd name="T14" fmla="*/ 1 w 3"/>
                    <a:gd name="T15" fmla="*/ 3 h 3"/>
                    <a:gd name="T16" fmla="*/ 2 w 3"/>
                    <a:gd name="T17" fmla="*/ 3 h 3"/>
                    <a:gd name="T18" fmla="*/ 2 w 3"/>
                    <a:gd name="T19" fmla="*/ 2 h 3"/>
                    <a:gd name="T20" fmla="*/ 2 w 3"/>
                    <a:gd name="T21" fmla="*/ 2 h 3"/>
                    <a:gd name="T22" fmla="*/ 2 w 3"/>
                    <a:gd name="T23" fmla="*/ 2 h 3"/>
                    <a:gd name="T24" fmla="*/ 2 w 3"/>
                    <a:gd name="T25" fmla="*/ 2 h 3"/>
                    <a:gd name="T26" fmla="*/ 2 w 3"/>
                    <a:gd name="T27" fmla="*/ 2 h 3"/>
                    <a:gd name="T28" fmla="*/ 2 w 3"/>
                    <a:gd name="T29" fmla="*/ 2 h 3"/>
                    <a:gd name="T30" fmla="*/ 2 w 3"/>
                    <a:gd name="T31" fmla="*/ 2 h 3"/>
                    <a:gd name="T32" fmla="*/ 3 w 3"/>
                    <a:gd name="T33" fmla="*/ 2 h 3"/>
                    <a:gd name="T34" fmla="*/ 3 w 3"/>
                    <a:gd name="T35" fmla="*/ 2 h 3"/>
                    <a:gd name="T36" fmla="*/ 3 w 3"/>
                    <a:gd name="T37" fmla="*/ 1 h 3"/>
                    <a:gd name="T38" fmla="*/ 3 w 3"/>
                    <a:gd name="T39" fmla="*/ 1 h 3"/>
                    <a:gd name="T40" fmla="*/ 3 w 3"/>
                    <a:gd name="T41" fmla="*/ 1 h 3"/>
                    <a:gd name="T42" fmla="*/ 3 w 3"/>
                    <a:gd name="T43" fmla="*/ 1 h 3"/>
                    <a:gd name="T44" fmla="*/ 3 w 3"/>
                    <a:gd name="T45" fmla="*/ 1 h 3"/>
                    <a:gd name="T46" fmla="*/ 3 w 3"/>
                    <a:gd name="T47" fmla="*/ 0 h 3"/>
                    <a:gd name="T48" fmla="*/ 3 w 3"/>
                    <a:gd name="T49" fmla="*/ 0 h 3"/>
                    <a:gd name="T50" fmla="*/ 3 w 3"/>
                    <a:gd name="T51" fmla="*/ 0 h 3"/>
                    <a:gd name="T52" fmla="*/ 2 w 3"/>
                    <a:gd name="T53" fmla="*/ 0 h 3"/>
                    <a:gd name="T54" fmla="*/ 2 w 3"/>
                    <a:gd name="T55" fmla="*/ 0 h 3"/>
                    <a:gd name="T56" fmla="*/ 2 w 3"/>
                    <a:gd name="T57" fmla="*/ 0 h 3"/>
                    <a:gd name="T58" fmla="*/ 2 w 3"/>
                    <a:gd name="T59" fmla="*/ 0 h 3"/>
                    <a:gd name="T60" fmla="*/ 2 w 3"/>
                    <a:gd name="T61" fmla="*/ 0 h 3"/>
                    <a:gd name="T62" fmla="*/ 2 w 3"/>
                    <a:gd name="T63" fmla="*/ 0 h 3"/>
                    <a:gd name="T64" fmla="*/ 2 w 3"/>
                    <a:gd name="T65" fmla="*/ 0 h 3"/>
                    <a:gd name="T66" fmla="*/ 1 w 3"/>
                    <a:gd name="T67" fmla="*/ 0 h 3"/>
                    <a:gd name="T68" fmla="*/ 1 w 3"/>
                    <a:gd name="T69" fmla="*/ 1 h 3"/>
                    <a:gd name="T70" fmla="*/ 1 w 3"/>
                    <a:gd name="T71" fmla="*/ 1 h 3"/>
                    <a:gd name="T72" fmla="*/ 1 w 3"/>
                    <a:gd name="T73" fmla="*/ 1 h 3"/>
                    <a:gd name="T74" fmla="*/ 1 w 3"/>
                    <a:gd name="T75" fmla="*/ 2 h 3"/>
                    <a:gd name="T76" fmla="*/ 1 w 3"/>
                    <a:gd name="T77" fmla="*/ 2 h 3"/>
                    <a:gd name="T78" fmla="*/ 1 w 3"/>
                    <a:gd name="T79" fmla="*/ 2 h 3"/>
                    <a:gd name="T80" fmla="*/ 1 w 3"/>
                    <a:gd name="T81" fmla="*/ 2 h 3"/>
                    <a:gd name="T82" fmla="*/ 0 w 3"/>
                    <a:gd name="T83" fmla="*/ 2 h 3"/>
                    <a:gd name="T84" fmla="*/ 0 w 3"/>
                    <a:gd name="T85" fmla="*/ 2 h 3"/>
                    <a:gd name="T86" fmla="*/ 0 w 3"/>
                    <a:gd name="T87" fmla="*/ 2 h 3"/>
                    <a:gd name="T88" fmla="*/ 0 w 3"/>
                    <a:gd name="T89" fmla="*/ 2 h 3"/>
                    <a:gd name="T90" fmla="*/ 0 w 3"/>
                    <a:gd name="T91" fmla="*/ 3 h 3"/>
                    <a:gd name="T92" fmla="*/ 0 w 3"/>
                    <a:gd name="T9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1" name="Freeform 226">
                  <a:extLst>
                    <a:ext uri="{FF2B5EF4-FFF2-40B4-BE49-F238E27FC236}">
                      <a16:creationId xmlns:a16="http://schemas.microsoft.com/office/drawing/2014/main" id="{E464E70B-B49A-1A4F-A580-96AB87DF0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" y="2455"/>
                  <a:ext cx="6" cy="6"/>
                </a:xfrm>
                <a:custGeom>
                  <a:avLst/>
                  <a:gdLst>
                    <a:gd name="T0" fmla="*/ 3 w 3"/>
                    <a:gd name="T1" fmla="*/ 1 h 3"/>
                    <a:gd name="T2" fmla="*/ 3 w 3"/>
                    <a:gd name="T3" fmla="*/ 1 h 3"/>
                    <a:gd name="T4" fmla="*/ 2 w 3"/>
                    <a:gd name="T5" fmla="*/ 1 h 3"/>
                    <a:gd name="T6" fmla="*/ 2 w 3"/>
                    <a:gd name="T7" fmla="*/ 1 h 3"/>
                    <a:gd name="T8" fmla="*/ 2 w 3"/>
                    <a:gd name="T9" fmla="*/ 1 h 3"/>
                    <a:gd name="T10" fmla="*/ 2 w 3"/>
                    <a:gd name="T11" fmla="*/ 1 h 3"/>
                    <a:gd name="T12" fmla="*/ 2 w 3"/>
                    <a:gd name="T13" fmla="*/ 1 h 3"/>
                    <a:gd name="T14" fmla="*/ 2 w 3"/>
                    <a:gd name="T15" fmla="*/ 0 h 3"/>
                    <a:gd name="T16" fmla="*/ 1 w 3"/>
                    <a:gd name="T17" fmla="*/ 0 h 3"/>
                    <a:gd name="T18" fmla="*/ 1 w 3"/>
                    <a:gd name="T19" fmla="*/ 0 h 3"/>
                    <a:gd name="T20" fmla="*/ 1 w 3"/>
                    <a:gd name="T21" fmla="*/ 0 h 3"/>
                    <a:gd name="T22" fmla="*/ 1 w 3"/>
                    <a:gd name="T23" fmla="*/ 0 h 3"/>
                    <a:gd name="T24" fmla="*/ 0 w 3"/>
                    <a:gd name="T25" fmla="*/ 0 h 3"/>
                    <a:gd name="T26" fmla="*/ 0 w 3"/>
                    <a:gd name="T27" fmla="*/ 0 h 3"/>
                    <a:gd name="T28" fmla="*/ 0 w 3"/>
                    <a:gd name="T29" fmla="*/ 1 h 3"/>
                    <a:gd name="T30" fmla="*/ 0 w 3"/>
                    <a:gd name="T31" fmla="*/ 1 h 3"/>
                    <a:gd name="T32" fmla="*/ 0 w 3"/>
                    <a:gd name="T33" fmla="*/ 1 h 3"/>
                    <a:gd name="T34" fmla="*/ 0 w 3"/>
                    <a:gd name="T35" fmla="*/ 2 h 3"/>
                    <a:gd name="T36" fmla="*/ 0 w 3"/>
                    <a:gd name="T37" fmla="*/ 2 h 3"/>
                    <a:gd name="T38" fmla="*/ 0 w 3"/>
                    <a:gd name="T39" fmla="*/ 2 h 3"/>
                    <a:gd name="T40" fmla="*/ 0 w 3"/>
                    <a:gd name="T41" fmla="*/ 2 h 3"/>
                    <a:gd name="T42" fmla="*/ 0 w 3"/>
                    <a:gd name="T43" fmla="*/ 2 h 3"/>
                    <a:gd name="T44" fmla="*/ 0 w 3"/>
                    <a:gd name="T45" fmla="*/ 2 h 3"/>
                    <a:gd name="T46" fmla="*/ 0 w 3"/>
                    <a:gd name="T47" fmla="*/ 2 h 3"/>
                    <a:gd name="T48" fmla="*/ 1 w 3"/>
                    <a:gd name="T49" fmla="*/ 2 h 3"/>
                    <a:gd name="T50" fmla="*/ 1 w 3"/>
                    <a:gd name="T51" fmla="*/ 2 h 3"/>
                    <a:gd name="T52" fmla="*/ 1 w 3"/>
                    <a:gd name="T53" fmla="*/ 2 h 3"/>
                    <a:gd name="T54" fmla="*/ 1 w 3"/>
                    <a:gd name="T55" fmla="*/ 2 h 3"/>
                    <a:gd name="T56" fmla="*/ 2 w 3"/>
                    <a:gd name="T57" fmla="*/ 2 h 3"/>
                    <a:gd name="T58" fmla="*/ 2 w 3"/>
                    <a:gd name="T59" fmla="*/ 3 h 3"/>
                    <a:gd name="T60" fmla="*/ 2 w 3"/>
                    <a:gd name="T61" fmla="*/ 3 h 3"/>
                    <a:gd name="T62" fmla="*/ 3 w 3"/>
                    <a:gd name="T63" fmla="*/ 2 h 3"/>
                    <a:gd name="T64" fmla="*/ 3 w 3"/>
                    <a:gd name="T65" fmla="*/ 2 h 3"/>
                    <a:gd name="T66" fmla="*/ 3 w 3"/>
                    <a:gd name="T67" fmla="*/ 2 h 3"/>
                    <a:gd name="T68" fmla="*/ 3 w 3"/>
                    <a:gd name="T69" fmla="*/ 2 h 3"/>
                    <a:gd name="T70" fmla="*/ 3 w 3"/>
                    <a:gd name="T71" fmla="*/ 2 h 3"/>
                    <a:gd name="T72" fmla="*/ 3 w 3"/>
                    <a:gd name="T7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3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2" name="Freeform 227">
                  <a:extLst>
                    <a:ext uri="{FF2B5EF4-FFF2-40B4-BE49-F238E27FC236}">
                      <a16:creationId xmlns:a16="http://schemas.microsoft.com/office/drawing/2014/main" id="{C18CB8C7-19A4-CC47-A518-0280BCC8B3A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829" y="2419"/>
                  <a:ext cx="65" cy="27"/>
                </a:xfrm>
                <a:custGeom>
                  <a:avLst/>
                  <a:gdLst>
                    <a:gd name="T0" fmla="*/ 10 w 36"/>
                    <a:gd name="T1" fmla="*/ 13 h 15"/>
                    <a:gd name="T2" fmla="*/ 8 w 36"/>
                    <a:gd name="T3" fmla="*/ 12 h 15"/>
                    <a:gd name="T4" fmla="*/ 10 w 36"/>
                    <a:gd name="T5" fmla="*/ 13 h 15"/>
                    <a:gd name="T6" fmla="*/ 11 w 36"/>
                    <a:gd name="T7" fmla="*/ 13 h 15"/>
                    <a:gd name="T8" fmla="*/ 14 w 36"/>
                    <a:gd name="T9" fmla="*/ 12 h 15"/>
                    <a:gd name="T10" fmla="*/ 15 w 36"/>
                    <a:gd name="T11" fmla="*/ 11 h 15"/>
                    <a:gd name="T12" fmla="*/ 17 w 36"/>
                    <a:gd name="T13" fmla="*/ 10 h 15"/>
                    <a:gd name="T14" fmla="*/ 16 w 36"/>
                    <a:gd name="T15" fmla="*/ 9 h 15"/>
                    <a:gd name="T16" fmla="*/ 17 w 36"/>
                    <a:gd name="T17" fmla="*/ 9 h 15"/>
                    <a:gd name="T18" fmla="*/ 17 w 36"/>
                    <a:gd name="T19" fmla="*/ 9 h 15"/>
                    <a:gd name="T20" fmla="*/ 17 w 36"/>
                    <a:gd name="T21" fmla="*/ 8 h 15"/>
                    <a:gd name="T22" fmla="*/ 21 w 36"/>
                    <a:gd name="T23" fmla="*/ 9 h 15"/>
                    <a:gd name="T24" fmla="*/ 22 w 36"/>
                    <a:gd name="T25" fmla="*/ 9 h 15"/>
                    <a:gd name="T26" fmla="*/ 24 w 36"/>
                    <a:gd name="T27" fmla="*/ 8 h 15"/>
                    <a:gd name="T28" fmla="*/ 25 w 36"/>
                    <a:gd name="T29" fmla="*/ 8 h 15"/>
                    <a:gd name="T30" fmla="*/ 28 w 36"/>
                    <a:gd name="T31" fmla="*/ 7 h 15"/>
                    <a:gd name="T32" fmla="*/ 27 w 36"/>
                    <a:gd name="T33" fmla="*/ 6 h 15"/>
                    <a:gd name="T34" fmla="*/ 29 w 36"/>
                    <a:gd name="T35" fmla="*/ 5 h 15"/>
                    <a:gd name="T36" fmla="*/ 31 w 36"/>
                    <a:gd name="T37" fmla="*/ 5 h 15"/>
                    <a:gd name="T38" fmla="*/ 35 w 36"/>
                    <a:gd name="T39" fmla="*/ 5 h 15"/>
                    <a:gd name="T40" fmla="*/ 35 w 36"/>
                    <a:gd name="T41" fmla="*/ 3 h 15"/>
                    <a:gd name="T42" fmla="*/ 33 w 36"/>
                    <a:gd name="T43" fmla="*/ 3 h 15"/>
                    <a:gd name="T44" fmla="*/ 33 w 36"/>
                    <a:gd name="T45" fmla="*/ 3 h 15"/>
                    <a:gd name="T46" fmla="*/ 31 w 36"/>
                    <a:gd name="T47" fmla="*/ 2 h 15"/>
                    <a:gd name="T48" fmla="*/ 29 w 36"/>
                    <a:gd name="T49" fmla="*/ 2 h 15"/>
                    <a:gd name="T50" fmla="*/ 26 w 36"/>
                    <a:gd name="T51" fmla="*/ 2 h 15"/>
                    <a:gd name="T52" fmla="*/ 25 w 36"/>
                    <a:gd name="T53" fmla="*/ 1 h 15"/>
                    <a:gd name="T54" fmla="*/ 23 w 36"/>
                    <a:gd name="T55" fmla="*/ 1 h 15"/>
                    <a:gd name="T56" fmla="*/ 22 w 36"/>
                    <a:gd name="T57" fmla="*/ 2 h 15"/>
                    <a:gd name="T58" fmla="*/ 20 w 36"/>
                    <a:gd name="T59" fmla="*/ 2 h 15"/>
                    <a:gd name="T60" fmla="*/ 19 w 36"/>
                    <a:gd name="T61" fmla="*/ 1 h 15"/>
                    <a:gd name="T62" fmla="*/ 17 w 36"/>
                    <a:gd name="T63" fmla="*/ 2 h 15"/>
                    <a:gd name="T64" fmla="*/ 14 w 36"/>
                    <a:gd name="T65" fmla="*/ 1 h 15"/>
                    <a:gd name="T66" fmla="*/ 13 w 36"/>
                    <a:gd name="T67" fmla="*/ 2 h 15"/>
                    <a:gd name="T68" fmla="*/ 14 w 36"/>
                    <a:gd name="T69" fmla="*/ 2 h 15"/>
                    <a:gd name="T70" fmla="*/ 14 w 36"/>
                    <a:gd name="T71" fmla="*/ 3 h 15"/>
                    <a:gd name="T72" fmla="*/ 17 w 36"/>
                    <a:gd name="T73" fmla="*/ 4 h 15"/>
                    <a:gd name="T74" fmla="*/ 17 w 36"/>
                    <a:gd name="T75" fmla="*/ 5 h 15"/>
                    <a:gd name="T76" fmla="*/ 20 w 36"/>
                    <a:gd name="T77" fmla="*/ 5 h 15"/>
                    <a:gd name="T78" fmla="*/ 22 w 36"/>
                    <a:gd name="T79" fmla="*/ 4 h 15"/>
                    <a:gd name="T80" fmla="*/ 20 w 36"/>
                    <a:gd name="T81" fmla="*/ 6 h 15"/>
                    <a:gd name="T82" fmla="*/ 17 w 36"/>
                    <a:gd name="T83" fmla="*/ 6 h 15"/>
                    <a:gd name="T84" fmla="*/ 15 w 36"/>
                    <a:gd name="T85" fmla="*/ 7 h 15"/>
                    <a:gd name="T86" fmla="*/ 14 w 36"/>
                    <a:gd name="T87" fmla="*/ 6 h 15"/>
                    <a:gd name="T88" fmla="*/ 12 w 36"/>
                    <a:gd name="T89" fmla="*/ 6 h 15"/>
                    <a:gd name="T90" fmla="*/ 13 w 36"/>
                    <a:gd name="T91" fmla="*/ 9 h 15"/>
                    <a:gd name="T92" fmla="*/ 10 w 36"/>
                    <a:gd name="T93" fmla="*/ 9 h 15"/>
                    <a:gd name="T94" fmla="*/ 7 w 36"/>
                    <a:gd name="T95" fmla="*/ 9 h 15"/>
                    <a:gd name="T96" fmla="*/ 8 w 36"/>
                    <a:gd name="T97" fmla="*/ 10 h 15"/>
                    <a:gd name="T98" fmla="*/ 10 w 36"/>
                    <a:gd name="T99" fmla="*/ 10 h 15"/>
                    <a:gd name="T100" fmla="*/ 7 w 36"/>
                    <a:gd name="T101" fmla="*/ 12 h 15"/>
                    <a:gd name="T102" fmla="*/ 4 w 36"/>
                    <a:gd name="T103" fmla="*/ 11 h 15"/>
                    <a:gd name="T104" fmla="*/ 1 w 36"/>
                    <a:gd name="T105" fmla="*/ 12 h 15"/>
                    <a:gd name="T106" fmla="*/ 1 w 36"/>
                    <a:gd name="T107" fmla="*/ 13 h 15"/>
                    <a:gd name="T108" fmla="*/ 3 w 36"/>
                    <a:gd name="T109" fmla="*/ 13 h 15"/>
                    <a:gd name="T110" fmla="*/ 4 w 36"/>
                    <a:gd name="T111" fmla="*/ 14 h 15"/>
                    <a:gd name="T112" fmla="*/ 6 w 36"/>
                    <a:gd name="T113" fmla="*/ 13 h 15"/>
                    <a:gd name="T114" fmla="*/ 7 w 36"/>
                    <a:gd name="T115" fmla="*/ 13 h 15"/>
                    <a:gd name="T116" fmla="*/ 8 w 36"/>
                    <a:gd name="T117" fmla="*/ 15 h 15"/>
                    <a:gd name="T118" fmla="*/ 16 w 36"/>
                    <a:gd name="T119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6" h="15">
                      <a:moveTo>
                        <a:pt x="10" y="15"/>
                      </a:move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0" y="13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8" y="13"/>
                        <a:pt x="8" y="13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2"/>
                        <a:pt x="11" y="12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2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1"/>
                        <a:pt x="16" y="11"/>
                      </a:cubicBezTo>
                      <a:cubicBezTo>
                        <a:pt x="16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8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8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8" y="9"/>
                        <a:pt x="18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8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5" y="8"/>
                      </a:cubicBezTo>
                      <a:cubicBezTo>
                        <a:pt x="25" y="8"/>
                        <a:pt x="25" y="8"/>
                        <a:pt x="25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7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7"/>
                        <a:pt x="26" y="7"/>
                      </a:cubicBezTo>
                      <a:cubicBezTo>
                        <a:pt x="26" y="7"/>
                        <a:pt x="26" y="7"/>
                        <a:pt x="26" y="7"/>
                      </a:cubicBezTo>
                      <a:cubicBezTo>
                        <a:pt x="26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30" y="7"/>
                        <a:pt x="30" y="7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1" y="7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6"/>
                        <a:pt x="29" y="6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8" y="6"/>
                        <a:pt x="28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5"/>
                        <a:pt x="29" y="5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2" y="5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2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4" y="5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4" y="5"/>
                        <a:pt x="34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6" y="5"/>
                        <a:pt x="36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6" y="4"/>
                        <a:pt x="35" y="4"/>
                      </a:cubicBezTo>
                      <a:cubicBezTo>
                        <a:pt x="35" y="4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8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6" y="1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1"/>
                        <a:pt x="24" y="1"/>
                        <a:pt x="25" y="1"/>
                      </a:cubicBezTo>
                      <a:cubicBezTo>
                        <a:pt x="25" y="1"/>
                        <a:pt x="25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2"/>
                        <a:pt x="24" y="2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1"/>
                        <a:pt x="24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3"/>
                        <a:pt x="22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0" y="1"/>
                      </a:cubicBezTo>
                      <a:cubicBezTo>
                        <a:pt x="20" y="1"/>
                        <a:pt x="20" y="1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2"/>
                        <a:pt x="18" y="2"/>
                      </a:cubicBezTo>
                      <a:cubicBezTo>
                        <a:pt x="18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4"/>
                      </a:cubicBezTo>
                      <a:cubicBezTo>
                        <a:pt x="12" y="4"/>
                        <a:pt x="13" y="4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4" y="4"/>
                        <a:pt x="14" y="4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9" y="5"/>
                        <a:pt x="19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1" y="4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1" y="5"/>
                        <a:pt x="21" y="6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21" y="6"/>
                        <a:pt x="21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6" y="7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5"/>
                      </a:cubicBezTo>
                      <a:cubicBezTo>
                        <a:pt x="14" y="5"/>
                        <a:pt x="14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1" y="7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3" y="9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9"/>
                        <a:pt x="13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10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6" y="9"/>
                        <a:pt x="6" y="9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4"/>
                        <a:pt x="1" y="14"/>
                      </a:cubicBezTo>
                      <a:cubicBezTo>
                        <a:pt x="1" y="14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3"/>
                        <a:pt x="4" y="13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5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6" y="14"/>
                        <a:pt x="6" y="15"/>
                      </a:cubicBezTo>
                      <a:cubicBezTo>
                        <a:pt x="6" y="15"/>
                        <a:pt x="6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5"/>
                        <a:pt x="9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lose/>
                      <a:moveTo>
                        <a:pt x="17" y="3"/>
                      </a:moveTo>
                      <a:cubicBezTo>
                        <a:pt x="17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5" y="3"/>
                        <a:pt x="15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3" name="Freeform 228">
                  <a:extLst>
                    <a:ext uri="{FF2B5EF4-FFF2-40B4-BE49-F238E27FC236}">
                      <a16:creationId xmlns:a16="http://schemas.microsoft.com/office/drawing/2014/main" id="{20F56127-42BB-964B-97B7-301ED28AAA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2" y="2448"/>
                  <a:ext cx="14" cy="11"/>
                </a:xfrm>
                <a:custGeom>
                  <a:avLst/>
                  <a:gdLst>
                    <a:gd name="T0" fmla="*/ 4 w 8"/>
                    <a:gd name="T1" fmla="*/ 4 h 6"/>
                    <a:gd name="T2" fmla="*/ 4 w 8"/>
                    <a:gd name="T3" fmla="*/ 4 h 6"/>
                    <a:gd name="T4" fmla="*/ 5 w 8"/>
                    <a:gd name="T5" fmla="*/ 4 h 6"/>
                    <a:gd name="T6" fmla="*/ 5 w 8"/>
                    <a:gd name="T7" fmla="*/ 3 h 6"/>
                    <a:gd name="T8" fmla="*/ 5 w 8"/>
                    <a:gd name="T9" fmla="*/ 3 h 6"/>
                    <a:gd name="T10" fmla="*/ 5 w 8"/>
                    <a:gd name="T11" fmla="*/ 3 h 6"/>
                    <a:gd name="T12" fmla="*/ 5 w 8"/>
                    <a:gd name="T13" fmla="*/ 3 h 6"/>
                    <a:gd name="T14" fmla="*/ 5 w 8"/>
                    <a:gd name="T15" fmla="*/ 3 h 6"/>
                    <a:gd name="T16" fmla="*/ 5 w 8"/>
                    <a:gd name="T17" fmla="*/ 3 h 6"/>
                    <a:gd name="T18" fmla="*/ 5 w 8"/>
                    <a:gd name="T19" fmla="*/ 3 h 6"/>
                    <a:gd name="T20" fmla="*/ 5 w 8"/>
                    <a:gd name="T21" fmla="*/ 2 h 6"/>
                    <a:gd name="T22" fmla="*/ 5 w 8"/>
                    <a:gd name="T23" fmla="*/ 2 h 6"/>
                    <a:gd name="T24" fmla="*/ 5 w 8"/>
                    <a:gd name="T25" fmla="*/ 2 h 6"/>
                    <a:gd name="T26" fmla="*/ 5 w 8"/>
                    <a:gd name="T27" fmla="*/ 2 h 6"/>
                    <a:gd name="T28" fmla="*/ 6 w 8"/>
                    <a:gd name="T29" fmla="*/ 2 h 6"/>
                    <a:gd name="T30" fmla="*/ 6 w 8"/>
                    <a:gd name="T31" fmla="*/ 1 h 6"/>
                    <a:gd name="T32" fmla="*/ 7 w 8"/>
                    <a:gd name="T33" fmla="*/ 1 h 6"/>
                    <a:gd name="T34" fmla="*/ 8 w 8"/>
                    <a:gd name="T35" fmla="*/ 0 h 6"/>
                    <a:gd name="T36" fmla="*/ 7 w 8"/>
                    <a:gd name="T37" fmla="*/ 0 h 6"/>
                    <a:gd name="T38" fmla="*/ 7 w 8"/>
                    <a:gd name="T39" fmla="*/ 0 h 6"/>
                    <a:gd name="T40" fmla="*/ 6 w 8"/>
                    <a:gd name="T41" fmla="*/ 0 h 6"/>
                    <a:gd name="T42" fmla="*/ 6 w 8"/>
                    <a:gd name="T43" fmla="*/ 0 h 6"/>
                    <a:gd name="T44" fmla="*/ 5 w 8"/>
                    <a:gd name="T45" fmla="*/ 0 h 6"/>
                    <a:gd name="T46" fmla="*/ 4 w 8"/>
                    <a:gd name="T47" fmla="*/ 0 h 6"/>
                    <a:gd name="T48" fmla="*/ 4 w 8"/>
                    <a:gd name="T49" fmla="*/ 0 h 6"/>
                    <a:gd name="T50" fmla="*/ 4 w 8"/>
                    <a:gd name="T51" fmla="*/ 1 h 6"/>
                    <a:gd name="T52" fmla="*/ 3 w 8"/>
                    <a:gd name="T53" fmla="*/ 0 h 6"/>
                    <a:gd name="T54" fmla="*/ 3 w 8"/>
                    <a:gd name="T55" fmla="*/ 1 h 6"/>
                    <a:gd name="T56" fmla="*/ 4 w 8"/>
                    <a:gd name="T57" fmla="*/ 1 h 6"/>
                    <a:gd name="T58" fmla="*/ 4 w 8"/>
                    <a:gd name="T59" fmla="*/ 1 h 6"/>
                    <a:gd name="T60" fmla="*/ 4 w 8"/>
                    <a:gd name="T61" fmla="*/ 1 h 6"/>
                    <a:gd name="T62" fmla="*/ 3 w 8"/>
                    <a:gd name="T63" fmla="*/ 1 h 6"/>
                    <a:gd name="T64" fmla="*/ 3 w 8"/>
                    <a:gd name="T65" fmla="*/ 2 h 6"/>
                    <a:gd name="T66" fmla="*/ 3 w 8"/>
                    <a:gd name="T67" fmla="*/ 2 h 6"/>
                    <a:gd name="T68" fmla="*/ 2 w 8"/>
                    <a:gd name="T69" fmla="*/ 2 h 6"/>
                    <a:gd name="T70" fmla="*/ 2 w 8"/>
                    <a:gd name="T71" fmla="*/ 2 h 6"/>
                    <a:gd name="T72" fmla="*/ 2 w 8"/>
                    <a:gd name="T73" fmla="*/ 2 h 6"/>
                    <a:gd name="T74" fmla="*/ 1 w 8"/>
                    <a:gd name="T75" fmla="*/ 2 h 6"/>
                    <a:gd name="T76" fmla="*/ 1 w 8"/>
                    <a:gd name="T77" fmla="*/ 1 h 6"/>
                    <a:gd name="T78" fmla="*/ 0 w 8"/>
                    <a:gd name="T79" fmla="*/ 2 h 6"/>
                    <a:gd name="T80" fmla="*/ 0 w 8"/>
                    <a:gd name="T81" fmla="*/ 3 h 6"/>
                    <a:gd name="T82" fmla="*/ 0 w 8"/>
                    <a:gd name="T83" fmla="*/ 3 h 6"/>
                    <a:gd name="T84" fmla="*/ 0 w 8"/>
                    <a:gd name="T85" fmla="*/ 4 h 6"/>
                    <a:gd name="T86" fmla="*/ 0 w 8"/>
                    <a:gd name="T87" fmla="*/ 4 h 6"/>
                    <a:gd name="T88" fmla="*/ 1 w 8"/>
                    <a:gd name="T89" fmla="*/ 5 h 6"/>
                    <a:gd name="T90" fmla="*/ 0 w 8"/>
                    <a:gd name="T91" fmla="*/ 5 h 6"/>
                    <a:gd name="T92" fmla="*/ 0 w 8"/>
                    <a:gd name="T93" fmla="*/ 5 h 6"/>
                    <a:gd name="T94" fmla="*/ 0 w 8"/>
                    <a:gd name="T95" fmla="*/ 5 h 6"/>
                    <a:gd name="T96" fmla="*/ 0 w 8"/>
                    <a:gd name="T97" fmla="*/ 6 h 6"/>
                    <a:gd name="T98" fmla="*/ 1 w 8"/>
                    <a:gd name="T99" fmla="*/ 5 h 6"/>
                    <a:gd name="T100" fmla="*/ 1 w 8"/>
                    <a:gd name="T101" fmla="*/ 5 h 6"/>
                    <a:gd name="T102" fmla="*/ 2 w 8"/>
                    <a:gd name="T103" fmla="*/ 5 h 6"/>
                    <a:gd name="T104" fmla="*/ 2 w 8"/>
                    <a:gd name="T105" fmla="*/ 4 h 6"/>
                    <a:gd name="T106" fmla="*/ 2 w 8"/>
                    <a:gd name="T107" fmla="*/ 5 h 6"/>
                    <a:gd name="T108" fmla="*/ 2 w 8"/>
                    <a:gd name="T109" fmla="*/ 5 h 6"/>
                    <a:gd name="T110" fmla="*/ 2 w 8"/>
                    <a:gd name="T111" fmla="*/ 5 h 6"/>
                    <a:gd name="T112" fmla="*/ 2 w 8"/>
                    <a:gd name="T113" fmla="*/ 5 h 6"/>
                    <a:gd name="T114" fmla="*/ 2 w 8"/>
                    <a:gd name="T115" fmla="*/ 5 h 6"/>
                    <a:gd name="T116" fmla="*/ 3 w 8"/>
                    <a:gd name="T117" fmla="*/ 5 h 6"/>
                    <a:gd name="T118" fmla="*/ 3 w 8"/>
                    <a:gd name="T119" fmla="*/ 5 h 6"/>
                    <a:gd name="T120" fmla="*/ 3 w 8"/>
                    <a:gd name="T121" fmla="*/ 5 h 6"/>
                    <a:gd name="T122" fmla="*/ 4 w 8"/>
                    <a:gd name="T123" fmla="*/ 5 h 6"/>
                    <a:gd name="T124" fmla="*/ 3 w 8"/>
                    <a:gd name="T12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" h="6"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2"/>
                      </a:cubicBezTo>
                      <a:cubicBezTo>
                        <a:pt x="5" y="2"/>
                        <a:pt x="6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8" y="1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0"/>
                        <a:pt x="3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4"/>
                        <a:pt x="4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4" name="Freeform 229">
                  <a:extLst>
                    <a:ext uri="{FF2B5EF4-FFF2-40B4-BE49-F238E27FC236}">
                      <a16:creationId xmlns:a16="http://schemas.microsoft.com/office/drawing/2014/main" id="{3B473AB0-9B63-5648-9EEC-3E1D977E15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3" y="2432"/>
                  <a:ext cx="21" cy="9"/>
                </a:xfrm>
                <a:custGeom>
                  <a:avLst/>
                  <a:gdLst>
                    <a:gd name="T0" fmla="*/ 8 w 12"/>
                    <a:gd name="T1" fmla="*/ 3 h 5"/>
                    <a:gd name="T2" fmla="*/ 8 w 12"/>
                    <a:gd name="T3" fmla="*/ 4 h 5"/>
                    <a:gd name="T4" fmla="*/ 8 w 12"/>
                    <a:gd name="T5" fmla="*/ 4 h 5"/>
                    <a:gd name="T6" fmla="*/ 7 w 12"/>
                    <a:gd name="T7" fmla="*/ 3 h 5"/>
                    <a:gd name="T8" fmla="*/ 6 w 12"/>
                    <a:gd name="T9" fmla="*/ 3 h 5"/>
                    <a:gd name="T10" fmla="*/ 6 w 12"/>
                    <a:gd name="T11" fmla="*/ 2 h 5"/>
                    <a:gd name="T12" fmla="*/ 7 w 12"/>
                    <a:gd name="T13" fmla="*/ 1 h 5"/>
                    <a:gd name="T14" fmla="*/ 7 w 12"/>
                    <a:gd name="T15" fmla="*/ 1 h 5"/>
                    <a:gd name="T16" fmla="*/ 6 w 12"/>
                    <a:gd name="T17" fmla="*/ 1 h 5"/>
                    <a:gd name="T18" fmla="*/ 5 w 12"/>
                    <a:gd name="T19" fmla="*/ 0 h 5"/>
                    <a:gd name="T20" fmla="*/ 5 w 12"/>
                    <a:gd name="T21" fmla="*/ 1 h 5"/>
                    <a:gd name="T22" fmla="*/ 4 w 12"/>
                    <a:gd name="T23" fmla="*/ 0 h 5"/>
                    <a:gd name="T24" fmla="*/ 4 w 12"/>
                    <a:gd name="T25" fmla="*/ 1 h 5"/>
                    <a:gd name="T26" fmla="*/ 3 w 12"/>
                    <a:gd name="T27" fmla="*/ 1 h 5"/>
                    <a:gd name="T28" fmla="*/ 2 w 12"/>
                    <a:gd name="T29" fmla="*/ 1 h 5"/>
                    <a:gd name="T30" fmla="*/ 3 w 12"/>
                    <a:gd name="T31" fmla="*/ 2 h 5"/>
                    <a:gd name="T32" fmla="*/ 2 w 12"/>
                    <a:gd name="T33" fmla="*/ 2 h 5"/>
                    <a:gd name="T34" fmla="*/ 0 w 12"/>
                    <a:gd name="T35" fmla="*/ 2 h 5"/>
                    <a:gd name="T36" fmla="*/ 1 w 12"/>
                    <a:gd name="T37" fmla="*/ 3 h 5"/>
                    <a:gd name="T38" fmla="*/ 2 w 12"/>
                    <a:gd name="T39" fmla="*/ 3 h 5"/>
                    <a:gd name="T40" fmla="*/ 3 w 12"/>
                    <a:gd name="T41" fmla="*/ 3 h 5"/>
                    <a:gd name="T42" fmla="*/ 4 w 12"/>
                    <a:gd name="T43" fmla="*/ 2 h 5"/>
                    <a:gd name="T44" fmla="*/ 4 w 12"/>
                    <a:gd name="T45" fmla="*/ 2 h 5"/>
                    <a:gd name="T46" fmla="*/ 4 w 12"/>
                    <a:gd name="T47" fmla="*/ 3 h 5"/>
                    <a:gd name="T48" fmla="*/ 4 w 12"/>
                    <a:gd name="T49" fmla="*/ 3 h 5"/>
                    <a:gd name="T50" fmla="*/ 4 w 12"/>
                    <a:gd name="T51" fmla="*/ 3 h 5"/>
                    <a:gd name="T52" fmla="*/ 5 w 12"/>
                    <a:gd name="T53" fmla="*/ 4 h 5"/>
                    <a:gd name="T54" fmla="*/ 4 w 12"/>
                    <a:gd name="T55" fmla="*/ 4 h 5"/>
                    <a:gd name="T56" fmla="*/ 4 w 12"/>
                    <a:gd name="T57" fmla="*/ 4 h 5"/>
                    <a:gd name="T58" fmla="*/ 3 w 12"/>
                    <a:gd name="T59" fmla="*/ 4 h 5"/>
                    <a:gd name="T60" fmla="*/ 2 w 12"/>
                    <a:gd name="T61" fmla="*/ 4 h 5"/>
                    <a:gd name="T62" fmla="*/ 2 w 12"/>
                    <a:gd name="T63" fmla="*/ 4 h 5"/>
                    <a:gd name="T64" fmla="*/ 1 w 12"/>
                    <a:gd name="T65" fmla="*/ 5 h 5"/>
                    <a:gd name="T66" fmla="*/ 3 w 12"/>
                    <a:gd name="T67" fmla="*/ 5 h 5"/>
                    <a:gd name="T68" fmla="*/ 4 w 12"/>
                    <a:gd name="T69" fmla="*/ 5 h 5"/>
                    <a:gd name="T70" fmla="*/ 4 w 12"/>
                    <a:gd name="T71" fmla="*/ 5 h 5"/>
                    <a:gd name="T72" fmla="*/ 5 w 12"/>
                    <a:gd name="T73" fmla="*/ 5 h 5"/>
                    <a:gd name="T74" fmla="*/ 6 w 12"/>
                    <a:gd name="T75" fmla="*/ 5 h 5"/>
                    <a:gd name="T76" fmla="*/ 6 w 12"/>
                    <a:gd name="T77" fmla="*/ 5 h 5"/>
                    <a:gd name="T78" fmla="*/ 7 w 12"/>
                    <a:gd name="T79" fmla="*/ 5 h 5"/>
                    <a:gd name="T80" fmla="*/ 7 w 12"/>
                    <a:gd name="T81" fmla="*/ 5 h 5"/>
                    <a:gd name="T82" fmla="*/ 8 w 12"/>
                    <a:gd name="T83" fmla="*/ 5 h 5"/>
                    <a:gd name="T84" fmla="*/ 8 w 12"/>
                    <a:gd name="T85" fmla="*/ 5 h 5"/>
                    <a:gd name="T86" fmla="*/ 9 w 12"/>
                    <a:gd name="T87" fmla="*/ 5 h 5"/>
                    <a:gd name="T88" fmla="*/ 9 w 12"/>
                    <a:gd name="T89" fmla="*/ 5 h 5"/>
                    <a:gd name="T90" fmla="*/ 10 w 12"/>
                    <a:gd name="T91" fmla="*/ 4 h 5"/>
                    <a:gd name="T92" fmla="*/ 12 w 12"/>
                    <a:gd name="T93" fmla="*/ 3 h 5"/>
                    <a:gd name="T94" fmla="*/ 11 w 12"/>
                    <a:gd name="T95" fmla="*/ 3 h 5"/>
                    <a:gd name="T96" fmla="*/ 10 w 12"/>
                    <a:gd name="T97" fmla="*/ 3 h 5"/>
                    <a:gd name="T98" fmla="*/ 10 w 12"/>
                    <a:gd name="T99" fmla="*/ 3 h 5"/>
                    <a:gd name="T100" fmla="*/ 10 w 12"/>
                    <a:gd name="T101" fmla="*/ 3 h 5"/>
                    <a:gd name="T102" fmla="*/ 12 w 12"/>
                    <a:gd name="T103" fmla="*/ 2 h 5"/>
                    <a:gd name="T104" fmla="*/ 11 w 12"/>
                    <a:gd name="T105" fmla="*/ 1 h 5"/>
                    <a:gd name="T106" fmla="*/ 10 w 12"/>
                    <a:gd name="T107" fmla="*/ 1 h 5"/>
                    <a:gd name="T108" fmla="*/ 9 w 12"/>
                    <a:gd name="T109" fmla="*/ 2 h 5"/>
                    <a:gd name="T110" fmla="*/ 8 w 12"/>
                    <a:gd name="T1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" h="5">
                      <a:moveTo>
                        <a:pt x="8" y="2"/>
                      </a:moveTo>
                      <a:cubicBezTo>
                        <a:pt x="8" y="2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0"/>
                        <a:pt x="6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4" y="0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4" y="3"/>
                      </a:cubicBezTo>
                      <a:cubicBezTo>
                        <a:pt x="4" y="3"/>
                        <a:pt x="4" y="3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2" y="4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1" y="3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8" y="3"/>
                      </a:cubicBezTo>
                      <a:cubicBezTo>
                        <a:pt x="8" y="2"/>
                        <a:pt x="8" y="2"/>
                        <a:pt x="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5" name="Freeform 230">
                  <a:extLst>
                    <a:ext uri="{FF2B5EF4-FFF2-40B4-BE49-F238E27FC236}">
                      <a16:creationId xmlns:a16="http://schemas.microsoft.com/office/drawing/2014/main" id="{7EC8979C-A701-4B4A-8C0B-2E66CBD2EE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1" y="2495"/>
                  <a:ext cx="7" cy="3"/>
                </a:xfrm>
                <a:custGeom>
                  <a:avLst/>
                  <a:gdLst>
                    <a:gd name="T0" fmla="*/ 3 w 4"/>
                    <a:gd name="T1" fmla="*/ 0 h 2"/>
                    <a:gd name="T2" fmla="*/ 3 w 4"/>
                    <a:gd name="T3" fmla="*/ 0 h 2"/>
                    <a:gd name="T4" fmla="*/ 2 w 4"/>
                    <a:gd name="T5" fmla="*/ 0 h 2"/>
                    <a:gd name="T6" fmla="*/ 2 w 4"/>
                    <a:gd name="T7" fmla="*/ 0 h 2"/>
                    <a:gd name="T8" fmla="*/ 2 w 4"/>
                    <a:gd name="T9" fmla="*/ 0 h 2"/>
                    <a:gd name="T10" fmla="*/ 2 w 4"/>
                    <a:gd name="T11" fmla="*/ 0 h 2"/>
                    <a:gd name="T12" fmla="*/ 2 w 4"/>
                    <a:gd name="T13" fmla="*/ 0 h 2"/>
                    <a:gd name="T14" fmla="*/ 2 w 4"/>
                    <a:gd name="T15" fmla="*/ 0 h 2"/>
                    <a:gd name="T16" fmla="*/ 1 w 4"/>
                    <a:gd name="T17" fmla="*/ 0 h 2"/>
                    <a:gd name="T18" fmla="*/ 1 w 4"/>
                    <a:gd name="T19" fmla="*/ 0 h 2"/>
                    <a:gd name="T20" fmla="*/ 1 w 4"/>
                    <a:gd name="T21" fmla="*/ 1 h 2"/>
                    <a:gd name="T22" fmla="*/ 1 w 4"/>
                    <a:gd name="T23" fmla="*/ 1 h 2"/>
                    <a:gd name="T24" fmla="*/ 1 w 4"/>
                    <a:gd name="T25" fmla="*/ 1 h 2"/>
                    <a:gd name="T26" fmla="*/ 1 w 4"/>
                    <a:gd name="T27" fmla="*/ 1 h 2"/>
                    <a:gd name="T28" fmla="*/ 1 w 4"/>
                    <a:gd name="T29" fmla="*/ 1 h 2"/>
                    <a:gd name="T30" fmla="*/ 1 w 4"/>
                    <a:gd name="T31" fmla="*/ 1 h 2"/>
                    <a:gd name="T32" fmla="*/ 0 w 4"/>
                    <a:gd name="T33" fmla="*/ 1 h 2"/>
                    <a:gd name="T34" fmla="*/ 0 w 4"/>
                    <a:gd name="T35" fmla="*/ 2 h 2"/>
                    <a:gd name="T36" fmla="*/ 0 w 4"/>
                    <a:gd name="T37" fmla="*/ 2 h 2"/>
                    <a:gd name="T38" fmla="*/ 0 w 4"/>
                    <a:gd name="T39" fmla="*/ 2 h 2"/>
                    <a:gd name="T40" fmla="*/ 1 w 4"/>
                    <a:gd name="T41" fmla="*/ 2 h 2"/>
                    <a:gd name="T42" fmla="*/ 1 w 4"/>
                    <a:gd name="T43" fmla="*/ 1 h 2"/>
                    <a:gd name="T44" fmla="*/ 1 w 4"/>
                    <a:gd name="T45" fmla="*/ 1 h 2"/>
                    <a:gd name="T46" fmla="*/ 1 w 4"/>
                    <a:gd name="T47" fmla="*/ 1 h 2"/>
                    <a:gd name="T48" fmla="*/ 1 w 4"/>
                    <a:gd name="T49" fmla="*/ 1 h 2"/>
                    <a:gd name="T50" fmla="*/ 1 w 4"/>
                    <a:gd name="T51" fmla="*/ 1 h 2"/>
                    <a:gd name="T52" fmla="*/ 1 w 4"/>
                    <a:gd name="T53" fmla="*/ 1 h 2"/>
                    <a:gd name="T54" fmla="*/ 1 w 4"/>
                    <a:gd name="T55" fmla="*/ 1 h 2"/>
                    <a:gd name="T56" fmla="*/ 1 w 4"/>
                    <a:gd name="T57" fmla="*/ 1 h 2"/>
                    <a:gd name="T58" fmla="*/ 2 w 4"/>
                    <a:gd name="T59" fmla="*/ 1 h 2"/>
                    <a:gd name="T60" fmla="*/ 2 w 4"/>
                    <a:gd name="T61" fmla="*/ 1 h 2"/>
                    <a:gd name="T62" fmla="*/ 2 w 4"/>
                    <a:gd name="T63" fmla="*/ 1 h 2"/>
                    <a:gd name="T64" fmla="*/ 2 w 4"/>
                    <a:gd name="T65" fmla="*/ 1 h 2"/>
                    <a:gd name="T66" fmla="*/ 2 w 4"/>
                    <a:gd name="T67" fmla="*/ 1 h 2"/>
                    <a:gd name="T68" fmla="*/ 4 w 4"/>
                    <a:gd name="T69" fmla="*/ 0 h 2"/>
                    <a:gd name="T70" fmla="*/ 4 w 4"/>
                    <a:gd name="T71" fmla="*/ 0 h 2"/>
                    <a:gd name="T72" fmla="*/ 4 w 4"/>
                    <a:gd name="T73" fmla="*/ 0 h 2"/>
                    <a:gd name="T74" fmla="*/ 3 w 4"/>
                    <a:gd name="T75" fmla="*/ 0 h 2"/>
                    <a:gd name="T76" fmla="*/ 3 w 4"/>
                    <a:gd name="T7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4" h="2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6" name="Freeform 231">
                  <a:extLst>
                    <a:ext uri="{FF2B5EF4-FFF2-40B4-BE49-F238E27FC236}">
                      <a16:creationId xmlns:a16="http://schemas.microsoft.com/office/drawing/2014/main" id="{5F2C8DE7-EB4A-9748-B3BE-1763E27499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1" y="2428"/>
                  <a:ext cx="16" cy="4"/>
                </a:xfrm>
                <a:custGeom>
                  <a:avLst/>
                  <a:gdLst>
                    <a:gd name="T0" fmla="*/ 0 w 9"/>
                    <a:gd name="T1" fmla="*/ 1 h 2"/>
                    <a:gd name="T2" fmla="*/ 0 w 9"/>
                    <a:gd name="T3" fmla="*/ 1 h 2"/>
                    <a:gd name="T4" fmla="*/ 0 w 9"/>
                    <a:gd name="T5" fmla="*/ 2 h 2"/>
                    <a:gd name="T6" fmla="*/ 0 w 9"/>
                    <a:gd name="T7" fmla="*/ 2 h 2"/>
                    <a:gd name="T8" fmla="*/ 1 w 9"/>
                    <a:gd name="T9" fmla="*/ 2 h 2"/>
                    <a:gd name="T10" fmla="*/ 1 w 9"/>
                    <a:gd name="T11" fmla="*/ 2 h 2"/>
                    <a:gd name="T12" fmla="*/ 1 w 9"/>
                    <a:gd name="T13" fmla="*/ 2 h 2"/>
                    <a:gd name="T14" fmla="*/ 1 w 9"/>
                    <a:gd name="T15" fmla="*/ 2 h 2"/>
                    <a:gd name="T16" fmla="*/ 1 w 9"/>
                    <a:gd name="T17" fmla="*/ 2 h 2"/>
                    <a:gd name="T18" fmla="*/ 1 w 9"/>
                    <a:gd name="T19" fmla="*/ 2 h 2"/>
                    <a:gd name="T20" fmla="*/ 2 w 9"/>
                    <a:gd name="T21" fmla="*/ 2 h 2"/>
                    <a:gd name="T22" fmla="*/ 2 w 9"/>
                    <a:gd name="T23" fmla="*/ 2 h 2"/>
                    <a:gd name="T24" fmla="*/ 2 w 9"/>
                    <a:gd name="T25" fmla="*/ 2 h 2"/>
                    <a:gd name="T26" fmla="*/ 3 w 9"/>
                    <a:gd name="T27" fmla="*/ 2 h 2"/>
                    <a:gd name="T28" fmla="*/ 2 w 9"/>
                    <a:gd name="T29" fmla="*/ 2 h 2"/>
                    <a:gd name="T30" fmla="*/ 2 w 9"/>
                    <a:gd name="T31" fmla="*/ 2 h 2"/>
                    <a:gd name="T32" fmla="*/ 3 w 9"/>
                    <a:gd name="T33" fmla="*/ 2 h 2"/>
                    <a:gd name="T34" fmla="*/ 3 w 9"/>
                    <a:gd name="T35" fmla="*/ 2 h 2"/>
                    <a:gd name="T36" fmla="*/ 4 w 9"/>
                    <a:gd name="T37" fmla="*/ 1 h 2"/>
                    <a:gd name="T38" fmla="*/ 4 w 9"/>
                    <a:gd name="T39" fmla="*/ 1 h 2"/>
                    <a:gd name="T40" fmla="*/ 5 w 9"/>
                    <a:gd name="T41" fmla="*/ 1 h 2"/>
                    <a:gd name="T42" fmla="*/ 5 w 9"/>
                    <a:gd name="T43" fmla="*/ 1 h 2"/>
                    <a:gd name="T44" fmla="*/ 5 w 9"/>
                    <a:gd name="T45" fmla="*/ 1 h 2"/>
                    <a:gd name="T46" fmla="*/ 5 w 9"/>
                    <a:gd name="T47" fmla="*/ 1 h 2"/>
                    <a:gd name="T48" fmla="*/ 4 w 9"/>
                    <a:gd name="T49" fmla="*/ 2 h 2"/>
                    <a:gd name="T50" fmla="*/ 5 w 9"/>
                    <a:gd name="T51" fmla="*/ 2 h 2"/>
                    <a:gd name="T52" fmla="*/ 5 w 9"/>
                    <a:gd name="T53" fmla="*/ 2 h 2"/>
                    <a:gd name="T54" fmla="*/ 6 w 9"/>
                    <a:gd name="T55" fmla="*/ 2 h 2"/>
                    <a:gd name="T56" fmla="*/ 6 w 9"/>
                    <a:gd name="T57" fmla="*/ 2 h 2"/>
                    <a:gd name="T58" fmla="*/ 7 w 9"/>
                    <a:gd name="T59" fmla="*/ 2 h 2"/>
                    <a:gd name="T60" fmla="*/ 7 w 9"/>
                    <a:gd name="T61" fmla="*/ 1 h 2"/>
                    <a:gd name="T62" fmla="*/ 7 w 9"/>
                    <a:gd name="T63" fmla="*/ 1 h 2"/>
                    <a:gd name="T64" fmla="*/ 8 w 9"/>
                    <a:gd name="T65" fmla="*/ 1 h 2"/>
                    <a:gd name="T66" fmla="*/ 8 w 9"/>
                    <a:gd name="T67" fmla="*/ 1 h 2"/>
                    <a:gd name="T68" fmla="*/ 8 w 9"/>
                    <a:gd name="T69" fmla="*/ 1 h 2"/>
                    <a:gd name="T70" fmla="*/ 9 w 9"/>
                    <a:gd name="T71" fmla="*/ 1 h 2"/>
                    <a:gd name="T72" fmla="*/ 9 w 9"/>
                    <a:gd name="T73" fmla="*/ 0 h 2"/>
                    <a:gd name="T74" fmla="*/ 8 w 9"/>
                    <a:gd name="T75" fmla="*/ 0 h 2"/>
                    <a:gd name="T76" fmla="*/ 8 w 9"/>
                    <a:gd name="T77" fmla="*/ 0 h 2"/>
                    <a:gd name="T78" fmla="*/ 8 w 9"/>
                    <a:gd name="T79" fmla="*/ 0 h 2"/>
                    <a:gd name="T80" fmla="*/ 7 w 9"/>
                    <a:gd name="T81" fmla="*/ 0 h 2"/>
                    <a:gd name="T82" fmla="*/ 6 w 9"/>
                    <a:gd name="T83" fmla="*/ 0 h 2"/>
                    <a:gd name="T84" fmla="*/ 5 w 9"/>
                    <a:gd name="T85" fmla="*/ 0 h 2"/>
                    <a:gd name="T86" fmla="*/ 5 w 9"/>
                    <a:gd name="T87" fmla="*/ 0 h 2"/>
                    <a:gd name="T88" fmla="*/ 4 w 9"/>
                    <a:gd name="T89" fmla="*/ 0 h 2"/>
                    <a:gd name="T90" fmla="*/ 1 w 9"/>
                    <a:gd name="T91" fmla="*/ 1 h 2"/>
                    <a:gd name="T92" fmla="*/ 0 w 9"/>
                    <a:gd name="T93" fmla="*/ 1 h 2"/>
                    <a:gd name="T94" fmla="*/ 0 w 9"/>
                    <a:gd name="T95" fmla="*/ 1 h 2"/>
                    <a:gd name="T96" fmla="*/ 0 w 9"/>
                    <a:gd name="T97" fmla="*/ 1 h 2"/>
                    <a:gd name="T98" fmla="*/ 0 w 9"/>
                    <a:gd name="T99" fmla="*/ 1 h 2"/>
                    <a:gd name="T100" fmla="*/ 0 w 9"/>
                    <a:gd name="T101" fmla="*/ 1 h 2"/>
                    <a:gd name="T102" fmla="*/ 0 w 9"/>
                    <a:gd name="T10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"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7" name="Freeform 232">
                  <a:extLst>
                    <a:ext uri="{FF2B5EF4-FFF2-40B4-BE49-F238E27FC236}">
                      <a16:creationId xmlns:a16="http://schemas.microsoft.com/office/drawing/2014/main" id="{EF6FD4C0-2396-CF4C-867F-985544B3CA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1" y="2428"/>
                  <a:ext cx="7" cy="4"/>
                </a:xfrm>
                <a:custGeom>
                  <a:avLst/>
                  <a:gdLst>
                    <a:gd name="T0" fmla="*/ 0 w 4"/>
                    <a:gd name="T1" fmla="*/ 2 h 2"/>
                    <a:gd name="T2" fmla="*/ 1 w 4"/>
                    <a:gd name="T3" fmla="*/ 2 h 2"/>
                    <a:gd name="T4" fmla="*/ 1 w 4"/>
                    <a:gd name="T5" fmla="*/ 2 h 2"/>
                    <a:gd name="T6" fmla="*/ 1 w 4"/>
                    <a:gd name="T7" fmla="*/ 2 h 2"/>
                    <a:gd name="T8" fmla="*/ 1 w 4"/>
                    <a:gd name="T9" fmla="*/ 2 h 2"/>
                    <a:gd name="T10" fmla="*/ 1 w 4"/>
                    <a:gd name="T11" fmla="*/ 2 h 2"/>
                    <a:gd name="T12" fmla="*/ 1 w 4"/>
                    <a:gd name="T13" fmla="*/ 2 h 2"/>
                    <a:gd name="T14" fmla="*/ 2 w 4"/>
                    <a:gd name="T15" fmla="*/ 1 h 2"/>
                    <a:gd name="T16" fmla="*/ 2 w 4"/>
                    <a:gd name="T17" fmla="*/ 1 h 2"/>
                    <a:gd name="T18" fmla="*/ 2 w 4"/>
                    <a:gd name="T19" fmla="*/ 2 h 2"/>
                    <a:gd name="T20" fmla="*/ 2 w 4"/>
                    <a:gd name="T21" fmla="*/ 2 h 2"/>
                    <a:gd name="T22" fmla="*/ 2 w 4"/>
                    <a:gd name="T23" fmla="*/ 2 h 2"/>
                    <a:gd name="T24" fmla="*/ 2 w 4"/>
                    <a:gd name="T25" fmla="*/ 2 h 2"/>
                    <a:gd name="T26" fmla="*/ 3 w 4"/>
                    <a:gd name="T27" fmla="*/ 1 h 2"/>
                    <a:gd name="T28" fmla="*/ 3 w 4"/>
                    <a:gd name="T29" fmla="*/ 1 h 2"/>
                    <a:gd name="T30" fmla="*/ 3 w 4"/>
                    <a:gd name="T31" fmla="*/ 1 h 2"/>
                    <a:gd name="T32" fmla="*/ 3 w 4"/>
                    <a:gd name="T33" fmla="*/ 1 h 2"/>
                    <a:gd name="T34" fmla="*/ 3 w 4"/>
                    <a:gd name="T35" fmla="*/ 1 h 2"/>
                    <a:gd name="T36" fmla="*/ 3 w 4"/>
                    <a:gd name="T37" fmla="*/ 1 h 2"/>
                    <a:gd name="T38" fmla="*/ 3 w 4"/>
                    <a:gd name="T39" fmla="*/ 1 h 2"/>
                    <a:gd name="T40" fmla="*/ 3 w 4"/>
                    <a:gd name="T41" fmla="*/ 1 h 2"/>
                    <a:gd name="T42" fmla="*/ 4 w 4"/>
                    <a:gd name="T43" fmla="*/ 1 h 2"/>
                    <a:gd name="T44" fmla="*/ 4 w 4"/>
                    <a:gd name="T45" fmla="*/ 1 h 2"/>
                    <a:gd name="T46" fmla="*/ 4 w 4"/>
                    <a:gd name="T47" fmla="*/ 1 h 2"/>
                    <a:gd name="T48" fmla="*/ 4 w 4"/>
                    <a:gd name="T49" fmla="*/ 1 h 2"/>
                    <a:gd name="T50" fmla="*/ 4 w 4"/>
                    <a:gd name="T51" fmla="*/ 0 h 2"/>
                    <a:gd name="T52" fmla="*/ 4 w 4"/>
                    <a:gd name="T53" fmla="*/ 0 h 2"/>
                    <a:gd name="T54" fmla="*/ 4 w 4"/>
                    <a:gd name="T55" fmla="*/ 0 h 2"/>
                    <a:gd name="T56" fmla="*/ 4 w 4"/>
                    <a:gd name="T57" fmla="*/ 0 h 2"/>
                    <a:gd name="T58" fmla="*/ 4 w 4"/>
                    <a:gd name="T59" fmla="*/ 0 h 2"/>
                    <a:gd name="T60" fmla="*/ 3 w 4"/>
                    <a:gd name="T61" fmla="*/ 0 h 2"/>
                    <a:gd name="T62" fmla="*/ 3 w 4"/>
                    <a:gd name="T63" fmla="*/ 0 h 2"/>
                    <a:gd name="T64" fmla="*/ 2 w 4"/>
                    <a:gd name="T65" fmla="*/ 0 h 2"/>
                    <a:gd name="T66" fmla="*/ 2 w 4"/>
                    <a:gd name="T67" fmla="*/ 0 h 2"/>
                    <a:gd name="T68" fmla="*/ 2 w 4"/>
                    <a:gd name="T69" fmla="*/ 0 h 2"/>
                    <a:gd name="T70" fmla="*/ 1 w 4"/>
                    <a:gd name="T71" fmla="*/ 0 h 2"/>
                    <a:gd name="T72" fmla="*/ 1 w 4"/>
                    <a:gd name="T73" fmla="*/ 0 h 2"/>
                    <a:gd name="T74" fmla="*/ 1 w 4"/>
                    <a:gd name="T75" fmla="*/ 0 h 2"/>
                    <a:gd name="T76" fmla="*/ 1 w 4"/>
                    <a:gd name="T77" fmla="*/ 1 h 2"/>
                    <a:gd name="T78" fmla="*/ 0 w 4"/>
                    <a:gd name="T79" fmla="*/ 1 h 2"/>
                    <a:gd name="T80" fmla="*/ 0 w 4"/>
                    <a:gd name="T81" fmla="*/ 1 h 2"/>
                    <a:gd name="T82" fmla="*/ 0 w 4"/>
                    <a:gd name="T83" fmla="*/ 1 h 2"/>
                    <a:gd name="T84" fmla="*/ 0 w 4"/>
                    <a:gd name="T85" fmla="*/ 2 h 2"/>
                    <a:gd name="T86" fmla="*/ 0 w 4"/>
                    <a:gd name="T8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8" name="Freeform 233">
                  <a:extLst>
                    <a:ext uri="{FF2B5EF4-FFF2-40B4-BE49-F238E27FC236}">
                      <a16:creationId xmlns:a16="http://schemas.microsoft.com/office/drawing/2014/main" id="{8285DA57-0D7F-EB4C-949E-50E46E8D14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6" y="2425"/>
                  <a:ext cx="7" cy="3"/>
                </a:xfrm>
                <a:custGeom>
                  <a:avLst/>
                  <a:gdLst>
                    <a:gd name="T0" fmla="*/ 1 w 4"/>
                    <a:gd name="T1" fmla="*/ 1 h 2"/>
                    <a:gd name="T2" fmla="*/ 1 w 4"/>
                    <a:gd name="T3" fmla="*/ 1 h 2"/>
                    <a:gd name="T4" fmla="*/ 1 w 4"/>
                    <a:gd name="T5" fmla="*/ 1 h 2"/>
                    <a:gd name="T6" fmla="*/ 1 w 4"/>
                    <a:gd name="T7" fmla="*/ 2 h 2"/>
                    <a:gd name="T8" fmla="*/ 1 w 4"/>
                    <a:gd name="T9" fmla="*/ 2 h 2"/>
                    <a:gd name="T10" fmla="*/ 2 w 4"/>
                    <a:gd name="T11" fmla="*/ 2 h 2"/>
                    <a:gd name="T12" fmla="*/ 2 w 4"/>
                    <a:gd name="T13" fmla="*/ 2 h 2"/>
                    <a:gd name="T14" fmla="*/ 2 w 4"/>
                    <a:gd name="T15" fmla="*/ 2 h 2"/>
                    <a:gd name="T16" fmla="*/ 2 w 4"/>
                    <a:gd name="T17" fmla="*/ 2 h 2"/>
                    <a:gd name="T18" fmla="*/ 2 w 4"/>
                    <a:gd name="T19" fmla="*/ 2 h 2"/>
                    <a:gd name="T20" fmla="*/ 3 w 4"/>
                    <a:gd name="T21" fmla="*/ 2 h 2"/>
                    <a:gd name="T22" fmla="*/ 3 w 4"/>
                    <a:gd name="T23" fmla="*/ 1 h 2"/>
                    <a:gd name="T24" fmla="*/ 3 w 4"/>
                    <a:gd name="T25" fmla="*/ 0 h 2"/>
                    <a:gd name="T26" fmla="*/ 3 w 4"/>
                    <a:gd name="T27" fmla="*/ 0 h 2"/>
                    <a:gd name="T28" fmla="*/ 2 w 4"/>
                    <a:gd name="T29" fmla="*/ 1 h 2"/>
                    <a:gd name="T30" fmla="*/ 2 w 4"/>
                    <a:gd name="T31" fmla="*/ 1 h 2"/>
                    <a:gd name="T32" fmla="*/ 2 w 4"/>
                    <a:gd name="T33" fmla="*/ 1 h 2"/>
                    <a:gd name="T34" fmla="*/ 2 w 4"/>
                    <a:gd name="T35" fmla="*/ 1 h 2"/>
                    <a:gd name="T36" fmla="*/ 1 w 4"/>
                    <a:gd name="T37" fmla="*/ 1 h 2"/>
                    <a:gd name="T38" fmla="*/ 1 w 4"/>
                    <a:gd name="T39" fmla="*/ 1 h 2"/>
                    <a:gd name="T40" fmla="*/ 1 w 4"/>
                    <a:gd name="T41" fmla="*/ 1 h 2"/>
                    <a:gd name="T42" fmla="*/ 0 w 4"/>
                    <a:gd name="T43" fmla="*/ 1 h 2"/>
                    <a:gd name="T44" fmla="*/ 0 w 4"/>
                    <a:gd name="T45" fmla="*/ 1 h 2"/>
                    <a:gd name="T46" fmla="*/ 0 w 4"/>
                    <a:gd name="T47" fmla="*/ 1 h 2"/>
                    <a:gd name="T48" fmla="*/ 1 w 4"/>
                    <a:gd name="T4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ubicBezTo>
                        <a:pt x="3" y="2"/>
                        <a:pt x="4" y="2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9" name="Freeform 234">
                  <a:extLst>
                    <a:ext uri="{FF2B5EF4-FFF2-40B4-BE49-F238E27FC236}">
                      <a16:creationId xmlns:a16="http://schemas.microsoft.com/office/drawing/2014/main" id="{6B0CBA05-FF77-0E42-91DD-E6A212923B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1" y="2452"/>
                  <a:ext cx="37" cy="51"/>
                </a:xfrm>
                <a:custGeom>
                  <a:avLst/>
                  <a:gdLst>
                    <a:gd name="T0" fmla="*/ 19 w 21"/>
                    <a:gd name="T1" fmla="*/ 11 h 29"/>
                    <a:gd name="T2" fmla="*/ 20 w 21"/>
                    <a:gd name="T3" fmla="*/ 11 h 29"/>
                    <a:gd name="T4" fmla="*/ 19 w 21"/>
                    <a:gd name="T5" fmla="*/ 10 h 29"/>
                    <a:gd name="T6" fmla="*/ 19 w 21"/>
                    <a:gd name="T7" fmla="*/ 10 h 29"/>
                    <a:gd name="T8" fmla="*/ 18 w 21"/>
                    <a:gd name="T9" fmla="*/ 9 h 29"/>
                    <a:gd name="T10" fmla="*/ 18 w 21"/>
                    <a:gd name="T11" fmla="*/ 8 h 29"/>
                    <a:gd name="T12" fmla="*/ 17 w 21"/>
                    <a:gd name="T13" fmla="*/ 7 h 29"/>
                    <a:gd name="T14" fmla="*/ 18 w 21"/>
                    <a:gd name="T15" fmla="*/ 5 h 29"/>
                    <a:gd name="T16" fmla="*/ 15 w 21"/>
                    <a:gd name="T17" fmla="*/ 6 h 29"/>
                    <a:gd name="T18" fmla="*/ 13 w 21"/>
                    <a:gd name="T19" fmla="*/ 6 h 29"/>
                    <a:gd name="T20" fmla="*/ 15 w 21"/>
                    <a:gd name="T21" fmla="*/ 2 h 29"/>
                    <a:gd name="T22" fmla="*/ 12 w 21"/>
                    <a:gd name="T23" fmla="*/ 3 h 29"/>
                    <a:gd name="T24" fmla="*/ 10 w 21"/>
                    <a:gd name="T25" fmla="*/ 3 h 29"/>
                    <a:gd name="T26" fmla="*/ 8 w 21"/>
                    <a:gd name="T27" fmla="*/ 6 h 29"/>
                    <a:gd name="T28" fmla="*/ 8 w 21"/>
                    <a:gd name="T29" fmla="*/ 4 h 29"/>
                    <a:gd name="T30" fmla="*/ 12 w 21"/>
                    <a:gd name="T31" fmla="*/ 0 h 29"/>
                    <a:gd name="T32" fmla="*/ 7 w 21"/>
                    <a:gd name="T33" fmla="*/ 2 h 29"/>
                    <a:gd name="T34" fmla="*/ 4 w 21"/>
                    <a:gd name="T35" fmla="*/ 5 h 29"/>
                    <a:gd name="T36" fmla="*/ 2 w 21"/>
                    <a:gd name="T37" fmla="*/ 6 h 29"/>
                    <a:gd name="T38" fmla="*/ 4 w 21"/>
                    <a:gd name="T39" fmla="*/ 8 h 29"/>
                    <a:gd name="T40" fmla="*/ 6 w 21"/>
                    <a:gd name="T41" fmla="*/ 9 h 29"/>
                    <a:gd name="T42" fmla="*/ 8 w 21"/>
                    <a:gd name="T43" fmla="*/ 10 h 29"/>
                    <a:gd name="T44" fmla="*/ 11 w 21"/>
                    <a:gd name="T45" fmla="*/ 9 h 29"/>
                    <a:gd name="T46" fmla="*/ 12 w 21"/>
                    <a:gd name="T47" fmla="*/ 8 h 29"/>
                    <a:gd name="T48" fmla="*/ 12 w 21"/>
                    <a:gd name="T49" fmla="*/ 11 h 29"/>
                    <a:gd name="T50" fmla="*/ 11 w 21"/>
                    <a:gd name="T51" fmla="*/ 12 h 29"/>
                    <a:gd name="T52" fmla="*/ 12 w 21"/>
                    <a:gd name="T53" fmla="*/ 12 h 29"/>
                    <a:gd name="T54" fmla="*/ 12 w 21"/>
                    <a:gd name="T55" fmla="*/ 14 h 29"/>
                    <a:gd name="T56" fmla="*/ 11 w 21"/>
                    <a:gd name="T57" fmla="*/ 17 h 29"/>
                    <a:gd name="T58" fmla="*/ 13 w 21"/>
                    <a:gd name="T59" fmla="*/ 18 h 29"/>
                    <a:gd name="T60" fmla="*/ 11 w 21"/>
                    <a:gd name="T61" fmla="*/ 19 h 29"/>
                    <a:gd name="T62" fmla="*/ 7 w 21"/>
                    <a:gd name="T63" fmla="*/ 20 h 29"/>
                    <a:gd name="T64" fmla="*/ 3 w 21"/>
                    <a:gd name="T65" fmla="*/ 20 h 29"/>
                    <a:gd name="T66" fmla="*/ 2 w 21"/>
                    <a:gd name="T67" fmla="*/ 22 h 29"/>
                    <a:gd name="T68" fmla="*/ 4 w 21"/>
                    <a:gd name="T69" fmla="*/ 22 h 29"/>
                    <a:gd name="T70" fmla="*/ 4 w 21"/>
                    <a:gd name="T71" fmla="*/ 24 h 29"/>
                    <a:gd name="T72" fmla="*/ 4 w 21"/>
                    <a:gd name="T73" fmla="*/ 26 h 29"/>
                    <a:gd name="T74" fmla="*/ 7 w 21"/>
                    <a:gd name="T75" fmla="*/ 29 h 29"/>
                    <a:gd name="T76" fmla="*/ 8 w 21"/>
                    <a:gd name="T77" fmla="*/ 26 h 29"/>
                    <a:gd name="T78" fmla="*/ 10 w 21"/>
                    <a:gd name="T79" fmla="*/ 27 h 29"/>
                    <a:gd name="T80" fmla="*/ 12 w 21"/>
                    <a:gd name="T81" fmla="*/ 26 h 29"/>
                    <a:gd name="T82" fmla="*/ 13 w 21"/>
                    <a:gd name="T83" fmla="*/ 25 h 29"/>
                    <a:gd name="T84" fmla="*/ 13 w 21"/>
                    <a:gd name="T85" fmla="*/ 23 h 29"/>
                    <a:gd name="T86" fmla="*/ 12 w 21"/>
                    <a:gd name="T87" fmla="*/ 22 h 29"/>
                    <a:gd name="T88" fmla="*/ 13 w 21"/>
                    <a:gd name="T89" fmla="*/ 21 h 29"/>
                    <a:gd name="T90" fmla="*/ 15 w 21"/>
                    <a:gd name="T91" fmla="*/ 19 h 29"/>
                    <a:gd name="T92" fmla="*/ 15 w 21"/>
                    <a:gd name="T93" fmla="*/ 21 h 29"/>
                    <a:gd name="T94" fmla="*/ 15 w 21"/>
                    <a:gd name="T95" fmla="*/ 21 h 29"/>
                    <a:gd name="T96" fmla="*/ 15 w 21"/>
                    <a:gd name="T97" fmla="*/ 23 h 29"/>
                    <a:gd name="T98" fmla="*/ 17 w 21"/>
                    <a:gd name="T99" fmla="*/ 22 h 29"/>
                    <a:gd name="T100" fmla="*/ 18 w 21"/>
                    <a:gd name="T101" fmla="*/ 21 h 29"/>
                    <a:gd name="T102" fmla="*/ 19 w 21"/>
                    <a:gd name="T103" fmla="*/ 20 h 29"/>
                    <a:gd name="T104" fmla="*/ 20 w 21"/>
                    <a:gd name="T105" fmla="*/ 20 h 29"/>
                    <a:gd name="T106" fmla="*/ 19 w 21"/>
                    <a:gd name="T107" fmla="*/ 19 h 29"/>
                    <a:gd name="T108" fmla="*/ 19 w 21"/>
                    <a:gd name="T109" fmla="*/ 19 h 29"/>
                    <a:gd name="T110" fmla="*/ 19 w 21"/>
                    <a:gd name="T111" fmla="*/ 18 h 29"/>
                    <a:gd name="T112" fmla="*/ 18 w 21"/>
                    <a:gd name="T113" fmla="*/ 17 h 29"/>
                    <a:gd name="T114" fmla="*/ 17 w 21"/>
                    <a:gd name="T115" fmla="*/ 15 h 29"/>
                    <a:gd name="T116" fmla="*/ 17 w 21"/>
                    <a:gd name="T117" fmla="*/ 14 h 29"/>
                    <a:gd name="T118" fmla="*/ 19 w 21"/>
                    <a:gd name="T119" fmla="*/ 14 h 29"/>
                    <a:gd name="T120" fmla="*/ 18 w 21"/>
                    <a:gd name="T121" fmla="*/ 13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1" h="29">
                      <a:moveTo>
                        <a:pt x="21" y="11"/>
                      </a:move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1"/>
                        <a:pt x="18" y="11"/>
                        <a:pt x="18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1" y="11"/>
                        <a:pt x="21" y="11"/>
                      </a:cubicBezTo>
                      <a:cubicBezTo>
                        <a:pt x="21" y="11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18" y="10"/>
                        <a:pt x="18" y="10"/>
                      </a:cubicBezTo>
                      <a:cubicBezTo>
                        <a:pt x="18" y="10"/>
                        <a:pt x="18" y="10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8" y="11"/>
                      </a:cubicBezTo>
                      <a:cubicBezTo>
                        <a:pt x="18" y="11"/>
                        <a:pt x="18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8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20" y="9"/>
                        <a:pt x="20" y="9"/>
                      </a:cubicBezTo>
                      <a:cubicBezTo>
                        <a:pt x="20" y="9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9" y="8"/>
                        <a:pt x="18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8" y="8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8" y="9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8" y="7"/>
                        <a:pt x="19" y="7"/>
                      </a:cubicBezTo>
                      <a:cubicBezTo>
                        <a:pt x="19" y="7"/>
                        <a:pt x="19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7"/>
                        <a:pt x="17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7"/>
                        <a:pt x="17" y="6"/>
                        <a:pt x="17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9" y="6"/>
                        <a:pt x="19" y="6"/>
                      </a:cubicBezTo>
                      <a:cubicBezTo>
                        <a:pt x="19" y="6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6" y="4"/>
                        <a:pt x="16" y="4"/>
                      </a:cubicBezTo>
                      <a:cubicBezTo>
                        <a:pt x="16" y="4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5" y="5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3" y="5"/>
                      </a:cubicBezTo>
                      <a:cubicBezTo>
                        <a:pt x="13" y="5"/>
                        <a:pt x="13" y="5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5" y="4"/>
                      </a:cubicBezTo>
                      <a:cubicBezTo>
                        <a:pt x="15" y="4"/>
                        <a:pt x="15" y="4"/>
                        <a:pt x="15" y="3"/>
                      </a:cubicBezTo>
                      <a:cubicBezTo>
                        <a:pt x="15" y="3"/>
                        <a:pt x="15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4"/>
                        <a:pt x="10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5" y="6"/>
                        <a:pt x="5" y="6"/>
                      </a:cubicBezTo>
                      <a:cubicBezTo>
                        <a:pt x="5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4"/>
                        <a:pt x="9" y="4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1"/>
                        <a:pt x="12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1" y="0"/>
                        <a:pt x="11" y="1"/>
                        <a:pt x="11" y="1"/>
                      </a:cubicBezTo>
                      <a:cubicBezTo>
                        <a:pt x="11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0"/>
                        <a:pt x="8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1" y="8"/>
                        <a:pt x="11" y="8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1" y="10"/>
                        <a:pt x="11" y="10"/>
                      </a:cubicBezTo>
                      <a:cubicBezTo>
                        <a:pt x="11" y="10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2" y="10"/>
                        <a:pt x="12" y="10"/>
                      </a:cubicBezTo>
                      <a:cubicBezTo>
                        <a:pt x="12" y="10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0" y="12"/>
                        <a:pt x="10" y="12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1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1" y="14"/>
                        <a:pt x="11" y="14"/>
                      </a:cubicBezTo>
                      <a:cubicBezTo>
                        <a:pt x="11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1" y="15"/>
                        <a:pt x="11" y="16"/>
                      </a:cubicBezTo>
                      <a:cubicBezTo>
                        <a:pt x="11" y="16"/>
                        <a:pt x="11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6"/>
                        <a:pt x="12" y="16"/>
                      </a:cubicBezTo>
                      <a:cubicBezTo>
                        <a:pt x="12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18"/>
                        <a:pt x="10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2" y="18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1" y="19"/>
                        <a:pt x="11" y="19"/>
                        <a:pt x="11" y="18"/>
                      </a:cubicBezTo>
                      <a:cubicBezTo>
                        <a:pt x="11" y="18"/>
                        <a:pt x="10" y="18"/>
                        <a:pt x="10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18"/>
                        <a:pt x="9" y="18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7" y="18"/>
                        <a:pt x="7" y="18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1"/>
                        <a:pt x="0" y="21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1"/>
                        <a:pt x="3" y="21"/>
                      </a:cubicBezTo>
                      <a:cubicBezTo>
                        <a:pt x="3" y="21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1"/>
                        <a:pt x="4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4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6" y="27"/>
                        <a:pt x="6" y="27"/>
                      </a:cubicBezTo>
                      <a:cubicBezTo>
                        <a:pt x="6" y="27"/>
                        <a:pt x="6" y="27"/>
                        <a:pt x="6" y="27"/>
                      </a:cubicBezTo>
                      <a:cubicBezTo>
                        <a:pt x="6" y="27"/>
                        <a:pt x="5" y="27"/>
                        <a:pt x="5" y="27"/>
                      </a:cubicBezTo>
                      <a:cubicBezTo>
                        <a:pt x="5" y="27"/>
                        <a:pt x="6" y="27"/>
                        <a:pt x="6" y="28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6" y="28"/>
                        <a:pt x="7" y="29"/>
                        <a:pt x="7" y="29"/>
                      </a:cubicBezTo>
                      <a:cubicBezTo>
                        <a:pt x="7" y="29"/>
                        <a:pt x="7" y="29"/>
                        <a:pt x="7" y="29"/>
                      </a:cubicBezTo>
                      <a:cubicBezTo>
                        <a:pt x="7" y="29"/>
                        <a:pt x="7" y="29"/>
                        <a:pt x="7" y="29"/>
                      </a:cubicBezTo>
                      <a:cubicBezTo>
                        <a:pt x="7" y="29"/>
                        <a:pt x="7" y="29"/>
                        <a:pt x="7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8" y="29"/>
                        <a:pt x="8" y="29"/>
                        <a:pt x="9" y="29"/>
                      </a:cubicBezTo>
                      <a:cubicBezTo>
                        <a:pt x="9" y="29"/>
                        <a:pt x="9" y="29"/>
                        <a:pt x="9" y="28"/>
                      </a:cubicBezTo>
                      <a:cubicBezTo>
                        <a:pt x="9" y="28"/>
                        <a:pt x="9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9" y="28"/>
                        <a:pt x="9" y="28"/>
                      </a:cubicBezTo>
                      <a:cubicBezTo>
                        <a:pt x="9" y="28"/>
                        <a:pt x="9" y="27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9" y="26"/>
                        <a:pt x="9" y="26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6"/>
                        <a:pt x="9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9" y="26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1" y="28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3" y="26"/>
                        <a:pt x="13" y="26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13" y="26"/>
                        <a:pt x="13" y="26"/>
                        <a:pt x="13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3" y="24"/>
                        <a:pt x="13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3" y="24"/>
                        <a:pt x="13" y="24"/>
                        <a:pt x="13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2" y="22"/>
                        <a:pt x="12" y="22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4" y="21"/>
                        <a:pt x="14" y="21"/>
                        <a:pt x="14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9"/>
                        <a:pt x="15" y="19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5" y="20"/>
                        <a:pt x="16" y="20"/>
                        <a:pt x="16" y="20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5" y="20"/>
                        <a:pt x="15" y="20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7" y="21"/>
                      </a:cubicBezTo>
                      <a:cubicBezTo>
                        <a:pt x="17" y="21"/>
                        <a:pt x="17" y="20"/>
                        <a:pt x="17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7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5" y="22"/>
                        <a:pt x="15" y="22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5" y="22"/>
                        <a:pt x="15" y="22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1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8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8" y="21"/>
                        <a:pt x="18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19"/>
                        <a:pt x="21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6"/>
                        <a:pt x="19" y="16"/>
                      </a:cubicBezTo>
                      <a:cubicBezTo>
                        <a:pt x="19" y="16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8" y="17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8" y="17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7" y="16"/>
                      </a:cubicBezTo>
                      <a:cubicBezTo>
                        <a:pt x="17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5"/>
                      </a:cubicBezTo>
                      <a:cubicBezTo>
                        <a:pt x="18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7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9" y="13"/>
                        <a:pt x="19" y="13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3"/>
                      </a:cubicBezTo>
                      <a:cubicBezTo>
                        <a:pt x="20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9" y="13"/>
                      </a:cubicBezTo>
                      <a:cubicBezTo>
                        <a:pt x="19" y="13"/>
                        <a:pt x="19" y="13"/>
                        <a:pt x="19" y="12"/>
                      </a:cubicBezTo>
                      <a:cubicBezTo>
                        <a:pt x="19" y="12"/>
                        <a:pt x="19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1" y="13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0" name="Freeform 235">
                  <a:extLst>
                    <a:ext uri="{FF2B5EF4-FFF2-40B4-BE49-F238E27FC236}">
                      <a16:creationId xmlns:a16="http://schemas.microsoft.com/office/drawing/2014/main" id="{62E7B482-9537-894D-9C5A-62FC4F6235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8" y="2437"/>
                  <a:ext cx="22" cy="15"/>
                </a:xfrm>
                <a:custGeom>
                  <a:avLst/>
                  <a:gdLst>
                    <a:gd name="T0" fmla="*/ 11 w 12"/>
                    <a:gd name="T1" fmla="*/ 5 h 8"/>
                    <a:gd name="T2" fmla="*/ 10 w 12"/>
                    <a:gd name="T3" fmla="*/ 5 h 8"/>
                    <a:gd name="T4" fmla="*/ 9 w 12"/>
                    <a:gd name="T5" fmla="*/ 5 h 8"/>
                    <a:gd name="T6" fmla="*/ 9 w 12"/>
                    <a:gd name="T7" fmla="*/ 5 h 8"/>
                    <a:gd name="T8" fmla="*/ 8 w 12"/>
                    <a:gd name="T9" fmla="*/ 5 h 8"/>
                    <a:gd name="T10" fmla="*/ 8 w 12"/>
                    <a:gd name="T11" fmla="*/ 5 h 8"/>
                    <a:gd name="T12" fmla="*/ 7 w 12"/>
                    <a:gd name="T13" fmla="*/ 5 h 8"/>
                    <a:gd name="T14" fmla="*/ 7 w 12"/>
                    <a:gd name="T15" fmla="*/ 5 h 8"/>
                    <a:gd name="T16" fmla="*/ 7 w 12"/>
                    <a:gd name="T17" fmla="*/ 5 h 8"/>
                    <a:gd name="T18" fmla="*/ 6 w 12"/>
                    <a:gd name="T19" fmla="*/ 5 h 8"/>
                    <a:gd name="T20" fmla="*/ 6 w 12"/>
                    <a:gd name="T21" fmla="*/ 5 h 8"/>
                    <a:gd name="T22" fmla="*/ 5 w 12"/>
                    <a:gd name="T23" fmla="*/ 5 h 8"/>
                    <a:gd name="T24" fmla="*/ 4 w 12"/>
                    <a:gd name="T25" fmla="*/ 5 h 8"/>
                    <a:gd name="T26" fmla="*/ 4 w 12"/>
                    <a:gd name="T27" fmla="*/ 5 h 8"/>
                    <a:gd name="T28" fmla="*/ 4 w 12"/>
                    <a:gd name="T29" fmla="*/ 4 h 8"/>
                    <a:gd name="T30" fmla="*/ 4 w 12"/>
                    <a:gd name="T31" fmla="*/ 3 h 8"/>
                    <a:gd name="T32" fmla="*/ 3 w 12"/>
                    <a:gd name="T33" fmla="*/ 3 h 8"/>
                    <a:gd name="T34" fmla="*/ 4 w 12"/>
                    <a:gd name="T35" fmla="*/ 3 h 8"/>
                    <a:gd name="T36" fmla="*/ 4 w 12"/>
                    <a:gd name="T37" fmla="*/ 3 h 8"/>
                    <a:gd name="T38" fmla="*/ 5 w 12"/>
                    <a:gd name="T39" fmla="*/ 3 h 8"/>
                    <a:gd name="T40" fmla="*/ 5 w 12"/>
                    <a:gd name="T41" fmla="*/ 3 h 8"/>
                    <a:gd name="T42" fmla="*/ 4 w 12"/>
                    <a:gd name="T43" fmla="*/ 2 h 8"/>
                    <a:gd name="T44" fmla="*/ 3 w 12"/>
                    <a:gd name="T45" fmla="*/ 2 h 8"/>
                    <a:gd name="T46" fmla="*/ 4 w 12"/>
                    <a:gd name="T47" fmla="*/ 1 h 8"/>
                    <a:gd name="T48" fmla="*/ 2 w 12"/>
                    <a:gd name="T49" fmla="*/ 0 h 8"/>
                    <a:gd name="T50" fmla="*/ 2 w 12"/>
                    <a:gd name="T51" fmla="*/ 0 h 8"/>
                    <a:gd name="T52" fmla="*/ 1 w 12"/>
                    <a:gd name="T53" fmla="*/ 1 h 8"/>
                    <a:gd name="T54" fmla="*/ 1 w 12"/>
                    <a:gd name="T55" fmla="*/ 2 h 8"/>
                    <a:gd name="T56" fmla="*/ 2 w 12"/>
                    <a:gd name="T57" fmla="*/ 2 h 8"/>
                    <a:gd name="T58" fmla="*/ 2 w 12"/>
                    <a:gd name="T59" fmla="*/ 2 h 8"/>
                    <a:gd name="T60" fmla="*/ 3 w 12"/>
                    <a:gd name="T61" fmla="*/ 3 h 8"/>
                    <a:gd name="T62" fmla="*/ 2 w 12"/>
                    <a:gd name="T63" fmla="*/ 3 h 8"/>
                    <a:gd name="T64" fmla="*/ 1 w 12"/>
                    <a:gd name="T65" fmla="*/ 4 h 8"/>
                    <a:gd name="T66" fmla="*/ 0 w 12"/>
                    <a:gd name="T67" fmla="*/ 5 h 8"/>
                    <a:gd name="T68" fmla="*/ 1 w 12"/>
                    <a:gd name="T69" fmla="*/ 6 h 8"/>
                    <a:gd name="T70" fmla="*/ 1 w 12"/>
                    <a:gd name="T71" fmla="*/ 6 h 8"/>
                    <a:gd name="T72" fmla="*/ 2 w 12"/>
                    <a:gd name="T73" fmla="*/ 6 h 8"/>
                    <a:gd name="T74" fmla="*/ 3 w 12"/>
                    <a:gd name="T75" fmla="*/ 6 h 8"/>
                    <a:gd name="T76" fmla="*/ 2 w 12"/>
                    <a:gd name="T77" fmla="*/ 7 h 8"/>
                    <a:gd name="T78" fmla="*/ 3 w 12"/>
                    <a:gd name="T79" fmla="*/ 7 h 8"/>
                    <a:gd name="T80" fmla="*/ 4 w 12"/>
                    <a:gd name="T81" fmla="*/ 7 h 8"/>
                    <a:gd name="T82" fmla="*/ 4 w 12"/>
                    <a:gd name="T83" fmla="*/ 7 h 8"/>
                    <a:gd name="T84" fmla="*/ 5 w 12"/>
                    <a:gd name="T85" fmla="*/ 7 h 8"/>
                    <a:gd name="T86" fmla="*/ 5 w 12"/>
                    <a:gd name="T87" fmla="*/ 7 h 8"/>
                    <a:gd name="T88" fmla="*/ 6 w 12"/>
                    <a:gd name="T89" fmla="*/ 8 h 8"/>
                    <a:gd name="T90" fmla="*/ 7 w 12"/>
                    <a:gd name="T91" fmla="*/ 7 h 8"/>
                    <a:gd name="T92" fmla="*/ 7 w 12"/>
                    <a:gd name="T93" fmla="*/ 8 h 8"/>
                    <a:gd name="T94" fmla="*/ 8 w 12"/>
                    <a:gd name="T95" fmla="*/ 8 h 8"/>
                    <a:gd name="T96" fmla="*/ 9 w 12"/>
                    <a:gd name="T97" fmla="*/ 8 h 8"/>
                    <a:gd name="T98" fmla="*/ 11 w 12"/>
                    <a:gd name="T99" fmla="*/ 8 h 8"/>
                    <a:gd name="T100" fmla="*/ 10 w 12"/>
                    <a:gd name="T101" fmla="*/ 7 h 8"/>
                    <a:gd name="T102" fmla="*/ 10 w 12"/>
                    <a:gd name="T103" fmla="*/ 7 h 8"/>
                    <a:gd name="T104" fmla="*/ 11 w 12"/>
                    <a:gd name="T10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2" h="8">
                      <a:moveTo>
                        <a:pt x="12" y="6"/>
                      </a:move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4" y="4"/>
                        <a:pt x="4" y="4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7"/>
                      </a:cubicBezTo>
                      <a:cubicBezTo>
                        <a:pt x="6" y="7"/>
                        <a:pt x="6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1" y="8"/>
                        <a:pt x="11" y="8"/>
                      </a:cubicBezTo>
                      <a:cubicBezTo>
                        <a:pt x="11" y="8"/>
                        <a:pt x="11" y="7"/>
                        <a:pt x="11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1" name="Freeform 236">
                  <a:extLst>
                    <a:ext uri="{FF2B5EF4-FFF2-40B4-BE49-F238E27FC236}">
                      <a16:creationId xmlns:a16="http://schemas.microsoft.com/office/drawing/2014/main" id="{C712451D-EB19-5A4F-A781-4FBA07F1CD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" y="2436"/>
                  <a:ext cx="25" cy="12"/>
                </a:xfrm>
                <a:custGeom>
                  <a:avLst/>
                  <a:gdLst>
                    <a:gd name="T0" fmla="*/ 0 w 14"/>
                    <a:gd name="T1" fmla="*/ 7 h 7"/>
                    <a:gd name="T2" fmla="*/ 0 w 14"/>
                    <a:gd name="T3" fmla="*/ 7 h 7"/>
                    <a:gd name="T4" fmla="*/ 1 w 14"/>
                    <a:gd name="T5" fmla="*/ 7 h 7"/>
                    <a:gd name="T6" fmla="*/ 1 w 14"/>
                    <a:gd name="T7" fmla="*/ 7 h 7"/>
                    <a:gd name="T8" fmla="*/ 2 w 14"/>
                    <a:gd name="T9" fmla="*/ 7 h 7"/>
                    <a:gd name="T10" fmla="*/ 2 w 14"/>
                    <a:gd name="T11" fmla="*/ 7 h 7"/>
                    <a:gd name="T12" fmla="*/ 2 w 14"/>
                    <a:gd name="T13" fmla="*/ 7 h 7"/>
                    <a:gd name="T14" fmla="*/ 2 w 14"/>
                    <a:gd name="T15" fmla="*/ 7 h 7"/>
                    <a:gd name="T16" fmla="*/ 3 w 14"/>
                    <a:gd name="T17" fmla="*/ 7 h 7"/>
                    <a:gd name="T18" fmla="*/ 5 w 14"/>
                    <a:gd name="T19" fmla="*/ 6 h 7"/>
                    <a:gd name="T20" fmla="*/ 5 w 14"/>
                    <a:gd name="T21" fmla="*/ 6 h 7"/>
                    <a:gd name="T22" fmla="*/ 6 w 14"/>
                    <a:gd name="T23" fmla="*/ 6 h 7"/>
                    <a:gd name="T24" fmla="*/ 6 w 14"/>
                    <a:gd name="T25" fmla="*/ 6 h 7"/>
                    <a:gd name="T26" fmla="*/ 7 w 14"/>
                    <a:gd name="T27" fmla="*/ 6 h 7"/>
                    <a:gd name="T28" fmla="*/ 7 w 14"/>
                    <a:gd name="T29" fmla="*/ 5 h 7"/>
                    <a:gd name="T30" fmla="*/ 8 w 14"/>
                    <a:gd name="T31" fmla="*/ 5 h 7"/>
                    <a:gd name="T32" fmla="*/ 9 w 14"/>
                    <a:gd name="T33" fmla="*/ 5 h 7"/>
                    <a:gd name="T34" fmla="*/ 11 w 14"/>
                    <a:gd name="T35" fmla="*/ 5 h 7"/>
                    <a:gd name="T36" fmla="*/ 12 w 14"/>
                    <a:gd name="T37" fmla="*/ 4 h 7"/>
                    <a:gd name="T38" fmla="*/ 12 w 14"/>
                    <a:gd name="T39" fmla="*/ 4 h 7"/>
                    <a:gd name="T40" fmla="*/ 13 w 14"/>
                    <a:gd name="T41" fmla="*/ 4 h 7"/>
                    <a:gd name="T42" fmla="*/ 14 w 14"/>
                    <a:gd name="T43" fmla="*/ 3 h 7"/>
                    <a:gd name="T44" fmla="*/ 14 w 14"/>
                    <a:gd name="T45" fmla="*/ 2 h 7"/>
                    <a:gd name="T46" fmla="*/ 13 w 14"/>
                    <a:gd name="T47" fmla="*/ 2 h 7"/>
                    <a:gd name="T48" fmla="*/ 12 w 14"/>
                    <a:gd name="T49" fmla="*/ 2 h 7"/>
                    <a:gd name="T50" fmla="*/ 12 w 14"/>
                    <a:gd name="T51" fmla="*/ 2 h 7"/>
                    <a:gd name="T52" fmla="*/ 12 w 14"/>
                    <a:gd name="T53" fmla="*/ 2 h 7"/>
                    <a:gd name="T54" fmla="*/ 12 w 14"/>
                    <a:gd name="T55" fmla="*/ 2 h 7"/>
                    <a:gd name="T56" fmla="*/ 12 w 14"/>
                    <a:gd name="T57" fmla="*/ 2 h 7"/>
                    <a:gd name="T58" fmla="*/ 12 w 14"/>
                    <a:gd name="T59" fmla="*/ 1 h 7"/>
                    <a:gd name="T60" fmla="*/ 11 w 14"/>
                    <a:gd name="T61" fmla="*/ 1 h 7"/>
                    <a:gd name="T62" fmla="*/ 11 w 14"/>
                    <a:gd name="T63" fmla="*/ 1 h 7"/>
                    <a:gd name="T64" fmla="*/ 9 w 14"/>
                    <a:gd name="T65" fmla="*/ 1 h 7"/>
                    <a:gd name="T66" fmla="*/ 9 w 14"/>
                    <a:gd name="T67" fmla="*/ 1 h 7"/>
                    <a:gd name="T68" fmla="*/ 8 w 14"/>
                    <a:gd name="T69" fmla="*/ 0 h 7"/>
                    <a:gd name="T70" fmla="*/ 8 w 14"/>
                    <a:gd name="T71" fmla="*/ 1 h 7"/>
                    <a:gd name="T72" fmla="*/ 7 w 14"/>
                    <a:gd name="T73" fmla="*/ 2 h 7"/>
                    <a:gd name="T74" fmla="*/ 6 w 14"/>
                    <a:gd name="T75" fmla="*/ 2 h 7"/>
                    <a:gd name="T76" fmla="*/ 5 w 14"/>
                    <a:gd name="T77" fmla="*/ 3 h 7"/>
                    <a:gd name="T78" fmla="*/ 5 w 14"/>
                    <a:gd name="T79" fmla="*/ 3 h 7"/>
                    <a:gd name="T80" fmla="*/ 4 w 14"/>
                    <a:gd name="T81" fmla="*/ 3 h 7"/>
                    <a:gd name="T82" fmla="*/ 4 w 14"/>
                    <a:gd name="T83" fmla="*/ 3 h 7"/>
                    <a:gd name="T84" fmla="*/ 4 w 14"/>
                    <a:gd name="T85" fmla="*/ 3 h 7"/>
                    <a:gd name="T86" fmla="*/ 4 w 14"/>
                    <a:gd name="T87" fmla="*/ 3 h 7"/>
                    <a:gd name="T88" fmla="*/ 3 w 14"/>
                    <a:gd name="T89" fmla="*/ 3 h 7"/>
                    <a:gd name="T90" fmla="*/ 3 w 14"/>
                    <a:gd name="T91" fmla="*/ 3 h 7"/>
                    <a:gd name="T92" fmla="*/ 3 w 14"/>
                    <a:gd name="T93" fmla="*/ 4 h 7"/>
                    <a:gd name="T94" fmla="*/ 2 w 14"/>
                    <a:gd name="T95" fmla="*/ 4 h 7"/>
                    <a:gd name="T96" fmla="*/ 2 w 14"/>
                    <a:gd name="T97" fmla="*/ 4 h 7"/>
                    <a:gd name="T98" fmla="*/ 1 w 14"/>
                    <a:gd name="T99" fmla="*/ 4 h 7"/>
                    <a:gd name="T100" fmla="*/ 1 w 14"/>
                    <a:gd name="T101" fmla="*/ 4 h 7"/>
                    <a:gd name="T102" fmla="*/ 1 w 14"/>
                    <a:gd name="T103" fmla="*/ 4 h 7"/>
                    <a:gd name="T104" fmla="*/ 1 w 14"/>
                    <a:gd name="T105" fmla="*/ 4 h 7"/>
                    <a:gd name="T106" fmla="*/ 0 w 14"/>
                    <a:gd name="T107" fmla="*/ 5 h 7"/>
                    <a:gd name="T108" fmla="*/ 0 w 14"/>
                    <a:gd name="T109" fmla="*/ 5 h 7"/>
                    <a:gd name="T110" fmla="*/ 0 w 14"/>
                    <a:gd name="T111" fmla="*/ 5 h 7"/>
                    <a:gd name="T112" fmla="*/ 0 w 14"/>
                    <a:gd name="T113" fmla="*/ 5 h 7"/>
                    <a:gd name="T114" fmla="*/ 1 w 14"/>
                    <a:gd name="T115" fmla="*/ 5 h 7"/>
                    <a:gd name="T116" fmla="*/ 1 w 14"/>
                    <a:gd name="T117" fmla="*/ 5 h 7"/>
                    <a:gd name="T118" fmla="*/ 0 w 14"/>
                    <a:gd name="T119" fmla="*/ 6 h 7"/>
                    <a:gd name="T120" fmla="*/ 0 w 14"/>
                    <a:gd name="T121" fmla="*/ 7 h 7"/>
                    <a:gd name="T122" fmla="*/ 0 w 14"/>
                    <a:gd name="T12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" h="7">
                      <a:moveTo>
                        <a:pt x="0" y="7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4" y="7"/>
                        <a:pt x="4" y="7"/>
                      </a:cubicBezTo>
                      <a:cubicBezTo>
                        <a:pt x="4" y="6"/>
                        <a:pt x="4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5"/>
                      </a:cubicBezTo>
                      <a:cubicBezTo>
                        <a:pt x="7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4"/>
                        <a:pt x="11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2"/>
                      </a:cubicBezTo>
                      <a:cubicBezTo>
                        <a:pt x="14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0" y="1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2" name="Freeform 237">
                  <a:extLst>
                    <a:ext uri="{FF2B5EF4-FFF2-40B4-BE49-F238E27FC236}">
                      <a16:creationId xmlns:a16="http://schemas.microsoft.com/office/drawing/2014/main" id="{0E814C2F-7169-BD40-B824-85A1D9492A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6" y="2437"/>
                  <a:ext cx="11" cy="7"/>
                </a:xfrm>
                <a:custGeom>
                  <a:avLst/>
                  <a:gdLst>
                    <a:gd name="T0" fmla="*/ 3 w 6"/>
                    <a:gd name="T1" fmla="*/ 2 h 4"/>
                    <a:gd name="T2" fmla="*/ 3 w 6"/>
                    <a:gd name="T3" fmla="*/ 1 h 4"/>
                    <a:gd name="T4" fmla="*/ 3 w 6"/>
                    <a:gd name="T5" fmla="*/ 0 h 4"/>
                    <a:gd name="T6" fmla="*/ 3 w 6"/>
                    <a:gd name="T7" fmla="*/ 0 h 4"/>
                    <a:gd name="T8" fmla="*/ 3 w 6"/>
                    <a:gd name="T9" fmla="*/ 1 h 4"/>
                    <a:gd name="T10" fmla="*/ 2 w 6"/>
                    <a:gd name="T11" fmla="*/ 1 h 4"/>
                    <a:gd name="T12" fmla="*/ 2 w 6"/>
                    <a:gd name="T13" fmla="*/ 2 h 4"/>
                    <a:gd name="T14" fmla="*/ 1 w 6"/>
                    <a:gd name="T15" fmla="*/ 2 h 4"/>
                    <a:gd name="T16" fmla="*/ 1 w 6"/>
                    <a:gd name="T17" fmla="*/ 2 h 4"/>
                    <a:gd name="T18" fmla="*/ 1 w 6"/>
                    <a:gd name="T19" fmla="*/ 2 h 4"/>
                    <a:gd name="T20" fmla="*/ 0 w 6"/>
                    <a:gd name="T21" fmla="*/ 2 h 4"/>
                    <a:gd name="T22" fmla="*/ 1 w 6"/>
                    <a:gd name="T23" fmla="*/ 2 h 4"/>
                    <a:gd name="T24" fmla="*/ 1 w 6"/>
                    <a:gd name="T25" fmla="*/ 2 h 4"/>
                    <a:gd name="T26" fmla="*/ 2 w 6"/>
                    <a:gd name="T27" fmla="*/ 2 h 4"/>
                    <a:gd name="T28" fmla="*/ 3 w 6"/>
                    <a:gd name="T29" fmla="*/ 2 h 4"/>
                    <a:gd name="T30" fmla="*/ 3 w 6"/>
                    <a:gd name="T31" fmla="*/ 2 h 4"/>
                    <a:gd name="T32" fmla="*/ 2 w 6"/>
                    <a:gd name="T33" fmla="*/ 2 h 4"/>
                    <a:gd name="T34" fmla="*/ 1 w 6"/>
                    <a:gd name="T35" fmla="*/ 3 h 4"/>
                    <a:gd name="T36" fmla="*/ 1 w 6"/>
                    <a:gd name="T37" fmla="*/ 3 h 4"/>
                    <a:gd name="T38" fmla="*/ 1 w 6"/>
                    <a:gd name="T39" fmla="*/ 3 h 4"/>
                    <a:gd name="T40" fmla="*/ 1 w 6"/>
                    <a:gd name="T41" fmla="*/ 3 h 4"/>
                    <a:gd name="T42" fmla="*/ 0 w 6"/>
                    <a:gd name="T43" fmla="*/ 3 h 4"/>
                    <a:gd name="T44" fmla="*/ 1 w 6"/>
                    <a:gd name="T45" fmla="*/ 4 h 4"/>
                    <a:gd name="T46" fmla="*/ 1 w 6"/>
                    <a:gd name="T47" fmla="*/ 4 h 4"/>
                    <a:gd name="T48" fmla="*/ 2 w 6"/>
                    <a:gd name="T49" fmla="*/ 4 h 4"/>
                    <a:gd name="T50" fmla="*/ 2 w 6"/>
                    <a:gd name="T51" fmla="*/ 4 h 4"/>
                    <a:gd name="T52" fmla="*/ 3 w 6"/>
                    <a:gd name="T53" fmla="*/ 4 h 4"/>
                    <a:gd name="T54" fmla="*/ 3 w 6"/>
                    <a:gd name="T55" fmla="*/ 3 h 4"/>
                    <a:gd name="T56" fmla="*/ 4 w 6"/>
                    <a:gd name="T57" fmla="*/ 3 h 4"/>
                    <a:gd name="T58" fmla="*/ 4 w 6"/>
                    <a:gd name="T59" fmla="*/ 3 h 4"/>
                    <a:gd name="T60" fmla="*/ 4 w 6"/>
                    <a:gd name="T61" fmla="*/ 3 h 4"/>
                    <a:gd name="T62" fmla="*/ 5 w 6"/>
                    <a:gd name="T63" fmla="*/ 3 h 4"/>
                    <a:gd name="T64" fmla="*/ 5 w 6"/>
                    <a:gd name="T65" fmla="*/ 3 h 4"/>
                    <a:gd name="T66" fmla="*/ 5 w 6"/>
                    <a:gd name="T67" fmla="*/ 2 h 4"/>
                    <a:gd name="T68" fmla="*/ 5 w 6"/>
                    <a:gd name="T69" fmla="*/ 2 h 4"/>
                    <a:gd name="T70" fmla="*/ 5 w 6"/>
                    <a:gd name="T71" fmla="*/ 2 h 4"/>
                    <a:gd name="T72" fmla="*/ 6 w 6"/>
                    <a:gd name="T73" fmla="*/ 2 h 4"/>
                    <a:gd name="T74" fmla="*/ 6 w 6"/>
                    <a:gd name="T75" fmla="*/ 1 h 4"/>
                    <a:gd name="T76" fmla="*/ 6 w 6"/>
                    <a:gd name="T77" fmla="*/ 1 h 4"/>
                    <a:gd name="T78" fmla="*/ 6 w 6"/>
                    <a:gd name="T79" fmla="*/ 1 h 4"/>
                    <a:gd name="T80" fmla="*/ 5 w 6"/>
                    <a:gd name="T81" fmla="*/ 0 h 4"/>
                    <a:gd name="T82" fmla="*/ 5 w 6"/>
                    <a:gd name="T83" fmla="*/ 0 h 4"/>
                    <a:gd name="T84" fmla="*/ 5 w 6"/>
                    <a:gd name="T85" fmla="*/ 0 h 4"/>
                    <a:gd name="T86" fmla="*/ 4 w 6"/>
                    <a:gd name="T87" fmla="*/ 0 h 4"/>
                    <a:gd name="T88" fmla="*/ 4 w 6"/>
                    <a:gd name="T89" fmla="*/ 1 h 4"/>
                    <a:gd name="T90" fmla="*/ 4 w 6"/>
                    <a:gd name="T91" fmla="*/ 1 h 4"/>
                    <a:gd name="T92" fmla="*/ 4 w 6"/>
                    <a:gd name="T93" fmla="*/ 1 h 4"/>
                    <a:gd name="T94" fmla="*/ 3 w 6"/>
                    <a:gd name="T9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6" h="4">
                      <a:moveTo>
                        <a:pt x="3" y="2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3" name="Freeform 238">
                  <a:extLst>
                    <a:ext uri="{FF2B5EF4-FFF2-40B4-BE49-F238E27FC236}">
                      <a16:creationId xmlns:a16="http://schemas.microsoft.com/office/drawing/2014/main" id="{E7AB8978-4E76-3646-B834-841B6CD054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3" y="2477"/>
                  <a:ext cx="5" cy="3"/>
                </a:xfrm>
                <a:custGeom>
                  <a:avLst/>
                  <a:gdLst>
                    <a:gd name="T0" fmla="*/ 1 w 3"/>
                    <a:gd name="T1" fmla="*/ 2 h 2"/>
                    <a:gd name="T2" fmla="*/ 1 w 3"/>
                    <a:gd name="T3" fmla="*/ 2 h 2"/>
                    <a:gd name="T4" fmla="*/ 1 w 3"/>
                    <a:gd name="T5" fmla="*/ 2 h 2"/>
                    <a:gd name="T6" fmla="*/ 1 w 3"/>
                    <a:gd name="T7" fmla="*/ 2 h 2"/>
                    <a:gd name="T8" fmla="*/ 1 w 3"/>
                    <a:gd name="T9" fmla="*/ 2 h 2"/>
                    <a:gd name="T10" fmla="*/ 1 w 3"/>
                    <a:gd name="T11" fmla="*/ 2 h 2"/>
                    <a:gd name="T12" fmla="*/ 2 w 3"/>
                    <a:gd name="T13" fmla="*/ 1 h 2"/>
                    <a:gd name="T14" fmla="*/ 2 w 3"/>
                    <a:gd name="T15" fmla="*/ 1 h 2"/>
                    <a:gd name="T16" fmla="*/ 2 w 3"/>
                    <a:gd name="T17" fmla="*/ 1 h 2"/>
                    <a:gd name="T18" fmla="*/ 3 w 3"/>
                    <a:gd name="T19" fmla="*/ 0 h 2"/>
                    <a:gd name="T20" fmla="*/ 2 w 3"/>
                    <a:gd name="T21" fmla="*/ 0 h 2"/>
                    <a:gd name="T22" fmla="*/ 2 w 3"/>
                    <a:gd name="T23" fmla="*/ 0 h 2"/>
                    <a:gd name="T24" fmla="*/ 2 w 3"/>
                    <a:gd name="T25" fmla="*/ 0 h 2"/>
                    <a:gd name="T26" fmla="*/ 2 w 3"/>
                    <a:gd name="T27" fmla="*/ 0 h 2"/>
                    <a:gd name="T28" fmla="*/ 1 w 3"/>
                    <a:gd name="T29" fmla="*/ 0 h 2"/>
                    <a:gd name="T30" fmla="*/ 1 w 3"/>
                    <a:gd name="T31" fmla="*/ 0 h 2"/>
                    <a:gd name="T32" fmla="*/ 1 w 3"/>
                    <a:gd name="T33" fmla="*/ 0 h 2"/>
                    <a:gd name="T34" fmla="*/ 1 w 3"/>
                    <a:gd name="T35" fmla="*/ 0 h 2"/>
                    <a:gd name="T36" fmla="*/ 1 w 3"/>
                    <a:gd name="T37" fmla="*/ 0 h 2"/>
                    <a:gd name="T38" fmla="*/ 0 w 3"/>
                    <a:gd name="T39" fmla="*/ 1 h 2"/>
                    <a:gd name="T40" fmla="*/ 0 w 3"/>
                    <a:gd name="T41" fmla="*/ 1 h 2"/>
                    <a:gd name="T42" fmla="*/ 0 w 3"/>
                    <a:gd name="T43" fmla="*/ 1 h 2"/>
                    <a:gd name="T44" fmla="*/ 0 w 3"/>
                    <a:gd name="T45" fmla="*/ 2 h 2"/>
                    <a:gd name="T46" fmla="*/ 0 w 3"/>
                    <a:gd name="T47" fmla="*/ 2 h 2"/>
                    <a:gd name="T48" fmla="*/ 1 w 3"/>
                    <a:gd name="T4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4" name="Freeform 239">
                  <a:extLst>
                    <a:ext uri="{FF2B5EF4-FFF2-40B4-BE49-F238E27FC236}">
                      <a16:creationId xmlns:a16="http://schemas.microsoft.com/office/drawing/2014/main" id="{7638B0DC-E903-B84C-B29D-4AE32CFD69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1" y="2482"/>
                  <a:ext cx="12" cy="11"/>
                </a:xfrm>
                <a:custGeom>
                  <a:avLst/>
                  <a:gdLst>
                    <a:gd name="T0" fmla="*/ 5 w 7"/>
                    <a:gd name="T1" fmla="*/ 5 h 6"/>
                    <a:gd name="T2" fmla="*/ 5 w 7"/>
                    <a:gd name="T3" fmla="*/ 6 h 6"/>
                    <a:gd name="T4" fmla="*/ 6 w 7"/>
                    <a:gd name="T5" fmla="*/ 6 h 6"/>
                    <a:gd name="T6" fmla="*/ 7 w 7"/>
                    <a:gd name="T7" fmla="*/ 6 h 6"/>
                    <a:gd name="T8" fmla="*/ 7 w 7"/>
                    <a:gd name="T9" fmla="*/ 6 h 6"/>
                    <a:gd name="T10" fmla="*/ 7 w 7"/>
                    <a:gd name="T11" fmla="*/ 5 h 6"/>
                    <a:gd name="T12" fmla="*/ 7 w 7"/>
                    <a:gd name="T13" fmla="*/ 5 h 6"/>
                    <a:gd name="T14" fmla="*/ 7 w 7"/>
                    <a:gd name="T15" fmla="*/ 5 h 6"/>
                    <a:gd name="T16" fmla="*/ 7 w 7"/>
                    <a:gd name="T17" fmla="*/ 5 h 6"/>
                    <a:gd name="T18" fmla="*/ 6 w 7"/>
                    <a:gd name="T19" fmla="*/ 5 h 6"/>
                    <a:gd name="T20" fmla="*/ 6 w 7"/>
                    <a:gd name="T21" fmla="*/ 5 h 6"/>
                    <a:gd name="T22" fmla="*/ 6 w 7"/>
                    <a:gd name="T23" fmla="*/ 5 h 6"/>
                    <a:gd name="T24" fmla="*/ 7 w 7"/>
                    <a:gd name="T25" fmla="*/ 5 h 6"/>
                    <a:gd name="T26" fmla="*/ 7 w 7"/>
                    <a:gd name="T27" fmla="*/ 5 h 6"/>
                    <a:gd name="T28" fmla="*/ 7 w 7"/>
                    <a:gd name="T29" fmla="*/ 4 h 6"/>
                    <a:gd name="T30" fmla="*/ 7 w 7"/>
                    <a:gd name="T31" fmla="*/ 3 h 6"/>
                    <a:gd name="T32" fmla="*/ 7 w 7"/>
                    <a:gd name="T33" fmla="*/ 3 h 6"/>
                    <a:gd name="T34" fmla="*/ 7 w 7"/>
                    <a:gd name="T35" fmla="*/ 2 h 6"/>
                    <a:gd name="T36" fmla="*/ 6 w 7"/>
                    <a:gd name="T37" fmla="*/ 2 h 6"/>
                    <a:gd name="T38" fmla="*/ 6 w 7"/>
                    <a:gd name="T39" fmla="*/ 2 h 6"/>
                    <a:gd name="T40" fmla="*/ 6 w 7"/>
                    <a:gd name="T41" fmla="*/ 1 h 6"/>
                    <a:gd name="T42" fmla="*/ 6 w 7"/>
                    <a:gd name="T43" fmla="*/ 1 h 6"/>
                    <a:gd name="T44" fmla="*/ 6 w 7"/>
                    <a:gd name="T45" fmla="*/ 1 h 6"/>
                    <a:gd name="T46" fmla="*/ 6 w 7"/>
                    <a:gd name="T47" fmla="*/ 1 h 6"/>
                    <a:gd name="T48" fmla="*/ 6 w 7"/>
                    <a:gd name="T49" fmla="*/ 0 h 6"/>
                    <a:gd name="T50" fmla="*/ 6 w 7"/>
                    <a:gd name="T51" fmla="*/ 0 h 6"/>
                    <a:gd name="T52" fmla="*/ 6 w 7"/>
                    <a:gd name="T53" fmla="*/ 0 h 6"/>
                    <a:gd name="T54" fmla="*/ 5 w 7"/>
                    <a:gd name="T55" fmla="*/ 0 h 6"/>
                    <a:gd name="T56" fmla="*/ 4 w 7"/>
                    <a:gd name="T57" fmla="*/ 2 h 6"/>
                    <a:gd name="T58" fmla="*/ 3 w 7"/>
                    <a:gd name="T59" fmla="*/ 2 h 6"/>
                    <a:gd name="T60" fmla="*/ 2 w 7"/>
                    <a:gd name="T61" fmla="*/ 3 h 6"/>
                    <a:gd name="T62" fmla="*/ 1 w 7"/>
                    <a:gd name="T63" fmla="*/ 4 h 6"/>
                    <a:gd name="T64" fmla="*/ 0 w 7"/>
                    <a:gd name="T65" fmla="*/ 4 h 6"/>
                    <a:gd name="T66" fmla="*/ 0 w 7"/>
                    <a:gd name="T67" fmla="*/ 5 h 6"/>
                    <a:gd name="T68" fmla="*/ 0 w 7"/>
                    <a:gd name="T69" fmla="*/ 5 h 6"/>
                    <a:gd name="T70" fmla="*/ 0 w 7"/>
                    <a:gd name="T71" fmla="*/ 5 h 6"/>
                    <a:gd name="T72" fmla="*/ 1 w 7"/>
                    <a:gd name="T73" fmla="*/ 5 h 6"/>
                    <a:gd name="T74" fmla="*/ 1 w 7"/>
                    <a:gd name="T75" fmla="*/ 5 h 6"/>
                    <a:gd name="T76" fmla="*/ 1 w 7"/>
                    <a:gd name="T77" fmla="*/ 5 h 6"/>
                    <a:gd name="T78" fmla="*/ 2 w 7"/>
                    <a:gd name="T79" fmla="*/ 5 h 6"/>
                    <a:gd name="T80" fmla="*/ 1 w 7"/>
                    <a:gd name="T81" fmla="*/ 5 h 6"/>
                    <a:gd name="T82" fmla="*/ 1 w 7"/>
                    <a:gd name="T83" fmla="*/ 5 h 6"/>
                    <a:gd name="T84" fmla="*/ 1 w 7"/>
                    <a:gd name="T85" fmla="*/ 5 h 6"/>
                    <a:gd name="T86" fmla="*/ 1 w 7"/>
                    <a:gd name="T87" fmla="*/ 6 h 6"/>
                    <a:gd name="T88" fmla="*/ 1 w 7"/>
                    <a:gd name="T89" fmla="*/ 6 h 6"/>
                    <a:gd name="T90" fmla="*/ 1 w 7"/>
                    <a:gd name="T91" fmla="*/ 6 h 6"/>
                    <a:gd name="T92" fmla="*/ 2 w 7"/>
                    <a:gd name="T93" fmla="*/ 6 h 6"/>
                    <a:gd name="T94" fmla="*/ 2 w 7"/>
                    <a:gd name="T95" fmla="*/ 6 h 6"/>
                    <a:gd name="T96" fmla="*/ 3 w 7"/>
                    <a:gd name="T97" fmla="*/ 5 h 6"/>
                    <a:gd name="T98" fmla="*/ 4 w 7"/>
                    <a:gd name="T99" fmla="*/ 5 h 6"/>
                    <a:gd name="T100" fmla="*/ 5 w 7"/>
                    <a:gd name="T101" fmla="*/ 4 h 6"/>
                    <a:gd name="T102" fmla="*/ 5 w 7"/>
                    <a:gd name="T103" fmla="*/ 4 h 6"/>
                    <a:gd name="T104" fmla="*/ 5 w 7"/>
                    <a:gd name="T105" fmla="*/ 4 h 6"/>
                    <a:gd name="T106" fmla="*/ 5 w 7"/>
                    <a:gd name="T107" fmla="*/ 5 h 6"/>
                    <a:gd name="T108" fmla="*/ 5 w 7"/>
                    <a:gd name="T10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" h="6">
                      <a:moveTo>
                        <a:pt x="5" y="5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6" y="3"/>
                        <a:pt x="7" y="3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3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5"/>
                        <a:pt x="2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4"/>
                        <a:pt x="4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5" name="Freeform 240">
                  <a:extLst>
                    <a:ext uri="{FF2B5EF4-FFF2-40B4-BE49-F238E27FC236}">
                      <a16:creationId xmlns:a16="http://schemas.microsoft.com/office/drawing/2014/main" id="{59F38BD1-3943-0342-A3D2-86DF495529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1" y="2450"/>
                  <a:ext cx="16" cy="7"/>
                </a:xfrm>
                <a:custGeom>
                  <a:avLst/>
                  <a:gdLst>
                    <a:gd name="T0" fmla="*/ 3 w 9"/>
                    <a:gd name="T1" fmla="*/ 2 h 4"/>
                    <a:gd name="T2" fmla="*/ 4 w 9"/>
                    <a:gd name="T3" fmla="*/ 2 h 4"/>
                    <a:gd name="T4" fmla="*/ 4 w 9"/>
                    <a:gd name="T5" fmla="*/ 2 h 4"/>
                    <a:gd name="T6" fmla="*/ 4 w 9"/>
                    <a:gd name="T7" fmla="*/ 3 h 4"/>
                    <a:gd name="T8" fmla="*/ 5 w 9"/>
                    <a:gd name="T9" fmla="*/ 3 h 4"/>
                    <a:gd name="T10" fmla="*/ 5 w 9"/>
                    <a:gd name="T11" fmla="*/ 3 h 4"/>
                    <a:gd name="T12" fmla="*/ 6 w 9"/>
                    <a:gd name="T13" fmla="*/ 2 h 4"/>
                    <a:gd name="T14" fmla="*/ 6 w 9"/>
                    <a:gd name="T15" fmla="*/ 2 h 4"/>
                    <a:gd name="T16" fmla="*/ 6 w 9"/>
                    <a:gd name="T17" fmla="*/ 2 h 4"/>
                    <a:gd name="T18" fmla="*/ 6 w 9"/>
                    <a:gd name="T19" fmla="*/ 2 h 4"/>
                    <a:gd name="T20" fmla="*/ 7 w 9"/>
                    <a:gd name="T21" fmla="*/ 2 h 4"/>
                    <a:gd name="T22" fmla="*/ 8 w 9"/>
                    <a:gd name="T23" fmla="*/ 1 h 4"/>
                    <a:gd name="T24" fmla="*/ 8 w 9"/>
                    <a:gd name="T25" fmla="*/ 1 h 4"/>
                    <a:gd name="T26" fmla="*/ 8 w 9"/>
                    <a:gd name="T27" fmla="*/ 1 h 4"/>
                    <a:gd name="T28" fmla="*/ 9 w 9"/>
                    <a:gd name="T29" fmla="*/ 1 h 4"/>
                    <a:gd name="T30" fmla="*/ 8 w 9"/>
                    <a:gd name="T31" fmla="*/ 0 h 4"/>
                    <a:gd name="T32" fmla="*/ 8 w 9"/>
                    <a:gd name="T33" fmla="*/ 0 h 4"/>
                    <a:gd name="T34" fmla="*/ 8 w 9"/>
                    <a:gd name="T35" fmla="*/ 0 h 4"/>
                    <a:gd name="T36" fmla="*/ 8 w 9"/>
                    <a:gd name="T37" fmla="*/ 0 h 4"/>
                    <a:gd name="T38" fmla="*/ 7 w 9"/>
                    <a:gd name="T39" fmla="*/ 0 h 4"/>
                    <a:gd name="T40" fmla="*/ 7 w 9"/>
                    <a:gd name="T41" fmla="*/ 0 h 4"/>
                    <a:gd name="T42" fmla="*/ 7 w 9"/>
                    <a:gd name="T43" fmla="*/ 0 h 4"/>
                    <a:gd name="T44" fmla="*/ 7 w 9"/>
                    <a:gd name="T45" fmla="*/ 0 h 4"/>
                    <a:gd name="T46" fmla="*/ 6 w 9"/>
                    <a:gd name="T47" fmla="*/ 0 h 4"/>
                    <a:gd name="T48" fmla="*/ 6 w 9"/>
                    <a:gd name="T49" fmla="*/ 0 h 4"/>
                    <a:gd name="T50" fmla="*/ 6 w 9"/>
                    <a:gd name="T51" fmla="*/ 0 h 4"/>
                    <a:gd name="T52" fmla="*/ 6 w 9"/>
                    <a:gd name="T53" fmla="*/ 0 h 4"/>
                    <a:gd name="T54" fmla="*/ 6 w 9"/>
                    <a:gd name="T55" fmla="*/ 0 h 4"/>
                    <a:gd name="T56" fmla="*/ 5 w 9"/>
                    <a:gd name="T57" fmla="*/ 0 h 4"/>
                    <a:gd name="T58" fmla="*/ 5 w 9"/>
                    <a:gd name="T59" fmla="*/ 0 h 4"/>
                    <a:gd name="T60" fmla="*/ 4 w 9"/>
                    <a:gd name="T61" fmla="*/ 0 h 4"/>
                    <a:gd name="T62" fmla="*/ 4 w 9"/>
                    <a:gd name="T63" fmla="*/ 0 h 4"/>
                    <a:gd name="T64" fmla="*/ 4 w 9"/>
                    <a:gd name="T65" fmla="*/ 0 h 4"/>
                    <a:gd name="T66" fmla="*/ 4 w 9"/>
                    <a:gd name="T67" fmla="*/ 0 h 4"/>
                    <a:gd name="T68" fmla="*/ 4 w 9"/>
                    <a:gd name="T69" fmla="*/ 0 h 4"/>
                    <a:gd name="T70" fmla="*/ 4 w 9"/>
                    <a:gd name="T71" fmla="*/ 0 h 4"/>
                    <a:gd name="T72" fmla="*/ 3 w 9"/>
                    <a:gd name="T73" fmla="*/ 1 h 4"/>
                    <a:gd name="T74" fmla="*/ 3 w 9"/>
                    <a:gd name="T75" fmla="*/ 1 h 4"/>
                    <a:gd name="T76" fmla="*/ 2 w 9"/>
                    <a:gd name="T77" fmla="*/ 1 h 4"/>
                    <a:gd name="T78" fmla="*/ 2 w 9"/>
                    <a:gd name="T79" fmla="*/ 1 h 4"/>
                    <a:gd name="T80" fmla="*/ 2 w 9"/>
                    <a:gd name="T81" fmla="*/ 2 h 4"/>
                    <a:gd name="T82" fmla="*/ 1 w 9"/>
                    <a:gd name="T83" fmla="*/ 2 h 4"/>
                    <a:gd name="T84" fmla="*/ 1 w 9"/>
                    <a:gd name="T85" fmla="*/ 2 h 4"/>
                    <a:gd name="T86" fmla="*/ 1 w 9"/>
                    <a:gd name="T87" fmla="*/ 3 h 4"/>
                    <a:gd name="T88" fmla="*/ 1 w 9"/>
                    <a:gd name="T89" fmla="*/ 3 h 4"/>
                    <a:gd name="T90" fmla="*/ 1 w 9"/>
                    <a:gd name="T91" fmla="*/ 3 h 4"/>
                    <a:gd name="T92" fmla="*/ 0 w 9"/>
                    <a:gd name="T93" fmla="*/ 3 h 4"/>
                    <a:gd name="T94" fmla="*/ 0 w 9"/>
                    <a:gd name="T95" fmla="*/ 4 h 4"/>
                    <a:gd name="T96" fmla="*/ 0 w 9"/>
                    <a:gd name="T97" fmla="*/ 4 h 4"/>
                    <a:gd name="T98" fmla="*/ 1 w 9"/>
                    <a:gd name="T99" fmla="*/ 4 h 4"/>
                    <a:gd name="T100" fmla="*/ 1 w 9"/>
                    <a:gd name="T101" fmla="*/ 4 h 4"/>
                    <a:gd name="T102" fmla="*/ 1 w 9"/>
                    <a:gd name="T103" fmla="*/ 4 h 4"/>
                    <a:gd name="T104" fmla="*/ 1 w 9"/>
                    <a:gd name="T105" fmla="*/ 4 h 4"/>
                    <a:gd name="T106" fmla="*/ 1 w 9"/>
                    <a:gd name="T107" fmla="*/ 4 h 4"/>
                    <a:gd name="T108" fmla="*/ 2 w 9"/>
                    <a:gd name="T109" fmla="*/ 3 h 4"/>
                    <a:gd name="T110" fmla="*/ 3 w 9"/>
                    <a:gd name="T111" fmla="*/ 3 h 4"/>
                    <a:gd name="T112" fmla="*/ 3 w 9"/>
                    <a:gd name="T113" fmla="*/ 3 h 4"/>
                    <a:gd name="T114" fmla="*/ 3 w 9"/>
                    <a:gd name="T115" fmla="*/ 2 h 4"/>
                    <a:gd name="T116" fmla="*/ 3 w 9"/>
                    <a:gd name="T11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9" h="4">
                      <a:moveTo>
                        <a:pt x="3" y="2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3"/>
                      </a:cubicBezTo>
                      <a:cubicBezTo>
                        <a:pt x="4" y="3"/>
                        <a:pt x="4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9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6" name="Freeform 241">
                  <a:extLst>
                    <a:ext uri="{FF2B5EF4-FFF2-40B4-BE49-F238E27FC236}">
                      <a16:creationId xmlns:a16="http://schemas.microsoft.com/office/drawing/2014/main" id="{AF752159-8359-5E4B-B565-E7FA91BCD9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1" y="2443"/>
                  <a:ext cx="7" cy="5"/>
                </a:xfrm>
                <a:custGeom>
                  <a:avLst/>
                  <a:gdLst>
                    <a:gd name="T0" fmla="*/ 3 w 4"/>
                    <a:gd name="T1" fmla="*/ 2 h 3"/>
                    <a:gd name="T2" fmla="*/ 4 w 4"/>
                    <a:gd name="T3" fmla="*/ 1 h 3"/>
                    <a:gd name="T4" fmla="*/ 3 w 4"/>
                    <a:gd name="T5" fmla="*/ 0 h 3"/>
                    <a:gd name="T6" fmla="*/ 3 w 4"/>
                    <a:gd name="T7" fmla="*/ 0 h 3"/>
                    <a:gd name="T8" fmla="*/ 2 w 4"/>
                    <a:gd name="T9" fmla="*/ 1 h 3"/>
                    <a:gd name="T10" fmla="*/ 2 w 4"/>
                    <a:gd name="T11" fmla="*/ 1 h 3"/>
                    <a:gd name="T12" fmla="*/ 1 w 4"/>
                    <a:gd name="T13" fmla="*/ 1 h 3"/>
                    <a:gd name="T14" fmla="*/ 1 w 4"/>
                    <a:gd name="T15" fmla="*/ 1 h 3"/>
                    <a:gd name="T16" fmla="*/ 1 w 4"/>
                    <a:gd name="T17" fmla="*/ 1 h 3"/>
                    <a:gd name="T18" fmla="*/ 1 w 4"/>
                    <a:gd name="T19" fmla="*/ 1 h 3"/>
                    <a:gd name="T20" fmla="*/ 0 w 4"/>
                    <a:gd name="T21" fmla="*/ 1 h 3"/>
                    <a:gd name="T22" fmla="*/ 1 w 4"/>
                    <a:gd name="T23" fmla="*/ 1 h 3"/>
                    <a:gd name="T24" fmla="*/ 1 w 4"/>
                    <a:gd name="T25" fmla="*/ 1 h 3"/>
                    <a:gd name="T26" fmla="*/ 1 w 4"/>
                    <a:gd name="T27" fmla="*/ 1 h 3"/>
                    <a:gd name="T28" fmla="*/ 1 w 4"/>
                    <a:gd name="T29" fmla="*/ 2 h 3"/>
                    <a:gd name="T30" fmla="*/ 1 w 4"/>
                    <a:gd name="T31" fmla="*/ 2 h 3"/>
                    <a:gd name="T32" fmla="*/ 1 w 4"/>
                    <a:gd name="T33" fmla="*/ 2 h 3"/>
                    <a:gd name="T34" fmla="*/ 2 w 4"/>
                    <a:gd name="T35" fmla="*/ 2 h 3"/>
                    <a:gd name="T36" fmla="*/ 2 w 4"/>
                    <a:gd name="T37" fmla="*/ 3 h 3"/>
                    <a:gd name="T38" fmla="*/ 3 w 4"/>
                    <a:gd name="T39" fmla="*/ 2 h 3"/>
                    <a:gd name="T40" fmla="*/ 3 w 4"/>
                    <a:gd name="T41" fmla="*/ 2 h 3"/>
                    <a:gd name="T42" fmla="*/ 3 w 4"/>
                    <a:gd name="T4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" h="3">
                      <a:moveTo>
                        <a:pt x="3" y="2"/>
                      </a:move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7" name="Freeform 242">
                  <a:extLst>
                    <a:ext uri="{FF2B5EF4-FFF2-40B4-BE49-F238E27FC236}">
                      <a16:creationId xmlns:a16="http://schemas.microsoft.com/office/drawing/2014/main" id="{02D8A54D-1F29-BB42-B03D-080BC6334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8" y="2427"/>
                  <a:ext cx="8" cy="7"/>
                </a:xfrm>
                <a:custGeom>
                  <a:avLst/>
                  <a:gdLst>
                    <a:gd name="T0" fmla="*/ 0 w 4"/>
                    <a:gd name="T1" fmla="*/ 2 h 4"/>
                    <a:gd name="T2" fmla="*/ 1 w 4"/>
                    <a:gd name="T3" fmla="*/ 2 h 4"/>
                    <a:gd name="T4" fmla="*/ 1 w 4"/>
                    <a:gd name="T5" fmla="*/ 2 h 4"/>
                    <a:gd name="T6" fmla="*/ 1 w 4"/>
                    <a:gd name="T7" fmla="*/ 2 h 4"/>
                    <a:gd name="T8" fmla="*/ 1 w 4"/>
                    <a:gd name="T9" fmla="*/ 2 h 4"/>
                    <a:gd name="T10" fmla="*/ 2 w 4"/>
                    <a:gd name="T11" fmla="*/ 3 h 4"/>
                    <a:gd name="T12" fmla="*/ 2 w 4"/>
                    <a:gd name="T13" fmla="*/ 3 h 4"/>
                    <a:gd name="T14" fmla="*/ 2 w 4"/>
                    <a:gd name="T15" fmla="*/ 3 h 4"/>
                    <a:gd name="T16" fmla="*/ 1 w 4"/>
                    <a:gd name="T17" fmla="*/ 4 h 4"/>
                    <a:gd name="T18" fmla="*/ 2 w 4"/>
                    <a:gd name="T19" fmla="*/ 4 h 4"/>
                    <a:gd name="T20" fmla="*/ 2 w 4"/>
                    <a:gd name="T21" fmla="*/ 4 h 4"/>
                    <a:gd name="T22" fmla="*/ 2 w 4"/>
                    <a:gd name="T23" fmla="*/ 4 h 4"/>
                    <a:gd name="T24" fmla="*/ 3 w 4"/>
                    <a:gd name="T25" fmla="*/ 4 h 4"/>
                    <a:gd name="T26" fmla="*/ 3 w 4"/>
                    <a:gd name="T27" fmla="*/ 3 h 4"/>
                    <a:gd name="T28" fmla="*/ 3 w 4"/>
                    <a:gd name="T29" fmla="*/ 3 h 4"/>
                    <a:gd name="T30" fmla="*/ 4 w 4"/>
                    <a:gd name="T31" fmla="*/ 2 h 4"/>
                    <a:gd name="T32" fmla="*/ 4 w 4"/>
                    <a:gd name="T33" fmla="*/ 2 h 4"/>
                    <a:gd name="T34" fmla="*/ 4 w 4"/>
                    <a:gd name="T35" fmla="*/ 2 h 4"/>
                    <a:gd name="T36" fmla="*/ 3 w 4"/>
                    <a:gd name="T37" fmla="*/ 1 h 4"/>
                    <a:gd name="T38" fmla="*/ 3 w 4"/>
                    <a:gd name="T39" fmla="*/ 1 h 4"/>
                    <a:gd name="T40" fmla="*/ 3 w 4"/>
                    <a:gd name="T41" fmla="*/ 1 h 4"/>
                    <a:gd name="T42" fmla="*/ 3 w 4"/>
                    <a:gd name="T43" fmla="*/ 1 h 4"/>
                    <a:gd name="T44" fmla="*/ 3 w 4"/>
                    <a:gd name="T45" fmla="*/ 1 h 4"/>
                    <a:gd name="T46" fmla="*/ 3 w 4"/>
                    <a:gd name="T47" fmla="*/ 1 h 4"/>
                    <a:gd name="T48" fmla="*/ 3 w 4"/>
                    <a:gd name="T49" fmla="*/ 0 h 4"/>
                    <a:gd name="T50" fmla="*/ 2 w 4"/>
                    <a:gd name="T51" fmla="*/ 0 h 4"/>
                    <a:gd name="T52" fmla="*/ 2 w 4"/>
                    <a:gd name="T53" fmla="*/ 0 h 4"/>
                    <a:gd name="T54" fmla="*/ 1 w 4"/>
                    <a:gd name="T55" fmla="*/ 0 h 4"/>
                    <a:gd name="T56" fmla="*/ 1 w 4"/>
                    <a:gd name="T57" fmla="*/ 0 h 4"/>
                    <a:gd name="T58" fmla="*/ 1 w 4"/>
                    <a:gd name="T59" fmla="*/ 1 h 4"/>
                    <a:gd name="T60" fmla="*/ 1 w 4"/>
                    <a:gd name="T61" fmla="*/ 1 h 4"/>
                    <a:gd name="T62" fmla="*/ 1 w 4"/>
                    <a:gd name="T63" fmla="*/ 1 h 4"/>
                    <a:gd name="T64" fmla="*/ 1 w 4"/>
                    <a:gd name="T65" fmla="*/ 1 h 4"/>
                    <a:gd name="T66" fmla="*/ 1 w 4"/>
                    <a:gd name="T67" fmla="*/ 1 h 4"/>
                    <a:gd name="T68" fmla="*/ 2 w 4"/>
                    <a:gd name="T69" fmla="*/ 1 h 4"/>
                    <a:gd name="T70" fmla="*/ 1 w 4"/>
                    <a:gd name="T71" fmla="*/ 1 h 4"/>
                    <a:gd name="T72" fmla="*/ 1 w 4"/>
                    <a:gd name="T73" fmla="*/ 1 h 4"/>
                    <a:gd name="T74" fmla="*/ 1 w 4"/>
                    <a:gd name="T75" fmla="*/ 1 h 4"/>
                    <a:gd name="T76" fmla="*/ 2 w 4"/>
                    <a:gd name="T77" fmla="*/ 1 h 4"/>
                    <a:gd name="T78" fmla="*/ 1 w 4"/>
                    <a:gd name="T79" fmla="*/ 1 h 4"/>
                    <a:gd name="T80" fmla="*/ 1 w 4"/>
                    <a:gd name="T81" fmla="*/ 1 h 4"/>
                    <a:gd name="T82" fmla="*/ 1 w 4"/>
                    <a:gd name="T83" fmla="*/ 1 h 4"/>
                    <a:gd name="T84" fmla="*/ 1 w 4"/>
                    <a:gd name="T85" fmla="*/ 2 h 4"/>
                    <a:gd name="T86" fmla="*/ 1 w 4"/>
                    <a:gd name="T87" fmla="*/ 2 h 4"/>
                    <a:gd name="T88" fmla="*/ 1 w 4"/>
                    <a:gd name="T89" fmla="*/ 2 h 4"/>
                    <a:gd name="T90" fmla="*/ 0 w 4"/>
                    <a:gd name="T91" fmla="*/ 1 h 4"/>
                    <a:gd name="T92" fmla="*/ 0 w 4"/>
                    <a:gd name="T9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" h="4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3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8" name="Freeform 243">
                  <a:extLst>
                    <a:ext uri="{FF2B5EF4-FFF2-40B4-BE49-F238E27FC236}">
                      <a16:creationId xmlns:a16="http://schemas.microsoft.com/office/drawing/2014/main" id="{2317A67F-CE7D-3D4B-BDE5-7D1E0FC34C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2421"/>
                  <a:ext cx="16" cy="15"/>
                </a:xfrm>
                <a:custGeom>
                  <a:avLst/>
                  <a:gdLst>
                    <a:gd name="T0" fmla="*/ 0 w 9"/>
                    <a:gd name="T1" fmla="*/ 7 h 8"/>
                    <a:gd name="T2" fmla="*/ 1 w 9"/>
                    <a:gd name="T3" fmla="*/ 8 h 8"/>
                    <a:gd name="T4" fmla="*/ 2 w 9"/>
                    <a:gd name="T5" fmla="*/ 8 h 8"/>
                    <a:gd name="T6" fmla="*/ 2 w 9"/>
                    <a:gd name="T7" fmla="*/ 8 h 8"/>
                    <a:gd name="T8" fmla="*/ 2 w 9"/>
                    <a:gd name="T9" fmla="*/ 8 h 8"/>
                    <a:gd name="T10" fmla="*/ 2 w 9"/>
                    <a:gd name="T11" fmla="*/ 8 h 8"/>
                    <a:gd name="T12" fmla="*/ 3 w 9"/>
                    <a:gd name="T13" fmla="*/ 7 h 8"/>
                    <a:gd name="T14" fmla="*/ 4 w 9"/>
                    <a:gd name="T15" fmla="*/ 8 h 8"/>
                    <a:gd name="T16" fmla="*/ 5 w 9"/>
                    <a:gd name="T17" fmla="*/ 7 h 8"/>
                    <a:gd name="T18" fmla="*/ 5 w 9"/>
                    <a:gd name="T19" fmla="*/ 6 h 8"/>
                    <a:gd name="T20" fmla="*/ 5 w 9"/>
                    <a:gd name="T21" fmla="*/ 7 h 8"/>
                    <a:gd name="T22" fmla="*/ 5 w 9"/>
                    <a:gd name="T23" fmla="*/ 7 h 8"/>
                    <a:gd name="T24" fmla="*/ 6 w 9"/>
                    <a:gd name="T25" fmla="*/ 7 h 8"/>
                    <a:gd name="T26" fmla="*/ 8 w 9"/>
                    <a:gd name="T27" fmla="*/ 6 h 8"/>
                    <a:gd name="T28" fmla="*/ 8 w 9"/>
                    <a:gd name="T29" fmla="*/ 6 h 8"/>
                    <a:gd name="T30" fmla="*/ 8 w 9"/>
                    <a:gd name="T31" fmla="*/ 6 h 8"/>
                    <a:gd name="T32" fmla="*/ 8 w 9"/>
                    <a:gd name="T33" fmla="*/ 5 h 8"/>
                    <a:gd name="T34" fmla="*/ 8 w 9"/>
                    <a:gd name="T35" fmla="*/ 5 h 8"/>
                    <a:gd name="T36" fmla="*/ 8 w 9"/>
                    <a:gd name="T37" fmla="*/ 5 h 8"/>
                    <a:gd name="T38" fmla="*/ 8 w 9"/>
                    <a:gd name="T39" fmla="*/ 4 h 8"/>
                    <a:gd name="T40" fmla="*/ 9 w 9"/>
                    <a:gd name="T41" fmla="*/ 4 h 8"/>
                    <a:gd name="T42" fmla="*/ 8 w 9"/>
                    <a:gd name="T43" fmla="*/ 4 h 8"/>
                    <a:gd name="T44" fmla="*/ 8 w 9"/>
                    <a:gd name="T45" fmla="*/ 3 h 8"/>
                    <a:gd name="T46" fmla="*/ 8 w 9"/>
                    <a:gd name="T47" fmla="*/ 3 h 8"/>
                    <a:gd name="T48" fmla="*/ 8 w 9"/>
                    <a:gd name="T49" fmla="*/ 2 h 8"/>
                    <a:gd name="T50" fmla="*/ 8 w 9"/>
                    <a:gd name="T51" fmla="*/ 1 h 8"/>
                    <a:gd name="T52" fmla="*/ 7 w 9"/>
                    <a:gd name="T53" fmla="*/ 0 h 8"/>
                    <a:gd name="T54" fmla="*/ 7 w 9"/>
                    <a:gd name="T55" fmla="*/ 1 h 8"/>
                    <a:gd name="T56" fmla="*/ 6 w 9"/>
                    <a:gd name="T57" fmla="*/ 1 h 8"/>
                    <a:gd name="T58" fmla="*/ 6 w 9"/>
                    <a:gd name="T59" fmla="*/ 1 h 8"/>
                    <a:gd name="T60" fmla="*/ 5 w 9"/>
                    <a:gd name="T61" fmla="*/ 2 h 8"/>
                    <a:gd name="T62" fmla="*/ 5 w 9"/>
                    <a:gd name="T63" fmla="*/ 2 h 8"/>
                    <a:gd name="T64" fmla="*/ 5 w 9"/>
                    <a:gd name="T65" fmla="*/ 2 h 8"/>
                    <a:gd name="T66" fmla="*/ 4 w 9"/>
                    <a:gd name="T67" fmla="*/ 2 h 8"/>
                    <a:gd name="T68" fmla="*/ 3 w 9"/>
                    <a:gd name="T69" fmla="*/ 2 h 8"/>
                    <a:gd name="T70" fmla="*/ 3 w 9"/>
                    <a:gd name="T71" fmla="*/ 3 h 8"/>
                    <a:gd name="T72" fmla="*/ 4 w 9"/>
                    <a:gd name="T73" fmla="*/ 3 h 8"/>
                    <a:gd name="T74" fmla="*/ 3 w 9"/>
                    <a:gd name="T75" fmla="*/ 3 h 8"/>
                    <a:gd name="T76" fmla="*/ 2 w 9"/>
                    <a:gd name="T77" fmla="*/ 3 h 8"/>
                    <a:gd name="T78" fmla="*/ 1 w 9"/>
                    <a:gd name="T79" fmla="*/ 3 h 8"/>
                    <a:gd name="T80" fmla="*/ 2 w 9"/>
                    <a:gd name="T81" fmla="*/ 4 h 8"/>
                    <a:gd name="T82" fmla="*/ 1 w 9"/>
                    <a:gd name="T83" fmla="*/ 4 h 8"/>
                    <a:gd name="T84" fmla="*/ 1 w 9"/>
                    <a:gd name="T85" fmla="*/ 5 h 8"/>
                    <a:gd name="T86" fmla="*/ 1 w 9"/>
                    <a:gd name="T87" fmla="*/ 5 h 8"/>
                    <a:gd name="T88" fmla="*/ 2 w 9"/>
                    <a:gd name="T89" fmla="*/ 5 h 8"/>
                    <a:gd name="T90" fmla="*/ 3 w 9"/>
                    <a:gd name="T91" fmla="*/ 5 h 8"/>
                    <a:gd name="T92" fmla="*/ 3 w 9"/>
                    <a:gd name="T93" fmla="*/ 5 h 8"/>
                    <a:gd name="T94" fmla="*/ 2 w 9"/>
                    <a:gd name="T95" fmla="*/ 5 h 8"/>
                    <a:gd name="T96" fmla="*/ 3 w 9"/>
                    <a:gd name="T97" fmla="*/ 6 h 8"/>
                    <a:gd name="T98" fmla="*/ 3 w 9"/>
                    <a:gd name="T99" fmla="*/ 6 h 8"/>
                    <a:gd name="T100" fmla="*/ 0 w 9"/>
                    <a:gd name="T101" fmla="*/ 6 h 8"/>
                    <a:gd name="T102" fmla="*/ 0 w 9"/>
                    <a:gd name="T103" fmla="*/ 6 h 8"/>
                    <a:gd name="T104" fmla="*/ 1 w 9"/>
                    <a:gd name="T10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9" h="8">
                      <a:moveTo>
                        <a:pt x="0" y="7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8" y="3"/>
                      </a:cubicBezTo>
                      <a:cubicBezTo>
                        <a:pt x="8" y="3"/>
                        <a:pt x="8" y="3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7" y="1"/>
                      </a:cubicBezTo>
                      <a:cubicBezTo>
                        <a:pt x="7" y="1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0" y="4"/>
                        <a:pt x="0" y="4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6"/>
                        <a:pt x="2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5"/>
                        <a:pt x="1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9" name="Freeform 244">
                  <a:extLst>
                    <a:ext uri="{FF2B5EF4-FFF2-40B4-BE49-F238E27FC236}">
                      <a16:creationId xmlns:a16="http://schemas.microsoft.com/office/drawing/2014/main" id="{0116344D-013D-6040-AC17-CCA35258F8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8" y="2446"/>
                  <a:ext cx="5" cy="4"/>
                </a:xfrm>
                <a:custGeom>
                  <a:avLst/>
                  <a:gdLst>
                    <a:gd name="T0" fmla="*/ 1 w 3"/>
                    <a:gd name="T1" fmla="*/ 1 h 2"/>
                    <a:gd name="T2" fmla="*/ 0 w 3"/>
                    <a:gd name="T3" fmla="*/ 2 h 2"/>
                    <a:gd name="T4" fmla="*/ 1 w 3"/>
                    <a:gd name="T5" fmla="*/ 2 h 2"/>
                    <a:gd name="T6" fmla="*/ 1 w 3"/>
                    <a:gd name="T7" fmla="*/ 2 h 2"/>
                    <a:gd name="T8" fmla="*/ 1 w 3"/>
                    <a:gd name="T9" fmla="*/ 2 h 2"/>
                    <a:gd name="T10" fmla="*/ 1 w 3"/>
                    <a:gd name="T11" fmla="*/ 2 h 2"/>
                    <a:gd name="T12" fmla="*/ 1 w 3"/>
                    <a:gd name="T13" fmla="*/ 2 h 2"/>
                    <a:gd name="T14" fmla="*/ 1 w 3"/>
                    <a:gd name="T15" fmla="*/ 1 h 2"/>
                    <a:gd name="T16" fmla="*/ 1 w 3"/>
                    <a:gd name="T17" fmla="*/ 1 h 2"/>
                    <a:gd name="T18" fmla="*/ 1 w 3"/>
                    <a:gd name="T19" fmla="*/ 1 h 2"/>
                    <a:gd name="T20" fmla="*/ 1 w 3"/>
                    <a:gd name="T21" fmla="*/ 1 h 2"/>
                    <a:gd name="T22" fmla="*/ 2 w 3"/>
                    <a:gd name="T23" fmla="*/ 1 h 2"/>
                    <a:gd name="T24" fmla="*/ 2 w 3"/>
                    <a:gd name="T25" fmla="*/ 1 h 2"/>
                    <a:gd name="T26" fmla="*/ 2 w 3"/>
                    <a:gd name="T27" fmla="*/ 1 h 2"/>
                    <a:gd name="T28" fmla="*/ 2 w 3"/>
                    <a:gd name="T29" fmla="*/ 1 h 2"/>
                    <a:gd name="T30" fmla="*/ 2 w 3"/>
                    <a:gd name="T31" fmla="*/ 1 h 2"/>
                    <a:gd name="T32" fmla="*/ 2 w 3"/>
                    <a:gd name="T33" fmla="*/ 1 h 2"/>
                    <a:gd name="T34" fmla="*/ 2 w 3"/>
                    <a:gd name="T35" fmla="*/ 1 h 2"/>
                    <a:gd name="T36" fmla="*/ 3 w 3"/>
                    <a:gd name="T37" fmla="*/ 1 h 2"/>
                    <a:gd name="T38" fmla="*/ 3 w 3"/>
                    <a:gd name="T39" fmla="*/ 0 h 2"/>
                    <a:gd name="T40" fmla="*/ 2 w 3"/>
                    <a:gd name="T41" fmla="*/ 0 h 2"/>
                    <a:gd name="T42" fmla="*/ 2 w 3"/>
                    <a:gd name="T43" fmla="*/ 0 h 2"/>
                    <a:gd name="T44" fmla="*/ 2 w 3"/>
                    <a:gd name="T45" fmla="*/ 0 h 2"/>
                    <a:gd name="T46" fmla="*/ 2 w 3"/>
                    <a:gd name="T47" fmla="*/ 0 h 2"/>
                    <a:gd name="T48" fmla="*/ 2 w 3"/>
                    <a:gd name="T49" fmla="*/ 0 h 2"/>
                    <a:gd name="T50" fmla="*/ 2 w 3"/>
                    <a:gd name="T51" fmla="*/ 0 h 2"/>
                    <a:gd name="T52" fmla="*/ 2 w 3"/>
                    <a:gd name="T53" fmla="*/ 0 h 2"/>
                    <a:gd name="T54" fmla="*/ 2 w 3"/>
                    <a:gd name="T55" fmla="*/ 0 h 2"/>
                    <a:gd name="T56" fmla="*/ 1 w 3"/>
                    <a:gd name="T57" fmla="*/ 0 h 2"/>
                    <a:gd name="T58" fmla="*/ 1 w 3"/>
                    <a:gd name="T59" fmla="*/ 0 h 2"/>
                    <a:gd name="T60" fmla="*/ 1 w 3"/>
                    <a:gd name="T61" fmla="*/ 0 h 2"/>
                    <a:gd name="T62" fmla="*/ 1 w 3"/>
                    <a:gd name="T63" fmla="*/ 0 h 2"/>
                    <a:gd name="T64" fmla="*/ 1 w 3"/>
                    <a:gd name="T65" fmla="*/ 0 h 2"/>
                    <a:gd name="T66" fmla="*/ 1 w 3"/>
                    <a:gd name="T67" fmla="*/ 0 h 2"/>
                    <a:gd name="T68" fmla="*/ 1 w 3"/>
                    <a:gd name="T69" fmla="*/ 0 h 2"/>
                    <a:gd name="T70" fmla="*/ 1 w 3"/>
                    <a:gd name="T71" fmla="*/ 0 h 2"/>
                    <a:gd name="T72" fmla="*/ 1 w 3"/>
                    <a:gd name="T73" fmla="*/ 0 h 2"/>
                    <a:gd name="T74" fmla="*/ 1 w 3"/>
                    <a:gd name="T75" fmla="*/ 0 h 2"/>
                    <a:gd name="T76" fmla="*/ 1 w 3"/>
                    <a:gd name="T77" fmla="*/ 1 h 2"/>
                    <a:gd name="T78" fmla="*/ 1 w 3"/>
                    <a:gd name="T79" fmla="*/ 1 h 2"/>
                    <a:gd name="T80" fmla="*/ 1 w 3"/>
                    <a:gd name="T81" fmla="*/ 1 h 2"/>
                    <a:gd name="T82" fmla="*/ 1 w 3"/>
                    <a:gd name="T83" fmla="*/ 1 h 2"/>
                    <a:gd name="T84" fmla="*/ 1 w 3"/>
                    <a:gd name="T8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" h="2">
                      <a:moveTo>
                        <a:pt x="1" y="1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40" name="Freeform 245">
                  <a:extLst>
                    <a:ext uri="{FF2B5EF4-FFF2-40B4-BE49-F238E27FC236}">
                      <a16:creationId xmlns:a16="http://schemas.microsoft.com/office/drawing/2014/main" id="{C1CBF131-A90A-8F4B-B9B1-EB3D31645B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1" y="2462"/>
                  <a:ext cx="5" cy="7"/>
                </a:xfrm>
                <a:custGeom>
                  <a:avLst/>
                  <a:gdLst>
                    <a:gd name="T0" fmla="*/ 0 w 3"/>
                    <a:gd name="T1" fmla="*/ 2 h 4"/>
                    <a:gd name="T2" fmla="*/ 0 w 3"/>
                    <a:gd name="T3" fmla="*/ 3 h 4"/>
                    <a:gd name="T4" fmla="*/ 0 w 3"/>
                    <a:gd name="T5" fmla="*/ 3 h 4"/>
                    <a:gd name="T6" fmla="*/ 1 w 3"/>
                    <a:gd name="T7" fmla="*/ 3 h 4"/>
                    <a:gd name="T8" fmla="*/ 1 w 3"/>
                    <a:gd name="T9" fmla="*/ 3 h 4"/>
                    <a:gd name="T10" fmla="*/ 1 w 3"/>
                    <a:gd name="T11" fmla="*/ 3 h 4"/>
                    <a:gd name="T12" fmla="*/ 1 w 3"/>
                    <a:gd name="T13" fmla="*/ 4 h 4"/>
                    <a:gd name="T14" fmla="*/ 1 w 3"/>
                    <a:gd name="T15" fmla="*/ 3 h 4"/>
                    <a:gd name="T16" fmla="*/ 2 w 3"/>
                    <a:gd name="T17" fmla="*/ 3 h 4"/>
                    <a:gd name="T18" fmla="*/ 2 w 3"/>
                    <a:gd name="T19" fmla="*/ 3 h 4"/>
                    <a:gd name="T20" fmla="*/ 2 w 3"/>
                    <a:gd name="T21" fmla="*/ 3 h 4"/>
                    <a:gd name="T22" fmla="*/ 3 w 3"/>
                    <a:gd name="T23" fmla="*/ 3 h 4"/>
                    <a:gd name="T24" fmla="*/ 3 w 3"/>
                    <a:gd name="T25" fmla="*/ 3 h 4"/>
                    <a:gd name="T26" fmla="*/ 3 w 3"/>
                    <a:gd name="T27" fmla="*/ 3 h 4"/>
                    <a:gd name="T28" fmla="*/ 3 w 3"/>
                    <a:gd name="T29" fmla="*/ 3 h 4"/>
                    <a:gd name="T30" fmla="*/ 3 w 3"/>
                    <a:gd name="T31" fmla="*/ 3 h 4"/>
                    <a:gd name="T32" fmla="*/ 3 w 3"/>
                    <a:gd name="T33" fmla="*/ 3 h 4"/>
                    <a:gd name="T34" fmla="*/ 3 w 3"/>
                    <a:gd name="T35" fmla="*/ 2 h 4"/>
                    <a:gd name="T36" fmla="*/ 3 w 3"/>
                    <a:gd name="T37" fmla="*/ 2 h 4"/>
                    <a:gd name="T38" fmla="*/ 3 w 3"/>
                    <a:gd name="T39" fmla="*/ 2 h 4"/>
                    <a:gd name="T40" fmla="*/ 3 w 3"/>
                    <a:gd name="T41" fmla="*/ 2 h 4"/>
                    <a:gd name="T42" fmla="*/ 3 w 3"/>
                    <a:gd name="T43" fmla="*/ 1 h 4"/>
                    <a:gd name="T44" fmla="*/ 3 w 3"/>
                    <a:gd name="T45" fmla="*/ 0 h 4"/>
                    <a:gd name="T46" fmla="*/ 3 w 3"/>
                    <a:gd name="T47" fmla="*/ 1 h 4"/>
                    <a:gd name="T48" fmla="*/ 2 w 3"/>
                    <a:gd name="T49" fmla="*/ 1 h 4"/>
                    <a:gd name="T50" fmla="*/ 2 w 3"/>
                    <a:gd name="T51" fmla="*/ 1 h 4"/>
                    <a:gd name="T52" fmla="*/ 2 w 3"/>
                    <a:gd name="T53" fmla="*/ 1 h 4"/>
                    <a:gd name="T54" fmla="*/ 2 w 3"/>
                    <a:gd name="T55" fmla="*/ 1 h 4"/>
                    <a:gd name="T56" fmla="*/ 1 w 3"/>
                    <a:gd name="T57" fmla="*/ 1 h 4"/>
                    <a:gd name="T58" fmla="*/ 1 w 3"/>
                    <a:gd name="T59" fmla="*/ 2 h 4"/>
                    <a:gd name="T60" fmla="*/ 1 w 3"/>
                    <a:gd name="T61" fmla="*/ 1 h 4"/>
                    <a:gd name="T62" fmla="*/ 0 w 3"/>
                    <a:gd name="T63" fmla="*/ 2 h 4"/>
                    <a:gd name="T64" fmla="*/ 0 w 3"/>
                    <a:gd name="T65" fmla="*/ 2 h 4"/>
                    <a:gd name="T66" fmla="*/ 0 w 3"/>
                    <a:gd name="T67" fmla="*/ 2 h 4"/>
                    <a:gd name="T68" fmla="*/ 0 w 3"/>
                    <a:gd name="T6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" h="4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41" name="Freeform 246">
                  <a:extLst>
                    <a:ext uri="{FF2B5EF4-FFF2-40B4-BE49-F238E27FC236}">
                      <a16:creationId xmlns:a16="http://schemas.microsoft.com/office/drawing/2014/main" id="{B0AD19A8-07D5-1A47-A072-D475AC8DB4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2596"/>
                  <a:ext cx="1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1 w 1"/>
                    <a:gd name="T17" fmla="*/ 1 h 1"/>
                    <a:gd name="T18" fmla="*/ 1 w 1"/>
                    <a:gd name="T19" fmla="*/ 1 h 1"/>
                    <a:gd name="T20" fmla="*/ 1 w 1"/>
                    <a:gd name="T21" fmla="*/ 1 h 1"/>
                    <a:gd name="T22" fmla="*/ 1 w 1"/>
                    <a:gd name="T23" fmla="*/ 1 h 1"/>
                    <a:gd name="T24" fmla="*/ 1 w 1"/>
                    <a:gd name="T25" fmla="*/ 0 h 1"/>
                    <a:gd name="T26" fmla="*/ 1 w 1"/>
                    <a:gd name="T27" fmla="*/ 0 h 1"/>
                    <a:gd name="T28" fmla="*/ 1 w 1"/>
                    <a:gd name="T29" fmla="*/ 0 h 1"/>
                    <a:gd name="T30" fmla="*/ 1 w 1"/>
                    <a:gd name="T31" fmla="*/ 0 h 1"/>
                    <a:gd name="T32" fmla="*/ 1 w 1"/>
                    <a:gd name="T33" fmla="*/ 0 h 1"/>
                    <a:gd name="T34" fmla="*/ 1 w 1"/>
                    <a:gd name="T35" fmla="*/ 0 h 1"/>
                    <a:gd name="T36" fmla="*/ 1 w 1"/>
                    <a:gd name="T37" fmla="*/ 0 h 1"/>
                    <a:gd name="T38" fmla="*/ 1 w 1"/>
                    <a:gd name="T39" fmla="*/ 0 h 1"/>
                    <a:gd name="T40" fmla="*/ 0 w 1"/>
                    <a:gd name="T41" fmla="*/ 0 h 1"/>
                    <a:gd name="T42" fmla="*/ 0 w 1"/>
                    <a:gd name="T43" fmla="*/ 0 h 1"/>
                    <a:gd name="T44" fmla="*/ 0 w 1"/>
                    <a:gd name="T45" fmla="*/ 1 h 1"/>
                    <a:gd name="T46" fmla="*/ 0 w 1"/>
                    <a:gd name="T47" fmla="*/ 1 h 1"/>
                    <a:gd name="T48" fmla="*/ 0 w 1"/>
                    <a:gd name="T49" fmla="*/ 1 h 1"/>
                    <a:gd name="T50" fmla="*/ 1 w 1"/>
                    <a:gd name="T51" fmla="*/ 1 h 1"/>
                    <a:gd name="T52" fmla="*/ 1 w 1"/>
                    <a:gd name="T53" fmla="*/ 1 h 1"/>
                    <a:gd name="T54" fmla="*/ 1 w 1"/>
                    <a:gd name="T5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42" name="Freeform 247">
                  <a:extLst>
                    <a:ext uri="{FF2B5EF4-FFF2-40B4-BE49-F238E27FC236}">
                      <a16:creationId xmlns:a16="http://schemas.microsoft.com/office/drawing/2014/main" id="{6C2D2798-C8FC-EE47-BA40-4EB5D256D0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9" y="248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1 h 1"/>
                    <a:gd name="T14" fmla="*/ 1 w 1"/>
                    <a:gd name="T15" fmla="*/ 1 h 1"/>
                    <a:gd name="T16" fmla="*/ 1 w 1"/>
                    <a:gd name="T17" fmla="*/ 1 h 1"/>
                    <a:gd name="T18" fmla="*/ 1 w 1"/>
                    <a:gd name="T19" fmla="*/ 1 h 1"/>
                    <a:gd name="T20" fmla="*/ 1 w 1"/>
                    <a:gd name="T21" fmla="*/ 1 h 1"/>
                    <a:gd name="T22" fmla="*/ 0 w 1"/>
                    <a:gd name="T23" fmla="*/ 1 h 1"/>
                    <a:gd name="T24" fmla="*/ 0 w 1"/>
                    <a:gd name="T2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43" name="Freeform 248">
                  <a:extLst>
                    <a:ext uri="{FF2B5EF4-FFF2-40B4-BE49-F238E27FC236}">
                      <a16:creationId xmlns:a16="http://schemas.microsoft.com/office/drawing/2014/main" id="{E0D46BF3-4E8C-C44C-85C1-A4B66BA4F7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90" y="2486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  <a:gd name="T5" fmla="*/ 1 h 1"/>
                    <a:gd name="T6" fmla="*/ 0 h 1"/>
                    <a:gd name="T7" fmla="*/ 0 h 1"/>
                    <a:gd name="T8" fmla="*/ 0 h 1"/>
                    <a:gd name="T9" fmla="*/ 0 h 1"/>
                    <a:gd name="T10" fmla="*/ 0 h 1"/>
                    <a:gd name="T11" fmla="*/ 1 h 1"/>
                    <a:gd name="T1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  <a:cxn ang="0">
                      <a:pos x="0" y="T1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44" name="Freeform 249">
                  <a:extLst>
                    <a:ext uri="{FF2B5EF4-FFF2-40B4-BE49-F238E27FC236}">
                      <a16:creationId xmlns:a16="http://schemas.microsoft.com/office/drawing/2014/main" id="{490E3A0E-0B2C-D34E-9569-007A2A07B5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9" y="2484"/>
                  <a:ext cx="1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  <a:gd name="T8" fmla="*/ 1 w 1"/>
                    <a:gd name="T9" fmla="*/ 0 h 1"/>
                    <a:gd name="T10" fmla="*/ 1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1 w 1"/>
                    <a:gd name="T17" fmla="*/ 1 h 1"/>
                    <a:gd name="T18" fmla="*/ 1 w 1"/>
                    <a:gd name="T19" fmla="*/ 1 h 1"/>
                    <a:gd name="T20" fmla="*/ 1 w 1"/>
                    <a:gd name="T21" fmla="*/ 1 h 1"/>
                    <a:gd name="T22" fmla="*/ 1 w 1"/>
                    <a:gd name="T23" fmla="*/ 1 h 1"/>
                    <a:gd name="T24" fmla="*/ 1 w 1"/>
                    <a:gd name="T25" fmla="*/ 1 h 1"/>
                    <a:gd name="T26" fmla="*/ 1 w 1"/>
                    <a:gd name="T27" fmla="*/ 1 h 1"/>
                    <a:gd name="T28" fmla="*/ 1 w 1"/>
                    <a:gd name="T29" fmla="*/ 1 h 1"/>
                    <a:gd name="T30" fmla="*/ 1 w 1"/>
                    <a:gd name="T31" fmla="*/ 1 h 1"/>
                    <a:gd name="T32" fmla="*/ 1 w 1"/>
                    <a:gd name="T33" fmla="*/ 1 h 1"/>
                    <a:gd name="T34" fmla="*/ 1 w 1"/>
                    <a:gd name="T35" fmla="*/ 1 h 1"/>
                    <a:gd name="T36" fmla="*/ 0 w 1"/>
                    <a:gd name="T37" fmla="*/ 1 h 1"/>
                    <a:gd name="T38" fmla="*/ 0 w 1"/>
                    <a:gd name="T39" fmla="*/ 1 h 1"/>
                    <a:gd name="T40" fmla="*/ 0 w 1"/>
                    <a:gd name="T41" fmla="*/ 1 h 1"/>
                    <a:gd name="T42" fmla="*/ 0 w 1"/>
                    <a:gd name="T43" fmla="*/ 1 h 1"/>
                    <a:gd name="T44" fmla="*/ 0 w 1"/>
                    <a:gd name="T45" fmla="*/ 1 h 1"/>
                    <a:gd name="T46" fmla="*/ 0 w 1"/>
                    <a:gd name="T47" fmla="*/ 1 h 1"/>
                    <a:gd name="T48" fmla="*/ 0 w 1"/>
                    <a:gd name="T49" fmla="*/ 1 h 1"/>
                    <a:gd name="T50" fmla="*/ 0 w 1"/>
                    <a:gd name="T51" fmla="*/ 1 h 1"/>
                    <a:gd name="T52" fmla="*/ 0 w 1"/>
                    <a:gd name="T53" fmla="*/ 1 h 1"/>
                    <a:gd name="T54" fmla="*/ 0 w 1"/>
                    <a:gd name="T55" fmla="*/ 1 h 1"/>
                    <a:gd name="T56" fmla="*/ 0 w 1"/>
                    <a:gd name="T57" fmla="*/ 1 h 1"/>
                    <a:gd name="T58" fmla="*/ 0 w 1"/>
                    <a:gd name="T59" fmla="*/ 1 h 1"/>
                    <a:gd name="T60" fmla="*/ 0 w 1"/>
                    <a:gd name="T61" fmla="*/ 1 h 1"/>
                    <a:gd name="T62" fmla="*/ 0 w 1"/>
                    <a:gd name="T63" fmla="*/ 1 h 1"/>
                    <a:gd name="T64" fmla="*/ 1 w 1"/>
                    <a:gd name="T65" fmla="*/ 1 h 1"/>
                    <a:gd name="T66" fmla="*/ 1 w 1"/>
                    <a:gd name="T67" fmla="*/ 1 h 1"/>
                    <a:gd name="T68" fmla="*/ 1 w 1"/>
                    <a:gd name="T69" fmla="*/ 1 h 1"/>
                    <a:gd name="T70" fmla="*/ 1 w 1"/>
                    <a:gd name="T71" fmla="*/ 1 h 1"/>
                    <a:gd name="T72" fmla="*/ 1 w 1"/>
                    <a:gd name="T7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45" name="Freeform 250">
                  <a:extLst>
                    <a:ext uri="{FF2B5EF4-FFF2-40B4-BE49-F238E27FC236}">
                      <a16:creationId xmlns:a16="http://schemas.microsoft.com/office/drawing/2014/main" id="{0D1107A8-7D45-BF41-B08E-FD96F8C450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90" y="2486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1 w 1"/>
                    <a:gd name="T4" fmla="*/ 1 w 1"/>
                    <a:gd name="T5" fmla="*/ 1 w 1"/>
                    <a:gd name="T6" fmla="*/ 0 w 1"/>
                    <a:gd name="T7" fmla="*/ 0 w 1"/>
                    <a:gd name="T8" fmla="*/ 0 w 1"/>
                    <a:gd name="T9" fmla="*/ 0 w 1"/>
                    <a:gd name="T10" fmla="*/ 0 w 1"/>
                    <a:gd name="T11" fmla="*/ 0 w 1"/>
                    <a:gd name="T1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46" name="Freeform 251">
                  <a:extLst>
                    <a:ext uri="{FF2B5EF4-FFF2-40B4-BE49-F238E27FC236}">
                      <a16:creationId xmlns:a16="http://schemas.microsoft.com/office/drawing/2014/main" id="{1D79B610-884C-1D47-AB33-78DF7E049C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94" y="2484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0 w 1"/>
                    <a:gd name="T4" fmla="*/ 0 w 1"/>
                    <a:gd name="T5" fmla="*/ 0 w 1"/>
                    <a:gd name="T6" fmla="*/ 0 w 1"/>
                    <a:gd name="T7" fmla="*/ 1 w 1"/>
                    <a:gd name="T8" fmla="*/ 1 w 1"/>
                    <a:gd name="T9" fmla="*/ 1 w 1"/>
                    <a:gd name="T10" fmla="*/ 1 w 1"/>
                    <a:gd name="T11" fmla="*/ 1 w 1"/>
                    <a:gd name="T1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47" name="Freeform 252">
                  <a:extLst>
                    <a:ext uri="{FF2B5EF4-FFF2-40B4-BE49-F238E27FC236}">
                      <a16:creationId xmlns:a16="http://schemas.microsoft.com/office/drawing/2014/main" id="{7A82FFC1-A581-6B42-9A6F-1D0754DE14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2" y="249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0 h 1"/>
                    <a:gd name="T4" fmla="*/ 0 h 1"/>
                    <a:gd name="T5" fmla="*/ 0 h 1"/>
                    <a:gd name="T6" fmla="*/ 0 h 1"/>
                    <a:gd name="T7" fmla="*/ 0 h 1"/>
                    <a:gd name="T8" fmla="*/ 0 h 1"/>
                    <a:gd name="T9" fmla="*/ 0 h 1"/>
                    <a:gd name="T10" fmla="*/ 1 h 1"/>
                    <a:gd name="T11" fmla="*/ 1 h 1"/>
                    <a:gd name="T1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  <a:cxn ang="0">
                      <a:pos x="0" y="T1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48" name="Freeform 253">
                  <a:extLst>
                    <a:ext uri="{FF2B5EF4-FFF2-40B4-BE49-F238E27FC236}">
                      <a16:creationId xmlns:a16="http://schemas.microsoft.com/office/drawing/2014/main" id="{ABF4E19F-8F8D-B645-AC7A-63014A496E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4" y="24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49" name="Freeform 254">
                  <a:extLst>
                    <a:ext uri="{FF2B5EF4-FFF2-40B4-BE49-F238E27FC236}">
                      <a16:creationId xmlns:a16="http://schemas.microsoft.com/office/drawing/2014/main" id="{58A4CAF7-6F5E-5F4D-B0D7-828933FF12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4" y="2493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0 w 1"/>
                    <a:gd name="T4" fmla="*/ 0 w 1"/>
                    <a:gd name="T5" fmla="*/ 1 w 1"/>
                    <a:gd name="T6" fmla="*/ 1 w 1"/>
                    <a:gd name="T7" fmla="*/ 1 w 1"/>
                    <a:gd name="T8" fmla="*/ 1 w 1"/>
                    <a:gd name="T9" fmla="*/ 1 w 1"/>
                    <a:gd name="T10" fmla="*/ 1 w 1"/>
                    <a:gd name="T11" fmla="*/ 1 w 1"/>
                    <a:gd name="T12" fmla="*/ 1 w 1"/>
                    <a:gd name="T13" fmla="*/ 1 w 1"/>
                    <a:gd name="T14" fmla="*/ 1 w 1"/>
                    <a:gd name="T15" fmla="*/ 1 w 1"/>
                    <a:gd name="T16" fmla="*/ 1 w 1"/>
                    <a:gd name="T17" fmla="*/ 1 w 1"/>
                    <a:gd name="T18" fmla="*/ 1 w 1"/>
                    <a:gd name="T19" fmla="*/ 1 w 1"/>
                    <a:gd name="T20" fmla="*/ 0 w 1"/>
                    <a:gd name="T21" fmla="*/ 0 w 1"/>
                    <a:gd name="T22" fmla="*/ 0 w 1"/>
                    <a:gd name="T23" fmla="*/ 0 w 1"/>
                    <a:gd name="T24" fmla="*/ 0 w 1"/>
                    <a:gd name="T25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0" name="Freeform 255">
                  <a:extLst>
                    <a:ext uri="{FF2B5EF4-FFF2-40B4-BE49-F238E27FC236}">
                      <a16:creationId xmlns:a16="http://schemas.microsoft.com/office/drawing/2014/main" id="{A4909D43-30B2-3043-B108-4432840D46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6" y="2491"/>
                  <a:ext cx="2" cy="2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1 h 1"/>
                    <a:gd name="T14" fmla="*/ 0 w 1"/>
                    <a:gd name="T15" fmla="*/ 1 h 1"/>
                    <a:gd name="T16" fmla="*/ 1 w 1"/>
                    <a:gd name="T17" fmla="*/ 0 h 1"/>
                    <a:gd name="T18" fmla="*/ 1 w 1"/>
                    <a:gd name="T19" fmla="*/ 0 h 1"/>
                    <a:gd name="T20" fmla="*/ 1 w 1"/>
                    <a:gd name="T21" fmla="*/ 0 h 1"/>
                    <a:gd name="T22" fmla="*/ 1 w 1"/>
                    <a:gd name="T23" fmla="*/ 0 h 1"/>
                    <a:gd name="T24" fmla="*/ 0 w 1"/>
                    <a:gd name="T25" fmla="*/ 0 h 1"/>
                    <a:gd name="T26" fmla="*/ 0 w 1"/>
                    <a:gd name="T27" fmla="*/ 0 h 1"/>
                    <a:gd name="T28" fmla="*/ 0 w 1"/>
                    <a:gd name="T29" fmla="*/ 0 h 1"/>
                    <a:gd name="T30" fmla="*/ 0 w 1"/>
                    <a:gd name="T31" fmla="*/ 0 h 1"/>
                    <a:gd name="T32" fmla="*/ 0 w 1"/>
                    <a:gd name="T33" fmla="*/ 1 h 1"/>
                    <a:gd name="T34" fmla="*/ 0 w 1"/>
                    <a:gd name="T3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1" name="Freeform 256">
                  <a:extLst>
                    <a:ext uri="{FF2B5EF4-FFF2-40B4-BE49-F238E27FC236}">
                      <a16:creationId xmlns:a16="http://schemas.microsoft.com/office/drawing/2014/main" id="{C0900A49-6B5E-9047-9886-13717D6A525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976" y="2493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1 h 1"/>
                    <a:gd name="T14" fmla="*/ 0 w 1"/>
                    <a:gd name="T15" fmla="*/ 1 h 1"/>
                    <a:gd name="T16" fmla="*/ 0 w 1"/>
                    <a:gd name="T17" fmla="*/ 1 h 1"/>
                    <a:gd name="T18" fmla="*/ 0 w 1"/>
                    <a:gd name="T19" fmla="*/ 1 h 1"/>
                    <a:gd name="T20" fmla="*/ 0 w 1"/>
                    <a:gd name="T21" fmla="*/ 1 h 1"/>
                    <a:gd name="T22" fmla="*/ 0 w 1"/>
                    <a:gd name="T23" fmla="*/ 1 h 1"/>
                    <a:gd name="T24" fmla="*/ 0 w 1"/>
                    <a:gd name="T25" fmla="*/ 1 h 1"/>
                    <a:gd name="T26" fmla="*/ 0 w 1"/>
                    <a:gd name="T27" fmla="*/ 1 h 1"/>
                    <a:gd name="T28" fmla="*/ 0 w 1"/>
                    <a:gd name="T29" fmla="*/ 1 h 1"/>
                    <a:gd name="T30" fmla="*/ 0 w 1"/>
                    <a:gd name="T31" fmla="*/ 1 h 1"/>
                    <a:gd name="T32" fmla="*/ 0 w 1"/>
                    <a:gd name="T33" fmla="*/ 1 h 1"/>
                    <a:gd name="T34" fmla="*/ 0 w 1"/>
                    <a:gd name="T35" fmla="*/ 1 h 1"/>
                    <a:gd name="T36" fmla="*/ 0 w 1"/>
                    <a:gd name="T37" fmla="*/ 1 h 1"/>
                    <a:gd name="T38" fmla="*/ 1 w 1"/>
                    <a:gd name="T39" fmla="*/ 1 h 1"/>
                    <a:gd name="T40" fmla="*/ 1 w 1"/>
                    <a:gd name="T41" fmla="*/ 1 h 1"/>
                    <a:gd name="T42" fmla="*/ 1 w 1"/>
                    <a:gd name="T43" fmla="*/ 1 h 1"/>
                    <a:gd name="T44" fmla="*/ 1 w 1"/>
                    <a:gd name="T45" fmla="*/ 1 h 1"/>
                    <a:gd name="T46" fmla="*/ 1 w 1"/>
                    <a:gd name="T47" fmla="*/ 1 h 1"/>
                    <a:gd name="T48" fmla="*/ 1 w 1"/>
                    <a:gd name="T49" fmla="*/ 1 h 1"/>
                    <a:gd name="T50" fmla="*/ 1 w 1"/>
                    <a:gd name="T51" fmla="*/ 1 h 1"/>
                    <a:gd name="T52" fmla="*/ 1 w 1"/>
                    <a:gd name="T53" fmla="*/ 1 h 1"/>
                    <a:gd name="T54" fmla="*/ 1 w 1"/>
                    <a:gd name="T55" fmla="*/ 0 h 1"/>
                    <a:gd name="T56" fmla="*/ 1 w 1"/>
                    <a:gd name="T57" fmla="*/ 0 h 1"/>
                    <a:gd name="T58" fmla="*/ 1 w 1"/>
                    <a:gd name="T59" fmla="*/ 0 h 1"/>
                    <a:gd name="T60" fmla="*/ 1 w 1"/>
                    <a:gd name="T61" fmla="*/ 0 h 1"/>
                    <a:gd name="T62" fmla="*/ 1 w 1"/>
                    <a:gd name="T63" fmla="*/ 0 h 1"/>
                    <a:gd name="T64" fmla="*/ 1 w 1"/>
                    <a:gd name="T65" fmla="*/ 0 h 1"/>
                    <a:gd name="T66" fmla="*/ 1 w 1"/>
                    <a:gd name="T67" fmla="*/ 0 h 1"/>
                    <a:gd name="T68" fmla="*/ 1 w 1"/>
                    <a:gd name="T69" fmla="*/ 0 h 1"/>
                    <a:gd name="T70" fmla="*/ 0 w 1"/>
                    <a:gd name="T71" fmla="*/ 0 h 1"/>
                    <a:gd name="T72" fmla="*/ 0 w 1"/>
                    <a:gd name="T73" fmla="*/ 0 h 1"/>
                    <a:gd name="T74" fmla="*/ 0 w 1"/>
                    <a:gd name="T75" fmla="*/ 0 h 1"/>
                    <a:gd name="T76" fmla="*/ 0 w 1"/>
                    <a:gd name="T77" fmla="*/ 0 h 1"/>
                    <a:gd name="T78" fmla="*/ 0 w 1"/>
                    <a:gd name="T79" fmla="*/ 0 h 1"/>
                    <a:gd name="T80" fmla="*/ 0 w 1"/>
                    <a:gd name="T81" fmla="*/ 0 h 1"/>
                    <a:gd name="T82" fmla="*/ 0 w 1"/>
                    <a:gd name="T83" fmla="*/ 0 h 1"/>
                    <a:gd name="T84" fmla="*/ 0 w 1"/>
                    <a:gd name="T85" fmla="*/ 0 h 1"/>
                    <a:gd name="T86" fmla="*/ 0 w 1"/>
                    <a:gd name="T87" fmla="*/ 0 h 1"/>
                    <a:gd name="T88" fmla="*/ 0 w 1"/>
                    <a:gd name="T89" fmla="*/ 0 h 1"/>
                    <a:gd name="T90" fmla="*/ 0 w 1"/>
                    <a:gd name="T91" fmla="*/ 0 h 1"/>
                    <a:gd name="T92" fmla="*/ 0 w 1"/>
                    <a:gd name="T93" fmla="*/ 0 h 1"/>
                    <a:gd name="T94" fmla="*/ 0 w 1"/>
                    <a:gd name="T95" fmla="*/ 0 h 1"/>
                    <a:gd name="T96" fmla="*/ 0 w 1"/>
                    <a:gd name="T97" fmla="*/ 0 h 1"/>
                    <a:gd name="T98" fmla="*/ 0 w 1"/>
                    <a:gd name="T99" fmla="*/ 0 h 1"/>
                    <a:gd name="T100" fmla="*/ 0 w 1"/>
                    <a:gd name="T101" fmla="*/ 0 h 1"/>
                    <a:gd name="T102" fmla="*/ 0 w 1"/>
                    <a:gd name="T103" fmla="*/ 1 h 1"/>
                    <a:gd name="T104" fmla="*/ 0 w 1"/>
                    <a:gd name="T105" fmla="*/ 1 h 1"/>
                    <a:gd name="T106" fmla="*/ 0 w 1"/>
                    <a:gd name="T107" fmla="*/ 1 h 1"/>
                    <a:gd name="T108" fmla="*/ 0 w 1"/>
                    <a:gd name="T109" fmla="*/ 1 h 1"/>
                    <a:gd name="T110" fmla="*/ 0 w 1"/>
                    <a:gd name="T111" fmla="*/ 1 h 1"/>
                    <a:gd name="T112" fmla="*/ 0 w 1"/>
                    <a:gd name="T1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2" name="Freeform 257">
                  <a:extLst>
                    <a:ext uri="{FF2B5EF4-FFF2-40B4-BE49-F238E27FC236}">
                      <a16:creationId xmlns:a16="http://schemas.microsoft.com/office/drawing/2014/main" id="{E96DE439-999C-9840-AD72-62E98D255C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8" y="2489"/>
                  <a:ext cx="3" cy="4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2 h 2"/>
                    <a:gd name="T4" fmla="*/ 1 w 2"/>
                    <a:gd name="T5" fmla="*/ 2 h 2"/>
                    <a:gd name="T6" fmla="*/ 1 w 2"/>
                    <a:gd name="T7" fmla="*/ 2 h 2"/>
                    <a:gd name="T8" fmla="*/ 1 w 2"/>
                    <a:gd name="T9" fmla="*/ 1 h 2"/>
                    <a:gd name="T10" fmla="*/ 1 w 2"/>
                    <a:gd name="T11" fmla="*/ 1 h 2"/>
                    <a:gd name="T12" fmla="*/ 1 w 2"/>
                    <a:gd name="T13" fmla="*/ 1 h 2"/>
                    <a:gd name="T14" fmla="*/ 1 w 2"/>
                    <a:gd name="T15" fmla="*/ 1 h 2"/>
                    <a:gd name="T16" fmla="*/ 1 w 2"/>
                    <a:gd name="T17" fmla="*/ 1 h 2"/>
                    <a:gd name="T18" fmla="*/ 1 w 2"/>
                    <a:gd name="T19" fmla="*/ 1 h 2"/>
                    <a:gd name="T20" fmla="*/ 1 w 2"/>
                    <a:gd name="T21" fmla="*/ 1 h 2"/>
                    <a:gd name="T22" fmla="*/ 1 w 2"/>
                    <a:gd name="T23" fmla="*/ 1 h 2"/>
                    <a:gd name="T24" fmla="*/ 2 w 2"/>
                    <a:gd name="T25" fmla="*/ 0 h 2"/>
                    <a:gd name="T26" fmla="*/ 1 w 2"/>
                    <a:gd name="T27" fmla="*/ 0 h 2"/>
                    <a:gd name="T28" fmla="*/ 1 w 2"/>
                    <a:gd name="T29" fmla="*/ 0 h 2"/>
                    <a:gd name="T30" fmla="*/ 1 w 2"/>
                    <a:gd name="T31" fmla="*/ 0 h 2"/>
                    <a:gd name="T32" fmla="*/ 1 w 2"/>
                    <a:gd name="T33" fmla="*/ 0 h 2"/>
                    <a:gd name="T34" fmla="*/ 1 w 2"/>
                    <a:gd name="T35" fmla="*/ 0 h 2"/>
                    <a:gd name="T36" fmla="*/ 1 w 2"/>
                    <a:gd name="T37" fmla="*/ 0 h 2"/>
                    <a:gd name="T38" fmla="*/ 1 w 2"/>
                    <a:gd name="T39" fmla="*/ 0 h 2"/>
                    <a:gd name="T40" fmla="*/ 1 w 2"/>
                    <a:gd name="T41" fmla="*/ 1 h 2"/>
                    <a:gd name="T42" fmla="*/ 1 w 2"/>
                    <a:gd name="T43" fmla="*/ 1 h 2"/>
                    <a:gd name="T44" fmla="*/ 1 w 2"/>
                    <a:gd name="T45" fmla="*/ 1 h 2"/>
                    <a:gd name="T46" fmla="*/ 1 w 2"/>
                    <a:gd name="T47" fmla="*/ 1 h 2"/>
                    <a:gd name="T48" fmla="*/ 1 w 2"/>
                    <a:gd name="T49" fmla="*/ 1 h 2"/>
                    <a:gd name="T50" fmla="*/ 1 w 2"/>
                    <a:gd name="T51" fmla="*/ 1 h 2"/>
                    <a:gd name="T52" fmla="*/ 1 w 2"/>
                    <a:gd name="T53" fmla="*/ 1 h 2"/>
                    <a:gd name="T54" fmla="*/ 1 w 2"/>
                    <a:gd name="T55" fmla="*/ 1 h 2"/>
                    <a:gd name="T56" fmla="*/ 1 w 2"/>
                    <a:gd name="T57" fmla="*/ 1 h 2"/>
                    <a:gd name="T58" fmla="*/ 1 w 2"/>
                    <a:gd name="T59" fmla="*/ 1 h 2"/>
                    <a:gd name="T60" fmla="*/ 0 w 2"/>
                    <a:gd name="T61" fmla="*/ 1 h 2"/>
                    <a:gd name="T62" fmla="*/ 0 w 2"/>
                    <a:gd name="T63" fmla="*/ 1 h 2"/>
                    <a:gd name="T64" fmla="*/ 0 w 2"/>
                    <a:gd name="T65" fmla="*/ 2 h 2"/>
                    <a:gd name="T66" fmla="*/ 0 w 2"/>
                    <a:gd name="T6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3" name="Freeform 258">
                  <a:extLst>
                    <a:ext uri="{FF2B5EF4-FFF2-40B4-BE49-F238E27FC236}">
                      <a16:creationId xmlns:a16="http://schemas.microsoft.com/office/drawing/2014/main" id="{D132B6B0-903D-B448-8EC6-9E96FA488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" y="248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4" name="Freeform 259">
                  <a:extLst>
                    <a:ext uri="{FF2B5EF4-FFF2-40B4-BE49-F238E27FC236}">
                      <a16:creationId xmlns:a16="http://schemas.microsoft.com/office/drawing/2014/main" id="{A069D6B5-93CE-2046-B8B0-971AAF6389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3" y="2487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1 h 1"/>
                    <a:gd name="T5" fmla="*/ 0 h 1"/>
                    <a:gd name="T6" fmla="*/ 0 h 1"/>
                    <a:gd name="T7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5" name="Freeform 260">
                  <a:extLst>
                    <a:ext uri="{FF2B5EF4-FFF2-40B4-BE49-F238E27FC236}">
                      <a16:creationId xmlns:a16="http://schemas.microsoft.com/office/drawing/2014/main" id="{82C8E84F-6045-D244-ACC4-01071246D5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" y="2529"/>
                  <a:ext cx="2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1 w 1"/>
                    <a:gd name="T17" fmla="*/ 1 h 1"/>
                    <a:gd name="T18" fmla="*/ 1 w 1"/>
                    <a:gd name="T19" fmla="*/ 0 h 1"/>
                    <a:gd name="T20" fmla="*/ 1 w 1"/>
                    <a:gd name="T21" fmla="*/ 1 h 1"/>
                    <a:gd name="T22" fmla="*/ 1 w 1"/>
                    <a:gd name="T23" fmla="*/ 1 h 1"/>
                    <a:gd name="T24" fmla="*/ 1 w 1"/>
                    <a:gd name="T25" fmla="*/ 1 h 1"/>
                    <a:gd name="T26" fmla="*/ 1 w 1"/>
                    <a:gd name="T27" fmla="*/ 1 h 1"/>
                    <a:gd name="T28" fmla="*/ 0 w 1"/>
                    <a:gd name="T29" fmla="*/ 1 h 1"/>
                    <a:gd name="T30" fmla="*/ 0 w 1"/>
                    <a:gd name="T31" fmla="*/ 1 h 1"/>
                    <a:gd name="T32" fmla="*/ 0 w 1"/>
                    <a:gd name="T33" fmla="*/ 1 h 1"/>
                    <a:gd name="T34" fmla="*/ 0 w 1"/>
                    <a:gd name="T35" fmla="*/ 1 h 1"/>
                    <a:gd name="T36" fmla="*/ 1 w 1"/>
                    <a:gd name="T37" fmla="*/ 1 h 1"/>
                    <a:gd name="T38" fmla="*/ 1 w 1"/>
                    <a:gd name="T39" fmla="*/ 1 h 1"/>
                    <a:gd name="T40" fmla="*/ 1 w 1"/>
                    <a:gd name="T41" fmla="*/ 1 h 1"/>
                    <a:gd name="T42" fmla="*/ 1 w 1"/>
                    <a:gd name="T4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6" name="Freeform 261">
                  <a:extLst>
                    <a:ext uri="{FF2B5EF4-FFF2-40B4-BE49-F238E27FC236}">
                      <a16:creationId xmlns:a16="http://schemas.microsoft.com/office/drawing/2014/main" id="{36DDF562-5600-6940-9008-5B8FDABBDF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1" y="2530"/>
                  <a:ext cx="2" cy="4"/>
                </a:xfrm>
                <a:custGeom>
                  <a:avLst/>
                  <a:gdLst>
                    <a:gd name="T0" fmla="*/ 0 w 1"/>
                    <a:gd name="T1" fmla="*/ 1 h 2"/>
                    <a:gd name="T2" fmla="*/ 0 w 1"/>
                    <a:gd name="T3" fmla="*/ 1 h 2"/>
                    <a:gd name="T4" fmla="*/ 0 w 1"/>
                    <a:gd name="T5" fmla="*/ 1 h 2"/>
                    <a:gd name="T6" fmla="*/ 0 w 1"/>
                    <a:gd name="T7" fmla="*/ 1 h 2"/>
                    <a:gd name="T8" fmla="*/ 0 w 1"/>
                    <a:gd name="T9" fmla="*/ 1 h 2"/>
                    <a:gd name="T10" fmla="*/ 0 w 1"/>
                    <a:gd name="T11" fmla="*/ 1 h 2"/>
                    <a:gd name="T12" fmla="*/ 0 w 1"/>
                    <a:gd name="T13" fmla="*/ 1 h 2"/>
                    <a:gd name="T14" fmla="*/ 0 w 1"/>
                    <a:gd name="T15" fmla="*/ 1 h 2"/>
                    <a:gd name="T16" fmla="*/ 0 w 1"/>
                    <a:gd name="T17" fmla="*/ 1 h 2"/>
                    <a:gd name="T18" fmla="*/ 0 w 1"/>
                    <a:gd name="T19" fmla="*/ 2 h 2"/>
                    <a:gd name="T20" fmla="*/ 0 w 1"/>
                    <a:gd name="T21" fmla="*/ 2 h 2"/>
                    <a:gd name="T22" fmla="*/ 0 w 1"/>
                    <a:gd name="T23" fmla="*/ 2 h 2"/>
                    <a:gd name="T24" fmla="*/ 0 w 1"/>
                    <a:gd name="T25" fmla="*/ 2 h 2"/>
                    <a:gd name="T26" fmla="*/ 0 w 1"/>
                    <a:gd name="T27" fmla="*/ 2 h 2"/>
                    <a:gd name="T28" fmla="*/ 0 w 1"/>
                    <a:gd name="T29" fmla="*/ 2 h 2"/>
                    <a:gd name="T30" fmla="*/ 0 w 1"/>
                    <a:gd name="T31" fmla="*/ 2 h 2"/>
                    <a:gd name="T32" fmla="*/ 0 w 1"/>
                    <a:gd name="T33" fmla="*/ 2 h 2"/>
                    <a:gd name="T34" fmla="*/ 0 w 1"/>
                    <a:gd name="T35" fmla="*/ 2 h 2"/>
                    <a:gd name="T36" fmla="*/ 0 w 1"/>
                    <a:gd name="T37" fmla="*/ 2 h 2"/>
                    <a:gd name="T38" fmla="*/ 1 w 1"/>
                    <a:gd name="T39" fmla="*/ 1 h 2"/>
                    <a:gd name="T40" fmla="*/ 1 w 1"/>
                    <a:gd name="T41" fmla="*/ 1 h 2"/>
                    <a:gd name="T42" fmla="*/ 1 w 1"/>
                    <a:gd name="T43" fmla="*/ 1 h 2"/>
                    <a:gd name="T44" fmla="*/ 1 w 1"/>
                    <a:gd name="T45" fmla="*/ 1 h 2"/>
                    <a:gd name="T46" fmla="*/ 1 w 1"/>
                    <a:gd name="T47" fmla="*/ 1 h 2"/>
                    <a:gd name="T48" fmla="*/ 1 w 1"/>
                    <a:gd name="T49" fmla="*/ 0 h 2"/>
                    <a:gd name="T50" fmla="*/ 0 w 1"/>
                    <a:gd name="T51" fmla="*/ 1 h 2"/>
                    <a:gd name="T52" fmla="*/ 0 w 1"/>
                    <a:gd name="T53" fmla="*/ 1 h 2"/>
                    <a:gd name="T54" fmla="*/ 0 w 1"/>
                    <a:gd name="T5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7" name="Freeform 262">
                  <a:extLst>
                    <a:ext uri="{FF2B5EF4-FFF2-40B4-BE49-F238E27FC236}">
                      <a16:creationId xmlns:a16="http://schemas.microsoft.com/office/drawing/2014/main" id="{168B2542-9C4F-C846-94E1-03B13F77DA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2" y="2534"/>
                  <a:ext cx="4" cy="3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0 h 2"/>
                    <a:gd name="T4" fmla="*/ 2 w 2"/>
                    <a:gd name="T5" fmla="*/ 0 h 2"/>
                    <a:gd name="T6" fmla="*/ 2 w 2"/>
                    <a:gd name="T7" fmla="*/ 0 h 2"/>
                    <a:gd name="T8" fmla="*/ 2 w 2"/>
                    <a:gd name="T9" fmla="*/ 0 h 2"/>
                    <a:gd name="T10" fmla="*/ 2 w 2"/>
                    <a:gd name="T11" fmla="*/ 0 h 2"/>
                    <a:gd name="T12" fmla="*/ 2 w 2"/>
                    <a:gd name="T13" fmla="*/ 0 h 2"/>
                    <a:gd name="T14" fmla="*/ 2 w 2"/>
                    <a:gd name="T15" fmla="*/ 0 h 2"/>
                    <a:gd name="T16" fmla="*/ 2 w 2"/>
                    <a:gd name="T17" fmla="*/ 0 h 2"/>
                    <a:gd name="T18" fmla="*/ 2 w 2"/>
                    <a:gd name="T19" fmla="*/ 0 h 2"/>
                    <a:gd name="T20" fmla="*/ 1 w 2"/>
                    <a:gd name="T21" fmla="*/ 0 h 2"/>
                    <a:gd name="T22" fmla="*/ 1 w 2"/>
                    <a:gd name="T23" fmla="*/ 0 h 2"/>
                    <a:gd name="T24" fmla="*/ 1 w 2"/>
                    <a:gd name="T25" fmla="*/ 0 h 2"/>
                    <a:gd name="T26" fmla="*/ 1 w 2"/>
                    <a:gd name="T27" fmla="*/ 0 h 2"/>
                    <a:gd name="T28" fmla="*/ 0 w 2"/>
                    <a:gd name="T29" fmla="*/ 1 h 2"/>
                    <a:gd name="T30" fmla="*/ 0 w 2"/>
                    <a:gd name="T31" fmla="*/ 1 h 2"/>
                    <a:gd name="T32" fmla="*/ 0 w 2"/>
                    <a:gd name="T33" fmla="*/ 1 h 2"/>
                    <a:gd name="T34" fmla="*/ 0 w 2"/>
                    <a:gd name="T35" fmla="*/ 2 h 2"/>
                    <a:gd name="T36" fmla="*/ 1 w 2"/>
                    <a:gd name="T37" fmla="*/ 2 h 2"/>
                    <a:gd name="T38" fmla="*/ 1 w 2"/>
                    <a:gd name="T39" fmla="*/ 2 h 2"/>
                    <a:gd name="T40" fmla="*/ 1 w 2"/>
                    <a:gd name="T41" fmla="*/ 2 h 2"/>
                    <a:gd name="T42" fmla="*/ 1 w 2"/>
                    <a:gd name="T43" fmla="*/ 1 h 2"/>
                    <a:gd name="T44" fmla="*/ 1 w 2"/>
                    <a:gd name="T45" fmla="*/ 1 h 2"/>
                    <a:gd name="T46" fmla="*/ 1 w 2"/>
                    <a:gd name="T47" fmla="*/ 1 h 2"/>
                    <a:gd name="T48" fmla="*/ 1 w 2"/>
                    <a:gd name="T49" fmla="*/ 1 h 2"/>
                    <a:gd name="T50" fmla="*/ 1 w 2"/>
                    <a:gd name="T51" fmla="*/ 1 h 2"/>
                    <a:gd name="T52" fmla="*/ 1 w 2"/>
                    <a:gd name="T53" fmla="*/ 1 h 2"/>
                    <a:gd name="T54" fmla="*/ 1 w 2"/>
                    <a:gd name="T55" fmla="*/ 1 h 2"/>
                    <a:gd name="T56" fmla="*/ 2 w 2"/>
                    <a:gd name="T57" fmla="*/ 1 h 2"/>
                    <a:gd name="T58" fmla="*/ 1 w 2"/>
                    <a:gd name="T59" fmla="*/ 0 h 2"/>
                    <a:gd name="T60" fmla="*/ 2 w 2"/>
                    <a:gd name="T6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8" name="Freeform 263">
                  <a:extLst>
                    <a:ext uri="{FF2B5EF4-FFF2-40B4-BE49-F238E27FC236}">
                      <a16:creationId xmlns:a16="http://schemas.microsoft.com/office/drawing/2014/main" id="{0655B6F8-A0C4-BA41-817A-9F69DC4CD8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4" y="2927"/>
                  <a:ext cx="8" cy="2"/>
                </a:xfrm>
                <a:custGeom>
                  <a:avLst/>
                  <a:gdLst>
                    <a:gd name="T0" fmla="*/ 3 w 4"/>
                    <a:gd name="T1" fmla="*/ 1 h 1"/>
                    <a:gd name="T2" fmla="*/ 4 w 4"/>
                    <a:gd name="T3" fmla="*/ 1 h 1"/>
                    <a:gd name="T4" fmla="*/ 4 w 4"/>
                    <a:gd name="T5" fmla="*/ 1 h 1"/>
                    <a:gd name="T6" fmla="*/ 4 w 4"/>
                    <a:gd name="T7" fmla="*/ 1 h 1"/>
                    <a:gd name="T8" fmla="*/ 4 w 4"/>
                    <a:gd name="T9" fmla="*/ 1 h 1"/>
                    <a:gd name="T10" fmla="*/ 4 w 4"/>
                    <a:gd name="T11" fmla="*/ 1 h 1"/>
                    <a:gd name="T12" fmla="*/ 3 w 4"/>
                    <a:gd name="T13" fmla="*/ 1 h 1"/>
                    <a:gd name="T14" fmla="*/ 3 w 4"/>
                    <a:gd name="T15" fmla="*/ 0 h 1"/>
                    <a:gd name="T16" fmla="*/ 3 w 4"/>
                    <a:gd name="T17" fmla="*/ 0 h 1"/>
                    <a:gd name="T18" fmla="*/ 3 w 4"/>
                    <a:gd name="T19" fmla="*/ 1 h 1"/>
                    <a:gd name="T20" fmla="*/ 3 w 4"/>
                    <a:gd name="T21" fmla="*/ 0 h 1"/>
                    <a:gd name="T22" fmla="*/ 3 w 4"/>
                    <a:gd name="T23" fmla="*/ 0 h 1"/>
                    <a:gd name="T24" fmla="*/ 2 w 4"/>
                    <a:gd name="T25" fmla="*/ 0 h 1"/>
                    <a:gd name="T26" fmla="*/ 2 w 4"/>
                    <a:gd name="T27" fmla="*/ 0 h 1"/>
                    <a:gd name="T28" fmla="*/ 2 w 4"/>
                    <a:gd name="T29" fmla="*/ 0 h 1"/>
                    <a:gd name="T30" fmla="*/ 2 w 4"/>
                    <a:gd name="T31" fmla="*/ 0 h 1"/>
                    <a:gd name="T32" fmla="*/ 2 w 4"/>
                    <a:gd name="T33" fmla="*/ 0 h 1"/>
                    <a:gd name="T34" fmla="*/ 1 w 4"/>
                    <a:gd name="T35" fmla="*/ 0 h 1"/>
                    <a:gd name="T36" fmla="*/ 1 w 4"/>
                    <a:gd name="T37" fmla="*/ 0 h 1"/>
                    <a:gd name="T38" fmla="*/ 1 w 4"/>
                    <a:gd name="T39" fmla="*/ 0 h 1"/>
                    <a:gd name="T40" fmla="*/ 1 w 4"/>
                    <a:gd name="T41" fmla="*/ 0 h 1"/>
                    <a:gd name="T42" fmla="*/ 1 w 4"/>
                    <a:gd name="T43" fmla="*/ 0 h 1"/>
                    <a:gd name="T44" fmla="*/ 1 w 4"/>
                    <a:gd name="T45" fmla="*/ 1 h 1"/>
                    <a:gd name="T46" fmla="*/ 1 w 4"/>
                    <a:gd name="T47" fmla="*/ 1 h 1"/>
                    <a:gd name="T48" fmla="*/ 1 w 4"/>
                    <a:gd name="T49" fmla="*/ 1 h 1"/>
                    <a:gd name="T50" fmla="*/ 0 w 4"/>
                    <a:gd name="T51" fmla="*/ 1 h 1"/>
                    <a:gd name="T52" fmla="*/ 0 w 4"/>
                    <a:gd name="T53" fmla="*/ 1 h 1"/>
                    <a:gd name="T54" fmla="*/ 0 w 4"/>
                    <a:gd name="T55" fmla="*/ 1 h 1"/>
                    <a:gd name="T56" fmla="*/ 0 w 4"/>
                    <a:gd name="T57" fmla="*/ 1 h 1"/>
                    <a:gd name="T58" fmla="*/ 0 w 4"/>
                    <a:gd name="T59" fmla="*/ 1 h 1"/>
                    <a:gd name="T60" fmla="*/ 0 w 4"/>
                    <a:gd name="T61" fmla="*/ 1 h 1"/>
                    <a:gd name="T62" fmla="*/ 0 w 4"/>
                    <a:gd name="T63" fmla="*/ 1 h 1"/>
                    <a:gd name="T64" fmla="*/ 0 w 4"/>
                    <a:gd name="T65" fmla="*/ 1 h 1"/>
                    <a:gd name="T66" fmla="*/ 0 w 4"/>
                    <a:gd name="T67" fmla="*/ 1 h 1"/>
                    <a:gd name="T68" fmla="*/ 1 w 4"/>
                    <a:gd name="T69" fmla="*/ 1 h 1"/>
                    <a:gd name="T70" fmla="*/ 1 w 4"/>
                    <a:gd name="T71" fmla="*/ 1 h 1"/>
                    <a:gd name="T72" fmla="*/ 1 w 4"/>
                    <a:gd name="T73" fmla="*/ 1 h 1"/>
                    <a:gd name="T74" fmla="*/ 1 w 4"/>
                    <a:gd name="T75" fmla="*/ 1 h 1"/>
                    <a:gd name="T76" fmla="*/ 1 w 4"/>
                    <a:gd name="T77" fmla="*/ 1 h 1"/>
                    <a:gd name="T78" fmla="*/ 2 w 4"/>
                    <a:gd name="T79" fmla="*/ 1 h 1"/>
                    <a:gd name="T80" fmla="*/ 2 w 4"/>
                    <a:gd name="T81" fmla="*/ 1 h 1"/>
                    <a:gd name="T82" fmla="*/ 2 w 4"/>
                    <a:gd name="T83" fmla="*/ 1 h 1"/>
                    <a:gd name="T84" fmla="*/ 2 w 4"/>
                    <a:gd name="T85" fmla="*/ 1 h 1"/>
                    <a:gd name="T86" fmla="*/ 3 w 4"/>
                    <a:gd name="T87" fmla="*/ 1 h 1"/>
                    <a:gd name="T88" fmla="*/ 3 w 4"/>
                    <a:gd name="T8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9" name="Freeform 264">
                  <a:extLst>
                    <a:ext uri="{FF2B5EF4-FFF2-40B4-BE49-F238E27FC236}">
                      <a16:creationId xmlns:a16="http://schemas.microsoft.com/office/drawing/2014/main" id="{850402E8-C3BF-D841-A92F-24D80DDB67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7" y="2925"/>
                  <a:ext cx="4" cy="2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1 w 2"/>
                    <a:gd name="T5" fmla="*/ 0 h 1"/>
                    <a:gd name="T6" fmla="*/ 0 w 2"/>
                    <a:gd name="T7" fmla="*/ 0 h 1"/>
                    <a:gd name="T8" fmla="*/ 1 w 2"/>
                    <a:gd name="T9" fmla="*/ 1 h 1"/>
                    <a:gd name="T10" fmla="*/ 1 w 2"/>
                    <a:gd name="T11" fmla="*/ 1 h 1"/>
                    <a:gd name="T12" fmla="*/ 1 w 2"/>
                    <a:gd name="T13" fmla="*/ 1 h 1"/>
                    <a:gd name="T14" fmla="*/ 1 w 2"/>
                    <a:gd name="T15" fmla="*/ 1 h 1"/>
                    <a:gd name="T16" fmla="*/ 1 w 2"/>
                    <a:gd name="T17" fmla="*/ 1 h 1"/>
                    <a:gd name="T18" fmla="*/ 1 w 2"/>
                    <a:gd name="T19" fmla="*/ 1 h 1"/>
                    <a:gd name="T20" fmla="*/ 1 w 2"/>
                    <a:gd name="T21" fmla="*/ 1 h 1"/>
                    <a:gd name="T22" fmla="*/ 1 w 2"/>
                    <a:gd name="T23" fmla="*/ 1 h 1"/>
                    <a:gd name="T24" fmla="*/ 1 w 2"/>
                    <a:gd name="T25" fmla="*/ 1 h 1"/>
                    <a:gd name="T26" fmla="*/ 2 w 2"/>
                    <a:gd name="T27" fmla="*/ 1 h 1"/>
                    <a:gd name="T28" fmla="*/ 2 w 2"/>
                    <a:gd name="T29" fmla="*/ 1 h 1"/>
                    <a:gd name="T30" fmla="*/ 2 w 2"/>
                    <a:gd name="T31" fmla="*/ 1 h 1"/>
                    <a:gd name="T32" fmla="*/ 2 w 2"/>
                    <a:gd name="T33" fmla="*/ 1 h 1"/>
                    <a:gd name="T34" fmla="*/ 2 w 2"/>
                    <a:gd name="T35" fmla="*/ 1 h 1"/>
                    <a:gd name="T36" fmla="*/ 2 w 2"/>
                    <a:gd name="T37" fmla="*/ 1 h 1"/>
                    <a:gd name="T38" fmla="*/ 2 w 2"/>
                    <a:gd name="T39" fmla="*/ 1 h 1"/>
                    <a:gd name="T40" fmla="*/ 2 w 2"/>
                    <a:gd name="T4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0" name="Freeform 265">
                  <a:extLst>
                    <a:ext uri="{FF2B5EF4-FFF2-40B4-BE49-F238E27FC236}">
                      <a16:creationId xmlns:a16="http://schemas.microsoft.com/office/drawing/2014/main" id="{91B01223-EFF3-5641-AADC-3E77B65801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0" y="2883"/>
                  <a:ext cx="4" cy="7"/>
                </a:xfrm>
                <a:custGeom>
                  <a:avLst/>
                  <a:gdLst>
                    <a:gd name="T0" fmla="*/ 2 w 2"/>
                    <a:gd name="T1" fmla="*/ 3 h 4"/>
                    <a:gd name="T2" fmla="*/ 2 w 2"/>
                    <a:gd name="T3" fmla="*/ 3 h 4"/>
                    <a:gd name="T4" fmla="*/ 2 w 2"/>
                    <a:gd name="T5" fmla="*/ 2 h 4"/>
                    <a:gd name="T6" fmla="*/ 1 w 2"/>
                    <a:gd name="T7" fmla="*/ 2 h 4"/>
                    <a:gd name="T8" fmla="*/ 1 w 2"/>
                    <a:gd name="T9" fmla="*/ 2 h 4"/>
                    <a:gd name="T10" fmla="*/ 1 w 2"/>
                    <a:gd name="T11" fmla="*/ 2 h 4"/>
                    <a:gd name="T12" fmla="*/ 1 w 2"/>
                    <a:gd name="T13" fmla="*/ 2 h 4"/>
                    <a:gd name="T14" fmla="*/ 1 w 2"/>
                    <a:gd name="T15" fmla="*/ 1 h 4"/>
                    <a:gd name="T16" fmla="*/ 1 w 2"/>
                    <a:gd name="T17" fmla="*/ 1 h 4"/>
                    <a:gd name="T18" fmla="*/ 1 w 2"/>
                    <a:gd name="T19" fmla="*/ 1 h 4"/>
                    <a:gd name="T20" fmla="*/ 1 w 2"/>
                    <a:gd name="T21" fmla="*/ 0 h 4"/>
                    <a:gd name="T22" fmla="*/ 1 w 2"/>
                    <a:gd name="T23" fmla="*/ 0 h 4"/>
                    <a:gd name="T24" fmla="*/ 0 w 2"/>
                    <a:gd name="T25" fmla="*/ 0 h 4"/>
                    <a:gd name="T26" fmla="*/ 0 w 2"/>
                    <a:gd name="T27" fmla="*/ 0 h 4"/>
                    <a:gd name="T28" fmla="*/ 0 w 2"/>
                    <a:gd name="T29" fmla="*/ 0 h 4"/>
                    <a:gd name="T30" fmla="*/ 0 w 2"/>
                    <a:gd name="T31" fmla="*/ 0 h 4"/>
                    <a:gd name="T32" fmla="*/ 0 w 2"/>
                    <a:gd name="T33" fmla="*/ 0 h 4"/>
                    <a:gd name="T34" fmla="*/ 0 w 2"/>
                    <a:gd name="T35" fmla="*/ 0 h 4"/>
                    <a:gd name="T36" fmla="*/ 0 w 2"/>
                    <a:gd name="T37" fmla="*/ 0 h 4"/>
                    <a:gd name="T38" fmla="*/ 0 w 2"/>
                    <a:gd name="T39" fmla="*/ 1 h 4"/>
                    <a:gd name="T40" fmla="*/ 0 w 2"/>
                    <a:gd name="T41" fmla="*/ 1 h 4"/>
                    <a:gd name="T42" fmla="*/ 0 w 2"/>
                    <a:gd name="T43" fmla="*/ 1 h 4"/>
                    <a:gd name="T44" fmla="*/ 0 w 2"/>
                    <a:gd name="T45" fmla="*/ 1 h 4"/>
                    <a:gd name="T46" fmla="*/ 1 w 2"/>
                    <a:gd name="T47" fmla="*/ 2 h 4"/>
                    <a:gd name="T48" fmla="*/ 1 w 2"/>
                    <a:gd name="T49" fmla="*/ 2 h 4"/>
                    <a:gd name="T50" fmla="*/ 1 w 2"/>
                    <a:gd name="T51" fmla="*/ 3 h 4"/>
                    <a:gd name="T52" fmla="*/ 1 w 2"/>
                    <a:gd name="T53" fmla="*/ 3 h 4"/>
                    <a:gd name="T54" fmla="*/ 1 w 2"/>
                    <a:gd name="T55" fmla="*/ 3 h 4"/>
                    <a:gd name="T56" fmla="*/ 1 w 2"/>
                    <a:gd name="T57" fmla="*/ 3 h 4"/>
                    <a:gd name="T58" fmla="*/ 1 w 2"/>
                    <a:gd name="T59" fmla="*/ 3 h 4"/>
                    <a:gd name="T60" fmla="*/ 1 w 2"/>
                    <a:gd name="T61" fmla="*/ 4 h 4"/>
                    <a:gd name="T62" fmla="*/ 1 w 2"/>
                    <a:gd name="T63" fmla="*/ 4 h 4"/>
                    <a:gd name="T64" fmla="*/ 1 w 2"/>
                    <a:gd name="T65" fmla="*/ 4 h 4"/>
                    <a:gd name="T66" fmla="*/ 2 w 2"/>
                    <a:gd name="T67" fmla="*/ 4 h 4"/>
                    <a:gd name="T68" fmla="*/ 2 w 2"/>
                    <a:gd name="T69" fmla="*/ 4 h 4"/>
                    <a:gd name="T70" fmla="*/ 2 w 2"/>
                    <a:gd name="T71" fmla="*/ 4 h 4"/>
                    <a:gd name="T72" fmla="*/ 2 w 2"/>
                    <a:gd name="T73" fmla="*/ 4 h 4"/>
                    <a:gd name="T74" fmla="*/ 2 w 2"/>
                    <a:gd name="T75" fmla="*/ 3 h 4"/>
                    <a:gd name="T76" fmla="*/ 2 w 2"/>
                    <a:gd name="T77" fmla="*/ 3 h 4"/>
                    <a:gd name="T78" fmla="*/ 2 w 2"/>
                    <a:gd name="T7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" h="4">
                      <a:moveTo>
                        <a:pt x="2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1" name="Freeform 266">
                  <a:extLst>
                    <a:ext uri="{FF2B5EF4-FFF2-40B4-BE49-F238E27FC236}">
                      <a16:creationId xmlns:a16="http://schemas.microsoft.com/office/drawing/2014/main" id="{EA4B3FD0-A64C-FD45-9DBE-5E800B8696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3" y="2909"/>
                  <a:ext cx="4" cy="4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1 w 2"/>
                    <a:gd name="T5" fmla="*/ 1 h 2"/>
                    <a:gd name="T6" fmla="*/ 1 w 2"/>
                    <a:gd name="T7" fmla="*/ 1 h 2"/>
                    <a:gd name="T8" fmla="*/ 1 w 2"/>
                    <a:gd name="T9" fmla="*/ 0 h 2"/>
                    <a:gd name="T10" fmla="*/ 1 w 2"/>
                    <a:gd name="T11" fmla="*/ 0 h 2"/>
                    <a:gd name="T12" fmla="*/ 1 w 2"/>
                    <a:gd name="T13" fmla="*/ 0 h 2"/>
                    <a:gd name="T14" fmla="*/ 1 w 2"/>
                    <a:gd name="T15" fmla="*/ 0 h 2"/>
                    <a:gd name="T16" fmla="*/ 1 w 2"/>
                    <a:gd name="T17" fmla="*/ 0 h 2"/>
                    <a:gd name="T18" fmla="*/ 0 w 2"/>
                    <a:gd name="T19" fmla="*/ 0 h 2"/>
                    <a:gd name="T20" fmla="*/ 0 w 2"/>
                    <a:gd name="T21" fmla="*/ 0 h 2"/>
                    <a:gd name="T22" fmla="*/ 0 w 2"/>
                    <a:gd name="T23" fmla="*/ 0 h 2"/>
                    <a:gd name="T24" fmla="*/ 0 w 2"/>
                    <a:gd name="T25" fmla="*/ 0 h 2"/>
                    <a:gd name="T26" fmla="*/ 1 w 2"/>
                    <a:gd name="T27" fmla="*/ 0 h 2"/>
                    <a:gd name="T28" fmla="*/ 1 w 2"/>
                    <a:gd name="T29" fmla="*/ 1 h 2"/>
                    <a:gd name="T30" fmla="*/ 1 w 2"/>
                    <a:gd name="T31" fmla="*/ 1 h 2"/>
                    <a:gd name="T32" fmla="*/ 1 w 2"/>
                    <a:gd name="T33" fmla="*/ 1 h 2"/>
                    <a:gd name="T34" fmla="*/ 0 w 2"/>
                    <a:gd name="T35" fmla="*/ 1 h 2"/>
                    <a:gd name="T36" fmla="*/ 0 w 2"/>
                    <a:gd name="T37" fmla="*/ 1 h 2"/>
                    <a:gd name="T38" fmla="*/ 0 w 2"/>
                    <a:gd name="T39" fmla="*/ 1 h 2"/>
                    <a:gd name="T40" fmla="*/ 0 w 2"/>
                    <a:gd name="T41" fmla="*/ 1 h 2"/>
                    <a:gd name="T42" fmla="*/ 0 w 2"/>
                    <a:gd name="T43" fmla="*/ 1 h 2"/>
                    <a:gd name="T44" fmla="*/ 0 w 2"/>
                    <a:gd name="T45" fmla="*/ 1 h 2"/>
                    <a:gd name="T46" fmla="*/ 0 w 2"/>
                    <a:gd name="T47" fmla="*/ 1 h 2"/>
                    <a:gd name="T48" fmla="*/ 0 w 2"/>
                    <a:gd name="T49" fmla="*/ 1 h 2"/>
                    <a:gd name="T50" fmla="*/ 0 w 2"/>
                    <a:gd name="T51" fmla="*/ 1 h 2"/>
                    <a:gd name="T52" fmla="*/ 0 w 2"/>
                    <a:gd name="T53" fmla="*/ 1 h 2"/>
                    <a:gd name="T54" fmla="*/ 0 w 2"/>
                    <a:gd name="T55" fmla="*/ 1 h 2"/>
                    <a:gd name="T56" fmla="*/ 0 w 2"/>
                    <a:gd name="T57" fmla="*/ 1 h 2"/>
                    <a:gd name="T58" fmla="*/ 1 w 2"/>
                    <a:gd name="T59" fmla="*/ 2 h 2"/>
                    <a:gd name="T60" fmla="*/ 1 w 2"/>
                    <a:gd name="T61" fmla="*/ 2 h 2"/>
                    <a:gd name="T62" fmla="*/ 1 w 2"/>
                    <a:gd name="T63" fmla="*/ 2 h 2"/>
                    <a:gd name="T64" fmla="*/ 1 w 2"/>
                    <a:gd name="T65" fmla="*/ 2 h 2"/>
                    <a:gd name="T66" fmla="*/ 1 w 2"/>
                    <a:gd name="T67" fmla="*/ 2 h 2"/>
                    <a:gd name="T68" fmla="*/ 1 w 2"/>
                    <a:gd name="T69" fmla="*/ 1 h 2"/>
                    <a:gd name="T70" fmla="*/ 1 w 2"/>
                    <a:gd name="T71" fmla="*/ 1 h 2"/>
                    <a:gd name="T72" fmla="*/ 1 w 2"/>
                    <a:gd name="T73" fmla="*/ 1 h 2"/>
                    <a:gd name="T74" fmla="*/ 1 w 2"/>
                    <a:gd name="T75" fmla="*/ 2 h 2"/>
                    <a:gd name="T76" fmla="*/ 2 w 2"/>
                    <a:gd name="T77" fmla="*/ 2 h 2"/>
                    <a:gd name="T78" fmla="*/ 2 w 2"/>
                    <a:gd name="T79" fmla="*/ 2 h 2"/>
                    <a:gd name="T80" fmla="*/ 2 w 2"/>
                    <a:gd name="T81" fmla="*/ 2 h 2"/>
                    <a:gd name="T82" fmla="*/ 2 w 2"/>
                    <a:gd name="T83" fmla="*/ 2 h 2"/>
                    <a:gd name="T84" fmla="*/ 2 w 2"/>
                    <a:gd name="T85" fmla="*/ 2 h 2"/>
                    <a:gd name="T86" fmla="*/ 2 w 2"/>
                    <a:gd name="T8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2" name="Freeform 267">
                  <a:extLst>
                    <a:ext uri="{FF2B5EF4-FFF2-40B4-BE49-F238E27FC236}">
                      <a16:creationId xmlns:a16="http://schemas.microsoft.com/office/drawing/2014/main" id="{FA64F700-5414-7A47-92AB-B8B528CD09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7" y="2922"/>
                  <a:ext cx="4" cy="3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2 h 2"/>
                    <a:gd name="T4" fmla="*/ 1 w 2"/>
                    <a:gd name="T5" fmla="*/ 2 h 2"/>
                    <a:gd name="T6" fmla="*/ 1 w 2"/>
                    <a:gd name="T7" fmla="*/ 2 h 2"/>
                    <a:gd name="T8" fmla="*/ 1 w 2"/>
                    <a:gd name="T9" fmla="*/ 2 h 2"/>
                    <a:gd name="T10" fmla="*/ 1 w 2"/>
                    <a:gd name="T11" fmla="*/ 2 h 2"/>
                    <a:gd name="T12" fmla="*/ 1 w 2"/>
                    <a:gd name="T13" fmla="*/ 2 h 2"/>
                    <a:gd name="T14" fmla="*/ 1 w 2"/>
                    <a:gd name="T15" fmla="*/ 2 h 2"/>
                    <a:gd name="T16" fmla="*/ 1 w 2"/>
                    <a:gd name="T17" fmla="*/ 2 h 2"/>
                    <a:gd name="T18" fmla="*/ 1 w 2"/>
                    <a:gd name="T19" fmla="*/ 1 h 2"/>
                    <a:gd name="T20" fmla="*/ 1 w 2"/>
                    <a:gd name="T21" fmla="*/ 1 h 2"/>
                    <a:gd name="T22" fmla="*/ 1 w 2"/>
                    <a:gd name="T23" fmla="*/ 1 h 2"/>
                    <a:gd name="T24" fmla="*/ 1 w 2"/>
                    <a:gd name="T25" fmla="*/ 1 h 2"/>
                    <a:gd name="T26" fmla="*/ 1 w 2"/>
                    <a:gd name="T27" fmla="*/ 1 h 2"/>
                    <a:gd name="T28" fmla="*/ 1 w 2"/>
                    <a:gd name="T29" fmla="*/ 1 h 2"/>
                    <a:gd name="T30" fmla="*/ 1 w 2"/>
                    <a:gd name="T31" fmla="*/ 1 h 2"/>
                    <a:gd name="T32" fmla="*/ 2 w 2"/>
                    <a:gd name="T33" fmla="*/ 1 h 2"/>
                    <a:gd name="T34" fmla="*/ 2 w 2"/>
                    <a:gd name="T35" fmla="*/ 1 h 2"/>
                    <a:gd name="T36" fmla="*/ 1 w 2"/>
                    <a:gd name="T37" fmla="*/ 0 h 2"/>
                    <a:gd name="T38" fmla="*/ 1 w 2"/>
                    <a:gd name="T39" fmla="*/ 0 h 2"/>
                    <a:gd name="T40" fmla="*/ 1 w 2"/>
                    <a:gd name="T41" fmla="*/ 1 h 2"/>
                    <a:gd name="T42" fmla="*/ 1 w 2"/>
                    <a:gd name="T43" fmla="*/ 1 h 2"/>
                    <a:gd name="T44" fmla="*/ 0 w 2"/>
                    <a:gd name="T45" fmla="*/ 0 h 2"/>
                    <a:gd name="T46" fmla="*/ 0 w 2"/>
                    <a:gd name="T47" fmla="*/ 0 h 2"/>
                    <a:gd name="T48" fmla="*/ 0 w 2"/>
                    <a:gd name="T49" fmla="*/ 1 h 2"/>
                    <a:gd name="T50" fmla="*/ 0 w 2"/>
                    <a:gd name="T51" fmla="*/ 1 h 2"/>
                    <a:gd name="T52" fmla="*/ 1 w 2"/>
                    <a:gd name="T53" fmla="*/ 1 h 2"/>
                    <a:gd name="T54" fmla="*/ 0 w 2"/>
                    <a:gd name="T55" fmla="*/ 1 h 2"/>
                    <a:gd name="T56" fmla="*/ 0 w 2"/>
                    <a:gd name="T57" fmla="*/ 2 h 2"/>
                    <a:gd name="T58" fmla="*/ 0 w 2"/>
                    <a:gd name="T59" fmla="*/ 2 h 2"/>
                    <a:gd name="T60" fmla="*/ 0 w 2"/>
                    <a:gd name="T61" fmla="*/ 2 h 2"/>
                    <a:gd name="T62" fmla="*/ 1 w 2"/>
                    <a:gd name="T6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3" name="Freeform 268">
                  <a:extLst>
                    <a:ext uri="{FF2B5EF4-FFF2-40B4-BE49-F238E27FC236}">
                      <a16:creationId xmlns:a16="http://schemas.microsoft.com/office/drawing/2014/main" id="{51893852-2F26-3745-8DD2-E8EF4E2712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0" y="2541"/>
                  <a:ext cx="1" cy="4"/>
                </a:xfrm>
                <a:custGeom>
                  <a:avLst/>
                  <a:gdLst>
                    <a:gd name="T0" fmla="*/ 0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1 w 1"/>
                    <a:gd name="T11" fmla="*/ 2 h 2"/>
                    <a:gd name="T12" fmla="*/ 1 w 1"/>
                    <a:gd name="T13" fmla="*/ 2 h 2"/>
                    <a:gd name="T14" fmla="*/ 1 w 1"/>
                    <a:gd name="T15" fmla="*/ 2 h 2"/>
                    <a:gd name="T16" fmla="*/ 1 w 1"/>
                    <a:gd name="T17" fmla="*/ 1 h 2"/>
                    <a:gd name="T18" fmla="*/ 1 w 1"/>
                    <a:gd name="T19" fmla="*/ 1 h 2"/>
                    <a:gd name="T20" fmla="*/ 1 w 1"/>
                    <a:gd name="T21" fmla="*/ 1 h 2"/>
                    <a:gd name="T22" fmla="*/ 1 w 1"/>
                    <a:gd name="T23" fmla="*/ 1 h 2"/>
                    <a:gd name="T24" fmla="*/ 1 w 1"/>
                    <a:gd name="T25" fmla="*/ 1 h 2"/>
                    <a:gd name="T26" fmla="*/ 1 w 1"/>
                    <a:gd name="T27" fmla="*/ 0 h 2"/>
                    <a:gd name="T28" fmla="*/ 1 w 1"/>
                    <a:gd name="T29" fmla="*/ 0 h 2"/>
                    <a:gd name="T30" fmla="*/ 1 w 1"/>
                    <a:gd name="T31" fmla="*/ 0 h 2"/>
                    <a:gd name="T32" fmla="*/ 1 w 1"/>
                    <a:gd name="T33" fmla="*/ 0 h 2"/>
                    <a:gd name="T34" fmla="*/ 1 w 1"/>
                    <a:gd name="T35" fmla="*/ 0 h 2"/>
                    <a:gd name="T36" fmla="*/ 1 w 1"/>
                    <a:gd name="T37" fmla="*/ 0 h 2"/>
                    <a:gd name="T38" fmla="*/ 1 w 1"/>
                    <a:gd name="T39" fmla="*/ 0 h 2"/>
                    <a:gd name="T40" fmla="*/ 1 w 1"/>
                    <a:gd name="T41" fmla="*/ 0 h 2"/>
                    <a:gd name="T42" fmla="*/ 1 w 1"/>
                    <a:gd name="T43" fmla="*/ 0 h 2"/>
                    <a:gd name="T44" fmla="*/ 1 w 1"/>
                    <a:gd name="T45" fmla="*/ 0 h 2"/>
                    <a:gd name="T46" fmla="*/ 1 w 1"/>
                    <a:gd name="T47" fmla="*/ 0 h 2"/>
                    <a:gd name="T48" fmla="*/ 1 w 1"/>
                    <a:gd name="T49" fmla="*/ 0 h 2"/>
                    <a:gd name="T50" fmla="*/ 1 w 1"/>
                    <a:gd name="T51" fmla="*/ 0 h 2"/>
                    <a:gd name="T52" fmla="*/ 0 w 1"/>
                    <a:gd name="T5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4" name="Freeform 269">
                  <a:extLst>
                    <a:ext uri="{FF2B5EF4-FFF2-40B4-BE49-F238E27FC236}">
                      <a16:creationId xmlns:a16="http://schemas.microsoft.com/office/drawing/2014/main" id="{061AD7A2-628D-8B4C-A4FA-79BE4DD60C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8" y="2520"/>
                  <a:ext cx="6" cy="3"/>
                </a:xfrm>
                <a:custGeom>
                  <a:avLst/>
                  <a:gdLst>
                    <a:gd name="T0" fmla="*/ 1 w 3"/>
                    <a:gd name="T1" fmla="*/ 1 h 2"/>
                    <a:gd name="T2" fmla="*/ 1 w 3"/>
                    <a:gd name="T3" fmla="*/ 1 h 2"/>
                    <a:gd name="T4" fmla="*/ 1 w 3"/>
                    <a:gd name="T5" fmla="*/ 1 h 2"/>
                    <a:gd name="T6" fmla="*/ 1 w 3"/>
                    <a:gd name="T7" fmla="*/ 1 h 2"/>
                    <a:gd name="T8" fmla="*/ 1 w 3"/>
                    <a:gd name="T9" fmla="*/ 1 h 2"/>
                    <a:gd name="T10" fmla="*/ 1 w 3"/>
                    <a:gd name="T11" fmla="*/ 1 h 2"/>
                    <a:gd name="T12" fmla="*/ 1 w 3"/>
                    <a:gd name="T13" fmla="*/ 1 h 2"/>
                    <a:gd name="T14" fmla="*/ 2 w 3"/>
                    <a:gd name="T15" fmla="*/ 1 h 2"/>
                    <a:gd name="T16" fmla="*/ 2 w 3"/>
                    <a:gd name="T17" fmla="*/ 1 h 2"/>
                    <a:gd name="T18" fmla="*/ 2 w 3"/>
                    <a:gd name="T19" fmla="*/ 1 h 2"/>
                    <a:gd name="T20" fmla="*/ 2 w 3"/>
                    <a:gd name="T21" fmla="*/ 1 h 2"/>
                    <a:gd name="T22" fmla="*/ 2 w 3"/>
                    <a:gd name="T23" fmla="*/ 2 h 2"/>
                    <a:gd name="T24" fmla="*/ 2 w 3"/>
                    <a:gd name="T25" fmla="*/ 2 h 2"/>
                    <a:gd name="T26" fmla="*/ 3 w 3"/>
                    <a:gd name="T27" fmla="*/ 2 h 2"/>
                    <a:gd name="T28" fmla="*/ 3 w 3"/>
                    <a:gd name="T29" fmla="*/ 2 h 2"/>
                    <a:gd name="T30" fmla="*/ 2 w 3"/>
                    <a:gd name="T31" fmla="*/ 1 h 2"/>
                    <a:gd name="T32" fmla="*/ 2 w 3"/>
                    <a:gd name="T33" fmla="*/ 1 h 2"/>
                    <a:gd name="T34" fmla="*/ 2 w 3"/>
                    <a:gd name="T35" fmla="*/ 1 h 2"/>
                    <a:gd name="T36" fmla="*/ 2 w 3"/>
                    <a:gd name="T37" fmla="*/ 1 h 2"/>
                    <a:gd name="T38" fmla="*/ 2 w 3"/>
                    <a:gd name="T39" fmla="*/ 0 h 2"/>
                    <a:gd name="T40" fmla="*/ 1 w 3"/>
                    <a:gd name="T41" fmla="*/ 0 h 2"/>
                    <a:gd name="T42" fmla="*/ 1 w 3"/>
                    <a:gd name="T43" fmla="*/ 0 h 2"/>
                    <a:gd name="T44" fmla="*/ 0 w 3"/>
                    <a:gd name="T45" fmla="*/ 0 h 2"/>
                    <a:gd name="T46" fmla="*/ 0 w 3"/>
                    <a:gd name="T47" fmla="*/ 1 h 2"/>
                    <a:gd name="T48" fmla="*/ 1 w 3"/>
                    <a:gd name="T4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5" name="Freeform 270">
                  <a:extLst>
                    <a:ext uri="{FF2B5EF4-FFF2-40B4-BE49-F238E27FC236}">
                      <a16:creationId xmlns:a16="http://schemas.microsoft.com/office/drawing/2014/main" id="{FFC128D5-7AB0-1449-B491-93A4138C9C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4" y="2521"/>
                  <a:ext cx="3" cy="2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1 w 2"/>
                    <a:gd name="T5" fmla="*/ 1 h 1"/>
                    <a:gd name="T6" fmla="*/ 1 w 2"/>
                    <a:gd name="T7" fmla="*/ 1 h 1"/>
                    <a:gd name="T8" fmla="*/ 1 w 2"/>
                    <a:gd name="T9" fmla="*/ 1 h 1"/>
                    <a:gd name="T10" fmla="*/ 2 w 2"/>
                    <a:gd name="T11" fmla="*/ 1 h 1"/>
                    <a:gd name="T12" fmla="*/ 2 w 2"/>
                    <a:gd name="T13" fmla="*/ 1 h 1"/>
                    <a:gd name="T14" fmla="*/ 1 w 2"/>
                    <a:gd name="T15" fmla="*/ 0 h 1"/>
                    <a:gd name="T16" fmla="*/ 1 w 2"/>
                    <a:gd name="T17" fmla="*/ 0 h 1"/>
                    <a:gd name="T18" fmla="*/ 1 w 2"/>
                    <a:gd name="T19" fmla="*/ 0 h 1"/>
                    <a:gd name="T20" fmla="*/ 1 w 2"/>
                    <a:gd name="T21" fmla="*/ 0 h 1"/>
                    <a:gd name="T22" fmla="*/ 0 w 2"/>
                    <a:gd name="T23" fmla="*/ 0 h 1"/>
                    <a:gd name="T24" fmla="*/ 0 w 2"/>
                    <a:gd name="T25" fmla="*/ 0 h 1"/>
                    <a:gd name="T26" fmla="*/ 0 w 2"/>
                    <a:gd name="T27" fmla="*/ 0 h 1"/>
                    <a:gd name="T28" fmla="*/ 0 w 2"/>
                    <a:gd name="T29" fmla="*/ 0 h 1"/>
                    <a:gd name="T30" fmla="*/ 0 w 2"/>
                    <a:gd name="T31" fmla="*/ 0 h 1"/>
                    <a:gd name="T32" fmla="*/ 0 w 2"/>
                    <a:gd name="T33" fmla="*/ 0 h 1"/>
                    <a:gd name="T34" fmla="*/ 0 w 2"/>
                    <a:gd name="T3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6" name="Freeform 271">
                  <a:extLst>
                    <a:ext uri="{FF2B5EF4-FFF2-40B4-BE49-F238E27FC236}">
                      <a16:creationId xmlns:a16="http://schemas.microsoft.com/office/drawing/2014/main" id="{C4561C74-DD58-8142-B149-4CA2EEBBB8F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43" y="2455"/>
                  <a:ext cx="7" cy="4"/>
                </a:xfrm>
                <a:custGeom>
                  <a:avLst/>
                  <a:gdLst>
                    <a:gd name="T0" fmla="*/ 1 w 4"/>
                    <a:gd name="T1" fmla="*/ 2 h 2"/>
                    <a:gd name="T2" fmla="*/ 1 w 4"/>
                    <a:gd name="T3" fmla="*/ 2 h 2"/>
                    <a:gd name="T4" fmla="*/ 2 w 4"/>
                    <a:gd name="T5" fmla="*/ 2 h 2"/>
                    <a:gd name="T6" fmla="*/ 2 w 4"/>
                    <a:gd name="T7" fmla="*/ 2 h 2"/>
                    <a:gd name="T8" fmla="*/ 2 w 4"/>
                    <a:gd name="T9" fmla="*/ 2 h 2"/>
                    <a:gd name="T10" fmla="*/ 2 w 4"/>
                    <a:gd name="T11" fmla="*/ 2 h 2"/>
                    <a:gd name="T12" fmla="*/ 3 w 4"/>
                    <a:gd name="T13" fmla="*/ 2 h 2"/>
                    <a:gd name="T14" fmla="*/ 3 w 4"/>
                    <a:gd name="T15" fmla="*/ 2 h 2"/>
                    <a:gd name="T16" fmla="*/ 3 w 4"/>
                    <a:gd name="T17" fmla="*/ 1 h 2"/>
                    <a:gd name="T18" fmla="*/ 4 w 4"/>
                    <a:gd name="T19" fmla="*/ 1 h 2"/>
                    <a:gd name="T20" fmla="*/ 4 w 4"/>
                    <a:gd name="T21" fmla="*/ 1 h 2"/>
                    <a:gd name="T22" fmla="*/ 4 w 4"/>
                    <a:gd name="T23" fmla="*/ 0 h 2"/>
                    <a:gd name="T24" fmla="*/ 3 w 4"/>
                    <a:gd name="T25" fmla="*/ 0 h 2"/>
                    <a:gd name="T26" fmla="*/ 3 w 4"/>
                    <a:gd name="T27" fmla="*/ 0 h 2"/>
                    <a:gd name="T28" fmla="*/ 3 w 4"/>
                    <a:gd name="T29" fmla="*/ 0 h 2"/>
                    <a:gd name="T30" fmla="*/ 2 w 4"/>
                    <a:gd name="T31" fmla="*/ 0 h 2"/>
                    <a:gd name="T32" fmla="*/ 2 w 4"/>
                    <a:gd name="T33" fmla="*/ 0 h 2"/>
                    <a:gd name="T34" fmla="*/ 2 w 4"/>
                    <a:gd name="T35" fmla="*/ 0 h 2"/>
                    <a:gd name="T36" fmla="*/ 2 w 4"/>
                    <a:gd name="T37" fmla="*/ 0 h 2"/>
                    <a:gd name="T38" fmla="*/ 1 w 4"/>
                    <a:gd name="T39" fmla="*/ 0 h 2"/>
                    <a:gd name="T40" fmla="*/ 1 w 4"/>
                    <a:gd name="T41" fmla="*/ 0 h 2"/>
                    <a:gd name="T42" fmla="*/ 0 w 4"/>
                    <a:gd name="T43" fmla="*/ 1 h 2"/>
                    <a:gd name="T44" fmla="*/ 1 w 4"/>
                    <a:gd name="T45" fmla="*/ 1 h 2"/>
                    <a:gd name="T46" fmla="*/ 1 w 4"/>
                    <a:gd name="T47" fmla="*/ 0 h 2"/>
                    <a:gd name="T48" fmla="*/ 1 w 4"/>
                    <a:gd name="T49" fmla="*/ 0 h 2"/>
                    <a:gd name="T50" fmla="*/ 1 w 4"/>
                    <a:gd name="T51" fmla="*/ 0 h 2"/>
                    <a:gd name="T52" fmla="*/ 2 w 4"/>
                    <a:gd name="T53" fmla="*/ 0 h 2"/>
                    <a:gd name="T54" fmla="*/ 2 w 4"/>
                    <a:gd name="T55" fmla="*/ 0 h 2"/>
                    <a:gd name="T56" fmla="*/ 2 w 4"/>
                    <a:gd name="T57" fmla="*/ 0 h 2"/>
                    <a:gd name="T58" fmla="*/ 3 w 4"/>
                    <a:gd name="T59" fmla="*/ 0 h 2"/>
                    <a:gd name="T60" fmla="*/ 3 w 4"/>
                    <a:gd name="T61" fmla="*/ 0 h 2"/>
                    <a:gd name="T62" fmla="*/ 3 w 4"/>
                    <a:gd name="T63" fmla="*/ 0 h 2"/>
                    <a:gd name="T64" fmla="*/ 4 w 4"/>
                    <a:gd name="T65" fmla="*/ 0 h 2"/>
                    <a:gd name="T66" fmla="*/ 4 w 4"/>
                    <a:gd name="T67" fmla="*/ 1 h 2"/>
                    <a:gd name="T68" fmla="*/ 4 w 4"/>
                    <a:gd name="T69" fmla="*/ 1 h 2"/>
                    <a:gd name="T70" fmla="*/ 3 w 4"/>
                    <a:gd name="T71" fmla="*/ 1 h 2"/>
                    <a:gd name="T72" fmla="*/ 3 w 4"/>
                    <a:gd name="T73" fmla="*/ 1 h 2"/>
                    <a:gd name="T74" fmla="*/ 3 w 4"/>
                    <a:gd name="T75" fmla="*/ 1 h 2"/>
                    <a:gd name="T76" fmla="*/ 3 w 4"/>
                    <a:gd name="T77" fmla="*/ 1 h 2"/>
                    <a:gd name="T78" fmla="*/ 2 w 4"/>
                    <a:gd name="T79" fmla="*/ 1 h 2"/>
                    <a:gd name="T80" fmla="*/ 2 w 4"/>
                    <a:gd name="T81" fmla="*/ 2 h 2"/>
                    <a:gd name="T82" fmla="*/ 1 w 4"/>
                    <a:gd name="T83" fmla="*/ 2 h 2"/>
                    <a:gd name="T84" fmla="*/ 1 w 4"/>
                    <a:gd name="T85" fmla="*/ 2 h 2"/>
                    <a:gd name="T86" fmla="*/ 1 w 4"/>
                    <a:gd name="T8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" h="2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lose/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7" name="Freeform 272">
                  <a:extLst>
                    <a:ext uri="{FF2B5EF4-FFF2-40B4-BE49-F238E27FC236}">
                      <a16:creationId xmlns:a16="http://schemas.microsoft.com/office/drawing/2014/main" id="{89655F69-234D-424F-8A20-DB787EF7EF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1" y="2457"/>
                  <a:ext cx="2" cy="4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0 w 1"/>
                    <a:gd name="T5" fmla="*/ 1 h 2"/>
                    <a:gd name="T6" fmla="*/ 0 w 1"/>
                    <a:gd name="T7" fmla="*/ 1 h 2"/>
                    <a:gd name="T8" fmla="*/ 0 w 1"/>
                    <a:gd name="T9" fmla="*/ 1 h 2"/>
                    <a:gd name="T10" fmla="*/ 0 w 1"/>
                    <a:gd name="T11" fmla="*/ 1 h 2"/>
                    <a:gd name="T12" fmla="*/ 0 w 1"/>
                    <a:gd name="T13" fmla="*/ 1 h 2"/>
                    <a:gd name="T14" fmla="*/ 1 w 1"/>
                    <a:gd name="T15" fmla="*/ 1 h 2"/>
                    <a:gd name="T16" fmla="*/ 1 w 1"/>
                    <a:gd name="T17" fmla="*/ 2 h 2"/>
                    <a:gd name="T18" fmla="*/ 1 w 1"/>
                    <a:gd name="T19" fmla="*/ 1 h 2"/>
                    <a:gd name="T20" fmla="*/ 1 w 1"/>
                    <a:gd name="T21" fmla="*/ 1 h 2"/>
                    <a:gd name="T22" fmla="*/ 1 w 1"/>
                    <a:gd name="T2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8" name="Freeform 273">
                  <a:extLst>
                    <a:ext uri="{FF2B5EF4-FFF2-40B4-BE49-F238E27FC236}">
                      <a16:creationId xmlns:a16="http://schemas.microsoft.com/office/drawing/2014/main" id="{AD8FE559-462C-214A-ABD7-48EBB1438BD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173" y="2459"/>
                  <a:ext cx="7" cy="3"/>
                </a:xfrm>
                <a:custGeom>
                  <a:avLst/>
                  <a:gdLst>
                    <a:gd name="T0" fmla="*/ 0 w 4"/>
                    <a:gd name="T1" fmla="*/ 2 h 2"/>
                    <a:gd name="T2" fmla="*/ 1 w 4"/>
                    <a:gd name="T3" fmla="*/ 2 h 2"/>
                    <a:gd name="T4" fmla="*/ 1 w 4"/>
                    <a:gd name="T5" fmla="*/ 2 h 2"/>
                    <a:gd name="T6" fmla="*/ 1 w 4"/>
                    <a:gd name="T7" fmla="*/ 2 h 2"/>
                    <a:gd name="T8" fmla="*/ 1 w 4"/>
                    <a:gd name="T9" fmla="*/ 2 h 2"/>
                    <a:gd name="T10" fmla="*/ 1 w 4"/>
                    <a:gd name="T11" fmla="*/ 2 h 2"/>
                    <a:gd name="T12" fmla="*/ 2 w 4"/>
                    <a:gd name="T13" fmla="*/ 2 h 2"/>
                    <a:gd name="T14" fmla="*/ 2 w 4"/>
                    <a:gd name="T15" fmla="*/ 2 h 2"/>
                    <a:gd name="T16" fmla="*/ 3 w 4"/>
                    <a:gd name="T17" fmla="*/ 2 h 2"/>
                    <a:gd name="T18" fmla="*/ 3 w 4"/>
                    <a:gd name="T19" fmla="*/ 2 h 2"/>
                    <a:gd name="T20" fmla="*/ 3 w 4"/>
                    <a:gd name="T21" fmla="*/ 2 h 2"/>
                    <a:gd name="T22" fmla="*/ 4 w 4"/>
                    <a:gd name="T23" fmla="*/ 2 h 2"/>
                    <a:gd name="T24" fmla="*/ 4 w 4"/>
                    <a:gd name="T25" fmla="*/ 2 h 2"/>
                    <a:gd name="T26" fmla="*/ 4 w 4"/>
                    <a:gd name="T27" fmla="*/ 2 h 2"/>
                    <a:gd name="T28" fmla="*/ 4 w 4"/>
                    <a:gd name="T29" fmla="*/ 1 h 2"/>
                    <a:gd name="T30" fmla="*/ 4 w 4"/>
                    <a:gd name="T31" fmla="*/ 1 h 2"/>
                    <a:gd name="T32" fmla="*/ 4 w 4"/>
                    <a:gd name="T33" fmla="*/ 1 h 2"/>
                    <a:gd name="T34" fmla="*/ 4 w 4"/>
                    <a:gd name="T35" fmla="*/ 1 h 2"/>
                    <a:gd name="T36" fmla="*/ 3 w 4"/>
                    <a:gd name="T37" fmla="*/ 0 h 2"/>
                    <a:gd name="T38" fmla="*/ 3 w 4"/>
                    <a:gd name="T39" fmla="*/ 0 h 2"/>
                    <a:gd name="T40" fmla="*/ 2 w 4"/>
                    <a:gd name="T41" fmla="*/ 0 h 2"/>
                    <a:gd name="T42" fmla="*/ 1 w 4"/>
                    <a:gd name="T43" fmla="*/ 0 h 2"/>
                    <a:gd name="T44" fmla="*/ 1 w 4"/>
                    <a:gd name="T45" fmla="*/ 1 h 2"/>
                    <a:gd name="T46" fmla="*/ 1 w 4"/>
                    <a:gd name="T47" fmla="*/ 1 h 2"/>
                    <a:gd name="T48" fmla="*/ 1 w 4"/>
                    <a:gd name="T49" fmla="*/ 1 h 2"/>
                    <a:gd name="T50" fmla="*/ 1 w 4"/>
                    <a:gd name="T51" fmla="*/ 1 h 2"/>
                    <a:gd name="T52" fmla="*/ 0 w 4"/>
                    <a:gd name="T53" fmla="*/ 2 h 2"/>
                    <a:gd name="T54" fmla="*/ 1 w 4"/>
                    <a:gd name="T55" fmla="*/ 1 h 2"/>
                    <a:gd name="T56" fmla="*/ 1 w 4"/>
                    <a:gd name="T57" fmla="*/ 1 h 2"/>
                    <a:gd name="T58" fmla="*/ 1 w 4"/>
                    <a:gd name="T59" fmla="*/ 1 h 2"/>
                    <a:gd name="T60" fmla="*/ 1 w 4"/>
                    <a:gd name="T61" fmla="*/ 1 h 2"/>
                    <a:gd name="T62" fmla="*/ 1 w 4"/>
                    <a:gd name="T63" fmla="*/ 0 h 2"/>
                    <a:gd name="T64" fmla="*/ 1 w 4"/>
                    <a:gd name="T65" fmla="*/ 0 h 2"/>
                    <a:gd name="T66" fmla="*/ 2 w 4"/>
                    <a:gd name="T67" fmla="*/ 1 h 2"/>
                    <a:gd name="T68" fmla="*/ 3 w 4"/>
                    <a:gd name="T69" fmla="*/ 1 h 2"/>
                    <a:gd name="T70" fmla="*/ 3 w 4"/>
                    <a:gd name="T71" fmla="*/ 1 h 2"/>
                    <a:gd name="T72" fmla="*/ 3 w 4"/>
                    <a:gd name="T73" fmla="*/ 1 h 2"/>
                    <a:gd name="T74" fmla="*/ 3 w 4"/>
                    <a:gd name="T75" fmla="*/ 1 h 2"/>
                    <a:gd name="T76" fmla="*/ 4 w 4"/>
                    <a:gd name="T77" fmla="*/ 1 h 2"/>
                    <a:gd name="T78" fmla="*/ 4 w 4"/>
                    <a:gd name="T79" fmla="*/ 1 h 2"/>
                    <a:gd name="T80" fmla="*/ 4 w 4"/>
                    <a:gd name="T81" fmla="*/ 1 h 2"/>
                    <a:gd name="T82" fmla="*/ 4 w 4"/>
                    <a:gd name="T83" fmla="*/ 1 h 2"/>
                    <a:gd name="T84" fmla="*/ 4 w 4"/>
                    <a:gd name="T85" fmla="*/ 1 h 2"/>
                    <a:gd name="T86" fmla="*/ 3 w 4"/>
                    <a:gd name="T87" fmla="*/ 1 h 2"/>
                    <a:gd name="T88" fmla="*/ 3 w 4"/>
                    <a:gd name="T89" fmla="*/ 1 h 2"/>
                    <a:gd name="T90" fmla="*/ 3 w 4"/>
                    <a:gd name="T91" fmla="*/ 1 h 2"/>
                    <a:gd name="T92" fmla="*/ 2 w 4"/>
                    <a:gd name="T93" fmla="*/ 1 h 2"/>
                    <a:gd name="T94" fmla="*/ 2 w 4"/>
                    <a:gd name="T95" fmla="*/ 1 h 2"/>
                    <a:gd name="T96" fmla="*/ 1 w 4"/>
                    <a:gd name="T97" fmla="*/ 1 h 2"/>
                    <a:gd name="T98" fmla="*/ 1 w 4"/>
                    <a:gd name="T99" fmla="*/ 1 h 2"/>
                    <a:gd name="T100" fmla="*/ 1 w 4"/>
                    <a:gd name="T101" fmla="*/ 1 h 2"/>
                    <a:gd name="T102" fmla="*/ 1 w 4"/>
                    <a:gd name="T103" fmla="*/ 1 h 2"/>
                    <a:gd name="T104" fmla="*/ 1 w 4"/>
                    <a:gd name="T105" fmla="*/ 1 h 2"/>
                    <a:gd name="T106" fmla="*/ 1 w 4"/>
                    <a:gd name="T107" fmla="*/ 1 h 2"/>
                    <a:gd name="T108" fmla="*/ 1 w 4"/>
                    <a:gd name="T10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2"/>
                        <a:pt x="0" y="2"/>
                      </a:cubicBezTo>
                      <a:close/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2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9" name="Freeform 274">
                  <a:extLst>
                    <a:ext uri="{FF2B5EF4-FFF2-40B4-BE49-F238E27FC236}">
                      <a16:creationId xmlns:a16="http://schemas.microsoft.com/office/drawing/2014/main" id="{DF8DCE29-DE9B-BD44-B0D1-4CCCF532C43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085" y="2439"/>
                  <a:ext cx="16" cy="11"/>
                </a:xfrm>
                <a:custGeom>
                  <a:avLst/>
                  <a:gdLst>
                    <a:gd name="T0" fmla="*/ 1 w 9"/>
                    <a:gd name="T1" fmla="*/ 3 h 6"/>
                    <a:gd name="T2" fmla="*/ 0 w 9"/>
                    <a:gd name="T3" fmla="*/ 3 h 6"/>
                    <a:gd name="T4" fmla="*/ 0 w 9"/>
                    <a:gd name="T5" fmla="*/ 4 h 6"/>
                    <a:gd name="T6" fmla="*/ 1 w 9"/>
                    <a:gd name="T7" fmla="*/ 4 h 6"/>
                    <a:gd name="T8" fmla="*/ 1 w 9"/>
                    <a:gd name="T9" fmla="*/ 5 h 6"/>
                    <a:gd name="T10" fmla="*/ 2 w 9"/>
                    <a:gd name="T11" fmla="*/ 4 h 6"/>
                    <a:gd name="T12" fmla="*/ 2 w 9"/>
                    <a:gd name="T13" fmla="*/ 4 h 6"/>
                    <a:gd name="T14" fmla="*/ 2 w 9"/>
                    <a:gd name="T15" fmla="*/ 4 h 6"/>
                    <a:gd name="T16" fmla="*/ 3 w 9"/>
                    <a:gd name="T17" fmla="*/ 5 h 6"/>
                    <a:gd name="T18" fmla="*/ 5 w 9"/>
                    <a:gd name="T19" fmla="*/ 6 h 6"/>
                    <a:gd name="T20" fmla="*/ 5 w 9"/>
                    <a:gd name="T21" fmla="*/ 6 h 6"/>
                    <a:gd name="T22" fmla="*/ 6 w 9"/>
                    <a:gd name="T23" fmla="*/ 6 h 6"/>
                    <a:gd name="T24" fmla="*/ 8 w 9"/>
                    <a:gd name="T25" fmla="*/ 6 h 6"/>
                    <a:gd name="T26" fmla="*/ 8 w 9"/>
                    <a:gd name="T27" fmla="*/ 5 h 6"/>
                    <a:gd name="T28" fmla="*/ 7 w 9"/>
                    <a:gd name="T29" fmla="*/ 4 h 6"/>
                    <a:gd name="T30" fmla="*/ 6 w 9"/>
                    <a:gd name="T31" fmla="*/ 3 h 6"/>
                    <a:gd name="T32" fmla="*/ 6 w 9"/>
                    <a:gd name="T33" fmla="*/ 3 h 6"/>
                    <a:gd name="T34" fmla="*/ 5 w 9"/>
                    <a:gd name="T35" fmla="*/ 3 h 6"/>
                    <a:gd name="T36" fmla="*/ 4 w 9"/>
                    <a:gd name="T37" fmla="*/ 3 h 6"/>
                    <a:gd name="T38" fmla="*/ 3 w 9"/>
                    <a:gd name="T39" fmla="*/ 3 h 6"/>
                    <a:gd name="T40" fmla="*/ 4 w 9"/>
                    <a:gd name="T41" fmla="*/ 3 h 6"/>
                    <a:gd name="T42" fmla="*/ 5 w 9"/>
                    <a:gd name="T43" fmla="*/ 2 h 6"/>
                    <a:gd name="T44" fmla="*/ 4 w 9"/>
                    <a:gd name="T45" fmla="*/ 1 h 6"/>
                    <a:gd name="T46" fmla="*/ 3 w 9"/>
                    <a:gd name="T47" fmla="*/ 0 h 6"/>
                    <a:gd name="T48" fmla="*/ 1 w 9"/>
                    <a:gd name="T49" fmla="*/ 1 h 6"/>
                    <a:gd name="T50" fmla="*/ 0 w 9"/>
                    <a:gd name="T51" fmla="*/ 2 h 6"/>
                    <a:gd name="T52" fmla="*/ 0 w 9"/>
                    <a:gd name="T53" fmla="*/ 3 h 6"/>
                    <a:gd name="T54" fmla="*/ 2 w 9"/>
                    <a:gd name="T55" fmla="*/ 4 h 6"/>
                    <a:gd name="T56" fmla="*/ 1 w 9"/>
                    <a:gd name="T57" fmla="*/ 4 h 6"/>
                    <a:gd name="T58" fmla="*/ 1 w 9"/>
                    <a:gd name="T59" fmla="*/ 4 h 6"/>
                    <a:gd name="T60" fmla="*/ 0 w 9"/>
                    <a:gd name="T61" fmla="*/ 4 h 6"/>
                    <a:gd name="T62" fmla="*/ 1 w 9"/>
                    <a:gd name="T63" fmla="*/ 4 h 6"/>
                    <a:gd name="T64" fmla="*/ 2 w 9"/>
                    <a:gd name="T65" fmla="*/ 4 h 6"/>
                    <a:gd name="T66" fmla="*/ 2 w 9"/>
                    <a:gd name="T67" fmla="*/ 4 h 6"/>
                    <a:gd name="T68" fmla="*/ 3 w 9"/>
                    <a:gd name="T69" fmla="*/ 3 h 6"/>
                    <a:gd name="T70" fmla="*/ 4 w 9"/>
                    <a:gd name="T71" fmla="*/ 3 h 6"/>
                    <a:gd name="T72" fmla="*/ 5 w 9"/>
                    <a:gd name="T73" fmla="*/ 3 h 6"/>
                    <a:gd name="T74" fmla="*/ 5 w 9"/>
                    <a:gd name="T75" fmla="*/ 4 h 6"/>
                    <a:gd name="T76" fmla="*/ 6 w 9"/>
                    <a:gd name="T77" fmla="*/ 3 h 6"/>
                    <a:gd name="T78" fmla="*/ 6 w 9"/>
                    <a:gd name="T79" fmla="*/ 3 h 6"/>
                    <a:gd name="T80" fmla="*/ 7 w 9"/>
                    <a:gd name="T81" fmla="*/ 3 h 6"/>
                    <a:gd name="T82" fmla="*/ 7 w 9"/>
                    <a:gd name="T83" fmla="*/ 5 h 6"/>
                    <a:gd name="T84" fmla="*/ 8 w 9"/>
                    <a:gd name="T85" fmla="*/ 6 h 6"/>
                    <a:gd name="T86" fmla="*/ 6 w 9"/>
                    <a:gd name="T87" fmla="*/ 6 h 6"/>
                    <a:gd name="T88" fmla="*/ 5 w 9"/>
                    <a:gd name="T89" fmla="*/ 6 h 6"/>
                    <a:gd name="T90" fmla="*/ 5 w 9"/>
                    <a:gd name="T91" fmla="*/ 6 h 6"/>
                    <a:gd name="T92" fmla="*/ 5 w 9"/>
                    <a:gd name="T93" fmla="*/ 6 h 6"/>
                    <a:gd name="T94" fmla="*/ 3 w 9"/>
                    <a:gd name="T95" fmla="*/ 5 h 6"/>
                    <a:gd name="T96" fmla="*/ 3 w 9"/>
                    <a:gd name="T97" fmla="*/ 5 h 6"/>
                    <a:gd name="T98" fmla="*/ 3 w 9"/>
                    <a:gd name="T99" fmla="*/ 4 h 6"/>
                    <a:gd name="T100" fmla="*/ 1 w 9"/>
                    <a:gd name="T101" fmla="*/ 3 h 6"/>
                    <a:gd name="T102" fmla="*/ 0 w 9"/>
                    <a:gd name="T103" fmla="*/ 2 h 6"/>
                    <a:gd name="T104" fmla="*/ 1 w 9"/>
                    <a:gd name="T105" fmla="*/ 2 h 6"/>
                    <a:gd name="T106" fmla="*/ 3 w 9"/>
                    <a:gd name="T107" fmla="*/ 1 h 6"/>
                    <a:gd name="T108" fmla="*/ 4 w 9"/>
                    <a:gd name="T109" fmla="*/ 2 h 6"/>
                    <a:gd name="T110" fmla="*/ 4 w 9"/>
                    <a:gd name="T111" fmla="*/ 2 h 6"/>
                    <a:gd name="T112" fmla="*/ 4 w 9"/>
                    <a:gd name="T113" fmla="*/ 3 h 6"/>
                    <a:gd name="T114" fmla="*/ 3 w 9"/>
                    <a:gd name="T115" fmla="*/ 3 h 6"/>
                    <a:gd name="T116" fmla="*/ 2 w 9"/>
                    <a:gd name="T117" fmla="*/ 3 h 6"/>
                    <a:gd name="T118" fmla="*/ 2 w 9"/>
                    <a:gd name="T119" fmla="*/ 3 h 6"/>
                    <a:gd name="T120" fmla="*/ 1 w 9"/>
                    <a:gd name="T121" fmla="*/ 3 h 6"/>
                    <a:gd name="T122" fmla="*/ 0 w 9"/>
                    <a:gd name="T123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9" h="6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2" y="4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5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9" y="6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4"/>
                        <a:pt x="8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2"/>
                        <a:pt x="5" y="2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lose/>
                      <a:moveTo>
                        <a:pt x="2" y="4"/>
                      </a:move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lose/>
                      <a:moveTo>
                        <a:pt x="1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3"/>
                      </a:cubicBezTo>
                      <a:close/>
                      <a:moveTo>
                        <a:pt x="3" y="3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3"/>
                        <a:pt x="5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3" y="5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lose/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5" y="2"/>
                        <a:pt x="5" y="2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0" name="Freeform 275">
                  <a:extLst>
                    <a:ext uri="{FF2B5EF4-FFF2-40B4-BE49-F238E27FC236}">
                      <a16:creationId xmlns:a16="http://schemas.microsoft.com/office/drawing/2014/main" id="{DADAAD9D-FEB3-D149-80B9-F49A79B15BB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101" y="2446"/>
                  <a:ext cx="7" cy="7"/>
                </a:xfrm>
                <a:custGeom>
                  <a:avLst/>
                  <a:gdLst>
                    <a:gd name="T0" fmla="*/ 0 w 4"/>
                    <a:gd name="T1" fmla="*/ 4 h 4"/>
                    <a:gd name="T2" fmla="*/ 1 w 4"/>
                    <a:gd name="T3" fmla="*/ 4 h 4"/>
                    <a:gd name="T4" fmla="*/ 1 w 4"/>
                    <a:gd name="T5" fmla="*/ 3 h 4"/>
                    <a:gd name="T6" fmla="*/ 2 w 4"/>
                    <a:gd name="T7" fmla="*/ 3 h 4"/>
                    <a:gd name="T8" fmla="*/ 2 w 4"/>
                    <a:gd name="T9" fmla="*/ 3 h 4"/>
                    <a:gd name="T10" fmla="*/ 3 w 4"/>
                    <a:gd name="T11" fmla="*/ 3 h 4"/>
                    <a:gd name="T12" fmla="*/ 3 w 4"/>
                    <a:gd name="T13" fmla="*/ 3 h 4"/>
                    <a:gd name="T14" fmla="*/ 4 w 4"/>
                    <a:gd name="T15" fmla="*/ 3 h 4"/>
                    <a:gd name="T16" fmla="*/ 4 w 4"/>
                    <a:gd name="T17" fmla="*/ 2 h 4"/>
                    <a:gd name="T18" fmla="*/ 4 w 4"/>
                    <a:gd name="T19" fmla="*/ 1 h 4"/>
                    <a:gd name="T20" fmla="*/ 3 w 4"/>
                    <a:gd name="T21" fmla="*/ 1 h 4"/>
                    <a:gd name="T22" fmla="*/ 3 w 4"/>
                    <a:gd name="T23" fmla="*/ 1 h 4"/>
                    <a:gd name="T24" fmla="*/ 3 w 4"/>
                    <a:gd name="T25" fmla="*/ 1 h 4"/>
                    <a:gd name="T26" fmla="*/ 2 w 4"/>
                    <a:gd name="T27" fmla="*/ 1 h 4"/>
                    <a:gd name="T28" fmla="*/ 2 w 4"/>
                    <a:gd name="T29" fmla="*/ 0 h 4"/>
                    <a:gd name="T30" fmla="*/ 2 w 4"/>
                    <a:gd name="T31" fmla="*/ 1 h 4"/>
                    <a:gd name="T32" fmla="*/ 1 w 4"/>
                    <a:gd name="T33" fmla="*/ 1 h 4"/>
                    <a:gd name="T34" fmla="*/ 1 w 4"/>
                    <a:gd name="T35" fmla="*/ 1 h 4"/>
                    <a:gd name="T36" fmla="*/ 1 w 4"/>
                    <a:gd name="T37" fmla="*/ 1 h 4"/>
                    <a:gd name="T38" fmla="*/ 0 w 4"/>
                    <a:gd name="T39" fmla="*/ 1 h 4"/>
                    <a:gd name="T40" fmla="*/ 0 w 4"/>
                    <a:gd name="T41" fmla="*/ 1 h 4"/>
                    <a:gd name="T42" fmla="*/ 0 w 4"/>
                    <a:gd name="T43" fmla="*/ 1 h 4"/>
                    <a:gd name="T44" fmla="*/ 0 w 4"/>
                    <a:gd name="T45" fmla="*/ 2 h 4"/>
                    <a:gd name="T46" fmla="*/ 0 w 4"/>
                    <a:gd name="T47" fmla="*/ 2 h 4"/>
                    <a:gd name="T48" fmla="*/ 1 w 4"/>
                    <a:gd name="T49" fmla="*/ 2 h 4"/>
                    <a:gd name="T50" fmla="*/ 0 w 4"/>
                    <a:gd name="T51" fmla="*/ 2 h 4"/>
                    <a:gd name="T52" fmla="*/ 0 w 4"/>
                    <a:gd name="T53" fmla="*/ 2 h 4"/>
                    <a:gd name="T54" fmla="*/ 0 w 4"/>
                    <a:gd name="T55" fmla="*/ 1 h 4"/>
                    <a:gd name="T56" fmla="*/ 0 w 4"/>
                    <a:gd name="T57" fmla="*/ 1 h 4"/>
                    <a:gd name="T58" fmla="*/ 1 w 4"/>
                    <a:gd name="T59" fmla="*/ 1 h 4"/>
                    <a:gd name="T60" fmla="*/ 1 w 4"/>
                    <a:gd name="T61" fmla="*/ 1 h 4"/>
                    <a:gd name="T62" fmla="*/ 1 w 4"/>
                    <a:gd name="T63" fmla="*/ 1 h 4"/>
                    <a:gd name="T64" fmla="*/ 1 w 4"/>
                    <a:gd name="T65" fmla="*/ 2 h 4"/>
                    <a:gd name="T66" fmla="*/ 2 w 4"/>
                    <a:gd name="T67" fmla="*/ 2 h 4"/>
                    <a:gd name="T68" fmla="*/ 2 w 4"/>
                    <a:gd name="T69" fmla="*/ 1 h 4"/>
                    <a:gd name="T70" fmla="*/ 2 w 4"/>
                    <a:gd name="T71" fmla="*/ 1 h 4"/>
                    <a:gd name="T72" fmla="*/ 2 w 4"/>
                    <a:gd name="T73" fmla="*/ 1 h 4"/>
                    <a:gd name="T74" fmla="*/ 2 w 4"/>
                    <a:gd name="T75" fmla="*/ 1 h 4"/>
                    <a:gd name="T76" fmla="*/ 3 w 4"/>
                    <a:gd name="T77" fmla="*/ 2 h 4"/>
                    <a:gd name="T78" fmla="*/ 3 w 4"/>
                    <a:gd name="T79" fmla="*/ 1 h 4"/>
                    <a:gd name="T80" fmla="*/ 4 w 4"/>
                    <a:gd name="T81" fmla="*/ 2 h 4"/>
                    <a:gd name="T82" fmla="*/ 4 w 4"/>
                    <a:gd name="T83" fmla="*/ 3 h 4"/>
                    <a:gd name="T84" fmla="*/ 3 w 4"/>
                    <a:gd name="T85" fmla="*/ 2 h 4"/>
                    <a:gd name="T86" fmla="*/ 2 w 4"/>
                    <a:gd name="T87" fmla="*/ 3 h 4"/>
                    <a:gd name="T88" fmla="*/ 2 w 4"/>
                    <a:gd name="T89" fmla="*/ 3 h 4"/>
                    <a:gd name="T90" fmla="*/ 2 w 4"/>
                    <a:gd name="T91" fmla="*/ 3 h 4"/>
                    <a:gd name="T92" fmla="*/ 1 w 4"/>
                    <a:gd name="T93" fmla="*/ 3 h 4"/>
                    <a:gd name="T94" fmla="*/ 1 w 4"/>
                    <a:gd name="T95" fmla="*/ 3 h 4"/>
                    <a:gd name="T96" fmla="*/ 1 w 4"/>
                    <a:gd name="T9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cubicBezTo>
                        <a:pt x="0" y="3"/>
                        <a:pt x="0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3"/>
                      </a:cubicBezTo>
                      <a:close/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1" name="Freeform 276">
                  <a:extLst>
                    <a:ext uri="{FF2B5EF4-FFF2-40B4-BE49-F238E27FC236}">
                      <a16:creationId xmlns:a16="http://schemas.microsoft.com/office/drawing/2014/main" id="{8694C56E-910C-D548-BF3B-A5F964A1FE4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157" y="2534"/>
                  <a:ext cx="9" cy="18"/>
                </a:xfrm>
                <a:custGeom>
                  <a:avLst/>
                  <a:gdLst>
                    <a:gd name="T0" fmla="*/ 1 w 5"/>
                    <a:gd name="T1" fmla="*/ 10 h 10"/>
                    <a:gd name="T2" fmla="*/ 2 w 5"/>
                    <a:gd name="T3" fmla="*/ 8 h 10"/>
                    <a:gd name="T4" fmla="*/ 3 w 5"/>
                    <a:gd name="T5" fmla="*/ 8 h 10"/>
                    <a:gd name="T6" fmla="*/ 3 w 5"/>
                    <a:gd name="T7" fmla="*/ 8 h 10"/>
                    <a:gd name="T8" fmla="*/ 3 w 5"/>
                    <a:gd name="T9" fmla="*/ 7 h 10"/>
                    <a:gd name="T10" fmla="*/ 3 w 5"/>
                    <a:gd name="T11" fmla="*/ 7 h 10"/>
                    <a:gd name="T12" fmla="*/ 4 w 5"/>
                    <a:gd name="T13" fmla="*/ 6 h 10"/>
                    <a:gd name="T14" fmla="*/ 4 w 5"/>
                    <a:gd name="T15" fmla="*/ 5 h 10"/>
                    <a:gd name="T16" fmla="*/ 4 w 5"/>
                    <a:gd name="T17" fmla="*/ 5 h 10"/>
                    <a:gd name="T18" fmla="*/ 4 w 5"/>
                    <a:gd name="T19" fmla="*/ 5 h 10"/>
                    <a:gd name="T20" fmla="*/ 4 w 5"/>
                    <a:gd name="T21" fmla="*/ 5 h 10"/>
                    <a:gd name="T22" fmla="*/ 4 w 5"/>
                    <a:gd name="T23" fmla="*/ 3 h 10"/>
                    <a:gd name="T24" fmla="*/ 4 w 5"/>
                    <a:gd name="T25" fmla="*/ 2 h 10"/>
                    <a:gd name="T26" fmla="*/ 3 w 5"/>
                    <a:gd name="T27" fmla="*/ 1 h 10"/>
                    <a:gd name="T28" fmla="*/ 3 w 5"/>
                    <a:gd name="T29" fmla="*/ 0 h 10"/>
                    <a:gd name="T30" fmla="*/ 3 w 5"/>
                    <a:gd name="T31" fmla="*/ 0 h 10"/>
                    <a:gd name="T32" fmla="*/ 3 w 5"/>
                    <a:gd name="T33" fmla="*/ 1 h 10"/>
                    <a:gd name="T34" fmla="*/ 3 w 5"/>
                    <a:gd name="T35" fmla="*/ 2 h 10"/>
                    <a:gd name="T36" fmla="*/ 3 w 5"/>
                    <a:gd name="T37" fmla="*/ 2 h 10"/>
                    <a:gd name="T38" fmla="*/ 3 w 5"/>
                    <a:gd name="T39" fmla="*/ 2 h 10"/>
                    <a:gd name="T40" fmla="*/ 3 w 5"/>
                    <a:gd name="T41" fmla="*/ 3 h 10"/>
                    <a:gd name="T42" fmla="*/ 3 w 5"/>
                    <a:gd name="T43" fmla="*/ 3 h 10"/>
                    <a:gd name="T44" fmla="*/ 3 w 5"/>
                    <a:gd name="T45" fmla="*/ 4 h 10"/>
                    <a:gd name="T46" fmla="*/ 2 w 5"/>
                    <a:gd name="T47" fmla="*/ 6 h 10"/>
                    <a:gd name="T48" fmla="*/ 2 w 5"/>
                    <a:gd name="T49" fmla="*/ 7 h 10"/>
                    <a:gd name="T50" fmla="*/ 2 w 5"/>
                    <a:gd name="T51" fmla="*/ 7 h 10"/>
                    <a:gd name="T52" fmla="*/ 2 w 5"/>
                    <a:gd name="T53" fmla="*/ 7 h 10"/>
                    <a:gd name="T54" fmla="*/ 2 w 5"/>
                    <a:gd name="T55" fmla="*/ 7 h 10"/>
                    <a:gd name="T56" fmla="*/ 1 w 5"/>
                    <a:gd name="T57" fmla="*/ 9 h 10"/>
                    <a:gd name="T58" fmla="*/ 0 w 5"/>
                    <a:gd name="T59" fmla="*/ 8 h 10"/>
                    <a:gd name="T60" fmla="*/ 0 w 5"/>
                    <a:gd name="T61" fmla="*/ 8 h 10"/>
                    <a:gd name="T62" fmla="*/ 0 w 5"/>
                    <a:gd name="T63" fmla="*/ 8 h 10"/>
                    <a:gd name="T64" fmla="*/ 0 w 5"/>
                    <a:gd name="T65" fmla="*/ 9 h 10"/>
                    <a:gd name="T66" fmla="*/ 0 w 5"/>
                    <a:gd name="T67" fmla="*/ 9 h 10"/>
                    <a:gd name="T68" fmla="*/ 0 w 5"/>
                    <a:gd name="T69" fmla="*/ 10 h 10"/>
                    <a:gd name="T70" fmla="*/ 0 w 5"/>
                    <a:gd name="T71" fmla="*/ 9 h 10"/>
                    <a:gd name="T72" fmla="*/ 0 w 5"/>
                    <a:gd name="T73" fmla="*/ 8 h 10"/>
                    <a:gd name="T74" fmla="*/ 1 w 5"/>
                    <a:gd name="T75" fmla="*/ 9 h 10"/>
                    <a:gd name="T76" fmla="*/ 2 w 5"/>
                    <a:gd name="T77" fmla="*/ 8 h 10"/>
                    <a:gd name="T78" fmla="*/ 2 w 5"/>
                    <a:gd name="T79" fmla="*/ 7 h 10"/>
                    <a:gd name="T80" fmla="*/ 2 w 5"/>
                    <a:gd name="T81" fmla="*/ 6 h 10"/>
                    <a:gd name="T82" fmla="*/ 3 w 5"/>
                    <a:gd name="T83" fmla="*/ 5 h 10"/>
                    <a:gd name="T84" fmla="*/ 3 w 5"/>
                    <a:gd name="T85" fmla="*/ 3 h 10"/>
                    <a:gd name="T86" fmla="*/ 3 w 5"/>
                    <a:gd name="T87" fmla="*/ 3 h 10"/>
                    <a:gd name="T88" fmla="*/ 3 w 5"/>
                    <a:gd name="T89" fmla="*/ 2 h 10"/>
                    <a:gd name="T90" fmla="*/ 3 w 5"/>
                    <a:gd name="T91" fmla="*/ 1 h 10"/>
                    <a:gd name="T92" fmla="*/ 3 w 5"/>
                    <a:gd name="T93" fmla="*/ 1 h 10"/>
                    <a:gd name="T94" fmla="*/ 3 w 5"/>
                    <a:gd name="T95" fmla="*/ 1 h 10"/>
                    <a:gd name="T96" fmla="*/ 4 w 5"/>
                    <a:gd name="T97" fmla="*/ 2 h 10"/>
                    <a:gd name="T98" fmla="*/ 4 w 5"/>
                    <a:gd name="T99" fmla="*/ 4 h 10"/>
                    <a:gd name="T100" fmla="*/ 4 w 5"/>
                    <a:gd name="T101" fmla="*/ 5 h 10"/>
                    <a:gd name="T102" fmla="*/ 4 w 5"/>
                    <a:gd name="T103" fmla="*/ 4 h 10"/>
                    <a:gd name="T104" fmla="*/ 4 w 5"/>
                    <a:gd name="T105" fmla="*/ 5 h 10"/>
                    <a:gd name="T106" fmla="*/ 4 w 5"/>
                    <a:gd name="T107" fmla="*/ 5 h 10"/>
                    <a:gd name="T108" fmla="*/ 4 w 5"/>
                    <a:gd name="T109" fmla="*/ 6 h 10"/>
                    <a:gd name="T110" fmla="*/ 3 w 5"/>
                    <a:gd name="T111" fmla="*/ 7 h 10"/>
                    <a:gd name="T112" fmla="*/ 3 w 5"/>
                    <a:gd name="T113" fmla="*/ 8 h 10"/>
                    <a:gd name="T114" fmla="*/ 2 w 5"/>
                    <a:gd name="T115" fmla="*/ 8 h 10"/>
                    <a:gd name="T116" fmla="*/ 1 w 5"/>
                    <a:gd name="T117" fmla="*/ 9 h 10"/>
                    <a:gd name="T118" fmla="*/ 0 w 5"/>
                    <a:gd name="T119" fmla="*/ 9 h 10"/>
                    <a:gd name="T120" fmla="*/ 0 w 5"/>
                    <a:gd name="T121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" h="10">
                      <a:moveTo>
                        <a:pt x="0" y="10"/>
                      </a:move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9"/>
                        <a:pt x="2" y="9"/>
                        <a:pt x="2" y="8"/>
                      </a:cubicBezTo>
                      <a:cubicBezTo>
                        <a:pt x="2" y="8"/>
                        <a:pt x="2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4" y="7"/>
                        <a:pt x="4" y="7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5"/>
                        <a:pt x="2" y="5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2" y="6"/>
                        <a:pt x="2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8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lose/>
                      <a:moveTo>
                        <a:pt x="0" y="9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8"/>
                      </a:cubicBezTo>
                      <a:cubicBezTo>
                        <a:pt x="0" y="9"/>
                        <a:pt x="0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2" y="8"/>
                        <a:pt x="2" y="8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3" y="6"/>
                      </a:cubicBezTo>
                      <a:cubicBezTo>
                        <a:pt x="3" y="6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4"/>
                      </a:cubicBezTo>
                      <a:cubicBezTo>
                        <a:pt x="3" y="4"/>
                        <a:pt x="3" y="4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4" y="2"/>
                        <a:pt x="4" y="2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2" name="Freeform 277">
                  <a:extLst>
                    <a:ext uri="{FF2B5EF4-FFF2-40B4-BE49-F238E27FC236}">
                      <a16:creationId xmlns:a16="http://schemas.microsoft.com/office/drawing/2014/main" id="{64492283-1827-4A43-84AC-958A3C0C97E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865" y="2453"/>
                  <a:ext cx="424" cy="390"/>
                </a:xfrm>
                <a:custGeom>
                  <a:avLst/>
                  <a:gdLst>
                    <a:gd name="T0" fmla="*/ 200 w 237"/>
                    <a:gd name="T1" fmla="*/ 92 h 218"/>
                    <a:gd name="T2" fmla="*/ 211 w 237"/>
                    <a:gd name="T3" fmla="*/ 29 h 218"/>
                    <a:gd name="T4" fmla="*/ 193 w 237"/>
                    <a:gd name="T5" fmla="*/ 6 h 218"/>
                    <a:gd name="T6" fmla="*/ 115 w 237"/>
                    <a:gd name="T7" fmla="*/ 16 h 218"/>
                    <a:gd name="T8" fmla="*/ 56 w 237"/>
                    <a:gd name="T9" fmla="*/ 31 h 218"/>
                    <a:gd name="T10" fmla="*/ 63 w 237"/>
                    <a:gd name="T11" fmla="*/ 49 h 218"/>
                    <a:gd name="T12" fmla="*/ 49 w 237"/>
                    <a:gd name="T13" fmla="*/ 83 h 218"/>
                    <a:gd name="T14" fmla="*/ 63 w 237"/>
                    <a:gd name="T15" fmla="*/ 95 h 218"/>
                    <a:gd name="T16" fmla="*/ 6 w 237"/>
                    <a:gd name="T17" fmla="*/ 140 h 218"/>
                    <a:gd name="T18" fmla="*/ 65 w 237"/>
                    <a:gd name="T19" fmla="*/ 217 h 218"/>
                    <a:gd name="T20" fmla="*/ 94 w 237"/>
                    <a:gd name="T21" fmla="*/ 130 h 218"/>
                    <a:gd name="T22" fmla="*/ 151 w 237"/>
                    <a:gd name="T23" fmla="*/ 120 h 218"/>
                    <a:gd name="T24" fmla="*/ 66 w 237"/>
                    <a:gd name="T25" fmla="*/ 65 h 218"/>
                    <a:gd name="T26" fmla="*/ 62 w 237"/>
                    <a:gd name="T27" fmla="*/ 76 h 218"/>
                    <a:gd name="T28" fmla="*/ 57 w 237"/>
                    <a:gd name="T29" fmla="*/ 63 h 218"/>
                    <a:gd name="T30" fmla="*/ 93 w 237"/>
                    <a:gd name="T31" fmla="*/ 80 h 218"/>
                    <a:gd name="T32" fmla="*/ 127 w 237"/>
                    <a:gd name="T33" fmla="*/ 92 h 218"/>
                    <a:gd name="T34" fmla="*/ 108 w 237"/>
                    <a:gd name="T35" fmla="*/ 84 h 218"/>
                    <a:gd name="T36" fmla="*/ 139 w 237"/>
                    <a:gd name="T37" fmla="*/ 58 h 218"/>
                    <a:gd name="T38" fmla="*/ 131 w 237"/>
                    <a:gd name="T39" fmla="*/ 74 h 218"/>
                    <a:gd name="T40" fmla="*/ 125 w 237"/>
                    <a:gd name="T41" fmla="*/ 79 h 218"/>
                    <a:gd name="T42" fmla="*/ 154 w 237"/>
                    <a:gd name="T43" fmla="*/ 68 h 218"/>
                    <a:gd name="T44" fmla="*/ 176 w 237"/>
                    <a:gd name="T45" fmla="*/ 141 h 218"/>
                    <a:gd name="T46" fmla="*/ 186 w 237"/>
                    <a:gd name="T47" fmla="*/ 123 h 218"/>
                    <a:gd name="T48" fmla="*/ 200 w 237"/>
                    <a:gd name="T49" fmla="*/ 94 h 218"/>
                    <a:gd name="T50" fmla="*/ 151 w 237"/>
                    <a:gd name="T51" fmla="*/ 101 h 218"/>
                    <a:gd name="T52" fmla="*/ 185 w 237"/>
                    <a:gd name="T53" fmla="*/ 63 h 218"/>
                    <a:gd name="T54" fmla="*/ 204 w 237"/>
                    <a:gd name="T55" fmla="*/ 78 h 218"/>
                    <a:gd name="T56" fmla="*/ 51 w 237"/>
                    <a:gd name="T57" fmla="*/ 43 h 218"/>
                    <a:gd name="T58" fmla="*/ 53 w 237"/>
                    <a:gd name="T59" fmla="*/ 49 h 218"/>
                    <a:gd name="T60" fmla="*/ 69 w 237"/>
                    <a:gd name="T61" fmla="*/ 25 h 218"/>
                    <a:gd name="T62" fmla="*/ 91 w 237"/>
                    <a:gd name="T63" fmla="*/ 24 h 218"/>
                    <a:gd name="T64" fmla="*/ 136 w 237"/>
                    <a:gd name="T65" fmla="*/ 3 h 218"/>
                    <a:gd name="T66" fmla="*/ 229 w 237"/>
                    <a:gd name="T67" fmla="*/ 10 h 218"/>
                    <a:gd name="T68" fmla="*/ 211 w 237"/>
                    <a:gd name="T69" fmla="*/ 32 h 218"/>
                    <a:gd name="T70" fmla="*/ 168 w 237"/>
                    <a:gd name="T71" fmla="*/ 57 h 218"/>
                    <a:gd name="T72" fmla="*/ 97 w 237"/>
                    <a:gd name="T73" fmla="*/ 59 h 218"/>
                    <a:gd name="T74" fmla="*/ 69 w 237"/>
                    <a:gd name="T75" fmla="*/ 45 h 218"/>
                    <a:gd name="T76" fmla="*/ 49 w 237"/>
                    <a:gd name="T77" fmla="*/ 53 h 218"/>
                    <a:gd name="T78" fmla="*/ 31 w 237"/>
                    <a:gd name="T79" fmla="*/ 83 h 218"/>
                    <a:gd name="T80" fmla="*/ 54 w 237"/>
                    <a:gd name="T81" fmla="*/ 83 h 218"/>
                    <a:gd name="T82" fmla="*/ 62 w 237"/>
                    <a:gd name="T83" fmla="*/ 83 h 218"/>
                    <a:gd name="T84" fmla="*/ 80 w 237"/>
                    <a:gd name="T85" fmla="*/ 91 h 218"/>
                    <a:gd name="T86" fmla="*/ 55 w 237"/>
                    <a:gd name="T87" fmla="*/ 167 h 218"/>
                    <a:gd name="T88" fmla="*/ 78 w 237"/>
                    <a:gd name="T89" fmla="*/ 144 h 218"/>
                    <a:gd name="T90" fmla="*/ 63 w 237"/>
                    <a:gd name="T91" fmla="*/ 187 h 218"/>
                    <a:gd name="T92" fmla="*/ 14 w 237"/>
                    <a:gd name="T93" fmla="*/ 135 h 218"/>
                    <a:gd name="T94" fmla="*/ 54 w 237"/>
                    <a:gd name="T95" fmla="*/ 138 h 218"/>
                    <a:gd name="T96" fmla="*/ 41 w 237"/>
                    <a:gd name="T97" fmla="*/ 93 h 218"/>
                    <a:gd name="T98" fmla="*/ 8 w 237"/>
                    <a:gd name="T99" fmla="*/ 115 h 218"/>
                    <a:gd name="T100" fmla="*/ 5 w 237"/>
                    <a:gd name="T101" fmla="*/ 137 h 218"/>
                    <a:gd name="T102" fmla="*/ 28 w 237"/>
                    <a:gd name="T103" fmla="*/ 143 h 218"/>
                    <a:gd name="T104" fmla="*/ 48 w 237"/>
                    <a:gd name="T105" fmla="*/ 142 h 218"/>
                    <a:gd name="T106" fmla="*/ 45 w 237"/>
                    <a:gd name="T107" fmla="*/ 179 h 218"/>
                    <a:gd name="T108" fmla="*/ 58 w 237"/>
                    <a:gd name="T109" fmla="*/ 200 h 218"/>
                    <a:gd name="T110" fmla="*/ 72 w 237"/>
                    <a:gd name="T111" fmla="*/ 159 h 218"/>
                    <a:gd name="T112" fmla="*/ 81 w 237"/>
                    <a:gd name="T113" fmla="*/ 128 h 218"/>
                    <a:gd name="T114" fmla="*/ 74 w 237"/>
                    <a:gd name="T115" fmla="*/ 98 h 218"/>
                    <a:gd name="T116" fmla="*/ 93 w 237"/>
                    <a:gd name="T117" fmla="*/ 122 h 218"/>
                    <a:gd name="T118" fmla="*/ 97 w 237"/>
                    <a:gd name="T119" fmla="*/ 98 h 218"/>
                    <a:gd name="T120" fmla="*/ 125 w 237"/>
                    <a:gd name="T121" fmla="*/ 96 h 218"/>
                    <a:gd name="T122" fmla="*/ 134 w 237"/>
                    <a:gd name="T123" fmla="*/ 97 h 218"/>
                    <a:gd name="T124" fmla="*/ 155 w 237"/>
                    <a:gd name="T125" fmla="*/ 108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37" h="218">
                      <a:moveTo>
                        <a:pt x="169" y="124"/>
                      </a:moveTo>
                      <a:cubicBezTo>
                        <a:pt x="169" y="124"/>
                        <a:pt x="169" y="124"/>
                        <a:pt x="169" y="124"/>
                      </a:cubicBezTo>
                      <a:cubicBezTo>
                        <a:pt x="169" y="124"/>
                        <a:pt x="169" y="123"/>
                        <a:pt x="169" y="123"/>
                      </a:cubicBezTo>
                      <a:cubicBezTo>
                        <a:pt x="169" y="123"/>
                        <a:pt x="169" y="123"/>
                        <a:pt x="169" y="123"/>
                      </a:cubicBezTo>
                      <a:cubicBezTo>
                        <a:pt x="169" y="123"/>
                        <a:pt x="169" y="123"/>
                        <a:pt x="169" y="123"/>
                      </a:cubicBezTo>
                      <a:cubicBezTo>
                        <a:pt x="170" y="123"/>
                        <a:pt x="170" y="123"/>
                        <a:pt x="170" y="122"/>
                      </a:cubicBezTo>
                      <a:cubicBezTo>
                        <a:pt x="170" y="122"/>
                        <a:pt x="170" y="122"/>
                        <a:pt x="170" y="122"/>
                      </a:cubicBezTo>
                      <a:cubicBezTo>
                        <a:pt x="170" y="122"/>
                        <a:pt x="170" y="122"/>
                        <a:pt x="170" y="122"/>
                      </a:cubicBezTo>
                      <a:cubicBezTo>
                        <a:pt x="170" y="122"/>
                        <a:pt x="170" y="122"/>
                        <a:pt x="170" y="122"/>
                      </a:cubicBezTo>
                      <a:cubicBezTo>
                        <a:pt x="170" y="122"/>
                        <a:pt x="170" y="122"/>
                        <a:pt x="170" y="122"/>
                      </a:cubicBezTo>
                      <a:cubicBezTo>
                        <a:pt x="170" y="123"/>
                        <a:pt x="170" y="123"/>
                        <a:pt x="170" y="123"/>
                      </a:cubicBezTo>
                      <a:cubicBezTo>
                        <a:pt x="170" y="123"/>
                        <a:pt x="170" y="123"/>
                        <a:pt x="170" y="123"/>
                      </a:cubicBezTo>
                      <a:cubicBezTo>
                        <a:pt x="170" y="123"/>
                        <a:pt x="171" y="123"/>
                        <a:pt x="171" y="123"/>
                      </a:cubicBezTo>
                      <a:cubicBezTo>
                        <a:pt x="171" y="123"/>
                        <a:pt x="171" y="123"/>
                        <a:pt x="171" y="123"/>
                      </a:cubicBezTo>
                      <a:cubicBezTo>
                        <a:pt x="171" y="123"/>
                        <a:pt x="171" y="124"/>
                        <a:pt x="171" y="124"/>
                      </a:cubicBezTo>
                      <a:cubicBezTo>
                        <a:pt x="171" y="124"/>
                        <a:pt x="171" y="125"/>
                        <a:pt x="171" y="125"/>
                      </a:cubicBezTo>
                      <a:cubicBezTo>
                        <a:pt x="171" y="125"/>
                        <a:pt x="171" y="125"/>
                        <a:pt x="171" y="125"/>
                      </a:cubicBezTo>
                      <a:cubicBezTo>
                        <a:pt x="171" y="125"/>
                        <a:pt x="171" y="125"/>
                        <a:pt x="171" y="125"/>
                      </a:cubicBezTo>
                      <a:cubicBezTo>
                        <a:pt x="171" y="125"/>
                        <a:pt x="171" y="125"/>
                        <a:pt x="171" y="125"/>
                      </a:cubicBezTo>
                      <a:cubicBezTo>
                        <a:pt x="171" y="125"/>
                        <a:pt x="171" y="125"/>
                        <a:pt x="171" y="125"/>
                      </a:cubicBezTo>
                      <a:cubicBezTo>
                        <a:pt x="171" y="125"/>
                        <a:pt x="171" y="125"/>
                        <a:pt x="171" y="125"/>
                      </a:cubicBezTo>
                      <a:cubicBezTo>
                        <a:pt x="171" y="125"/>
                        <a:pt x="171" y="126"/>
                        <a:pt x="171" y="126"/>
                      </a:cubicBezTo>
                      <a:cubicBezTo>
                        <a:pt x="171" y="126"/>
                        <a:pt x="171" y="126"/>
                        <a:pt x="171" y="126"/>
                      </a:cubicBezTo>
                      <a:cubicBezTo>
                        <a:pt x="171" y="126"/>
                        <a:pt x="171" y="126"/>
                        <a:pt x="171" y="126"/>
                      </a:cubicBezTo>
                      <a:cubicBezTo>
                        <a:pt x="171" y="126"/>
                        <a:pt x="171" y="126"/>
                        <a:pt x="171" y="126"/>
                      </a:cubicBezTo>
                      <a:cubicBezTo>
                        <a:pt x="171" y="126"/>
                        <a:pt x="171" y="126"/>
                        <a:pt x="171" y="126"/>
                      </a:cubicBezTo>
                      <a:cubicBezTo>
                        <a:pt x="171" y="126"/>
                        <a:pt x="171" y="126"/>
                        <a:pt x="171" y="126"/>
                      </a:cubicBezTo>
                      <a:cubicBezTo>
                        <a:pt x="172" y="126"/>
                        <a:pt x="172" y="126"/>
                        <a:pt x="172" y="126"/>
                      </a:cubicBezTo>
                      <a:cubicBezTo>
                        <a:pt x="172" y="126"/>
                        <a:pt x="172" y="126"/>
                        <a:pt x="172" y="126"/>
                      </a:cubicBezTo>
                      <a:cubicBezTo>
                        <a:pt x="172" y="126"/>
                        <a:pt x="172" y="126"/>
                        <a:pt x="171" y="126"/>
                      </a:cubicBezTo>
                      <a:cubicBezTo>
                        <a:pt x="171" y="127"/>
                        <a:pt x="172" y="127"/>
                        <a:pt x="172" y="127"/>
                      </a:cubicBezTo>
                      <a:cubicBezTo>
                        <a:pt x="172" y="127"/>
                        <a:pt x="172" y="127"/>
                        <a:pt x="172" y="127"/>
                      </a:cubicBezTo>
                      <a:cubicBezTo>
                        <a:pt x="172" y="127"/>
                        <a:pt x="172" y="127"/>
                        <a:pt x="172" y="127"/>
                      </a:cubicBezTo>
                      <a:cubicBezTo>
                        <a:pt x="172" y="127"/>
                        <a:pt x="172" y="127"/>
                        <a:pt x="172" y="127"/>
                      </a:cubicBezTo>
                      <a:cubicBezTo>
                        <a:pt x="172" y="127"/>
                        <a:pt x="172" y="128"/>
                        <a:pt x="172" y="128"/>
                      </a:cubicBezTo>
                      <a:cubicBezTo>
                        <a:pt x="172" y="128"/>
                        <a:pt x="172" y="128"/>
                        <a:pt x="172" y="128"/>
                      </a:cubicBezTo>
                      <a:cubicBezTo>
                        <a:pt x="172" y="128"/>
                        <a:pt x="172" y="128"/>
                        <a:pt x="172" y="129"/>
                      </a:cubicBezTo>
                      <a:cubicBezTo>
                        <a:pt x="172" y="129"/>
                        <a:pt x="172" y="129"/>
                        <a:pt x="172" y="129"/>
                      </a:cubicBezTo>
                      <a:cubicBezTo>
                        <a:pt x="172" y="129"/>
                        <a:pt x="172" y="129"/>
                        <a:pt x="172" y="129"/>
                      </a:cubicBezTo>
                      <a:cubicBezTo>
                        <a:pt x="172" y="129"/>
                        <a:pt x="172" y="129"/>
                        <a:pt x="172" y="129"/>
                      </a:cubicBezTo>
                      <a:cubicBezTo>
                        <a:pt x="172" y="129"/>
                        <a:pt x="172" y="129"/>
                        <a:pt x="172" y="129"/>
                      </a:cubicBezTo>
                      <a:cubicBezTo>
                        <a:pt x="172" y="129"/>
                        <a:pt x="172" y="129"/>
                        <a:pt x="172" y="129"/>
                      </a:cubicBezTo>
                      <a:cubicBezTo>
                        <a:pt x="172" y="129"/>
                        <a:pt x="172" y="129"/>
                        <a:pt x="172" y="129"/>
                      </a:cubicBezTo>
                      <a:cubicBezTo>
                        <a:pt x="173" y="129"/>
                        <a:pt x="173" y="129"/>
                        <a:pt x="173" y="129"/>
                      </a:cubicBezTo>
                      <a:cubicBezTo>
                        <a:pt x="173" y="129"/>
                        <a:pt x="173" y="129"/>
                        <a:pt x="173" y="129"/>
                      </a:cubicBezTo>
                      <a:cubicBezTo>
                        <a:pt x="173" y="129"/>
                        <a:pt x="173" y="129"/>
                        <a:pt x="173" y="129"/>
                      </a:cubicBezTo>
                      <a:cubicBezTo>
                        <a:pt x="173" y="130"/>
                        <a:pt x="173" y="130"/>
                        <a:pt x="173" y="130"/>
                      </a:cubicBezTo>
                      <a:cubicBezTo>
                        <a:pt x="173" y="130"/>
                        <a:pt x="173" y="130"/>
                        <a:pt x="173" y="130"/>
                      </a:cubicBezTo>
                      <a:cubicBezTo>
                        <a:pt x="173" y="130"/>
                        <a:pt x="173" y="130"/>
                        <a:pt x="173" y="130"/>
                      </a:cubicBezTo>
                      <a:cubicBezTo>
                        <a:pt x="173" y="130"/>
                        <a:pt x="173" y="130"/>
                        <a:pt x="173" y="130"/>
                      </a:cubicBezTo>
                      <a:cubicBezTo>
                        <a:pt x="173" y="130"/>
                        <a:pt x="173" y="130"/>
                        <a:pt x="173" y="130"/>
                      </a:cubicBezTo>
                      <a:cubicBezTo>
                        <a:pt x="173" y="130"/>
                        <a:pt x="173" y="131"/>
                        <a:pt x="173" y="131"/>
                      </a:cubicBezTo>
                      <a:cubicBezTo>
                        <a:pt x="173" y="131"/>
                        <a:pt x="173" y="131"/>
                        <a:pt x="173" y="131"/>
                      </a:cubicBezTo>
                      <a:cubicBezTo>
                        <a:pt x="173" y="131"/>
                        <a:pt x="173" y="131"/>
                        <a:pt x="173" y="131"/>
                      </a:cubicBezTo>
                      <a:cubicBezTo>
                        <a:pt x="173" y="131"/>
                        <a:pt x="173" y="131"/>
                        <a:pt x="173" y="131"/>
                      </a:cubicBezTo>
                      <a:cubicBezTo>
                        <a:pt x="173" y="131"/>
                        <a:pt x="173" y="132"/>
                        <a:pt x="173" y="132"/>
                      </a:cubicBezTo>
                      <a:cubicBezTo>
                        <a:pt x="173" y="132"/>
                        <a:pt x="173" y="132"/>
                        <a:pt x="173" y="132"/>
                      </a:cubicBezTo>
                      <a:cubicBezTo>
                        <a:pt x="173" y="132"/>
                        <a:pt x="173" y="132"/>
                        <a:pt x="173" y="132"/>
                      </a:cubicBezTo>
                      <a:cubicBezTo>
                        <a:pt x="173" y="132"/>
                        <a:pt x="173" y="132"/>
                        <a:pt x="173" y="132"/>
                      </a:cubicBezTo>
                      <a:cubicBezTo>
                        <a:pt x="173" y="132"/>
                        <a:pt x="173" y="132"/>
                        <a:pt x="173" y="132"/>
                      </a:cubicBezTo>
                      <a:cubicBezTo>
                        <a:pt x="173" y="132"/>
                        <a:pt x="173" y="132"/>
                        <a:pt x="173" y="132"/>
                      </a:cubicBezTo>
                      <a:cubicBezTo>
                        <a:pt x="173" y="132"/>
                        <a:pt x="173" y="132"/>
                        <a:pt x="173" y="132"/>
                      </a:cubicBezTo>
                      <a:cubicBezTo>
                        <a:pt x="173" y="132"/>
                        <a:pt x="173" y="133"/>
                        <a:pt x="173" y="133"/>
                      </a:cubicBezTo>
                      <a:cubicBezTo>
                        <a:pt x="173" y="133"/>
                        <a:pt x="173" y="133"/>
                        <a:pt x="173" y="133"/>
                      </a:cubicBezTo>
                      <a:cubicBezTo>
                        <a:pt x="173" y="133"/>
                        <a:pt x="173" y="133"/>
                        <a:pt x="173" y="133"/>
                      </a:cubicBezTo>
                      <a:cubicBezTo>
                        <a:pt x="173" y="133"/>
                        <a:pt x="173" y="133"/>
                        <a:pt x="173" y="133"/>
                      </a:cubicBezTo>
                      <a:cubicBezTo>
                        <a:pt x="173" y="133"/>
                        <a:pt x="173" y="133"/>
                        <a:pt x="173" y="133"/>
                      </a:cubicBezTo>
                      <a:cubicBezTo>
                        <a:pt x="173" y="133"/>
                        <a:pt x="173" y="133"/>
                        <a:pt x="173" y="133"/>
                      </a:cubicBezTo>
                      <a:cubicBezTo>
                        <a:pt x="173" y="133"/>
                        <a:pt x="173" y="133"/>
                        <a:pt x="173" y="133"/>
                      </a:cubicBezTo>
                      <a:cubicBezTo>
                        <a:pt x="173" y="134"/>
                        <a:pt x="173" y="134"/>
                        <a:pt x="173" y="134"/>
                      </a:cubicBezTo>
                      <a:cubicBezTo>
                        <a:pt x="173" y="134"/>
                        <a:pt x="173" y="134"/>
                        <a:pt x="173" y="134"/>
                      </a:cubicBezTo>
                      <a:cubicBezTo>
                        <a:pt x="173" y="134"/>
                        <a:pt x="173" y="134"/>
                        <a:pt x="173" y="134"/>
                      </a:cubicBezTo>
                      <a:cubicBezTo>
                        <a:pt x="173" y="134"/>
                        <a:pt x="173" y="134"/>
                        <a:pt x="173" y="134"/>
                      </a:cubicBezTo>
                      <a:cubicBezTo>
                        <a:pt x="173" y="134"/>
                        <a:pt x="173" y="134"/>
                        <a:pt x="173" y="134"/>
                      </a:cubicBezTo>
                      <a:cubicBezTo>
                        <a:pt x="173" y="134"/>
                        <a:pt x="173" y="134"/>
                        <a:pt x="173" y="135"/>
                      </a:cubicBezTo>
                      <a:cubicBezTo>
                        <a:pt x="173" y="135"/>
                        <a:pt x="173" y="135"/>
                        <a:pt x="173" y="135"/>
                      </a:cubicBezTo>
                      <a:cubicBezTo>
                        <a:pt x="173" y="135"/>
                        <a:pt x="173" y="135"/>
                        <a:pt x="173" y="135"/>
                      </a:cubicBezTo>
                      <a:cubicBezTo>
                        <a:pt x="173" y="135"/>
                        <a:pt x="173" y="135"/>
                        <a:pt x="173" y="135"/>
                      </a:cubicBezTo>
                      <a:cubicBezTo>
                        <a:pt x="173" y="135"/>
                        <a:pt x="173" y="135"/>
                        <a:pt x="173" y="135"/>
                      </a:cubicBezTo>
                      <a:cubicBezTo>
                        <a:pt x="173" y="135"/>
                        <a:pt x="173" y="135"/>
                        <a:pt x="173" y="135"/>
                      </a:cubicBezTo>
                      <a:cubicBezTo>
                        <a:pt x="173" y="135"/>
                        <a:pt x="173" y="135"/>
                        <a:pt x="173" y="135"/>
                      </a:cubicBezTo>
                      <a:cubicBezTo>
                        <a:pt x="173" y="135"/>
                        <a:pt x="173" y="136"/>
                        <a:pt x="173" y="136"/>
                      </a:cubicBezTo>
                      <a:cubicBezTo>
                        <a:pt x="173" y="136"/>
                        <a:pt x="173" y="136"/>
                        <a:pt x="173" y="136"/>
                      </a:cubicBezTo>
                      <a:cubicBezTo>
                        <a:pt x="173" y="136"/>
                        <a:pt x="173" y="136"/>
                        <a:pt x="173" y="137"/>
                      </a:cubicBezTo>
                      <a:cubicBezTo>
                        <a:pt x="173" y="137"/>
                        <a:pt x="173" y="137"/>
                        <a:pt x="173" y="137"/>
                      </a:cubicBezTo>
                      <a:cubicBezTo>
                        <a:pt x="173" y="137"/>
                        <a:pt x="173" y="137"/>
                        <a:pt x="173" y="137"/>
                      </a:cubicBezTo>
                      <a:cubicBezTo>
                        <a:pt x="173" y="137"/>
                        <a:pt x="173" y="137"/>
                        <a:pt x="173" y="137"/>
                      </a:cubicBezTo>
                      <a:cubicBezTo>
                        <a:pt x="173" y="137"/>
                        <a:pt x="173" y="137"/>
                        <a:pt x="173" y="137"/>
                      </a:cubicBezTo>
                      <a:cubicBezTo>
                        <a:pt x="173" y="137"/>
                        <a:pt x="173" y="137"/>
                        <a:pt x="173" y="138"/>
                      </a:cubicBezTo>
                      <a:cubicBezTo>
                        <a:pt x="173" y="138"/>
                        <a:pt x="173" y="138"/>
                        <a:pt x="173" y="138"/>
                      </a:cubicBezTo>
                      <a:cubicBezTo>
                        <a:pt x="173" y="138"/>
                        <a:pt x="173" y="138"/>
                        <a:pt x="173" y="138"/>
                      </a:cubicBezTo>
                      <a:cubicBezTo>
                        <a:pt x="173" y="138"/>
                        <a:pt x="173" y="138"/>
                        <a:pt x="173" y="138"/>
                      </a:cubicBezTo>
                      <a:cubicBezTo>
                        <a:pt x="173" y="138"/>
                        <a:pt x="173" y="138"/>
                        <a:pt x="173" y="138"/>
                      </a:cubicBezTo>
                      <a:cubicBezTo>
                        <a:pt x="173" y="138"/>
                        <a:pt x="173" y="138"/>
                        <a:pt x="173" y="138"/>
                      </a:cubicBezTo>
                      <a:cubicBezTo>
                        <a:pt x="173" y="138"/>
                        <a:pt x="173" y="138"/>
                        <a:pt x="173" y="138"/>
                      </a:cubicBezTo>
                      <a:cubicBezTo>
                        <a:pt x="173" y="139"/>
                        <a:pt x="173" y="139"/>
                        <a:pt x="173" y="139"/>
                      </a:cubicBezTo>
                      <a:cubicBezTo>
                        <a:pt x="173" y="139"/>
                        <a:pt x="173" y="139"/>
                        <a:pt x="174" y="138"/>
                      </a:cubicBezTo>
                      <a:cubicBezTo>
                        <a:pt x="174" y="138"/>
                        <a:pt x="174" y="138"/>
                        <a:pt x="174" y="138"/>
                      </a:cubicBezTo>
                      <a:cubicBezTo>
                        <a:pt x="174" y="138"/>
                        <a:pt x="174" y="139"/>
                        <a:pt x="174" y="139"/>
                      </a:cubicBezTo>
                      <a:cubicBezTo>
                        <a:pt x="174" y="139"/>
                        <a:pt x="174" y="139"/>
                        <a:pt x="174" y="139"/>
                      </a:cubicBezTo>
                      <a:cubicBezTo>
                        <a:pt x="174" y="139"/>
                        <a:pt x="174" y="139"/>
                        <a:pt x="174" y="139"/>
                      </a:cubicBezTo>
                      <a:cubicBezTo>
                        <a:pt x="174" y="139"/>
                        <a:pt x="174" y="139"/>
                        <a:pt x="174" y="139"/>
                      </a:cubicBezTo>
                      <a:cubicBezTo>
                        <a:pt x="174" y="139"/>
                        <a:pt x="174" y="139"/>
                        <a:pt x="174" y="139"/>
                      </a:cubicBezTo>
                      <a:cubicBezTo>
                        <a:pt x="174" y="139"/>
                        <a:pt x="174" y="139"/>
                        <a:pt x="174" y="139"/>
                      </a:cubicBezTo>
                      <a:cubicBezTo>
                        <a:pt x="174" y="139"/>
                        <a:pt x="174" y="140"/>
                        <a:pt x="174" y="140"/>
                      </a:cubicBezTo>
                      <a:cubicBezTo>
                        <a:pt x="174" y="140"/>
                        <a:pt x="174" y="140"/>
                        <a:pt x="174" y="140"/>
                      </a:cubicBezTo>
                      <a:cubicBezTo>
                        <a:pt x="174" y="140"/>
                        <a:pt x="174" y="140"/>
                        <a:pt x="174" y="140"/>
                      </a:cubicBezTo>
                      <a:cubicBezTo>
                        <a:pt x="174" y="140"/>
                        <a:pt x="175" y="140"/>
                        <a:pt x="175" y="140"/>
                      </a:cubicBezTo>
                      <a:cubicBezTo>
                        <a:pt x="175" y="140"/>
                        <a:pt x="175" y="140"/>
                        <a:pt x="175" y="140"/>
                      </a:cubicBezTo>
                      <a:cubicBezTo>
                        <a:pt x="175" y="140"/>
                        <a:pt x="175" y="140"/>
                        <a:pt x="175" y="140"/>
                      </a:cubicBezTo>
                      <a:cubicBezTo>
                        <a:pt x="175" y="140"/>
                        <a:pt x="175" y="140"/>
                        <a:pt x="175" y="140"/>
                      </a:cubicBezTo>
                      <a:cubicBezTo>
                        <a:pt x="175" y="141"/>
                        <a:pt x="175" y="141"/>
                        <a:pt x="176" y="141"/>
                      </a:cubicBezTo>
                      <a:cubicBezTo>
                        <a:pt x="176" y="141"/>
                        <a:pt x="176" y="141"/>
                        <a:pt x="176" y="142"/>
                      </a:cubicBezTo>
                      <a:cubicBezTo>
                        <a:pt x="176" y="142"/>
                        <a:pt x="176" y="142"/>
                        <a:pt x="176" y="142"/>
                      </a:cubicBezTo>
                      <a:cubicBezTo>
                        <a:pt x="176" y="142"/>
                        <a:pt x="176" y="142"/>
                        <a:pt x="176" y="142"/>
                      </a:cubicBezTo>
                      <a:cubicBezTo>
                        <a:pt x="176" y="142"/>
                        <a:pt x="176" y="142"/>
                        <a:pt x="176" y="142"/>
                      </a:cubicBezTo>
                      <a:cubicBezTo>
                        <a:pt x="176" y="143"/>
                        <a:pt x="176" y="143"/>
                        <a:pt x="176" y="143"/>
                      </a:cubicBezTo>
                      <a:cubicBezTo>
                        <a:pt x="176" y="144"/>
                        <a:pt x="176" y="144"/>
                        <a:pt x="176" y="144"/>
                      </a:cubicBezTo>
                      <a:cubicBezTo>
                        <a:pt x="176" y="144"/>
                        <a:pt x="176" y="144"/>
                        <a:pt x="176" y="144"/>
                      </a:cubicBezTo>
                      <a:cubicBezTo>
                        <a:pt x="176" y="144"/>
                        <a:pt x="176" y="145"/>
                        <a:pt x="177" y="145"/>
                      </a:cubicBezTo>
                      <a:cubicBezTo>
                        <a:pt x="177" y="145"/>
                        <a:pt x="177" y="145"/>
                        <a:pt x="177" y="145"/>
                      </a:cubicBezTo>
                      <a:cubicBezTo>
                        <a:pt x="177" y="145"/>
                        <a:pt x="177" y="145"/>
                        <a:pt x="177" y="145"/>
                      </a:cubicBezTo>
                      <a:cubicBezTo>
                        <a:pt x="177" y="145"/>
                        <a:pt x="177" y="145"/>
                        <a:pt x="177" y="145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ubicBezTo>
                        <a:pt x="177" y="147"/>
                        <a:pt x="177" y="147"/>
                        <a:pt x="178" y="148"/>
                      </a:cubicBezTo>
                      <a:cubicBezTo>
                        <a:pt x="178" y="148"/>
                        <a:pt x="178" y="148"/>
                        <a:pt x="178" y="148"/>
                      </a:cubicBezTo>
                      <a:cubicBezTo>
                        <a:pt x="178" y="148"/>
                        <a:pt x="178" y="148"/>
                        <a:pt x="178" y="148"/>
                      </a:cubicBezTo>
                      <a:cubicBezTo>
                        <a:pt x="178" y="148"/>
                        <a:pt x="178" y="148"/>
                        <a:pt x="178" y="148"/>
                      </a:cubicBezTo>
                      <a:cubicBezTo>
                        <a:pt x="178" y="148"/>
                        <a:pt x="178" y="148"/>
                        <a:pt x="178" y="148"/>
                      </a:cubicBezTo>
                      <a:cubicBezTo>
                        <a:pt x="178" y="148"/>
                        <a:pt x="178" y="149"/>
                        <a:pt x="178" y="149"/>
                      </a:cubicBezTo>
                      <a:cubicBezTo>
                        <a:pt x="178" y="149"/>
                        <a:pt x="178" y="149"/>
                        <a:pt x="178" y="149"/>
                      </a:cubicBezTo>
                      <a:cubicBezTo>
                        <a:pt x="179" y="149"/>
                        <a:pt x="179" y="149"/>
                        <a:pt x="179" y="149"/>
                      </a:cubicBezTo>
                      <a:cubicBezTo>
                        <a:pt x="179" y="149"/>
                        <a:pt x="179" y="149"/>
                        <a:pt x="179" y="150"/>
                      </a:cubicBezTo>
                      <a:cubicBezTo>
                        <a:pt x="180" y="150"/>
                        <a:pt x="180" y="150"/>
                        <a:pt x="180" y="150"/>
                      </a:cubicBezTo>
                      <a:cubicBezTo>
                        <a:pt x="180" y="150"/>
                        <a:pt x="180" y="150"/>
                        <a:pt x="180" y="150"/>
                      </a:cubicBezTo>
                      <a:cubicBezTo>
                        <a:pt x="180" y="150"/>
                        <a:pt x="180" y="150"/>
                        <a:pt x="180" y="151"/>
                      </a:cubicBezTo>
                      <a:cubicBezTo>
                        <a:pt x="180" y="151"/>
                        <a:pt x="181" y="151"/>
                        <a:pt x="181" y="151"/>
                      </a:cubicBezTo>
                      <a:cubicBezTo>
                        <a:pt x="181" y="151"/>
                        <a:pt x="181" y="151"/>
                        <a:pt x="181" y="151"/>
                      </a:cubicBezTo>
                      <a:cubicBezTo>
                        <a:pt x="181" y="151"/>
                        <a:pt x="181" y="151"/>
                        <a:pt x="181" y="151"/>
                      </a:cubicBezTo>
                      <a:cubicBezTo>
                        <a:pt x="181" y="151"/>
                        <a:pt x="181" y="151"/>
                        <a:pt x="181" y="151"/>
                      </a:cubicBezTo>
                      <a:cubicBezTo>
                        <a:pt x="181" y="151"/>
                        <a:pt x="181" y="151"/>
                        <a:pt x="181" y="151"/>
                      </a:cubicBezTo>
                      <a:cubicBezTo>
                        <a:pt x="181" y="151"/>
                        <a:pt x="181" y="151"/>
                        <a:pt x="181" y="151"/>
                      </a:cubicBezTo>
                      <a:cubicBezTo>
                        <a:pt x="181" y="151"/>
                        <a:pt x="181" y="151"/>
                        <a:pt x="181" y="151"/>
                      </a:cubicBezTo>
                      <a:cubicBezTo>
                        <a:pt x="181" y="151"/>
                        <a:pt x="182" y="151"/>
                        <a:pt x="182" y="151"/>
                      </a:cubicBezTo>
                      <a:cubicBezTo>
                        <a:pt x="182" y="151"/>
                        <a:pt x="182" y="151"/>
                        <a:pt x="182" y="151"/>
                      </a:cubicBezTo>
                      <a:cubicBezTo>
                        <a:pt x="182" y="151"/>
                        <a:pt x="182" y="151"/>
                        <a:pt x="182" y="151"/>
                      </a:cubicBezTo>
                      <a:cubicBezTo>
                        <a:pt x="182" y="151"/>
                        <a:pt x="182" y="151"/>
                        <a:pt x="182" y="151"/>
                      </a:cubicBezTo>
                      <a:cubicBezTo>
                        <a:pt x="182" y="151"/>
                        <a:pt x="182" y="151"/>
                        <a:pt x="182" y="151"/>
                      </a:cubicBezTo>
                      <a:cubicBezTo>
                        <a:pt x="182" y="151"/>
                        <a:pt x="182" y="151"/>
                        <a:pt x="182" y="151"/>
                      </a:cubicBezTo>
                      <a:cubicBezTo>
                        <a:pt x="183" y="151"/>
                        <a:pt x="183" y="151"/>
                        <a:pt x="183" y="151"/>
                      </a:cubicBezTo>
                      <a:cubicBezTo>
                        <a:pt x="183" y="151"/>
                        <a:pt x="183" y="151"/>
                        <a:pt x="183" y="151"/>
                      </a:cubicBezTo>
                      <a:cubicBezTo>
                        <a:pt x="183" y="151"/>
                        <a:pt x="183" y="151"/>
                        <a:pt x="183" y="151"/>
                      </a:cubicBezTo>
                      <a:cubicBezTo>
                        <a:pt x="183" y="150"/>
                        <a:pt x="183" y="150"/>
                        <a:pt x="183" y="150"/>
                      </a:cubicBezTo>
                      <a:cubicBezTo>
                        <a:pt x="183" y="150"/>
                        <a:pt x="183" y="150"/>
                        <a:pt x="183" y="150"/>
                      </a:cubicBezTo>
                      <a:cubicBezTo>
                        <a:pt x="183" y="150"/>
                        <a:pt x="182" y="150"/>
                        <a:pt x="182" y="150"/>
                      </a:cubicBezTo>
                      <a:cubicBezTo>
                        <a:pt x="182" y="149"/>
                        <a:pt x="182" y="149"/>
                        <a:pt x="182" y="149"/>
                      </a:cubicBezTo>
                      <a:cubicBezTo>
                        <a:pt x="182" y="149"/>
                        <a:pt x="182" y="149"/>
                        <a:pt x="182" y="148"/>
                      </a:cubicBezTo>
                      <a:cubicBezTo>
                        <a:pt x="181" y="148"/>
                        <a:pt x="181" y="148"/>
                        <a:pt x="181" y="148"/>
                      </a:cubicBezTo>
                      <a:cubicBezTo>
                        <a:pt x="181" y="147"/>
                        <a:pt x="181" y="147"/>
                        <a:pt x="181" y="147"/>
                      </a:cubicBezTo>
                      <a:cubicBezTo>
                        <a:pt x="181" y="147"/>
                        <a:pt x="181" y="147"/>
                        <a:pt x="181" y="147"/>
                      </a:cubicBezTo>
                      <a:cubicBezTo>
                        <a:pt x="181" y="147"/>
                        <a:pt x="181" y="146"/>
                        <a:pt x="181" y="146"/>
                      </a:cubicBezTo>
                      <a:cubicBezTo>
                        <a:pt x="181" y="146"/>
                        <a:pt x="181" y="146"/>
                        <a:pt x="181" y="146"/>
                      </a:cubicBezTo>
                      <a:cubicBezTo>
                        <a:pt x="181" y="146"/>
                        <a:pt x="181" y="146"/>
                        <a:pt x="181" y="146"/>
                      </a:cubicBezTo>
                      <a:cubicBezTo>
                        <a:pt x="181" y="146"/>
                        <a:pt x="181" y="146"/>
                        <a:pt x="181" y="146"/>
                      </a:cubicBezTo>
                      <a:cubicBezTo>
                        <a:pt x="181" y="145"/>
                        <a:pt x="181" y="145"/>
                        <a:pt x="181" y="145"/>
                      </a:cubicBezTo>
                      <a:cubicBezTo>
                        <a:pt x="181" y="145"/>
                        <a:pt x="181" y="144"/>
                        <a:pt x="181" y="144"/>
                      </a:cubicBezTo>
                      <a:cubicBezTo>
                        <a:pt x="181" y="144"/>
                        <a:pt x="180" y="143"/>
                        <a:pt x="180" y="143"/>
                      </a:cubicBezTo>
                      <a:cubicBezTo>
                        <a:pt x="180" y="143"/>
                        <a:pt x="180" y="143"/>
                        <a:pt x="180" y="142"/>
                      </a:cubicBezTo>
                      <a:cubicBezTo>
                        <a:pt x="180" y="142"/>
                        <a:pt x="180" y="142"/>
                        <a:pt x="180" y="142"/>
                      </a:cubicBezTo>
                      <a:cubicBezTo>
                        <a:pt x="180" y="142"/>
                        <a:pt x="180" y="142"/>
                        <a:pt x="179" y="142"/>
                      </a:cubicBezTo>
                      <a:cubicBezTo>
                        <a:pt x="179" y="142"/>
                        <a:pt x="179" y="142"/>
                        <a:pt x="179" y="142"/>
                      </a:cubicBezTo>
                      <a:cubicBezTo>
                        <a:pt x="179" y="142"/>
                        <a:pt x="179" y="142"/>
                        <a:pt x="179" y="142"/>
                      </a:cubicBezTo>
                      <a:cubicBezTo>
                        <a:pt x="179" y="142"/>
                        <a:pt x="179" y="142"/>
                        <a:pt x="179" y="142"/>
                      </a:cubicBezTo>
                      <a:cubicBezTo>
                        <a:pt x="179" y="142"/>
                        <a:pt x="179" y="142"/>
                        <a:pt x="179" y="142"/>
                      </a:cubicBezTo>
                      <a:cubicBezTo>
                        <a:pt x="179" y="142"/>
                        <a:pt x="179" y="142"/>
                        <a:pt x="179" y="142"/>
                      </a:cubicBezTo>
                      <a:cubicBezTo>
                        <a:pt x="179" y="142"/>
                        <a:pt x="179" y="142"/>
                        <a:pt x="179" y="142"/>
                      </a:cubicBezTo>
                      <a:cubicBezTo>
                        <a:pt x="179" y="142"/>
                        <a:pt x="179" y="142"/>
                        <a:pt x="179" y="142"/>
                      </a:cubicBezTo>
                      <a:cubicBezTo>
                        <a:pt x="179" y="142"/>
                        <a:pt x="179" y="142"/>
                        <a:pt x="179" y="142"/>
                      </a:cubicBezTo>
                      <a:cubicBezTo>
                        <a:pt x="179" y="142"/>
                        <a:pt x="179" y="142"/>
                        <a:pt x="179" y="142"/>
                      </a:cubicBezTo>
                      <a:cubicBezTo>
                        <a:pt x="179" y="142"/>
                        <a:pt x="179" y="142"/>
                        <a:pt x="179" y="141"/>
                      </a:cubicBezTo>
                      <a:cubicBezTo>
                        <a:pt x="179" y="141"/>
                        <a:pt x="179" y="141"/>
                        <a:pt x="178" y="141"/>
                      </a:cubicBezTo>
                      <a:cubicBezTo>
                        <a:pt x="178" y="141"/>
                        <a:pt x="178" y="141"/>
                        <a:pt x="178" y="141"/>
                      </a:cubicBezTo>
                      <a:cubicBezTo>
                        <a:pt x="178" y="141"/>
                        <a:pt x="178" y="141"/>
                        <a:pt x="178" y="141"/>
                      </a:cubicBezTo>
                      <a:cubicBezTo>
                        <a:pt x="178" y="141"/>
                        <a:pt x="178" y="141"/>
                        <a:pt x="178" y="141"/>
                      </a:cubicBezTo>
                      <a:cubicBezTo>
                        <a:pt x="178" y="141"/>
                        <a:pt x="178" y="141"/>
                        <a:pt x="178" y="141"/>
                      </a:cubicBezTo>
                      <a:cubicBezTo>
                        <a:pt x="178" y="141"/>
                        <a:pt x="178" y="141"/>
                        <a:pt x="178" y="141"/>
                      </a:cubicBezTo>
                      <a:cubicBezTo>
                        <a:pt x="178" y="141"/>
                        <a:pt x="177" y="141"/>
                        <a:pt x="177" y="141"/>
                      </a:cubicBezTo>
                      <a:cubicBezTo>
                        <a:pt x="177" y="141"/>
                        <a:pt x="177" y="140"/>
                        <a:pt x="177" y="140"/>
                      </a:cubicBezTo>
                      <a:cubicBezTo>
                        <a:pt x="177" y="140"/>
                        <a:pt x="177" y="140"/>
                        <a:pt x="177" y="140"/>
                      </a:cubicBezTo>
                      <a:cubicBezTo>
                        <a:pt x="177" y="140"/>
                        <a:pt x="177" y="140"/>
                        <a:pt x="177" y="139"/>
                      </a:cubicBezTo>
                      <a:cubicBezTo>
                        <a:pt x="176" y="139"/>
                        <a:pt x="176" y="139"/>
                        <a:pt x="176" y="139"/>
                      </a:cubicBezTo>
                      <a:cubicBezTo>
                        <a:pt x="176" y="138"/>
                        <a:pt x="176" y="138"/>
                        <a:pt x="176" y="138"/>
                      </a:cubicBezTo>
                      <a:cubicBezTo>
                        <a:pt x="176" y="137"/>
                        <a:pt x="175" y="137"/>
                        <a:pt x="175" y="137"/>
                      </a:cubicBezTo>
                      <a:cubicBezTo>
                        <a:pt x="175" y="136"/>
                        <a:pt x="175" y="136"/>
                        <a:pt x="175" y="136"/>
                      </a:cubicBezTo>
                      <a:cubicBezTo>
                        <a:pt x="175" y="136"/>
                        <a:pt x="175" y="136"/>
                        <a:pt x="175" y="136"/>
                      </a:cubicBezTo>
                      <a:cubicBezTo>
                        <a:pt x="175" y="136"/>
                        <a:pt x="175" y="136"/>
                        <a:pt x="175" y="136"/>
                      </a:cubicBezTo>
                      <a:cubicBezTo>
                        <a:pt x="175" y="136"/>
                        <a:pt x="175" y="136"/>
                        <a:pt x="175" y="136"/>
                      </a:cubicBezTo>
                      <a:cubicBezTo>
                        <a:pt x="175" y="136"/>
                        <a:pt x="175" y="136"/>
                        <a:pt x="175" y="136"/>
                      </a:cubicBezTo>
                      <a:cubicBezTo>
                        <a:pt x="175" y="136"/>
                        <a:pt x="175" y="136"/>
                        <a:pt x="175" y="136"/>
                      </a:cubicBezTo>
                      <a:cubicBezTo>
                        <a:pt x="175" y="136"/>
                        <a:pt x="175" y="136"/>
                        <a:pt x="175" y="136"/>
                      </a:cubicBezTo>
                      <a:cubicBezTo>
                        <a:pt x="175" y="136"/>
                        <a:pt x="175" y="136"/>
                        <a:pt x="175" y="136"/>
                      </a:cubicBezTo>
                      <a:cubicBezTo>
                        <a:pt x="175" y="136"/>
                        <a:pt x="175" y="136"/>
                        <a:pt x="174" y="136"/>
                      </a:cubicBezTo>
                      <a:cubicBezTo>
                        <a:pt x="174" y="136"/>
                        <a:pt x="174" y="136"/>
                        <a:pt x="174" y="136"/>
                      </a:cubicBezTo>
                      <a:cubicBezTo>
                        <a:pt x="174" y="136"/>
                        <a:pt x="174" y="136"/>
                        <a:pt x="174" y="135"/>
                      </a:cubicBezTo>
                      <a:cubicBezTo>
                        <a:pt x="174" y="135"/>
                        <a:pt x="174" y="135"/>
                        <a:pt x="174" y="135"/>
                      </a:cubicBezTo>
                      <a:cubicBezTo>
                        <a:pt x="174" y="135"/>
                        <a:pt x="174" y="135"/>
                        <a:pt x="174" y="135"/>
                      </a:cubicBezTo>
                      <a:cubicBezTo>
                        <a:pt x="174" y="135"/>
                        <a:pt x="174" y="135"/>
                        <a:pt x="174" y="135"/>
                      </a:cubicBezTo>
                      <a:cubicBezTo>
                        <a:pt x="175" y="135"/>
                        <a:pt x="175" y="134"/>
                        <a:pt x="175" y="134"/>
                      </a:cubicBezTo>
                      <a:cubicBezTo>
                        <a:pt x="175" y="134"/>
                        <a:pt x="175" y="134"/>
                        <a:pt x="175" y="134"/>
                      </a:cubicBezTo>
                      <a:cubicBezTo>
                        <a:pt x="175" y="134"/>
                        <a:pt x="175" y="134"/>
                        <a:pt x="175" y="134"/>
                      </a:cubicBezTo>
                      <a:cubicBezTo>
                        <a:pt x="175" y="134"/>
                        <a:pt x="175" y="134"/>
                        <a:pt x="175" y="133"/>
                      </a:cubicBezTo>
                      <a:cubicBezTo>
                        <a:pt x="175" y="133"/>
                        <a:pt x="175" y="133"/>
                        <a:pt x="175" y="133"/>
                      </a:cubicBezTo>
                      <a:cubicBezTo>
                        <a:pt x="175" y="133"/>
                        <a:pt x="175" y="133"/>
                        <a:pt x="175" y="133"/>
                      </a:cubicBezTo>
                      <a:cubicBezTo>
                        <a:pt x="175" y="133"/>
                        <a:pt x="175" y="133"/>
                        <a:pt x="175" y="133"/>
                      </a:cubicBezTo>
                      <a:cubicBezTo>
                        <a:pt x="175" y="133"/>
                        <a:pt x="175" y="133"/>
                        <a:pt x="175" y="133"/>
                      </a:cubicBezTo>
                      <a:cubicBezTo>
                        <a:pt x="175" y="133"/>
                        <a:pt x="175" y="133"/>
                        <a:pt x="175" y="133"/>
                      </a:cubicBezTo>
                      <a:cubicBezTo>
                        <a:pt x="175" y="133"/>
                        <a:pt x="175" y="133"/>
                        <a:pt x="175" y="132"/>
                      </a:cubicBezTo>
                      <a:cubicBezTo>
                        <a:pt x="175" y="132"/>
                        <a:pt x="175" y="132"/>
                        <a:pt x="175" y="132"/>
                      </a:cubicBezTo>
                      <a:cubicBezTo>
                        <a:pt x="175" y="131"/>
                        <a:pt x="175" y="131"/>
                        <a:pt x="175" y="131"/>
                      </a:cubicBezTo>
                      <a:cubicBezTo>
                        <a:pt x="175" y="130"/>
                        <a:pt x="175" y="130"/>
                        <a:pt x="175" y="130"/>
                      </a:cubicBezTo>
                      <a:cubicBezTo>
                        <a:pt x="175" y="130"/>
                        <a:pt x="175" y="129"/>
                        <a:pt x="175" y="129"/>
                      </a:cubicBezTo>
                      <a:cubicBezTo>
                        <a:pt x="175" y="129"/>
                        <a:pt x="175" y="129"/>
                        <a:pt x="175" y="129"/>
                      </a:cubicBezTo>
                      <a:cubicBezTo>
                        <a:pt x="175" y="129"/>
                        <a:pt x="175" y="129"/>
                        <a:pt x="175" y="129"/>
                      </a:cubicBezTo>
                      <a:cubicBezTo>
                        <a:pt x="175" y="129"/>
                        <a:pt x="175" y="129"/>
                        <a:pt x="175" y="129"/>
                      </a:cubicBezTo>
                      <a:cubicBezTo>
                        <a:pt x="175" y="129"/>
                        <a:pt x="175" y="129"/>
                        <a:pt x="175" y="129"/>
                      </a:cubicBezTo>
                      <a:cubicBezTo>
                        <a:pt x="175" y="129"/>
                        <a:pt x="176" y="129"/>
                        <a:pt x="176" y="129"/>
                      </a:cubicBezTo>
                      <a:cubicBezTo>
                        <a:pt x="176" y="129"/>
                        <a:pt x="176" y="129"/>
                        <a:pt x="176" y="129"/>
                      </a:cubicBezTo>
                      <a:cubicBezTo>
                        <a:pt x="176" y="129"/>
                        <a:pt x="176" y="129"/>
                        <a:pt x="176" y="129"/>
                      </a:cubicBezTo>
                      <a:cubicBezTo>
                        <a:pt x="176" y="129"/>
                        <a:pt x="176" y="129"/>
                        <a:pt x="176" y="129"/>
                      </a:cubicBezTo>
                      <a:cubicBezTo>
                        <a:pt x="176" y="129"/>
                        <a:pt x="176" y="129"/>
                        <a:pt x="176" y="129"/>
                      </a:cubicBezTo>
                      <a:cubicBezTo>
                        <a:pt x="176" y="129"/>
                        <a:pt x="176" y="129"/>
                        <a:pt x="176" y="130"/>
                      </a:cubicBezTo>
                      <a:cubicBezTo>
                        <a:pt x="176" y="130"/>
                        <a:pt x="176" y="130"/>
                        <a:pt x="176" y="130"/>
                      </a:cubicBezTo>
                      <a:cubicBezTo>
                        <a:pt x="176" y="130"/>
                        <a:pt x="176" y="130"/>
                        <a:pt x="176" y="130"/>
                      </a:cubicBezTo>
                      <a:cubicBezTo>
                        <a:pt x="176" y="130"/>
                        <a:pt x="176" y="130"/>
                        <a:pt x="177" y="130"/>
                      </a:cubicBezTo>
                      <a:cubicBezTo>
                        <a:pt x="177" y="130"/>
                        <a:pt x="177" y="130"/>
                        <a:pt x="177" y="130"/>
                      </a:cubicBezTo>
                      <a:cubicBezTo>
                        <a:pt x="177" y="130"/>
                        <a:pt x="177" y="130"/>
                        <a:pt x="177" y="130"/>
                      </a:cubicBezTo>
                      <a:cubicBezTo>
                        <a:pt x="177" y="130"/>
                        <a:pt x="177" y="130"/>
                        <a:pt x="177" y="130"/>
                      </a:cubicBezTo>
                      <a:cubicBezTo>
                        <a:pt x="177" y="130"/>
                        <a:pt x="177" y="130"/>
                        <a:pt x="178" y="130"/>
                      </a:cubicBezTo>
                      <a:cubicBezTo>
                        <a:pt x="178" y="130"/>
                        <a:pt x="178" y="130"/>
                        <a:pt x="178" y="130"/>
                      </a:cubicBezTo>
                      <a:cubicBezTo>
                        <a:pt x="178" y="130"/>
                        <a:pt x="178" y="130"/>
                        <a:pt x="178" y="130"/>
                      </a:cubicBezTo>
                      <a:cubicBezTo>
                        <a:pt x="178" y="130"/>
                        <a:pt x="178" y="130"/>
                        <a:pt x="178" y="130"/>
                      </a:cubicBezTo>
                      <a:cubicBezTo>
                        <a:pt x="178" y="130"/>
                        <a:pt x="178" y="131"/>
                        <a:pt x="178" y="131"/>
                      </a:cubicBezTo>
                      <a:cubicBezTo>
                        <a:pt x="178" y="131"/>
                        <a:pt x="178" y="131"/>
                        <a:pt x="178" y="131"/>
                      </a:cubicBezTo>
                      <a:cubicBezTo>
                        <a:pt x="178" y="131"/>
                        <a:pt x="178" y="131"/>
                        <a:pt x="179" y="131"/>
                      </a:cubicBezTo>
                      <a:cubicBezTo>
                        <a:pt x="179" y="131"/>
                        <a:pt x="179" y="131"/>
                        <a:pt x="179" y="131"/>
                      </a:cubicBezTo>
                      <a:cubicBezTo>
                        <a:pt x="179" y="131"/>
                        <a:pt x="179" y="131"/>
                        <a:pt x="179" y="131"/>
                      </a:cubicBezTo>
                      <a:cubicBezTo>
                        <a:pt x="179" y="131"/>
                        <a:pt x="179" y="131"/>
                        <a:pt x="179" y="131"/>
                      </a:cubicBezTo>
                      <a:cubicBezTo>
                        <a:pt x="179" y="131"/>
                        <a:pt x="179" y="131"/>
                        <a:pt x="179" y="131"/>
                      </a:cubicBezTo>
                      <a:cubicBezTo>
                        <a:pt x="179" y="131"/>
                        <a:pt x="179" y="131"/>
                        <a:pt x="179" y="132"/>
                      </a:cubicBezTo>
                      <a:cubicBezTo>
                        <a:pt x="179" y="132"/>
                        <a:pt x="179" y="132"/>
                        <a:pt x="179" y="132"/>
                      </a:cubicBezTo>
                      <a:cubicBezTo>
                        <a:pt x="179" y="132"/>
                        <a:pt x="179" y="132"/>
                        <a:pt x="179" y="132"/>
                      </a:cubicBezTo>
                      <a:cubicBezTo>
                        <a:pt x="179" y="132"/>
                        <a:pt x="179" y="132"/>
                        <a:pt x="179" y="132"/>
                      </a:cubicBezTo>
                      <a:cubicBezTo>
                        <a:pt x="179" y="132"/>
                        <a:pt x="180" y="132"/>
                        <a:pt x="180" y="132"/>
                      </a:cubicBezTo>
                      <a:cubicBezTo>
                        <a:pt x="180" y="132"/>
                        <a:pt x="180" y="132"/>
                        <a:pt x="180" y="132"/>
                      </a:cubicBezTo>
                      <a:cubicBezTo>
                        <a:pt x="180" y="132"/>
                        <a:pt x="180" y="132"/>
                        <a:pt x="180" y="132"/>
                      </a:cubicBezTo>
                      <a:cubicBezTo>
                        <a:pt x="180" y="132"/>
                        <a:pt x="180" y="132"/>
                        <a:pt x="180" y="132"/>
                      </a:cubicBezTo>
                      <a:cubicBezTo>
                        <a:pt x="180" y="132"/>
                        <a:pt x="180" y="132"/>
                        <a:pt x="180" y="132"/>
                      </a:cubicBezTo>
                      <a:cubicBezTo>
                        <a:pt x="180" y="132"/>
                        <a:pt x="180" y="133"/>
                        <a:pt x="180" y="133"/>
                      </a:cubicBezTo>
                      <a:cubicBezTo>
                        <a:pt x="180" y="133"/>
                        <a:pt x="180" y="133"/>
                        <a:pt x="180" y="133"/>
                      </a:cubicBezTo>
                      <a:cubicBezTo>
                        <a:pt x="180" y="133"/>
                        <a:pt x="180" y="133"/>
                        <a:pt x="180" y="133"/>
                      </a:cubicBezTo>
                      <a:cubicBezTo>
                        <a:pt x="180" y="133"/>
                        <a:pt x="180" y="133"/>
                        <a:pt x="180" y="133"/>
                      </a:cubicBezTo>
                      <a:cubicBezTo>
                        <a:pt x="180" y="133"/>
                        <a:pt x="180" y="133"/>
                        <a:pt x="180" y="133"/>
                      </a:cubicBezTo>
                      <a:cubicBezTo>
                        <a:pt x="180" y="133"/>
                        <a:pt x="180" y="133"/>
                        <a:pt x="180" y="133"/>
                      </a:cubicBezTo>
                      <a:cubicBezTo>
                        <a:pt x="180" y="133"/>
                        <a:pt x="180" y="134"/>
                        <a:pt x="180" y="134"/>
                      </a:cubicBezTo>
                      <a:cubicBezTo>
                        <a:pt x="180" y="134"/>
                        <a:pt x="180" y="134"/>
                        <a:pt x="180" y="134"/>
                      </a:cubicBezTo>
                      <a:cubicBezTo>
                        <a:pt x="181" y="134"/>
                        <a:pt x="181" y="134"/>
                        <a:pt x="181" y="134"/>
                      </a:cubicBezTo>
                      <a:cubicBezTo>
                        <a:pt x="181" y="134"/>
                        <a:pt x="181" y="134"/>
                        <a:pt x="181" y="134"/>
                      </a:cubicBezTo>
                      <a:cubicBezTo>
                        <a:pt x="181" y="134"/>
                        <a:pt x="181" y="134"/>
                        <a:pt x="181" y="134"/>
                      </a:cubicBezTo>
                      <a:cubicBezTo>
                        <a:pt x="181" y="134"/>
                        <a:pt x="181" y="134"/>
                        <a:pt x="181" y="134"/>
                      </a:cubicBezTo>
                      <a:cubicBezTo>
                        <a:pt x="181" y="134"/>
                        <a:pt x="181" y="134"/>
                        <a:pt x="182" y="134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2" y="135"/>
                        <a:pt x="182" y="135"/>
                        <a:pt x="182" y="135"/>
                      </a:cubicBezTo>
                      <a:cubicBezTo>
                        <a:pt x="182" y="135"/>
                        <a:pt x="182" y="135"/>
                        <a:pt x="182" y="135"/>
                      </a:cubicBezTo>
                      <a:cubicBezTo>
                        <a:pt x="182" y="135"/>
                        <a:pt x="182" y="135"/>
                        <a:pt x="182" y="135"/>
                      </a:cubicBezTo>
                      <a:cubicBezTo>
                        <a:pt x="183" y="135"/>
                        <a:pt x="183" y="135"/>
                        <a:pt x="183" y="135"/>
                      </a:cubicBezTo>
                      <a:cubicBezTo>
                        <a:pt x="183" y="135"/>
                        <a:pt x="183" y="135"/>
                        <a:pt x="183" y="135"/>
                      </a:cubicBezTo>
                      <a:cubicBezTo>
                        <a:pt x="183" y="135"/>
                        <a:pt x="183" y="135"/>
                        <a:pt x="183" y="135"/>
                      </a:cubicBezTo>
                      <a:cubicBezTo>
                        <a:pt x="182" y="135"/>
                        <a:pt x="183" y="136"/>
                        <a:pt x="183" y="136"/>
                      </a:cubicBezTo>
                      <a:cubicBezTo>
                        <a:pt x="183" y="136"/>
                        <a:pt x="183" y="136"/>
                        <a:pt x="183" y="136"/>
                      </a:cubicBezTo>
                      <a:cubicBezTo>
                        <a:pt x="183" y="136"/>
                        <a:pt x="183" y="136"/>
                        <a:pt x="183" y="137"/>
                      </a:cubicBezTo>
                      <a:cubicBezTo>
                        <a:pt x="183" y="137"/>
                        <a:pt x="183" y="137"/>
                        <a:pt x="183" y="137"/>
                      </a:cubicBezTo>
                      <a:cubicBezTo>
                        <a:pt x="183" y="137"/>
                        <a:pt x="183" y="137"/>
                        <a:pt x="183" y="137"/>
                      </a:cubicBezTo>
                      <a:cubicBezTo>
                        <a:pt x="183" y="137"/>
                        <a:pt x="183" y="137"/>
                        <a:pt x="183" y="137"/>
                      </a:cubicBezTo>
                      <a:cubicBezTo>
                        <a:pt x="182" y="137"/>
                        <a:pt x="183" y="137"/>
                        <a:pt x="183" y="137"/>
                      </a:cubicBezTo>
                      <a:cubicBezTo>
                        <a:pt x="183" y="137"/>
                        <a:pt x="183" y="137"/>
                        <a:pt x="183" y="137"/>
                      </a:cubicBezTo>
                      <a:cubicBezTo>
                        <a:pt x="183" y="137"/>
                        <a:pt x="183" y="137"/>
                        <a:pt x="183" y="137"/>
                      </a:cubicBezTo>
                      <a:cubicBezTo>
                        <a:pt x="182" y="138"/>
                        <a:pt x="182" y="138"/>
                        <a:pt x="182" y="138"/>
                      </a:cubicBezTo>
                      <a:cubicBezTo>
                        <a:pt x="183" y="138"/>
                        <a:pt x="183" y="138"/>
                        <a:pt x="183" y="138"/>
                      </a:cubicBezTo>
                      <a:cubicBezTo>
                        <a:pt x="183" y="138"/>
                        <a:pt x="183" y="138"/>
                        <a:pt x="183" y="138"/>
                      </a:cubicBezTo>
                      <a:cubicBezTo>
                        <a:pt x="183" y="138"/>
                        <a:pt x="183" y="138"/>
                        <a:pt x="183" y="138"/>
                      </a:cubicBezTo>
                      <a:cubicBezTo>
                        <a:pt x="183" y="138"/>
                        <a:pt x="183" y="138"/>
                        <a:pt x="183" y="138"/>
                      </a:cubicBezTo>
                      <a:cubicBezTo>
                        <a:pt x="183" y="138"/>
                        <a:pt x="184" y="137"/>
                        <a:pt x="184" y="137"/>
                      </a:cubicBezTo>
                      <a:cubicBezTo>
                        <a:pt x="184" y="137"/>
                        <a:pt x="184" y="137"/>
                        <a:pt x="185" y="136"/>
                      </a:cubicBezTo>
                      <a:cubicBezTo>
                        <a:pt x="185" y="136"/>
                        <a:pt x="185" y="136"/>
                        <a:pt x="185" y="136"/>
                      </a:cubicBezTo>
                      <a:cubicBezTo>
                        <a:pt x="185" y="136"/>
                        <a:pt x="185" y="136"/>
                        <a:pt x="185" y="136"/>
                      </a:cubicBezTo>
                      <a:cubicBezTo>
                        <a:pt x="185" y="136"/>
                        <a:pt x="185" y="136"/>
                        <a:pt x="185" y="136"/>
                      </a:cubicBezTo>
                      <a:cubicBezTo>
                        <a:pt x="185" y="136"/>
                        <a:pt x="185" y="136"/>
                        <a:pt x="185" y="136"/>
                      </a:cubicBezTo>
                      <a:cubicBezTo>
                        <a:pt x="186" y="136"/>
                        <a:pt x="185" y="135"/>
                        <a:pt x="185" y="135"/>
                      </a:cubicBezTo>
                      <a:cubicBezTo>
                        <a:pt x="185" y="135"/>
                        <a:pt x="185" y="135"/>
                        <a:pt x="185" y="135"/>
                      </a:cubicBezTo>
                      <a:cubicBezTo>
                        <a:pt x="185" y="135"/>
                        <a:pt x="186" y="135"/>
                        <a:pt x="186" y="135"/>
                      </a:cubicBezTo>
                      <a:cubicBezTo>
                        <a:pt x="186" y="135"/>
                        <a:pt x="186" y="135"/>
                        <a:pt x="186" y="134"/>
                      </a:cubicBezTo>
                      <a:cubicBezTo>
                        <a:pt x="186" y="134"/>
                        <a:pt x="186" y="134"/>
                        <a:pt x="186" y="134"/>
                      </a:cubicBezTo>
                      <a:cubicBezTo>
                        <a:pt x="186" y="134"/>
                        <a:pt x="186" y="134"/>
                        <a:pt x="186" y="134"/>
                      </a:cubicBezTo>
                      <a:cubicBezTo>
                        <a:pt x="186" y="134"/>
                        <a:pt x="186" y="134"/>
                        <a:pt x="186" y="134"/>
                      </a:cubicBezTo>
                      <a:cubicBezTo>
                        <a:pt x="186" y="134"/>
                        <a:pt x="186" y="134"/>
                        <a:pt x="186" y="134"/>
                      </a:cubicBezTo>
                      <a:cubicBezTo>
                        <a:pt x="186" y="134"/>
                        <a:pt x="186" y="135"/>
                        <a:pt x="186" y="135"/>
                      </a:cubicBezTo>
                      <a:cubicBezTo>
                        <a:pt x="186" y="135"/>
                        <a:pt x="186" y="134"/>
                        <a:pt x="186" y="134"/>
                      </a:cubicBezTo>
                      <a:cubicBezTo>
                        <a:pt x="186" y="134"/>
                        <a:pt x="186" y="134"/>
                        <a:pt x="186" y="134"/>
                      </a:cubicBezTo>
                      <a:cubicBezTo>
                        <a:pt x="187" y="134"/>
                        <a:pt x="187" y="134"/>
                        <a:pt x="188" y="133"/>
                      </a:cubicBezTo>
                      <a:cubicBezTo>
                        <a:pt x="188" y="133"/>
                        <a:pt x="188" y="133"/>
                        <a:pt x="188" y="133"/>
                      </a:cubicBezTo>
                      <a:cubicBezTo>
                        <a:pt x="188" y="133"/>
                        <a:pt x="188" y="133"/>
                        <a:pt x="189" y="133"/>
                      </a:cubicBezTo>
                      <a:cubicBezTo>
                        <a:pt x="189" y="132"/>
                        <a:pt x="189" y="132"/>
                        <a:pt x="189" y="132"/>
                      </a:cubicBezTo>
                      <a:cubicBezTo>
                        <a:pt x="189" y="132"/>
                        <a:pt x="189" y="132"/>
                        <a:pt x="189" y="132"/>
                      </a:cubicBezTo>
                      <a:cubicBezTo>
                        <a:pt x="189" y="132"/>
                        <a:pt x="189" y="132"/>
                        <a:pt x="189" y="132"/>
                      </a:cubicBezTo>
                      <a:cubicBezTo>
                        <a:pt x="189" y="132"/>
                        <a:pt x="189" y="131"/>
                        <a:pt x="189" y="131"/>
                      </a:cubicBezTo>
                      <a:cubicBezTo>
                        <a:pt x="189" y="131"/>
                        <a:pt x="189" y="131"/>
                        <a:pt x="189" y="131"/>
                      </a:cubicBezTo>
                      <a:cubicBezTo>
                        <a:pt x="189" y="131"/>
                        <a:pt x="189" y="131"/>
                        <a:pt x="189" y="131"/>
                      </a:cubicBezTo>
                      <a:cubicBezTo>
                        <a:pt x="189" y="131"/>
                        <a:pt x="189" y="131"/>
                        <a:pt x="189" y="131"/>
                      </a:cubicBezTo>
                      <a:cubicBezTo>
                        <a:pt x="189" y="131"/>
                        <a:pt x="189" y="131"/>
                        <a:pt x="189" y="131"/>
                      </a:cubicBezTo>
                      <a:cubicBezTo>
                        <a:pt x="189" y="131"/>
                        <a:pt x="189" y="131"/>
                        <a:pt x="189" y="131"/>
                      </a:cubicBezTo>
                      <a:cubicBezTo>
                        <a:pt x="189" y="131"/>
                        <a:pt x="189" y="131"/>
                        <a:pt x="189" y="131"/>
                      </a:cubicBezTo>
                      <a:cubicBezTo>
                        <a:pt x="189" y="131"/>
                        <a:pt x="189" y="131"/>
                        <a:pt x="189" y="131"/>
                      </a:cubicBezTo>
                      <a:cubicBezTo>
                        <a:pt x="189" y="130"/>
                        <a:pt x="189" y="130"/>
                        <a:pt x="189" y="130"/>
                      </a:cubicBezTo>
                      <a:cubicBezTo>
                        <a:pt x="189" y="130"/>
                        <a:pt x="189" y="130"/>
                        <a:pt x="189" y="130"/>
                      </a:cubicBezTo>
                      <a:cubicBezTo>
                        <a:pt x="189" y="130"/>
                        <a:pt x="189" y="130"/>
                        <a:pt x="189" y="130"/>
                      </a:cubicBezTo>
                      <a:cubicBezTo>
                        <a:pt x="189" y="130"/>
                        <a:pt x="189" y="130"/>
                        <a:pt x="189" y="130"/>
                      </a:cubicBezTo>
                      <a:cubicBezTo>
                        <a:pt x="189" y="130"/>
                        <a:pt x="189" y="130"/>
                        <a:pt x="189" y="129"/>
                      </a:cubicBezTo>
                      <a:cubicBezTo>
                        <a:pt x="189" y="129"/>
                        <a:pt x="189" y="129"/>
                        <a:pt x="189" y="129"/>
                      </a:cubicBezTo>
                      <a:cubicBezTo>
                        <a:pt x="189" y="129"/>
                        <a:pt x="189" y="129"/>
                        <a:pt x="189" y="129"/>
                      </a:cubicBezTo>
                      <a:cubicBezTo>
                        <a:pt x="189" y="129"/>
                        <a:pt x="189" y="128"/>
                        <a:pt x="189" y="128"/>
                      </a:cubicBezTo>
                      <a:cubicBezTo>
                        <a:pt x="189" y="128"/>
                        <a:pt x="189" y="128"/>
                        <a:pt x="189" y="128"/>
                      </a:cubicBezTo>
                      <a:cubicBezTo>
                        <a:pt x="189" y="128"/>
                        <a:pt x="189" y="128"/>
                        <a:pt x="189" y="128"/>
                      </a:cubicBezTo>
                      <a:cubicBezTo>
                        <a:pt x="189" y="128"/>
                        <a:pt x="189" y="128"/>
                        <a:pt x="189" y="128"/>
                      </a:cubicBezTo>
                      <a:cubicBezTo>
                        <a:pt x="189" y="128"/>
                        <a:pt x="189" y="128"/>
                        <a:pt x="189" y="128"/>
                      </a:cubicBezTo>
                      <a:cubicBezTo>
                        <a:pt x="189" y="128"/>
                        <a:pt x="189" y="128"/>
                        <a:pt x="189" y="128"/>
                      </a:cubicBezTo>
                      <a:cubicBezTo>
                        <a:pt x="189" y="127"/>
                        <a:pt x="189" y="127"/>
                        <a:pt x="189" y="127"/>
                      </a:cubicBezTo>
                      <a:cubicBezTo>
                        <a:pt x="189" y="127"/>
                        <a:pt x="189" y="127"/>
                        <a:pt x="189" y="127"/>
                      </a:cubicBezTo>
                      <a:cubicBezTo>
                        <a:pt x="189" y="127"/>
                        <a:pt x="189" y="127"/>
                        <a:pt x="189" y="127"/>
                      </a:cubicBezTo>
                      <a:cubicBezTo>
                        <a:pt x="188" y="127"/>
                        <a:pt x="188" y="127"/>
                        <a:pt x="188" y="127"/>
                      </a:cubicBezTo>
                      <a:cubicBezTo>
                        <a:pt x="188" y="127"/>
                        <a:pt x="188" y="127"/>
                        <a:pt x="188" y="126"/>
                      </a:cubicBezTo>
                      <a:cubicBezTo>
                        <a:pt x="188" y="126"/>
                        <a:pt x="188" y="126"/>
                        <a:pt x="188" y="125"/>
                      </a:cubicBezTo>
                      <a:cubicBezTo>
                        <a:pt x="188" y="125"/>
                        <a:pt x="188" y="125"/>
                        <a:pt x="188" y="125"/>
                      </a:cubicBezTo>
                      <a:cubicBezTo>
                        <a:pt x="188" y="125"/>
                        <a:pt x="188" y="125"/>
                        <a:pt x="188" y="125"/>
                      </a:cubicBezTo>
                      <a:cubicBezTo>
                        <a:pt x="188" y="125"/>
                        <a:pt x="188" y="124"/>
                        <a:pt x="187" y="124"/>
                      </a:cubicBezTo>
                      <a:cubicBezTo>
                        <a:pt x="187" y="124"/>
                        <a:pt x="187" y="124"/>
                        <a:pt x="187" y="124"/>
                      </a:cubicBezTo>
                      <a:cubicBezTo>
                        <a:pt x="187" y="124"/>
                        <a:pt x="187" y="124"/>
                        <a:pt x="187" y="124"/>
                      </a:cubicBezTo>
                      <a:cubicBezTo>
                        <a:pt x="187" y="124"/>
                        <a:pt x="187" y="124"/>
                        <a:pt x="187" y="124"/>
                      </a:cubicBezTo>
                      <a:cubicBezTo>
                        <a:pt x="187" y="124"/>
                        <a:pt x="187" y="124"/>
                        <a:pt x="187" y="124"/>
                      </a:cubicBezTo>
                      <a:cubicBezTo>
                        <a:pt x="187" y="124"/>
                        <a:pt x="187" y="124"/>
                        <a:pt x="187" y="124"/>
                      </a:cubicBezTo>
                      <a:cubicBezTo>
                        <a:pt x="187" y="124"/>
                        <a:pt x="187" y="124"/>
                        <a:pt x="187" y="124"/>
                      </a:cubicBezTo>
                      <a:cubicBezTo>
                        <a:pt x="187" y="124"/>
                        <a:pt x="187" y="124"/>
                        <a:pt x="187" y="124"/>
                      </a:cubicBezTo>
                      <a:cubicBezTo>
                        <a:pt x="187" y="124"/>
                        <a:pt x="187" y="123"/>
                        <a:pt x="187" y="123"/>
                      </a:cubicBezTo>
                      <a:cubicBezTo>
                        <a:pt x="187" y="123"/>
                        <a:pt x="187" y="123"/>
                        <a:pt x="187" y="123"/>
                      </a:cubicBezTo>
                      <a:cubicBezTo>
                        <a:pt x="187" y="123"/>
                        <a:pt x="187" y="123"/>
                        <a:pt x="187" y="123"/>
                      </a:cubicBezTo>
                      <a:cubicBezTo>
                        <a:pt x="187" y="123"/>
                        <a:pt x="187" y="123"/>
                        <a:pt x="186" y="123"/>
                      </a:cubicBezTo>
                      <a:cubicBezTo>
                        <a:pt x="186" y="123"/>
                        <a:pt x="186" y="123"/>
                        <a:pt x="186" y="123"/>
                      </a:cubicBezTo>
                      <a:cubicBezTo>
                        <a:pt x="186" y="123"/>
                        <a:pt x="186" y="123"/>
                        <a:pt x="186" y="123"/>
                      </a:cubicBezTo>
                      <a:cubicBezTo>
                        <a:pt x="186" y="123"/>
                        <a:pt x="186" y="123"/>
                        <a:pt x="186" y="123"/>
                      </a:cubicBezTo>
                      <a:cubicBezTo>
                        <a:pt x="186" y="123"/>
                        <a:pt x="186" y="122"/>
                        <a:pt x="186" y="122"/>
                      </a:cubicBezTo>
                      <a:cubicBezTo>
                        <a:pt x="186" y="122"/>
                        <a:pt x="186" y="122"/>
                        <a:pt x="186" y="123"/>
                      </a:cubicBezTo>
                      <a:cubicBezTo>
                        <a:pt x="186" y="123"/>
                        <a:pt x="186" y="123"/>
                        <a:pt x="186" y="123"/>
                      </a:cubicBezTo>
                      <a:cubicBezTo>
                        <a:pt x="186" y="123"/>
                        <a:pt x="185" y="122"/>
                        <a:pt x="185" y="122"/>
                      </a:cubicBezTo>
                      <a:cubicBezTo>
                        <a:pt x="185" y="122"/>
                        <a:pt x="185" y="122"/>
                        <a:pt x="185" y="122"/>
                      </a:cubicBezTo>
                      <a:cubicBezTo>
                        <a:pt x="185" y="122"/>
                        <a:pt x="185" y="122"/>
                        <a:pt x="185" y="122"/>
                      </a:cubicBezTo>
                      <a:cubicBezTo>
                        <a:pt x="185" y="122"/>
                        <a:pt x="185" y="121"/>
                        <a:pt x="185" y="121"/>
                      </a:cubicBezTo>
                      <a:cubicBezTo>
                        <a:pt x="185" y="121"/>
                        <a:pt x="184" y="121"/>
                        <a:pt x="184" y="121"/>
                      </a:cubicBezTo>
                      <a:cubicBezTo>
                        <a:pt x="184" y="121"/>
                        <a:pt x="184" y="120"/>
                        <a:pt x="184" y="120"/>
                      </a:cubicBezTo>
                      <a:cubicBezTo>
                        <a:pt x="184" y="120"/>
                        <a:pt x="184" y="120"/>
                        <a:pt x="184" y="120"/>
                      </a:cubicBezTo>
                      <a:cubicBezTo>
                        <a:pt x="184" y="120"/>
                        <a:pt x="184" y="120"/>
                        <a:pt x="184" y="120"/>
                      </a:cubicBezTo>
                      <a:cubicBezTo>
                        <a:pt x="184" y="120"/>
                        <a:pt x="183" y="119"/>
                        <a:pt x="183" y="119"/>
                      </a:cubicBezTo>
                      <a:cubicBezTo>
                        <a:pt x="183" y="119"/>
                        <a:pt x="183" y="119"/>
                        <a:pt x="183" y="119"/>
                      </a:cubicBezTo>
                      <a:cubicBezTo>
                        <a:pt x="183" y="119"/>
                        <a:pt x="183" y="118"/>
                        <a:pt x="183" y="118"/>
                      </a:cubicBezTo>
                      <a:cubicBezTo>
                        <a:pt x="182" y="118"/>
                        <a:pt x="182" y="118"/>
                        <a:pt x="182" y="118"/>
                      </a:cubicBezTo>
                      <a:cubicBezTo>
                        <a:pt x="182" y="118"/>
                        <a:pt x="182" y="118"/>
                        <a:pt x="182" y="118"/>
                      </a:cubicBezTo>
                      <a:cubicBezTo>
                        <a:pt x="182" y="118"/>
                        <a:pt x="182" y="118"/>
                        <a:pt x="182" y="117"/>
                      </a:cubicBezTo>
                      <a:cubicBezTo>
                        <a:pt x="182" y="117"/>
                        <a:pt x="182" y="117"/>
                        <a:pt x="182" y="117"/>
                      </a:cubicBezTo>
                      <a:cubicBezTo>
                        <a:pt x="182" y="117"/>
                        <a:pt x="182" y="117"/>
                        <a:pt x="182" y="117"/>
                      </a:cubicBezTo>
                      <a:cubicBezTo>
                        <a:pt x="182" y="116"/>
                        <a:pt x="182" y="116"/>
                        <a:pt x="183" y="116"/>
                      </a:cubicBezTo>
                      <a:cubicBezTo>
                        <a:pt x="183" y="116"/>
                        <a:pt x="183" y="116"/>
                        <a:pt x="183" y="116"/>
                      </a:cubicBezTo>
                      <a:cubicBezTo>
                        <a:pt x="183" y="116"/>
                        <a:pt x="183" y="116"/>
                        <a:pt x="183" y="116"/>
                      </a:cubicBezTo>
                      <a:cubicBezTo>
                        <a:pt x="183" y="116"/>
                        <a:pt x="183" y="115"/>
                        <a:pt x="183" y="115"/>
                      </a:cubicBezTo>
                      <a:cubicBezTo>
                        <a:pt x="183" y="115"/>
                        <a:pt x="183" y="115"/>
                        <a:pt x="183" y="115"/>
                      </a:cubicBezTo>
                      <a:cubicBezTo>
                        <a:pt x="183" y="115"/>
                        <a:pt x="183" y="115"/>
                        <a:pt x="183" y="115"/>
                      </a:cubicBezTo>
                      <a:cubicBezTo>
                        <a:pt x="183" y="115"/>
                        <a:pt x="183" y="115"/>
                        <a:pt x="183" y="114"/>
                      </a:cubicBezTo>
                      <a:cubicBezTo>
                        <a:pt x="183" y="114"/>
                        <a:pt x="183" y="114"/>
                        <a:pt x="183" y="114"/>
                      </a:cubicBezTo>
                      <a:cubicBezTo>
                        <a:pt x="183" y="114"/>
                        <a:pt x="183" y="114"/>
                        <a:pt x="183" y="114"/>
                      </a:cubicBezTo>
                      <a:cubicBezTo>
                        <a:pt x="183" y="114"/>
                        <a:pt x="183" y="114"/>
                        <a:pt x="183" y="114"/>
                      </a:cubicBezTo>
                      <a:cubicBezTo>
                        <a:pt x="183" y="114"/>
                        <a:pt x="183" y="114"/>
                        <a:pt x="183" y="114"/>
                      </a:cubicBezTo>
                      <a:cubicBezTo>
                        <a:pt x="183" y="114"/>
                        <a:pt x="183" y="114"/>
                        <a:pt x="183" y="114"/>
                      </a:cubicBezTo>
                      <a:cubicBezTo>
                        <a:pt x="183" y="114"/>
                        <a:pt x="183" y="114"/>
                        <a:pt x="183" y="114"/>
                      </a:cubicBezTo>
                      <a:cubicBezTo>
                        <a:pt x="184" y="114"/>
                        <a:pt x="184" y="114"/>
                        <a:pt x="184" y="114"/>
                      </a:cubicBezTo>
                      <a:cubicBezTo>
                        <a:pt x="184" y="114"/>
                        <a:pt x="184" y="114"/>
                        <a:pt x="184" y="114"/>
                      </a:cubicBezTo>
                      <a:cubicBezTo>
                        <a:pt x="184" y="114"/>
                        <a:pt x="184" y="114"/>
                        <a:pt x="184" y="114"/>
                      </a:cubicBezTo>
                      <a:cubicBezTo>
                        <a:pt x="184" y="114"/>
                        <a:pt x="184" y="114"/>
                        <a:pt x="184" y="114"/>
                      </a:cubicBezTo>
                      <a:cubicBezTo>
                        <a:pt x="184" y="114"/>
                        <a:pt x="184" y="114"/>
                        <a:pt x="184" y="113"/>
                      </a:cubicBezTo>
                      <a:cubicBezTo>
                        <a:pt x="185" y="113"/>
                        <a:pt x="185" y="113"/>
                        <a:pt x="185" y="113"/>
                      </a:cubicBezTo>
                      <a:cubicBezTo>
                        <a:pt x="185" y="113"/>
                        <a:pt x="185" y="113"/>
                        <a:pt x="185" y="113"/>
                      </a:cubicBezTo>
                      <a:cubicBezTo>
                        <a:pt x="185" y="113"/>
                        <a:pt x="185" y="113"/>
                        <a:pt x="185" y="113"/>
                      </a:cubicBezTo>
                      <a:cubicBezTo>
                        <a:pt x="185" y="113"/>
                        <a:pt x="185" y="113"/>
                        <a:pt x="185" y="113"/>
                      </a:cubicBezTo>
                      <a:cubicBezTo>
                        <a:pt x="185" y="113"/>
                        <a:pt x="185" y="113"/>
                        <a:pt x="185" y="113"/>
                      </a:cubicBezTo>
                      <a:cubicBezTo>
                        <a:pt x="185" y="113"/>
                        <a:pt x="185" y="113"/>
                        <a:pt x="185" y="113"/>
                      </a:cubicBezTo>
                      <a:cubicBezTo>
                        <a:pt x="185" y="113"/>
                        <a:pt x="185" y="113"/>
                        <a:pt x="185" y="113"/>
                      </a:cubicBezTo>
                      <a:cubicBezTo>
                        <a:pt x="185" y="113"/>
                        <a:pt x="185" y="113"/>
                        <a:pt x="185" y="113"/>
                      </a:cubicBezTo>
                      <a:cubicBezTo>
                        <a:pt x="185" y="113"/>
                        <a:pt x="185" y="113"/>
                        <a:pt x="185" y="113"/>
                      </a:cubicBezTo>
                      <a:cubicBezTo>
                        <a:pt x="185" y="113"/>
                        <a:pt x="186" y="113"/>
                        <a:pt x="186" y="113"/>
                      </a:cubicBezTo>
                      <a:cubicBezTo>
                        <a:pt x="186" y="113"/>
                        <a:pt x="186" y="113"/>
                        <a:pt x="186" y="113"/>
                      </a:cubicBezTo>
                      <a:cubicBezTo>
                        <a:pt x="186" y="113"/>
                        <a:pt x="186" y="113"/>
                        <a:pt x="186" y="113"/>
                      </a:cubicBezTo>
                      <a:cubicBezTo>
                        <a:pt x="186" y="113"/>
                        <a:pt x="186" y="113"/>
                        <a:pt x="186" y="113"/>
                      </a:cubicBezTo>
                      <a:cubicBezTo>
                        <a:pt x="186" y="113"/>
                        <a:pt x="186" y="113"/>
                        <a:pt x="186" y="113"/>
                      </a:cubicBezTo>
                      <a:cubicBezTo>
                        <a:pt x="186" y="113"/>
                        <a:pt x="186" y="113"/>
                        <a:pt x="186" y="113"/>
                      </a:cubicBezTo>
                      <a:cubicBezTo>
                        <a:pt x="186" y="113"/>
                        <a:pt x="187" y="113"/>
                        <a:pt x="187" y="113"/>
                      </a:cubicBezTo>
                      <a:cubicBezTo>
                        <a:pt x="187" y="113"/>
                        <a:pt x="187" y="113"/>
                        <a:pt x="187" y="113"/>
                      </a:cubicBezTo>
                      <a:cubicBezTo>
                        <a:pt x="187" y="113"/>
                        <a:pt x="187" y="113"/>
                        <a:pt x="187" y="113"/>
                      </a:cubicBezTo>
                      <a:cubicBezTo>
                        <a:pt x="187" y="113"/>
                        <a:pt x="187" y="113"/>
                        <a:pt x="187" y="113"/>
                      </a:cubicBezTo>
                      <a:cubicBezTo>
                        <a:pt x="187" y="113"/>
                        <a:pt x="187" y="113"/>
                        <a:pt x="187" y="113"/>
                      </a:cubicBezTo>
                      <a:cubicBezTo>
                        <a:pt x="187" y="113"/>
                        <a:pt x="187" y="113"/>
                        <a:pt x="187" y="113"/>
                      </a:cubicBezTo>
                      <a:cubicBezTo>
                        <a:pt x="187" y="113"/>
                        <a:pt x="187" y="113"/>
                        <a:pt x="187" y="113"/>
                      </a:cubicBezTo>
                      <a:cubicBezTo>
                        <a:pt x="187" y="113"/>
                        <a:pt x="187" y="113"/>
                        <a:pt x="187" y="113"/>
                      </a:cubicBezTo>
                      <a:cubicBezTo>
                        <a:pt x="187" y="113"/>
                        <a:pt x="187" y="113"/>
                        <a:pt x="187" y="113"/>
                      </a:cubicBezTo>
                      <a:cubicBezTo>
                        <a:pt x="187" y="114"/>
                        <a:pt x="187" y="114"/>
                        <a:pt x="187" y="114"/>
                      </a:cubicBezTo>
                      <a:cubicBezTo>
                        <a:pt x="188" y="114"/>
                        <a:pt x="188" y="114"/>
                        <a:pt x="188" y="114"/>
                      </a:cubicBezTo>
                      <a:cubicBezTo>
                        <a:pt x="188" y="114"/>
                        <a:pt x="188" y="114"/>
                        <a:pt x="188" y="114"/>
                      </a:cubicBezTo>
                      <a:cubicBezTo>
                        <a:pt x="188" y="114"/>
                        <a:pt x="188" y="114"/>
                        <a:pt x="188" y="114"/>
                      </a:cubicBezTo>
                      <a:cubicBezTo>
                        <a:pt x="188" y="115"/>
                        <a:pt x="188" y="115"/>
                        <a:pt x="188" y="115"/>
                      </a:cubicBezTo>
                      <a:cubicBezTo>
                        <a:pt x="188" y="115"/>
                        <a:pt x="188" y="115"/>
                        <a:pt x="188" y="115"/>
                      </a:cubicBezTo>
                      <a:cubicBezTo>
                        <a:pt x="188" y="115"/>
                        <a:pt x="188" y="115"/>
                        <a:pt x="188" y="115"/>
                      </a:cubicBezTo>
                      <a:cubicBezTo>
                        <a:pt x="188" y="115"/>
                        <a:pt x="188" y="115"/>
                        <a:pt x="188" y="115"/>
                      </a:cubicBezTo>
                      <a:cubicBezTo>
                        <a:pt x="188" y="115"/>
                        <a:pt x="188" y="115"/>
                        <a:pt x="188" y="115"/>
                      </a:cubicBezTo>
                      <a:cubicBezTo>
                        <a:pt x="188" y="115"/>
                        <a:pt x="188" y="115"/>
                        <a:pt x="188" y="115"/>
                      </a:cubicBezTo>
                      <a:cubicBezTo>
                        <a:pt x="188" y="115"/>
                        <a:pt x="188" y="115"/>
                        <a:pt x="188" y="115"/>
                      </a:cubicBezTo>
                      <a:cubicBezTo>
                        <a:pt x="189" y="115"/>
                        <a:pt x="189" y="115"/>
                        <a:pt x="189" y="115"/>
                      </a:cubicBezTo>
                      <a:cubicBezTo>
                        <a:pt x="189" y="115"/>
                        <a:pt x="189" y="115"/>
                        <a:pt x="189" y="115"/>
                      </a:cubicBezTo>
                      <a:cubicBezTo>
                        <a:pt x="189" y="115"/>
                        <a:pt x="189" y="115"/>
                        <a:pt x="189" y="115"/>
                      </a:cubicBezTo>
                      <a:cubicBezTo>
                        <a:pt x="189" y="115"/>
                        <a:pt x="189" y="115"/>
                        <a:pt x="189" y="115"/>
                      </a:cubicBezTo>
                      <a:cubicBezTo>
                        <a:pt x="189" y="115"/>
                        <a:pt x="189" y="114"/>
                        <a:pt x="189" y="114"/>
                      </a:cubicBezTo>
                      <a:cubicBezTo>
                        <a:pt x="189" y="114"/>
                        <a:pt x="189" y="114"/>
                        <a:pt x="189" y="114"/>
                      </a:cubicBezTo>
                      <a:cubicBezTo>
                        <a:pt x="189" y="114"/>
                        <a:pt x="189" y="114"/>
                        <a:pt x="189" y="114"/>
                      </a:cubicBezTo>
                      <a:cubicBezTo>
                        <a:pt x="189" y="114"/>
                        <a:pt x="189" y="114"/>
                        <a:pt x="189" y="114"/>
                      </a:cubicBezTo>
                      <a:cubicBezTo>
                        <a:pt x="189" y="114"/>
                        <a:pt x="189" y="114"/>
                        <a:pt x="189" y="114"/>
                      </a:cubicBezTo>
                      <a:cubicBezTo>
                        <a:pt x="189" y="114"/>
                        <a:pt x="189" y="114"/>
                        <a:pt x="189" y="113"/>
                      </a:cubicBezTo>
                      <a:cubicBezTo>
                        <a:pt x="189" y="113"/>
                        <a:pt x="189" y="113"/>
                        <a:pt x="189" y="113"/>
                      </a:cubicBezTo>
                      <a:cubicBezTo>
                        <a:pt x="189" y="113"/>
                        <a:pt x="189" y="113"/>
                        <a:pt x="189" y="113"/>
                      </a:cubicBezTo>
                      <a:cubicBezTo>
                        <a:pt x="189" y="113"/>
                        <a:pt x="189" y="113"/>
                        <a:pt x="189" y="113"/>
                      </a:cubicBezTo>
                      <a:cubicBezTo>
                        <a:pt x="189" y="113"/>
                        <a:pt x="189" y="113"/>
                        <a:pt x="189" y="113"/>
                      </a:cubicBezTo>
                      <a:cubicBezTo>
                        <a:pt x="189" y="113"/>
                        <a:pt x="189" y="113"/>
                        <a:pt x="189" y="113"/>
                      </a:cubicBezTo>
                      <a:cubicBezTo>
                        <a:pt x="189" y="113"/>
                        <a:pt x="189" y="113"/>
                        <a:pt x="189" y="113"/>
                      </a:cubicBezTo>
                      <a:cubicBezTo>
                        <a:pt x="190" y="113"/>
                        <a:pt x="190" y="113"/>
                        <a:pt x="190" y="113"/>
                      </a:cubicBezTo>
                      <a:cubicBezTo>
                        <a:pt x="190" y="113"/>
                        <a:pt x="190" y="113"/>
                        <a:pt x="190" y="113"/>
                      </a:cubicBezTo>
                      <a:cubicBezTo>
                        <a:pt x="190" y="113"/>
                        <a:pt x="190" y="113"/>
                        <a:pt x="190" y="113"/>
                      </a:cubicBezTo>
                      <a:cubicBezTo>
                        <a:pt x="190" y="113"/>
                        <a:pt x="190" y="113"/>
                        <a:pt x="190" y="113"/>
                      </a:cubicBezTo>
                      <a:cubicBezTo>
                        <a:pt x="190" y="113"/>
                        <a:pt x="190" y="113"/>
                        <a:pt x="190" y="113"/>
                      </a:cubicBezTo>
                      <a:cubicBezTo>
                        <a:pt x="190" y="113"/>
                        <a:pt x="190" y="113"/>
                        <a:pt x="191" y="113"/>
                      </a:cubicBezTo>
                      <a:cubicBezTo>
                        <a:pt x="191" y="113"/>
                        <a:pt x="191" y="112"/>
                        <a:pt x="191" y="112"/>
                      </a:cubicBezTo>
                      <a:cubicBezTo>
                        <a:pt x="191" y="112"/>
                        <a:pt x="191" y="112"/>
                        <a:pt x="191" y="112"/>
                      </a:cubicBezTo>
                      <a:cubicBezTo>
                        <a:pt x="191" y="112"/>
                        <a:pt x="191" y="112"/>
                        <a:pt x="191" y="112"/>
                      </a:cubicBezTo>
                      <a:cubicBezTo>
                        <a:pt x="191" y="112"/>
                        <a:pt x="191" y="112"/>
                        <a:pt x="191" y="112"/>
                      </a:cubicBezTo>
                      <a:cubicBezTo>
                        <a:pt x="191" y="112"/>
                        <a:pt x="191" y="112"/>
                        <a:pt x="191" y="112"/>
                      </a:cubicBezTo>
                      <a:cubicBezTo>
                        <a:pt x="192" y="112"/>
                        <a:pt x="192" y="112"/>
                        <a:pt x="192" y="112"/>
                      </a:cubicBezTo>
                      <a:cubicBezTo>
                        <a:pt x="192" y="112"/>
                        <a:pt x="192" y="112"/>
                        <a:pt x="192" y="112"/>
                      </a:cubicBezTo>
                      <a:cubicBezTo>
                        <a:pt x="192" y="112"/>
                        <a:pt x="192" y="112"/>
                        <a:pt x="192" y="112"/>
                      </a:cubicBezTo>
                      <a:cubicBezTo>
                        <a:pt x="192" y="112"/>
                        <a:pt x="192" y="112"/>
                        <a:pt x="192" y="112"/>
                      </a:cubicBezTo>
                      <a:cubicBezTo>
                        <a:pt x="192" y="112"/>
                        <a:pt x="192" y="112"/>
                        <a:pt x="192" y="112"/>
                      </a:cubicBezTo>
                      <a:cubicBezTo>
                        <a:pt x="192" y="112"/>
                        <a:pt x="193" y="112"/>
                        <a:pt x="193" y="111"/>
                      </a:cubicBezTo>
                      <a:cubicBezTo>
                        <a:pt x="193" y="111"/>
                        <a:pt x="193" y="111"/>
                        <a:pt x="193" y="111"/>
                      </a:cubicBezTo>
                      <a:cubicBezTo>
                        <a:pt x="193" y="111"/>
                        <a:pt x="193" y="111"/>
                        <a:pt x="193" y="111"/>
                      </a:cubicBezTo>
                      <a:cubicBezTo>
                        <a:pt x="193" y="110"/>
                        <a:pt x="193" y="110"/>
                        <a:pt x="193" y="110"/>
                      </a:cubicBezTo>
                      <a:cubicBezTo>
                        <a:pt x="193" y="110"/>
                        <a:pt x="193" y="110"/>
                        <a:pt x="193" y="110"/>
                      </a:cubicBezTo>
                      <a:cubicBezTo>
                        <a:pt x="193" y="110"/>
                        <a:pt x="193" y="111"/>
                        <a:pt x="193" y="111"/>
                      </a:cubicBezTo>
                      <a:cubicBezTo>
                        <a:pt x="193" y="111"/>
                        <a:pt x="193" y="111"/>
                        <a:pt x="193" y="111"/>
                      </a:cubicBezTo>
                      <a:cubicBezTo>
                        <a:pt x="194" y="111"/>
                        <a:pt x="194" y="111"/>
                        <a:pt x="194" y="111"/>
                      </a:cubicBezTo>
                      <a:cubicBezTo>
                        <a:pt x="194" y="111"/>
                        <a:pt x="194" y="111"/>
                        <a:pt x="194" y="111"/>
                      </a:cubicBezTo>
                      <a:cubicBezTo>
                        <a:pt x="194" y="111"/>
                        <a:pt x="194" y="111"/>
                        <a:pt x="194" y="110"/>
                      </a:cubicBezTo>
                      <a:cubicBezTo>
                        <a:pt x="194" y="110"/>
                        <a:pt x="194" y="110"/>
                        <a:pt x="194" y="110"/>
                      </a:cubicBezTo>
                      <a:cubicBezTo>
                        <a:pt x="194" y="110"/>
                        <a:pt x="194" y="110"/>
                        <a:pt x="194" y="110"/>
                      </a:cubicBezTo>
                      <a:cubicBezTo>
                        <a:pt x="194" y="111"/>
                        <a:pt x="194" y="111"/>
                        <a:pt x="194" y="111"/>
                      </a:cubicBezTo>
                      <a:cubicBezTo>
                        <a:pt x="194" y="111"/>
                        <a:pt x="194" y="111"/>
                        <a:pt x="194" y="111"/>
                      </a:cubicBezTo>
                      <a:cubicBezTo>
                        <a:pt x="194" y="111"/>
                        <a:pt x="194" y="111"/>
                        <a:pt x="194" y="111"/>
                      </a:cubicBezTo>
                      <a:cubicBezTo>
                        <a:pt x="194" y="111"/>
                        <a:pt x="194" y="111"/>
                        <a:pt x="194" y="111"/>
                      </a:cubicBezTo>
                      <a:cubicBezTo>
                        <a:pt x="194" y="111"/>
                        <a:pt x="194" y="111"/>
                        <a:pt x="194" y="111"/>
                      </a:cubicBezTo>
                      <a:cubicBezTo>
                        <a:pt x="194" y="111"/>
                        <a:pt x="194" y="111"/>
                        <a:pt x="194" y="111"/>
                      </a:cubicBezTo>
                      <a:cubicBezTo>
                        <a:pt x="194" y="111"/>
                        <a:pt x="195" y="111"/>
                        <a:pt x="195" y="110"/>
                      </a:cubicBezTo>
                      <a:cubicBezTo>
                        <a:pt x="195" y="110"/>
                        <a:pt x="195" y="110"/>
                        <a:pt x="195" y="110"/>
                      </a:cubicBezTo>
                      <a:cubicBezTo>
                        <a:pt x="195" y="110"/>
                        <a:pt x="195" y="110"/>
                        <a:pt x="195" y="110"/>
                      </a:cubicBezTo>
                      <a:cubicBezTo>
                        <a:pt x="195" y="110"/>
                        <a:pt x="195" y="110"/>
                        <a:pt x="195" y="110"/>
                      </a:cubicBezTo>
                      <a:cubicBezTo>
                        <a:pt x="195" y="110"/>
                        <a:pt x="196" y="110"/>
                        <a:pt x="196" y="110"/>
                      </a:cubicBezTo>
                      <a:cubicBezTo>
                        <a:pt x="196" y="110"/>
                        <a:pt x="196" y="110"/>
                        <a:pt x="196" y="110"/>
                      </a:cubicBezTo>
                      <a:cubicBezTo>
                        <a:pt x="196" y="110"/>
                        <a:pt x="196" y="110"/>
                        <a:pt x="196" y="110"/>
                      </a:cubicBezTo>
                      <a:cubicBezTo>
                        <a:pt x="196" y="110"/>
                        <a:pt x="196" y="110"/>
                        <a:pt x="196" y="110"/>
                      </a:cubicBezTo>
                      <a:cubicBezTo>
                        <a:pt x="196" y="110"/>
                        <a:pt x="196" y="110"/>
                        <a:pt x="196" y="110"/>
                      </a:cubicBezTo>
                      <a:cubicBezTo>
                        <a:pt x="196" y="110"/>
                        <a:pt x="196" y="110"/>
                        <a:pt x="196" y="110"/>
                      </a:cubicBezTo>
                      <a:cubicBezTo>
                        <a:pt x="196" y="110"/>
                        <a:pt x="197" y="110"/>
                        <a:pt x="197" y="110"/>
                      </a:cubicBezTo>
                      <a:cubicBezTo>
                        <a:pt x="197" y="110"/>
                        <a:pt x="197" y="110"/>
                        <a:pt x="197" y="110"/>
                      </a:cubicBezTo>
                      <a:cubicBezTo>
                        <a:pt x="197" y="110"/>
                        <a:pt x="197" y="110"/>
                        <a:pt x="197" y="110"/>
                      </a:cubicBezTo>
                      <a:cubicBezTo>
                        <a:pt x="197" y="110"/>
                        <a:pt x="197" y="109"/>
                        <a:pt x="197" y="109"/>
                      </a:cubicBezTo>
                      <a:cubicBezTo>
                        <a:pt x="197" y="109"/>
                        <a:pt x="197" y="109"/>
                        <a:pt x="197" y="109"/>
                      </a:cubicBezTo>
                      <a:cubicBezTo>
                        <a:pt x="197" y="109"/>
                        <a:pt x="197" y="109"/>
                        <a:pt x="197" y="109"/>
                      </a:cubicBezTo>
                      <a:cubicBezTo>
                        <a:pt x="197" y="109"/>
                        <a:pt x="197" y="109"/>
                        <a:pt x="197" y="109"/>
                      </a:cubicBezTo>
                      <a:cubicBezTo>
                        <a:pt x="197" y="109"/>
                        <a:pt x="197" y="109"/>
                        <a:pt x="197" y="108"/>
                      </a:cubicBezTo>
                      <a:cubicBezTo>
                        <a:pt x="197" y="108"/>
                        <a:pt x="197" y="108"/>
                        <a:pt x="197" y="108"/>
                      </a:cubicBezTo>
                      <a:cubicBezTo>
                        <a:pt x="198" y="109"/>
                        <a:pt x="198" y="109"/>
                        <a:pt x="198" y="109"/>
                      </a:cubicBezTo>
                      <a:cubicBezTo>
                        <a:pt x="198" y="109"/>
                        <a:pt x="198" y="108"/>
                        <a:pt x="198" y="108"/>
                      </a:cubicBezTo>
                      <a:cubicBezTo>
                        <a:pt x="198" y="108"/>
                        <a:pt x="198" y="108"/>
                        <a:pt x="198" y="108"/>
                      </a:cubicBezTo>
                      <a:cubicBezTo>
                        <a:pt x="198" y="108"/>
                        <a:pt x="198" y="108"/>
                        <a:pt x="198" y="108"/>
                      </a:cubicBezTo>
                      <a:cubicBezTo>
                        <a:pt x="198" y="108"/>
                        <a:pt x="198" y="107"/>
                        <a:pt x="198" y="107"/>
                      </a:cubicBezTo>
                      <a:cubicBezTo>
                        <a:pt x="198" y="107"/>
                        <a:pt x="198" y="107"/>
                        <a:pt x="198" y="107"/>
                      </a:cubicBezTo>
                      <a:cubicBezTo>
                        <a:pt x="198" y="107"/>
                        <a:pt x="198" y="107"/>
                        <a:pt x="198" y="107"/>
                      </a:cubicBezTo>
                      <a:cubicBezTo>
                        <a:pt x="198" y="107"/>
                        <a:pt x="198" y="107"/>
                        <a:pt x="199" y="107"/>
                      </a:cubicBezTo>
                      <a:cubicBezTo>
                        <a:pt x="199" y="107"/>
                        <a:pt x="199" y="107"/>
                        <a:pt x="199" y="107"/>
                      </a:cubicBezTo>
                      <a:cubicBezTo>
                        <a:pt x="199" y="107"/>
                        <a:pt x="198" y="107"/>
                        <a:pt x="198" y="107"/>
                      </a:cubicBezTo>
                      <a:cubicBezTo>
                        <a:pt x="198" y="107"/>
                        <a:pt x="198" y="107"/>
                        <a:pt x="198" y="107"/>
                      </a:cubicBezTo>
                      <a:cubicBezTo>
                        <a:pt x="198" y="107"/>
                        <a:pt x="198" y="107"/>
                        <a:pt x="198" y="107"/>
                      </a:cubicBezTo>
                      <a:cubicBezTo>
                        <a:pt x="198" y="107"/>
                        <a:pt x="198" y="107"/>
                        <a:pt x="198" y="107"/>
                      </a:cubicBezTo>
                      <a:cubicBezTo>
                        <a:pt x="198" y="107"/>
                        <a:pt x="198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7"/>
                        <a:pt x="199" y="107"/>
                        <a:pt x="199" y="107"/>
                      </a:cubicBezTo>
                      <a:cubicBezTo>
                        <a:pt x="199" y="107"/>
                        <a:pt x="199" y="107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200" y="106"/>
                      </a:cubicBezTo>
                      <a:cubicBezTo>
                        <a:pt x="200" y="106"/>
                        <a:pt x="200" y="106"/>
                        <a:pt x="200" y="105"/>
                      </a:cubicBezTo>
                      <a:cubicBezTo>
                        <a:pt x="200" y="105"/>
                        <a:pt x="200" y="105"/>
                        <a:pt x="200" y="105"/>
                      </a:cubicBezTo>
                      <a:cubicBezTo>
                        <a:pt x="200" y="105"/>
                        <a:pt x="200" y="105"/>
                        <a:pt x="200" y="105"/>
                      </a:cubicBezTo>
                      <a:cubicBezTo>
                        <a:pt x="200" y="105"/>
                        <a:pt x="200" y="105"/>
                        <a:pt x="200" y="105"/>
                      </a:cubicBezTo>
                      <a:cubicBezTo>
                        <a:pt x="200" y="105"/>
                        <a:pt x="200" y="105"/>
                        <a:pt x="200" y="105"/>
                      </a:cubicBezTo>
                      <a:cubicBezTo>
                        <a:pt x="200" y="105"/>
                        <a:pt x="200" y="105"/>
                        <a:pt x="200" y="105"/>
                      </a:cubicBezTo>
                      <a:cubicBezTo>
                        <a:pt x="200" y="105"/>
                        <a:pt x="200" y="105"/>
                        <a:pt x="200" y="105"/>
                      </a:cubicBezTo>
                      <a:cubicBezTo>
                        <a:pt x="200" y="105"/>
                        <a:pt x="200" y="105"/>
                        <a:pt x="200" y="105"/>
                      </a:cubicBezTo>
                      <a:cubicBezTo>
                        <a:pt x="200" y="105"/>
                        <a:pt x="200" y="105"/>
                        <a:pt x="200" y="105"/>
                      </a:cubicBezTo>
                      <a:cubicBezTo>
                        <a:pt x="200" y="104"/>
                        <a:pt x="200" y="104"/>
                        <a:pt x="200" y="104"/>
                      </a:cubicBezTo>
                      <a:cubicBezTo>
                        <a:pt x="200" y="104"/>
                        <a:pt x="200" y="104"/>
                        <a:pt x="200" y="104"/>
                      </a:cubicBezTo>
                      <a:cubicBezTo>
                        <a:pt x="200" y="104"/>
                        <a:pt x="200" y="104"/>
                        <a:pt x="200" y="104"/>
                      </a:cubicBezTo>
                      <a:cubicBezTo>
                        <a:pt x="200" y="104"/>
                        <a:pt x="200" y="104"/>
                        <a:pt x="200" y="104"/>
                      </a:cubicBezTo>
                      <a:cubicBezTo>
                        <a:pt x="200" y="103"/>
                        <a:pt x="200" y="103"/>
                        <a:pt x="200" y="103"/>
                      </a:cubicBezTo>
                      <a:cubicBezTo>
                        <a:pt x="200" y="103"/>
                        <a:pt x="200" y="103"/>
                        <a:pt x="200" y="103"/>
                      </a:cubicBezTo>
                      <a:cubicBezTo>
                        <a:pt x="200" y="103"/>
                        <a:pt x="200" y="103"/>
                        <a:pt x="200" y="103"/>
                      </a:cubicBezTo>
                      <a:cubicBezTo>
                        <a:pt x="200" y="103"/>
                        <a:pt x="200" y="103"/>
                        <a:pt x="200" y="103"/>
                      </a:cubicBezTo>
                      <a:cubicBezTo>
                        <a:pt x="200" y="103"/>
                        <a:pt x="200" y="103"/>
                        <a:pt x="200" y="103"/>
                      </a:cubicBezTo>
                      <a:cubicBezTo>
                        <a:pt x="200" y="103"/>
                        <a:pt x="200" y="103"/>
                        <a:pt x="200" y="103"/>
                      </a:cubicBezTo>
                      <a:cubicBezTo>
                        <a:pt x="200" y="103"/>
                        <a:pt x="200" y="103"/>
                        <a:pt x="200" y="103"/>
                      </a:cubicBezTo>
                      <a:cubicBezTo>
                        <a:pt x="200" y="103"/>
                        <a:pt x="200" y="103"/>
                        <a:pt x="200" y="103"/>
                      </a:cubicBezTo>
                      <a:cubicBezTo>
                        <a:pt x="200" y="103"/>
                        <a:pt x="200" y="103"/>
                        <a:pt x="200" y="103"/>
                      </a:cubicBezTo>
                      <a:cubicBezTo>
                        <a:pt x="200" y="103"/>
                        <a:pt x="200" y="103"/>
                        <a:pt x="200" y="103"/>
                      </a:cubicBezTo>
                      <a:cubicBezTo>
                        <a:pt x="200" y="103"/>
                        <a:pt x="200" y="103"/>
                        <a:pt x="200" y="102"/>
                      </a:cubicBezTo>
                      <a:cubicBezTo>
                        <a:pt x="200" y="102"/>
                        <a:pt x="200" y="102"/>
                        <a:pt x="200" y="102"/>
                      </a:cubicBezTo>
                      <a:cubicBezTo>
                        <a:pt x="200" y="102"/>
                        <a:pt x="200" y="102"/>
                        <a:pt x="200" y="102"/>
                      </a:cubicBezTo>
                      <a:cubicBezTo>
                        <a:pt x="200" y="102"/>
                        <a:pt x="200" y="102"/>
                        <a:pt x="200" y="102"/>
                      </a:cubicBezTo>
                      <a:cubicBezTo>
                        <a:pt x="200" y="102"/>
                        <a:pt x="200" y="102"/>
                        <a:pt x="200" y="102"/>
                      </a:cubicBezTo>
                      <a:cubicBezTo>
                        <a:pt x="200" y="102"/>
                        <a:pt x="200" y="102"/>
                        <a:pt x="200" y="102"/>
                      </a:cubicBezTo>
                      <a:cubicBezTo>
                        <a:pt x="200" y="102"/>
                        <a:pt x="200" y="102"/>
                        <a:pt x="200" y="102"/>
                      </a:cubicBezTo>
                      <a:cubicBezTo>
                        <a:pt x="200" y="102"/>
                        <a:pt x="200" y="102"/>
                        <a:pt x="200" y="102"/>
                      </a:cubicBezTo>
                      <a:cubicBezTo>
                        <a:pt x="200" y="102"/>
                        <a:pt x="200" y="102"/>
                        <a:pt x="200" y="102"/>
                      </a:cubicBezTo>
                      <a:cubicBezTo>
                        <a:pt x="200" y="102"/>
                        <a:pt x="200" y="102"/>
                        <a:pt x="200" y="102"/>
                      </a:cubicBezTo>
                      <a:cubicBezTo>
                        <a:pt x="200" y="102"/>
                        <a:pt x="200" y="102"/>
                        <a:pt x="200" y="101"/>
                      </a:cubicBezTo>
                      <a:cubicBezTo>
                        <a:pt x="201" y="101"/>
                        <a:pt x="201" y="101"/>
                        <a:pt x="201" y="101"/>
                      </a:cubicBezTo>
                      <a:cubicBezTo>
                        <a:pt x="201" y="101"/>
                        <a:pt x="201" y="101"/>
                        <a:pt x="201" y="101"/>
                      </a:cubicBezTo>
                      <a:cubicBezTo>
                        <a:pt x="201" y="101"/>
                        <a:pt x="201" y="101"/>
                        <a:pt x="201" y="101"/>
                      </a:cubicBezTo>
                      <a:cubicBezTo>
                        <a:pt x="201" y="101"/>
                        <a:pt x="201" y="101"/>
                        <a:pt x="201" y="101"/>
                      </a:cubicBezTo>
                      <a:cubicBezTo>
                        <a:pt x="201" y="101"/>
                        <a:pt x="201" y="101"/>
                        <a:pt x="201" y="100"/>
                      </a:cubicBezTo>
                      <a:cubicBezTo>
                        <a:pt x="201" y="100"/>
                        <a:pt x="201" y="100"/>
                        <a:pt x="201" y="100"/>
                      </a:cubicBezTo>
                      <a:cubicBezTo>
                        <a:pt x="201" y="100"/>
                        <a:pt x="201" y="100"/>
                        <a:pt x="201" y="100"/>
                      </a:cubicBezTo>
                      <a:cubicBezTo>
                        <a:pt x="201" y="100"/>
                        <a:pt x="201" y="100"/>
                        <a:pt x="201" y="100"/>
                      </a:cubicBezTo>
                      <a:cubicBezTo>
                        <a:pt x="201" y="100"/>
                        <a:pt x="201" y="100"/>
                        <a:pt x="201" y="100"/>
                      </a:cubicBezTo>
                      <a:cubicBezTo>
                        <a:pt x="201" y="100"/>
                        <a:pt x="201" y="100"/>
                        <a:pt x="201" y="100"/>
                      </a:cubicBezTo>
                      <a:cubicBezTo>
                        <a:pt x="201" y="100"/>
                        <a:pt x="201" y="100"/>
                        <a:pt x="201" y="100"/>
                      </a:cubicBezTo>
                      <a:cubicBezTo>
                        <a:pt x="201" y="100"/>
                        <a:pt x="201" y="100"/>
                        <a:pt x="201" y="100"/>
                      </a:cubicBezTo>
                      <a:cubicBezTo>
                        <a:pt x="201" y="100"/>
                        <a:pt x="201" y="99"/>
                        <a:pt x="201" y="99"/>
                      </a:cubicBezTo>
                      <a:cubicBezTo>
                        <a:pt x="201" y="99"/>
                        <a:pt x="201" y="99"/>
                        <a:pt x="201" y="99"/>
                      </a:cubicBezTo>
                      <a:cubicBezTo>
                        <a:pt x="201" y="99"/>
                        <a:pt x="201" y="99"/>
                        <a:pt x="201" y="99"/>
                      </a:cubicBezTo>
                      <a:cubicBezTo>
                        <a:pt x="201" y="99"/>
                        <a:pt x="201" y="99"/>
                        <a:pt x="202" y="99"/>
                      </a:cubicBezTo>
                      <a:cubicBezTo>
                        <a:pt x="202" y="99"/>
                        <a:pt x="202" y="99"/>
                        <a:pt x="202" y="99"/>
                      </a:cubicBezTo>
                      <a:cubicBezTo>
                        <a:pt x="202" y="99"/>
                        <a:pt x="202" y="99"/>
                        <a:pt x="202" y="99"/>
                      </a:cubicBezTo>
                      <a:cubicBezTo>
                        <a:pt x="202" y="98"/>
                        <a:pt x="201" y="98"/>
                        <a:pt x="201" y="98"/>
                      </a:cubicBezTo>
                      <a:cubicBezTo>
                        <a:pt x="201" y="98"/>
                        <a:pt x="201" y="98"/>
                        <a:pt x="201" y="98"/>
                      </a:cubicBezTo>
                      <a:cubicBezTo>
                        <a:pt x="201" y="98"/>
                        <a:pt x="201" y="98"/>
                        <a:pt x="201" y="98"/>
                      </a:cubicBezTo>
                      <a:cubicBezTo>
                        <a:pt x="201" y="98"/>
                        <a:pt x="201" y="98"/>
                        <a:pt x="201" y="98"/>
                      </a:cubicBezTo>
                      <a:cubicBezTo>
                        <a:pt x="201" y="98"/>
                        <a:pt x="201" y="97"/>
                        <a:pt x="201" y="97"/>
                      </a:cubicBezTo>
                      <a:cubicBezTo>
                        <a:pt x="201" y="97"/>
                        <a:pt x="201" y="97"/>
                        <a:pt x="201" y="97"/>
                      </a:cubicBezTo>
                      <a:cubicBezTo>
                        <a:pt x="201" y="97"/>
                        <a:pt x="201" y="97"/>
                        <a:pt x="201" y="97"/>
                      </a:cubicBezTo>
                      <a:cubicBezTo>
                        <a:pt x="201" y="97"/>
                        <a:pt x="201" y="97"/>
                        <a:pt x="201" y="97"/>
                      </a:cubicBezTo>
                      <a:cubicBezTo>
                        <a:pt x="201" y="97"/>
                        <a:pt x="201" y="97"/>
                        <a:pt x="201" y="97"/>
                      </a:cubicBezTo>
                      <a:cubicBezTo>
                        <a:pt x="201" y="97"/>
                        <a:pt x="201" y="97"/>
                        <a:pt x="202" y="97"/>
                      </a:cubicBezTo>
                      <a:cubicBezTo>
                        <a:pt x="202" y="97"/>
                        <a:pt x="202" y="97"/>
                        <a:pt x="202" y="97"/>
                      </a:cubicBezTo>
                      <a:cubicBezTo>
                        <a:pt x="202" y="97"/>
                        <a:pt x="201" y="97"/>
                        <a:pt x="201" y="96"/>
                      </a:cubicBezTo>
                      <a:cubicBezTo>
                        <a:pt x="201" y="96"/>
                        <a:pt x="201" y="96"/>
                        <a:pt x="201" y="96"/>
                      </a:cubicBezTo>
                      <a:cubicBezTo>
                        <a:pt x="201" y="96"/>
                        <a:pt x="201" y="96"/>
                        <a:pt x="201" y="96"/>
                      </a:cubicBezTo>
                      <a:cubicBezTo>
                        <a:pt x="201" y="96"/>
                        <a:pt x="201" y="96"/>
                        <a:pt x="201" y="96"/>
                      </a:cubicBezTo>
                      <a:cubicBezTo>
                        <a:pt x="201" y="96"/>
                        <a:pt x="201" y="96"/>
                        <a:pt x="201" y="95"/>
                      </a:cubicBezTo>
                      <a:cubicBezTo>
                        <a:pt x="200" y="95"/>
                        <a:pt x="200" y="95"/>
                        <a:pt x="200" y="95"/>
                      </a:cubicBezTo>
                      <a:cubicBezTo>
                        <a:pt x="200" y="95"/>
                        <a:pt x="200" y="95"/>
                        <a:pt x="200" y="95"/>
                      </a:cubicBezTo>
                      <a:cubicBezTo>
                        <a:pt x="200" y="95"/>
                        <a:pt x="200" y="95"/>
                        <a:pt x="200" y="95"/>
                      </a:cubicBezTo>
                      <a:cubicBezTo>
                        <a:pt x="200" y="95"/>
                        <a:pt x="200" y="95"/>
                        <a:pt x="200" y="95"/>
                      </a:cubicBezTo>
                      <a:cubicBezTo>
                        <a:pt x="200" y="95"/>
                        <a:pt x="200" y="95"/>
                        <a:pt x="200" y="95"/>
                      </a:cubicBezTo>
                      <a:cubicBezTo>
                        <a:pt x="200" y="95"/>
                        <a:pt x="200" y="95"/>
                        <a:pt x="200" y="95"/>
                      </a:cubicBezTo>
                      <a:cubicBezTo>
                        <a:pt x="200" y="95"/>
                        <a:pt x="200" y="94"/>
                        <a:pt x="200" y="94"/>
                      </a:cubicBezTo>
                      <a:cubicBezTo>
                        <a:pt x="200" y="94"/>
                        <a:pt x="200" y="94"/>
                        <a:pt x="200" y="94"/>
                      </a:cubicBezTo>
                      <a:cubicBezTo>
                        <a:pt x="200" y="94"/>
                        <a:pt x="200" y="94"/>
                        <a:pt x="200" y="94"/>
                      </a:cubicBezTo>
                      <a:cubicBezTo>
                        <a:pt x="200" y="94"/>
                        <a:pt x="200" y="94"/>
                        <a:pt x="200" y="94"/>
                      </a:cubicBezTo>
                      <a:cubicBezTo>
                        <a:pt x="200" y="94"/>
                        <a:pt x="200" y="94"/>
                        <a:pt x="200" y="94"/>
                      </a:cubicBezTo>
                      <a:cubicBezTo>
                        <a:pt x="200" y="94"/>
                        <a:pt x="201" y="94"/>
                        <a:pt x="201" y="94"/>
                      </a:cubicBezTo>
                      <a:cubicBezTo>
                        <a:pt x="201" y="94"/>
                        <a:pt x="201" y="94"/>
                        <a:pt x="201" y="94"/>
                      </a:cubicBezTo>
                      <a:cubicBezTo>
                        <a:pt x="201" y="94"/>
                        <a:pt x="200" y="93"/>
                        <a:pt x="200" y="93"/>
                      </a:cubicBezTo>
                      <a:cubicBezTo>
                        <a:pt x="200" y="93"/>
                        <a:pt x="200" y="93"/>
                        <a:pt x="200" y="93"/>
                      </a:cubicBezTo>
                      <a:cubicBezTo>
                        <a:pt x="200" y="93"/>
                        <a:pt x="200" y="93"/>
                        <a:pt x="200" y="93"/>
                      </a:cubicBezTo>
                      <a:cubicBezTo>
                        <a:pt x="200" y="93"/>
                        <a:pt x="200" y="93"/>
                        <a:pt x="199" y="93"/>
                      </a:cubicBezTo>
                      <a:cubicBezTo>
                        <a:pt x="199" y="92"/>
                        <a:pt x="199" y="92"/>
                        <a:pt x="199" y="92"/>
                      </a:cubicBezTo>
                      <a:cubicBezTo>
                        <a:pt x="199" y="92"/>
                        <a:pt x="199" y="92"/>
                        <a:pt x="199" y="92"/>
                      </a:cubicBezTo>
                      <a:cubicBezTo>
                        <a:pt x="199" y="92"/>
                        <a:pt x="198" y="92"/>
                        <a:pt x="198" y="92"/>
                      </a:cubicBezTo>
                      <a:cubicBezTo>
                        <a:pt x="198" y="92"/>
                        <a:pt x="198" y="92"/>
                        <a:pt x="198" y="92"/>
                      </a:cubicBezTo>
                      <a:cubicBezTo>
                        <a:pt x="198" y="92"/>
                        <a:pt x="199" y="92"/>
                        <a:pt x="199" y="92"/>
                      </a:cubicBezTo>
                      <a:cubicBezTo>
                        <a:pt x="199" y="92"/>
                        <a:pt x="199" y="92"/>
                        <a:pt x="199" y="92"/>
                      </a:cubicBezTo>
                      <a:cubicBezTo>
                        <a:pt x="199" y="92"/>
                        <a:pt x="199" y="92"/>
                        <a:pt x="199" y="92"/>
                      </a:cubicBezTo>
                      <a:cubicBezTo>
                        <a:pt x="199" y="92"/>
                        <a:pt x="199" y="92"/>
                        <a:pt x="199" y="92"/>
                      </a:cubicBezTo>
                      <a:cubicBezTo>
                        <a:pt x="199" y="92"/>
                        <a:pt x="199" y="92"/>
                        <a:pt x="199" y="92"/>
                      </a:cubicBezTo>
                      <a:cubicBezTo>
                        <a:pt x="200" y="92"/>
                        <a:pt x="200" y="92"/>
                        <a:pt x="200" y="92"/>
                      </a:cubicBezTo>
                      <a:cubicBezTo>
                        <a:pt x="200" y="92"/>
                        <a:pt x="200" y="92"/>
                        <a:pt x="200" y="92"/>
                      </a:cubicBezTo>
                      <a:cubicBezTo>
                        <a:pt x="200" y="92"/>
                        <a:pt x="200" y="92"/>
                        <a:pt x="200" y="92"/>
                      </a:cubicBezTo>
                      <a:cubicBezTo>
                        <a:pt x="200" y="92"/>
                        <a:pt x="200" y="92"/>
                        <a:pt x="200" y="92"/>
                      </a:cubicBezTo>
                      <a:cubicBezTo>
                        <a:pt x="200" y="92"/>
                        <a:pt x="200" y="92"/>
                        <a:pt x="200" y="92"/>
                      </a:cubicBezTo>
                      <a:cubicBezTo>
                        <a:pt x="200" y="92"/>
                        <a:pt x="200" y="92"/>
                        <a:pt x="200" y="91"/>
                      </a:cubicBezTo>
                      <a:cubicBezTo>
                        <a:pt x="200" y="91"/>
                        <a:pt x="200" y="91"/>
                        <a:pt x="199" y="91"/>
                      </a:cubicBezTo>
                      <a:cubicBezTo>
                        <a:pt x="199" y="91"/>
                        <a:pt x="199" y="91"/>
                        <a:pt x="199" y="91"/>
                      </a:cubicBezTo>
                      <a:cubicBezTo>
                        <a:pt x="199" y="91"/>
                        <a:pt x="199" y="91"/>
                        <a:pt x="199" y="91"/>
                      </a:cubicBezTo>
                      <a:cubicBezTo>
                        <a:pt x="199" y="91"/>
                        <a:pt x="199" y="91"/>
                        <a:pt x="199" y="91"/>
                      </a:cubicBezTo>
                      <a:cubicBezTo>
                        <a:pt x="199" y="91"/>
                        <a:pt x="199" y="91"/>
                        <a:pt x="199" y="91"/>
                      </a:cubicBezTo>
                      <a:cubicBezTo>
                        <a:pt x="199" y="91"/>
                        <a:pt x="199" y="91"/>
                        <a:pt x="199" y="91"/>
                      </a:cubicBezTo>
                      <a:cubicBezTo>
                        <a:pt x="199" y="91"/>
                        <a:pt x="199" y="91"/>
                        <a:pt x="199" y="91"/>
                      </a:cubicBezTo>
                      <a:cubicBezTo>
                        <a:pt x="199" y="91"/>
                        <a:pt x="199" y="91"/>
                        <a:pt x="199" y="91"/>
                      </a:cubicBezTo>
                      <a:cubicBezTo>
                        <a:pt x="199" y="90"/>
                        <a:pt x="198" y="90"/>
                        <a:pt x="198" y="90"/>
                      </a:cubicBezTo>
                      <a:cubicBezTo>
                        <a:pt x="198" y="90"/>
                        <a:pt x="198" y="90"/>
                        <a:pt x="198" y="90"/>
                      </a:cubicBezTo>
                      <a:cubicBezTo>
                        <a:pt x="198" y="90"/>
                        <a:pt x="198" y="90"/>
                        <a:pt x="198" y="90"/>
                      </a:cubicBezTo>
                      <a:cubicBezTo>
                        <a:pt x="198" y="90"/>
                        <a:pt x="198" y="90"/>
                        <a:pt x="198" y="90"/>
                      </a:cubicBezTo>
                      <a:cubicBezTo>
                        <a:pt x="198" y="89"/>
                        <a:pt x="198" y="89"/>
                        <a:pt x="198" y="89"/>
                      </a:cubicBezTo>
                      <a:cubicBezTo>
                        <a:pt x="198" y="89"/>
                        <a:pt x="198" y="89"/>
                        <a:pt x="198" y="89"/>
                      </a:cubicBezTo>
                      <a:cubicBezTo>
                        <a:pt x="198" y="89"/>
                        <a:pt x="197" y="89"/>
                        <a:pt x="197" y="89"/>
                      </a:cubicBezTo>
                      <a:cubicBezTo>
                        <a:pt x="197" y="89"/>
                        <a:pt x="197" y="89"/>
                        <a:pt x="197" y="89"/>
                      </a:cubicBezTo>
                      <a:cubicBezTo>
                        <a:pt x="197" y="89"/>
                        <a:pt x="197" y="89"/>
                        <a:pt x="197" y="89"/>
                      </a:cubicBezTo>
                      <a:cubicBezTo>
                        <a:pt x="197" y="88"/>
                        <a:pt x="197" y="88"/>
                        <a:pt x="197" y="88"/>
                      </a:cubicBezTo>
                      <a:cubicBezTo>
                        <a:pt x="197" y="88"/>
                        <a:pt x="197" y="88"/>
                        <a:pt x="197" y="88"/>
                      </a:cubicBezTo>
                      <a:cubicBezTo>
                        <a:pt x="197" y="88"/>
                        <a:pt x="197" y="88"/>
                        <a:pt x="197" y="88"/>
                      </a:cubicBezTo>
                      <a:cubicBezTo>
                        <a:pt x="197" y="88"/>
                        <a:pt x="197" y="88"/>
                        <a:pt x="197" y="88"/>
                      </a:cubicBezTo>
                      <a:cubicBezTo>
                        <a:pt x="197" y="87"/>
                        <a:pt x="197" y="87"/>
                        <a:pt x="197" y="87"/>
                      </a:cubicBezTo>
                      <a:cubicBezTo>
                        <a:pt x="196" y="87"/>
                        <a:pt x="196" y="87"/>
                        <a:pt x="196" y="87"/>
                      </a:cubicBezTo>
                      <a:cubicBezTo>
                        <a:pt x="196" y="87"/>
                        <a:pt x="196" y="87"/>
                        <a:pt x="196" y="87"/>
                      </a:cubicBezTo>
                      <a:cubicBezTo>
                        <a:pt x="195" y="87"/>
                        <a:pt x="195" y="87"/>
                        <a:pt x="195" y="87"/>
                      </a:cubicBezTo>
                      <a:cubicBezTo>
                        <a:pt x="195" y="86"/>
                        <a:pt x="195" y="86"/>
                        <a:pt x="195" y="86"/>
                      </a:cubicBezTo>
                      <a:cubicBezTo>
                        <a:pt x="195" y="86"/>
                        <a:pt x="195" y="86"/>
                        <a:pt x="195" y="86"/>
                      </a:cubicBezTo>
                      <a:cubicBezTo>
                        <a:pt x="195" y="86"/>
                        <a:pt x="195" y="86"/>
                        <a:pt x="195" y="86"/>
                      </a:cubicBezTo>
                      <a:cubicBezTo>
                        <a:pt x="195" y="86"/>
                        <a:pt x="195" y="86"/>
                        <a:pt x="195" y="86"/>
                      </a:cubicBezTo>
                      <a:cubicBezTo>
                        <a:pt x="195" y="86"/>
                        <a:pt x="195" y="86"/>
                        <a:pt x="195" y="86"/>
                      </a:cubicBezTo>
                      <a:cubicBezTo>
                        <a:pt x="195" y="86"/>
                        <a:pt x="195" y="86"/>
                        <a:pt x="195" y="86"/>
                      </a:cubicBezTo>
                      <a:cubicBezTo>
                        <a:pt x="195" y="86"/>
                        <a:pt x="195" y="86"/>
                        <a:pt x="195" y="85"/>
                      </a:cubicBezTo>
                      <a:cubicBezTo>
                        <a:pt x="195" y="85"/>
                        <a:pt x="195" y="85"/>
                        <a:pt x="195" y="85"/>
                      </a:cubicBezTo>
                      <a:cubicBezTo>
                        <a:pt x="195" y="85"/>
                        <a:pt x="195" y="85"/>
                        <a:pt x="195" y="85"/>
                      </a:cubicBezTo>
                      <a:cubicBezTo>
                        <a:pt x="195" y="85"/>
                        <a:pt x="195" y="85"/>
                        <a:pt x="195" y="85"/>
                      </a:cubicBezTo>
                      <a:cubicBezTo>
                        <a:pt x="195" y="85"/>
                        <a:pt x="195" y="85"/>
                        <a:pt x="195" y="85"/>
                      </a:cubicBezTo>
                      <a:cubicBezTo>
                        <a:pt x="195" y="85"/>
                        <a:pt x="195" y="85"/>
                        <a:pt x="195" y="84"/>
                      </a:cubicBezTo>
                      <a:cubicBezTo>
                        <a:pt x="195" y="84"/>
                        <a:pt x="195" y="84"/>
                        <a:pt x="195" y="84"/>
                      </a:cubicBezTo>
                      <a:cubicBezTo>
                        <a:pt x="195" y="84"/>
                        <a:pt x="195" y="84"/>
                        <a:pt x="195" y="84"/>
                      </a:cubicBezTo>
                      <a:cubicBezTo>
                        <a:pt x="195" y="84"/>
                        <a:pt x="195" y="84"/>
                        <a:pt x="195" y="84"/>
                      </a:cubicBezTo>
                      <a:cubicBezTo>
                        <a:pt x="195" y="84"/>
                        <a:pt x="195" y="84"/>
                        <a:pt x="195" y="84"/>
                      </a:cubicBezTo>
                      <a:cubicBezTo>
                        <a:pt x="195" y="83"/>
                        <a:pt x="195" y="83"/>
                        <a:pt x="195" y="83"/>
                      </a:cubicBezTo>
                      <a:cubicBezTo>
                        <a:pt x="195" y="83"/>
                        <a:pt x="195" y="83"/>
                        <a:pt x="195" y="83"/>
                      </a:cubicBezTo>
                      <a:cubicBezTo>
                        <a:pt x="195" y="83"/>
                        <a:pt x="195" y="83"/>
                        <a:pt x="195" y="83"/>
                      </a:cubicBezTo>
                      <a:cubicBezTo>
                        <a:pt x="195" y="83"/>
                        <a:pt x="195" y="83"/>
                        <a:pt x="195" y="83"/>
                      </a:cubicBezTo>
                      <a:cubicBezTo>
                        <a:pt x="196" y="83"/>
                        <a:pt x="196" y="83"/>
                        <a:pt x="196" y="83"/>
                      </a:cubicBezTo>
                      <a:cubicBezTo>
                        <a:pt x="196" y="83"/>
                        <a:pt x="196" y="83"/>
                        <a:pt x="196" y="83"/>
                      </a:cubicBezTo>
                      <a:cubicBezTo>
                        <a:pt x="196" y="83"/>
                        <a:pt x="196" y="83"/>
                        <a:pt x="196" y="83"/>
                      </a:cubicBezTo>
                      <a:cubicBezTo>
                        <a:pt x="196" y="83"/>
                        <a:pt x="196" y="83"/>
                        <a:pt x="196" y="83"/>
                      </a:cubicBezTo>
                      <a:cubicBezTo>
                        <a:pt x="196" y="83"/>
                        <a:pt x="196" y="83"/>
                        <a:pt x="196" y="83"/>
                      </a:cubicBezTo>
                      <a:cubicBezTo>
                        <a:pt x="196" y="83"/>
                        <a:pt x="196" y="83"/>
                        <a:pt x="196" y="82"/>
                      </a:cubicBezTo>
                      <a:cubicBezTo>
                        <a:pt x="196" y="82"/>
                        <a:pt x="196" y="82"/>
                        <a:pt x="196" y="82"/>
                      </a:cubicBezTo>
                      <a:cubicBezTo>
                        <a:pt x="197" y="82"/>
                        <a:pt x="197" y="82"/>
                        <a:pt x="197" y="82"/>
                      </a:cubicBezTo>
                      <a:cubicBezTo>
                        <a:pt x="197" y="82"/>
                        <a:pt x="197" y="82"/>
                        <a:pt x="197" y="82"/>
                      </a:cubicBezTo>
                      <a:cubicBezTo>
                        <a:pt x="197" y="82"/>
                        <a:pt x="197" y="82"/>
                        <a:pt x="197" y="82"/>
                      </a:cubicBezTo>
                      <a:cubicBezTo>
                        <a:pt x="197" y="82"/>
                        <a:pt x="197" y="82"/>
                        <a:pt x="197" y="82"/>
                      </a:cubicBezTo>
                      <a:cubicBezTo>
                        <a:pt x="197" y="82"/>
                        <a:pt x="197" y="82"/>
                        <a:pt x="197" y="82"/>
                      </a:cubicBezTo>
                      <a:cubicBezTo>
                        <a:pt x="197" y="82"/>
                        <a:pt x="197" y="82"/>
                        <a:pt x="197" y="82"/>
                      </a:cubicBezTo>
                      <a:cubicBezTo>
                        <a:pt x="197" y="82"/>
                        <a:pt x="197" y="82"/>
                        <a:pt x="197" y="82"/>
                      </a:cubicBezTo>
                      <a:cubicBezTo>
                        <a:pt x="197" y="82"/>
                        <a:pt x="197" y="82"/>
                        <a:pt x="197" y="82"/>
                      </a:cubicBezTo>
                      <a:cubicBezTo>
                        <a:pt x="197" y="82"/>
                        <a:pt x="197" y="82"/>
                        <a:pt x="197" y="82"/>
                      </a:cubicBezTo>
                      <a:cubicBezTo>
                        <a:pt x="197" y="82"/>
                        <a:pt x="198" y="82"/>
                        <a:pt x="198" y="82"/>
                      </a:cubicBezTo>
                      <a:cubicBezTo>
                        <a:pt x="198" y="82"/>
                        <a:pt x="198" y="82"/>
                        <a:pt x="198" y="82"/>
                      </a:cubicBezTo>
                      <a:cubicBezTo>
                        <a:pt x="198" y="82"/>
                        <a:pt x="198" y="82"/>
                        <a:pt x="198" y="82"/>
                      </a:cubicBezTo>
                      <a:cubicBezTo>
                        <a:pt x="198" y="82"/>
                        <a:pt x="198" y="81"/>
                        <a:pt x="198" y="81"/>
                      </a:cubicBezTo>
                      <a:cubicBezTo>
                        <a:pt x="198" y="81"/>
                        <a:pt x="198" y="81"/>
                        <a:pt x="198" y="81"/>
                      </a:cubicBezTo>
                      <a:cubicBezTo>
                        <a:pt x="198" y="81"/>
                        <a:pt x="198" y="81"/>
                        <a:pt x="198" y="81"/>
                      </a:cubicBezTo>
                      <a:cubicBezTo>
                        <a:pt x="198" y="81"/>
                        <a:pt x="197" y="81"/>
                        <a:pt x="197" y="81"/>
                      </a:cubicBezTo>
                      <a:cubicBezTo>
                        <a:pt x="197" y="81"/>
                        <a:pt x="197" y="81"/>
                        <a:pt x="197" y="81"/>
                      </a:cubicBezTo>
                      <a:cubicBezTo>
                        <a:pt x="197" y="81"/>
                        <a:pt x="197" y="80"/>
                        <a:pt x="197" y="80"/>
                      </a:cubicBezTo>
                      <a:cubicBezTo>
                        <a:pt x="197" y="80"/>
                        <a:pt x="197" y="80"/>
                        <a:pt x="197" y="81"/>
                      </a:cubicBezTo>
                      <a:cubicBezTo>
                        <a:pt x="197" y="81"/>
                        <a:pt x="197" y="81"/>
                        <a:pt x="197" y="81"/>
                      </a:cubicBezTo>
                      <a:cubicBezTo>
                        <a:pt x="197" y="81"/>
                        <a:pt x="197" y="81"/>
                        <a:pt x="197" y="81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6" y="80"/>
                        <a:pt x="196" y="80"/>
                        <a:pt x="196" y="80"/>
                      </a:cubicBezTo>
                      <a:cubicBezTo>
                        <a:pt x="196" y="80"/>
                        <a:pt x="195" y="80"/>
                        <a:pt x="195" y="81"/>
                      </a:cubicBezTo>
                      <a:cubicBezTo>
                        <a:pt x="195" y="81"/>
                        <a:pt x="195" y="81"/>
                        <a:pt x="195" y="81"/>
                      </a:cubicBezTo>
                      <a:cubicBezTo>
                        <a:pt x="195" y="81"/>
                        <a:pt x="195" y="81"/>
                        <a:pt x="195" y="80"/>
                      </a:cubicBezTo>
                      <a:cubicBezTo>
                        <a:pt x="195" y="80"/>
                        <a:pt x="195" y="80"/>
                        <a:pt x="195" y="80"/>
                      </a:cubicBezTo>
                      <a:cubicBezTo>
                        <a:pt x="195" y="80"/>
                        <a:pt x="195" y="80"/>
                        <a:pt x="194" y="80"/>
                      </a:cubicBezTo>
                      <a:cubicBezTo>
                        <a:pt x="194" y="80"/>
                        <a:pt x="194" y="80"/>
                        <a:pt x="194" y="80"/>
                      </a:cubicBezTo>
                      <a:cubicBezTo>
                        <a:pt x="194" y="80"/>
                        <a:pt x="194" y="80"/>
                        <a:pt x="194" y="80"/>
                      </a:cubicBezTo>
                      <a:cubicBezTo>
                        <a:pt x="194" y="80"/>
                        <a:pt x="194" y="80"/>
                        <a:pt x="194" y="81"/>
                      </a:cubicBezTo>
                      <a:cubicBezTo>
                        <a:pt x="194" y="81"/>
                        <a:pt x="194" y="81"/>
                        <a:pt x="194" y="81"/>
                      </a:cubicBezTo>
                      <a:cubicBezTo>
                        <a:pt x="194" y="81"/>
                        <a:pt x="194" y="81"/>
                        <a:pt x="194" y="81"/>
                      </a:cubicBezTo>
                      <a:cubicBezTo>
                        <a:pt x="194" y="81"/>
                        <a:pt x="194" y="81"/>
                        <a:pt x="194" y="81"/>
                      </a:cubicBezTo>
                      <a:cubicBezTo>
                        <a:pt x="194" y="81"/>
                        <a:pt x="194" y="81"/>
                        <a:pt x="194" y="81"/>
                      </a:cubicBezTo>
                      <a:cubicBezTo>
                        <a:pt x="194" y="81"/>
                        <a:pt x="194" y="81"/>
                        <a:pt x="194" y="81"/>
                      </a:cubicBezTo>
                      <a:cubicBezTo>
                        <a:pt x="194" y="81"/>
                        <a:pt x="194" y="81"/>
                        <a:pt x="193" y="81"/>
                      </a:cubicBezTo>
                      <a:cubicBezTo>
                        <a:pt x="193" y="82"/>
                        <a:pt x="193" y="82"/>
                        <a:pt x="193" y="81"/>
                      </a:cubicBezTo>
                      <a:cubicBezTo>
                        <a:pt x="193" y="81"/>
                        <a:pt x="193" y="81"/>
                        <a:pt x="193" y="81"/>
                      </a:cubicBezTo>
                      <a:cubicBezTo>
                        <a:pt x="193" y="81"/>
                        <a:pt x="193" y="81"/>
                        <a:pt x="193" y="81"/>
                      </a:cubicBezTo>
                      <a:cubicBezTo>
                        <a:pt x="193" y="81"/>
                        <a:pt x="193" y="81"/>
                        <a:pt x="193" y="81"/>
                      </a:cubicBezTo>
                      <a:cubicBezTo>
                        <a:pt x="193" y="81"/>
                        <a:pt x="193" y="81"/>
                        <a:pt x="193" y="81"/>
                      </a:cubicBezTo>
                      <a:cubicBezTo>
                        <a:pt x="193" y="81"/>
                        <a:pt x="193" y="81"/>
                        <a:pt x="193" y="81"/>
                      </a:cubicBezTo>
                      <a:cubicBezTo>
                        <a:pt x="193" y="81"/>
                        <a:pt x="193" y="80"/>
                        <a:pt x="192" y="80"/>
                      </a:cubicBezTo>
                      <a:cubicBezTo>
                        <a:pt x="192" y="80"/>
                        <a:pt x="192" y="80"/>
                        <a:pt x="192" y="80"/>
                      </a:cubicBezTo>
                      <a:cubicBezTo>
                        <a:pt x="192" y="80"/>
                        <a:pt x="192" y="80"/>
                        <a:pt x="192" y="80"/>
                      </a:cubicBezTo>
                      <a:cubicBezTo>
                        <a:pt x="192" y="80"/>
                        <a:pt x="192" y="80"/>
                        <a:pt x="192" y="80"/>
                      </a:cubicBezTo>
                      <a:cubicBezTo>
                        <a:pt x="192" y="80"/>
                        <a:pt x="192" y="80"/>
                        <a:pt x="192" y="80"/>
                      </a:cubicBezTo>
                      <a:cubicBezTo>
                        <a:pt x="192" y="80"/>
                        <a:pt x="192" y="80"/>
                        <a:pt x="192" y="80"/>
                      </a:cubicBezTo>
                      <a:cubicBezTo>
                        <a:pt x="191" y="80"/>
                        <a:pt x="191" y="80"/>
                        <a:pt x="191" y="80"/>
                      </a:cubicBezTo>
                      <a:cubicBezTo>
                        <a:pt x="191" y="80"/>
                        <a:pt x="191" y="80"/>
                        <a:pt x="191" y="80"/>
                      </a:cubicBezTo>
                      <a:cubicBezTo>
                        <a:pt x="191" y="80"/>
                        <a:pt x="191" y="80"/>
                        <a:pt x="191" y="80"/>
                      </a:cubicBezTo>
                      <a:cubicBezTo>
                        <a:pt x="191" y="80"/>
                        <a:pt x="191" y="80"/>
                        <a:pt x="191" y="80"/>
                      </a:cubicBezTo>
                      <a:cubicBezTo>
                        <a:pt x="191" y="80"/>
                        <a:pt x="191" y="80"/>
                        <a:pt x="191" y="80"/>
                      </a:cubicBezTo>
                      <a:cubicBezTo>
                        <a:pt x="191" y="80"/>
                        <a:pt x="191" y="80"/>
                        <a:pt x="190" y="80"/>
                      </a:cubicBezTo>
                      <a:cubicBezTo>
                        <a:pt x="190" y="80"/>
                        <a:pt x="190" y="80"/>
                        <a:pt x="190" y="80"/>
                      </a:cubicBezTo>
                      <a:cubicBezTo>
                        <a:pt x="190" y="80"/>
                        <a:pt x="190" y="80"/>
                        <a:pt x="190" y="80"/>
                      </a:cubicBezTo>
                      <a:cubicBezTo>
                        <a:pt x="190" y="80"/>
                        <a:pt x="190" y="80"/>
                        <a:pt x="190" y="80"/>
                      </a:cubicBezTo>
                      <a:cubicBezTo>
                        <a:pt x="190" y="79"/>
                        <a:pt x="190" y="79"/>
                        <a:pt x="190" y="79"/>
                      </a:cubicBezTo>
                      <a:cubicBezTo>
                        <a:pt x="190" y="79"/>
                        <a:pt x="190" y="79"/>
                        <a:pt x="190" y="79"/>
                      </a:cubicBezTo>
                      <a:cubicBezTo>
                        <a:pt x="190" y="78"/>
                        <a:pt x="190" y="78"/>
                        <a:pt x="190" y="78"/>
                      </a:cubicBezTo>
                      <a:cubicBezTo>
                        <a:pt x="190" y="78"/>
                        <a:pt x="190" y="78"/>
                        <a:pt x="190" y="78"/>
                      </a:cubicBezTo>
                      <a:cubicBezTo>
                        <a:pt x="190" y="78"/>
                        <a:pt x="190" y="78"/>
                        <a:pt x="190" y="78"/>
                      </a:cubicBezTo>
                      <a:cubicBezTo>
                        <a:pt x="190" y="78"/>
                        <a:pt x="190" y="78"/>
                        <a:pt x="190" y="78"/>
                      </a:cubicBezTo>
                      <a:cubicBezTo>
                        <a:pt x="190" y="78"/>
                        <a:pt x="190" y="78"/>
                        <a:pt x="190" y="78"/>
                      </a:cubicBezTo>
                      <a:cubicBezTo>
                        <a:pt x="190" y="78"/>
                        <a:pt x="190" y="78"/>
                        <a:pt x="190" y="78"/>
                      </a:cubicBezTo>
                      <a:cubicBezTo>
                        <a:pt x="191" y="78"/>
                        <a:pt x="191" y="78"/>
                        <a:pt x="191" y="78"/>
                      </a:cubicBezTo>
                      <a:cubicBezTo>
                        <a:pt x="191" y="78"/>
                        <a:pt x="191" y="78"/>
                        <a:pt x="191" y="78"/>
                      </a:cubicBezTo>
                      <a:cubicBezTo>
                        <a:pt x="191" y="78"/>
                        <a:pt x="191" y="78"/>
                        <a:pt x="191" y="78"/>
                      </a:cubicBezTo>
                      <a:cubicBezTo>
                        <a:pt x="191" y="78"/>
                        <a:pt x="191" y="78"/>
                        <a:pt x="191" y="78"/>
                      </a:cubicBezTo>
                      <a:cubicBezTo>
                        <a:pt x="191" y="78"/>
                        <a:pt x="191" y="78"/>
                        <a:pt x="191" y="78"/>
                      </a:cubicBezTo>
                      <a:cubicBezTo>
                        <a:pt x="191" y="78"/>
                        <a:pt x="192" y="78"/>
                        <a:pt x="192" y="78"/>
                      </a:cubicBezTo>
                      <a:cubicBezTo>
                        <a:pt x="192" y="78"/>
                        <a:pt x="192" y="78"/>
                        <a:pt x="192" y="78"/>
                      </a:cubicBezTo>
                      <a:cubicBezTo>
                        <a:pt x="192" y="77"/>
                        <a:pt x="192" y="77"/>
                        <a:pt x="192" y="77"/>
                      </a:cubicBezTo>
                      <a:cubicBezTo>
                        <a:pt x="192" y="77"/>
                        <a:pt x="192" y="77"/>
                        <a:pt x="192" y="77"/>
                      </a:cubicBezTo>
                      <a:cubicBezTo>
                        <a:pt x="192" y="77"/>
                        <a:pt x="192" y="77"/>
                        <a:pt x="192" y="77"/>
                      </a:cubicBezTo>
                      <a:cubicBezTo>
                        <a:pt x="192" y="77"/>
                        <a:pt x="192" y="77"/>
                        <a:pt x="192" y="77"/>
                      </a:cubicBezTo>
                      <a:cubicBezTo>
                        <a:pt x="192" y="77"/>
                        <a:pt x="192" y="77"/>
                        <a:pt x="192" y="76"/>
                      </a:cubicBezTo>
                      <a:cubicBezTo>
                        <a:pt x="192" y="76"/>
                        <a:pt x="192" y="76"/>
                        <a:pt x="192" y="76"/>
                      </a:cubicBezTo>
                      <a:cubicBezTo>
                        <a:pt x="192" y="76"/>
                        <a:pt x="192" y="76"/>
                        <a:pt x="192" y="76"/>
                      </a:cubicBezTo>
                      <a:cubicBezTo>
                        <a:pt x="192" y="76"/>
                        <a:pt x="192" y="76"/>
                        <a:pt x="192" y="76"/>
                      </a:cubicBezTo>
                      <a:cubicBezTo>
                        <a:pt x="192" y="76"/>
                        <a:pt x="192" y="76"/>
                        <a:pt x="192" y="76"/>
                      </a:cubicBezTo>
                      <a:cubicBezTo>
                        <a:pt x="192" y="76"/>
                        <a:pt x="192" y="76"/>
                        <a:pt x="192" y="76"/>
                      </a:cubicBezTo>
                      <a:cubicBezTo>
                        <a:pt x="193" y="76"/>
                        <a:pt x="193" y="76"/>
                        <a:pt x="193" y="76"/>
                      </a:cubicBezTo>
                      <a:cubicBezTo>
                        <a:pt x="193" y="76"/>
                        <a:pt x="193" y="75"/>
                        <a:pt x="193" y="75"/>
                      </a:cubicBezTo>
                      <a:cubicBezTo>
                        <a:pt x="193" y="75"/>
                        <a:pt x="193" y="75"/>
                        <a:pt x="193" y="75"/>
                      </a:cubicBezTo>
                      <a:cubicBezTo>
                        <a:pt x="193" y="75"/>
                        <a:pt x="193" y="75"/>
                        <a:pt x="193" y="75"/>
                      </a:cubicBezTo>
                      <a:cubicBezTo>
                        <a:pt x="193" y="75"/>
                        <a:pt x="193" y="75"/>
                        <a:pt x="193" y="75"/>
                      </a:cubicBezTo>
                      <a:cubicBezTo>
                        <a:pt x="193" y="75"/>
                        <a:pt x="193" y="74"/>
                        <a:pt x="193" y="74"/>
                      </a:cubicBezTo>
                      <a:cubicBezTo>
                        <a:pt x="193" y="74"/>
                        <a:pt x="193" y="74"/>
                        <a:pt x="193" y="74"/>
                      </a:cubicBezTo>
                      <a:cubicBezTo>
                        <a:pt x="193" y="74"/>
                        <a:pt x="193" y="74"/>
                        <a:pt x="193" y="74"/>
                      </a:cubicBezTo>
                      <a:cubicBezTo>
                        <a:pt x="193" y="74"/>
                        <a:pt x="193" y="74"/>
                        <a:pt x="193" y="74"/>
                      </a:cubicBezTo>
                      <a:cubicBezTo>
                        <a:pt x="194" y="74"/>
                        <a:pt x="194" y="74"/>
                        <a:pt x="194" y="74"/>
                      </a:cubicBezTo>
                      <a:cubicBezTo>
                        <a:pt x="194" y="74"/>
                        <a:pt x="194" y="74"/>
                        <a:pt x="194" y="74"/>
                      </a:cubicBezTo>
                      <a:cubicBezTo>
                        <a:pt x="194" y="74"/>
                        <a:pt x="194" y="74"/>
                        <a:pt x="194" y="74"/>
                      </a:cubicBezTo>
                      <a:cubicBezTo>
                        <a:pt x="194" y="74"/>
                        <a:pt x="194" y="74"/>
                        <a:pt x="194" y="75"/>
                      </a:cubicBezTo>
                      <a:cubicBezTo>
                        <a:pt x="194" y="75"/>
                        <a:pt x="194" y="75"/>
                        <a:pt x="195" y="75"/>
                      </a:cubicBezTo>
                      <a:cubicBezTo>
                        <a:pt x="195" y="75"/>
                        <a:pt x="195" y="75"/>
                        <a:pt x="195" y="75"/>
                      </a:cubicBezTo>
                      <a:cubicBezTo>
                        <a:pt x="195" y="75"/>
                        <a:pt x="195" y="75"/>
                        <a:pt x="195" y="75"/>
                      </a:cubicBezTo>
                      <a:cubicBezTo>
                        <a:pt x="195" y="75"/>
                        <a:pt x="195" y="75"/>
                        <a:pt x="195" y="75"/>
                      </a:cubicBezTo>
                      <a:cubicBezTo>
                        <a:pt x="195" y="75"/>
                        <a:pt x="195" y="75"/>
                        <a:pt x="195" y="75"/>
                      </a:cubicBezTo>
                      <a:cubicBezTo>
                        <a:pt x="195" y="75"/>
                        <a:pt x="195" y="75"/>
                        <a:pt x="195" y="75"/>
                      </a:cubicBezTo>
                      <a:cubicBezTo>
                        <a:pt x="195" y="75"/>
                        <a:pt x="194" y="75"/>
                        <a:pt x="194" y="75"/>
                      </a:cubicBezTo>
                      <a:cubicBezTo>
                        <a:pt x="194" y="76"/>
                        <a:pt x="194" y="76"/>
                        <a:pt x="194" y="76"/>
                      </a:cubicBezTo>
                      <a:cubicBezTo>
                        <a:pt x="194" y="76"/>
                        <a:pt x="194" y="76"/>
                        <a:pt x="194" y="76"/>
                      </a:cubicBezTo>
                      <a:cubicBezTo>
                        <a:pt x="194" y="76"/>
                        <a:pt x="194" y="76"/>
                        <a:pt x="194" y="76"/>
                      </a:cubicBezTo>
                      <a:cubicBezTo>
                        <a:pt x="194" y="76"/>
                        <a:pt x="194" y="76"/>
                        <a:pt x="194" y="76"/>
                      </a:cubicBezTo>
                      <a:cubicBezTo>
                        <a:pt x="194" y="76"/>
                        <a:pt x="194" y="76"/>
                        <a:pt x="194" y="76"/>
                      </a:cubicBezTo>
                      <a:cubicBezTo>
                        <a:pt x="194" y="76"/>
                        <a:pt x="194" y="77"/>
                        <a:pt x="194" y="77"/>
                      </a:cubicBezTo>
                      <a:cubicBezTo>
                        <a:pt x="194" y="77"/>
                        <a:pt x="194" y="77"/>
                        <a:pt x="194" y="77"/>
                      </a:cubicBezTo>
                      <a:cubicBezTo>
                        <a:pt x="194" y="77"/>
                        <a:pt x="194" y="77"/>
                        <a:pt x="194" y="77"/>
                      </a:cubicBezTo>
                      <a:cubicBezTo>
                        <a:pt x="194" y="77"/>
                        <a:pt x="194" y="77"/>
                        <a:pt x="194" y="77"/>
                      </a:cubicBezTo>
                      <a:cubicBezTo>
                        <a:pt x="194" y="77"/>
                        <a:pt x="194" y="77"/>
                        <a:pt x="194" y="77"/>
                      </a:cubicBezTo>
                      <a:cubicBezTo>
                        <a:pt x="194" y="77"/>
                        <a:pt x="195" y="77"/>
                        <a:pt x="195" y="77"/>
                      </a:cubicBezTo>
                      <a:cubicBezTo>
                        <a:pt x="195" y="77"/>
                        <a:pt x="195" y="77"/>
                        <a:pt x="195" y="77"/>
                      </a:cubicBezTo>
                      <a:cubicBezTo>
                        <a:pt x="195" y="77"/>
                        <a:pt x="195" y="77"/>
                        <a:pt x="195" y="77"/>
                      </a:cubicBezTo>
                      <a:cubicBezTo>
                        <a:pt x="195" y="77"/>
                        <a:pt x="195" y="78"/>
                        <a:pt x="195" y="78"/>
                      </a:cubicBezTo>
                      <a:cubicBezTo>
                        <a:pt x="195" y="78"/>
                        <a:pt x="195" y="78"/>
                        <a:pt x="195" y="78"/>
                      </a:cubicBezTo>
                      <a:cubicBezTo>
                        <a:pt x="195" y="78"/>
                        <a:pt x="195" y="78"/>
                        <a:pt x="195" y="78"/>
                      </a:cubicBezTo>
                      <a:cubicBezTo>
                        <a:pt x="195" y="78"/>
                        <a:pt x="194" y="78"/>
                        <a:pt x="194" y="78"/>
                      </a:cubicBezTo>
                      <a:cubicBezTo>
                        <a:pt x="194" y="78"/>
                        <a:pt x="194" y="78"/>
                        <a:pt x="194" y="78"/>
                      </a:cubicBezTo>
                      <a:cubicBezTo>
                        <a:pt x="194" y="78"/>
                        <a:pt x="194" y="78"/>
                        <a:pt x="194" y="78"/>
                      </a:cubicBezTo>
                      <a:cubicBezTo>
                        <a:pt x="194" y="78"/>
                        <a:pt x="194" y="78"/>
                        <a:pt x="194" y="78"/>
                      </a:cubicBezTo>
                      <a:cubicBezTo>
                        <a:pt x="194" y="78"/>
                        <a:pt x="194" y="78"/>
                        <a:pt x="194" y="78"/>
                      </a:cubicBezTo>
                      <a:cubicBezTo>
                        <a:pt x="194" y="78"/>
                        <a:pt x="194" y="78"/>
                        <a:pt x="194" y="78"/>
                      </a:cubicBezTo>
                      <a:cubicBezTo>
                        <a:pt x="194" y="78"/>
                        <a:pt x="194" y="78"/>
                        <a:pt x="194" y="78"/>
                      </a:cubicBezTo>
                      <a:cubicBezTo>
                        <a:pt x="194" y="78"/>
                        <a:pt x="194" y="78"/>
                        <a:pt x="194" y="78"/>
                      </a:cubicBezTo>
                      <a:cubicBezTo>
                        <a:pt x="194" y="78"/>
                        <a:pt x="195" y="78"/>
                        <a:pt x="195" y="78"/>
                      </a:cubicBezTo>
                      <a:cubicBezTo>
                        <a:pt x="195" y="78"/>
                        <a:pt x="195" y="78"/>
                        <a:pt x="195" y="78"/>
                      </a:cubicBezTo>
                      <a:cubicBezTo>
                        <a:pt x="195" y="78"/>
                        <a:pt x="196" y="78"/>
                        <a:pt x="196" y="78"/>
                      </a:cubicBezTo>
                      <a:cubicBezTo>
                        <a:pt x="196" y="77"/>
                        <a:pt x="196" y="77"/>
                        <a:pt x="196" y="77"/>
                      </a:cubicBezTo>
                      <a:cubicBezTo>
                        <a:pt x="196" y="77"/>
                        <a:pt x="196" y="77"/>
                        <a:pt x="196" y="77"/>
                      </a:cubicBezTo>
                      <a:cubicBezTo>
                        <a:pt x="196" y="77"/>
                        <a:pt x="196" y="77"/>
                        <a:pt x="196" y="77"/>
                      </a:cubicBezTo>
                      <a:cubicBezTo>
                        <a:pt x="196" y="77"/>
                        <a:pt x="196" y="77"/>
                        <a:pt x="196" y="77"/>
                      </a:cubicBezTo>
                      <a:cubicBezTo>
                        <a:pt x="196" y="77"/>
                        <a:pt x="196" y="77"/>
                        <a:pt x="196" y="77"/>
                      </a:cubicBezTo>
                      <a:cubicBezTo>
                        <a:pt x="196" y="77"/>
                        <a:pt x="196" y="77"/>
                        <a:pt x="196" y="77"/>
                      </a:cubicBezTo>
                      <a:cubicBezTo>
                        <a:pt x="196" y="77"/>
                        <a:pt x="196" y="77"/>
                        <a:pt x="196" y="77"/>
                      </a:cubicBezTo>
                      <a:cubicBezTo>
                        <a:pt x="196" y="77"/>
                        <a:pt x="196" y="77"/>
                        <a:pt x="197" y="77"/>
                      </a:cubicBezTo>
                      <a:cubicBezTo>
                        <a:pt x="197" y="77"/>
                        <a:pt x="197" y="76"/>
                        <a:pt x="197" y="76"/>
                      </a:cubicBezTo>
                      <a:cubicBezTo>
                        <a:pt x="197" y="76"/>
                        <a:pt x="197" y="76"/>
                        <a:pt x="197" y="76"/>
                      </a:cubicBezTo>
                      <a:cubicBezTo>
                        <a:pt x="197" y="76"/>
                        <a:pt x="197" y="76"/>
                        <a:pt x="197" y="76"/>
                      </a:cubicBezTo>
                      <a:cubicBezTo>
                        <a:pt x="197" y="76"/>
                        <a:pt x="197" y="76"/>
                        <a:pt x="197" y="76"/>
                      </a:cubicBezTo>
                      <a:cubicBezTo>
                        <a:pt x="197" y="76"/>
                        <a:pt x="197" y="76"/>
                        <a:pt x="197" y="76"/>
                      </a:cubicBezTo>
                      <a:cubicBezTo>
                        <a:pt x="197" y="76"/>
                        <a:pt x="197" y="76"/>
                        <a:pt x="197" y="76"/>
                      </a:cubicBezTo>
                      <a:cubicBezTo>
                        <a:pt x="198" y="76"/>
                        <a:pt x="198" y="76"/>
                        <a:pt x="198" y="76"/>
                      </a:cubicBezTo>
                      <a:cubicBezTo>
                        <a:pt x="198" y="76"/>
                        <a:pt x="198" y="76"/>
                        <a:pt x="198" y="76"/>
                      </a:cubicBezTo>
                      <a:cubicBezTo>
                        <a:pt x="198" y="76"/>
                        <a:pt x="198" y="76"/>
                        <a:pt x="198" y="76"/>
                      </a:cubicBezTo>
                      <a:cubicBezTo>
                        <a:pt x="198" y="76"/>
                        <a:pt x="198" y="76"/>
                        <a:pt x="198" y="76"/>
                      </a:cubicBezTo>
                      <a:cubicBezTo>
                        <a:pt x="198" y="76"/>
                        <a:pt x="198" y="76"/>
                        <a:pt x="198" y="76"/>
                      </a:cubicBezTo>
                      <a:cubicBezTo>
                        <a:pt x="198" y="76"/>
                        <a:pt x="198" y="76"/>
                        <a:pt x="198" y="76"/>
                      </a:cubicBezTo>
                      <a:cubicBezTo>
                        <a:pt x="198" y="76"/>
                        <a:pt x="198" y="76"/>
                        <a:pt x="198" y="76"/>
                      </a:cubicBezTo>
                      <a:cubicBezTo>
                        <a:pt x="198" y="76"/>
                        <a:pt x="198" y="76"/>
                        <a:pt x="198" y="76"/>
                      </a:cubicBezTo>
                      <a:cubicBezTo>
                        <a:pt x="198" y="76"/>
                        <a:pt x="198" y="76"/>
                        <a:pt x="198" y="76"/>
                      </a:cubicBezTo>
                      <a:cubicBezTo>
                        <a:pt x="198" y="76"/>
                        <a:pt x="198" y="76"/>
                        <a:pt x="199" y="76"/>
                      </a:cubicBezTo>
                      <a:cubicBezTo>
                        <a:pt x="199" y="76"/>
                        <a:pt x="199" y="76"/>
                        <a:pt x="199" y="76"/>
                      </a:cubicBezTo>
                      <a:cubicBezTo>
                        <a:pt x="199" y="76"/>
                        <a:pt x="199" y="76"/>
                        <a:pt x="199" y="76"/>
                      </a:cubicBezTo>
                      <a:cubicBezTo>
                        <a:pt x="199" y="76"/>
                        <a:pt x="199" y="76"/>
                        <a:pt x="199" y="76"/>
                      </a:cubicBezTo>
                      <a:cubicBezTo>
                        <a:pt x="199" y="76"/>
                        <a:pt x="199" y="77"/>
                        <a:pt x="199" y="77"/>
                      </a:cubicBezTo>
                      <a:cubicBezTo>
                        <a:pt x="199" y="77"/>
                        <a:pt x="199" y="76"/>
                        <a:pt x="199" y="76"/>
                      </a:cubicBezTo>
                      <a:cubicBezTo>
                        <a:pt x="199" y="76"/>
                        <a:pt x="199" y="76"/>
                        <a:pt x="199" y="77"/>
                      </a:cubicBezTo>
                      <a:cubicBezTo>
                        <a:pt x="199" y="77"/>
                        <a:pt x="199" y="77"/>
                        <a:pt x="199" y="77"/>
                      </a:cubicBezTo>
                      <a:cubicBezTo>
                        <a:pt x="199" y="77"/>
                        <a:pt x="200" y="77"/>
                        <a:pt x="200" y="77"/>
                      </a:cubicBezTo>
                      <a:cubicBezTo>
                        <a:pt x="200" y="77"/>
                        <a:pt x="200" y="77"/>
                        <a:pt x="200" y="77"/>
                      </a:cubicBezTo>
                      <a:cubicBezTo>
                        <a:pt x="200" y="77"/>
                        <a:pt x="200" y="77"/>
                        <a:pt x="200" y="77"/>
                      </a:cubicBezTo>
                      <a:cubicBezTo>
                        <a:pt x="200" y="77"/>
                        <a:pt x="200" y="77"/>
                        <a:pt x="200" y="77"/>
                      </a:cubicBezTo>
                      <a:cubicBezTo>
                        <a:pt x="200" y="77"/>
                        <a:pt x="199" y="78"/>
                        <a:pt x="200" y="78"/>
                      </a:cubicBezTo>
                      <a:cubicBezTo>
                        <a:pt x="200" y="78"/>
                        <a:pt x="200" y="78"/>
                        <a:pt x="200" y="78"/>
                      </a:cubicBezTo>
                      <a:cubicBezTo>
                        <a:pt x="200" y="78"/>
                        <a:pt x="200" y="78"/>
                        <a:pt x="200" y="78"/>
                      </a:cubicBezTo>
                      <a:cubicBezTo>
                        <a:pt x="200" y="78"/>
                        <a:pt x="200" y="78"/>
                        <a:pt x="200" y="78"/>
                      </a:cubicBezTo>
                      <a:cubicBezTo>
                        <a:pt x="200" y="78"/>
                        <a:pt x="200" y="78"/>
                        <a:pt x="200" y="78"/>
                      </a:cubicBezTo>
                      <a:cubicBezTo>
                        <a:pt x="200" y="79"/>
                        <a:pt x="200" y="79"/>
                        <a:pt x="200" y="79"/>
                      </a:cubicBezTo>
                      <a:cubicBezTo>
                        <a:pt x="200" y="79"/>
                        <a:pt x="200" y="79"/>
                        <a:pt x="200" y="79"/>
                      </a:cubicBezTo>
                      <a:cubicBezTo>
                        <a:pt x="200" y="79"/>
                        <a:pt x="200" y="79"/>
                        <a:pt x="200" y="79"/>
                      </a:cubicBezTo>
                      <a:cubicBezTo>
                        <a:pt x="199" y="79"/>
                        <a:pt x="199" y="79"/>
                        <a:pt x="199" y="79"/>
                      </a:cubicBezTo>
                      <a:cubicBezTo>
                        <a:pt x="200" y="80"/>
                        <a:pt x="200" y="80"/>
                        <a:pt x="200" y="80"/>
                      </a:cubicBezTo>
                      <a:cubicBezTo>
                        <a:pt x="200" y="80"/>
                        <a:pt x="200" y="80"/>
                        <a:pt x="200" y="80"/>
                      </a:cubicBezTo>
                      <a:cubicBezTo>
                        <a:pt x="200" y="80"/>
                        <a:pt x="200" y="80"/>
                        <a:pt x="200" y="80"/>
                      </a:cubicBezTo>
                      <a:cubicBezTo>
                        <a:pt x="200" y="80"/>
                        <a:pt x="200" y="80"/>
                        <a:pt x="200" y="80"/>
                      </a:cubicBezTo>
                      <a:cubicBezTo>
                        <a:pt x="200" y="80"/>
                        <a:pt x="200" y="80"/>
                        <a:pt x="200" y="80"/>
                      </a:cubicBezTo>
                      <a:cubicBezTo>
                        <a:pt x="200" y="80"/>
                        <a:pt x="201" y="80"/>
                        <a:pt x="201" y="80"/>
                      </a:cubicBezTo>
                      <a:cubicBezTo>
                        <a:pt x="201" y="80"/>
                        <a:pt x="201" y="80"/>
                        <a:pt x="201" y="80"/>
                      </a:cubicBezTo>
                      <a:cubicBezTo>
                        <a:pt x="201" y="80"/>
                        <a:pt x="201" y="80"/>
                        <a:pt x="201" y="80"/>
                      </a:cubicBezTo>
                      <a:cubicBezTo>
                        <a:pt x="201" y="80"/>
                        <a:pt x="201" y="80"/>
                        <a:pt x="201" y="80"/>
                      </a:cubicBezTo>
                      <a:cubicBezTo>
                        <a:pt x="201" y="80"/>
                        <a:pt x="201" y="80"/>
                        <a:pt x="201" y="80"/>
                      </a:cubicBezTo>
                      <a:cubicBezTo>
                        <a:pt x="201" y="80"/>
                        <a:pt x="201" y="80"/>
                        <a:pt x="201" y="80"/>
                      </a:cubicBezTo>
                      <a:cubicBezTo>
                        <a:pt x="201" y="80"/>
                        <a:pt x="201" y="80"/>
                        <a:pt x="201" y="80"/>
                      </a:cubicBezTo>
                      <a:cubicBezTo>
                        <a:pt x="201" y="80"/>
                        <a:pt x="202" y="80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202" y="80"/>
                        <a:pt x="203" y="80"/>
                        <a:pt x="203" y="80"/>
                      </a:cubicBezTo>
                      <a:cubicBezTo>
                        <a:pt x="203" y="81"/>
                        <a:pt x="203" y="81"/>
                        <a:pt x="203" y="81"/>
                      </a:cubicBezTo>
                      <a:cubicBezTo>
                        <a:pt x="203" y="81"/>
                        <a:pt x="203" y="81"/>
                        <a:pt x="203" y="81"/>
                      </a:cubicBezTo>
                      <a:cubicBezTo>
                        <a:pt x="203" y="81"/>
                        <a:pt x="203" y="81"/>
                        <a:pt x="203" y="81"/>
                      </a:cubicBezTo>
                      <a:cubicBezTo>
                        <a:pt x="203" y="81"/>
                        <a:pt x="203" y="81"/>
                        <a:pt x="203" y="81"/>
                      </a:cubicBezTo>
                      <a:cubicBezTo>
                        <a:pt x="203" y="81"/>
                        <a:pt x="203" y="81"/>
                        <a:pt x="203" y="81"/>
                      </a:cubicBezTo>
                      <a:cubicBezTo>
                        <a:pt x="203" y="81"/>
                        <a:pt x="203" y="81"/>
                        <a:pt x="203" y="81"/>
                      </a:cubicBezTo>
                      <a:cubicBezTo>
                        <a:pt x="203" y="81"/>
                        <a:pt x="203" y="81"/>
                        <a:pt x="203" y="81"/>
                      </a:cubicBezTo>
                      <a:cubicBezTo>
                        <a:pt x="203" y="81"/>
                        <a:pt x="203" y="82"/>
                        <a:pt x="203" y="82"/>
                      </a:cubicBezTo>
                      <a:cubicBezTo>
                        <a:pt x="203" y="82"/>
                        <a:pt x="203" y="82"/>
                        <a:pt x="203" y="82"/>
                      </a:cubicBezTo>
                      <a:cubicBezTo>
                        <a:pt x="203" y="82"/>
                        <a:pt x="203" y="82"/>
                        <a:pt x="203" y="82"/>
                      </a:cubicBezTo>
                      <a:cubicBezTo>
                        <a:pt x="203" y="82"/>
                        <a:pt x="203" y="82"/>
                        <a:pt x="203" y="82"/>
                      </a:cubicBezTo>
                      <a:cubicBezTo>
                        <a:pt x="203" y="82"/>
                        <a:pt x="203" y="82"/>
                        <a:pt x="203" y="82"/>
                      </a:cubicBezTo>
                      <a:cubicBezTo>
                        <a:pt x="203" y="82"/>
                        <a:pt x="203" y="82"/>
                        <a:pt x="203" y="83"/>
                      </a:cubicBezTo>
                      <a:cubicBezTo>
                        <a:pt x="203" y="83"/>
                        <a:pt x="204" y="83"/>
                        <a:pt x="204" y="83"/>
                      </a:cubicBezTo>
                      <a:cubicBezTo>
                        <a:pt x="204" y="83"/>
                        <a:pt x="204" y="83"/>
                        <a:pt x="204" y="83"/>
                      </a:cubicBezTo>
                      <a:cubicBezTo>
                        <a:pt x="204" y="84"/>
                        <a:pt x="204" y="84"/>
                        <a:pt x="204" y="84"/>
                      </a:cubicBezTo>
                      <a:cubicBezTo>
                        <a:pt x="204" y="84"/>
                        <a:pt x="204" y="84"/>
                        <a:pt x="204" y="84"/>
                      </a:cubicBezTo>
                      <a:cubicBezTo>
                        <a:pt x="204" y="84"/>
                        <a:pt x="204" y="84"/>
                        <a:pt x="204" y="84"/>
                      </a:cubicBezTo>
                      <a:cubicBezTo>
                        <a:pt x="204" y="84"/>
                        <a:pt x="204" y="85"/>
                        <a:pt x="204" y="85"/>
                      </a:cubicBezTo>
                      <a:cubicBezTo>
                        <a:pt x="204" y="85"/>
                        <a:pt x="204" y="85"/>
                        <a:pt x="204" y="85"/>
                      </a:cubicBezTo>
                      <a:cubicBezTo>
                        <a:pt x="204" y="85"/>
                        <a:pt x="204" y="85"/>
                        <a:pt x="204" y="85"/>
                      </a:cubicBezTo>
                      <a:cubicBezTo>
                        <a:pt x="204" y="85"/>
                        <a:pt x="204" y="85"/>
                        <a:pt x="204" y="85"/>
                      </a:cubicBezTo>
                      <a:cubicBezTo>
                        <a:pt x="204" y="86"/>
                        <a:pt x="204" y="86"/>
                        <a:pt x="205" y="86"/>
                      </a:cubicBezTo>
                      <a:cubicBezTo>
                        <a:pt x="205" y="86"/>
                        <a:pt x="205" y="86"/>
                        <a:pt x="205" y="86"/>
                      </a:cubicBezTo>
                      <a:cubicBezTo>
                        <a:pt x="204" y="86"/>
                        <a:pt x="204" y="86"/>
                        <a:pt x="204" y="86"/>
                      </a:cubicBezTo>
                      <a:cubicBezTo>
                        <a:pt x="204" y="86"/>
                        <a:pt x="205" y="86"/>
                        <a:pt x="205" y="86"/>
                      </a:cubicBezTo>
                      <a:cubicBezTo>
                        <a:pt x="205" y="86"/>
                        <a:pt x="205" y="86"/>
                        <a:pt x="205" y="86"/>
                      </a:cubicBezTo>
                      <a:cubicBezTo>
                        <a:pt x="205" y="86"/>
                        <a:pt x="205" y="87"/>
                        <a:pt x="205" y="87"/>
                      </a:cubicBezTo>
                      <a:cubicBezTo>
                        <a:pt x="205" y="87"/>
                        <a:pt x="205" y="87"/>
                        <a:pt x="205" y="87"/>
                      </a:cubicBezTo>
                      <a:cubicBezTo>
                        <a:pt x="205" y="87"/>
                        <a:pt x="205" y="86"/>
                        <a:pt x="205" y="86"/>
                      </a:cubicBezTo>
                      <a:cubicBezTo>
                        <a:pt x="205" y="86"/>
                        <a:pt x="205" y="86"/>
                        <a:pt x="205" y="86"/>
                      </a:cubicBezTo>
                      <a:cubicBezTo>
                        <a:pt x="205" y="86"/>
                        <a:pt x="205" y="86"/>
                        <a:pt x="205" y="86"/>
                      </a:cubicBezTo>
                      <a:cubicBezTo>
                        <a:pt x="206" y="86"/>
                        <a:pt x="206" y="86"/>
                        <a:pt x="206" y="86"/>
                      </a:cubicBezTo>
                      <a:cubicBezTo>
                        <a:pt x="206" y="86"/>
                        <a:pt x="206" y="86"/>
                        <a:pt x="206" y="86"/>
                      </a:cubicBezTo>
                      <a:cubicBezTo>
                        <a:pt x="206" y="86"/>
                        <a:pt x="206" y="86"/>
                        <a:pt x="206" y="86"/>
                      </a:cubicBezTo>
                      <a:cubicBezTo>
                        <a:pt x="206" y="86"/>
                        <a:pt x="206" y="86"/>
                        <a:pt x="206" y="86"/>
                      </a:cubicBezTo>
                      <a:cubicBezTo>
                        <a:pt x="206" y="86"/>
                        <a:pt x="206" y="86"/>
                        <a:pt x="206" y="86"/>
                      </a:cubicBezTo>
                      <a:cubicBezTo>
                        <a:pt x="206" y="86"/>
                        <a:pt x="206" y="86"/>
                        <a:pt x="206" y="86"/>
                      </a:cubicBezTo>
                      <a:cubicBezTo>
                        <a:pt x="206" y="86"/>
                        <a:pt x="206" y="86"/>
                        <a:pt x="206" y="86"/>
                      </a:cubicBezTo>
                      <a:cubicBezTo>
                        <a:pt x="206" y="86"/>
                        <a:pt x="206" y="85"/>
                        <a:pt x="206" y="85"/>
                      </a:cubicBezTo>
                      <a:cubicBezTo>
                        <a:pt x="206" y="85"/>
                        <a:pt x="206" y="85"/>
                        <a:pt x="206" y="85"/>
                      </a:cubicBezTo>
                      <a:cubicBezTo>
                        <a:pt x="207" y="85"/>
                        <a:pt x="207" y="85"/>
                        <a:pt x="207" y="85"/>
                      </a:cubicBezTo>
                      <a:cubicBezTo>
                        <a:pt x="207" y="85"/>
                        <a:pt x="207" y="85"/>
                        <a:pt x="207" y="85"/>
                      </a:cubicBezTo>
                      <a:cubicBezTo>
                        <a:pt x="207" y="85"/>
                        <a:pt x="207" y="85"/>
                        <a:pt x="207" y="85"/>
                      </a:cubicBezTo>
                      <a:cubicBezTo>
                        <a:pt x="207" y="85"/>
                        <a:pt x="207" y="86"/>
                        <a:pt x="207" y="86"/>
                      </a:cubicBezTo>
                      <a:cubicBezTo>
                        <a:pt x="207" y="86"/>
                        <a:pt x="207" y="86"/>
                        <a:pt x="207" y="86"/>
                      </a:cubicBezTo>
                      <a:cubicBezTo>
                        <a:pt x="207" y="86"/>
                        <a:pt x="207" y="85"/>
                        <a:pt x="207" y="85"/>
                      </a:cubicBezTo>
                      <a:cubicBezTo>
                        <a:pt x="207" y="85"/>
                        <a:pt x="207" y="85"/>
                        <a:pt x="207" y="85"/>
                      </a:cubicBezTo>
                      <a:cubicBezTo>
                        <a:pt x="207" y="85"/>
                        <a:pt x="207" y="85"/>
                        <a:pt x="207" y="85"/>
                      </a:cubicBezTo>
                      <a:cubicBezTo>
                        <a:pt x="208" y="85"/>
                        <a:pt x="208" y="85"/>
                        <a:pt x="208" y="85"/>
                      </a:cubicBezTo>
                      <a:cubicBezTo>
                        <a:pt x="208" y="85"/>
                        <a:pt x="208" y="85"/>
                        <a:pt x="208" y="85"/>
                      </a:cubicBezTo>
                      <a:cubicBezTo>
                        <a:pt x="208" y="85"/>
                        <a:pt x="208" y="85"/>
                        <a:pt x="208" y="85"/>
                      </a:cubicBezTo>
                      <a:cubicBezTo>
                        <a:pt x="208" y="85"/>
                        <a:pt x="208" y="85"/>
                        <a:pt x="208" y="85"/>
                      </a:cubicBezTo>
                      <a:cubicBezTo>
                        <a:pt x="208" y="85"/>
                        <a:pt x="208" y="85"/>
                        <a:pt x="208" y="85"/>
                      </a:cubicBezTo>
                      <a:cubicBezTo>
                        <a:pt x="208" y="85"/>
                        <a:pt x="208" y="85"/>
                        <a:pt x="208" y="85"/>
                      </a:cubicBezTo>
                      <a:cubicBezTo>
                        <a:pt x="208" y="85"/>
                        <a:pt x="208" y="84"/>
                        <a:pt x="208" y="84"/>
                      </a:cubicBezTo>
                      <a:cubicBezTo>
                        <a:pt x="208" y="84"/>
                        <a:pt x="208" y="84"/>
                        <a:pt x="208" y="84"/>
                      </a:cubicBezTo>
                      <a:cubicBezTo>
                        <a:pt x="208" y="84"/>
                        <a:pt x="208" y="83"/>
                        <a:pt x="208" y="83"/>
                      </a:cubicBezTo>
                      <a:cubicBezTo>
                        <a:pt x="208" y="83"/>
                        <a:pt x="208" y="83"/>
                        <a:pt x="208" y="83"/>
                      </a:cubicBezTo>
                      <a:cubicBezTo>
                        <a:pt x="208" y="83"/>
                        <a:pt x="208" y="83"/>
                        <a:pt x="208" y="83"/>
                      </a:cubicBezTo>
                      <a:cubicBezTo>
                        <a:pt x="208" y="83"/>
                        <a:pt x="207" y="82"/>
                        <a:pt x="207" y="82"/>
                      </a:cubicBezTo>
                      <a:cubicBezTo>
                        <a:pt x="207" y="82"/>
                        <a:pt x="207" y="82"/>
                        <a:pt x="207" y="82"/>
                      </a:cubicBezTo>
                      <a:cubicBezTo>
                        <a:pt x="207" y="82"/>
                        <a:pt x="207" y="82"/>
                        <a:pt x="207" y="82"/>
                      </a:cubicBezTo>
                      <a:cubicBezTo>
                        <a:pt x="207" y="82"/>
                        <a:pt x="207" y="82"/>
                        <a:pt x="207" y="82"/>
                      </a:cubicBezTo>
                      <a:cubicBezTo>
                        <a:pt x="207" y="82"/>
                        <a:pt x="207" y="82"/>
                        <a:pt x="207" y="81"/>
                      </a:cubicBezTo>
                      <a:cubicBezTo>
                        <a:pt x="207" y="81"/>
                        <a:pt x="207" y="80"/>
                        <a:pt x="207" y="80"/>
                      </a:cubicBezTo>
                      <a:cubicBezTo>
                        <a:pt x="207" y="80"/>
                        <a:pt x="207" y="80"/>
                        <a:pt x="207" y="80"/>
                      </a:cubicBezTo>
                      <a:cubicBezTo>
                        <a:pt x="206" y="80"/>
                        <a:pt x="206" y="80"/>
                        <a:pt x="206" y="80"/>
                      </a:cubicBezTo>
                      <a:cubicBezTo>
                        <a:pt x="206" y="80"/>
                        <a:pt x="206" y="80"/>
                        <a:pt x="206" y="80"/>
                      </a:cubicBezTo>
                      <a:cubicBezTo>
                        <a:pt x="206" y="80"/>
                        <a:pt x="206" y="80"/>
                        <a:pt x="206" y="80"/>
                      </a:cubicBezTo>
                      <a:cubicBezTo>
                        <a:pt x="206" y="79"/>
                        <a:pt x="206" y="79"/>
                        <a:pt x="206" y="79"/>
                      </a:cubicBezTo>
                      <a:cubicBezTo>
                        <a:pt x="206" y="79"/>
                        <a:pt x="205" y="79"/>
                        <a:pt x="205" y="78"/>
                      </a:cubicBezTo>
                      <a:cubicBezTo>
                        <a:pt x="205" y="78"/>
                        <a:pt x="205" y="78"/>
                        <a:pt x="205" y="78"/>
                      </a:cubicBezTo>
                      <a:cubicBezTo>
                        <a:pt x="205" y="78"/>
                        <a:pt x="205" y="78"/>
                        <a:pt x="205" y="78"/>
                      </a:cubicBezTo>
                      <a:cubicBezTo>
                        <a:pt x="204" y="78"/>
                        <a:pt x="204" y="78"/>
                        <a:pt x="204" y="78"/>
                      </a:cubicBezTo>
                      <a:cubicBezTo>
                        <a:pt x="204" y="78"/>
                        <a:pt x="204" y="78"/>
                        <a:pt x="204" y="78"/>
                      </a:cubicBezTo>
                      <a:cubicBezTo>
                        <a:pt x="204" y="78"/>
                        <a:pt x="204" y="78"/>
                        <a:pt x="204" y="78"/>
                      </a:cubicBezTo>
                      <a:cubicBezTo>
                        <a:pt x="204" y="77"/>
                        <a:pt x="204" y="77"/>
                        <a:pt x="204" y="77"/>
                      </a:cubicBezTo>
                      <a:cubicBezTo>
                        <a:pt x="203" y="77"/>
                        <a:pt x="203" y="77"/>
                        <a:pt x="203" y="77"/>
                      </a:cubicBezTo>
                      <a:cubicBezTo>
                        <a:pt x="203" y="76"/>
                        <a:pt x="203" y="76"/>
                        <a:pt x="203" y="76"/>
                      </a:cubicBezTo>
                      <a:cubicBezTo>
                        <a:pt x="203" y="76"/>
                        <a:pt x="203" y="76"/>
                        <a:pt x="203" y="76"/>
                      </a:cubicBezTo>
                      <a:cubicBezTo>
                        <a:pt x="203" y="76"/>
                        <a:pt x="203" y="76"/>
                        <a:pt x="203" y="76"/>
                      </a:cubicBezTo>
                      <a:cubicBezTo>
                        <a:pt x="203" y="75"/>
                        <a:pt x="203" y="75"/>
                        <a:pt x="203" y="75"/>
                      </a:cubicBezTo>
                      <a:cubicBezTo>
                        <a:pt x="203" y="75"/>
                        <a:pt x="203" y="75"/>
                        <a:pt x="203" y="75"/>
                      </a:cubicBezTo>
                      <a:cubicBezTo>
                        <a:pt x="203" y="75"/>
                        <a:pt x="203" y="75"/>
                        <a:pt x="203" y="75"/>
                      </a:cubicBezTo>
                      <a:cubicBezTo>
                        <a:pt x="203" y="75"/>
                        <a:pt x="203" y="75"/>
                        <a:pt x="203" y="75"/>
                      </a:cubicBezTo>
                      <a:cubicBezTo>
                        <a:pt x="203" y="75"/>
                        <a:pt x="203" y="75"/>
                        <a:pt x="203" y="75"/>
                      </a:cubicBezTo>
                      <a:cubicBezTo>
                        <a:pt x="203" y="75"/>
                        <a:pt x="203" y="75"/>
                        <a:pt x="203" y="75"/>
                      </a:cubicBezTo>
                      <a:cubicBezTo>
                        <a:pt x="203" y="75"/>
                        <a:pt x="203" y="75"/>
                        <a:pt x="203" y="75"/>
                      </a:cubicBezTo>
                      <a:cubicBezTo>
                        <a:pt x="203" y="75"/>
                        <a:pt x="203" y="75"/>
                        <a:pt x="203" y="75"/>
                      </a:cubicBezTo>
                      <a:cubicBezTo>
                        <a:pt x="204" y="75"/>
                        <a:pt x="204" y="75"/>
                        <a:pt x="204" y="75"/>
                      </a:cubicBezTo>
                      <a:cubicBezTo>
                        <a:pt x="204" y="75"/>
                        <a:pt x="204" y="74"/>
                        <a:pt x="204" y="74"/>
                      </a:cubicBezTo>
                      <a:cubicBezTo>
                        <a:pt x="204" y="74"/>
                        <a:pt x="204" y="74"/>
                        <a:pt x="204" y="74"/>
                      </a:cubicBezTo>
                      <a:cubicBezTo>
                        <a:pt x="204" y="74"/>
                        <a:pt x="204" y="74"/>
                        <a:pt x="204" y="74"/>
                      </a:cubicBezTo>
                      <a:cubicBezTo>
                        <a:pt x="204" y="74"/>
                        <a:pt x="204" y="73"/>
                        <a:pt x="204" y="73"/>
                      </a:cubicBezTo>
                      <a:cubicBezTo>
                        <a:pt x="204" y="73"/>
                        <a:pt x="204" y="73"/>
                        <a:pt x="204" y="73"/>
                      </a:cubicBezTo>
                      <a:cubicBezTo>
                        <a:pt x="205" y="73"/>
                        <a:pt x="204" y="72"/>
                        <a:pt x="204" y="72"/>
                      </a:cubicBezTo>
                      <a:cubicBezTo>
                        <a:pt x="204" y="71"/>
                        <a:pt x="204" y="71"/>
                        <a:pt x="204" y="71"/>
                      </a:cubicBezTo>
                      <a:cubicBezTo>
                        <a:pt x="204" y="71"/>
                        <a:pt x="204" y="71"/>
                        <a:pt x="204" y="71"/>
                      </a:cubicBezTo>
                      <a:cubicBezTo>
                        <a:pt x="204" y="71"/>
                        <a:pt x="204" y="71"/>
                        <a:pt x="204" y="70"/>
                      </a:cubicBezTo>
                      <a:cubicBezTo>
                        <a:pt x="204" y="70"/>
                        <a:pt x="204" y="70"/>
                        <a:pt x="204" y="70"/>
                      </a:cubicBezTo>
                      <a:cubicBezTo>
                        <a:pt x="204" y="70"/>
                        <a:pt x="204" y="70"/>
                        <a:pt x="204" y="70"/>
                      </a:cubicBezTo>
                      <a:cubicBezTo>
                        <a:pt x="204" y="70"/>
                        <a:pt x="204" y="70"/>
                        <a:pt x="204" y="70"/>
                      </a:cubicBezTo>
                      <a:cubicBezTo>
                        <a:pt x="204" y="70"/>
                        <a:pt x="204" y="70"/>
                        <a:pt x="204" y="70"/>
                      </a:cubicBezTo>
                      <a:cubicBezTo>
                        <a:pt x="204" y="70"/>
                        <a:pt x="205" y="70"/>
                        <a:pt x="205" y="70"/>
                      </a:cubicBezTo>
                      <a:cubicBezTo>
                        <a:pt x="205" y="70"/>
                        <a:pt x="205" y="70"/>
                        <a:pt x="205" y="70"/>
                      </a:cubicBezTo>
                      <a:cubicBezTo>
                        <a:pt x="205" y="70"/>
                        <a:pt x="205" y="70"/>
                        <a:pt x="205" y="70"/>
                      </a:cubicBezTo>
                      <a:cubicBezTo>
                        <a:pt x="205" y="70"/>
                        <a:pt x="205" y="70"/>
                        <a:pt x="204" y="70"/>
                      </a:cubicBezTo>
                      <a:cubicBezTo>
                        <a:pt x="205" y="70"/>
                        <a:pt x="205" y="70"/>
                        <a:pt x="205" y="70"/>
                      </a:cubicBezTo>
                      <a:cubicBezTo>
                        <a:pt x="205" y="70"/>
                        <a:pt x="205" y="70"/>
                        <a:pt x="205" y="70"/>
                      </a:cubicBezTo>
                      <a:cubicBezTo>
                        <a:pt x="205" y="69"/>
                        <a:pt x="205" y="69"/>
                        <a:pt x="205" y="69"/>
                      </a:cubicBezTo>
                      <a:cubicBezTo>
                        <a:pt x="205" y="69"/>
                        <a:pt x="205" y="69"/>
                        <a:pt x="205" y="69"/>
                      </a:cubicBezTo>
                      <a:cubicBezTo>
                        <a:pt x="205" y="69"/>
                        <a:pt x="205" y="68"/>
                        <a:pt x="205" y="68"/>
                      </a:cubicBezTo>
                      <a:cubicBezTo>
                        <a:pt x="205" y="68"/>
                        <a:pt x="205" y="68"/>
                        <a:pt x="205" y="68"/>
                      </a:cubicBezTo>
                      <a:cubicBezTo>
                        <a:pt x="205" y="68"/>
                        <a:pt x="205" y="68"/>
                        <a:pt x="205" y="68"/>
                      </a:cubicBezTo>
                      <a:cubicBezTo>
                        <a:pt x="205" y="68"/>
                        <a:pt x="205" y="68"/>
                        <a:pt x="205" y="68"/>
                      </a:cubicBezTo>
                      <a:cubicBezTo>
                        <a:pt x="206" y="68"/>
                        <a:pt x="206" y="68"/>
                        <a:pt x="206" y="68"/>
                      </a:cubicBezTo>
                      <a:cubicBezTo>
                        <a:pt x="206" y="68"/>
                        <a:pt x="206" y="69"/>
                        <a:pt x="206" y="69"/>
                      </a:cubicBezTo>
                      <a:cubicBezTo>
                        <a:pt x="206" y="69"/>
                        <a:pt x="206" y="69"/>
                        <a:pt x="206" y="69"/>
                      </a:cubicBezTo>
                      <a:cubicBezTo>
                        <a:pt x="206" y="69"/>
                        <a:pt x="206" y="69"/>
                        <a:pt x="206" y="69"/>
                      </a:cubicBezTo>
                      <a:cubicBezTo>
                        <a:pt x="206" y="69"/>
                        <a:pt x="206" y="69"/>
                        <a:pt x="206" y="69"/>
                      </a:cubicBezTo>
                      <a:cubicBezTo>
                        <a:pt x="206" y="69"/>
                        <a:pt x="206" y="69"/>
                        <a:pt x="206" y="69"/>
                      </a:cubicBezTo>
                      <a:cubicBezTo>
                        <a:pt x="206" y="69"/>
                        <a:pt x="207" y="69"/>
                        <a:pt x="207" y="69"/>
                      </a:cubicBezTo>
                      <a:cubicBezTo>
                        <a:pt x="207" y="69"/>
                        <a:pt x="207" y="69"/>
                        <a:pt x="207" y="69"/>
                      </a:cubicBezTo>
                      <a:cubicBezTo>
                        <a:pt x="207" y="69"/>
                        <a:pt x="207" y="69"/>
                        <a:pt x="207" y="69"/>
                      </a:cubicBezTo>
                      <a:cubicBezTo>
                        <a:pt x="207" y="69"/>
                        <a:pt x="207" y="69"/>
                        <a:pt x="207" y="69"/>
                      </a:cubicBezTo>
                      <a:cubicBezTo>
                        <a:pt x="207" y="69"/>
                        <a:pt x="207" y="69"/>
                        <a:pt x="207" y="69"/>
                      </a:cubicBezTo>
                      <a:cubicBezTo>
                        <a:pt x="207" y="69"/>
                        <a:pt x="207" y="69"/>
                        <a:pt x="207" y="69"/>
                      </a:cubicBezTo>
                      <a:cubicBezTo>
                        <a:pt x="207" y="69"/>
                        <a:pt x="207" y="69"/>
                        <a:pt x="208" y="69"/>
                      </a:cubicBezTo>
                      <a:cubicBezTo>
                        <a:pt x="208" y="69"/>
                        <a:pt x="208" y="68"/>
                        <a:pt x="209" y="68"/>
                      </a:cubicBezTo>
                      <a:cubicBezTo>
                        <a:pt x="209" y="68"/>
                        <a:pt x="209" y="68"/>
                        <a:pt x="209" y="68"/>
                      </a:cubicBezTo>
                      <a:cubicBezTo>
                        <a:pt x="209" y="68"/>
                        <a:pt x="209" y="68"/>
                        <a:pt x="209" y="67"/>
                      </a:cubicBezTo>
                      <a:cubicBezTo>
                        <a:pt x="209" y="67"/>
                        <a:pt x="209" y="67"/>
                        <a:pt x="209" y="67"/>
                      </a:cubicBezTo>
                      <a:cubicBezTo>
                        <a:pt x="209" y="67"/>
                        <a:pt x="209" y="67"/>
                        <a:pt x="209" y="67"/>
                      </a:cubicBezTo>
                      <a:cubicBezTo>
                        <a:pt x="210" y="66"/>
                        <a:pt x="210" y="66"/>
                        <a:pt x="209" y="66"/>
                      </a:cubicBezTo>
                      <a:cubicBezTo>
                        <a:pt x="209" y="66"/>
                        <a:pt x="209" y="66"/>
                        <a:pt x="209" y="65"/>
                      </a:cubicBezTo>
                      <a:cubicBezTo>
                        <a:pt x="209" y="65"/>
                        <a:pt x="209" y="65"/>
                        <a:pt x="209" y="65"/>
                      </a:cubicBezTo>
                      <a:cubicBezTo>
                        <a:pt x="209" y="65"/>
                        <a:pt x="209" y="65"/>
                        <a:pt x="209" y="65"/>
                      </a:cubicBezTo>
                      <a:cubicBezTo>
                        <a:pt x="209" y="65"/>
                        <a:pt x="209" y="65"/>
                        <a:pt x="209" y="65"/>
                      </a:cubicBezTo>
                      <a:cubicBezTo>
                        <a:pt x="210" y="65"/>
                        <a:pt x="210" y="64"/>
                        <a:pt x="210" y="64"/>
                      </a:cubicBezTo>
                      <a:cubicBezTo>
                        <a:pt x="210" y="64"/>
                        <a:pt x="210" y="64"/>
                        <a:pt x="210" y="64"/>
                      </a:cubicBezTo>
                      <a:cubicBezTo>
                        <a:pt x="210" y="64"/>
                        <a:pt x="210" y="64"/>
                        <a:pt x="210" y="64"/>
                      </a:cubicBezTo>
                      <a:cubicBezTo>
                        <a:pt x="210" y="64"/>
                        <a:pt x="210" y="64"/>
                        <a:pt x="210" y="64"/>
                      </a:cubicBezTo>
                      <a:cubicBezTo>
                        <a:pt x="210" y="63"/>
                        <a:pt x="210" y="63"/>
                        <a:pt x="210" y="62"/>
                      </a:cubicBezTo>
                      <a:cubicBezTo>
                        <a:pt x="210" y="62"/>
                        <a:pt x="210" y="61"/>
                        <a:pt x="210" y="60"/>
                      </a:cubicBezTo>
                      <a:cubicBezTo>
                        <a:pt x="210" y="60"/>
                        <a:pt x="210" y="60"/>
                        <a:pt x="210" y="60"/>
                      </a:cubicBezTo>
                      <a:cubicBezTo>
                        <a:pt x="210" y="60"/>
                        <a:pt x="210" y="60"/>
                        <a:pt x="210" y="60"/>
                      </a:cubicBezTo>
                      <a:cubicBezTo>
                        <a:pt x="210" y="60"/>
                        <a:pt x="210" y="60"/>
                        <a:pt x="210" y="60"/>
                      </a:cubicBezTo>
                      <a:cubicBezTo>
                        <a:pt x="210" y="59"/>
                        <a:pt x="210" y="59"/>
                        <a:pt x="210" y="59"/>
                      </a:cubicBezTo>
                      <a:cubicBezTo>
                        <a:pt x="210" y="58"/>
                        <a:pt x="210" y="57"/>
                        <a:pt x="210" y="57"/>
                      </a:cubicBezTo>
                      <a:cubicBezTo>
                        <a:pt x="210" y="57"/>
                        <a:pt x="210" y="56"/>
                        <a:pt x="210" y="56"/>
                      </a:cubicBezTo>
                      <a:cubicBezTo>
                        <a:pt x="210" y="55"/>
                        <a:pt x="210" y="55"/>
                        <a:pt x="210" y="55"/>
                      </a:cubicBezTo>
                      <a:cubicBezTo>
                        <a:pt x="210" y="55"/>
                        <a:pt x="210" y="55"/>
                        <a:pt x="210" y="55"/>
                      </a:cubicBezTo>
                      <a:cubicBezTo>
                        <a:pt x="210" y="55"/>
                        <a:pt x="210" y="55"/>
                        <a:pt x="210" y="54"/>
                      </a:cubicBezTo>
                      <a:cubicBezTo>
                        <a:pt x="210" y="54"/>
                        <a:pt x="210" y="54"/>
                        <a:pt x="209" y="53"/>
                      </a:cubicBezTo>
                      <a:cubicBezTo>
                        <a:pt x="209" y="53"/>
                        <a:pt x="209" y="53"/>
                        <a:pt x="209" y="53"/>
                      </a:cubicBezTo>
                      <a:cubicBezTo>
                        <a:pt x="209" y="53"/>
                        <a:pt x="209" y="53"/>
                        <a:pt x="209" y="53"/>
                      </a:cubicBezTo>
                      <a:cubicBezTo>
                        <a:pt x="209" y="53"/>
                        <a:pt x="209" y="53"/>
                        <a:pt x="209" y="53"/>
                      </a:cubicBezTo>
                      <a:cubicBezTo>
                        <a:pt x="209" y="53"/>
                        <a:pt x="209" y="53"/>
                        <a:pt x="209" y="52"/>
                      </a:cubicBezTo>
                      <a:cubicBezTo>
                        <a:pt x="209" y="52"/>
                        <a:pt x="209" y="52"/>
                        <a:pt x="209" y="52"/>
                      </a:cubicBezTo>
                      <a:cubicBezTo>
                        <a:pt x="209" y="52"/>
                        <a:pt x="208" y="52"/>
                        <a:pt x="208" y="51"/>
                      </a:cubicBezTo>
                      <a:cubicBezTo>
                        <a:pt x="208" y="51"/>
                        <a:pt x="208" y="51"/>
                        <a:pt x="208" y="51"/>
                      </a:cubicBezTo>
                      <a:cubicBezTo>
                        <a:pt x="208" y="51"/>
                        <a:pt x="208" y="51"/>
                        <a:pt x="208" y="51"/>
                      </a:cubicBezTo>
                      <a:cubicBezTo>
                        <a:pt x="208" y="51"/>
                        <a:pt x="208" y="51"/>
                        <a:pt x="208" y="51"/>
                      </a:cubicBezTo>
                      <a:cubicBezTo>
                        <a:pt x="208" y="51"/>
                        <a:pt x="208" y="51"/>
                        <a:pt x="208" y="51"/>
                      </a:cubicBezTo>
                      <a:cubicBezTo>
                        <a:pt x="208" y="51"/>
                        <a:pt x="208" y="51"/>
                        <a:pt x="208" y="51"/>
                      </a:cubicBezTo>
                      <a:cubicBezTo>
                        <a:pt x="208" y="50"/>
                        <a:pt x="208" y="50"/>
                        <a:pt x="208" y="50"/>
                      </a:cubicBezTo>
                      <a:cubicBezTo>
                        <a:pt x="208" y="50"/>
                        <a:pt x="208" y="50"/>
                        <a:pt x="208" y="50"/>
                      </a:cubicBezTo>
                      <a:cubicBezTo>
                        <a:pt x="208" y="50"/>
                        <a:pt x="208" y="50"/>
                        <a:pt x="208" y="50"/>
                      </a:cubicBezTo>
                      <a:cubicBezTo>
                        <a:pt x="208" y="50"/>
                        <a:pt x="208" y="50"/>
                        <a:pt x="208" y="50"/>
                      </a:cubicBezTo>
                      <a:cubicBezTo>
                        <a:pt x="208" y="50"/>
                        <a:pt x="208" y="50"/>
                        <a:pt x="208" y="50"/>
                      </a:cubicBezTo>
                      <a:cubicBezTo>
                        <a:pt x="208" y="49"/>
                        <a:pt x="208" y="49"/>
                        <a:pt x="208" y="49"/>
                      </a:cubicBezTo>
                      <a:cubicBezTo>
                        <a:pt x="208" y="49"/>
                        <a:pt x="208" y="49"/>
                        <a:pt x="208" y="49"/>
                      </a:cubicBezTo>
                      <a:cubicBezTo>
                        <a:pt x="208" y="49"/>
                        <a:pt x="208" y="49"/>
                        <a:pt x="208" y="49"/>
                      </a:cubicBezTo>
                      <a:cubicBezTo>
                        <a:pt x="208" y="49"/>
                        <a:pt x="208" y="49"/>
                        <a:pt x="208" y="49"/>
                      </a:cubicBezTo>
                      <a:cubicBezTo>
                        <a:pt x="208" y="48"/>
                        <a:pt x="207" y="48"/>
                        <a:pt x="207" y="48"/>
                      </a:cubicBezTo>
                      <a:cubicBezTo>
                        <a:pt x="207" y="48"/>
                        <a:pt x="207" y="48"/>
                        <a:pt x="207" y="48"/>
                      </a:cubicBezTo>
                      <a:cubicBezTo>
                        <a:pt x="207" y="48"/>
                        <a:pt x="207" y="48"/>
                        <a:pt x="207" y="48"/>
                      </a:cubicBezTo>
                      <a:cubicBezTo>
                        <a:pt x="207" y="48"/>
                        <a:pt x="207" y="48"/>
                        <a:pt x="207" y="48"/>
                      </a:cubicBezTo>
                      <a:cubicBezTo>
                        <a:pt x="207" y="48"/>
                        <a:pt x="207" y="48"/>
                        <a:pt x="207" y="48"/>
                      </a:cubicBezTo>
                      <a:cubicBezTo>
                        <a:pt x="207" y="48"/>
                        <a:pt x="207" y="47"/>
                        <a:pt x="207" y="47"/>
                      </a:cubicBezTo>
                      <a:cubicBezTo>
                        <a:pt x="207" y="47"/>
                        <a:pt x="206" y="47"/>
                        <a:pt x="206" y="47"/>
                      </a:cubicBezTo>
                      <a:cubicBezTo>
                        <a:pt x="206" y="47"/>
                        <a:pt x="206" y="47"/>
                        <a:pt x="206" y="47"/>
                      </a:cubicBezTo>
                      <a:cubicBezTo>
                        <a:pt x="206" y="47"/>
                        <a:pt x="206" y="47"/>
                        <a:pt x="206" y="47"/>
                      </a:cubicBezTo>
                      <a:cubicBezTo>
                        <a:pt x="206" y="47"/>
                        <a:pt x="206" y="47"/>
                        <a:pt x="206" y="47"/>
                      </a:cubicBezTo>
                      <a:cubicBezTo>
                        <a:pt x="206" y="47"/>
                        <a:pt x="206" y="47"/>
                        <a:pt x="206" y="46"/>
                      </a:cubicBezTo>
                      <a:cubicBezTo>
                        <a:pt x="206" y="46"/>
                        <a:pt x="206" y="46"/>
                        <a:pt x="206" y="46"/>
                      </a:cubicBezTo>
                      <a:cubicBezTo>
                        <a:pt x="206" y="46"/>
                        <a:pt x="206" y="46"/>
                        <a:pt x="206" y="46"/>
                      </a:cubicBezTo>
                      <a:cubicBezTo>
                        <a:pt x="206" y="46"/>
                        <a:pt x="206" y="46"/>
                        <a:pt x="206" y="46"/>
                      </a:cubicBezTo>
                      <a:cubicBezTo>
                        <a:pt x="206" y="46"/>
                        <a:pt x="206" y="46"/>
                        <a:pt x="206" y="46"/>
                      </a:cubicBezTo>
                      <a:cubicBezTo>
                        <a:pt x="206" y="46"/>
                        <a:pt x="205" y="46"/>
                        <a:pt x="205" y="45"/>
                      </a:cubicBezTo>
                      <a:cubicBezTo>
                        <a:pt x="205" y="45"/>
                        <a:pt x="205" y="45"/>
                        <a:pt x="205" y="45"/>
                      </a:cubicBezTo>
                      <a:cubicBezTo>
                        <a:pt x="205" y="45"/>
                        <a:pt x="205" y="45"/>
                        <a:pt x="204" y="45"/>
                      </a:cubicBezTo>
                      <a:cubicBezTo>
                        <a:pt x="204" y="45"/>
                        <a:pt x="204" y="45"/>
                        <a:pt x="204" y="45"/>
                      </a:cubicBezTo>
                      <a:cubicBezTo>
                        <a:pt x="204" y="45"/>
                        <a:pt x="204" y="45"/>
                        <a:pt x="204" y="45"/>
                      </a:cubicBezTo>
                      <a:cubicBezTo>
                        <a:pt x="204" y="45"/>
                        <a:pt x="204" y="45"/>
                        <a:pt x="204" y="45"/>
                      </a:cubicBezTo>
                      <a:cubicBezTo>
                        <a:pt x="204" y="45"/>
                        <a:pt x="203" y="45"/>
                        <a:pt x="203" y="45"/>
                      </a:cubicBezTo>
                      <a:cubicBezTo>
                        <a:pt x="203" y="44"/>
                        <a:pt x="203" y="44"/>
                        <a:pt x="203" y="44"/>
                      </a:cubicBezTo>
                      <a:cubicBezTo>
                        <a:pt x="203" y="44"/>
                        <a:pt x="203" y="44"/>
                        <a:pt x="203" y="44"/>
                      </a:cubicBezTo>
                      <a:cubicBezTo>
                        <a:pt x="203" y="44"/>
                        <a:pt x="203" y="44"/>
                        <a:pt x="202" y="44"/>
                      </a:cubicBezTo>
                      <a:cubicBezTo>
                        <a:pt x="202" y="44"/>
                        <a:pt x="202" y="44"/>
                        <a:pt x="202" y="44"/>
                      </a:cubicBezTo>
                      <a:cubicBezTo>
                        <a:pt x="202" y="44"/>
                        <a:pt x="202" y="44"/>
                        <a:pt x="202" y="44"/>
                      </a:cubicBezTo>
                      <a:cubicBezTo>
                        <a:pt x="202" y="44"/>
                        <a:pt x="202" y="44"/>
                        <a:pt x="202" y="44"/>
                      </a:cubicBezTo>
                      <a:cubicBezTo>
                        <a:pt x="201" y="45"/>
                        <a:pt x="202" y="45"/>
                        <a:pt x="202" y="45"/>
                      </a:cubicBezTo>
                      <a:cubicBezTo>
                        <a:pt x="202" y="45"/>
                        <a:pt x="202" y="45"/>
                        <a:pt x="202" y="45"/>
                      </a:cubicBezTo>
                      <a:cubicBezTo>
                        <a:pt x="202" y="45"/>
                        <a:pt x="202" y="45"/>
                        <a:pt x="202" y="45"/>
                      </a:cubicBezTo>
                      <a:cubicBezTo>
                        <a:pt x="202" y="45"/>
                        <a:pt x="202" y="45"/>
                        <a:pt x="202" y="45"/>
                      </a:cubicBezTo>
                      <a:cubicBezTo>
                        <a:pt x="202" y="45"/>
                        <a:pt x="202" y="45"/>
                        <a:pt x="202" y="45"/>
                      </a:cubicBezTo>
                      <a:cubicBezTo>
                        <a:pt x="202" y="45"/>
                        <a:pt x="202" y="45"/>
                        <a:pt x="202" y="45"/>
                      </a:cubicBezTo>
                      <a:cubicBezTo>
                        <a:pt x="202" y="45"/>
                        <a:pt x="201" y="46"/>
                        <a:pt x="201" y="46"/>
                      </a:cubicBezTo>
                      <a:cubicBezTo>
                        <a:pt x="201" y="46"/>
                        <a:pt x="201" y="46"/>
                        <a:pt x="201" y="46"/>
                      </a:cubicBezTo>
                      <a:cubicBezTo>
                        <a:pt x="201" y="46"/>
                        <a:pt x="201" y="46"/>
                        <a:pt x="201" y="46"/>
                      </a:cubicBezTo>
                      <a:cubicBezTo>
                        <a:pt x="201" y="46"/>
                        <a:pt x="201" y="46"/>
                        <a:pt x="201" y="46"/>
                      </a:cubicBezTo>
                      <a:cubicBezTo>
                        <a:pt x="201" y="46"/>
                        <a:pt x="201" y="46"/>
                        <a:pt x="201" y="46"/>
                      </a:cubicBezTo>
                      <a:cubicBezTo>
                        <a:pt x="201" y="46"/>
                        <a:pt x="201" y="46"/>
                        <a:pt x="201" y="46"/>
                      </a:cubicBezTo>
                      <a:cubicBezTo>
                        <a:pt x="201" y="46"/>
                        <a:pt x="201" y="45"/>
                        <a:pt x="201" y="45"/>
                      </a:cubicBezTo>
                      <a:cubicBezTo>
                        <a:pt x="201" y="45"/>
                        <a:pt x="201" y="45"/>
                        <a:pt x="201" y="45"/>
                      </a:cubicBezTo>
                      <a:cubicBezTo>
                        <a:pt x="201" y="45"/>
                        <a:pt x="201" y="45"/>
                        <a:pt x="201" y="45"/>
                      </a:cubicBezTo>
                      <a:cubicBezTo>
                        <a:pt x="201" y="45"/>
                        <a:pt x="201" y="45"/>
                        <a:pt x="201" y="45"/>
                      </a:cubicBezTo>
                      <a:cubicBezTo>
                        <a:pt x="200" y="45"/>
                        <a:pt x="200" y="45"/>
                        <a:pt x="200" y="45"/>
                      </a:cubicBezTo>
                      <a:cubicBezTo>
                        <a:pt x="200" y="45"/>
                        <a:pt x="200" y="45"/>
                        <a:pt x="201" y="45"/>
                      </a:cubicBezTo>
                      <a:cubicBezTo>
                        <a:pt x="201" y="45"/>
                        <a:pt x="201" y="45"/>
                        <a:pt x="200" y="45"/>
                      </a:cubicBezTo>
                      <a:cubicBezTo>
                        <a:pt x="200" y="45"/>
                        <a:pt x="200" y="45"/>
                        <a:pt x="200" y="45"/>
                      </a:cubicBezTo>
                      <a:cubicBezTo>
                        <a:pt x="200" y="45"/>
                        <a:pt x="200" y="45"/>
                        <a:pt x="200" y="45"/>
                      </a:cubicBezTo>
                      <a:cubicBezTo>
                        <a:pt x="200" y="45"/>
                        <a:pt x="200" y="45"/>
                        <a:pt x="200" y="45"/>
                      </a:cubicBezTo>
                      <a:cubicBezTo>
                        <a:pt x="200" y="45"/>
                        <a:pt x="200" y="45"/>
                        <a:pt x="200" y="45"/>
                      </a:cubicBezTo>
                      <a:cubicBezTo>
                        <a:pt x="200" y="45"/>
                        <a:pt x="200" y="45"/>
                        <a:pt x="200" y="45"/>
                      </a:cubicBezTo>
                      <a:cubicBezTo>
                        <a:pt x="200" y="45"/>
                        <a:pt x="200" y="45"/>
                        <a:pt x="200" y="45"/>
                      </a:cubicBezTo>
                      <a:cubicBezTo>
                        <a:pt x="200" y="45"/>
                        <a:pt x="200" y="45"/>
                        <a:pt x="199" y="45"/>
                      </a:cubicBezTo>
                      <a:cubicBezTo>
                        <a:pt x="199" y="45"/>
                        <a:pt x="199" y="44"/>
                        <a:pt x="199" y="44"/>
                      </a:cubicBezTo>
                      <a:cubicBezTo>
                        <a:pt x="199" y="44"/>
                        <a:pt x="199" y="44"/>
                        <a:pt x="199" y="44"/>
                      </a:cubicBezTo>
                      <a:cubicBezTo>
                        <a:pt x="199" y="44"/>
                        <a:pt x="199" y="44"/>
                        <a:pt x="199" y="44"/>
                      </a:cubicBezTo>
                      <a:cubicBezTo>
                        <a:pt x="199" y="44"/>
                        <a:pt x="199" y="44"/>
                        <a:pt x="199" y="44"/>
                      </a:cubicBezTo>
                      <a:cubicBezTo>
                        <a:pt x="199" y="44"/>
                        <a:pt x="199" y="44"/>
                        <a:pt x="199" y="44"/>
                      </a:cubicBezTo>
                      <a:cubicBezTo>
                        <a:pt x="199" y="44"/>
                        <a:pt x="198" y="44"/>
                        <a:pt x="198" y="44"/>
                      </a:cubicBezTo>
                      <a:cubicBezTo>
                        <a:pt x="198" y="44"/>
                        <a:pt x="198" y="44"/>
                        <a:pt x="198" y="44"/>
                      </a:cubicBezTo>
                      <a:cubicBezTo>
                        <a:pt x="198" y="44"/>
                        <a:pt x="198" y="44"/>
                        <a:pt x="198" y="44"/>
                      </a:cubicBezTo>
                      <a:cubicBezTo>
                        <a:pt x="198" y="44"/>
                        <a:pt x="198" y="44"/>
                        <a:pt x="198" y="44"/>
                      </a:cubicBezTo>
                      <a:cubicBezTo>
                        <a:pt x="198" y="44"/>
                        <a:pt x="197" y="44"/>
                        <a:pt x="197" y="44"/>
                      </a:cubicBezTo>
                      <a:cubicBezTo>
                        <a:pt x="197" y="44"/>
                        <a:pt x="197" y="44"/>
                        <a:pt x="197" y="44"/>
                      </a:cubicBezTo>
                      <a:cubicBezTo>
                        <a:pt x="197" y="44"/>
                        <a:pt x="197" y="44"/>
                        <a:pt x="197" y="44"/>
                      </a:cubicBezTo>
                      <a:cubicBezTo>
                        <a:pt x="197" y="44"/>
                        <a:pt x="197" y="43"/>
                        <a:pt x="197" y="43"/>
                      </a:cubicBezTo>
                      <a:cubicBezTo>
                        <a:pt x="197" y="43"/>
                        <a:pt x="197" y="43"/>
                        <a:pt x="197" y="43"/>
                      </a:cubicBezTo>
                      <a:cubicBezTo>
                        <a:pt x="197" y="43"/>
                        <a:pt x="198" y="43"/>
                        <a:pt x="197" y="43"/>
                      </a:cubicBezTo>
                      <a:cubicBezTo>
                        <a:pt x="197" y="43"/>
                        <a:pt x="197" y="42"/>
                        <a:pt x="197" y="42"/>
                      </a:cubicBezTo>
                      <a:cubicBezTo>
                        <a:pt x="198" y="42"/>
                        <a:pt x="198" y="42"/>
                        <a:pt x="198" y="42"/>
                      </a:cubicBezTo>
                      <a:cubicBezTo>
                        <a:pt x="198" y="42"/>
                        <a:pt x="198" y="42"/>
                        <a:pt x="198" y="42"/>
                      </a:cubicBezTo>
                      <a:cubicBezTo>
                        <a:pt x="198" y="42"/>
                        <a:pt x="198" y="42"/>
                        <a:pt x="198" y="42"/>
                      </a:cubicBezTo>
                      <a:cubicBezTo>
                        <a:pt x="198" y="42"/>
                        <a:pt x="198" y="42"/>
                        <a:pt x="198" y="42"/>
                      </a:cubicBezTo>
                      <a:cubicBezTo>
                        <a:pt x="198" y="42"/>
                        <a:pt x="198" y="42"/>
                        <a:pt x="198" y="42"/>
                      </a:cubicBezTo>
                      <a:cubicBezTo>
                        <a:pt x="198" y="41"/>
                        <a:pt x="198" y="41"/>
                        <a:pt x="198" y="41"/>
                      </a:cubicBezTo>
                      <a:cubicBezTo>
                        <a:pt x="198" y="41"/>
                        <a:pt x="198" y="41"/>
                        <a:pt x="198" y="41"/>
                      </a:cubicBezTo>
                      <a:cubicBezTo>
                        <a:pt x="198" y="41"/>
                        <a:pt x="198" y="41"/>
                        <a:pt x="198" y="41"/>
                      </a:cubicBezTo>
                      <a:cubicBezTo>
                        <a:pt x="198" y="41"/>
                        <a:pt x="198" y="41"/>
                        <a:pt x="198" y="41"/>
                      </a:cubicBezTo>
                      <a:cubicBezTo>
                        <a:pt x="198" y="41"/>
                        <a:pt x="198" y="41"/>
                        <a:pt x="198" y="39"/>
                      </a:cubicBezTo>
                      <a:cubicBezTo>
                        <a:pt x="198" y="39"/>
                        <a:pt x="198" y="39"/>
                        <a:pt x="198" y="39"/>
                      </a:cubicBezTo>
                      <a:cubicBezTo>
                        <a:pt x="198" y="39"/>
                        <a:pt x="198" y="39"/>
                        <a:pt x="198" y="39"/>
                      </a:cubicBezTo>
                      <a:cubicBezTo>
                        <a:pt x="198" y="39"/>
                        <a:pt x="198" y="39"/>
                        <a:pt x="198" y="39"/>
                      </a:cubicBezTo>
                      <a:cubicBezTo>
                        <a:pt x="198" y="39"/>
                        <a:pt x="198" y="39"/>
                        <a:pt x="198" y="38"/>
                      </a:cubicBezTo>
                      <a:cubicBezTo>
                        <a:pt x="198" y="38"/>
                        <a:pt x="198" y="38"/>
                        <a:pt x="198" y="38"/>
                      </a:cubicBezTo>
                      <a:cubicBezTo>
                        <a:pt x="198" y="38"/>
                        <a:pt x="198" y="38"/>
                        <a:pt x="198" y="38"/>
                      </a:cubicBezTo>
                      <a:cubicBezTo>
                        <a:pt x="199" y="38"/>
                        <a:pt x="199" y="38"/>
                        <a:pt x="199" y="38"/>
                      </a:cubicBezTo>
                      <a:cubicBezTo>
                        <a:pt x="199" y="38"/>
                        <a:pt x="199" y="37"/>
                        <a:pt x="199" y="37"/>
                      </a:cubicBezTo>
                      <a:cubicBezTo>
                        <a:pt x="199" y="37"/>
                        <a:pt x="199" y="37"/>
                        <a:pt x="199" y="36"/>
                      </a:cubicBezTo>
                      <a:cubicBezTo>
                        <a:pt x="199" y="36"/>
                        <a:pt x="199" y="35"/>
                        <a:pt x="199" y="35"/>
                      </a:cubicBezTo>
                      <a:cubicBezTo>
                        <a:pt x="199" y="35"/>
                        <a:pt x="199" y="35"/>
                        <a:pt x="199" y="35"/>
                      </a:cubicBezTo>
                      <a:cubicBezTo>
                        <a:pt x="199" y="35"/>
                        <a:pt x="199" y="35"/>
                        <a:pt x="199" y="34"/>
                      </a:cubicBezTo>
                      <a:cubicBezTo>
                        <a:pt x="199" y="34"/>
                        <a:pt x="199" y="34"/>
                        <a:pt x="200" y="34"/>
                      </a:cubicBezTo>
                      <a:cubicBezTo>
                        <a:pt x="200" y="34"/>
                        <a:pt x="200" y="34"/>
                        <a:pt x="200" y="34"/>
                      </a:cubicBezTo>
                      <a:cubicBezTo>
                        <a:pt x="200" y="34"/>
                        <a:pt x="200" y="34"/>
                        <a:pt x="200" y="34"/>
                      </a:cubicBezTo>
                      <a:cubicBezTo>
                        <a:pt x="200" y="34"/>
                        <a:pt x="200" y="34"/>
                        <a:pt x="200" y="34"/>
                      </a:cubicBezTo>
                      <a:cubicBezTo>
                        <a:pt x="200" y="34"/>
                        <a:pt x="200" y="34"/>
                        <a:pt x="200" y="34"/>
                      </a:cubicBezTo>
                      <a:cubicBezTo>
                        <a:pt x="200" y="33"/>
                        <a:pt x="201" y="33"/>
                        <a:pt x="201" y="33"/>
                      </a:cubicBezTo>
                      <a:cubicBezTo>
                        <a:pt x="201" y="33"/>
                        <a:pt x="201" y="33"/>
                        <a:pt x="202" y="33"/>
                      </a:cubicBezTo>
                      <a:cubicBezTo>
                        <a:pt x="202" y="33"/>
                        <a:pt x="202" y="33"/>
                        <a:pt x="202" y="33"/>
                      </a:cubicBezTo>
                      <a:cubicBezTo>
                        <a:pt x="202" y="33"/>
                        <a:pt x="202" y="33"/>
                        <a:pt x="202" y="33"/>
                      </a:cubicBezTo>
                      <a:cubicBezTo>
                        <a:pt x="202" y="33"/>
                        <a:pt x="202" y="33"/>
                        <a:pt x="202" y="33"/>
                      </a:cubicBezTo>
                      <a:cubicBezTo>
                        <a:pt x="202" y="33"/>
                        <a:pt x="202" y="33"/>
                        <a:pt x="202" y="33"/>
                      </a:cubicBezTo>
                      <a:cubicBezTo>
                        <a:pt x="202" y="33"/>
                        <a:pt x="202" y="33"/>
                        <a:pt x="202" y="33"/>
                      </a:cubicBezTo>
                      <a:cubicBezTo>
                        <a:pt x="202" y="33"/>
                        <a:pt x="202" y="33"/>
                        <a:pt x="203" y="33"/>
                      </a:cubicBezTo>
                      <a:cubicBezTo>
                        <a:pt x="203" y="33"/>
                        <a:pt x="203" y="34"/>
                        <a:pt x="203" y="34"/>
                      </a:cubicBezTo>
                      <a:cubicBezTo>
                        <a:pt x="203" y="34"/>
                        <a:pt x="203" y="33"/>
                        <a:pt x="203" y="33"/>
                      </a:cubicBezTo>
                      <a:cubicBezTo>
                        <a:pt x="203" y="33"/>
                        <a:pt x="203" y="33"/>
                        <a:pt x="203" y="33"/>
                      </a:cubicBezTo>
                      <a:cubicBezTo>
                        <a:pt x="203" y="33"/>
                        <a:pt x="203" y="33"/>
                        <a:pt x="203" y="33"/>
                      </a:cubicBezTo>
                      <a:cubicBezTo>
                        <a:pt x="203" y="33"/>
                        <a:pt x="203" y="33"/>
                        <a:pt x="203" y="33"/>
                      </a:cubicBezTo>
                      <a:cubicBezTo>
                        <a:pt x="203" y="33"/>
                        <a:pt x="204" y="33"/>
                        <a:pt x="204" y="33"/>
                      </a:cubicBezTo>
                      <a:cubicBezTo>
                        <a:pt x="204" y="33"/>
                        <a:pt x="204" y="33"/>
                        <a:pt x="204" y="33"/>
                      </a:cubicBezTo>
                      <a:cubicBezTo>
                        <a:pt x="204" y="33"/>
                        <a:pt x="204" y="33"/>
                        <a:pt x="204" y="33"/>
                      </a:cubicBezTo>
                      <a:cubicBezTo>
                        <a:pt x="204" y="33"/>
                        <a:pt x="204" y="33"/>
                        <a:pt x="204" y="33"/>
                      </a:cubicBezTo>
                      <a:cubicBezTo>
                        <a:pt x="205" y="33"/>
                        <a:pt x="205" y="33"/>
                        <a:pt x="205" y="33"/>
                      </a:cubicBezTo>
                      <a:cubicBezTo>
                        <a:pt x="205" y="33"/>
                        <a:pt x="205" y="33"/>
                        <a:pt x="205" y="33"/>
                      </a:cubicBezTo>
                      <a:cubicBezTo>
                        <a:pt x="205" y="33"/>
                        <a:pt x="205" y="33"/>
                        <a:pt x="205" y="33"/>
                      </a:cubicBezTo>
                      <a:cubicBezTo>
                        <a:pt x="205" y="33"/>
                        <a:pt x="205" y="33"/>
                        <a:pt x="205" y="33"/>
                      </a:cubicBezTo>
                      <a:cubicBezTo>
                        <a:pt x="205" y="33"/>
                        <a:pt x="205" y="33"/>
                        <a:pt x="205" y="33"/>
                      </a:cubicBezTo>
                      <a:cubicBezTo>
                        <a:pt x="205" y="33"/>
                        <a:pt x="205" y="33"/>
                        <a:pt x="205" y="33"/>
                      </a:cubicBezTo>
                      <a:cubicBezTo>
                        <a:pt x="205" y="33"/>
                        <a:pt x="205" y="33"/>
                        <a:pt x="206" y="33"/>
                      </a:cubicBezTo>
                      <a:cubicBezTo>
                        <a:pt x="206" y="33"/>
                        <a:pt x="206" y="33"/>
                        <a:pt x="206" y="33"/>
                      </a:cubicBezTo>
                      <a:cubicBezTo>
                        <a:pt x="206" y="33"/>
                        <a:pt x="206" y="33"/>
                        <a:pt x="206" y="33"/>
                      </a:cubicBezTo>
                      <a:cubicBezTo>
                        <a:pt x="206" y="32"/>
                        <a:pt x="206" y="32"/>
                        <a:pt x="206" y="32"/>
                      </a:cubicBezTo>
                      <a:cubicBezTo>
                        <a:pt x="206" y="32"/>
                        <a:pt x="206" y="32"/>
                        <a:pt x="206" y="32"/>
                      </a:cubicBezTo>
                      <a:cubicBezTo>
                        <a:pt x="206" y="32"/>
                        <a:pt x="206" y="32"/>
                        <a:pt x="206" y="32"/>
                      </a:cubicBezTo>
                      <a:cubicBezTo>
                        <a:pt x="206" y="32"/>
                        <a:pt x="206" y="32"/>
                        <a:pt x="206" y="32"/>
                      </a:cubicBezTo>
                      <a:cubicBezTo>
                        <a:pt x="206" y="32"/>
                        <a:pt x="206" y="32"/>
                        <a:pt x="206" y="32"/>
                      </a:cubicBezTo>
                      <a:cubicBezTo>
                        <a:pt x="206" y="32"/>
                        <a:pt x="206" y="32"/>
                        <a:pt x="207" y="32"/>
                      </a:cubicBezTo>
                      <a:cubicBezTo>
                        <a:pt x="207" y="32"/>
                        <a:pt x="207" y="32"/>
                        <a:pt x="207" y="32"/>
                      </a:cubicBezTo>
                      <a:cubicBezTo>
                        <a:pt x="207" y="32"/>
                        <a:pt x="207" y="32"/>
                        <a:pt x="207" y="32"/>
                      </a:cubicBezTo>
                      <a:cubicBezTo>
                        <a:pt x="207" y="32"/>
                        <a:pt x="207" y="32"/>
                        <a:pt x="207" y="32"/>
                      </a:cubicBezTo>
                      <a:cubicBezTo>
                        <a:pt x="207" y="32"/>
                        <a:pt x="207" y="32"/>
                        <a:pt x="207" y="32"/>
                      </a:cubicBezTo>
                      <a:cubicBezTo>
                        <a:pt x="207" y="32"/>
                        <a:pt x="207" y="32"/>
                        <a:pt x="207" y="32"/>
                      </a:cubicBezTo>
                      <a:cubicBezTo>
                        <a:pt x="207" y="32"/>
                        <a:pt x="207" y="32"/>
                        <a:pt x="208" y="32"/>
                      </a:cubicBezTo>
                      <a:cubicBezTo>
                        <a:pt x="208" y="32"/>
                        <a:pt x="208" y="32"/>
                        <a:pt x="208" y="32"/>
                      </a:cubicBezTo>
                      <a:cubicBezTo>
                        <a:pt x="208" y="32"/>
                        <a:pt x="208" y="32"/>
                        <a:pt x="208" y="32"/>
                      </a:cubicBezTo>
                      <a:cubicBezTo>
                        <a:pt x="208" y="32"/>
                        <a:pt x="208" y="32"/>
                        <a:pt x="208" y="32"/>
                      </a:cubicBezTo>
                      <a:cubicBezTo>
                        <a:pt x="208" y="32"/>
                        <a:pt x="208" y="32"/>
                        <a:pt x="208" y="32"/>
                      </a:cubicBezTo>
                      <a:cubicBezTo>
                        <a:pt x="208" y="32"/>
                        <a:pt x="208" y="32"/>
                        <a:pt x="208" y="32"/>
                      </a:cubicBezTo>
                      <a:cubicBezTo>
                        <a:pt x="208" y="32"/>
                        <a:pt x="208" y="32"/>
                        <a:pt x="208" y="32"/>
                      </a:cubicBezTo>
                      <a:cubicBezTo>
                        <a:pt x="208" y="32"/>
                        <a:pt x="208" y="32"/>
                        <a:pt x="208" y="32"/>
                      </a:cubicBezTo>
                      <a:cubicBezTo>
                        <a:pt x="209" y="32"/>
                        <a:pt x="209" y="32"/>
                        <a:pt x="209" y="32"/>
                      </a:cubicBezTo>
                      <a:cubicBezTo>
                        <a:pt x="209" y="32"/>
                        <a:pt x="209" y="32"/>
                        <a:pt x="209" y="32"/>
                      </a:cubicBezTo>
                      <a:cubicBezTo>
                        <a:pt x="209" y="32"/>
                        <a:pt x="209" y="32"/>
                        <a:pt x="209" y="32"/>
                      </a:cubicBezTo>
                      <a:cubicBezTo>
                        <a:pt x="209" y="32"/>
                        <a:pt x="209" y="32"/>
                        <a:pt x="209" y="32"/>
                      </a:cubicBezTo>
                      <a:cubicBezTo>
                        <a:pt x="209" y="32"/>
                        <a:pt x="209" y="32"/>
                        <a:pt x="209" y="32"/>
                      </a:cubicBezTo>
                      <a:cubicBezTo>
                        <a:pt x="209" y="32"/>
                        <a:pt x="209" y="32"/>
                        <a:pt x="209" y="32"/>
                      </a:cubicBezTo>
                      <a:cubicBezTo>
                        <a:pt x="209" y="33"/>
                        <a:pt x="209" y="33"/>
                        <a:pt x="209" y="33"/>
                      </a:cubicBezTo>
                      <a:cubicBezTo>
                        <a:pt x="209" y="33"/>
                        <a:pt x="209" y="33"/>
                        <a:pt x="209" y="33"/>
                      </a:cubicBezTo>
                      <a:cubicBezTo>
                        <a:pt x="209" y="33"/>
                        <a:pt x="209" y="33"/>
                        <a:pt x="209" y="33"/>
                      </a:cubicBezTo>
                      <a:cubicBezTo>
                        <a:pt x="209" y="33"/>
                        <a:pt x="209" y="33"/>
                        <a:pt x="209" y="33"/>
                      </a:cubicBezTo>
                      <a:cubicBezTo>
                        <a:pt x="209" y="33"/>
                        <a:pt x="210" y="33"/>
                        <a:pt x="210" y="33"/>
                      </a:cubicBezTo>
                      <a:cubicBezTo>
                        <a:pt x="210" y="33"/>
                        <a:pt x="210" y="33"/>
                        <a:pt x="210" y="33"/>
                      </a:cubicBezTo>
                      <a:cubicBezTo>
                        <a:pt x="210" y="33"/>
                        <a:pt x="210" y="33"/>
                        <a:pt x="210" y="33"/>
                      </a:cubicBezTo>
                      <a:cubicBezTo>
                        <a:pt x="210" y="33"/>
                        <a:pt x="210" y="33"/>
                        <a:pt x="210" y="33"/>
                      </a:cubicBezTo>
                      <a:cubicBezTo>
                        <a:pt x="210" y="33"/>
                        <a:pt x="210" y="33"/>
                        <a:pt x="210" y="33"/>
                      </a:cubicBezTo>
                      <a:cubicBezTo>
                        <a:pt x="210" y="33"/>
                        <a:pt x="210" y="33"/>
                        <a:pt x="211" y="33"/>
                      </a:cubicBezTo>
                      <a:cubicBezTo>
                        <a:pt x="211" y="33"/>
                        <a:pt x="211" y="33"/>
                        <a:pt x="211" y="33"/>
                      </a:cubicBezTo>
                      <a:cubicBezTo>
                        <a:pt x="211" y="33"/>
                        <a:pt x="211" y="33"/>
                        <a:pt x="211" y="32"/>
                      </a:cubicBezTo>
                      <a:cubicBezTo>
                        <a:pt x="211" y="32"/>
                        <a:pt x="211" y="32"/>
                        <a:pt x="211" y="32"/>
                      </a:cubicBezTo>
                      <a:cubicBezTo>
                        <a:pt x="211" y="32"/>
                        <a:pt x="211" y="32"/>
                        <a:pt x="211" y="32"/>
                      </a:cubicBezTo>
                      <a:cubicBezTo>
                        <a:pt x="211" y="32"/>
                        <a:pt x="211" y="32"/>
                        <a:pt x="211" y="32"/>
                      </a:cubicBezTo>
                      <a:cubicBezTo>
                        <a:pt x="212" y="32"/>
                        <a:pt x="212" y="32"/>
                        <a:pt x="212" y="32"/>
                      </a:cubicBezTo>
                      <a:cubicBezTo>
                        <a:pt x="212" y="32"/>
                        <a:pt x="212" y="32"/>
                        <a:pt x="212" y="32"/>
                      </a:cubicBezTo>
                      <a:cubicBezTo>
                        <a:pt x="212" y="32"/>
                        <a:pt x="212" y="32"/>
                        <a:pt x="212" y="32"/>
                      </a:cubicBezTo>
                      <a:cubicBezTo>
                        <a:pt x="213" y="32"/>
                        <a:pt x="213" y="32"/>
                        <a:pt x="213" y="32"/>
                      </a:cubicBezTo>
                      <a:cubicBezTo>
                        <a:pt x="213" y="32"/>
                        <a:pt x="213" y="32"/>
                        <a:pt x="213" y="32"/>
                      </a:cubicBezTo>
                      <a:cubicBezTo>
                        <a:pt x="213" y="32"/>
                        <a:pt x="213" y="32"/>
                        <a:pt x="213" y="31"/>
                      </a:cubicBezTo>
                      <a:cubicBezTo>
                        <a:pt x="213" y="31"/>
                        <a:pt x="213" y="31"/>
                        <a:pt x="213" y="31"/>
                      </a:cubicBezTo>
                      <a:cubicBezTo>
                        <a:pt x="213" y="31"/>
                        <a:pt x="212" y="31"/>
                        <a:pt x="212" y="31"/>
                      </a:cubicBezTo>
                      <a:cubicBezTo>
                        <a:pt x="212" y="31"/>
                        <a:pt x="212" y="31"/>
                        <a:pt x="212" y="31"/>
                      </a:cubicBezTo>
                      <a:cubicBezTo>
                        <a:pt x="212" y="31"/>
                        <a:pt x="212" y="31"/>
                        <a:pt x="212" y="31"/>
                      </a:cubicBezTo>
                      <a:cubicBezTo>
                        <a:pt x="212" y="31"/>
                        <a:pt x="212" y="31"/>
                        <a:pt x="212" y="31"/>
                      </a:cubicBezTo>
                      <a:cubicBezTo>
                        <a:pt x="212" y="31"/>
                        <a:pt x="212" y="31"/>
                        <a:pt x="212" y="31"/>
                      </a:cubicBezTo>
                      <a:cubicBezTo>
                        <a:pt x="212" y="31"/>
                        <a:pt x="212" y="31"/>
                        <a:pt x="212" y="31"/>
                      </a:cubicBezTo>
                      <a:cubicBezTo>
                        <a:pt x="212" y="31"/>
                        <a:pt x="212" y="31"/>
                        <a:pt x="212" y="31"/>
                      </a:cubicBezTo>
                      <a:cubicBezTo>
                        <a:pt x="212" y="31"/>
                        <a:pt x="212" y="31"/>
                        <a:pt x="212" y="31"/>
                      </a:cubicBezTo>
                      <a:cubicBezTo>
                        <a:pt x="212" y="31"/>
                        <a:pt x="212" y="31"/>
                        <a:pt x="212" y="31"/>
                      </a:cubicBezTo>
                      <a:cubicBezTo>
                        <a:pt x="212" y="31"/>
                        <a:pt x="212" y="31"/>
                        <a:pt x="212" y="31"/>
                      </a:cubicBezTo>
                      <a:cubicBezTo>
                        <a:pt x="212" y="31"/>
                        <a:pt x="212" y="31"/>
                        <a:pt x="211" y="30"/>
                      </a:cubicBezTo>
                      <a:cubicBezTo>
                        <a:pt x="211" y="30"/>
                        <a:pt x="211" y="30"/>
                        <a:pt x="211" y="30"/>
                      </a:cubicBezTo>
                      <a:cubicBezTo>
                        <a:pt x="211" y="30"/>
                        <a:pt x="211" y="30"/>
                        <a:pt x="211" y="30"/>
                      </a:cubicBezTo>
                      <a:cubicBezTo>
                        <a:pt x="211" y="30"/>
                        <a:pt x="211" y="30"/>
                        <a:pt x="211" y="30"/>
                      </a:cubicBezTo>
                      <a:cubicBezTo>
                        <a:pt x="211" y="30"/>
                        <a:pt x="211" y="30"/>
                        <a:pt x="211" y="30"/>
                      </a:cubicBezTo>
                      <a:cubicBezTo>
                        <a:pt x="211" y="30"/>
                        <a:pt x="211" y="30"/>
                        <a:pt x="211" y="30"/>
                      </a:cubicBezTo>
                      <a:cubicBezTo>
                        <a:pt x="211" y="30"/>
                        <a:pt x="211" y="30"/>
                        <a:pt x="211" y="30"/>
                      </a:cubicBezTo>
                      <a:cubicBezTo>
                        <a:pt x="211" y="30"/>
                        <a:pt x="211" y="30"/>
                        <a:pt x="211" y="29"/>
                      </a:cubicBezTo>
                      <a:cubicBezTo>
                        <a:pt x="211" y="29"/>
                        <a:pt x="211" y="29"/>
                        <a:pt x="211" y="29"/>
                      </a:cubicBezTo>
                      <a:cubicBezTo>
                        <a:pt x="211" y="29"/>
                        <a:pt x="211" y="29"/>
                        <a:pt x="211" y="29"/>
                      </a:cubicBezTo>
                      <a:cubicBezTo>
                        <a:pt x="211" y="29"/>
                        <a:pt x="211" y="29"/>
                        <a:pt x="211" y="29"/>
                      </a:cubicBezTo>
                      <a:cubicBezTo>
                        <a:pt x="211" y="28"/>
                        <a:pt x="211" y="28"/>
                        <a:pt x="211" y="28"/>
                      </a:cubicBezTo>
                      <a:cubicBezTo>
                        <a:pt x="211" y="28"/>
                        <a:pt x="211" y="28"/>
                        <a:pt x="211" y="28"/>
                      </a:cubicBezTo>
                      <a:cubicBezTo>
                        <a:pt x="211" y="27"/>
                        <a:pt x="211" y="27"/>
                        <a:pt x="211" y="27"/>
                      </a:cubicBezTo>
                      <a:cubicBezTo>
                        <a:pt x="211" y="27"/>
                        <a:pt x="211" y="27"/>
                        <a:pt x="211" y="27"/>
                      </a:cubicBezTo>
                      <a:cubicBezTo>
                        <a:pt x="211" y="27"/>
                        <a:pt x="211" y="27"/>
                        <a:pt x="211" y="27"/>
                      </a:cubicBezTo>
                      <a:cubicBezTo>
                        <a:pt x="211" y="27"/>
                        <a:pt x="211" y="27"/>
                        <a:pt x="211" y="27"/>
                      </a:cubicBezTo>
                      <a:cubicBezTo>
                        <a:pt x="211" y="27"/>
                        <a:pt x="211" y="27"/>
                        <a:pt x="211" y="26"/>
                      </a:cubicBezTo>
                      <a:cubicBezTo>
                        <a:pt x="211" y="26"/>
                        <a:pt x="211" y="26"/>
                        <a:pt x="211" y="26"/>
                      </a:cubicBezTo>
                      <a:cubicBezTo>
                        <a:pt x="211" y="26"/>
                        <a:pt x="211" y="26"/>
                        <a:pt x="211" y="26"/>
                      </a:cubicBezTo>
                      <a:cubicBezTo>
                        <a:pt x="211" y="26"/>
                        <a:pt x="211" y="26"/>
                        <a:pt x="211" y="26"/>
                      </a:cubicBezTo>
                      <a:cubicBezTo>
                        <a:pt x="211" y="26"/>
                        <a:pt x="211" y="26"/>
                        <a:pt x="211" y="26"/>
                      </a:cubicBezTo>
                      <a:cubicBezTo>
                        <a:pt x="212" y="26"/>
                        <a:pt x="212" y="26"/>
                        <a:pt x="212" y="26"/>
                      </a:cubicBezTo>
                      <a:cubicBezTo>
                        <a:pt x="212" y="26"/>
                        <a:pt x="212" y="26"/>
                        <a:pt x="212" y="26"/>
                      </a:cubicBezTo>
                      <a:cubicBezTo>
                        <a:pt x="212" y="26"/>
                        <a:pt x="212" y="26"/>
                        <a:pt x="212" y="26"/>
                      </a:cubicBezTo>
                      <a:cubicBezTo>
                        <a:pt x="212" y="25"/>
                        <a:pt x="212" y="25"/>
                        <a:pt x="212" y="25"/>
                      </a:cubicBezTo>
                      <a:cubicBezTo>
                        <a:pt x="212" y="25"/>
                        <a:pt x="213" y="25"/>
                        <a:pt x="213" y="25"/>
                      </a:cubicBezTo>
                      <a:cubicBezTo>
                        <a:pt x="213" y="25"/>
                        <a:pt x="213" y="25"/>
                        <a:pt x="213" y="25"/>
                      </a:cubicBezTo>
                      <a:cubicBezTo>
                        <a:pt x="213" y="25"/>
                        <a:pt x="213" y="25"/>
                        <a:pt x="213" y="25"/>
                      </a:cubicBezTo>
                      <a:cubicBezTo>
                        <a:pt x="213" y="25"/>
                        <a:pt x="213" y="25"/>
                        <a:pt x="213" y="25"/>
                      </a:cubicBezTo>
                      <a:cubicBezTo>
                        <a:pt x="213" y="25"/>
                        <a:pt x="213" y="25"/>
                        <a:pt x="213" y="25"/>
                      </a:cubicBezTo>
                      <a:cubicBezTo>
                        <a:pt x="213" y="25"/>
                        <a:pt x="213" y="25"/>
                        <a:pt x="213" y="25"/>
                      </a:cubicBezTo>
                      <a:cubicBezTo>
                        <a:pt x="213" y="25"/>
                        <a:pt x="213" y="25"/>
                        <a:pt x="213" y="25"/>
                      </a:cubicBezTo>
                      <a:cubicBezTo>
                        <a:pt x="213" y="25"/>
                        <a:pt x="213" y="26"/>
                        <a:pt x="213" y="26"/>
                      </a:cubicBezTo>
                      <a:cubicBezTo>
                        <a:pt x="213" y="26"/>
                        <a:pt x="213" y="26"/>
                        <a:pt x="214" y="26"/>
                      </a:cubicBezTo>
                      <a:cubicBezTo>
                        <a:pt x="214" y="26"/>
                        <a:pt x="214" y="25"/>
                        <a:pt x="214" y="25"/>
                      </a:cubicBezTo>
                      <a:cubicBezTo>
                        <a:pt x="214" y="25"/>
                        <a:pt x="214" y="25"/>
                        <a:pt x="214" y="25"/>
                      </a:cubicBezTo>
                      <a:cubicBezTo>
                        <a:pt x="214" y="25"/>
                        <a:pt x="214" y="25"/>
                        <a:pt x="214" y="25"/>
                      </a:cubicBezTo>
                      <a:cubicBezTo>
                        <a:pt x="214" y="25"/>
                        <a:pt x="214" y="26"/>
                        <a:pt x="214" y="26"/>
                      </a:cubicBezTo>
                      <a:cubicBezTo>
                        <a:pt x="214" y="26"/>
                        <a:pt x="214" y="26"/>
                        <a:pt x="214" y="26"/>
                      </a:cubicBezTo>
                      <a:cubicBezTo>
                        <a:pt x="214" y="26"/>
                        <a:pt x="214" y="26"/>
                        <a:pt x="214" y="26"/>
                      </a:cubicBezTo>
                      <a:cubicBezTo>
                        <a:pt x="214" y="26"/>
                        <a:pt x="214" y="27"/>
                        <a:pt x="215" y="27"/>
                      </a:cubicBezTo>
                      <a:cubicBezTo>
                        <a:pt x="215" y="27"/>
                        <a:pt x="215" y="27"/>
                        <a:pt x="215" y="27"/>
                      </a:cubicBezTo>
                      <a:cubicBezTo>
                        <a:pt x="215" y="27"/>
                        <a:pt x="215" y="27"/>
                        <a:pt x="215" y="27"/>
                      </a:cubicBezTo>
                      <a:cubicBezTo>
                        <a:pt x="215" y="27"/>
                        <a:pt x="215" y="27"/>
                        <a:pt x="215" y="27"/>
                      </a:cubicBezTo>
                      <a:cubicBezTo>
                        <a:pt x="215" y="27"/>
                        <a:pt x="215" y="27"/>
                        <a:pt x="215" y="27"/>
                      </a:cubicBezTo>
                      <a:cubicBezTo>
                        <a:pt x="215" y="27"/>
                        <a:pt x="215" y="27"/>
                        <a:pt x="216" y="27"/>
                      </a:cubicBezTo>
                      <a:cubicBezTo>
                        <a:pt x="216" y="27"/>
                        <a:pt x="216" y="27"/>
                        <a:pt x="216" y="27"/>
                      </a:cubicBezTo>
                      <a:cubicBezTo>
                        <a:pt x="216" y="27"/>
                        <a:pt x="216" y="27"/>
                        <a:pt x="216" y="27"/>
                      </a:cubicBezTo>
                      <a:cubicBezTo>
                        <a:pt x="216" y="28"/>
                        <a:pt x="216" y="28"/>
                        <a:pt x="216" y="28"/>
                      </a:cubicBezTo>
                      <a:cubicBezTo>
                        <a:pt x="216" y="28"/>
                        <a:pt x="216" y="28"/>
                        <a:pt x="216" y="27"/>
                      </a:cubicBezTo>
                      <a:cubicBezTo>
                        <a:pt x="216" y="27"/>
                        <a:pt x="216" y="27"/>
                        <a:pt x="216" y="27"/>
                      </a:cubicBezTo>
                      <a:cubicBezTo>
                        <a:pt x="216" y="27"/>
                        <a:pt x="217" y="27"/>
                        <a:pt x="217" y="27"/>
                      </a:cubicBezTo>
                      <a:cubicBezTo>
                        <a:pt x="217" y="27"/>
                        <a:pt x="217" y="27"/>
                        <a:pt x="217" y="27"/>
                      </a:cubicBezTo>
                      <a:cubicBezTo>
                        <a:pt x="217" y="27"/>
                        <a:pt x="217" y="27"/>
                        <a:pt x="217" y="26"/>
                      </a:cubicBezTo>
                      <a:cubicBezTo>
                        <a:pt x="217" y="26"/>
                        <a:pt x="217" y="26"/>
                        <a:pt x="217" y="26"/>
                      </a:cubicBezTo>
                      <a:cubicBezTo>
                        <a:pt x="217" y="25"/>
                        <a:pt x="217" y="25"/>
                        <a:pt x="217" y="25"/>
                      </a:cubicBezTo>
                      <a:cubicBezTo>
                        <a:pt x="217" y="25"/>
                        <a:pt x="217" y="25"/>
                        <a:pt x="217" y="25"/>
                      </a:cubicBezTo>
                      <a:cubicBezTo>
                        <a:pt x="217" y="25"/>
                        <a:pt x="217" y="25"/>
                        <a:pt x="217" y="25"/>
                      </a:cubicBezTo>
                      <a:cubicBezTo>
                        <a:pt x="217" y="25"/>
                        <a:pt x="217" y="25"/>
                        <a:pt x="217" y="25"/>
                      </a:cubicBezTo>
                      <a:cubicBezTo>
                        <a:pt x="217" y="25"/>
                        <a:pt x="217" y="25"/>
                        <a:pt x="217" y="25"/>
                      </a:cubicBezTo>
                      <a:cubicBezTo>
                        <a:pt x="217" y="25"/>
                        <a:pt x="217" y="25"/>
                        <a:pt x="217" y="25"/>
                      </a:cubicBezTo>
                      <a:cubicBezTo>
                        <a:pt x="217" y="25"/>
                        <a:pt x="217" y="25"/>
                        <a:pt x="217" y="25"/>
                      </a:cubicBezTo>
                      <a:cubicBezTo>
                        <a:pt x="217" y="25"/>
                        <a:pt x="217" y="24"/>
                        <a:pt x="217" y="24"/>
                      </a:cubicBezTo>
                      <a:cubicBezTo>
                        <a:pt x="217" y="24"/>
                        <a:pt x="217" y="24"/>
                        <a:pt x="217" y="24"/>
                      </a:cubicBezTo>
                      <a:cubicBezTo>
                        <a:pt x="217" y="24"/>
                        <a:pt x="217" y="24"/>
                        <a:pt x="217" y="24"/>
                      </a:cubicBezTo>
                      <a:cubicBezTo>
                        <a:pt x="216" y="24"/>
                        <a:pt x="216" y="24"/>
                        <a:pt x="216" y="24"/>
                      </a:cubicBezTo>
                      <a:cubicBezTo>
                        <a:pt x="216" y="24"/>
                        <a:pt x="216" y="24"/>
                        <a:pt x="217" y="24"/>
                      </a:cubicBezTo>
                      <a:cubicBezTo>
                        <a:pt x="217" y="24"/>
                        <a:pt x="217" y="24"/>
                        <a:pt x="217" y="23"/>
                      </a:cubicBezTo>
                      <a:cubicBezTo>
                        <a:pt x="217" y="23"/>
                        <a:pt x="216" y="23"/>
                        <a:pt x="216" y="23"/>
                      </a:cubicBezTo>
                      <a:cubicBezTo>
                        <a:pt x="216" y="23"/>
                        <a:pt x="216" y="23"/>
                        <a:pt x="216" y="23"/>
                      </a:cubicBezTo>
                      <a:cubicBezTo>
                        <a:pt x="216" y="23"/>
                        <a:pt x="216" y="23"/>
                        <a:pt x="216" y="23"/>
                      </a:cubicBezTo>
                      <a:cubicBezTo>
                        <a:pt x="216" y="23"/>
                        <a:pt x="216" y="23"/>
                        <a:pt x="216" y="23"/>
                      </a:cubicBezTo>
                      <a:cubicBezTo>
                        <a:pt x="216" y="23"/>
                        <a:pt x="216" y="23"/>
                        <a:pt x="216" y="23"/>
                      </a:cubicBezTo>
                      <a:cubicBezTo>
                        <a:pt x="216" y="23"/>
                        <a:pt x="216" y="23"/>
                        <a:pt x="217" y="23"/>
                      </a:cubicBezTo>
                      <a:cubicBezTo>
                        <a:pt x="217" y="23"/>
                        <a:pt x="217" y="23"/>
                        <a:pt x="217" y="23"/>
                      </a:cubicBezTo>
                      <a:cubicBezTo>
                        <a:pt x="217" y="23"/>
                        <a:pt x="217" y="23"/>
                        <a:pt x="217" y="23"/>
                      </a:cubicBezTo>
                      <a:cubicBezTo>
                        <a:pt x="217" y="23"/>
                        <a:pt x="217" y="23"/>
                        <a:pt x="217" y="23"/>
                      </a:cubicBezTo>
                      <a:cubicBezTo>
                        <a:pt x="217" y="23"/>
                        <a:pt x="217" y="23"/>
                        <a:pt x="217" y="23"/>
                      </a:cubicBezTo>
                      <a:cubicBezTo>
                        <a:pt x="217" y="23"/>
                        <a:pt x="217" y="23"/>
                        <a:pt x="217" y="23"/>
                      </a:cubicBezTo>
                      <a:cubicBezTo>
                        <a:pt x="217" y="24"/>
                        <a:pt x="217" y="24"/>
                        <a:pt x="217" y="24"/>
                      </a:cubicBezTo>
                      <a:cubicBezTo>
                        <a:pt x="217" y="24"/>
                        <a:pt x="217" y="24"/>
                        <a:pt x="217" y="24"/>
                      </a:cubicBezTo>
                      <a:cubicBezTo>
                        <a:pt x="217" y="24"/>
                        <a:pt x="217" y="24"/>
                        <a:pt x="217" y="24"/>
                      </a:cubicBezTo>
                      <a:cubicBezTo>
                        <a:pt x="217" y="24"/>
                        <a:pt x="217" y="24"/>
                        <a:pt x="218" y="24"/>
                      </a:cubicBezTo>
                      <a:cubicBezTo>
                        <a:pt x="218" y="24"/>
                        <a:pt x="218" y="25"/>
                        <a:pt x="218" y="25"/>
                      </a:cubicBezTo>
                      <a:cubicBezTo>
                        <a:pt x="218" y="25"/>
                        <a:pt x="218" y="25"/>
                        <a:pt x="218" y="25"/>
                      </a:cubicBezTo>
                      <a:cubicBezTo>
                        <a:pt x="218" y="25"/>
                        <a:pt x="218" y="25"/>
                        <a:pt x="218" y="25"/>
                      </a:cubicBezTo>
                      <a:cubicBezTo>
                        <a:pt x="218" y="25"/>
                        <a:pt x="218" y="25"/>
                        <a:pt x="218" y="25"/>
                      </a:cubicBezTo>
                      <a:cubicBezTo>
                        <a:pt x="218" y="25"/>
                        <a:pt x="219" y="26"/>
                        <a:pt x="219" y="26"/>
                      </a:cubicBezTo>
                      <a:cubicBezTo>
                        <a:pt x="219" y="26"/>
                        <a:pt x="219" y="26"/>
                        <a:pt x="219" y="26"/>
                      </a:cubicBezTo>
                      <a:cubicBezTo>
                        <a:pt x="219" y="26"/>
                        <a:pt x="219" y="26"/>
                        <a:pt x="219" y="26"/>
                      </a:cubicBezTo>
                      <a:cubicBezTo>
                        <a:pt x="219" y="26"/>
                        <a:pt x="219" y="26"/>
                        <a:pt x="219" y="26"/>
                      </a:cubicBezTo>
                      <a:cubicBezTo>
                        <a:pt x="219" y="26"/>
                        <a:pt x="219" y="26"/>
                        <a:pt x="219" y="26"/>
                      </a:cubicBezTo>
                      <a:cubicBezTo>
                        <a:pt x="219" y="26"/>
                        <a:pt x="219" y="26"/>
                        <a:pt x="219" y="26"/>
                      </a:cubicBezTo>
                      <a:cubicBezTo>
                        <a:pt x="219" y="26"/>
                        <a:pt x="219" y="26"/>
                        <a:pt x="219" y="26"/>
                      </a:cubicBezTo>
                      <a:cubicBezTo>
                        <a:pt x="219" y="27"/>
                        <a:pt x="219" y="27"/>
                        <a:pt x="219" y="27"/>
                      </a:cubicBezTo>
                      <a:cubicBezTo>
                        <a:pt x="219" y="27"/>
                        <a:pt x="219" y="27"/>
                        <a:pt x="219" y="27"/>
                      </a:cubicBezTo>
                      <a:cubicBezTo>
                        <a:pt x="219" y="27"/>
                        <a:pt x="218" y="27"/>
                        <a:pt x="218" y="27"/>
                      </a:cubicBezTo>
                      <a:cubicBezTo>
                        <a:pt x="218" y="27"/>
                        <a:pt x="218" y="27"/>
                        <a:pt x="218" y="27"/>
                      </a:cubicBezTo>
                      <a:cubicBezTo>
                        <a:pt x="218" y="27"/>
                        <a:pt x="218" y="27"/>
                        <a:pt x="218" y="27"/>
                      </a:cubicBezTo>
                      <a:cubicBezTo>
                        <a:pt x="218" y="27"/>
                        <a:pt x="218" y="27"/>
                        <a:pt x="218" y="27"/>
                      </a:cubicBezTo>
                      <a:cubicBezTo>
                        <a:pt x="218" y="27"/>
                        <a:pt x="218" y="27"/>
                        <a:pt x="218" y="28"/>
                      </a:cubicBezTo>
                      <a:cubicBezTo>
                        <a:pt x="218" y="28"/>
                        <a:pt x="218" y="28"/>
                        <a:pt x="218" y="28"/>
                      </a:cubicBezTo>
                      <a:cubicBezTo>
                        <a:pt x="218" y="28"/>
                        <a:pt x="218" y="28"/>
                        <a:pt x="218" y="28"/>
                      </a:cubicBezTo>
                      <a:cubicBezTo>
                        <a:pt x="218" y="28"/>
                        <a:pt x="218" y="29"/>
                        <a:pt x="218" y="29"/>
                      </a:cubicBezTo>
                      <a:cubicBezTo>
                        <a:pt x="218" y="29"/>
                        <a:pt x="218" y="29"/>
                        <a:pt x="218" y="29"/>
                      </a:cubicBezTo>
                      <a:cubicBezTo>
                        <a:pt x="218" y="29"/>
                        <a:pt x="218" y="29"/>
                        <a:pt x="218" y="29"/>
                      </a:cubicBezTo>
                      <a:cubicBezTo>
                        <a:pt x="218" y="29"/>
                        <a:pt x="218" y="30"/>
                        <a:pt x="218" y="30"/>
                      </a:cubicBezTo>
                      <a:cubicBezTo>
                        <a:pt x="218" y="30"/>
                        <a:pt x="218" y="30"/>
                        <a:pt x="218" y="30"/>
                      </a:cubicBezTo>
                      <a:cubicBezTo>
                        <a:pt x="218" y="30"/>
                        <a:pt x="218" y="31"/>
                        <a:pt x="218" y="31"/>
                      </a:cubicBezTo>
                      <a:cubicBezTo>
                        <a:pt x="218" y="31"/>
                        <a:pt x="218" y="31"/>
                        <a:pt x="218" y="31"/>
                      </a:cubicBezTo>
                      <a:cubicBezTo>
                        <a:pt x="218" y="31"/>
                        <a:pt x="218" y="31"/>
                        <a:pt x="218" y="31"/>
                      </a:cubicBezTo>
                      <a:cubicBezTo>
                        <a:pt x="218" y="31"/>
                        <a:pt x="218" y="32"/>
                        <a:pt x="218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32"/>
                        <a:pt x="218" y="33"/>
                        <a:pt x="218" y="33"/>
                      </a:cubicBezTo>
                      <a:cubicBezTo>
                        <a:pt x="218" y="33"/>
                        <a:pt x="218" y="33"/>
                        <a:pt x="218" y="33"/>
                      </a:cubicBezTo>
                      <a:cubicBezTo>
                        <a:pt x="218" y="33"/>
                        <a:pt x="218" y="33"/>
                        <a:pt x="218" y="33"/>
                      </a:cubicBezTo>
                      <a:cubicBezTo>
                        <a:pt x="218" y="33"/>
                        <a:pt x="218" y="33"/>
                        <a:pt x="218" y="33"/>
                      </a:cubicBezTo>
                      <a:cubicBezTo>
                        <a:pt x="218" y="33"/>
                        <a:pt x="218" y="33"/>
                        <a:pt x="218" y="33"/>
                      </a:cubicBezTo>
                      <a:cubicBezTo>
                        <a:pt x="218" y="34"/>
                        <a:pt x="218" y="34"/>
                        <a:pt x="218" y="34"/>
                      </a:cubicBezTo>
                      <a:cubicBezTo>
                        <a:pt x="218" y="34"/>
                        <a:pt x="218" y="34"/>
                        <a:pt x="218" y="34"/>
                      </a:cubicBezTo>
                      <a:cubicBezTo>
                        <a:pt x="218" y="34"/>
                        <a:pt x="218" y="34"/>
                        <a:pt x="218" y="34"/>
                      </a:cubicBezTo>
                      <a:cubicBezTo>
                        <a:pt x="218" y="34"/>
                        <a:pt x="218" y="34"/>
                        <a:pt x="218" y="34"/>
                      </a:cubicBezTo>
                      <a:cubicBezTo>
                        <a:pt x="218" y="34"/>
                        <a:pt x="218" y="34"/>
                        <a:pt x="218" y="34"/>
                      </a:cubicBezTo>
                      <a:cubicBezTo>
                        <a:pt x="218" y="34"/>
                        <a:pt x="217" y="34"/>
                        <a:pt x="217" y="34"/>
                      </a:cubicBezTo>
                      <a:cubicBezTo>
                        <a:pt x="217" y="34"/>
                        <a:pt x="217" y="34"/>
                        <a:pt x="217" y="34"/>
                      </a:cubicBezTo>
                      <a:cubicBezTo>
                        <a:pt x="217" y="35"/>
                        <a:pt x="218" y="35"/>
                        <a:pt x="218" y="35"/>
                      </a:cubicBezTo>
                      <a:cubicBezTo>
                        <a:pt x="218" y="35"/>
                        <a:pt x="218" y="35"/>
                        <a:pt x="218" y="35"/>
                      </a:cubicBezTo>
                      <a:cubicBezTo>
                        <a:pt x="218" y="35"/>
                        <a:pt x="218" y="36"/>
                        <a:pt x="218" y="36"/>
                      </a:cubicBezTo>
                      <a:cubicBezTo>
                        <a:pt x="218" y="36"/>
                        <a:pt x="218" y="36"/>
                        <a:pt x="218" y="36"/>
                      </a:cubicBezTo>
                      <a:cubicBezTo>
                        <a:pt x="218" y="36"/>
                        <a:pt x="218" y="36"/>
                        <a:pt x="218" y="36"/>
                      </a:cubicBezTo>
                      <a:cubicBezTo>
                        <a:pt x="218" y="37"/>
                        <a:pt x="218" y="37"/>
                        <a:pt x="218" y="37"/>
                      </a:cubicBezTo>
                      <a:cubicBezTo>
                        <a:pt x="218" y="37"/>
                        <a:pt x="219" y="38"/>
                        <a:pt x="219" y="38"/>
                      </a:cubicBezTo>
                      <a:cubicBezTo>
                        <a:pt x="219" y="38"/>
                        <a:pt x="219" y="39"/>
                        <a:pt x="219" y="39"/>
                      </a:cubicBezTo>
                      <a:cubicBezTo>
                        <a:pt x="219" y="39"/>
                        <a:pt x="219" y="39"/>
                        <a:pt x="219" y="39"/>
                      </a:cubicBezTo>
                      <a:cubicBezTo>
                        <a:pt x="219" y="40"/>
                        <a:pt x="220" y="40"/>
                        <a:pt x="220" y="40"/>
                      </a:cubicBezTo>
                      <a:cubicBezTo>
                        <a:pt x="220" y="40"/>
                        <a:pt x="220" y="40"/>
                        <a:pt x="220" y="41"/>
                      </a:cubicBezTo>
                      <a:cubicBezTo>
                        <a:pt x="220" y="41"/>
                        <a:pt x="221" y="41"/>
                        <a:pt x="221" y="41"/>
                      </a:cubicBezTo>
                      <a:cubicBezTo>
                        <a:pt x="221" y="41"/>
                        <a:pt x="221" y="41"/>
                        <a:pt x="221" y="41"/>
                      </a:cubicBezTo>
                      <a:cubicBezTo>
                        <a:pt x="221" y="41"/>
                        <a:pt x="221" y="42"/>
                        <a:pt x="221" y="42"/>
                      </a:cubicBezTo>
                      <a:cubicBezTo>
                        <a:pt x="221" y="42"/>
                        <a:pt x="221" y="42"/>
                        <a:pt x="221" y="42"/>
                      </a:cubicBezTo>
                      <a:cubicBezTo>
                        <a:pt x="222" y="42"/>
                        <a:pt x="222" y="42"/>
                        <a:pt x="222" y="43"/>
                      </a:cubicBezTo>
                      <a:cubicBezTo>
                        <a:pt x="223" y="43"/>
                        <a:pt x="223" y="44"/>
                        <a:pt x="223" y="44"/>
                      </a:cubicBezTo>
                      <a:cubicBezTo>
                        <a:pt x="223" y="44"/>
                        <a:pt x="224" y="45"/>
                        <a:pt x="225" y="46"/>
                      </a:cubicBezTo>
                      <a:cubicBezTo>
                        <a:pt x="225" y="46"/>
                        <a:pt x="225" y="46"/>
                        <a:pt x="225" y="46"/>
                      </a:cubicBezTo>
                      <a:cubicBezTo>
                        <a:pt x="225" y="46"/>
                        <a:pt x="225" y="46"/>
                        <a:pt x="225" y="46"/>
                      </a:cubicBezTo>
                      <a:cubicBezTo>
                        <a:pt x="225" y="46"/>
                        <a:pt x="225" y="46"/>
                        <a:pt x="226" y="46"/>
                      </a:cubicBezTo>
                      <a:cubicBezTo>
                        <a:pt x="226" y="46"/>
                        <a:pt x="226" y="46"/>
                        <a:pt x="226" y="46"/>
                      </a:cubicBezTo>
                      <a:cubicBezTo>
                        <a:pt x="226" y="47"/>
                        <a:pt x="226" y="47"/>
                        <a:pt x="226" y="47"/>
                      </a:cubicBezTo>
                      <a:cubicBezTo>
                        <a:pt x="226" y="47"/>
                        <a:pt x="226" y="47"/>
                        <a:pt x="226" y="47"/>
                      </a:cubicBezTo>
                      <a:cubicBezTo>
                        <a:pt x="227" y="47"/>
                        <a:pt x="227" y="47"/>
                        <a:pt x="227" y="48"/>
                      </a:cubicBezTo>
                      <a:cubicBezTo>
                        <a:pt x="227" y="48"/>
                        <a:pt x="227" y="48"/>
                        <a:pt x="227" y="48"/>
                      </a:cubicBezTo>
                      <a:cubicBezTo>
                        <a:pt x="227" y="48"/>
                        <a:pt x="227" y="48"/>
                        <a:pt x="227" y="48"/>
                      </a:cubicBezTo>
                      <a:cubicBezTo>
                        <a:pt x="227" y="48"/>
                        <a:pt x="227" y="48"/>
                        <a:pt x="228" y="48"/>
                      </a:cubicBezTo>
                      <a:cubicBezTo>
                        <a:pt x="228" y="48"/>
                        <a:pt x="228" y="48"/>
                        <a:pt x="228" y="48"/>
                      </a:cubicBezTo>
                      <a:cubicBezTo>
                        <a:pt x="228" y="48"/>
                        <a:pt x="228" y="48"/>
                        <a:pt x="228" y="48"/>
                      </a:cubicBezTo>
                      <a:cubicBezTo>
                        <a:pt x="228" y="48"/>
                        <a:pt x="228" y="48"/>
                        <a:pt x="228" y="48"/>
                      </a:cubicBezTo>
                      <a:cubicBezTo>
                        <a:pt x="228" y="47"/>
                        <a:pt x="228" y="47"/>
                        <a:pt x="228" y="47"/>
                      </a:cubicBezTo>
                      <a:cubicBezTo>
                        <a:pt x="228" y="47"/>
                        <a:pt x="228" y="46"/>
                        <a:pt x="228" y="46"/>
                      </a:cubicBezTo>
                      <a:cubicBezTo>
                        <a:pt x="228" y="46"/>
                        <a:pt x="228" y="45"/>
                        <a:pt x="228" y="45"/>
                      </a:cubicBezTo>
                      <a:cubicBezTo>
                        <a:pt x="228" y="45"/>
                        <a:pt x="228" y="45"/>
                        <a:pt x="228" y="45"/>
                      </a:cubicBezTo>
                      <a:cubicBezTo>
                        <a:pt x="228" y="45"/>
                        <a:pt x="228" y="45"/>
                        <a:pt x="228" y="45"/>
                      </a:cubicBezTo>
                      <a:cubicBezTo>
                        <a:pt x="227" y="45"/>
                        <a:pt x="227" y="45"/>
                        <a:pt x="227" y="45"/>
                      </a:cubicBezTo>
                      <a:cubicBezTo>
                        <a:pt x="227" y="45"/>
                        <a:pt x="228" y="45"/>
                        <a:pt x="228" y="45"/>
                      </a:cubicBezTo>
                      <a:cubicBezTo>
                        <a:pt x="227" y="44"/>
                        <a:pt x="227" y="44"/>
                        <a:pt x="227" y="44"/>
                      </a:cubicBezTo>
                      <a:cubicBezTo>
                        <a:pt x="227" y="44"/>
                        <a:pt x="227" y="44"/>
                        <a:pt x="227" y="44"/>
                      </a:cubicBezTo>
                      <a:cubicBezTo>
                        <a:pt x="227" y="44"/>
                        <a:pt x="227" y="44"/>
                        <a:pt x="227" y="44"/>
                      </a:cubicBezTo>
                      <a:cubicBezTo>
                        <a:pt x="227" y="44"/>
                        <a:pt x="227" y="44"/>
                        <a:pt x="227" y="44"/>
                      </a:cubicBezTo>
                      <a:cubicBezTo>
                        <a:pt x="227" y="44"/>
                        <a:pt x="227" y="44"/>
                        <a:pt x="227" y="44"/>
                      </a:cubicBezTo>
                      <a:cubicBezTo>
                        <a:pt x="227" y="44"/>
                        <a:pt x="227" y="44"/>
                        <a:pt x="227" y="43"/>
                      </a:cubicBezTo>
                      <a:cubicBezTo>
                        <a:pt x="227" y="43"/>
                        <a:pt x="227" y="43"/>
                        <a:pt x="227" y="43"/>
                      </a:cubicBezTo>
                      <a:cubicBezTo>
                        <a:pt x="227" y="43"/>
                        <a:pt x="227" y="43"/>
                        <a:pt x="227" y="43"/>
                      </a:cubicBezTo>
                      <a:cubicBezTo>
                        <a:pt x="227" y="43"/>
                        <a:pt x="228" y="43"/>
                        <a:pt x="228" y="43"/>
                      </a:cubicBezTo>
                      <a:cubicBezTo>
                        <a:pt x="228" y="43"/>
                        <a:pt x="228" y="43"/>
                        <a:pt x="228" y="43"/>
                      </a:cubicBezTo>
                      <a:cubicBezTo>
                        <a:pt x="228" y="43"/>
                        <a:pt x="228" y="43"/>
                        <a:pt x="228" y="43"/>
                      </a:cubicBezTo>
                      <a:cubicBezTo>
                        <a:pt x="228" y="43"/>
                        <a:pt x="228" y="43"/>
                        <a:pt x="228" y="43"/>
                      </a:cubicBezTo>
                      <a:cubicBezTo>
                        <a:pt x="228" y="43"/>
                        <a:pt x="228" y="43"/>
                        <a:pt x="228" y="43"/>
                      </a:cubicBezTo>
                      <a:cubicBezTo>
                        <a:pt x="228" y="43"/>
                        <a:pt x="228" y="43"/>
                        <a:pt x="228" y="42"/>
                      </a:cubicBezTo>
                      <a:cubicBezTo>
                        <a:pt x="228" y="42"/>
                        <a:pt x="227" y="42"/>
                        <a:pt x="227" y="42"/>
                      </a:cubicBezTo>
                      <a:cubicBezTo>
                        <a:pt x="227" y="42"/>
                        <a:pt x="227" y="42"/>
                        <a:pt x="227" y="42"/>
                      </a:cubicBezTo>
                      <a:cubicBezTo>
                        <a:pt x="227" y="42"/>
                        <a:pt x="227" y="41"/>
                        <a:pt x="227" y="41"/>
                      </a:cubicBezTo>
                      <a:cubicBezTo>
                        <a:pt x="227" y="41"/>
                        <a:pt x="227" y="41"/>
                        <a:pt x="227" y="40"/>
                      </a:cubicBezTo>
                      <a:cubicBezTo>
                        <a:pt x="227" y="40"/>
                        <a:pt x="227" y="40"/>
                        <a:pt x="227" y="40"/>
                      </a:cubicBezTo>
                      <a:cubicBezTo>
                        <a:pt x="227" y="40"/>
                        <a:pt x="227" y="40"/>
                        <a:pt x="227" y="40"/>
                      </a:cubicBezTo>
                      <a:cubicBezTo>
                        <a:pt x="227" y="40"/>
                        <a:pt x="227" y="40"/>
                        <a:pt x="227" y="40"/>
                      </a:cubicBezTo>
                      <a:cubicBezTo>
                        <a:pt x="227" y="40"/>
                        <a:pt x="228" y="40"/>
                        <a:pt x="228" y="40"/>
                      </a:cubicBezTo>
                      <a:cubicBezTo>
                        <a:pt x="228" y="40"/>
                        <a:pt x="228" y="40"/>
                        <a:pt x="228" y="40"/>
                      </a:cubicBezTo>
                      <a:cubicBezTo>
                        <a:pt x="228" y="40"/>
                        <a:pt x="228" y="40"/>
                        <a:pt x="228" y="40"/>
                      </a:cubicBezTo>
                      <a:cubicBezTo>
                        <a:pt x="228" y="40"/>
                        <a:pt x="228" y="40"/>
                        <a:pt x="228" y="40"/>
                      </a:cubicBezTo>
                      <a:cubicBezTo>
                        <a:pt x="228" y="40"/>
                        <a:pt x="228" y="40"/>
                        <a:pt x="228" y="40"/>
                      </a:cubicBezTo>
                      <a:cubicBezTo>
                        <a:pt x="228" y="40"/>
                        <a:pt x="228" y="40"/>
                        <a:pt x="228" y="40"/>
                      </a:cubicBezTo>
                      <a:cubicBezTo>
                        <a:pt x="228" y="39"/>
                        <a:pt x="228" y="39"/>
                        <a:pt x="228" y="39"/>
                      </a:cubicBezTo>
                      <a:cubicBezTo>
                        <a:pt x="228" y="39"/>
                        <a:pt x="228" y="39"/>
                        <a:pt x="228" y="39"/>
                      </a:cubicBezTo>
                      <a:cubicBezTo>
                        <a:pt x="228" y="39"/>
                        <a:pt x="228" y="39"/>
                        <a:pt x="228" y="39"/>
                      </a:cubicBezTo>
                      <a:cubicBezTo>
                        <a:pt x="228" y="39"/>
                        <a:pt x="228" y="39"/>
                        <a:pt x="228" y="39"/>
                      </a:cubicBezTo>
                      <a:cubicBezTo>
                        <a:pt x="228" y="39"/>
                        <a:pt x="227" y="39"/>
                        <a:pt x="227" y="39"/>
                      </a:cubicBezTo>
                      <a:cubicBezTo>
                        <a:pt x="227" y="38"/>
                        <a:pt x="227" y="38"/>
                        <a:pt x="227" y="38"/>
                      </a:cubicBezTo>
                      <a:cubicBezTo>
                        <a:pt x="227" y="38"/>
                        <a:pt x="227" y="38"/>
                        <a:pt x="227" y="38"/>
                      </a:cubicBezTo>
                      <a:cubicBezTo>
                        <a:pt x="227" y="38"/>
                        <a:pt x="227" y="38"/>
                        <a:pt x="227" y="38"/>
                      </a:cubicBezTo>
                      <a:cubicBezTo>
                        <a:pt x="226" y="37"/>
                        <a:pt x="226" y="37"/>
                        <a:pt x="226" y="37"/>
                      </a:cubicBezTo>
                      <a:cubicBezTo>
                        <a:pt x="226" y="37"/>
                        <a:pt x="226" y="37"/>
                        <a:pt x="226" y="37"/>
                      </a:cubicBezTo>
                      <a:cubicBezTo>
                        <a:pt x="226" y="37"/>
                        <a:pt x="226" y="37"/>
                        <a:pt x="226" y="36"/>
                      </a:cubicBezTo>
                      <a:cubicBezTo>
                        <a:pt x="226" y="37"/>
                        <a:pt x="226" y="37"/>
                        <a:pt x="226" y="37"/>
                      </a:cubicBezTo>
                      <a:cubicBezTo>
                        <a:pt x="226" y="37"/>
                        <a:pt x="226" y="37"/>
                        <a:pt x="227" y="37"/>
                      </a:cubicBezTo>
                      <a:cubicBezTo>
                        <a:pt x="227" y="37"/>
                        <a:pt x="227" y="37"/>
                        <a:pt x="227" y="37"/>
                      </a:cubicBezTo>
                      <a:cubicBezTo>
                        <a:pt x="227" y="36"/>
                        <a:pt x="227" y="36"/>
                        <a:pt x="227" y="36"/>
                      </a:cubicBezTo>
                      <a:cubicBezTo>
                        <a:pt x="227" y="36"/>
                        <a:pt x="227" y="36"/>
                        <a:pt x="227" y="36"/>
                      </a:cubicBezTo>
                      <a:cubicBezTo>
                        <a:pt x="227" y="36"/>
                        <a:pt x="226" y="35"/>
                        <a:pt x="226" y="35"/>
                      </a:cubicBezTo>
                      <a:cubicBezTo>
                        <a:pt x="226" y="35"/>
                        <a:pt x="226" y="35"/>
                        <a:pt x="226" y="35"/>
                      </a:cubicBezTo>
                      <a:cubicBezTo>
                        <a:pt x="226" y="35"/>
                        <a:pt x="226" y="35"/>
                        <a:pt x="226" y="35"/>
                      </a:cubicBezTo>
                      <a:cubicBezTo>
                        <a:pt x="226" y="35"/>
                        <a:pt x="226" y="35"/>
                        <a:pt x="226" y="35"/>
                      </a:cubicBezTo>
                      <a:cubicBezTo>
                        <a:pt x="226" y="35"/>
                        <a:pt x="226" y="35"/>
                        <a:pt x="226" y="35"/>
                      </a:cubicBezTo>
                      <a:cubicBezTo>
                        <a:pt x="226" y="35"/>
                        <a:pt x="225" y="34"/>
                        <a:pt x="225" y="34"/>
                      </a:cubicBezTo>
                      <a:cubicBezTo>
                        <a:pt x="225" y="34"/>
                        <a:pt x="225" y="34"/>
                        <a:pt x="225" y="34"/>
                      </a:cubicBezTo>
                      <a:cubicBezTo>
                        <a:pt x="225" y="34"/>
                        <a:pt x="225" y="34"/>
                        <a:pt x="225" y="34"/>
                      </a:cubicBezTo>
                      <a:cubicBezTo>
                        <a:pt x="225" y="34"/>
                        <a:pt x="225" y="34"/>
                        <a:pt x="225" y="34"/>
                      </a:cubicBezTo>
                      <a:cubicBezTo>
                        <a:pt x="225" y="34"/>
                        <a:pt x="225" y="34"/>
                        <a:pt x="225" y="34"/>
                      </a:cubicBezTo>
                      <a:cubicBezTo>
                        <a:pt x="225" y="34"/>
                        <a:pt x="225" y="34"/>
                        <a:pt x="225" y="34"/>
                      </a:cubicBezTo>
                      <a:cubicBezTo>
                        <a:pt x="225" y="33"/>
                        <a:pt x="225" y="33"/>
                        <a:pt x="225" y="33"/>
                      </a:cubicBezTo>
                      <a:cubicBezTo>
                        <a:pt x="225" y="33"/>
                        <a:pt x="225" y="33"/>
                        <a:pt x="224" y="33"/>
                      </a:cubicBezTo>
                      <a:cubicBezTo>
                        <a:pt x="224" y="33"/>
                        <a:pt x="224" y="33"/>
                        <a:pt x="224" y="33"/>
                      </a:cubicBezTo>
                      <a:cubicBezTo>
                        <a:pt x="224" y="33"/>
                        <a:pt x="224" y="33"/>
                        <a:pt x="224" y="33"/>
                      </a:cubicBezTo>
                      <a:cubicBezTo>
                        <a:pt x="224" y="33"/>
                        <a:pt x="224" y="33"/>
                        <a:pt x="224" y="33"/>
                      </a:cubicBezTo>
                      <a:cubicBezTo>
                        <a:pt x="224" y="33"/>
                        <a:pt x="224" y="33"/>
                        <a:pt x="224" y="33"/>
                      </a:cubicBezTo>
                      <a:cubicBezTo>
                        <a:pt x="223" y="33"/>
                        <a:pt x="223" y="33"/>
                        <a:pt x="223" y="33"/>
                      </a:cubicBezTo>
                      <a:cubicBezTo>
                        <a:pt x="223" y="33"/>
                        <a:pt x="223" y="33"/>
                        <a:pt x="223" y="32"/>
                      </a:cubicBezTo>
                      <a:cubicBezTo>
                        <a:pt x="223" y="32"/>
                        <a:pt x="223" y="32"/>
                        <a:pt x="222" y="32"/>
                      </a:cubicBezTo>
                      <a:cubicBezTo>
                        <a:pt x="222" y="32"/>
                        <a:pt x="222" y="32"/>
                        <a:pt x="222" y="32"/>
                      </a:cubicBezTo>
                      <a:cubicBezTo>
                        <a:pt x="222" y="32"/>
                        <a:pt x="222" y="31"/>
                        <a:pt x="222" y="31"/>
                      </a:cubicBezTo>
                      <a:cubicBezTo>
                        <a:pt x="222" y="31"/>
                        <a:pt x="222" y="31"/>
                        <a:pt x="222" y="31"/>
                      </a:cubicBezTo>
                      <a:cubicBezTo>
                        <a:pt x="222" y="31"/>
                        <a:pt x="222" y="31"/>
                        <a:pt x="222" y="31"/>
                      </a:cubicBezTo>
                      <a:cubicBezTo>
                        <a:pt x="222" y="30"/>
                        <a:pt x="222" y="30"/>
                        <a:pt x="222" y="30"/>
                      </a:cubicBezTo>
                      <a:cubicBezTo>
                        <a:pt x="222" y="30"/>
                        <a:pt x="222" y="30"/>
                        <a:pt x="222" y="30"/>
                      </a:cubicBezTo>
                      <a:cubicBezTo>
                        <a:pt x="222" y="30"/>
                        <a:pt x="222" y="30"/>
                        <a:pt x="222" y="30"/>
                      </a:cubicBezTo>
                      <a:cubicBezTo>
                        <a:pt x="222" y="30"/>
                        <a:pt x="222" y="30"/>
                        <a:pt x="222" y="30"/>
                      </a:cubicBezTo>
                      <a:cubicBezTo>
                        <a:pt x="222" y="30"/>
                        <a:pt x="222" y="30"/>
                        <a:pt x="222" y="30"/>
                      </a:cubicBezTo>
                      <a:cubicBezTo>
                        <a:pt x="222" y="30"/>
                        <a:pt x="222" y="29"/>
                        <a:pt x="222" y="29"/>
                      </a:cubicBezTo>
                      <a:cubicBezTo>
                        <a:pt x="222" y="29"/>
                        <a:pt x="222" y="29"/>
                        <a:pt x="222" y="29"/>
                      </a:cubicBezTo>
                      <a:cubicBezTo>
                        <a:pt x="222" y="29"/>
                        <a:pt x="222" y="29"/>
                        <a:pt x="222" y="29"/>
                      </a:cubicBezTo>
                      <a:cubicBezTo>
                        <a:pt x="222" y="29"/>
                        <a:pt x="221" y="29"/>
                        <a:pt x="221" y="29"/>
                      </a:cubicBezTo>
                      <a:cubicBezTo>
                        <a:pt x="221" y="29"/>
                        <a:pt x="221" y="29"/>
                        <a:pt x="221" y="29"/>
                      </a:cubicBezTo>
                      <a:cubicBezTo>
                        <a:pt x="221" y="29"/>
                        <a:pt x="221" y="29"/>
                        <a:pt x="221" y="28"/>
                      </a:cubicBezTo>
                      <a:cubicBezTo>
                        <a:pt x="221" y="28"/>
                        <a:pt x="221" y="28"/>
                        <a:pt x="221" y="28"/>
                      </a:cubicBezTo>
                      <a:cubicBezTo>
                        <a:pt x="221" y="28"/>
                        <a:pt x="221" y="28"/>
                        <a:pt x="221" y="28"/>
                      </a:cubicBezTo>
                      <a:cubicBezTo>
                        <a:pt x="221" y="28"/>
                        <a:pt x="221" y="28"/>
                        <a:pt x="221" y="28"/>
                      </a:cubicBezTo>
                      <a:cubicBezTo>
                        <a:pt x="221" y="28"/>
                        <a:pt x="221" y="28"/>
                        <a:pt x="221" y="28"/>
                      </a:cubicBezTo>
                      <a:cubicBezTo>
                        <a:pt x="221" y="28"/>
                        <a:pt x="222" y="28"/>
                        <a:pt x="222" y="28"/>
                      </a:cubicBezTo>
                      <a:cubicBezTo>
                        <a:pt x="222" y="28"/>
                        <a:pt x="222" y="28"/>
                        <a:pt x="222" y="28"/>
                      </a:cubicBezTo>
                      <a:cubicBezTo>
                        <a:pt x="222" y="28"/>
                        <a:pt x="222" y="28"/>
                        <a:pt x="222" y="28"/>
                      </a:cubicBezTo>
                      <a:cubicBezTo>
                        <a:pt x="222" y="28"/>
                        <a:pt x="222" y="29"/>
                        <a:pt x="222" y="29"/>
                      </a:cubicBezTo>
                      <a:cubicBezTo>
                        <a:pt x="222" y="29"/>
                        <a:pt x="222" y="29"/>
                        <a:pt x="222" y="29"/>
                      </a:cubicBezTo>
                      <a:cubicBezTo>
                        <a:pt x="223" y="29"/>
                        <a:pt x="223" y="29"/>
                        <a:pt x="223" y="29"/>
                      </a:cubicBezTo>
                      <a:cubicBezTo>
                        <a:pt x="223" y="29"/>
                        <a:pt x="223" y="29"/>
                        <a:pt x="223" y="29"/>
                      </a:cubicBezTo>
                      <a:cubicBezTo>
                        <a:pt x="223" y="28"/>
                        <a:pt x="223" y="28"/>
                        <a:pt x="223" y="28"/>
                      </a:cubicBezTo>
                      <a:cubicBezTo>
                        <a:pt x="223" y="28"/>
                        <a:pt x="223" y="28"/>
                        <a:pt x="223" y="28"/>
                      </a:cubicBezTo>
                      <a:cubicBezTo>
                        <a:pt x="223" y="28"/>
                        <a:pt x="223" y="28"/>
                        <a:pt x="222" y="28"/>
                      </a:cubicBezTo>
                      <a:cubicBezTo>
                        <a:pt x="222" y="28"/>
                        <a:pt x="222" y="28"/>
                        <a:pt x="222" y="28"/>
                      </a:cubicBezTo>
                      <a:cubicBezTo>
                        <a:pt x="223" y="28"/>
                        <a:pt x="223" y="28"/>
                        <a:pt x="223" y="28"/>
                      </a:cubicBezTo>
                      <a:cubicBezTo>
                        <a:pt x="223" y="28"/>
                        <a:pt x="223" y="27"/>
                        <a:pt x="223" y="27"/>
                      </a:cubicBezTo>
                      <a:cubicBezTo>
                        <a:pt x="223" y="27"/>
                        <a:pt x="223" y="27"/>
                        <a:pt x="223" y="27"/>
                      </a:cubicBezTo>
                      <a:cubicBezTo>
                        <a:pt x="223" y="27"/>
                        <a:pt x="223" y="28"/>
                        <a:pt x="224" y="28"/>
                      </a:cubicBezTo>
                      <a:cubicBezTo>
                        <a:pt x="224" y="28"/>
                        <a:pt x="224" y="29"/>
                        <a:pt x="224" y="29"/>
                      </a:cubicBezTo>
                      <a:cubicBezTo>
                        <a:pt x="224" y="29"/>
                        <a:pt x="224" y="29"/>
                        <a:pt x="224" y="28"/>
                      </a:cubicBezTo>
                      <a:cubicBezTo>
                        <a:pt x="224" y="28"/>
                        <a:pt x="224" y="28"/>
                        <a:pt x="224" y="28"/>
                      </a:cubicBezTo>
                      <a:cubicBezTo>
                        <a:pt x="224" y="28"/>
                        <a:pt x="224" y="28"/>
                        <a:pt x="224" y="28"/>
                      </a:cubicBezTo>
                      <a:cubicBezTo>
                        <a:pt x="224" y="27"/>
                        <a:pt x="224" y="27"/>
                        <a:pt x="224" y="27"/>
                      </a:cubicBezTo>
                      <a:cubicBezTo>
                        <a:pt x="224" y="27"/>
                        <a:pt x="224" y="27"/>
                        <a:pt x="224" y="27"/>
                      </a:cubicBezTo>
                      <a:cubicBezTo>
                        <a:pt x="224" y="27"/>
                        <a:pt x="225" y="27"/>
                        <a:pt x="225" y="26"/>
                      </a:cubicBezTo>
                      <a:cubicBezTo>
                        <a:pt x="225" y="26"/>
                        <a:pt x="225" y="26"/>
                        <a:pt x="225" y="26"/>
                      </a:cubicBezTo>
                      <a:cubicBezTo>
                        <a:pt x="225" y="26"/>
                        <a:pt x="225" y="26"/>
                        <a:pt x="225" y="26"/>
                      </a:cubicBezTo>
                      <a:cubicBezTo>
                        <a:pt x="225" y="26"/>
                        <a:pt x="225" y="26"/>
                        <a:pt x="225" y="26"/>
                      </a:cubicBezTo>
                      <a:cubicBezTo>
                        <a:pt x="225" y="26"/>
                        <a:pt x="225" y="26"/>
                        <a:pt x="225" y="26"/>
                      </a:cubicBezTo>
                      <a:cubicBezTo>
                        <a:pt x="225" y="26"/>
                        <a:pt x="226" y="26"/>
                        <a:pt x="226" y="26"/>
                      </a:cubicBezTo>
                      <a:cubicBezTo>
                        <a:pt x="226" y="26"/>
                        <a:pt x="226" y="26"/>
                        <a:pt x="226" y="26"/>
                      </a:cubicBezTo>
                      <a:cubicBezTo>
                        <a:pt x="226" y="26"/>
                        <a:pt x="226" y="26"/>
                        <a:pt x="226" y="26"/>
                      </a:cubicBezTo>
                      <a:cubicBezTo>
                        <a:pt x="226" y="26"/>
                        <a:pt x="226" y="26"/>
                        <a:pt x="226" y="26"/>
                      </a:cubicBezTo>
                      <a:cubicBezTo>
                        <a:pt x="226" y="26"/>
                        <a:pt x="226" y="26"/>
                        <a:pt x="226" y="26"/>
                      </a:cubicBezTo>
                      <a:cubicBezTo>
                        <a:pt x="226" y="26"/>
                        <a:pt x="226" y="26"/>
                        <a:pt x="226" y="26"/>
                      </a:cubicBezTo>
                      <a:cubicBezTo>
                        <a:pt x="227" y="27"/>
                        <a:pt x="227" y="27"/>
                        <a:pt x="227" y="27"/>
                      </a:cubicBezTo>
                      <a:cubicBezTo>
                        <a:pt x="227" y="27"/>
                        <a:pt x="227" y="27"/>
                        <a:pt x="227" y="27"/>
                      </a:cubicBezTo>
                      <a:cubicBezTo>
                        <a:pt x="227" y="27"/>
                        <a:pt x="227" y="27"/>
                        <a:pt x="228" y="27"/>
                      </a:cubicBezTo>
                      <a:cubicBezTo>
                        <a:pt x="228" y="27"/>
                        <a:pt x="228" y="27"/>
                        <a:pt x="228" y="27"/>
                      </a:cubicBezTo>
                      <a:cubicBezTo>
                        <a:pt x="228" y="27"/>
                        <a:pt x="228" y="27"/>
                        <a:pt x="228" y="27"/>
                      </a:cubicBezTo>
                      <a:cubicBezTo>
                        <a:pt x="228" y="27"/>
                        <a:pt x="228" y="27"/>
                        <a:pt x="228" y="27"/>
                      </a:cubicBezTo>
                      <a:cubicBezTo>
                        <a:pt x="228" y="27"/>
                        <a:pt x="228" y="27"/>
                        <a:pt x="228" y="27"/>
                      </a:cubicBezTo>
                      <a:cubicBezTo>
                        <a:pt x="228" y="27"/>
                        <a:pt x="228" y="27"/>
                        <a:pt x="228" y="27"/>
                      </a:cubicBezTo>
                      <a:cubicBezTo>
                        <a:pt x="228" y="27"/>
                        <a:pt x="228" y="27"/>
                        <a:pt x="228" y="27"/>
                      </a:cubicBezTo>
                      <a:cubicBezTo>
                        <a:pt x="228" y="27"/>
                        <a:pt x="228" y="27"/>
                        <a:pt x="228" y="26"/>
                      </a:cubicBezTo>
                      <a:cubicBezTo>
                        <a:pt x="228" y="26"/>
                        <a:pt x="228" y="26"/>
                        <a:pt x="228" y="26"/>
                      </a:cubicBezTo>
                      <a:cubicBezTo>
                        <a:pt x="228" y="26"/>
                        <a:pt x="228" y="26"/>
                        <a:pt x="228" y="26"/>
                      </a:cubicBezTo>
                      <a:cubicBezTo>
                        <a:pt x="228" y="26"/>
                        <a:pt x="228" y="26"/>
                        <a:pt x="228" y="26"/>
                      </a:cubicBezTo>
                      <a:cubicBezTo>
                        <a:pt x="228" y="26"/>
                        <a:pt x="228" y="25"/>
                        <a:pt x="228" y="25"/>
                      </a:cubicBezTo>
                      <a:cubicBezTo>
                        <a:pt x="228" y="25"/>
                        <a:pt x="228" y="25"/>
                        <a:pt x="228" y="25"/>
                      </a:cubicBezTo>
                      <a:cubicBezTo>
                        <a:pt x="228" y="25"/>
                        <a:pt x="229" y="24"/>
                        <a:pt x="228" y="24"/>
                      </a:cubicBezTo>
                      <a:cubicBezTo>
                        <a:pt x="228" y="24"/>
                        <a:pt x="228" y="24"/>
                        <a:pt x="228" y="24"/>
                      </a:cubicBezTo>
                      <a:cubicBezTo>
                        <a:pt x="229" y="24"/>
                        <a:pt x="229" y="23"/>
                        <a:pt x="229" y="23"/>
                      </a:cubicBezTo>
                      <a:cubicBezTo>
                        <a:pt x="228" y="23"/>
                        <a:pt x="228" y="23"/>
                        <a:pt x="228" y="23"/>
                      </a:cubicBezTo>
                      <a:cubicBezTo>
                        <a:pt x="228" y="23"/>
                        <a:pt x="229" y="23"/>
                        <a:pt x="229" y="23"/>
                      </a:cubicBezTo>
                      <a:cubicBezTo>
                        <a:pt x="229" y="23"/>
                        <a:pt x="229" y="22"/>
                        <a:pt x="229" y="22"/>
                      </a:cubicBezTo>
                      <a:cubicBezTo>
                        <a:pt x="229" y="22"/>
                        <a:pt x="229" y="22"/>
                        <a:pt x="229" y="22"/>
                      </a:cubicBezTo>
                      <a:cubicBezTo>
                        <a:pt x="229" y="22"/>
                        <a:pt x="229" y="22"/>
                        <a:pt x="229" y="22"/>
                      </a:cubicBezTo>
                      <a:cubicBezTo>
                        <a:pt x="229" y="22"/>
                        <a:pt x="229" y="22"/>
                        <a:pt x="229" y="22"/>
                      </a:cubicBezTo>
                      <a:cubicBezTo>
                        <a:pt x="229" y="22"/>
                        <a:pt x="230" y="22"/>
                        <a:pt x="230" y="22"/>
                      </a:cubicBezTo>
                      <a:cubicBezTo>
                        <a:pt x="230" y="21"/>
                        <a:pt x="230" y="21"/>
                        <a:pt x="230" y="21"/>
                      </a:cubicBezTo>
                      <a:cubicBezTo>
                        <a:pt x="230" y="21"/>
                        <a:pt x="230" y="21"/>
                        <a:pt x="230" y="21"/>
                      </a:cubicBezTo>
                      <a:cubicBezTo>
                        <a:pt x="230" y="20"/>
                        <a:pt x="230" y="20"/>
                        <a:pt x="230" y="20"/>
                      </a:cubicBezTo>
                      <a:cubicBezTo>
                        <a:pt x="230" y="20"/>
                        <a:pt x="230" y="20"/>
                        <a:pt x="230" y="20"/>
                      </a:cubicBezTo>
                      <a:cubicBezTo>
                        <a:pt x="230" y="20"/>
                        <a:pt x="230" y="20"/>
                        <a:pt x="230" y="20"/>
                      </a:cubicBezTo>
                      <a:cubicBezTo>
                        <a:pt x="230" y="20"/>
                        <a:pt x="230" y="20"/>
                        <a:pt x="230" y="20"/>
                      </a:cubicBezTo>
                      <a:cubicBezTo>
                        <a:pt x="230" y="20"/>
                        <a:pt x="230" y="20"/>
                        <a:pt x="230" y="20"/>
                      </a:cubicBezTo>
                      <a:cubicBezTo>
                        <a:pt x="230" y="20"/>
                        <a:pt x="230" y="20"/>
                        <a:pt x="230" y="20"/>
                      </a:cubicBezTo>
                      <a:cubicBezTo>
                        <a:pt x="230" y="20"/>
                        <a:pt x="230" y="20"/>
                        <a:pt x="230" y="20"/>
                      </a:cubicBezTo>
                      <a:cubicBezTo>
                        <a:pt x="230" y="20"/>
                        <a:pt x="230" y="20"/>
                        <a:pt x="230" y="20"/>
                      </a:cubicBezTo>
                      <a:cubicBezTo>
                        <a:pt x="230" y="20"/>
                        <a:pt x="230" y="20"/>
                        <a:pt x="231" y="20"/>
                      </a:cubicBezTo>
                      <a:cubicBezTo>
                        <a:pt x="231" y="20"/>
                        <a:pt x="231" y="20"/>
                        <a:pt x="231" y="20"/>
                      </a:cubicBezTo>
                      <a:cubicBezTo>
                        <a:pt x="231" y="20"/>
                        <a:pt x="231" y="20"/>
                        <a:pt x="231" y="20"/>
                      </a:cubicBezTo>
                      <a:cubicBezTo>
                        <a:pt x="231" y="20"/>
                        <a:pt x="231" y="20"/>
                        <a:pt x="231" y="20"/>
                      </a:cubicBezTo>
                      <a:cubicBezTo>
                        <a:pt x="231" y="20"/>
                        <a:pt x="231" y="20"/>
                        <a:pt x="231" y="20"/>
                      </a:cubicBezTo>
                      <a:cubicBezTo>
                        <a:pt x="232" y="20"/>
                        <a:pt x="232" y="20"/>
                        <a:pt x="232" y="20"/>
                      </a:cubicBezTo>
                      <a:cubicBezTo>
                        <a:pt x="232" y="20"/>
                        <a:pt x="232" y="20"/>
                        <a:pt x="232" y="20"/>
                      </a:cubicBezTo>
                      <a:cubicBezTo>
                        <a:pt x="232" y="21"/>
                        <a:pt x="233" y="21"/>
                        <a:pt x="233" y="20"/>
                      </a:cubicBezTo>
                      <a:cubicBezTo>
                        <a:pt x="233" y="20"/>
                        <a:pt x="232" y="20"/>
                        <a:pt x="232" y="20"/>
                      </a:cubicBezTo>
                      <a:cubicBezTo>
                        <a:pt x="232" y="20"/>
                        <a:pt x="232" y="20"/>
                        <a:pt x="233" y="20"/>
                      </a:cubicBezTo>
                      <a:cubicBezTo>
                        <a:pt x="233" y="20"/>
                        <a:pt x="233" y="20"/>
                        <a:pt x="233" y="19"/>
                      </a:cubicBezTo>
                      <a:cubicBezTo>
                        <a:pt x="233" y="19"/>
                        <a:pt x="232" y="19"/>
                        <a:pt x="232" y="19"/>
                      </a:cubicBezTo>
                      <a:cubicBezTo>
                        <a:pt x="232" y="19"/>
                        <a:pt x="232" y="19"/>
                        <a:pt x="232" y="19"/>
                      </a:cubicBezTo>
                      <a:cubicBezTo>
                        <a:pt x="232" y="19"/>
                        <a:pt x="232" y="19"/>
                        <a:pt x="232" y="19"/>
                      </a:cubicBezTo>
                      <a:cubicBezTo>
                        <a:pt x="232" y="19"/>
                        <a:pt x="232" y="19"/>
                        <a:pt x="232" y="18"/>
                      </a:cubicBezTo>
                      <a:cubicBezTo>
                        <a:pt x="231" y="18"/>
                        <a:pt x="231" y="18"/>
                        <a:pt x="231" y="18"/>
                      </a:cubicBezTo>
                      <a:cubicBezTo>
                        <a:pt x="231" y="18"/>
                        <a:pt x="230" y="18"/>
                        <a:pt x="230" y="18"/>
                      </a:cubicBezTo>
                      <a:cubicBezTo>
                        <a:pt x="230" y="18"/>
                        <a:pt x="230" y="17"/>
                        <a:pt x="230" y="17"/>
                      </a:cubicBezTo>
                      <a:cubicBezTo>
                        <a:pt x="230" y="17"/>
                        <a:pt x="230" y="17"/>
                        <a:pt x="229" y="17"/>
                      </a:cubicBezTo>
                      <a:cubicBezTo>
                        <a:pt x="229" y="18"/>
                        <a:pt x="229" y="18"/>
                        <a:pt x="229" y="18"/>
                      </a:cubicBezTo>
                      <a:cubicBezTo>
                        <a:pt x="229" y="18"/>
                        <a:pt x="229" y="18"/>
                        <a:pt x="229" y="18"/>
                      </a:cubicBezTo>
                      <a:cubicBezTo>
                        <a:pt x="229" y="18"/>
                        <a:pt x="229" y="18"/>
                        <a:pt x="229" y="18"/>
                      </a:cubicBezTo>
                      <a:cubicBezTo>
                        <a:pt x="229" y="17"/>
                        <a:pt x="229" y="17"/>
                        <a:pt x="229" y="17"/>
                      </a:cubicBezTo>
                      <a:cubicBezTo>
                        <a:pt x="229" y="17"/>
                        <a:pt x="229" y="17"/>
                        <a:pt x="229" y="17"/>
                      </a:cubicBezTo>
                      <a:cubicBezTo>
                        <a:pt x="229" y="17"/>
                        <a:pt x="229" y="17"/>
                        <a:pt x="229" y="17"/>
                      </a:cubicBezTo>
                      <a:cubicBezTo>
                        <a:pt x="229" y="17"/>
                        <a:pt x="229" y="17"/>
                        <a:pt x="229" y="17"/>
                      </a:cubicBezTo>
                      <a:cubicBezTo>
                        <a:pt x="229" y="17"/>
                        <a:pt x="229" y="17"/>
                        <a:pt x="229" y="17"/>
                      </a:cubicBezTo>
                      <a:cubicBezTo>
                        <a:pt x="229" y="17"/>
                        <a:pt x="229" y="17"/>
                        <a:pt x="229" y="17"/>
                      </a:cubicBezTo>
                      <a:cubicBezTo>
                        <a:pt x="228" y="17"/>
                        <a:pt x="228" y="17"/>
                        <a:pt x="228" y="17"/>
                      </a:cubicBezTo>
                      <a:cubicBezTo>
                        <a:pt x="228" y="16"/>
                        <a:pt x="228" y="16"/>
                        <a:pt x="228" y="16"/>
                      </a:cubicBezTo>
                      <a:cubicBezTo>
                        <a:pt x="228" y="16"/>
                        <a:pt x="228" y="16"/>
                        <a:pt x="228" y="16"/>
                      </a:cubicBezTo>
                      <a:cubicBezTo>
                        <a:pt x="228" y="16"/>
                        <a:pt x="227" y="16"/>
                        <a:pt x="227" y="16"/>
                      </a:cubicBezTo>
                      <a:cubicBezTo>
                        <a:pt x="227" y="16"/>
                        <a:pt x="227" y="16"/>
                        <a:pt x="227" y="16"/>
                      </a:cubicBezTo>
                      <a:cubicBezTo>
                        <a:pt x="227" y="16"/>
                        <a:pt x="227" y="16"/>
                        <a:pt x="227" y="16"/>
                      </a:cubicBezTo>
                      <a:cubicBezTo>
                        <a:pt x="227" y="16"/>
                        <a:pt x="226" y="16"/>
                        <a:pt x="226" y="16"/>
                      </a:cubicBezTo>
                      <a:cubicBezTo>
                        <a:pt x="226" y="16"/>
                        <a:pt x="226" y="16"/>
                        <a:pt x="226" y="16"/>
                      </a:cubicBezTo>
                      <a:cubicBezTo>
                        <a:pt x="226" y="16"/>
                        <a:pt x="226" y="16"/>
                        <a:pt x="226" y="16"/>
                      </a:cubicBezTo>
                      <a:cubicBezTo>
                        <a:pt x="227" y="16"/>
                        <a:pt x="227" y="16"/>
                        <a:pt x="227" y="16"/>
                      </a:cubicBezTo>
                      <a:cubicBezTo>
                        <a:pt x="227" y="16"/>
                        <a:pt x="227" y="16"/>
                        <a:pt x="227" y="16"/>
                      </a:cubicBezTo>
                      <a:cubicBezTo>
                        <a:pt x="227" y="16"/>
                        <a:pt x="227" y="16"/>
                        <a:pt x="227" y="16"/>
                      </a:cubicBezTo>
                      <a:cubicBezTo>
                        <a:pt x="227" y="16"/>
                        <a:pt x="227" y="16"/>
                        <a:pt x="227" y="16"/>
                      </a:cubicBezTo>
                      <a:cubicBezTo>
                        <a:pt x="227" y="16"/>
                        <a:pt x="227" y="16"/>
                        <a:pt x="227" y="16"/>
                      </a:cubicBezTo>
                      <a:cubicBezTo>
                        <a:pt x="227" y="15"/>
                        <a:pt x="227" y="15"/>
                        <a:pt x="227" y="15"/>
                      </a:cubicBezTo>
                      <a:cubicBezTo>
                        <a:pt x="227" y="15"/>
                        <a:pt x="227" y="15"/>
                        <a:pt x="228" y="15"/>
                      </a:cubicBezTo>
                      <a:cubicBezTo>
                        <a:pt x="228" y="15"/>
                        <a:pt x="228" y="14"/>
                        <a:pt x="228" y="14"/>
                      </a:cubicBezTo>
                      <a:cubicBezTo>
                        <a:pt x="228" y="14"/>
                        <a:pt x="228" y="14"/>
                        <a:pt x="228" y="14"/>
                      </a:cubicBezTo>
                      <a:cubicBezTo>
                        <a:pt x="228" y="13"/>
                        <a:pt x="227" y="13"/>
                        <a:pt x="227" y="13"/>
                      </a:cubicBezTo>
                      <a:cubicBezTo>
                        <a:pt x="227" y="13"/>
                        <a:pt x="227" y="13"/>
                        <a:pt x="227" y="13"/>
                      </a:cubicBezTo>
                      <a:cubicBezTo>
                        <a:pt x="227" y="13"/>
                        <a:pt x="226" y="13"/>
                        <a:pt x="226" y="13"/>
                      </a:cubicBezTo>
                      <a:cubicBezTo>
                        <a:pt x="226" y="12"/>
                        <a:pt x="226" y="12"/>
                        <a:pt x="226" y="12"/>
                      </a:cubicBezTo>
                      <a:cubicBezTo>
                        <a:pt x="226" y="12"/>
                        <a:pt x="226" y="12"/>
                        <a:pt x="225" y="12"/>
                      </a:cubicBezTo>
                      <a:cubicBezTo>
                        <a:pt x="226" y="12"/>
                        <a:pt x="226" y="12"/>
                        <a:pt x="226" y="12"/>
                      </a:cubicBezTo>
                      <a:cubicBezTo>
                        <a:pt x="226" y="12"/>
                        <a:pt x="226" y="12"/>
                        <a:pt x="225" y="12"/>
                      </a:cubicBezTo>
                      <a:cubicBezTo>
                        <a:pt x="225" y="12"/>
                        <a:pt x="226" y="12"/>
                        <a:pt x="226" y="12"/>
                      </a:cubicBezTo>
                      <a:cubicBezTo>
                        <a:pt x="226" y="12"/>
                        <a:pt x="226" y="12"/>
                        <a:pt x="226" y="12"/>
                      </a:cubicBezTo>
                      <a:cubicBezTo>
                        <a:pt x="226" y="12"/>
                        <a:pt x="226" y="12"/>
                        <a:pt x="226" y="12"/>
                      </a:cubicBezTo>
                      <a:cubicBezTo>
                        <a:pt x="226" y="12"/>
                        <a:pt x="226" y="12"/>
                        <a:pt x="226" y="12"/>
                      </a:cubicBezTo>
                      <a:cubicBezTo>
                        <a:pt x="226" y="12"/>
                        <a:pt x="226" y="12"/>
                        <a:pt x="226" y="12"/>
                      </a:cubicBezTo>
                      <a:cubicBezTo>
                        <a:pt x="226" y="12"/>
                        <a:pt x="226" y="12"/>
                        <a:pt x="226" y="12"/>
                      </a:cubicBezTo>
                      <a:cubicBezTo>
                        <a:pt x="226" y="12"/>
                        <a:pt x="226" y="12"/>
                        <a:pt x="227" y="12"/>
                      </a:cubicBezTo>
                      <a:cubicBezTo>
                        <a:pt x="227" y="12"/>
                        <a:pt x="227" y="12"/>
                        <a:pt x="227" y="12"/>
                      </a:cubicBezTo>
                      <a:cubicBezTo>
                        <a:pt x="227" y="12"/>
                        <a:pt x="227" y="12"/>
                        <a:pt x="227" y="12"/>
                      </a:cubicBezTo>
                      <a:cubicBezTo>
                        <a:pt x="226" y="12"/>
                        <a:pt x="226" y="12"/>
                        <a:pt x="226" y="12"/>
                      </a:cubicBezTo>
                      <a:cubicBezTo>
                        <a:pt x="226" y="12"/>
                        <a:pt x="227" y="13"/>
                        <a:pt x="227" y="13"/>
                      </a:cubicBezTo>
                      <a:cubicBezTo>
                        <a:pt x="227" y="13"/>
                        <a:pt x="227" y="13"/>
                        <a:pt x="227" y="13"/>
                      </a:cubicBezTo>
                      <a:cubicBezTo>
                        <a:pt x="227" y="13"/>
                        <a:pt x="227" y="13"/>
                        <a:pt x="228" y="13"/>
                      </a:cubicBezTo>
                      <a:cubicBezTo>
                        <a:pt x="228" y="13"/>
                        <a:pt x="228" y="13"/>
                        <a:pt x="228" y="13"/>
                      </a:cubicBezTo>
                      <a:cubicBezTo>
                        <a:pt x="228" y="13"/>
                        <a:pt x="228" y="13"/>
                        <a:pt x="228" y="13"/>
                      </a:cubicBezTo>
                      <a:cubicBezTo>
                        <a:pt x="228" y="13"/>
                        <a:pt x="228" y="13"/>
                        <a:pt x="228" y="13"/>
                      </a:cubicBezTo>
                      <a:cubicBezTo>
                        <a:pt x="229" y="13"/>
                        <a:pt x="229" y="13"/>
                        <a:pt x="229" y="13"/>
                      </a:cubicBezTo>
                      <a:cubicBezTo>
                        <a:pt x="229" y="13"/>
                        <a:pt x="229" y="13"/>
                        <a:pt x="229" y="13"/>
                      </a:cubicBezTo>
                      <a:cubicBezTo>
                        <a:pt x="229" y="13"/>
                        <a:pt x="229" y="13"/>
                        <a:pt x="229" y="13"/>
                      </a:cubicBezTo>
                      <a:cubicBezTo>
                        <a:pt x="229" y="13"/>
                        <a:pt x="229" y="13"/>
                        <a:pt x="229" y="13"/>
                      </a:cubicBezTo>
                      <a:cubicBezTo>
                        <a:pt x="229" y="13"/>
                        <a:pt x="229" y="13"/>
                        <a:pt x="229" y="13"/>
                      </a:cubicBezTo>
                      <a:cubicBezTo>
                        <a:pt x="229" y="13"/>
                        <a:pt x="229" y="13"/>
                        <a:pt x="230" y="13"/>
                      </a:cubicBezTo>
                      <a:cubicBezTo>
                        <a:pt x="230" y="13"/>
                        <a:pt x="230" y="13"/>
                        <a:pt x="230" y="13"/>
                      </a:cubicBezTo>
                      <a:cubicBezTo>
                        <a:pt x="230" y="13"/>
                        <a:pt x="230" y="13"/>
                        <a:pt x="230" y="13"/>
                      </a:cubicBezTo>
                      <a:cubicBezTo>
                        <a:pt x="230" y="13"/>
                        <a:pt x="230" y="13"/>
                        <a:pt x="230" y="13"/>
                      </a:cubicBezTo>
                      <a:cubicBezTo>
                        <a:pt x="231" y="13"/>
                        <a:pt x="231" y="13"/>
                        <a:pt x="232" y="14"/>
                      </a:cubicBezTo>
                      <a:cubicBezTo>
                        <a:pt x="232" y="14"/>
                        <a:pt x="232" y="14"/>
                        <a:pt x="232" y="14"/>
                      </a:cubicBezTo>
                      <a:cubicBezTo>
                        <a:pt x="232" y="14"/>
                        <a:pt x="232" y="14"/>
                        <a:pt x="232" y="14"/>
                      </a:cubicBezTo>
                      <a:cubicBezTo>
                        <a:pt x="232" y="14"/>
                        <a:pt x="232" y="14"/>
                        <a:pt x="232" y="14"/>
                      </a:cubicBezTo>
                      <a:cubicBezTo>
                        <a:pt x="232" y="14"/>
                        <a:pt x="232" y="14"/>
                        <a:pt x="233" y="14"/>
                      </a:cubicBezTo>
                      <a:cubicBezTo>
                        <a:pt x="233" y="14"/>
                        <a:pt x="233" y="14"/>
                        <a:pt x="233" y="14"/>
                      </a:cubicBezTo>
                      <a:cubicBezTo>
                        <a:pt x="233" y="14"/>
                        <a:pt x="233" y="14"/>
                        <a:pt x="233" y="14"/>
                      </a:cubicBezTo>
                      <a:cubicBezTo>
                        <a:pt x="233" y="14"/>
                        <a:pt x="233" y="14"/>
                        <a:pt x="233" y="14"/>
                      </a:cubicBezTo>
                      <a:cubicBezTo>
                        <a:pt x="233" y="14"/>
                        <a:pt x="233" y="14"/>
                        <a:pt x="233" y="14"/>
                      </a:cubicBezTo>
                      <a:cubicBezTo>
                        <a:pt x="233" y="14"/>
                        <a:pt x="233" y="14"/>
                        <a:pt x="234" y="14"/>
                      </a:cubicBezTo>
                      <a:cubicBezTo>
                        <a:pt x="234" y="14"/>
                        <a:pt x="234" y="14"/>
                        <a:pt x="234" y="14"/>
                      </a:cubicBezTo>
                      <a:cubicBezTo>
                        <a:pt x="234" y="14"/>
                        <a:pt x="234" y="14"/>
                        <a:pt x="234" y="14"/>
                      </a:cubicBezTo>
                      <a:cubicBezTo>
                        <a:pt x="234" y="14"/>
                        <a:pt x="234" y="14"/>
                        <a:pt x="234" y="14"/>
                      </a:cubicBezTo>
                      <a:cubicBezTo>
                        <a:pt x="234" y="14"/>
                        <a:pt x="234" y="14"/>
                        <a:pt x="234" y="14"/>
                      </a:cubicBezTo>
                      <a:cubicBezTo>
                        <a:pt x="234" y="14"/>
                        <a:pt x="235" y="14"/>
                        <a:pt x="235" y="14"/>
                      </a:cubicBezTo>
                      <a:cubicBezTo>
                        <a:pt x="235" y="14"/>
                        <a:pt x="235" y="14"/>
                        <a:pt x="235" y="14"/>
                      </a:cubicBezTo>
                      <a:cubicBezTo>
                        <a:pt x="235" y="14"/>
                        <a:pt x="235" y="14"/>
                        <a:pt x="235" y="15"/>
                      </a:cubicBezTo>
                      <a:cubicBezTo>
                        <a:pt x="235" y="15"/>
                        <a:pt x="235" y="15"/>
                        <a:pt x="235" y="15"/>
                      </a:cubicBezTo>
                      <a:cubicBezTo>
                        <a:pt x="236" y="15"/>
                        <a:pt x="236" y="15"/>
                        <a:pt x="236" y="15"/>
                      </a:cubicBezTo>
                      <a:cubicBezTo>
                        <a:pt x="236" y="14"/>
                        <a:pt x="236" y="14"/>
                        <a:pt x="236" y="14"/>
                      </a:cubicBezTo>
                      <a:cubicBezTo>
                        <a:pt x="236" y="14"/>
                        <a:pt x="236" y="14"/>
                        <a:pt x="236" y="14"/>
                      </a:cubicBezTo>
                      <a:cubicBezTo>
                        <a:pt x="236" y="14"/>
                        <a:pt x="236" y="14"/>
                        <a:pt x="236" y="14"/>
                      </a:cubicBezTo>
                      <a:cubicBezTo>
                        <a:pt x="236" y="14"/>
                        <a:pt x="236" y="14"/>
                        <a:pt x="236" y="14"/>
                      </a:cubicBezTo>
                      <a:cubicBezTo>
                        <a:pt x="236" y="14"/>
                        <a:pt x="236" y="14"/>
                        <a:pt x="236" y="14"/>
                      </a:cubicBezTo>
                      <a:cubicBezTo>
                        <a:pt x="237" y="14"/>
                        <a:pt x="237" y="14"/>
                        <a:pt x="237" y="14"/>
                      </a:cubicBezTo>
                      <a:cubicBezTo>
                        <a:pt x="237" y="14"/>
                        <a:pt x="237" y="14"/>
                        <a:pt x="237" y="14"/>
                      </a:cubicBezTo>
                      <a:cubicBezTo>
                        <a:pt x="237" y="14"/>
                        <a:pt x="237" y="14"/>
                        <a:pt x="237" y="14"/>
                      </a:cubicBezTo>
                      <a:cubicBezTo>
                        <a:pt x="237" y="13"/>
                        <a:pt x="237" y="13"/>
                        <a:pt x="236" y="13"/>
                      </a:cubicBezTo>
                      <a:cubicBezTo>
                        <a:pt x="236" y="13"/>
                        <a:pt x="236" y="13"/>
                        <a:pt x="236" y="14"/>
                      </a:cubicBezTo>
                      <a:cubicBezTo>
                        <a:pt x="236" y="14"/>
                        <a:pt x="235" y="13"/>
                        <a:pt x="235" y="13"/>
                      </a:cubicBezTo>
                      <a:cubicBezTo>
                        <a:pt x="235" y="13"/>
                        <a:pt x="235" y="13"/>
                        <a:pt x="235" y="13"/>
                      </a:cubicBezTo>
                      <a:cubicBezTo>
                        <a:pt x="235" y="13"/>
                        <a:pt x="235" y="13"/>
                        <a:pt x="235" y="13"/>
                      </a:cubicBezTo>
                      <a:cubicBezTo>
                        <a:pt x="235" y="13"/>
                        <a:pt x="235" y="13"/>
                        <a:pt x="235" y="13"/>
                      </a:cubicBezTo>
                      <a:cubicBezTo>
                        <a:pt x="235" y="13"/>
                        <a:pt x="235" y="13"/>
                        <a:pt x="235" y="13"/>
                      </a:cubicBezTo>
                      <a:cubicBezTo>
                        <a:pt x="235" y="13"/>
                        <a:pt x="235" y="13"/>
                        <a:pt x="235" y="13"/>
                      </a:cubicBezTo>
                      <a:cubicBezTo>
                        <a:pt x="235" y="13"/>
                        <a:pt x="235" y="13"/>
                        <a:pt x="235" y="12"/>
                      </a:cubicBezTo>
                      <a:cubicBezTo>
                        <a:pt x="235" y="12"/>
                        <a:pt x="235" y="12"/>
                        <a:pt x="235" y="12"/>
                      </a:cubicBezTo>
                      <a:cubicBezTo>
                        <a:pt x="235" y="12"/>
                        <a:pt x="235" y="12"/>
                        <a:pt x="235" y="12"/>
                      </a:cubicBezTo>
                      <a:cubicBezTo>
                        <a:pt x="235" y="12"/>
                        <a:pt x="235" y="12"/>
                        <a:pt x="235" y="12"/>
                      </a:cubicBezTo>
                      <a:cubicBezTo>
                        <a:pt x="235" y="12"/>
                        <a:pt x="235" y="12"/>
                        <a:pt x="235" y="12"/>
                      </a:cubicBezTo>
                      <a:cubicBezTo>
                        <a:pt x="235" y="12"/>
                        <a:pt x="235" y="12"/>
                        <a:pt x="234" y="12"/>
                      </a:cubicBezTo>
                      <a:cubicBezTo>
                        <a:pt x="234" y="12"/>
                        <a:pt x="235" y="12"/>
                        <a:pt x="235" y="12"/>
                      </a:cubicBezTo>
                      <a:cubicBezTo>
                        <a:pt x="235" y="12"/>
                        <a:pt x="235" y="12"/>
                        <a:pt x="235" y="12"/>
                      </a:cubicBezTo>
                      <a:cubicBezTo>
                        <a:pt x="235" y="12"/>
                        <a:pt x="235" y="12"/>
                        <a:pt x="235" y="12"/>
                      </a:cubicBezTo>
                      <a:cubicBezTo>
                        <a:pt x="235" y="12"/>
                        <a:pt x="235" y="12"/>
                        <a:pt x="235" y="11"/>
                      </a:cubicBezTo>
                      <a:cubicBezTo>
                        <a:pt x="235" y="11"/>
                        <a:pt x="235" y="11"/>
                        <a:pt x="235" y="11"/>
                      </a:cubicBezTo>
                      <a:cubicBezTo>
                        <a:pt x="235" y="11"/>
                        <a:pt x="236" y="11"/>
                        <a:pt x="236" y="11"/>
                      </a:cubicBezTo>
                      <a:cubicBezTo>
                        <a:pt x="236" y="11"/>
                        <a:pt x="236" y="11"/>
                        <a:pt x="235" y="10"/>
                      </a:cubicBezTo>
                      <a:cubicBezTo>
                        <a:pt x="235" y="10"/>
                        <a:pt x="235" y="10"/>
                        <a:pt x="235" y="10"/>
                      </a:cubicBezTo>
                      <a:cubicBezTo>
                        <a:pt x="235" y="10"/>
                        <a:pt x="235" y="10"/>
                        <a:pt x="235" y="10"/>
                      </a:cubicBezTo>
                      <a:cubicBezTo>
                        <a:pt x="235" y="10"/>
                        <a:pt x="235" y="10"/>
                        <a:pt x="235" y="10"/>
                      </a:cubicBezTo>
                      <a:cubicBezTo>
                        <a:pt x="235" y="9"/>
                        <a:pt x="234" y="9"/>
                        <a:pt x="233" y="9"/>
                      </a:cubicBezTo>
                      <a:cubicBezTo>
                        <a:pt x="233" y="9"/>
                        <a:pt x="233" y="9"/>
                        <a:pt x="233" y="9"/>
                      </a:cubicBezTo>
                      <a:cubicBezTo>
                        <a:pt x="233" y="9"/>
                        <a:pt x="233" y="9"/>
                        <a:pt x="233" y="9"/>
                      </a:cubicBezTo>
                      <a:cubicBezTo>
                        <a:pt x="233" y="9"/>
                        <a:pt x="232" y="9"/>
                        <a:pt x="232" y="9"/>
                      </a:cubicBezTo>
                      <a:cubicBezTo>
                        <a:pt x="232" y="8"/>
                        <a:pt x="231" y="8"/>
                        <a:pt x="231" y="8"/>
                      </a:cubicBezTo>
                      <a:cubicBezTo>
                        <a:pt x="231" y="8"/>
                        <a:pt x="231" y="8"/>
                        <a:pt x="231" y="8"/>
                      </a:cubicBezTo>
                      <a:cubicBezTo>
                        <a:pt x="231" y="8"/>
                        <a:pt x="231" y="8"/>
                        <a:pt x="230" y="8"/>
                      </a:cubicBezTo>
                      <a:cubicBezTo>
                        <a:pt x="230" y="8"/>
                        <a:pt x="230" y="8"/>
                        <a:pt x="230" y="8"/>
                      </a:cubicBezTo>
                      <a:cubicBezTo>
                        <a:pt x="230" y="8"/>
                        <a:pt x="230" y="8"/>
                        <a:pt x="230" y="8"/>
                      </a:cubicBezTo>
                      <a:cubicBezTo>
                        <a:pt x="230" y="8"/>
                        <a:pt x="230" y="8"/>
                        <a:pt x="230" y="8"/>
                      </a:cubicBezTo>
                      <a:cubicBezTo>
                        <a:pt x="230" y="8"/>
                        <a:pt x="230" y="8"/>
                        <a:pt x="230" y="9"/>
                      </a:cubicBezTo>
                      <a:cubicBezTo>
                        <a:pt x="230" y="8"/>
                        <a:pt x="229" y="9"/>
                        <a:pt x="229" y="9"/>
                      </a:cubicBezTo>
                      <a:cubicBezTo>
                        <a:pt x="229" y="9"/>
                        <a:pt x="229" y="9"/>
                        <a:pt x="229" y="9"/>
                      </a:cubicBezTo>
                      <a:cubicBezTo>
                        <a:pt x="229" y="9"/>
                        <a:pt x="228" y="9"/>
                        <a:pt x="228" y="9"/>
                      </a:cubicBezTo>
                      <a:cubicBezTo>
                        <a:pt x="228" y="9"/>
                        <a:pt x="229" y="9"/>
                        <a:pt x="229" y="9"/>
                      </a:cubicBezTo>
                      <a:cubicBezTo>
                        <a:pt x="229" y="9"/>
                        <a:pt x="229" y="9"/>
                        <a:pt x="229" y="9"/>
                      </a:cubicBezTo>
                      <a:cubicBezTo>
                        <a:pt x="229" y="9"/>
                        <a:pt x="229" y="9"/>
                        <a:pt x="229" y="9"/>
                      </a:cubicBezTo>
                      <a:cubicBezTo>
                        <a:pt x="229" y="9"/>
                        <a:pt x="229" y="9"/>
                        <a:pt x="229" y="9"/>
                      </a:cubicBezTo>
                      <a:cubicBezTo>
                        <a:pt x="229" y="9"/>
                        <a:pt x="229" y="9"/>
                        <a:pt x="229" y="9"/>
                      </a:cubicBezTo>
                      <a:cubicBezTo>
                        <a:pt x="230" y="10"/>
                        <a:pt x="230" y="10"/>
                        <a:pt x="230" y="10"/>
                      </a:cubicBezTo>
                      <a:cubicBezTo>
                        <a:pt x="230" y="10"/>
                        <a:pt x="230" y="10"/>
                        <a:pt x="230" y="10"/>
                      </a:cubicBezTo>
                      <a:cubicBezTo>
                        <a:pt x="230" y="10"/>
                        <a:pt x="230" y="10"/>
                        <a:pt x="230" y="10"/>
                      </a:cubicBezTo>
                      <a:cubicBezTo>
                        <a:pt x="230" y="10"/>
                        <a:pt x="230" y="10"/>
                        <a:pt x="230" y="10"/>
                      </a:cubicBezTo>
                      <a:cubicBezTo>
                        <a:pt x="230" y="10"/>
                        <a:pt x="230" y="10"/>
                        <a:pt x="230" y="10"/>
                      </a:cubicBezTo>
                      <a:cubicBezTo>
                        <a:pt x="230" y="10"/>
                        <a:pt x="229" y="10"/>
                        <a:pt x="229" y="10"/>
                      </a:cubicBezTo>
                      <a:cubicBezTo>
                        <a:pt x="229" y="10"/>
                        <a:pt x="229" y="10"/>
                        <a:pt x="229" y="10"/>
                      </a:cubicBezTo>
                      <a:cubicBezTo>
                        <a:pt x="229" y="10"/>
                        <a:pt x="229" y="9"/>
                        <a:pt x="229" y="9"/>
                      </a:cubicBezTo>
                      <a:cubicBezTo>
                        <a:pt x="228" y="9"/>
                        <a:pt x="228" y="9"/>
                        <a:pt x="228" y="9"/>
                      </a:cubicBezTo>
                      <a:cubicBezTo>
                        <a:pt x="228" y="9"/>
                        <a:pt x="228" y="9"/>
                        <a:pt x="228" y="9"/>
                      </a:cubicBezTo>
                      <a:cubicBezTo>
                        <a:pt x="228" y="9"/>
                        <a:pt x="228" y="9"/>
                        <a:pt x="228" y="9"/>
                      </a:cubicBezTo>
                      <a:cubicBezTo>
                        <a:pt x="228" y="8"/>
                        <a:pt x="227" y="8"/>
                        <a:pt x="227" y="8"/>
                      </a:cubicBezTo>
                      <a:cubicBezTo>
                        <a:pt x="227" y="8"/>
                        <a:pt x="227" y="8"/>
                        <a:pt x="227" y="8"/>
                      </a:cubicBezTo>
                      <a:cubicBezTo>
                        <a:pt x="227" y="8"/>
                        <a:pt x="226" y="8"/>
                        <a:pt x="226" y="8"/>
                      </a:cubicBezTo>
                      <a:cubicBezTo>
                        <a:pt x="226" y="8"/>
                        <a:pt x="226" y="8"/>
                        <a:pt x="226" y="8"/>
                      </a:cubicBezTo>
                      <a:cubicBezTo>
                        <a:pt x="226" y="8"/>
                        <a:pt x="226" y="8"/>
                        <a:pt x="226" y="8"/>
                      </a:cubicBezTo>
                      <a:cubicBezTo>
                        <a:pt x="226" y="8"/>
                        <a:pt x="225" y="8"/>
                        <a:pt x="225" y="8"/>
                      </a:cubicBezTo>
                      <a:cubicBezTo>
                        <a:pt x="225" y="8"/>
                        <a:pt x="225" y="8"/>
                        <a:pt x="225" y="8"/>
                      </a:cubicBezTo>
                      <a:cubicBezTo>
                        <a:pt x="225" y="8"/>
                        <a:pt x="225" y="8"/>
                        <a:pt x="225" y="8"/>
                      </a:cubicBezTo>
                      <a:cubicBezTo>
                        <a:pt x="225" y="8"/>
                        <a:pt x="225" y="8"/>
                        <a:pt x="225" y="8"/>
                      </a:cubicBezTo>
                      <a:cubicBezTo>
                        <a:pt x="225" y="8"/>
                        <a:pt x="225" y="8"/>
                        <a:pt x="225" y="8"/>
                      </a:cubicBezTo>
                      <a:cubicBezTo>
                        <a:pt x="225" y="8"/>
                        <a:pt x="225" y="8"/>
                        <a:pt x="225" y="8"/>
                      </a:cubicBezTo>
                      <a:cubicBezTo>
                        <a:pt x="225" y="8"/>
                        <a:pt x="225" y="8"/>
                        <a:pt x="225" y="8"/>
                      </a:cubicBezTo>
                      <a:cubicBezTo>
                        <a:pt x="225" y="7"/>
                        <a:pt x="224" y="7"/>
                        <a:pt x="224" y="7"/>
                      </a:cubicBezTo>
                      <a:cubicBezTo>
                        <a:pt x="224" y="7"/>
                        <a:pt x="224" y="7"/>
                        <a:pt x="224" y="7"/>
                      </a:cubicBezTo>
                      <a:cubicBezTo>
                        <a:pt x="224" y="7"/>
                        <a:pt x="224" y="7"/>
                        <a:pt x="224" y="7"/>
                      </a:cubicBezTo>
                      <a:cubicBezTo>
                        <a:pt x="224" y="7"/>
                        <a:pt x="224" y="7"/>
                        <a:pt x="224" y="7"/>
                      </a:cubicBezTo>
                      <a:cubicBezTo>
                        <a:pt x="224" y="7"/>
                        <a:pt x="224" y="7"/>
                        <a:pt x="224" y="7"/>
                      </a:cubicBezTo>
                      <a:cubicBezTo>
                        <a:pt x="224" y="7"/>
                        <a:pt x="223" y="7"/>
                        <a:pt x="223" y="7"/>
                      </a:cubicBezTo>
                      <a:cubicBezTo>
                        <a:pt x="223" y="7"/>
                        <a:pt x="223" y="7"/>
                        <a:pt x="223" y="7"/>
                      </a:cubicBezTo>
                      <a:cubicBezTo>
                        <a:pt x="223" y="7"/>
                        <a:pt x="223" y="7"/>
                        <a:pt x="223" y="7"/>
                      </a:cubicBezTo>
                      <a:cubicBezTo>
                        <a:pt x="223" y="7"/>
                        <a:pt x="223" y="7"/>
                        <a:pt x="223" y="7"/>
                      </a:cubicBezTo>
                      <a:cubicBezTo>
                        <a:pt x="223" y="7"/>
                        <a:pt x="223" y="7"/>
                        <a:pt x="223" y="7"/>
                      </a:cubicBezTo>
                      <a:cubicBezTo>
                        <a:pt x="223" y="7"/>
                        <a:pt x="223" y="7"/>
                        <a:pt x="223" y="7"/>
                      </a:cubicBezTo>
                      <a:cubicBezTo>
                        <a:pt x="222" y="7"/>
                        <a:pt x="222" y="7"/>
                        <a:pt x="221" y="7"/>
                      </a:cubicBezTo>
                      <a:cubicBezTo>
                        <a:pt x="220" y="6"/>
                        <a:pt x="219" y="6"/>
                        <a:pt x="219" y="6"/>
                      </a:cubicBezTo>
                      <a:cubicBezTo>
                        <a:pt x="219" y="6"/>
                        <a:pt x="219" y="6"/>
                        <a:pt x="219" y="6"/>
                      </a:cubicBezTo>
                      <a:cubicBezTo>
                        <a:pt x="219" y="6"/>
                        <a:pt x="219" y="6"/>
                        <a:pt x="219" y="6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8" y="6"/>
                        <a:pt x="217" y="6"/>
                        <a:pt x="217" y="6"/>
                      </a:cubicBezTo>
                      <a:cubicBezTo>
                        <a:pt x="217" y="6"/>
                        <a:pt x="217" y="6"/>
                        <a:pt x="217" y="6"/>
                      </a:cubicBezTo>
                      <a:cubicBezTo>
                        <a:pt x="217" y="6"/>
                        <a:pt x="217" y="6"/>
                        <a:pt x="217" y="6"/>
                      </a:cubicBezTo>
                      <a:cubicBezTo>
                        <a:pt x="217" y="6"/>
                        <a:pt x="217" y="6"/>
                        <a:pt x="217" y="6"/>
                      </a:cubicBezTo>
                      <a:cubicBezTo>
                        <a:pt x="217" y="6"/>
                        <a:pt x="217" y="6"/>
                        <a:pt x="217" y="6"/>
                      </a:cubicBezTo>
                      <a:cubicBezTo>
                        <a:pt x="217" y="6"/>
                        <a:pt x="216" y="6"/>
                        <a:pt x="216" y="6"/>
                      </a:cubicBezTo>
                      <a:cubicBezTo>
                        <a:pt x="215" y="6"/>
                        <a:pt x="215" y="6"/>
                        <a:pt x="215" y="6"/>
                      </a:cubicBezTo>
                      <a:cubicBezTo>
                        <a:pt x="215" y="6"/>
                        <a:pt x="215" y="6"/>
                        <a:pt x="215" y="6"/>
                      </a:cubicBezTo>
                      <a:cubicBezTo>
                        <a:pt x="215" y="6"/>
                        <a:pt x="215" y="6"/>
                        <a:pt x="215" y="6"/>
                      </a:cubicBezTo>
                      <a:cubicBezTo>
                        <a:pt x="215" y="6"/>
                        <a:pt x="215" y="6"/>
                        <a:pt x="215" y="6"/>
                      </a:cubicBezTo>
                      <a:cubicBezTo>
                        <a:pt x="214" y="6"/>
                        <a:pt x="214" y="6"/>
                        <a:pt x="214" y="5"/>
                      </a:cubicBezTo>
                      <a:cubicBezTo>
                        <a:pt x="214" y="5"/>
                        <a:pt x="214" y="5"/>
                        <a:pt x="214" y="5"/>
                      </a:cubicBezTo>
                      <a:cubicBezTo>
                        <a:pt x="214" y="5"/>
                        <a:pt x="214" y="5"/>
                        <a:pt x="214" y="5"/>
                      </a:cubicBezTo>
                      <a:cubicBezTo>
                        <a:pt x="214" y="5"/>
                        <a:pt x="214" y="5"/>
                        <a:pt x="214" y="5"/>
                      </a:cubicBezTo>
                      <a:cubicBezTo>
                        <a:pt x="214" y="5"/>
                        <a:pt x="214" y="5"/>
                        <a:pt x="214" y="5"/>
                      </a:cubicBezTo>
                      <a:cubicBezTo>
                        <a:pt x="214" y="5"/>
                        <a:pt x="214" y="5"/>
                        <a:pt x="214" y="5"/>
                      </a:cubicBezTo>
                      <a:cubicBezTo>
                        <a:pt x="214" y="5"/>
                        <a:pt x="214" y="5"/>
                        <a:pt x="213" y="5"/>
                      </a:cubicBezTo>
                      <a:cubicBezTo>
                        <a:pt x="213" y="5"/>
                        <a:pt x="213" y="5"/>
                        <a:pt x="213" y="5"/>
                      </a:cubicBezTo>
                      <a:cubicBezTo>
                        <a:pt x="213" y="5"/>
                        <a:pt x="212" y="5"/>
                        <a:pt x="212" y="5"/>
                      </a:cubicBezTo>
                      <a:cubicBezTo>
                        <a:pt x="212" y="5"/>
                        <a:pt x="211" y="5"/>
                        <a:pt x="210" y="5"/>
                      </a:cubicBezTo>
                      <a:cubicBezTo>
                        <a:pt x="210" y="5"/>
                        <a:pt x="210" y="5"/>
                        <a:pt x="210" y="5"/>
                      </a:cubicBezTo>
                      <a:cubicBezTo>
                        <a:pt x="210" y="5"/>
                        <a:pt x="210" y="6"/>
                        <a:pt x="210" y="6"/>
                      </a:cubicBezTo>
                      <a:cubicBezTo>
                        <a:pt x="210" y="6"/>
                        <a:pt x="210" y="6"/>
                        <a:pt x="210" y="6"/>
                      </a:cubicBezTo>
                      <a:cubicBezTo>
                        <a:pt x="210" y="6"/>
                        <a:pt x="210" y="6"/>
                        <a:pt x="210" y="6"/>
                      </a:cubicBezTo>
                      <a:cubicBezTo>
                        <a:pt x="209" y="6"/>
                        <a:pt x="209" y="6"/>
                        <a:pt x="209" y="6"/>
                      </a:cubicBezTo>
                      <a:cubicBezTo>
                        <a:pt x="209" y="6"/>
                        <a:pt x="209" y="6"/>
                        <a:pt x="209" y="6"/>
                      </a:cubicBezTo>
                      <a:cubicBezTo>
                        <a:pt x="209" y="6"/>
                        <a:pt x="209" y="6"/>
                        <a:pt x="209" y="6"/>
                      </a:cubicBezTo>
                      <a:cubicBezTo>
                        <a:pt x="209" y="6"/>
                        <a:pt x="209" y="6"/>
                        <a:pt x="209" y="6"/>
                      </a:cubicBezTo>
                      <a:cubicBezTo>
                        <a:pt x="209" y="6"/>
                        <a:pt x="209" y="6"/>
                        <a:pt x="209" y="6"/>
                      </a:cubicBezTo>
                      <a:cubicBezTo>
                        <a:pt x="208" y="6"/>
                        <a:pt x="208" y="6"/>
                        <a:pt x="208" y="6"/>
                      </a:cubicBezTo>
                      <a:cubicBezTo>
                        <a:pt x="208" y="6"/>
                        <a:pt x="208" y="6"/>
                        <a:pt x="208" y="6"/>
                      </a:cubicBezTo>
                      <a:cubicBezTo>
                        <a:pt x="208" y="6"/>
                        <a:pt x="208" y="6"/>
                        <a:pt x="208" y="6"/>
                      </a:cubicBezTo>
                      <a:cubicBezTo>
                        <a:pt x="208" y="6"/>
                        <a:pt x="208" y="6"/>
                        <a:pt x="208" y="6"/>
                      </a:cubicBezTo>
                      <a:cubicBezTo>
                        <a:pt x="208" y="6"/>
                        <a:pt x="208" y="6"/>
                        <a:pt x="207" y="6"/>
                      </a:cubicBezTo>
                      <a:cubicBezTo>
                        <a:pt x="207" y="6"/>
                        <a:pt x="207" y="5"/>
                        <a:pt x="207" y="5"/>
                      </a:cubicBezTo>
                      <a:cubicBezTo>
                        <a:pt x="207" y="5"/>
                        <a:pt x="207" y="5"/>
                        <a:pt x="207" y="5"/>
                      </a:cubicBezTo>
                      <a:cubicBezTo>
                        <a:pt x="207" y="5"/>
                        <a:pt x="207" y="6"/>
                        <a:pt x="207" y="6"/>
                      </a:cubicBezTo>
                      <a:cubicBezTo>
                        <a:pt x="207" y="6"/>
                        <a:pt x="207" y="6"/>
                        <a:pt x="207" y="6"/>
                      </a:cubicBezTo>
                      <a:cubicBezTo>
                        <a:pt x="207" y="6"/>
                        <a:pt x="207" y="6"/>
                        <a:pt x="207" y="6"/>
                      </a:cubicBezTo>
                      <a:cubicBezTo>
                        <a:pt x="207" y="7"/>
                        <a:pt x="208" y="7"/>
                        <a:pt x="207" y="7"/>
                      </a:cubicBezTo>
                      <a:cubicBezTo>
                        <a:pt x="207" y="7"/>
                        <a:pt x="207" y="7"/>
                        <a:pt x="208" y="7"/>
                      </a:cubicBezTo>
                      <a:cubicBezTo>
                        <a:pt x="208" y="7"/>
                        <a:pt x="208" y="7"/>
                        <a:pt x="208" y="7"/>
                      </a:cubicBezTo>
                      <a:cubicBezTo>
                        <a:pt x="208" y="7"/>
                        <a:pt x="208" y="7"/>
                        <a:pt x="208" y="7"/>
                      </a:cubicBezTo>
                      <a:cubicBezTo>
                        <a:pt x="208" y="7"/>
                        <a:pt x="208" y="7"/>
                        <a:pt x="208" y="7"/>
                      </a:cubicBezTo>
                      <a:cubicBezTo>
                        <a:pt x="208" y="7"/>
                        <a:pt x="209" y="8"/>
                        <a:pt x="209" y="8"/>
                      </a:cubicBezTo>
                      <a:cubicBezTo>
                        <a:pt x="209" y="8"/>
                        <a:pt x="209" y="8"/>
                        <a:pt x="209" y="8"/>
                      </a:cubicBezTo>
                      <a:cubicBezTo>
                        <a:pt x="209" y="8"/>
                        <a:pt x="209" y="8"/>
                        <a:pt x="209" y="8"/>
                      </a:cubicBezTo>
                      <a:cubicBezTo>
                        <a:pt x="209" y="8"/>
                        <a:pt x="209" y="8"/>
                        <a:pt x="210" y="8"/>
                      </a:cubicBezTo>
                      <a:cubicBezTo>
                        <a:pt x="210" y="8"/>
                        <a:pt x="210" y="9"/>
                        <a:pt x="210" y="9"/>
                      </a:cubicBezTo>
                      <a:cubicBezTo>
                        <a:pt x="210" y="9"/>
                        <a:pt x="210" y="9"/>
                        <a:pt x="209" y="9"/>
                      </a:cubicBezTo>
                      <a:cubicBezTo>
                        <a:pt x="209" y="9"/>
                        <a:pt x="209" y="9"/>
                        <a:pt x="209" y="9"/>
                      </a:cubicBezTo>
                      <a:cubicBezTo>
                        <a:pt x="209" y="9"/>
                        <a:pt x="209" y="9"/>
                        <a:pt x="209" y="9"/>
                      </a:cubicBezTo>
                      <a:cubicBezTo>
                        <a:pt x="209" y="9"/>
                        <a:pt x="209" y="9"/>
                        <a:pt x="209" y="9"/>
                      </a:cubicBezTo>
                      <a:cubicBezTo>
                        <a:pt x="209" y="9"/>
                        <a:pt x="209" y="9"/>
                        <a:pt x="209" y="9"/>
                      </a:cubicBezTo>
                      <a:cubicBezTo>
                        <a:pt x="208" y="8"/>
                        <a:pt x="208" y="8"/>
                        <a:pt x="208" y="8"/>
                      </a:cubicBezTo>
                      <a:cubicBezTo>
                        <a:pt x="208" y="8"/>
                        <a:pt x="208" y="8"/>
                        <a:pt x="208" y="8"/>
                      </a:cubicBezTo>
                      <a:cubicBezTo>
                        <a:pt x="208" y="8"/>
                        <a:pt x="208" y="8"/>
                        <a:pt x="208" y="8"/>
                      </a:cubicBezTo>
                      <a:cubicBezTo>
                        <a:pt x="208" y="8"/>
                        <a:pt x="208" y="8"/>
                        <a:pt x="207" y="8"/>
                      </a:cubicBezTo>
                      <a:cubicBezTo>
                        <a:pt x="207" y="8"/>
                        <a:pt x="207" y="8"/>
                        <a:pt x="207" y="8"/>
                      </a:cubicBezTo>
                      <a:cubicBezTo>
                        <a:pt x="207" y="8"/>
                        <a:pt x="207" y="8"/>
                        <a:pt x="207" y="8"/>
                      </a:cubicBezTo>
                      <a:cubicBezTo>
                        <a:pt x="207" y="8"/>
                        <a:pt x="207" y="8"/>
                        <a:pt x="207" y="8"/>
                      </a:cubicBezTo>
                      <a:cubicBezTo>
                        <a:pt x="206" y="8"/>
                        <a:pt x="206" y="8"/>
                        <a:pt x="206" y="8"/>
                      </a:cubicBezTo>
                      <a:cubicBezTo>
                        <a:pt x="206" y="8"/>
                        <a:pt x="206" y="8"/>
                        <a:pt x="206" y="7"/>
                      </a:cubicBezTo>
                      <a:cubicBezTo>
                        <a:pt x="206" y="7"/>
                        <a:pt x="206" y="7"/>
                        <a:pt x="206" y="7"/>
                      </a:cubicBezTo>
                      <a:cubicBezTo>
                        <a:pt x="206" y="7"/>
                        <a:pt x="206" y="7"/>
                        <a:pt x="206" y="7"/>
                      </a:cubicBezTo>
                      <a:cubicBezTo>
                        <a:pt x="206" y="7"/>
                        <a:pt x="206" y="8"/>
                        <a:pt x="206" y="8"/>
                      </a:cubicBezTo>
                      <a:cubicBezTo>
                        <a:pt x="206" y="8"/>
                        <a:pt x="206" y="7"/>
                        <a:pt x="206" y="7"/>
                      </a:cubicBezTo>
                      <a:cubicBezTo>
                        <a:pt x="206" y="7"/>
                        <a:pt x="206" y="7"/>
                        <a:pt x="206" y="7"/>
                      </a:cubicBezTo>
                      <a:cubicBezTo>
                        <a:pt x="206" y="7"/>
                        <a:pt x="206" y="7"/>
                        <a:pt x="206" y="7"/>
                      </a:cubicBezTo>
                      <a:cubicBezTo>
                        <a:pt x="206" y="7"/>
                        <a:pt x="206" y="7"/>
                        <a:pt x="206" y="7"/>
                      </a:cubicBezTo>
                      <a:cubicBezTo>
                        <a:pt x="206" y="8"/>
                        <a:pt x="206" y="8"/>
                        <a:pt x="206" y="8"/>
                      </a:cubicBezTo>
                      <a:cubicBezTo>
                        <a:pt x="206" y="8"/>
                        <a:pt x="207" y="8"/>
                        <a:pt x="207" y="8"/>
                      </a:cubicBezTo>
                      <a:cubicBezTo>
                        <a:pt x="207" y="8"/>
                        <a:pt x="207" y="7"/>
                        <a:pt x="207" y="7"/>
                      </a:cubicBezTo>
                      <a:cubicBezTo>
                        <a:pt x="207" y="7"/>
                        <a:pt x="207" y="7"/>
                        <a:pt x="207" y="7"/>
                      </a:cubicBezTo>
                      <a:cubicBezTo>
                        <a:pt x="207" y="7"/>
                        <a:pt x="207" y="7"/>
                        <a:pt x="207" y="7"/>
                      </a:cubicBezTo>
                      <a:cubicBezTo>
                        <a:pt x="207" y="7"/>
                        <a:pt x="206" y="7"/>
                        <a:pt x="206" y="7"/>
                      </a:cubicBezTo>
                      <a:cubicBezTo>
                        <a:pt x="206" y="7"/>
                        <a:pt x="206" y="7"/>
                        <a:pt x="206" y="7"/>
                      </a:cubicBezTo>
                      <a:cubicBezTo>
                        <a:pt x="206" y="7"/>
                        <a:pt x="206" y="7"/>
                        <a:pt x="206" y="7"/>
                      </a:cubicBezTo>
                      <a:cubicBezTo>
                        <a:pt x="206" y="7"/>
                        <a:pt x="206" y="7"/>
                        <a:pt x="206" y="7"/>
                      </a:cubicBezTo>
                      <a:cubicBezTo>
                        <a:pt x="206" y="7"/>
                        <a:pt x="206" y="7"/>
                        <a:pt x="206" y="7"/>
                      </a:cubicBezTo>
                      <a:cubicBezTo>
                        <a:pt x="206" y="7"/>
                        <a:pt x="206" y="7"/>
                        <a:pt x="206" y="7"/>
                      </a:cubicBezTo>
                      <a:cubicBezTo>
                        <a:pt x="206" y="7"/>
                        <a:pt x="206" y="7"/>
                        <a:pt x="206" y="7"/>
                      </a:cubicBezTo>
                      <a:cubicBezTo>
                        <a:pt x="206" y="7"/>
                        <a:pt x="206" y="7"/>
                        <a:pt x="206" y="7"/>
                      </a:cubicBezTo>
                      <a:cubicBezTo>
                        <a:pt x="206" y="7"/>
                        <a:pt x="206" y="7"/>
                        <a:pt x="206" y="7"/>
                      </a:cubicBezTo>
                      <a:cubicBezTo>
                        <a:pt x="206" y="7"/>
                        <a:pt x="206" y="7"/>
                        <a:pt x="206" y="7"/>
                      </a:cubicBezTo>
                      <a:cubicBezTo>
                        <a:pt x="205" y="6"/>
                        <a:pt x="205" y="7"/>
                        <a:pt x="205" y="7"/>
                      </a:cubicBezTo>
                      <a:cubicBezTo>
                        <a:pt x="205" y="7"/>
                        <a:pt x="205" y="7"/>
                        <a:pt x="205" y="7"/>
                      </a:cubicBezTo>
                      <a:cubicBezTo>
                        <a:pt x="205" y="7"/>
                        <a:pt x="205" y="7"/>
                        <a:pt x="205" y="7"/>
                      </a:cubicBezTo>
                      <a:cubicBezTo>
                        <a:pt x="205" y="7"/>
                        <a:pt x="205" y="7"/>
                        <a:pt x="205" y="7"/>
                      </a:cubicBezTo>
                      <a:cubicBezTo>
                        <a:pt x="205" y="7"/>
                        <a:pt x="205" y="7"/>
                        <a:pt x="205" y="7"/>
                      </a:cubicBezTo>
                      <a:cubicBezTo>
                        <a:pt x="205" y="7"/>
                        <a:pt x="205" y="7"/>
                        <a:pt x="205" y="7"/>
                      </a:cubicBezTo>
                      <a:cubicBezTo>
                        <a:pt x="205" y="7"/>
                        <a:pt x="205" y="7"/>
                        <a:pt x="205" y="7"/>
                      </a:cubicBezTo>
                      <a:cubicBezTo>
                        <a:pt x="205" y="8"/>
                        <a:pt x="205" y="8"/>
                        <a:pt x="205" y="8"/>
                      </a:cubicBezTo>
                      <a:cubicBezTo>
                        <a:pt x="205" y="8"/>
                        <a:pt x="205" y="8"/>
                        <a:pt x="204" y="8"/>
                      </a:cubicBezTo>
                      <a:cubicBezTo>
                        <a:pt x="204" y="8"/>
                        <a:pt x="204" y="8"/>
                        <a:pt x="204" y="8"/>
                      </a:cubicBezTo>
                      <a:cubicBezTo>
                        <a:pt x="204" y="8"/>
                        <a:pt x="204" y="8"/>
                        <a:pt x="204" y="8"/>
                      </a:cubicBezTo>
                      <a:cubicBezTo>
                        <a:pt x="204" y="8"/>
                        <a:pt x="204" y="8"/>
                        <a:pt x="203" y="8"/>
                      </a:cubicBezTo>
                      <a:cubicBezTo>
                        <a:pt x="203" y="8"/>
                        <a:pt x="203" y="8"/>
                        <a:pt x="203" y="8"/>
                      </a:cubicBezTo>
                      <a:cubicBezTo>
                        <a:pt x="203" y="8"/>
                        <a:pt x="203" y="8"/>
                        <a:pt x="203" y="8"/>
                      </a:cubicBezTo>
                      <a:cubicBezTo>
                        <a:pt x="202" y="8"/>
                        <a:pt x="202" y="8"/>
                        <a:pt x="202" y="8"/>
                      </a:cubicBezTo>
                      <a:cubicBezTo>
                        <a:pt x="202" y="8"/>
                        <a:pt x="202" y="8"/>
                        <a:pt x="202" y="8"/>
                      </a:cubicBezTo>
                      <a:cubicBezTo>
                        <a:pt x="202" y="8"/>
                        <a:pt x="202" y="8"/>
                        <a:pt x="202" y="8"/>
                      </a:cubicBezTo>
                      <a:cubicBezTo>
                        <a:pt x="202" y="8"/>
                        <a:pt x="202" y="8"/>
                        <a:pt x="201" y="8"/>
                      </a:cubicBezTo>
                      <a:cubicBezTo>
                        <a:pt x="201" y="8"/>
                        <a:pt x="201" y="8"/>
                        <a:pt x="201" y="8"/>
                      </a:cubicBezTo>
                      <a:cubicBezTo>
                        <a:pt x="201" y="8"/>
                        <a:pt x="201" y="8"/>
                        <a:pt x="201" y="8"/>
                      </a:cubicBezTo>
                      <a:cubicBezTo>
                        <a:pt x="201" y="8"/>
                        <a:pt x="201" y="8"/>
                        <a:pt x="201" y="8"/>
                      </a:cubicBezTo>
                      <a:cubicBezTo>
                        <a:pt x="201" y="8"/>
                        <a:pt x="201" y="8"/>
                        <a:pt x="201" y="8"/>
                      </a:cubicBezTo>
                      <a:cubicBezTo>
                        <a:pt x="200" y="8"/>
                        <a:pt x="200" y="8"/>
                        <a:pt x="200" y="8"/>
                      </a:cubicBezTo>
                      <a:cubicBezTo>
                        <a:pt x="200" y="9"/>
                        <a:pt x="200" y="9"/>
                        <a:pt x="200" y="9"/>
                      </a:cubicBezTo>
                      <a:cubicBezTo>
                        <a:pt x="200" y="9"/>
                        <a:pt x="200" y="9"/>
                        <a:pt x="200" y="9"/>
                      </a:cubicBezTo>
                      <a:cubicBezTo>
                        <a:pt x="200" y="9"/>
                        <a:pt x="200" y="9"/>
                        <a:pt x="200" y="9"/>
                      </a:cubicBezTo>
                      <a:cubicBezTo>
                        <a:pt x="200" y="9"/>
                        <a:pt x="200" y="9"/>
                        <a:pt x="200" y="9"/>
                      </a:cubicBezTo>
                      <a:cubicBezTo>
                        <a:pt x="200" y="9"/>
                        <a:pt x="200" y="9"/>
                        <a:pt x="199" y="9"/>
                      </a:cubicBezTo>
                      <a:cubicBezTo>
                        <a:pt x="199" y="9"/>
                        <a:pt x="199" y="9"/>
                        <a:pt x="199" y="9"/>
                      </a:cubicBezTo>
                      <a:cubicBezTo>
                        <a:pt x="199" y="9"/>
                        <a:pt x="199" y="9"/>
                        <a:pt x="199" y="9"/>
                      </a:cubicBezTo>
                      <a:cubicBezTo>
                        <a:pt x="199" y="9"/>
                        <a:pt x="199" y="9"/>
                        <a:pt x="199" y="9"/>
                      </a:cubicBezTo>
                      <a:cubicBezTo>
                        <a:pt x="199" y="9"/>
                        <a:pt x="199" y="9"/>
                        <a:pt x="199" y="9"/>
                      </a:cubicBezTo>
                      <a:cubicBezTo>
                        <a:pt x="199" y="9"/>
                        <a:pt x="199" y="9"/>
                        <a:pt x="199" y="9"/>
                      </a:cubicBezTo>
                      <a:cubicBezTo>
                        <a:pt x="199" y="9"/>
                        <a:pt x="198" y="9"/>
                        <a:pt x="198" y="9"/>
                      </a:cubicBezTo>
                      <a:cubicBezTo>
                        <a:pt x="198" y="9"/>
                        <a:pt x="198" y="9"/>
                        <a:pt x="198" y="9"/>
                      </a:cubicBezTo>
                      <a:cubicBezTo>
                        <a:pt x="198" y="9"/>
                        <a:pt x="197" y="8"/>
                        <a:pt x="197" y="8"/>
                      </a:cubicBezTo>
                      <a:cubicBezTo>
                        <a:pt x="197" y="8"/>
                        <a:pt x="197" y="8"/>
                        <a:pt x="197" y="8"/>
                      </a:cubicBezTo>
                      <a:cubicBezTo>
                        <a:pt x="197" y="7"/>
                        <a:pt x="197" y="7"/>
                        <a:pt x="196" y="7"/>
                      </a:cubicBezTo>
                      <a:cubicBezTo>
                        <a:pt x="196" y="7"/>
                        <a:pt x="196" y="7"/>
                        <a:pt x="196" y="7"/>
                      </a:cubicBezTo>
                      <a:cubicBezTo>
                        <a:pt x="196" y="7"/>
                        <a:pt x="196" y="7"/>
                        <a:pt x="196" y="7"/>
                      </a:cubicBezTo>
                      <a:cubicBezTo>
                        <a:pt x="196" y="7"/>
                        <a:pt x="195" y="6"/>
                        <a:pt x="194" y="6"/>
                      </a:cubicBezTo>
                      <a:cubicBezTo>
                        <a:pt x="194" y="6"/>
                        <a:pt x="193" y="6"/>
                        <a:pt x="193" y="6"/>
                      </a:cubicBezTo>
                      <a:cubicBezTo>
                        <a:pt x="193" y="6"/>
                        <a:pt x="193" y="6"/>
                        <a:pt x="193" y="6"/>
                      </a:cubicBezTo>
                      <a:cubicBezTo>
                        <a:pt x="193" y="6"/>
                        <a:pt x="193" y="6"/>
                        <a:pt x="193" y="6"/>
                      </a:cubicBezTo>
                      <a:cubicBezTo>
                        <a:pt x="193" y="6"/>
                        <a:pt x="193" y="6"/>
                        <a:pt x="193" y="6"/>
                      </a:cubicBezTo>
                      <a:cubicBezTo>
                        <a:pt x="193" y="6"/>
                        <a:pt x="193" y="6"/>
                        <a:pt x="193" y="6"/>
                      </a:cubicBezTo>
                      <a:cubicBezTo>
                        <a:pt x="192" y="6"/>
                        <a:pt x="192" y="6"/>
                        <a:pt x="192" y="6"/>
                      </a:cubicBezTo>
                      <a:cubicBezTo>
                        <a:pt x="191" y="7"/>
                        <a:pt x="190" y="7"/>
                        <a:pt x="190" y="7"/>
                      </a:cubicBezTo>
                      <a:cubicBezTo>
                        <a:pt x="189" y="7"/>
                        <a:pt x="189" y="7"/>
                        <a:pt x="189" y="7"/>
                      </a:cubicBezTo>
                      <a:cubicBezTo>
                        <a:pt x="189" y="7"/>
                        <a:pt x="189" y="7"/>
                        <a:pt x="189" y="8"/>
                      </a:cubicBezTo>
                      <a:cubicBezTo>
                        <a:pt x="189" y="8"/>
                        <a:pt x="189" y="8"/>
                        <a:pt x="189" y="8"/>
                      </a:cubicBezTo>
                      <a:cubicBezTo>
                        <a:pt x="189" y="8"/>
                        <a:pt x="189" y="8"/>
                        <a:pt x="189" y="8"/>
                      </a:cubicBezTo>
                      <a:cubicBezTo>
                        <a:pt x="189" y="8"/>
                        <a:pt x="189" y="8"/>
                        <a:pt x="189" y="8"/>
                      </a:cubicBezTo>
                      <a:cubicBezTo>
                        <a:pt x="188" y="8"/>
                        <a:pt x="188" y="8"/>
                        <a:pt x="188" y="8"/>
                      </a:cubicBezTo>
                      <a:cubicBezTo>
                        <a:pt x="188" y="8"/>
                        <a:pt x="188" y="8"/>
                        <a:pt x="188" y="8"/>
                      </a:cubicBezTo>
                      <a:cubicBezTo>
                        <a:pt x="188" y="7"/>
                        <a:pt x="188" y="7"/>
                        <a:pt x="187" y="7"/>
                      </a:cubicBezTo>
                      <a:cubicBezTo>
                        <a:pt x="187" y="7"/>
                        <a:pt x="187" y="7"/>
                        <a:pt x="187" y="7"/>
                      </a:cubicBezTo>
                      <a:cubicBezTo>
                        <a:pt x="187" y="7"/>
                        <a:pt x="187" y="7"/>
                        <a:pt x="187" y="7"/>
                      </a:cubicBezTo>
                      <a:cubicBezTo>
                        <a:pt x="187" y="7"/>
                        <a:pt x="187" y="7"/>
                        <a:pt x="186" y="7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6" y="7"/>
                        <a:pt x="185" y="7"/>
                        <a:pt x="185" y="7"/>
                      </a:cubicBezTo>
                      <a:cubicBezTo>
                        <a:pt x="185" y="7"/>
                        <a:pt x="185" y="7"/>
                        <a:pt x="185" y="7"/>
                      </a:cubicBezTo>
                      <a:cubicBezTo>
                        <a:pt x="185" y="7"/>
                        <a:pt x="185" y="7"/>
                        <a:pt x="185" y="7"/>
                      </a:cubicBezTo>
                      <a:cubicBezTo>
                        <a:pt x="185" y="7"/>
                        <a:pt x="185" y="7"/>
                        <a:pt x="184" y="7"/>
                      </a:cubicBezTo>
                      <a:cubicBezTo>
                        <a:pt x="184" y="7"/>
                        <a:pt x="184" y="7"/>
                        <a:pt x="184" y="7"/>
                      </a:cubicBezTo>
                      <a:cubicBezTo>
                        <a:pt x="184" y="7"/>
                        <a:pt x="184" y="7"/>
                        <a:pt x="184" y="7"/>
                      </a:cubicBezTo>
                      <a:cubicBezTo>
                        <a:pt x="184" y="7"/>
                        <a:pt x="184" y="7"/>
                        <a:pt x="184" y="6"/>
                      </a:cubicBezTo>
                      <a:cubicBezTo>
                        <a:pt x="184" y="6"/>
                        <a:pt x="184" y="6"/>
                        <a:pt x="184" y="6"/>
                      </a:cubicBezTo>
                      <a:cubicBezTo>
                        <a:pt x="184" y="6"/>
                        <a:pt x="184" y="6"/>
                        <a:pt x="184" y="6"/>
                      </a:cubicBezTo>
                      <a:cubicBezTo>
                        <a:pt x="184" y="7"/>
                        <a:pt x="185" y="7"/>
                        <a:pt x="185" y="7"/>
                      </a:cubicBezTo>
                      <a:cubicBezTo>
                        <a:pt x="185" y="7"/>
                        <a:pt x="185" y="6"/>
                        <a:pt x="185" y="6"/>
                      </a:cubicBezTo>
                      <a:cubicBezTo>
                        <a:pt x="185" y="6"/>
                        <a:pt x="185" y="6"/>
                        <a:pt x="185" y="6"/>
                      </a:cubicBezTo>
                      <a:cubicBezTo>
                        <a:pt x="184" y="5"/>
                        <a:pt x="183" y="5"/>
                        <a:pt x="183" y="5"/>
                      </a:cubicBezTo>
                      <a:cubicBezTo>
                        <a:pt x="183" y="5"/>
                        <a:pt x="183" y="5"/>
                        <a:pt x="182" y="5"/>
                      </a:cubicBezTo>
                      <a:cubicBezTo>
                        <a:pt x="182" y="5"/>
                        <a:pt x="182" y="5"/>
                        <a:pt x="182" y="5"/>
                      </a:cubicBezTo>
                      <a:cubicBezTo>
                        <a:pt x="182" y="5"/>
                        <a:pt x="181" y="5"/>
                        <a:pt x="181" y="5"/>
                      </a:cubicBezTo>
                      <a:cubicBezTo>
                        <a:pt x="181" y="5"/>
                        <a:pt x="181" y="5"/>
                        <a:pt x="181" y="5"/>
                      </a:cubicBezTo>
                      <a:cubicBezTo>
                        <a:pt x="181" y="5"/>
                        <a:pt x="181" y="6"/>
                        <a:pt x="181" y="6"/>
                      </a:cubicBezTo>
                      <a:cubicBezTo>
                        <a:pt x="181" y="6"/>
                        <a:pt x="181" y="6"/>
                        <a:pt x="181" y="6"/>
                      </a:cubicBezTo>
                      <a:cubicBezTo>
                        <a:pt x="181" y="6"/>
                        <a:pt x="181" y="6"/>
                        <a:pt x="181" y="6"/>
                      </a:cubicBezTo>
                      <a:cubicBezTo>
                        <a:pt x="181" y="6"/>
                        <a:pt x="181" y="6"/>
                        <a:pt x="181" y="6"/>
                      </a:cubicBezTo>
                      <a:cubicBezTo>
                        <a:pt x="181" y="6"/>
                        <a:pt x="181" y="6"/>
                        <a:pt x="180" y="6"/>
                      </a:cubicBezTo>
                      <a:cubicBezTo>
                        <a:pt x="180" y="6"/>
                        <a:pt x="176" y="6"/>
                        <a:pt x="176" y="6"/>
                      </a:cubicBezTo>
                      <a:cubicBezTo>
                        <a:pt x="175" y="6"/>
                        <a:pt x="175" y="5"/>
                        <a:pt x="175" y="5"/>
                      </a:cubicBezTo>
                      <a:cubicBezTo>
                        <a:pt x="175" y="5"/>
                        <a:pt x="175" y="5"/>
                        <a:pt x="175" y="5"/>
                      </a:cubicBezTo>
                      <a:cubicBezTo>
                        <a:pt x="175" y="5"/>
                        <a:pt x="175" y="5"/>
                        <a:pt x="175" y="5"/>
                      </a:cubicBezTo>
                      <a:cubicBezTo>
                        <a:pt x="174" y="5"/>
                        <a:pt x="174" y="5"/>
                        <a:pt x="174" y="5"/>
                      </a:cubicBezTo>
                      <a:cubicBezTo>
                        <a:pt x="174" y="6"/>
                        <a:pt x="175" y="6"/>
                        <a:pt x="175" y="6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4" y="6"/>
                        <a:pt x="174" y="6"/>
                        <a:pt x="174" y="7"/>
                      </a:cubicBezTo>
                      <a:cubicBezTo>
                        <a:pt x="174" y="7"/>
                        <a:pt x="174" y="7"/>
                        <a:pt x="174" y="7"/>
                      </a:cubicBezTo>
                      <a:cubicBezTo>
                        <a:pt x="174" y="7"/>
                        <a:pt x="174" y="7"/>
                        <a:pt x="174" y="7"/>
                      </a:cubicBezTo>
                      <a:cubicBezTo>
                        <a:pt x="174" y="7"/>
                        <a:pt x="174" y="7"/>
                        <a:pt x="175" y="7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5" y="7"/>
                        <a:pt x="175" y="8"/>
                        <a:pt x="175" y="8"/>
                      </a:cubicBezTo>
                      <a:cubicBezTo>
                        <a:pt x="175" y="8"/>
                        <a:pt x="175" y="8"/>
                        <a:pt x="175" y="8"/>
                      </a:cubicBezTo>
                      <a:cubicBezTo>
                        <a:pt x="175" y="8"/>
                        <a:pt x="175" y="8"/>
                        <a:pt x="175" y="8"/>
                      </a:cubicBezTo>
                      <a:cubicBezTo>
                        <a:pt x="175" y="8"/>
                        <a:pt x="175" y="8"/>
                        <a:pt x="175" y="8"/>
                      </a:cubicBezTo>
                      <a:cubicBezTo>
                        <a:pt x="175" y="8"/>
                        <a:pt x="175" y="8"/>
                        <a:pt x="175" y="8"/>
                      </a:cubicBezTo>
                      <a:cubicBezTo>
                        <a:pt x="175" y="8"/>
                        <a:pt x="175" y="8"/>
                        <a:pt x="175" y="8"/>
                      </a:cubicBezTo>
                      <a:cubicBezTo>
                        <a:pt x="175" y="8"/>
                        <a:pt x="176" y="8"/>
                        <a:pt x="176" y="9"/>
                      </a:cubicBezTo>
                      <a:cubicBezTo>
                        <a:pt x="176" y="9"/>
                        <a:pt x="176" y="9"/>
                        <a:pt x="176" y="9"/>
                      </a:cubicBezTo>
                      <a:cubicBezTo>
                        <a:pt x="176" y="9"/>
                        <a:pt x="176" y="9"/>
                        <a:pt x="176" y="9"/>
                      </a:cubicBezTo>
                      <a:cubicBezTo>
                        <a:pt x="176" y="9"/>
                        <a:pt x="176" y="9"/>
                        <a:pt x="176" y="9"/>
                      </a:cubicBezTo>
                      <a:cubicBezTo>
                        <a:pt x="176" y="9"/>
                        <a:pt x="176" y="9"/>
                        <a:pt x="176" y="9"/>
                      </a:cubicBezTo>
                      <a:cubicBezTo>
                        <a:pt x="176" y="9"/>
                        <a:pt x="176" y="9"/>
                        <a:pt x="175" y="8"/>
                      </a:cubicBezTo>
                      <a:cubicBezTo>
                        <a:pt x="175" y="8"/>
                        <a:pt x="175" y="8"/>
                        <a:pt x="175" y="9"/>
                      </a:cubicBezTo>
                      <a:cubicBezTo>
                        <a:pt x="175" y="9"/>
                        <a:pt x="175" y="9"/>
                        <a:pt x="175" y="9"/>
                      </a:cubicBezTo>
                      <a:cubicBezTo>
                        <a:pt x="174" y="9"/>
                        <a:pt x="174" y="9"/>
                        <a:pt x="174" y="9"/>
                      </a:cubicBezTo>
                      <a:cubicBezTo>
                        <a:pt x="174" y="9"/>
                        <a:pt x="175" y="9"/>
                        <a:pt x="175" y="9"/>
                      </a:cubicBezTo>
                      <a:cubicBezTo>
                        <a:pt x="175" y="9"/>
                        <a:pt x="175" y="9"/>
                        <a:pt x="175" y="10"/>
                      </a:cubicBezTo>
                      <a:cubicBezTo>
                        <a:pt x="175" y="10"/>
                        <a:pt x="175" y="10"/>
                        <a:pt x="175" y="10"/>
                      </a:cubicBezTo>
                      <a:cubicBezTo>
                        <a:pt x="175" y="9"/>
                        <a:pt x="174" y="9"/>
                        <a:pt x="174" y="9"/>
                      </a:cubicBezTo>
                      <a:cubicBezTo>
                        <a:pt x="174" y="9"/>
                        <a:pt x="173" y="9"/>
                        <a:pt x="173" y="9"/>
                      </a:cubicBezTo>
                      <a:cubicBezTo>
                        <a:pt x="173" y="9"/>
                        <a:pt x="173" y="9"/>
                        <a:pt x="173" y="9"/>
                      </a:cubicBezTo>
                      <a:cubicBezTo>
                        <a:pt x="172" y="9"/>
                        <a:pt x="172" y="9"/>
                        <a:pt x="172" y="9"/>
                      </a:cubicBezTo>
                      <a:cubicBezTo>
                        <a:pt x="172" y="9"/>
                        <a:pt x="172" y="9"/>
                        <a:pt x="172" y="9"/>
                      </a:cubicBezTo>
                      <a:cubicBezTo>
                        <a:pt x="172" y="9"/>
                        <a:pt x="172" y="9"/>
                        <a:pt x="172" y="9"/>
                      </a:cubicBezTo>
                      <a:cubicBezTo>
                        <a:pt x="172" y="9"/>
                        <a:pt x="171" y="9"/>
                        <a:pt x="171" y="9"/>
                      </a:cubicBezTo>
                      <a:cubicBezTo>
                        <a:pt x="171" y="9"/>
                        <a:pt x="171" y="9"/>
                        <a:pt x="171" y="9"/>
                      </a:cubicBezTo>
                      <a:cubicBezTo>
                        <a:pt x="171" y="9"/>
                        <a:pt x="171" y="9"/>
                        <a:pt x="171" y="9"/>
                      </a:cubicBezTo>
                      <a:cubicBezTo>
                        <a:pt x="171" y="9"/>
                        <a:pt x="170" y="9"/>
                        <a:pt x="170" y="9"/>
                      </a:cubicBezTo>
                      <a:cubicBezTo>
                        <a:pt x="170" y="9"/>
                        <a:pt x="170" y="9"/>
                        <a:pt x="170" y="9"/>
                      </a:cubicBezTo>
                      <a:cubicBezTo>
                        <a:pt x="170" y="9"/>
                        <a:pt x="170" y="9"/>
                        <a:pt x="169" y="9"/>
                      </a:cubicBezTo>
                      <a:cubicBezTo>
                        <a:pt x="169" y="9"/>
                        <a:pt x="169" y="9"/>
                        <a:pt x="169" y="9"/>
                      </a:cubicBezTo>
                      <a:cubicBezTo>
                        <a:pt x="169" y="9"/>
                        <a:pt x="169" y="9"/>
                        <a:pt x="169" y="9"/>
                      </a:cubicBezTo>
                      <a:cubicBezTo>
                        <a:pt x="169" y="9"/>
                        <a:pt x="169" y="9"/>
                        <a:pt x="169" y="9"/>
                      </a:cubicBezTo>
                      <a:cubicBezTo>
                        <a:pt x="169" y="9"/>
                        <a:pt x="169" y="10"/>
                        <a:pt x="169" y="10"/>
                      </a:cubicBezTo>
                      <a:cubicBezTo>
                        <a:pt x="169" y="10"/>
                        <a:pt x="169" y="10"/>
                        <a:pt x="169" y="10"/>
                      </a:cubicBezTo>
                      <a:cubicBezTo>
                        <a:pt x="169" y="10"/>
                        <a:pt x="169" y="10"/>
                        <a:pt x="169" y="11"/>
                      </a:cubicBezTo>
                      <a:cubicBezTo>
                        <a:pt x="169" y="11"/>
                        <a:pt x="169" y="11"/>
                        <a:pt x="169" y="11"/>
                      </a:cubicBezTo>
                      <a:cubicBezTo>
                        <a:pt x="169" y="11"/>
                        <a:pt x="169" y="11"/>
                        <a:pt x="169" y="11"/>
                      </a:cubicBezTo>
                      <a:cubicBezTo>
                        <a:pt x="169" y="11"/>
                        <a:pt x="169" y="11"/>
                        <a:pt x="169" y="11"/>
                      </a:cubicBezTo>
                      <a:cubicBezTo>
                        <a:pt x="169" y="11"/>
                        <a:pt x="169" y="11"/>
                        <a:pt x="169" y="11"/>
                      </a:cubicBezTo>
                      <a:cubicBezTo>
                        <a:pt x="169" y="11"/>
                        <a:pt x="169" y="11"/>
                        <a:pt x="168" y="11"/>
                      </a:cubicBezTo>
                      <a:cubicBezTo>
                        <a:pt x="168" y="11"/>
                        <a:pt x="168" y="11"/>
                        <a:pt x="168" y="11"/>
                      </a:cubicBezTo>
                      <a:cubicBezTo>
                        <a:pt x="168" y="11"/>
                        <a:pt x="168" y="11"/>
                        <a:pt x="168" y="11"/>
                      </a:cubicBezTo>
                      <a:cubicBezTo>
                        <a:pt x="168" y="11"/>
                        <a:pt x="168" y="11"/>
                        <a:pt x="168" y="11"/>
                      </a:cubicBezTo>
                      <a:cubicBezTo>
                        <a:pt x="168" y="11"/>
                        <a:pt x="168" y="11"/>
                        <a:pt x="168" y="11"/>
                      </a:cubicBezTo>
                      <a:cubicBezTo>
                        <a:pt x="167" y="11"/>
                        <a:pt x="167" y="11"/>
                        <a:pt x="167" y="11"/>
                      </a:cubicBezTo>
                      <a:cubicBezTo>
                        <a:pt x="167" y="11"/>
                        <a:pt x="167" y="11"/>
                        <a:pt x="167" y="11"/>
                      </a:cubicBezTo>
                      <a:cubicBezTo>
                        <a:pt x="167" y="10"/>
                        <a:pt x="167" y="10"/>
                        <a:pt x="167" y="10"/>
                      </a:cubicBezTo>
                      <a:cubicBezTo>
                        <a:pt x="167" y="10"/>
                        <a:pt x="167" y="10"/>
                        <a:pt x="167" y="10"/>
                      </a:cubicBezTo>
                      <a:cubicBezTo>
                        <a:pt x="167" y="10"/>
                        <a:pt x="167" y="10"/>
                        <a:pt x="167" y="10"/>
                      </a:cubicBezTo>
                      <a:cubicBezTo>
                        <a:pt x="167" y="10"/>
                        <a:pt x="167" y="10"/>
                        <a:pt x="167" y="10"/>
                      </a:cubicBezTo>
                      <a:cubicBezTo>
                        <a:pt x="167" y="10"/>
                        <a:pt x="167" y="10"/>
                        <a:pt x="167" y="10"/>
                      </a:cubicBezTo>
                      <a:cubicBezTo>
                        <a:pt x="166" y="10"/>
                        <a:pt x="166" y="10"/>
                        <a:pt x="166" y="10"/>
                      </a:cubicBezTo>
                      <a:cubicBezTo>
                        <a:pt x="166" y="10"/>
                        <a:pt x="166" y="10"/>
                        <a:pt x="166" y="10"/>
                      </a:cubicBezTo>
                      <a:cubicBezTo>
                        <a:pt x="166" y="9"/>
                        <a:pt x="166" y="9"/>
                        <a:pt x="166" y="9"/>
                      </a:cubicBezTo>
                      <a:cubicBezTo>
                        <a:pt x="166" y="9"/>
                        <a:pt x="166" y="9"/>
                        <a:pt x="166" y="9"/>
                      </a:cubicBezTo>
                      <a:cubicBezTo>
                        <a:pt x="166" y="9"/>
                        <a:pt x="166" y="9"/>
                        <a:pt x="166" y="9"/>
                      </a:cubicBezTo>
                      <a:cubicBezTo>
                        <a:pt x="166" y="9"/>
                        <a:pt x="166" y="9"/>
                        <a:pt x="166" y="9"/>
                      </a:cubicBezTo>
                      <a:cubicBezTo>
                        <a:pt x="166" y="9"/>
                        <a:pt x="166" y="9"/>
                        <a:pt x="166" y="9"/>
                      </a:cubicBezTo>
                      <a:cubicBezTo>
                        <a:pt x="166" y="9"/>
                        <a:pt x="166" y="9"/>
                        <a:pt x="166" y="9"/>
                      </a:cubicBezTo>
                      <a:cubicBezTo>
                        <a:pt x="165" y="9"/>
                        <a:pt x="165" y="9"/>
                        <a:pt x="165" y="9"/>
                      </a:cubicBezTo>
                      <a:cubicBezTo>
                        <a:pt x="165" y="9"/>
                        <a:pt x="165" y="9"/>
                        <a:pt x="165" y="9"/>
                      </a:cubicBezTo>
                      <a:cubicBezTo>
                        <a:pt x="165" y="9"/>
                        <a:pt x="165" y="9"/>
                        <a:pt x="165" y="9"/>
                      </a:cubicBezTo>
                      <a:cubicBezTo>
                        <a:pt x="165" y="9"/>
                        <a:pt x="165" y="9"/>
                        <a:pt x="165" y="9"/>
                      </a:cubicBezTo>
                      <a:cubicBezTo>
                        <a:pt x="165" y="9"/>
                        <a:pt x="165" y="9"/>
                        <a:pt x="165" y="9"/>
                      </a:cubicBezTo>
                      <a:cubicBezTo>
                        <a:pt x="165" y="9"/>
                        <a:pt x="166" y="9"/>
                        <a:pt x="166" y="8"/>
                      </a:cubicBezTo>
                      <a:cubicBezTo>
                        <a:pt x="165" y="8"/>
                        <a:pt x="165" y="8"/>
                        <a:pt x="165" y="8"/>
                      </a:cubicBezTo>
                      <a:cubicBezTo>
                        <a:pt x="165" y="8"/>
                        <a:pt x="165" y="8"/>
                        <a:pt x="165" y="8"/>
                      </a:cubicBezTo>
                      <a:cubicBezTo>
                        <a:pt x="165" y="8"/>
                        <a:pt x="165" y="8"/>
                        <a:pt x="165" y="8"/>
                      </a:cubicBezTo>
                      <a:cubicBezTo>
                        <a:pt x="165" y="8"/>
                        <a:pt x="165" y="8"/>
                        <a:pt x="165" y="8"/>
                      </a:cubicBezTo>
                      <a:cubicBezTo>
                        <a:pt x="165" y="8"/>
                        <a:pt x="165" y="8"/>
                        <a:pt x="165" y="8"/>
                      </a:cubicBezTo>
                      <a:cubicBezTo>
                        <a:pt x="165" y="8"/>
                        <a:pt x="165" y="8"/>
                        <a:pt x="165" y="8"/>
                      </a:cubicBezTo>
                      <a:cubicBezTo>
                        <a:pt x="165" y="8"/>
                        <a:pt x="165" y="8"/>
                        <a:pt x="165" y="8"/>
                      </a:cubicBezTo>
                      <a:cubicBezTo>
                        <a:pt x="165" y="8"/>
                        <a:pt x="165" y="8"/>
                        <a:pt x="164" y="8"/>
                      </a:cubicBezTo>
                      <a:cubicBezTo>
                        <a:pt x="164" y="8"/>
                        <a:pt x="164" y="8"/>
                        <a:pt x="164" y="8"/>
                      </a:cubicBezTo>
                      <a:cubicBezTo>
                        <a:pt x="164" y="7"/>
                        <a:pt x="164" y="7"/>
                        <a:pt x="164" y="7"/>
                      </a:cubicBezTo>
                      <a:cubicBezTo>
                        <a:pt x="164" y="7"/>
                        <a:pt x="164" y="7"/>
                        <a:pt x="164" y="7"/>
                      </a:cubicBezTo>
                      <a:cubicBezTo>
                        <a:pt x="164" y="6"/>
                        <a:pt x="164" y="6"/>
                        <a:pt x="163" y="7"/>
                      </a:cubicBezTo>
                      <a:cubicBezTo>
                        <a:pt x="163" y="7"/>
                        <a:pt x="163" y="7"/>
                        <a:pt x="163" y="7"/>
                      </a:cubicBezTo>
                      <a:cubicBezTo>
                        <a:pt x="163" y="7"/>
                        <a:pt x="163" y="7"/>
                        <a:pt x="163" y="6"/>
                      </a:cubicBezTo>
                      <a:cubicBezTo>
                        <a:pt x="163" y="6"/>
                        <a:pt x="163" y="6"/>
                        <a:pt x="163" y="6"/>
                      </a:cubicBezTo>
                      <a:cubicBezTo>
                        <a:pt x="163" y="6"/>
                        <a:pt x="163" y="6"/>
                        <a:pt x="163" y="6"/>
                      </a:cubicBezTo>
                      <a:cubicBezTo>
                        <a:pt x="163" y="6"/>
                        <a:pt x="163" y="6"/>
                        <a:pt x="163" y="6"/>
                      </a:cubicBezTo>
                      <a:cubicBezTo>
                        <a:pt x="162" y="6"/>
                        <a:pt x="162" y="6"/>
                        <a:pt x="162" y="6"/>
                      </a:cubicBezTo>
                      <a:cubicBezTo>
                        <a:pt x="162" y="6"/>
                        <a:pt x="162" y="6"/>
                        <a:pt x="162" y="6"/>
                      </a:cubicBezTo>
                      <a:cubicBezTo>
                        <a:pt x="162" y="6"/>
                        <a:pt x="162" y="6"/>
                        <a:pt x="162" y="6"/>
                      </a:cubicBezTo>
                      <a:cubicBezTo>
                        <a:pt x="162" y="6"/>
                        <a:pt x="162" y="6"/>
                        <a:pt x="162" y="6"/>
                      </a:cubicBezTo>
                      <a:cubicBezTo>
                        <a:pt x="162" y="6"/>
                        <a:pt x="162" y="6"/>
                        <a:pt x="162" y="6"/>
                      </a:cubicBezTo>
                      <a:cubicBezTo>
                        <a:pt x="162" y="6"/>
                        <a:pt x="161" y="6"/>
                        <a:pt x="161" y="6"/>
                      </a:cubicBezTo>
                      <a:cubicBezTo>
                        <a:pt x="161" y="6"/>
                        <a:pt x="161" y="6"/>
                        <a:pt x="161" y="6"/>
                      </a:cubicBezTo>
                      <a:cubicBezTo>
                        <a:pt x="161" y="6"/>
                        <a:pt x="161" y="6"/>
                        <a:pt x="161" y="6"/>
                      </a:cubicBezTo>
                      <a:cubicBezTo>
                        <a:pt x="161" y="6"/>
                        <a:pt x="161" y="6"/>
                        <a:pt x="161" y="6"/>
                      </a:cubicBezTo>
                      <a:cubicBezTo>
                        <a:pt x="161" y="6"/>
                        <a:pt x="161" y="6"/>
                        <a:pt x="161" y="6"/>
                      </a:cubicBezTo>
                      <a:cubicBezTo>
                        <a:pt x="160" y="6"/>
                        <a:pt x="160" y="6"/>
                        <a:pt x="160" y="6"/>
                      </a:cubicBezTo>
                      <a:cubicBezTo>
                        <a:pt x="160" y="6"/>
                        <a:pt x="160" y="6"/>
                        <a:pt x="160" y="6"/>
                      </a:cubicBezTo>
                      <a:cubicBezTo>
                        <a:pt x="160" y="6"/>
                        <a:pt x="160" y="6"/>
                        <a:pt x="160" y="6"/>
                      </a:cubicBezTo>
                      <a:cubicBezTo>
                        <a:pt x="160" y="6"/>
                        <a:pt x="160" y="6"/>
                        <a:pt x="160" y="6"/>
                      </a:cubicBezTo>
                      <a:cubicBezTo>
                        <a:pt x="159" y="6"/>
                        <a:pt x="159" y="6"/>
                        <a:pt x="159" y="6"/>
                      </a:cubicBezTo>
                      <a:cubicBezTo>
                        <a:pt x="159" y="6"/>
                        <a:pt x="159" y="6"/>
                        <a:pt x="159" y="6"/>
                      </a:cubicBezTo>
                      <a:cubicBezTo>
                        <a:pt x="158" y="6"/>
                        <a:pt x="158" y="6"/>
                        <a:pt x="158" y="6"/>
                      </a:cubicBezTo>
                      <a:cubicBezTo>
                        <a:pt x="158" y="6"/>
                        <a:pt x="158" y="6"/>
                        <a:pt x="158" y="6"/>
                      </a:cubicBezTo>
                      <a:cubicBezTo>
                        <a:pt x="158" y="6"/>
                        <a:pt x="158" y="6"/>
                        <a:pt x="158" y="6"/>
                      </a:cubicBezTo>
                      <a:cubicBezTo>
                        <a:pt x="158" y="6"/>
                        <a:pt x="158" y="6"/>
                        <a:pt x="158" y="6"/>
                      </a:cubicBezTo>
                      <a:cubicBezTo>
                        <a:pt x="158" y="6"/>
                        <a:pt x="158" y="6"/>
                        <a:pt x="158" y="6"/>
                      </a:cubicBezTo>
                      <a:cubicBezTo>
                        <a:pt x="158" y="6"/>
                        <a:pt x="158" y="6"/>
                        <a:pt x="158" y="6"/>
                      </a:cubicBezTo>
                      <a:cubicBezTo>
                        <a:pt x="158" y="6"/>
                        <a:pt x="158" y="7"/>
                        <a:pt x="158" y="7"/>
                      </a:cubicBezTo>
                      <a:cubicBezTo>
                        <a:pt x="158" y="7"/>
                        <a:pt x="158" y="7"/>
                        <a:pt x="158" y="7"/>
                      </a:cubicBezTo>
                      <a:cubicBezTo>
                        <a:pt x="158" y="7"/>
                        <a:pt x="158" y="7"/>
                        <a:pt x="158" y="7"/>
                      </a:cubicBezTo>
                      <a:cubicBezTo>
                        <a:pt x="158" y="7"/>
                        <a:pt x="158" y="7"/>
                        <a:pt x="158" y="7"/>
                      </a:cubicBezTo>
                      <a:cubicBezTo>
                        <a:pt x="158" y="7"/>
                        <a:pt x="158" y="7"/>
                        <a:pt x="158" y="7"/>
                      </a:cubicBezTo>
                      <a:cubicBezTo>
                        <a:pt x="158" y="7"/>
                        <a:pt x="158" y="7"/>
                        <a:pt x="158" y="7"/>
                      </a:cubicBezTo>
                      <a:cubicBezTo>
                        <a:pt x="158" y="7"/>
                        <a:pt x="158" y="8"/>
                        <a:pt x="159" y="8"/>
                      </a:cubicBezTo>
                      <a:cubicBezTo>
                        <a:pt x="159" y="8"/>
                        <a:pt x="159" y="8"/>
                        <a:pt x="159" y="8"/>
                      </a:cubicBezTo>
                      <a:cubicBezTo>
                        <a:pt x="159" y="8"/>
                        <a:pt x="159" y="8"/>
                        <a:pt x="159" y="8"/>
                      </a:cubicBezTo>
                      <a:cubicBezTo>
                        <a:pt x="158" y="8"/>
                        <a:pt x="158" y="8"/>
                        <a:pt x="158" y="8"/>
                      </a:cubicBezTo>
                      <a:cubicBezTo>
                        <a:pt x="158" y="8"/>
                        <a:pt x="158" y="8"/>
                        <a:pt x="158" y="8"/>
                      </a:cubicBezTo>
                      <a:cubicBezTo>
                        <a:pt x="157" y="8"/>
                        <a:pt x="157" y="8"/>
                        <a:pt x="157" y="8"/>
                      </a:cubicBezTo>
                      <a:cubicBezTo>
                        <a:pt x="157" y="8"/>
                        <a:pt x="156" y="8"/>
                        <a:pt x="156" y="8"/>
                      </a:cubicBezTo>
                      <a:cubicBezTo>
                        <a:pt x="156" y="8"/>
                        <a:pt x="156" y="8"/>
                        <a:pt x="155" y="8"/>
                      </a:cubicBezTo>
                      <a:cubicBezTo>
                        <a:pt x="155" y="8"/>
                        <a:pt x="154" y="8"/>
                        <a:pt x="154" y="8"/>
                      </a:cubicBezTo>
                      <a:cubicBezTo>
                        <a:pt x="154" y="8"/>
                        <a:pt x="154" y="8"/>
                        <a:pt x="154" y="8"/>
                      </a:cubicBezTo>
                      <a:cubicBezTo>
                        <a:pt x="154" y="8"/>
                        <a:pt x="154" y="8"/>
                        <a:pt x="154" y="8"/>
                      </a:cubicBezTo>
                      <a:cubicBezTo>
                        <a:pt x="154" y="8"/>
                        <a:pt x="154" y="7"/>
                        <a:pt x="154" y="7"/>
                      </a:cubicBezTo>
                      <a:cubicBezTo>
                        <a:pt x="154" y="7"/>
                        <a:pt x="154" y="7"/>
                        <a:pt x="154" y="7"/>
                      </a:cubicBezTo>
                      <a:cubicBezTo>
                        <a:pt x="154" y="7"/>
                        <a:pt x="153" y="7"/>
                        <a:pt x="153" y="7"/>
                      </a:cubicBezTo>
                      <a:cubicBezTo>
                        <a:pt x="153" y="7"/>
                        <a:pt x="153" y="7"/>
                        <a:pt x="153" y="7"/>
                      </a:cubicBezTo>
                      <a:cubicBezTo>
                        <a:pt x="153" y="7"/>
                        <a:pt x="153" y="7"/>
                        <a:pt x="152" y="7"/>
                      </a:cubicBezTo>
                      <a:cubicBezTo>
                        <a:pt x="152" y="7"/>
                        <a:pt x="152" y="7"/>
                        <a:pt x="152" y="7"/>
                      </a:cubicBezTo>
                      <a:cubicBezTo>
                        <a:pt x="152" y="7"/>
                        <a:pt x="152" y="7"/>
                        <a:pt x="152" y="7"/>
                      </a:cubicBezTo>
                      <a:cubicBezTo>
                        <a:pt x="151" y="7"/>
                        <a:pt x="151" y="7"/>
                        <a:pt x="151" y="7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0" y="7"/>
                        <a:pt x="149" y="8"/>
                        <a:pt x="149" y="8"/>
                      </a:cubicBezTo>
                      <a:cubicBezTo>
                        <a:pt x="149" y="8"/>
                        <a:pt x="150" y="8"/>
                        <a:pt x="150" y="8"/>
                      </a:cubicBezTo>
                      <a:cubicBezTo>
                        <a:pt x="150" y="8"/>
                        <a:pt x="150" y="8"/>
                        <a:pt x="150" y="8"/>
                      </a:cubicBezTo>
                      <a:cubicBezTo>
                        <a:pt x="150" y="8"/>
                        <a:pt x="150" y="8"/>
                        <a:pt x="150" y="8"/>
                      </a:cubicBezTo>
                      <a:cubicBezTo>
                        <a:pt x="150" y="8"/>
                        <a:pt x="150" y="8"/>
                        <a:pt x="150" y="8"/>
                      </a:cubicBezTo>
                      <a:cubicBezTo>
                        <a:pt x="150" y="8"/>
                        <a:pt x="150" y="8"/>
                        <a:pt x="149" y="8"/>
                      </a:cubicBezTo>
                      <a:cubicBezTo>
                        <a:pt x="149" y="8"/>
                        <a:pt x="149" y="8"/>
                        <a:pt x="149" y="8"/>
                      </a:cubicBezTo>
                      <a:cubicBezTo>
                        <a:pt x="149" y="8"/>
                        <a:pt x="149" y="8"/>
                        <a:pt x="149" y="8"/>
                      </a:cubicBezTo>
                      <a:cubicBezTo>
                        <a:pt x="149" y="8"/>
                        <a:pt x="149" y="7"/>
                        <a:pt x="149" y="7"/>
                      </a:cubicBezTo>
                      <a:cubicBezTo>
                        <a:pt x="149" y="7"/>
                        <a:pt x="149" y="7"/>
                        <a:pt x="149" y="7"/>
                      </a:cubicBezTo>
                      <a:cubicBezTo>
                        <a:pt x="149" y="7"/>
                        <a:pt x="149" y="7"/>
                        <a:pt x="149" y="7"/>
                      </a:cubicBezTo>
                      <a:cubicBezTo>
                        <a:pt x="149" y="7"/>
                        <a:pt x="149" y="7"/>
                        <a:pt x="149" y="7"/>
                      </a:cubicBezTo>
                      <a:cubicBezTo>
                        <a:pt x="149" y="7"/>
                        <a:pt x="149" y="7"/>
                        <a:pt x="149" y="7"/>
                      </a:cubicBezTo>
                      <a:cubicBezTo>
                        <a:pt x="148" y="7"/>
                        <a:pt x="148" y="7"/>
                        <a:pt x="148" y="7"/>
                      </a:cubicBezTo>
                      <a:cubicBezTo>
                        <a:pt x="148" y="7"/>
                        <a:pt x="148" y="7"/>
                        <a:pt x="148" y="8"/>
                      </a:cubicBezTo>
                      <a:cubicBezTo>
                        <a:pt x="148" y="8"/>
                        <a:pt x="148" y="8"/>
                        <a:pt x="148" y="8"/>
                      </a:cubicBezTo>
                      <a:cubicBezTo>
                        <a:pt x="148" y="8"/>
                        <a:pt x="148" y="8"/>
                        <a:pt x="148" y="8"/>
                      </a:cubicBezTo>
                      <a:cubicBezTo>
                        <a:pt x="148" y="8"/>
                        <a:pt x="148" y="8"/>
                        <a:pt x="148" y="8"/>
                      </a:cubicBezTo>
                      <a:cubicBezTo>
                        <a:pt x="148" y="8"/>
                        <a:pt x="148" y="8"/>
                        <a:pt x="148" y="8"/>
                      </a:cubicBezTo>
                      <a:cubicBezTo>
                        <a:pt x="148" y="8"/>
                        <a:pt x="147" y="8"/>
                        <a:pt x="147" y="8"/>
                      </a:cubicBezTo>
                      <a:cubicBezTo>
                        <a:pt x="147" y="8"/>
                        <a:pt x="147" y="8"/>
                        <a:pt x="147" y="8"/>
                      </a:cubicBezTo>
                      <a:cubicBezTo>
                        <a:pt x="147" y="8"/>
                        <a:pt x="147" y="7"/>
                        <a:pt x="147" y="7"/>
                      </a:cubicBezTo>
                      <a:cubicBezTo>
                        <a:pt x="147" y="7"/>
                        <a:pt x="147" y="7"/>
                        <a:pt x="147" y="7"/>
                      </a:cubicBezTo>
                      <a:cubicBezTo>
                        <a:pt x="147" y="7"/>
                        <a:pt x="147" y="7"/>
                        <a:pt x="147" y="7"/>
                      </a:cubicBezTo>
                      <a:cubicBezTo>
                        <a:pt x="147" y="7"/>
                        <a:pt x="147" y="7"/>
                        <a:pt x="146" y="7"/>
                      </a:cubicBezTo>
                      <a:cubicBezTo>
                        <a:pt x="146" y="7"/>
                        <a:pt x="146" y="7"/>
                        <a:pt x="146" y="7"/>
                      </a:cubicBezTo>
                      <a:cubicBezTo>
                        <a:pt x="146" y="7"/>
                        <a:pt x="146" y="7"/>
                        <a:pt x="146" y="7"/>
                      </a:cubicBezTo>
                      <a:cubicBezTo>
                        <a:pt x="146" y="7"/>
                        <a:pt x="146" y="7"/>
                        <a:pt x="146" y="7"/>
                      </a:cubicBezTo>
                      <a:cubicBezTo>
                        <a:pt x="146" y="7"/>
                        <a:pt x="146" y="7"/>
                        <a:pt x="146" y="7"/>
                      </a:cubicBezTo>
                      <a:cubicBezTo>
                        <a:pt x="146" y="7"/>
                        <a:pt x="146" y="7"/>
                        <a:pt x="146" y="7"/>
                      </a:cubicBezTo>
                      <a:cubicBezTo>
                        <a:pt x="146" y="7"/>
                        <a:pt x="146" y="7"/>
                        <a:pt x="146" y="7"/>
                      </a:cubicBezTo>
                      <a:cubicBezTo>
                        <a:pt x="146" y="8"/>
                        <a:pt x="146" y="8"/>
                        <a:pt x="146" y="8"/>
                      </a:cubicBezTo>
                      <a:cubicBezTo>
                        <a:pt x="146" y="8"/>
                        <a:pt x="146" y="8"/>
                        <a:pt x="146" y="8"/>
                      </a:cubicBezTo>
                      <a:cubicBezTo>
                        <a:pt x="146" y="8"/>
                        <a:pt x="146" y="8"/>
                        <a:pt x="146" y="8"/>
                      </a:cubicBezTo>
                      <a:cubicBezTo>
                        <a:pt x="146" y="8"/>
                        <a:pt x="146" y="8"/>
                        <a:pt x="146" y="8"/>
                      </a:cubicBezTo>
                      <a:cubicBezTo>
                        <a:pt x="146" y="8"/>
                        <a:pt x="146" y="8"/>
                        <a:pt x="146" y="8"/>
                      </a:cubicBezTo>
                      <a:cubicBezTo>
                        <a:pt x="146" y="8"/>
                        <a:pt x="146" y="8"/>
                        <a:pt x="146" y="8"/>
                      </a:cubicBezTo>
                      <a:cubicBezTo>
                        <a:pt x="146" y="8"/>
                        <a:pt x="146" y="8"/>
                        <a:pt x="146" y="8"/>
                      </a:cubicBezTo>
                      <a:cubicBezTo>
                        <a:pt x="146" y="8"/>
                        <a:pt x="146" y="8"/>
                        <a:pt x="146" y="8"/>
                      </a:cubicBezTo>
                      <a:cubicBezTo>
                        <a:pt x="146" y="8"/>
                        <a:pt x="146" y="8"/>
                        <a:pt x="146" y="8"/>
                      </a:cubicBezTo>
                      <a:cubicBezTo>
                        <a:pt x="146" y="8"/>
                        <a:pt x="146" y="8"/>
                        <a:pt x="146" y="8"/>
                      </a:cubicBezTo>
                      <a:cubicBezTo>
                        <a:pt x="146" y="9"/>
                        <a:pt x="146" y="9"/>
                        <a:pt x="146" y="9"/>
                      </a:cubicBezTo>
                      <a:cubicBezTo>
                        <a:pt x="146" y="9"/>
                        <a:pt x="146" y="9"/>
                        <a:pt x="146" y="9"/>
                      </a:cubicBezTo>
                      <a:cubicBezTo>
                        <a:pt x="146" y="9"/>
                        <a:pt x="146" y="9"/>
                        <a:pt x="146" y="9"/>
                      </a:cubicBezTo>
                      <a:cubicBezTo>
                        <a:pt x="146" y="9"/>
                        <a:pt x="146" y="9"/>
                        <a:pt x="146" y="9"/>
                      </a:cubicBezTo>
                      <a:cubicBezTo>
                        <a:pt x="145" y="9"/>
                        <a:pt x="145" y="9"/>
                        <a:pt x="145" y="9"/>
                      </a:cubicBezTo>
                      <a:cubicBezTo>
                        <a:pt x="145" y="9"/>
                        <a:pt x="145" y="9"/>
                        <a:pt x="145" y="9"/>
                      </a:cubicBezTo>
                      <a:cubicBezTo>
                        <a:pt x="145" y="9"/>
                        <a:pt x="145" y="9"/>
                        <a:pt x="145" y="9"/>
                      </a:cubicBezTo>
                      <a:cubicBezTo>
                        <a:pt x="145" y="9"/>
                        <a:pt x="145" y="9"/>
                        <a:pt x="145" y="9"/>
                      </a:cubicBezTo>
                      <a:cubicBezTo>
                        <a:pt x="145" y="9"/>
                        <a:pt x="145" y="9"/>
                        <a:pt x="145" y="9"/>
                      </a:cubicBezTo>
                      <a:cubicBezTo>
                        <a:pt x="145" y="9"/>
                        <a:pt x="145" y="9"/>
                        <a:pt x="144" y="9"/>
                      </a:cubicBezTo>
                      <a:cubicBezTo>
                        <a:pt x="144" y="9"/>
                        <a:pt x="144" y="9"/>
                        <a:pt x="144" y="9"/>
                      </a:cubicBezTo>
                      <a:cubicBezTo>
                        <a:pt x="144" y="9"/>
                        <a:pt x="144" y="9"/>
                        <a:pt x="144" y="9"/>
                      </a:cubicBezTo>
                      <a:cubicBezTo>
                        <a:pt x="144" y="10"/>
                        <a:pt x="144" y="10"/>
                        <a:pt x="144" y="10"/>
                      </a:cubicBezTo>
                      <a:cubicBezTo>
                        <a:pt x="144" y="10"/>
                        <a:pt x="144" y="10"/>
                        <a:pt x="144" y="10"/>
                      </a:cubicBezTo>
                      <a:cubicBezTo>
                        <a:pt x="144" y="10"/>
                        <a:pt x="144" y="10"/>
                        <a:pt x="144" y="10"/>
                      </a:cubicBezTo>
                      <a:cubicBezTo>
                        <a:pt x="144" y="10"/>
                        <a:pt x="144" y="10"/>
                        <a:pt x="144" y="10"/>
                      </a:cubicBezTo>
                      <a:cubicBezTo>
                        <a:pt x="144" y="10"/>
                        <a:pt x="144" y="10"/>
                        <a:pt x="144" y="10"/>
                      </a:cubicBezTo>
                      <a:cubicBezTo>
                        <a:pt x="144" y="10"/>
                        <a:pt x="144" y="10"/>
                        <a:pt x="144" y="10"/>
                      </a:cubicBezTo>
                      <a:cubicBezTo>
                        <a:pt x="144" y="9"/>
                        <a:pt x="144" y="9"/>
                        <a:pt x="144" y="9"/>
                      </a:cubicBezTo>
                      <a:cubicBezTo>
                        <a:pt x="144" y="9"/>
                        <a:pt x="145" y="8"/>
                        <a:pt x="145" y="8"/>
                      </a:cubicBezTo>
                      <a:cubicBezTo>
                        <a:pt x="145" y="8"/>
                        <a:pt x="145" y="8"/>
                        <a:pt x="145" y="8"/>
                      </a:cubicBezTo>
                      <a:cubicBezTo>
                        <a:pt x="145" y="8"/>
                        <a:pt x="145" y="8"/>
                        <a:pt x="145" y="8"/>
                      </a:cubicBezTo>
                      <a:cubicBezTo>
                        <a:pt x="145" y="7"/>
                        <a:pt x="145" y="7"/>
                        <a:pt x="145" y="7"/>
                      </a:cubicBezTo>
                      <a:cubicBezTo>
                        <a:pt x="146" y="7"/>
                        <a:pt x="146" y="7"/>
                        <a:pt x="146" y="7"/>
                      </a:cubicBezTo>
                      <a:cubicBezTo>
                        <a:pt x="146" y="7"/>
                        <a:pt x="146" y="7"/>
                        <a:pt x="145" y="7"/>
                      </a:cubicBezTo>
                      <a:cubicBezTo>
                        <a:pt x="145" y="7"/>
                        <a:pt x="145" y="7"/>
                        <a:pt x="146" y="7"/>
                      </a:cubicBezTo>
                      <a:cubicBezTo>
                        <a:pt x="146" y="6"/>
                        <a:pt x="146" y="6"/>
                        <a:pt x="146" y="6"/>
                      </a:cubicBezTo>
                      <a:cubicBezTo>
                        <a:pt x="146" y="6"/>
                        <a:pt x="146" y="6"/>
                        <a:pt x="147" y="5"/>
                      </a:cubicBezTo>
                      <a:cubicBezTo>
                        <a:pt x="147" y="5"/>
                        <a:pt x="147" y="5"/>
                        <a:pt x="147" y="5"/>
                      </a:cubicBezTo>
                      <a:cubicBezTo>
                        <a:pt x="147" y="5"/>
                        <a:pt x="147" y="5"/>
                        <a:pt x="147" y="5"/>
                      </a:cubicBezTo>
                      <a:cubicBezTo>
                        <a:pt x="147" y="5"/>
                        <a:pt x="147" y="4"/>
                        <a:pt x="147" y="4"/>
                      </a:cubicBezTo>
                      <a:cubicBezTo>
                        <a:pt x="147" y="4"/>
                        <a:pt x="147" y="4"/>
                        <a:pt x="147" y="4"/>
                      </a:cubicBezTo>
                      <a:cubicBezTo>
                        <a:pt x="147" y="4"/>
                        <a:pt x="147" y="4"/>
                        <a:pt x="147" y="4"/>
                      </a:cubicBezTo>
                      <a:cubicBezTo>
                        <a:pt x="147" y="4"/>
                        <a:pt x="147" y="4"/>
                        <a:pt x="147" y="4"/>
                      </a:cubicBezTo>
                      <a:cubicBezTo>
                        <a:pt x="146" y="3"/>
                        <a:pt x="146" y="3"/>
                        <a:pt x="146" y="3"/>
                      </a:cubicBezTo>
                      <a:cubicBezTo>
                        <a:pt x="146" y="3"/>
                        <a:pt x="146" y="3"/>
                        <a:pt x="146" y="3"/>
                      </a:cubicBezTo>
                      <a:cubicBezTo>
                        <a:pt x="146" y="3"/>
                        <a:pt x="146" y="3"/>
                        <a:pt x="146" y="3"/>
                      </a:cubicBezTo>
                      <a:cubicBezTo>
                        <a:pt x="147" y="4"/>
                        <a:pt x="147" y="4"/>
                        <a:pt x="147" y="4"/>
                      </a:cubicBezTo>
                      <a:cubicBezTo>
                        <a:pt x="147" y="4"/>
                        <a:pt x="147" y="3"/>
                        <a:pt x="147" y="3"/>
                      </a:cubicBezTo>
                      <a:cubicBezTo>
                        <a:pt x="147" y="3"/>
                        <a:pt x="147" y="3"/>
                        <a:pt x="147" y="3"/>
                      </a:cubicBezTo>
                      <a:cubicBezTo>
                        <a:pt x="147" y="3"/>
                        <a:pt x="146" y="2"/>
                        <a:pt x="146" y="2"/>
                      </a:cubicBezTo>
                      <a:cubicBezTo>
                        <a:pt x="146" y="2"/>
                        <a:pt x="146" y="2"/>
                        <a:pt x="146" y="2"/>
                      </a:cubicBezTo>
                      <a:cubicBezTo>
                        <a:pt x="145" y="2"/>
                        <a:pt x="145" y="2"/>
                        <a:pt x="145" y="2"/>
                      </a:cubicBezTo>
                      <a:cubicBezTo>
                        <a:pt x="145" y="2"/>
                        <a:pt x="145" y="2"/>
                        <a:pt x="145" y="2"/>
                      </a:cubicBezTo>
                      <a:cubicBezTo>
                        <a:pt x="145" y="2"/>
                        <a:pt x="145" y="2"/>
                        <a:pt x="145" y="2"/>
                      </a:cubicBezTo>
                      <a:cubicBezTo>
                        <a:pt x="145" y="2"/>
                        <a:pt x="145" y="2"/>
                        <a:pt x="145" y="2"/>
                      </a:cubicBezTo>
                      <a:cubicBezTo>
                        <a:pt x="145" y="2"/>
                        <a:pt x="145" y="2"/>
                        <a:pt x="145" y="2"/>
                      </a:cubicBezTo>
                      <a:cubicBezTo>
                        <a:pt x="145" y="2"/>
                        <a:pt x="145" y="2"/>
                        <a:pt x="145" y="2"/>
                      </a:cubicBezTo>
                      <a:cubicBezTo>
                        <a:pt x="144" y="2"/>
                        <a:pt x="144" y="1"/>
                        <a:pt x="144" y="1"/>
                      </a:cubicBezTo>
                      <a:cubicBezTo>
                        <a:pt x="144" y="1"/>
                        <a:pt x="144" y="1"/>
                        <a:pt x="144" y="1"/>
                      </a:cubicBezTo>
                      <a:cubicBezTo>
                        <a:pt x="143" y="1"/>
                        <a:pt x="143" y="1"/>
                        <a:pt x="143" y="1"/>
                      </a:cubicBezTo>
                      <a:cubicBezTo>
                        <a:pt x="143" y="1"/>
                        <a:pt x="143" y="1"/>
                        <a:pt x="143" y="1"/>
                      </a:cubicBezTo>
                      <a:cubicBezTo>
                        <a:pt x="143" y="1"/>
                        <a:pt x="143" y="1"/>
                        <a:pt x="143" y="1"/>
                      </a:cubicBezTo>
                      <a:cubicBezTo>
                        <a:pt x="143" y="1"/>
                        <a:pt x="143" y="1"/>
                        <a:pt x="143" y="1"/>
                      </a:cubicBezTo>
                      <a:cubicBezTo>
                        <a:pt x="143" y="1"/>
                        <a:pt x="143" y="1"/>
                        <a:pt x="143" y="1"/>
                      </a:cubicBezTo>
                      <a:cubicBezTo>
                        <a:pt x="143" y="1"/>
                        <a:pt x="143" y="1"/>
                        <a:pt x="142" y="1"/>
                      </a:cubicBezTo>
                      <a:cubicBezTo>
                        <a:pt x="142" y="1"/>
                        <a:pt x="142" y="1"/>
                        <a:pt x="142" y="1"/>
                      </a:cubicBezTo>
                      <a:cubicBezTo>
                        <a:pt x="142" y="1"/>
                        <a:pt x="142" y="1"/>
                        <a:pt x="142" y="1"/>
                      </a:cubicBezTo>
                      <a:cubicBezTo>
                        <a:pt x="142" y="1"/>
                        <a:pt x="142" y="1"/>
                        <a:pt x="142" y="1"/>
                      </a:cubicBezTo>
                      <a:cubicBezTo>
                        <a:pt x="141" y="1"/>
                        <a:pt x="141" y="1"/>
                        <a:pt x="141" y="1"/>
                      </a:cubicBezTo>
                      <a:cubicBezTo>
                        <a:pt x="141" y="1"/>
                        <a:pt x="141" y="1"/>
                        <a:pt x="141" y="1"/>
                      </a:cubicBezTo>
                      <a:cubicBezTo>
                        <a:pt x="141" y="1"/>
                        <a:pt x="141" y="1"/>
                        <a:pt x="141" y="1"/>
                      </a:cubicBezTo>
                      <a:cubicBezTo>
                        <a:pt x="141" y="1"/>
                        <a:pt x="141" y="1"/>
                        <a:pt x="141" y="1"/>
                      </a:cubicBezTo>
                      <a:cubicBezTo>
                        <a:pt x="141" y="1"/>
                        <a:pt x="141" y="1"/>
                        <a:pt x="140" y="1"/>
                      </a:cubicBezTo>
                      <a:cubicBezTo>
                        <a:pt x="140" y="2"/>
                        <a:pt x="140" y="2"/>
                        <a:pt x="141" y="2"/>
                      </a:cubicBezTo>
                      <a:cubicBezTo>
                        <a:pt x="141" y="2"/>
                        <a:pt x="141" y="2"/>
                        <a:pt x="141" y="2"/>
                      </a:cubicBezTo>
                      <a:cubicBezTo>
                        <a:pt x="141" y="2"/>
                        <a:pt x="141" y="2"/>
                        <a:pt x="140" y="2"/>
                      </a:cubicBezTo>
                      <a:cubicBezTo>
                        <a:pt x="140" y="2"/>
                        <a:pt x="140" y="2"/>
                        <a:pt x="140" y="2"/>
                      </a:cubicBezTo>
                      <a:cubicBezTo>
                        <a:pt x="140" y="2"/>
                        <a:pt x="140" y="2"/>
                        <a:pt x="140" y="2"/>
                      </a:cubicBezTo>
                      <a:cubicBezTo>
                        <a:pt x="140" y="2"/>
                        <a:pt x="140" y="2"/>
                        <a:pt x="140" y="2"/>
                      </a:cubicBezTo>
                      <a:cubicBezTo>
                        <a:pt x="140" y="2"/>
                        <a:pt x="140" y="2"/>
                        <a:pt x="140" y="2"/>
                      </a:cubicBezTo>
                      <a:cubicBezTo>
                        <a:pt x="140" y="1"/>
                        <a:pt x="140" y="1"/>
                        <a:pt x="139" y="1"/>
                      </a:cubicBezTo>
                      <a:cubicBezTo>
                        <a:pt x="139" y="1"/>
                        <a:pt x="139" y="1"/>
                        <a:pt x="139" y="1"/>
                      </a:cubicBezTo>
                      <a:cubicBezTo>
                        <a:pt x="139" y="1"/>
                        <a:pt x="139" y="1"/>
                        <a:pt x="139" y="1"/>
                      </a:cubicBezTo>
                      <a:cubicBezTo>
                        <a:pt x="139" y="1"/>
                        <a:pt x="139" y="1"/>
                        <a:pt x="139" y="1"/>
                      </a:cubicBezTo>
                      <a:cubicBezTo>
                        <a:pt x="139" y="1"/>
                        <a:pt x="139" y="1"/>
                        <a:pt x="139" y="1"/>
                      </a:cubicBezTo>
                      <a:cubicBezTo>
                        <a:pt x="139" y="1"/>
                        <a:pt x="138" y="1"/>
                        <a:pt x="138" y="1"/>
                      </a:cubicBezTo>
                      <a:cubicBezTo>
                        <a:pt x="138" y="1"/>
                        <a:pt x="138" y="1"/>
                        <a:pt x="138" y="1"/>
                      </a:cubicBezTo>
                      <a:cubicBezTo>
                        <a:pt x="138" y="1"/>
                        <a:pt x="138" y="1"/>
                        <a:pt x="138" y="1"/>
                      </a:cubicBezTo>
                      <a:cubicBezTo>
                        <a:pt x="138" y="1"/>
                        <a:pt x="138" y="1"/>
                        <a:pt x="138" y="1"/>
                      </a:cubicBezTo>
                      <a:cubicBezTo>
                        <a:pt x="138" y="0"/>
                        <a:pt x="138" y="0"/>
                        <a:pt x="138" y="0"/>
                      </a:cubicBezTo>
                      <a:cubicBezTo>
                        <a:pt x="138" y="0"/>
                        <a:pt x="138" y="0"/>
                        <a:pt x="138" y="0"/>
                      </a:cubicBezTo>
                      <a:cubicBezTo>
                        <a:pt x="138" y="0"/>
                        <a:pt x="138" y="0"/>
                        <a:pt x="138" y="0"/>
                      </a:cubicBezTo>
                      <a:cubicBezTo>
                        <a:pt x="138" y="0"/>
                        <a:pt x="138" y="0"/>
                        <a:pt x="137" y="0"/>
                      </a:cubicBezTo>
                      <a:cubicBezTo>
                        <a:pt x="137" y="0"/>
                        <a:pt x="137" y="0"/>
                        <a:pt x="137" y="0"/>
                      </a:cubicBezTo>
                      <a:cubicBezTo>
                        <a:pt x="137" y="0"/>
                        <a:pt x="137" y="0"/>
                        <a:pt x="137" y="0"/>
                      </a:cubicBezTo>
                      <a:cubicBezTo>
                        <a:pt x="137" y="0"/>
                        <a:pt x="136" y="0"/>
                        <a:pt x="136" y="0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36" y="0"/>
                        <a:pt x="136" y="0"/>
                        <a:pt x="135" y="0"/>
                      </a:cubicBezTo>
                      <a:cubicBezTo>
                        <a:pt x="135" y="0"/>
                        <a:pt x="135" y="0"/>
                        <a:pt x="135" y="0"/>
                      </a:cubicBezTo>
                      <a:cubicBezTo>
                        <a:pt x="135" y="1"/>
                        <a:pt x="135" y="1"/>
                        <a:pt x="134" y="1"/>
                      </a:cubicBezTo>
                      <a:cubicBezTo>
                        <a:pt x="134" y="1"/>
                        <a:pt x="134" y="2"/>
                        <a:pt x="135" y="2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5" y="3"/>
                        <a:pt x="135" y="3"/>
                        <a:pt x="135" y="3"/>
                      </a:cubicBezTo>
                      <a:cubicBezTo>
                        <a:pt x="135" y="3"/>
                        <a:pt x="135" y="3"/>
                        <a:pt x="135" y="3"/>
                      </a:cubicBezTo>
                      <a:cubicBezTo>
                        <a:pt x="135" y="3"/>
                        <a:pt x="135" y="3"/>
                        <a:pt x="135" y="3"/>
                      </a:cubicBezTo>
                      <a:cubicBezTo>
                        <a:pt x="135" y="3"/>
                        <a:pt x="134" y="3"/>
                        <a:pt x="134" y="3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4" y="3"/>
                        <a:pt x="134" y="3"/>
                        <a:pt x="134" y="4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4" y="4"/>
                        <a:pt x="134" y="4"/>
                        <a:pt x="133" y="4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3" y="4"/>
                        <a:pt x="133" y="4"/>
                        <a:pt x="132" y="4"/>
                      </a:cubicBezTo>
                      <a:cubicBezTo>
                        <a:pt x="132" y="4"/>
                        <a:pt x="132" y="4"/>
                        <a:pt x="132" y="4"/>
                      </a:cubicBezTo>
                      <a:cubicBezTo>
                        <a:pt x="132" y="4"/>
                        <a:pt x="132" y="4"/>
                        <a:pt x="132" y="4"/>
                      </a:cubicBezTo>
                      <a:cubicBezTo>
                        <a:pt x="132" y="4"/>
                        <a:pt x="132" y="4"/>
                        <a:pt x="132" y="4"/>
                      </a:cubicBezTo>
                      <a:cubicBezTo>
                        <a:pt x="132" y="4"/>
                        <a:pt x="132" y="4"/>
                        <a:pt x="132" y="4"/>
                      </a:cubicBezTo>
                      <a:cubicBezTo>
                        <a:pt x="132" y="4"/>
                        <a:pt x="132" y="4"/>
                        <a:pt x="132" y="4"/>
                      </a:cubicBezTo>
                      <a:cubicBezTo>
                        <a:pt x="131" y="4"/>
                        <a:pt x="131" y="4"/>
                        <a:pt x="131" y="4"/>
                      </a:cubicBezTo>
                      <a:cubicBezTo>
                        <a:pt x="131" y="4"/>
                        <a:pt x="131" y="4"/>
                        <a:pt x="131" y="4"/>
                      </a:cubicBezTo>
                      <a:cubicBezTo>
                        <a:pt x="131" y="4"/>
                        <a:pt x="131" y="4"/>
                        <a:pt x="131" y="4"/>
                      </a:cubicBezTo>
                      <a:cubicBezTo>
                        <a:pt x="131" y="4"/>
                        <a:pt x="131" y="4"/>
                        <a:pt x="131" y="4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30" y="4"/>
                        <a:pt x="130" y="4"/>
                        <a:pt x="129" y="4"/>
                      </a:cubicBezTo>
                      <a:cubicBezTo>
                        <a:pt x="129" y="4"/>
                        <a:pt x="129" y="4"/>
                        <a:pt x="129" y="4"/>
                      </a:cubicBezTo>
                      <a:cubicBezTo>
                        <a:pt x="129" y="4"/>
                        <a:pt x="129" y="4"/>
                        <a:pt x="129" y="4"/>
                      </a:cubicBezTo>
                      <a:cubicBezTo>
                        <a:pt x="129" y="4"/>
                        <a:pt x="129" y="4"/>
                        <a:pt x="129" y="4"/>
                      </a:cubicBezTo>
                      <a:cubicBezTo>
                        <a:pt x="129" y="4"/>
                        <a:pt x="129" y="4"/>
                        <a:pt x="129" y="4"/>
                      </a:cubicBezTo>
                      <a:cubicBezTo>
                        <a:pt x="129" y="4"/>
                        <a:pt x="129" y="5"/>
                        <a:pt x="129" y="5"/>
                      </a:cubicBezTo>
                      <a:cubicBezTo>
                        <a:pt x="129" y="5"/>
                        <a:pt x="129" y="5"/>
                        <a:pt x="129" y="5"/>
                      </a:cubicBezTo>
                      <a:cubicBezTo>
                        <a:pt x="129" y="5"/>
                        <a:pt x="129" y="5"/>
                        <a:pt x="129" y="5"/>
                      </a:cubicBezTo>
                      <a:cubicBezTo>
                        <a:pt x="129" y="5"/>
                        <a:pt x="129" y="5"/>
                        <a:pt x="129" y="5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7" y="5"/>
                        <a:pt x="127" y="5"/>
                        <a:pt x="127" y="5"/>
                      </a:cubicBezTo>
                      <a:cubicBezTo>
                        <a:pt x="127" y="5"/>
                        <a:pt x="127" y="5"/>
                        <a:pt x="127" y="5"/>
                      </a:cubicBezTo>
                      <a:cubicBezTo>
                        <a:pt x="127" y="5"/>
                        <a:pt x="127" y="5"/>
                        <a:pt x="127" y="6"/>
                      </a:cubicBezTo>
                      <a:cubicBezTo>
                        <a:pt x="127" y="6"/>
                        <a:pt x="127" y="6"/>
                        <a:pt x="127" y="6"/>
                      </a:cubicBezTo>
                      <a:cubicBezTo>
                        <a:pt x="127" y="6"/>
                        <a:pt x="126" y="6"/>
                        <a:pt x="126" y="6"/>
                      </a:cubicBezTo>
                      <a:cubicBezTo>
                        <a:pt x="126" y="6"/>
                        <a:pt x="126" y="6"/>
                        <a:pt x="126" y="6"/>
                      </a:cubicBezTo>
                      <a:cubicBezTo>
                        <a:pt x="126" y="6"/>
                        <a:pt x="126" y="6"/>
                        <a:pt x="126" y="6"/>
                      </a:cubicBezTo>
                      <a:cubicBezTo>
                        <a:pt x="126" y="6"/>
                        <a:pt x="126" y="7"/>
                        <a:pt x="126" y="7"/>
                      </a:cubicBezTo>
                      <a:cubicBezTo>
                        <a:pt x="126" y="7"/>
                        <a:pt x="126" y="7"/>
                        <a:pt x="126" y="7"/>
                      </a:cubicBezTo>
                      <a:cubicBezTo>
                        <a:pt x="126" y="7"/>
                        <a:pt x="126" y="7"/>
                        <a:pt x="126" y="7"/>
                      </a:cubicBezTo>
                      <a:cubicBezTo>
                        <a:pt x="126" y="7"/>
                        <a:pt x="126" y="7"/>
                        <a:pt x="125" y="7"/>
                      </a:cubicBezTo>
                      <a:cubicBezTo>
                        <a:pt x="125" y="7"/>
                        <a:pt x="125" y="7"/>
                        <a:pt x="125" y="7"/>
                      </a:cubicBezTo>
                      <a:cubicBezTo>
                        <a:pt x="125" y="7"/>
                        <a:pt x="125" y="7"/>
                        <a:pt x="125" y="7"/>
                      </a:cubicBezTo>
                      <a:cubicBezTo>
                        <a:pt x="125" y="7"/>
                        <a:pt x="125" y="7"/>
                        <a:pt x="125" y="7"/>
                      </a:cubicBezTo>
                      <a:cubicBezTo>
                        <a:pt x="125" y="7"/>
                        <a:pt x="125" y="7"/>
                        <a:pt x="125" y="7"/>
                      </a:cubicBezTo>
                      <a:cubicBezTo>
                        <a:pt x="125" y="7"/>
                        <a:pt x="125" y="7"/>
                        <a:pt x="125" y="7"/>
                      </a:cubicBezTo>
                      <a:cubicBezTo>
                        <a:pt x="125" y="7"/>
                        <a:pt x="125" y="7"/>
                        <a:pt x="125" y="8"/>
                      </a:cubicBezTo>
                      <a:cubicBezTo>
                        <a:pt x="125" y="8"/>
                        <a:pt x="125" y="8"/>
                        <a:pt x="125" y="8"/>
                      </a:cubicBezTo>
                      <a:cubicBezTo>
                        <a:pt x="125" y="8"/>
                        <a:pt x="125" y="8"/>
                        <a:pt x="125" y="8"/>
                      </a:cubicBezTo>
                      <a:cubicBezTo>
                        <a:pt x="125" y="8"/>
                        <a:pt x="125" y="8"/>
                        <a:pt x="125" y="8"/>
                      </a:cubicBezTo>
                      <a:cubicBezTo>
                        <a:pt x="125" y="8"/>
                        <a:pt x="125" y="8"/>
                        <a:pt x="125" y="8"/>
                      </a:cubicBezTo>
                      <a:cubicBezTo>
                        <a:pt x="125" y="8"/>
                        <a:pt x="125" y="8"/>
                        <a:pt x="125" y="8"/>
                      </a:cubicBezTo>
                      <a:cubicBezTo>
                        <a:pt x="125" y="8"/>
                        <a:pt x="125" y="8"/>
                        <a:pt x="125" y="8"/>
                      </a:cubicBezTo>
                      <a:cubicBezTo>
                        <a:pt x="125" y="8"/>
                        <a:pt x="125" y="8"/>
                        <a:pt x="125" y="8"/>
                      </a:cubicBezTo>
                      <a:cubicBezTo>
                        <a:pt x="125" y="8"/>
                        <a:pt x="125" y="8"/>
                        <a:pt x="125" y="8"/>
                      </a:cubicBezTo>
                      <a:cubicBezTo>
                        <a:pt x="125" y="7"/>
                        <a:pt x="125" y="7"/>
                        <a:pt x="125" y="7"/>
                      </a:cubicBezTo>
                      <a:cubicBezTo>
                        <a:pt x="125" y="7"/>
                        <a:pt x="125" y="7"/>
                        <a:pt x="124" y="7"/>
                      </a:cubicBezTo>
                      <a:cubicBezTo>
                        <a:pt x="124" y="8"/>
                        <a:pt x="124" y="8"/>
                        <a:pt x="124" y="8"/>
                      </a:cubicBezTo>
                      <a:cubicBezTo>
                        <a:pt x="124" y="8"/>
                        <a:pt x="125" y="8"/>
                        <a:pt x="125" y="8"/>
                      </a:cubicBezTo>
                      <a:cubicBezTo>
                        <a:pt x="125" y="8"/>
                        <a:pt x="125" y="8"/>
                        <a:pt x="125" y="8"/>
                      </a:cubicBezTo>
                      <a:cubicBezTo>
                        <a:pt x="125" y="8"/>
                        <a:pt x="125" y="8"/>
                        <a:pt x="125" y="8"/>
                      </a:cubicBezTo>
                      <a:cubicBezTo>
                        <a:pt x="125" y="8"/>
                        <a:pt x="125" y="8"/>
                        <a:pt x="125" y="8"/>
                      </a:cubicBezTo>
                      <a:cubicBezTo>
                        <a:pt x="125" y="8"/>
                        <a:pt x="125" y="8"/>
                        <a:pt x="125" y="8"/>
                      </a:cubicBezTo>
                      <a:cubicBezTo>
                        <a:pt x="125" y="8"/>
                        <a:pt x="125" y="8"/>
                        <a:pt x="125" y="8"/>
                      </a:cubicBezTo>
                      <a:cubicBezTo>
                        <a:pt x="125" y="8"/>
                        <a:pt x="125" y="8"/>
                        <a:pt x="125" y="9"/>
                      </a:cubicBezTo>
                      <a:cubicBezTo>
                        <a:pt x="125" y="9"/>
                        <a:pt x="125" y="9"/>
                        <a:pt x="125" y="9"/>
                      </a:cubicBezTo>
                      <a:cubicBezTo>
                        <a:pt x="126" y="9"/>
                        <a:pt x="126" y="9"/>
                        <a:pt x="126" y="9"/>
                      </a:cubicBezTo>
                      <a:cubicBezTo>
                        <a:pt x="126" y="9"/>
                        <a:pt x="126" y="9"/>
                        <a:pt x="126" y="10"/>
                      </a:cubicBezTo>
                      <a:cubicBezTo>
                        <a:pt x="126" y="10"/>
                        <a:pt x="126" y="10"/>
                        <a:pt x="126" y="10"/>
                      </a:cubicBezTo>
                      <a:cubicBezTo>
                        <a:pt x="126" y="10"/>
                        <a:pt x="126" y="10"/>
                        <a:pt x="126" y="10"/>
                      </a:cubicBezTo>
                      <a:cubicBezTo>
                        <a:pt x="126" y="9"/>
                        <a:pt x="126" y="9"/>
                        <a:pt x="126" y="9"/>
                      </a:cubicBezTo>
                      <a:cubicBezTo>
                        <a:pt x="126" y="9"/>
                        <a:pt x="126" y="9"/>
                        <a:pt x="126" y="9"/>
                      </a:cubicBezTo>
                      <a:cubicBezTo>
                        <a:pt x="126" y="9"/>
                        <a:pt x="126" y="9"/>
                        <a:pt x="125" y="9"/>
                      </a:cubicBezTo>
                      <a:cubicBezTo>
                        <a:pt x="125" y="9"/>
                        <a:pt x="125" y="10"/>
                        <a:pt x="125" y="10"/>
                      </a:cubicBezTo>
                      <a:cubicBezTo>
                        <a:pt x="125" y="10"/>
                        <a:pt x="125" y="10"/>
                        <a:pt x="125" y="10"/>
                      </a:cubicBezTo>
                      <a:cubicBezTo>
                        <a:pt x="125" y="10"/>
                        <a:pt x="125" y="10"/>
                        <a:pt x="125" y="10"/>
                      </a:cubicBezTo>
                      <a:cubicBezTo>
                        <a:pt x="125" y="10"/>
                        <a:pt x="125" y="10"/>
                        <a:pt x="124" y="10"/>
                      </a:cubicBezTo>
                      <a:cubicBezTo>
                        <a:pt x="124" y="10"/>
                        <a:pt x="124" y="10"/>
                        <a:pt x="124" y="10"/>
                      </a:cubicBezTo>
                      <a:cubicBezTo>
                        <a:pt x="124" y="10"/>
                        <a:pt x="124" y="10"/>
                        <a:pt x="124" y="10"/>
                      </a:cubicBezTo>
                      <a:cubicBezTo>
                        <a:pt x="124" y="10"/>
                        <a:pt x="124" y="10"/>
                        <a:pt x="124" y="10"/>
                      </a:cubicBezTo>
                      <a:cubicBezTo>
                        <a:pt x="124" y="10"/>
                        <a:pt x="124" y="10"/>
                        <a:pt x="123" y="10"/>
                      </a:cubicBezTo>
                      <a:cubicBezTo>
                        <a:pt x="123" y="10"/>
                        <a:pt x="123" y="10"/>
                        <a:pt x="123" y="10"/>
                      </a:cubicBezTo>
                      <a:cubicBezTo>
                        <a:pt x="122" y="10"/>
                        <a:pt x="122" y="10"/>
                        <a:pt x="122" y="10"/>
                      </a:cubicBezTo>
                      <a:cubicBezTo>
                        <a:pt x="122" y="10"/>
                        <a:pt x="122" y="10"/>
                        <a:pt x="122" y="10"/>
                      </a:cubicBezTo>
                      <a:cubicBezTo>
                        <a:pt x="122" y="10"/>
                        <a:pt x="121" y="10"/>
                        <a:pt x="121" y="10"/>
                      </a:cubicBezTo>
                      <a:cubicBezTo>
                        <a:pt x="121" y="10"/>
                        <a:pt x="121" y="10"/>
                        <a:pt x="121" y="10"/>
                      </a:cubicBezTo>
                      <a:cubicBezTo>
                        <a:pt x="121" y="11"/>
                        <a:pt x="121" y="11"/>
                        <a:pt x="121" y="11"/>
                      </a:cubicBezTo>
                      <a:cubicBezTo>
                        <a:pt x="121" y="11"/>
                        <a:pt x="121" y="11"/>
                        <a:pt x="121" y="11"/>
                      </a:cubicBezTo>
                      <a:cubicBezTo>
                        <a:pt x="121" y="11"/>
                        <a:pt x="121" y="11"/>
                        <a:pt x="121" y="11"/>
                      </a:cubicBezTo>
                      <a:cubicBezTo>
                        <a:pt x="121" y="11"/>
                        <a:pt x="121" y="11"/>
                        <a:pt x="121" y="11"/>
                      </a:cubicBezTo>
                      <a:cubicBezTo>
                        <a:pt x="121" y="12"/>
                        <a:pt x="121" y="12"/>
                        <a:pt x="121" y="12"/>
                      </a:cubicBezTo>
                      <a:cubicBezTo>
                        <a:pt x="121" y="12"/>
                        <a:pt x="121" y="12"/>
                        <a:pt x="121" y="12"/>
                      </a:cubicBezTo>
                      <a:cubicBezTo>
                        <a:pt x="121" y="12"/>
                        <a:pt x="121" y="12"/>
                        <a:pt x="121" y="12"/>
                      </a:cubicBezTo>
                      <a:cubicBezTo>
                        <a:pt x="121" y="12"/>
                        <a:pt x="121" y="12"/>
                        <a:pt x="121" y="12"/>
                      </a:cubicBezTo>
                      <a:cubicBezTo>
                        <a:pt x="121" y="12"/>
                        <a:pt x="121" y="12"/>
                        <a:pt x="121" y="12"/>
                      </a:cubicBezTo>
                      <a:cubicBezTo>
                        <a:pt x="121" y="12"/>
                        <a:pt x="122" y="12"/>
                        <a:pt x="122" y="13"/>
                      </a:cubicBezTo>
                      <a:cubicBezTo>
                        <a:pt x="122" y="13"/>
                        <a:pt x="122" y="13"/>
                        <a:pt x="123" y="13"/>
                      </a:cubicBezTo>
                      <a:cubicBezTo>
                        <a:pt x="123" y="13"/>
                        <a:pt x="123" y="13"/>
                        <a:pt x="123" y="13"/>
                      </a:cubicBezTo>
                      <a:cubicBezTo>
                        <a:pt x="123" y="14"/>
                        <a:pt x="124" y="14"/>
                        <a:pt x="124" y="14"/>
                      </a:cubicBezTo>
                      <a:cubicBezTo>
                        <a:pt x="124" y="14"/>
                        <a:pt x="124" y="14"/>
                        <a:pt x="124" y="14"/>
                      </a:cubicBezTo>
                      <a:cubicBezTo>
                        <a:pt x="124" y="14"/>
                        <a:pt x="124" y="14"/>
                        <a:pt x="124" y="14"/>
                      </a:cubicBezTo>
                      <a:cubicBezTo>
                        <a:pt x="124" y="14"/>
                        <a:pt x="124" y="14"/>
                        <a:pt x="124" y="14"/>
                      </a:cubicBezTo>
                      <a:cubicBezTo>
                        <a:pt x="124" y="14"/>
                        <a:pt x="124" y="14"/>
                        <a:pt x="124" y="14"/>
                      </a:cubicBezTo>
                      <a:cubicBezTo>
                        <a:pt x="124" y="14"/>
                        <a:pt x="124" y="14"/>
                        <a:pt x="124" y="14"/>
                      </a:cubicBezTo>
                      <a:cubicBezTo>
                        <a:pt x="124" y="14"/>
                        <a:pt x="125" y="14"/>
                        <a:pt x="125" y="14"/>
                      </a:cubicBezTo>
                      <a:cubicBezTo>
                        <a:pt x="125" y="14"/>
                        <a:pt x="125" y="14"/>
                        <a:pt x="125" y="14"/>
                      </a:cubicBezTo>
                      <a:cubicBezTo>
                        <a:pt x="125" y="14"/>
                        <a:pt x="125" y="15"/>
                        <a:pt x="125" y="15"/>
                      </a:cubicBezTo>
                      <a:cubicBezTo>
                        <a:pt x="125" y="15"/>
                        <a:pt x="125" y="15"/>
                        <a:pt x="125" y="15"/>
                      </a:cubicBezTo>
                      <a:cubicBezTo>
                        <a:pt x="125" y="15"/>
                        <a:pt x="125" y="15"/>
                        <a:pt x="125" y="15"/>
                      </a:cubicBezTo>
                      <a:cubicBezTo>
                        <a:pt x="125" y="15"/>
                        <a:pt x="125" y="15"/>
                        <a:pt x="125" y="15"/>
                      </a:cubicBezTo>
                      <a:cubicBezTo>
                        <a:pt x="125" y="16"/>
                        <a:pt x="125" y="16"/>
                        <a:pt x="125" y="16"/>
                      </a:cubicBezTo>
                      <a:cubicBezTo>
                        <a:pt x="125" y="16"/>
                        <a:pt x="126" y="16"/>
                        <a:pt x="126" y="16"/>
                      </a:cubicBezTo>
                      <a:cubicBezTo>
                        <a:pt x="126" y="16"/>
                        <a:pt x="126" y="16"/>
                        <a:pt x="126" y="16"/>
                      </a:cubicBezTo>
                      <a:cubicBezTo>
                        <a:pt x="126" y="16"/>
                        <a:pt x="125" y="16"/>
                        <a:pt x="125" y="16"/>
                      </a:cubicBezTo>
                      <a:cubicBezTo>
                        <a:pt x="125" y="16"/>
                        <a:pt x="125" y="16"/>
                        <a:pt x="125" y="16"/>
                      </a:cubicBezTo>
                      <a:cubicBezTo>
                        <a:pt x="125" y="16"/>
                        <a:pt x="125" y="16"/>
                        <a:pt x="125" y="16"/>
                      </a:cubicBezTo>
                      <a:cubicBezTo>
                        <a:pt x="125" y="16"/>
                        <a:pt x="125" y="16"/>
                        <a:pt x="125" y="16"/>
                      </a:cubicBezTo>
                      <a:cubicBezTo>
                        <a:pt x="125" y="16"/>
                        <a:pt x="125" y="16"/>
                        <a:pt x="125" y="16"/>
                      </a:cubicBezTo>
                      <a:cubicBezTo>
                        <a:pt x="125" y="16"/>
                        <a:pt x="125" y="16"/>
                        <a:pt x="124" y="16"/>
                      </a:cubicBezTo>
                      <a:cubicBezTo>
                        <a:pt x="124" y="16"/>
                        <a:pt x="124" y="16"/>
                        <a:pt x="124" y="16"/>
                      </a:cubicBezTo>
                      <a:cubicBezTo>
                        <a:pt x="124" y="16"/>
                        <a:pt x="124" y="16"/>
                        <a:pt x="124" y="16"/>
                      </a:cubicBezTo>
                      <a:cubicBezTo>
                        <a:pt x="124" y="15"/>
                        <a:pt x="124" y="15"/>
                        <a:pt x="124" y="15"/>
                      </a:cubicBezTo>
                      <a:cubicBezTo>
                        <a:pt x="124" y="15"/>
                        <a:pt x="124" y="15"/>
                        <a:pt x="124" y="15"/>
                      </a:cubicBezTo>
                      <a:cubicBezTo>
                        <a:pt x="124" y="15"/>
                        <a:pt x="124" y="15"/>
                        <a:pt x="124" y="15"/>
                      </a:cubicBezTo>
                      <a:cubicBezTo>
                        <a:pt x="124" y="15"/>
                        <a:pt x="124" y="15"/>
                        <a:pt x="124" y="15"/>
                      </a:cubicBezTo>
                      <a:cubicBezTo>
                        <a:pt x="124" y="15"/>
                        <a:pt x="124" y="15"/>
                        <a:pt x="124" y="15"/>
                      </a:cubicBezTo>
                      <a:cubicBezTo>
                        <a:pt x="124" y="15"/>
                        <a:pt x="124" y="15"/>
                        <a:pt x="124" y="15"/>
                      </a:cubicBezTo>
                      <a:cubicBezTo>
                        <a:pt x="125" y="15"/>
                        <a:pt x="125" y="15"/>
                        <a:pt x="125" y="15"/>
                      </a:cubicBezTo>
                      <a:cubicBezTo>
                        <a:pt x="125" y="15"/>
                        <a:pt x="125" y="15"/>
                        <a:pt x="125" y="15"/>
                      </a:cubicBezTo>
                      <a:cubicBezTo>
                        <a:pt x="125" y="15"/>
                        <a:pt x="125" y="15"/>
                        <a:pt x="125" y="15"/>
                      </a:cubicBezTo>
                      <a:cubicBezTo>
                        <a:pt x="125" y="15"/>
                        <a:pt x="125" y="15"/>
                        <a:pt x="125" y="15"/>
                      </a:cubicBezTo>
                      <a:cubicBezTo>
                        <a:pt x="125" y="14"/>
                        <a:pt x="124" y="14"/>
                        <a:pt x="124" y="14"/>
                      </a:cubicBezTo>
                      <a:cubicBezTo>
                        <a:pt x="124" y="14"/>
                        <a:pt x="124" y="14"/>
                        <a:pt x="123" y="14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122" y="14"/>
                        <a:pt x="122" y="14"/>
                        <a:pt x="122" y="14"/>
                      </a:cubicBezTo>
                      <a:cubicBezTo>
                        <a:pt x="122" y="14"/>
                        <a:pt x="122" y="14"/>
                        <a:pt x="122" y="14"/>
                      </a:cubicBezTo>
                      <a:cubicBezTo>
                        <a:pt x="122" y="14"/>
                        <a:pt x="122" y="14"/>
                        <a:pt x="122" y="14"/>
                      </a:cubicBezTo>
                      <a:cubicBezTo>
                        <a:pt x="122" y="14"/>
                        <a:pt x="122" y="14"/>
                        <a:pt x="122" y="14"/>
                      </a:cubicBezTo>
                      <a:cubicBezTo>
                        <a:pt x="122" y="13"/>
                        <a:pt x="121" y="13"/>
                        <a:pt x="121" y="13"/>
                      </a:cubicBezTo>
                      <a:cubicBezTo>
                        <a:pt x="121" y="13"/>
                        <a:pt x="121" y="13"/>
                        <a:pt x="121" y="13"/>
                      </a:cubicBezTo>
                      <a:cubicBezTo>
                        <a:pt x="121" y="13"/>
                        <a:pt x="121" y="13"/>
                        <a:pt x="121" y="13"/>
                      </a:cubicBezTo>
                      <a:cubicBezTo>
                        <a:pt x="121" y="13"/>
                        <a:pt x="121" y="13"/>
                        <a:pt x="121" y="13"/>
                      </a:cubicBezTo>
                      <a:cubicBezTo>
                        <a:pt x="120" y="13"/>
                        <a:pt x="120" y="13"/>
                        <a:pt x="120" y="13"/>
                      </a:cubicBezTo>
                      <a:cubicBezTo>
                        <a:pt x="120" y="13"/>
                        <a:pt x="120" y="13"/>
                        <a:pt x="120" y="13"/>
                      </a:cubicBezTo>
                      <a:cubicBezTo>
                        <a:pt x="120" y="13"/>
                        <a:pt x="120" y="13"/>
                        <a:pt x="119" y="14"/>
                      </a:cubicBezTo>
                      <a:cubicBezTo>
                        <a:pt x="119" y="14"/>
                        <a:pt x="119" y="14"/>
                        <a:pt x="119" y="14"/>
                      </a:cubicBezTo>
                      <a:cubicBezTo>
                        <a:pt x="119" y="14"/>
                        <a:pt x="119" y="14"/>
                        <a:pt x="120" y="14"/>
                      </a:cubicBezTo>
                      <a:cubicBezTo>
                        <a:pt x="120" y="14"/>
                        <a:pt x="120" y="14"/>
                        <a:pt x="120" y="14"/>
                      </a:cubicBezTo>
                      <a:cubicBezTo>
                        <a:pt x="120" y="14"/>
                        <a:pt x="120" y="14"/>
                        <a:pt x="120" y="14"/>
                      </a:cubicBezTo>
                      <a:cubicBezTo>
                        <a:pt x="120" y="14"/>
                        <a:pt x="120" y="15"/>
                        <a:pt x="120" y="15"/>
                      </a:cubicBezTo>
                      <a:cubicBezTo>
                        <a:pt x="120" y="15"/>
                        <a:pt x="120" y="14"/>
                        <a:pt x="119" y="14"/>
                      </a:cubicBezTo>
                      <a:cubicBezTo>
                        <a:pt x="119" y="14"/>
                        <a:pt x="119" y="14"/>
                        <a:pt x="119" y="14"/>
                      </a:cubicBezTo>
                      <a:cubicBezTo>
                        <a:pt x="119" y="14"/>
                        <a:pt x="119" y="14"/>
                        <a:pt x="119" y="14"/>
                      </a:cubicBezTo>
                      <a:cubicBezTo>
                        <a:pt x="119" y="14"/>
                        <a:pt x="119" y="14"/>
                        <a:pt x="119" y="14"/>
                      </a:cubicBezTo>
                      <a:cubicBezTo>
                        <a:pt x="118" y="14"/>
                        <a:pt x="118" y="14"/>
                        <a:pt x="118" y="14"/>
                      </a:cubicBezTo>
                      <a:cubicBezTo>
                        <a:pt x="118" y="14"/>
                        <a:pt x="118" y="14"/>
                        <a:pt x="118" y="14"/>
                      </a:cubicBezTo>
                      <a:cubicBezTo>
                        <a:pt x="118" y="15"/>
                        <a:pt x="119" y="15"/>
                        <a:pt x="119" y="15"/>
                      </a:cubicBezTo>
                      <a:cubicBezTo>
                        <a:pt x="119" y="16"/>
                        <a:pt x="119" y="16"/>
                        <a:pt x="120" y="16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19" y="16"/>
                        <a:pt x="118" y="16"/>
                        <a:pt x="118" y="16"/>
                      </a:cubicBezTo>
                      <a:cubicBezTo>
                        <a:pt x="118" y="16"/>
                        <a:pt x="118" y="16"/>
                        <a:pt x="118" y="16"/>
                      </a:cubicBezTo>
                      <a:cubicBezTo>
                        <a:pt x="118" y="16"/>
                        <a:pt x="118" y="16"/>
                        <a:pt x="118" y="16"/>
                      </a:cubicBezTo>
                      <a:cubicBezTo>
                        <a:pt x="118" y="16"/>
                        <a:pt x="118" y="16"/>
                        <a:pt x="118" y="16"/>
                      </a:cubicBezTo>
                      <a:cubicBezTo>
                        <a:pt x="118" y="15"/>
                        <a:pt x="118" y="15"/>
                        <a:pt x="118" y="15"/>
                      </a:cubicBezTo>
                      <a:cubicBezTo>
                        <a:pt x="118" y="15"/>
                        <a:pt x="118" y="15"/>
                        <a:pt x="118" y="15"/>
                      </a:cubicBezTo>
                      <a:cubicBezTo>
                        <a:pt x="118" y="15"/>
                        <a:pt x="118" y="14"/>
                        <a:pt x="118" y="14"/>
                      </a:cubicBezTo>
                      <a:cubicBezTo>
                        <a:pt x="118" y="14"/>
                        <a:pt x="118" y="14"/>
                        <a:pt x="118" y="14"/>
                      </a:cubicBezTo>
                      <a:cubicBezTo>
                        <a:pt x="118" y="14"/>
                        <a:pt x="118" y="13"/>
                        <a:pt x="118" y="13"/>
                      </a:cubicBezTo>
                      <a:cubicBezTo>
                        <a:pt x="118" y="13"/>
                        <a:pt x="118" y="13"/>
                        <a:pt x="118" y="13"/>
                      </a:cubicBezTo>
                      <a:cubicBezTo>
                        <a:pt x="118" y="13"/>
                        <a:pt x="117" y="13"/>
                        <a:pt x="117" y="13"/>
                      </a:cubicBezTo>
                      <a:cubicBezTo>
                        <a:pt x="118" y="13"/>
                        <a:pt x="117" y="13"/>
                        <a:pt x="117" y="13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17" y="12"/>
                        <a:pt x="117" y="12"/>
                        <a:pt x="117" y="12"/>
                      </a:cubicBezTo>
                      <a:cubicBezTo>
                        <a:pt x="117" y="12"/>
                        <a:pt x="117" y="12"/>
                        <a:pt x="117" y="12"/>
                      </a:cubicBezTo>
                      <a:cubicBezTo>
                        <a:pt x="117" y="12"/>
                        <a:pt x="116" y="12"/>
                        <a:pt x="116" y="12"/>
                      </a:cubicBezTo>
                      <a:cubicBezTo>
                        <a:pt x="116" y="13"/>
                        <a:pt x="116" y="13"/>
                        <a:pt x="117" y="13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17" y="13"/>
                        <a:pt x="117" y="14"/>
                        <a:pt x="117" y="14"/>
                      </a:cubicBezTo>
                      <a:cubicBezTo>
                        <a:pt x="117" y="14"/>
                        <a:pt x="117" y="14"/>
                        <a:pt x="117" y="14"/>
                      </a:cubicBezTo>
                      <a:cubicBezTo>
                        <a:pt x="117" y="14"/>
                        <a:pt x="117" y="14"/>
                        <a:pt x="117" y="14"/>
                      </a:cubicBezTo>
                      <a:cubicBezTo>
                        <a:pt x="117" y="14"/>
                        <a:pt x="116" y="14"/>
                        <a:pt x="116" y="14"/>
                      </a:cubicBezTo>
                      <a:cubicBezTo>
                        <a:pt x="116" y="14"/>
                        <a:pt x="116" y="14"/>
                        <a:pt x="116" y="14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6"/>
                        <a:pt x="116" y="16"/>
                        <a:pt x="116" y="16"/>
                      </a:cubicBezTo>
                      <a:cubicBezTo>
                        <a:pt x="116" y="16"/>
                        <a:pt x="116" y="16"/>
                        <a:pt x="116" y="17"/>
                      </a:cubicBezTo>
                      <a:cubicBezTo>
                        <a:pt x="117" y="17"/>
                        <a:pt x="117" y="17"/>
                        <a:pt x="117" y="18"/>
                      </a:cubicBezTo>
                      <a:cubicBezTo>
                        <a:pt x="117" y="18"/>
                        <a:pt x="117" y="18"/>
                        <a:pt x="117" y="18"/>
                      </a:cubicBezTo>
                      <a:cubicBezTo>
                        <a:pt x="117" y="18"/>
                        <a:pt x="117" y="18"/>
                        <a:pt x="117" y="18"/>
                      </a:cubicBezTo>
                      <a:cubicBezTo>
                        <a:pt x="117" y="18"/>
                        <a:pt x="117" y="18"/>
                        <a:pt x="117" y="18"/>
                      </a:cubicBezTo>
                      <a:cubicBezTo>
                        <a:pt x="117" y="18"/>
                        <a:pt x="117" y="18"/>
                        <a:pt x="117" y="19"/>
                      </a:cubicBezTo>
                      <a:cubicBezTo>
                        <a:pt x="117" y="19"/>
                        <a:pt x="117" y="19"/>
                        <a:pt x="117" y="19"/>
                      </a:cubicBezTo>
                      <a:cubicBezTo>
                        <a:pt x="117" y="19"/>
                        <a:pt x="117" y="19"/>
                        <a:pt x="117" y="19"/>
                      </a:cubicBezTo>
                      <a:cubicBezTo>
                        <a:pt x="117" y="19"/>
                        <a:pt x="117" y="20"/>
                        <a:pt x="117" y="20"/>
                      </a:cubicBezTo>
                      <a:cubicBezTo>
                        <a:pt x="117" y="20"/>
                        <a:pt x="118" y="20"/>
                        <a:pt x="118" y="20"/>
                      </a:cubicBezTo>
                      <a:cubicBezTo>
                        <a:pt x="117" y="20"/>
                        <a:pt x="118" y="20"/>
                        <a:pt x="118" y="21"/>
                      </a:cubicBezTo>
                      <a:cubicBezTo>
                        <a:pt x="118" y="21"/>
                        <a:pt x="118" y="21"/>
                        <a:pt x="118" y="21"/>
                      </a:cubicBezTo>
                      <a:cubicBezTo>
                        <a:pt x="118" y="21"/>
                        <a:pt x="118" y="21"/>
                        <a:pt x="118" y="21"/>
                      </a:cubicBezTo>
                      <a:cubicBezTo>
                        <a:pt x="118" y="21"/>
                        <a:pt x="118" y="21"/>
                        <a:pt x="118" y="21"/>
                      </a:cubicBezTo>
                      <a:cubicBezTo>
                        <a:pt x="118" y="21"/>
                        <a:pt x="118" y="21"/>
                        <a:pt x="118" y="21"/>
                      </a:cubicBezTo>
                      <a:cubicBezTo>
                        <a:pt x="118" y="21"/>
                        <a:pt x="118" y="21"/>
                        <a:pt x="119" y="21"/>
                      </a:cubicBezTo>
                      <a:cubicBezTo>
                        <a:pt x="119" y="21"/>
                        <a:pt x="119" y="21"/>
                        <a:pt x="119" y="21"/>
                      </a:cubicBezTo>
                      <a:cubicBezTo>
                        <a:pt x="119" y="21"/>
                        <a:pt x="119" y="20"/>
                        <a:pt x="120" y="20"/>
                      </a:cubicBezTo>
                      <a:cubicBezTo>
                        <a:pt x="120" y="20"/>
                        <a:pt x="120" y="20"/>
                        <a:pt x="120" y="21"/>
                      </a:cubicBezTo>
                      <a:cubicBezTo>
                        <a:pt x="120" y="21"/>
                        <a:pt x="120" y="21"/>
                        <a:pt x="121" y="21"/>
                      </a:cubicBezTo>
                      <a:cubicBezTo>
                        <a:pt x="120" y="21"/>
                        <a:pt x="120" y="21"/>
                        <a:pt x="120" y="21"/>
                      </a:cubicBezTo>
                      <a:cubicBezTo>
                        <a:pt x="120" y="21"/>
                        <a:pt x="119" y="21"/>
                        <a:pt x="119" y="21"/>
                      </a:cubicBezTo>
                      <a:cubicBezTo>
                        <a:pt x="119" y="21"/>
                        <a:pt x="119" y="21"/>
                        <a:pt x="118" y="22"/>
                      </a:cubicBezTo>
                      <a:cubicBezTo>
                        <a:pt x="118" y="22"/>
                        <a:pt x="119" y="22"/>
                        <a:pt x="119" y="22"/>
                      </a:cubicBezTo>
                      <a:cubicBezTo>
                        <a:pt x="119" y="22"/>
                        <a:pt x="119" y="23"/>
                        <a:pt x="119" y="23"/>
                      </a:cubicBezTo>
                      <a:cubicBezTo>
                        <a:pt x="119" y="23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5"/>
                      </a:cubicBezTo>
                      <a:cubicBezTo>
                        <a:pt x="119" y="25"/>
                        <a:pt x="119" y="25"/>
                        <a:pt x="118" y="25"/>
                      </a:cubicBezTo>
                      <a:cubicBezTo>
                        <a:pt x="118" y="25"/>
                        <a:pt x="118" y="25"/>
                        <a:pt x="118" y="25"/>
                      </a:cubicBezTo>
                      <a:cubicBezTo>
                        <a:pt x="118" y="25"/>
                        <a:pt x="118" y="25"/>
                        <a:pt x="118" y="25"/>
                      </a:cubicBezTo>
                      <a:cubicBezTo>
                        <a:pt x="118" y="25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7" y="26"/>
                        <a:pt x="117" y="26"/>
                        <a:pt x="117" y="26"/>
                      </a:cubicBezTo>
                      <a:cubicBezTo>
                        <a:pt x="117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7" y="26"/>
                      </a:cubicBezTo>
                      <a:cubicBezTo>
                        <a:pt x="117" y="27"/>
                        <a:pt x="117" y="27"/>
                        <a:pt x="117" y="26"/>
                      </a:cubicBezTo>
                      <a:cubicBezTo>
                        <a:pt x="117" y="26"/>
                        <a:pt x="117" y="26"/>
                        <a:pt x="117" y="26"/>
                      </a:cubicBezTo>
                      <a:cubicBezTo>
                        <a:pt x="117" y="26"/>
                        <a:pt x="116" y="26"/>
                        <a:pt x="116" y="26"/>
                      </a:cubicBezTo>
                      <a:cubicBezTo>
                        <a:pt x="116" y="26"/>
                        <a:pt x="116" y="26"/>
                        <a:pt x="116" y="26"/>
                      </a:cubicBezTo>
                      <a:cubicBezTo>
                        <a:pt x="116" y="26"/>
                        <a:pt x="116" y="26"/>
                        <a:pt x="116" y="26"/>
                      </a:cubicBezTo>
                      <a:cubicBezTo>
                        <a:pt x="116" y="26"/>
                        <a:pt x="116" y="26"/>
                        <a:pt x="116" y="26"/>
                      </a:cubicBezTo>
                      <a:cubicBezTo>
                        <a:pt x="116" y="26"/>
                        <a:pt x="116" y="26"/>
                        <a:pt x="117" y="26"/>
                      </a:cubicBezTo>
                      <a:cubicBezTo>
                        <a:pt x="117" y="26"/>
                        <a:pt x="117" y="26"/>
                        <a:pt x="117" y="26"/>
                      </a:cubicBezTo>
                      <a:cubicBezTo>
                        <a:pt x="117" y="26"/>
                        <a:pt x="117" y="26"/>
                        <a:pt x="117" y="25"/>
                      </a:cubicBezTo>
                      <a:cubicBezTo>
                        <a:pt x="117" y="25"/>
                        <a:pt x="117" y="25"/>
                        <a:pt x="117" y="25"/>
                      </a:cubicBezTo>
                      <a:cubicBezTo>
                        <a:pt x="117" y="25"/>
                        <a:pt x="117" y="25"/>
                        <a:pt x="117" y="25"/>
                      </a:cubicBezTo>
                      <a:cubicBezTo>
                        <a:pt x="117" y="25"/>
                        <a:pt x="117" y="25"/>
                        <a:pt x="117" y="25"/>
                      </a:cubicBezTo>
                      <a:cubicBezTo>
                        <a:pt x="117" y="25"/>
                        <a:pt x="117" y="25"/>
                        <a:pt x="117" y="25"/>
                      </a:cubicBezTo>
                      <a:cubicBezTo>
                        <a:pt x="117" y="25"/>
                        <a:pt x="117" y="25"/>
                        <a:pt x="117" y="25"/>
                      </a:cubicBezTo>
                      <a:cubicBezTo>
                        <a:pt x="117" y="25"/>
                        <a:pt x="117" y="24"/>
                        <a:pt x="117" y="24"/>
                      </a:cubicBezTo>
                      <a:cubicBezTo>
                        <a:pt x="117" y="24"/>
                        <a:pt x="117" y="24"/>
                        <a:pt x="118" y="24"/>
                      </a:cubicBezTo>
                      <a:cubicBezTo>
                        <a:pt x="118" y="24"/>
                        <a:pt x="118" y="24"/>
                        <a:pt x="118" y="24"/>
                      </a:cubicBezTo>
                      <a:cubicBezTo>
                        <a:pt x="118" y="24"/>
                        <a:pt x="118" y="24"/>
                        <a:pt x="118" y="24"/>
                      </a:cubicBezTo>
                      <a:cubicBezTo>
                        <a:pt x="118" y="24"/>
                        <a:pt x="118" y="24"/>
                        <a:pt x="118" y="24"/>
                      </a:cubicBezTo>
                      <a:cubicBezTo>
                        <a:pt x="118" y="24"/>
                        <a:pt x="118" y="24"/>
                        <a:pt x="118" y="23"/>
                      </a:cubicBezTo>
                      <a:cubicBezTo>
                        <a:pt x="118" y="23"/>
                        <a:pt x="118" y="23"/>
                        <a:pt x="118" y="23"/>
                      </a:cubicBezTo>
                      <a:cubicBezTo>
                        <a:pt x="118" y="23"/>
                        <a:pt x="118" y="23"/>
                        <a:pt x="118" y="23"/>
                      </a:cubicBezTo>
                      <a:cubicBezTo>
                        <a:pt x="118" y="23"/>
                        <a:pt x="118" y="22"/>
                        <a:pt x="118" y="22"/>
                      </a:cubicBezTo>
                      <a:cubicBezTo>
                        <a:pt x="118" y="22"/>
                        <a:pt x="118" y="22"/>
                        <a:pt x="118" y="22"/>
                      </a:cubicBezTo>
                      <a:cubicBezTo>
                        <a:pt x="118" y="21"/>
                        <a:pt x="117" y="21"/>
                        <a:pt x="117" y="21"/>
                      </a:cubicBezTo>
                      <a:cubicBezTo>
                        <a:pt x="117" y="21"/>
                        <a:pt x="117" y="21"/>
                        <a:pt x="117" y="21"/>
                      </a:cubicBezTo>
                      <a:cubicBezTo>
                        <a:pt x="117" y="21"/>
                        <a:pt x="117" y="21"/>
                        <a:pt x="117" y="21"/>
                      </a:cubicBezTo>
                      <a:cubicBezTo>
                        <a:pt x="117" y="21"/>
                        <a:pt x="117" y="21"/>
                        <a:pt x="117" y="21"/>
                      </a:cubicBezTo>
                      <a:cubicBezTo>
                        <a:pt x="117" y="21"/>
                        <a:pt x="117" y="21"/>
                        <a:pt x="117" y="21"/>
                      </a:cubicBezTo>
                      <a:cubicBezTo>
                        <a:pt x="117" y="21"/>
                        <a:pt x="116" y="20"/>
                        <a:pt x="116" y="20"/>
                      </a:cubicBezTo>
                      <a:cubicBezTo>
                        <a:pt x="117" y="20"/>
                        <a:pt x="116" y="20"/>
                        <a:pt x="116" y="20"/>
                      </a:cubicBezTo>
                      <a:cubicBezTo>
                        <a:pt x="116" y="19"/>
                        <a:pt x="116" y="19"/>
                        <a:pt x="116" y="19"/>
                      </a:cubicBezTo>
                      <a:cubicBezTo>
                        <a:pt x="116" y="19"/>
                        <a:pt x="116" y="18"/>
                        <a:pt x="116" y="18"/>
                      </a:cubicBezTo>
                      <a:cubicBezTo>
                        <a:pt x="116" y="18"/>
                        <a:pt x="116" y="18"/>
                        <a:pt x="116" y="17"/>
                      </a:cubicBezTo>
                      <a:cubicBezTo>
                        <a:pt x="116" y="17"/>
                        <a:pt x="116" y="17"/>
                        <a:pt x="116" y="17"/>
                      </a:cubicBezTo>
                      <a:cubicBezTo>
                        <a:pt x="116" y="17"/>
                        <a:pt x="116" y="17"/>
                        <a:pt x="116" y="17"/>
                      </a:cubicBezTo>
                      <a:cubicBezTo>
                        <a:pt x="116" y="17"/>
                        <a:pt x="116" y="17"/>
                        <a:pt x="116" y="17"/>
                      </a:cubicBezTo>
                      <a:cubicBezTo>
                        <a:pt x="116" y="17"/>
                        <a:pt x="115" y="17"/>
                        <a:pt x="115" y="16"/>
                      </a:cubicBezTo>
                      <a:cubicBezTo>
                        <a:pt x="115" y="16"/>
                        <a:pt x="115" y="16"/>
                        <a:pt x="115" y="16"/>
                      </a:cubicBezTo>
                      <a:cubicBezTo>
                        <a:pt x="115" y="16"/>
                        <a:pt x="115" y="16"/>
                        <a:pt x="115" y="16"/>
                      </a:cubicBezTo>
                      <a:cubicBezTo>
                        <a:pt x="115" y="16"/>
                        <a:pt x="115" y="16"/>
                        <a:pt x="115" y="16"/>
                      </a:cubicBezTo>
                      <a:cubicBezTo>
                        <a:pt x="115" y="16"/>
                        <a:pt x="115" y="16"/>
                        <a:pt x="115" y="16"/>
                      </a:cubicBezTo>
                      <a:cubicBezTo>
                        <a:pt x="115" y="16"/>
                        <a:pt x="115" y="15"/>
                        <a:pt x="115" y="15"/>
                      </a:cubicBezTo>
                      <a:cubicBezTo>
                        <a:pt x="115" y="15"/>
                        <a:pt x="115" y="15"/>
                        <a:pt x="115" y="15"/>
                      </a:cubicBezTo>
                      <a:cubicBezTo>
                        <a:pt x="115" y="15"/>
                        <a:pt x="115" y="14"/>
                        <a:pt x="115" y="14"/>
                      </a:cubicBezTo>
                      <a:cubicBezTo>
                        <a:pt x="115" y="14"/>
                        <a:pt x="115" y="14"/>
                        <a:pt x="115" y="14"/>
                      </a:cubicBezTo>
                      <a:cubicBezTo>
                        <a:pt x="115" y="13"/>
                        <a:pt x="115" y="13"/>
                        <a:pt x="115" y="13"/>
                      </a:cubicBezTo>
                      <a:cubicBezTo>
                        <a:pt x="115" y="13"/>
                        <a:pt x="115" y="13"/>
                        <a:pt x="115" y="13"/>
                      </a:cubicBezTo>
                      <a:cubicBezTo>
                        <a:pt x="115" y="13"/>
                        <a:pt x="115" y="13"/>
                        <a:pt x="114" y="13"/>
                      </a:cubicBezTo>
                      <a:cubicBezTo>
                        <a:pt x="114" y="13"/>
                        <a:pt x="114" y="13"/>
                        <a:pt x="114" y="13"/>
                      </a:cubicBezTo>
                      <a:cubicBezTo>
                        <a:pt x="114" y="13"/>
                        <a:pt x="114" y="13"/>
                        <a:pt x="114" y="13"/>
                      </a:cubicBezTo>
                      <a:cubicBezTo>
                        <a:pt x="114" y="13"/>
                        <a:pt x="114" y="13"/>
                        <a:pt x="114" y="13"/>
                      </a:cubicBezTo>
                      <a:cubicBezTo>
                        <a:pt x="114" y="13"/>
                        <a:pt x="114" y="13"/>
                        <a:pt x="114" y="13"/>
                      </a:cubicBezTo>
                      <a:cubicBezTo>
                        <a:pt x="114" y="13"/>
                        <a:pt x="113" y="13"/>
                        <a:pt x="113" y="13"/>
                      </a:cubicBezTo>
                      <a:cubicBezTo>
                        <a:pt x="113" y="13"/>
                        <a:pt x="112" y="13"/>
                        <a:pt x="112" y="13"/>
                      </a:cubicBezTo>
                      <a:cubicBezTo>
                        <a:pt x="112" y="13"/>
                        <a:pt x="112" y="13"/>
                        <a:pt x="112" y="12"/>
                      </a:cubicBezTo>
                      <a:cubicBezTo>
                        <a:pt x="112" y="12"/>
                        <a:pt x="112" y="12"/>
                        <a:pt x="111" y="12"/>
                      </a:cubicBezTo>
                      <a:cubicBezTo>
                        <a:pt x="111" y="13"/>
                        <a:pt x="111" y="13"/>
                        <a:pt x="111" y="14"/>
                      </a:cubicBezTo>
                      <a:cubicBezTo>
                        <a:pt x="111" y="15"/>
                        <a:pt x="111" y="16"/>
                        <a:pt x="110" y="16"/>
                      </a:cubicBezTo>
                      <a:cubicBezTo>
                        <a:pt x="110" y="16"/>
                        <a:pt x="110" y="16"/>
                        <a:pt x="110" y="16"/>
                      </a:cubicBezTo>
                      <a:cubicBezTo>
                        <a:pt x="110" y="16"/>
                        <a:pt x="110" y="16"/>
                        <a:pt x="110" y="17"/>
                      </a:cubicBezTo>
                      <a:cubicBezTo>
                        <a:pt x="110" y="17"/>
                        <a:pt x="110" y="17"/>
                        <a:pt x="110" y="17"/>
                      </a:cubicBezTo>
                      <a:cubicBezTo>
                        <a:pt x="110" y="17"/>
                        <a:pt x="110" y="17"/>
                        <a:pt x="110" y="17"/>
                      </a:cubicBezTo>
                      <a:cubicBezTo>
                        <a:pt x="110" y="17"/>
                        <a:pt x="110" y="17"/>
                        <a:pt x="110" y="17"/>
                      </a:cubicBezTo>
                      <a:cubicBezTo>
                        <a:pt x="110" y="17"/>
                        <a:pt x="110" y="17"/>
                        <a:pt x="110" y="17"/>
                      </a:cubicBezTo>
                      <a:cubicBezTo>
                        <a:pt x="110" y="17"/>
                        <a:pt x="110" y="18"/>
                        <a:pt x="110" y="18"/>
                      </a:cubicBezTo>
                      <a:cubicBezTo>
                        <a:pt x="110" y="18"/>
                        <a:pt x="110" y="18"/>
                        <a:pt x="110" y="18"/>
                      </a:cubicBezTo>
                      <a:cubicBezTo>
                        <a:pt x="110" y="18"/>
                        <a:pt x="110" y="18"/>
                        <a:pt x="110" y="18"/>
                      </a:cubicBezTo>
                      <a:cubicBezTo>
                        <a:pt x="111" y="18"/>
                        <a:pt x="111" y="18"/>
                        <a:pt x="111" y="18"/>
                      </a:cubicBezTo>
                      <a:cubicBezTo>
                        <a:pt x="111" y="18"/>
                        <a:pt x="111" y="18"/>
                        <a:pt x="111" y="18"/>
                      </a:cubicBezTo>
                      <a:cubicBezTo>
                        <a:pt x="111" y="18"/>
                        <a:pt x="111" y="18"/>
                        <a:pt x="111" y="18"/>
                      </a:cubicBezTo>
                      <a:cubicBezTo>
                        <a:pt x="111" y="18"/>
                        <a:pt x="111" y="18"/>
                        <a:pt x="111" y="18"/>
                      </a:cubicBezTo>
                      <a:cubicBezTo>
                        <a:pt x="110" y="18"/>
                        <a:pt x="111" y="19"/>
                        <a:pt x="111" y="19"/>
                      </a:cubicBezTo>
                      <a:cubicBezTo>
                        <a:pt x="111" y="19"/>
                        <a:pt x="111" y="19"/>
                        <a:pt x="111" y="19"/>
                      </a:cubicBezTo>
                      <a:cubicBezTo>
                        <a:pt x="111" y="19"/>
                        <a:pt x="111" y="19"/>
                        <a:pt x="111" y="19"/>
                      </a:cubicBezTo>
                      <a:cubicBezTo>
                        <a:pt x="111" y="19"/>
                        <a:pt x="111" y="19"/>
                        <a:pt x="110" y="19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1" y="20"/>
                        <a:pt x="111" y="20"/>
                        <a:pt x="111" y="20"/>
                      </a:cubicBezTo>
                      <a:cubicBezTo>
                        <a:pt x="111" y="20"/>
                        <a:pt x="111" y="20"/>
                        <a:pt x="111" y="20"/>
                      </a:cubicBezTo>
                      <a:cubicBezTo>
                        <a:pt x="111" y="20"/>
                        <a:pt x="111" y="20"/>
                        <a:pt x="111" y="20"/>
                      </a:cubicBezTo>
                      <a:cubicBezTo>
                        <a:pt x="111" y="20"/>
                        <a:pt x="111" y="20"/>
                        <a:pt x="111" y="20"/>
                      </a:cubicBezTo>
                      <a:cubicBezTo>
                        <a:pt x="111" y="20"/>
                        <a:pt x="111" y="20"/>
                        <a:pt x="111" y="20"/>
                      </a:cubicBezTo>
                      <a:cubicBezTo>
                        <a:pt x="111" y="20"/>
                        <a:pt x="112" y="20"/>
                        <a:pt x="112" y="20"/>
                      </a:cubicBezTo>
                      <a:cubicBezTo>
                        <a:pt x="112" y="20"/>
                        <a:pt x="112" y="20"/>
                        <a:pt x="112" y="20"/>
                      </a:cubicBezTo>
                      <a:cubicBezTo>
                        <a:pt x="112" y="20"/>
                        <a:pt x="112" y="20"/>
                        <a:pt x="112" y="20"/>
                      </a:cubicBezTo>
                      <a:cubicBezTo>
                        <a:pt x="112" y="20"/>
                        <a:pt x="112" y="20"/>
                        <a:pt x="112" y="20"/>
                      </a:cubicBezTo>
                      <a:cubicBezTo>
                        <a:pt x="112" y="21"/>
                        <a:pt x="112" y="21"/>
                        <a:pt x="112" y="21"/>
                      </a:cubicBezTo>
                      <a:cubicBezTo>
                        <a:pt x="112" y="21"/>
                        <a:pt x="112" y="21"/>
                        <a:pt x="112" y="21"/>
                      </a:cubicBezTo>
                      <a:cubicBezTo>
                        <a:pt x="112" y="21"/>
                        <a:pt x="112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3" y="21"/>
                        <a:pt x="113" y="21"/>
                        <a:pt x="113" y="22"/>
                      </a:cubicBez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13" y="22"/>
                        <a:pt x="113" y="22"/>
                        <a:pt x="113" y="23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2" y="22"/>
                        <a:pt x="112" y="22"/>
                        <a:pt x="111" y="22"/>
                      </a:cubicBezTo>
                      <a:cubicBezTo>
                        <a:pt x="111" y="22"/>
                        <a:pt x="111" y="22"/>
                        <a:pt x="111" y="22"/>
                      </a:cubicBezTo>
                      <a:cubicBezTo>
                        <a:pt x="111" y="22"/>
                        <a:pt x="111" y="22"/>
                        <a:pt x="111" y="22"/>
                      </a:cubicBezTo>
                      <a:cubicBezTo>
                        <a:pt x="111" y="22"/>
                        <a:pt x="111" y="22"/>
                        <a:pt x="111" y="22"/>
                      </a:cubicBezTo>
                      <a:cubicBezTo>
                        <a:pt x="111" y="22"/>
                        <a:pt x="111" y="21"/>
                        <a:pt x="111" y="21"/>
                      </a:cubicBezTo>
                      <a:cubicBezTo>
                        <a:pt x="111" y="21"/>
                        <a:pt x="111" y="21"/>
                        <a:pt x="110" y="21"/>
                      </a:cubicBezTo>
                      <a:cubicBezTo>
                        <a:pt x="110" y="21"/>
                        <a:pt x="110" y="21"/>
                        <a:pt x="110" y="21"/>
                      </a:cubicBezTo>
                      <a:cubicBezTo>
                        <a:pt x="110" y="21"/>
                        <a:pt x="110" y="21"/>
                        <a:pt x="110" y="21"/>
                      </a:cubicBezTo>
                      <a:cubicBezTo>
                        <a:pt x="110" y="21"/>
                        <a:pt x="110" y="21"/>
                        <a:pt x="110" y="21"/>
                      </a:cubicBezTo>
                      <a:cubicBezTo>
                        <a:pt x="109" y="21"/>
                        <a:pt x="109" y="21"/>
                        <a:pt x="109" y="21"/>
                      </a:cubicBezTo>
                      <a:cubicBezTo>
                        <a:pt x="109" y="21"/>
                        <a:pt x="109" y="21"/>
                        <a:pt x="109" y="20"/>
                      </a:cubicBezTo>
                      <a:cubicBezTo>
                        <a:pt x="108" y="20"/>
                        <a:pt x="107" y="20"/>
                        <a:pt x="107" y="20"/>
                      </a:cubicBezTo>
                      <a:cubicBezTo>
                        <a:pt x="107" y="20"/>
                        <a:pt x="107" y="20"/>
                        <a:pt x="107" y="20"/>
                      </a:cubicBezTo>
                      <a:cubicBezTo>
                        <a:pt x="106" y="20"/>
                        <a:pt x="106" y="20"/>
                        <a:pt x="105" y="20"/>
                      </a:cubicBezTo>
                      <a:cubicBezTo>
                        <a:pt x="105" y="20"/>
                        <a:pt x="105" y="20"/>
                        <a:pt x="105" y="20"/>
                      </a:cubicBezTo>
                      <a:cubicBezTo>
                        <a:pt x="105" y="20"/>
                        <a:pt x="105" y="20"/>
                        <a:pt x="105" y="20"/>
                      </a:cubicBezTo>
                      <a:cubicBezTo>
                        <a:pt x="105" y="20"/>
                        <a:pt x="105" y="20"/>
                        <a:pt x="105" y="20"/>
                      </a:cubicBezTo>
                      <a:cubicBezTo>
                        <a:pt x="105" y="20"/>
                        <a:pt x="105" y="20"/>
                        <a:pt x="105" y="20"/>
                      </a:cubicBezTo>
                      <a:cubicBezTo>
                        <a:pt x="105" y="20"/>
                        <a:pt x="105" y="20"/>
                        <a:pt x="105" y="20"/>
                      </a:cubicBezTo>
                      <a:cubicBezTo>
                        <a:pt x="105" y="20"/>
                        <a:pt x="105" y="20"/>
                        <a:pt x="105" y="20"/>
                      </a:cubicBezTo>
                      <a:cubicBezTo>
                        <a:pt x="105" y="20"/>
                        <a:pt x="105" y="21"/>
                        <a:pt x="105" y="21"/>
                      </a:cubicBezTo>
                      <a:cubicBezTo>
                        <a:pt x="105" y="21"/>
                        <a:pt x="105" y="21"/>
                        <a:pt x="105" y="21"/>
                      </a:cubicBezTo>
                      <a:cubicBezTo>
                        <a:pt x="105" y="21"/>
                        <a:pt x="105" y="21"/>
                        <a:pt x="105" y="21"/>
                      </a:cubicBezTo>
                      <a:cubicBezTo>
                        <a:pt x="105" y="21"/>
                        <a:pt x="105" y="21"/>
                        <a:pt x="105" y="21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1"/>
                        <a:pt x="104" y="21"/>
                      </a:cubicBezTo>
                      <a:cubicBezTo>
                        <a:pt x="103" y="21"/>
                        <a:pt x="102" y="22"/>
                        <a:pt x="102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2"/>
                        <a:pt x="101" y="22"/>
                        <a:pt x="101" y="22"/>
                      </a:cubicBezTo>
                      <a:cubicBezTo>
                        <a:pt x="101" y="22"/>
                        <a:pt x="101" y="22"/>
                        <a:pt x="101" y="22"/>
                      </a:cubicBezTo>
                      <a:cubicBezTo>
                        <a:pt x="101" y="22"/>
                        <a:pt x="101" y="22"/>
                        <a:pt x="101" y="22"/>
                      </a:cubicBezTo>
                      <a:cubicBezTo>
                        <a:pt x="101" y="22"/>
                        <a:pt x="101" y="22"/>
                        <a:pt x="101" y="22"/>
                      </a:cubicBezTo>
                      <a:cubicBezTo>
                        <a:pt x="101" y="22"/>
                        <a:pt x="101" y="22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3"/>
                        <a:pt x="100" y="23"/>
                        <a:pt x="100" y="24"/>
                      </a:cubicBezTo>
                      <a:cubicBezTo>
                        <a:pt x="100" y="24"/>
                        <a:pt x="100" y="24"/>
                        <a:pt x="100" y="24"/>
                      </a:cubicBezTo>
                      <a:cubicBezTo>
                        <a:pt x="100" y="23"/>
                        <a:pt x="100" y="23"/>
                        <a:pt x="99" y="23"/>
                      </a:cubicBezTo>
                      <a:cubicBezTo>
                        <a:pt x="99" y="23"/>
                        <a:pt x="99" y="23"/>
                        <a:pt x="99" y="23"/>
                      </a:cubicBezTo>
                      <a:cubicBezTo>
                        <a:pt x="99" y="23"/>
                        <a:pt x="99" y="23"/>
                        <a:pt x="99" y="23"/>
                      </a:cubicBezTo>
                      <a:cubicBezTo>
                        <a:pt x="99" y="23"/>
                        <a:pt x="99" y="23"/>
                        <a:pt x="99" y="23"/>
                      </a:cubicBezTo>
                      <a:cubicBezTo>
                        <a:pt x="99" y="23"/>
                        <a:pt x="99" y="23"/>
                        <a:pt x="99" y="23"/>
                      </a:cubicBezTo>
                      <a:cubicBezTo>
                        <a:pt x="99" y="23"/>
                        <a:pt x="99" y="23"/>
                        <a:pt x="99" y="23"/>
                      </a:cubicBezTo>
                      <a:cubicBezTo>
                        <a:pt x="99" y="23"/>
                        <a:pt x="99" y="23"/>
                        <a:pt x="99" y="23"/>
                      </a:cubicBezTo>
                      <a:cubicBezTo>
                        <a:pt x="99" y="22"/>
                        <a:pt x="99" y="22"/>
                        <a:pt x="99" y="22"/>
                      </a:cubicBezTo>
                      <a:cubicBezTo>
                        <a:pt x="99" y="22"/>
                        <a:pt x="99" y="22"/>
                        <a:pt x="99" y="22"/>
                      </a:cubicBezTo>
                      <a:cubicBezTo>
                        <a:pt x="99" y="22"/>
                        <a:pt x="99" y="22"/>
                        <a:pt x="99" y="22"/>
                      </a:cubicBezTo>
                      <a:cubicBezTo>
                        <a:pt x="99" y="22"/>
                        <a:pt x="99" y="22"/>
                        <a:pt x="99" y="22"/>
                      </a:cubicBezTo>
                      <a:cubicBezTo>
                        <a:pt x="99" y="22"/>
                        <a:pt x="99" y="22"/>
                        <a:pt x="99" y="22"/>
                      </a:cubicBezTo>
                      <a:cubicBezTo>
                        <a:pt x="99" y="22"/>
                        <a:pt x="99" y="22"/>
                        <a:pt x="99" y="22"/>
                      </a:cubicBezTo>
                      <a:cubicBezTo>
                        <a:pt x="99" y="22"/>
                        <a:pt x="98" y="22"/>
                        <a:pt x="98" y="22"/>
                      </a:cubicBezTo>
                      <a:cubicBezTo>
                        <a:pt x="98" y="22"/>
                        <a:pt x="98" y="22"/>
                        <a:pt x="98" y="22"/>
                      </a:cubicBezTo>
                      <a:cubicBezTo>
                        <a:pt x="97" y="22"/>
                        <a:pt x="97" y="23"/>
                        <a:pt x="97" y="23"/>
                      </a:cubicBezTo>
                      <a:cubicBezTo>
                        <a:pt x="97" y="23"/>
                        <a:pt x="97" y="23"/>
                        <a:pt x="97" y="23"/>
                      </a:cubicBezTo>
                      <a:cubicBezTo>
                        <a:pt x="97" y="23"/>
                        <a:pt x="97" y="23"/>
                        <a:pt x="97" y="23"/>
                      </a:cubicBezTo>
                      <a:cubicBezTo>
                        <a:pt x="97" y="23"/>
                        <a:pt x="97" y="23"/>
                        <a:pt x="97" y="23"/>
                      </a:cubicBezTo>
                      <a:cubicBezTo>
                        <a:pt x="97" y="23"/>
                        <a:pt x="97" y="23"/>
                        <a:pt x="97" y="23"/>
                      </a:cubicBezTo>
                      <a:cubicBezTo>
                        <a:pt x="97" y="23"/>
                        <a:pt x="97" y="23"/>
                        <a:pt x="97" y="23"/>
                      </a:cubicBezTo>
                      <a:cubicBezTo>
                        <a:pt x="97" y="23"/>
                        <a:pt x="97" y="23"/>
                        <a:pt x="97" y="23"/>
                      </a:cubicBezTo>
                      <a:cubicBezTo>
                        <a:pt x="96" y="23"/>
                        <a:pt x="96" y="23"/>
                        <a:pt x="96" y="23"/>
                      </a:cubicBezTo>
                      <a:cubicBezTo>
                        <a:pt x="96" y="23"/>
                        <a:pt x="96" y="23"/>
                        <a:pt x="96" y="23"/>
                      </a:cubicBezTo>
                      <a:cubicBezTo>
                        <a:pt x="96" y="23"/>
                        <a:pt x="96" y="23"/>
                        <a:pt x="95" y="24"/>
                      </a:cubicBezTo>
                      <a:cubicBezTo>
                        <a:pt x="95" y="24"/>
                        <a:pt x="94" y="24"/>
                        <a:pt x="94" y="24"/>
                      </a:cubicBezTo>
                      <a:cubicBezTo>
                        <a:pt x="94" y="24"/>
                        <a:pt x="94" y="24"/>
                        <a:pt x="94" y="24"/>
                      </a:cubicBezTo>
                      <a:cubicBezTo>
                        <a:pt x="94" y="24"/>
                        <a:pt x="94" y="24"/>
                        <a:pt x="94" y="25"/>
                      </a:cubicBezTo>
                      <a:cubicBezTo>
                        <a:pt x="94" y="25"/>
                        <a:pt x="94" y="25"/>
                        <a:pt x="94" y="25"/>
                      </a:cubicBezTo>
                      <a:cubicBezTo>
                        <a:pt x="94" y="25"/>
                        <a:pt x="94" y="25"/>
                        <a:pt x="94" y="25"/>
                      </a:cubicBezTo>
                      <a:cubicBezTo>
                        <a:pt x="94" y="25"/>
                        <a:pt x="94" y="25"/>
                        <a:pt x="94" y="25"/>
                      </a:cubicBezTo>
                      <a:cubicBezTo>
                        <a:pt x="94" y="25"/>
                        <a:pt x="94" y="25"/>
                        <a:pt x="93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6"/>
                        <a:pt x="93" y="26"/>
                        <a:pt x="93" y="26"/>
                      </a:cubicBezTo>
                      <a:cubicBezTo>
                        <a:pt x="93" y="26"/>
                        <a:pt x="93" y="26"/>
                        <a:pt x="93" y="26"/>
                      </a:cubicBezTo>
                      <a:cubicBezTo>
                        <a:pt x="93" y="26"/>
                        <a:pt x="93" y="26"/>
                        <a:pt x="93" y="26"/>
                      </a:cubicBezTo>
                      <a:cubicBezTo>
                        <a:pt x="93" y="26"/>
                        <a:pt x="93" y="26"/>
                        <a:pt x="93" y="26"/>
                      </a:cubicBezTo>
                      <a:cubicBezTo>
                        <a:pt x="93" y="26"/>
                        <a:pt x="92" y="26"/>
                        <a:pt x="92" y="26"/>
                      </a:cubicBezTo>
                      <a:cubicBezTo>
                        <a:pt x="92" y="26"/>
                        <a:pt x="92" y="26"/>
                        <a:pt x="92" y="26"/>
                      </a:cubicBezTo>
                      <a:cubicBezTo>
                        <a:pt x="92" y="27"/>
                        <a:pt x="92" y="26"/>
                        <a:pt x="92" y="26"/>
                      </a:cubicBezTo>
                      <a:cubicBezTo>
                        <a:pt x="92" y="26"/>
                        <a:pt x="92" y="26"/>
                        <a:pt x="92" y="26"/>
                      </a:cubicBezTo>
                      <a:cubicBezTo>
                        <a:pt x="92" y="26"/>
                        <a:pt x="92" y="26"/>
                        <a:pt x="92" y="26"/>
                      </a:cubicBezTo>
                      <a:cubicBezTo>
                        <a:pt x="92" y="26"/>
                        <a:pt x="92" y="26"/>
                        <a:pt x="91" y="26"/>
                      </a:cubicBezTo>
                      <a:cubicBezTo>
                        <a:pt x="91" y="26"/>
                        <a:pt x="91" y="26"/>
                        <a:pt x="91" y="26"/>
                      </a:cubicBezTo>
                      <a:cubicBezTo>
                        <a:pt x="91" y="26"/>
                        <a:pt x="91" y="26"/>
                        <a:pt x="91" y="26"/>
                      </a:cubicBezTo>
                      <a:cubicBezTo>
                        <a:pt x="91" y="26"/>
                        <a:pt x="91" y="26"/>
                        <a:pt x="91" y="26"/>
                      </a:cubicBezTo>
                      <a:cubicBezTo>
                        <a:pt x="91" y="26"/>
                        <a:pt x="91" y="25"/>
                        <a:pt x="91" y="25"/>
                      </a:cubicBezTo>
                      <a:cubicBezTo>
                        <a:pt x="90" y="25"/>
                        <a:pt x="90" y="25"/>
                        <a:pt x="90" y="25"/>
                      </a:cubicBezTo>
                      <a:cubicBezTo>
                        <a:pt x="90" y="25"/>
                        <a:pt x="90" y="25"/>
                        <a:pt x="90" y="25"/>
                      </a:cubicBezTo>
                      <a:cubicBezTo>
                        <a:pt x="91" y="25"/>
                        <a:pt x="91" y="25"/>
                        <a:pt x="91" y="25"/>
                      </a:cubicBezTo>
                      <a:cubicBezTo>
                        <a:pt x="91" y="25"/>
                        <a:pt x="91" y="25"/>
                        <a:pt x="91" y="25"/>
                      </a:cubicBezTo>
                      <a:cubicBezTo>
                        <a:pt x="91" y="25"/>
                        <a:pt x="91" y="25"/>
                        <a:pt x="91" y="25"/>
                      </a:cubicBezTo>
                      <a:cubicBezTo>
                        <a:pt x="91" y="24"/>
                        <a:pt x="91" y="24"/>
                        <a:pt x="92" y="24"/>
                      </a:cubicBezTo>
                      <a:cubicBezTo>
                        <a:pt x="92" y="25"/>
                        <a:pt x="92" y="25"/>
                        <a:pt x="92" y="25"/>
                      </a:cubicBezTo>
                      <a:cubicBezTo>
                        <a:pt x="92" y="25"/>
                        <a:pt x="92" y="24"/>
                        <a:pt x="92" y="24"/>
                      </a:cubicBezTo>
                      <a:cubicBezTo>
                        <a:pt x="92" y="24"/>
                        <a:pt x="92" y="24"/>
                        <a:pt x="92" y="24"/>
                      </a:cubicBezTo>
                      <a:cubicBezTo>
                        <a:pt x="92" y="24"/>
                        <a:pt x="92" y="24"/>
                        <a:pt x="92" y="24"/>
                      </a:cubicBezTo>
                      <a:cubicBezTo>
                        <a:pt x="92" y="24"/>
                        <a:pt x="92" y="24"/>
                        <a:pt x="92" y="24"/>
                      </a:cubicBezTo>
                      <a:cubicBezTo>
                        <a:pt x="92" y="24"/>
                        <a:pt x="92" y="24"/>
                        <a:pt x="92" y="23"/>
                      </a:cubicBezTo>
                      <a:cubicBezTo>
                        <a:pt x="92" y="23"/>
                        <a:pt x="92" y="23"/>
                        <a:pt x="91" y="23"/>
                      </a:cubicBezTo>
                      <a:cubicBezTo>
                        <a:pt x="91" y="23"/>
                        <a:pt x="91" y="23"/>
                        <a:pt x="91" y="23"/>
                      </a:cubicBezTo>
                      <a:cubicBezTo>
                        <a:pt x="91" y="23"/>
                        <a:pt x="91" y="23"/>
                        <a:pt x="91" y="23"/>
                      </a:cubicBezTo>
                      <a:cubicBezTo>
                        <a:pt x="91" y="23"/>
                        <a:pt x="91" y="23"/>
                        <a:pt x="91" y="23"/>
                      </a:cubicBezTo>
                      <a:cubicBezTo>
                        <a:pt x="91" y="23"/>
                        <a:pt x="91" y="23"/>
                        <a:pt x="91" y="23"/>
                      </a:cubicBezTo>
                      <a:cubicBezTo>
                        <a:pt x="91" y="22"/>
                        <a:pt x="90" y="22"/>
                        <a:pt x="90" y="22"/>
                      </a:cubicBezTo>
                      <a:cubicBezTo>
                        <a:pt x="90" y="22"/>
                        <a:pt x="90" y="23"/>
                        <a:pt x="90" y="23"/>
                      </a:cubicBezTo>
                      <a:cubicBezTo>
                        <a:pt x="90" y="23"/>
                        <a:pt x="90" y="23"/>
                        <a:pt x="90" y="23"/>
                      </a:cubicBezTo>
                      <a:cubicBezTo>
                        <a:pt x="89" y="23"/>
                        <a:pt x="89" y="22"/>
                        <a:pt x="89" y="22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88" y="22"/>
                        <a:pt x="88" y="23"/>
                        <a:pt x="88" y="23"/>
                      </a:cubicBezTo>
                      <a:cubicBezTo>
                        <a:pt x="88" y="23"/>
                        <a:pt x="89" y="23"/>
                        <a:pt x="89" y="23"/>
                      </a:cubicBezTo>
                      <a:cubicBezTo>
                        <a:pt x="89" y="23"/>
                        <a:pt x="89" y="23"/>
                        <a:pt x="89" y="24"/>
                      </a:cubicBezTo>
                      <a:cubicBezTo>
                        <a:pt x="89" y="24"/>
                        <a:pt x="89" y="24"/>
                        <a:pt x="89" y="24"/>
                      </a:cubicBezTo>
                      <a:cubicBezTo>
                        <a:pt x="89" y="24"/>
                        <a:pt x="89" y="24"/>
                        <a:pt x="89" y="24"/>
                      </a:cubicBezTo>
                      <a:cubicBezTo>
                        <a:pt x="89" y="24"/>
                        <a:pt x="89" y="24"/>
                        <a:pt x="89" y="24"/>
                      </a:cubicBezTo>
                      <a:cubicBezTo>
                        <a:pt x="89" y="24"/>
                        <a:pt x="89" y="25"/>
                        <a:pt x="89" y="25"/>
                      </a:cubicBezTo>
                      <a:cubicBezTo>
                        <a:pt x="89" y="25"/>
                        <a:pt x="89" y="25"/>
                        <a:pt x="89" y="25"/>
                      </a:cubicBezTo>
                      <a:cubicBezTo>
                        <a:pt x="89" y="25"/>
                        <a:pt x="89" y="25"/>
                        <a:pt x="89" y="25"/>
                      </a:cubicBezTo>
                      <a:cubicBezTo>
                        <a:pt x="89" y="26"/>
                        <a:pt x="89" y="26"/>
                        <a:pt x="89" y="26"/>
                      </a:cubicBezTo>
                      <a:cubicBezTo>
                        <a:pt x="89" y="26"/>
                        <a:pt x="89" y="26"/>
                        <a:pt x="89" y="26"/>
                      </a:cubicBezTo>
                      <a:cubicBezTo>
                        <a:pt x="89" y="26"/>
                        <a:pt x="89" y="26"/>
                        <a:pt x="89" y="26"/>
                      </a:cubicBezTo>
                      <a:cubicBezTo>
                        <a:pt x="89" y="26"/>
                        <a:pt x="90" y="26"/>
                        <a:pt x="90" y="26"/>
                      </a:cubicBezTo>
                      <a:cubicBezTo>
                        <a:pt x="90" y="26"/>
                        <a:pt x="90" y="27"/>
                        <a:pt x="90" y="27"/>
                      </a:cubicBezTo>
                      <a:cubicBezTo>
                        <a:pt x="89" y="27"/>
                        <a:pt x="89" y="27"/>
                        <a:pt x="89" y="28"/>
                      </a:cubicBezTo>
                      <a:cubicBezTo>
                        <a:pt x="89" y="28"/>
                        <a:pt x="89" y="28"/>
                        <a:pt x="89" y="28"/>
                      </a:cubicBezTo>
                      <a:cubicBezTo>
                        <a:pt x="89" y="28"/>
                        <a:pt x="89" y="28"/>
                        <a:pt x="89" y="27"/>
                      </a:cubicBezTo>
                      <a:cubicBezTo>
                        <a:pt x="89" y="27"/>
                        <a:pt x="89" y="27"/>
                        <a:pt x="89" y="27"/>
                      </a:cubicBezTo>
                      <a:cubicBezTo>
                        <a:pt x="89" y="27"/>
                        <a:pt x="88" y="27"/>
                        <a:pt x="88" y="27"/>
                      </a:cubicBezTo>
                      <a:cubicBezTo>
                        <a:pt x="88" y="27"/>
                        <a:pt x="88" y="27"/>
                        <a:pt x="88" y="27"/>
                      </a:cubicBezTo>
                      <a:cubicBezTo>
                        <a:pt x="88" y="27"/>
                        <a:pt x="88" y="27"/>
                        <a:pt x="88" y="27"/>
                      </a:cubicBezTo>
                      <a:cubicBezTo>
                        <a:pt x="88" y="27"/>
                        <a:pt x="88" y="27"/>
                        <a:pt x="87" y="27"/>
                      </a:cubicBezTo>
                      <a:cubicBezTo>
                        <a:pt x="87" y="28"/>
                        <a:pt x="87" y="28"/>
                        <a:pt x="87" y="28"/>
                      </a:cubicBezTo>
                      <a:cubicBezTo>
                        <a:pt x="86" y="28"/>
                        <a:pt x="86" y="28"/>
                        <a:pt x="86" y="29"/>
                      </a:cubicBezTo>
                      <a:cubicBezTo>
                        <a:pt x="86" y="29"/>
                        <a:pt x="86" y="29"/>
                        <a:pt x="86" y="29"/>
                      </a:cubicBezTo>
                      <a:cubicBezTo>
                        <a:pt x="85" y="29"/>
                        <a:pt x="85" y="29"/>
                        <a:pt x="85" y="29"/>
                      </a:cubicBezTo>
                      <a:cubicBezTo>
                        <a:pt x="85" y="30"/>
                        <a:pt x="85" y="30"/>
                        <a:pt x="86" y="30"/>
                      </a:cubicBezTo>
                      <a:cubicBezTo>
                        <a:pt x="86" y="30"/>
                        <a:pt x="86" y="30"/>
                        <a:pt x="86" y="30"/>
                      </a:cubicBezTo>
                      <a:cubicBezTo>
                        <a:pt x="86" y="30"/>
                        <a:pt x="86" y="30"/>
                        <a:pt x="86" y="30"/>
                      </a:cubicBezTo>
                      <a:cubicBezTo>
                        <a:pt x="86" y="31"/>
                        <a:pt x="86" y="31"/>
                        <a:pt x="86" y="31"/>
                      </a:cubicBezTo>
                      <a:cubicBezTo>
                        <a:pt x="86" y="31"/>
                        <a:pt x="86" y="31"/>
                        <a:pt x="86" y="31"/>
                      </a:cubicBezTo>
                      <a:cubicBezTo>
                        <a:pt x="86" y="31"/>
                        <a:pt x="86" y="31"/>
                        <a:pt x="86" y="31"/>
                      </a:cubicBezTo>
                      <a:cubicBezTo>
                        <a:pt x="86" y="31"/>
                        <a:pt x="86" y="31"/>
                        <a:pt x="86" y="31"/>
                      </a:cubicBezTo>
                      <a:cubicBezTo>
                        <a:pt x="86" y="31"/>
                        <a:pt x="85" y="31"/>
                        <a:pt x="85" y="31"/>
                      </a:cubicBezTo>
                      <a:cubicBezTo>
                        <a:pt x="85" y="31"/>
                        <a:pt x="85" y="31"/>
                        <a:pt x="85" y="31"/>
                      </a:cubicBezTo>
                      <a:cubicBezTo>
                        <a:pt x="85" y="31"/>
                        <a:pt x="85" y="31"/>
                        <a:pt x="85" y="31"/>
                      </a:cubicBezTo>
                      <a:cubicBezTo>
                        <a:pt x="85" y="31"/>
                        <a:pt x="85" y="31"/>
                        <a:pt x="85" y="31"/>
                      </a:cubicBezTo>
                      <a:cubicBezTo>
                        <a:pt x="85" y="31"/>
                        <a:pt x="84" y="31"/>
                        <a:pt x="84" y="31"/>
                      </a:cubicBezTo>
                      <a:cubicBezTo>
                        <a:pt x="84" y="31"/>
                        <a:pt x="84" y="31"/>
                        <a:pt x="84" y="31"/>
                      </a:cubicBezTo>
                      <a:cubicBezTo>
                        <a:pt x="84" y="31"/>
                        <a:pt x="84" y="31"/>
                        <a:pt x="84" y="31"/>
                      </a:cubicBezTo>
                      <a:cubicBezTo>
                        <a:pt x="84" y="30"/>
                        <a:pt x="84" y="30"/>
                        <a:pt x="83" y="30"/>
                      </a:cubicBezTo>
                      <a:cubicBezTo>
                        <a:pt x="83" y="30"/>
                        <a:pt x="83" y="30"/>
                        <a:pt x="83" y="30"/>
                      </a:cubicBezTo>
                      <a:cubicBezTo>
                        <a:pt x="83" y="30"/>
                        <a:pt x="83" y="30"/>
                        <a:pt x="83" y="30"/>
                      </a:cubicBezTo>
                      <a:cubicBezTo>
                        <a:pt x="83" y="30"/>
                        <a:pt x="83" y="30"/>
                        <a:pt x="82" y="30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2" y="30"/>
                        <a:pt x="82" y="30"/>
                        <a:pt x="82" y="31"/>
                      </a:cubicBezTo>
                      <a:cubicBezTo>
                        <a:pt x="82" y="31"/>
                        <a:pt x="82" y="31"/>
                        <a:pt x="82" y="31"/>
                      </a:cubicBezTo>
                      <a:cubicBezTo>
                        <a:pt x="82" y="31"/>
                        <a:pt x="82" y="31"/>
                        <a:pt x="82" y="31"/>
                      </a:cubicBezTo>
                      <a:cubicBezTo>
                        <a:pt x="82" y="32"/>
                        <a:pt x="83" y="32"/>
                        <a:pt x="83" y="32"/>
                      </a:cubicBezTo>
                      <a:cubicBezTo>
                        <a:pt x="83" y="32"/>
                        <a:pt x="83" y="32"/>
                        <a:pt x="83" y="32"/>
                      </a:cubicBezTo>
                      <a:cubicBezTo>
                        <a:pt x="83" y="32"/>
                        <a:pt x="83" y="32"/>
                        <a:pt x="83" y="32"/>
                      </a:cubicBezTo>
                      <a:cubicBezTo>
                        <a:pt x="83" y="32"/>
                        <a:pt x="83" y="32"/>
                        <a:pt x="83" y="32"/>
                      </a:cubicBezTo>
                      <a:cubicBezTo>
                        <a:pt x="83" y="32"/>
                        <a:pt x="83" y="32"/>
                        <a:pt x="83" y="32"/>
                      </a:cubicBezTo>
                      <a:cubicBezTo>
                        <a:pt x="83" y="32"/>
                        <a:pt x="83" y="32"/>
                        <a:pt x="83" y="32"/>
                      </a:cubicBezTo>
                      <a:cubicBezTo>
                        <a:pt x="83" y="32"/>
                        <a:pt x="83" y="32"/>
                        <a:pt x="83" y="32"/>
                      </a:cubicBezTo>
                      <a:cubicBezTo>
                        <a:pt x="83" y="33"/>
                        <a:pt x="83" y="33"/>
                        <a:pt x="83" y="33"/>
                      </a:cubicBezTo>
                      <a:cubicBezTo>
                        <a:pt x="83" y="33"/>
                        <a:pt x="83" y="33"/>
                        <a:pt x="83" y="33"/>
                      </a:cubicBezTo>
                      <a:cubicBezTo>
                        <a:pt x="83" y="33"/>
                        <a:pt x="83" y="33"/>
                        <a:pt x="83" y="33"/>
                      </a:cubicBezTo>
                      <a:cubicBezTo>
                        <a:pt x="83" y="33"/>
                        <a:pt x="83" y="33"/>
                        <a:pt x="83" y="33"/>
                      </a:cubicBezTo>
                      <a:cubicBezTo>
                        <a:pt x="83" y="33"/>
                        <a:pt x="83" y="33"/>
                        <a:pt x="83" y="33"/>
                      </a:cubicBezTo>
                      <a:cubicBezTo>
                        <a:pt x="83" y="33"/>
                        <a:pt x="82" y="32"/>
                        <a:pt x="82" y="32"/>
                      </a:cubicBezTo>
                      <a:cubicBezTo>
                        <a:pt x="82" y="32"/>
                        <a:pt x="82" y="32"/>
                        <a:pt x="82" y="32"/>
                      </a:cubicBezTo>
                      <a:cubicBezTo>
                        <a:pt x="82" y="32"/>
                        <a:pt x="82" y="32"/>
                        <a:pt x="82" y="32"/>
                      </a:cubicBezTo>
                      <a:cubicBezTo>
                        <a:pt x="82" y="32"/>
                        <a:pt x="82" y="32"/>
                        <a:pt x="82" y="32"/>
                      </a:cubicBezTo>
                      <a:cubicBezTo>
                        <a:pt x="82" y="32"/>
                        <a:pt x="82" y="32"/>
                        <a:pt x="82" y="32"/>
                      </a:cubicBezTo>
                      <a:cubicBezTo>
                        <a:pt x="82" y="32"/>
                        <a:pt x="82" y="32"/>
                        <a:pt x="82" y="32"/>
                      </a:cubicBezTo>
                      <a:cubicBezTo>
                        <a:pt x="82" y="32"/>
                        <a:pt x="82" y="32"/>
                        <a:pt x="82" y="32"/>
                      </a:cubicBezTo>
                      <a:cubicBezTo>
                        <a:pt x="82" y="32"/>
                        <a:pt x="81" y="32"/>
                        <a:pt x="81" y="32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ubicBezTo>
                        <a:pt x="81" y="32"/>
                        <a:pt x="80" y="31"/>
                        <a:pt x="80" y="31"/>
                      </a:cubicBezTo>
                      <a:cubicBezTo>
                        <a:pt x="81" y="31"/>
                        <a:pt x="80" y="31"/>
                        <a:pt x="80" y="31"/>
                      </a:cubicBezTo>
                      <a:cubicBezTo>
                        <a:pt x="80" y="31"/>
                        <a:pt x="80" y="31"/>
                        <a:pt x="80" y="31"/>
                      </a:cubicBezTo>
                      <a:cubicBezTo>
                        <a:pt x="80" y="31"/>
                        <a:pt x="80" y="31"/>
                        <a:pt x="80" y="31"/>
                      </a:cubicBezTo>
                      <a:cubicBezTo>
                        <a:pt x="80" y="31"/>
                        <a:pt x="80" y="31"/>
                        <a:pt x="80" y="31"/>
                      </a:cubicBezTo>
                      <a:cubicBezTo>
                        <a:pt x="80" y="30"/>
                        <a:pt x="80" y="30"/>
                        <a:pt x="80" y="30"/>
                      </a:cubicBezTo>
                      <a:cubicBezTo>
                        <a:pt x="80" y="30"/>
                        <a:pt x="80" y="30"/>
                        <a:pt x="80" y="30"/>
                      </a:cubicBezTo>
                      <a:cubicBezTo>
                        <a:pt x="80" y="30"/>
                        <a:pt x="80" y="30"/>
                        <a:pt x="80" y="29"/>
                      </a:cubicBezTo>
                      <a:cubicBezTo>
                        <a:pt x="80" y="29"/>
                        <a:pt x="80" y="29"/>
                        <a:pt x="80" y="29"/>
                      </a:cubicBezTo>
                      <a:cubicBezTo>
                        <a:pt x="80" y="29"/>
                        <a:pt x="80" y="29"/>
                        <a:pt x="80" y="29"/>
                      </a:cubicBezTo>
                      <a:cubicBezTo>
                        <a:pt x="80" y="29"/>
                        <a:pt x="80" y="29"/>
                        <a:pt x="80" y="29"/>
                      </a:cubicBezTo>
                      <a:cubicBezTo>
                        <a:pt x="80" y="29"/>
                        <a:pt x="80" y="28"/>
                        <a:pt x="80" y="28"/>
                      </a:cubicBezTo>
                      <a:cubicBezTo>
                        <a:pt x="80" y="28"/>
                        <a:pt x="80" y="28"/>
                        <a:pt x="80" y="28"/>
                      </a:cubicBezTo>
                      <a:cubicBezTo>
                        <a:pt x="79" y="28"/>
                        <a:pt x="79" y="28"/>
                        <a:pt x="79" y="28"/>
                      </a:cubicBezTo>
                      <a:cubicBezTo>
                        <a:pt x="79" y="28"/>
                        <a:pt x="79" y="28"/>
                        <a:pt x="79" y="28"/>
                      </a:cubicBezTo>
                      <a:cubicBezTo>
                        <a:pt x="79" y="28"/>
                        <a:pt x="79" y="27"/>
                        <a:pt x="79" y="27"/>
                      </a:cubicBezTo>
                      <a:cubicBezTo>
                        <a:pt x="79" y="27"/>
                        <a:pt x="79" y="27"/>
                        <a:pt x="79" y="27"/>
                      </a:cubicBezTo>
                      <a:cubicBezTo>
                        <a:pt x="79" y="27"/>
                        <a:pt x="79" y="27"/>
                        <a:pt x="78" y="27"/>
                      </a:cubicBezTo>
                      <a:cubicBezTo>
                        <a:pt x="78" y="27"/>
                        <a:pt x="78" y="27"/>
                        <a:pt x="78" y="27"/>
                      </a:cubicBezTo>
                      <a:cubicBezTo>
                        <a:pt x="78" y="27"/>
                        <a:pt x="78" y="27"/>
                        <a:pt x="78" y="27"/>
                      </a:cubicBezTo>
                      <a:cubicBezTo>
                        <a:pt x="78" y="27"/>
                        <a:pt x="78" y="27"/>
                        <a:pt x="79" y="27"/>
                      </a:cubicBezTo>
                      <a:cubicBezTo>
                        <a:pt x="79" y="27"/>
                        <a:pt x="79" y="27"/>
                        <a:pt x="79" y="27"/>
                      </a:cubicBezTo>
                      <a:cubicBezTo>
                        <a:pt x="79" y="27"/>
                        <a:pt x="79" y="27"/>
                        <a:pt x="79" y="27"/>
                      </a:cubicBezTo>
                      <a:cubicBezTo>
                        <a:pt x="79" y="27"/>
                        <a:pt x="79" y="27"/>
                        <a:pt x="79" y="27"/>
                      </a:cubicBezTo>
                      <a:cubicBezTo>
                        <a:pt x="79" y="27"/>
                        <a:pt x="79" y="27"/>
                        <a:pt x="79" y="27"/>
                      </a:cubicBezTo>
                      <a:cubicBezTo>
                        <a:pt x="79" y="27"/>
                        <a:pt x="79" y="27"/>
                        <a:pt x="79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7"/>
                        <a:pt x="81" y="28"/>
                      </a:cubicBezTo>
                      <a:cubicBezTo>
                        <a:pt x="81" y="28"/>
                        <a:pt x="82" y="28"/>
                        <a:pt x="83" y="28"/>
                      </a:cubicBezTo>
                      <a:cubicBezTo>
                        <a:pt x="83" y="28"/>
                        <a:pt x="83" y="28"/>
                        <a:pt x="83" y="28"/>
                      </a:cubicBezTo>
                      <a:cubicBezTo>
                        <a:pt x="83" y="28"/>
                        <a:pt x="83" y="28"/>
                        <a:pt x="83" y="28"/>
                      </a:cubicBezTo>
                      <a:cubicBezTo>
                        <a:pt x="83" y="28"/>
                        <a:pt x="83" y="28"/>
                        <a:pt x="83" y="28"/>
                      </a:cubicBezTo>
                      <a:cubicBezTo>
                        <a:pt x="84" y="28"/>
                        <a:pt x="84" y="28"/>
                        <a:pt x="84" y="28"/>
                      </a:cubicBezTo>
                      <a:cubicBezTo>
                        <a:pt x="84" y="28"/>
                        <a:pt x="84" y="28"/>
                        <a:pt x="84" y="28"/>
                      </a:cubicBezTo>
                      <a:cubicBezTo>
                        <a:pt x="85" y="28"/>
                        <a:pt x="85" y="28"/>
                        <a:pt x="86" y="28"/>
                      </a:cubicBezTo>
                      <a:cubicBezTo>
                        <a:pt x="86" y="28"/>
                        <a:pt x="86" y="28"/>
                        <a:pt x="86" y="28"/>
                      </a:cubicBezTo>
                      <a:cubicBezTo>
                        <a:pt x="86" y="28"/>
                        <a:pt x="86" y="28"/>
                        <a:pt x="86" y="28"/>
                      </a:cubicBezTo>
                      <a:cubicBezTo>
                        <a:pt x="86" y="28"/>
                        <a:pt x="86" y="28"/>
                        <a:pt x="86" y="28"/>
                      </a:cubicBezTo>
                      <a:cubicBezTo>
                        <a:pt x="86" y="27"/>
                        <a:pt x="87" y="27"/>
                        <a:pt x="87" y="27"/>
                      </a:cubicBezTo>
                      <a:cubicBezTo>
                        <a:pt x="87" y="27"/>
                        <a:pt x="87" y="27"/>
                        <a:pt x="87" y="27"/>
                      </a:cubicBezTo>
                      <a:cubicBezTo>
                        <a:pt x="87" y="27"/>
                        <a:pt x="87" y="26"/>
                        <a:pt x="87" y="26"/>
                      </a:cubicBezTo>
                      <a:cubicBezTo>
                        <a:pt x="87" y="26"/>
                        <a:pt x="87" y="26"/>
                        <a:pt x="87" y="26"/>
                      </a:cubicBezTo>
                      <a:cubicBezTo>
                        <a:pt x="87" y="26"/>
                        <a:pt x="87" y="26"/>
                        <a:pt x="87" y="26"/>
                      </a:cubicBezTo>
                      <a:cubicBezTo>
                        <a:pt x="87" y="26"/>
                        <a:pt x="87" y="25"/>
                        <a:pt x="87" y="25"/>
                      </a:cubicBezTo>
                      <a:cubicBezTo>
                        <a:pt x="87" y="25"/>
                        <a:pt x="87" y="25"/>
                        <a:pt x="87" y="25"/>
                      </a:cubicBezTo>
                      <a:cubicBezTo>
                        <a:pt x="87" y="24"/>
                        <a:pt x="86" y="24"/>
                        <a:pt x="86" y="24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6" y="24"/>
                        <a:pt x="86" y="24"/>
                        <a:pt x="85" y="24"/>
                      </a:cubicBezTo>
                      <a:cubicBezTo>
                        <a:pt x="85" y="24"/>
                        <a:pt x="85" y="24"/>
                        <a:pt x="85" y="24"/>
                      </a:cubicBezTo>
                      <a:cubicBezTo>
                        <a:pt x="85" y="24"/>
                        <a:pt x="85" y="24"/>
                        <a:pt x="85" y="24"/>
                      </a:cubicBezTo>
                      <a:cubicBezTo>
                        <a:pt x="85" y="24"/>
                        <a:pt x="85" y="24"/>
                        <a:pt x="85" y="24"/>
                      </a:cubicBezTo>
                      <a:cubicBezTo>
                        <a:pt x="85" y="23"/>
                        <a:pt x="84" y="23"/>
                        <a:pt x="84" y="23"/>
                      </a:cubicBezTo>
                      <a:cubicBezTo>
                        <a:pt x="84" y="23"/>
                        <a:pt x="84" y="23"/>
                        <a:pt x="84" y="23"/>
                      </a:cubicBezTo>
                      <a:cubicBezTo>
                        <a:pt x="84" y="23"/>
                        <a:pt x="84" y="23"/>
                        <a:pt x="84" y="23"/>
                      </a:cubicBezTo>
                      <a:cubicBezTo>
                        <a:pt x="84" y="23"/>
                        <a:pt x="84" y="23"/>
                        <a:pt x="84" y="23"/>
                      </a:cubicBezTo>
                      <a:cubicBezTo>
                        <a:pt x="84" y="23"/>
                        <a:pt x="84" y="23"/>
                        <a:pt x="83" y="23"/>
                      </a:cubicBezTo>
                      <a:cubicBezTo>
                        <a:pt x="83" y="23"/>
                        <a:pt x="83" y="23"/>
                        <a:pt x="83" y="23"/>
                      </a:cubicBezTo>
                      <a:cubicBezTo>
                        <a:pt x="83" y="23"/>
                        <a:pt x="83" y="23"/>
                        <a:pt x="83" y="22"/>
                      </a:cubicBezTo>
                      <a:cubicBezTo>
                        <a:pt x="83" y="22"/>
                        <a:pt x="83" y="22"/>
                        <a:pt x="83" y="22"/>
                      </a:cubicBezTo>
                      <a:cubicBezTo>
                        <a:pt x="82" y="22"/>
                        <a:pt x="82" y="22"/>
                        <a:pt x="82" y="22"/>
                      </a:cubicBezTo>
                      <a:cubicBezTo>
                        <a:pt x="82" y="22"/>
                        <a:pt x="82" y="22"/>
                        <a:pt x="82" y="22"/>
                      </a:cubicBezTo>
                      <a:cubicBezTo>
                        <a:pt x="81" y="22"/>
                        <a:pt x="81" y="22"/>
                        <a:pt x="81" y="22"/>
                      </a:cubicBezTo>
                      <a:cubicBezTo>
                        <a:pt x="81" y="22"/>
                        <a:pt x="81" y="22"/>
                        <a:pt x="81" y="22"/>
                      </a:cubicBezTo>
                      <a:cubicBezTo>
                        <a:pt x="81" y="22"/>
                        <a:pt x="81" y="22"/>
                        <a:pt x="81" y="22"/>
                      </a:cubicBezTo>
                      <a:cubicBezTo>
                        <a:pt x="81" y="22"/>
                        <a:pt x="80" y="21"/>
                        <a:pt x="80" y="21"/>
                      </a:cubicBezTo>
                      <a:cubicBezTo>
                        <a:pt x="80" y="21"/>
                        <a:pt x="80" y="21"/>
                        <a:pt x="80" y="21"/>
                      </a:cubicBezTo>
                      <a:cubicBezTo>
                        <a:pt x="80" y="21"/>
                        <a:pt x="80" y="21"/>
                        <a:pt x="79" y="21"/>
                      </a:cubicBez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1"/>
                        <a:pt x="79" y="20"/>
                        <a:pt x="79" y="20"/>
                      </a:cubicBezTo>
                      <a:cubicBezTo>
                        <a:pt x="79" y="20"/>
                        <a:pt x="79" y="20"/>
                        <a:pt x="79" y="20"/>
                      </a:cubicBezTo>
                      <a:cubicBezTo>
                        <a:pt x="79" y="20"/>
                        <a:pt x="79" y="20"/>
                        <a:pt x="79" y="20"/>
                      </a:cubicBezTo>
                      <a:cubicBezTo>
                        <a:pt x="79" y="20"/>
                        <a:pt x="79" y="20"/>
                        <a:pt x="78" y="20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ubicBezTo>
                        <a:pt x="77" y="20"/>
                        <a:pt x="77" y="20"/>
                        <a:pt x="77" y="20"/>
                      </a:cubicBezTo>
                      <a:cubicBezTo>
                        <a:pt x="77" y="20"/>
                        <a:pt x="77" y="20"/>
                        <a:pt x="77" y="20"/>
                      </a:cubicBezTo>
                      <a:cubicBezTo>
                        <a:pt x="77" y="20"/>
                        <a:pt x="77" y="20"/>
                        <a:pt x="77" y="20"/>
                      </a:cubicBezTo>
                      <a:cubicBezTo>
                        <a:pt x="77" y="20"/>
                        <a:pt x="77" y="20"/>
                        <a:pt x="77" y="20"/>
                      </a:cubicBezTo>
                      <a:cubicBezTo>
                        <a:pt x="77" y="20"/>
                        <a:pt x="77" y="20"/>
                        <a:pt x="77" y="20"/>
                      </a:cubicBezTo>
                      <a:cubicBezTo>
                        <a:pt x="77" y="20"/>
                        <a:pt x="77" y="20"/>
                        <a:pt x="77" y="20"/>
                      </a:cubicBezTo>
                      <a:cubicBezTo>
                        <a:pt x="77" y="20"/>
                        <a:pt x="77" y="20"/>
                        <a:pt x="77" y="20"/>
                      </a:cubicBezTo>
                      <a:cubicBezTo>
                        <a:pt x="77" y="20"/>
                        <a:pt x="77" y="20"/>
                        <a:pt x="77" y="20"/>
                      </a:cubicBezTo>
                      <a:cubicBezTo>
                        <a:pt x="77" y="20"/>
                        <a:pt x="77" y="20"/>
                        <a:pt x="77" y="20"/>
                      </a:cubicBezTo>
                      <a:cubicBezTo>
                        <a:pt x="77" y="20"/>
                        <a:pt x="77" y="20"/>
                        <a:pt x="77" y="20"/>
                      </a:cubicBezTo>
                      <a:cubicBezTo>
                        <a:pt x="77" y="20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0"/>
                        <a:pt x="76" y="19"/>
                        <a:pt x="77" y="19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7" y="19"/>
                        <a:pt x="77" y="19"/>
                        <a:pt x="77" y="18"/>
                      </a:cubicBezTo>
                      <a:cubicBezTo>
                        <a:pt x="77" y="18"/>
                        <a:pt x="77" y="18"/>
                        <a:pt x="77" y="18"/>
                      </a:cubicBezTo>
                      <a:cubicBezTo>
                        <a:pt x="77" y="18"/>
                        <a:pt x="77" y="18"/>
                        <a:pt x="77" y="18"/>
                      </a:cubicBezTo>
                      <a:cubicBezTo>
                        <a:pt x="77" y="18"/>
                        <a:pt x="77" y="18"/>
                        <a:pt x="77" y="18"/>
                      </a:cubicBezTo>
                      <a:cubicBezTo>
                        <a:pt x="77" y="18"/>
                        <a:pt x="77" y="18"/>
                        <a:pt x="77" y="18"/>
                      </a:cubicBezTo>
                      <a:cubicBezTo>
                        <a:pt x="77" y="18"/>
                        <a:pt x="77" y="18"/>
                        <a:pt x="77" y="18"/>
                      </a:cubicBezTo>
                      <a:cubicBezTo>
                        <a:pt x="76" y="18"/>
                        <a:pt x="76" y="18"/>
                        <a:pt x="76" y="18"/>
                      </a:cubicBezTo>
                      <a:cubicBezTo>
                        <a:pt x="76" y="18"/>
                        <a:pt x="76" y="18"/>
                        <a:pt x="76" y="18"/>
                      </a:cubicBezTo>
                      <a:cubicBezTo>
                        <a:pt x="76" y="18"/>
                        <a:pt x="76" y="17"/>
                        <a:pt x="75" y="17"/>
                      </a:cubicBezTo>
                      <a:cubicBezTo>
                        <a:pt x="75" y="17"/>
                        <a:pt x="75" y="17"/>
                        <a:pt x="75" y="17"/>
                      </a:cubicBezTo>
                      <a:cubicBezTo>
                        <a:pt x="75" y="17"/>
                        <a:pt x="75" y="18"/>
                        <a:pt x="75" y="18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5" y="17"/>
                        <a:pt x="75" y="17"/>
                        <a:pt x="75" y="17"/>
                      </a:cubicBezTo>
                      <a:cubicBezTo>
                        <a:pt x="75" y="17"/>
                        <a:pt x="75" y="17"/>
                        <a:pt x="75" y="17"/>
                      </a:cubicBezTo>
                      <a:cubicBezTo>
                        <a:pt x="75" y="17"/>
                        <a:pt x="75" y="17"/>
                        <a:pt x="74" y="17"/>
                      </a:cubicBezTo>
                      <a:cubicBezTo>
                        <a:pt x="74" y="17"/>
                        <a:pt x="74" y="17"/>
                        <a:pt x="74" y="17"/>
                      </a:cubicBezTo>
                      <a:cubicBezTo>
                        <a:pt x="74" y="17"/>
                        <a:pt x="74" y="17"/>
                        <a:pt x="74" y="17"/>
                      </a:cubicBezTo>
                      <a:cubicBezTo>
                        <a:pt x="74" y="17"/>
                        <a:pt x="74" y="17"/>
                        <a:pt x="74" y="17"/>
                      </a:cubicBezTo>
                      <a:cubicBezTo>
                        <a:pt x="74" y="17"/>
                        <a:pt x="74" y="17"/>
                        <a:pt x="74" y="17"/>
                      </a:cubicBezTo>
                      <a:cubicBezTo>
                        <a:pt x="74" y="17"/>
                        <a:pt x="74" y="17"/>
                        <a:pt x="74" y="17"/>
                      </a:cubicBezTo>
                      <a:cubicBezTo>
                        <a:pt x="74" y="17"/>
                        <a:pt x="74" y="17"/>
                        <a:pt x="74" y="17"/>
                      </a:cubicBezTo>
                      <a:cubicBezTo>
                        <a:pt x="74" y="18"/>
                        <a:pt x="74" y="18"/>
                        <a:pt x="74" y="18"/>
                      </a:cubicBezTo>
                      <a:cubicBezTo>
                        <a:pt x="74" y="18"/>
                        <a:pt x="74" y="18"/>
                        <a:pt x="74" y="18"/>
                      </a:cubicBezTo>
                      <a:cubicBezTo>
                        <a:pt x="74" y="18"/>
                        <a:pt x="74" y="18"/>
                        <a:pt x="73" y="18"/>
                      </a:cubicBezTo>
                      <a:cubicBezTo>
                        <a:pt x="73" y="18"/>
                        <a:pt x="73" y="18"/>
                        <a:pt x="73" y="18"/>
                      </a:cubicBezTo>
                      <a:cubicBezTo>
                        <a:pt x="73" y="18"/>
                        <a:pt x="73" y="18"/>
                        <a:pt x="73" y="18"/>
                      </a:cubicBezTo>
                      <a:cubicBezTo>
                        <a:pt x="73" y="18"/>
                        <a:pt x="73" y="18"/>
                        <a:pt x="73" y="18"/>
                      </a:cubicBezTo>
                      <a:cubicBezTo>
                        <a:pt x="73" y="18"/>
                        <a:pt x="73" y="18"/>
                        <a:pt x="73" y="18"/>
                      </a:cubicBezTo>
                      <a:cubicBezTo>
                        <a:pt x="73" y="18"/>
                        <a:pt x="73" y="18"/>
                        <a:pt x="73" y="17"/>
                      </a:cubicBezTo>
                      <a:cubicBezTo>
                        <a:pt x="73" y="17"/>
                        <a:pt x="73" y="17"/>
                        <a:pt x="73" y="17"/>
                      </a:cubicBezTo>
                      <a:cubicBezTo>
                        <a:pt x="73" y="17"/>
                        <a:pt x="73" y="17"/>
                        <a:pt x="73" y="17"/>
                      </a:cubicBezTo>
                      <a:cubicBezTo>
                        <a:pt x="73" y="17"/>
                        <a:pt x="73" y="17"/>
                        <a:pt x="73" y="18"/>
                      </a:cubicBezTo>
                      <a:cubicBezTo>
                        <a:pt x="73" y="18"/>
                        <a:pt x="72" y="18"/>
                        <a:pt x="72" y="18"/>
                      </a:cubicBezTo>
                      <a:cubicBezTo>
                        <a:pt x="72" y="18"/>
                        <a:pt x="72" y="18"/>
                        <a:pt x="72" y="19"/>
                      </a:cubicBezTo>
                      <a:cubicBezTo>
                        <a:pt x="72" y="19"/>
                        <a:pt x="72" y="19"/>
                        <a:pt x="72" y="19"/>
                      </a:cubicBezTo>
                      <a:cubicBezTo>
                        <a:pt x="72" y="19"/>
                        <a:pt x="72" y="19"/>
                        <a:pt x="72" y="19"/>
                      </a:cubicBezTo>
                      <a:cubicBezTo>
                        <a:pt x="72" y="19"/>
                        <a:pt x="72" y="18"/>
                        <a:pt x="72" y="18"/>
                      </a:cubicBezTo>
                      <a:cubicBezTo>
                        <a:pt x="72" y="18"/>
                        <a:pt x="72" y="18"/>
                        <a:pt x="72" y="18"/>
                      </a:cubicBezTo>
                      <a:cubicBezTo>
                        <a:pt x="72" y="18"/>
                        <a:pt x="72" y="18"/>
                        <a:pt x="72" y="18"/>
                      </a:cubicBezTo>
                      <a:cubicBezTo>
                        <a:pt x="72" y="18"/>
                        <a:pt x="73" y="18"/>
                        <a:pt x="72" y="18"/>
                      </a:cubicBezTo>
                      <a:cubicBezTo>
                        <a:pt x="72" y="17"/>
                        <a:pt x="72" y="17"/>
                        <a:pt x="72" y="17"/>
                      </a:cubicBezTo>
                      <a:cubicBezTo>
                        <a:pt x="72" y="17"/>
                        <a:pt x="72" y="17"/>
                        <a:pt x="72" y="17"/>
                      </a:cubicBezTo>
                      <a:cubicBezTo>
                        <a:pt x="72" y="17"/>
                        <a:pt x="72" y="17"/>
                        <a:pt x="72" y="17"/>
                      </a:cubicBezTo>
                      <a:cubicBezTo>
                        <a:pt x="72" y="17"/>
                        <a:pt x="71" y="17"/>
                        <a:pt x="71" y="17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ubicBezTo>
                        <a:pt x="71" y="17"/>
                        <a:pt x="71" y="17"/>
                        <a:pt x="71" y="18"/>
                      </a:cubicBezTo>
                      <a:cubicBezTo>
                        <a:pt x="71" y="18"/>
                        <a:pt x="71" y="18"/>
                        <a:pt x="71" y="18"/>
                      </a:cubicBezTo>
                      <a:cubicBezTo>
                        <a:pt x="71" y="18"/>
                        <a:pt x="71" y="18"/>
                        <a:pt x="71" y="18"/>
                      </a:cubicBezTo>
                      <a:cubicBezTo>
                        <a:pt x="71" y="18"/>
                        <a:pt x="71" y="18"/>
                        <a:pt x="71" y="18"/>
                      </a:cubicBezTo>
                      <a:cubicBezTo>
                        <a:pt x="71" y="18"/>
                        <a:pt x="71" y="18"/>
                        <a:pt x="71" y="18"/>
                      </a:cubicBezTo>
                      <a:cubicBezTo>
                        <a:pt x="71" y="18"/>
                        <a:pt x="70" y="18"/>
                        <a:pt x="70" y="18"/>
                      </a:cubicBezTo>
                      <a:cubicBezTo>
                        <a:pt x="70" y="18"/>
                        <a:pt x="70" y="19"/>
                        <a:pt x="70" y="19"/>
                      </a:cubicBezTo>
                      <a:cubicBezTo>
                        <a:pt x="70" y="19"/>
                        <a:pt x="70" y="19"/>
                        <a:pt x="70" y="19"/>
                      </a:cubicBezTo>
                      <a:cubicBezTo>
                        <a:pt x="70" y="19"/>
                        <a:pt x="70" y="19"/>
                        <a:pt x="69" y="19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9"/>
                        <a:pt x="68" y="20"/>
                        <a:pt x="68" y="20"/>
                      </a:cubicBezTo>
                      <a:cubicBezTo>
                        <a:pt x="68" y="20"/>
                        <a:pt x="68" y="20"/>
                        <a:pt x="68" y="20"/>
                      </a:cubicBezTo>
                      <a:cubicBezTo>
                        <a:pt x="68" y="20"/>
                        <a:pt x="68" y="20"/>
                        <a:pt x="68" y="20"/>
                      </a:cubicBezTo>
                      <a:cubicBezTo>
                        <a:pt x="68" y="20"/>
                        <a:pt x="68" y="20"/>
                        <a:pt x="68" y="20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9"/>
                        <a:pt x="68" y="20"/>
                        <a:pt x="68" y="20"/>
                      </a:cubicBezTo>
                      <a:cubicBezTo>
                        <a:pt x="68" y="20"/>
                        <a:pt x="67" y="20"/>
                        <a:pt x="67" y="20"/>
                      </a:cubicBezTo>
                      <a:cubicBezTo>
                        <a:pt x="67" y="20"/>
                        <a:pt x="67" y="20"/>
                        <a:pt x="67" y="20"/>
                      </a:cubicBezTo>
                      <a:cubicBezTo>
                        <a:pt x="67" y="20"/>
                        <a:pt x="67" y="20"/>
                        <a:pt x="67" y="20"/>
                      </a:cubicBezTo>
                      <a:cubicBezTo>
                        <a:pt x="67" y="20"/>
                        <a:pt x="67" y="20"/>
                        <a:pt x="67" y="20"/>
                      </a:cubicBezTo>
                      <a:cubicBezTo>
                        <a:pt x="67" y="19"/>
                        <a:pt x="67" y="19"/>
                        <a:pt x="67" y="19"/>
                      </a:cubicBezTo>
                      <a:cubicBezTo>
                        <a:pt x="67" y="19"/>
                        <a:pt x="67" y="20"/>
                        <a:pt x="67" y="20"/>
                      </a:cubicBezTo>
                      <a:cubicBezTo>
                        <a:pt x="67" y="20"/>
                        <a:pt x="67" y="20"/>
                        <a:pt x="67" y="20"/>
                      </a:cubicBezTo>
                      <a:cubicBezTo>
                        <a:pt x="66" y="20"/>
                        <a:pt x="66" y="20"/>
                        <a:pt x="66" y="20"/>
                      </a:cubicBezTo>
                      <a:cubicBezTo>
                        <a:pt x="66" y="20"/>
                        <a:pt x="66" y="20"/>
                        <a:pt x="66" y="20"/>
                      </a:cubicBezTo>
                      <a:cubicBezTo>
                        <a:pt x="66" y="20"/>
                        <a:pt x="66" y="20"/>
                        <a:pt x="66" y="21"/>
                      </a:cubicBezTo>
                      <a:cubicBezTo>
                        <a:pt x="66" y="20"/>
                        <a:pt x="66" y="20"/>
                        <a:pt x="66" y="20"/>
                      </a:cubicBezTo>
                      <a:cubicBezTo>
                        <a:pt x="66" y="20"/>
                        <a:pt x="66" y="20"/>
                        <a:pt x="66" y="20"/>
                      </a:cubicBezTo>
                      <a:cubicBezTo>
                        <a:pt x="66" y="20"/>
                        <a:pt x="66" y="20"/>
                        <a:pt x="66" y="20"/>
                      </a:cubicBezTo>
                      <a:cubicBezTo>
                        <a:pt x="66" y="20"/>
                        <a:pt x="66" y="20"/>
                        <a:pt x="66" y="20"/>
                      </a:cubicBezTo>
                      <a:cubicBezTo>
                        <a:pt x="66" y="20"/>
                        <a:pt x="66" y="20"/>
                        <a:pt x="66" y="20"/>
                      </a:cubicBezTo>
                      <a:cubicBezTo>
                        <a:pt x="66" y="20"/>
                        <a:pt x="66" y="20"/>
                        <a:pt x="66" y="20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5" y="20"/>
                        <a:pt x="66" y="20"/>
                        <a:pt x="66" y="20"/>
                      </a:cubicBezTo>
                      <a:cubicBezTo>
                        <a:pt x="66" y="20"/>
                        <a:pt x="66" y="20"/>
                        <a:pt x="66" y="20"/>
                      </a:cubicBezTo>
                      <a:cubicBezTo>
                        <a:pt x="66" y="19"/>
                        <a:pt x="66" y="19"/>
                        <a:pt x="66" y="19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5" y="20"/>
                        <a:pt x="65" y="21"/>
                        <a:pt x="65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5" y="21"/>
                        <a:pt x="65" y="20"/>
                      </a:cubicBezTo>
                      <a:cubicBezTo>
                        <a:pt x="65" y="20"/>
                        <a:pt x="64" y="20"/>
                        <a:pt x="64" y="20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4" y="20"/>
                        <a:pt x="64" y="20"/>
                        <a:pt x="64" y="21"/>
                      </a:cubicBezTo>
                      <a:cubicBezTo>
                        <a:pt x="64" y="20"/>
                        <a:pt x="64" y="20"/>
                        <a:pt x="63" y="21"/>
                      </a:cubicBezTo>
                      <a:cubicBezTo>
                        <a:pt x="63" y="21"/>
                        <a:pt x="63" y="21"/>
                        <a:pt x="63" y="21"/>
                      </a:cubicBezTo>
                      <a:cubicBezTo>
                        <a:pt x="63" y="21"/>
                        <a:pt x="63" y="21"/>
                        <a:pt x="63" y="21"/>
                      </a:cubicBezTo>
                      <a:cubicBezTo>
                        <a:pt x="63" y="21"/>
                        <a:pt x="63" y="21"/>
                        <a:pt x="63" y="21"/>
                      </a:cubicBezTo>
                      <a:cubicBezTo>
                        <a:pt x="63" y="21"/>
                        <a:pt x="63" y="21"/>
                        <a:pt x="63" y="21"/>
                      </a:cubicBezTo>
                      <a:cubicBezTo>
                        <a:pt x="63" y="21"/>
                        <a:pt x="63" y="21"/>
                        <a:pt x="63" y="21"/>
                      </a:cubicBezTo>
                      <a:cubicBezTo>
                        <a:pt x="63" y="21"/>
                        <a:pt x="63" y="22"/>
                        <a:pt x="63" y="22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3" y="22"/>
                        <a:pt x="63" y="22"/>
                        <a:pt x="64" y="22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4" y="22"/>
                        <a:pt x="63" y="22"/>
                        <a:pt x="63" y="22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3" y="22"/>
                        <a:pt x="63" y="22"/>
                        <a:pt x="62" y="22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2" y="22"/>
                        <a:pt x="61" y="22"/>
                        <a:pt x="61" y="22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61" y="22"/>
                        <a:pt x="61" y="23"/>
                        <a:pt x="61" y="23"/>
                      </a:cubicBezTo>
                      <a:cubicBezTo>
                        <a:pt x="61" y="23"/>
                        <a:pt x="61" y="23"/>
                        <a:pt x="61" y="22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61" y="23"/>
                        <a:pt x="61" y="23"/>
                        <a:pt x="61" y="23"/>
                      </a:cubicBezTo>
                      <a:cubicBezTo>
                        <a:pt x="61" y="23"/>
                        <a:pt x="62" y="23"/>
                        <a:pt x="62" y="22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1" y="23"/>
                        <a:pt x="61" y="23"/>
                        <a:pt x="62" y="23"/>
                      </a:cubicBezTo>
                      <a:cubicBezTo>
                        <a:pt x="62" y="23"/>
                        <a:pt x="62" y="23"/>
                        <a:pt x="62" y="23"/>
                      </a:cubicBezTo>
                      <a:cubicBezTo>
                        <a:pt x="62" y="23"/>
                        <a:pt x="62" y="23"/>
                        <a:pt x="62" y="23"/>
                      </a:cubicBezTo>
                      <a:cubicBezTo>
                        <a:pt x="62" y="23"/>
                        <a:pt x="62" y="23"/>
                        <a:pt x="62" y="23"/>
                      </a:cubicBezTo>
                      <a:cubicBezTo>
                        <a:pt x="62" y="23"/>
                        <a:pt x="62" y="23"/>
                        <a:pt x="62" y="23"/>
                      </a:cubicBezTo>
                      <a:cubicBezTo>
                        <a:pt x="62" y="23"/>
                        <a:pt x="62" y="23"/>
                        <a:pt x="62" y="23"/>
                      </a:cubicBezTo>
                      <a:cubicBezTo>
                        <a:pt x="62" y="23"/>
                        <a:pt x="62" y="23"/>
                        <a:pt x="62" y="23"/>
                      </a:cubicBezTo>
                      <a:cubicBezTo>
                        <a:pt x="62" y="23"/>
                        <a:pt x="62" y="23"/>
                        <a:pt x="63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2" y="23"/>
                        <a:pt x="62" y="23"/>
                        <a:pt x="62" y="23"/>
                      </a:cubicBezTo>
                      <a:cubicBezTo>
                        <a:pt x="62" y="23"/>
                        <a:pt x="62" y="23"/>
                        <a:pt x="62" y="23"/>
                      </a:cubicBezTo>
                      <a:cubicBezTo>
                        <a:pt x="62" y="23"/>
                        <a:pt x="62" y="23"/>
                        <a:pt x="62" y="23"/>
                      </a:cubicBezTo>
                      <a:cubicBezTo>
                        <a:pt x="62" y="23"/>
                        <a:pt x="62" y="23"/>
                        <a:pt x="62" y="23"/>
                      </a:cubicBezTo>
                      <a:cubicBezTo>
                        <a:pt x="62" y="23"/>
                        <a:pt x="62" y="23"/>
                        <a:pt x="62" y="24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1" y="24"/>
                        <a:pt x="61" y="24"/>
                        <a:pt x="61" y="24"/>
                      </a:cubicBezTo>
                      <a:cubicBezTo>
                        <a:pt x="61" y="24"/>
                        <a:pt x="61" y="24"/>
                        <a:pt x="61" y="24"/>
                      </a:cubicBezTo>
                      <a:cubicBezTo>
                        <a:pt x="61" y="24"/>
                        <a:pt x="61" y="24"/>
                        <a:pt x="61" y="24"/>
                      </a:cubicBezTo>
                      <a:cubicBezTo>
                        <a:pt x="61" y="24"/>
                        <a:pt x="61" y="25"/>
                        <a:pt x="61" y="25"/>
                      </a:cubicBezTo>
                      <a:cubicBezTo>
                        <a:pt x="61" y="25"/>
                        <a:pt x="61" y="25"/>
                        <a:pt x="61" y="25"/>
                      </a:cubicBezTo>
                      <a:cubicBezTo>
                        <a:pt x="61" y="25"/>
                        <a:pt x="61" y="25"/>
                        <a:pt x="61" y="25"/>
                      </a:cubicBezTo>
                      <a:cubicBezTo>
                        <a:pt x="61" y="25"/>
                        <a:pt x="61" y="25"/>
                        <a:pt x="61" y="25"/>
                      </a:cubicBezTo>
                      <a:cubicBezTo>
                        <a:pt x="61" y="25"/>
                        <a:pt x="61" y="25"/>
                        <a:pt x="61" y="25"/>
                      </a:cubicBezTo>
                      <a:cubicBezTo>
                        <a:pt x="61" y="25"/>
                        <a:pt x="61" y="25"/>
                        <a:pt x="61" y="25"/>
                      </a:cubicBezTo>
                      <a:cubicBezTo>
                        <a:pt x="61" y="25"/>
                        <a:pt x="61" y="25"/>
                        <a:pt x="61" y="25"/>
                      </a:cubicBezTo>
                      <a:cubicBezTo>
                        <a:pt x="61" y="25"/>
                        <a:pt x="61" y="25"/>
                        <a:pt x="61" y="25"/>
                      </a:cubicBezTo>
                      <a:cubicBezTo>
                        <a:pt x="61" y="25"/>
                        <a:pt x="61" y="25"/>
                        <a:pt x="61" y="25"/>
                      </a:cubicBezTo>
                      <a:cubicBezTo>
                        <a:pt x="61" y="25"/>
                        <a:pt x="61" y="25"/>
                        <a:pt x="61" y="25"/>
                      </a:cubicBezTo>
                      <a:cubicBezTo>
                        <a:pt x="61" y="25"/>
                        <a:pt x="61" y="25"/>
                        <a:pt x="61" y="25"/>
                      </a:cubicBezTo>
                      <a:cubicBezTo>
                        <a:pt x="60" y="25"/>
                        <a:pt x="60" y="25"/>
                        <a:pt x="60" y="25"/>
                      </a:cubicBezTo>
                      <a:cubicBezTo>
                        <a:pt x="60" y="25"/>
                        <a:pt x="60" y="25"/>
                        <a:pt x="60" y="25"/>
                      </a:cubicBezTo>
                      <a:cubicBezTo>
                        <a:pt x="60" y="25"/>
                        <a:pt x="60" y="25"/>
                        <a:pt x="60" y="25"/>
                      </a:cubicBezTo>
                      <a:cubicBezTo>
                        <a:pt x="60" y="25"/>
                        <a:pt x="60" y="25"/>
                        <a:pt x="60" y="26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60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6"/>
                        <a:pt x="59" y="27"/>
                        <a:pt x="59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59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9" y="27"/>
                      </a:cubicBezTo>
                      <a:cubicBezTo>
                        <a:pt x="58" y="27"/>
                        <a:pt x="58" y="27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8" y="28"/>
                        <a:pt x="57" y="28"/>
                        <a:pt x="57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7" y="30"/>
                        <a:pt x="56" y="30"/>
                        <a:pt x="56" y="30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6" y="30"/>
                        <a:pt x="56" y="31"/>
                        <a:pt x="56" y="31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cubicBezTo>
                        <a:pt x="56" y="31"/>
                        <a:pt x="55" y="31"/>
                        <a:pt x="55" y="31"/>
                      </a:cubicBezTo>
                      <a:cubicBezTo>
                        <a:pt x="55" y="31"/>
                        <a:pt x="55" y="31"/>
                        <a:pt x="55" y="31"/>
                      </a:cubicBezTo>
                      <a:cubicBezTo>
                        <a:pt x="55" y="31"/>
                        <a:pt x="55" y="31"/>
                        <a:pt x="55" y="31"/>
                      </a:cubicBezTo>
                      <a:cubicBezTo>
                        <a:pt x="55" y="31"/>
                        <a:pt x="55" y="31"/>
                        <a:pt x="55" y="31"/>
                      </a:cubicBezTo>
                      <a:cubicBezTo>
                        <a:pt x="55" y="31"/>
                        <a:pt x="55" y="31"/>
                        <a:pt x="55" y="31"/>
                      </a:cubicBezTo>
                      <a:cubicBezTo>
                        <a:pt x="55" y="31"/>
                        <a:pt x="54" y="31"/>
                        <a:pt x="54" y="31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3" y="32"/>
                      </a:cubicBezTo>
                      <a:cubicBezTo>
                        <a:pt x="53" y="33"/>
                        <a:pt x="53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2" y="34"/>
                        <a:pt x="52" y="34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2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9" y="35"/>
                        <a:pt x="49" y="35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5"/>
                        <a:pt x="49" y="35"/>
                      </a:cubicBezTo>
                      <a:cubicBezTo>
                        <a:pt x="49" y="35"/>
                        <a:pt x="49" y="35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5"/>
                        <a:pt x="48" y="35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7" y="37"/>
                        <a:pt x="47" y="37"/>
                      </a:cubicBezTo>
                      <a:cubicBezTo>
                        <a:pt x="47" y="37"/>
                        <a:pt x="48" y="38"/>
                        <a:pt x="48" y="38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9"/>
                        <a:pt x="47" y="39"/>
                      </a:cubicBezTo>
                      <a:cubicBezTo>
                        <a:pt x="47" y="39"/>
                        <a:pt x="47" y="39"/>
                        <a:pt x="47" y="39"/>
                      </a:cubicBezTo>
                      <a:cubicBezTo>
                        <a:pt x="47" y="39"/>
                        <a:pt x="47" y="39"/>
                        <a:pt x="47" y="39"/>
                      </a:cubicBezTo>
                      <a:cubicBezTo>
                        <a:pt x="47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7" y="40"/>
                        <a:pt x="47" y="40"/>
                        <a:pt x="47" y="40"/>
                      </a:cubicBezTo>
                      <a:cubicBezTo>
                        <a:pt x="47" y="40"/>
                        <a:pt x="47" y="40"/>
                        <a:pt x="48" y="40"/>
                      </a:cubicBezTo>
                      <a:cubicBezTo>
                        <a:pt x="48" y="40"/>
                        <a:pt x="48" y="40"/>
                        <a:pt x="47" y="40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0"/>
                        <a:pt x="47" y="40"/>
                      </a:cubicBezTo>
                      <a:cubicBezTo>
                        <a:pt x="47" y="40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2"/>
                        <a:pt x="47" y="42"/>
                        <a:pt x="47" y="42"/>
                      </a:cubicBezTo>
                      <a:cubicBezTo>
                        <a:pt x="47" y="42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2"/>
                        <a:pt x="47" y="42"/>
                      </a:cubicBezTo>
                      <a:cubicBezTo>
                        <a:pt x="47" y="42"/>
                        <a:pt x="47" y="42"/>
                        <a:pt x="47" y="42"/>
                      </a:cubicBezTo>
                      <a:cubicBezTo>
                        <a:pt x="47" y="42"/>
                        <a:pt x="47" y="42"/>
                        <a:pt x="47" y="42"/>
                      </a:cubicBezTo>
                      <a:cubicBezTo>
                        <a:pt x="47" y="42"/>
                        <a:pt x="47" y="42"/>
                        <a:pt x="47" y="42"/>
                      </a:cubicBezTo>
                      <a:cubicBezTo>
                        <a:pt x="47" y="42"/>
                        <a:pt x="47" y="42"/>
                        <a:pt x="47" y="42"/>
                      </a:cubicBezTo>
                      <a:cubicBezTo>
                        <a:pt x="47" y="42"/>
                        <a:pt x="47" y="42"/>
                        <a:pt x="47" y="42"/>
                      </a:cubicBezTo>
                      <a:cubicBezTo>
                        <a:pt x="47" y="42"/>
                        <a:pt x="47" y="42"/>
                        <a:pt x="47" y="42"/>
                      </a:cubicBezTo>
                      <a:cubicBezTo>
                        <a:pt x="47" y="42"/>
                        <a:pt x="47" y="42"/>
                        <a:pt x="47" y="43"/>
                      </a:cubicBezTo>
                      <a:cubicBezTo>
                        <a:pt x="46" y="43"/>
                        <a:pt x="47" y="43"/>
                        <a:pt x="47" y="43"/>
                      </a:cubicBezTo>
                      <a:cubicBezTo>
                        <a:pt x="47" y="43"/>
                        <a:pt x="47" y="43"/>
                        <a:pt x="47" y="43"/>
                      </a:cubicBezTo>
                      <a:cubicBezTo>
                        <a:pt x="47" y="43"/>
                        <a:pt x="47" y="43"/>
                        <a:pt x="47" y="43"/>
                      </a:cubicBezTo>
                      <a:cubicBezTo>
                        <a:pt x="47" y="43"/>
                        <a:pt x="47" y="43"/>
                        <a:pt x="47" y="43"/>
                      </a:cubicBezTo>
                      <a:cubicBezTo>
                        <a:pt x="47" y="43"/>
                        <a:pt x="47" y="43"/>
                        <a:pt x="47" y="43"/>
                      </a:cubicBezTo>
                      <a:cubicBezTo>
                        <a:pt x="47" y="44"/>
                        <a:pt x="47" y="44"/>
                        <a:pt x="47" y="44"/>
                      </a:cubicBezTo>
                      <a:cubicBezTo>
                        <a:pt x="47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9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4"/>
                        <a:pt x="50" y="44"/>
                        <a:pt x="50" y="44"/>
                      </a:cubicBezTo>
                      <a:cubicBezTo>
                        <a:pt x="50" y="44"/>
                        <a:pt x="51" y="43"/>
                        <a:pt x="51" y="43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2" y="43"/>
                        <a:pt x="52" y="43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1"/>
                      </a:cubicBezTo>
                      <a:cubicBezTo>
                        <a:pt x="53" y="41"/>
                        <a:pt x="53" y="41"/>
                        <a:pt x="53" y="41"/>
                      </a:cubicBezTo>
                      <a:cubicBezTo>
                        <a:pt x="53" y="41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3" y="44"/>
                        <a:pt x="53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3" y="44"/>
                        <a:pt x="54" y="44"/>
                      </a:cubicBezTo>
                      <a:cubicBezTo>
                        <a:pt x="54" y="44"/>
                        <a:pt x="53" y="45"/>
                        <a:pt x="53" y="45"/>
                      </a:cubicBezTo>
                      <a:cubicBezTo>
                        <a:pt x="53" y="45"/>
                        <a:pt x="53" y="46"/>
                        <a:pt x="53" y="46"/>
                      </a:cubicBezTo>
                      <a:cubicBezTo>
                        <a:pt x="53" y="46"/>
                        <a:pt x="54" y="46"/>
                        <a:pt x="54" y="46"/>
                      </a:cubicBezTo>
                      <a:cubicBezTo>
                        <a:pt x="54" y="46"/>
                        <a:pt x="54" y="46"/>
                        <a:pt x="54" y="46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4" y="47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9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2" y="48"/>
                        <a:pt x="52" y="48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2" y="50"/>
                        <a:pt x="53" y="51"/>
                        <a:pt x="53" y="51"/>
                      </a:cubicBezTo>
                      <a:cubicBezTo>
                        <a:pt x="53" y="51"/>
                        <a:pt x="53" y="51"/>
                        <a:pt x="53" y="51"/>
                      </a:cubicBezTo>
                      <a:cubicBezTo>
                        <a:pt x="53" y="51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8"/>
                      </a:cubicBezTo>
                      <a:cubicBezTo>
                        <a:pt x="54" y="48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5" y="50"/>
                        <a:pt x="55" y="50"/>
                        <a:pt x="55" y="50"/>
                      </a:cubicBezTo>
                      <a:cubicBezTo>
                        <a:pt x="55" y="50"/>
                        <a:pt x="55" y="50"/>
                        <a:pt x="55" y="50"/>
                      </a:cubicBezTo>
                      <a:cubicBezTo>
                        <a:pt x="55" y="50"/>
                        <a:pt x="55" y="50"/>
                        <a:pt x="55" y="50"/>
                      </a:cubicBezTo>
                      <a:cubicBezTo>
                        <a:pt x="56" y="50"/>
                        <a:pt x="56" y="49"/>
                        <a:pt x="56" y="49"/>
                      </a:cubicBezTo>
                      <a:cubicBezTo>
                        <a:pt x="56" y="49"/>
                        <a:pt x="56" y="49"/>
                        <a:pt x="56" y="49"/>
                      </a:cubicBezTo>
                      <a:cubicBezTo>
                        <a:pt x="56" y="49"/>
                        <a:pt x="56" y="49"/>
                        <a:pt x="56" y="49"/>
                      </a:cubicBezTo>
                      <a:cubicBezTo>
                        <a:pt x="56" y="49"/>
                        <a:pt x="56" y="49"/>
                        <a:pt x="56" y="49"/>
                      </a:cubicBezTo>
                      <a:cubicBezTo>
                        <a:pt x="56" y="49"/>
                        <a:pt x="56" y="48"/>
                        <a:pt x="56" y="48"/>
                      </a:cubicBez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57" y="48"/>
                        <a:pt x="57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8" y="47"/>
                        <a:pt x="59" y="47"/>
                        <a:pt x="59" y="47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5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60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60" y="44"/>
                        <a:pt x="60" y="43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3"/>
                        <a:pt x="60" y="43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2" y="42"/>
                        <a:pt x="62" y="42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2" y="42"/>
                        <a:pt x="62" y="42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3" y="41"/>
                      </a:cubicBezTo>
                      <a:cubicBezTo>
                        <a:pt x="63" y="41"/>
                        <a:pt x="63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0"/>
                        <a:pt x="62" y="40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2" y="40"/>
                        <a:pt x="62" y="40"/>
                        <a:pt x="62" y="39"/>
                      </a:cubicBezTo>
                      <a:cubicBezTo>
                        <a:pt x="62" y="39"/>
                        <a:pt x="62" y="39"/>
                        <a:pt x="62" y="39"/>
                      </a:cubicBezTo>
                      <a:cubicBezTo>
                        <a:pt x="62" y="39"/>
                        <a:pt x="62" y="39"/>
                        <a:pt x="62" y="39"/>
                      </a:cubicBezTo>
                      <a:cubicBezTo>
                        <a:pt x="62" y="39"/>
                        <a:pt x="61" y="39"/>
                        <a:pt x="61" y="39"/>
                      </a:cubicBezTo>
                      <a:cubicBezTo>
                        <a:pt x="61" y="39"/>
                        <a:pt x="61" y="39"/>
                        <a:pt x="61" y="39"/>
                      </a:cubicBezTo>
                      <a:cubicBezTo>
                        <a:pt x="61" y="39"/>
                        <a:pt x="61" y="39"/>
                        <a:pt x="61" y="39"/>
                      </a:cubicBezTo>
                      <a:cubicBezTo>
                        <a:pt x="61" y="39"/>
                        <a:pt x="61" y="39"/>
                        <a:pt x="61" y="38"/>
                      </a:cubicBez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1" y="38"/>
                        <a:pt x="61" y="38"/>
                        <a:pt x="61" y="37"/>
                      </a:cubicBezTo>
                      <a:cubicBezTo>
                        <a:pt x="61" y="37"/>
                        <a:pt x="61" y="37"/>
                        <a:pt x="61" y="37"/>
                      </a:cubicBezTo>
                      <a:cubicBezTo>
                        <a:pt x="61" y="37"/>
                        <a:pt x="61" y="37"/>
                        <a:pt x="61" y="37"/>
                      </a:cubicBezTo>
                      <a:cubicBezTo>
                        <a:pt x="61" y="37"/>
                        <a:pt x="61" y="37"/>
                        <a:pt x="61" y="37"/>
                      </a:cubicBezTo>
                      <a:cubicBezTo>
                        <a:pt x="61" y="37"/>
                        <a:pt x="61" y="37"/>
                        <a:pt x="61" y="37"/>
                      </a:cubicBezTo>
                      <a:cubicBezTo>
                        <a:pt x="61" y="37"/>
                        <a:pt x="61" y="37"/>
                        <a:pt x="61" y="37"/>
                      </a:cubicBezTo>
                      <a:cubicBezTo>
                        <a:pt x="61" y="37"/>
                        <a:pt x="61" y="37"/>
                        <a:pt x="61" y="37"/>
                      </a:cubicBezTo>
                      <a:cubicBezTo>
                        <a:pt x="61" y="37"/>
                        <a:pt x="61" y="37"/>
                        <a:pt x="61" y="37"/>
                      </a:cubicBezTo>
                      <a:cubicBezTo>
                        <a:pt x="61" y="37"/>
                        <a:pt x="61" y="36"/>
                        <a:pt x="62" y="36"/>
                      </a:cubicBezTo>
                      <a:cubicBezTo>
                        <a:pt x="62" y="36"/>
                        <a:pt x="62" y="36"/>
                        <a:pt x="62" y="35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2" y="35"/>
                        <a:pt x="63" y="35"/>
                      </a:cubicBezTo>
                      <a:cubicBezTo>
                        <a:pt x="63" y="35"/>
                        <a:pt x="63" y="35"/>
                        <a:pt x="63" y="35"/>
                      </a:cubicBezTo>
                      <a:cubicBezTo>
                        <a:pt x="63" y="35"/>
                        <a:pt x="63" y="35"/>
                        <a:pt x="63" y="35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4" y="34"/>
                        <a:pt x="64" y="34"/>
                        <a:pt x="64" y="34"/>
                      </a:cubicBezTo>
                      <a:cubicBezTo>
                        <a:pt x="64" y="34"/>
                        <a:pt x="64" y="34"/>
                        <a:pt x="64" y="34"/>
                      </a:cubicBezTo>
                      <a:cubicBezTo>
                        <a:pt x="64" y="34"/>
                        <a:pt x="64" y="34"/>
                        <a:pt x="64" y="34"/>
                      </a:cubicBezTo>
                      <a:cubicBezTo>
                        <a:pt x="64" y="34"/>
                        <a:pt x="64" y="34"/>
                        <a:pt x="64" y="34"/>
                      </a:cubicBezTo>
                      <a:cubicBezTo>
                        <a:pt x="64" y="33"/>
                        <a:pt x="64" y="33"/>
                        <a:pt x="64" y="33"/>
                      </a:cubicBezTo>
                      <a:cubicBezTo>
                        <a:pt x="64" y="33"/>
                        <a:pt x="64" y="33"/>
                        <a:pt x="64" y="33"/>
                      </a:cubicBezTo>
                      <a:cubicBezTo>
                        <a:pt x="64" y="33"/>
                        <a:pt x="64" y="33"/>
                        <a:pt x="65" y="33"/>
                      </a:cubicBezTo>
                      <a:cubicBezTo>
                        <a:pt x="65" y="33"/>
                        <a:pt x="65" y="33"/>
                        <a:pt x="65" y="33"/>
                      </a:cubicBezTo>
                      <a:cubicBezTo>
                        <a:pt x="65" y="33"/>
                        <a:pt x="65" y="33"/>
                        <a:pt x="65" y="33"/>
                      </a:cubicBezTo>
                      <a:cubicBezTo>
                        <a:pt x="65" y="33"/>
                        <a:pt x="65" y="33"/>
                        <a:pt x="65" y="33"/>
                      </a:cubicBezTo>
                      <a:cubicBezTo>
                        <a:pt x="65" y="33"/>
                        <a:pt x="65" y="33"/>
                        <a:pt x="65" y="33"/>
                      </a:cubicBezTo>
                      <a:cubicBezTo>
                        <a:pt x="65" y="33"/>
                        <a:pt x="65" y="33"/>
                        <a:pt x="65" y="33"/>
                      </a:cubicBezTo>
                      <a:cubicBezTo>
                        <a:pt x="65" y="33"/>
                        <a:pt x="65" y="33"/>
                        <a:pt x="66" y="32"/>
                      </a:cubicBezTo>
                      <a:cubicBezTo>
                        <a:pt x="66" y="32"/>
                        <a:pt x="66" y="32"/>
                        <a:pt x="66" y="32"/>
                      </a:cubicBezTo>
                      <a:cubicBezTo>
                        <a:pt x="66" y="32"/>
                        <a:pt x="66" y="32"/>
                        <a:pt x="66" y="32"/>
                      </a:cubicBezTo>
                      <a:cubicBezTo>
                        <a:pt x="66" y="32"/>
                        <a:pt x="66" y="32"/>
                        <a:pt x="66" y="32"/>
                      </a:cubicBezTo>
                      <a:cubicBezTo>
                        <a:pt x="67" y="31"/>
                        <a:pt x="67" y="31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29"/>
                        <a:pt x="67" y="29"/>
                        <a:pt x="68" y="29"/>
                      </a:cubicBezTo>
                      <a:cubicBezTo>
                        <a:pt x="68" y="29"/>
                        <a:pt x="68" y="29"/>
                        <a:pt x="68" y="29"/>
                      </a:cubicBezTo>
                      <a:cubicBezTo>
                        <a:pt x="68" y="29"/>
                        <a:pt x="68" y="29"/>
                        <a:pt x="68" y="29"/>
                      </a:cubicBezTo>
                      <a:cubicBezTo>
                        <a:pt x="68" y="29"/>
                        <a:pt x="68" y="29"/>
                        <a:pt x="68" y="29"/>
                      </a:cubicBezTo>
                      <a:cubicBezTo>
                        <a:pt x="68" y="29"/>
                        <a:pt x="68" y="29"/>
                        <a:pt x="68" y="29"/>
                      </a:cubicBezTo>
                      <a:cubicBezTo>
                        <a:pt x="68" y="29"/>
                        <a:pt x="68" y="29"/>
                        <a:pt x="68" y="29"/>
                      </a:cubicBezTo>
                      <a:cubicBezTo>
                        <a:pt x="68" y="29"/>
                        <a:pt x="68" y="29"/>
                        <a:pt x="68" y="29"/>
                      </a:cubicBezTo>
                      <a:cubicBezTo>
                        <a:pt x="68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70" y="29"/>
                        <a:pt x="70" y="29"/>
                      </a:cubicBezTo>
                      <a:cubicBezTo>
                        <a:pt x="70" y="29"/>
                        <a:pt x="70" y="29"/>
                        <a:pt x="70" y="29"/>
                      </a:cubicBezTo>
                      <a:cubicBezTo>
                        <a:pt x="70" y="29"/>
                        <a:pt x="70" y="29"/>
                        <a:pt x="70" y="29"/>
                      </a:cubicBezTo>
                      <a:cubicBezTo>
                        <a:pt x="70" y="29"/>
                        <a:pt x="70" y="29"/>
                        <a:pt x="70" y="29"/>
                      </a:cubicBezTo>
                      <a:cubicBezTo>
                        <a:pt x="70" y="29"/>
                        <a:pt x="70" y="29"/>
                        <a:pt x="70" y="29"/>
                      </a:cubicBezTo>
                      <a:cubicBezTo>
                        <a:pt x="70" y="29"/>
                        <a:pt x="70" y="30"/>
                        <a:pt x="70" y="30"/>
                      </a:cubicBezTo>
                      <a:cubicBezTo>
                        <a:pt x="70" y="30"/>
                        <a:pt x="70" y="30"/>
                        <a:pt x="70" y="30"/>
                      </a:cubicBezTo>
                      <a:cubicBezTo>
                        <a:pt x="70" y="30"/>
                        <a:pt x="70" y="30"/>
                        <a:pt x="70" y="30"/>
                      </a:cubicBezTo>
                      <a:cubicBezTo>
                        <a:pt x="70" y="30"/>
                        <a:pt x="70" y="30"/>
                        <a:pt x="70" y="30"/>
                      </a:cubicBezTo>
                      <a:cubicBezTo>
                        <a:pt x="70" y="30"/>
                        <a:pt x="70" y="30"/>
                        <a:pt x="70" y="30"/>
                      </a:cubicBezTo>
                      <a:cubicBezTo>
                        <a:pt x="70" y="31"/>
                        <a:pt x="70" y="31"/>
                        <a:pt x="70" y="31"/>
                      </a:cubicBezTo>
                      <a:cubicBezTo>
                        <a:pt x="70" y="31"/>
                        <a:pt x="70" y="31"/>
                        <a:pt x="70" y="31"/>
                      </a:cubicBezTo>
                      <a:cubicBezTo>
                        <a:pt x="70" y="31"/>
                        <a:pt x="70" y="31"/>
                        <a:pt x="70" y="31"/>
                      </a:cubicBezTo>
                      <a:cubicBezTo>
                        <a:pt x="70" y="31"/>
                        <a:pt x="70" y="31"/>
                        <a:pt x="70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2"/>
                        <a:pt x="68" y="32"/>
                        <a:pt x="68" y="32"/>
                      </a:cubicBezTo>
                      <a:cubicBezTo>
                        <a:pt x="68" y="32"/>
                        <a:pt x="68" y="32"/>
                        <a:pt x="68" y="32"/>
                      </a:cubicBezTo>
                      <a:cubicBezTo>
                        <a:pt x="68" y="32"/>
                        <a:pt x="68" y="32"/>
                        <a:pt x="68" y="32"/>
                      </a:cubicBezTo>
                      <a:cubicBezTo>
                        <a:pt x="68" y="32"/>
                        <a:pt x="68" y="33"/>
                        <a:pt x="68" y="33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68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4"/>
                        <a:pt x="67" y="34"/>
                      </a:cubicBezTo>
                      <a:cubicBezTo>
                        <a:pt x="67" y="34"/>
                        <a:pt x="67" y="34"/>
                        <a:pt x="67" y="34"/>
                      </a:cubicBezTo>
                      <a:cubicBezTo>
                        <a:pt x="67" y="34"/>
                        <a:pt x="67" y="34"/>
                        <a:pt x="67" y="34"/>
                      </a:cubicBezTo>
                      <a:cubicBezTo>
                        <a:pt x="66" y="34"/>
                        <a:pt x="66" y="34"/>
                        <a:pt x="66" y="34"/>
                      </a:cubicBezTo>
                      <a:cubicBezTo>
                        <a:pt x="66" y="34"/>
                        <a:pt x="66" y="34"/>
                        <a:pt x="66" y="34"/>
                      </a:cubicBezTo>
                      <a:cubicBezTo>
                        <a:pt x="66" y="34"/>
                        <a:pt x="66" y="34"/>
                        <a:pt x="66" y="34"/>
                      </a:cubicBezTo>
                      <a:cubicBezTo>
                        <a:pt x="66" y="35"/>
                        <a:pt x="66" y="35"/>
                        <a:pt x="65" y="35"/>
                      </a:cubicBezTo>
                      <a:cubicBezTo>
                        <a:pt x="65" y="35"/>
                        <a:pt x="65" y="35"/>
                        <a:pt x="65" y="35"/>
                      </a:cubicBezTo>
                      <a:cubicBezTo>
                        <a:pt x="65" y="35"/>
                        <a:pt x="65" y="35"/>
                        <a:pt x="65" y="36"/>
                      </a:cubicBezTo>
                      <a:cubicBezTo>
                        <a:pt x="65" y="36"/>
                        <a:pt x="65" y="36"/>
                        <a:pt x="65" y="36"/>
                      </a:cubicBezTo>
                      <a:cubicBezTo>
                        <a:pt x="65" y="36"/>
                        <a:pt x="65" y="36"/>
                        <a:pt x="65" y="36"/>
                      </a:cubicBezTo>
                      <a:cubicBezTo>
                        <a:pt x="66" y="36"/>
                        <a:pt x="66" y="36"/>
                        <a:pt x="65" y="36"/>
                      </a:cubicBezTo>
                      <a:cubicBezTo>
                        <a:pt x="65" y="36"/>
                        <a:pt x="65" y="37"/>
                        <a:pt x="65" y="37"/>
                      </a:cubicBezTo>
                      <a:cubicBezTo>
                        <a:pt x="65" y="37"/>
                        <a:pt x="66" y="37"/>
                        <a:pt x="66" y="37"/>
                      </a:cubicBezTo>
                      <a:cubicBezTo>
                        <a:pt x="65" y="37"/>
                        <a:pt x="65" y="38"/>
                        <a:pt x="65" y="38"/>
                      </a:cubicBezTo>
                      <a:cubicBezTo>
                        <a:pt x="65" y="38"/>
                        <a:pt x="65" y="38"/>
                        <a:pt x="65" y="38"/>
                      </a:cubicBezTo>
                      <a:cubicBezTo>
                        <a:pt x="65" y="38"/>
                        <a:pt x="65" y="39"/>
                        <a:pt x="65" y="39"/>
                      </a:cubicBezTo>
                      <a:cubicBezTo>
                        <a:pt x="65" y="39"/>
                        <a:pt x="65" y="39"/>
                        <a:pt x="65" y="39"/>
                      </a:cubicBezTo>
                      <a:cubicBezTo>
                        <a:pt x="65" y="39"/>
                        <a:pt x="65" y="39"/>
                        <a:pt x="65" y="39"/>
                      </a:cubicBezTo>
                      <a:cubicBezTo>
                        <a:pt x="65" y="39"/>
                        <a:pt x="65" y="39"/>
                        <a:pt x="65" y="39"/>
                      </a:cubicBezTo>
                      <a:cubicBezTo>
                        <a:pt x="65" y="40"/>
                        <a:pt x="65" y="40"/>
                        <a:pt x="65" y="40"/>
                      </a:cubicBezTo>
                      <a:cubicBezTo>
                        <a:pt x="65" y="40"/>
                        <a:pt x="65" y="40"/>
                        <a:pt x="65" y="40"/>
                      </a:cubicBezTo>
                      <a:cubicBezTo>
                        <a:pt x="65" y="40"/>
                        <a:pt x="66" y="40"/>
                        <a:pt x="66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6" y="40"/>
                        <a:pt x="66" y="40"/>
                        <a:pt x="67" y="40"/>
                      </a:cubicBezTo>
                      <a:cubicBezTo>
                        <a:pt x="67" y="40"/>
                        <a:pt x="67" y="40"/>
                        <a:pt x="67" y="40"/>
                      </a:cubicBezTo>
                      <a:cubicBezTo>
                        <a:pt x="67" y="41"/>
                        <a:pt x="67" y="41"/>
                        <a:pt x="67" y="41"/>
                      </a:cubicBezTo>
                      <a:cubicBezTo>
                        <a:pt x="67" y="41"/>
                        <a:pt x="67" y="41"/>
                        <a:pt x="67" y="41"/>
                      </a:cubicBezTo>
                      <a:cubicBezTo>
                        <a:pt x="67" y="41"/>
                        <a:pt x="67" y="41"/>
                        <a:pt x="67" y="41"/>
                      </a:cubicBezTo>
                      <a:cubicBezTo>
                        <a:pt x="67" y="41"/>
                        <a:pt x="67" y="41"/>
                        <a:pt x="67" y="41"/>
                      </a:cubicBezTo>
                      <a:cubicBezTo>
                        <a:pt x="67" y="41"/>
                        <a:pt x="67" y="41"/>
                        <a:pt x="67" y="41"/>
                      </a:cubicBezTo>
                      <a:cubicBezTo>
                        <a:pt x="67" y="41"/>
                        <a:pt x="67" y="41"/>
                        <a:pt x="68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9" y="41"/>
                        <a:pt x="69" y="41"/>
                        <a:pt x="69" y="41"/>
                      </a:cubicBezTo>
                      <a:cubicBezTo>
                        <a:pt x="69" y="41"/>
                        <a:pt x="69" y="40"/>
                        <a:pt x="70" y="40"/>
                      </a:cubicBezTo>
                      <a:cubicBezTo>
                        <a:pt x="70" y="40"/>
                        <a:pt x="70" y="40"/>
                        <a:pt x="70" y="40"/>
                      </a:cubicBezTo>
                      <a:cubicBezTo>
                        <a:pt x="70" y="40"/>
                        <a:pt x="70" y="40"/>
                        <a:pt x="70" y="40"/>
                      </a:cubicBezTo>
                      <a:cubicBezTo>
                        <a:pt x="70" y="40"/>
                        <a:pt x="70" y="40"/>
                        <a:pt x="70" y="40"/>
                      </a:cubicBezTo>
                      <a:cubicBezTo>
                        <a:pt x="70" y="40"/>
                        <a:pt x="70" y="40"/>
                        <a:pt x="70" y="40"/>
                      </a:cubicBezTo>
                      <a:cubicBezTo>
                        <a:pt x="70" y="40"/>
                        <a:pt x="70" y="40"/>
                        <a:pt x="70" y="40"/>
                      </a:cubicBezTo>
                      <a:cubicBezTo>
                        <a:pt x="70" y="40"/>
                        <a:pt x="70" y="40"/>
                        <a:pt x="71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1" y="40"/>
                        <a:pt x="71" y="40"/>
                        <a:pt x="72" y="40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2" y="40"/>
                        <a:pt x="72" y="40"/>
                        <a:pt x="73" y="40"/>
                      </a:cubicBezTo>
                      <a:cubicBezTo>
                        <a:pt x="73" y="40"/>
                        <a:pt x="73" y="40"/>
                        <a:pt x="73" y="40"/>
                      </a:cubicBezTo>
                      <a:cubicBezTo>
                        <a:pt x="73" y="40"/>
                        <a:pt x="73" y="40"/>
                        <a:pt x="73" y="40"/>
                      </a:cubicBezTo>
                      <a:cubicBezTo>
                        <a:pt x="73" y="40"/>
                        <a:pt x="73" y="40"/>
                        <a:pt x="73" y="40"/>
                      </a:cubicBezTo>
                      <a:cubicBezTo>
                        <a:pt x="73" y="40"/>
                        <a:pt x="73" y="40"/>
                        <a:pt x="73" y="40"/>
                      </a:cubicBezTo>
                      <a:cubicBezTo>
                        <a:pt x="73" y="40"/>
                        <a:pt x="73" y="40"/>
                        <a:pt x="73" y="40"/>
                      </a:cubicBezTo>
                      <a:cubicBezTo>
                        <a:pt x="73" y="40"/>
                        <a:pt x="73" y="40"/>
                        <a:pt x="73" y="40"/>
                      </a:cubicBezTo>
                      <a:cubicBezTo>
                        <a:pt x="73" y="40"/>
                        <a:pt x="73" y="40"/>
                        <a:pt x="73" y="41"/>
                      </a:cubicBezTo>
                      <a:cubicBezTo>
                        <a:pt x="73" y="41"/>
                        <a:pt x="73" y="41"/>
                        <a:pt x="73" y="41"/>
                      </a:cubicBezTo>
                      <a:cubicBezTo>
                        <a:pt x="73" y="41"/>
                        <a:pt x="73" y="41"/>
                        <a:pt x="73" y="41"/>
                      </a:cubicBezTo>
                      <a:cubicBezTo>
                        <a:pt x="73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3" y="41"/>
                        <a:pt x="73" y="41"/>
                        <a:pt x="73" y="41"/>
                      </a:cubicBezTo>
                      <a:cubicBezTo>
                        <a:pt x="73" y="41"/>
                        <a:pt x="73" y="41"/>
                        <a:pt x="73" y="41"/>
                      </a:cubicBezTo>
                      <a:cubicBezTo>
                        <a:pt x="73" y="41"/>
                        <a:pt x="73" y="41"/>
                        <a:pt x="73" y="41"/>
                      </a:cubicBezTo>
                      <a:cubicBezTo>
                        <a:pt x="73" y="41"/>
                        <a:pt x="73" y="41"/>
                        <a:pt x="73" y="41"/>
                      </a:cubicBezTo>
                      <a:cubicBezTo>
                        <a:pt x="73" y="41"/>
                        <a:pt x="73" y="41"/>
                        <a:pt x="73" y="41"/>
                      </a:cubicBezTo>
                      <a:cubicBezTo>
                        <a:pt x="72" y="41"/>
                        <a:pt x="72" y="41"/>
                        <a:pt x="72" y="41"/>
                      </a:cubicBezTo>
                      <a:cubicBezTo>
                        <a:pt x="72" y="41"/>
                        <a:pt x="72" y="42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1" y="42"/>
                        <a:pt x="71" y="42"/>
                        <a:pt x="71" y="42"/>
                      </a:cubicBezTo>
                      <a:cubicBezTo>
                        <a:pt x="71" y="42"/>
                        <a:pt x="71" y="42"/>
                        <a:pt x="71" y="42"/>
                      </a:cubicBezTo>
                      <a:cubicBezTo>
                        <a:pt x="71" y="42"/>
                        <a:pt x="71" y="42"/>
                        <a:pt x="71" y="42"/>
                      </a:cubicBezTo>
                      <a:cubicBezTo>
                        <a:pt x="71" y="42"/>
                        <a:pt x="71" y="42"/>
                        <a:pt x="71" y="42"/>
                      </a:cubicBezTo>
                      <a:cubicBezTo>
                        <a:pt x="71" y="42"/>
                        <a:pt x="71" y="42"/>
                        <a:pt x="71" y="42"/>
                      </a:cubicBezTo>
                      <a:cubicBezTo>
                        <a:pt x="71" y="42"/>
                        <a:pt x="70" y="42"/>
                        <a:pt x="70" y="42"/>
                      </a:cubicBezTo>
                      <a:cubicBezTo>
                        <a:pt x="70" y="42"/>
                        <a:pt x="70" y="41"/>
                        <a:pt x="70" y="41"/>
                      </a:cubicBezTo>
                      <a:cubicBezTo>
                        <a:pt x="70" y="41"/>
                        <a:pt x="70" y="41"/>
                        <a:pt x="70" y="41"/>
                      </a:cubicBezTo>
                      <a:cubicBezTo>
                        <a:pt x="70" y="41"/>
                        <a:pt x="70" y="41"/>
                        <a:pt x="70" y="41"/>
                      </a:cubicBezTo>
                      <a:cubicBezTo>
                        <a:pt x="70" y="41"/>
                        <a:pt x="70" y="41"/>
                        <a:pt x="70" y="41"/>
                      </a:cubicBezTo>
                      <a:cubicBezTo>
                        <a:pt x="69" y="41"/>
                        <a:pt x="69" y="41"/>
                        <a:pt x="69" y="41"/>
                      </a:cubicBezTo>
                      <a:cubicBezTo>
                        <a:pt x="69" y="41"/>
                        <a:pt x="69" y="42"/>
                        <a:pt x="69" y="42"/>
                      </a:cubicBezTo>
                      <a:cubicBezTo>
                        <a:pt x="69" y="42"/>
                        <a:pt x="69" y="42"/>
                        <a:pt x="69" y="42"/>
                      </a:cubicBezTo>
                      <a:cubicBezTo>
                        <a:pt x="69" y="42"/>
                        <a:pt x="69" y="42"/>
                        <a:pt x="69" y="42"/>
                      </a:cubicBezTo>
                      <a:cubicBezTo>
                        <a:pt x="69" y="42"/>
                        <a:pt x="69" y="42"/>
                        <a:pt x="69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2"/>
                        <a:pt x="68" y="42"/>
                        <a:pt x="68" y="42"/>
                      </a:cubicBezTo>
                      <a:cubicBezTo>
                        <a:pt x="68" y="42"/>
                        <a:pt x="68" y="42"/>
                        <a:pt x="68" y="42"/>
                      </a:cubicBezTo>
                      <a:cubicBezTo>
                        <a:pt x="68" y="42"/>
                        <a:pt x="67" y="42"/>
                        <a:pt x="67" y="42"/>
                      </a:cubicBezTo>
                      <a:cubicBezTo>
                        <a:pt x="67" y="42"/>
                        <a:pt x="67" y="42"/>
                        <a:pt x="67" y="42"/>
                      </a:cubicBezTo>
                      <a:cubicBezTo>
                        <a:pt x="67" y="42"/>
                        <a:pt x="67" y="42"/>
                        <a:pt x="67" y="42"/>
                      </a:cubicBezTo>
                      <a:cubicBezTo>
                        <a:pt x="67" y="42"/>
                        <a:pt x="67" y="43"/>
                        <a:pt x="67" y="43"/>
                      </a:cubicBezTo>
                      <a:cubicBezTo>
                        <a:pt x="67" y="43"/>
                        <a:pt x="67" y="43"/>
                        <a:pt x="67" y="43"/>
                      </a:cubicBezTo>
                      <a:cubicBezTo>
                        <a:pt x="67" y="43"/>
                        <a:pt x="67" y="43"/>
                        <a:pt x="67" y="43"/>
                      </a:cubicBezTo>
                      <a:cubicBezTo>
                        <a:pt x="67" y="43"/>
                        <a:pt x="67" y="43"/>
                        <a:pt x="67" y="43"/>
                      </a:cubicBezTo>
                      <a:cubicBezTo>
                        <a:pt x="67" y="44"/>
                        <a:pt x="67" y="44"/>
                        <a:pt x="67" y="44"/>
                      </a:cubicBezTo>
                      <a:cubicBezTo>
                        <a:pt x="67" y="44"/>
                        <a:pt x="67" y="44"/>
                        <a:pt x="67" y="44"/>
                      </a:cubicBezTo>
                      <a:cubicBezTo>
                        <a:pt x="67" y="44"/>
                        <a:pt x="67" y="44"/>
                        <a:pt x="68" y="45"/>
                      </a:cubicBezTo>
                      <a:cubicBezTo>
                        <a:pt x="68" y="45"/>
                        <a:pt x="68" y="45"/>
                        <a:pt x="68" y="45"/>
                      </a:cubicBezTo>
                      <a:cubicBezTo>
                        <a:pt x="68" y="45"/>
                        <a:pt x="68" y="45"/>
                        <a:pt x="67" y="45"/>
                      </a:cubicBezTo>
                      <a:cubicBezTo>
                        <a:pt x="67" y="45"/>
                        <a:pt x="67" y="45"/>
                        <a:pt x="67" y="45"/>
                      </a:cubicBezTo>
                      <a:cubicBezTo>
                        <a:pt x="67" y="45"/>
                        <a:pt x="67" y="45"/>
                        <a:pt x="67" y="45"/>
                      </a:cubicBezTo>
                      <a:cubicBezTo>
                        <a:pt x="67" y="45"/>
                        <a:pt x="67" y="45"/>
                        <a:pt x="67" y="45"/>
                      </a:cubicBezTo>
                      <a:cubicBezTo>
                        <a:pt x="67" y="45"/>
                        <a:pt x="67" y="45"/>
                        <a:pt x="67" y="45"/>
                      </a:cubicBezTo>
                      <a:cubicBezTo>
                        <a:pt x="67" y="45"/>
                        <a:pt x="67" y="45"/>
                        <a:pt x="67" y="45"/>
                      </a:cubicBezTo>
                      <a:cubicBezTo>
                        <a:pt x="67" y="45"/>
                        <a:pt x="67" y="45"/>
                        <a:pt x="67" y="45"/>
                      </a:cubicBezTo>
                      <a:cubicBezTo>
                        <a:pt x="67" y="46"/>
                        <a:pt x="67" y="46"/>
                        <a:pt x="67" y="46"/>
                      </a:cubicBezTo>
                      <a:cubicBezTo>
                        <a:pt x="67" y="46"/>
                        <a:pt x="67" y="46"/>
                        <a:pt x="67" y="46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7" y="47"/>
                        <a:pt x="66" y="47"/>
                        <a:pt x="66" y="46"/>
                      </a:cubicBezTo>
                      <a:cubicBezTo>
                        <a:pt x="66" y="46"/>
                        <a:pt x="66" y="46"/>
                        <a:pt x="66" y="46"/>
                      </a:cubicBezTo>
                      <a:cubicBezTo>
                        <a:pt x="66" y="46"/>
                        <a:pt x="66" y="45"/>
                        <a:pt x="66" y="45"/>
                      </a:cubicBezTo>
                      <a:cubicBezTo>
                        <a:pt x="66" y="45"/>
                        <a:pt x="65" y="45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5" y="45"/>
                        <a:pt x="65" y="44"/>
                        <a:pt x="66" y="44"/>
                      </a:cubicBezTo>
                      <a:cubicBezTo>
                        <a:pt x="66" y="44"/>
                        <a:pt x="66" y="44"/>
                        <a:pt x="66" y="44"/>
                      </a:cubicBezTo>
                      <a:cubicBezTo>
                        <a:pt x="66" y="44"/>
                        <a:pt x="66" y="44"/>
                        <a:pt x="66" y="44"/>
                      </a:cubicBezTo>
                      <a:cubicBezTo>
                        <a:pt x="66" y="44"/>
                        <a:pt x="66" y="44"/>
                        <a:pt x="66" y="44"/>
                      </a:cubicBezTo>
                      <a:cubicBezTo>
                        <a:pt x="66" y="44"/>
                        <a:pt x="66" y="44"/>
                        <a:pt x="66" y="44"/>
                      </a:cubicBezTo>
                      <a:cubicBezTo>
                        <a:pt x="66" y="43"/>
                        <a:pt x="66" y="43"/>
                        <a:pt x="66" y="43"/>
                      </a:cubicBezTo>
                      <a:cubicBezTo>
                        <a:pt x="66" y="43"/>
                        <a:pt x="66" y="43"/>
                        <a:pt x="66" y="43"/>
                      </a:cubicBezTo>
                      <a:cubicBezTo>
                        <a:pt x="66" y="43"/>
                        <a:pt x="66" y="43"/>
                        <a:pt x="66" y="43"/>
                      </a:cubicBezTo>
                      <a:cubicBezTo>
                        <a:pt x="66" y="43"/>
                        <a:pt x="66" y="43"/>
                        <a:pt x="66" y="43"/>
                      </a:cubicBezTo>
                      <a:cubicBezTo>
                        <a:pt x="66" y="43"/>
                        <a:pt x="66" y="43"/>
                        <a:pt x="66" y="43"/>
                      </a:cubicBezTo>
                      <a:cubicBezTo>
                        <a:pt x="66" y="43"/>
                        <a:pt x="66" y="43"/>
                        <a:pt x="66" y="42"/>
                      </a:cubicBezTo>
                      <a:cubicBezTo>
                        <a:pt x="66" y="42"/>
                        <a:pt x="66" y="42"/>
                        <a:pt x="66" y="42"/>
                      </a:cubicBezTo>
                      <a:cubicBezTo>
                        <a:pt x="66" y="42"/>
                        <a:pt x="66" y="42"/>
                        <a:pt x="66" y="42"/>
                      </a:cubicBezTo>
                      <a:cubicBezTo>
                        <a:pt x="66" y="42"/>
                        <a:pt x="66" y="42"/>
                        <a:pt x="66" y="42"/>
                      </a:cubicBezTo>
                      <a:cubicBezTo>
                        <a:pt x="66" y="42"/>
                        <a:pt x="66" y="42"/>
                        <a:pt x="66" y="43"/>
                      </a:cubicBezTo>
                      <a:cubicBezTo>
                        <a:pt x="66" y="43"/>
                        <a:pt x="66" y="43"/>
                        <a:pt x="66" y="43"/>
                      </a:cubicBezTo>
                      <a:cubicBezTo>
                        <a:pt x="66" y="43"/>
                        <a:pt x="66" y="43"/>
                        <a:pt x="66" y="43"/>
                      </a:cubicBezTo>
                      <a:cubicBezTo>
                        <a:pt x="65" y="43"/>
                        <a:pt x="65" y="43"/>
                        <a:pt x="65" y="43"/>
                      </a:cubicBezTo>
                      <a:cubicBezTo>
                        <a:pt x="65" y="43"/>
                        <a:pt x="65" y="43"/>
                        <a:pt x="65" y="43"/>
                      </a:cubicBezTo>
                      <a:cubicBezTo>
                        <a:pt x="65" y="43"/>
                        <a:pt x="65" y="43"/>
                        <a:pt x="65" y="43"/>
                      </a:cubicBezTo>
                      <a:cubicBezTo>
                        <a:pt x="65" y="43"/>
                        <a:pt x="65" y="43"/>
                        <a:pt x="65" y="43"/>
                      </a:cubicBezTo>
                      <a:cubicBezTo>
                        <a:pt x="65" y="43"/>
                        <a:pt x="65" y="43"/>
                        <a:pt x="65" y="43"/>
                      </a:cubicBezTo>
                      <a:cubicBezTo>
                        <a:pt x="65" y="43"/>
                        <a:pt x="65" y="43"/>
                        <a:pt x="65" y="43"/>
                      </a:cubicBezTo>
                      <a:cubicBezTo>
                        <a:pt x="65" y="43"/>
                        <a:pt x="66" y="43"/>
                        <a:pt x="66" y="43"/>
                      </a:cubicBezTo>
                      <a:cubicBezTo>
                        <a:pt x="66" y="43"/>
                        <a:pt x="66" y="43"/>
                        <a:pt x="66" y="43"/>
                      </a:cubicBezTo>
                      <a:cubicBezTo>
                        <a:pt x="66" y="43"/>
                        <a:pt x="66" y="43"/>
                        <a:pt x="65" y="43"/>
                      </a:cubicBezTo>
                      <a:cubicBezTo>
                        <a:pt x="65" y="44"/>
                        <a:pt x="65" y="44"/>
                        <a:pt x="65" y="44"/>
                      </a:cubicBezTo>
                      <a:cubicBezTo>
                        <a:pt x="65" y="43"/>
                        <a:pt x="65" y="43"/>
                        <a:pt x="65" y="43"/>
                      </a:cubicBezTo>
                      <a:cubicBezTo>
                        <a:pt x="65" y="44"/>
                        <a:pt x="65" y="44"/>
                        <a:pt x="65" y="44"/>
                      </a:cubicBezTo>
                      <a:cubicBezTo>
                        <a:pt x="65" y="44"/>
                        <a:pt x="65" y="44"/>
                        <a:pt x="65" y="44"/>
                      </a:cubicBezTo>
                      <a:cubicBezTo>
                        <a:pt x="65" y="44"/>
                        <a:pt x="65" y="44"/>
                        <a:pt x="65" y="44"/>
                      </a:cubicBezTo>
                      <a:cubicBezTo>
                        <a:pt x="65" y="44"/>
                        <a:pt x="65" y="44"/>
                        <a:pt x="65" y="44"/>
                      </a:cubicBezTo>
                      <a:cubicBezTo>
                        <a:pt x="65" y="44"/>
                        <a:pt x="65" y="44"/>
                        <a:pt x="65" y="44"/>
                      </a:cubicBezTo>
                      <a:cubicBezTo>
                        <a:pt x="65" y="44"/>
                        <a:pt x="65" y="44"/>
                        <a:pt x="65" y="44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4" y="45"/>
                        <a:pt x="64" y="46"/>
                        <a:pt x="64" y="46"/>
                      </a:cubicBezTo>
                      <a:cubicBezTo>
                        <a:pt x="64" y="46"/>
                        <a:pt x="64" y="46"/>
                        <a:pt x="64" y="47"/>
                      </a:cubicBezTo>
                      <a:cubicBezTo>
                        <a:pt x="63" y="47"/>
                        <a:pt x="63" y="47"/>
                        <a:pt x="63" y="48"/>
                      </a:cubicBezTo>
                      <a:cubicBezTo>
                        <a:pt x="63" y="48"/>
                        <a:pt x="63" y="48"/>
                        <a:pt x="63" y="48"/>
                      </a:cubicBezTo>
                      <a:cubicBezTo>
                        <a:pt x="63" y="48"/>
                        <a:pt x="63" y="48"/>
                        <a:pt x="63" y="48"/>
                      </a:cubicBezTo>
                      <a:cubicBezTo>
                        <a:pt x="63" y="48"/>
                        <a:pt x="63" y="48"/>
                        <a:pt x="63" y="48"/>
                      </a:cubicBezTo>
                      <a:cubicBezTo>
                        <a:pt x="63" y="48"/>
                        <a:pt x="63" y="48"/>
                        <a:pt x="63" y="48"/>
                      </a:cubicBezTo>
                      <a:cubicBezTo>
                        <a:pt x="63" y="48"/>
                        <a:pt x="63" y="48"/>
                        <a:pt x="63" y="48"/>
                      </a:cubicBezTo>
                      <a:cubicBezTo>
                        <a:pt x="63" y="49"/>
                        <a:pt x="63" y="49"/>
                        <a:pt x="63" y="49"/>
                      </a:cubicBezTo>
                      <a:cubicBezTo>
                        <a:pt x="63" y="49"/>
                        <a:pt x="63" y="49"/>
                        <a:pt x="63" y="49"/>
                      </a:cubicBezTo>
                      <a:cubicBezTo>
                        <a:pt x="63" y="49"/>
                        <a:pt x="63" y="49"/>
                        <a:pt x="63" y="49"/>
                      </a:cubicBezTo>
                      <a:cubicBezTo>
                        <a:pt x="63" y="49"/>
                        <a:pt x="63" y="49"/>
                        <a:pt x="63" y="49"/>
                      </a:cubicBezTo>
                      <a:cubicBezTo>
                        <a:pt x="63" y="49"/>
                        <a:pt x="63" y="49"/>
                        <a:pt x="63" y="49"/>
                      </a:cubicBezTo>
                      <a:cubicBezTo>
                        <a:pt x="63" y="49"/>
                        <a:pt x="63" y="49"/>
                        <a:pt x="63" y="50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3" y="50"/>
                        <a:pt x="63" y="51"/>
                        <a:pt x="62" y="51"/>
                      </a:cubicBezTo>
                      <a:cubicBezTo>
                        <a:pt x="62" y="51"/>
                        <a:pt x="62" y="51"/>
                        <a:pt x="62" y="51"/>
                      </a:cubicBezTo>
                      <a:cubicBezTo>
                        <a:pt x="62" y="51"/>
                        <a:pt x="62" y="51"/>
                        <a:pt x="62" y="51"/>
                      </a:cubicBezTo>
                      <a:cubicBezTo>
                        <a:pt x="62" y="51"/>
                        <a:pt x="62" y="51"/>
                        <a:pt x="62" y="51"/>
                      </a:cubicBezTo>
                      <a:cubicBezTo>
                        <a:pt x="62" y="51"/>
                        <a:pt x="62" y="51"/>
                        <a:pt x="62" y="51"/>
                      </a:cubicBezTo>
                      <a:cubicBezTo>
                        <a:pt x="62" y="51"/>
                        <a:pt x="62" y="51"/>
                        <a:pt x="62" y="51"/>
                      </a:cubicBezTo>
                      <a:cubicBezTo>
                        <a:pt x="62" y="51"/>
                        <a:pt x="62" y="51"/>
                        <a:pt x="62" y="51"/>
                      </a:cubicBezTo>
                      <a:cubicBezTo>
                        <a:pt x="62" y="51"/>
                        <a:pt x="62" y="51"/>
                        <a:pt x="61" y="51"/>
                      </a:cubicBezTo>
                      <a:cubicBezTo>
                        <a:pt x="61" y="51"/>
                        <a:pt x="61" y="52"/>
                        <a:pt x="61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1" y="52"/>
                        <a:pt x="61" y="52"/>
                        <a:pt x="61" y="51"/>
                      </a:cubicBezTo>
                      <a:cubicBezTo>
                        <a:pt x="61" y="51"/>
                        <a:pt x="61" y="51"/>
                        <a:pt x="61" y="51"/>
                      </a:cubicBezTo>
                      <a:cubicBezTo>
                        <a:pt x="61" y="51"/>
                        <a:pt x="61" y="51"/>
                        <a:pt x="61" y="51"/>
                      </a:cubicBezTo>
                      <a:cubicBezTo>
                        <a:pt x="61" y="51"/>
                        <a:pt x="61" y="51"/>
                        <a:pt x="61" y="51"/>
                      </a:cubicBezTo>
                      <a:cubicBezTo>
                        <a:pt x="61" y="51"/>
                        <a:pt x="61" y="51"/>
                        <a:pt x="60" y="51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60" y="51"/>
                        <a:pt x="60" y="50"/>
                        <a:pt x="60" y="50"/>
                      </a:cubicBezTo>
                      <a:cubicBezTo>
                        <a:pt x="60" y="50"/>
                        <a:pt x="60" y="51"/>
                        <a:pt x="60" y="51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60" y="51"/>
                        <a:pt x="60" y="51"/>
                        <a:pt x="59" y="51"/>
                      </a:cubicBezTo>
                      <a:cubicBezTo>
                        <a:pt x="59" y="51"/>
                        <a:pt x="59" y="51"/>
                        <a:pt x="59" y="51"/>
                      </a:cubicBezTo>
                      <a:cubicBezTo>
                        <a:pt x="59" y="51"/>
                        <a:pt x="59" y="51"/>
                        <a:pt x="58" y="51"/>
                      </a:cubicBezTo>
                      <a:cubicBezTo>
                        <a:pt x="58" y="51"/>
                        <a:pt x="58" y="51"/>
                        <a:pt x="58" y="51"/>
                      </a:cubicBezTo>
                      <a:cubicBezTo>
                        <a:pt x="58" y="51"/>
                        <a:pt x="58" y="51"/>
                        <a:pt x="58" y="51"/>
                      </a:cubicBezTo>
                      <a:cubicBezTo>
                        <a:pt x="57" y="51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6" y="52"/>
                        <a:pt x="56" y="52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6" y="52"/>
                        <a:pt x="55" y="52"/>
                        <a:pt x="55" y="52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2"/>
                        <a:pt x="55" y="52"/>
                      </a:cubicBezTo>
                      <a:cubicBezTo>
                        <a:pt x="55" y="52"/>
                        <a:pt x="54" y="52"/>
                        <a:pt x="54" y="52"/>
                      </a:cubicBezTo>
                      <a:cubicBezTo>
                        <a:pt x="54" y="52"/>
                        <a:pt x="54" y="52"/>
                        <a:pt x="54" y="52"/>
                      </a:cubicBezTo>
                      <a:cubicBezTo>
                        <a:pt x="54" y="52"/>
                        <a:pt x="54" y="52"/>
                        <a:pt x="54" y="52"/>
                      </a:cubicBezTo>
                      <a:cubicBezTo>
                        <a:pt x="54" y="52"/>
                        <a:pt x="54" y="52"/>
                        <a:pt x="53" y="51"/>
                      </a:cubicBezTo>
                      <a:cubicBezTo>
                        <a:pt x="53" y="51"/>
                        <a:pt x="53" y="51"/>
                        <a:pt x="53" y="51"/>
                      </a:cubicBezTo>
                      <a:cubicBezTo>
                        <a:pt x="53" y="51"/>
                        <a:pt x="53" y="51"/>
                        <a:pt x="53" y="52"/>
                      </a:cubicBezTo>
                      <a:cubicBezTo>
                        <a:pt x="53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1" y="52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2" y="52"/>
                        <a:pt x="52" y="52"/>
                        <a:pt x="51" y="52"/>
                      </a:cubicBezTo>
                      <a:cubicBezTo>
                        <a:pt x="51" y="51"/>
                        <a:pt x="51" y="51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2"/>
                        <a:pt x="51" y="51"/>
                        <a:pt x="50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50" y="50"/>
                        <a:pt x="50" y="50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0"/>
                        <a:pt x="51" y="50"/>
                        <a:pt x="50" y="49"/>
                      </a:cubicBezTo>
                      <a:cubicBezTo>
                        <a:pt x="50" y="49"/>
                        <a:pt x="51" y="49"/>
                        <a:pt x="51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2" y="48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2" y="48"/>
                        <a:pt x="52" y="48"/>
                        <a:pt x="52" y="47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7"/>
                        <a:pt x="52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6"/>
                        <a:pt x="52" y="46"/>
                        <a:pt x="51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6"/>
                      </a:cubicBezTo>
                      <a:cubicBezTo>
                        <a:pt x="51" y="46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9" y="46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8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8"/>
                        <a:pt x="48" y="49"/>
                        <a:pt x="48" y="49"/>
                      </a:cubicBezTo>
                      <a:cubicBezTo>
                        <a:pt x="48" y="49"/>
                        <a:pt x="48" y="49"/>
                        <a:pt x="48" y="49"/>
                      </a:cubicBezTo>
                      <a:cubicBezTo>
                        <a:pt x="48" y="49"/>
                        <a:pt x="48" y="49"/>
                        <a:pt x="48" y="49"/>
                      </a:cubicBezTo>
                      <a:cubicBezTo>
                        <a:pt x="48" y="49"/>
                        <a:pt x="48" y="49"/>
                        <a:pt x="48" y="49"/>
                      </a:cubicBezTo>
                      <a:cubicBezTo>
                        <a:pt x="48" y="49"/>
                        <a:pt x="48" y="49"/>
                        <a:pt x="48" y="49"/>
                      </a:cubicBezTo>
                      <a:cubicBezTo>
                        <a:pt x="48" y="49"/>
                        <a:pt x="49" y="49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8" y="51"/>
                      </a:cubicBezTo>
                      <a:cubicBezTo>
                        <a:pt x="48" y="51"/>
                        <a:pt x="48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8" y="51"/>
                      </a:cubicBezTo>
                      <a:cubicBezTo>
                        <a:pt x="48" y="51"/>
                        <a:pt x="48" y="51"/>
                        <a:pt x="48" y="52"/>
                      </a:cubicBezTo>
                      <a:cubicBezTo>
                        <a:pt x="48" y="52"/>
                        <a:pt x="48" y="52"/>
                        <a:pt x="49" y="52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8" y="52"/>
                        <a:pt x="48" y="52"/>
                        <a:pt x="48" y="52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8" y="52"/>
                        <a:pt x="48" y="52"/>
                        <a:pt x="48" y="52"/>
                      </a:cubicBezTo>
                      <a:cubicBezTo>
                        <a:pt x="48" y="52"/>
                        <a:pt x="48" y="52"/>
                        <a:pt x="48" y="52"/>
                      </a:cubicBezTo>
                      <a:cubicBezTo>
                        <a:pt x="48" y="52"/>
                        <a:pt x="48" y="53"/>
                        <a:pt x="48" y="53"/>
                      </a:cubicBezTo>
                      <a:cubicBezTo>
                        <a:pt x="48" y="53"/>
                        <a:pt x="48" y="53"/>
                        <a:pt x="48" y="53"/>
                      </a:cubicBezTo>
                      <a:cubicBezTo>
                        <a:pt x="48" y="53"/>
                        <a:pt x="48" y="53"/>
                        <a:pt x="48" y="53"/>
                      </a:cubicBezTo>
                      <a:cubicBezTo>
                        <a:pt x="48" y="53"/>
                        <a:pt x="48" y="53"/>
                        <a:pt x="48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4"/>
                        <a:pt x="44" y="54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4" y="54"/>
                        <a:pt x="44" y="55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3" y="54"/>
                        <a:pt x="43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4"/>
                        <a:pt x="43" y="54"/>
                        <a:pt x="43" y="55"/>
                      </a:cubicBezTo>
                      <a:cubicBezTo>
                        <a:pt x="43" y="55"/>
                        <a:pt x="43" y="55"/>
                        <a:pt x="43" y="55"/>
                      </a:cubicBezTo>
                      <a:cubicBezTo>
                        <a:pt x="43" y="55"/>
                        <a:pt x="43" y="55"/>
                        <a:pt x="43" y="55"/>
                      </a:cubicBezTo>
                      <a:cubicBezTo>
                        <a:pt x="43" y="55"/>
                        <a:pt x="43" y="55"/>
                        <a:pt x="43" y="55"/>
                      </a:cubicBezTo>
                      <a:cubicBezTo>
                        <a:pt x="42" y="56"/>
                        <a:pt x="42" y="56"/>
                        <a:pt x="42" y="56"/>
                      </a:cubicBezTo>
                      <a:cubicBezTo>
                        <a:pt x="42" y="56"/>
                        <a:pt x="42" y="56"/>
                        <a:pt x="42" y="56"/>
                      </a:cubicBezTo>
                      <a:cubicBezTo>
                        <a:pt x="42" y="56"/>
                        <a:pt x="42" y="56"/>
                        <a:pt x="42" y="56"/>
                      </a:cubicBezTo>
                      <a:cubicBezTo>
                        <a:pt x="42" y="56"/>
                        <a:pt x="42" y="56"/>
                        <a:pt x="42" y="56"/>
                      </a:cubicBezTo>
                      <a:cubicBezTo>
                        <a:pt x="42" y="56"/>
                        <a:pt x="42" y="57"/>
                        <a:pt x="42" y="57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2" y="57"/>
                        <a:pt x="41" y="57"/>
                        <a:pt x="41" y="57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41" y="57"/>
                        <a:pt x="41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38" y="58"/>
                        <a:pt x="38" y="59"/>
                        <a:pt x="38" y="59"/>
                      </a:cubicBezTo>
                      <a:cubicBezTo>
                        <a:pt x="38" y="59"/>
                        <a:pt x="38" y="59"/>
                        <a:pt x="38" y="59"/>
                      </a:cubicBezTo>
                      <a:cubicBezTo>
                        <a:pt x="38" y="59"/>
                        <a:pt x="38" y="59"/>
                        <a:pt x="38" y="59"/>
                      </a:cubicBezTo>
                      <a:cubicBezTo>
                        <a:pt x="38" y="59"/>
                        <a:pt x="38" y="59"/>
                        <a:pt x="38" y="59"/>
                      </a:cubicBezTo>
                      <a:cubicBezTo>
                        <a:pt x="38" y="60"/>
                        <a:pt x="38" y="60"/>
                        <a:pt x="38" y="60"/>
                      </a:cubicBezTo>
                      <a:cubicBezTo>
                        <a:pt x="38" y="60"/>
                        <a:pt x="38" y="60"/>
                        <a:pt x="38" y="60"/>
                      </a:cubicBezTo>
                      <a:cubicBezTo>
                        <a:pt x="37" y="60"/>
                        <a:pt x="37" y="60"/>
                        <a:pt x="37" y="60"/>
                      </a:cubicBezTo>
                      <a:cubicBezTo>
                        <a:pt x="37" y="60"/>
                        <a:pt x="37" y="60"/>
                        <a:pt x="37" y="60"/>
                      </a:cubicBezTo>
                      <a:cubicBezTo>
                        <a:pt x="37" y="60"/>
                        <a:pt x="36" y="60"/>
                        <a:pt x="36" y="61"/>
                      </a:cubicBezTo>
                      <a:cubicBezTo>
                        <a:pt x="36" y="61"/>
                        <a:pt x="36" y="61"/>
                        <a:pt x="36" y="61"/>
                      </a:cubicBezTo>
                      <a:cubicBezTo>
                        <a:pt x="36" y="61"/>
                        <a:pt x="35" y="61"/>
                        <a:pt x="35" y="61"/>
                      </a:cubicBezTo>
                      <a:cubicBezTo>
                        <a:pt x="35" y="61"/>
                        <a:pt x="35" y="61"/>
                        <a:pt x="35" y="61"/>
                      </a:cubicBezTo>
                      <a:cubicBezTo>
                        <a:pt x="35" y="61"/>
                        <a:pt x="35" y="61"/>
                        <a:pt x="35" y="61"/>
                      </a:cubicBezTo>
                      <a:cubicBezTo>
                        <a:pt x="35" y="61"/>
                        <a:pt x="35" y="61"/>
                        <a:pt x="34" y="61"/>
                      </a:cubicBezTo>
                      <a:cubicBezTo>
                        <a:pt x="34" y="61"/>
                        <a:pt x="34" y="61"/>
                        <a:pt x="34" y="61"/>
                      </a:cubicBezTo>
                      <a:cubicBezTo>
                        <a:pt x="34" y="61"/>
                        <a:pt x="34" y="61"/>
                        <a:pt x="34" y="61"/>
                      </a:cubicBezTo>
                      <a:cubicBezTo>
                        <a:pt x="35" y="61"/>
                        <a:pt x="35" y="60"/>
                        <a:pt x="35" y="60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4" y="61"/>
                        <a:pt x="34" y="61"/>
                        <a:pt x="34" y="61"/>
                      </a:cubicBezTo>
                      <a:cubicBezTo>
                        <a:pt x="34" y="61"/>
                        <a:pt x="34" y="61"/>
                        <a:pt x="34" y="60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4" y="60"/>
                        <a:pt x="33" y="60"/>
                        <a:pt x="33" y="60"/>
                      </a:cubicBezTo>
                      <a:cubicBezTo>
                        <a:pt x="33" y="61"/>
                        <a:pt x="33" y="61"/>
                        <a:pt x="34" y="61"/>
                      </a:cubicBezTo>
                      <a:cubicBezTo>
                        <a:pt x="34" y="61"/>
                        <a:pt x="34" y="61"/>
                        <a:pt x="34" y="61"/>
                      </a:cubicBezTo>
                      <a:cubicBezTo>
                        <a:pt x="34" y="61"/>
                        <a:pt x="34" y="62"/>
                        <a:pt x="34" y="62"/>
                      </a:cubicBezTo>
                      <a:cubicBezTo>
                        <a:pt x="34" y="62"/>
                        <a:pt x="34" y="62"/>
                        <a:pt x="34" y="62"/>
                      </a:cubicBezTo>
                      <a:cubicBezTo>
                        <a:pt x="34" y="62"/>
                        <a:pt x="34" y="62"/>
                        <a:pt x="34" y="62"/>
                      </a:cubicBezTo>
                      <a:cubicBezTo>
                        <a:pt x="33" y="62"/>
                        <a:pt x="33" y="62"/>
                        <a:pt x="33" y="62"/>
                      </a:cubicBezTo>
                      <a:cubicBezTo>
                        <a:pt x="33" y="62"/>
                        <a:pt x="33" y="63"/>
                        <a:pt x="33" y="63"/>
                      </a:cubicBezTo>
                      <a:cubicBezTo>
                        <a:pt x="33" y="63"/>
                        <a:pt x="33" y="63"/>
                        <a:pt x="33" y="63"/>
                      </a:cubicBezTo>
                      <a:cubicBezTo>
                        <a:pt x="33" y="63"/>
                        <a:pt x="33" y="63"/>
                        <a:pt x="33" y="63"/>
                      </a:cubicBezTo>
                      <a:cubicBezTo>
                        <a:pt x="33" y="62"/>
                        <a:pt x="33" y="62"/>
                        <a:pt x="33" y="62"/>
                      </a:cubicBezTo>
                      <a:cubicBezTo>
                        <a:pt x="33" y="62"/>
                        <a:pt x="33" y="62"/>
                        <a:pt x="33" y="62"/>
                      </a:cubicBezTo>
                      <a:cubicBezTo>
                        <a:pt x="33" y="62"/>
                        <a:pt x="33" y="62"/>
                        <a:pt x="33" y="63"/>
                      </a:cubicBezTo>
                      <a:cubicBezTo>
                        <a:pt x="33" y="63"/>
                        <a:pt x="33" y="63"/>
                        <a:pt x="33" y="63"/>
                      </a:cubicBezTo>
                      <a:cubicBezTo>
                        <a:pt x="33" y="63"/>
                        <a:pt x="33" y="63"/>
                        <a:pt x="33" y="62"/>
                      </a:cubicBezTo>
                      <a:cubicBezTo>
                        <a:pt x="33" y="62"/>
                        <a:pt x="32" y="62"/>
                        <a:pt x="32" y="62"/>
                      </a:cubicBezTo>
                      <a:cubicBezTo>
                        <a:pt x="32" y="62"/>
                        <a:pt x="32" y="62"/>
                        <a:pt x="32" y="62"/>
                      </a:cubicBezTo>
                      <a:cubicBezTo>
                        <a:pt x="32" y="63"/>
                        <a:pt x="32" y="63"/>
                        <a:pt x="32" y="63"/>
                      </a:cubicBezTo>
                      <a:cubicBezTo>
                        <a:pt x="32" y="62"/>
                        <a:pt x="32" y="62"/>
                        <a:pt x="32" y="62"/>
                      </a:cubicBezTo>
                      <a:cubicBezTo>
                        <a:pt x="32" y="62"/>
                        <a:pt x="32" y="62"/>
                        <a:pt x="32" y="62"/>
                      </a:cubicBezTo>
                      <a:cubicBezTo>
                        <a:pt x="32" y="62"/>
                        <a:pt x="32" y="62"/>
                        <a:pt x="32" y="62"/>
                      </a:cubicBezTo>
                      <a:cubicBezTo>
                        <a:pt x="31" y="62"/>
                        <a:pt x="31" y="62"/>
                        <a:pt x="31" y="62"/>
                      </a:cubicBezTo>
                      <a:cubicBezTo>
                        <a:pt x="31" y="62"/>
                        <a:pt x="31" y="62"/>
                        <a:pt x="31" y="62"/>
                      </a:cubicBezTo>
                      <a:cubicBezTo>
                        <a:pt x="31" y="62"/>
                        <a:pt x="31" y="62"/>
                        <a:pt x="31" y="62"/>
                      </a:cubicBezTo>
                      <a:cubicBezTo>
                        <a:pt x="31" y="62"/>
                        <a:pt x="30" y="62"/>
                        <a:pt x="30" y="62"/>
                      </a:cubicBezTo>
                      <a:cubicBezTo>
                        <a:pt x="30" y="62"/>
                        <a:pt x="30" y="62"/>
                        <a:pt x="30" y="62"/>
                      </a:cubicBezTo>
                      <a:cubicBezTo>
                        <a:pt x="30" y="63"/>
                        <a:pt x="30" y="63"/>
                        <a:pt x="30" y="63"/>
                      </a:cubicBezTo>
                      <a:cubicBezTo>
                        <a:pt x="30" y="63"/>
                        <a:pt x="30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5"/>
                        <a:pt x="30" y="65"/>
                        <a:pt x="31" y="65"/>
                      </a:cubicBezTo>
                      <a:cubicBezTo>
                        <a:pt x="31" y="65"/>
                        <a:pt x="31" y="65"/>
                        <a:pt x="31" y="65"/>
                      </a:cubicBezTo>
                      <a:cubicBezTo>
                        <a:pt x="31" y="65"/>
                        <a:pt x="31" y="65"/>
                        <a:pt x="31" y="65"/>
                      </a:cubicBezTo>
                      <a:cubicBezTo>
                        <a:pt x="31" y="65"/>
                        <a:pt x="31" y="65"/>
                        <a:pt x="31" y="65"/>
                      </a:cubicBezTo>
                      <a:cubicBezTo>
                        <a:pt x="31" y="65"/>
                        <a:pt x="31" y="65"/>
                        <a:pt x="31" y="65"/>
                      </a:cubicBezTo>
                      <a:cubicBezTo>
                        <a:pt x="31" y="65"/>
                        <a:pt x="31" y="65"/>
                        <a:pt x="31" y="65"/>
                      </a:cubicBezTo>
                      <a:cubicBezTo>
                        <a:pt x="31" y="65"/>
                        <a:pt x="31" y="65"/>
                        <a:pt x="31" y="65"/>
                      </a:cubicBezTo>
                      <a:cubicBezTo>
                        <a:pt x="32" y="65"/>
                        <a:pt x="32" y="65"/>
                        <a:pt x="32" y="65"/>
                      </a:cubicBezTo>
                      <a:cubicBezTo>
                        <a:pt x="32" y="65"/>
                        <a:pt x="32" y="66"/>
                        <a:pt x="32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7"/>
                        <a:pt x="33" y="67"/>
                        <a:pt x="33" y="67"/>
                      </a:cubicBezTo>
                      <a:cubicBezTo>
                        <a:pt x="33" y="68"/>
                        <a:pt x="33" y="68"/>
                        <a:pt x="33" y="68"/>
                      </a:cubicBezTo>
                      <a:cubicBezTo>
                        <a:pt x="33" y="68"/>
                        <a:pt x="33" y="69"/>
                        <a:pt x="33" y="69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33" y="69"/>
                        <a:pt x="32" y="69"/>
                        <a:pt x="32" y="69"/>
                      </a:cubicBezTo>
                      <a:cubicBezTo>
                        <a:pt x="32" y="69"/>
                        <a:pt x="32" y="69"/>
                        <a:pt x="32" y="69"/>
                      </a:cubicBezTo>
                      <a:cubicBezTo>
                        <a:pt x="32" y="69"/>
                        <a:pt x="32" y="69"/>
                        <a:pt x="32" y="69"/>
                      </a:cubicBezTo>
                      <a:cubicBezTo>
                        <a:pt x="32" y="69"/>
                        <a:pt x="32" y="69"/>
                        <a:pt x="32" y="69"/>
                      </a:cubicBezTo>
                      <a:cubicBezTo>
                        <a:pt x="32" y="69"/>
                        <a:pt x="32" y="69"/>
                        <a:pt x="32" y="69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2" y="71"/>
                        <a:pt x="32" y="71"/>
                        <a:pt x="32" y="71"/>
                      </a:cubicBezTo>
                      <a:cubicBezTo>
                        <a:pt x="32" y="71"/>
                        <a:pt x="32" y="71"/>
                        <a:pt x="32" y="71"/>
                      </a:cubicBezTo>
                      <a:cubicBezTo>
                        <a:pt x="32" y="71"/>
                        <a:pt x="31" y="72"/>
                        <a:pt x="31" y="72"/>
                      </a:cubicBezTo>
                      <a:cubicBezTo>
                        <a:pt x="31" y="72"/>
                        <a:pt x="31" y="72"/>
                        <a:pt x="31" y="72"/>
                      </a:cubicBezTo>
                      <a:cubicBezTo>
                        <a:pt x="31" y="72"/>
                        <a:pt x="31" y="72"/>
                        <a:pt x="31" y="72"/>
                      </a:cubicBezTo>
                      <a:cubicBezTo>
                        <a:pt x="31" y="72"/>
                        <a:pt x="31" y="72"/>
                        <a:pt x="31" y="72"/>
                      </a:cubicBezTo>
                      <a:cubicBezTo>
                        <a:pt x="31" y="73"/>
                        <a:pt x="31" y="73"/>
                        <a:pt x="31" y="73"/>
                      </a:cubicBezTo>
                      <a:cubicBezTo>
                        <a:pt x="31" y="73"/>
                        <a:pt x="31" y="73"/>
                        <a:pt x="31" y="73"/>
                      </a:cubicBezTo>
                      <a:cubicBezTo>
                        <a:pt x="31" y="73"/>
                        <a:pt x="31" y="73"/>
                        <a:pt x="31" y="73"/>
                      </a:cubicBezTo>
                      <a:cubicBezTo>
                        <a:pt x="31" y="73"/>
                        <a:pt x="31" y="73"/>
                        <a:pt x="31" y="73"/>
                      </a:cubicBezTo>
                      <a:cubicBezTo>
                        <a:pt x="31" y="73"/>
                        <a:pt x="31" y="73"/>
                        <a:pt x="31" y="73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29" y="73"/>
                        <a:pt x="29" y="73"/>
                        <a:pt x="29" y="73"/>
                      </a:cubicBezTo>
                      <a:cubicBezTo>
                        <a:pt x="29" y="73"/>
                        <a:pt x="29" y="73"/>
                        <a:pt x="29" y="73"/>
                      </a:cubicBezTo>
                      <a:cubicBezTo>
                        <a:pt x="29" y="73"/>
                        <a:pt x="29" y="73"/>
                        <a:pt x="29" y="73"/>
                      </a:cubicBezTo>
                      <a:cubicBezTo>
                        <a:pt x="29" y="73"/>
                        <a:pt x="29" y="73"/>
                        <a:pt x="29" y="73"/>
                      </a:cubicBezTo>
                      <a:cubicBezTo>
                        <a:pt x="29" y="73"/>
                        <a:pt x="29" y="72"/>
                        <a:pt x="29" y="72"/>
                      </a:cubicBezTo>
                      <a:cubicBezTo>
                        <a:pt x="29" y="72"/>
                        <a:pt x="28" y="72"/>
                        <a:pt x="28" y="72"/>
                      </a:cubicBezTo>
                      <a:cubicBezTo>
                        <a:pt x="28" y="72"/>
                        <a:pt x="28" y="72"/>
                        <a:pt x="28" y="73"/>
                      </a:cubicBezTo>
                      <a:cubicBezTo>
                        <a:pt x="28" y="73"/>
                        <a:pt x="28" y="73"/>
                        <a:pt x="28" y="73"/>
                      </a:cubicBezTo>
                      <a:cubicBezTo>
                        <a:pt x="28" y="73"/>
                        <a:pt x="28" y="73"/>
                        <a:pt x="28" y="73"/>
                      </a:cubicBezTo>
                      <a:cubicBezTo>
                        <a:pt x="28" y="73"/>
                        <a:pt x="28" y="73"/>
                        <a:pt x="28" y="73"/>
                      </a:cubicBezTo>
                      <a:cubicBezTo>
                        <a:pt x="28" y="72"/>
                        <a:pt x="28" y="72"/>
                        <a:pt x="28" y="72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5" y="72"/>
                      </a:cubicBez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4" y="72"/>
                        <a:pt x="24" y="72"/>
                      </a:cubicBezTo>
                      <a:cubicBezTo>
                        <a:pt x="24" y="72"/>
                        <a:pt x="24" y="72"/>
                        <a:pt x="24" y="72"/>
                      </a:cubicBezTo>
                      <a:cubicBezTo>
                        <a:pt x="24" y="72"/>
                        <a:pt x="24" y="72"/>
                        <a:pt x="24" y="72"/>
                      </a:cubicBezTo>
                      <a:cubicBezTo>
                        <a:pt x="24" y="72"/>
                        <a:pt x="24" y="72"/>
                        <a:pt x="24" y="72"/>
                      </a:cubicBezTo>
                      <a:cubicBezTo>
                        <a:pt x="23" y="72"/>
                        <a:pt x="23" y="72"/>
                        <a:pt x="23" y="72"/>
                      </a:cubicBezTo>
                      <a:cubicBezTo>
                        <a:pt x="23" y="72"/>
                        <a:pt x="23" y="72"/>
                        <a:pt x="23" y="72"/>
                      </a:cubicBezTo>
                      <a:cubicBezTo>
                        <a:pt x="23" y="72"/>
                        <a:pt x="23" y="72"/>
                        <a:pt x="23" y="72"/>
                      </a:cubicBezTo>
                      <a:cubicBezTo>
                        <a:pt x="23" y="72"/>
                        <a:pt x="23" y="72"/>
                        <a:pt x="22" y="72"/>
                      </a:cubicBezTo>
                      <a:cubicBezTo>
                        <a:pt x="22" y="73"/>
                        <a:pt x="22" y="73"/>
                        <a:pt x="22" y="73"/>
                      </a:cubicBezTo>
                      <a:cubicBezTo>
                        <a:pt x="22" y="73"/>
                        <a:pt x="22" y="73"/>
                        <a:pt x="22" y="73"/>
                      </a:cubicBezTo>
                      <a:cubicBezTo>
                        <a:pt x="22" y="73"/>
                        <a:pt x="21" y="73"/>
                        <a:pt x="21" y="73"/>
                      </a:cubicBezTo>
                      <a:cubicBezTo>
                        <a:pt x="21" y="73"/>
                        <a:pt x="21" y="73"/>
                        <a:pt x="21" y="73"/>
                      </a:cubicBezTo>
                      <a:cubicBezTo>
                        <a:pt x="21" y="73"/>
                        <a:pt x="21" y="73"/>
                        <a:pt x="21" y="73"/>
                      </a:cubicBezTo>
                      <a:cubicBezTo>
                        <a:pt x="21" y="73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1" y="75"/>
                        <a:pt x="21" y="76"/>
                        <a:pt x="21" y="76"/>
                      </a:cubicBezTo>
                      <a:cubicBezTo>
                        <a:pt x="21" y="76"/>
                        <a:pt x="21" y="76"/>
                        <a:pt x="21" y="76"/>
                      </a:cubicBezTo>
                      <a:cubicBezTo>
                        <a:pt x="21" y="76"/>
                        <a:pt x="21" y="76"/>
                        <a:pt x="21" y="77"/>
                      </a:cubicBezTo>
                      <a:cubicBezTo>
                        <a:pt x="21" y="77"/>
                        <a:pt x="21" y="77"/>
                        <a:pt x="21" y="77"/>
                      </a:cubicBezTo>
                      <a:cubicBezTo>
                        <a:pt x="20" y="78"/>
                        <a:pt x="20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0" y="78"/>
                        <a:pt x="20" y="78"/>
                      </a:cubicBezTo>
                      <a:cubicBezTo>
                        <a:pt x="20" y="78"/>
                        <a:pt x="20" y="79"/>
                        <a:pt x="20" y="79"/>
                      </a:cubicBezTo>
                      <a:cubicBezTo>
                        <a:pt x="20" y="79"/>
                        <a:pt x="20" y="79"/>
                        <a:pt x="20" y="79"/>
                      </a:cubicBezTo>
                      <a:cubicBezTo>
                        <a:pt x="20" y="79"/>
                        <a:pt x="20" y="79"/>
                        <a:pt x="20" y="79"/>
                      </a:cubicBezTo>
                      <a:cubicBezTo>
                        <a:pt x="20" y="79"/>
                        <a:pt x="20" y="79"/>
                        <a:pt x="20" y="80"/>
                      </a:cubicBezTo>
                      <a:cubicBezTo>
                        <a:pt x="20" y="80"/>
                        <a:pt x="20" y="80"/>
                        <a:pt x="20" y="80"/>
                      </a:cubicBezTo>
                      <a:cubicBezTo>
                        <a:pt x="20" y="80"/>
                        <a:pt x="20" y="80"/>
                        <a:pt x="20" y="80"/>
                      </a:cubicBez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9" y="80"/>
                        <a:pt x="19" y="80"/>
                        <a:pt x="19" y="81"/>
                      </a:cubicBezTo>
                      <a:cubicBezTo>
                        <a:pt x="19" y="81"/>
                        <a:pt x="19" y="81"/>
                        <a:pt x="19" y="81"/>
                      </a:cubicBezTo>
                      <a:cubicBezTo>
                        <a:pt x="19" y="81"/>
                        <a:pt x="19" y="81"/>
                        <a:pt x="19" y="81"/>
                      </a:cubicBezTo>
                      <a:cubicBezTo>
                        <a:pt x="19" y="81"/>
                        <a:pt x="19" y="81"/>
                        <a:pt x="19" y="81"/>
                      </a:cubicBezTo>
                      <a:cubicBezTo>
                        <a:pt x="19" y="81"/>
                        <a:pt x="19" y="81"/>
                        <a:pt x="19" y="81"/>
                      </a:cubicBezTo>
                      <a:cubicBezTo>
                        <a:pt x="19" y="82"/>
                        <a:pt x="19" y="82"/>
                        <a:pt x="19" y="82"/>
                      </a:cubicBezTo>
                      <a:cubicBezTo>
                        <a:pt x="19" y="82"/>
                        <a:pt x="19" y="82"/>
                        <a:pt x="19" y="82"/>
                      </a:cubicBezTo>
                      <a:cubicBezTo>
                        <a:pt x="19" y="82"/>
                        <a:pt x="19" y="82"/>
                        <a:pt x="19" y="82"/>
                      </a:cubicBezTo>
                      <a:cubicBezTo>
                        <a:pt x="19" y="82"/>
                        <a:pt x="19" y="82"/>
                        <a:pt x="19" y="82"/>
                      </a:cubicBezTo>
                      <a:cubicBezTo>
                        <a:pt x="19" y="82"/>
                        <a:pt x="19" y="82"/>
                        <a:pt x="19" y="82"/>
                      </a:cubicBezTo>
                      <a:cubicBezTo>
                        <a:pt x="19" y="82"/>
                        <a:pt x="19" y="82"/>
                        <a:pt x="19" y="82"/>
                      </a:cubicBezTo>
                      <a:cubicBezTo>
                        <a:pt x="19" y="82"/>
                        <a:pt x="19" y="83"/>
                        <a:pt x="19" y="83"/>
                      </a:cubicBezTo>
                      <a:cubicBezTo>
                        <a:pt x="19" y="83"/>
                        <a:pt x="19" y="83"/>
                        <a:pt x="19" y="83"/>
                      </a:cubicBezTo>
                      <a:cubicBezTo>
                        <a:pt x="19" y="83"/>
                        <a:pt x="19" y="83"/>
                        <a:pt x="19" y="84"/>
                      </a:cubicBezTo>
                      <a:cubicBezTo>
                        <a:pt x="19" y="84"/>
                        <a:pt x="19" y="84"/>
                        <a:pt x="19" y="84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ubicBezTo>
                        <a:pt x="20" y="85"/>
                        <a:pt x="20" y="85"/>
                        <a:pt x="20" y="85"/>
                      </a:cubicBezTo>
                      <a:cubicBezTo>
                        <a:pt x="20" y="85"/>
                        <a:pt x="20" y="85"/>
                        <a:pt x="20" y="85"/>
                      </a:cubicBezTo>
                      <a:cubicBezTo>
                        <a:pt x="21" y="85"/>
                        <a:pt x="21" y="85"/>
                        <a:pt x="21" y="85"/>
                      </a:cubicBezTo>
                      <a:cubicBezTo>
                        <a:pt x="21" y="85"/>
                        <a:pt x="21" y="85"/>
                        <a:pt x="21" y="85"/>
                      </a:cubicBezTo>
                      <a:cubicBezTo>
                        <a:pt x="21" y="85"/>
                        <a:pt x="21" y="85"/>
                        <a:pt x="21" y="85"/>
                      </a:cubicBezTo>
                      <a:cubicBezTo>
                        <a:pt x="21" y="85"/>
                        <a:pt x="21" y="85"/>
                        <a:pt x="21" y="85"/>
                      </a:cubicBezTo>
                      <a:cubicBezTo>
                        <a:pt x="21" y="85"/>
                        <a:pt x="21" y="85"/>
                        <a:pt x="21" y="85"/>
                      </a:cubicBezTo>
                      <a:cubicBezTo>
                        <a:pt x="21" y="85"/>
                        <a:pt x="21" y="85"/>
                        <a:pt x="21" y="85"/>
                      </a:cubicBezTo>
                      <a:cubicBezTo>
                        <a:pt x="21" y="85"/>
                        <a:pt x="21" y="85"/>
                        <a:pt x="21" y="85"/>
                      </a:cubicBezTo>
                      <a:cubicBezTo>
                        <a:pt x="22" y="85"/>
                        <a:pt x="22" y="85"/>
                        <a:pt x="22" y="85"/>
                      </a:cubicBezTo>
                      <a:cubicBezTo>
                        <a:pt x="22" y="85"/>
                        <a:pt x="22" y="85"/>
                        <a:pt x="22" y="85"/>
                      </a:cubicBezTo>
                      <a:cubicBezTo>
                        <a:pt x="22" y="85"/>
                        <a:pt x="22" y="85"/>
                        <a:pt x="22" y="86"/>
                      </a:cubicBezTo>
                      <a:cubicBezTo>
                        <a:pt x="22" y="86"/>
                        <a:pt x="22" y="86"/>
                        <a:pt x="22" y="86"/>
                      </a:cubicBezTo>
                      <a:cubicBezTo>
                        <a:pt x="22" y="86"/>
                        <a:pt x="22" y="86"/>
                        <a:pt x="22" y="86"/>
                      </a:cubicBezTo>
                      <a:cubicBezTo>
                        <a:pt x="22" y="86"/>
                        <a:pt x="22" y="86"/>
                        <a:pt x="22" y="86"/>
                      </a:cubicBezTo>
                      <a:cubicBezTo>
                        <a:pt x="22" y="86"/>
                        <a:pt x="22" y="87"/>
                        <a:pt x="23" y="87"/>
                      </a:cubicBezTo>
                      <a:cubicBezTo>
                        <a:pt x="23" y="87"/>
                        <a:pt x="23" y="87"/>
                        <a:pt x="23" y="87"/>
                      </a:cubicBezTo>
                      <a:cubicBezTo>
                        <a:pt x="23" y="87"/>
                        <a:pt x="23" y="87"/>
                        <a:pt x="23" y="87"/>
                      </a:cubicBezTo>
                      <a:cubicBezTo>
                        <a:pt x="23" y="87"/>
                        <a:pt x="23" y="87"/>
                        <a:pt x="23" y="87"/>
                      </a:cubicBezTo>
                      <a:cubicBezTo>
                        <a:pt x="23" y="87"/>
                        <a:pt x="23" y="87"/>
                        <a:pt x="24" y="87"/>
                      </a:cubicBezTo>
                      <a:cubicBezTo>
                        <a:pt x="24" y="86"/>
                        <a:pt x="24" y="86"/>
                        <a:pt x="24" y="86"/>
                      </a:cubicBezTo>
                      <a:cubicBezTo>
                        <a:pt x="24" y="86"/>
                        <a:pt x="24" y="86"/>
                        <a:pt x="24" y="86"/>
                      </a:cubicBezTo>
                      <a:cubicBezTo>
                        <a:pt x="24" y="86"/>
                        <a:pt x="24" y="86"/>
                        <a:pt x="24" y="86"/>
                      </a:cubicBezTo>
                      <a:cubicBezTo>
                        <a:pt x="25" y="86"/>
                        <a:pt x="25" y="86"/>
                        <a:pt x="25" y="86"/>
                      </a:cubicBezTo>
                      <a:cubicBezTo>
                        <a:pt x="25" y="86"/>
                        <a:pt x="25" y="86"/>
                        <a:pt x="25" y="86"/>
                      </a:cubicBezTo>
                      <a:cubicBezTo>
                        <a:pt x="25" y="86"/>
                        <a:pt x="25" y="86"/>
                        <a:pt x="25" y="86"/>
                      </a:cubicBezTo>
                      <a:cubicBezTo>
                        <a:pt x="25" y="86"/>
                        <a:pt x="25" y="86"/>
                        <a:pt x="25" y="86"/>
                      </a:cubicBezTo>
                      <a:cubicBezTo>
                        <a:pt x="25" y="86"/>
                        <a:pt x="26" y="86"/>
                        <a:pt x="26" y="86"/>
                      </a:cubicBezTo>
                      <a:cubicBezTo>
                        <a:pt x="26" y="86"/>
                        <a:pt x="26" y="86"/>
                        <a:pt x="26" y="86"/>
                      </a:cubicBezTo>
                      <a:cubicBezTo>
                        <a:pt x="26" y="86"/>
                        <a:pt x="26" y="86"/>
                        <a:pt x="26" y="86"/>
                      </a:cubicBezTo>
                      <a:cubicBezTo>
                        <a:pt x="26" y="86"/>
                        <a:pt x="26" y="86"/>
                        <a:pt x="26" y="86"/>
                      </a:cubicBezTo>
                      <a:cubicBezTo>
                        <a:pt x="26" y="86"/>
                        <a:pt x="26" y="86"/>
                        <a:pt x="26" y="86"/>
                      </a:cubicBezTo>
                      <a:cubicBezTo>
                        <a:pt x="26" y="86"/>
                        <a:pt x="27" y="86"/>
                        <a:pt x="27" y="86"/>
                      </a:cubicBezTo>
                      <a:cubicBezTo>
                        <a:pt x="27" y="86"/>
                        <a:pt x="27" y="86"/>
                        <a:pt x="27" y="86"/>
                      </a:cubicBezTo>
                      <a:cubicBezTo>
                        <a:pt x="27" y="86"/>
                        <a:pt x="27" y="86"/>
                        <a:pt x="27" y="86"/>
                      </a:cubicBezTo>
                      <a:cubicBezTo>
                        <a:pt x="27" y="86"/>
                        <a:pt x="27" y="86"/>
                        <a:pt x="27" y="86"/>
                      </a:cubicBezTo>
                      <a:cubicBezTo>
                        <a:pt x="27" y="86"/>
                        <a:pt x="27" y="86"/>
                        <a:pt x="28" y="86"/>
                      </a:cubicBezTo>
                      <a:cubicBezTo>
                        <a:pt x="28" y="86"/>
                        <a:pt x="28" y="86"/>
                        <a:pt x="28" y="86"/>
                      </a:cubicBezTo>
                      <a:cubicBezTo>
                        <a:pt x="28" y="86"/>
                        <a:pt x="28" y="86"/>
                        <a:pt x="28" y="86"/>
                      </a:cubicBezTo>
                      <a:cubicBezTo>
                        <a:pt x="28" y="86"/>
                        <a:pt x="28" y="86"/>
                        <a:pt x="28" y="86"/>
                      </a:cubicBezTo>
                      <a:cubicBezTo>
                        <a:pt x="28" y="86"/>
                        <a:pt x="28" y="86"/>
                        <a:pt x="28" y="86"/>
                      </a:cubicBezTo>
                      <a:cubicBezTo>
                        <a:pt x="28" y="86"/>
                        <a:pt x="28" y="86"/>
                        <a:pt x="28" y="86"/>
                      </a:cubicBezTo>
                      <a:cubicBezTo>
                        <a:pt x="28" y="86"/>
                        <a:pt x="28" y="86"/>
                        <a:pt x="29" y="85"/>
                      </a:cubicBezTo>
                      <a:cubicBezTo>
                        <a:pt x="29" y="85"/>
                        <a:pt x="29" y="85"/>
                        <a:pt x="29" y="85"/>
                      </a:cubicBezTo>
                      <a:cubicBezTo>
                        <a:pt x="29" y="85"/>
                        <a:pt x="29" y="85"/>
                        <a:pt x="30" y="84"/>
                      </a:cubicBezTo>
                      <a:cubicBezTo>
                        <a:pt x="30" y="84"/>
                        <a:pt x="30" y="84"/>
                        <a:pt x="30" y="84"/>
                      </a:cubicBezTo>
                      <a:cubicBezTo>
                        <a:pt x="30" y="84"/>
                        <a:pt x="30" y="84"/>
                        <a:pt x="30" y="84"/>
                      </a:cubicBezTo>
                      <a:cubicBezTo>
                        <a:pt x="30" y="84"/>
                        <a:pt x="30" y="84"/>
                        <a:pt x="30" y="84"/>
                      </a:cubicBezTo>
                      <a:cubicBezTo>
                        <a:pt x="30" y="84"/>
                        <a:pt x="30" y="84"/>
                        <a:pt x="30" y="84"/>
                      </a:cubicBezTo>
                      <a:cubicBezTo>
                        <a:pt x="30" y="84"/>
                        <a:pt x="30" y="84"/>
                        <a:pt x="30" y="84"/>
                      </a:cubicBezTo>
                      <a:cubicBezTo>
                        <a:pt x="30" y="84"/>
                        <a:pt x="30" y="84"/>
                        <a:pt x="30" y="84"/>
                      </a:cubicBezTo>
                      <a:cubicBezTo>
                        <a:pt x="30" y="84"/>
                        <a:pt x="30" y="84"/>
                        <a:pt x="30" y="84"/>
                      </a:cubicBezTo>
                      <a:cubicBezTo>
                        <a:pt x="30" y="84"/>
                        <a:pt x="30" y="84"/>
                        <a:pt x="30" y="84"/>
                      </a:cubicBezTo>
                      <a:cubicBezTo>
                        <a:pt x="31" y="84"/>
                        <a:pt x="31" y="84"/>
                        <a:pt x="31" y="84"/>
                      </a:cubicBezTo>
                      <a:cubicBezTo>
                        <a:pt x="31" y="83"/>
                        <a:pt x="31" y="83"/>
                        <a:pt x="31" y="83"/>
                      </a:cubicBezTo>
                      <a:cubicBezTo>
                        <a:pt x="31" y="83"/>
                        <a:pt x="31" y="83"/>
                        <a:pt x="31" y="83"/>
                      </a:cubicBezTo>
                      <a:cubicBezTo>
                        <a:pt x="31" y="83"/>
                        <a:pt x="31" y="83"/>
                        <a:pt x="31" y="83"/>
                      </a:cubicBezTo>
                      <a:cubicBezTo>
                        <a:pt x="31" y="83"/>
                        <a:pt x="31" y="83"/>
                        <a:pt x="31" y="83"/>
                      </a:cubicBezTo>
                      <a:cubicBezTo>
                        <a:pt x="31" y="83"/>
                        <a:pt x="31" y="83"/>
                        <a:pt x="31" y="83"/>
                      </a:cubicBezTo>
                      <a:cubicBezTo>
                        <a:pt x="31" y="83"/>
                        <a:pt x="32" y="82"/>
                        <a:pt x="32" y="82"/>
                      </a:cubicBezTo>
                      <a:cubicBezTo>
                        <a:pt x="32" y="82"/>
                        <a:pt x="32" y="82"/>
                        <a:pt x="32" y="82"/>
                      </a:cubicBezTo>
                      <a:cubicBezTo>
                        <a:pt x="32" y="82"/>
                        <a:pt x="32" y="82"/>
                        <a:pt x="32" y="82"/>
                      </a:cubicBezTo>
                      <a:cubicBezTo>
                        <a:pt x="32" y="82"/>
                        <a:pt x="32" y="81"/>
                        <a:pt x="32" y="81"/>
                      </a:cubicBezTo>
                      <a:cubicBezTo>
                        <a:pt x="32" y="81"/>
                        <a:pt x="32" y="81"/>
                        <a:pt x="32" y="81"/>
                      </a:cubicBezTo>
                      <a:cubicBezTo>
                        <a:pt x="31" y="81"/>
                        <a:pt x="32" y="80"/>
                        <a:pt x="32" y="80"/>
                      </a:cubicBezTo>
                      <a:cubicBezTo>
                        <a:pt x="32" y="80"/>
                        <a:pt x="32" y="79"/>
                        <a:pt x="32" y="79"/>
                      </a:cubicBezTo>
                      <a:cubicBezTo>
                        <a:pt x="33" y="79"/>
                        <a:pt x="33" y="79"/>
                        <a:pt x="33" y="79"/>
                      </a:cubicBezTo>
                      <a:cubicBezTo>
                        <a:pt x="33" y="79"/>
                        <a:pt x="33" y="79"/>
                        <a:pt x="33" y="79"/>
                      </a:cubicBezTo>
                      <a:cubicBezTo>
                        <a:pt x="33" y="79"/>
                        <a:pt x="33" y="78"/>
                        <a:pt x="33" y="78"/>
                      </a:cubicBezTo>
                      <a:cubicBezTo>
                        <a:pt x="33" y="78"/>
                        <a:pt x="33" y="78"/>
                        <a:pt x="34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5" y="77"/>
                        <a:pt x="35" y="77"/>
                      </a:cubicBezTo>
                      <a:cubicBezTo>
                        <a:pt x="35" y="77"/>
                        <a:pt x="36" y="77"/>
                        <a:pt x="36" y="77"/>
                      </a:cubicBezTo>
                      <a:cubicBezTo>
                        <a:pt x="36" y="77"/>
                        <a:pt x="36" y="77"/>
                        <a:pt x="36" y="77"/>
                      </a:cubicBezTo>
                      <a:cubicBezTo>
                        <a:pt x="36" y="77"/>
                        <a:pt x="36" y="77"/>
                        <a:pt x="36" y="77"/>
                      </a:cubicBezTo>
                      <a:cubicBezTo>
                        <a:pt x="36" y="77"/>
                        <a:pt x="36" y="77"/>
                        <a:pt x="36" y="77"/>
                      </a:cubicBezTo>
                      <a:cubicBezTo>
                        <a:pt x="36" y="77"/>
                        <a:pt x="36" y="77"/>
                        <a:pt x="36" y="77"/>
                      </a:cubicBezTo>
                      <a:cubicBezTo>
                        <a:pt x="36" y="77"/>
                        <a:pt x="37" y="77"/>
                        <a:pt x="37" y="76"/>
                      </a:cubicBezTo>
                      <a:cubicBezTo>
                        <a:pt x="37" y="76"/>
                        <a:pt x="37" y="76"/>
                        <a:pt x="37" y="76"/>
                      </a:cubicBezTo>
                      <a:cubicBezTo>
                        <a:pt x="37" y="76"/>
                        <a:pt x="37" y="76"/>
                        <a:pt x="37" y="76"/>
                      </a:cubicBezTo>
                      <a:cubicBezTo>
                        <a:pt x="37" y="76"/>
                        <a:pt x="37" y="76"/>
                        <a:pt x="37" y="76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7" y="75"/>
                        <a:pt x="38" y="75"/>
                        <a:pt x="38" y="75"/>
                      </a:cubicBezTo>
                      <a:cubicBezTo>
                        <a:pt x="38" y="75"/>
                        <a:pt x="38" y="74"/>
                        <a:pt x="38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8" y="74"/>
                        <a:pt x="39" y="73"/>
                        <a:pt x="39" y="73"/>
                      </a:cubicBezTo>
                      <a:cubicBezTo>
                        <a:pt x="39" y="73"/>
                        <a:pt x="39" y="73"/>
                        <a:pt x="39" y="73"/>
                      </a:cubicBezTo>
                      <a:cubicBezTo>
                        <a:pt x="39" y="73"/>
                        <a:pt x="39" y="73"/>
                        <a:pt x="39" y="73"/>
                      </a:cubicBezTo>
                      <a:cubicBezTo>
                        <a:pt x="39" y="73"/>
                        <a:pt x="39" y="73"/>
                        <a:pt x="40" y="73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0" y="73"/>
                        <a:pt x="40" y="74"/>
                        <a:pt x="40" y="74"/>
                      </a:cubicBezTo>
                      <a:cubicBezTo>
                        <a:pt x="40" y="74"/>
                        <a:pt x="40" y="74"/>
                        <a:pt x="40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3" y="74"/>
                        <a:pt x="43" y="73"/>
                        <a:pt x="43" y="73"/>
                      </a:cubicBezTo>
                      <a:cubicBezTo>
                        <a:pt x="43" y="73"/>
                        <a:pt x="43" y="73"/>
                        <a:pt x="43" y="73"/>
                      </a:cubicBezTo>
                      <a:cubicBezTo>
                        <a:pt x="43" y="73"/>
                        <a:pt x="43" y="73"/>
                        <a:pt x="43" y="73"/>
                      </a:cubicBezTo>
                      <a:cubicBezTo>
                        <a:pt x="43" y="73"/>
                        <a:pt x="43" y="73"/>
                        <a:pt x="43" y="73"/>
                      </a:cubicBezTo>
                      <a:cubicBezTo>
                        <a:pt x="43" y="73"/>
                        <a:pt x="43" y="73"/>
                        <a:pt x="43" y="73"/>
                      </a:cubicBezTo>
                      <a:cubicBezTo>
                        <a:pt x="43" y="73"/>
                        <a:pt x="43" y="73"/>
                        <a:pt x="43" y="73"/>
                      </a:cubicBezTo>
                      <a:cubicBezTo>
                        <a:pt x="43" y="73"/>
                        <a:pt x="43" y="73"/>
                        <a:pt x="43" y="73"/>
                      </a:cubicBezTo>
                      <a:cubicBezTo>
                        <a:pt x="43" y="73"/>
                        <a:pt x="43" y="73"/>
                        <a:pt x="43" y="73"/>
                      </a:cubicBezTo>
                      <a:cubicBezTo>
                        <a:pt x="43" y="73"/>
                        <a:pt x="43" y="73"/>
                        <a:pt x="43" y="73"/>
                      </a:cubicBezTo>
                      <a:cubicBezTo>
                        <a:pt x="43" y="73"/>
                        <a:pt x="43" y="73"/>
                        <a:pt x="43" y="73"/>
                      </a:cubicBezTo>
                      <a:cubicBezTo>
                        <a:pt x="43" y="73"/>
                        <a:pt x="43" y="73"/>
                        <a:pt x="43" y="73"/>
                      </a:cubicBezTo>
                      <a:cubicBezTo>
                        <a:pt x="43" y="73"/>
                        <a:pt x="43" y="73"/>
                        <a:pt x="43" y="73"/>
                      </a:cubicBezTo>
                      <a:cubicBezTo>
                        <a:pt x="43" y="73"/>
                        <a:pt x="43" y="73"/>
                        <a:pt x="43" y="73"/>
                      </a:cubicBezTo>
                      <a:cubicBezTo>
                        <a:pt x="43" y="73"/>
                        <a:pt x="43" y="73"/>
                        <a:pt x="43" y="73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4" y="73"/>
                        <a:pt x="44" y="73"/>
                        <a:pt x="45" y="72"/>
                      </a:cubicBezTo>
                      <a:cubicBezTo>
                        <a:pt x="45" y="72"/>
                        <a:pt x="45" y="72"/>
                        <a:pt x="45" y="72"/>
                      </a:cubicBezTo>
                      <a:cubicBezTo>
                        <a:pt x="45" y="72"/>
                        <a:pt x="45" y="72"/>
                        <a:pt x="45" y="72"/>
                      </a:cubicBezTo>
                      <a:cubicBezTo>
                        <a:pt x="45" y="72"/>
                        <a:pt x="45" y="72"/>
                        <a:pt x="45" y="72"/>
                      </a:cubicBezTo>
                      <a:cubicBezTo>
                        <a:pt x="45" y="72"/>
                        <a:pt x="45" y="72"/>
                        <a:pt x="45" y="72"/>
                      </a:cubicBezTo>
                      <a:cubicBezTo>
                        <a:pt x="45" y="72"/>
                        <a:pt x="45" y="72"/>
                        <a:pt x="45" y="72"/>
                      </a:cubicBezTo>
                      <a:cubicBezTo>
                        <a:pt x="45" y="72"/>
                        <a:pt x="45" y="72"/>
                        <a:pt x="45" y="72"/>
                      </a:cubicBezTo>
                      <a:cubicBezTo>
                        <a:pt x="46" y="72"/>
                        <a:pt x="46" y="72"/>
                        <a:pt x="46" y="72"/>
                      </a:cubicBezTo>
                      <a:cubicBezTo>
                        <a:pt x="46" y="72"/>
                        <a:pt x="46" y="73"/>
                        <a:pt x="46" y="73"/>
                      </a:cubicBezTo>
                      <a:cubicBezTo>
                        <a:pt x="46" y="73"/>
                        <a:pt x="47" y="73"/>
                        <a:pt x="47" y="73"/>
                      </a:cubicBezTo>
                      <a:cubicBezTo>
                        <a:pt x="47" y="73"/>
                        <a:pt x="47" y="73"/>
                        <a:pt x="47" y="73"/>
                      </a:cubicBezTo>
                      <a:cubicBezTo>
                        <a:pt x="47" y="73"/>
                        <a:pt x="47" y="73"/>
                        <a:pt x="47" y="73"/>
                      </a:cubicBezTo>
                      <a:cubicBezTo>
                        <a:pt x="47" y="73"/>
                        <a:pt x="47" y="73"/>
                        <a:pt x="47" y="73"/>
                      </a:cubicBezTo>
                      <a:cubicBezTo>
                        <a:pt x="47" y="74"/>
                        <a:pt x="47" y="74"/>
                        <a:pt x="47" y="74"/>
                      </a:cubicBezTo>
                      <a:cubicBezTo>
                        <a:pt x="47" y="74"/>
                        <a:pt x="47" y="74"/>
                        <a:pt x="47" y="74"/>
                      </a:cubicBezTo>
                      <a:cubicBezTo>
                        <a:pt x="47" y="74"/>
                        <a:pt x="47" y="74"/>
                        <a:pt x="47" y="74"/>
                      </a:cubicBezTo>
                      <a:cubicBezTo>
                        <a:pt x="47" y="74"/>
                        <a:pt x="47" y="74"/>
                        <a:pt x="47" y="74"/>
                      </a:cubicBezTo>
                      <a:cubicBezTo>
                        <a:pt x="47" y="74"/>
                        <a:pt x="47" y="74"/>
                        <a:pt x="47" y="75"/>
                      </a:cubicBezTo>
                      <a:cubicBezTo>
                        <a:pt x="47" y="75"/>
                        <a:pt x="47" y="75"/>
                        <a:pt x="47" y="75"/>
                      </a:cubicBezTo>
                      <a:cubicBezTo>
                        <a:pt x="47" y="75"/>
                        <a:pt x="47" y="75"/>
                        <a:pt x="47" y="75"/>
                      </a:cubicBezTo>
                      <a:cubicBezTo>
                        <a:pt x="47" y="75"/>
                        <a:pt x="47" y="75"/>
                        <a:pt x="47" y="75"/>
                      </a:cubicBezTo>
                      <a:cubicBezTo>
                        <a:pt x="47" y="75"/>
                        <a:pt x="47" y="75"/>
                        <a:pt x="47" y="75"/>
                      </a:cubicBezTo>
                      <a:cubicBezTo>
                        <a:pt x="47" y="75"/>
                        <a:pt x="47" y="75"/>
                        <a:pt x="47" y="75"/>
                      </a:cubicBezTo>
                      <a:cubicBezTo>
                        <a:pt x="47" y="75"/>
                        <a:pt x="47" y="75"/>
                        <a:pt x="47" y="75"/>
                      </a:cubicBezTo>
                      <a:cubicBezTo>
                        <a:pt x="47" y="75"/>
                        <a:pt x="47" y="75"/>
                        <a:pt x="47" y="75"/>
                      </a:cubicBezTo>
                      <a:cubicBezTo>
                        <a:pt x="47" y="75"/>
                        <a:pt x="47" y="76"/>
                        <a:pt x="47" y="76"/>
                      </a:cubicBezTo>
                      <a:cubicBezTo>
                        <a:pt x="47" y="76"/>
                        <a:pt x="48" y="76"/>
                        <a:pt x="48" y="76"/>
                      </a:cubicBezTo>
                      <a:cubicBezTo>
                        <a:pt x="48" y="76"/>
                        <a:pt x="48" y="76"/>
                        <a:pt x="48" y="76"/>
                      </a:cubicBezTo>
                      <a:cubicBezTo>
                        <a:pt x="48" y="76"/>
                        <a:pt x="48" y="76"/>
                        <a:pt x="48" y="76"/>
                      </a:cubicBezTo>
                      <a:cubicBezTo>
                        <a:pt x="48" y="76"/>
                        <a:pt x="48" y="76"/>
                        <a:pt x="48" y="76"/>
                      </a:cubicBezTo>
                      <a:cubicBezTo>
                        <a:pt x="48" y="76"/>
                        <a:pt x="48" y="76"/>
                        <a:pt x="48" y="76"/>
                      </a:cubicBezTo>
                      <a:cubicBezTo>
                        <a:pt x="48" y="76"/>
                        <a:pt x="48" y="76"/>
                        <a:pt x="48" y="76"/>
                      </a:cubicBezTo>
                      <a:cubicBezTo>
                        <a:pt x="49" y="76"/>
                        <a:pt x="49" y="77"/>
                        <a:pt x="49" y="77"/>
                      </a:cubicBezTo>
                      <a:cubicBezTo>
                        <a:pt x="49" y="77"/>
                        <a:pt x="49" y="77"/>
                        <a:pt x="49" y="77"/>
                      </a:cubicBezTo>
                      <a:cubicBezTo>
                        <a:pt x="49" y="77"/>
                        <a:pt x="49" y="77"/>
                        <a:pt x="49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1" y="78"/>
                        <a:pt x="51" y="79"/>
                        <a:pt x="51" y="79"/>
                      </a:cubicBezTo>
                      <a:cubicBezTo>
                        <a:pt x="51" y="79"/>
                        <a:pt x="51" y="79"/>
                        <a:pt x="51" y="79"/>
                      </a:cubicBezTo>
                      <a:cubicBezTo>
                        <a:pt x="51" y="79"/>
                        <a:pt x="51" y="79"/>
                        <a:pt x="51" y="79"/>
                      </a:cubicBezTo>
                      <a:cubicBezTo>
                        <a:pt x="51" y="79"/>
                        <a:pt x="51" y="79"/>
                        <a:pt x="51" y="79"/>
                      </a:cubicBezTo>
                      <a:cubicBezTo>
                        <a:pt x="51" y="79"/>
                        <a:pt x="51" y="79"/>
                        <a:pt x="51" y="79"/>
                      </a:cubicBezTo>
                      <a:cubicBezTo>
                        <a:pt x="52" y="79"/>
                        <a:pt x="52" y="79"/>
                        <a:pt x="52" y="79"/>
                      </a:cubicBezTo>
                      <a:cubicBezTo>
                        <a:pt x="52" y="79"/>
                        <a:pt x="52" y="79"/>
                        <a:pt x="52" y="79"/>
                      </a:cubicBezTo>
                      <a:cubicBezTo>
                        <a:pt x="52" y="79"/>
                        <a:pt x="52" y="80"/>
                        <a:pt x="52" y="80"/>
                      </a:cubicBezTo>
                      <a:cubicBezTo>
                        <a:pt x="52" y="80"/>
                        <a:pt x="52" y="80"/>
                        <a:pt x="52" y="80"/>
                      </a:cubicBezTo>
                      <a:cubicBezTo>
                        <a:pt x="52" y="80"/>
                        <a:pt x="52" y="80"/>
                        <a:pt x="52" y="80"/>
                      </a:cubicBezTo>
                      <a:cubicBezTo>
                        <a:pt x="52" y="80"/>
                        <a:pt x="52" y="80"/>
                        <a:pt x="52" y="80"/>
                      </a:cubicBezTo>
                      <a:cubicBezTo>
                        <a:pt x="52" y="80"/>
                        <a:pt x="52" y="80"/>
                        <a:pt x="52" y="80"/>
                      </a:cubicBezTo>
                      <a:cubicBezTo>
                        <a:pt x="52" y="81"/>
                        <a:pt x="52" y="81"/>
                        <a:pt x="52" y="81"/>
                      </a:cubicBezTo>
                      <a:cubicBezTo>
                        <a:pt x="53" y="81"/>
                        <a:pt x="53" y="81"/>
                        <a:pt x="53" y="80"/>
                      </a:cubicBezTo>
                      <a:cubicBezTo>
                        <a:pt x="53" y="81"/>
                        <a:pt x="53" y="81"/>
                        <a:pt x="53" y="81"/>
                      </a:cubicBezTo>
                      <a:cubicBezTo>
                        <a:pt x="53" y="81"/>
                        <a:pt x="53" y="81"/>
                        <a:pt x="53" y="81"/>
                      </a:cubicBezTo>
                      <a:cubicBezTo>
                        <a:pt x="53" y="81"/>
                        <a:pt x="53" y="81"/>
                        <a:pt x="53" y="81"/>
                      </a:cubicBezTo>
                      <a:cubicBezTo>
                        <a:pt x="53" y="81"/>
                        <a:pt x="53" y="81"/>
                        <a:pt x="53" y="81"/>
                      </a:cubicBezTo>
                      <a:cubicBezTo>
                        <a:pt x="53" y="81"/>
                        <a:pt x="53" y="82"/>
                        <a:pt x="53" y="82"/>
                      </a:cubicBezTo>
                      <a:cubicBezTo>
                        <a:pt x="53" y="82"/>
                        <a:pt x="53" y="83"/>
                        <a:pt x="53" y="83"/>
                      </a:cubicBezTo>
                      <a:cubicBezTo>
                        <a:pt x="53" y="83"/>
                        <a:pt x="53" y="83"/>
                        <a:pt x="53" y="83"/>
                      </a:cubicBezTo>
                      <a:cubicBezTo>
                        <a:pt x="53" y="83"/>
                        <a:pt x="53" y="83"/>
                        <a:pt x="53" y="83"/>
                      </a:cubicBezTo>
                      <a:cubicBezTo>
                        <a:pt x="53" y="83"/>
                        <a:pt x="53" y="83"/>
                        <a:pt x="53" y="83"/>
                      </a:cubicBezTo>
                      <a:cubicBezTo>
                        <a:pt x="53" y="83"/>
                        <a:pt x="52" y="84"/>
                        <a:pt x="52" y="84"/>
                      </a:cubicBezTo>
                      <a:cubicBezTo>
                        <a:pt x="52" y="84"/>
                        <a:pt x="52" y="84"/>
                        <a:pt x="52" y="83"/>
                      </a:cubicBezTo>
                      <a:cubicBezTo>
                        <a:pt x="52" y="83"/>
                        <a:pt x="52" y="83"/>
                        <a:pt x="52" y="83"/>
                      </a:cubicBezTo>
                      <a:cubicBezTo>
                        <a:pt x="52" y="83"/>
                        <a:pt x="52" y="84"/>
                        <a:pt x="52" y="84"/>
                      </a:cubicBezTo>
                      <a:cubicBezTo>
                        <a:pt x="52" y="84"/>
                        <a:pt x="52" y="84"/>
                        <a:pt x="52" y="84"/>
                      </a:cubicBezTo>
                      <a:cubicBezTo>
                        <a:pt x="52" y="84"/>
                        <a:pt x="52" y="84"/>
                        <a:pt x="51" y="84"/>
                      </a:cubicBezTo>
                      <a:cubicBezTo>
                        <a:pt x="51" y="84"/>
                        <a:pt x="51" y="84"/>
                        <a:pt x="51" y="84"/>
                      </a:cubicBezTo>
                      <a:cubicBezTo>
                        <a:pt x="51" y="84"/>
                        <a:pt x="51" y="84"/>
                        <a:pt x="51" y="84"/>
                      </a:cubicBezTo>
                      <a:cubicBezTo>
                        <a:pt x="51" y="84"/>
                        <a:pt x="51" y="84"/>
                        <a:pt x="51" y="84"/>
                      </a:cubicBezTo>
                      <a:cubicBezTo>
                        <a:pt x="51" y="84"/>
                        <a:pt x="51" y="84"/>
                        <a:pt x="51" y="84"/>
                      </a:cubicBezTo>
                      <a:cubicBezTo>
                        <a:pt x="51" y="84"/>
                        <a:pt x="51" y="84"/>
                        <a:pt x="51" y="84"/>
                      </a:cubicBezTo>
                      <a:cubicBezTo>
                        <a:pt x="51" y="84"/>
                        <a:pt x="51" y="84"/>
                        <a:pt x="51" y="84"/>
                      </a:cubicBezTo>
                      <a:cubicBezTo>
                        <a:pt x="51" y="84"/>
                        <a:pt x="51" y="84"/>
                        <a:pt x="51" y="84"/>
                      </a:cubicBezTo>
                      <a:cubicBezTo>
                        <a:pt x="51" y="84"/>
                        <a:pt x="51" y="84"/>
                        <a:pt x="51" y="84"/>
                      </a:cubicBezTo>
                      <a:cubicBezTo>
                        <a:pt x="51" y="84"/>
                        <a:pt x="51" y="84"/>
                        <a:pt x="51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49" y="84"/>
                        <a:pt x="49" y="84"/>
                      </a:cubicBezTo>
                      <a:cubicBezTo>
                        <a:pt x="49" y="84"/>
                        <a:pt x="49" y="84"/>
                        <a:pt x="49" y="84"/>
                      </a:cubicBezTo>
                      <a:cubicBezTo>
                        <a:pt x="49" y="84"/>
                        <a:pt x="49" y="84"/>
                        <a:pt x="49" y="84"/>
                      </a:cubicBezTo>
                      <a:cubicBezTo>
                        <a:pt x="49" y="84"/>
                        <a:pt x="49" y="84"/>
                        <a:pt x="49" y="84"/>
                      </a:cubicBezTo>
                      <a:cubicBezTo>
                        <a:pt x="49" y="84"/>
                        <a:pt x="49" y="84"/>
                        <a:pt x="49" y="84"/>
                      </a:cubicBezTo>
                      <a:cubicBezTo>
                        <a:pt x="49" y="84"/>
                        <a:pt x="49" y="84"/>
                        <a:pt x="49" y="83"/>
                      </a:cubicBezTo>
                      <a:cubicBezTo>
                        <a:pt x="49" y="83"/>
                        <a:pt x="49" y="83"/>
                        <a:pt x="49" y="83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8" y="84"/>
                        <a:pt x="48" y="84"/>
                        <a:pt x="48" y="85"/>
                      </a:cubicBezTo>
                      <a:cubicBezTo>
                        <a:pt x="48" y="85"/>
                        <a:pt x="48" y="85"/>
                        <a:pt x="48" y="85"/>
                      </a:cubicBezTo>
                      <a:cubicBezTo>
                        <a:pt x="48" y="85"/>
                        <a:pt x="48" y="85"/>
                        <a:pt x="48" y="85"/>
                      </a:cubicBezTo>
                      <a:cubicBezTo>
                        <a:pt x="48" y="85"/>
                        <a:pt x="48" y="85"/>
                        <a:pt x="48" y="85"/>
                      </a:cubicBezTo>
                      <a:cubicBezTo>
                        <a:pt x="48" y="85"/>
                        <a:pt x="48" y="85"/>
                        <a:pt x="48" y="85"/>
                      </a:cubicBez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9" y="85"/>
                        <a:pt x="49" y="85"/>
                        <a:pt x="49" y="86"/>
                      </a:cubicBezTo>
                      <a:cubicBezTo>
                        <a:pt x="49" y="86"/>
                        <a:pt x="49" y="86"/>
                        <a:pt x="49" y="86"/>
                      </a:cubicBezTo>
                      <a:cubicBezTo>
                        <a:pt x="49" y="86"/>
                        <a:pt x="49" y="86"/>
                        <a:pt x="49" y="86"/>
                      </a:cubicBezTo>
                      <a:cubicBezTo>
                        <a:pt x="49" y="86"/>
                        <a:pt x="49" y="86"/>
                        <a:pt x="49" y="86"/>
                      </a:cubicBezTo>
                      <a:cubicBezTo>
                        <a:pt x="50" y="86"/>
                        <a:pt x="50" y="86"/>
                        <a:pt x="50" y="86"/>
                      </a:cubicBezTo>
                      <a:cubicBezTo>
                        <a:pt x="50" y="86"/>
                        <a:pt x="50" y="86"/>
                        <a:pt x="50" y="86"/>
                      </a:cubicBezTo>
                      <a:cubicBezTo>
                        <a:pt x="50" y="86"/>
                        <a:pt x="50" y="86"/>
                        <a:pt x="50" y="86"/>
                      </a:cubicBezTo>
                      <a:cubicBezTo>
                        <a:pt x="50" y="86"/>
                        <a:pt x="50" y="86"/>
                        <a:pt x="50" y="86"/>
                      </a:cubicBezTo>
                      <a:cubicBezTo>
                        <a:pt x="50" y="86"/>
                        <a:pt x="50" y="86"/>
                        <a:pt x="50" y="86"/>
                      </a:cubicBezTo>
                      <a:cubicBezTo>
                        <a:pt x="50" y="86"/>
                        <a:pt x="50" y="86"/>
                        <a:pt x="51" y="86"/>
                      </a:cubicBezTo>
                      <a:cubicBezTo>
                        <a:pt x="51" y="86"/>
                        <a:pt x="51" y="86"/>
                        <a:pt x="51" y="86"/>
                      </a:cubicBezTo>
                      <a:cubicBezTo>
                        <a:pt x="51" y="87"/>
                        <a:pt x="51" y="87"/>
                        <a:pt x="51" y="87"/>
                      </a:cubicBezTo>
                      <a:cubicBezTo>
                        <a:pt x="51" y="87"/>
                        <a:pt x="51" y="87"/>
                        <a:pt x="51" y="87"/>
                      </a:cubicBezTo>
                      <a:cubicBezTo>
                        <a:pt x="51" y="87"/>
                        <a:pt x="51" y="87"/>
                        <a:pt x="51" y="87"/>
                      </a:cubicBezTo>
                      <a:cubicBezTo>
                        <a:pt x="51" y="87"/>
                        <a:pt x="51" y="87"/>
                        <a:pt x="51" y="87"/>
                      </a:cubicBezTo>
                      <a:cubicBezTo>
                        <a:pt x="51" y="87"/>
                        <a:pt x="51" y="87"/>
                        <a:pt x="51" y="87"/>
                      </a:cubicBezTo>
                      <a:cubicBezTo>
                        <a:pt x="51" y="87"/>
                        <a:pt x="51" y="87"/>
                        <a:pt x="51" y="87"/>
                      </a:cubicBezTo>
                      <a:cubicBezTo>
                        <a:pt x="51" y="87"/>
                        <a:pt x="51" y="87"/>
                        <a:pt x="51" y="87"/>
                      </a:cubicBezTo>
                      <a:cubicBezTo>
                        <a:pt x="52" y="87"/>
                        <a:pt x="52" y="87"/>
                        <a:pt x="52" y="87"/>
                      </a:cubicBezTo>
                      <a:cubicBezTo>
                        <a:pt x="52" y="87"/>
                        <a:pt x="52" y="87"/>
                        <a:pt x="52" y="87"/>
                      </a:cubicBezTo>
                      <a:cubicBezTo>
                        <a:pt x="52" y="87"/>
                        <a:pt x="52" y="87"/>
                        <a:pt x="52" y="87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5"/>
                        <a:pt x="52" y="85"/>
                        <a:pt x="52" y="85"/>
                      </a:cubicBezTo>
                      <a:cubicBezTo>
                        <a:pt x="52" y="85"/>
                        <a:pt x="52" y="85"/>
                        <a:pt x="52" y="85"/>
                      </a:cubicBezTo>
                      <a:cubicBezTo>
                        <a:pt x="52" y="85"/>
                        <a:pt x="52" y="85"/>
                        <a:pt x="52" y="85"/>
                      </a:cubicBezTo>
                      <a:cubicBezTo>
                        <a:pt x="52" y="85"/>
                        <a:pt x="52" y="84"/>
                        <a:pt x="52" y="84"/>
                      </a:cubicBezTo>
                      <a:cubicBezTo>
                        <a:pt x="52" y="84"/>
                        <a:pt x="52" y="84"/>
                        <a:pt x="52" y="84"/>
                      </a:cubicBezTo>
                      <a:cubicBezTo>
                        <a:pt x="52" y="84"/>
                        <a:pt x="52" y="84"/>
                        <a:pt x="52" y="84"/>
                      </a:cubicBezTo>
                      <a:cubicBezTo>
                        <a:pt x="52" y="84"/>
                        <a:pt x="53" y="84"/>
                        <a:pt x="53" y="84"/>
                      </a:cubicBezTo>
                      <a:cubicBezTo>
                        <a:pt x="53" y="84"/>
                        <a:pt x="53" y="84"/>
                        <a:pt x="53" y="84"/>
                      </a:cubicBezTo>
                      <a:cubicBezTo>
                        <a:pt x="53" y="84"/>
                        <a:pt x="54" y="84"/>
                        <a:pt x="54" y="83"/>
                      </a:cubicBezTo>
                      <a:cubicBezTo>
                        <a:pt x="54" y="83"/>
                        <a:pt x="54" y="83"/>
                        <a:pt x="54" y="83"/>
                      </a:cubicBezTo>
                      <a:cubicBezTo>
                        <a:pt x="54" y="83"/>
                        <a:pt x="54" y="83"/>
                        <a:pt x="55" y="82"/>
                      </a:cubicBezTo>
                      <a:cubicBezTo>
                        <a:pt x="55" y="82"/>
                        <a:pt x="55" y="82"/>
                        <a:pt x="55" y="82"/>
                      </a:cubicBezTo>
                      <a:cubicBezTo>
                        <a:pt x="55" y="82"/>
                        <a:pt x="55" y="82"/>
                        <a:pt x="55" y="82"/>
                      </a:cubicBezTo>
                      <a:cubicBezTo>
                        <a:pt x="55" y="82"/>
                        <a:pt x="55" y="82"/>
                        <a:pt x="55" y="82"/>
                      </a:cubicBezTo>
                      <a:cubicBezTo>
                        <a:pt x="55" y="82"/>
                        <a:pt x="55" y="82"/>
                        <a:pt x="55" y="82"/>
                      </a:cubicBezTo>
                      <a:cubicBezTo>
                        <a:pt x="55" y="82"/>
                        <a:pt x="55" y="82"/>
                        <a:pt x="55" y="82"/>
                      </a:cubicBezTo>
                      <a:cubicBezTo>
                        <a:pt x="55" y="82"/>
                        <a:pt x="55" y="82"/>
                        <a:pt x="55" y="82"/>
                      </a:cubicBezTo>
                      <a:cubicBezTo>
                        <a:pt x="55" y="81"/>
                        <a:pt x="55" y="81"/>
                        <a:pt x="54" y="81"/>
                      </a:cubicBezTo>
                      <a:cubicBezTo>
                        <a:pt x="54" y="81"/>
                        <a:pt x="54" y="81"/>
                        <a:pt x="55" y="80"/>
                      </a:cubicBezTo>
                      <a:cubicBezTo>
                        <a:pt x="55" y="80"/>
                        <a:pt x="55" y="80"/>
                        <a:pt x="55" y="80"/>
                      </a:cubicBezTo>
                      <a:cubicBezTo>
                        <a:pt x="55" y="80"/>
                        <a:pt x="55" y="80"/>
                        <a:pt x="55" y="80"/>
                      </a:cubicBezTo>
                      <a:cubicBezTo>
                        <a:pt x="55" y="80"/>
                        <a:pt x="55" y="80"/>
                        <a:pt x="55" y="80"/>
                      </a:cubicBezTo>
                      <a:cubicBezTo>
                        <a:pt x="55" y="80"/>
                        <a:pt x="55" y="80"/>
                        <a:pt x="55" y="80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7" y="81"/>
                        <a:pt x="57" y="81"/>
                        <a:pt x="57" y="80"/>
                      </a:cubicBezTo>
                      <a:cubicBezTo>
                        <a:pt x="57" y="80"/>
                        <a:pt x="57" y="80"/>
                        <a:pt x="57" y="80"/>
                      </a:cubicBezTo>
                      <a:cubicBezTo>
                        <a:pt x="57" y="80"/>
                        <a:pt x="57" y="80"/>
                        <a:pt x="57" y="80"/>
                      </a:cubicBezTo>
                      <a:cubicBezTo>
                        <a:pt x="57" y="80"/>
                        <a:pt x="57" y="80"/>
                        <a:pt x="57" y="80"/>
                      </a:cubicBezTo>
                      <a:cubicBezTo>
                        <a:pt x="57" y="80"/>
                        <a:pt x="57" y="80"/>
                        <a:pt x="57" y="80"/>
                      </a:cubicBezTo>
                      <a:cubicBezTo>
                        <a:pt x="57" y="79"/>
                        <a:pt x="57" y="79"/>
                        <a:pt x="56" y="79"/>
                      </a:cubicBezTo>
                      <a:cubicBezTo>
                        <a:pt x="56" y="79"/>
                        <a:pt x="56" y="78"/>
                        <a:pt x="56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5" y="78"/>
                        <a:pt x="54" y="78"/>
                        <a:pt x="54" y="78"/>
                      </a:cubicBezTo>
                      <a:cubicBezTo>
                        <a:pt x="54" y="77"/>
                        <a:pt x="54" y="77"/>
                        <a:pt x="54" y="77"/>
                      </a:cubicBezTo>
                      <a:cubicBezTo>
                        <a:pt x="54" y="77"/>
                        <a:pt x="54" y="77"/>
                        <a:pt x="54" y="77"/>
                      </a:cubicBezTo>
                      <a:cubicBezTo>
                        <a:pt x="54" y="77"/>
                        <a:pt x="54" y="77"/>
                        <a:pt x="54" y="77"/>
                      </a:cubicBezTo>
                      <a:cubicBezTo>
                        <a:pt x="54" y="77"/>
                        <a:pt x="54" y="77"/>
                        <a:pt x="54" y="77"/>
                      </a:cubicBezTo>
                      <a:cubicBezTo>
                        <a:pt x="54" y="76"/>
                        <a:pt x="54" y="76"/>
                        <a:pt x="54" y="76"/>
                      </a:cubicBezTo>
                      <a:cubicBezTo>
                        <a:pt x="54" y="76"/>
                        <a:pt x="54" y="76"/>
                        <a:pt x="54" y="76"/>
                      </a:cubicBezTo>
                      <a:cubicBezTo>
                        <a:pt x="53" y="76"/>
                        <a:pt x="53" y="76"/>
                        <a:pt x="53" y="76"/>
                      </a:cubicBezTo>
                      <a:cubicBezTo>
                        <a:pt x="53" y="76"/>
                        <a:pt x="52" y="76"/>
                        <a:pt x="52" y="75"/>
                      </a:cubicBezTo>
                      <a:cubicBezTo>
                        <a:pt x="52" y="75"/>
                        <a:pt x="52" y="74"/>
                        <a:pt x="52" y="74"/>
                      </a:cubicBezTo>
                      <a:cubicBezTo>
                        <a:pt x="52" y="74"/>
                        <a:pt x="52" y="74"/>
                        <a:pt x="52" y="74"/>
                      </a:cubicBezTo>
                      <a:cubicBezTo>
                        <a:pt x="51" y="73"/>
                        <a:pt x="51" y="73"/>
                        <a:pt x="51" y="72"/>
                      </a:cubicBezTo>
                      <a:cubicBezTo>
                        <a:pt x="51" y="72"/>
                        <a:pt x="51" y="72"/>
                        <a:pt x="51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50" y="72"/>
                        <a:pt x="50" y="71"/>
                        <a:pt x="50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0" y="71"/>
                        <a:pt x="50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0" y="70"/>
                        <a:pt x="50" y="70"/>
                        <a:pt x="51" y="70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1" y="70"/>
                        <a:pt x="51" y="69"/>
                        <a:pt x="51" y="69"/>
                      </a:cubicBezTo>
                      <a:cubicBezTo>
                        <a:pt x="51" y="69"/>
                        <a:pt x="51" y="69"/>
                        <a:pt x="51" y="69"/>
                      </a:cubicBezTo>
                      <a:cubicBezTo>
                        <a:pt x="51" y="69"/>
                        <a:pt x="51" y="69"/>
                        <a:pt x="52" y="69"/>
                      </a:cubicBezTo>
                      <a:cubicBezTo>
                        <a:pt x="52" y="69"/>
                        <a:pt x="52" y="69"/>
                        <a:pt x="51" y="69"/>
                      </a:cubicBezTo>
                      <a:cubicBezTo>
                        <a:pt x="51" y="69"/>
                        <a:pt x="51" y="69"/>
                        <a:pt x="51" y="69"/>
                      </a:cubicBezTo>
                      <a:cubicBezTo>
                        <a:pt x="51" y="69"/>
                        <a:pt x="51" y="69"/>
                        <a:pt x="51" y="69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2" y="71"/>
                        <a:pt x="52" y="71"/>
                        <a:pt x="52" y="71"/>
                      </a:cubicBezTo>
                      <a:cubicBezTo>
                        <a:pt x="52" y="71"/>
                        <a:pt x="52" y="71"/>
                        <a:pt x="52" y="71"/>
                      </a:cubicBezTo>
                      <a:cubicBezTo>
                        <a:pt x="52" y="71"/>
                        <a:pt x="52" y="71"/>
                        <a:pt x="52" y="71"/>
                      </a:cubicBezTo>
                      <a:cubicBezTo>
                        <a:pt x="52" y="71"/>
                        <a:pt x="52" y="71"/>
                        <a:pt x="52" y="71"/>
                      </a:cubicBezTo>
                      <a:cubicBezTo>
                        <a:pt x="52" y="71"/>
                        <a:pt x="52" y="70"/>
                        <a:pt x="53" y="70"/>
                      </a:cubicBezTo>
                      <a:cubicBezTo>
                        <a:pt x="53" y="70"/>
                        <a:pt x="53" y="70"/>
                        <a:pt x="53" y="70"/>
                      </a:cubicBezTo>
                      <a:cubicBezTo>
                        <a:pt x="53" y="70"/>
                        <a:pt x="53" y="70"/>
                        <a:pt x="53" y="70"/>
                      </a:cubicBezTo>
                      <a:cubicBezTo>
                        <a:pt x="53" y="70"/>
                        <a:pt x="53" y="70"/>
                        <a:pt x="53" y="70"/>
                      </a:cubicBezTo>
                      <a:cubicBezTo>
                        <a:pt x="53" y="70"/>
                        <a:pt x="53" y="70"/>
                        <a:pt x="53" y="70"/>
                      </a:cubicBezTo>
                      <a:cubicBezTo>
                        <a:pt x="53" y="70"/>
                        <a:pt x="53" y="71"/>
                        <a:pt x="53" y="71"/>
                      </a:cubicBezTo>
                      <a:cubicBezTo>
                        <a:pt x="53" y="71"/>
                        <a:pt x="53" y="71"/>
                        <a:pt x="53" y="71"/>
                      </a:cubicBezTo>
                      <a:cubicBezTo>
                        <a:pt x="53" y="71"/>
                        <a:pt x="53" y="71"/>
                        <a:pt x="53" y="72"/>
                      </a:cubicBezTo>
                      <a:cubicBezTo>
                        <a:pt x="53" y="72"/>
                        <a:pt x="54" y="72"/>
                        <a:pt x="54" y="72"/>
                      </a:cubicBezTo>
                      <a:cubicBezTo>
                        <a:pt x="54" y="72"/>
                        <a:pt x="54" y="72"/>
                        <a:pt x="54" y="72"/>
                      </a:cubicBezTo>
                      <a:cubicBezTo>
                        <a:pt x="53" y="72"/>
                        <a:pt x="53" y="72"/>
                        <a:pt x="53" y="72"/>
                      </a:cubicBezTo>
                      <a:cubicBezTo>
                        <a:pt x="53" y="72"/>
                        <a:pt x="54" y="73"/>
                        <a:pt x="54" y="73"/>
                      </a:cubicBezTo>
                      <a:cubicBezTo>
                        <a:pt x="54" y="73"/>
                        <a:pt x="54" y="73"/>
                        <a:pt x="54" y="73"/>
                      </a:cubicBezTo>
                      <a:cubicBezTo>
                        <a:pt x="54" y="73"/>
                        <a:pt x="54" y="74"/>
                        <a:pt x="54" y="74"/>
                      </a:cubicBezTo>
                      <a:cubicBezTo>
                        <a:pt x="54" y="74"/>
                        <a:pt x="54" y="74"/>
                        <a:pt x="54" y="74"/>
                      </a:cubicBezTo>
                      <a:cubicBezTo>
                        <a:pt x="54" y="74"/>
                        <a:pt x="55" y="74"/>
                        <a:pt x="55" y="74"/>
                      </a:cubicBezTo>
                      <a:cubicBezTo>
                        <a:pt x="55" y="74"/>
                        <a:pt x="55" y="74"/>
                        <a:pt x="55" y="74"/>
                      </a:cubicBezTo>
                      <a:cubicBezTo>
                        <a:pt x="55" y="74"/>
                        <a:pt x="55" y="74"/>
                        <a:pt x="55" y="74"/>
                      </a:cubicBezTo>
                      <a:cubicBezTo>
                        <a:pt x="55" y="74"/>
                        <a:pt x="55" y="74"/>
                        <a:pt x="55" y="74"/>
                      </a:cubicBezTo>
                      <a:cubicBezTo>
                        <a:pt x="55" y="74"/>
                        <a:pt x="55" y="74"/>
                        <a:pt x="55" y="74"/>
                      </a:cubicBezTo>
                      <a:cubicBezTo>
                        <a:pt x="55" y="74"/>
                        <a:pt x="56" y="74"/>
                        <a:pt x="56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74"/>
                        <a:pt x="56" y="74"/>
                        <a:pt x="56" y="75"/>
                      </a:cubicBezTo>
                      <a:cubicBezTo>
                        <a:pt x="56" y="75"/>
                        <a:pt x="56" y="75"/>
                        <a:pt x="56" y="75"/>
                      </a:cubicBezTo>
                      <a:cubicBezTo>
                        <a:pt x="56" y="75"/>
                        <a:pt x="56" y="75"/>
                        <a:pt x="56" y="75"/>
                      </a:cubicBezTo>
                      <a:cubicBezTo>
                        <a:pt x="56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6"/>
                      </a:cubicBezTo>
                      <a:cubicBezTo>
                        <a:pt x="57" y="76"/>
                        <a:pt x="57" y="76"/>
                        <a:pt x="57" y="76"/>
                      </a:cubicBezTo>
                      <a:cubicBezTo>
                        <a:pt x="57" y="76"/>
                        <a:pt x="57" y="76"/>
                        <a:pt x="57" y="76"/>
                      </a:cubicBezTo>
                      <a:cubicBezTo>
                        <a:pt x="57" y="76"/>
                        <a:pt x="57" y="76"/>
                        <a:pt x="57" y="76"/>
                      </a:cubicBezTo>
                      <a:cubicBezTo>
                        <a:pt x="57" y="76"/>
                        <a:pt x="57" y="76"/>
                        <a:pt x="57" y="76"/>
                      </a:cubicBezTo>
                      <a:cubicBezTo>
                        <a:pt x="57" y="76"/>
                        <a:pt x="57" y="76"/>
                        <a:pt x="57" y="76"/>
                      </a:cubicBezTo>
                      <a:cubicBezTo>
                        <a:pt x="57" y="76"/>
                        <a:pt x="58" y="76"/>
                        <a:pt x="58" y="76"/>
                      </a:cubicBezTo>
                      <a:cubicBezTo>
                        <a:pt x="58" y="76"/>
                        <a:pt x="58" y="76"/>
                        <a:pt x="58" y="77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58" y="77"/>
                        <a:pt x="58" y="77"/>
                        <a:pt x="58" y="78"/>
                      </a:cubicBezTo>
                      <a:cubicBezTo>
                        <a:pt x="58" y="78"/>
                        <a:pt x="58" y="78"/>
                        <a:pt x="58" y="78"/>
                      </a:cubicBezTo>
                      <a:cubicBezTo>
                        <a:pt x="58" y="78"/>
                        <a:pt x="58" y="78"/>
                        <a:pt x="58" y="78"/>
                      </a:cubicBezTo>
                      <a:cubicBezTo>
                        <a:pt x="58" y="78"/>
                        <a:pt x="58" y="78"/>
                        <a:pt x="58" y="79"/>
                      </a:cubicBezTo>
                      <a:cubicBezTo>
                        <a:pt x="58" y="79"/>
                        <a:pt x="58" y="79"/>
                        <a:pt x="58" y="79"/>
                      </a:cubicBezTo>
                      <a:cubicBezTo>
                        <a:pt x="58" y="79"/>
                        <a:pt x="58" y="79"/>
                        <a:pt x="58" y="79"/>
                      </a:cubicBezTo>
                      <a:cubicBezTo>
                        <a:pt x="58" y="79"/>
                        <a:pt x="58" y="80"/>
                        <a:pt x="58" y="80"/>
                      </a:cubicBezTo>
                      <a:cubicBezTo>
                        <a:pt x="58" y="80"/>
                        <a:pt x="58" y="80"/>
                        <a:pt x="58" y="80"/>
                      </a:cubicBezTo>
                      <a:cubicBezTo>
                        <a:pt x="58" y="80"/>
                        <a:pt x="58" y="81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2"/>
                        <a:pt x="59" y="82"/>
                      </a:cubicBezTo>
                      <a:cubicBezTo>
                        <a:pt x="59" y="82"/>
                        <a:pt x="59" y="82"/>
                        <a:pt x="59" y="82"/>
                      </a:cubicBezTo>
                      <a:cubicBezTo>
                        <a:pt x="59" y="82"/>
                        <a:pt x="59" y="82"/>
                        <a:pt x="59" y="82"/>
                      </a:cubicBezTo>
                      <a:cubicBezTo>
                        <a:pt x="59" y="83"/>
                        <a:pt x="59" y="83"/>
                        <a:pt x="60" y="83"/>
                      </a:cubicBezTo>
                      <a:cubicBezTo>
                        <a:pt x="60" y="83"/>
                        <a:pt x="60" y="83"/>
                        <a:pt x="60" y="83"/>
                      </a:cubicBezTo>
                      <a:cubicBezTo>
                        <a:pt x="60" y="83"/>
                        <a:pt x="60" y="83"/>
                        <a:pt x="60" y="83"/>
                      </a:cubicBezTo>
                      <a:cubicBezTo>
                        <a:pt x="60" y="83"/>
                        <a:pt x="60" y="83"/>
                        <a:pt x="60" y="84"/>
                      </a:cubicBezTo>
                      <a:cubicBezTo>
                        <a:pt x="60" y="84"/>
                        <a:pt x="60" y="84"/>
                        <a:pt x="60" y="84"/>
                      </a:cubicBezTo>
                      <a:cubicBezTo>
                        <a:pt x="60" y="84"/>
                        <a:pt x="60" y="84"/>
                        <a:pt x="60" y="84"/>
                      </a:cubicBezTo>
                      <a:cubicBezTo>
                        <a:pt x="60" y="84"/>
                        <a:pt x="60" y="84"/>
                        <a:pt x="60" y="84"/>
                      </a:cubicBezTo>
                      <a:cubicBezTo>
                        <a:pt x="60" y="84"/>
                        <a:pt x="60" y="84"/>
                        <a:pt x="60" y="84"/>
                      </a:cubicBezTo>
                      <a:cubicBezTo>
                        <a:pt x="60" y="84"/>
                        <a:pt x="60" y="84"/>
                        <a:pt x="61" y="84"/>
                      </a:cubicBezTo>
                      <a:cubicBezTo>
                        <a:pt x="61" y="84"/>
                        <a:pt x="61" y="84"/>
                        <a:pt x="61" y="84"/>
                      </a:cubicBezTo>
                      <a:cubicBezTo>
                        <a:pt x="61" y="84"/>
                        <a:pt x="61" y="84"/>
                        <a:pt x="61" y="84"/>
                      </a:cubicBezTo>
                      <a:cubicBezTo>
                        <a:pt x="61" y="84"/>
                        <a:pt x="61" y="84"/>
                        <a:pt x="61" y="84"/>
                      </a:cubicBezTo>
                      <a:cubicBezTo>
                        <a:pt x="61" y="84"/>
                        <a:pt x="61" y="84"/>
                        <a:pt x="61" y="84"/>
                      </a:cubicBezTo>
                      <a:cubicBezTo>
                        <a:pt x="61" y="84"/>
                        <a:pt x="61" y="84"/>
                        <a:pt x="61" y="84"/>
                      </a:cubicBezTo>
                      <a:cubicBezTo>
                        <a:pt x="61" y="84"/>
                        <a:pt x="61" y="84"/>
                        <a:pt x="61" y="84"/>
                      </a:cubicBezTo>
                      <a:cubicBezTo>
                        <a:pt x="61" y="84"/>
                        <a:pt x="61" y="84"/>
                        <a:pt x="61" y="84"/>
                      </a:cubicBezTo>
                      <a:cubicBezTo>
                        <a:pt x="61" y="84"/>
                        <a:pt x="61" y="84"/>
                        <a:pt x="60" y="84"/>
                      </a:cubicBezTo>
                      <a:cubicBezTo>
                        <a:pt x="60" y="84"/>
                        <a:pt x="60" y="84"/>
                        <a:pt x="60" y="84"/>
                      </a:cubicBezTo>
                      <a:cubicBezTo>
                        <a:pt x="60" y="84"/>
                        <a:pt x="60" y="84"/>
                        <a:pt x="60" y="84"/>
                      </a:cubicBezTo>
                      <a:cubicBezTo>
                        <a:pt x="60" y="84"/>
                        <a:pt x="60" y="85"/>
                        <a:pt x="60" y="85"/>
                      </a:cubicBezTo>
                      <a:cubicBezTo>
                        <a:pt x="60" y="85"/>
                        <a:pt x="60" y="85"/>
                        <a:pt x="60" y="85"/>
                      </a:cubicBezTo>
                      <a:cubicBezTo>
                        <a:pt x="60" y="85"/>
                        <a:pt x="60" y="85"/>
                        <a:pt x="60" y="85"/>
                      </a:cubicBezTo>
                      <a:cubicBezTo>
                        <a:pt x="60" y="85"/>
                        <a:pt x="60" y="85"/>
                        <a:pt x="60" y="85"/>
                      </a:cubicBezTo>
                      <a:cubicBezTo>
                        <a:pt x="60" y="85"/>
                        <a:pt x="60" y="85"/>
                        <a:pt x="60" y="85"/>
                      </a:cubicBezTo>
                      <a:cubicBezTo>
                        <a:pt x="60" y="85"/>
                        <a:pt x="60" y="85"/>
                        <a:pt x="60" y="85"/>
                      </a:cubicBezTo>
                      <a:cubicBezTo>
                        <a:pt x="60" y="85"/>
                        <a:pt x="60" y="85"/>
                        <a:pt x="60" y="86"/>
                      </a:cubicBezTo>
                      <a:cubicBezTo>
                        <a:pt x="60" y="86"/>
                        <a:pt x="60" y="86"/>
                        <a:pt x="60" y="86"/>
                      </a:cubicBezTo>
                      <a:cubicBezTo>
                        <a:pt x="60" y="86"/>
                        <a:pt x="60" y="86"/>
                        <a:pt x="60" y="86"/>
                      </a:cubicBezTo>
                      <a:cubicBezTo>
                        <a:pt x="60" y="86"/>
                        <a:pt x="60" y="86"/>
                        <a:pt x="60" y="86"/>
                      </a:cubicBezTo>
                      <a:cubicBezTo>
                        <a:pt x="60" y="86"/>
                        <a:pt x="61" y="86"/>
                        <a:pt x="61" y="86"/>
                      </a:cubicBezTo>
                      <a:cubicBezTo>
                        <a:pt x="61" y="86"/>
                        <a:pt x="61" y="86"/>
                        <a:pt x="61" y="86"/>
                      </a:cubicBezTo>
                      <a:cubicBezTo>
                        <a:pt x="61" y="86"/>
                        <a:pt x="61" y="86"/>
                        <a:pt x="61" y="86"/>
                      </a:cubicBezTo>
                      <a:cubicBezTo>
                        <a:pt x="61" y="86"/>
                        <a:pt x="61" y="86"/>
                        <a:pt x="61" y="86"/>
                      </a:cubicBezTo>
                      <a:cubicBezTo>
                        <a:pt x="61" y="87"/>
                        <a:pt x="61" y="87"/>
                        <a:pt x="61" y="87"/>
                      </a:cubicBezTo>
                      <a:cubicBezTo>
                        <a:pt x="61" y="87"/>
                        <a:pt x="61" y="87"/>
                        <a:pt x="61" y="87"/>
                      </a:cubicBezTo>
                      <a:cubicBezTo>
                        <a:pt x="61" y="87"/>
                        <a:pt x="61" y="87"/>
                        <a:pt x="61" y="87"/>
                      </a:cubicBezTo>
                      <a:cubicBezTo>
                        <a:pt x="61" y="87"/>
                        <a:pt x="61" y="87"/>
                        <a:pt x="61" y="87"/>
                      </a:cubicBezTo>
                      <a:cubicBezTo>
                        <a:pt x="61" y="87"/>
                        <a:pt x="61" y="87"/>
                        <a:pt x="61" y="87"/>
                      </a:cubicBezTo>
                      <a:cubicBezTo>
                        <a:pt x="61" y="87"/>
                        <a:pt x="61" y="87"/>
                        <a:pt x="61" y="87"/>
                      </a:cubicBezTo>
                      <a:cubicBezTo>
                        <a:pt x="61" y="87"/>
                        <a:pt x="61" y="87"/>
                        <a:pt x="61" y="87"/>
                      </a:cubicBezTo>
                      <a:cubicBezTo>
                        <a:pt x="61" y="87"/>
                        <a:pt x="61" y="87"/>
                        <a:pt x="61" y="87"/>
                      </a:cubicBezTo>
                      <a:cubicBezTo>
                        <a:pt x="61" y="87"/>
                        <a:pt x="61" y="87"/>
                        <a:pt x="61" y="87"/>
                      </a:cubicBezTo>
                      <a:cubicBezTo>
                        <a:pt x="61" y="87"/>
                        <a:pt x="61" y="87"/>
                        <a:pt x="61" y="87"/>
                      </a:cubicBezTo>
                      <a:cubicBezTo>
                        <a:pt x="61" y="87"/>
                        <a:pt x="61" y="87"/>
                        <a:pt x="61" y="87"/>
                      </a:cubicBezTo>
                      <a:cubicBezTo>
                        <a:pt x="61" y="87"/>
                        <a:pt x="61" y="87"/>
                        <a:pt x="61" y="87"/>
                      </a:cubicBezTo>
                      <a:cubicBezTo>
                        <a:pt x="61" y="87"/>
                        <a:pt x="61" y="87"/>
                        <a:pt x="61" y="87"/>
                      </a:cubicBezTo>
                      <a:cubicBezTo>
                        <a:pt x="61" y="87"/>
                        <a:pt x="61" y="87"/>
                        <a:pt x="61" y="87"/>
                      </a:cubicBezTo>
                      <a:cubicBezTo>
                        <a:pt x="61" y="87"/>
                        <a:pt x="61" y="88"/>
                        <a:pt x="62" y="88"/>
                      </a:cubicBezTo>
                      <a:cubicBezTo>
                        <a:pt x="62" y="88"/>
                        <a:pt x="62" y="87"/>
                        <a:pt x="62" y="87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2" y="87"/>
                        <a:pt x="63" y="87"/>
                        <a:pt x="63" y="87"/>
                      </a:cubicBezTo>
                      <a:cubicBezTo>
                        <a:pt x="63" y="87"/>
                        <a:pt x="63" y="87"/>
                        <a:pt x="63" y="87"/>
                      </a:cubicBezTo>
                      <a:cubicBezTo>
                        <a:pt x="63" y="87"/>
                        <a:pt x="63" y="87"/>
                        <a:pt x="63" y="87"/>
                      </a:cubicBezTo>
                      <a:cubicBezTo>
                        <a:pt x="63" y="87"/>
                        <a:pt x="63" y="87"/>
                        <a:pt x="63" y="87"/>
                      </a:cubicBezTo>
                      <a:cubicBezTo>
                        <a:pt x="63" y="87"/>
                        <a:pt x="63" y="87"/>
                        <a:pt x="63" y="86"/>
                      </a:cubicBezTo>
                      <a:cubicBezTo>
                        <a:pt x="63" y="86"/>
                        <a:pt x="63" y="86"/>
                        <a:pt x="63" y="86"/>
                      </a:cubicBezTo>
                      <a:cubicBezTo>
                        <a:pt x="63" y="86"/>
                        <a:pt x="63" y="86"/>
                        <a:pt x="63" y="86"/>
                      </a:cubicBezTo>
                      <a:cubicBezTo>
                        <a:pt x="63" y="86"/>
                        <a:pt x="63" y="86"/>
                        <a:pt x="63" y="86"/>
                      </a:cubicBezTo>
                      <a:cubicBezTo>
                        <a:pt x="63" y="86"/>
                        <a:pt x="63" y="86"/>
                        <a:pt x="63" y="86"/>
                      </a:cubicBezTo>
                      <a:cubicBezTo>
                        <a:pt x="63" y="86"/>
                        <a:pt x="63" y="86"/>
                        <a:pt x="63" y="86"/>
                      </a:cubicBezTo>
                      <a:cubicBezTo>
                        <a:pt x="63" y="86"/>
                        <a:pt x="63" y="86"/>
                        <a:pt x="63" y="86"/>
                      </a:cubicBezTo>
                      <a:cubicBezTo>
                        <a:pt x="63" y="85"/>
                        <a:pt x="63" y="85"/>
                        <a:pt x="63" y="85"/>
                      </a:cubicBezTo>
                      <a:cubicBezTo>
                        <a:pt x="63" y="85"/>
                        <a:pt x="63" y="85"/>
                        <a:pt x="63" y="85"/>
                      </a:cubicBezTo>
                      <a:cubicBezTo>
                        <a:pt x="63" y="85"/>
                        <a:pt x="63" y="85"/>
                        <a:pt x="63" y="85"/>
                      </a:cubicBezTo>
                      <a:cubicBezTo>
                        <a:pt x="63" y="85"/>
                        <a:pt x="63" y="85"/>
                        <a:pt x="63" y="85"/>
                      </a:cubicBezTo>
                      <a:cubicBezTo>
                        <a:pt x="63" y="85"/>
                        <a:pt x="63" y="85"/>
                        <a:pt x="63" y="85"/>
                      </a:cubicBezTo>
                      <a:cubicBezTo>
                        <a:pt x="63" y="85"/>
                        <a:pt x="63" y="85"/>
                        <a:pt x="63" y="85"/>
                      </a:cubicBezTo>
                      <a:cubicBezTo>
                        <a:pt x="63" y="85"/>
                        <a:pt x="63" y="85"/>
                        <a:pt x="63" y="85"/>
                      </a:cubicBezTo>
                      <a:cubicBezTo>
                        <a:pt x="63" y="85"/>
                        <a:pt x="63" y="85"/>
                        <a:pt x="63" y="85"/>
                      </a:cubicBezTo>
                      <a:cubicBezTo>
                        <a:pt x="63" y="85"/>
                        <a:pt x="63" y="85"/>
                        <a:pt x="63" y="85"/>
                      </a:cubicBezTo>
                      <a:cubicBezTo>
                        <a:pt x="63" y="85"/>
                        <a:pt x="63" y="85"/>
                        <a:pt x="63" y="85"/>
                      </a:cubicBezTo>
                      <a:cubicBezTo>
                        <a:pt x="63" y="85"/>
                        <a:pt x="63" y="85"/>
                        <a:pt x="63" y="85"/>
                      </a:cubicBezTo>
                      <a:cubicBezTo>
                        <a:pt x="63" y="85"/>
                        <a:pt x="63" y="85"/>
                        <a:pt x="63" y="85"/>
                      </a:cubicBezTo>
                      <a:cubicBezTo>
                        <a:pt x="63" y="85"/>
                        <a:pt x="63" y="85"/>
                        <a:pt x="63" y="85"/>
                      </a:cubicBezTo>
                      <a:cubicBezTo>
                        <a:pt x="63" y="85"/>
                        <a:pt x="63" y="85"/>
                        <a:pt x="63" y="85"/>
                      </a:cubicBezTo>
                      <a:cubicBezTo>
                        <a:pt x="63" y="85"/>
                        <a:pt x="64" y="85"/>
                        <a:pt x="64" y="85"/>
                      </a:cubicBezTo>
                      <a:cubicBezTo>
                        <a:pt x="64" y="85"/>
                        <a:pt x="64" y="85"/>
                        <a:pt x="64" y="85"/>
                      </a:cubicBezTo>
                      <a:cubicBezTo>
                        <a:pt x="64" y="85"/>
                        <a:pt x="64" y="85"/>
                        <a:pt x="64" y="85"/>
                      </a:cubicBezTo>
                      <a:cubicBezTo>
                        <a:pt x="64" y="85"/>
                        <a:pt x="64" y="85"/>
                        <a:pt x="64" y="85"/>
                      </a:cubicBezTo>
                      <a:cubicBezTo>
                        <a:pt x="64" y="85"/>
                        <a:pt x="64" y="85"/>
                        <a:pt x="64" y="85"/>
                      </a:cubicBezTo>
                      <a:cubicBezTo>
                        <a:pt x="64" y="85"/>
                        <a:pt x="64" y="85"/>
                        <a:pt x="64" y="85"/>
                      </a:cubicBezTo>
                      <a:cubicBezTo>
                        <a:pt x="64" y="84"/>
                        <a:pt x="64" y="84"/>
                        <a:pt x="64" y="84"/>
                      </a:cubicBezTo>
                      <a:cubicBezTo>
                        <a:pt x="64" y="84"/>
                        <a:pt x="64" y="84"/>
                        <a:pt x="64" y="84"/>
                      </a:cubicBezTo>
                      <a:cubicBezTo>
                        <a:pt x="63" y="84"/>
                        <a:pt x="63" y="84"/>
                        <a:pt x="63" y="84"/>
                      </a:cubicBezTo>
                      <a:cubicBezTo>
                        <a:pt x="63" y="83"/>
                        <a:pt x="63" y="83"/>
                        <a:pt x="62" y="83"/>
                      </a:cubicBezTo>
                      <a:cubicBezTo>
                        <a:pt x="62" y="83"/>
                        <a:pt x="62" y="83"/>
                        <a:pt x="62" y="83"/>
                      </a:cubicBezTo>
                      <a:cubicBezTo>
                        <a:pt x="62" y="83"/>
                        <a:pt x="62" y="83"/>
                        <a:pt x="62" y="83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3" y="83"/>
                        <a:pt x="63" y="83"/>
                        <a:pt x="63" y="84"/>
                      </a:cubicBezTo>
                      <a:cubicBezTo>
                        <a:pt x="63" y="84"/>
                        <a:pt x="63" y="84"/>
                        <a:pt x="63" y="84"/>
                      </a:cubicBezTo>
                      <a:cubicBezTo>
                        <a:pt x="63" y="84"/>
                        <a:pt x="63" y="84"/>
                        <a:pt x="64" y="84"/>
                      </a:cubicBezTo>
                      <a:cubicBezTo>
                        <a:pt x="64" y="84"/>
                        <a:pt x="64" y="84"/>
                        <a:pt x="64" y="84"/>
                      </a:cubicBezTo>
                      <a:cubicBezTo>
                        <a:pt x="64" y="84"/>
                        <a:pt x="64" y="84"/>
                        <a:pt x="64" y="84"/>
                      </a:cubicBezTo>
                      <a:cubicBezTo>
                        <a:pt x="64" y="84"/>
                        <a:pt x="64" y="84"/>
                        <a:pt x="64" y="84"/>
                      </a:cubicBezTo>
                      <a:cubicBezTo>
                        <a:pt x="64" y="84"/>
                        <a:pt x="64" y="84"/>
                        <a:pt x="64" y="84"/>
                      </a:cubicBezTo>
                      <a:cubicBezTo>
                        <a:pt x="64" y="84"/>
                        <a:pt x="64" y="84"/>
                        <a:pt x="64" y="84"/>
                      </a:cubicBezTo>
                      <a:cubicBezTo>
                        <a:pt x="64" y="84"/>
                        <a:pt x="64" y="84"/>
                        <a:pt x="64" y="84"/>
                      </a:cubicBezTo>
                      <a:cubicBezTo>
                        <a:pt x="64" y="84"/>
                        <a:pt x="64" y="84"/>
                        <a:pt x="64" y="84"/>
                      </a:cubicBezTo>
                      <a:cubicBezTo>
                        <a:pt x="64" y="84"/>
                        <a:pt x="64" y="84"/>
                        <a:pt x="64" y="84"/>
                      </a:cubicBezTo>
                      <a:cubicBezTo>
                        <a:pt x="64" y="84"/>
                        <a:pt x="64" y="84"/>
                        <a:pt x="64" y="84"/>
                      </a:cubicBezTo>
                      <a:cubicBezTo>
                        <a:pt x="64" y="84"/>
                        <a:pt x="64" y="84"/>
                        <a:pt x="64" y="84"/>
                      </a:cubicBez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5" y="84"/>
                        <a:pt x="65" y="84"/>
                        <a:pt x="65" y="84"/>
                      </a:cubicBezTo>
                      <a:cubicBezTo>
                        <a:pt x="65" y="84"/>
                        <a:pt x="65" y="84"/>
                        <a:pt x="65" y="84"/>
                      </a:cubicBezTo>
                      <a:cubicBezTo>
                        <a:pt x="65" y="84"/>
                        <a:pt x="65" y="84"/>
                        <a:pt x="64" y="84"/>
                      </a:cubicBezTo>
                      <a:cubicBezTo>
                        <a:pt x="64" y="84"/>
                        <a:pt x="64" y="84"/>
                        <a:pt x="64" y="84"/>
                      </a:cubicBezTo>
                      <a:cubicBezTo>
                        <a:pt x="64" y="84"/>
                        <a:pt x="64" y="84"/>
                        <a:pt x="64" y="83"/>
                      </a:cubicBezTo>
                      <a:cubicBezTo>
                        <a:pt x="64" y="83"/>
                        <a:pt x="64" y="83"/>
                        <a:pt x="64" y="83"/>
                      </a:cubicBezTo>
                      <a:cubicBezTo>
                        <a:pt x="64" y="83"/>
                        <a:pt x="64" y="83"/>
                        <a:pt x="64" y="83"/>
                      </a:cubicBezTo>
                      <a:cubicBezTo>
                        <a:pt x="64" y="83"/>
                        <a:pt x="64" y="83"/>
                        <a:pt x="64" y="83"/>
                      </a:cubicBezTo>
                      <a:cubicBezTo>
                        <a:pt x="64" y="83"/>
                        <a:pt x="64" y="83"/>
                        <a:pt x="64" y="83"/>
                      </a:cubicBezTo>
                      <a:cubicBezTo>
                        <a:pt x="64" y="83"/>
                        <a:pt x="64" y="83"/>
                        <a:pt x="64" y="83"/>
                      </a:cubicBezTo>
                      <a:cubicBezTo>
                        <a:pt x="64" y="83"/>
                        <a:pt x="64" y="83"/>
                        <a:pt x="64" y="83"/>
                      </a:cubicBezTo>
                      <a:cubicBezTo>
                        <a:pt x="64" y="83"/>
                        <a:pt x="64" y="83"/>
                        <a:pt x="64" y="83"/>
                      </a:cubicBezTo>
                      <a:cubicBezTo>
                        <a:pt x="64" y="83"/>
                        <a:pt x="64" y="83"/>
                        <a:pt x="64" y="83"/>
                      </a:cubicBezTo>
                      <a:cubicBezTo>
                        <a:pt x="64" y="83"/>
                        <a:pt x="63" y="83"/>
                        <a:pt x="63" y="83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3" y="82"/>
                        <a:pt x="63" y="82"/>
                        <a:pt x="63" y="82"/>
                      </a:cubicBezTo>
                      <a:cubicBezTo>
                        <a:pt x="63" y="82"/>
                        <a:pt x="63" y="82"/>
                        <a:pt x="63" y="82"/>
                      </a:cubicBezTo>
                      <a:cubicBezTo>
                        <a:pt x="63" y="82"/>
                        <a:pt x="63" y="82"/>
                        <a:pt x="63" y="82"/>
                      </a:cubicBezTo>
                      <a:cubicBezTo>
                        <a:pt x="63" y="82"/>
                        <a:pt x="63" y="83"/>
                        <a:pt x="63" y="83"/>
                      </a:cubicBezTo>
                      <a:cubicBezTo>
                        <a:pt x="63" y="82"/>
                        <a:pt x="63" y="82"/>
                        <a:pt x="63" y="82"/>
                      </a:cubicBezTo>
                      <a:cubicBezTo>
                        <a:pt x="63" y="82"/>
                        <a:pt x="63" y="82"/>
                        <a:pt x="63" y="82"/>
                      </a:cubicBezTo>
                      <a:cubicBezTo>
                        <a:pt x="63" y="82"/>
                        <a:pt x="63" y="82"/>
                        <a:pt x="63" y="82"/>
                      </a:cubicBezTo>
                      <a:cubicBezTo>
                        <a:pt x="63" y="82"/>
                        <a:pt x="63" y="82"/>
                        <a:pt x="63" y="82"/>
                      </a:cubicBezTo>
                      <a:cubicBezTo>
                        <a:pt x="63" y="82"/>
                        <a:pt x="63" y="82"/>
                        <a:pt x="63" y="82"/>
                      </a:cubicBezTo>
                      <a:cubicBezTo>
                        <a:pt x="63" y="82"/>
                        <a:pt x="63" y="82"/>
                        <a:pt x="63" y="82"/>
                      </a:cubicBezTo>
                      <a:cubicBezTo>
                        <a:pt x="63" y="82"/>
                        <a:pt x="63" y="82"/>
                        <a:pt x="63" y="82"/>
                      </a:cubicBezTo>
                      <a:cubicBezTo>
                        <a:pt x="63" y="81"/>
                        <a:pt x="63" y="81"/>
                        <a:pt x="63" y="81"/>
                      </a:cubicBezTo>
                      <a:cubicBezTo>
                        <a:pt x="63" y="81"/>
                        <a:pt x="63" y="81"/>
                        <a:pt x="63" y="81"/>
                      </a:cubicBezTo>
                      <a:cubicBezTo>
                        <a:pt x="63" y="81"/>
                        <a:pt x="63" y="81"/>
                        <a:pt x="63" y="81"/>
                      </a:cubicBezTo>
                      <a:cubicBezTo>
                        <a:pt x="62" y="81"/>
                        <a:pt x="62" y="81"/>
                        <a:pt x="62" y="81"/>
                      </a:cubicBezTo>
                      <a:cubicBezTo>
                        <a:pt x="62" y="80"/>
                        <a:pt x="62" y="80"/>
                        <a:pt x="62" y="80"/>
                      </a:cubicBezTo>
                      <a:cubicBezTo>
                        <a:pt x="62" y="80"/>
                        <a:pt x="62" y="80"/>
                        <a:pt x="62" y="80"/>
                      </a:cubicBezTo>
                      <a:cubicBezTo>
                        <a:pt x="62" y="80"/>
                        <a:pt x="62" y="80"/>
                        <a:pt x="62" y="80"/>
                      </a:cubicBezTo>
                      <a:cubicBezTo>
                        <a:pt x="62" y="80"/>
                        <a:pt x="62" y="80"/>
                        <a:pt x="62" y="80"/>
                      </a:cubicBezTo>
                      <a:cubicBezTo>
                        <a:pt x="62" y="80"/>
                        <a:pt x="63" y="80"/>
                        <a:pt x="63" y="80"/>
                      </a:cubicBezTo>
                      <a:cubicBezTo>
                        <a:pt x="63" y="80"/>
                        <a:pt x="63" y="80"/>
                        <a:pt x="63" y="80"/>
                      </a:cubicBezTo>
                      <a:cubicBezTo>
                        <a:pt x="63" y="80"/>
                        <a:pt x="63" y="80"/>
                        <a:pt x="63" y="80"/>
                      </a:cubicBezTo>
                      <a:cubicBezTo>
                        <a:pt x="63" y="80"/>
                        <a:pt x="63" y="80"/>
                        <a:pt x="63" y="80"/>
                      </a:cubicBezTo>
                      <a:cubicBezTo>
                        <a:pt x="63" y="80"/>
                        <a:pt x="63" y="80"/>
                        <a:pt x="63" y="80"/>
                      </a:cubicBezTo>
                      <a:cubicBezTo>
                        <a:pt x="63" y="80"/>
                        <a:pt x="63" y="80"/>
                        <a:pt x="63" y="80"/>
                      </a:cubicBezTo>
                      <a:cubicBezTo>
                        <a:pt x="63" y="80"/>
                        <a:pt x="63" y="80"/>
                        <a:pt x="63" y="80"/>
                      </a:cubicBezTo>
                      <a:cubicBezTo>
                        <a:pt x="63" y="80"/>
                        <a:pt x="63" y="80"/>
                        <a:pt x="63" y="80"/>
                      </a:cubicBezTo>
                      <a:cubicBezTo>
                        <a:pt x="63" y="80"/>
                        <a:pt x="63" y="80"/>
                        <a:pt x="63" y="80"/>
                      </a:cubicBezTo>
                      <a:cubicBezTo>
                        <a:pt x="63" y="80"/>
                        <a:pt x="63" y="80"/>
                        <a:pt x="63" y="80"/>
                      </a:cubicBezTo>
                      <a:cubicBezTo>
                        <a:pt x="63" y="80"/>
                        <a:pt x="63" y="80"/>
                        <a:pt x="63" y="81"/>
                      </a:cubicBezTo>
                      <a:cubicBezTo>
                        <a:pt x="63" y="81"/>
                        <a:pt x="63" y="81"/>
                        <a:pt x="64" y="81"/>
                      </a:cubicBezTo>
                      <a:cubicBezTo>
                        <a:pt x="64" y="81"/>
                        <a:pt x="64" y="81"/>
                        <a:pt x="64" y="81"/>
                      </a:cubicBezTo>
                      <a:cubicBezTo>
                        <a:pt x="64" y="81"/>
                        <a:pt x="64" y="81"/>
                        <a:pt x="64" y="81"/>
                      </a:cubicBezTo>
                      <a:cubicBezTo>
                        <a:pt x="64" y="81"/>
                        <a:pt x="64" y="81"/>
                        <a:pt x="64" y="81"/>
                      </a:cubicBezTo>
                      <a:cubicBezTo>
                        <a:pt x="64" y="81"/>
                        <a:pt x="64" y="81"/>
                        <a:pt x="64" y="81"/>
                      </a:cubicBezTo>
                      <a:cubicBezTo>
                        <a:pt x="64" y="81"/>
                        <a:pt x="64" y="81"/>
                        <a:pt x="64" y="81"/>
                      </a:cubicBezTo>
                      <a:cubicBezTo>
                        <a:pt x="64" y="81"/>
                        <a:pt x="64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5" y="80"/>
                        <a:pt x="65" y="80"/>
                      </a:cubicBezTo>
                      <a:cubicBezTo>
                        <a:pt x="65" y="80"/>
                        <a:pt x="64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79"/>
                        <a:pt x="64" y="79"/>
                        <a:pt x="64" y="79"/>
                      </a:cubicBezTo>
                      <a:cubicBezTo>
                        <a:pt x="64" y="79"/>
                        <a:pt x="64" y="79"/>
                        <a:pt x="64" y="79"/>
                      </a:cubicBezTo>
                      <a:cubicBezTo>
                        <a:pt x="64" y="79"/>
                        <a:pt x="64" y="79"/>
                        <a:pt x="64" y="79"/>
                      </a:cubicBezTo>
                      <a:cubicBezTo>
                        <a:pt x="64" y="79"/>
                        <a:pt x="64" y="79"/>
                        <a:pt x="64" y="79"/>
                      </a:cubicBezTo>
                      <a:cubicBezTo>
                        <a:pt x="64" y="79"/>
                        <a:pt x="64" y="79"/>
                        <a:pt x="64" y="79"/>
                      </a:cubicBezTo>
                      <a:cubicBezTo>
                        <a:pt x="64" y="79"/>
                        <a:pt x="64" y="79"/>
                        <a:pt x="64" y="79"/>
                      </a:cubicBezTo>
                      <a:cubicBezTo>
                        <a:pt x="65" y="79"/>
                        <a:pt x="65" y="79"/>
                        <a:pt x="65" y="79"/>
                      </a:cubicBezTo>
                      <a:cubicBezTo>
                        <a:pt x="65" y="79"/>
                        <a:pt x="65" y="79"/>
                        <a:pt x="65" y="79"/>
                      </a:cubicBezTo>
                      <a:cubicBezTo>
                        <a:pt x="65" y="79"/>
                        <a:pt x="65" y="79"/>
                        <a:pt x="65" y="79"/>
                      </a:cubicBezTo>
                      <a:cubicBezTo>
                        <a:pt x="65" y="79"/>
                        <a:pt x="65" y="79"/>
                        <a:pt x="65" y="79"/>
                      </a:cubicBezTo>
                      <a:cubicBezTo>
                        <a:pt x="65" y="79"/>
                        <a:pt x="65" y="79"/>
                        <a:pt x="66" y="79"/>
                      </a:cubicBezTo>
                      <a:cubicBezTo>
                        <a:pt x="66" y="79"/>
                        <a:pt x="66" y="79"/>
                        <a:pt x="66" y="79"/>
                      </a:cubicBezTo>
                      <a:cubicBezTo>
                        <a:pt x="66" y="79"/>
                        <a:pt x="66" y="79"/>
                        <a:pt x="66" y="79"/>
                      </a:cubicBezTo>
                      <a:cubicBezTo>
                        <a:pt x="66" y="79"/>
                        <a:pt x="66" y="79"/>
                        <a:pt x="66" y="79"/>
                      </a:cubicBezTo>
                      <a:cubicBezTo>
                        <a:pt x="66" y="79"/>
                        <a:pt x="66" y="79"/>
                        <a:pt x="66" y="79"/>
                      </a:cubicBezTo>
                      <a:cubicBezTo>
                        <a:pt x="66" y="79"/>
                        <a:pt x="66" y="79"/>
                        <a:pt x="66" y="79"/>
                      </a:cubicBezTo>
                      <a:cubicBezTo>
                        <a:pt x="66" y="79"/>
                        <a:pt x="66" y="79"/>
                        <a:pt x="66" y="79"/>
                      </a:cubicBezTo>
                      <a:cubicBezTo>
                        <a:pt x="66" y="79"/>
                        <a:pt x="66" y="79"/>
                        <a:pt x="66" y="79"/>
                      </a:cubicBezTo>
                      <a:cubicBezTo>
                        <a:pt x="66" y="79"/>
                        <a:pt x="67" y="79"/>
                        <a:pt x="67" y="79"/>
                      </a:cubicBezTo>
                      <a:cubicBezTo>
                        <a:pt x="67" y="79"/>
                        <a:pt x="67" y="79"/>
                        <a:pt x="67" y="79"/>
                      </a:cubicBezTo>
                      <a:cubicBezTo>
                        <a:pt x="67" y="79"/>
                        <a:pt x="67" y="79"/>
                        <a:pt x="67" y="79"/>
                      </a:cubicBezTo>
                      <a:cubicBezTo>
                        <a:pt x="67" y="79"/>
                        <a:pt x="67" y="79"/>
                        <a:pt x="67" y="79"/>
                      </a:cubicBezTo>
                      <a:cubicBezTo>
                        <a:pt x="67" y="79"/>
                        <a:pt x="67" y="79"/>
                        <a:pt x="67" y="79"/>
                      </a:cubicBezTo>
                      <a:cubicBezTo>
                        <a:pt x="67" y="79"/>
                        <a:pt x="67" y="79"/>
                        <a:pt x="67" y="80"/>
                      </a:cubicBezTo>
                      <a:cubicBezTo>
                        <a:pt x="67" y="80"/>
                        <a:pt x="67" y="80"/>
                        <a:pt x="67" y="80"/>
                      </a:cubicBezTo>
                      <a:cubicBezTo>
                        <a:pt x="67" y="80"/>
                        <a:pt x="67" y="80"/>
                        <a:pt x="67" y="80"/>
                      </a:cubicBezTo>
                      <a:cubicBezTo>
                        <a:pt x="67" y="80"/>
                        <a:pt x="67" y="80"/>
                        <a:pt x="67" y="80"/>
                      </a:cubicBezTo>
                      <a:cubicBezTo>
                        <a:pt x="67" y="80"/>
                        <a:pt x="67" y="80"/>
                        <a:pt x="67" y="80"/>
                      </a:cubicBezTo>
                      <a:cubicBezTo>
                        <a:pt x="67" y="80"/>
                        <a:pt x="67" y="80"/>
                        <a:pt x="67" y="80"/>
                      </a:cubicBezTo>
                      <a:cubicBezTo>
                        <a:pt x="67" y="80"/>
                        <a:pt x="67" y="80"/>
                        <a:pt x="67" y="80"/>
                      </a:cubicBezTo>
                      <a:cubicBezTo>
                        <a:pt x="67" y="80"/>
                        <a:pt x="67" y="80"/>
                        <a:pt x="67" y="80"/>
                      </a:cubicBezTo>
                      <a:cubicBezTo>
                        <a:pt x="67" y="80"/>
                        <a:pt x="67" y="80"/>
                        <a:pt x="67" y="80"/>
                      </a:cubicBezTo>
                      <a:cubicBezTo>
                        <a:pt x="67" y="81"/>
                        <a:pt x="67" y="81"/>
                        <a:pt x="67" y="81"/>
                      </a:cubicBezTo>
                      <a:cubicBezTo>
                        <a:pt x="67" y="81"/>
                        <a:pt x="67" y="81"/>
                        <a:pt x="67" y="81"/>
                      </a:cubicBezTo>
                      <a:cubicBezTo>
                        <a:pt x="67" y="81"/>
                        <a:pt x="67" y="81"/>
                        <a:pt x="67" y="81"/>
                      </a:cubicBezTo>
                      <a:cubicBezTo>
                        <a:pt x="67" y="82"/>
                        <a:pt x="67" y="82"/>
                        <a:pt x="67" y="82"/>
                      </a:cubicBezTo>
                      <a:cubicBezTo>
                        <a:pt x="67" y="82"/>
                        <a:pt x="67" y="82"/>
                        <a:pt x="67" y="82"/>
                      </a:cubicBezTo>
                      <a:cubicBezTo>
                        <a:pt x="67" y="82"/>
                        <a:pt x="67" y="82"/>
                        <a:pt x="67" y="82"/>
                      </a:cubicBezTo>
                      <a:cubicBezTo>
                        <a:pt x="66" y="82"/>
                        <a:pt x="66" y="82"/>
                        <a:pt x="67" y="82"/>
                      </a:cubicBezTo>
                      <a:cubicBezTo>
                        <a:pt x="67" y="82"/>
                        <a:pt x="67" y="82"/>
                        <a:pt x="67" y="82"/>
                      </a:cubicBezTo>
                      <a:cubicBezTo>
                        <a:pt x="67" y="82"/>
                        <a:pt x="67" y="83"/>
                        <a:pt x="67" y="83"/>
                      </a:cubicBezTo>
                      <a:cubicBezTo>
                        <a:pt x="67" y="83"/>
                        <a:pt x="67" y="83"/>
                        <a:pt x="67" y="83"/>
                      </a:cubicBezTo>
                      <a:cubicBezTo>
                        <a:pt x="67" y="83"/>
                        <a:pt x="67" y="83"/>
                        <a:pt x="67" y="83"/>
                      </a:cubicBezTo>
                      <a:cubicBezTo>
                        <a:pt x="67" y="83"/>
                        <a:pt x="67" y="82"/>
                        <a:pt x="67" y="82"/>
                      </a:cubicBezTo>
                      <a:cubicBezTo>
                        <a:pt x="67" y="82"/>
                        <a:pt x="67" y="82"/>
                        <a:pt x="67" y="82"/>
                      </a:cubicBezTo>
                      <a:cubicBezTo>
                        <a:pt x="67" y="82"/>
                        <a:pt x="67" y="82"/>
                        <a:pt x="67" y="82"/>
                      </a:cubicBezTo>
                      <a:cubicBezTo>
                        <a:pt x="67" y="82"/>
                        <a:pt x="67" y="82"/>
                        <a:pt x="67" y="82"/>
                      </a:cubicBezTo>
                      <a:cubicBezTo>
                        <a:pt x="67" y="82"/>
                        <a:pt x="67" y="82"/>
                        <a:pt x="67" y="82"/>
                      </a:cubicBezTo>
                      <a:cubicBezTo>
                        <a:pt x="67" y="82"/>
                        <a:pt x="67" y="82"/>
                        <a:pt x="67" y="82"/>
                      </a:cubicBezTo>
                      <a:cubicBezTo>
                        <a:pt x="68" y="82"/>
                        <a:pt x="68" y="82"/>
                        <a:pt x="67" y="82"/>
                      </a:cubicBezTo>
                      <a:cubicBezTo>
                        <a:pt x="67" y="82"/>
                        <a:pt x="67" y="82"/>
                        <a:pt x="67" y="82"/>
                      </a:cubicBezTo>
                      <a:cubicBezTo>
                        <a:pt x="67" y="82"/>
                        <a:pt x="67" y="81"/>
                        <a:pt x="67" y="81"/>
                      </a:cubicBezTo>
                      <a:cubicBezTo>
                        <a:pt x="67" y="82"/>
                        <a:pt x="68" y="82"/>
                        <a:pt x="68" y="81"/>
                      </a:cubicBezTo>
                      <a:cubicBezTo>
                        <a:pt x="68" y="82"/>
                        <a:pt x="68" y="82"/>
                        <a:pt x="68" y="82"/>
                      </a:cubicBezTo>
                      <a:cubicBezTo>
                        <a:pt x="67" y="82"/>
                        <a:pt x="68" y="82"/>
                        <a:pt x="68" y="82"/>
                      </a:cubicBezTo>
                      <a:cubicBezTo>
                        <a:pt x="68" y="82"/>
                        <a:pt x="68" y="82"/>
                        <a:pt x="68" y="82"/>
                      </a:cubicBezTo>
                      <a:cubicBezTo>
                        <a:pt x="67" y="82"/>
                        <a:pt x="67" y="83"/>
                        <a:pt x="67" y="83"/>
                      </a:cubicBezTo>
                      <a:cubicBezTo>
                        <a:pt x="68" y="83"/>
                        <a:pt x="68" y="83"/>
                        <a:pt x="68" y="83"/>
                      </a:cubicBezTo>
                      <a:cubicBezTo>
                        <a:pt x="68" y="83"/>
                        <a:pt x="68" y="83"/>
                        <a:pt x="68" y="83"/>
                      </a:cubicBezTo>
                      <a:cubicBezTo>
                        <a:pt x="68" y="83"/>
                        <a:pt x="68" y="83"/>
                        <a:pt x="68" y="83"/>
                      </a:cubicBezTo>
                      <a:cubicBezTo>
                        <a:pt x="68" y="83"/>
                        <a:pt x="68" y="83"/>
                        <a:pt x="68" y="83"/>
                      </a:cubicBezTo>
                      <a:cubicBezTo>
                        <a:pt x="68" y="83"/>
                        <a:pt x="68" y="83"/>
                        <a:pt x="68" y="83"/>
                      </a:cubicBezTo>
                      <a:cubicBezTo>
                        <a:pt x="68" y="83"/>
                        <a:pt x="67" y="83"/>
                        <a:pt x="67" y="83"/>
                      </a:cubicBezTo>
                      <a:cubicBezTo>
                        <a:pt x="67" y="83"/>
                        <a:pt x="67" y="83"/>
                        <a:pt x="67" y="83"/>
                      </a:cubicBezTo>
                      <a:cubicBezTo>
                        <a:pt x="67" y="83"/>
                        <a:pt x="67" y="83"/>
                        <a:pt x="67" y="83"/>
                      </a:cubicBezTo>
                      <a:cubicBezTo>
                        <a:pt x="67" y="83"/>
                        <a:pt x="67" y="83"/>
                        <a:pt x="67" y="83"/>
                      </a:cubicBezTo>
                      <a:cubicBezTo>
                        <a:pt x="67" y="83"/>
                        <a:pt x="67" y="83"/>
                        <a:pt x="67" y="84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7" y="84"/>
                        <a:pt x="68" y="84"/>
                        <a:pt x="68" y="84"/>
                      </a:cubicBezTo>
                      <a:cubicBezTo>
                        <a:pt x="68" y="84"/>
                        <a:pt x="68" y="84"/>
                        <a:pt x="68" y="84"/>
                      </a:cubicBezTo>
                      <a:cubicBezTo>
                        <a:pt x="68" y="84"/>
                        <a:pt x="68" y="84"/>
                        <a:pt x="68" y="84"/>
                      </a:cubicBezTo>
                      <a:cubicBezTo>
                        <a:pt x="68" y="84"/>
                        <a:pt x="68" y="84"/>
                        <a:pt x="68" y="84"/>
                      </a:cubicBezTo>
                      <a:cubicBezTo>
                        <a:pt x="68" y="84"/>
                        <a:pt x="68" y="85"/>
                        <a:pt x="68" y="85"/>
                      </a:cubicBezTo>
                      <a:cubicBezTo>
                        <a:pt x="68" y="85"/>
                        <a:pt x="68" y="85"/>
                        <a:pt x="68" y="85"/>
                      </a:cubicBezTo>
                      <a:cubicBezTo>
                        <a:pt x="68" y="85"/>
                        <a:pt x="68" y="85"/>
                        <a:pt x="68" y="85"/>
                      </a:cubicBezTo>
                      <a:cubicBezTo>
                        <a:pt x="68" y="85"/>
                        <a:pt x="68" y="85"/>
                        <a:pt x="68" y="85"/>
                      </a:cubicBezTo>
                      <a:cubicBezTo>
                        <a:pt x="68" y="86"/>
                        <a:pt x="68" y="86"/>
                        <a:pt x="68" y="86"/>
                      </a:cubicBezTo>
                      <a:cubicBezTo>
                        <a:pt x="68" y="86"/>
                        <a:pt x="68" y="86"/>
                        <a:pt x="68" y="86"/>
                      </a:cubicBezTo>
                      <a:cubicBezTo>
                        <a:pt x="68" y="86"/>
                        <a:pt x="68" y="86"/>
                        <a:pt x="68" y="86"/>
                      </a:cubicBezTo>
                      <a:cubicBezTo>
                        <a:pt x="68" y="86"/>
                        <a:pt x="68" y="86"/>
                        <a:pt x="68" y="86"/>
                      </a:cubicBezTo>
                      <a:cubicBezTo>
                        <a:pt x="68" y="86"/>
                        <a:pt x="68" y="86"/>
                        <a:pt x="68" y="86"/>
                      </a:cubicBezTo>
                      <a:cubicBezTo>
                        <a:pt x="68" y="86"/>
                        <a:pt x="68" y="86"/>
                        <a:pt x="68" y="86"/>
                      </a:cubicBezTo>
                      <a:cubicBezTo>
                        <a:pt x="68" y="86"/>
                        <a:pt x="68" y="86"/>
                        <a:pt x="68" y="86"/>
                      </a:cubicBezTo>
                      <a:cubicBezTo>
                        <a:pt x="69" y="86"/>
                        <a:pt x="69" y="86"/>
                        <a:pt x="69" y="86"/>
                      </a:cubicBezTo>
                      <a:cubicBezTo>
                        <a:pt x="69" y="86"/>
                        <a:pt x="69" y="86"/>
                        <a:pt x="69" y="86"/>
                      </a:cubicBezTo>
                      <a:cubicBezTo>
                        <a:pt x="69" y="86"/>
                        <a:pt x="69" y="86"/>
                        <a:pt x="69" y="86"/>
                      </a:cubicBezTo>
                      <a:cubicBezTo>
                        <a:pt x="69" y="86"/>
                        <a:pt x="69" y="86"/>
                        <a:pt x="69" y="86"/>
                      </a:cubicBezTo>
                      <a:cubicBezTo>
                        <a:pt x="69" y="86"/>
                        <a:pt x="69" y="86"/>
                        <a:pt x="69" y="86"/>
                      </a:cubicBezTo>
                      <a:cubicBezTo>
                        <a:pt x="69" y="86"/>
                        <a:pt x="69" y="86"/>
                        <a:pt x="69" y="87"/>
                      </a:cubicBezTo>
                      <a:cubicBezTo>
                        <a:pt x="68" y="87"/>
                        <a:pt x="68" y="87"/>
                        <a:pt x="68" y="87"/>
                      </a:cubicBezTo>
                      <a:cubicBezTo>
                        <a:pt x="68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70" y="87"/>
                        <a:pt x="70" y="87"/>
                        <a:pt x="70" y="87"/>
                      </a:cubicBezTo>
                      <a:cubicBezTo>
                        <a:pt x="70" y="87"/>
                        <a:pt x="70" y="87"/>
                        <a:pt x="70" y="87"/>
                      </a:cubicBezTo>
                      <a:cubicBezTo>
                        <a:pt x="70" y="87"/>
                        <a:pt x="70" y="87"/>
                        <a:pt x="70" y="87"/>
                      </a:cubicBezTo>
                      <a:cubicBezTo>
                        <a:pt x="70" y="87"/>
                        <a:pt x="70" y="87"/>
                        <a:pt x="70" y="87"/>
                      </a:cubicBezTo>
                      <a:cubicBezTo>
                        <a:pt x="70" y="87"/>
                        <a:pt x="70" y="87"/>
                        <a:pt x="70" y="87"/>
                      </a:cubicBezTo>
                      <a:cubicBezTo>
                        <a:pt x="70" y="87"/>
                        <a:pt x="70" y="87"/>
                        <a:pt x="70" y="87"/>
                      </a:cubicBezTo>
                      <a:cubicBezTo>
                        <a:pt x="70" y="87"/>
                        <a:pt x="70" y="87"/>
                        <a:pt x="70" y="87"/>
                      </a:cubicBezTo>
                      <a:cubicBezTo>
                        <a:pt x="70" y="87"/>
                        <a:pt x="70" y="87"/>
                        <a:pt x="70" y="87"/>
                      </a:cubicBezTo>
                      <a:cubicBezTo>
                        <a:pt x="70" y="87"/>
                        <a:pt x="70" y="87"/>
                        <a:pt x="70" y="87"/>
                      </a:cubicBezTo>
                      <a:cubicBezTo>
                        <a:pt x="71" y="87"/>
                        <a:pt x="71" y="88"/>
                        <a:pt x="71" y="88"/>
                      </a:cubicBezTo>
                      <a:cubicBezTo>
                        <a:pt x="71" y="88"/>
                        <a:pt x="71" y="88"/>
                        <a:pt x="71" y="88"/>
                      </a:cubicBezTo>
                      <a:cubicBezTo>
                        <a:pt x="71" y="88"/>
                        <a:pt x="71" y="88"/>
                        <a:pt x="71" y="88"/>
                      </a:cubicBezTo>
                      <a:cubicBezTo>
                        <a:pt x="71" y="88"/>
                        <a:pt x="71" y="88"/>
                        <a:pt x="71" y="88"/>
                      </a:cubicBezTo>
                      <a:cubicBezTo>
                        <a:pt x="71" y="88"/>
                        <a:pt x="71" y="88"/>
                        <a:pt x="71" y="88"/>
                      </a:cubicBezTo>
                      <a:cubicBezTo>
                        <a:pt x="71" y="88"/>
                        <a:pt x="71" y="88"/>
                        <a:pt x="72" y="88"/>
                      </a:cubicBezTo>
                      <a:cubicBezTo>
                        <a:pt x="72" y="88"/>
                        <a:pt x="72" y="88"/>
                        <a:pt x="72" y="88"/>
                      </a:cubicBezTo>
                      <a:cubicBezTo>
                        <a:pt x="72" y="88"/>
                        <a:pt x="72" y="88"/>
                        <a:pt x="72" y="88"/>
                      </a:cubicBezTo>
                      <a:cubicBezTo>
                        <a:pt x="72" y="88"/>
                        <a:pt x="72" y="88"/>
                        <a:pt x="72" y="88"/>
                      </a:cubicBezTo>
                      <a:cubicBezTo>
                        <a:pt x="72" y="88"/>
                        <a:pt x="72" y="88"/>
                        <a:pt x="72" y="88"/>
                      </a:cubicBezTo>
                      <a:cubicBezTo>
                        <a:pt x="72" y="88"/>
                        <a:pt x="72" y="88"/>
                        <a:pt x="72" y="88"/>
                      </a:cubicBezTo>
                      <a:cubicBezTo>
                        <a:pt x="73" y="88"/>
                        <a:pt x="73" y="87"/>
                        <a:pt x="73" y="87"/>
                      </a:cubicBezTo>
                      <a:cubicBezTo>
                        <a:pt x="73" y="87"/>
                        <a:pt x="73" y="87"/>
                        <a:pt x="73" y="87"/>
                      </a:cubicBezTo>
                      <a:cubicBezTo>
                        <a:pt x="73" y="87"/>
                        <a:pt x="73" y="87"/>
                        <a:pt x="73" y="87"/>
                      </a:cubicBezTo>
                      <a:cubicBezTo>
                        <a:pt x="73" y="87"/>
                        <a:pt x="73" y="87"/>
                        <a:pt x="73" y="87"/>
                      </a:cubicBezTo>
                      <a:cubicBezTo>
                        <a:pt x="73" y="87"/>
                        <a:pt x="73" y="87"/>
                        <a:pt x="73" y="87"/>
                      </a:cubicBezTo>
                      <a:cubicBezTo>
                        <a:pt x="74" y="87"/>
                        <a:pt x="74" y="87"/>
                        <a:pt x="74" y="87"/>
                      </a:cubicBezTo>
                      <a:cubicBezTo>
                        <a:pt x="74" y="87"/>
                        <a:pt x="74" y="87"/>
                        <a:pt x="74" y="87"/>
                      </a:cubicBezTo>
                      <a:cubicBezTo>
                        <a:pt x="74" y="87"/>
                        <a:pt x="75" y="87"/>
                        <a:pt x="75" y="87"/>
                      </a:cubicBezTo>
                      <a:cubicBezTo>
                        <a:pt x="75" y="88"/>
                        <a:pt x="75" y="88"/>
                        <a:pt x="75" y="88"/>
                      </a:cubicBezTo>
                      <a:cubicBezTo>
                        <a:pt x="75" y="88"/>
                        <a:pt x="75" y="88"/>
                        <a:pt x="75" y="88"/>
                      </a:cubicBezTo>
                      <a:cubicBezTo>
                        <a:pt x="75" y="88"/>
                        <a:pt x="75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7" y="88"/>
                        <a:pt x="77" y="88"/>
                        <a:pt x="77" y="88"/>
                      </a:cubicBezTo>
                      <a:cubicBezTo>
                        <a:pt x="77" y="88"/>
                        <a:pt x="77" y="88"/>
                        <a:pt x="77" y="88"/>
                      </a:cubicBezTo>
                      <a:cubicBezTo>
                        <a:pt x="77" y="88"/>
                        <a:pt x="77" y="88"/>
                        <a:pt x="77" y="88"/>
                      </a:cubicBezTo>
                      <a:cubicBezTo>
                        <a:pt x="77" y="88"/>
                        <a:pt x="77" y="88"/>
                        <a:pt x="78" y="87"/>
                      </a:cubicBezTo>
                      <a:cubicBezTo>
                        <a:pt x="78" y="87"/>
                        <a:pt x="78" y="87"/>
                        <a:pt x="78" y="87"/>
                      </a:cubicBezTo>
                      <a:cubicBezTo>
                        <a:pt x="78" y="87"/>
                        <a:pt x="78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79" y="89"/>
                        <a:pt x="80" y="89"/>
                        <a:pt x="80" y="89"/>
                      </a:cubicBezTo>
                      <a:cubicBezTo>
                        <a:pt x="80" y="90"/>
                        <a:pt x="80" y="90"/>
                        <a:pt x="80" y="90"/>
                      </a:cubicBezTo>
                      <a:cubicBezTo>
                        <a:pt x="80" y="90"/>
                        <a:pt x="80" y="90"/>
                        <a:pt x="80" y="90"/>
                      </a:cubicBezTo>
                      <a:cubicBezTo>
                        <a:pt x="80" y="90"/>
                        <a:pt x="80" y="91"/>
                        <a:pt x="80" y="91"/>
                      </a:cubicBezTo>
                      <a:cubicBezTo>
                        <a:pt x="80" y="91"/>
                        <a:pt x="79" y="91"/>
                        <a:pt x="79" y="91"/>
                      </a:cubicBezTo>
                      <a:cubicBezTo>
                        <a:pt x="79" y="91"/>
                        <a:pt x="79" y="91"/>
                        <a:pt x="79" y="91"/>
                      </a:cubicBezTo>
                      <a:cubicBezTo>
                        <a:pt x="79" y="91"/>
                        <a:pt x="79" y="91"/>
                        <a:pt x="79" y="91"/>
                      </a:cubicBezTo>
                      <a:cubicBezTo>
                        <a:pt x="79" y="91"/>
                        <a:pt x="79" y="91"/>
                        <a:pt x="79" y="91"/>
                      </a:cubicBezTo>
                      <a:cubicBezTo>
                        <a:pt x="79" y="91"/>
                        <a:pt x="79" y="91"/>
                        <a:pt x="79" y="91"/>
                      </a:cubicBezTo>
                      <a:cubicBezTo>
                        <a:pt x="79" y="92"/>
                        <a:pt x="79" y="92"/>
                        <a:pt x="79" y="92"/>
                      </a:cubicBezTo>
                      <a:cubicBezTo>
                        <a:pt x="79" y="93"/>
                        <a:pt x="79" y="93"/>
                        <a:pt x="79" y="93"/>
                      </a:cubicBezTo>
                      <a:cubicBezTo>
                        <a:pt x="78" y="93"/>
                        <a:pt x="78" y="93"/>
                        <a:pt x="78" y="94"/>
                      </a:cubicBezTo>
                      <a:cubicBezTo>
                        <a:pt x="78" y="94"/>
                        <a:pt x="78" y="94"/>
                        <a:pt x="78" y="94"/>
                      </a:cubicBezTo>
                      <a:cubicBezTo>
                        <a:pt x="78" y="94"/>
                        <a:pt x="78" y="94"/>
                        <a:pt x="78" y="94"/>
                      </a:cubicBezTo>
                      <a:cubicBezTo>
                        <a:pt x="78" y="94"/>
                        <a:pt x="78" y="95"/>
                        <a:pt x="78" y="95"/>
                      </a:cubicBezTo>
                      <a:cubicBezTo>
                        <a:pt x="78" y="95"/>
                        <a:pt x="78" y="96"/>
                        <a:pt x="78" y="96"/>
                      </a:cubicBezTo>
                      <a:cubicBezTo>
                        <a:pt x="78" y="96"/>
                        <a:pt x="78" y="96"/>
                        <a:pt x="78" y="96"/>
                      </a:cubicBezTo>
                      <a:cubicBezTo>
                        <a:pt x="78" y="96"/>
                        <a:pt x="78" y="96"/>
                        <a:pt x="78" y="96"/>
                      </a:cubicBezTo>
                      <a:cubicBezTo>
                        <a:pt x="78" y="96"/>
                        <a:pt x="78" y="96"/>
                        <a:pt x="78" y="96"/>
                      </a:cubicBezTo>
                      <a:cubicBezTo>
                        <a:pt x="78" y="96"/>
                        <a:pt x="78" y="96"/>
                        <a:pt x="78" y="96"/>
                      </a:cubicBezTo>
                      <a:cubicBezTo>
                        <a:pt x="77" y="97"/>
                        <a:pt x="77" y="97"/>
                        <a:pt x="77" y="97"/>
                      </a:cubicBezTo>
                      <a:cubicBezTo>
                        <a:pt x="77" y="97"/>
                        <a:pt x="77" y="97"/>
                        <a:pt x="77" y="97"/>
                      </a:cubicBezTo>
                      <a:cubicBezTo>
                        <a:pt x="77" y="97"/>
                        <a:pt x="77" y="97"/>
                        <a:pt x="77" y="97"/>
                      </a:cubicBezTo>
                      <a:cubicBezTo>
                        <a:pt x="77" y="97"/>
                        <a:pt x="77" y="97"/>
                        <a:pt x="77" y="97"/>
                      </a:cubicBezTo>
                      <a:cubicBezTo>
                        <a:pt x="77" y="97"/>
                        <a:pt x="77" y="97"/>
                        <a:pt x="77" y="97"/>
                      </a:cubicBezTo>
                      <a:cubicBezTo>
                        <a:pt x="77" y="97"/>
                        <a:pt x="77" y="97"/>
                        <a:pt x="77" y="97"/>
                      </a:cubicBezTo>
                      <a:cubicBezTo>
                        <a:pt x="77" y="97"/>
                        <a:pt x="77" y="97"/>
                        <a:pt x="76" y="97"/>
                      </a:cubicBezTo>
                      <a:cubicBezTo>
                        <a:pt x="76" y="97"/>
                        <a:pt x="76" y="97"/>
                        <a:pt x="76" y="97"/>
                      </a:cubicBezTo>
                      <a:cubicBezTo>
                        <a:pt x="76" y="97"/>
                        <a:pt x="76" y="97"/>
                        <a:pt x="76" y="97"/>
                      </a:cubicBezTo>
                      <a:cubicBezTo>
                        <a:pt x="76" y="97"/>
                        <a:pt x="76" y="97"/>
                        <a:pt x="76" y="97"/>
                      </a:cubicBezTo>
                      <a:cubicBezTo>
                        <a:pt x="76" y="97"/>
                        <a:pt x="76" y="97"/>
                        <a:pt x="76" y="97"/>
                      </a:cubicBezTo>
                      <a:cubicBezTo>
                        <a:pt x="76" y="97"/>
                        <a:pt x="76" y="97"/>
                        <a:pt x="75" y="97"/>
                      </a:cubicBezTo>
                      <a:cubicBezTo>
                        <a:pt x="75" y="97"/>
                        <a:pt x="75" y="97"/>
                        <a:pt x="75" y="97"/>
                      </a:cubicBezTo>
                      <a:cubicBezTo>
                        <a:pt x="75" y="97"/>
                        <a:pt x="75" y="97"/>
                        <a:pt x="75" y="97"/>
                      </a:cubicBezTo>
                      <a:cubicBezTo>
                        <a:pt x="75" y="97"/>
                        <a:pt x="75" y="97"/>
                        <a:pt x="75" y="97"/>
                      </a:cubicBezTo>
                      <a:cubicBezTo>
                        <a:pt x="75" y="97"/>
                        <a:pt x="75" y="97"/>
                        <a:pt x="75" y="97"/>
                      </a:cubicBezTo>
                      <a:cubicBezTo>
                        <a:pt x="75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3" y="97"/>
                      </a:cubicBezTo>
                      <a:cubicBezTo>
                        <a:pt x="73" y="96"/>
                        <a:pt x="73" y="96"/>
                        <a:pt x="73" y="96"/>
                      </a:cubicBezTo>
                      <a:cubicBezTo>
                        <a:pt x="73" y="96"/>
                        <a:pt x="73" y="96"/>
                        <a:pt x="73" y="96"/>
                      </a:cubicBezTo>
                      <a:cubicBezTo>
                        <a:pt x="73" y="96"/>
                        <a:pt x="73" y="96"/>
                        <a:pt x="73" y="96"/>
                      </a:cubicBezTo>
                      <a:cubicBezTo>
                        <a:pt x="73" y="96"/>
                        <a:pt x="73" y="96"/>
                        <a:pt x="73" y="96"/>
                      </a:cubicBezTo>
                      <a:cubicBezTo>
                        <a:pt x="73" y="96"/>
                        <a:pt x="73" y="96"/>
                        <a:pt x="73" y="96"/>
                      </a:cubicBezTo>
                      <a:cubicBezTo>
                        <a:pt x="73" y="96"/>
                        <a:pt x="73" y="96"/>
                        <a:pt x="73" y="96"/>
                      </a:cubicBezTo>
                      <a:cubicBezTo>
                        <a:pt x="72" y="96"/>
                        <a:pt x="72" y="96"/>
                        <a:pt x="72" y="96"/>
                      </a:cubicBezTo>
                      <a:cubicBezTo>
                        <a:pt x="72" y="96"/>
                        <a:pt x="72" y="97"/>
                        <a:pt x="72" y="97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72" y="97"/>
                        <a:pt x="72" y="97"/>
                        <a:pt x="71" y="97"/>
                      </a:cubicBezTo>
                      <a:cubicBezTo>
                        <a:pt x="71" y="97"/>
                        <a:pt x="71" y="97"/>
                        <a:pt x="71" y="97"/>
                      </a:cubicBezTo>
                      <a:cubicBezTo>
                        <a:pt x="71" y="97"/>
                        <a:pt x="71" y="97"/>
                        <a:pt x="71" y="97"/>
                      </a:cubicBezTo>
                      <a:cubicBezTo>
                        <a:pt x="70" y="97"/>
                        <a:pt x="70" y="97"/>
                        <a:pt x="70" y="97"/>
                      </a:cubicBezTo>
                      <a:cubicBezTo>
                        <a:pt x="70" y="97"/>
                        <a:pt x="70" y="97"/>
                        <a:pt x="70" y="97"/>
                      </a:cubicBezTo>
                      <a:cubicBezTo>
                        <a:pt x="70" y="97"/>
                        <a:pt x="70" y="97"/>
                        <a:pt x="70" y="97"/>
                      </a:cubicBezTo>
                      <a:cubicBezTo>
                        <a:pt x="70" y="97"/>
                        <a:pt x="70" y="97"/>
                        <a:pt x="70" y="97"/>
                      </a:cubicBezTo>
                      <a:cubicBezTo>
                        <a:pt x="69" y="97"/>
                        <a:pt x="69" y="97"/>
                        <a:pt x="69" y="97"/>
                      </a:cubicBezTo>
                      <a:cubicBezTo>
                        <a:pt x="69" y="97"/>
                        <a:pt x="69" y="97"/>
                        <a:pt x="69" y="97"/>
                      </a:cubicBezTo>
                      <a:cubicBezTo>
                        <a:pt x="69" y="97"/>
                        <a:pt x="69" y="97"/>
                        <a:pt x="69" y="97"/>
                      </a:cubicBezTo>
                      <a:cubicBezTo>
                        <a:pt x="69" y="97"/>
                        <a:pt x="69" y="97"/>
                        <a:pt x="69" y="97"/>
                      </a:cubicBezTo>
                      <a:cubicBezTo>
                        <a:pt x="69" y="97"/>
                        <a:pt x="69" y="97"/>
                        <a:pt x="69" y="97"/>
                      </a:cubicBezTo>
                      <a:cubicBezTo>
                        <a:pt x="69" y="97"/>
                        <a:pt x="68" y="97"/>
                        <a:pt x="68" y="97"/>
                      </a:cubicBezTo>
                      <a:cubicBezTo>
                        <a:pt x="68" y="97"/>
                        <a:pt x="68" y="97"/>
                        <a:pt x="68" y="97"/>
                      </a:cubicBezTo>
                      <a:cubicBezTo>
                        <a:pt x="68" y="97"/>
                        <a:pt x="68" y="97"/>
                        <a:pt x="68" y="97"/>
                      </a:cubicBezTo>
                      <a:cubicBezTo>
                        <a:pt x="68" y="97"/>
                        <a:pt x="68" y="97"/>
                        <a:pt x="68" y="97"/>
                      </a:cubicBezTo>
                      <a:cubicBezTo>
                        <a:pt x="67" y="97"/>
                        <a:pt x="67" y="97"/>
                        <a:pt x="67" y="97"/>
                      </a:cubicBezTo>
                      <a:cubicBezTo>
                        <a:pt x="67" y="97"/>
                        <a:pt x="67" y="96"/>
                        <a:pt x="67" y="96"/>
                      </a:cubicBezTo>
                      <a:cubicBezTo>
                        <a:pt x="66" y="96"/>
                        <a:pt x="66" y="96"/>
                        <a:pt x="66" y="96"/>
                      </a:cubicBezTo>
                      <a:cubicBezTo>
                        <a:pt x="66" y="96"/>
                        <a:pt x="66" y="96"/>
                        <a:pt x="65" y="96"/>
                      </a:cubicBezTo>
                      <a:cubicBezTo>
                        <a:pt x="65" y="96"/>
                        <a:pt x="65" y="96"/>
                        <a:pt x="65" y="96"/>
                      </a:cubicBezTo>
                      <a:cubicBezTo>
                        <a:pt x="65" y="96"/>
                        <a:pt x="65" y="96"/>
                        <a:pt x="65" y="96"/>
                      </a:cubicBezTo>
                      <a:cubicBezTo>
                        <a:pt x="65" y="96"/>
                        <a:pt x="65" y="96"/>
                        <a:pt x="65" y="96"/>
                      </a:cubicBezTo>
                      <a:cubicBezTo>
                        <a:pt x="65" y="96"/>
                        <a:pt x="65" y="96"/>
                        <a:pt x="65" y="96"/>
                      </a:cubicBezTo>
                      <a:cubicBezTo>
                        <a:pt x="65" y="96"/>
                        <a:pt x="65" y="96"/>
                        <a:pt x="65" y="96"/>
                      </a:cubicBezTo>
                      <a:cubicBezTo>
                        <a:pt x="65" y="96"/>
                        <a:pt x="65" y="96"/>
                        <a:pt x="65" y="96"/>
                      </a:cubicBezTo>
                      <a:cubicBezTo>
                        <a:pt x="65" y="96"/>
                        <a:pt x="65" y="96"/>
                        <a:pt x="65" y="96"/>
                      </a:cubicBezTo>
                      <a:cubicBezTo>
                        <a:pt x="65" y="96"/>
                        <a:pt x="65" y="96"/>
                        <a:pt x="65" y="96"/>
                      </a:cubicBezTo>
                      <a:cubicBezTo>
                        <a:pt x="65" y="96"/>
                        <a:pt x="65" y="96"/>
                        <a:pt x="65" y="96"/>
                      </a:cubicBezTo>
                      <a:cubicBezTo>
                        <a:pt x="65" y="96"/>
                        <a:pt x="65" y="96"/>
                        <a:pt x="65" y="96"/>
                      </a:cubicBezTo>
                      <a:cubicBezTo>
                        <a:pt x="65" y="96"/>
                        <a:pt x="65" y="96"/>
                        <a:pt x="65" y="96"/>
                      </a:cubicBezTo>
                      <a:cubicBezTo>
                        <a:pt x="64" y="95"/>
                        <a:pt x="64" y="95"/>
                        <a:pt x="64" y="95"/>
                      </a:cubicBezTo>
                      <a:cubicBezTo>
                        <a:pt x="64" y="95"/>
                        <a:pt x="64" y="95"/>
                        <a:pt x="64" y="95"/>
                      </a:cubicBezTo>
                      <a:cubicBezTo>
                        <a:pt x="64" y="95"/>
                        <a:pt x="64" y="96"/>
                        <a:pt x="64" y="96"/>
                      </a:cubicBezTo>
                      <a:cubicBezTo>
                        <a:pt x="64" y="96"/>
                        <a:pt x="64" y="96"/>
                        <a:pt x="64" y="96"/>
                      </a:cubicBezTo>
                      <a:cubicBezTo>
                        <a:pt x="64" y="96"/>
                        <a:pt x="64" y="95"/>
                        <a:pt x="64" y="95"/>
                      </a:cubicBezTo>
                      <a:cubicBezTo>
                        <a:pt x="63" y="95"/>
                        <a:pt x="63" y="95"/>
                        <a:pt x="63" y="95"/>
                      </a:cubicBezTo>
                      <a:cubicBezTo>
                        <a:pt x="63" y="95"/>
                        <a:pt x="63" y="95"/>
                        <a:pt x="63" y="95"/>
                      </a:cubicBezTo>
                      <a:cubicBezTo>
                        <a:pt x="63" y="95"/>
                        <a:pt x="63" y="95"/>
                        <a:pt x="63" y="95"/>
                      </a:cubicBezTo>
                      <a:cubicBezTo>
                        <a:pt x="62" y="95"/>
                        <a:pt x="62" y="95"/>
                        <a:pt x="62" y="95"/>
                      </a:cubicBezTo>
                      <a:cubicBezTo>
                        <a:pt x="62" y="95"/>
                        <a:pt x="62" y="95"/>
                        <a:pt x="62" y="95"/>
                      </a:cubicBezTo>
                      <a:cubicBezTo>
                        <a:pt x="62" y="95"/>
                        <a:pt x="62" y="95"/>
                        <a:pt x="62" y="95"/>
                      </a:cubicBezTo>
                      <a:cubicBezTo>
                        <a:pt x="62" y="95"/>
                        <a:pt x="62" y="95"/>
                        <a:pt x="62" y="95"/>
                      </a:cubicBezTo>
                      <a:cubicBezTo>
                        <a:pt x="62" y="94"/>
                        <a:pt x="62" y="94"/>
                        <a:pt x="62" y="94"/>
                      </a:cubicBezTo>
                      <a:cubicBezTo>
                        <a:pt x="62" y="94"/>
                        <a:pt x="62" y="94"/>
                        <a:pt x="62" y="94"/>
                      </a:cubicBezTo>
                      <a:cubicBezTo>
                        <a:pt x="61" y="94"/>
                        <a:pt x="61" y="94"/>
                        <a:pt x="61" y="94"/>
                      </a:cubicBezTo>
                      <a:cubicBezTo>
                        <a:pt x="61" y="94"/>
                        <a:pt x="61" y="94"/>
                        <a:pt x="61" y="94"/>
                      </a:cubicBezTo>
                      <a:cubicBezTo>
                        <a:pt x="60" y="94"/>
                        <a:pt x="60" y="94"/>
                        <a:pt x="60" y="94"/>
                      </a:cubicBezTo>
                      <a:cubicBezTo>
                        <a:pt x="60" y="94"/>
                        <a:pt x="60" y="94"/>
                        <a:pt x="59" y="94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8" y="94"/>
                        <a:pt x="58" y="94"/>
                        <a:pt x="58" y="94"/>
                      </a:cubicBezTo>
                      <a:cubicBezTo>
                        <a:pt x="58" y="94"/>
                        <a:pt x="58" y="94"/>
                        <a:pt x="58" y="94"/>
                      </a:cubicBezTo>
                      <a:cubicBezTo>
                        <a:pt x="58" y="95"/>
                        <a:pt x="58" y="95"/>
                        <a:pt x="58" y="95"/>
                      </a:cubicBezTo>
                      <a:cubicBezTo>
                        <a:pt x="58" y="95"/>
                        <a:pt x="58" y="95"/>
                        <a:pt x="58" y="95"/>
                      </a:cubicBezTo>
                      <a:cubicBezTo>
                        <a:pt x="58" y="95"/>
                        <a:pt x="58" y="95"/>
                        <a:pt x="58" y="95"/>
                      </a:cubicBezTo>
                      <a:cubicBezTo>
                        <a:pt x="57" y="95"/>
                        <a:pt x="57" y="95"/>
                        <a:pt x="57" y="95"/>
                      </a:cubicBezTo>
                      <a:cubicBezTo>
                        <a:pt x="57" y="96"/>
                        <a:pt x="57" y="96"/>
                        <a:pt x="57" y="96"/>
                      </a:cubicBezTo>
                      <a:cubicBezTo>
                        <a:pt x="57" y="96"/>
                        <a:pt x="57" y="97"/>
                        <a:pt x="57" y="97"/>
                      </a:cubicBezTo>
                      <a:cubicBezTo>
                        <a:pt x="57" y="97"/>
                        <a:pt x="57" y="97"/>
                        <a:pt x="57" y="97"/>
                      </a:cubicBezTo>
                      <a:cubicBezTo>
                        <a:pt x="57" y="97"/>
                        <a:pt x="57" y="97"/>
                        <a:pt x="57" y="98"/>
                      </a:cubicBezTo>
                      <a:cubicBezTo>
                        <a:pt x="57" y="98"/>
                        <a:pt x="57" y="98"/>
                        <a:pt x="57" y="98"/>
                      </a:cubicBezTo>
                      <a:cubicBezTo>
                        <a:pt x="57" y="98"/>
                        <a:pt x="57" y="98"/>
                        <a:pt x="57" y="98"/>
                      </a:cubicBezTo>
                      <a:cubicBezTo>
                        <a:pt x="57" y="98"/>
                        <a:pt x="57" y="98"/>
                        <a:pt x="57" y="98"/>
                      </a:cubicBezTo>
                      <a:cubicBezTo>
                        <a:pt x="57" y="98"/>
                        <a:pt x="57" y="98"/>
                        <a:pt x="57" y="98"/>
                      </a:cubicBezTo>
                      <a:cubicBezTo>
                        <a:pt x="57" y="98"/>
                        <a:pt x="57" y="98"/>
                        <a:pt x="57" y="98"/>
                      </a:cubicBezTo>
                      <a:cubicBezTo>
                        <a:pt x="57" y="98"/>
                        <a:pt x="57" y="98"/>
                        <a:pt x="57" y="98"/>
                      </a:cubicBezTo>
                      <a:cubicBezTo>
                        <a:pt x="57" y="98"/>
                        <a:pt x="56" y="98"/>
                        <a:pt x="56" y="98"/>
                      </a:cubicBezTo>
                      <a:cubicBezTo>
                        <a:pt x="56" y="98"/>
                        <a:pt x="56" y="98"/>
                        <a:pt x="55" y="98"/>
                      </a:cubicBezTo>
                      <a:cubicBezTo>
                        <a:pt x="55" y="98"/>
                        <a:pt x="55" y="98"/>
                        <a:pt x="55" y="98"/>
                      </a:cubicBezTo>
                      <a:cubicBezTo>
                        <a:pt x="55" y="98"/>
                        <a:pt x="55" y="98"/>
                        <a:pt x="55" y="98"/>
                      </a:cubicBezTo>
                      <a:cubicBezTo>
                        <a:pt x="55" y="97"/>
                        <a:pt x="55" y="97"/>
                        <a:pt x="55" y="97"/>
                      </a:cubicBezTo>
                      <a:cubicBezTo>
                        <a:pt x="55" y="97"/>
                        <a:pt x="55" y="97"/>
                        <a:pt x="54" y="97"/>
                      </a:cubicBezTo>
                      <a:cubicBezTo>
                        <a:pt x="54" y="97"/>
                        <a:pt x="54" y="97"/>
                        <a:pt x="54" y="97"/>
                      </a:cubicBezTo>
                      <a:cubicBezTo>
                        <a:pt x="54" y="97"/>
                        <a:pt x="54" y="97"/>
                        <a:pt x="54" y="97"/>
                      </a:cubicBezTo>
                      <a:cubicBezTo>
                        <a:pt x="54" y="97"/>
                        <a:pt x="54" y="97"/>
                        <a:pt x="54" y="97"/>
                      </a:cubicBezTo>
                      <a:cubicBezTo>
                        <a:pt x="54" y="97"/>
                        <a:pt x="54" y="97"/>
                        <a:pt x="54" y="97"/>
                      </a:cubicBezTo>
                      <a:cubicBezTo>
                        <a:pt x="54" y="97"/>
                        <a:pt x="54" y="97"/>
                        <a:pt x="53" y="97"/>
                      </a:cubicBezTo>
                      <a:cubicBezTo>
                        <a:pt x="53" y="97"/>
                        <a:pt x="53" y="97"/>
                        <a:pt x="53" y="97"/>
                      </a:cubicBezTo>
                      <a:cubicBezTo>
                        <a:pt x="53" y="97"/>
                        <a:pt x="53" y="97"/>
                        <a:pt x="53" y="97"/>
                      </a:cubicBezTo>
                      <a:cubicBezTo>
                        <a:pt x="53" y="97"/>
                        <a:pt x="53" y="97"/>
                        <a:pt x="53" y="97"/>
                      </a:cubicBezTo>
                      <a:cubicBezTo>
                        <a:pt x="53" y="97"/>
                        <a:pt x="53" y="97"/>
                        <a:pt x="53" y="97"/>
                      </a:cubicBezTo>
                      <a:cubicBezTo>
                        <a:pt x="53" y="97"/>
                        <a:pt x="53" y="97"/>
                        <a:pt x="53" y="97"/>
                      </a:cubicBezTo>
                      <a:cubicBezTo>
                        <a:pt x="53" y="97"/>
                        <a:pt x="53" y="97"/>
                        <a:pt x="52" y="97"/>
                      </a:cubicBezTo>
                      <a:cubicBezTo>
                        <a:pt x="52" y="97"/>
                        <a:pt x="52" y="97"/>
                        <a:pt x="52" y="97"/>
                      </a:cubicBezTo>
                      <a:cubicBezTo>
                        <a:pt x="52" y="97"/>
                        <a:pt x="52" y="97"/>
                        <a:pt x="52" y="97"/>
                      </a:cubicBezTo>
                      <a:cubicBezTo>
                        <a:pt x="52" y="97"/>
                        <a:pt x="52" y="97"/>
                        <a:pt x="52" y="97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2" y="96"/>
                        <a:pt x="52" y="96"/>
                        <a:pt x="51" y="96"/>
                      </a:cubicBezTo>
                      <a:cubicBezTo>
                        <a:pt x="51" y="96"/>
                        <a:pt x="51" y="96"/>
                        <a:pt x="51" y="96"/>
                      </a:cubicBezTo>
                      <a:cubicBezTo>
                        <a:pt x="51" y="96"/>
                        <a:pt x="51" y="96"/>
                        <a:pt x="51" y="96"/>
                      </a:cubicBezTo>
                      <a:cubicBezTo>
                        <a:pt x="51" y="96"/>
                        <a:pt x="51" y="96"/>
                        <a:pt x="51" y="95"/>
                      </a:cubicBezTo>
                      <a:cubicBezTo>
                        <a:pt x="51" y="95"/>
                        <a:pt x="51" y="95"/>
                        <a:pt x="51" y="95"/>
                      </a:cubicBezTo>
                      <a:cubicBezTo>
                        <a:pt x="51" y="95"/>
                        <a:pt x="51" y="95"/>
                        <a:pt x="51" y="95"/>
                      </a:cubicBezTo>
                      <a:cubicBezTo>
                        <a:pt x="51" y="95"/>
                        <a:pt x="51" y="95"/>
                        <a:pt x="51" y="95"/>
                      </a:cubicBezTo>
                      <a:cubicBezTo>
                        <a:pt x="51" y="95"/>
                        <a:pt x="51" y="95"/>
                        <a:pt x="51" y="95"/>
                      </a:cubicBezTo>
                      <a:cubicBezTo>
                        <a:pt x="51" y="95"/>
                        <a:pt x="51" y="95"/>
                        <a:pt x="51" y="95"/>
                      </a:cubicBezTo>
                      <a:cubicBezTo>
                        <a:pt x="51" y="95"/>
                        <a:pt x="51" y="95"/>
                        <a:pt x="51" y="95"/>
                      </a:cubicBezTo>
                      <a:cubicBezTo>
                        <a:pt x="51" y="95"/>
                        <a:pt x="51" y="95"/>
                        <a:pt x="51" y="95"/>
                      </a:cubicBezTo>
                      <a:cubicBezTo>
                        <a:pt x="51" y="95"/>
                        <a:pt x="51" y="95"/>
                        <a:pt x="51" y="95"/>
                      </a:cubicBezTo>
                      <a:cubicBezTo>
                        <a:pt x="51" y="94"/>
                        <a:pt x="51" y="94"/>
                        <a:pt x="51" y="94"/>
                      </a:cubicBezTo>
                      <a:cubicBezTo>
                        <a:pt x="51" y="94"/>
                        <a:pt x="51" y="94"/>
                        <a:pt x="51" y="94"/>
                      </a:cubicBezTo>
                      <a:cubicBezTo>
                        <a:pt x="51" y="94"/>
                        <a:pt x="51" y="94"/>
                        <a:pt x="51" y="94"/>
                      </a:cubicBezTo>
                      <a:cubicBezTo>
                        <a:pt x="51" y="94"/>
                        <a:pt x="51" y="94"/>
                        <a:pt x="51" y="94"/>
                      </a:cubicBezTo>
                      <a:cubicBezTo>
                        <a:pt x="50" y="94"/>
                        <a:pt x="50" y="94"/>
                        <a:pt x="50" y="94"/>
                      </a:cubicBezTo>
                      <a:cubicBezTo>
                        <a:pt x="50" y="94"/>
                        <a:pt x="50" y="94"/>
                        <a:pt x="50" y="94"/>
                      </a:cubicBezTo>
                      <a:cubicBezTo>
                        <a:pt x="50" y="94"/>
                        <a:pt x="50" y="94"/>
                        <a:pt x="50" y="94"/>
                      </a:cubicBezTo>
                      <a:cubicBezTo>
                        <a:pt x="50" y="94"/>
                        <a:pt x="50" y="94"/>
                        <a:pt x="50" y="94"/>
                      </a:cubicBezTo>
                      <a:cubicBezTo>
                        <a:pt x="50" y="94"/>
                        <a:pt x="50" y="94"/>
                        <a:pt x="50" y="94"/>
                      </a:cubicBezTo>
                      <a:cubicBezTo>
                        <a:pt x="50" y="94"/>
                        <a:pt x="50" y="94"/>
                        <a:pt x="49" y="94"/>
                      </a:cubicBezTo>
                      <a:cubicBezTo>
                        <a:pt x="49" y="94"/>
                        <a:pt x="49" y="94"/>
                        <a:pt x="49" y="94"/>
                      </a:cubicBezTo>
                      <a:cubicBezTo>
                        <a:pt x="49" y="94"/>
                        <a:pt x="49" y="94"/>
                        <a:pt x="49" y="94"/>
                      </a:cubicBezTo>
                      <a:cubicBezTo>
                        <a:pt x="49" y="94"/>
                        <a:pt x="49" y="94"/>
                        <a:pt x="49" y="94"/>
                      </a:cubicBezTo>
                      <a:cubicBezTo>
                        <a:pt x="49" y="94"/>
                        <a:pt x="49" y="94"/>
                        <a:pt x="49" y="94"/>
                      </a:cubicBezTo>
                      <a:cubicBezTo>
                        <a:pt x="49" y="93"/>
                        <a:pt x="49" y="93"/>
                        <a:pt x="48" y="93"/>
                      </a:cubicBezTo>
                      <a:cubicBezTo>
                        <a:pt x="48" y="94"/>
                        <a:pt x="48" y="94"/>
                        <a:pt x="48" y="94"/>
                      </a:cubicBezTo>
                      <a:cubicBezTo>
                        <a:pt x="48" y="94"/>
                        <a:pt x="48" y="94"/>
                        <a:pt x="48" y="94"/>
                      </a:cubicBezTo>
                      <a:cubicBezTo>
                        <a:pt x="48" y="94"/>
                        <a:pt x="48" y="94"/>
                        <a:pt x="48" y="94"/>
                      </a:cubicBezTo>
                      <a:cubicBezTo>
                        <a:pt x="48" y="94"/>
                        <a:pt x="48" y="94"/>
                        <a:pt x="48" y="94"/>
                      </a:cubicBezTo>
                      <a:cubicBezTo>
                        <a:pt x="48" y="93"/>
                        <a:pt x="48" y="93"/>
                        <a:pt x="48" y="93"/>
                      </a:cubicBezTo>
                      <a:cubicBezTo>
                        <a:pt x="48" y="93"/>
                        <a:pt x="48" y="93"/>
                        <a:pt x="48" y="93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2"/>
                        <a:pt x="46" y="92"/>
                        <a:pt x="46" y="92"/>
                      </a:cubicBezTo>
                      <a:cubicBezTo>
                        <a:pt x="46" y="92"/>
                        <a:pt x="46" y="92"/>
                        <a:pt x="46" y="92"/>
                      </a:cubicBezTo>
                      <a:cubicBezTo>
                        <a:pt x="46" y="92"/>
                        <a:pt x="46" y="92"/>
                        <a:pt x="46" y="92"/>
                      </a:cubicBezTo>
                      <a:cubicBezTo>
                        <a:pt x="46" y="92"/>
                        <a:pt x="46" y="92"/>
                        <a:pt x="46" y="92"/>
                      </a:cubicBezTo>
                      <a:cubicBezTo>
                        <a:pt x="46" y="92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2"/>
                        <a:pt x="45" y="91"/>
                        <a:pt x="44" y="91"/>
                      </a:cubicBezTo>
                      <a:cubicBezTo>
                        <a:pt x="44" y="91"/>
                        <a:pt x="44" y="91"/>
                        <a:pt x="44" y="91"/>
                      </a:cubicBezTo>
                      <a:cubicBezTo>
                        <a:pt x="44" y="91"/>
                        <a:pt x="44" y="91"/>
                        <a:pt x="44" y="91"/>
                      </a:cubicBezTo>
                      <a:cubicBezTo>
                        <a:pt x="44" y="91"/>
                        <a:pt x="44" y="91"/>
                        <a:pt x="44" y="91"/>
                      </a:cubicBezTo>
                      <a:cubicBezTo>
                        <a:pt x="44" y="91"/>
                        <a:pt x="45" y="91"/>
                        <a:pt x="45" y="91"/>
                      </a:cubicBezTo>
                      <a:cubicBezTo>
                        <a:pt x="45" y="91"/>
                        <a:pt x="45" y="91"/>
                        <a:pt x="45" y="91"/>
                      </a:cubicBezTo>
                      <a:cubicBezTo>
                        <a:pt x="45" y="91"/>
                        <a:pt x="45" y="91"/>
                        <a:pt x="45" y="91"/>
                      </a:cubicBezTo>
                      <a:cubicBezTo>
                        <a:pt x="45" y="91"/>
                        <a:pt x="45" y="91"/>
                        <a:pt x="45" y="91"/>
                      </a:cubicBezTo>
                      <a:cubicBezTo>
                        <a:pt x="45" y="91"/>
                        <a:pt x="45" y="91"/>
                        <a:pt x="45" y="90"/>
                      </a:cubicBezTo>
                      <a:cubicBezTo>
                        <a:pt x="45" y="90"/>
                        <a:pt x="45" y="90"/>
                        <a:pt x="45" y="90"/>
                      </a:cubicBezTo>
                      <a:cubicBezTo>
                        <a:pt x="45" y="90"/>
                        <a:pt x="45" y="90"/>
                        <a:pt x="45" y="90"/>
                      </a:cubicBezTo>
                      <a:cubicBezTo>
                        <a:pt x="45" y="90"/>
                        <a:pt x="45" y="90"/>
                        <a:pt x="45" y="90"/>
                      </a:cubicBezTo>
                      <a:cubicBezTo>
                        <a:pt x="45" y="90"/>
                        <a:pt x="46" y="90"/>
                        <a:pt x="46" y="90"/>
                      </a:cubicBezTo>
                      <a:cubicBezTo>
                        <a:pt x="46" y="90"/>
                        <a:pt x="46" y="90"/>
                        <a:pt x="46" y="90"/>
                      </a:cubicBezTo>
                      <a:cubicBezTo>
                        <a:pt x="46" y="90"/>
                        <a:pt x="46" y="90"/>
                        <a:pt x="46" y="90"/>
                      </a:cubicBezTo>
                      <a:cubicBezTo>
                        <a:pt x="46" y="90"/>
                        <a:pt x="46" y="89"/>
                        <a:pt x="46" y="89"/>
                      </a:cubicBezTo>
                      <a:cubicBezTo>
                        <a:pt x="46" y="89"/>
                        <a:pt x="46" y="89"/>
                        <a:pt x="46" y="88"/>
                      </a:cubicBezTo>
                      <a:cubicBezTo>
                        <a:pt x="46" y="88"/>
                        <a:pt x="46" y="88"/>
                        <a:pt x="46" y="88"/>
                      </a:cubicBezTo>
                      <a:cubicBezTo>
                        <a:pt x="46" y="88"/>
                        <a:pt x="45" y="88"/>
                        <a:pt x="45" y="88"/>
                      </a:cubicBezTo>
                      <a:cubicBezTo>
                        <a:pt x="45" y="88"/>
                        <a:pt x="45" y="88"/>
                        <a:pt x="46" y="87"/>
                      </a:cubicBezTo>
                      <a:cubicBezTo>
                        <a:pt x="46" y="87"/>
                        <a:pt x="46" y="87"/>
                        <a:pt x="46" y="87"/>
                      </a:cubicBezTo>
                      <a:cubicBezTo>
                        <a:pt x="46" y="87"/>
                        <a:pt x="46" y="87"/>
                        <a:pt x="46" y="87"/>
                      </a:cubicBezTo>
                      <a:cubicBezTo>
                        <a:pt x="46" y="87"/>
                        <a:pt x="46" y="87"/>
                        <a:pt x="46" y="87"/>
                      </a:cubicBezTo>
                      <a:cubicBezTo>
                        <a:pt x="46" y="87"/>
                        <a:pt x="46" y="87"/>
                        <a:pt x="46" y="87"/>
                      </a:cubicBezTo>
                      <a:cubicBezTo>
                        <a:pt x="46" y="87"/>
                        <a:pt x="46" y="87"/>
                        <a:pt x="46" y="87"/>
                      </a:cubicBezTo>
                      <a:cubicBezTo>
                        <a:pt x="46" y="87"/>
                        <a:pt x="46" y="87"/>
                        <a:pt x="46" y="87"/>
                      </a:cubicBezTo>
                      <a:cubicBezTo>
                        <a:pt x="46" y="87"/>
                        <a:pt x="46" y="87"/>
                        <a:pt x="46" y="87"/>
                      </a:cubicBezTo>
                      <a:cubicBezTo>
                        <a:pt x="46" y="87"/>
                        <a:pt x="46" y="87"/>
                        <a:pt x="46" y="86"/>
                      </a:cubicBez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6"/>
                        <a:pt x="46" y="86"/>
                        <a:pt x="45" y="86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5" y="86"/>
                        <a:pt x="45" y="86"/>
                        <a:pt x="45" y="85"/>
                      </a:cubicBezTo>
                      <a:cubicBezTo>
                        <a:pt x="45" y="85"/>
                        <a:pt x="45" y="85"/>
                        <a:pt x="45" y="85"/>
                      </a:cubicBezTo>
                      <a:cubicBezTo>
                        <a:pt x="45" y="85"/>
                        <a:pt x="45" y="85"/>
                        <a:pt x="44" y="85"/>
                      </a:cubicBezTo>
                      <a:cubicBezTo>
                        <a:pt x="44" y="85"/>
                        <a:pt x="44" y="85"/>
                        <a:pt x="44" y="85"/>
                      </a:cubicBezTo>
                      <a:cubicBezTo>
                        <a:pt x="44" y="85"/>
                        <a:pt x="44" y="85"/>
                        <a:pt x="43" y="85"/>
                      </a:cubicBezTo>
                      <a:cubicBezTo>
                        <a:pt x="43" y="85"/>
                        <a:pt x="43" y="85"/>
                        <a:pt x="43" y="86"/>
                      </a:cubicBezTo>
                      <a:cubicBezTo>
                        <a:pt x="43" y="86"/>
                        <a:pt x="43" y="86"/>
                        <a:pt x="43" y="86"/>
                      </a:cubicBezTo>
                      <a:cubicBezTo>
                        <a:pt x="43" y="86"/>
                        <a:pt x="43" y="86"/>
                        <a:pt x="43" y="86"/>
                      </a:cubicBezTo>
                      <a:cubicBezTo>
                        <a:pt x="43" y="86"/>
                        <a:pt x="43" y="86"/>
                        <a:pt x="43" y="86"/>
                      </a:cubicBezTo>
                      <a:cubicBezTo>
                        <a:pt x="43" y="86"/>
                        <a:pt x="43" y="86"/>
                        <a:pt x="43" y="86"/>
                      </a:cubicBezTo>
                      <a:cubicBezTo>
                        <a:pt x="43" y="86"/>
                        <a:pt x="43" y="86"/>
                        <a:pt x="43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6"/>
                        <a:pt x="41" y="86"/>
                      </a:cubicBezTo>
                      <a:cubicBezTo>
                        <a:pt x="41" y="86"/>
                        <a:pt x="41" y="86"/>
                        <a:pt x="41" y="86"/>
                      </a:cubicBezTo>
                      <a:cubicBezTo>
                        <a:pt x="41" y="86"/>
                        <a:pt x="41" y="86"/>
                        <a:pt x="41" y="86"/>
                      </a:cubicBezTo>
                      <a:cubicBezTo>
                        <a:pt x="41" y="86"/>
                        <a:pt x="41" y="86"/>
                        <a:pt x="41" y="86"/>
                      </a:cubicBezTo>
                      <a:cubicBezTo>
                        <a:pt x="41" y="86"/>
                        <a:pt x="41" y="86"/>
                        <a:pt x="41" y="86"/>
                      </a:cubicBezTo>
                      <a:cubicBezTo>
                        <a:pt x="41" y="86"/>
                        <a:pt x="41" y="86"/>
                        <a:pt x="41" y="85"/>
                      </a:cubicBezTo>
                      <a:cubicBezTo>
                        <a:pt x="41" y="85"/>
                        <a:pt x="41" y="85"/>
                        <a:pt x="41" y="85"/>
                      </a:cubicBezTo>
                      <a:cubicBezTo>
                        <a:pt x="41" y="85"/>
                        <a:pt x="41" y="85"/>
                        <a:pt x="41" y="85"/>
                      </a:cubicBezTo>
                      <a:cubicBezTo>
                        <a:pt x="41" y="85"/>
                        <a:pt x="41" y="85"/>
                        <a:pt x="41" y="86"/>
                      </a:cubicBezTo>
                      <a:cubicBezTo>
                        <a:pt x="41" y="86"/>
                        <a:pt x="41" y="86"/>
                        <a:pt x="41" y="86"/>
                      </a:cubicBezTo>
                      <a:cubicBezTo>
                        <a:pt x="41" y="86"/>
                        <a:pt x="41" y="86"/>
                        <a:pt x="41" y="86"/>
                      </a:cubicBezTo>
                      <a:cubicBezTo>
                        <a:pt x="41" y="86"/>
                        <a:pt x="41" y="86"/>
                        <a:pt x="41" y="86"/>
                      </a:cubicBezTo>
                      <a:cubicBezTo>
                        <a:pt x="41" y="86"/>
                        <a:pt x="41" y="86"/>
                        <a:pt x="40" y="86"/>
                      </a:cubicBezTo>
                      <a:cubicBezTo>
                        <a:pt x="40" y="86"/>
                        <a:pt x="40" y="86"/>
                        <a:pt x="40" y="86"/>
                      </a:cubicBezTo>
                      <a:cubicBezTo>
                        <a:pt x="40" y="86"/>
                        <a:pt x="40" y="86"/>
                        <a:pt x="40" y="86"/>
                      </a:cubicBezTo>
                      <a:cubicBezTo>
                        <a:pt x="40" y="86"/>
                        <a:pt x="40" y="86"/>
                        <a:pt x="40" y="86"/>
                      </a:cubicBezTo>
                      <a:cubicBezTo>
                        <a:pt x="40" y="86"/>
                        <a:pt x="40" y="86"/>
                        <a:pt x="40" y="86"/>
                      </a:cubicBezTo>
                      <a:cubicBezTo>
                        <a:pt x="40" y="86"/>
                        <a:pt x="40" y="86"/>
                        <a:pt x="40" y="86"/>
                      </a:cubicBezTo>
                      <a:cubicBezTo>
                        <a:pt x="40" y="86"/>
                        <a:pt x="40" y="86"/>
                        <a:pt x="40" y="86"/>
                      </a:cubicBezTo>
                      <a:cubicBezTo>
                        <a:pt x="40" y="86"/>
                        <a:pt x="40" y="86"/>
                        <a:pt x="40" y="86"/>
                      </a:cubicBezTo>
                      <a:cubicBezTo>
                        <a:pt x="40" y="86"/>
                        <a:pt x="40" y="86"/>
                        <a:pt x="40" y="86"/>
                      </a:cubicBezTo>
                      <a:cubicBezTo>
                        <a:pt x="39" y="86"/>
                        <a:pt x="39" y="86"/>
                        <a:pt x="39" y="86"/>
                      </a:cubicBezTo>
                      <a:cubicBezTo>
                        <a:pt x="39" y="86"/>
                        <a:pt x="39" y="86"/>
                        <a:pt x="39" y="86"/>
                      </a:cubicBezTo>
                      <a:cubicBezTo>
                        <a:pt x="39" y="86"/>
                        <a:pt x="39" y="86"/>
                        <a:pt x="39" y="86"/>
                      </a:cubicBezTo>
                      <a:cubicBezTo>
                        <a:pt x="39" y="86"/>
                        <a:pt x="39" y="86"/>
                        <a:pt x="39" y="86"/>
                      </a:cubicBezTo>
                      <a:cubicBezTo>
                        <a:pt x="39" y="86"/>
                        <a:pt x="39" y="86"/>
                        <a:pt x="39" y="86"/>
                      </a:cubicBezTo>
                      <a:cubicBezTo>
                        <a:pt x="39" y="86"/>
                        <a:pt x="39" y="86"/>
                        <a:pt x="39" y="86"/>
                      </a:cubicBezTo>
                      <a:cubicBezTo>
                        <a:pt x="39" y="86"/>
                        <a:pt x="39" y="86"/>
                        <a:pt x="39" y="86"/>
                      </a:cubicBezTo>
                      <a:cubicBezTo>
                        <a:pt x="39" y="86"/>
                        <a:pt x="39" y="86"/>
                        <a:pt x="39" y="86"/>
                      </a:cubicBezTo>
                      <a:cubicBezTo>
                        <a:pt x="39" y="86"/>
                        <a:pt x="39" y="86"/>
                        <a:pt x="38" y="86"/>
                      </a:cubicBezTo>
                      <a:cubicBezTo>
                        <a:pt x="38" y="86"/>
                        <a:pt x="38" y="86"/>
                        <a:pt x="38" y="86"/>
                      </a:cubicBezTo>
                      <a:cubicBezTo>
                        <a:pt x="38" y="86"/>
                        <a:pt x="38" y="86"/>
                        <a:pt x="38" y="86"/>
                      </a:cubicBezTo>
                      <a:cubicBezTo>
                        <a:pt x="38" y="86"/>
                        <a:pt x="38" y="86"/>
                        <a:pt x="38" y="86"/>
                      </a:cubicBezTo>
                      <a:cubicBezTo>
                        <a:pt x="38" y="86"/>
                        <a:pt x="38" y="86"/>
                        <a:pt x="38" y="86"/>
                      </a:cubicBezTo>
                      <a:cubicBezTo>
                        <a:pt x="38" y="86"/>
                        <a:pt x="38" y="86"/>
                        <a:pt x="38" y="86"/>
                      </a:cubicBezTo>
                      <a:cubicBezTo>
                        <a:pt x="38" y="86"/>
                        <a:pt x="38" y="86"/>
                        <a:pt x="38" y="86"/>
                      </a:cubicBezTo>
                      <a:cubicBezTo>
                        <a:pt x="38" y="86"/>
                        <a:pt x="38" y="86"/>
                        <a:pt x="38" y="86"/>
                      </a:cubicBezTo>
                      <a:cubicBezTo>
                        <a:pt x="38" y="86"/>
                        <a:pt x="38" y="86"/>
                        <a:pt x="38" y="86"/>
                      </a:cubicBezTo>
                      <a:cubicBezTo>
                        <a:pt x="38" y="86"/>
                        <a:pt x="38" y="86"/>
                        <a:pt x="38" y="86"/>
                      </a:cubicBezTo>
                      <a:cubicBezTo>
                        <a:pt x="38" y="86"/>
                        <a:pt x="38" y="86"/>
                        <a:pt x="37" y="86"/>
                      </a:cubicBezTo>
                      <a:cubicBezTo>
                        <a:pt x="37" y="86"/>
                        <a:pt x="37" y="86"/>
                        <a:pt x="37" y="86"/>
                      </a:cubicBezTo>
                      <a:cubicBezTo>
                        <a:pt x="37" y="86"/>
                        <a:pt x="37" y="86"/>
                        <a:pt x="37" y="86"/>
                      </a:cubicBezTo>
                      <a:cubicBezTo>
                        <a:pt x="37" y="86"/>
                        <a:pt x="37" y="86"/>
                        <a:pt x="37" y="86"/>
                      </a:cubicBezTo>
                      <a:cubicBezTo>
                        <a:pt x="36" y="86"/>
                        <a:pt x="36" y="86"/>
                        <a:pt x="36" y="86"/>
                      </a:cubicBezTo>
                      <a:cubicBezTo>
                        <a:pt x="36" y="86"/>
                        <a:pt x="36" y="86"/>
                        <a:pt x="36" y="86"/>
                      </a:cubicBezTo>
                      <a:cubicBezTo>
                        <a:pt x="36" y="86"/>
                        <a:pt x="36" y="86"/>
                        <a:pt x="36" y="86"/>
                      </a:cubicBezTo>
                      <a:cubicBezTo>
                        <a:pt x="36" y="86"/>
                        <a:pt x="36" y="86"/>
                        <a:pt x="36" y="86"/>
                      </a:cubicBezTo>
                      <a:cubicBezTo>
                        <a:pt x="36" y="86"/>
                        <a:pt x="36" y="86"/>
                        <a:pt x="36" y="86"/>
                      </a:cubicBezTo>
                      <a:cubicBezTo>
                        <a:pt x="35" y="86"/>
                        <a:pt x="35" y="86"/>
                        <a:pt x="35" y="86"/>
                      </a:cubicBezTo>
                      <a:cubicBezTo>
                        <a:pt x="35" y="86"/>
                        <a:pt x="35" y="86"/>
                        <a:pt x="35" y="86"/>
                      </a:cubicBezTo>
                      <a:cubicBezTo>
                        <a:pt x="35" y="86"/>
                        <a:pt x="35" y="86"/>
                        <a:pt x="35" y="86"/>
                      </a:cubicBezTo>
                      <a:cubicBezTo>
                        <a:pt x="35" y="86"/>
                        <a:pt x="35" y="86"/>
                        <a:pt x="35" y="86"/>
                      </a:cubicBezTo>
                      <a:cubicBezTo>
                        <a:pt x="35" y="86"/>
                        <a:pt x="35" y="86"/>
                        <a:pt x="35" y="86"/>
                      </a:cubicBezTo>
                      <a:cubicBezTo>
                        <a:pt x="35" y="86"/>
                        <a:pt x="35" y="86"/>
                        <a:pt x="35" y="86"/>
                      </a:cubicBezTo>
                      <a:cubicBezTo>
                        <a:pt x="35" y="86"/>
                        <a:pt x="35" y="86"/>
                        <a:pt x="35" y="86"/>
                      </a:cubicBezTo>
                      <a:cubicBezTo>
                        <a:pt x="35" y="86"/>
                        <a:pt x="35" y="86"/>
                        <a:pt x="35" y="86"/>
                      </a:cubicBezTo>
                      <a:cubicBezTo>
                        <a:pt x="34" y="86"/>
                        <a:pt x="34" y="86"/>
                        <a:pt x="34" y="86"/>
                      </a:cubicBezTo>
                      <a:cubicBezTo>
                        <a:pt x="34" y="86"/>
                        <a:pt x="34" y="86"/>
                        <a:pt x="34" y="86"/>
                      </a:cubicBezTo>
                      <a:cubicBezTo>
                        <a:pt x="34" y="86"/>
                        <a:pt x="34" y="86"/>
                        <a:pt x="34" y="86"/>
                      </a:cubicBezTo>
                      <a:cubicBezTo>
                        <a:pt x="34" y="86"/>
                        <a:pt x="34" y="86"/>
                        <a:pt x="34" y="86"/>
                      </a:cubicBezTo>
                      <a:cubicBezTo>
                        <a:pt x="34" y="86"/>
                        <a:pt x="34" y="86"/>
                        <a:pt x="34" y="86"/>
                      </a:cubicBezTo>
                      <a:cubicBezTo>
                        <a:pt x="34" y="86"/>
                        <a:pt x="34" y="86"/>
                        <a:pt x="34" y="86"/>
                      </a:cubicBezTo>
                      <a:cubicBezTo>
                        <a:pt x="33" y="86"/>
                        <a:pt x="33" y="86"/>
                        <a:pt x="33" y="86"/>
                      </a:cubicBezTo>
                      <a:cubicBezTo>
                        <a:pt x="33" y="86"/>
                        <a:pt x="33" y="86"/>
                        <a:pt x="33" y="86"/>
                      </a:cubicBezTo>
                      <a:cubicBezTo>
                        <a:pt x="33" y="86"/>
                        <a:pt x="33" y="86"/>
                        <a:pt x="33" y="86"/>
                      </a:cubicBezTo>
                      <a:cubicBezTo>
                        <a:pt x="33" y="86"/>
                        <a:pt x="33" y="86"/>
                        <a:pt x="33" y="86"/>
                      </a:cubicBezTo>
                      <a:cubicBezTo>
                        <a:pt x="33" y="86"/>
                        <a:pt x="33" y="86"/>
                        <a:pt x="33" y="86"/>
                      </a:cubicBezTo>
                      <a:cubicBezTo>
                        <a:pt x="33" y="86"/>
                        <a:pt x="32" y="86"/>
                        <a:pt x="32" y="86"/>
                      </a:cubicBezTo>
                      <a:cubicBezTo>
                        <a:pt x="32" y="86"/>
                        <a:pt x="32" y="87"/>
                        <a:pt x="32" y="87"/>
                      </a:cubicBezTo>
                      <a:cubicBezTo>
                        <a:pt x="32" y="87"/>
                        <a:pt x="32" y="87"/>
                        <a:pt x="32" y="87"/>
                      </a:cubicBezTo>
                      <a:cubicBezTo>
                        <a:pt x="32" y="87"/>
                        <a:pt x="32" y="87"/>
                        <a:pt x="32" y="87"/>
                      </a:cubicBezTo>
                      <a:cubicBezTo>
                        <a:pt x="32" y="87"/>
                        <a:pt x="32" y="87"/>
                        <a:pt x="32" y="87"/>
                      </a:cubicBezTo>
                      <a:cubicBezTo>
                        <a:pt x="31" y="87"/>
                        <a:pt x="31" y="87"/>
                        <a:pt x="31" y="87"/>
                      </a:cubicBezTo>
                      <a:cubicBezTo>
                        <a:pt x="31" y="87"/>
                        <a:pt x="31" y="87"/>
                        <a:pt x="31" y="87"/>
                      </a:cubicBezTo>
                      <a:cubicBezTo>
                        <a:pt x="31" y="87"/>
                        <a:pt x="31" y="87"/>
                        <a:pt x="30" y="88"/>
                      </a:cubicBezTo>
                      <a:cubicBezTo>
                        <a:pt x="30" y="88"/>
                        <a:pt x="30" y="88"/>
                        <a:pt x="30" y="88"/>
                      </a:cubicBezTo>
                      <a:cubicBezTo>
                        <a:pt x="30" y="88"/>
                        <a:pt x="30" y="88"/>
                        <a:pt x="30" y="88"/>
                      </a:cubicBezTo>
                      <a:cubicBezTo>
                        <a:pt x="30" y="87"/>
                        <a:pt x="30" y="87"/>
                        <a:pt x="30" y="87"/>
                      </a:cubicBezTo>
                      <a:cubicBezTo>
                        <a:pt x="30" y="87"/>
                        <a:pt x="30" y="87"/>
                        <a:pt x="30" y="87"/>
                      </a:cubicBezTo>
                      <a:cubicBezTo>
                        <a:pt x="30" y="87"/>
                        <a:pt x="30" y="87"/>
                        <a:pt x="30" y="87"/>
                      </a:cubicBezTo>
                      <a:cubicBezTo>
                        <a:pt x="30" y="87"/>
                        <a:pt x="30" y="87"/>
                        <a:pt x="30" y="87"/>
                      </a:cubicBezTo>
                      <a:cubicBezTo>
                        <a:pt x="30" y="88"/>
                        <a:pt x="30" y="88"/>
                        <a:pt x="30" y="88"/>
                      </a:cubicBezTo>
                      <a:cubicBezTo>
                        <a:pt x="30" y="88"/>
                        <a:pt x="30" y="88"/>
                        <a:pt x="30" y="88"/>
                      </a:cubicBezTo>
                      <a:cubicBezTo>
                        <a:pt x="30" y="88"/>
                        <a:pt x="30" y="88"/>
                        <a:pt x="30" y="88"/>
                      </a:cubicBezTo>
                      <a:cubicBezTo>
                        <a:pt x="30" y="88"/>
                        <a:pt x="29" y="88"/>
                        <a:pt x="29" y="88"/>
                      </a:cubicBezTo>
                      <a:cubicBezTo>
                        <a:pt x="29" y="88"/>
                        <a:pt x="29" y="88"/>
                        <a:pt x="29" y="88"/>
                      </a:cubicBezTo>
                      <a:cubicBezTo>
                        <a:pt x="29" y="88"/>
                        <a:pt x="29" y="88"/>
                        <a:pt x="29" y="88"/>
                      </a:cubicBezTo>
                      <a:cubicBezTo>
                        <a:pt x="29" y="88"/>
                        <a:pt x="29" y="88"/>
                        <a:pt x="29" y="88"/>
                      </a:cubicBezTo>
                      <a:cubicBezTo>
                        <a:pt x="29" y="88"/>
                        <a:pt x="29" y="88"/>
                        <a:pt x="28" y="88"/>
                      </a:cubicBezTo>
                      <a:cubicBezTo>
                        <a:pt x="28" y="88"/>
                        <a:pt x="28" y="88"/>
                        <a:pt x="28" y="88"/>
                      </a:cubicBezTo>
                      <a:cubicBezTo>
                        <a:pt x="28" y="88"/>
                        <a:pt x="28" y="88"/>
                        <a:pt x="28" y="88"/>
                      </a:cubicBezTo>
                      <a:cubicBezTo>
                        <a:pt x="28" y="88"/>
                        <a:pt x="28" y="88"/>
                        <a:pt x="28" y="88"/>
                      </a:cubicBezTo>
                      <a:cubicBezTo>
                        <a:pt x="28" y="88"/>
                        <a:pt x="28" y="88"/>
                        <a:pt x="28" y="89"/>
                      </a:cubicBezTo>
                      <a:cubicBezTo>
                        <a:pt x="28" y="89"/>
                        <a:pt x="28" y="89"/>
                        <a:pt x="28" y="89"/>
                      </a:cubicBezTo>
                      <a:cubicBezTo>
                        <a:pt x="28" y="89"/>
                        <a:pt x="28" y="89"/>
                        <a:pt x="28" y="89"/>
                      </a:cubicBezTo>
                      <a:cubicBezTo>
                        <a:pt x="28" y="89"/>
                        <a:pt x="28" y="89"/>
                        <a:pt x="28" y="89"/>
                      </a:cubicBezTo>
                      <a:cubicBezTo>
                        <a:pt x="28" y="89"/>
                        <a:pt x="28" y="89"/>
                        <a:pt x="28" y="89"/>
                      </a:cubicBezTo>
                      <a:cubicBezTo>
                        <a:pt x="27" y="89"/>
                        <a:pt x="27" y="89"/>
                        <a:pt x="27" y="89"/>
                      </a:cubicBezTo>
                      <a:cubicBezTo>
                        <a:pt x="27" y="89"/>
                        <a:pt x="27" y="89"/>
                        <a:pt x="27" y="89"/>
                      </a:cubicBezTo>
                      <a:cubicBezTo>
                        <a:pt x="27" y="89"/>
                        <a:pt x="27" y="89"/>
                        <a:pt x="27" y="89"/>
                      </a:cubicBezTo>
                      <a:cubicBezTo>
                        <a:pt x="27" y="89"/>
                        <a:pt x="27" y="89"/>
                        <a:pt x="27" y="89"/>
                      </a:cubicBezTo>
                      <a:cubicBezTo>
                        <a:pt x="27" y="89"/>
                        <a:pt x="27" y="89"/>
                        <a:pt x="27" y="89"/>
                      </a:cubicBezTo>
                      <a:cubicBezTo>
                        <a:pt x="27" y="89"/>
                        <a:pt x="27" y="89"/>
                        <a:pt x="27" y="89"/>
                      </a:cubicBezTo>
                      <a:cubicBezTo>
                        <a:pt x="27" y="89"/>
                        <a:pt x="27" y="89"/>
                        <a:pt x="27" y="88"/>
                      </a:cubicBezTo>
                      <a:cubicBezTo>
                        <a:pt x="27" y="88"/>
                        <a:pt x="27" y="88"/>
                        <a:pt x="27" y="88"/>
                      </a:cubicBezTo>
                      <a:cubicBezTo>
                        <a:pt x="27" y="88"/>
                        <a:pt x="27" y="88"/>
                        <a:pt x="27" y="88"/>
                      </a:cubicBezTo>
                      <a:cubicBezTo>
                        <a:pt x="26" y="88"/>
                        <a:pt x="26" y="88"/>
                        <a:pt x="26" y="88"/>
                      </a:cubicBezTo>
                      <a:cubicBezTo>
                        <a:pt x="26" y="88"/>
                        <a:pt x="26" y="88"/>
                        <a:pt x="26" y="88"/>
                      </a:cubicBezTo>
                      <a:cubicBezTo>
                        <a:pt x="26" y="88"/>
                        <a:pt x="26" y="88"/>
                        <a:pt x="26" y="88"/>
                      </a:cubicBezTo>
                      <a:cubicBezTo>
                        <a:pt x="26" y="88"/>
                        <a:pt x="26" y="88"/>
                        <a:pt x="26" y="88"/>
                      </a:cubicBezTo>
                      <a:cubicBezTo>
                        <a:pt x="26" y="88"/>
                        <a:pt x="26" y="88"/>
                        <a:pt x="26" y="88"/>
                      </a:cubicBezTo>
                      <a:cubicBezTo>
                        <a:pt x="26" y="88"/>
                        <a:pt x="26" y="88"/>
                        <a:pt x="26" y="88"/>
                      </a:cubicBezTo>
                      <a:cubicBezTo>
                        <a:pt x="25" y="88"/>
                        <a:pt x="25" y="88"/>
                        <a:pt x="25" y="88"/>
                      </a:cubicBezTo>
                      <a:cubicBezTo>
                        <a:pt x="25" y="88"/>
                        <a:pt x="25" y="88"/>
                        <a:pt x="25" y="88"/>
                      </a:cubicBezTo>
                      <a:cubicBezTo>
                        <a:pt x="25" y="88"/>
                        <a:pt x="25" y="88"/>
                        <a:pt x="25" y="88"/>
                      </a:cubicBezTo>
                      <a:cubicBezTo>
                        <a:pt x="25" y="88"/>
                        <a:pt x="25" y="88"/>
                        <a:pt x="25" y="88"/>
                      </a:cubicBezTo>
                      <a:cubicBezTo>
                        <a:pt x="25" y="88"/>
                        <a:pt x="25" y="88"/>
                        <a:pt x="24" y="88"/>
                      </a:cubicBezTo>
                      <a:cubicBezTo>
                        <a:pt x="24" y="88"/>
                        <a:pt x="24" y="88"/>
                        <a:pt x="24" y="88"/>
                      </a:cubicBezTo>
                      <a:cubicBezTo>
                        <a:pt x="24" y="88"/>
                        <a:pt x="24" y="88"/>
                        <a:pt x="24" y="88"/>
                      </a:cubicBezTo>
                      <a:cubicBezTo>
                        <a:pt x="24" y="88"/>
                        <a:pt x="24" y="88"/>
                        <a:pt x="24" y="88"/>
                      </a:cubicBezTo>
                      <a:cubicBezTo>
                        <a:pt x="24" y="88"/>
                        <a:pt x="24" y="88"/>
                        <a:pt x="24" y="88"/>
                      </a:cubicBezTo>
                      <a:cubicBezTo>
                        <a:pt x="24" y="88"/>
                        <a:pt x="24" y="87"/>
                        <a:pt x="23" y="87"/>
                      </a:cubicBezTo>
                      <a:cubicBezTo>
                        <a:pt x="23" y="87"/>
                        <a:pt x="23" y="87"/>
                        <a:pt x="23" y="87"/>
                      </a:cubicBezTo>
                      <a:cubicBezTo>
                        <a:pt x="23" y="87"/>
                        <a:pt x="23" y="87"/>
                        <a:pt x="23" y="88"/>
                      </a:cubicBezTo>
                      <a:cubicBezTo>
                        <a:pt x="22" y="88"/>
                        <a:pt x="22" y="88"/>
                        <a:pt x="22" y="88"/>
                      </a:cubicBezTo>
                      <a:cubicBezTo>
                        <a:pt x="22" y="88"/>
                        <a:pt x="22" y="88"/>
                        <a:pt x="22" y="89"/>
                      </a:cubicBezTo>
                      <a:cubicBezTo>
                        <a:pt x="22" y="89"/>
                        <a:pt x="22" y="89"/>
                        <a:pt x="21" y="89"/>
                      </a:cubicBezTo>
                      <a:cubicBezTo>
                        <a:pt x="21" y="89"/>
                        <a:pt x="21" y="89"/>
                        <a:pt x="21" y="90"/>
                      </a:cubicBezTo>
                      <a:cubicBezTo>
                        <a:pt x="21" y="90"/>
                        <a:pt x="21" y="90"/>
                        <a:pt x="21" y="90"/>
                      </a:cubicBezTo>
                      <a:cubicBezTo>
                        <a:pt x="21" y="90"/>
                        <a:pt x="21" y="90"/>
                        <a:pt x="21" y="90"/>
                      </a:cubicBezTo>
                      <a:cubicBezTo>
                        <a:pt x="21" y="90"/>
                        <a:pt x="21" y="90"/>
                        <a:pt x="21" y="90"/>
                      </a:cubicBezTo>
                      <a:cubicBezTo>
                        <a:pt x="21" y="90"/>
                        <a:pt x="21" y="91"/>
                        <a:pt x="21" y="91"/>
                      </a:cubicBezTo>
                      <a:cubicBezTo>
                        <a:pt x="20" y="91"/>
                        <a:pt x="20" y="91"/>
                        <a:pt x="20" y="91"/>
                      </a:cubicBezTo>
                      <a:cubicBezTo>
                        <a:pt x="20" y="91"/>
                        <a:pt x="20" y="91"/>
                        <a:pt x="20" y="91"/>
                      </a:cubicBezTo>
                      <a:cubicBezTo>
                        <a:pt x="20" y="91"/>
                        <a:pt x="20" y="91"/>
                        <a:pt x="20" y="91"/>
                      </a:cubicBezTo>
                      <a:cubicBezTo>
                        <a:pt x="20" y="91"/>
                        <a:pt x="20" y="91"/>
                        <a:pt x="20" y="91"/>
                      </a:cubicBezTo>
                      <a:cubicBezTo>
                        <a:pt x="20" y="91"/>
                        <a:pt x="20" y="91"/>
                        <a:pt x="20" y="91"/>
                      </a:cubicBezTo>
                      <a:cubicBezTo>
                        <a:pt x="20" y="91"/>
                        <a:pt x="20" y="91"/>
                        <a:pt x="20" y="91"/>
                      </a:cubicBezTo>
                      <a:cubicBezTo>
                        <a:pt x="20" y="91"/>
                        <a:pt x="20" y="91"/>
                        <a:pt x="20" y="91"/>
                      </a:cubicBezTo>
                      <a:cubicBezTo>
                        <a:pt x="20" y="91"/>
                        <a:pt x="20" y="91"/>
                        <a:pt x="20" y="91"/>
                      </a:cubicBezTo>
                      <a:cubicBezTo>
                        <a:pt x="20" y="91"/>
                        <a:pt x="19" y="91"/>
                        <a:pt x="19" y="91"/>
                      </a:cubicBezTo>
                      <a:cubicBezTo>
                        <a:pt x="19" y="91"/>
                        <a:pt x="19" y="91"/>
                        <a:pt x="19" y="91"/>
                      </a:cubicBezTo>
                      <a:cubicBezTo>
                        <a:pt x="19" y="91"/>
                        <a:pt x="19" y="91"/>
                        <a:pt x="19" y="92"/>
                      </a:cubicBezTo>
                      <a:cubicBezTo>
                        <a:pt x="19" y="92"/>
                        <a:pt x="19" y="92"/>
                        <a:pt x="18" y="92"/>
                      </a:cubicBezTo>
                      <a:cubicBezTo>
                        <a:pt x="18" y="92"/>
                        <a:pt x="18" y="92"/>
                        <a:pt x="18" y="92"/>
                      </a:cubicBezTo>
                      <a:cubicBezTo>
                        <a:pt x="18" y="92"/>
                        <a:pt x="18" y="92"/>
                        <a:pt x="18" y="92"/>
                      </a:cubicBezTo>
                      <a:cubicBezTo>
                        <a:pt x="18" y="92"/>
                        <a:pt x="18" y="92"/>
                        <a:pt x="18" y="93"/>
                      </a:cubicBezTo>
                      <a:cubicBezTo>
                        <a:pt x="18" y="93"/>
                        <a:pt x="18" y="93"/>
                        <a:pt x="17" y="93"/>
                      </a:cubicBezTo>
                      <a:cubicBezTo>
                        <a:pt x="17" y="93"/>
                        <a:pt x="17" y="93"/>
                        <a:pt x="17" y="93"/>
                      </a:cubicBezTo>
                      <a:cubicBezTo>
                        <a:pt x="17" y="93"/>
                        <a:pt x="17" y="93"/>
                        <a:pt x="17" y="93"/>
                      </a:cubicBezTo>
                      <a:cubicBezTo>
                        <a:pt x="17" y="93"/>
                        <a:pt x="17" y="93"/>
                        <a:pt x="17" y="93"/>
                      </a:cubicBezTo>
                      <a:cubicBezTo>
                        <a:pt x="17" y="93"/>
                        <a:pt x="17" y="93"/>
                        <a:pt x="17" y="94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7" y="94"/>
                        <a:pt x="17" y="94"/>
                        <a:pt x="16" y="94"/>
                      </a:cubicBezTo>
                      <a:cubicBezTo>
                        <a:pt x="16" y="94"/>
                        <a:pt x="16" y="94"/>
                        <a:pt x="16" y="94"/>
                      </a:cubicBezTo>
                      <a:cubicBezTo>
                        <a:pt x="16" y="94"/>
                        <a:pt x="16" y="94"/>
                        <a:pt x="16" y="94"/>
                      </a:cubicBezTo>
                      <a:cubicBezTo>
                        <a:pt x="16" y="94"/>
                        <a:pt x="16" y="94"/>
                        <a:pt x="16" y="94"/>
                      </a:cubicBezTo>
                      <a:cubicBezTo>
                        <a:pt x="16" y="94"/>
                        <a:pt x="16" y="94"/>
                        <a:pt x="16" y="94"/>
                      </a:cubicBezTo>
                      <a:cubicBezTo>
                        <a:pt x="16" y="94"/>
                        <a:pt x="16" y="94"/>
                        <a:pt x="16" y="94"/>
                      </a:cubicBezTo>
                      <a:cubicBezTo>
                        <a:pt x="16" y="94"/>
                        <a:pt x="16" y="95"/>
                        <a:pt x="16" y="95"/>
                      </a:cubicBezTo>
                      <a:cubicBezTo>
                        <a:pt x="16" y="95"/>
                        <a:pt x="16" y="95"/>
                        <a:pt x="16" y="95"/>
                      </a:cubicBezTo>
                      <a:cubicBezTo>
                        <a:pt x="16" y="95"/>
                        <a:pt x="16" y="95"/>
                        <a:pt x="16" y="95"/>
                      </a:cubicBezTo>
                      <a:cubicBezTo>
                        <a:pt x="16" y="95"/>
                        <a:pt x="16" y="95"/>
                        <a:pt x="16" y="95"/>
                      </a:cubicBezTo>
                      <a:cubicBezTo>
                        <a:pt x="16" y="95"/>
                        <a:pt x="16" y="95"/>
                        <a:pt x="16" y="95"/>
                      </a:cubicBezTo>
                      <a:cubicBezTo>
                        <a:pt x="16" y="95"/>
                        <a:pt x="16" y="95"/>
                        <a:pt x="16" y="95"/>
                      </a:cubicBezTo>
                      <a:cubicBezTo>
                        <a:pt x="16" y="95"/>
                        <a:pt x="15" y="95"/>
                        <a:pt x="15" y="96"/>
                      </a:cubicBezTo>
                      <a:cubicBezTo>
                        <a:pt x="15" y="96"/>
                        <a:pt x="15" y="96"/>
                        <a:pt x="15" y="96"/>
                      </a:cubicBezTo>
                      <a:cubicBezTo>
                        <a:pt x="15" y="96"/>
                        <a:pt x="15" y="96"/>
                        <a:pt x="15" y="96"/>
                      </a:cubicBezTo>
                      <a:cubicBezTo>
                        <a:pt x="15" y="97"/>
                        <a:pt x="15" y="97"/>
                        <a:pt x="15" y="97"/>
                      </a:cubicBezTo>
                      <a:cubicBezTo>
                        <a:pt x="15" y="97"/>
                        <a:pt x="15" y="97"/>
                        <a:pt x="15" y="97"/>
                      </a:cubicBezTo>
                      <a:cubicBezTo>
                        <a:pt x="15" y="97"/>
                        <a:pt x="15" y="97"/>
                        <a:pt x="15" y="97"/>
                      </a:cubicBezTo>
                      <a:cubicBezTo>
                        <a:pt x="15" y="97"/>
                        <a:pt x="15" y="97"/>
                        <a:pt x="15" y="98"/>
                      </a:cubicBezTo>
                      <a:cubicBezTo>
                        <a:pt x="15" y="98"/>
                        <a:pt x="15" y="98"/>
                        <a:pt x="15" y="98"/>
                      </a:cubicBezTo>
                      <a:cubicBezTo>
                        <a:pt x="15" y="98"/>
                        <a:pt x="15" y="98"/>
                        <a:pt x="15" y="98"/>
                      </a:cubicBezTo>
                      <a:cubicBezTo>
                        <a:pt x="15" y="98"/>
                        <a:pt x="15" y="98"/>
                        <a:pt x="15" y="98"/>
                      </a:cubicBezTo>
                      <a:cubicBezTo>
                        <a:pt x="15" y="98"/>
                        <a:pt x="15" y="98"/>
                        <a:pt x="15" y="98"/>
                      </a:cubicBezTo>
                      <a:cubicBezTo>
                        <a:pt x="15" y="99"/>
                        <a:pt x="15" y="99"/>
                        <a:pt x="14" y="99"/>
                      </a:cubicBezTo>
                      <a:cubicBezTo>
                        <a:pt x="14" y="99"/>
                        <a:pt x="14" y="99"/>
                        <a:pt x="14" y="99"/>
                      </a:cubicBezTo>
                      <a:cubicBezTo>
                        <a:pt x="14" y="99"/>
                        <a:pt x="14" y="99"/>
                        <a:pt x="14" y="99"/>
                      </a:cubicBezTo>
                      <a:cubicBezTo>
                        <a:pt x="14" y="99"/>
                        <a:pt x="14" y="100"/>
                        <a:pt x="14" y="100"/>
                      </a:cubicBezTo>
                      <a:cubicBezTo>
                        <a:pt x="14" y="100"/>
                        <a:pt x="14" y="100"/>
                        <a:pt x="14" y="100"/>
                      </a:cubicBezTo>
                      <a:cubicBezTo>
                        <a:pt x="14" y="100"/>
                        <a:pt x="13" y="100"/>
                        <a:pt x="13" y="100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3" y="101"/>
                        <a:pt x="13" y="101"/>
                        <a:pt x="13" y="101"/>
                      </a:cubicBezTo>
                      <a:cubicBezTo>
                        <a:pt x="13" y="101"/>
                        <a:pt x="13" y="101"/>
                        <a:pt x="12" y="101"/>
                      </a:cubicBezTo>
                      <a:cubicBezTo>
                        <a:pt x="12" y="101"/>
                        <a:pt x="12" y="101"/>
                        <a:pt x="12" y="101"/>
                      </a:cubicBezTo>
                      <a:cubicBezTo>
                        <a:pt x="12" y="101"/>
                        <a:pt x="12" y="101"/>
                        <a:pt x="12" y="101"/>
                      </a:cubicBezTo>
                      <a:cubicBezTo>
                        <a:pt x="12" y="101"/>
                        <a:pt x="12" y="101"/>
                        <a:pt x="12" y="101"/>
                      </a:cubicBezTo>
                      <a:cubicBezTo>
                        <a:pt x="12" y="101"/>
                        <a:pt x="12" y="101"/>
                        <a:pt x="12" y="101"/>
                      </a:cubicBezTo>
                      <a:cubicBezTo>
                        <a:pt x="12" y="101"/>
                        <a:pt x="12" y="101"/>
                        <a:pt x="12" y="101"/>
                      </a:cubicBezTo>
                      <a:cubicBezTo>
                        <a:pt x="12" y="101"/>
                        <a:pt x="12" y="101"/>
                        <a:pt x="12" y="101"/>
                      </a:cubicBezTo>
                      <a:cubicBezTo>
                        <a:pt x="12" y="101"/>
                        <a:pt x="12" y="101"/>
                        <a:pt x="12" y="101"/>
                      </a:cubicBezTo>
                      <a:cubicBezTo>
                        <a:pt x="12" y="101"/>
                        <a:pt x="12" y="101"/>
                        <a:pt x="12" y="101"/>
                      </a:cubicBezTo>
                      <a:cubicBezTo>
                        <a:pt x="12" y="101"/>
                        <a:pt x="12" y="101"/>
                        <a:pt x="11" y="101"/>
                      </a:cubicBezTo>
                      <a:cubicBezTo>
                        <a:pt x="11" y="101"/>
                        <a:pt x="11" y="101"/>
                        <a:pt x="11" y="101"/>
                      </a:cubicBezTo>
                      <a:cubicBezTo>
                        <a:pt x="11" y="101"/>
                        <a:pt x="11" y="101"/>
                        <a:pt x="11" y="101"/>
                      </a:cubicBezTo>
                      <a:cubicBezTo>
                        <a:pt x="11" y="101"/>
                        <a:pt x="11" y="101"/>
                        <a:pt x="11" y="101"/>
                      </a:cubicBezTo>
                      <a:cubicBezTo>
                        <a:pt x="11" y="101"/>
                        <a:pt x="11" y="101"/>
                        <a:pt x="11" y="101"/>
                      </a:cubicBezTo>
                      <a:cubicBezTo>
                        <a:pt x="11" y="102"/>
                        <a:pt x="11" y="102"/>
                        <a:pt x="11" y="101"/>
                      </a:cubicBezTo>
                      <a:cubicBezTo>
                        <a:pt x="11" y="101"/>
                        <a:pt x="10" y="101"/>
                        <a:pt x="10" y="102"/>
                      </a:cubicBezTo>
                      <a:cubicBezTo>
                        <a:pt x="10" y="102"/>
                        <a:pt x="10" y="102"/>
                        <a:pt x="10" y="102"/>
                      </a:cubicBezTo>
                      <a:cubicBezTo>
                        <a:pt x="10" y="102"/>
                        <a:pt x="10" y="102"/>
                        <a:pt x="10" y="102"/>
                      </a:cubicBezTo>
                      <a:cubicBezTo>
                        <a:pt x="10" y="102"/>
                        <a:pt x="10" y="102"/>
                        <a:pt x="10" y="102"/>
                      </a:cubicBezTo>
                      <a:cubicBezTo>
                        <a:pt x="10" y="102"/>
                        <a:pt x="10" y="102"/>
                        <a:pt x="10" y="102"/>
                      </a:cubicBezTo>
                      <a:cubicBezTo>
                        <a:pt x="10" y="102"/>
                        <a:pt x="10" y="102"/>
                        <a:pt x="10" y="102"/>
                      </a:cubicBezTo>
                      <a:cubicBezTo>
                        <a:pt x="10" y="102"/>
                        <a:pt x="10" y="102"/>
                        <a:pt x="10" y="102"/>
                      </a:cubicBezTo>
                      <a:cubicBezTo>
                        <a:pt x="10" y="103"/>
                        <a:pt x="10" y="103"/>
                        <a:pt x="9" y="103"/>
                      </a:cubicBezTo>
                      <a:cubicBezTo>
                        <a:pt x="9" y="103"/>
                        <a:pt x="9" y="103"/>
                        <a:pt x="9" y="103"/>
                      </a:cubicBezTo>
                      <a:cubicBezTo>
                        <a:pt x="9" y="103"/>
                        <a:pt x="9" y="103"/>
                        <a:pt x="9" y="103"/>
                      </a:cubicBezTo>
                      <a:cubicBezTo>
                        <a:pt x="9" y="103"/>
                        <a:pt x="9" y="104"/>
                        <a:pt x="9" y="104"/>
                      </a:cubicBezTo>
                      <a:cubicBezTo>
                        <a:pt x="9" y="104"/>
                        <a:pt x="9" y="104"/>
                        <a:pt x="9" y="104"/>
                      </a:cubicBezTo>
                      <a:cubicBezTo>
                        <a:pt x="9" y="104"/>
                        <a:pt x="9" y="104"/>
                        <a:pt x="9" y="104"/>
                      </a:cubicBezTo>
                      <a:cubicBezTo>
                        <a:pt x="9" y="104"/>
                        <a:pt x="9" y="104"/>
                        <a:pt x="8" y="104"/>
                      </a:cubicBezTo>
                      <a:cubicBezTo>
                        <a:pt x="8" y="104"/>
                        <a:pt x="8" y="104"/>
                        <a:pt x="8" y="104"/>
                      </a:cubicBezTo>
                      <a:cubicBezTo>
                        <a:pt x="8" y="104"/>
                        <a:pt x="8" y="104"/>
                        <a:pt x="8" y="104"/>
                      </a:cubicBezTo>
                      <a:cubicBezTo>
                        <a:pt x="8" y="105"/>
                        <a:pt x="8" y="105"/>
                        <a:pt x="8" y="105"/>
                      </a:cubicBezTo>
                      <a:cubicBezTo>
                        <a:pt x="8" y="105"/>
                        <a:pt x="8" y="105"/>
                        <a:pt x="8" y="105"/>
                      </a:cubicBezTo>
                      <a:cubicBezTo>
                        <a:pt x="8" y="105"/>
                        <a:pt x="7" y="105"/>
                        <a:pt x="7" y="105"/>
                      </a:cubicBezTo>
                      <a:cubicBezTo>
                        <a:pt x="7" y="105"/>
                        <a:pt x="7" y="105"/>
                        <a:pt x="7" y="106"/>
                      </a:cubicBezTo>
                      <a:cubicBezTo>
                        <a:pt x="7" y="106"/>
                        <a:pt x="7" y="106"/>
                        <a:pt x="7" y="106"/>
                      </a:cubicBezTo>
                      <a:cubicBezTo>
                        <a:pt x="7" y="106"/>
                        <a:pt x="7" y="106"/>
                        <a:pt x="7" y="106"/>
                      </a:cubicBezTo>
                      <a:cubicBezTo>
                        <a:pt x="7" y="106"/>
                        <a:pt x="7" y="106"/>
                        <a:pt x="7" y="106"/>
                      </a:cubicBezTo>
                      <a:cubicBezTo>
                        <a:pt x="7" y="106"/>
                        <a:pt x="7" y="107"/>
                        <a:pt x="7" y="107"/>
                      </a:cubicBezTo>
                      <a:cubicBezTo>
                        <a:pt x="7" y="107"/>
                        <a:pt x="7" y="107"/>
                        <a:pt x="7" y="107"/>
                      </a:cubicBezTo>
                      <a:cubicBezTo>
                        <a:pt x="7" y="107"/>
                        <a:pt x="7" y="107"/>
                        <a:pt x="7" y="107"/>
                      </a:cubicBezTo>
                      <a:cubicBezTo>
                        <a:pt x="7" y="107"/>
                        <a:pt x="7" y="107"/>
                        <a:pt x="7" y="107"/>
                      </a:cubicBezTo>
                      <a:cubicBezTo>
                        <a:pt x="7" y="108"/>
                        <a:pt x="6" y="108"/>
                        <a:pt x="6" y="108"/>
                      </a:cubicBezTo>
                      <a:cubicBezTo>
                        <a:pt x="6" y="108"/>
                        <a:pt x="6" y="108"/>
                        <a:pt x="6" y="108"/>
                      </a:cubicBezTo>
                      <a:cubicBezTo>
                        <a:pt x="6" y="108"/>
                        <a:pt x="6" y="108"/>
                        <a:pt x="6" y="108"/>
                      </a:cubicBezTo>
                      <a:cubicBezTo>
                        <a:pt x="6" y="108"/>
                        <a:pt x="6" y="108"/>
                        <a:pt x="6" y="108"/>
                      </a:cubicBezTo>
                      <a:cubicBezTo>
                        <a:pt x="6" y="108"/>
                        <a:pt x="6" y="108"/>
                        <a:pt x="6" y="108"/>
                      </a:cubicBezTo>
                      <a:cubicBezTo>
                        <a:pt x="6" y="108"/>
                        <a:pt x="6" y="108"/>
                        <a:pt x="6" y="108"/>
                      </a:cubicBezTo>
                      <a:cubicBezTo>
                        <a:pt x="6" y="108"/>
                        <a:pt x="5" y="109"/>
                        <a:pt x="5" y="109"/>
                      </a:cubicBezTo>
                      <a:cubicBezTo>
                        <a:pt x="5" y="109"/>
                        <a:pt x="5" y="109"/>
                        <a:pt x="5" y="109"/>
                      </a:cubicBezTo>
                      <a:cubicBezTo>
                        <a:pt x="5" y="109"/>
                        <a:pt x="5" y="109"/>
                        <a:pt x="5" y="109"/>
                      </a:cubicBezTo>
                      <a:cubicBezTo>
                        <a:pt x="5" y="109"/>
                        <a:pt x="5" y="109"/>
                        <a:pt x="5" y="109"/>
                      </a:cubicBezTo>
                      <a:cubicBezTo>
                        <a:pt x="5" y="109"/>
                        <a:pt x="5" y="109"/>
                        <a:pt x="5" y="109"/>
                      </a:cubicBezTo>
                      <a:cubicBezTo>
                        <a:pt x="5" y="109"/>
                        <a:pt x="5" y="109"/>
                        <a:pt x="5" y="109"/>
                      </a:cubicBezTo>
                      <a:cubicBezTo>
                        <a:pt x="5" y="109"/>
                        <a:pt x="5" y="109"/>
                        <a:pt x="5" y="110"/>
                      </a:cubicBezTo>
                      <a:cubicBezTo>
                        <a:pt x="5" y="110"/>
                        <a:pt x="4" y="110"/>
                        <a:pt x="4" y="110"/>
                      </a:cubicBezTo>
                      <a:cubicBezTo>
                        <a:pt x="4" y="110"/>
                        <a:pt x="4" y="110"/>
                        <a:pt x="4" y="110"/>
                      </a:cubicBezTo>
                      <a:cubicBezTo>
                        <a:pt x="4" y="110"/>
                        <a:pt x="4" y="110"/>
                        <a:pt x="4" y="110"/>
                      </a:cubicBezTo>
                      <a:cubicBezTo>
                        <a:pt x="4" y="110"/>
                        <a:pt x="4" y="110"/>
                        <a:pt x="4" y="110"/>
                      </a:cubicBezTo>
                      <a:cubicBezTo>
                        <a:pt x="4" y="110"/>
                        <a:pt x="4" y="111"/>
                        <a:pt x="4" y="111"/>
                      </a:cubicBezTo>
                      <a:cubicBezTo>
                        <a:pt x="4" y="111"/>
                        <a:pt x="4" y="111"/>
                        <a:pt x="4" y="111"/>
                      </a:cubicBezTo>
                      <a:cubicBezTo>
                        <a:pt x="4" y="111"/>
                        <a:pt x="4" y="111"/>
                        <a:pt x="4" y="111"/>
                      </a:cubicBezTo>
                      <a:cubicBezTo>
                        <a:pt x="4" y="111"/>
                        <a:pt x="4" y="111"/>
                        <a:pt x="4" y="111"/>
                      </a:cubicBezTo>
                      <a:cubicBezTo>
                        <a:pt x="4" y="111"/>
                        <a:pt x="4" y="111"/>
                        <a:pt x="3" y="111"/>
                      </a:cubicBezTo>
                      <a:cubicBezTo>
                        <a:pt x="3" y="111"/>
                        <a:pt x="3" y="111"/>
                        <a:pt x="3" y="111"/>
                      </a:cubicBezTo>
                      <a:cubicBezTo>
                        <a:pt x="3" y="111"/>
                        <a:pt x="3" y="111"/>
                        <a:pt x="3" y="111"/>
                      </a:cubicBezTo>
                      <a:cubicBezTo>
                        <a:pt x="3" y="111"/>
                        <a:pt x="3" y="112"/>
                        <a:pt x="3" y="112"/>
                      </a:cubicBezTo>
                      <a:cubicBezTo>
                        <a:pt x="3" y="112"/>
                        <a:pt x="3" y="112"/>
                        <a:pt x="3" y="112"/>
                      </a:cubicBezTo>
                      <a:cubicBezTo>
                        <a:pt x="3" y="112"/>
                        <a:pt x="3" y="112"/>
                        <a:pt x="3" y="112"/>
                      </a:cubicBezTo>
                      <a:cubicBezTo>
                        <a:pt x="3" y="112"/>
                        <a:pt x="3" y="112"/>
                        <a:pt x="3" y="112"/>
                      </a:cubicBezTo>
                      <a:cubicBezTo>
                        <a:pt x="3" y="112"/>
                        <a:pt x="3" y="112"/>
                        <a:pt x="3" y="112"/>
                      </a:cubicBezTo>
                      <a:cubicBezTo>
                        <a:pt x="3" y="112"/>
                        <a:pt x="3" y="112"/>
                        <a:pt x="3" y="112"/>
                      </a:cubicBezTo>
                      <a:cubicBezTo>
                        <a:pt x="3" y="112"/>
                        <a:pt x="3" y="112"/>
                        <a:pt x="3" y="112"/>
                      </a:cubicBezTo>
                      <a:cubicBezTo>
                        <a:pt x="3" y="113"/>
                        <a:pt x="2" y="113"/>
                        <a:pt x="2" y="113"/>
                      </a:cubicBezTo>
                      <a:cubicBezTo>
                        <a:pt x="2" y="113"/>
                        <a:pt x="2" y="113"/>
                        <a:pt x="2" y="113"/>
                      </a:cubicBezTo>
                      <a:cubicBezTo>
                        <a:pt x="2" y="113"/>
                        <a:pt x="2" y="113"/>
                        <a:pt x="2" y="113"/>
                      </a:cubicBezTo>
                      <a:cubicBezTo>
                        <a:pt x="2" y="113"/>
                        <a:pt x="2" y="113"/>
                        <a:pt x="2" y="114"/>
                      </a:cubicBezTo>
                      <a:cubicBezTo>
                        <a:pt x="2" y="114"/>
                        <a:pt x="2" y="114"/>
                        <a:pt x="2" y="114"/>
                      </a:cubicBezTo>
                      <a:cubicBezTo>
                        <a:pt x="2" y="114"/>
                        <a:pt x="2" y="114"/>
                        <a:pt x="2" y="114"/>
                      </a:cubicBezTo>
                      <a:cubicBezTo>
                        <a:pt x="2" y="114"/>
                        <a:pt x="2" y="114"/>
                        <a:pt x="2" y="114"/>
                      </a:cubicBezTo>
                      <a:cubicBezTo>
                        <a:pt x="2" y="114"/>
                        <a:pt x="2" y="114"/>
                        <a:pt x="2" y="114"/>
                      </a:cubicBezTo>
                      <a:cubicBezTo>
                        <a:pt x="2" y="114"/>
                        <a:pt x="2" y="115"/>
                        <a:pt x="2" y="115"/>
                      </a:cubicBezTo>
                      <a:cubicBezTo>
                        <a:pt x="2" y="115"/>
                        <a:pt x="2" y="115"/>
                        <a:pt x="2" y="115"/>
                      </a:cubicBezTo>
                      <a:cubicBezTo>
                        <a:pt x="2" y="115"/>
                        <a:pt x="2" y="116"/>
                        <a:pt x="2" y="116"/>
                      </a:cubicBezTo>
                      <a:cubicBezTo>
                        <a:pt x="2" y="116"/>
                        <a:pt x="2" y="116"/>
                        <a:pt x="2" y="116"/>
                      </a:cubicBezTo>
                      <a:cubicBezTo>
                        <a:pt x="2" y="116"/>
                        <a:pt x="2" y="116"/>
                        <a:pt x="2" y="116"/>
                      </a:cubicBezTo>
                      <a:cubicBezTo>
                        <a:pt x="2" y="116"/>
                        <a:pt x="2" y="116"/>
                        <a:pt x="2" y="116"/>
                      </a:cubicBezTo>
                      <a:cubicBezTo>
                        <a:pt x="2" y="116"/>
                        <a:pt x="2" y="116"/>
                        <a:pt x="2" y="116"/>
                      </a:cubicBezTo>
                      <a:cubicBezTo>
                        <a:pt x="2" y="115"/>
                        <a:pt x="2" y="115"/>
                        <a:pt x="2" y="115"/>
                      </a:cubicBezTo>
                      <a:cubicBezTo>
                        <a:pt x="2" y="115"/>
                        <a:pt x="2" y="115"/>
                        <a:pt x="2" y="115"/>
                      </a:cubicBezTo>
                      <a:cubicBezTo>
                        <a:pt x="2" y="116"/>
                        <a:pt x="2" y="116"/>
                        <a:pt x="3" y="116"/>
                      </a:cubicBezTo>
                      <a:cubicBezTo>
                        <a:pt x="3" y="116"/>
                        <a:pt x="3" y="116"/>
                        <a:pt x="3" y="116"/>
                      </a:cubicBezTo>
                      <a:cubicBezTo>
                        <a:pt x="3" y="116"/>
                        <a:pt x="3" y="116"/>
                        <a:pt x="3" y="116"/>
                      </a:cubicBezTo>
                      <a:cubicBezTo>
                        <a:pt x="3" y="116"/>
                        <a:pt x="3" y="116"/>
                        <a:pt x="3" y="116"/>
                      </a:cubicBezTo>
                      <a:cubicBezTo>
                        <a:pt x="3" y="116"/>
                        <a:pt x="3" y="116"/>
                        <a:pt x="3" y="116"/>
                      </a:cubicBezTo>
                      <a:cubicBezTo>
                        <a:pt x="3" y="117"/>
                        <a:pt x="3" y="117"/>
                        <a:pt x="3" y="117"/>
                      </a:cubicBezTo>
                      <a:cubicBezTo>
                        <a:pt x="3" y="117"/>
                        <a:pt x="3" y="117"/>
                        <a:pt x="3" y="117"/>
                      </a:cubicBezTo>
                      <a:cubicBezTo>
                        <a:pt x="3" y="117"/>
                        <a:pt x="3" y="117"/>
                        <a:pt x="3" y="117"/>
                      </a:cubicBezTo>
                      <a:cubicBezTo>
                        <a:pt x="3" y="117"/>
                        <a:pt x="3" y="117"/>
                        <a:pt x="2" y="117"/>
                      </a:cubicBezTo>
                      <a:cubicBezTo>
                        <a:pt x="2" y="117"/>
                        <a:pt x="2" y="118"/>
                        <a:pt x="2" y="118"/>
                      </a:cubicBezTo>
                      <a:cubicBezTo>
                        <a:pt x="2" y="118"/>
                        <a:pt x="2" y="118"/>
                        <a:pt x="3" y="118"/>
                      </a:cubicBezTo>
                      <a:cubicBezTo>
                        <a:pt x="3" y="118"/>
                        <a:pt x="2" y="118"/>
                        <a:pt x="2" y="118"/>
                      </a:cubicBezTo>
                      <a:cubicBezTo>
                        <a:pt x="2" y="118"/>
                        <a:pt x="2" y="118"/>
                        <a:pt x="3" y="119"/>
                      </a:cubicBezTo>
                      <a:cubicBezTo>
                        <a:pt x="3" y="119"/>
                        <a:pt x="3" y="119"/>
                        <a:pt x="3" y="119"/>
                      </a:cubicBezTo>
                      <a:cubicBezTo>
                        <a:pt x="3" y="119"/>
                        <a:pt x="3" y="119"/>
                        <a:pt x="3" y="119"/>
                      </a:cubicBezTo>
                      <a:cubicBezTo>
                        <a:pt x="3" y="119"/>
                        <a:pt x="3" y="119"/>
                        <a:pt x="3" y="119"/>
                      </a:cubicBezTo>
                      <a:cubicBezTo>
                        <a:pt x="3" y="119"/>
                        <a:pt x="3" y="119"/>
                        <a:pt x="3" y="119"/>
                      </a:cubicBezTo>
                      <a:cubicBezTo>
                        <a:pt x="3" y="119"/>
                        <a:pt x="3" y="119"/>
                        <a:pt x="3" y="119"/>
                      </a:cubicBezTo>
                      <a:cubicBezTo>
                        <a:pt x="3" y="119"/>
                        <a:pt x="3" y="119"/>
                        <a:pt x="3" y="119"/>
                      </a:cubicBezTo>
                      <a:cubicBezTo>
                        <a:pt x="3" y="119"/>
                        <a:pt x="3" y="119"/>
                        <a:pt x="3" y="120"/>
                      </a:cubicBezTo>
                      <a:cubicBezTo>
                        <a:pt x="3" y="120"/>
                        <a:pt x="3" y="120"/>
                        <a:pt x="3" y="120"/>
                      </a:cubicBezTo>
                      <a:cubicBezTo>
                        <a:pt x="3" y="120"/>
                        <a:pt x="3" y="120"/>
                        <a:pt x="3" y="120"/>
                      </a:cubicBezTo>
                      <a:cubicBezTo>
                        <a:pt x="3" y="120"/>
                        <a:pt x="3" y="120"/>
                        <a:pt x="3" y="120"/>
                      </a:cubicBezTo>
                      <a:cubicBezTo>
                        <a:pt x="3" y="120"/>
                        <a:pt x="3" y="120"/>
                        <a:pt x="3" y="120"/>
                      </a:cubicBezTo>
                      <a:cubicBezTo>
                        <a:pt x="3" y="121"/>
                        <a:pt x="3" y="121"/>
                        <a:pt x="3" y="121"/>
                      </a:cubicBezTo>
                      <a:cubicBezTo>
                        <a:pt x="3" y="121"/>
                        <a:pt x="3" y="121"/>
                        <a:pt x="3" y="121"/>
                      </a:cubicBezTo>
                      <a:cubicBezTo>
                        <a:pt x="3" y="121"/>
                        <a:pt x="3" y="121"/>
                        <a:pt x="2" y="121"/>
                      </a:cubicBezTo>
                      <a:cubicBezTo>
                        <a:pt x="2" y="121"/>
                        <a:pt x="2" y="121"/>
                        <a:pt x="2" y="121"/>
                      </a:cubicBezTo>
                      <a:cubicBezTo>
                        <a:pt x="2" y="121"/>
                        <a:pt x="2" y="121"/>
                        <a:pt x="2" y="121"/>
                      </a:cubicBezTo>
                      <a:cubicBezTo>
                        <a:pt x="2" y="121"/>
                        <a:pt x="2" y="121"/>
                        <a:pt x="2" y="121"/>
                      </a:cubicBezTo>
                      <a:cubicBezTo>
                        <a:pt x="2" y="122"/>
                        <a:pt x="2" y="122"/>
                        <a:pt x="2" y="122"/>
                      </a:cubicBezTo>
                      <a:cubicBezTo>
                        <a:pt x="2" y="122"/>
                        <a:pt x="2" y="122"/>
                        <a:pt x="2" y="122"/>
                      </a:cubicBezTo>
                      <a:cubicBezTo>
                        <a:pt x="2" y="122"/>
                        <a:pt x="2" y="122"/>
                        <a:pt x="2" y="122"/>
                      </a:cubicBezTo>
                      <a:cubicBezTo>
                        <a:pt x="2" y="122"/>
                        <a:pt x="2" y="122"/>
                        <a:pt x="2" y="122"/>
                      </a:cubicBezTo>
                      <a:cubicBezTo>
                        <a:pt x="2" y="123"/>
                        <a:pt x="2" y="123"/>
                        <a:pt x="2" y="123"/>
                      </a:cubicBezTo>
                      <a:cubicBezTo>
                        <a:pt x="2" y="123"/>
                        <a:pt x="2" y="123"/>
                        <a:pt x="2" y="123"/>
                      </a:cubicBezTo>
                      <a:cubicBezTo>
                        <a:pt x="2" y="123"/>
                        <a:pt x="2" y="123"/>
                        <a:pt x="2" y="123"/>
                      </a:cubicBezTo>
                      <a:cubicBezTo>
                        <a:pt x="2" y="123"/>
                        <a:pt x="2" y="123"/>
                        <a:pt x="2" y="123"/>
                      </a:cubicBezTo>
                      <a:cubicBezTo>
                        <a:pt x="2" y="123"/>
                        <a:pt x="2" y="123"/>
                        <a:pt x="2" y="123"/>
                      </a:cubicBezTo>
                      <a:cubicBezTo>
                        <a:pt x="2" y="123"/>
                        <a:pt x="2" y="123"/>
                        <a:pt x="2" y="123"/>
                      </a:cubicBezTo>
                      <a:cubicBezTo>
                        <a:pt x="1" y="123"/>
                        <a:pt x="1" y="124"/>
                        <a:pt x="1" y="124"/>
                      </a:cubicBezTo>
                      <a:cubicBezTo>
                        <a:pt x="1" y="124"/>
                        <a:pt x="1" y="124"/>
                        <a:pt x="1" y="124"/>
                      </a:cubicBezTo>
                      <a:cubicBezTo>
                        <a:pt x="1" y="124"/>
                        <a:pt x="1" y="124"/>
                        <a:pt x="1" y="124"/>
                      </a:cubicBezTo>
                      <a:cubicBezTo>
                        <a:pt x="1" y="124"/>
                        <a:pt x="1" y="124"/>
                        <a:pt x="1" y="124"/>
                      </a:cubicBezTo>
                      <a:cubicBezTo>
                        <a:pt x="1" y="124"/>
                        <a:pt x="1" y="124"/>
                        <a:pt x="1" y="124"/>
                      </a:cubicBezTo>
                      <a:cubicBezTo>
                        <a:pt x="1" y="124"/>
                        <a:pt x="1" y="124"/>
                        <a:pt x="1" y="124"/>
                      </a:cubicBezTo>
                      <a:cubicBezTo>
                        <a:pt x="1" y="124"/>
                        <a:pt x="1" y="124"/>
                        <a:pt x="1" y="124"/>
                      </a:cubicBezTo>
                      <a:cubicBezTo>
                        <a:pt x="1" y="124"/>
                        <a:pt x="1" y="124"/>
                        <a:pt x="1" y="124"/>
                      </a:cubicBezTo>
                      <a:cubicBezTo>
                        <a:pt x="1" y="124"/>
                        <a:pt x="1" y="125"/>
                        <a:pt x="1" y="125"/>
                      </a:cubicBezTo>
                      <a:cubicBezTo>
                        <a:pt x="1" y="125"/>
                        <a:pt x="1" y="125"/>
                        <a:pt x="1" y="125"/>
                      </a:cubicBezTo>
                      <a:cubicBezTo>
                        <a:pt x="1" y="125"/>
                        <a:pt x="1" y="125"/>
                        <a:pt x="1" y="125"/>
                      </a:cubicBezTo>
                      <a:cubicBezTo>
                        <a:pt x="1" y="125"/>
                        <a:pt x="1" y="125"/>
                        <a:pt x="1" y="125"/>
                      </a:cubicBezTo>
                      <a:cubicBezTo>
                        <a:pt x="1" y="125"/>
                        <a:pt x="1" y="125"/>
                        <a:pt x="1" y="125"/>
                      </a:cubicBezTo>
                      <a:cubicBezTo>
                        <a:pt x="1" y="126"/>
                        <a:pt x="1" y="126"/>
                        <a:pt x="0" y="126"/>
                      </a:cubicBezTo>
                      <a:cubicBezTo>
                        <a:pt x="0" y="126"/>
                        <a:pt x="0" y="126"/>
                        <a:pt x="0" y="126"/>
                      </a:cubicBezTo>
                      <a:cubicBezTo>
                        <a:pt x="0" y="126"/>
                        <a:pt x="0" y="126"/>
                        <a:pt x="0" y="126"/>
                      </a:cubicBezTo>
                      <a:cubicBezTo>
                        <a:pt x="0" y="126"/>
                        <a:pt x="0" y="126"/>
                        <a:pt x="0" y="126"/>
                      </a:cubicBezTo>
                      <a:cubicBezTo>
                        <a:pt x="0" y="126"/>
                        <a:pt x="0" y="127"/>
                        <a:pt x="0" y="127"/>
                      </a:cubicBezTo>
                      <a:cubicBezTo>
                        <a:pt x="0" y="127"/>
                        <a:pt x="0" y="127"/>
                        <a:pt x="0" y="127"/>
                      </a:cubicBezTo>
                      <a:cubicBezTo>
                        <a:pt x="0" y="127"/>
                        <a:pt x="0" y="127"/>
                        <a:pt x="0" y="127"/>
                      </a:cubicBezTo>
                      <a:cubicBezTo>
                        <a:pt x="0" y="127"/>
                        <a:pt x="0" y="127"/>
                        <a:pt x="0" y="127"/>
                      </a:cubicBezTo>
                      <a:cubicBezTo>
                        <a:pt x="1" y="128"/>
                        <a:pt x="1" y="128"/>
                        <a:pt x="1" y="128"/>
                      </a:cubicBezTo>
                      <a:cubicBezTo>
                        <a:pt x="1" y="128"/>
                        <a:pt x="1" y="128"/>
                        <a:pt x="1" y="128"/>
                      </a:cubicBezTo>
                      <a:cubicBezTo>
                        <a:pt x="1" y="128"/>
                        <a:pt x="1" y="128"/>
                        <a:pt x="1" y="128"/>
                      </a:cubicBezTo>
                      <a:cubicBezTo>
                        <a:pt x="1" y="128"/>
                        <a:pt x="1" y="128"/>
                        <a:pt x="1" y="128"/>
                      </a:cubicBezTo>
                      <a:cubicBezTo>
                        <a:pt x="1" y="128"/>
                        <a:pt x="1" y="129"/>
                        <a:pt x="1" y="129"/>
                      </a:cubicBezTo>
                      <a:cubicBezTo>
                        <a:pt x="1" y="129"/>
                        <a:pt x="1" y="129"/>
                        <a:pt x="1" y="129"/>
                      </a:cubicBezTo>
                      <a:cubicBezTo>
                        <a:pt x="1" y="129"/>
                        <a:pt x="1" y="129"/>
                        <a:pt x="1" y="129"/>
                      </a:cubicBezTo>
                      <a:cubicBezTo>
                        <a:pt x="1" y="129"/>
                        <a:pt x="1" y="129"/>
                        <a:pt x="1" y="129"/>
                      </a:cubicBezTo>
                      <a:cubicBezTo>
                        <a:pt x="1" y="129"/>
                        <a:pt x="1" y="129"/>
                        <a:pt x="1" y="130"/>
                      </a:cubicBezTo>
                      <a:cubicBezTo>
                        <a:pt x="1" y="130"/>
                        <a:pt x="1" y="130"/>
                        <a:pt x="1" y="130"/>
                      </a:cubicBezTo>
                      <a:cubicBezTo>
                        <a:pt x="1" y="130"/>
                        <a:pt x="1" y="130"/>
                        <a:pt x="1" y="130"/>
                      </a:cubicBezTo>
                      <a:cubicBezTo>
                        <a:pt x="1" y="130"/>
                        <a:pt x="1" y="130"/>
                        <a:pt x="1" y="130"/>
                      </a:cubicBezTo>
                      <a:cubicBezTo>
                        <a:pt x="1" y="130"/>
                        <a:pt x="1" y="130"/>
                        <a:pt x="1" y="130"/>
                      </a:cubicBezTo>
                      <a:cubicBezTo>
                        <a:pt x="1" y="130"/>
                        <a:pt x="1" y="130"/>
                        <a:pt x="1" y="130"/>
                      </a:cubicBezTo>
                      <a:cubicBezTo>
                        <a:pt x="1" y="130"/>
                        <a:pt x="0" y="130"/>
                        <a:pt x="0" y="130"/>
                      </a:cubicBezTo>
                      <a:cubicBezTo>
                        <a:pt x="0" y="130"/>
                        <a:pt x="0" y="130"/>
                        <a:pt x="0" y="130"/>
                      </a:cubicBezTo>
                      <a:cubicBezTo>
                        <a:pt x="0" y="130"/>
                        <a:pt x="0" y="130"/>
                        <a:pt x="0" y="130"/>
                      </a:cubicBezTo>
                      <a:cubicBezTo>
                        <a:pt x="0" y="130"/>
                        <a:pt x="0" y="130"/>
                        <a:pt x="0" y="130"/>
                      </a:cubicBezTo>
                      <a:cubicBezTo>
                        <a:pt x="0" y="130"/>
                        <a:pt x="0" y="130"/>
                        <a:pt x="0" y="130"/>
                      </a:cubicBezTo>
                      <a:cubicBezTo>
                        <a:pt x="0" y="130"/>
                        <a:pt x="0" y="130"/>
                        <a:pt x="0" y="130"/>
                      </a:cubicBezTo>
                      <a:cubicBezTo>
                        <a:pt x="0" y="130"/>
                        <a:pt x="0" y="130"/>
                        <a:pt x="0" y="130"/>
                      </a:cubicBezTo>
                      <a:cubicBezTo>
                        <a:pt x="0" y="130"/>
                        <a:pt x="0" y="130"/>
                        <a:pt x="0" y="130"/>
                      </a:cubicBezTo>
                      <a:cubicBezTo>
                        <a:pt x="0" y="130"/>
                        <a:pt x="0" y="131"/>
                        <a:pt x="0" y="131"/>
                      </a:cubicBezTo>
                      <a:cubicBezTo>
                        <a:pt x="0" y="131"/>
                        <a:pt x="0" y="131"/>
                        <a:pt x="0" y="131"/>
                      </a:cubicBez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0" y="131"/>
                        <a:pt x="0" y="131"/>
                        <a:pt x="0" y="131"/>
                      </a:cubicBezTo>
                      <a:cubicBezTo>
                        <a:pt x="0" y="131"/>
                        <a:pt x="0" y="131"/>
                        <a:pt x="0" y="131"/>
                      </a:cubicBezTo>
                      <a:cubicBezTo>
                        <a:pt x="0" y="131"/>
                        <a:pt x="0" y="131"/>
                        <a:pt x="0" y="131"/>
                      </a:cubicBezTo>
                      <a:cubicBezTo>
                        <a:pt x="0" y="131"/>
                        <a:pt x="0" y="131"/>
                        <a:pt x="0" y="131"/>
                      </a:cubicBezTo>
                      <a:cubicBezTo>
                        <a:pt x="0" y="131"/>
                        <a:pt x="0" y="131"/>
                        <a:pt x="0" y="131"/>
                      </a:cubicBezTo>
                      <a:cubicBezTo>
                        <a:pt x="0" y="131"/>
                        <a:pt x="0" y="131"/>
                        <a:pt x="0" y="131"/>
                      </a:cubicBezTo>
                      <a:cubicBezTo>
                        <a:pt x="0" y="131"/>
                        <a:pt x="0" y="131"/>
                        <a:pt x="0" y="131"/>
                      </a:cubicBezTo>
                      <a:cubicBezTo>
                        <a:pt x="0" y="131"/>
                        <a:pt x="0" y="131"/>
                        <a:pt x="0" y="131"/>
                      </a:cubicBezTo>
                      <a:cubicBezTo>
                        <a:pt x="1" y="132"/>
                        <a:pt x="0" y="132"/>
                        <a:pt x="1" y="132"/>
                      </a:cubicBezTo>
                      <a:cubicBezTo>
                        <a:pt x="1" y="132"/>
                        <a:pt x="1" y="132"/>
                        <a:pt x="1" y="132"/>
                      </a:cubicBezTo>
                      <a:cubicBezTo>
                        <a:pt x="1" y="132"/>
                        <a:pt x="1" y="132"/>
                        <a:pt x="1" y="132"/>
                      </a:cubicBezTo>
                      <a:cubicBezTo>
                        <a:pt x="1" y="132"/>
                        <a:pt x="1" y="132"/>
                        <a:pt x="1" y="132"/>
                      </a:cubicBezTo>
                      <a:cubicBezTo>
                        <a:pt x="1" y="132"/>
                        <a:pt x="1" y="132"/>
                        <a:pt x="2" y="132"/>
                      </a:cubicBezTo>
                      <a:cubicBezTo>
                        <a:pt x="2" y="132"/>
                        <a:pt x="2" y="132"/>
                        <a:pt x="2" y="132"/>
                      </a:cubicBezTo>
                      <a:cubicBezTo>
                        <a:pt x="2" y="132"/>
                        <a:pt x="2" y="132"/>
                        <a:pt x="2" y="132"/>
                      </a:cubicBezTo>
                      <a:cubicBezTo>
                        <a:pt x="2" y="132"/>
                        <a:pt x="2" y="132"/>
                        <a:pt x="2" y="132"/>
                      </a:cubicBezTo>
                      <a:cubicBezTo>
                        <a:pt x="2" y="132"/>
                        <a:pt x="2" y="132"/>
                        <a:pt x="2" y="132"/>
                      </a:cubicBezTo>
                      <a:cubicBezTo>
                        <a:pt x="2" y="132"/>
                        <a:pt x="2" y="133"/>
                        <a:pt x="2" y="133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2" y="133"/>
                        <a:pt x="3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4"/>
                        <a:pt x="2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5"/>
                      </a:cubicBezTo>
                      <a:cubicBezTo>
                        <a:pt x="3" y="135"/>
                        <a:pt x="3" y="135"/>
                        <a:pt x="3" y="135"/>
                      </a:cubicBezTo>
                      <a:cubicBezTo>
                        <a:pt x="3" y="135"/>
                        <a:pt x="3" y="135"/>
                        <a:pt x="3" y="135"/>
                      </a:cubicBezTo>
                      <a:cubicBezTo>
                        <a:pt x="3" y="135"/>
                        <a:pt x="3" y="135"/>
                        <a:pt x="4" y="135"/>
                      </a:cubicBezTo>
                      <a:cubicBezTo>
                        <a:pt x="4" y="135"/>
                        <a:pt x="4" y="135"/>
                        <a:pt x="4" y="135"/>
                      </a:cubicBezTo>
                      <a:cubicBezTo>
                        <a:pt x="4" y="135"/>
                        <a:pt x="4" y="135"/>
                        <a:pt x="4" y="135"/>
                      </a:cubicBezTo>
                      <a:cubicBezTo>
                        <a:pt x="4" y="135"/>
                        <a:pt x="4" y="135"/>
                        <a:pt x="4" y="135"/>
                      </a:cubicBezTo>
                      <a:cubicBezTo>
                        <a:pt x="4" y="135"/>
                        <a:pt x="4" y="135"/>
                        <a:pt x="4" y="136"/>
                      </a:cubicBezTo>
                      <a:cubicBezTo>
                        <a:pt x="4" y="136"/>
                        <a:pt x="4" y="136"/>
                        <a:pt x="4" y="136"/>
                      </a:cubicBezTo>
                      <a:cubicBezTo>
                        <a:pt x="4" y="136"/>
                        <a:pt x="4" y="136"/>
                        <a:pt x="4" y="136"/>
                      </a:cubicBezTo>
                      <a:cubicBezTo>
                        <a:pt x="4" y="136"/>
                        <a:pt x="4" y="136"/>
                        <a:pt x="4" y="136"/>
                      </a:cubicBezTo>
                      <a:cubicBezTo>
                        <a:pt x="4" y="136"/>
                        <a:pt x="4" y="136"/>
                        <a:pt x="4" y="136"/>
                      </a:cubicBezTo>
                      <a:cubicBezTo>
                        <a:pt x="4" y="136"/>
                        <a:pt x="4" y="136"/>
                        <a:pt x="4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6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8"/>
                        <a:pt x="5" y="138"/>
                        <a:pt x="5" y="138"/>
                      </a:cubicBezTo>
                      <a:cubicBezTo>
                        <a:pt x="5" y="138"/>
                        <a:pt x="5" y="138"/>
                        <a:pt x="5" y="138"/>
                      </a:cubicBezTo>
                      <a:cubicBezTo>
                        <a:pt x="5" y="138"/>
                        <a:pt x="5" y="138"/>
                        <a:pt x="5" y="138"/>
                      </a:cubicBezTo>
                      <a:cubicBezTo>
                        <a:pt x="5" y="138"/>
                        <a:pt x="5" y="138"/>
                        <a:pt x="6" y="138"/>
                      </a:cubicBezTo>
                      <a:cubicBezTo>
                        <a:pt x="6" y="138"/>
                        <a:pt x="6" y="138"/>
                        <a:pt x="6" y="138"/>
                      </a:cubicBezTo>
                      <a:cubicBezTo>
                        <a:pt x="6" y="138"/>
                        <a:pt x="6" y="138"/>
                        <a:pt x="6" y="138"/>
                      </a:cubicBezTo>
                      <a:cubicBezTo>
                        <a:pt x="6" y="139"/>
                        <a:pt x="6" y="139"/>
                        <a:pt x="6" y="139"/>
                      </a:cubicBezTo>
                      <a:cubicBezTo>
                        <a:pt x="6" y="139"/>
                        <a:pt x="6" y="139"/>
                        <a:pt x="6" y="139"/>
                      </a:cubicBezTo>
                      <a:cubicBezTo>
                        <a:pt x="6" y="139"/>
                        <a:pt x="6" y="139"/>
                        <a:pt x="6" y="139"/>
                      </a:cubicBezTo>
                      <a:cubicBezTo>
                        <a:pt x="6" y="139"/>
                        <a:pt x="6" y="139"/>
                        <a:pt x="6" y="139"/>
                      </a:cubicBezTo>
                      <a:cubicBezTo>
                        <a:pt x="6" y="139"/>
                        <a:pt x="6" y="139"/>
                        <a:pt x="6" y="140"/>
                      </a:cubicBezTo>
                      <a:cubicBezTo>
                        <a:pt x="6" y="140"/>
                        <a:pt x="6" y="140"/>
                        <a:pt x="6" y="140"/>
                      </a:cubicBezTo>
                      <a:cubicBezTo>
                        <a:pt x="6" y="140"/>
                        <a:pt x="6" y="140"/>
                        <a:pt x="6" y="140"/>
                      </a:cubicBezTo>
                      <a:cubicBezTo>
                        <a:pt x="6" y="140"/>
                        <a:pt x="6" y="140"/>
                        <a:pt x="6" y="140"/>
                      </a:cubicBezTo>
                      <a:cubicBezTo>
                        <a:pt x="6" y="140"/>
                        <a:pt x="6" y="140"/>
                        <a:pt x="6" y="140"/>
                      </a:cubicBezTo>
                      <a:cubicBezTo>
                        <a:pt x="6" y="140"/>
                        <a:pt x="6" y="140"/>
                        <a:pt x="6" y="140"/>
                      </a:cubicBezTo>
                      <a:cubicBezTo>
                        <a:pt x="7" y="140"/>
                        <a:pt x="7" y="140"/>
                        <a:pt x="7" y="140"/>
                      </a:cubicBezTo>
                      <a:cubicBezTo>
                        <a:pt x="7" y="140"/>
                        <a:pt x="7" y="140"/>
                        <a:pt x="7" y="140"/>
                      </a:cubicBezTo>
                      <a:cubicBezTo>
                        <a:pt x="7" y="140"/>
                        <a:pt x="7" y="140"/>
                        <a:pt x="7" y="140"/>
                      </a:cubicBezTo>
                      <a:cubicBezTo>
                        <a:pt x="7" y="140"/>
                        <a:pt x="7" y="140"/>
                        <a:pt x="7" y="140"/>
                      </a:cubicBezTo>
                      <a:cubicBezTo>
                        <a:pt x="7" y="140"/>
                        <a:pt x="7" y="141"/>
                        <a:pt x="7" y="141"/>
                      </a:cubicBezTo>
                      <a:cubicBezTo>
                        <a:pt x="6" y="141"/>
                        <a:pt x="6" y="141"/>
                        <a:pt x="7" y="141"/>
                      </a:cubicBezTo>
                      <a:cubicBezTo>
                        <a:pt x="7" y="141"/>
                        <a:pt x="7" y="141"/>
                        <a:pt x="7" y="141"/>
                      </a:cubicBezTo>
                      <a:cubicBezTo>
                        <a:pt x="7" y="141"/>
                        <a:pt x="7" y="141"/>
                        <a:pt x="7" y="141"/>
                      </a:cubicBezTo>
                      <a:cubicBezTo>
                        <a:pt x="7" y="141"/>
                        <a:pt x="7" y="141"/>
                        <a:pt x="7" y="141"/>
                      </a:cubicBezTo>
                      <a:cubicBezTo>
                        <a:pt x="7" y="141"/>
                        <a:pt x="7" y="141"/>
                        <a:pt x="7" y="141"/>
                      </a:cubicBezTo>
                      <a:cubicBezTo>
                        <a:pt x="7" y="141"/>
                        <a:pt x="8" y="141"/>
                        <a:pt x="8" y="141"/>
                      </a:cubicBezTo>
                      <a:cubicBezTo>
                        <a:pt x="8" y="141"/>
                        <a:pt x="8" y="141"/>
                        <a:pt x="8" y="141"/>
                      </a:cubicBezTo>
                      <a:cubicBezTo>
                        <a:pt x="8" y="142"/>
                        <a:pt x="8" y="142"/>
                        <a:pt x="8" y="142"/>
                      </a:cubicBezTo>
                      <a:cubicBezTo>
                        <a:pt x="8" y="142"/>
                        <a:pt x="8" y="142"/>
                        <a:pt x="8" y="142"/>
                      </a:cubicBezTo>
                      <a:cubicBezTo>
                        <a:pt x="8" y="142"/>
                        <a:pt x="9" y="142"/>
                        <a:pt x="9" y="142"/>
                      </a:cubicBezTo>
                      <a:cubicBezTo>
                        <a:pt x="9" y="142"/>
                        <a:pt x="9" y="142"/>
                        <a:pt x="9" y="142"/>
                      </a:cubicBezTo>
                      <a:cubicBezTo>
                        <a:pt x="9" y="142"/>
                        <a:pt x="9" y="142"/>
                        <a:pt x="9" y="143"/>
                      </a:cubicBezTo>
                      <a:cubicBezTo>
                        <a:pt x="9" y="143"/>
                        <a:pt x="9" y="143"/>
                        <a:pt x="9" y="143"/>
                      </a:cubicBezTo>
                      <a:cubicBezTo>
                        <a:pt x="9" y="143"/>
                        <a:pt x="9" y="143"/>
                        <a:pt x="9" y="143"/>
                      </a:cubicBezTo>
                      <a:cubicBezTo>
                        <a:pt x="9" y="143"/>
                        <a:pt x="9" y="143"/>
                        <a:pt x="9" y="143"/>
                      </a:cubicBezTo>
                      <a:cubicBezTo>
                        <a:pt x="9" y="143"/>
                        <a:pt x="9" y="143"/>
                        <a:pt x="9" y="143"/>
                      </a:cubicBezTo>
                      <a:cubicBezTo>
                        <a:pt x="10" y="143"/>
                        <a:pt x="10" y="143"/>
                        <a:pt x="10" y="143"/>
                      </a:cubicBezTo>
                      <a:cubicBezTo>
                        <a:pt x="10" y="143"/>
                        <a:pt x="10" y="143"/>
                        <a:pt x="10" y="143"/>
                      </a:cubicBezTo>
                      <a:cubicBezTo>
                        <a:pt x="10" y="143"/>
                        <a:pt x="10" y="143"/>
                        <a:pt x="10" y="143"/>
                      </a:cubicBezTo>
                      <a:cubicBezTo>
                        <a:pt x="10" y="144"/>
                        <a:pt x="10" y="144"/>
                        <a:pt x="11" y="144"/>
                      </a:cubicBezTo>
                      <a:cubicBezTo>
                        <a:pt x="11" y="144"/>
                        <a:pt x="11" y="144"/>
                        <a:pt x="11" y="144"/>
                      </a:cubicBezTo>
                      <a:cubicBezTo>
                        <a:pt x="11" y="144"/>
                        <a:pt x="11" y="145"/>
                        <a:pt x="11" y="145"/>
                      </a:cubicBezTo>
                      <a:cubicBezTo>
                        <a:pt x="12" y="145"/>
                        <a:pt x="12" y="145"/>
                        <a:pt x="12" y="145"/>
                      </a:cubicBezTo>
                      <a:cubicBezTo>
                        <a:pt x="12" y="145"/>
                        <a:pt x="12" y="146"/>
                        <a:pt x="12" y="146"/>
                      </a:cubicBezTo>
                      <a:cubicBezTo>
                        <a:pt x="12" y="146"/>
                        <a:pt x="12" y="146"/>
                        <a:pt x="12" y="146"/>
                      </a:cubicBezTo>
                      <a:cubicBezTo>
                        <a:pt x="12" y="146"/>
                        <a:pt x="13" y="146"/>
                        <a:pt x="13" y="146"/>
                      </a:cubicBezTo>
                      <a:cubicBezTo>
                        <a:pt x="13" y="146"/>
                        <a:pt x="13" y="146"/>
                        <a:pt x="13" y="146"/>
                      </a:cubicBezTo>
                      <a:cubicBezTo>
                        <a:pt x="13" y="146"/>
                        <a:pt x="13" y="146"/>
                        <a:pt x="13" y="146"/>
                      </a:cubicBezTo>
                      <a:cubicBezTo>
                        <a:pt x="13" y="146"/>
                        <a:pt x="13" y="146"/>
                        <a:pt x="13" y="146"/>
                      </a:cubicBezTo>
                      <a:cubicBezTo>
                        <a:pt x="13" y="146"/>
                        <a:pt x="13" y="146"/>
                        <a:pt x="13" y="146"/>
                      </a:cubicBezTo>
                      <a:cubicBezTo>
                        <a:pt x="13" y="146"/>
                        <a:pt x="13" y="146"/>
                        <a:pt x="13" y="146"/>
                      </a:cubicBezTo>
                      <a:cubicBezTo>
                        <a:pt x="13" y="146"/>
                        <a:pt x="14" y="146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4" y="146"/>
                        <a:pt x="15" y="146"/>
                        <a:pt x="15" y="146"/>
                      </a:cubicBezTo>
                      <a:cubicBezTo>
                        <a:pt x="15" y="146"/>
                        <a:pt x="15" y="146"/>
                        <a:pt x="15" y="146"/>
                      </a:cubicBezTo>
                      <a:cubicBezTo>
                        <a:pt x="15" y="146"/>
                        <a:pt x="15" y="146"/>
                        <a:pt x="15" y="146"/>
                      </a:cubicBezTo>
                      <a:cubicBezTo>
                        <a:pt x="15" y="146"/>
                        <a:pt x="15" y="146"/>
                        <a:pt x="16" y="146"/>
                      </a:cubicBezTo>
                      <a:cubicBezTo>
                        <a:pt x="16" y="146"/>
                        <a:pt x="16" y="145"/>
                        <a:pt x="16" y="145"/>
                      </a:cubicBezTo>
                      <a:cubicBezTo>
                        <a:pt x="16" y="145"/>
                        <a:pt x="16" y="145"/>
                        <a:pt x="16" y="145"/>
                      </a:cubicBezTo>
                      <a:cubicBezTo>
                        <a:pt x="16" y="145"/>
                        <a:pt x="16" y="145"/>
                        <a:pt x="16" y="145"/>
                      </a:cubicBezTo>
                      <a:cubicBezTo>
                        <a:pt x="16" y="145"/>
                        <a:pt x="16" y="145"/>
                        <a:pt x="16" y="145"/>
                      </a:cubicBezTo>
                      <a:cubicBezTo>
                        <a:pt x="16" y="145"/>
                        <a:pt x="17" y="145"/>
                        <a:pt x="17" y="145"/>
                      </a:cubicBezTo>
                      <a:cubicBezTo>
                        <a:pt x="17" y="145"/>
                        <a:pt x="17" y="145"/>
                        <a:pt x="17" y="145"/>
                      </a:cubicBezTo>
                      <a:cubicBezTo>
                        <a:pt x="17" y="145"/>
                        <a:pt x="17" y="145"/>
                        <a:pt x="18" y="145"/>
                      </a:cubicBezTo>
                      <a:cubicBezTo>
                        <a:pt x="18" y="145"/>
                        <a:pt x="18" y="145"/>
                        <a:pt x="18" y="145"/>
                      </a:cubicBezTo>
                      <a:cubicBezTo>
                        <a:pt x="18" y="145"/>
                        <a:pt x="18" y="145"/>
                        <a:pt x="18" y="145"/>
                      </a:cubicBezTo>
                      <a:cubicBezTo>
                        <a:pt x="18" y="145"/>
                        <a:pt x="18" y="145"/>
                        <a:pt x="18" y="145"/>
                      </a:cubicBezTo>
                      <a:cubicBezTo>
                        <a:pt x="19" y="145"/>
                        <a:pt x="19" y="145"/>
                        <a:pt x="19" y="145"/>
                      </a:cubicBezTo>
                      <a:cubicBezTo>
                        <a:pt x="19" y="145"/>
                        <a:pt x="19" y="145"/>
                        <a:pt x="19" y="145"/>
                      </a:cubicBezTo>
                      <a:cubicBezTo>
                        <a:pt x="19" y="145"/>
                        <a:pt x="19" y="145"/>
                        <a:pt x="19" y="144"/>
                      </a:cubicBezTo>
                      <a:cubicBezTo>
                        <a:pt x="19" y="144"/>
                        <a:pt x="19" y="144"/>
                        <a:pt x="19" y="144"/>
                      </a:cubicBezTo>
                      <a:cubicBezTo>
                        <a:pt x="19" y="144"/>
                        <a:pt x="19" y="144"/>
                        <a:pt x="19" y="144"/>
                      </a:cubicBezTo>
                      <a:cubicBezTo>
                        <a:pt x="19" y="144"/>
                        <a:pt x="19" y="144"/>
                        <a:pt x="19" y="144"/>
                      </a:cubicBezTo>
                      <a:cubicBezTo>
                        <a:pt x="19" y="145"/>
                        <a:pt x="19" y="145"/>
                        <a:pt x="20" y="145"/>
                      </a:cubicBezTo>
                      <a:cubicBezTo>
                        <a:pt x="20" y="145"/>
                        <a:pt x="20" y="145"/>
                        <a:pt x="20" y="145"/>
                      </a:cubicBezTo>
                      <a:cubicBezTo>
                        <a:pt x="20" y="145"/>
                        <a:pt x="20" y="145"/>
                        <a:pt x="20" y="145"/>
                      </a:cubicBezTo>
                      <a:cubicBezTo>
                        <a:pt x="20" y="145"/>
                        <a:pt x="20" y="145"/>
                        <a:pt x="21" y="145"/>
                      </a:cubicBezTo>
                      <a:cubicBezTo>
                        <a:pt x="21" y="145"/>
                        <a:pt x="21" y="145"/>
                        <a:pt x="21" y="145"/>
                      </a:cubicBezTo>
                      <a:cubicBezTo>
                        <a:pt x="21" y="145"/>
                        <a:pt x="21" y="145"/>
                        <a:pt x="21" y="145"/>
                      </a:cubicBezTo>
                      <a:cubicBezTo>
                        <a:pt x="21" y="145"/>
                        <a:pt x="21" y="145"/>
                        <a:pt x="21" y="145"/>
                      </a:cubicBezTo>
                      <a:cubicBezTo>
                        <a:pt x="21" y="145"/>
                        <a:pt x="21" y="145"/>
                        <a:pt x="21" y="145"/>
                      </a:cubicBezTo>
                      <a:cubicBezTo>
                        <a:pt x="21" y="145"/>
                        <a:pt x="21" y="145"/>
                        <a:pt x="21" y="145"/>
                      </a:cubicBezTo>
                      <a:cubicBezTo>
                        <a:pt x="21" y="145"/>
                        <a:pt x="22" y="145"/>
                        <a:pt x="22" y="145"/>
                      </a:cubicBezTo>
                      <a:cubicBezTo>
                        <a:pt x="22" y="145"/>
                        <a:pt x="22" y="145"/>
                        <a:pt x="22" y="145"/>
                      </a:cubicBezTo>
                      <a:cubicBezTo>
                        <a:pt x="22" y="145"/>
                        <a:pt x="22" y="145"/>
                        <a:pt x="22" y="145"/>
                      </a:cubicBezTo>
                      <a:cubicBezTo>
                        <a:pt x="22" y="145"/>
                        <a:pt x="22" y="145"/>
                        <a:pt x="22" y="145"/>
                      </a:cubicBezTo>
                      <a:cubicBezTo>
                        <a:pt x="22" y="145"/>
                        <a:pt x="22" y="145"/>
                        <a:pt x="22" y="145"/>
                      </a:cubicBezTo>
                      <a:cubicBezTo>
                        <a:pt x="22" y="146"/>
                        <a:pt x="22" y="146"/>
                        <a:pt x="22" y="146"/>
                      </a:cubicBezTo>
                      <a:cubicBezTo>
                        <a:pt x="22" y="146"/>
                        <a:pt x="22" y="146"/>
                        <a:pt x="22" y="146"/>
                      </a:cubicBezTo>
                      <a:cubicBezTo>
                        <a:pt x="22" y="146"/>
                        <a:pt x="22" y="146"/>
                        <a:pt x="22" y="145"/>
                      </a:cubicBezTo>
                      <a:cubicBezTo>
                        <a:pt x="22" y="145"/>
                        <a:pt x="22" y="145"/>
                        <a:pt x="22" y="145"/>
                      </a:cubicBezTo>
                      <a:cubicBezTo>
                        <a:pt x="22" y="145"/>
                        <a:pt x="22" y="145"/>
                        <a:pt x="22" y="145"/>
                      </a:cubicBezTo>
                      <a:cubicBezTo>
                        <a:pt x="22" y="145"/>
                        <a:pt x="23" y="145"/>
                        <a:pt x="23" y="145"/>
                      </a:cubicBezTo>
                      <a:cubicBezTo>
                        <a:pt x="23" y="145"/>
                        <a:pt x="23" y="145"/>
                        <a:pt x="23" y="145"/>
                      </a:cubicBezTo>
                      <a:cubicBezTo>
                        <a:pt x="23" y="145"/>
                        <a:pt x="23" y="145"/>
                        <a:pt x="23" y="145"/>
                      </a:cubicBezTo>
                      <a:cubicBezTo>
                        <a:pt x="23" y="145"/>
                        <a:pt x="23" y="145"/>
                        <a:pt x="23" y="145"/>
                      </a:cubicBezTo>
                      <a:cubicBezTo>
                        <a:pt x="23" y="145"/>
                        <a:pt x="23" y="145"/>
                        <a:pt x="23" y="145"/>
                      </a:cubicBezTo>
                      <a:cubicBezTo>
                        <a:pt x="23" y="145"/>
                        <a:pt x="23" y="145"/>
                        <a:pt x="23" y="145"/>
                      </a:cubicBezTo>
                      <a:cubicBezTo>
                        <a:pt x="23" y="145"/>
                        <a:pt x="23" y="145"/>
                        <a:pt x="23" y="145"/>
                      </a:cubicBezTo>
                      <a:cubicBezTo>
                        <a:pt x="23" y="145"/>
                        <a:pt x="23" y="145"/>
                        <a:pt x="23" y="145"/>
                      </a:cubicBezTo>
                      <a:cubicBezTo>
                        <a:pt x="23" y="145"/>
                        <a:pt x="23" y="145"/>
                        <a:pt x="23" y="145"/>
                      </a:cubicBezTo>
                      <a:cubicBezTo>
                        <a:pt x="23" y="145"/>
                        <a:pt x="24" y="145"/>
                        <a:pt x="24" y="145"/>
                      </a:cubicBezTo>
                      <a:cubicBezTo>
                        <a:pt x="24" y="145"/>
                        <a:pt x="24" y="145"/>
                        <a:pt x="24" y="145"/>
                      </a:cubicBezTo>
                      <a:cubicBezTo>
                        <a:pt x="24" y="145"/>
                        <a:pt x="24" y="145"/>
                        <a:pt x="24" y="145"/>
                      </a:cubicBezTo>
                      <a:cubicBezTo>
                        <a:pt x="24" y="145"/>
                        <a:pt x="24" y="145"/>
                        <a:pt x="24" y="145"/>
                      </a:cubicBezTo>
                      <a:cubicBezTo>
                        <a:pt x="24" y="145"/>
                        <a:pt x="24" y="145"/>
                        <a:pt x="24" y="145"/>
                      </a:cubicBezTo>
                      <a:cubicBezTo>
                        <a:pt x="24" y="145"/>
                        <a:pt x="24" y="145"/>
                        <a:pt x="24" y="145"/>
                      </a:cubicBezTo>
                      <a:cubicBezTo>
                        <a:pt x="24" y="145"/>
                        <a:pt x="24" y="145"/>
                        <a:pt x="24" y="145"/>
                      </a:cubicBezTo>
                      <a:cubicBezTo>
                        <a:pt x="24" y="144"/>
                        <a:pt x="24" y="144"/>
                        <a:pt x="24" y="144"/>
                      </a:cubicBezTo>
                      <a:cubicBezTo>
                        <a:pt x="24" y="144"/>
                        <a:pt x="24" y="144"/>
                        <a:pt x="24" y="144"/>
                      </a:cubicBezTo>
                      <a:cubicBezTo>
                        <a:pt x="24" y="144"/>
                        <a:pt x="24" y="144"/>
                        <a:pt x="24" y="144"/>
                      </a:cubicBezTo>
                      <a:cubicBezTo>
                        <a:pt x="25" y="144"/>
                        <a:pt x="25" y="144"/>
                        <a:pt x="25" y="144"/>
                      </a:cubicBezTo>
                      <a:cubicBezTo>
                        <a:pt x="25" y="144"/>
                        <a:pt x="25" y="144"/>
                        <a:pt x="25" y="144"/>
                      </a:cubicBezTo>
                      <a:cubicBezTo>
                        <a:pt x="25" y="144"/>
                        <a:pt x="25" y="144"/>
                        <a:pt x="25" y="144"/>
                      </a:cubicBezTo>
                      <a:cubicBezTo>
                        <a:pt x="25" y="144"/>
                        <a:pt x="26" y="144"/>
                        <a:pt x="26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6" y="144"/>
                        <a:pt x="27" y="144"/>
                      </a:cubicBezTo>
                      <a:cubicBezTo>
                        <a:pt x="27" y="144"/>
                        <a:pt x="27" y="144"/>
                        <a:pt x="27" y="143"/>
                      </a:cubicBezTo>
                      <a:cubicBezTo>
                        <a:pt x="27" y="143"/>
                        <a:pt x="27" y="143"/>
                        <a:pt x="27" y="143"/>
                      </a:cubicBezTo>
                      <a:cubicBezTo>
                        <a:pt x="27" y="143"/>
                        <a:pt x="27" y="143"/>
                        <a:pt x="27" y="143"/>
                      </a:cubicBezTo>
                      <a:cubicBezTo>
                        <a:pt x="27" y="143"/>
                        <a:pt x="27" y="143"/>
                        <a:pt x="27" y="143"/>
                      </a:cubicBezTo>
                      <a:cubicBezTo>
                        <a:pt x="27" y="143"/>
                        <a:pt x="27" y="143"/>
                        <a:pt x="27" y="143"/>
                      </a:cubicBezTo>
                      <a:cubicBezTo>
                        <a:pt x="27" y="143"/>
                        <a:pt x="27" y="143"/>
                        <a:pt x="27" y="143"/>
                      </a:cubicBezTo>
                      <a:cubicBezTo>
                        <a:pt x="27" y="143"/>
                        <a:pt x="27" y="143"/>
                        <a:pt x="27" y="143"/>
                      </a:cubicBezTo>
                      <a:cubicBezTo>
                        <a:pt x="27" y="143"/>
                        <a:pt x="27" y="143"/>
                        <a:pt x="27" y="143"/>
                      </a:cubicBezTo>
                      <a:cubicBezTo>
                        <a:pt x="27" y="143"/>
                        <a:pt x="27" y="143"/>
                        <a:pt x="27" y="143"/>
                      </a:cubicBezTo>
                      <a:cubicBezTo>
                        <a:pt x="27" y="143"/>
                        <a:pt x="27" y="143"/>
                        <a:pt x="27" y="143"/>
                      </a:cubicBezTo>
                      <a:cubicBezTo>
                        <a:pt x="27" y="143"/>
                        <a:pt x="27" y="143"/>
                        <a:pt x="27" y="143"/>
                      </a:cubicBezTo>
                      <a:cubicBezTo>
                        <a:pt x="28" y="143"/>
                        <a:pt x="28" y="143"/>
                        <a:pt x="28" y="143"/>
                      </a:cubicBezTo>
                      <a:cubicBezTo>
                        <a:pt x="28" y="143"/>
                        <a:pt x="28" y="143"/>
                        <a:pt x="28" y="143"/>
                      </a:cubicBezTo>
                      <a:cubicBezTo>
                        <a:pt x="28" y="143"/>
                        <a:pt x="28" y="143"/>
                        <a:pt x="28" y="143"/>
                      </a:cubicBezTo>
                      <a:cubicBezTo>
                        <a:pt x="28" y="143"/>
                        <a:pt x="28" y="143"/>
                        <a:pt x="28" y="143"/>
                      </a:cubicBezTo>
                      <a:cubicBezTo>
                        <a:pt x="28" y="143"/>
                        <a:pt x="28" y="143"/>
                        <a:pt x="28" y="143"/>
                      </a:cubicBezTo>
                      <a:cubicBezTo>
                        <a:pt x="28" y="143"/>
                        <a:pt x="28" y="143"/>
                        <a:pt x="28" y="143"/>
                      </a:cubicBezTo>
                      <a:cubicBezTo>
                        <a:pt x="28" y="143"/>
                        <a:pt x="28" y="143"/>
                        <a:pt x="28" y="143"/>
                      </a:cubicBezTo>
                      <a:cubicBezTo>
                        <a:pt x="29" y="143"/>
                        <a:pt x="29" y="143"/>
                        <a:pt x="29" y="143"/>
                      </a:cubicBezTo>
                      <a:cubicBezTo>
                        <a:pt x="29" y="143"/>
                        <a:pt x="29" y="143"/>
                        <a:pt x="29" y="143"/>
                      </a:cubicBezTo>
                      <a:cubicBezTo>
                        <a:pt x="29" y="143"/>
                        <a:pt x="29" y="143"/>
                        <a:pt x="29" y="143"/>
                      </a:cubicBezTo>
                      <a:cubicBezTo>
                        <a:pt x="29" y="143"/>
                        <a:pt x="29" y="143"/>
                        <a:pt x="29" y="143"/>
                      </a:cubicBezTo>
                      <a:cubicBezTo>
                        <a:pt x="29" y="143"/>
                        <a:pt x="29" y="143"/>
                        <a:pt x="29" y="143"/>
                      </a:cubicBezTo>
                      <a:cubicBezTo>
                        <a:pt x="29" y="143"/>
                        <a:pt x="29" y="143"/>
                        <a:pt x="30" y="143"/>
                      </a:cubicBezTo>
                      <a:cubicBezTo>
                        <a:pt x="30" y="143"/>
                        <a:pt x="30" y="143"/>
                        <a:pt x="30" y="143"/>
                      </a:cubicBezTo>
                      <a:cubicBezTo>
                        <a:pt x="30" y="143"/>
                        <a:pt x="30" y="143"/>
                        <a:pt x="30" y="143"/>
                      </a:cubicBezTo>
                      <a:cubicBezTo>
                        <a:pt x="30" y="143"/>
                        <a:pt x="30" y="143"/>
                        <a:pt x="30" y="143"/>
                      </a:cubicBezTo>
                      <a:cubicBezTo>
                        <a:pt x="30" y="143"/>
                        <a:pt x="30" y="143"/>
                        <a:pt x="30" y="143"/>
                      </a:cubicBezTo>
                      <a:cubicBezTo>
                        <a:pt x="30" y="143"/>
                        <a:pt x="30" y="143"/>
                        <a:pt x="31" y="143"/>
                      </a:cubicBezTo>
                      <a:cubicBezTo>
                        <a:pt x="31" y="143"/>
                        <a:pt x="31" y="143"/>
                        <a:pt x="31" y="143"/>
                      </a:cubicBezTo>
                      <a:cubicBezTo>
                        <a:pt x="31" y="143"/>
                        <a:pt x="31" y="143"/>
                        <a:pt x="31" y="143"/>
                      </a:cubicBezTo>
                      <a:cubicBezTo>
                        <a:pt x="31" y="143"/>
                        <a:pt x="31" y="143"/>
                        <a:pt x="31" y="143"/>
                      </a:cubicBezTo>
                      <a:cubicBezTo>
                        <a:pt x="31" y="143"/>
                        <a:pt x="31" y="143"/>
                        <a:pt x="31" y="143"/>
                      </a:cubicBezTo>
                      <a:cubicBezTo>
                        <a:pt x="31" y="143"/>
                        <a:pt x="31" y="143"/>
                        <a:pt x="31" y="143"/>
                      </a:cubicBezTo>
                      <a:cubicBezTo>
                        <a:pt x="31" y="143"/>
                        <a:pt x="31" y="143"/>
                        <a:pt x="31" y="143"/>
                      </a:cubicBezTo>
                      <a:cubicBezTo>
                        <a:pt x="32" y="143"/>
                        <a:pt x="32" y="143"/>
                        <a:pt x="32" y="143"/>
                      </a:cubicBezTo>
                      <a:cubicBezTo>
                        <a:pt x="32" y="143"/>
                        <a:pt x="32" y="143"/>
                        <a:pt x="32" y="143"/>
                      </a:cubicBezTo>
                      <a:cubicBezTo>
                        <a:pt x="32" y="143"/>
                        <a:pt x="32" y="143"/>
                        <a:pt x="32" y="143"/>
                      </a:cubicBezTo>
                      <a:cubicBezTo>
                        <a:pt x="32" y="143"/>
                        <a:pt x="32" y="143"/>
                        <a:pt x="32" y="143"/>
                      </a:cubicBezTo>
                      <a:cubicBezTo>
                        <a:pt x="32" y="143"/>
                        <a:pt x="33" y="143"/>
                        <a:pt x="33" y="143"/>
                      </a:cubicBezTo>
                      <a:cubicBezTo>
                        <a:pt x="33" y="143"/>
                        <a:pt x="33" y="143"/>
                        <a:pt x="33" y="143"/>
                      </a:cubicBezTo>
                      <a:cubicBezTo>
                        <a:pt x="33" y="143"/>
                        <a:pt x="33" y="143"/>
                        <a:pt x="33" y="143"/>
                      </a:cubicBezTo>
                      <a:cubicBezTo>
                        <a:pt x="33" y="144"/>
                        <a:pt x="33" y="144"/>
                        <a:pt x="33" y="144"/>
                      </a:cubicBezTo>
                      <a:cubicBezTo>
                        <a:pt x="33" y="144"/>
                        <a:pt x="33" y="144"/>
                        <a:pt x="33" y="144"/>
                      </a:cubicBezTo>
                      <a:cubicBezTo>
                        <a:pt x="33" y="144"/>
                        <a:pt x="33" y="144"/>
                        <a:pt x="33" y="144"/>
                      </a:cubicBezTo>
                      <a:cubicBezTo>
                        <a:pt x="33" y="144"/>
                        <a:pt x="33" y="144"/>
                        <a:pt x="33" y="144"/>
                      </a:cubicBezTo>
                      <a:cubicBezTo>
                        <a:pt x="33" y="144"/>
                        <a:pt x="33" y="144"/>
                        <a:pt x="33" y="144"/>
                      </a:cubicBezTo>
                      <a:cubicBezTo>
                        <a:pt x="33" y="144"/>
                        <a:pt x="33" y="145"/>
                        <a:pt x="33" y="145"/>
                      </a:cubicBezTo>
                      <a:cubicBezTo>
                        <a:pt x="33" y="145"/>
                        <a:pt x="33" y="145"/>
                        <a:pt x="33" y="145"/>
                      </a:cubicBezTo>
                      <a:cubicBezTo>
                        <a:pt x="33" y="145"/>
                        <a:pt x="33" y="145"/>
                        <a:pt x="33" y="145"/>
                      </a:cubicBezTo>
                      <a:cubicBezTo>
                        <a:pt x="33" y="146"/>
                        <a:pt x="33" y="146"/>
                        <a:pt x="33" y="146"/>
                      </a:cubicBezTo>
                      <a:cubicBezTo>
                        <a:pt x="33" y="146"/>
                        <a:pt x="33" y="146"/>
                        <a:pt x="33" y="146"/>
                      </a:cubicBezTo>
                      <a:cubicBezTo>
                        <a:pt x="33" y="146"/>
                        <a:pt x="33" y="146"/>
                        <a:pt x="33" y="146"/>
                      </a:cubicBezTo>
                      <a:cubicBezTo>
                        <a:pt x="34" y="146"/>
                        <a:pt x="34" y="146"/>
                        <a:pt x="34" y="146"/>
                      </a:cubicBezTo>
                      <a:cubicBezTo>
                        <a:pt x="34" y="146"/>
                        <a:pt x="34" y="146"/>
                        <a:pt x="34" y="146"/>
                      </a:cubicBezTo>
                      <a:cubicBezTo>
                        <a:pt x="34" y="147"/>
                        <a:pt x="34" y="147"/>
                        <a:pt x="34" y="147"/>
                      </a:cubicBezTo>
                      <a:cubicBezTo>
                        <a:pt x="34" y="147"/>
                        <a:pt x="34" y="147"/>
                        <a:pt x="34" y="147"/>
                      </a:cubicBezTo>
                      <a:cubicBezTo>
                        <a:pt x="35" y="147"/>
                        <a:pt x="35" y="147"/>
                        <a:pt x="35" y="147"/>
                      </a:cubicBezTo>
                      <a:cubicBezTo>
                        <a:pt x="35" y="147"/>
                        <a:pt x="35" y="147"/>
                        <a:pt x="35" y="147"/>
                      </a:cubicBezTo>
                      <a:cubicBezTo>
                        <a:pt x="35" y="147"/>
                        <a:pt x="35" y="147"/>
                        <a:pt x="35" y="147"/>
                      </a:cubicBezTo>
                      <a:cubicBezTo>
                        <a:pt x="35" y="147"/>
                        <a:pt x="35" y="147"/>
                        <a:pt x="35" y="147"/>
                      </a:cubicBezTo>
                      <a:cubicBezTo>
                        <a:pt x="35" y="147"/>
                        <a:pt x="35" y="147"/>
                        <a:pt x="35" y="147"/>
                      </a:cubicBezTo>
                      <a:cubicBezTo>
                        <a:pt x="35" y="147"/>
                        <a:pt x="35" y="147"/>
                        <a:pt x="35" y="147"/>
                      </a:cubicBezTo>
                      <a:cubicBezTo>
                        <a:pt x="35" y="147"/>
                        <a:pt x="35" y="147"/>
                        <a:pt x="35" y="147"/>
                      </a:cubicBezTo>
                      <a:cubicBezTo>
                        <a:pt x="35" y="147"/>
                        <a:pt x="35" y="146"/>
                        <a:pt x="35" y="147"/>
                      </a:cubicBezTo>
                      <a:cubicBezTo>
                        <a:pt x="35" y="147"/>
                        <a:pt x="35" y="147"/>
                        <a:pt x="35" y="147"/>
                      </a:cubicBezTo>
                      <a:cubicBezTo>
                        <a:pt x="36" y="147"/>
                        <a:pt x="36" y="147"/>
                        <a:pt x="36" y="147"/>
                      </a:cubicBezTo>
                      <a:cubicBezTo>
                        <a:pt x="36" y="147"/>
                        <a:pt x="36" y="147"/>
                        <a:pt x="36" y="147"/>
                      </a:cubicBezTo>
                      <a:cubicBezTo>
                        <a:pt x="36" y="147"/>
                        <a:pt x="36" y="147"/>
                        <a:pt x="36" y="146"/>
                      </a:cubicBezTo>
                      <a:cubicBezTo>
                        <a:pt x="36" y="146"/>
                        <a:pt x="36" y="147"/>
                        <a:pt x="36" y="147"/>
                      </a:cubicBezTo>
                      <a:cubicBezTo>
                        <a:pt x="36" y="147"/>
                        <a:pt x="36" y="147"/>
                        <a:pt x="36" y="147"/>
                      </a:cubicBezTo>
                      <a:cubicBezTo>
                        <a:pt x="36" y="147"/>
                        <a:pt x="37" y="146"/>
                        <a:pt x="37" y="146"/>
                      </a:cubicBezTo>
                      <a:cubicBezTo>
                        <a:pt x="37" y="146"/>
                        <a:pt x="37" y="146"/>
                        <a:pt x="37" y="146"/>
                      </a:cubicBezTo>
                      <a:cubicBezTo>
                        <a:pt x="37" y="146"/>
                        <a:pt x="37" y="146"/>
                        <a:pt x="37" y="146"/>
                      </a:cubicBezTo>
                      <a:cubicBezTo>
                        <a:pt x="37" y="146"/>
                        <a:pt x="37" y="146"/>
                        <a:pt x="37" y="146"/>
                      </a:cubicBezTo>
                      <a:cubicBezTo>
                        <a:pt x="37" y="146"/>
                        <a:pt x="37" y="146"/>
                        <a:pt x="37" y="146"/>
                      </a:cubicBezTo>
                      <a:cubicBezTo>
                        <a:pt x="37" y="146"/>
                        <a:pt x="37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8" y="146"/>
                        <a:pt x="39" y="146"/>
                        <a:pt x="39" y="146"/>
                      </a:cubicBezTo>
                      <a:cubicBezTo>
                        <a:pt x="39" y="146"/>
                        <a:pt x="39" y="146"/>
                        <a:pt x="39" y="146"/>
                      </a:cubicBezTo>
                      <a:cubicBezTo>
                        <a:pt x="39" y="146"/>
                        <a:pt x="39" y="147"/>
                        <a:pt x="39" y="147"/>
                      </a:cubicBezTo>
                      <a:cubicBezTo>
                        <a:pt x="39" y="147"/>
                        <a:pt x="39" y="147"/>
                        <a:pt x="39" y="147"/>
                      </a:cubicBezTo>
                      <a:cubicBezTo>
                        <a:pt x="39" y="147"/>
                        <a:pt x="39" y="147"/>
                        <a:pt x="39" y="147"/>
                      </a:cubicBezTo>
                      <a:cubicBezTo>
                        <a:pt x="39" y="147"/>
                        <a:pt x="39" y="147"/>
                        <a:pt x="39" y="147"/>
                      </a:cubicBezTo>
                      <a:cubicBezTo>
                        <a:pt x="39" y="147"/>
                        <a:pt x="39" y="147"/>
                        <a:pt x="39" y="147"/>
                      </a:cubicBezTo>
                      <a:cubicBezTo>
                        <a:pt x="39" y="147"/>
                        <a:pt x="39" y="147"/>
                        <a:pt x="39" y="147"/>
                      </a:cubicBezTo>
                      <a:cubicBezTo>
                        <a:pt x="39" y="147"/>
                        <a:pt x="39" y="147"/>
                        <a:pt x="39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8"/>
                        <a:pt x="40" y="148"/>
                      </a:cubicBezTo>
                      <a:cubicBezTo>
                        <a:pt x="40" y="148"/>
                        <a:pt x="40" y="148"/>
                        <a:pt x="40" y="148"/>
                      </a:cubicBezTo>
                      <a:cubicBezTo>
                        <a:pt x="40" y="148"/>
                        <a:pt x="40" y="148"/>
                        <a:pt x="40" y="148"/>
                      </a:cubicBezTo>
                      <a:cubicBezTo>
                        <a:pt x="40" y="148"/>
                        <a:pt x="40" y="148"/>
                        <a:pt x="40" y="148"/>
                      </a:cubicBezTo>
                      <a:cubicBezTo>
                        <a:pt x="40" y="148"/>
                        <a:pt x="40" y="148"/>
                        <a:pt x="40" y="148"/>
                      </a:cubicBezTo>
                      <a:cubicBezTo>
                        <a:pt x="40" y="148"/>
                        <a:pt x="40" y="148"/>
                        <a:pt x="40" y="148"/>
                      </a:cubicBezTo>
                      <a:cubicBezTo>
                        <a:pt x="40" y="148"/>
                        <a:pt x="40" y="148"/>
                        <a:pt x="40" y="148"/>
                      </a:cubicBezTo>
                      <a:cubicBezTo>
                        <a:pt x="40" y="149"/>
                        <a:pt x="40" y="149"/>
                        <a:pt x="40" y="149"/>
                      </a:cubicBezTo>
                      <a:cubicBezTo>
                        <a:pt x="40" y="149"/>
                        <a:pt x="40" y="149"/>
                        <a:pt x="40" y="149"/>
                      </a:cubicBezTo>
                      <a:cubicBezTo>
                        <a:pt x="40" y="149"/>
                        <a:pt x="40" y="149"/>
                        <a:pt x="40" y="149"/>
                      </a:cubicBezTo>
                      <a:cubicBezTo>
                        <a:pt x="40" y="149"/>
                        <a:pt x="40" y="149"/>
                        <a:pt x="40" y="149"/>
                      </a:cubicBezTo>
                      <a:cubicBezTo>
                        <a:pt x="40" y="149"/>
                        <a:pt x="40" y="149"/>
                        <a:pt x="40" y="149"/>
                      </a:cubicBezTo>
                      <a:cubicBezTo>
                        <a:pt x="40" y="149"/>
                        <a:pt x="40" y="149"/>
                        <a:pt x="40" y="149"/>
                      </a:cubicBezTo>
                      <a:cubicBezTo>
                        <a:pt x="40" y="150"/>
                        <a:pt x="40" y="150"/>
                        <a:pt x="40" y="150"/>
                      </a:cubicBezTo>
                      <a:cubicBezTo>
                        <a:pt x="40" y="150"/>
                        <a:pt x="40" y="150"/>
                        <a:pt x="40" y="150"/>
                      </a:cubicBezTo>
                      <a:cubicBezTo>
                        <a:pt x="40" y="150"/>
                        <a:pt x="40" y="150"/>
                        <a:pt x="40" y="150"/>
                      </a:cubicBezTo>
                      <a:cubicBezTo>
                        <a:pt x="40" y="150"/>
                        <a:pt x="40" y="150"/>
                        <a:pt x="40" y="150"/>
                      </a:cubicBezTo>
                      <a:cubicBezTo>
                        <a:pt x="40" y="150"/>
                        <a:pt x="40" y="150"/>
                        <a:pt x="40" y="150"/>
                      </a:cubicBezTo>
                      <a:cubicBezTo>
                        <a:pt x="40" y="150"/>
                        <a:pt x="40" y="150"/>
                        <a:pt x="40" y="150"/>
                      </a:cubicBezTo>
                      <a:cubicBezTo>
                        <a:pt x="40" y="150"/>
                        <a:pt x="40" y="150"/>
                        <a:pt x="40" y="150"/>
                      </a:cubicBezTo>
                      <a:cubicBezTo>
                        <a:pt x="40" y="150"/>
                        <a:pt x="40" y="150"/>
                        <a:pt x="40" y="150"/>
                      </a:cubicBezTo>
                      <a:cubicBezTo>
                        <a:pt x="40" y="151"/>
                        <a:pt x="40" y="151"/>
                        <a:pt x="40" y="151"/>
                      </a:cubicBezTo>
                      <a:cubicBezTo>
                        <a:pt x="40" y="151"/>
                        <a:pt x="40" y="151"/>
                        <a:pt x="40" y="151"/>
                      </a:cubicBezTo>
                      <a:cubicBezTo>
                        <a:pt x="40" y="151"/>
                        <a:pt x="40" y="151"/>
                        <a:pt x="40" y="151"/>
                      </a:cubicBezTo>
                      <a:cubicBezTo>
                        <a:pt x="40" y="151"/>
                        <a:pt x="40" y="151"/>
                        <a:pt x="40" y="151"/>
                      </a:cubicBezTo>
                      <a:cubicBezTo>
                        <a:pt x="40" y="151"/>
                        <a:pt x="40" y="151"/>
                        <a:pt x="40" y="151"/>
                      </a:cubicBezTo>
                      <a:cubicBezTo>
                        <a:pt x="40" y="151"/>
                        <a:pt x="39" y="152"/>
                        <a:pt x="39" y="152"/>
                      </a:cubicBezTo>
                      <a:cubicBezTo>
                        <a:pt x="39" y="152"/>
                        <a:pt x="39" y="152"/>
                        <a:pt x="40" y="152"/>
                      </a:cubicBezTo>
                      <a:cubicBezTo>
                        <a:pt x="40" y="152"/>
                        <a:pt x="40" y="152"/>
                        <a:pt x="40" y="152"/>
                      </a:cubicBezTo>
                      <a:cubicBezTo>
                        <a:pt x="40" y="152"/>
                        <a:pt x="40" y="152"/>
                        <a:pt x="40" y="152"/>
                      </a:cubicBezTo>
                      <a:cubicBezTo>
                        <a:pt x="40" y="152"/>
                        <a:pt x="40" y="152"/>
                        <a:pt x="40" y="152"/>
                      </a:cubicBezTo>
                      <a:cubicBezTo>
                        <a:pt x="40" y="152"/>
                        <a:pt x="40" y="152"/>
                        <a:pt x="40" y="152"/>
                      </a:cubicBezTo>
                      <a:cubicBezTo>
                        <a:pt x="40" y="152"/>
                        <a:pt x="40" y="152"/>
                        <a:pt x="40" y="152"/>
                      </a:cubicBezTo>
                      <a:cubicBezTo>
                        <a:pt x="40" y="152"/>
                        <a:pt x="40" y="152"/>
                        <a:pt x="40" y="152"/>
                      </a:cubicBezTo>
                      <a:cubicBezTo>
                        <a:pt x="40" y="152"/>
                        <a:pt x="40" y="152"/>
                        <a:pt x="40" y="152"/>
                      </a:cubicBezTo>
                      <a:cubicBezTo>
                        <a:pt x="40" y="152"/>
                        <a:pt x="40" y="152"/>
                        <a:pt x="40" y="153"/>
                      </a:cubicBezTo>
                      <a:cubicBezTo>
                        <a:pt x="40" y="153"/>
                        <a:pt x="40" y="153"/>
                        <a:pt x="39" y="153"/>
                      </a:cubicBezTo>
                      <a:cubicBezTo>
                        <a:pt x="39" y="153"/>
                        <a:pt x="39" y="153"/>
                        <a:pt x="39" y="153"/>
                      </a:cubicBezTo>
                      <a:cubicBezTo>
                        <a:pt x="39" y="153"/>
                        <a:pt x="40" y="153"/>
                        <a:pt x="40" y="153"/>
                      </a:cubicBezTo>
                      <a:cubicBezTo>
                        <a:pt x="40" y="153"/>
                        <a:pt x="40" y="153"/>
                        <a:pt x="40" y="153"/>
                      </a:cubicBezTo>
                      <a:cubicBezTo>
                        <a:pt x="40" y="154"/>
                        <a:pt x="40" y="154"/>
                        <a:pt x="40" y="154"/>
                      </a:cubicBezTo>
                      <a:cubicBezTo>
                        <a:pt x="40" y="154"/>
                        <a:pt x="40" y="154"/>
                        <a:pt x="40" y="154"/>
                      </a:cubicBezTo>
                      <a:cubicBezTo>
                        <a:pt x="40" y="154"/>
                        <a:pt x="40" y="154"/>
                        <a:pt x="40" y="154"/>
                      </a:cubicBezTo>
                      <a:cubicBezTo>
                        <a:pt x="40" y="154"/>
                        <a:pt x="40" y="154"/>
                        <a:pt x="40" y="154"/>
                      </a:cubicBezTo>
                      <a:cubicBezTo>
                        <a:pt x="40" y="154"/>
                        <a:pt x="40" y="154"/>
                        <a:pt x="40" y="154"/>
                      </a:cubicBezTo>
                      <a:cubicBezTo>
                        <a:pt x="40" y="154"/>
                        <a:pt x="39" y="153"/>
                        <a:pt x="39" y="153"/>
                      </a:cubicBezTo>
                      <a:cubicBezTo>
                        <a:pt x="39" y="153"/>
                        <a:pt x="39" y="153"/>
                        <a:pt x="39" y="153"/>
                      </a:cubicBezTo>
                      <a:cubicBezTo>
                        <a:pt x="39" y="154"/>
                        <a:pt x="39" y="154"/>
                        <a:pt x="39" y="154"/>
                      </a:cubicBezTo>
                      <a:cubicBezTo>
                        <a:pt x="39" y="154"/>
                        <a:pt x="39" y="154"/>
                        <a:pt x="39" y="154"/>
                      </a:cubicBezTo>
                      <a:cubicBezTo>
                        <a:pt x="39" y="154"/>
                        <a:pt x="39" y="154"/>
                        <a:pt x="39" y="154"/>
                      </a:cubicBezTo>
                      <a:cubicBezTo>
                        <a:pt x="39" y="154"/>
                        <a:pt x="39" y="154"/>
                        <a:pt x="39" y="154"/>
                      </a:cubicBezTo>
                      <a:cubicBezTo>
                        <a:pt x="39" y="154"/>
                        <a:pt x="39" y="154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8" y="155"/>
                      </a:cubicBezTo>
                      <a:cubicBezTo>
                        <a:pt x="38" y="155"/>
                        <a:pt x="38" y="155"/>
                        <a:pt x="38" y="155"/>
                      </a:cubicBezTo>
                      <a:cubicBezTo>
                        <a:pt x="38" y="155"/>
                        <a:pt x="38" y="155"/>
                        <a:pt x="38" y="155"/>
                      </a:cubicBezTo>
                      <a:cubicBezTo>
                        <a:pt x="38" y="155"/>
                        <a:pt x="38" y="155"/>
                        <a:pt x="38" y="155"/>
                      </a:cubicBezTo>
                      <a:cubicBezTo>
                        <a:pt x="38" y="155"/>
                        <a:pt x="38" y="155"/>
                        <a:pt x="38" y="155"/>
                      </a:cubicBezTo>
                      <a:cubicBezTo>
                        <a:pt x="38" y="156"/>
                        <a:pt x="38" y="156"/>
                        <a:pt x="38" y="156"/>
                      </a:cubicBezTo>
                      <a:cubicBezTo>
                        <a:pt x="38" y="156"/>
                        <a:pt x="38" y="156"/>
                        <a:pt x="38" y="156"/>
                      </a:cubicBezTo>
                      <a:cubicBezTo>
                        <a:pt x="38" y="156"/>
                        <a:pt x="39" y="156"/>
                        <a:pt x="39" y="156"/>
                      </a:cubicBezTo>
                      <a:cubicBezTo>
                        <a:pt x="39" y="156"/>
                        <a:pt x="39" y="156"/>
                        <a:pt x="39" y="156"/>
                      </a:cubicBezTo>
                      <a:cubicBezTo>
                        <a:pt x="39" y="156"/>
                        <a:pt x="39" y="156"/>
                        <a:pt x="39" y="156"/>
                      </a:cubicBezTo>
                      <a:cubicBezTo>
                        <a:pt x="39" y="156"/>
                        <a:pt x="39" y="156"/>
                        <a:pt x="39" y="156"/>
                      </a:cubicBezTo>
                      <a:cubicBezTo>
                        <a:pt x="39" y="156"/>
                        <a:pt x="39" y="156"/>
                        <a:pt x="39" y="156"/>
                      </a:cubicBezTo>
                      <a:cubicBezTo>
                        <a:pt x="39" y="156"/>
                        <a:pt x="39" y="157"/>
                        <a:pt x="39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39" y="157"/>
                        <a:pt x="39" y="158"/>
                        <a:pt x="39" y="158"/>
                      </a:cubicBezTo>
                      <a:cubicBezTo>
                        <a:pt x="39" y="158"/>
                        <a:pt x="39" y="158"/>
                        <a:pt x="39" y="158"/>
                      </a:cubicBezTo>
                      <a:cubicBezTo>
                        <a:pt x="39" y="158"/>
                        <a:pt x="39" y="158"/>
                        <a:pt x="39" y="158"/>
                      </a:cubicBezTo>
                      <a:cubicBezTo>
                        <a:pt x="39" y="158"/>
                        <a:pt x="39" y="158"/>
                        <a:pt x="39" y="158"/>
                      </a:cubicBezTo>
                      <a:cubicBezTo>
                        <a:pt x="39" y="158"/>
                        <a:pt x="39" y="158"/>
                        <a:pt x="39" y="158"/>
                      </a:cubicBezTo>
                      <a:cubicBezTo>
                        <a:pt x="39" y="158"/>
                        <a:pt x="40" y="158"/>
                        <a:pt x="40" y="158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40" y="158"/>
                        <a:pt x="40" y="159"/>
                        <a:pt x="40" y="159"/>
                      </a:cubicBezTo>
                      <a:cubicBezTo>
                        <a:pt x="40" y="159"/>
                        <a:pt x="40" y="159"/>
                        <a:pt x="40" y="159"/>
                      </a:cubicBezTo>
                      <a:cubicBezTo>
                        <a:pt x="40" y="159"/>
                        <a:pt x="40" y="159"/>
                        <a:pt x="40" y="159"/>
                      </a:cubicBezTo>
                      <a:cubicBezTo>
                        <a:pt x="40" y="159"/>
                        <a:pt x="40" y="159"/>
                        <a:pt x="40" y="159"/>
                      </a:cubicBezTo>
                      <a:cubicBezTo>
                        <a:pt x="40" y="159"/>
                        <a:pt x="41" y="159"/>
                        <a:pt x="41" y="159"/>
                      </a:cubicBezTo>
                      <a:cubicBezTo>
                        <a:pt x="41" y="159"/>
                        <a:pt x="41" y="159"/>
                        <a:pt x="41" y="160"/>
                      </a:cubicBezTo>
                      <a:cubicBezTo>
                        <a:pt x="41" y="160"/>
                        <a:pt x="41" y="160"/>
                        <a:pt x="41" y="160"/>
                      </a:cubicBezTo>
                      <a:cubicBezTo>
                        <a:pt x="41" y="160"/>
                        <a:pt x="41" y="160"/>
                        <a:pt x="41" y="160"/>
                      </a:cubicBezTo>
                      <a:cubicBezTo>
                        <a:pt x="41" y="160"/>
                        <a:pt x="41" y="160"/>
                        <a:pt x="41" y="160"/>
                      </a:cubicBezTo>
                      <a:cubicBezTo>
                        <a:pt x="41" y="160"/>
                        <a:pt x="41" y="160"/>
                        <a:pt x="41" y="160"/>
                      </a:cubicBezTo>
                      <a:cubicBezTo>
                        <a:pt x="41" y="160"/>
                        <a:pt x="41" y="160"/>
                        <a:pt x="41" y="160"/>
                      </a:cubicBezTo>
                      <a:cubicBezTo>
                        <a:pt x="41" y="160"/>
                        <a:pt x="41" y="160"/>
                        <a:pt x="41" y="160"/>
                      </a:cubicBezTo>
                      <a:cubicBezTo>
                        <a:pt x="41" y="161"/>
                        <a:pt x="42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2" y="161"/>
                        <a:pt x="42" y="161"/>
                        <a:pt x="42" y="162"/>
                      </a:cubicBezTo>
                      <a:cubicBezTo>
                        <a:pt x="42" y="162"/>
                        <a:pt x="43" y="162"/>
                        <a:pt x="43" y="162"/>
                      </a:cubicBezTo>
                      <a:cubicBezTo>
                        <a:pt x="43" y="162"/>
                        <a:pt x="43" y="162"/>
                        <a:pt x="43" y="162"/>
                      </a:cubicBezTo>
                      <a:cubicBezTo>
                        <a:pt x="43" y="162"/>
                        <a:pt x="43" y="162"/>
                        <a:pt x="43" y="162"/>
                      </a:cubicBezTo>
                      <a:cubicBezTo>
                        <a:pt x="43" y="162"/>
                        <a:pt x="43" y="162"/>
                        <a:pt x="43" y="162"/>
                      </a:cubicBezTo>
                      <a:cubicBezTo>
                        <a:pt x="43" y="162"/>
                        <a:pt x="43" y="163"/>
                        <a:pt x="43" y="163"/>
                      </a:cubicBezTo>
                      <a:cubicBezTo>
                        <a:pt x="43" y="163"/>
                        <a:pt x="43" y="163"/>
                        <a:pt x="43" y="163"/>
                      </a:cubicBezTo>
                      <a:cubicBezTo>
                        <a:pt x="43" y="163"/>
                        <a:pt x="43" y="163"/>
                        <a:pt x="43" y="163"/>
                      </a:cubicBezTo>
                      <a:cubicBezTo>
                        <a:pt x="43" y="163"/>
                        <a:pt x="43" y="163"/>
                        <a:pt x="43" y="163"/>
                      </a:cubicBezTo>
                      <a:cubicBezTo>
                        <a:pt x="44" y="163"/>
                        <a:pt x="44" y="163"/>
                        <a:pt x="44" y="164"/>
                      </a:cubicBezTo>
                      <a:cubicBezTo>
                        <a:pt x="44" y="164"/>
                        <a:pt x="44" y="164"/>
                        <a:pt x="44" y="164"/>
                      </a:cubicBezTo>
                      <a:cubicBezTo>
                        <a:pt x="44" y="164"/>
                        <a:pt x="44" y="164"/>
                        <a:pt x="44" y="164"/>
                      </a:cubicBezTo>
                      <a:cubicBezTo>
                        <a:pt x="44" y="164"/>
                        <a:pt x="44" y="164"/>
                        <a:pt x="44" y="164"/>
                      </a:cubicBezTo>
                      <a:cubicBezTo>
                        <a:pt x="44" y="164"/>
                        <a:pt x="44" y="164"/>
                        <a:pt x="44" y="164"/>
                      </a:cubicBezTo>
                      <a:cubicBezTo>
                        <a:pt x="44" y="164"/>
                        <a:pt x="44" y="164"/>
                        <a:pt x="44" y="164"/>
                      </a:cubicBezTo>
                      <a:cubicBezTo>
                        <a:pt x="44" y="164"/>
                        <a:pt x="44" y="164"/>
                        <a:pt x="44" y="164"/>
                      </a:cubicBezTo>
                      <a:cubicBezTo>
                        <a:pt x="44" y="165"/>
                        <a:pt x="44" y="165"/>
                        <a:pt x="44" y="165"/>
                      </a:cubicBezTo>
                      <a:cubicBezTo>
                        <a:pt x="44" y="165"/>
                        <a:pt x="44" y="165"/>
                        <a:pt x="44" y="165"/>
                      </a:cubicBezTo>
                      <a:cubicBezTo>
                        <a:pt x="44" y="165"/>
                        <a:pt x="44" y="165"/>
                        <a:pt x="44" y="165"/>
                      </a:cubicBezTo>
                      <a:cubicBezTo>
                        <a:pt x="44" y="165"/>
                        <a:pt x="44" y="165"/>
                        <a:pt x="44" y="165"/>
                      </a:cubicBezTo>
                      <a:cubicBezTo>
                        <a:pt x="44" y="165"/>
                        <a:pt x="44" y="165"/>
                        <a:pt x="44" y="165"/>
                      </a:cubicBezTo>
                      <a:cubicBezTo>
                        <a:pt x="44" y="165"/>
                        <a:pt x="44" y="165"/>
                        <a:pt x="44" y="165"/>
                      </a:cubicBezTo>
                      <a:cubicBezTo>
                        <a:pt x="44" y="165"/>
                        <a:pt x="44" y="165"/>
                        <a:pt x="44" y="165"/>
                      </a:cubicBezTo>
                      <a:cubicBezTo>
                        <a:pt x="44" y="165"/>
                        <a:pt x="44" y="165"/>
                        <a:pt x="44" y="165"/>
                      </a:cubicBezTo>
                      <a:cubicBezTo>
                        <a:pt x="44" y="165"/>
                        <a:pt x="44" y="166"/>
                        <a:pt x="44" y="166"/>
                      </a:cubicBezTo>
                      <a:cubicBezTo>
                        <a:pt x="44" y="166"/>
                        <a:pt x="44" y="166"/>
                        <a:pt x="45" y="166"/>
                      </a:cubicBezTo>
                      <a:cubicBezTo>
                        <a:pt x="45" y="166"/>
                        <a:pt x="45" y="166"/>
                        <a:pt x="45" y="166"/>
                      </a:cubicBezTo>
                      <a:cubicBezTo>
                        <a:pt x="45" y="166"/>
                        <a:pt x="45" y="166"/>
                        <a:pt x="45" y="166"/>
                      </a:cubicBezTo>
                      <a:cubicBezTo>
                        <a:pt x="45" y="166"/>
                        <a:pt x="45" y="166"/>
                        <a:pt x="45" y="166"/>
                      </a:cubicBezTo>
                      <a:cubicBezTo>
                        <a:pt x="45" y="167"/>
                        <a:pt x="45" y="167"/>
                        <a:pt x="45" y="167"/>
                      </a:cubicBezTo>
                      <a:cubicBezTo>
                        <a:pt x="45" y="167"/>
                        <a:pt x="45" y="167"/>
                        <a:pt x="45" y="167"/>
                      </a:cubicBezTo>
                      <a:cubicBezTo>
                        <a:pt x="45" y="167"/>
                        <a:pt x="45" y="167"/>
                        <a:pt x="45" y="167"/>
                      </a:cubicBezTo>
                      <a:cubicBezTo>
                        <a:pt x="45" y="167"/>
                        <a:pt x="45" y="167"/>
                        <a:pt x="45" y="167"/>
                      </a:cubicBezTo>
                      <a:cubicBezTo>
                        <a:pt x="45" y="167"/>
                        <a:pt x="45" y="167"/>
                        <a:pt x="45" y="167"/>
                      </a:cubicBezTo>
                      <a:cubicBezTo>
                        <a:pt x="45" y="167"/>
                        <a:pt x="45" y="167"/>
                        <a:pt x="45" y="167"/>
                      </a:cubicBezTo>
                      <a:cubicBezTo>
                        <a:pt x="45" y="167"/>
                        <a:pt x="45" y="168"/>
                        <a:pt x="45" y="168"/>
                      </a:cubicBezTo>
                      <a:cubicBezTo>
                        <a:pt x="45" y="168"/>
                        <a:pt x="45" y="168"/>
                        <a:pt x="45" y="168"/>
                      </a:cubicBezTo>
                      <a:cubicBezTo>
                        <a:pt x="45" y="168"/>
                        <a:pt x="45" y="168"/>
                        <a:pt x="45" y="168"/>
                      </a:cubicBezTo>
                      <a:cubicBezTo>
                        <a:pt x="45" y="168"/>
                        <a:pt x="45" y="168"/>
                        <a:pt x="45" y="168"/>
                      </a:cubicBezTo>
                      <a:cubicBezTo>
                        <a:pt x="45" y="168"/>
                        <a:pt x="45" y="169"/>
                        <a:pt x="45" y="169"/>
                      </a:cubicBezTo>
                      <a:cubicBezTo>
                        <a:pt x="45" y="169"/>
                        <a:pt x="45" y="169"/>
                        <a:pt x="45" y="169"/>
                      </a:cubicBezTo>
                      <a:cubicBezTo>
                        <a:pt x="45" y="169"/>
                        <a:pt x="45" y="169"/>
                        <a:pt x="45" y="169"/>
                      </a:cubicBezTo>
                      <a:cubicBezTo>
                        <a:pt x="45" y="169"/>
                        <a:pt x="46" y="169"/>
                        <a:pt x="46" y="169"/>
                      </a:cubicBezTo>
                      <a:cubicBezTo>
                        <a:pt x="46" y="169"/>
                        <a:pt x="46" y="169"/>
                        <a:pt x="46" y="169"/>
                      </a:cubicBezTo>
                      <a:cubicBezTo>
                        <a:pt x="46" y="170"/>
                        <a:pt x="46" y="170"/>
                        <a:pt x="46" y="170"/>
                      </a:cubicBezTo>
                      <a:cubicBezTo>
                        <a:pt x="46" y="170"/>
                        <a:pt x="46" y="170"/>
                        <a:pt x="46" y="170"/>
                      </a:cubicBezTo>
                      <a:cubicBezTo>
                        <a:pt x="46" y="170"/>
                        <a:pt x="46" y="170"/>
                        <a:pt x="45" y="170"/>
                      </a:cubicBezTo>
                      <a:cubicBezTo>
                        <a:pt x="45" y="170"/>
                        <a:pt x="45" y="170"/>
                        <a:pt x="45" y="170"/>
                      </a:cubicBezTo>
                      <a:cubicBezTo>
                        <a:pt x="45" y="170"/>
                        <a:pt x="45" y="170"/>
                        <a:pt x="45" y="170"/>
                      </a:cubicBezTo>
                      <a:cubicBezTo>
                        <a:pt x="45" y="170"/>
                        <a:pt x="45" y="170"/>
                        <a:pt x="45" y="171"/>
                      </a:cubicBezTo>
                      <a:cubicBezTo>
                        <a:pt x="45" y="171"/>
                        <a:pt x="45" y="171"/>
                        <a:pt x="45" y="171"/>
                      </a:cubicBezTo>
                      <a:cubicBezTo>
                        <a:pt x="46" y="171"/>
                        <a:pt x="46" y="172"/>
                        <a:pt x="46" y="172"/>
                      </a:cubicBezTo>
                      <a:cubicBezTo>
                        <a:pt x="46" y="172"/>
                        <a:pt x="46" y="172"/>
                        <a:pt x="46" y="172"/>
                      </a:cubicBezTo>
                      <a:cubicBezTo>
                        <a:pt x="46" y="172"/>
                        <a:pt x="46" y="172"/>
                        <a:pt x="46" y="173"/>
                      </a:cubicBezTo>
                      <a:cubicBezTo>
                        <a:pt x="46" y="173"/>
                        <a:pt x="46" y="173"/>
                        <a:pt x="46" y="173"/>
                      </a:cubicBezTo>
                      <a:cubicBezTo>
                        <a:pt x="46" y="173"/>
                        <a:pt x="46" y="173"/>
                        <a:pt x="46" y="173"/>
                      </a:cubicBezTo>
                      <a:cubicBezTo>
                        <a:pt x="46" y="173"/>
                        <a:pt x="46" y="173"/>
                        <a:pt x="46" y="173"/>
                      </a:cubicBezTo>
                      <a:cubicBezTo>
                        <a:pt x="46" y="173"/>
                        <a:pt x="46" y="173"/>
                        <a:pt x="46" y="173"/>
                      </a:cubicBezTo>
                      <a:cubicBezTo>
                        <a:pt x="46" y="174"/>
                        <a:pt x="46" y="174"/>
                        <a:pt x="46" y="174"/>
                      </a:cubicBezTo>
                      <a:cubicBezTo>
                        <a:pt x="46" y="174"/>
                        <a:pt x="46" y="174"/>
                        <a:pt x="46" y="174"/>
                      </a:cubicBezTo>
                      <a:cubicBezTo>
                        <a:pt x="46" y="174"/>
                        <a:pt x="46" y="174"/>
                        <a:pt x="46" y="174"/>
                      </a:cubicBezTo>
                      <a:cubicBezTo>
                        <a:pt x="47" y="174"/>
                        <a:pt x="47" y="175"/>
                        <a:pt x="46" y="175"/>
                      </a:cubicBezTo>
                      <a:cubicBezTo>
                        <a:pt x="46" y="175"/>
                        <a:pt x="46" y="175"/>
                        <a:pt x="46" y="175"/>
                      </a:cubicBezTo>
                      <a:cubicBezTo>
                        <a:pt x="46" y="175"/>
                        <a:pt x="46" y="176"/>
                        <a:pt x="46" y="176"/>
                      </a:cubicBezTo>
                      <a:cubicBezTo>
                        <a:pt x="46" y="176"/>
                        <a:pt x="47" y="176"/>
                        <a:pt x="46" y="176"/>
                      </a:cubicBezTo>
                      <a:cubicBezTo>
                        <a:pt x="46" y="176"/>
                        <a:pt x="46" y="176"/>
                        <a:pt x="46" y="176"/>
                      </a:cubicBezTo>
                      <a:cubicBezTo>
                        <a:pt x="46" y="176"/>
                        <a:pt x="46" y="176"/>
                        <a:pt x="46" y="176"/>
                      </a:cubicBezTo>
                      <a:cubicBezTo>
                        <a:pt x="46" y="176"/>
                        <a:pt x="46" y="176"/>
                        <a:pt x="46" y="176"/>
                      </a:cubicBezTo>
                      <a:cubicBezTo>
                        <a:pt x="46" y="176"/>
                        <a:pt x="46" y="177"/>
                        <a:pt x="46" y="177"/>
                      </a:cubicBezTo>
                      <a:cubicBezTo>
                        <a:pt x="45" y="177"/>
                        <a:pt x="45" y="177"/>
                        <a:pt x="45" y="177"/>
                      </a:cubicBezTo>
                      <a:cubicBezTo>
                        <a:pt x="45" y="177"/>
                        <a:pt x="45" y="178"/>
                        <a:pt x="45" y="178"/>
                      </a:cubicBezTo>
                      <a:cubicBezTo>
                        <a:pt x="45" y="178"/>
                        <a:pt x="45" y="178"/>
                        <a:pt x="45" y="179"/>
                      </a:cubicBezTo>
                      <a:cubicBezTo>
                        <a:pt x="45" y="179"/>
                        <a:pt x="45" y="179"/>
                        <a:pt x="45" y="179"/>
                      </a:cubicBezTo>
                      <a:cubicBezTo>
                        <a:pt x="45" y="179"/>
                        <a:pt x="45" y="179"/>
                        <a:pt x="45" y="179"/>
                      </a:cubicBezTo>
                      <a:cubicBezTo>
                        <a:pt x="45" y="179"/>
                        <a:pt x="45" y="179"/>
                        <a:pt x="45" y="179"/>
                      </a:cubicBezTo>
                      <a:cubicBezTo>
                        <a:pt x="45" y="179"/>
                        <a:pt x="45" y="179"/>
                        <a:pt x="45" y="179"/>
                      </a:cubicBezTo>
                      <a:cubicBezTo>
                        <a:pt x="45" y="179"/>
                        <a:pt x="45" y="180"/>
                        <a:pt x="45" y="180"/>
                      </a:cubicBezTo>
                      <a:cubicBezTo>
                        <a:pt x="45" y="180"/>
                        <a:pt x="45" y="180"/>
                        <a:pt x="45" y="180"/>
                      </a:cubicBezTo>
                      <a:cubicBezTo>
                        <a:pt x="45" y="180"/>
                        <a:pt x="45" y="180"/>
                        <a:pt x="45" y="181"/>
                      </a:cubicBezTo>
                      <a:cubicBezTo>
                        <a:pt x="45" y="181"/>
                        <a:pt x="44" y="181"/>
                        <a:pt x="44" y="181"/>
                      </a:cubicBezTo>
                      <a:cubicBezTo>
                        <a:pt x="44" y="181"/>
                        <a:pt x="44" y="181"/>
                        <a:pt x="44" y="181"/>
                      </a:cubicBezTo>
                      <a:cubicBezTo>
                        <a:pt x="44" y="182"/>
                        <a:pt x="44" y="182"/>
                        <a:pt x="44" y="182"/>
                      </a:cubicBezTo>
                      <a:cubicBezTo>
                        <a:pt x="44" y="182"/>
                        <a:pt x="44" y="182"/>
                        <a:pt x="44" y="182"/>
                      </a:cubicBezTo>
                      <a:cubicBezTo>
                        <a:pt x="44" y="182"/>
                        <a:pt x="44" y="182"/>
                        <a:pt x="44" y="182"/>
                      </a:cubicBezTo>
                      <a:cubicBezTo>
                        <a:pt x="44" y="183"/>
                        <a:pt x="44" y="183"/>
                        <a:pt x="44" y="183"/>
                      </a:cubicBezTo>
                      <a:cubicBezTo>
                        <a:pt x="44" y="183"/>
                        <a:pt x="44" y="183"/>
                        <a:pt x="44" y="183"/>
                      </a:cubicBezTo>
                      <a:cubicBezTo>
                        <a:pt x="44" y="184"/>
                        <a:pt x="44" y="184"/>
                        <a:pt x="44" y="184"/>
                      </a:cubicBezTo>
                      <a:cubicBezTo>
                        <a:pt x="44" y="184"/>
                        <a:pt x="44" y="184"/>
                        <a:pt x="44" y="184"/>
                      </a:cubicBezTo>
                      <a:cubicBezTo>
                        <a:pt x="44" y="184"/>
                        <a:pt x="44" y="184"/>
                        <a:pt x="44" y="184"/>
                      </a:cubicBezTo>
                      <a:cubicBezTo>
                        <a:pt x="44" y="184"/>
                        <a:pt x="44" y="184"/>
                        <a:pt x="44" y="184"/>
                      </a:cubicBezTo>
                      <a:cubicBezTo>
                        <a:pt x="44" y="184"/>
                        <a:pt x="44" y="184"/>
                        <a:pt x="44" y="184"/>
                      </a:cubicBezTo>
                      <a:cubicBezTo>
                        <a:pt x="44" y="184"/>
                        <a:pt x="44" y="184"/>
                        <a:pt x="44" y="184"/>
                      </a:cubicBezTo>
                      <a:cubicBezTo>
                        <a:pt x="44" y="184"/>
                        <a:pt x="44" y="185"/>
                        <a:pt x="44" y="185"/>
                      </a:cubicBezTo>
                      <a:cubicBezTo>
                        <a:pt x="44" y="185"/>
                        <a:pt x="44" y="185"/>
                        <a:pt x="44" y="185"/>
                      </a:cubicBezTo>
                      <a:cubicBezTo>
                        <a:pt x="44" y="185"/>
                        <a:pt x="44" y="185"/>
                        <a:pt x="44" y="185"/>
                      </a:cubicBezTo>
                      <a:cubicBezTo>
                        <a:pt x="44" y="185"/>
                        <a:pt x="44" y="185"/>
                        <a:pt x="44" y="185"/>
                      </a:cubicBezTo>
                      <a:cubicBezTo>
                        <a:pt x="44" y="185"/>
                        <a:pt x="44" y="186"/>
                        <a:pt x="44" y="186"/>
                      </a:cubicBezTo>
                      <a:cubicBezTo>
                        <a:pt x="44" y="186"/>
                        <a:pt x="44" y="186"/>
                        <a:pt x="44" y="186"/>
                      </a:cubicBezTo>
                      <a:cubicBezTo>
                        <a:pt x="44" y="186"/>
                        <a:pt x="44" y="186"/>
                        <a:pt x="44" y="186"/>
                      </a:cubicBezTo>
                      <a:cubicBezTo>
                        <a:pt x="44" y="186"/>
                        <a:pt x="44" y="186"/>
                        <a:pt x="44" y="186"/>
                      </a:cubicBezTo>
                      <a:cubicBezTo>
                        <a:pt x="44" y="186"/>
                        <a:pt x="44" y="187"/>
                        <a:pt x="44" y="187"/>
                      </a:cubicBezTo>
                      <a:cubicBezTo>
                        <a:pt x="44" y="187"/>
                        <a:pt x="44" y="187"/>
                        <a:pt x="44" y="187"/>
                      </a:cubicBezTo>
                      <a:cubicBezTo>
                        <a:pt x="44" y="187"/>
                        <a:pt x="44" y="187"/>
                        <a:pt x="44" y="187"/>
                      </a:cubicBezTo>
                      <a:cubicBezTo>
                        <a:pt x="44" y="187"/>
                        <a:pt x="44" y="187"/>
                        <a:pt x="44" y="187"/>
                      </a:cubicBezTo>
                      <a:cubicBezTo>
                        <a:pt x="44" y="187"/>
                        <a:pt x="44" y="187"/>
                        <a:pt x="44" y="187"/>
                      </a:cubicBezTo>
                      <a:cubicBezTo>
                        <a:pt x="44" y="187"/>
                        <a:pt x="44" y="187"/>
                        <a:pt x="44" y="187"/>
                      </a:cubicBezTo>
                      <a:cubicBezTo>
                        <a:pt x="44" y="188"/>
                        <a:pt x="44" y="188"/>
                        <a:pt x="44" y="188"/>
                      </a:cubicBezTo>
                      <a:cubicBezTo>
                        <a:pt x="44" y="188"/>
                        <a:pt x="44" y="188"/>
                        <a:pt x="44" y="188"/>
                      </a:cubicBezTo>
                      <a:cubicBezTo>
                        <a:pt x="45" y="188"/>
                        <a:pt x="45" y="188"/>
                        <a:pt x="45" y="188"/>
                      </a:cubicBezTo>
                      <a:cubicBezTo>
                        <a:pt x="45" y="188"/>
                        <a:pt x="45" y="188"/>
                        <a:pt x="45" y="188"/>
                      </a:cubicBezTo>
                      <a:cubicBezTo>
                        <a:pt x="45" y="188"/>
                        <a:pt x="45" y="188"/>
                        <a:pt x="45" y="188"/>
                      </a:cubicBezTo>
                      <a:cubicBezTo>
                        <a:pt x="45" y="188"/>
                        <a:pt x="45" y="189"/>
                        <a:pt x="45" y="189"/>
                      </a:cubicBezTo>
                      <a:cubicBezTo>
                        <a:pt x="45" y="189"/>
                        <a:pt x="45" y="189"/>
                        <a:pt x="45" y="190"/>
                      </a:cubicBezTo>
                      <a:cubicBezTo>
                        <a:pt x="45" y="190"/>
                        <a:pt x="46" y="190"/>
                        <a:pt x="46" y="190"/>
                      </a:cubicBezTo>
                      <a:cubicBezTo>
                        <a:pt x="46" y="190"/>
                        <a:pt x="46" y="191"/>
                        <a:pt x="46" y="191"/>
                      </a:cubicBezTo>
                      <a:cubicBezTo>
                        <a:pt x="46" y="191"/>
                        <a:pt x="46" y="191"/>
                        <a:pt x="46" y="191"/>
                      </a:cubicBezTo>
                      <a:cubicBezTo>
                        <a:pt x="46" y="191"/>
                        <a:pt x="47" y="191"/>
                        <a:pt x="47" y="192"/>
                      </a:cubicBezTo>
                      <a:cubicBezTo>
                        <a:pt x="47" y="192"/>
                        <a:pt x="47" y="192"/>
                        <a:pt x="47" y="193"/>
                      </a:cubicBezTo>
                      <a:cubicBezTo>
                        <a:pt x="47" y="193"/>
                        <a:pt x="47" y="193"/>
                        <a:pt x="47" y="193"/>
                      </a:cubicBezTo>
                      <a:cubicBezTo>
                        <a:pt x="47" y="193"/>
                        <a:pt x="47" y="193"/>
                        <a:pt x="48" y="193"/>
                      </a:cubicBezTo>
                      <a:cubicBezTo>
                        <a:pt x="48" y="194"/>
                        <a:pt x="48" y="194"/>
                        <a:pt x="48" y="194"/>
                      </a:cubicBezTo>
                      <a:cubicBezTo>
                        <a:pt x="48" y="194"/>
                        <a:pt x="48" y="194"/>
                        <a:pt x="48" y="194"/>
                      </a:cubicBezTo>
                      <a:cubicBezTo>
                        <a:pt x="48" y="194"/>
                        <a:pt x="48" y="195"/>
                        <a:pt x="48" y="195"/>
                      </a:cubicBezTo>
                      <a:cubicBezTo>
                        <a:pt x="49" y="195"/>
                        <a:pt x="49" y="196"/>
                        <a:pt x="49" y="196"/>
                      </a:cubicBezTo>
                      <a:cubicBezTo>
                        <a:pt x="48" y="196"/>
                        <a:pt x="49" y="196"/>
                        <a:pt x="49" y="196"/>
                      </a:cubicBezTo>
                      <a:cubicBezTo>
                        <a:pt x="49" y="196"/>
                        <a:pt x="49" y="196"/>
                        <a:pt x="49" y="196"/>
                      </a:cubicBezTo>
                      <a:cubicBezTo>
                        <a:pt x="49" y="196"/>
                        <a:pt x="49" y="196"/>
                        <a:pt x="49" y="197"/>
                      </a:cubicBezTo>
                      <a:cubicBezTo>
                        <a:pt x="49" y="197"/>
                        <a:pt x="49" y="197"/>
                        <a:pt x="49" y="197"/>
                      </a:cubicBezTo>
                      <a:cubicBezTo>
                        <a:pt x="48" y="197"/>
                        <a:pt x="48" y="197"/>
                        <a:pt x="49" y="197"/>
                      </a:cubicBezTo>
                      <a:cubicBezTo>
                        <a:pt x="49" y="197"/>
                        <a:pt x="49" y="197"/>
                        <a:pt x="49" y="197"/>
                      </a:cubicBezTo>
                      <a:cubicBezTo>
                        <a:pt x="49" y="197"/>
                        <a:pt x="49" y="197"/>
                        <a:pt x="49" y="197"/>
                      </a:cubicBezTo>
                      <a:cubicBezTo>
                        <a:pt x="49" y="197"/>
                        <a:pt x="49" y="197"/>
                        <a:pt x="49" y="198"/>
                      </a:cubicBezTo>
                      <a:cubicBezTo>
                        <a:pt x="49" y="198"/>
                        <a:pt x="49" y="198"/>
                        <a:pt x="49" y="198"/>
                      </a:cubicBezTo>
                      <a:cubicBezTo>
                        <a:pt x="49" y="198"/>
                        <a:pt x="49" y="198"/>
                        <a:pt x="49" y="198"/>
                      </a:cubicBezTo>
                      <a:cubicBezTo>
                        <a:pt x="49" y="198"/>
                        <a:pt x="49" y="198"/>
                        <a:pt x="49" y="198"/>
                      </a:cubicBezTo>
                      <a:cubicBezTo>
                        <a:pt x="49" y="198"/>
                        <a:pt x="49" y="198"/>
                        <a:pt x="49" y="198"/>
                      </a:cubicBezTo>
                      <a:cubicBezTo>
                        <a:pt x="49" y="198"/>
                        <a:pt x="49" y="198"/>
                        <a:pt x="49" y="198"/>
                      </a:cubicBezTo>
                      <a:cubicBezTo>
                        <a:pt x="49" y="198"/>
                        <a:pt x="49" y="199"/>
                        <a:pt x="49" y="199"/>
                      </a:cubicBezTo>
                      <a:cubicBezTo>
                        <a:pt x="49" y="199"/>
                        <a:pt x="49" y="199"/>
                        <a:pt x="49" y="199"/>
                      </a:cubicBezTo>
                      <a:cubicBezTo>
                        <a:pt x="49" y="199"/>
                        <a:pt x="49" y="199"/>
                        <a:pt x="49" y="199"/>
                      </a:cubicBezTo>
                      <a:cubicBezTo>
                        <a:pt x="49" y="199"/>
                        <a:pt x="49" y="199"/>
                        <a:pt x="49" y="199"/>
                      </a:cubicBezTo>
                      <a:cubicBezTo>
                        <a:pt x="49" y="199"/>
                        <a:pt x="49" y="199"/>
                        <a:pt x="49" y="199"/>
                      </a:cubicBezTo>
                      <a:cubicBezTo>
                        <a:pt x="49" y="199"/>
                        <a:pt x="50" y="199"/>
                        <a:pt x="50" y="200"/>
                      </a:cubicBezTo>
                      <a:cubicBezTo>
                        <a:pt x="50" y="200"/>
                        <a:pt x="50" y="200"/>
                        <a:pt x="50" y="200"/>
                      </a:cubicBezTo>
                      <a:cubicBezTo>
                        <a:pt x="50" y="200"/>
                        <a:pt x="50" y="200"/>
                        <a:pt x="50" y="200"/>
                      </a:cubicBezTo>
                      <a:cubicBezTo>
                        <a:pt x="50" y="200"/>
                        <a:pt x="50" y="200"/>
                        <a:pt x="50" y="200"/>
                      </a:cubicBezTo>
                      <a:cubicBezTo>
                        <a:pt x="49" y="200"/>
                        <a:pt x="49" y="200"/>
                        <a:pt x="49" y="200"/>
                      </a:cubicBezTo>
                      <a:cubicBezTo>
                        <a:pt x="49" y="201"/>
                        <a:pt x="49" y="201"/>
                        <a:pt x="49" y="201"/>
                      </a:cubicBezTo>
                      <a:cubicBezTo>
                        <a:pt x="49" y="201"/>
                        <a:pt x="50" y="201"/>
                        <a:pt x="50" y="201"/>
                      </a:cubicBezTo>
                      <a:cubicBezTo>
                        <a:pt x="50" y="201"/>
                        <a:pt x="50" y="201"/>
                        <a:pt x="50" y="201"/>
                      </a:cubicBezTo>
                      <a:cubicBezTo>
                        <a:pt x="50" y="201"/>
                        <a:pt x="50" y="201"/>
                        <a:pt x="50" y="202"/>
                      </a:cubicBezTo>
                      <a:cubicBezTo>
                        <a:pt x="50" y="202"/>
                        <a:pt x="50" y="202"/>
                        <a:pt x="50" y="202"/>
                      </a:cubicBezTo>
                      <a:cubicBezTo>
                        <a:pt x="50" y="202"/>
                        <a:pt x="50" y="202"/>
                        <a:pt x="50" y="202"/>
                      </a:cubicBezTo>
                      <a:cubicBezTo>
                        <a:pt x="50" y="202"/>
                        <a:pt x="50" y="202"/>
                        <a:pt x="50" y="202"/>
                      </a:cubicBezTo>
                      <a:cubicBezTo>
                        <a:pt x="50" y="202"/>
                        <a:pt x="50" y="202"/>
                        <a:pt x="50" y="202"/>
                      </a:cubicBezTo>
                      <a:cubicBezTo>
                        <a:pt x="50" y="202"/>
                        <a:pt x="50" y="202"/>
                        <a:pt x="50" y="202"/>
                      </a:cubicBezTo>
                      <a:cubicBezTo>
                        <a:pt x="50" y="202"/>
                        <a:pt x="50" y="202"/>
                        <a:pt x="50" y="202"/>
                      </a:cubicBezTo>
                      <a:cubicBezTo>
                        <a:pt x="50" y="202"/>
                        <a:pt x="50" y="203"/>
                        <a:pt x="50" y="203"/>
                      </a:cubicBezTo>
                      <a:cubicBezTo>
                        <a:pt x="50" y="203"/>
                        <a:pt x="50" y="203"/>
                        <a:pt x="50" y="203"/>
                      </a:cubicBezTo>
                      <a:cubicBezTo>
                        <a:pt x="50" y="203"/>
                        <a:pt x="50" y="203"/>
                        <a:pt x="50" y="203"/>
                      </a:cubicBezTo>
                      <a:cubicBezTo>
                        <a:pt x="50" y="203"/>
                        <a:pt x="50" y="203"/>
                        <a:pt x="50" y="204"/>
                      </a:cubicBezTo>
                      <a:cubicBezTo>
                        <a:pt x="50" y="204"/>
                        <a:pt x="50" y="204"/>
                        <a:pt x="50" y="204"/>
                      </a:cubicBezTo>
                      <a:cubicBezTo>
                        <a:pt x="50" y="204"/>
                        <a:pt x="50" y="204"/>
                        <a:pt x="50" y="204"/>
                      </a:cubicBezTo>
                      <a:cubicBezTo>
                        <a:pt x="50" y="204"/>
                        <a:pt x="50" y="204"/>
                        <a:pt x="50" y="204"/>
                      </a:cubicBezTo>
                      <a:cubicBezTo>
                        <a:pt x="50" y="204"/>
                        <a:pt x="50" y="204"/>
                        <a:pt x="50" y="205"/>
                      </a:cubicBezTo>
                      <a:cubicBezTo>
                        <a:pt x="50" y="205"/>
                        <a:pt x="51" y="205"/>
                        <a:pt x="51" y="205"/>
                      </a:cubicBezTo>
                      <a:cubicBezTo>
                        <a:pt x="51" y="205"/>
                        <a:pt x="51" y="205"/>
                        <a:pt x="51" y="205"/>
                      </a:cubicBezTo>
                      <a:cubicBezTo>
                        <a:pt x="51" y="205"/>
                        <a:pt x="51" y="205"/>
                        <a:pt x="51" y="205"/>
                      </a:cubicBezTo>
                      <a:cubicBezTo>
                        <a:pt x="51" y="205"/>
                        <a:pt x="51" y="205"/>
                        <a:pt x="51" y="205"/>
                      </a:cubicBezTo>
                      <a:cubicBezTo>
                        <a:pt x="51" y="205"/>
                        <a:pt x="51" y="205"/>
                        <a:pt x="51" y="205"/>
                      </a:cubicBezTo>
                      <a:cubicBezTo>
                        <a:pt x="51" y="205"/>
                        <a:pt x="51" y="205"/>
                        <a:pt x="51" y="205"/>
                      </a:cubicBezTo>
                      <a:cubicBezTo>
                        <a:pt x="51" y="206"/>
                        <a:pt x="51" y="206"/>
                        <a:pt x="51" y="206"/>
                      </a:cubicBezTo>
                      <a:cubicBezTo>
                        <a:pt x="51" y="206"/>
                        <a:pt x="51" y="206"/>
                        <a:pt x="51" y="206"/>
                      </a:cubicBezTo>
                      <a:cubicBezTo>
                        <a:pt x="51" y="206"/>
                        <a:pt x="51" y="206"/>
                        <a:pt x="52" y="206"/>
                      </a:cubicBezTo>
                      <a:cubicBezTo>
                        <a:pt x="52" y="206"/>
                        <a:pt x="52" y="206"/>
                        <a:pt x="52" y="206"/>
                      </a:cubicBezTo>
                      <a:cubicBezTo>
                        <a:pt x="52" y="206"/>
                        <a:pt x="52" y="206"/>
                        <a:pt x="52" y="206"/>
                      </a:cubicBezTo>
                      <a:cubicBezTo>
                        <a:pt x="52" y="206"/>
                        <a:pt x="52" y="206"/>
                        <a:pt x="52" y="206"/>
                      </a:cubicBezTo>
                      <a:cubicBezTo>
                        <a:pt x="52" y="207"/>
                        <a:pt x="52" y="207"/>
                        <a:pt x="52" y="207"/>
                      </a:cubicBezTo>
                      <a:cubicBezTo>
                        <a:pt x="52" y="207"/>
                        <a:pt x="52" y="207"/>
                        <a:pt x="52" y="207"/>
                      </a:cubicBezTo>
                      <a:cubicBezTo>
                        <a:pt x="52" y="207"/>
                        <a:pt x="52" y="207"/>
                        <a:pt x="52" y="207"/>
                      </a:cubicBezTo>
                      <a:cubicBezTo>
                        <a:pt x="52" y="207"/>
                        <a:pt x="52" y="207"/>
                        <a:pt x="52" y="207"/>
                      </a:cubicBezTo>
                      <a:cubicBezTo>
                        <a:pt x="52" y="207"/>
                        <a:pt x="52" y="207"/>
                        <a:pt x="52" y="207"/>
                      </a:cubicBezTo>
                      <a:cubicBezTo>
                        <a:pt x="52" y="207"/>
                        <a:pt x="52" y="207"/>
                        <a:pt x="52" y="207"/>
                      </a:cubicBezTo>
                      <a:cubicBezTo>
                        <a:pt x="52" y="207"/>
                        <a:pt x="52" y="207"/>
                        <a:pt x="52" y="207"/>
                      </a:cubicBezTo>
                      <a:cubicBezTo>
                        <a:pt x="52" y="207"/>
                        <a:pt x="53" y="208"/>
                        <a:pt x="53" y="208"/>
                      </a:cubicBezTo>
                      <a:cubicBezTo>
                        <a:pt x="53" y="208"/>
                        <a:pt x="53" y="208"/>
                        <a:pt x="53" y="208"/>
                      </a:cubicBezTo>
                      <a:cubicBezTo>
                        <a:pt x="53" y="208"/>
                        <a:pt x="53" y="208"/>
                        <a:pt x="53" y="209"/>
                      </a:cubicBezTo>
                      <a:cubicBezTo>
                        <a:pt x="53" y="209"/>
                        <a:pt x="53" y="209"/>
                        <a:pt x="53" y="209"/>
                      </a:cubicBezTo>
                      <a:cubicBezTo>
                        <a:pt x="53" y="209"/>
                        <a:pt x="53" y="209"/>
                        <a:pt x="53" y="209"/>
                      </a:cubicBezTo>
                      <a:cubicBezTo>
                        <a:pt x="53" y="209"/>
                        <a:pt x="53" y="209"/>
                        <a:pt x="53" y="209"/>
                      </a:cubicBezTo>
                      <a:cubicBezTo>
                        <a:pt x="53" y="209"/>
                        <a:pt x="53" y="209"/>
                        <a:pt x="53" y="209"/>
                      </a:cubicBezTo>
                      <a:cubicBezTo>
                        <a:pt x="53" y="209"/>
                        <a:pt x="53" y="209"/>
                        <a:pt x="53" y="209"/>
                      </a:cubicBezTo>
                      <a:cubicBezTo>
                        <a:pt x="53" y="209"/>
                        <a:pt x="53" y="209"/>
                        <a:pt x="53" y="209"/>
                      </a:cubicBezTo>
                      <a:cubicBezTo>
                        <a:pt x="53" y="209"/>
                        <a:pt x="53" y="209"/>
                        <a:pt x="53" y="209"/>
                      </a:cubicBezTo>
                      <a:cubicBezTo>
                        <a:pt x="53" y="209"/>
                        <a:pt x="53" y="209"/>
                        <a:pt x="53" y="209"/>
                      </a:cubicBezTo>
                      <a:cubicBezTo>
                        <a:pt x="53" y="209"/>
                        <a:pt x="53" y="209"/>
                        <a:pt x="53" y="209"/>
                      </a:cubicBezTo>
                      <a:cubicBezTo>
                        <a:pt x="54" y="209"/>
                        <a:pt x="54" y="209"/>
                        <a:pt x="54" y="209"/>
                      </a:cubicBezTo>
                      <a:cubicBezTo>
                        <a:pt x="53" y="209"/>
                        <a:pt x="53" y="209"/>
                        <a:pt x="53" y="209"/>
                      </a:cubicBezTo>
                      <a:cubicBezTo>
                        <a:pt x="53" y="209"/>
                        <a:pt x="53" y="209"/>
                        <a:pt x="53" y="209"/>
                      </a:cubicBezTo>
                      <a:cubicBezTo>
                        <a:pt x="53" y="210"/>
                        <a:pt x="53" y="210"/>
                        <a:pt x="53" y="210"/>
                      </a:cubicBezTo>
                      <a:cubicBezTo>
                        <a:pt x="54" y="210"/>
                        <a:pt x="54" y="210"/>
                        <a:pt x="54" y="210"/>
                      </a:cubicBezTo>
                      <a:cubicBezTo>
                        <a:pt x="54" y="210"/>
                        <a:pt x="54" y="210"/>
                        <a:pt x="54" y="210"/>
                      </a:cubicBezTo>
                      <a:cubicBezTo>
                        <a:pt x="54" y="210"/>
                        <a:pt x="54" y="210"/>
                        <a:pt x="54" y="210"/>
                      </a:cubicBezTo>
                      <a:cubicBezTo>
                        <a:pt x="54" y="210"/>
                        <a:pt x="54" y="210"/>
                        <a:pt x="54" y="210"/>
                      </a:cubicBezTo>
                      <a:cubicBezTo>
                        <a:pt x="54" y="210"/>
                        <a:pt x="54" y="210"/>
                        <a:pt x="54" y="210"/>
                      </a:cubicBezTo>
                      <a:cubicBezTo>
                        <a:pt x="54" y="210"/>
                        <a:pt x="54" y="210"/>
                        <a:pt x="54" y="210"/>
                      </a:cubicBezTo>
                      <a:cubicBezTo>
                        <a:pt x="54" y="210"/>
                        <a:pt x="54" y="210"/>
                        <a:pt x="54" y="210"/>
                      </a:cubicBezTo>
                      <a:cubicBezTo>
                        <a:pt x="54" y="210"/>
                        <a:pt x="54" y="210"/>
                        <a:pt x="54" y="210"/>
                      </a:cubicBezTo>
                      <a:cubicBezTo>
                        <a:pt x="54" y="210"/>
                        <a:pt x="54" y="210"/>
                        <a:pt x="54" y="210"/>
                      </a:cubicBezTo>
                      <a:cubicBezTo>
                        <a:pt x="54" y="210"/>
                        <a:pt x="54" y="211"/>
                        <a:pt x="54" y="211"/>
                      </a:cubicBezTo>
                      <a:cubicBezTo>
                        <a:pt x="54" y="211"/>
                        <a:pt x="54" y="211"/>
                        <a:pt x="55" y="211"/>
                      </a:cubicBezTo>
                      <a:cubicBezTo>
                        <a:pt x="55" y="211"/>
                        <a:pt x="55" y="211"/>
                        <a:pt x="55" y="211"/>
                      </a:cubicBezTo>
                      <a:cubicBezTo>
                        <a:pt x="55" y="211"/>
                        <a:pt x="55" y="211"/>
                        <a:pt x="55" y="212"/>
                      </a:cubicBezTo>
                      <a:cubicBezTo>
                        <a:pt x="55" y="212"/>
                        <a:pt x="55" y="212"/>
                        <a:pt x="55" y="212"/>
                      </a:cubicBezTo>
                      <a:cubicBezTo>
                        <a:pt x="55" y="212"/>
                        <a:pt x="55" y="212"/>
                        <a:pt x="55" y="212"/>
                      </a:cubicBezTo>
                      <a:cubicBezTo>
                        <a:pt x="55" y="212"/>
                        <a:pt x="55" y="212"/>
                        <a:pt x="55" y="212"/>
                      </a:cubicBezTo>
                      <a:cubicBezTo>
                        <a:pt x="55" y="212"/>
                        <a:pt x="55" y="212"/>
                        <a:pt x="55" y="212"/>
                      </a:cubicBezTo>
                      <a:cubicBezTo>
                        <a:pt x="55" y="212"/>
                        <a:pt x="55" y="212"/>
                        <a:pt x="55" y="212"/>
                      </a:cubicBezTo>
                      <a:cubicBezTo>
                        <a:pt x="55" y="212"/>
                        <a:pt x="55" y="212"/>
                        <a:pt x="55" y="212"/>
                      </a:cubicBezTo>
                      <a:cubicBezTo>
                        <a:pt x="55" y="212"/>
                        <a:pt x="55" y="212"/>
                        <a:pt x="55" y="212"/>
                      </a:cubicBezTo>
                      <a:cubicBezTo>
                        <a:pt x="55" y="212"/>
                        <a:pt x="55" y="212"/>
                        <a:pt x="55" y="212"/>
                      </a:cubicBezTo>
                      <a:cubicBezTo>
                        <a:pt x="55" y="212"/>
                        <a:pt x="55" y="213"/>
                        <a:pt x="55" y="213"/>
                      </a:cubicBezTo>
                      <a:cubicBezTo>
                        <a:pt x="55" y="213"/>
                        <a:pt x="55" y="213"/>
                        <a:pt x="55" y="213"/>
                      </a:cubicBezTo>
                      <a:cubicBezTo>
                        <a:pt x="55" y="213"/>
                        <a:pt x="55" y="213"/>
                        <a:pt x="55" y="213"/>
                      </a:cubicBezTo>
                      <a:cubicBezTo>
                        <a:pt x="55" y="213"/>
                        <a:pt x="55" y="213"/>
                        <a:pt x="55" y="213"/>
                      </a:cubicBezTo>
                      <a:cubicBezTo>
                        <a:pt x="55" y="213"/>
                        <a:pt x="55" y="213"/>
                        <a:pt x="55" y="213"/>
                      </a:cubicBezTo>
                      <a:cubicBezTo>
                        <a:pt x="55" y="213"/>
                        <a:pt x="55" y="213"/>
                        <a:pt x="55" y="213"/>
                      </a:cubicBezTo>
                      <a:cubicBezTo>
                        <a:pt x="55" y="213"/>
                        <a:pt x="55" y="213"/>
                        <a:pt x="55" y="213"/>
                      </a:cubicBezTo>
                      <a:cubicBezTo>
                        <a:pt x="55" y="213"/>
                        <a:pt x="55" y="213"/>
                        <a:pt x="55" y="214"/>
                      </a:cubicBezTo>
                      <a:cubicBezTo>
                        <a:pt x="55" y="214"/>
                        <a:pt x="55" y="214"/>
                        <a:pt x="55" y="214"/>
                      </a:cubicBezTo>
                      <a:cubicBezTo>
                        <a:pt x="55" y="214"/>
                        <a:pt x="55" y="214"/>
                        <a:pt x="55" y="214"/>
                      </a:cubicBezTo>
                      <a:cubicBezTo>
                        <a:pt x="55" y="215"/>
                        <a:pt x="55" y="215"/>
                        <a:pt x="55" y="215"/>
                      </a:cubicBezTo>
                      <a:cubicBezTo>
                        <a:pt x="55" y="215"/>
                        <a:pt x="55" y="215"/>
                        <a:pt x="55" y="215"/>
                      </a:cubicBezTo>
                      <a:cubicBezTo>
                        <a:pt x="55" y="215"/>
                        <a:pt x="55" y="215"/>
                        <a:pt x="55" y="215"/>
                      </a:cubicBezTo>
                      <a:cubicBezTo>
                        <a:pt x="55" y="215"/>
                        <a:pt x="55" y="215"/>
                        <a:pt x="55" y="215"/>
                      </a:cubicBezTo>
                      <a:cubicBezTo>
                        <a:pt x="55" y="215"/>
                        <a:pt x="55" y="215"/>
                        <a:pt x="55" y="215"/>
                      </a:cubicBezTo>
                      <a:cubicBezTo>
                        <a:pt x="56" y="215"/>
                        <a:pt x="56" y="215"/>
                        <a:pt x="56" y="215"/>
                      </a:cubicBezTo>
                      <a:cubicBezTo>
                        <a:pt x="56" y="216"/>
                        <a:pt x="56" y="216"/>
                        <a:pt x="56" y="216"/>
                      </a:cubicBezTo>
                      <a:cubicBezTo>
                        <a:pt x="56" y="216"/>
                        <a:pt x="56" y="216"/>
                        <a:pt x="56" y="217"/>
                      </a:cubicBezTo>
                      <a:cubicBezTo>
                        <a:pt x="56" y="217"/>
                        <a:pt x="56" y="217"/>
                        <a:pt x="56" y="217"/>
                      </a:cubicBezTo>
                      <a:cubicBezTo>
                        <a:pt x="56" y="217"/>
                        <a:pt x="56" y="217"/>
                        <a:pt x="56" y="217"/>
                      </a:cubicBezTo>
                      <a:cubicBezTo>
                        <a:pt x="56" y="217"/>
                        <a:pt x="56" y="217"/>
                        <a:pt x="56" y="217"/>
                      </a:cubicBezTo>
                      <a:cubicBezTo>
                        <a:pt x="56" y="217"/>
                        <a:pt x="56" y="217"/>
                        <a:pt x="56" y="217"/>
                      </a:cubicBezTo>
                      <a:cubicBezTo>
                        <a:pt x="56" y="217"/>
                        <a:pt x="56" y="217"/>
                        <a:pt x="56" y="217"/>
                      </a:cubicBezTo>
                      <a:cubicBezTo>
                        <a:pt x="56" y="217"/>
                        <a:pt x="56" y="217"/>
                        <a:pt x="57" y="217"/>
                      </a:cubicBezTo>
                      <a:cubicBezTo>
                        <a:pt x="57" y="217"/>
                        <a:pt x="56" y="217"/>
                        <a:pt x="57" y="217"/>
                      </a:cubicBezTo>
                      <a:cubicBezTo>
                        <a:pt x="57" y="217"/>
                        <a:pt x="57" y="217"/>
                        <a:pt x="57" y="217"/>
                      </a:cubicBezTo>
                      <a:cubicBezTo>
                        <a:pt x="57" y="217"/>
                        <a:pt x="57" y="217"/>
                        <a:pt x="57" y="217"/>
                      </a:cubicBezTo>
                      <a:cubicBezTo>
                        <a:pt x="57" y="217"/>
                        <a:pt x="57" y="217"/>
                        <a:pt x="57" y="217"/>
                      </a:cubicBezTo>
                      <a:cubicBezTo>
                        <a:pt x="57" y="217"/>
                        <a:pt x="57" y="217"/>
                        <a:pt x="57" y="217"/>
                      </a:cubicBezTo>
                      <a:cubicBezTo>
                        <a:pt x="57" y="217"/>
                        <a:pt x="57" y="217"/>
                        <a:pt x="57" y="217"/>
                      </a:cubicBezTo>
                      <a:cubicBezTo>
                        <a:pt x="57" y="217"/>
                        <a:pt x="57" y="217"/>
                        <a:pt x="57" y="217"/>
                      </a:cubicBezTo>
                      <a:cubicBezTo>
                        <a:pt x="57" y="217"/>
                        <a:pt x="57" y="218"/>
                        <a:pt x="57" y="218"/>
                      </a:cubicBezTo>
                      <a:cubicBezTo>
                        <a:pt x="57" y="218"/>
                        <a:pt x="57" y="218"/>
                        <a:pt x="58" y="218"/>
                      </a:cubicBezTo>
                      <a:cubicBezTo>
                        <a:pt x="58" y="218"/>
                        <a:pt x="58" y="218"/>
                        <a:pt x="58" y="218"/>
                      </a:cubicBezTo>
                      <a:cubicBezTo>
                        <a:pt x="58" y="218"/>
                        <a:pt x="58" y="218"/>
                        <a:pt x="58" y="218"/>
                      </a:cubicBezTo>
                      <a:cubicBezTo>
                        <a:pt x="58" y="218"/>
                        <a:pt x="58" y="218"/>
                        <a:pt x="58" y="218"/>
                      </a:cubicBezTo>
                      <a:cubicBezTo>
                        <a:pt x="58" y="218"/>
                        <a:pt x="58" y="218"/>
                        <a:pt x="58" y="218"/>
                      </a:cubicBezTo>
                      <a:cubicBezTo>
                        <a:pt x="58" y="218"/>
                        <a:pt x="58" y="218"/>
                        <a:pt x="58" y="218"/>
                      </a:cubicBezTo>
                      <a:cubicBezTo>
                        <a:pt x="58" y="218"/>
                        <a:pt x="58" y="218"/>
                        <a:pt x="58" y="218"/>
                      </a:cubicBezTo>
                      <a:cubicBezTo>
                        <a:pt x="58" y="218"/>
                        <a:pt x="58" y="218"/>
                        <a:pt x="58" y="218"/>
                      </a:cubicBezTo>
                      <a:cubicBezTo>
                        <a:pt x="58" y="218"/>
                        <a:pt x="58" y="218"/>
                        <a:pt x="59" y="218"/>
                      </a:cubicBezTo>
                      <a:cubicBezTo>
                        <a:pt x="59" y="218"/>
                        <a:pt x="59" y="218"/>
                        <a:pt x="59" y="218"/>
                      </a:cubicBezTo>
                      <a:cubicBezTo>
                        <a:pt x="59" y="218"/>
                        <a:pt x="59" y="218"/>
                        <a:pt x="59" y="218"/>
                      </a:cubicBezTo>
                      <a:cubicBezTo>
                        <a:pt x="59" y="218"/>
                        <a:pt x="59" y="218"/>
                        <a:pt x="59" y="218"/>
                      </a:cubicBezTo>
                      <a:cubicBezTo>
                        <a:pt x="59" y="218"/>
                        <a:pt x="59" y="218"/>
                        <a:pt x="59" y="217"/>
                      </a:cubicBezTo>
                      <a:cubicBezTo>
                        <a:pt x="59" y="217"/>
                        <a:pt x="59" y="217"/>
                        <a:pt x="59" y="217"/>
                      </a:cubicBezTo>
                      <a:cubicBezTo>
                        <a:pt x="59" y="217"/>
                        <a:pt x="59" y="217"/>
                        <a:pt x="60" y="217"/>
                      </a:cubicBezTo>
                      <a:cubicBezTo>
                        <a:pt x="60" y="217"/>
                        <a:pt x="60" y="217"/>
                        <a:pt x="60" y="217"/>
                      </a:cubicBezTo>
                      <a:cubicBezTo>
                        <a:pt x="60" y="217"/>
                        <a:pt x="60" y="217"/>
                        <a:pt x="60" y="217"/>
                      </a:cubicBezTo>
                      <a:cubicBezTo>
                        <a:pt x="60" y="217"/>
                        <a:pt x="60" y="217"/>
                        <a:pt x="60" y="217"/>
                      </a:cubicBezTo>
                      <a:cubicBezTo>
                        <a:pt x="60" y="217"/>
                        <a:pt x="60" y="217"/>
                        <a:pt x="61" y="217"/>
                      </a:cubicBezTo>
                      <a:cubicBezTo>
                        <a:pt x="61" y="217"/>
                        <a:pt x="61" y="217"/>
                        <a:pt x="61" y="217"/>
                      </a:cubicBezTo>
                      <a:cubicBezTo>
                        <a:pt x="61" y="217"/>
                        <a:pt x="61" y="217"/>
                        <a:pt x="61" y="217"/>
                      </a:cubicBezTo>
                      <a:cubicBezTo>
                        <a:pt x="61" y="217"/>
                        <a:pt x="62" y="217"/>
                        <a:pt x="62" y="217"/>
                      </a:cubicBezTo>
                      <a:cubicBezTo>
                        <a:pt x="62" y="217"/>
                        <a:pt x="62" y="217"/>
                        <a:pt x="62" y="217"/>
                      </a:cubicBezTo>
                      <a:cubicBezTo>
                        <a:pt x="62" y="217"/>
                        <a:pt x="62" y="217"/>
                        <a:pt x="62" y="217"/>
                      </a:cubicBezTo>
                      <a:cubicBezTo>
                        <a:pt x="62" y="217"/>
                        <a:pt x="62" y="217"/>
                        <a:pt x="62" y="217"/>
                      </a:cubicBezTo>
                      <a:cubicBezTo>
                        <a:pt x="62" y="217"/>
                        <a:pt x="62" y="217"/>
                        <a:pt x="62" y="217"/>
                      </a:cubicBezTo>
                      <a:cubicBezTo>
                        <a:pt x="62" y="217"/>
                        <a:pt x="62" y="217"/>
                        <a:pt x="62" y="217"/>
                      </a:cubicBezTo>
                      <a:cubicBezTo>
                        <a:pt x="62" y="217"/>
                        <a:pt x="62" y="217"/>
                        <a:pt x="62" y="217"/>
                      </a:cubicBezTo>
                      <a:cubicBezTo>
                        <a:pt x="62" y="217"/>
                        <a:pt x="62" y="217"/>
                        <a:pt x="63" y="217"/>
                      </a:cubicBezTo>
                      <a:cubicBezTo>
                        <a:pt x="63" y="217"/>
                        <a:pt x="63" y="217"/>
                        <a:pt x="63" y="217"/>
                      </a:cubicBezTo>
                      <a:cubicBezTo>
                        <a:pt x="63" y="217"/>
                        <a:pt x="63" y="217"/>
                        <a:pt x="63" y="217"/>
                      </a:cubicBezTo>
                      <a:cubicBezTo>
                        <a:pt x="63" y="217"/>
                        <a:pt x="63" y="217"/>
                        <a:pt x="63" y="216"/>
                      </a:cubicBezTo>
                      <a:cubicBezTo>
                        <a:pt x="63" y="216"/>
                        <a:pt x="63" y="216"/>
                        <a:pt x="63" y="216"/>
                      </a:cubicBezTo>
                      <a:cubicBezTo>
                        <a:pt x="63" y="216"/>
                        <a:pt x="64" y="216"/>
                        <a:pt x="64" y="216"/>
                      </a:cubicBezTo>
                      <a:cubicBezTo>
                        <a:pt x="64" y="217"/>
                        <a:pt x="64" y="217"/>
                        <a:pt x="64" y="217"/>
                      </a:cubicBezTo>
                      <a:cubicBezTo>
                        <a:pt x="64" y="217"/>
                        <a:pt x="64" y="217"/>
                        <a:pt x="64" y="217"/>
                      </a:cubicBezTo>
                      <a:cubicBezTo>
                        <a:pt x="64" y="217"/>
                        <a:pt x="65" y="217"/>
                        <a:pt x="65" y="217"/>
                      </a:cubicBezTo>
                      <a:cubicBezTo>
                        <a:pt x="65" y="217"/>
                        <a:pt x="65" y="217"/>
                        <a:pt x="65" y="217"/>
                      </a:cubicBezTo>
                      <a:cubicBezTo>
                        <a:pt x="65" y="217"/>
                        <a:pt x="65" y="217"/>
                        <a:pt x="65" y="216"/>
                      </a:cubicBezTo>
                      <a:cubicBezTo>
                        <a:pt x="65" y="216"/>
                        <a:pt x="66" y="216"/>
                        <a:pt x="66" y="217"/>
                      </a:cubicBezTo>
                      <a:cubicBezTo>
                        <a:pt x="66" y="217"/>
                        <a:pt x="66" y="217"/>
                        <a:pt x="66" y="217"/>
                      </a:cubicBezTo>
                      <a:cubicBezTo>
                        <a:pt x="66" y="217"/>
                        <a:pt x="66" y="217"/>
                        <a:pt x="66" y="217"/>
                      </a:cubicBezTo>
                      <a:cubicBezTo>
                        <a:pt x="66" y="217"/>
                        <a:pt x="66" y="216"/>
                        <a:pt x="66" y="216"/>
                      </a:cubicBezTo>
                      <a:cubicBezTo>
                        <a:pt x="66" y="216"/>
                        <a:pt x="66" y="216"/>
                        <a:pt x="66" y="216"/>
                      </a:cubicBezTo>
                      <a:cubicBezTo>
                        <a:pt x="66" y="216"/>
                        <a:pt x="66" y="216"/>
                        <a:pt x="67" y="216"/>
                      </a:cubicBezTo>
                      <a:cubicBezTo>
                        <a:pt x="67" y="216"/>
                        <a:pt x="67" y="216"/>
                        <a:pt x="67" y="216"/>
                      </a:cubicBezTo>
                      <a:cubicBezTo>
                        <a:pt x="67" y="216"/>
                        <a:pt x="67" y="216"/>
                        <a:pt x="67" y="216"/>
                      </a:cubicBezTo>
                      <a:cubicBezTo>
                        <a:pt x="67" y="216"/>
                        <a:pt x="67" y="216"/>
                        <a:pt x="67" y="216"/>
                      </a:cubicBezTo>
                      <a:cubicBezTo>
                        <a:pt x="68" y="216"/>
                        <a:pt x="68" y="216"/>
                        <a:pt x="68" y="216"/>
                      </a:cubicBezTo>
                      <a:cubicBezTo>
                        <a:pt x="68" y="216"/>
                        <a:pt x="68" y="216"/>
                        <a:pt x="68" y="216"/>
                      </a:cubicBezTo>
                      <a:cubicBezTo>
                        <a:pt x="68" y="215"/>
                        <a:pt x="68" y="215"/>
                        <a:pt x="68" y="215"/>
                      </a:cubicBezTo>
                      <a:cubicBezTo>
                        <a:pt x="69" y="215"/>
                        <a:pt x="69" y="215"/>
                        <a:pt x="69" y="215"/>
                      </a:cubicBezTo>
                      <a:cubicBezTo>
                        <a:pt x="69" y="215"/>
                        <a:pt x="69" y="215"/>
                        <a:pt x="69" y="215"/>
                      </a:cubicBezTo>
                      <a:cubicBezTo>
                        <a:pt x="69" y="215"/>
                        <a:pt x="69" y="215"/>
                        <a:pt x="69" y="215"/>
                      </a:cubicBezTo>
                      <a:cubicBezTo>
                        <a:pt x="69" y="215"/>
                        <a:pt x="69" y="214"/>
                        <a:pt x="69" y="214"/>
                      </a:cubicBezTo>
                      <a:cubicBezTo>
                        <a:pt x="70" y="214"/>
                        <a:pt x="70" y="214"/>
                        <a:pt x="70" y="214"/>
                      </a:cubicBezTo>
                      <a:cubicBezTo>
                        <a:pt x="70" y="214"/>
                        <a:pt x="70" y="214"/>
                        <a:pt x="70" y="214"/>
                      </a:cubicBezTo>
                      <a:cubicBezTo>
                        <a:pt x="70" y="214"/>
                        <a:pt x="70" y="214"/>
                        <a:pt x="70" y="214"/>
                      </a:cubicBezTo>
                      <a:cubicBezTo>
                        <a:pt x="70" y="214"/>
                        <a:pt x="70" y="214"/>
                        <a:pt x="70" y="214"/>
                      </a:cubicBezTo>
                      <a:cubicBezTo>
                        <a:pt x="70" y="214"/>
                        <a:pt x="70" y="214"/>
                        <a:pt x="70" y="213"/>
                      </a:cubicBezTo>
                      <a:cubicBezTo>
                        <a:pt x="70" y="213"/>
                        <a:pt x="70" y="213"/>
                        <a:pt x="71" y="213"/>
                      </a:cubicBezTo>
                      <a:cubicBezTo>
                        <a:pt x="71" y="213"/>
                        <a:pt x="71" y="213"/>
                        <a:pt x="71" y="213"/>
                      </a:cubicBezTo>
                      <a:cubicBezTo>
                        <a:pt x="71" y="213"/>
                        <a:pt x="71" y="213"/>
                        <a:pt x="71" y="213"/>
                      </a:cubicBezTo>
                      <a:cubicBezTo>
                        <a:pt x="71" y="213"/>
                        <a:pt x="71" y="213"/>
                        <a:pt x="71" y="212"/>
                      </a:cubicBezTo>
                      <a:cubicBezTo>
                        <a:pt x="71" y="212"/>
                        <a:pt x="71" y="212"/>
                        <a:pt x="71" y="212"/>
                      </a:cubicBezTo>
                      <a:cubicBezTo>
                        <a:pt x="71" y="212"/>
                        <a:pt x="71" y="212"/>
                        <a:pt x="71" y="212"/>
                      </a:cubicBezTo>
                      <a:cubicBezTo>
                        <a:pt x="71" y="212"/>
                        <a:pt x="71" y="212"/>
                        <a:pt x="71" y="212"/>
                      </a:cubicBezTo>
                      <a:cubicBezTo>
                        <a:pt x="71" y="212"/>
                        <a:pt x="71" y="212"/>
                        <a:pt x="71" y="212"/>
                      </a:cubicBezTo>
                      <a:cubicBezTo>
                        <a:pt x="72" y="212"/>
                        <a:pt x="72" y="212"/>
                        <a:pt x="72" y="212"/>
                      </a:cubicBezTo>
                      <a:cubicBezTo>
                        <a:pt x="72" y="212"/>
                        <a:pt x="72" y="212"/>
                        <a:pt x="72" y="212"/>
                      </a:cubicBezTo>
                      <a:cubicBezTo>
                        <a:pt x="72" y="211"/>
                        <a:pt x="72" y="211"/>
                        <a:pt x="72" y="211"/>
                      </a:cubicBezTo>
                      <a:cubicBezTo>
                        <a:pt x="72" y="211"/>
                        <a:pt x="72" y="211"/>
                        <a:pt x="72" y="211"/>
                      </a:cubicBezTo>
                      <a:cubicBezTo>
                        <a:pt x="72" y="211"/>
                        <a:pt x="72" y="211"/>
                        <a:pt x="72" y="211"/>
                      </a:cubicBezTo>
                      <a:cubicBezTo>
                        <a:pt x="72" y="211"/>
                        <a:pt x="72" y="211"/>
                        <a:pt x="72" y="211"/>
                      </a:cubicBezTo>
                      <a:cubicBezTo>
                        <a:pt x="72" y="211"/>
                        <a:pt x="72" y="211"/>
                        <a:pt x="72" y="211"/>
                      </a:cubicBezTo>
                      <a:cubicBezTo>
                        <a:pt x="73" y="211"/>
                        <a:pt x="73" y="211"/>
                        <a:pt x="73" y="211"/>
                      </a:cubicBezTo>
                      <a:cubicBezTo>
                        <a:pt x="73" y="210"/>
                        <a:pt x="73" y="210"/>
                        <a:pt x="73" y="210"/>
                      </a:cubicBezTo>
                      <a:cubicBezTo>
                        <a:pt x="73" y="210"/>
                        <a:pt x="73" y="210"/>
                        <a:pt x="73" y="210"/>
                      </a:cubicBezTo>
                      <a:cubicBezTo>
                        <a:pt x="73" y="210"/>
                        <a:pt x="73" y="210"/>
                        <a:pt x="73" y="209"/>
                      </a:cubicBezTo>
                      <a:cubicBezTo>
                        <a:pt x="73" y="209"/>
                        <a:pt x="73" y="209"/>
                        <a:pt x="73" y="209"/>
                      </a:cubicBezTo>
                      <a:cubicBezTo>
                        <a:pt x="73" y="209"/>
                        <a:pt x="73" y="208"/>
                        <a:pt x="74" y="208"/>
                      </a:cubicBezTo>
                      <a:cubicBezTo>
                        <a:pt x="74" y="208"/>
                        <a:pt x="74" y="208"/>
                        <a:pt x="74" y="208"/>
                      </a:cubicBezTo>
                      <a:cubicBezTo>
                        <a:pt x="74" y="208"/>
                        <a:pt x="74" y="207"/>
                        <a:pt x="74" y="207"/>
                      </a:cubicBezTo>
                      <a:cubicBezTo>
                        <a:pt x="74" y="207"/>
                        <a:pt x="75" y="207"/>
                        <a:pt x="75" y="207"/>
                      </a:cubicBezTo>
                      <a:cubicBezTo>
                        <a:pt x="75" y="207"/>
                        <a:pt x="75" y="206"/>
                        <a:pt x="75" y="206"/>
                      </a:cubicBezTo>
                      <a:cubicBezTo>
                        <a:pt x="75" y="206"/>
                        <a:pt x="75" y="206"/>
                        <a:pt x="75" y="206"/>
                      </a:cubicBezTo>
                      <a:cubicBezTo>
                        <a:pt x="75" y="205"/>
                        <a:pt x="75" y="205"/>
                        <a:pt x="75" y="205"/>
                      </a:cubicBezTo>
                      <a:cubicBezTo>
                        <a:pt x="75" y="205"/>
                        <a:pt x="76" y="204"/>
                        <a:pt x="76" y="204"/>
                      </a:cubicBezTo>
                      <a:cubicBezTo>
                        <a:pt x="76" y="204"/>
                        <a:pt x="76" y="204"/>
                        <a:pt x="76" y="204"/>
                      </a:cubicBezTo>
                      <a:cubicBezTo>
                        <a:pt x="76" y="204"/>
                        <a:pt x="76" y="204"/>
                        <a:pt x="76" y="203"/>
                      </a:cubicBezTo>
                      <a:cubicBezTo>
                        <a:pt x="76" y="203"/>
                        <a:pt x="76" y="203"/>
                        <a:pt x="76" y="203"/>
                      </a:cubicBezTo>
                      <a:cubicBezTo>
                        <a:pt x="76" y="203"/>
                        <a:pt x="76" y="203"/>
                        <a:pt x="76" y="203"/>
                      </a:cubicBezTo>
                      <a:cubicBezTo>
                        <a:pt x="76" y="203"/>
                        <a:pt x="76" y="203"/>
                        <a:pt x="76" y="203"/>
                      </a:cubicBezTo>
                      <a:cubicBezTo>
                        <a:pt x="76" y="203"/>
                        <a:pt x="76" y="203"/>
                        <a:pt x="76" y="203"/>
                      </a:cubicBezTo>
                      <a:cubicBezTo>
                        <a:pt x="76" y="203"/>
                        <a:pt x="76" y="202"/>
                        <a:pt x="76" y="202"/>
                      </a:cubicBezTo>
                      <a:cubicBezTo>
                        <a:pt x="76" y="202"/>
                        <a:pt x="76" y="202"/>
                        <a:pt x="76" y="202"/>
                      </a:cubicBezTo>
                      <a:cubicBezTo>
                        <a:pt x="76" y="202"/>
                        <a:pt x="76" y="201"/>
                        <a:pt x="76" y="201"/>
                      </a:cubicBezTo>
                      <a:cubicBezTo>
                        <a:pt x="76" y="201"/>
                        <a:pt x="76" y="201"/>
                        <a:pt x="76" y="201"/>
                      </a:cubicBezTo>
                      <a:cubicBezTo>
                        <a:pt x="75" y="201"/>
                        <a:pt x="75" y="201"/>
                        <a:pt x="76" y="201"/>
                      </a:cubicBezTo>
                      <a:cubicBezTo>
                        <a:pt x="76" y="201"/>
                        <a:pt x="76" y="201"/>
                        <a:pt x="76" y="200"/>
                      </a:cubicBezTo>
                      <a:cubicBezTo>
                        <a:pt x="76" y="200"/>
                        <a:pt x="77" y="200"/>
                        <a:pt x="77" y="200"/>
                      </a:cubicBezTo>
                      <a:cubicBezTo>
                        <a:pt x="77" y="200"/>
                        <a:pt x="77" y="200"/>
                        <a:pt x="77" y="200"/>
                      </a:cubicBezTo>
                      <a:cubicBezTo>
                        <a:pt x="77" y="200"/>
                        <a:pt x="77" y="200"/>
                        <a:pt x="77" y="200"/>
                      </a:cubicBezTo>
                      <a:cubicBezTo>
                        <a:pt x="77" y="200"/>
                        <a:pt x="77" y="200"/>
                        <a:pt x="78" y="200"/>
                      </a:cubicBezTo>
                      <a:cubicBezTo>
                        <a:pt x="78" y="200"/>
                        <a:pt x="78" y="200"/>
                        <a:pt x="78" y="200"/>
                      </a:cubicBezTo>
                      <a:cubicBezTo>
                        <a:pt x="78" y="200"/>
                        <a:pt x="78" y="199"/>
                        <a:pt x="79" y="199"/>
                      </a:cubicBezTo>
                      <a:cubicBezTo>
                        <a:pt x="79" y="199"/>
                        <a:pt x="80" y="198"/>
                        <a:pt x="79" y="198"/>
                      </a:cubicBezTo>
                      <a:cubicBezTo>
                        <a:pt x="79" y="197"/>
                        <a:pt x="79" y="197"/>
                        <a:pt x="79" y="197"/>
                      </a:cubicBezTo>
                      <a:cubicBezTo>
                        <a:pt x="79" y="197"/>
                        <a:pt x="79" y="197"/>
                        <a:pt x="79" y="197"/>
                      </a:cubicBezTo>
                      <a:cubicBezTo>
                        <a:pt x="79" y="196"/>
                        <a:pt x="79" y="196"/>
                        <a:pt x="80" y="196"/>
                      </a:cubicBezTo>
                      <a:cubicBezTo>
                        <a:pt x="80" y="196"/>
                        <a:pt x="80" y="196"/>
                        <a:pt x="80" y="195"/>
                      </a:cubicBezTo>
                      <a:cubicBezTo>
                        <a:pt x="80" y="195"/>
                        <a:pt x="80" y="195"/>
                        <a:pt x="80" y="195"/>
                      </a:cubicBezTo>
                      <a:cubicBezTo>
                        <a:pt x="80" y="195"/>
                        <a:pt x="80" y="195"/>
                        <a:pt x="80" y="195"/>
                      </a:cubicBezTo>
                      <a:cubicBezTo>
                        <a:pt x="80" y="195"/>
                        <a:pt x="80" y="195"/>
                        <a:pt x="80" y="195"/>
                      </a:cubicBezTo>
                      <a:cubicBezTo>
                        <a:pt x="80" y="195"/>
                        <a:pt x="80" y="195"/>
                        <a:pt x="80" y="195"/>
                      </a:cubicBezTo>
                      <a:cubicBezTo>
                        <a:pt x="80" y="195"/>
                        <a:pt x="80" y="195"/>
                        <a:pt x="80" y="194"/>
                      </a:cubicBezTo>
                      <a:cubicBezTo>
                        <a:pt x="80" y="194"/>
                        <a:pt x="79" y="194"/>
                        <a:pt x="79" y="194"/>
                      </a:cubicBezTo>
                      <a:cubicBezTo>
                        <a:pt x="79" y="194"/>
                        <a:pt x="79" y="194"/>
                        <a:pt x="79" y="194"/>
                      </a:cubicBezTo>
                      <a:cubicBezTo>
                        <a:pt x="79" y="194"/>
                        <a:pt x="79" y="194"/>
                        <a:pt x="79" y="194"/>
                      </a:cubicBezTo>
                      <a:cubicBezTo>
                        <a:pt x="79" y="194"/>
                        <a:pt x="79" y="194"/>
                        <a:pt x="79" y="194"/>
                      </a:cubicBezTo>
                      <a:cubicBezTo>
                        <a:pt x="79" y="194"/>
                        <a:pt x="79" y="193"/>
                        <a:pt x="79" y="193"/>
                      </a:cubicBezTo>
                      <a:cubicBezTo>
                        <a:pt x="79" y="193"/>
                        <a:pt x="79" y="193"/>
                        <a:pt x="79" y="193"/>
                      </a:cubicBezTo>
                      <a:cubicBezTo>
                        <a:pt x="79" y="193"/>
                        <a:pt x="79" y="193"/>
                        <a:pt x="79" y="193"/>
                      </a:cubicBezTo>
                      <a:cubicBezTo>
                        <a:pt x="79" y="193"/>
                        <a:pt x="79" y="193"/>
                        <a:pt x="79" y="193"/>
                      </a:cubicBezTo>
                      <a:cubicBezTo>
                        <a:pt x="79" y="193"/>
                        <a:pt x="79" y="192"/>
                        <a:pt x="79" y="192"/>
                      </a:cubicBezTo>
                      <a:cubicBezTo>
                        <a:pt x="79" y="192"/>
                        <a:pt x="79" y="192"/>
                        <a:pt x="79" y="192"/>
                      </a:cubicBezTo>
                      <a:cubicBezTo>
                        <a:pt x="79" y="192"/>
                        <a:pt x="79" y="192"/>
                        <a:pt x="79" y="192"/>
                      </a:cubicBezTo>
                      <a:cubicBezTo>
                        <a:pt x="79" y="192"/>
                        <a:pt x="79" y="192"/>
                        <a:pt x="79" y="192"/>
                      </a:cubicBezTo>
                      <a:cubicBezTo>
                        <a:pt x="79" y="192"/>
                        <a:pt x="79" y="191"/>
                        <a:pt x="78" y="191"/>
                      </a:cubicBezTo>
                      <a:cubicBezTo>
                        <a:pt x="78" y="191"/>
                        <a:pt x="78" y="191"/>
                        <a:pt x="78" y="191"/>
                      </a:cubicBezTo>
                      <a:cubicBezTo>
                        <a:pt x="78" y="191"/>
                        <a:pt x="78" y="191"/>
                        <a:pt x="78" y="191"/>
                      </a:cubicBezTo>
                      <a:cubicBezTo>
                        <a:pt x="78" y="190"/>
                        <a:pt x="78" y="190"/>
                        <a:pt x="78" y="190"/>
                      </a:cubicBezTo>
                      <a:cubicBezTo>
                        <a:pt x="78" y="190"/>
                        <a:pt x="78" y="190"/>
                        <a:pt x="78" y="190"/>
                      </a:cubicBezTo>
                      <a:cubicBezTo>
                        <a:pt x="78" y="190"/>
                        <a:pt x="78" y="190"/>
                        <a:pt x="78" y="190"/>
                      </a:cubicBezTo>
                      <a:cubicBezTo>
                        <a:pt x="78" y="190"/>
                        <a:pt x="78" y="190"/>
                        <a:pt x="78" y="190"/>
                      </a:cubicBezTo>
                      <a:cubicBezTo>
                        <a:pt x="78" y="190"/>
                        <a:pt x="78" y="190"/>
                        <a:pt x="79" y="190"/>
                      </a:cubicBezTo>
                      <a:cubicBezTo>
                        <a:pt x="79" y="190"/>
                        <a:pt x="79" y="190"/>
                        <a:pt x="79" y="190"/>
                      </a:cubicBezTo>
                      <a:cubicBezTo>
                        <a:pt x="79" y="190"/>
                        <a:pt x="79" y="189"/>
                        <a:pt x="79" y="189"/>
                      </a:cubicBezTo>
                      <a:cubicBezTo>
                        <a:pt x="79" y="189"/>
                        <a:pt x="79" y="189"/>
                        <a:pt x="79" y="189"/>
                      </a:cubicBezTo>
                      <a:cubicBezTo>
                        <a:pt x="79" y="189"/>
                        <a:pt x="79" y="189"/>
                        <a:pt x="79" y="189"/>
                      </a:cubicBezTo>
                      <a:cubicBezTo>
                        <a:pt x="79" y="189"/>
                        <a:pt x="79" y="189"/>
                        <a:pt x="80" y="189"/>
                      </a:cubicBezTo>
                      <a:cubicBezTo>
                        <a:pt x="80" y="189"/>
                        <a:pt x="80" y="189"/>
                        <a:pt x="80" y="189"/>
                      </a:cubicBezTo>
                      <a:cubicBezTo>
                        <a:pt x="80" y="189"/>
                        <a:pt x="80" y="189"/>
                        <a:pt x="80" y="188"/>
                      </a:cubicBezTo>
                      <a:cubicBezTo>
                        <a:pt x="80" y="188"/>
                        <a:pt x="80" y="188"/>
                        <a:pt x="80" y="188"/>
                      </a:cubicBezTo>
                      <a:cubicBezTo>
                        <a:pt x="80" y="188"/>
                        <a:pt x="80" y="188"/>
                        <a:pt x="80" y="188"/>
                      </a:cubicBezTo>
                      <a:cubicBezTo>
                        <a:pt x="81" y="188"/>
                        <a:pt x="81" y="188"/>
                        <a:pt x="81" y="187"/>
                      </a:cubicBezTo>
                      <a:cubicBezTo>
                        <a:pt x="81" y="187"/>
                        <a:pt x="81" y="187"/>
                        <a:pt x="81" y="187"/>
                      </a:cubicBezTo>
                      <a:cubicBezTo>
                        <a:pt x="82" y="187"/>
                        <a:pt x="82" y="187"/>
                        <a:pt x="82" y="187"/>
                      </a:cubicBezTo>
                      <a:cubicBezTo>
                        <a:pt x="82" y="186"/>
                        <a:pt x="82" y="186"/>
                        <a:pt x="82" y="186"/>
                      </a:cubicBezTo>
                      <a:cubicBezTo>
                        <a:pt x="82" y="186"/>
                        <a:pt x="82" y="186"/>
                        <a:pt x="82" y="186"/>
                      </a:cubicBezTo>
                      <a:cubicBezTo>
                        <a:pt x="82" y="186"/>
                        <a:pt x="83" y="185"/>
                        <a:pt x="83" y="185"/>
                      </a:cubicBezTo>
                      <a:cubicBezTo>
                        <a:pt x="84" y="185"/>
                        <a:pt x="84" y="185"/>
                        <a:pt x="84" y="185"/>
                      </a:cubicBezTo>
                      <a:cubicBezTo>
                        <a:pt x="84" y="185"/>
                        <a:pt x="84" y="185"/>
                        <a:pt x="84" y="185"/>
                      </a:cubicBezTo>
                      <a:cubicBezTo>
                        <a:pt x="84" y="185"/>
                        <a:pt x="84" y="185"/>
                        <a:pt x="84" y="185"/>
                      </a:cubicBezTo>
                      <a:cubicBezTo>
                        <a:pt x="84" y="185"/>
                        <a:pt x="84" y="185"/>
                        <a:pt x="84" y="185"/>
                      </a:cubicBezTo>
                      <a:cubicBezTo>
                        <a:pt x="84" y="185"/>
                        <a:pt x="84" y="185"/>
                        <a:pt x="85" y="184"/>
                      </a:cubicBezTo>
                      <a:cubicBezTo>
                        <a:pt x="85" y="184"/>
                        <a:pt x="85" y="184"/>
                        <a:pt x="85" y="184"/>
                      </a:cubicBezTo>
                      <a:cubicBezTo>
                        <a:pt x="85" y="184"/>
                        <a:pt x="85" y="184"/>
                        <a:pt x="85" y="184"/>
                      </a:cubicBezTo>
                      <a:cubicBezTo>
                        <a:pt x="85" y="184"/>
                        <a:pt x="85" y="184"/>
                        <a:pt x="85" y="184"/>
                      </a:cubicBezTo>
                      <a:cubicBezTo>
                        <a:pt x="85" y="184"/>
                        <a:pt x="85" y="184"/>
                        <a:pt x="85" y="184"/>
                      </a:cubicBezTo>
                      <a:cubicBezTo>
                        <a:pt x="85" y="183"/>
                        <a:pt x="85" y="183"/>
                        <a:pt x="86" y="183"/>
                      </a:cubicBezTo>
                      <a:cubicBezTo>
                        <a:pt x="86" y="183"/>
                        <a:pt x="86" y="183"/>
                        <a:pt x="86" y="183"/>
                      </a:cubicBezTo>
                      <a:cubicBezTo>
                        <a:pt x="86" y="183"/>
                        <a:pt x="86" y="183"/>
                        <a:pt x="86" y="182"/>
                      </a:cubicBezTo>
                      <a:cubicBezTo>
                        <a:pt x="86" y="182"/>
                        <a:pt x="86" y="182"/>
                        <a:pt x="86" y="182"/>
                      </a:cubicBezTo>
                      <a:cubicBezTo>
                        <a:pt x="87" y="182"/>
                        <a:pt x="87" y="181"/>
                        <a:pt x="87" y="181"/>
                      </a:cubicBezTo>
                      <a:cubicBezTo>
                        <a:pt x="87" y="181"/>
                        <a:pt x="87" y="181"/>
                        <a:pt x="87" y="181"/>
                      </a:cubicBezTo>
                      <a:cubicBezTo>
                        <a:pt x="87" y="181"/>
                        <a:pt x="87" y="180"/>
                        <a:pt x="87" y="180"/>
                      </a:cubicBezTo>
                      <a:cubicBezTo>
                        <a:pt x="87" y="180"/>
                        <a:pt x="87" y="180"/>
                        <a:pt x="87" y="180"/>
                      </a:cubicBezTo>
                      <a:cubicBezTo>
                        <a:pt x="87" y="180"/>
                        <a:pt x="87" y="180"/>
                        <a:pt x="87" y="180"/>
                      </a:cubicBezTo>
                      <a:cubicBezTo>
                        <a:pt x="87" y="180"/>
                        <a:pt x="87" y="180"/>
                        <a:pt x="87" y="180"/>
                      </a:cubicBezTo>
                      <a:cubicBezTo>
                        <a:pt x="87" y="180"/>
                        <a:pt x="87" y="180"/>
                        <a:pt x="87" y="179"/>
                      </a:cubicBezTo>
                      <a:cubicBezTo>
                        <a:pt x="87" y="179"/>
                        <a:pt x="87" y="179"/>
                        <a:pt x="87" y="179"/>
                      </a:cubicBezTo>
                      <a:cubicBezTo>
                        <a:pt x="87" y="179"/>
                        <a:pt x="87" y="178"/>
                        <a:pt x="87" y="178"/>
                      </a:cubicBezTo>
                      <a:cubicBezTo>
                        <a:pt x="87" y="178"/>
                        <a:pt x="87" y="178"/>
                        <a:pt x="87" y="177"/>
                      </a:cubicBezTo>
                      <a:cubicBezTo>
                        <a:pt x="87" y="177"/>
                        <a:pt x="87" y="177"/>
                        <a:pt x="87" y="177"/>
                      </a:cubicBezTo>
                      <a:cubicBezTo>
                        <a:pt x="87" y="177"/>
                        <a:pt x="87" y="177"/>
                        <a:pt x="87" y="177"/>
                      </a:cubicBezTo>
                      <a:cubicBezTo>
                        <a:pt x="87" y="177"/>
                        <a:pt x="87" y="177"/>
                        <a:pt x="87" y="177"/>
                      </a:cubicBezTo>
                      <a:cubicBezTo>
                        <a:pt x="87" y="177"/>
                        <a:pt x="87" y="177"/>
                        <a:pt x="87" y="176"/>
                      </a:cubicBezTo>
                      <a:cubicBezTo>
                        <a:pt x="87" y="176"/>
                        <a:pt x="87" y="176"/>
                        <a:pt x="87" y="176"/>
                      </a:cubicBezTo>
                      <a:cubicBezTo>
                        <a:pt x="87" y="176"/>
                        <a:pt x="87" y="176"/>
                        <a:pt x="87" y="176"/>
                      </a:cubicBezTo>
                      <a:cubicBezTo>
                        <a:pt x="87" y="176"/>
                        <a:pt x="87" y="176"/>
                        <a:pt x="87" y="176"/>
                      </a:cubicBezTo>
                      <a:cubicBezTo>
                        <a:pt x="87" y="175"/>
                        <a:pt x="87" y="175"/>
                        <a:pt x="87" y="175"/>
                      </a:cubicBezTo>
                      <a:cubicBezTo>
                        <a:pt x="87" y="175"/>
                        <a:pt x="87" y="175"/>
                        <a:pt x="87" y="175"/>
                      </a:cubicBezTo>
                      <a:cubicBezTo>
                        <a:pt x="87" y="175"/>
                        <a:pt x="87" y="175"/>
                        <a:pt x="87" y="175"/>
                      </a:cubicBezTo>
                      <a:cubicBezTo>
                        <a:pt x="87" y="175"/>
                        <a:pt x="87" y="175"/>
                        <a:pt x="87" y="175"/>
                      </a:cubicBezTo>
                      <a:cubicBezTo>
                        <a:pt x="87" y="174"/>
                        <a:pt x="87" y="174"/>
                        <a:pt x="87" y="174"/>
                      </a:cubicBezTo>
                      <a:cubicBezTo>
                        <a:pt x="86" y="174"/>
                        <a:pt x="86" y="174"/>
                        <a:pt x="86" y="174"/>
                      </a:cubicBezTo>
                      <a:cubicBezTo>
                        <a:pt x="87" y="174"/>
                        <a:pt x="87" y="174"/>
                        <a:pt x="87" y="174"/>
                      </a:cubicBezTo>
                      <a:cubicBezTo>
                        <a:pt x="87" y="174"/>
                        <a:pt x="87" y="174"/>
                        <a:pt x="87" y="174"/>
                      </a:cubicBezTo>
                      <a:cubicBezTo>
                        <a:pt x="87" y="174"/>
                        <a:pt x="87" y="174"/>
                        <a:pt x="87" y="174"/>
                      </a:cubicBezTo>
                      <a:cubicBezTo>
                        <a:pt x="87" y="173"/>
                        <a:pt x="87" y="173"/>
                        <a:pt x="87" y="173"/>
                      </a:cubicBezTo>
                      <a:cubicBezTo>
                        <a:pt x="87" y="173"/>
                        <a:pt x="87" y="173"/>
                        <a:pt x="87" y="173"/>
                      </a:cubicBezTo>
                      <a:cubicBezTo>
                        <a:pt x="87" y="173"/>
                        <a:pt x="87" y="173"/>
                        <a:pt x="87" y="173"/>
                      </a:cubicBezTo>
                      <a:cubicBezTo>
                        <a:pt x="87" y="173"/>
                        <a:pt x="87" y="173"/>
                        <a:pt x="87" y="173"/>
                      </a:cubicBezTo>
                      <a:cubicBezTo>
                        <a:pt x="86" y="173"/>
                        <a:pt x="86" y="173"/>
                        <a:pt x="86" y="173"/>
                      </a:cubicBezTo>
                      <a:cubicBezTo>
                        <a:pt x="86" y="172"/>
                        <a:pt x="86" y="172"/>
                        <a:pt x="86" y="172"/>
                      </a:cubicBezTo>
                      <a:cubicBezTo>
                        <a:pt x="86" y="172"/>
                        <a:pt x="86" y="172"/>
                        <a:pt x="86" y="172"/>
                      </a:cubicBezTo>
                      <a:cubicBezTo>
                        <a:pt x="86" y="172"/>
                        <a:pt x="86" y="172"/>
                        <a:pt x="86" y="172"/>
                      </a:cubicBezTo>
                      <a:cubicBezTo>
                        <a:pt x="86" y="172"/>
                        <a:pt x="86" y="172"/>
                        <a:pt x="86" y="172"/>
                      </a:cubicBezTo>
                      <a:cubicBezTo>
                        <a:pt x="86" y="172"/>
                        <a:pt x="86" y="171"/>
                        <a:pt x="86" y="171"/>
                      </a:cubicBezTo>
                      <a:cubicBezTo>
                        <a:pt x="86" y="171"/>
                        <a:pt x="86" y="171"/>
                        <a:pt x="86" y="171"/>
                      </a:cubicBezTo>
                      <a:cubicBezTo>
                        <a:pt x="86" y="171"/>
                        <a:pt x="86" y="171"/>
                        <a:pt x="85" y="171"/>
                      </a:cubicBezTo>
                      <a:cubicBezTo>
                        <a:pt x="85" y="171"/>
                        <a:pt x="85" y="171"/>
                        <a:pt x="85" y="171"/>
                      </a:cubicBezTo>
                      <a:cubicBezTo>
                        <a:pt x="85" y="171"/>
                        <a:pt x="85" y="171"/>
                        <a:pt x="85" y="170"/>
                      </a:cubicBezTo>
                      <a:cubicBezTo>
                        <a:pt x="85" y="170"/>
                        <a:pt x="85" y="170"/>
                        <a:pt x="85" y="170"/>
                      </a:cubicBezTo>
                      <a:cubicBezTo>
                        <a:pt x="85" y="170"/>
                        <a:pt x="85" y="170"/>
                        <a:pt x="85" y="170"/>
                      </a:cubicBezTo>
                      <a:cubicBezTo>
                        <a:pt x="85" y="170"/>
                        <a:pt x="85" y="170"/>
                        <a:pt x="85" y="170"/>
                      </a:cubicBezTo>
                      <a:cubicBezTo>
                        <a:pt x="85" y="170"/>
                        <a:pt x="85" y="170"/>
                        <a:pt x="85" y="170"/>
                      </a:cubicBezTo>
                      <a:cubicBezTo>
                        <a:pt x="85" y="170"/>
                        <a:pt x="85" y="170"/>
                        <a:pt x="85" y="170"/>
                      </a:cubicBezTo>
                      <a:cubicBezTo>
                        <a:pt x="85" y="170"/>
                        <a:pt x="85" y="170"/>
                        <a:pt x="85" y="170"/>
                      </a:cubicBezTo>
                      <a:cubicBezTo>
                        <a:pt x="85" y="169"/>
                        <a:pt x="85" y="169"/>
                        <a:pt x="85" y="169"/>
                      </a:cubicBezTo>
                      <a:cubicBezTo>
                        <a:pt x="85" y="169"/>
                        <a:pt x="85" y="169"/>
                        <a:pt x="85" y="169"/>
                      </a:cubicBezTo>
                      <a:cubicBezTo>
                        <a:pt x="85" y="169"/>
                        <a:pt x="85" y="169"/>
                        <a:pt x="85" y="168"/>
                      </a:cubicBezTo>
                      <a:cubicBezTo>
                        <a:pt x="85" y="168"/>
                        <a:pt x="85" y="168"/>
                        <a:pt x="85" y="168"/>
                      </a:cubicBezTo>
                      <a:cubicBezTo>
                        <a:pt x="85" y="168"/>
                        <a:pt x="85" y="168"/>
                        <a:pt x="85" y="168"/>
                      </a:cubicBezTo>
                      <a:cubicBezTo>
                        <a:pt x="85" y="168"/>
                        <a:pt x="85" y="168"/>
                        <a:pt x="85" y="168"/>
                      </a:cubicBezTo>
                      <a:cubicBezTo>
                        <a:pt x="85" y="168"/>
                        <a:pt x="85" y="168"/>
                        <a:pt x="85" y="167"/>
                      </a:cubicBezTo>
                      <a:cubicBezTo>
                        <a:pt x="85" y="167"/>
                        <a:pt x="85" y="167"/>
                        <a:pt x="85" y="167"/>
                      </a:cubicBezTo>
                      <a:cubicBezTo>
                        <a:pt x="85" y="167"/>
                        <a:pt x="85" y="167"/>
                        <a:pt x="85" y="167"/>
                      </a:cubicBezTo>
                      <a:cubicBezTo>
                        <a:pt x="85" y="167"/>
                        <a:pt x="85" y="167"/>
                        <a:pt x="85" y="167"/>
                      </a:cubicBezTo>
                      <a:cubicBezTo>
                        <a:pt x="85" y="167"/>
                        <a:pt x="85" y="167"/>
                        <a:pt x="85" y="167"/>
                      </a:cubicBezTo>
                      <a:cubicBezTo>
                        <a:pt x="85" y="166"/>
                        <a:pt x="85" y="166"/>
                        <a:pt x="85" y="166"/>
                      </a:cubicBezTo>
                      <a:cubicBezTo>
                        <a:pt x="85" y="166"/>
                        <a:pt x="85" y="166"/>
                        <a:pt x="85" y="166"/>
                      </a:cubicBezTo>
                      <a:cubicBezTo>
                        <a:pt x="85" y="165"/>
                        <a:pt x="85" y="165"/>
                        <a:pt x="84" y="165"/>
                      </a:cubicBezTo>
                      <a:cubicBezTo>
                        <a:pt x="84" y="165"/>
                        <a:pt x="84" y="164"/>
                        <a:pt x="84" y="164"/>
                      </a:cubicBezTo>
                      <a:cubicBezTo>
                        <a:pt x="84" y="164"/>
                        <a:pt x="84" y="164"/>
                        <a:pt x="85" y="164"/>
                      </a:cubicBezTo>
                      <a:cubicBezTo>
                        <a:pt x="85" y="164"/>
                        <a:pt x="85" y="164"/>
                        <a:pt x="85" y="163"/>
                      </a:cubicBezTo>
                      <a:cubicBezTo>
                        <a:pt x="85" y="163"/>
                        <a:pt x="85" y="163"/>
                        <a:pt x="85" y="163"/>
                      </a:cubicBezTo>
                      <a:cubicBezTo>
                        <a:pt x="85" y="163"/>
                        <a:pt x="85" y="163"/>
                        <a:pt x="85" y="163"/>
                      </a:cubicBezTo>
                      <a:cubicBezTo>
                        <a:pt x="85" y="163"/>
                        <a:pt x="85" y="163"/>
                        <a:pt x="85" y="163"/>
                      </a:cubicBezTo>
                      <a:cubicBezTo>
                        <a:pt x="85" y="163"/>
                        <a:pt x="85" y="163"/>
                        <a:pt x="85" y="163"/>
                      </a:cubicBezTo>
                      <a:cubicBezTo>
                        <a:pt x="85" y="163"/>
                        <a:pt x="85" y="163"/>
                        <a:pt x="85" y="163"/>
                      </a:cubicBezTo>
                      <a:cubicBezTo>
                        <a:pt x="85" y="163"/>
                        <a:pt x="85" y="163"/>
                        <a:pt x="85" y="163"/>
                      </a:cubicBezTo>
                      <a:cubicBezTo>
                        <a:pt x="85" y="163"/>
                        <a:pt x="85" y="163"/>
                        <a:pt x="85" y="163"/>
                      </a:cubicBezTo>
                      <a:cubicBezTo>
                        <a:pt x="85" y="163"/>
                        <a:pt x="85" y="163"/>
                        <a:pt x="85" y="162"/>
                      </a:cubicBezTo>
                      <a:cubicBezTo>
                        <a:pt x="85" y="162"/>
                        <a:pt x="85" y="162"/>
                        <a:pt x="85" y="162"/>
                      </a:cubicBezTo>
                      <a:cubicBezTo>
                        <a:pt x="85" y="162"/>
                        <a:pt x="85" y="162"/>
                        <a:pt x="85" y="162"/>
                      </a:cubicBezTo>
                      <a:cubicBezTo>
                        <a:pt x="85" y="162"/>
                        <a:pt x="85" y="162"/>
                        <a:pt x="85" y="162"/>
                      </a:cubicBezTo>
                      <a:cubicBezTo>
                        <a:pt x="85" y="162"/>
                        <a:pt x="85" y="162"/>
                        <a:pt x="85" y="162"/>
                      </a:cubicBezTo>
                      <a:cubicBezTo>
                        <a:pt x="85" y="162"/>
                        <a:pt x="85" y="162"/>
                        <a:pt x="86" y="161"/>
                      </a:cubicBezTo>
                      <a:cubicBezTo>
                        <a:pt x="86" y="161"/>
                        <a:pt x="86" y="161"/>
                        <a:pt x="86" y="161"/>
                      </a:cubicBezTo>
                      <a:cubicBezTo>
                        <a:pt x="86" y="161"/>
                        <a:pt x="86" y="161"/>
                        <a:pt x="86" y="161"/>
                      </a:cubicBezTo>
                      <a:cubicBezTo>
                        <a:pt x="86" y="160"/>
                        <a:pt x="86" y="160"/>
                        <a:pt x="86" y="160"/>
                      </a:cubicBezTo>
                      <a:cubicBezTo>
                        <a:pt x="86" y="160"/>
                        <a:pt x="86" y="160"/>
                        <a:pt x="86" y="160"/>
                      </a:cubicBezTo>
                      <a:cubicBezTo>
                        <a:pt x="86" y="160"/>
                        <a:pt x="86" y="160"/>
                        <a:pt x="86" y="160"/>
                      </a:cubicBezTo>
                      <a:cubicBezTo>
                        <a:pt x="86" y="160"/>
                        <a:pt x="86" y="160"/>
                        <a:pt x="86" y="159"/>
                      </a:cubicBezTo>
                      <a:cubicBezTo>
                        <a:pt x="86" y="159"/>
                        <a:pt x="86" y="159"/>
                        <a:pt x="86" y="159"/>
                      </a:cubicBezTo>
                      <a:cubicBezTo>
                        <a:pt x="86" y="159"/>
                        <a:pt x="86" y="159"/>
                        <a:pt x="86" y="159"/>
                      </a:cubicBezTo>
                      <a:cubicBezTo>
                        <a:pt x="86" y="159"/>
                        <a:pt x="86" y="159"/>
                        <a:pt x="86" y="159"/>
                      </a:cubicBezTo>
                      <a:cubicBezTo>
                        <a:pt x="87" y="159"/>
                        <a:pt x="87" y="159"/>
                        <a:pt x="87" y="159"/>
                      </a:cubicBezTo>
                      <a:cubicBezTo>
                        <a:pt x="87" y="159"/>
                        <a:pt x="87" y="159"/>
                        <a:pt x="87" y="159"/>
                      </a:cubicBezTo>
                      <a:cubicBezTo>
                        <a:pt x="87" y="158"/>
                        <a:pt x="87" y="158"/>
                        <a:pt x="87" y="158"/>
                      </a:cubicBezTo>
                      <a:cubicBezTo>
                        <a:pt x="87" y="158"/>
                        <a:pt x="87" y="158"/>
                        <a:pt x="87" y="158"/>
                      </a:cubicBezTo>
                      <a:cubicBezTo>
                        <a:pt x="87" y="158"/>
                        <a:pt x="87" y="157"/>
                        <a:pt x="87" y="157"/>
                      </a:cubicBezTo>
                      <a:cubicBezTo>
                        <a:pt x="87" y="157"/>
                        <a:pt x="88" y="157"/>
                        <a:pt x="88" y="157"/>
                      </a:cubicBezTo>
                      <a:cubicBezTo>
                        <a:pt x="88" y="157"/>
                        <a:pt x="88" y="158"/>
                        <a:pt x="88" y="158"/>
                      </a:cubicBezTo>
                      <a:cubicBezTo>
                        <a:pt x="88" y="158"/>
                        <a:pt x="88" y="157"/>
                        <a:pt x="88" y="157"/>
                      </a:cubicBezTo>
                      <a:cubicBezTo>
                        <a:pt x="88" y="157"/>
                        <a:pt x="88" y="157"/>
                        <a:pt x="88" y="157"/>
                      </a:cubicBezTo>
                      <a:cubicBezTo>
                        <a:pt x="88" y="157"/>
                        <a:pt x="88" y="157"/>
                        <a:pt x="88" y="157"/>
                      </a:cubicBezTo>
                      <a:cubicBezTo>
                        <a:pt x="88" y="157"/>
                        <a:pt x="88" y="157"/>
                        <a:pt x="88" y="157"/>
                      </a:cubicBezTo>
                      <a:cubicBezTo>
                        <a:pt x="88" y="157"/>
                        <a:pt x="88" y="157"/>
                        <a:pt x="88" y="157"/>
                      </a:cubicBezTo>
                      <a:cubicBezTo>
                        <a:pt x="88" y="157"/>
                        <a:pt x="88" y="157"/>
                        <a:pt x="88" y="157"/>
                      </a:cubicBezTo>
                      <a:cubicBezTo>
                        <a:pt x="88" y="157"/>
                        <a:pt x="88" y="157"/>
                        <a:pt x="88" y="157"/>
                      </a:cubicBezTo>
                      <a:cubicBezTo>
                        <a:pt x="88" y="157"/>
                        <a:pt x="88" y="157"/>
                        <a:pt x="88" y="157"/>
                      </a:cubicBezTo>
                      <a:cubicBezTo>
                        <a:pt x="88" y="157"/>
                        <a:pt x="89" y="157"/>
                        <a:pt x="89" y="156"/>
                      </a:cubicBezTo>
                      <a:cubicBezTo>
                        <a:pt x="89" y="156"/>
                        <a:pt x="89" y="156"/>
                        <a:pt x="89" y="156"/>
                      </a:cubicBezTo>
                      <a:cubicBezTo>
                        <a:pt x="89" y="156"/>
                        <a:pt x="89" y="155"/>
                        <a:pt x="89" y="155"/>
                      </a:cubicBezTo>
                      <a:cubicBezTo>
                        <a:pt x="89" y="155"/>
                        <a:pt x="89" y="155"/>
                        <a:pt x="89" y="155"/>
                      </a:cubicBezTo>
                      <a:cubicBezTo>
                        <a:pt x="90" y="155"/>
                        <a:pt x="90" y="155"/>
                        <a:pt x="90" y="155"/>
                      </a:cubicBezTo>
                      <a:cubicBezTo>
                        <a:pt x="90" y="154"/>
                        <a:pt x="90" y="154"/>
                        <a:pt x="90" y="154"/>
                      </a:cubicBezTo>
                      <a:cubicBezTo>
                        <a:pt x="90" y="154"/>
                        <a:pt x="90" y="154"/>
                        <a:pt x="90" y="154"/>
                      </a:cubicBezTo>
                      <a:cubicBezTo>
                        <a:pt x="90" y="154"/>
                        <a:pt x="90" y="154"/>
                        <a:pt x="91" y="154"/>
                      </a:cubicBezTo>
                      <a:cubicBezTo>
                        <a:pt x="91" y="154"/>
                        <a:pt x="91" y="154"/>
                        <a:pt x="91" y="153"/>
                      </a:cubicBezTo>
                      <a:cubicBezTo>
                        <a:pt x="91" y="153"/>
                        <a:pt x="91" y="153"/>
                        <a:pt x="91" y="153"/>
                      </a:cubicBezTo>
                      <a:cubicBezTo>
                        <a:pt x="91" y="153"/>
                        <a:pt x="91" y="153"/>
                        <a:pt x="91" y="153"/>
                      </a:cubicBezTo>
                      <a:cubicBezTo>
                        <a:pt x="91" y="153"/>
                        <a:pt x="91" y="153"/>
                        <a:pt x="91" y="153"/>
                      </a:cubicBezTo>
                      <a:cubicBezTo>
                        <a:pt x="92" y="152"/>
                        <a:pt x="92" y="152"/>
                        <a:pt x="92" y="152"/>
                      </a:cubicBezTo>
                      <a:cubicBezTo>
                        <a:pt x="92" y="152"/>
                        <a:pt x="92" y="152"/>
                        <a:pt x="92" y="152"/>
                      </a:cubicBezTo>
                      <a:cubicBezTo>
                        <a:pt x="93" y="151"/>
                        <a:pt x="93" y="151"/>
                        <a:pt x="93" y="151"/>
                      </a:cubicBezTo>
                      <a:cubicBezTo>
                        <a:pt x="93" y="151"/>
                        <a:pt x="93" y="151"/>
                        <a:pt x="93" y="151"/>
                      </a:cubicBezTo>
                      <a:cubicBezTo>
                        <a:pt x="93" y="151"/>
                        <a:pt x="93" y="151"/>
                        <a:pt x="93" y="151"/>
                      </a:cubicBezTo>
                      <a:cubicBezTo>
                        <a:pt x="94" y="150"/>
                        <a:pt x="94" y="150"/>
                        <a:pt x="94" y="150"/>
                      </a:cubicBezTo>
                      <a:cubicBezTo>
                        <a:pt x="95" y="150"/>
                        <a:pt x="95" y="150"/>
                        <a:pt x="95" y="150"/>
                      </a:cubicBezTo>
                      <a:cubicBezTo>
                        <a:pt x="95" y="150"/>
                        <a:pt x="95" y="150"/>
                        <a:pt x="95" y="150"/>
                      </a:cubicBezTo>
                      <a:cubicBezTo>
                        <a:pt x="95" y="149"/>
                        <a:pt x="95" y="149"/>
                        <a:pt x="95" y="149"/>
                      </a:cubicBezTo>
                      <a:cubicBezTo>
                        <a:pt x="95" y="149"/>
                        <a:pt x="95" y="149"/>
                        <a:pt x="96" y="149"/>
                      </a:cubicBezTo>
                      <a:cubicBezTo>
                        <a:pt x="96" y="149"/>
                        <a:pt x="96" y="149"/>
                        <a:pt x="96" y="149"/>
                      </a:cubicBezTo>
                      <a:cubicBezTo>
                        <a:pt x="96" y="149"/>
                        <a:pt x="96" y="149"/>
                        <a:pt x="96" y="149"/>
                      </a:cubicBezTo>
                      <a:cubicBezTo>
                        <a:pt x="96" y="148"/>
                        <a:pt x="96" y="148"/>
                        <a:pt x="96" y="148"/>
                      </a:cubicBezTo>
                      <a:cubicBezTo>
                        <a:pt x="97" y="147"/>
                        <a:pt x="97" y="147"/>
                        <a:pt x="97" y="147"/>
                      </a:cubicBezTo>
                      <a:cubicBezTo>
                        <a:pt x="97" y="147"/>
                        <a:pt x="97" y="147"/>
                        <a:pt x="97" y="147"/>
                      </a:cubicBezTo>
                      <a:cubicBezTo>
                        <a:pt x="97" y="147"/>
                        <a:pt x="97" y="147"/>
                        <a:pt x="97" y="146"/>
                      </a:cubicBezTo>
                      <a:cubicBezTo>
                        <a:pt x="98" y="146"/>
                        <a:pt x="98" y="146"/>
                        <a:pt x="98" y="145"/>
                      </a:cubicBezTo>
                      <a:cubicBezTo>
                        <a:pt x="98" y="145"/>
                        <a:pt x="98" y="145"/>
                        <a:pt x="98" y="145"/>
                      </a:cubicBezTo>
                      <a:cubicBezTo>
                        <a:pt x="98" y="145"/>
                        <a:pt x="98" y="145"/>
                        <a:pt x="98" y="145"/>
                      </a:cubicBezTo>
                      <a:cubicBezTo>
                        <a:pt x="98" y="145"/>
                        <a:pt x="98" y="145"/>
                        <a:pt x="98" y="145"/>
                      </a:cubicBezTo>
                      <a:cubicBezTo>
                        <a:pt x="98" y="144"/>
                        <a:pt x="99" y="144"/>
                        <a:pt x="99" y="144"/>
                      </a:cubicBezTo>
                      <a:cubicBezTo>
                        <a:pt x="99" y="143"/>
                        <a:pt x="99" y="143"/>
                        <a:pt x="99" y="143"/>
                      </a:cubicBezTo>
                      <a:cubicBezTo>
                        <a:pt x="99" y="143"/>
                        <a:pt x="99" y="143"/>
                        <a:pt x="99" y="143"/>
                      </a:cubicBezTo>
                      <a:cubicBezTo>
                        <a:pt x="99" y="143"/>
                        <a:pt x="99" y="142"/>
                        <a:pt x="99" y="142"/>
                      </a:cubicBezTo>
                      <a:cubicBezTo>
                        <a:pt x="99" y="142"/>
                        <a:pt x="100" y="141"/>
                        <a:pt x="100" y="141"/>
                      </a:cubicBezTo>
                      <a:cubicBezTo>
                        <a:pt x="100" y="141"/>
                        <a:pt x="100" y="141"/>
                        <a:pt x="100" y="141"/>
                      </a:cubicBezTo>
                      <a:cubicBezTo>
                        <a:pt x="100" y="141"/>
                        <a:pt x="100" y="141"/>
                        <a:pt x="100" y="141"/>
                      </a:cubicBezTo>
                      <a:cubicBezTo>
                        <a:pt x="100" y="141"/>
                        <a:pt x="100" y="141"/>
                        <a:pt x="100" y="141"/>
                      </a:cubicBezTo>
                      <a:cubicBezTo>
                        <a:pt x="100" y="141"/>
                        <a:pt x="100" y="141"/>
                        <a:pt x="100" y="141"/>
                      </a:cubicBezTo>
                      <a:cubicBezTo>
                        <a:pt x="100" y="140"/>
                        <a:pt x="100" y="140"/>
                        <a:pt x="100" y="140"/>
                      </a:cubicBezTo>
                      <a:cubicBezTo>
                        <a:pt x="100" y="140"/>
                        <a:pt x="100" y="140"/>
                        <a:pt x="100" y="140"/>
                      </a:cubicBezTo>
                      <a:cubicBezTo>
                        <a:pt x="100" y="140"/>
                        <a:pt x="100" y="140"/>
                        <a:pt x="100" y="139"/>
                      </a:cubicBezTo>
                      <a:cubicBezTo>
                        <a:pt x="100" y="139"/>
                        <a:pt x="101" y="139"/>
                        <a:pt x="101" y="139"/>
                      </a:cubicBezTo>
                      <a:cubicBezTo>
                        <a:pt x="101" y="139"/>
                        <a:pt x="101" y="139"/>
                        <a:pt x="101" y="139"/>
                      </a:cubicBezTo>
                      <a:cubicBezTo>
                        <a:pt x="101" y="139"/>
                        <a:pt x="101" y="139"/>
                        <a:pt x="101" y="139"/>
                      </a:cubicBezTo>
                      <a:cubicBezTo>
                        <a:pt x="101" y="139"/>
                        <a:pt x="101" y="139"/>
                        <a:pt x="101" y="138"/>
                      </a:cubicBezTo>
                      <a:cubicBezTo>
                        <a:pt x="101" y="138"/>
                        <a:pt x="101" y="138"/>
                        <a:pt x="101" y="138"/>
                      </a:cubicBezTo>
                      <a:cubicBezTo>
                        <a:pt x="102" y="138"/>
                        <a:pt x="102" y="137"/>
                        <a:pt x="102" y="137"/>
                      </a:cubicBezTo>
                      <a:cubicBezTo>
                        <a:pt x="102" y="137"/>
                        <a:pt x="102" y="137"/>
                        <a:pt x="102" y="136"/>
                      </a:cubicBezTo>
                      <a:cubicBezTo>
                        <a:pt x="102" y="136"/>
                        <a:pt x="102" y="136"/>
                        <a:pt x="102" y="136"/>
                      </a:cubicBezTo>
                      <a:cubicBezTo>
                        <a:pt x="102" y="136"/>
                        <a:pt x="102" y="136"/>
                        <a:pt x="102" y="136"/>
                      </a:cubicBezTo>
                      <a:cubicBezTo>
                        <a:pt x="102" y="136"/>
                        <a:pt x="103" y="135"/>
                        <a:pt x="102" y="135"/>
                      </a:cubicBezTo>
                      <a:cubicBezTo>
                        <a:pt x="102" y="135"/>
                        <a:pt x="102" y="135"/>
                        <a:pt x="102" y="135"/>
                      </a:cubicBezTo>
                      <a:cubicBezTo>
                        <a:pt x="102" y="135"/>
                        <a:pt x="102" y="135"/>
                        <a:pt x="102" y="135"/>
                      </a:cubicBezTo>
                      <a:cubicBezTo>
                        <a:pt x="102" y="135"/>
                        <a:pt x="102" y="135"/>
                        <a:pt x="102" y="135"/>
                      </a:cubicBezTo>
                      <a:cubicBezTo>
                        <a:pt x="102" y="135"/>
                        <a:pt x="102" y="135"/>
                        <a:pt x="102" y="135"/>
                      </a:cubicBezTo>
                      <a:cubicBezTo>
                        <a:pt x="102" y="135"/>
                        <a:pt x="102" y="135"/>
                        <a:pt x="102" y="135"/>
                      </a:cubicBezTo>
                      <a:cubicBezTo>
                        <a:pt x="102" y="135"/>
                        <a:pt x="102" y="135"/>
                        <a:pt x="102" y="135"/>
                      </a:cubicBezTo>
                      <a:cubicBezTo>
                        <a:pt x="102" y="135"/>
                        <a:pt x="102" y="135"/>
                        <a:pt x="102" y="135"/>
                      </a:cubicBezTo>
                      <a:cubicBezTo>
                        <a:pt x="102" y="134"/>
                        <a:pt x="102" y="134"/>
                        <a:pt x="102" y="134"/>
                      </a:cubicBezTo>
                      <a:cubicBezTo>
                        <a:pt x="102" y="134"/>
                        <a:pt x="102" y="134"/>
                        <a:pt x="102" y="134"/>
                      </a:cubicBezTo>
                      <a:cubicBezTo>
                        <a:pt x="102" y="134"/>
                        <a:pt x="102" y="134"/>
                        <a:pt x="102" y="134"/>
                      </a:cubicBezTo>
                      <a:cubicBezTo>
                        <a:pt x="102" y="133"/>
                        <a:pt x="102" y="133"/>
                        <a:pt x="102" y="133"/>
                      </a:cubicBezTo>
                      <a:cubicBezTo>
                        <a:pt x="102" y="133"/>
                        <a:pt x="102" y="133"/>
                        <a:pt x="102" y="133"/>
                      </a:cubicBezTo>
                      <a:cubicBezTo>
                        <a:pt x="102" y="133"/>
                        <a:pt x="102" y="133"/>
                        <a:pt x="102" y="133"/>
                      </a:cubicBezTo>
                      <a:cubicBezTo>
                        <a:pt x="102" y="133"/>
                        <a:pt x="102" y="133"/>
                        <a:pt x="102" y="133"/>
                      </a:cubicBezTo>
                      <a:cubicBezTo>
                        <a:pt x="102" y="133"/>
                        <a:pt x="102" y="132"/>
                        <a:pt x="102" y="132"/>
                      </a:cubicBezTo>
                      <a:cubicBezTo>
                        <a:pt x="102" y="132"/>
                        <a:pt x="102" y="132"/>
                        <a:pt x="101" y="132"/>
                      </a:cubicBezTo>
                      <a:cubicBezTo>
                        <a:pt x="101" y="132"/>
                        <a:pt x="101" y="133"/>
                        <a:pt x="101" y="133"/>
                      </a:cubicBezTo>
                      <a:cubicBezTo>
                        <a:pt x="101" y="133"/>
                        <a:pt x="101" y="133"/>
                        <a:pt x="101" y="133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9" y="133"/>
                        <a:pt x="99" y="133"/>
                        <a:pt x="99" y="133"/>
                      </a:cubicBezTo>
                      <a:cubicBezTo>
                        <a:pt x="99" y="133"/>
                        <a:pt x="99" y="134"/>
                        <a:pt x="99" y="134"/>
                      </a:cubicBezTo>
                      <a:cubicBezTo>
                        <a:pt x="99" y="134"/>
                        <a:pt x="99" y="134"/>
                        <a:pt x="99" y="134"/>
                      </a:cubicBezTo>
                      <a:cubicBezTo>
                        <a:pt x="99" y="134"/>
                        <a:pt x="98" y="134"/>
                        <a:pt x="98" y="134"/>
                      </a:cubicBezTo>
                      <a:cubicBezTo>
                        <a:pt x="98" y="134"/>
                        <a:pt x="98" y="133"/>
                        <a:pt x="98" y="133"/>
                      </a:cubicBezTo>
                      <a:cubicBezTo>
                        <a:pt x="98" y="133"/>
                        <a:pt x="98" y="133"/>
                        <a:pt x="98" y="133"/>
                      </a:cubicBezTo>
                      <a:cubicBezTo>
                        <a:pt x="98" y="133"/>
                        <a:pt x="98" y="134"/>
                        <a:pt x="98" y="134"/>
                      </a:cubicBezTo>
                      <a:cubicBezTo>
                        <a:pt x="98" y="134"/>
                        <a:pt x="98" y="134"/>
                        <a:pt x="98" y="134"/>
                      </a:cubicBezTo>
                      <a:cubicBezTo>
                        <a:pt x="98" y="134"/>
                        <a:pt x="98" y="134"/>
                        <a:pt x="98" y="134"/>
                      </a:cubicBezTo>
                      <a:cubicBezTo>
                        <a:pt x="98" y="134"/>
                        <a:pt x="97" y="134"/>
                        <a:pt x="97" y="134"/>
                      </a:cubicBezTo>
                      <a:cubicBezTo>
                        <a:pt x="97" y="134"/>
                        <a:pt x="97" y="134"/>
                        <a:pt x="97" y="134"/>
                      </a:cubicBezTo>
                      <a:cubicBezTo>
                        <a:pt x="97" y="134"/>
                        <a:pt x="97" y="134"/>
                        <a:pt x="97" y="134"/>
                      </a:cubicBezTo>
                      <a:cubicBezTo>
                        <a:pt x="97" y="134"/>
                        <a:pt x="97" y="134"/>
                        <a:pt x="97" y="134"/>
                      </a:cubicBezTo>
                      <a:cubicBezTo>
                        <a:pt x="97" y="134"/>
                        <a:pt x="97" y="134"/>
                        <a:pt x="97" y="134"/>
                      </a:cubicBezTo>
                      <a:cubicBezTo>
                        <a:pt x="97" y="134"/>
                        <a:pt x="97" y="134"/>
                        <a:pt x="97" y="134"/>
                      </a:cubicBezTo>
                      <a:cubicBezTo>
                        <a:pt x="97" y="134"/>
                        <a:pt x="97" y="134"/>
                        <a:pt x="97" y="134"/>
                      </a:cubicBezTo>
                      <a:cubicBezTo>
                        <a:pt x="96" y="134"/>
                        <a:pt x="96" y="134"/>
                        <a:pt x="96" y="134"/>
                      </a:cubicBezTo>
                      <a:cubicBezTo>
                        <a:pt x="96" y="134"/>
                        <a:pt x="96" y="134"/>
                        <a:pt x="96" y="134"/>
                      </a:cubicBezTo>
                      <a:cubicBezTo>
                        <a:pt x="96" y="134"/>
                        <a:pt x="96" y="134"/>
                        <a:pt x="96" y="134"/>
                      </a:cubicBezTo>
                      <a:cubicBezTo>
                        <a:pt x="96" y="134"/>
                        <a:pt x="96" y="134"/>
                        <a:pt x="96" y="134"/>
                      </a:cubicBezTo>
                      <a:cubicBezTo>
                        <a:pt x="96" y="134"/>
                        <a:pt x="96" y="134"/>
                        <a:pt x="96" y="134"/>
                      </a:cubicBezTo>
                      <a:cubicBezTo>
                        <a:pt x="96" y="134"/>
                        <a:pt x="96" y="134"/>
                        <a:pt x="96" y="134"/>
                      </a:cubicBezTo>
                      <a:cubicBezTo>
                        <a:pt x="96" y="134"/>
                        <a:pt x="96" y="134"/>
                        <a:pt x="96" y="134"/>
                      </a:cubicBezTo>
                      <a:cubicBezTo>
                        <a:pt x="95" y="134"/>
                        <a:pt x="95" y="134"/>
                        <a:pt x="95" y="134"/>
                      </a:cubicBezTo>
                      <a:cubicBezTo>
                        <a:pt x="95" y="134"/>
                        <a:pt x="95" y="134"/>
                        <a:pt x="95" y="134"/>
                      </a:cubicBezTo>
                      <a:cubicBezTo>
                        <a:pt x="95" y="134"/>
                        <a:pt x="95" y="134"/>
                        <a:pt x="95" y="134"/>
                      </a:cubicBezTo>
                      <a:cubicBezTo>
                        <a:pt x="95" y="134"/>
                        <a:pt x="95" y="134"/>
                        <a:pt x="95" y="134"/>
                      </a:cubicBezTo>
                      <a:cubicBezTo>
                        <a:pt x="95" y="134"/>
                        <a:pt x="95" y="134"/>
                        <a:pt x="95" y="134"/>
                      </a:cubicBezTo>
                      <a:cubicBezTo>
                        <a:pt x="94" y="134"/>
                        <a:pt x="94" y="134"/>
                        <a:pt x="94" y="134"/>
                      </a:cubicBezTo>
                      <a:cubicBezTo>
                        <a:pt x="94" y="134"/>
                        <a:pt x="93" y="135"/>
                        <a:pt x="93" y="135"/>
                      </a:cubicBezTo>
                      <a:cubicBezTo>
                        <a:pt x="93" y="135"/>
                        <a:pt x="93" y="135"/>
                        <a:pt x="93" y="135"/>
                      </a:cubicBezTo>
                      <a:cubicBezTo>
                        <a:pt x="93" y="135"/>
                        <a:pt x="93" y="135"/>
                        <a:pt x="93" y="135"/>
                      </a:cubicBezTo>
                      <a:cubicBezTo>
                        <a:pt x="93" y="135"/>
                        <a:pt x="93" y="135"/>
                        <a:pt x="93" y="135"/>
                      </a:cubicBezTo>
                      <a:cubicBezTo>
                        <a:pt x="93" y="135"/>
                        <a:pt x="93" y="135"/>
                        <a:pt x="93" y="135"/>
                      </a:cubicBezTo>
                      <a:cubicBezTo>
                        <a:pt x="93" y="135"/>
                        <a:pt x="93" y="135"/>
                        <a:pt x="92" y="135"/>
                      </a:cubicBezTo>
                      <a:cubicBezTo>
                        <a:pt x="92" y="135"/>
                        <a:pt x="92" y="135"/>
                        <a:pt x="92" y="135"/>
                      </a:cubicBezTo>
                      <a:cubicBezTo>
                        <a:pt x="92" y="135"/>
                        <a:pt x="92" y="135"/>
                        <a:pt x="92" y="135"/>
                      </a:cubicBezTo>
                      <a:cubicBezTo>
                        <a:pt x="92" y="135"/>
                        <a:pt x="92" y="135"/>
                        <a:pt x="92" y="135"/>
                      </a:cubicBezTo>
                      <a:cubicBezTo>
                        <a:pt x="92" y="135"/>
                        <a:pt x="92" y="135"/>
                        <a:pt x="92" y="135"/>
                      </a:cubicBezTo>
                      <a:cubicBezTo>
                        <a:pt x="92" y="135"/>
                        <a:pt x="92" y="135"/>
                        <a:pt x="92" y="134"/>
                      </a:cubicBezTo>
                      <a:cubicBezTo>
                        <a:pt x="92" y="134"/>
                        <a:pt x="92" y="134"/>
                        <a:pt x="92" y="134"/>
                      </a:cubicBezTo>
                      <a:cubicBezTo>
                        <a:pt x="92" y="134"/>
                        <a:pt x="92" y="134"/>
                        <a:pt x="92" y="134"/>
                      </a:cubicBezTo>
                      <a:cubicBezTo>
                        <a:pt x="91" y="134"/>
                        <a:pt x="91" y="134"/>
                        <a:pt x="91" y="134"/>
                      </a:cubicBezTo>
                      <a:cubicBezTo>
                        <a:pt x="91" y="134"/>
                        <a:pt x="91" y="134"/>
                        <a:pt x="91" y="134"/>
                      </a:cubicBezTo>
                      <a:cubicBezTo>
                        <a:pt x="91" y="134"/>
                        <a:pt x="91" y="134"/>
                        <a:pt x="91" y="134"/>
                      </a:cubicBezTo>
                      <a:cubicBezTo>
                        <a:pt x="91" y="134"/>
                        <a:pt x="91" y="134"/>
                        <a:pt x="91" y="134"/>
                      </a:cubicBezTo>
                      <a:cubicBezTo>
                        <a:pt x="91" y="133"/>
                        <a:pt x="91" y="133"/>
                        <a:pt x="91" y="133"/>
                      </a:cubicBezTo>
                      <a:cubicBezTo>
                        <a:pt x="91" y="133"/>
                        <a:pt x="91" y="133"/>
                        <a:pt x="91" y="133"/>
                      </a:cubicBezTo>
                      <a:cubicBezTo>
                        <a:pt x="91" y="133"/>
                        <a:pt x="91" y="133"/>
                        <a:pt x="91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1" y="132"/>
                      </a:cubicBezTo>
                      <a:cubicBezTo>
                        <a:pt x="91" y="132"/>
                        <a:pt x="91" y="132"/>
                        <a:pt x="91" y="132"/>
                      </a:cubicBezTo>
                      <a:cubicBezTo>
                        <a:pt x="91" y="132"/>
                        <a:pt x="91" y="132"/>
                        <a:pt x="91" y="132"/>
                      </a:cubicBezTo>
                      <a:cubicBezTo>
                        <a:pt x="91" y="132"/>
                        <a:pt x="91" y="132"/>
                        <a:pt x="91" y="132"/>
                      </a:cubicBezTo>
                      <a:cubicBezTo>
                        <a:pt x="91" y="132"/>
                        <a:pt x="91" y="131"/>
                        <a:pt x="91" y="131"/>
                      </a:cubicBezTo>
                      <a:cubicBezTo>
                        <a:pt x="91" y="131"/>
                        <a:pt x="90" y="131"/>
                        <a:pt x="90" y="131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0" y="131"/>
                        <a:pt x="90" y="131"/>
                        <a:pt x="89" y="131"/>
                      </a:cubicBezTo>
                      <a:cubicBezTo>
                        <a:pt x="89" y="131"/>
                        <a:pt x="89" y="130"/>
                        <a:pt x="89" y="130"/>
                      </a:cubicBezTo>
                      <a:cubicBezTo>
                        <a:pt x="89" y="130"/>
                        <a:pt x="89" y="130"/>
                        <a:pt x="89" y="130"/>
                      </a:cubicBezTo>
                      <a:cubicBezTo>
                        <a:pt x="89" y="130"/>
                        <a:pt x="89" y="130"/>
                        <a:pt x="89" y="130"/>
                      </a:cubicBezTo>
                      <a:cubicBezTo>
                        <a:pt x="89" y="130"/>
                        <a:pt x="89" y="130"/>
                        <a:pt x="89" y="130"/>
                      </a:cubicBezTo>
                      <a:cubicBezTo>
                        <a:pt x="89" y="130"/>
                        <a:pt x="89" y="130"/>
                        <a:pt x="89" y="130"/>
                      </a:cubicBezTo>
                      <a:cubicBezTo>
                        <a:pt x="89" y="130"/>
                        <a:pt x="89" y="130"/>
                        <a:pt x="89" y="129"/>
                      </a:cubicBezTo>
                      <a:cubicBezTo>
                        <a:pt x="89" y="129"/>
                        <a:pt x="89" y="129"/>
                        <a:pt x="89" y="129"/>
                      </a:cubicBezTo>
                      <a:cubicBezTo>
                        <a:pt x="89" y="129"/>
                        <a:pt x="89" y="129"/>
                        <a:pt x="89" y="129"/>
                      </a:cubicBezTo>
                      <a:cubicBezTo>
                        <a:pt x="89" y="129"/>
                        <a:pt x="89" y="129"/>
                        <a:pt x="89" y="129"/>
                      </a:cubicBezTo>
                      <a:cubicBezTo>
                        <a:pt x="89" y="129"/>
                        <a:pt x="89" y="129"/>
                        <a:pt x="89" y="129"/>
                      </a:cubicBezTo>
                      <a:cubicBezTo>
                        <a:pt x="89" y="129"/>
                        <a:pt x="88" y="129"/>
                        <a:pt x="88" y="129"/>
                      </a:cubicBezTo>
                      <a:cubicBezTo>
                        <a:pt x="88" y="129"/>
                        <a:pt x="88" y="129"/>
                        <a:pt x="88" y="128"/>
                      </a:cubicBezTo>
                      <a:cubicBezTo>
                        <a:pt x="88" y="128"/>
                        <a:pt x="88" y="128"/>
                        <a:pt x="88" y="128"/>
                      </a:cubicBezTo>
                      <a:cubicBezTo>
                        <a:pt x="88" y="128"/>
                        <a:pt x="88" y="128"/>
                        <a:pt x="88" y="128"/>
                      </a:cubicBezTo>
                      <a:cubicBezTo>
                        <a:pt x="88" y="128"/>
                        <a:pt x="88" y="128"/>
                        <a:pt x="88" y="127"/>
                      </a:cubicBezTo>
                      <a:cubicBezTo>
                        <a:pt x="87" y="127"/>
                        <a:pt x="87" y="127"/>
                        <a:pt x="87" y="127"/>
                      </a:cubicBezTo>
                      <a:cubicBezTo>
                        <a:pt x="87" y="127"/>
                        <a:pt x="87" y="127"/>
                        <a:pt x="87" y="127"/>
                      </a:cubicBezTo>
                      <a:cubicBezTo>
                        <a:pt x="87" y="127"/>
                        <a:pt x="87" y="127"/>
                        <a:pt x="87" y="127"/>
                      </a:cubicBezTo>
                      <a:cubicBezTo>
                        <a:pt x="87" y="127"/>
                        <a:pt x="87" y="127"/>
                        <a:pt x="87" y="127"/>
                      </a:cubicBezTo>
                      <a:cubicBezTo>
                        <a:pt x="87" y="127"/>
                        <a:pt x="87" y="127"/>
                        <a:pt x="86" y="127"/>
                      </a:cubicBezTo>
                      <a:cubicBezTo>
                        <a:pt x="86" y="127"/>
                        <a:pt x="86" y="127"/>
                        <a:pt x="86" y="127"/>
                      </a:cubicBezTo>
                      <a:cubicBezTo>
                        <a:pt x="86" y="126"/>
                        <a:pt x="86" y="126"/>
                        <a:pt x="85" y="126"/>
                      </a:cubicBezTo>
                      <a:cubicBezTo>
                        <a:pt x="85" y="126"/>
                        <a:pt x="85" y="126"/>
                        <a:pt x="85" y="126"/>
                      </a:cubicBezTo>
                      <a:cubicBezTo>
                        <a:pt x="85" y="126"/>
                        <a:pt x="85" y="126"/>
                        <a:pt x="85" y="126"/>
                      </a:cubicBezTo>
                      <a:cubicBezTo>
                        <a:pt x="85" y="126"/>
                        <a:pt x="85" y="126"/>
                        <a:pt x="85" y="126"/>
                      </a:cubicBezTo>
                      <a:cubicBezTo>
                        <a:pt x="85" y="126"/>
                        <a:pt x="85" y="126"/>
                        <a:pt x="85" y="126"/>
                      </a:cubicBezTo>
                      <a:cubicBezTo>
                        <a:pt x="85" y="126"/>
                        <a:pt x="85" y="126"/>
                        <a:pt x="85" y="125"/>
                      </a:cubicBezTo>
                      <a:cubicBezTo>
                        <a:pt x="85" y="125"/>
                        <a:pt x="85" y="125"/>
                        <a:pt x="85" y="125"/>
                      </a:cubicBezTo>
                      <a:cubicBezTo>
                        <a:pt x="85" y="125"/>
                        <a:pt x="85" y="125"/>
                        <a:pt x="85" y="125"/>
                      </a:cubicBezTo>
                      <a:cubicBezTo>
                        <a:pt x="85" y="125"/>
                        <a:pt x="85" y="125"/>
                        <a:pt x="85" y="125"/>
                      </a:cubicBezTo>
                      <a:cubicBezTo>
                        <a:pt x="85" y="125"/>
                        <a:pt x="85" y="125"/>
                        <a:pt x="85" y="124"/>
                      </a:cubicBezTo>
                      <a:cubicBezTo>
                        <a:pt x="85" y="124"/>
                        <a:pt x="85" y="124"/>
                        <a:pt x="85" y="124"/>
                      </a:cubicBezTo>
                      <a:cubicBezTo>
                        <a:pt x="85" y="124"/>
                        <a:pt x="85" y="124"/>
                        <a:pt x="85" y="124"/>
                      </a:cubicBezTo>
                      <a:cubicBezTo>
                        <a:pt x="85" y="124"/>
                        <a:pt x="85" y="124"/>
                        <a:pt x="84" y="123"/>
                      </a:cubicBezTo>
                      <a:cubicBezTo>
                        <a:pt x="84" y="123"/>
                        <a:pt x="84" y="123"/>
                        <a:pt x="84" y="123"/>
                      </a:cubicBezTo>
                      <a:cubicBezTo>
                        <a:pt x="84" y="122"/>
                        <a:pt x="84" y="122"/>
                        <a:pt x="84" y="122"/>
                      </a:cubicBezTo>
                      <a:cubicBezTo>
                        <a:pt x="84" y="122"/>
                        <a:pt x="84" y="122"/>
                        <a:pt x="84" y="122"/>
                      </a:cubicBezTo>
                      <a:cubicBezTo>
                        <a:pt x="84" y="122"/>
                        <a:pt x="84" y="122"/>
                        <a:pt x="84" y="122"/>
                      </a:cubicBezTo>
                      <a:cubicBezTo>
                        <a:pt x="84" y="122"/>
                        <a:pt x="84" y="122"/>
                        <a:pt x="84" y="122"/>
                      </a:cubicBezTo>
                      <a:cubicBezTo>
                        <a:pt x="84" y="122"/>
                        <a:pt x="84" y="122"/>
                        <a:pt x="84" y="122"/>
                      </a:cubicBezTo>
                      <a:cubicBezTo>
                        <a:pt x="84" y="122"/>
                        <a:pt x="84" y="122"/>
                        <a:pt x="84" y="122"/>
                      </a:cubicBezTo>
                      <a:cubicBezTo>
                        <a:pt x="84" y="122"/>
                        <a:pt x="84" y="122"/>
                        <a:pt x="84" y="122"/>
                      </a:cubicBezTo>
                      <a:cubicBezTo>
                        <a:pt x="83" y="121"/>
                        <a:pt x="83" y="121"/>
                        <a:pt x="83" y="121"/>
                      </a:cubicBezTo>
                      <a:cubicBezTo>
                        <a:pt x="83" y="121"/>
                        <a:pt x="83" y="121"/>
                        <a:pt x="83" y="121"/>
                      </a:cubicBezTo>
                      <a:cubicBezTo>
                        <a:pt x="83" y="121"/>
                        <a:pt x="83" y="121"/>
                        <a:pt x="83" y="121"/>
                      </a:cubicBezTo>
                      <a:cubicBezTo>
                        <a:pt x="83" y="121"/>
                        <a:pt x="83" y="121"/>
                        <a:pt x="83" y="121"/>
                      </a:cubicBezTo>
                      <a:cubicBezTo>
                        <a:pt x="83" y="121"/>
                        <a:pt x="83" y="121"/>
                        <a:pt x="83" y="121"/>
                      </a:cubicBezTo>
                      <a:cubicBezTo>
                        <a:pt x="83" y="121"/>
                        <a:pt x="83" y="121"/>
                        <a:pt x="83" y="121"/>
                      </a:cubicBezTo>
                      <a:cubicBezTo>
                        <a:pt x="83" y="121"/>
                        <a:pt x="83" y="121"/>
                        <a:pt x="83" y="121"/>
                      </a:cubicBezTo>
                      <a:cubicBezTo>
                        <a:pt x="83" y="121"/>
                        <a:pt x="83" y="121"/>
                        <a:pt x="83" y="121"/>
                      </a:cubicBezTo>
                      <a:cubicBezTo>
                        <a:pt x="83" y="121"/>
                        <a:pt x="83" y="121"/>
                        <a:pt x="83" y="121"/>
                      </a:cubicBezTo>
                      <a:cubicBezTo>
                        <a:pt x="83" y="120"/>
                        <a:pt x="82" y="120"/>
                        <a:pt x="82" y="120"/>
                      </a:cubicBezTo>
                      <a:cubicBezTo>
                        <a:pt x="82" y="120"/>
                        <a:pt x="82" y="120"/>
                        <a:pt x="82" y="120"/>
                      </a:cubicBezTo>
                      <a:cubicBezTo>
                        <a:pt x="82" y="120"/>
                        <a:pt x="82" y="120"/>
                        <a:pt x="82" y="120"/>
                      </a:cubicBezTo>
                      <a:cubicBezTo>
                        <a:pt x="82" y="120"/>
                        <a:pt x="82" y="120"/>
                        <a:pt x="82" y="119"/>
                      </a:cubicBezTo>
                      <a:cubicBezTo>
                        <a:pt x="82" y="119"/>
                        <a:pt x="82" y="119"/>
                        <a:pt x="82" y="119"/>
                      </a:cubicBezTo>
                      <a:cubicBezTo>
                        <a:pt x="82" y="119"/>
                        <a:pt x="82" y="119"/>
                        <a:pt x="82" y="119"/>
                      </a:cubicBezTo>
                      <a:cubicBezTo>
                        <a:pt x="82" y="119"/>
                        <a:pt x="82" y="119"/>
                        <a:pt x="82" y="119"/>
                      </a:cubicBezTo>
                      <a:cubicBezTo>
                        <a:pt x="82" y="119"/>
                        <a:pt x="82" y="118"/>
                        <a:pt x="82" y="118"/>
                      </a:cubicBezTo>
                      <a:cubicBezTo>
                        <a:pt x="82" y="118"/>
                        <a:pt x="82" y="118"/>
                        <a:pt x="82" y="118"/>
                      </a:cubicBezTo>
                      <a:cubicBezTo>
                        <a:pt x="82" y="118"/>
                        <a:pt x="82" y="118"/>
                        <a:pt x="82" y="117"/>
                      </a:cubicBezTo>
                      <a:cubicBezTo>
                        <a:pt x="82" y="117"/>
                        <a:pt x="82" y="117"/>
                        <a:pt x="82" y="117"/>
                      </a:cubicBezTo>
                      <a:cubicBezTo>
                        <a:pt x="82" y="116"/>
                        <a:pt x="82" y="116"/>
                        <a:pt x="82" y="116"/>
                      </a:cubicBezTo>
                      <a:cubicBezTo>
                        <a:pt x="82" y="116"/>
                        <a:pt x="81" y="116"/>
                        <a:pt x="81" y="116"/>
                      </a:cubicBezTo>
                      <a:cubicBezTo>
                        <a:pt x="81" y="116"/>
                        <a:pt x="82" y="116"/>
                        <a:pt x="82" y="116"/>
                      </a:cubicBezTo>
                      <a:cubicBezTo>
                        <a:pt x="82" y="116"/>
                        <a:pt x="82" y="116"/>
                        <a:pt x="81" y="115"/>
                      </a:cubicBezTo>
                      <a:cubicBezTo>
                        <a:pt x="81" y="115"/>
                        <a:pt x="81" y="115"/>
                        <a:pt x="81" y="115"/>
                      </a:cubicBezTo>
                      <a:cubicBezTo>
                        <a:pt x="81" y="115"/>
                        <a:pt x="81" y="115"/>
                        <a:pt x="81" y="115"/>
                      </a:cubicBezTo>
                      <a:cubicBezTo>
                        <a:pt x="81" y="115"/>
                        <a:pt x="81" y="115"/>
                        <a:pt x="81" y="115"/>
                      </a:cubicBezTo>
                      <a:cubicBezTo>
                        <a:pt x="81" y="115"/>
                        <a:pt x="81" y="115"/>
                        <a:pt x="81" y="115"/>
                      </a:cubicBezTo>
                      <a:cubicBezTo>
                        <a:pt x="81" y="115"/>
                        <a:pt x="81" y="115"/>
                        <a:pt x="81" y="114"/>
                      </a:cubicBezTo>
                      <a:cubicBezTo>
                        <a:pt x="81" y="114"/>
                        <a:pt x="81" y="114"/>
                        <a:pt x="81" y="114"/>
                      </a:cubicBezTo>
                      <a:cubicBezTo>
                        <a:pt x="81" y="114"/>
                        <a:pt x="81" y="114"/>
                        <a:pt x="81" y="114"/>
                      </a:cubicBezTo>
                      <a:cubicBezTo>
                        <a:pt x="81" y="114"/>
                        <a:pt x="81" y="114"/>
                        <a:pt x="81" y="114"/>
                      </a:cubicBezTo>
                      <a:cubicBezTo>
                        <a:pt x="81" y="114"/>
                        <a:pt x="81" y="114"/>
                        <a:pt x="81" y="114"/>
                      </a:cubicBezTo>
                      <a:cubicBezTo>
                        <a:pt x="81" y="114"/>
                        <a:pt x="81" y="114"/>
                        <a:pt x="81" y="114"/>
                      </a:cubicBezTo>
                      <a:cubicBezTo>
                        <a:pt x="81" y="114"/>
                        <a:pt x="81" y="114"/>
                        <a:pt x="81" y="114"/>
                      </a:cubicBezTo>
                      <a:cubicBezTo>
                        <a:pt x="81" y="114"/>
                        <a:pt x="81" y="114"/>
                        <a:pt x="81" y="114"/>
                      </a:cubicBezTo>
                      <a:cubicBezTo>
                        <a:pt x="81" y="114"/>
                        <a:pt x="81" y="114"/>
                        <a:pt x="81" y="114"/>
                      </a:cubicBezTo>
                      <a:cubicBezTo>
                        <a:pt x="81" y="114"/>
                        <a:pt x="81" y="114"/>
                        <a:pt x="81" y="114"/>
                      </a:cubicBezTo>
                      <a:cubicBezTo>
                        <a:pt x="81" y="114"/>
                        <a:pt x="81" y="114"/>
                        <a:pt x="81" y="114"/>
                      </a:cubicBezTo>
                      <a:cubicBezTo>
                        <a:pt x="81" y="114"/>
                        <a:pt x="80" y="113"/>
                        <a:pt x="80" y="113"/>
                      </a:cubicBezTo>
                      <a:cubicBezTo>
                        <a:pt x="80" y="113"/>
                        <a:pt x="80" y="113"/>
                        <a:pt x="80" y="113"/>
                      </a:cubicBezTo>
                      <a:cubicBezTo>
                        <a:pt x="80" y="113"/>
                        <a:pt x="80" y="113"/>
                        <a:pt x="80" y="113"/>
                      </a:cubicBezTo>
                      <a:cubicBezTo>
                        <a:pt x="80" y="113"/>
                        <a:pt x="80" y="113"/>
                        <a:pt x="80" y="113"/>
                      </a:cubicBezTo>
                      <a:cubicBezTo>
                        <a:pt x="80" y="113"/>
                        <a:pt x="80" y="113"/>
                        <a:pt x="80" y="113"/>
                      </a:cubicBezTo>
                      <a:cubicBezTo>
                        <a:pt x="80" y="113"/>
                        <a:pt x="80" y="113"/>
                        <a:pt x="80" y="113"/>
                      </a:cubicBezTo>
                      <a:cubicBezTo>
                        <a:pt x="80" y="113"/>
                        <a:pt x="80" y="112"/>
                        <a:pt x="80" y="112"/>
                      </a:cubicBezTo>
                      <a:cubicBezTo>
                        <a:pt x="80" y="112"/>
                        <a:pt x="80" y="112"/>
                        <a:pt x="79" y="112"/>
                      </a:cubicBezTo>
                      <a:cubicBezTo>
                        <a:pt x="79" y="112"/>
                        <a:pt x="79" y="112"/>
                        <a:pt x="79" y="112"/>
                      </a:cubicBezTo>
                      <a:cubicBezTo>
                        <a:pt x="79" y="112"/>
                        <a:pt x="79" y="112"/>
                        <a:pt x="79" y="112"/>
                      </a:cubicBezTo>
                      <a:cubicBezTo>
                        <a:pt x="79" y="112"/>
                        <a:pt x="79" y="112"/>
                        <a:pt x="79" y="111"/>
                      </a:cubicBezTo>
                      <a:cubicBezTo>
                        <a:pt x="79" y="111"/>
                        <a:pt x="79" y="111"/>
                        <a:pt x="79" y="111"/>
                      </a:cubicBezTo>
                      <a:cubicBezTo>
                        <a:pt x="79" y="111"/>
                        <a:pt x="79" y="111"/>
                        <a:pt x="79" y="111"/>
                      </a:cubicBezTo>
                      <a:cubicBezTo>
                        <a:pt x="79" y="111"/>
                        <a:pt x="79" y="111"/>
                        <a:pt x="79" y="111"/>
                      </a:cubicBezTo>
                      <a:cubicBezTo>
                        <a:pt x="79" y="111"/>
                        <a:pt x="80" y="111"/>
                        <a:pt x="79" y="110"/>
                      </a:cubicBezTo>
                      <a:cubicBezTo>
                        <a:pt x="79" y="110"/>
                        <a:pt x="79" y="110"/>
                        <a:pt x="79" y="110"/>
                      </a:cubicBezTo>
                      <a:cubicBezTo>
                        <a:pt x="79" y="110"/>
                        <a:pt x="79" y="110"/>
                        <a:pt x="79" y="110"/>
                      </a:cubicBezTo>
                      <a:cubicBezTo>
                        <a:pt x="79" y="110"/>
                        <a:pt x="79" y="110"/>
                        <a:pt x="79" y="110"/>
                      </a:cubicBezTo>
                      <a:cubicBezTo>
                        <a:pt x="79" y="110"/>
                        <a:pt x="79" y="109"/>
                        <a:pt x="79" y="109"/>
                      </a:cubicBezTo>
                      <a:cubicBezTo>
                        <a:pt x="79" y="109"/>
                        <a:pt x="79" y="109"/>
                        <a:pt x="78" y="109"/>
                      </a:cubicBezTo>
                      <a:cubicBezTo>
                        <a:pt x="78" y="109"/>
                        <a:pt x="78" y="109"/>
                        <a:pt x="78" y="108"/>
                      </a:cubicBezTo>
                      <a:cubicBezTo>
                        <a:pt x="78" y="108"/>
                        <a:pt x="78" y="108"/>
                        <a:pt x="78" y="108"/>
                      </a:cubicBezTo>
                      <a:cubicBezTo>
                        <a:pt x="78" y="108"/>
                        <a:pt x="78" y="108"/>
                        <a:pt x="78" y="107"/>
                      </a:cubicBezTo>
                      <a:cubicBezTo>
                        <a:pt x="78" y="107"/>
                        <a:pt x="78" y="107"/>
                        <a:pt x="78" y="107"/>
                      </a:cubicBezTo>
                      <a:cubicBezTo>
                        <a:pt x="78" y="107"/>
                        <a:pt x="78" y="107"/>
                        <a:pt x="78" y="107"/>
                      </a:cubicBezTo>
                      <a:cubicBezTo>
                        <a:pt x="78" y="107"/>
                        <a:pt x="78" y="107"/>
                        <a:pt x="78" y="107"/>
                      </a:cubicBezTo>
                      <a:cubicBezTo>
                        <a:pt x="78" y="107"/>
                        <a:pt x="78" y="107"/>
                        <a:pt x="78" y="107"/>
                      </a:cubicBezTo>
                      <a:cubicBezTo>
                        <a:pt x="78" y="106"/>
                        <a:pt x="78" y="106"/>
                        <a:pt x="77" y="106"/>
                      </a:cubicBezTo>
                      <a:cubicBezTo>
                        <a:pt x="77" y="106"/>
                        <a:pt x="77" y="106"/>
                        <a:pt x="77" y="106"/>
                      </a:cubicBezTo>
                      <a:cubicBezTo>
                        <a:pt x="77" y="106"/>
                        <a:pt x="77" y="106"/>
                        <a:pt x="77" y="106"/>
                      </a:cubicBezTo>
                      <a:cubicBezTo>
                        <a:pt x="77" y="106"/>
                        <a:pt x="77" y="106"/>
                        <a:pt x="77" y="106"/>
                      </a:cubicBezTo>
                      <a:cubicBezTo>
                        <a:pt x="77" y="106"/>
                        <a:pt x="77" y="105"/>
                        <a:pt x="77" y="105"/>
                      </a:cubicBezTo>
                      <a:cubicBezTo>
                        <a:pt x="77" y="105"/>
                        <a:pt x="77" y="105"/>
                        <a:pt x="77" y="105"/>
                      </a:cubicBezTo>
                      <a:cubicBezTo>
                        <a:pt x="77" y="105"/>
                        <a:pt x="77" y="104"/>
                        <a:pt x="77" y="104"/>
                      </a:cubicBezTo>
                      <a:cubicBezTo>
                        <a:pt x="77" y="104"/>
                        <a:pt x="77" y="104"/>
                        <a:pt x="77" y="104"/>
                      </a:cubicBezTo>
                      <a:cubicBezTo>
                        <a:pt x="77" y="104"/>
                        <a:pt x="77" y="104"/>
                        <a:pt x="76" y="104"/>
                      </a:cubicBezTo>
                      <a:cubicBezTo>
                        <a:pt x="76" y="104"/>
                        <a:pt x="76" y="104"/>
                        <a:pt x="76" y="104"/>
                      </a:cubicBezTo>
                      <a:cubicBezTo>
                        <a:pt x="76" y="104"/>
                        <a:pt x="76" y="104"/>
                        <a:pt x="76" y="104"/>
                      </a:cubicBezTo>
                      <a:cubicBezTo>
                        <a:pt x="76" y="104"/>
                        <a:pt x="76" y="104"/>
                        <a:pt x="76" y="104"/>
                      </a:cubicBezTo>
                      <a:cubicBezTo>
                        <a:pt x="76" y="104"/>
                        <a:pt x="76" y="104"/>
                        <a:pt x="76" y="104"/>
                      </a:cubicBezTo>
                      <a:cubicBezTo>
                        <a:pt x="77" y="103"/>
                        <a:pt x="76" y="103"/>
                        <a:pt x="76" y="103"/>
                      </a:cubicBezTo>
                      <a:cubicBezTo>
                        <a:pt x="76" y="103"/>
                        <a:pt x="76" y="102"/>
                        <a:pt x="76" y="102"/>
                      </a:cubicBezTo>
                      <a:cubicBezTo>
                        <a:pt x="76" y="102"/>
                        <a:pt x="75" y="102"/>
                        <a:pt x="75" y="102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ubicBezTo>
                        <a:pt x="75" y="101"/>
                        <a:pt x="76" y="102"/>
                        <a:pt x="76" y="102"/>
                      </a:cubicBezTo>
                      <a:cubicBezTo>
                        <a:pt x="76" y="102"/>
                        <a:pt x="76" y="103"/>
                        <a:pt x="76" y="103"/>
                      </a:cubicBezTo>
                      <a:cubicBezTo>
                        <a:pt x="76" y="103"/>
                        <a:pt x="77" y="103"/>
                        <a:pt x="77" y="103"/>
                      </a:cubicBezTo>
                      <a:cubicBezTo>
                        <a:pt x="77" y="103"/>
                        <a:pt x="77" y="103"/>
                        <a:pt x="77" y="103"/>
                      </a:cubicBezTo>
                      <a:cubicBezTo>
                        <a:pt x="77" y="104"/>
                        <a:pt x="77" y="104"/>
                        <a:pt x="77" y="104"/>
                      </a:cubicBezTo>
                      <a:cubicBezTo>
                        <a:pt x="77" y="104"/>
                        <a:pt x="78" y="104"/>
                        <a:pt x="78" y="104"/>
                      </a:cubicBezTo>
                      <a:cubicBezTo>
                        <a:pt x="78" y="104"/>
                        <a:pt x="78" y="104"/>
                        <a:pt x="78" y="104"/>
                      </a:cubicBezTo>
                      <a:cubicBezTo>
                        <a:pt x="78" y="104"/>
                        <a:pt x="78" y="104"/>
                        <a:pt x="78" y="104"/>
                      </a:cubicBezTo>
                      <a:cubicBezTo>
                        <a:pt x="78" y="104"/>
                        <a:pt x="78" y="103"/>
                        <a:pt x="78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8" y="102"/>
                        <a:pt x="78" y="102"/>
                      </a:cubicBezTo>
                      <a:cubicBezTo>
                        <a:pt x="78" y="102"/>
                        <a:pt x="78" y="102"/>
                        <a:pt x="78" y="102"/>
                      </a:cubicBezTo>
                      <a:cubicBezTo>
                        <a:pt x="78" y="102"/>
                        <a:pt x="78" y="103"/>
                        <a:pt x="78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8" y="103"/>
                        <a:pt x="79" y="103"/>
                      </a:cubicBezTo>
                      <a:cubicBezTo>
                        <a:pt x="79" y="103"/>
                        <a:pt x="79" y="103"/>
                        <a:pt x="79" y="103"/>
                      </a:cubicBezTo>
                      <a:cubicBezTo>
                        <a:pt x="79" y="103"/>
                        <a:pt x="79" y="104"/>
                        <a:pt x="79" y="104"/>
                      </a:cubicBezTo>
                      <a:cubicBezTo>
                        <a:pt x="79" y="104"/>
                        <a:pt x="79" y="104"/>
                        <a:pt x="79" y="104"/>
                      </a:cubicBezTo>
                      <a:cubicBezTo>
                        <a:pt x="79" y="104"/>
                        <a:pt x="79" y="104"/>
                        <a:pt x="79" y="104"/>
                      </a:cubicBezTo>
                      <a:cubicBezTo>
                        <a:pt x="79" y="104"/>
                        <a:pt x="79" y="104"/>
                        <a:pt x="79" y="104"/>
                      </a:cubicBezTo>
                      <a:cubicBezTo>
                        <a:pt x="79" y="105"/>
                        <a:pt x="79" y="105"/>
                        <a:pt x="79" y="105"/>
                      </a:cubicBezTo>
                      <a:cubicBezTo>
                        <a:pt x="79" y="105"/>
                        <a:pt x="79" y="105"/>
                        <a:pt x="80" y="105"/>
                      </a:cubicBezTo>
                      <a:cubicBezTo>
                        <a:pt x="80" y="105"/>
                        <a:pt x="80" y="106"/>
                        <a:pt x="80" y="106"/>
                      </a:cubicBezTo>
                      <a:cubicBezTo>
                        <a:pt x="80" y="106"/>
                        <a:pt x="80" y="106"/>
                        <a:pt x="80" y="106"/>
                      </a:cubicBezTo>
                      <a:cubicBezTo>
                        <a:pt x="80" y="106"/>
                        <a:pt x="80" y="106"/>
                        <a:pt x="80" y="106"/>
                      </a:cubicBezTo>
                      <a:cubicBezTo>
                        <a:pt x="80" y="106"/>
                        <a:pt x="80" y="107"/>
                        <a:pt x="80" y="107"/>
                      </a:cubicBezTo>
                      <a:cubicBezTo>
                        <a:pt x="80" y="107"/>
                        <a:pt x="81" y="108"/>
                        <a:pt x="81" y="108"/>
                      </a:cubicBezTo>
                      <a:cubicBezTo>
                        <a:pt x="81" y="109"/>
                        <a:pt x="81" y="109"/>
                        <a:pt x="81" y="109"/>
                      </a:cubicBezTo>
                      <a:cubicBezTo>
                        <a:pt x="81" y="109"/>
                        <a:pt x="81" y="109"/>
                        <a:pt x="81" y="109"/>
                      </a:cubicBezTo>
                      <a:cubicBezTo>
                        <a:pt x="81" y="109"/>
                        <a:pt x="81" y="109"/>
                        <a:pt x="81" y="109"/>
                      </a:cubicBezTo>
                      <a:cubicBezTo>
                        <a:pt x="82" y="109"/>
                        <a:pt x="82" y="109"/>
                        <a:pt x="82" y="109"/>
                      </a:cubicBezTo>
                      <a:cubicBezTo>
                        <a:pt x="82" y="109"/>
                        <a:pt x="82" y="110"/>
                        <a:pt x="82" y="110"/>
                      </a:cubicBezTo>
                      <a:cubicBezTo>
                        <a:pt x="82" y="110"/>
                        <a:pt x="82" y="110"/>
                        <a:pt x="82" y="110"/>
                      </a:cubicBezTo>
                      <a:cubicBezTo>
                        <a:pt x="82" y="110"/>
                        <a:pt x="82" y="110"/>
                        <a:pt x="82" y="110"/>
                      </a:cubicBezTo>
                      <a:cubicBezTo>
                        <a:pt x="82" y="110"/>
                        <a:pt x="82" y="110"/>
                        <a:pt x="82" y="110"/>
                      </a:cubicBezTo>
                      <a:cubicBezTo>
                        <a:pt x="82" y="110"/>
                        <a:pt x="82" y="110"/>
                        <a:pt x="82" y="110"/>
                      </a:cubicBezTo>
                      <a:cubicBezTo>
                        <a:pt x="82" y="111"/>
                        <a:pt x="82" y="111"/>
                        <a:pt x="83" y="111"/>
                      </a:cubicBezTo>
                      <a:cubicBezTo>
                        <a:pt x="83" y="111"/>
                        <a:pt x="83" y="111"/>
                        <a:pt x="83" y="111"/>
                      </a:cubicBezTo>
                      <a:cubicBezTo>
                        <a:pt x="83" y="111"/>
                        <a:pt x="83" y="112"/>
                        <a:pt x="83" y="112"/>
                      </a:cubicBezTo>
                      <a:cubicBezTo>
                        <a:pt x="83" y="112"/>
                        <a:pt x="84" y="112"/>
                        <a:pt x="84" y="112"/>
                      </a:cubicBezTo>
                      <a:cubicBezTo>
                        <a:pt x="83" y="112"/>
                        <a:pt x="84" y="112"/>
                        <a:pt x="84" y="112"/>
                      </a:cubicBezTo>
                      <a:cubicBezTo>
                        <a:pt x="84" y="112"/>
                        <a:pt x="84" y="112"/>
                        <a:pt x="84" y="112"/>
                      </a:cubicBezTo>
                      <a:cubicBezTo>
                        <a:pt x="84" y="112"/>
                        <a:pt x="84" y="112"/>
                        <a:pt x="84" y="112"/>
                      </a:cubicBezTo>
                      <a:cubicBezTo>
                        <a:pt x="84" y="112"/>
                        <a:pt x="84" y="112"/>
                        <a:pt x="84" y="112"/>
                      </a:cubicBezTo>
                      <a:cubicBezTo>
                        <a:pt x="84" y="112"/>
                        <a:pt x="84" y="112"/>
                        <a:pt x="84" y="112"/>
                      </a:cubicBezTo>
                      <a:cubicBezTo>
                        <a:pt x="84" y="112"/>
                        <a:pt x="84" y="112"/>
                        <a:pt x="84" y="112"/>
                      </a:cubicBezTo>
                      <a:cubicBezTo>
                        <a:pt x="84" y="113"/>
                        <a:pt x="84" y="113"/>
                        <a:pt x="84" y="113"/>
                      </a:cubicBezTo>
                      <a:cubicBezTo>
                        <a:pt x="84" y="113"/>
                        <a:pt x="84" y="113"/>
                        <a:pt x="84" y="114"/>
                      </a:cubicBezTo>
                      <a:cubicBezTo>
                        <a:pt x="84" y="114"/>
                        <a:pt x="84" y="114"/>
                        <a:pt x="84" y="114"/>
                      </a:cubicBezTo>
                      <a:cubicBezTo>
                        <a:pt x="84" y="114"/>
                        <a:pt x="84" y="115"/>
                        <a:pt x="84" y="115"/>
                      </a:cubicBezTo>
                      <a:cubicBezTo>
                        <a:pt x="84" y="115"/>
                        <a:pt x="84" y="115"/>
                        <a:pt x="84" y="115"/>
                      </a:cubicBezTo>
                      <a:cubicBezTo>
                        <a:pt x="84" y="115"/>
                        <a:pt x="84" y="115"/>
                        <a:pt x="84" y="116"/>
                      </a:cubicBezTo>
                      <a:cubicBezTo>
                        <a:pt x="84" y="116"/>
                        <a:pt x="85" y="116"/>
                        <a:pt x="85" y="116"/>
                      </a:cubicBezTo>
                      <a:cubicBezTo>
                        <a:pt x="85" y="117"/>
                        <a:pt x="85" y="117"/>
                        <a:pt x="86" y="117"/>
                      </a:cubicBezTo>
                      <a:cubicBezTo>
                        <a:pt x="86" y="117"/>
                        <a:pt x="86" y="117"/>
                        <a:pt x="86" y="117"/>
                      </a:cubicBezTo>
                      <a:cubicBezTo>
                        <a:pt x="86" y="117"/>
                        <a:pt x="86" y="117"/>
                        <a:pt x="86" y="117"/>
                      </a:cubicBezTo>
                      <a:cubicBezTo>
                        <a:pt x="86" y="117"/>
                        <a:pt x="86" y="118"/>
                        <a:pt x="86" y="118"/>
                      </a:cubicBezTo>
                      <a:cubicBezTo>
                        <a:pt x="86" y="118"/>
                        <a:pt x="86" y="118"/>
                        <a:pt x="86" y="118"/>
                      </a:cubicBezTo>
                      <a:cubicBezTo>
                        <a:pt x="86" y="118"/>
                        <a:pt x="86" y="118"/>
                        <a:pt x="87" y="118"/>
                      </a:cubicBezTo>
                      <a:cubicBezTo>
                        <a:pt x="87" y="118"/>
                        <a:pt x="87" y="119"/>
                        <a:pt x="87" y="119"/>
                      </a:cubicBezTo>
                      <a:cubicBezTo>
                        <a:pt x="87" y="120"/>
                        <a:pt x="87" y="120"/>
                        <a:pt x="87" y="120"/>
                      </a:cubicBezTo>
                      <a:cubicBezTo>
                        <a:pt x="87" y="120"/>
                        <a:pt x="87" y="120"/>
                        <a:pt x="87" y="120"/>
                      </a:cubicBezTo>
                      <a:cubicBezTo>
                        <a:pt x="87" y="120"/>
                        <a:pt x="88" y="121"/>
                        <a:pt x="88" y="121"/>
                      </a:cubicBezTo>
                      <a:cubicBezTo>
                        <a:pt x="88" y="121"/>
                        <a:pt x="88" y="121"/>
                        <a:pt x="88" y="121"/>
                      </a:cubicBezTo>
                      <a:cubicBezTo>
                        <a:pt x="88" y="121"/>
                        <a:pt x="88" y="121"/>
                        <a:pt x="88" y="121"/>
                      </a:cubicBezTo>
                      <a:cubicBezTo>
                        <a:pt x="88" y="121"/>
                        <a:pt x="88" y="121"/>
                        <a:pt x="88" y="121"/>
                      </a:cubicBezTo>
                      <a:cubicBezTo>
                        <a:pt x="88" y="122"/>
                        <a:pt x="88" y="122"/>
                        <a:pt x="88" y="122"/>
                      </a:cubicBezTo>
                      <a:cubicBezTo>
                        <a:pt x="88" y="122"/>
                        <a:pt x="88" y="122"/>
                        <a:pt x="88" y="122"/>
                      </a:cubicBezTo>
                      <a:cubicBezTo>
                        <a:pt x="88" y="122"/>
                        <a:pt x="88" y="122"/>
                        <a:pt x="88" y="122"/>
                      </a:cubicBezTo>
                      <a:cubicBezTo>
                        <a:pt x="89" y="122"/>
                        <a:pt x="89" y="123"/>
                        <a:pt x="89" y="123"/>
                      </a:cubicBezTo>
                      <a:cubicBezTo>
                        <a:pt x="89" y="123"/>
                        <a:pt x="89" y="123"/>
                        <a:pt x="89" y="123"/>
                      </a:cubicBezTo>
                      <a:cubicBezTo>
                        <a:pt x="89" y="123"/>
                        <a:pt x="89" y="123"/>
                        <a:pt x="89" y="123"/>
                      </a:cubicBezTo>
                      <a:cubicBezTo>
                        <a:pt x="89" y="123"/>
                        <a:pt x="89" y="123"/>
                        <a:pt x="89" y="123"/>
                      </a:cubicBezTo>
                      <a:cubicBezTo>
                        <a:pt x="89" y="123"/>
                        <a:pt x="89" y="123"/>
                        <a:pt x="89" y="124"/>
                      </a:cubicBezTo>
                      <a:cubicBezTo>
                        <a:pt x="89" y="124"/>
                        <a:pt x="89" y="124"/>
                        <a:pt x="89" y="124"/>
                      </a:cubicBezTo>
                      <a:cubicBezTo>
                        <a:pt x="89" y="124"/>
                        <a:pt x="89" y="124"/>
                        <a:pt x="89" y="124"/>
                      </a:cubicBezTo>
                      <a:cubicBezTo>
                        <a:pt x="89" y="124"/>
                        <a:pt x="89" y="124"/>
                        <a:pt x="89" y="124"/>
                      </a:cubicBezTo>
                      <a:cubicBezTo>
                        <a:pt x="89" y="125"/>
                        <a:pt x="89" y="125"/>
                        <a:pt x="89" y="125"/>
                      </a:cubicBezTo>
                      <a:cubicBezTo>
                        <a:pt x="89" y="125"/>
                        <a:pt x="89" y="125"/>
                        <a:pt x="89" y="125"/>
                      </a:cubicBezTo>
                      <a:cubicBezTo>
                        <a:pt x="89" y="126"/>
                        <a:pt x="89" y="126"/>
                        <a:pt x="89" y="126"/>
                      </a:cubicBezTo>
                      <a:cubicBezTo>
                        <a:pt x="89" y="126"/>
                        <a:pt x="89" y="126"/>
                        <a:pt x="89" y="126"/>
                      </a:cubicBezTo>
                      <a:cubicBezTo>
                        <a:pt x="89" y="126"/>
                        <a:pt x="89" y="126"/>
                        <a:pt x="89" y="126"/>
                      </a:cubicBezTo>
                      <a:cubicBezTo>
                        <a:pt x="89" y="127"/>
                        <a:pt x="89" y="127"/>
                        <a:pt x="89" y="127"/>
                      </a:cubicBezTo>
                      <a:cubicBezTo>
                        <a:pt x="90" y="127"/>
                        <a:pt x="90" y="127"/>
                        <a:pt x="90" y="127"/>
                      </a:cubicBezTo>
                      <a:cubicBezTo>
                        <a:pt x="90" y="127"/>
                        <a:pt x="90" y="127"/>
                        <a:pt x="90" y="127"/>
                      </a:cubicBezTo>
                      <a:cubicBezTo>
                        <a:pt x="90" y="127"/>
                        <a:pt x="90" y="127"/>
                        <a:pt x="90" y="127"/>
                      </a:cubicBezTo>
                      <a:cubicBezTo>
                        <a:pt x="90" y="127"/>
                        <a:pt x="90" y="127"/>
                        <a:pt x="90" y="127"/>
                      </a:cubicBezTo>
                      <a:cubicBezTo>
                        <a:pt x="90" y="128"/>
                        <a:pt x="90" y="128"/>
                        <a:pt x="90" y="128"/>
                      </a:cubicBezTo>
                      <a:cubicBezTo>
                        <a:pt x="90" y="128"/>
                        <a:pt x="90" y="128"/>
                        <a:pt x="90" y="128"/>
                      </a:cubicBezTo>
                      <a:cubicBezTo>
                        <a:pt x="90" y="128"/>
                        <a:pt x="90" y="128"/>
                        <a:pt x="90" y="128"/>
                      </a:cubicBezTo>
                      <a:cubicBezTo>
                        <a:pt x="90" y="128"/>
                        <a:pt x="90" y="128"/>
                        <a:pt x="90" y="128"/>
                      </a:cubicBezTo>
                      <a:cubicBezTo>
                        <a:pt x="90" y="128"/>
                        <a:pt x="90" y="128"/>
                        <a:pt x="90" y="128"/>
                      </a:cubicBezTo>
                      <a:cubicBezTo>
                        <a:pt x="90" y="129"/>
                        <a:pt x="90" y="129"/>
                        <a:pt x="90" y="129"/>
                      </a:cubicBezTo>
                      <a:cubicBezTo>
                        <a:pt x="90" y="129"/>
                        <a:pt x="90" y="130"/>
                        <a:pt x="90" y="130"/>
                      </a:cubicBezTo>
                      <a:cubicBezTo>
                        <a:pt x="90" y="130"/>
                        <a:pt x="90" y="130"/>
                        <a:pt x="90" y="131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0" y="131"/>
                        <a:pt x="90" y="131"/>
                        <a:pt x="91" y="131"/>
                      </a:cubicBezTo>
                      <a:cubicBezTo>
                        <a:pt x="91" y="131"/>
                        <a:pt x="91" y="131"/>
                        <a:pt x="91" y="131"/>
                      </a:cubicBezTo>
                      <a:cubicBezTo>
                        <a:pt x="91" y="131"/>
                        <a:pt x="91" y="131"/>
                        <a:pt x="91" y="131"/>
                      </a:cubicBezTo>
                      <a:cubicBezTo>
                        <a:pt x="91" y="131"/>
                        <a:pt x="91" y="131"/>
                        <a:pt x="91" y="131"/>
                      </a:cubicBezTo>
                      <a:cubicBezTo>
                        <a:pt x="91" y="131"/>
                        <a:pt x="91" y="131"/>
                        <a:pt x="91" y="131"/>
                      </a:cubicBezTo>
                      <a:cubicBezTo>
                        <a:pt x="91" y="131"/>
                        <a:pt x="91" y="131"/>
                        <a:pt x="91" y="131"/>
                      </a:cubicBezTo>
                      <a:cubicBezTo>
                        <a:pt x="91" y="131"/>
                        <a:pt x="92" y="131"/>
                        <a:pt x="92" y="131"/>
                      </a:cubicBezTo>
                      <a:cubicBezTo>
                        <a:pt x="92" y="131"/>
                        <a:pt x="92" y="131"/>
                        <a:pt x="92" y="131"/>
                      </a:cubicBezTo>
                      <a:cubicBezTo>
                        <a:pt x="92" y="131"/>
                        <a:pt x="92" y="131"/>
                        <a:pt x="92" y="131"/>
                      </a:cubicBezTo>
                      <a:cubicBezTo>
                        <a:pt x="92" y="131"/>
                        <a:pt x="92" y="131"/>
                        <a:pt x="92" y="131"/>
                      </a:cubicBezTo>
                      <a:cubicBezTo>
                        <a:pt x="93" y="131"/>
                        <a:pt x="93" y="131"/>
                        <a:pt x="93" y="131"/>
                      </a:cubicBezTo>
                      <a:cubicBezTo>
                        <a:pt x="93" y="131"/>
                        <a:pt x="93" y="131"/>
                        <a:pt x="93" y="131"/>
                      </a:cubicBezTo>
                      <a:cubicBezTo>
                        <a:pt x="93" y="131"/>
                        <a:pt x="93" y="131"/>
                        <a:pt x="94" y="130"/>
                      </a:cubicBezTo>
                      <a:cubicBezTo>
                        <a:pt x="94" y="130"/>
                        <a:pt x="94" y="130"/>
                        <a:pt x="94" y="130"/>
                      </a:cubicBezTo>
                      <a:cubicBezTo>
                        <a:pt x="94" y="130"/>
                        <a:pt x="94" y="130"/>
                        <a:pt x="94" y="130"/>
                      </a:cubicBezTo>
                      <a:cubicBezTo>
                        <a:pt x="94" y="130"/>
                        <a:pt x="94" y="130"/>
                        <a:pt x="94" y="130"/>
                      </a:cubicBezTo>
                      <a:cubicBezTo>
                        <a:pt x="94" y="130"/>
                        <a:pt x="94" y="130"/>
                        <a:pt x="94" y="130"/>
                      </a:cubicBezTo>
                      <a:cubicBezTo>
                        <a:pt x="94" y="130"/>
                        <a:pt x="94" y="130"/>
                        <a:pt x="94" y="130"/>
                      </a:cubicBezTo>
                      <a:cubicBezTo>
                        <a:pt x="95" y="130"/>
                        <a:pt x="95" y="130"/>
                        <a:pt x="95" y="130"/>
                      </a:cubicBezTo>
                      <a:cubicBezTo>
                        <a:pt x="95" y="130"/>
                        <a:pt x="95" y="130"/>
                        <a:pt x="96" y="130"/>
                      </a:cubicBezTo>
                      <a:cubicBezTo>
                        <a:pt x="96" y="130"/>
                        <a:pt x="96" y="130"/>
                        <a:pt x="96" y="130"/>
                      </a:cubicBezTo>
                      <a:cubicBezTo>
                        <a:pt x="96" y="130"/>
                        <a:pt x="96" y="130"/>
                        <a:pt x="97" y="129"/>
                      </a:cubicBezTo>
                      <a:cubicBezTo>
                        <a:pt x="97" y="129"/>
                        <a:pt x="97" y="129"/>
                        <a:pt x="97" y="129"/>
                      </a:cubicBezTo>
                      <a:cubicBezTo>
                        <a:pt x="97" y="129"/>
                        <a:pt x="97" y="129"/>
                        <a:pt x="97" y="129"/>
                      </a:cubicBezTo>
                      <a:cubicBezTo>
                        <a:pt x="98" y="129"/>
                        <a:pt x="98" y="129"/>
                        <a:pt x="98" y="129"/>
                      </a:cubicBezTo>
                      <a:cubicBezTo>
                        <a:pt x="98" y="129"/>
                        <a:pt x="98" y="129"/>
                        <a:pt x="98" y="129"/>
                      </a:cubicBezTo>
                      <a:cubicBezTo>
                        <a:pt x="98" y="129"/>
                        <a:pt x="98" y="129"/>
                        <a:pt x="98" y="129"/>
                      </a:cubicBezTo>
                      <a:cubicBezTo>
                        <a:pt x="99" y="129"/>
                        <a:pt x="99" y="128"/>
                        <a:pt x="99" y="128"/>
                      </a:cubicBezTo>
                      <a:cubicBezTo>
                        <a:pt x="99" y="128"/>
                        <a:pt x="99" y="128"/>
                        <a:pt x="99" y="128"/>
                      </a:cubicBezTo>
                      <a:cubicBezTo>
                        <a:pt x="99" y="128"/>
                        <a:pt x="101" y="127"/>
                        <a:pt x="101" y="127"/>
                      </a:cubicBezTo>
                      <a:cubicBezTo>
                        <a:pt x="101" y="127"/>
                        <a:pt x="102" y="127"/>
                        <a:pt x="103" y="126"/>
                      </a:cubicBezTo>
                      <a:cubicBezTo>
                        <a:pt x="103" y="126"/>
                        <a:pt x="103" y="126"/>
                        <a:pt x="103" y="126"/>
                      </a:cubicBezTo>
                      <a:cubicBezTo>
                        <a:pt x="103" y="126"/>
                        <a:pt x="103" y="126"/>
                        <a:pt x="103" y="126"/>
                      </a:cubicBezTo>
                      <a:cubicBezTo>
                        <a:pt x="103" y="126"/>
                        <a:pt x="103" y="126"/>
                        <a:pt x="103" y="126"/>
                      </a:cubicBezTo>
                      <a:cubicBezTo>
                        <a:pt x="104" y="126"/>
                        <a:pt x="104" y="125"/>
                        <a:pt x="104" y="125"/>
                      </a:cubicBezTo>
                      <a:cubicBezTo>
                        <a:pt x="104" y="125"/>
                        <a:pt x="104" y="125"/>
                        <a:pt x="104" y="125"/>
                      </a:cubicBezTo>
                      <a:cubicBezTo>
                        <a:pt x="104" y="125"/>
                        <a:pt x="104" y="124"/>
                        <a:pt x="104" y="124"/>
                      </a:cubicBezTo>
                      <a:cubicBezTo>
                        <a:pt x="105" y="124"/>
                        <a:pt x="105" y="124"/>
                        <a:pt x="105" y="124"/>
                      </a:cubicBezTo>
                      <a:cubicBezTo>
                        <a:pt x="105" y="124"/>
                        <a:pt x="105" y="124"/>
                        <a:pt x="105" y="124"/>
                      </a:cubicBezTo>
                      <a:cubicBezTo>
                        <a:pt x="105" y="124"/>
                        <a:pt x="105" y="124"/>
                        <a:pt x="105" y="124"/>
                      </a:cubicBezTo>
                      <a:cubicBezTo>
                        <a:pt x="105" y="124"/>
                        <a:pt x="105" y="124"/>
                        <a:pt x="105" y="124"/>
                      </a:cubicBezTo>
                      <a:cubicBezTo>
                        <a:pt x="106" y="124"/>
                        <a:pt x="106" y="124"/>
                        <a:pt x="106" y="123"/>
                      </a:cubicBezTo>
                      <a:cubicBezTo>
                        <a:pt x="106" y="123"/>
                        <a:pt x="106" y="123"/>
                        <a:pt x="106" y="123"/>
                      </a:cubicBezTo>
                      <a:cubicBezTo>
                        <a:pt x="106" y="123"/>
                        <a:pt x="106" y="123"/>
                        <a:pt x="106" y="123"/>
                      </a:cubicBezTo>
                      <a:cubicBezTo>
                        <a:pt x="106" y="123"/>
                        <a:pt x="106" y="123"/>
                        <a:pt x="107" y="123"/>
                      </a:cubicBezTo>
                      <a:cubicBezTo>
                        <a:pt x="107" y="124"/>
                        <a:pt x="107" y="124"/>
                        <a:pt x="107" y="124"/>
                      </a:cubicBezTo>
                      <a:cubicBezTo>
                        <a:pt x="107" y="124"/>
                        <a:pt x="107" y="124"/>
                        <a:pt x="107" y="124"/>
                      </a:cubicBezTo>
                      <a:cubicBezTo>
                        <a:pt x="107" y="124"/>
                        <a:pt x="107" y="123"/>
                        <a:pt x="107" y="123"/>
                      </a:cubicBezTo>
                      <a:cubicBezTo>
                        <a:pt x="107" y="123"/>
                        <a:pt x="107" y="123"/>
                        <a:pt x="107" y="123"/>
                      </a:cubicBezTo>
                      <a:cubicBezTo>
                        <a:pt x="107" y="123"/>
                        <a:pt x="107" y="123"/>
                        <a:pt x="108" y="123"/>
                      </a:cubicBezTo>
                      <a:cubicBezTo>
                        <a:pt x="108" y="123"/>
                        <a:pt x="108" y="123"/>
                        <a:pt x="108" y="122"/>
                      </a:cubicBezTo>
                      <a:cubicBezTo>
                        <a:pt x="108" y="122"/>
                        <a:pt x="108" y="122"/>
                        <a:pt x="108" y="122"/>
                      </a:cubicBezTo>
                      <a:cubicBezTo>
                        <a:pt x="108" y="122"/>
                        <a:pt x="108" y="122"/>
                        <a:pt x="108" y="122"/>
                      </a:cubicBezTo>
                      <a:cubicBezTo>
                        <a:pt x="108" y="122"/>
                        <a:pt x="108" y="122"/>
                        <a:pt x="108" y="122"/>
                      </a:cubicBezTo>
                      <a:cubicBezTo>
                        <a:pt x="109" y="122"/>
                        <a:pt x="109" y="122"/>
                        <a:pt x="109" y="122"/>
                      </a:cubicBezTo>
                      <a:cubicBezTo>
                        <a:pt x="109" y="122"/>
                        <a:pt x="109" y="122"/>
                        <a:pt x="109" y="122"/>
                      </a:cubicBezTo>
                      <a:cubicBezTo>
                        <a:pt x="109" y="122"/>
                        <a:pt x="109" y="122"/>
                        <a:pt x="109" y="122"/>
                      </a:cubicBezTo>
                      <a:cubicBezTo>
                        <a:pt x="109" y="122"/>
                        <a:pt x="109" y="122"/>
                        <a:pt x="109" y="122"/>
                      </a:cubicBezTo>
                      <a:cubicBezTo>
                        <a:pt x="109" y="122"/>
                        <a:pt x="109" y="122"/>
                        <a:pt x="109" y="122"/>
                      </a:cubicBezTo>
                      <a:cubicBezTo>
                        <a:pt x="110" y="122"/>
                        <a:pt x="110" y="122"/>
                        <a:pt x="110" y="122"/>
                      </a:cubicBezTo>
                      <a:cubicBezTo>
                        <a:pt x="110" y="122"/>
                        <a:pt x="110" y="122"/>
                        <a:pt x="110" y="122"/>
                      </a:cubicBezTo>
                      <a:cubicBezTo>
                        <a:pt x="110" y="121"/>
                        <a:pt x="110" y="121"/>
                        <a:pt x="110" y="121"/>
                      </a:cubicBezTo>
                      <a:cubicBezTo>
                        <a:pt x="110" y="121"/>
                        <a:pt x="110" y="121"/>
                        <a:pt x="110" y="121"/>
                      </a:cubicBezTo>
                      <a:cubicBezTo>
                        <a:pt x="110" y="121"/>
                        <a:pt x="110" y="121"/>
                        <a:pt x="110" y="121"/>
                      </a:cubicBezTo>
                      <a:cubicBezTo>
                        <a:pt x="110" y="121"/>
                        <a:pt x="110" y="121"/>
                        <a:pt x="110" y="121"/>
                      </a:cubicBezTo>
                      <a:cubicBezTo>
                        <a:pt x="110" y="121"/>
                        <a:pt x="110" y="121"/>
                        <a:pt x="110" y="120"/>
                      </a:cubicBezTo>
                      <a:cubicBezTo>
                        <a:pt x="110" y="120"/>
                        <a:pt x="111" y="120"/>
                        <a:pt x="111" y="120"/>
                      </a:cubicBezTo>
                      <a:cubicBezTo>
                        <a:pt x="111" y="120"/>
                        <a:pt x="111" y="120"/>
                        <a:pt x="111" y="120"/>
                      </a:cubicBezTo>
                      <a:cubicBezTo>
                        <a:pt x="111" y="120"/>
                        <a:pt x="111" y="120"/>
                        <a:pt x="111" y="120"/>
                      </a:cubicBezTo>
                      <a:cubicBezTo>
                        <a:pt x="111" y="120"/>
                        <a:pt x="112" y="120"/>
                        <a:pt x="112" y="120"/>
                      </a:cubicBezTo>
                      <a:cubicBezTo>
                        <a:pt x="112" y="120"/>
                        <a:pt x="112" y="118"/>
                        <a:pt x="112" y="118"/>
                      </a:cubicBezTo>
                      <a:cubicBezTo>
                        <a:pt x="111" y="118"/>
                        <a:pt x="112" y="118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3" y="117"/>
                        <a:pt x="113" y="117"/>
                      </a:cubicBezTo>
                      <a:cubicBezTo>
                        <a:pt x="113" y="117"/>
                        <a:pt x="113" y="116"/>
                        <a:pt x="113" y="116"/>
                      </a:cubicBezTo>
                      <a:cubicBezTo>
                        <a:pt x="113" y="116"/>
                        <a:pt x="113" y="116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4" y="115"/>
                        <a:pt x="114" y="113"/>
                        <a:pt x="114" y="113"/>
                      </a:cubicBezTo>
                      <a:cubicBezTo>
                        <a:pt x="114" y="113"/>
                        <a:pt x="114" y="113"/>
                        <a:pt x="114" y="113"/>
                      </a:cubicBezTo>
                      <a:cubicBezTo>
                        <a:pt x="114" y="113"/>
                        <a:pt x="114" y="113"/>
                        <a:pt x="114" y="113"/>
                      </a:cubicBezTo>
                      <a:cubicBezTo>
                        <a:pt x="114" y="113"/>
                        <a:pt x="114" y="113"/>
                        <a:pt x="114" y="113"/>
                      </a:cubicBezTo>
                      <a:cubicBezTo>
                        <a:pt x="114" y="113"/>
                        <a:pt x="114" y="113"/>
                        <a:pt x="114" y="113"/>
                      </a:cubicBezTo>
                      <a:cubicBezTo>
                        <a:pt x="114" y="112"/>
                        <a:pt x="113" y="112"/>
                        <a:pt x="113" y="112"/>
                      </a:cubicBezTo>
                      <a:cubicBezTo>
                        <a:pt x="113" y="112"/>
                        <a:pt x="113" y="112"/>
                        <a:pt x="113" y="111"/>
                      </a:cubicBezTo>
                      <a:cubicBezTo>
                        <a:pt x="113" y="111"/>
                        <a:pt x="113" y="111"/>
                        <a:pt x="113" y="111"/>
                      </a:cubicBezTo>
                      <a:cubicBezTo>
                        <a:pt x="113" y="111"/>
                        <a:pt x="113" y="111"/>
                        <a:pt x="113" y="111"/>
                      </a:cubicBezTo>
                      <a:cubicBezTo>
                        <a:pt x="113" y="111"/>
                        <a:pt x="112" y="111"/>
                        <a:pt x="112" y="111"/>
                      </a:cubicBezTo>
                      <a:cubicBezTo>
                        <a:pt x="112" y="111"/>
                        <a:pt x="112" y="111"/>
                        <a:pt x="112" y="111"/>
                      </a:cubicBezTo>
                      <a:cubicBezTo>
                        <a:pt x="112" y="111"/>
                        <a:pt x="112" y="111"/>
                        <a:pt x="112" y="111"/>
                      </a:cubicBezTo>
                      <a:cubicBezTo>
                        <a:pt x="112" y="111"/>
                        <a:pt x="112" y="111"/>
                        <a:pt x="112" y="111"/>
                      </a:cubicBezTo>
                      <a:cubicBezTo>
                        <a:pt x="112" y="111"/>
                        <a:pt x="111" y="111"/>
                        <a:pt x="111" y="110"/>
                      </a:cubicBezTo>
                      <a:cubicBezTo>
                        <a:pt x="111" y="110"/>
                        <a:pt x="111" y="110"/>
                        <a:pt x="111" y="110"/>
                      </a:cubicBezTo>
                      <a:cubicBezTo>
                        <a:pt x="111" y="110"/>
                        <a:pt x="111" y="110"/>
                        <a:pt x="110" y="110"/>
                      </a:cubicBezTo>
                      <a:cubicBezTo>
                        <a:pt x="110" y="110"/>
                        <a:pt x="110" y="110"/>
                        <a:pt x="110" y="110"/>
                      </a:cubicBezTo>
                      <a:cubicBezTo>
                        <a:pt x="110" y="110"/>
                        <a:pt x="110" y="110"/>
                        <a:pt x="110" y="110"/>
                      </a:cubicBezTo>
                      <a:cubicBezTo>
                        <a:pt x="110" y="110"/>
                        <a:pt x="110" y="109"/>
                        <a:pt x="110" y="109"/>
                      </a:cubicBezTo>
                      <a:cubicBezTo>
                        <a:pt x="110" y="109"/>
                        <a:pt x="109" y="109"/>
                        <a:pt x="109" y="109"/>
                      </a:cubicBezTo>
                      <a:cubicBezTo>
                        <a:pt x="109" y="109"/>
                        <a:pt x="109" y="109"/>
                        <a:pt x="109" y="109"/>
                      </a:cubicBezTo>
                      <a:cubicBezTo>
                        <a:pt x="109" y="108"/>
                        <a:pt x="109" y="108"/>
                        <a:pt x="109" y="108"/>
                      </a:cubicBezTo>
                      <a:cubicBezTo>
                        <a:pt x="109" y="108"/>
                        <a:pt x="109" y="108"/>
                        <a:pt x="109" y="108"/>
                      </a:cubicBezTo>
                      <a:cubicBezTo>
                        <a:pt x="109" y="108"/>
                        <a:pt x="109" y="108"/>
                        <a:pt x="109" y="108"/>
                      </a:cubicBezTo>
                      <a:cubicBezTo>
                        <a:pt x="109" y="108"/>
                        <a:pt x="109" y="108"/>
                        <a:pt x="109" y="108"/>
                      </a:cubicBezTo>
                      <a:cubicBezTo>
                        <a:pt x="109" y="108"/>
                        <a:pt x="109" y="108"/>
                        <a:pt x="109" y="108"/>
                      </a:cubicBezTo>
                      <a:cubicBezTo>
                        <a:pt x="109" y="108"/>
                        <a:pt x="109" y="108"/>
                        <a:pt x="109" y="107"/>
                      </a:cubicBezTo>
                      <a:cubicBezTo>
                        <a:pt x="109" y="107"/>
                        <a:pt x="109" y="107"/>
                        <a:pt x="109" y="107"/>
                      </a:cubicBezTo>
                      <a:cubicBezTo>
                        <a:pt x="109" y="107"/>
                        <a:pt x="109" y="107"/>
                        <a:pt x="109" y="107"/>
                      </a:cubicBezTo>
                      <a:cubicBezTo>
                        <a:pt x="109" y="107"/>
                        <a:pt x="109" y="107"/>
                        <a:pt x="109" y="107"/>
                      </a:cubicBezTo>
                      <a:cubicBezTo>
                        <a:pt x="109" y="107"/>
                        <a:pt x="109" y="107"/>
                        <a:pt x="109" y="107"/>
                      </a:cubicBezTo>
                      <a:cubicBezTo>
                        <a:pt x="109" y="107"/>
                        <a:pt x="109" y="107"/>
                        <a:pt x="109" y="106"/>
                      </a:cubicBezTo>
                      <a:cubicBezTo>
                        <a:pt x="109" y="106"/>
                        <a:pt x="109" y="106"/>
                        <a:pt x="109" y="106"/>
                      </a:cubicBezTo>
                      <a:cubicBezTo>
                        <a:pt x="109" y="106"/>
                        <a:pt x="109" y="106"/>
                        <a:pt x="109" y="106"/>
                      </a:cubicBezTo>
                      <a:cubicBezTo>
                        <a:pt x="109" y="106"/>
                        <a:pt x="109" y="106"/>
                        <a:pt x="109" y="106"/>
                      </a:cubicBezTo>
                      <a:cubicBezTo>
                        <a:pt x="109" y="106"/>
                        <a:pt x="109" y="106"/>
                        <a:pt x="109" y="106"/>
                      </a:cubicBezTo>
                      <a:cubicBezTo>
                        <a:pt x="109" y="106"/>
                        <a:pt x="109" y="106"/>
                        <a:pt x="109" y="106"/>
                      </a:cubicBezTo>
                      <a:cubicBezTo>
                        <a:pt x="109" y="106"/>
                        <a:pt x="109" y="106"/>
                        <a:pt x="109" y="106"/>
                      </a:cubicBezTo>
                      <a:cubicBezTo>
                        <a:pt x="109" y="106"/>
                        <a:pt x="109" y="106"/>
                        <a:pt x="109" y="106"/>
                      </a:cubicBezTo>
                      <a:cubicBezTo>
                        <a:pt x="108" y="106"/>
                        <a:pt x="108" y="106"/>
                        <a:pt x="108" y="106"/>
                      </a:cubicBezTo>
                      <a:cubicBezTo>
                        <a:pt x="108" y="106"/>
                        <a:pt x="108" y="106"/>
                        <a:pt x="108" y="106"/>
                      </a:cubicBezTo>
                      <a:cubicBezTo>
                        <a:pt x="108" y="106"/>
                        <a:pt x="108" y="106"/>
                        <a:pt x="108" y="106"/>
                      </a:cubicBezTo>
                      <a:cubicBezTo>
                        <a:pt x="108" y="106"/>
                        <a:pt x="108" y="106"/>
                        <a:pt x="108" y="106"/>
                      </a:cubicBezTo>
                      <a:cubicBezTo>
                        <a:pt x="108" y="106"/>
                        <a:pt x="108" y="106"/>
                        <a:pt x="108" y="106"/>
                      </a:cubicBezTo>
                      <a:cubicBezTo>
                        <a:pt x="108" y="106"/>
                        <a:pt x="108" y="107"/>
                        <a:pt x="108" y="107"/>
                      </a:cubicBezTo>
                      <a:cubicBezTo>
                        <a:pt x="108" y="107"/>
                        <a:pt x="108" y="107"/>
                        <a:pt x="108" y="107"/>
                      </a:cubicBezTo>
                      <a:cubicBezTo>
                        <a:pt x="108" y="107"/>
                        <a:pt x="108" y="107"/>
                        <a:pt x="108" y="108"/>
                      </a:cubicBezTo>
                      <a:cubicBezTo>
                        <a:pt x="108" y="108"/>
                        <a:pt x="108" y="108"/>
                        <a:pt x="108" y="108"/>
                      </a:cubicBezTo>
                      <a:cubicBezTo>
                        <a:pt x="108" y="108"/>
                        <a:pt x="108" y="108"/>
                        <a:pt x="107" y="108"/>
                      </a:cubicBezTo>
                      <a:cubicBezTo>
                        <a:pt x="107" y="108"/>
                        <a:pt x="107" y="108"/>
                        <a:pt x="107" y="108"/>
                      </a:cubicBezTo>
                      <a:cubicBezTo>
                        <a:pt x="107" y="108"/>
                        <a:pt x="107" y="108"/>
                        <a:pt x="107" y="108"/>
                      </a:cubicBezTo>
                      <a:cubicBezTo>
                        <a:pt x="107" y="108"/>
                        <a:pt x="107" y="108"/>
                        <a:pt x="107" y="108"/>
                      </a:cubicBezTo>
                      <a:cubicBezTo>
                        <a:pt x="107" y="108"/>
                        <a:pt x="107" y="108"/>
                        <a:pt x="107" y="109"/>
                      </a:cubicBezTo>
                      <a:cubicBezTo>
                        <a:pt x="107" y="109"/>
                        <a:pt x="106" y="109"/>
                        <a:pt x="106" y="109"/>
                      </a:cubicBezTo>
                      <a:cubicBezTo>
                        <a:pt x="106" y="109"/>
                        <a:pt x="106" y="109"/>
                        <a:pt x="106" y="109"/>
                      </a:cubicBezTo>
                      <a:cubicBezTo>
                        <a:pt x="106" y="109"/>
                        <a:pt x="106" y="110"/>
                        <a:pt x="106" y="110"/>
                      </a:cubicBezTo>
                      <a:cubicBezTo>
                        <a:pt x="106" y="110"/>
                        <a:pt x="106" y="110"/>
                        <a:pt x="106" y="110"/>
                      </a:cubicBezTo>
                      <a:cubicBezTo>
                        <a:pt x="106" y="110"/>
                        <a:pt x="106" y="110"/>
                        <a:pt x="105" y="110"/>
                      </a:cubicBezTo>
                      <a:cubicBezTo>
                        <a:pt x="105" y="110"/>
                        <a:pt x="104" y="110"/>
                        <a:pt x="104" y="110"/>
                      </a:cubicBezTo>
                      <a:cubicBezTo>
                        <a:pt x="104" y="110"/>
                        <a:pt x="104" y="110"/>
                        <a:pt x="104" y="110"/>
                      </a:cubicBezTo>
                      <a:cubicBezTo>
                        <a:pt x="104" y="110"/>
                        <a:pt x="103" y="110"/>
                        <a:pt x="103" y="110"/>
                      </a:cubicBezTo>
                      <a:cubicBezTo>
                        <a:pt x="103" y="110"/>
                        <a:pt x="103" y="110"/>
                        <a:pt x="103" y="110"/>
                      </a:cubicBezTo>
                      <a:cubicBezTo>
                        <a:pt x="103" y="110"/>
                        <a:pt x="103" y="110"/>
                        <a:pt x="103" y="110"/>
                      </a:cubicBezTo>
                      <a:cubicBezTo>
                        <a:pt x="103" y="110"/>
                        <a:pt x="103" y="110"/>
                        <a:pt x="103" y="110"/>
                      </a:cubicBezTo>
                      <a:cubicBezTo>
                        <a:pt x="103" y="110"/>
                        <a:pt x="103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09"/>
                        <a:pt x="102" y="109"/>
                        <a:pt x="102" y="109"/>
                      </a:cubicBezTo>
                      <a:cubicBezTo>
                        <a:pt x="102" y="109"/>
                        <a:pt x="102" y="109"/>
                        <a:pt x="102" y="109"/>
                      </a:cubicBezTo>
                      <a:cubicBezTo>
                        <a:pt x="102" y="109"/>
                        <a:pt x="102" y="109"/>
                        <a:pt x="102" y="109"/>
                      </a:cubicBezTo>
                      <a:cubicBezTo>
                        <a:pt x="102" y="109"/>
                        <a:pt x="102" y="109"/>
                        <a:pt x="102" y="109"/>
                      </a:cubicBezTo>
                      <a:cubicBezTo>
                        <a:pt x="102" y="109"/>
                        <a:pt x="102" y="109"/>
                        <a:pt x="102" y="109"/>
                      </a:cubicBezTo>
                      <a:cubicBezTo>
                        <a:pt x="102" y="109"/>
                        <a:pt x="102" y="109"/>
                        <a:pt x="102" y="109"/>
                      </a:cubicBezTo>
                      <a:cubicBezTo>
                        <a:pt x="102" y="109"/>
                        <a:pt x="102" y="109"/>
                        <a:pt x="102" y="109"/>
                      </a:cubicBezTo>
                      <a:cubicBezTo>
                        <a:pt x="103" y="108"/>
                        <a:pt x="103" y="108"/>
                        <a:pt x="102" y="108"/>
                      </a:cubicBezTo>
                      <a:cubicBezTo>
                        <a:pt x="102" y="108"/>
                        <a:pt x="102" y="108"/>
                        <a:pt x="102" y="108"/>
                      </a:cubicBezTo>
                      <a:cubicBezTo>
                        <a:pt x="102" y="108"/>
                        <a:pt x="102" y="108"/>
                        <a:pt x="102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cubicBezTo>
                        <a:pt x="102" y="107"/>
                        <a:pt x="102" y="107"/>
                        <a:pt x="102" y="106"/>
                      </a:cubicBezTo>
                      <a:cubicBezTo>
                        <a:pt x="102" y="106"/>
                        <a:pt x="102" y="106"/>
                        <a:pt x="102" y="106"/>
                      </a:cubicBezTo>
                      <a:cubicBezTo>
                        <a:pt x="102" y="106"/>
                        <a:pt x="102" y="106"/>
                        <a:pt x="102" y="106"/>
                      </a:cubicBezTo>
                      <a:cubicBezTo>
                        <a:pt x="102" y="106"/>
                        <a:pt x="102" y="106"/>
                        <a:pt x="101" y="106"/>
                      </a:cubicBezTo>
                      <a:cubicBezTo>
                        <a:pt x="101" y="106"/>
                        <a:pt x="101" y="107"/>
                        <a:pt x="101" y="107"/>
                      </a:cubicBezTo>
                      <a:cubicBezTo>
                        <a:pt x="101" y="107"/>
                        <a:pt x="101" y="107"/>
                        <a:pt x="101" y="107"/>
                      </a:cubicBezTo>
                      <a:cubicBezTo>
                        <a:pt x="101" y="107"/>
                        <a:pt x="101" y="107"/>
                        <a:pt x="101" y="107"/>
                      </a:cubicBezTo>
                      <a:cubicBezTo>
                        <a:pt x="101" y="107"/>
                        <a:pt x="101" y="107"/>
                        <a:pt x="101" y="107"/>
                      </a:cubicBezTo>
                      <a:cubicBezTo>
                        <a:pt x="101" y="107"/>
                        <a:pt x="101" y="108"/>
                        <a:pt x="101" y="108"/>
                      </a:cubicBezTo>
                      <a:cubicBezTo>
                        <a:pt x="101" y="108"/>
                        <a:pt x="101" y="108"/>
                        <a:pt x="101" y="108"/>
                      </a:cubicBezTo>
                      <a:cubicBezTo>
                        <a:pt x="101" y="108"/>
                        <a:pt x="101" y="108"/>
                        <a:pt x="101" y="108"/>
                      </a:cubicBezTo>
                      <a:cubicBezTo>
                        <a:pt x="101" y="108"/>
                        <a:pt x="101" y="108"/>
                        <a:pt x="101" y="108"/>
                      </a:cubicBezTo>
                      <a:cubicBezTo>
                        <a:pt x="101" y="108"/>
                        <a:pt x="101" y="108"/>
                        <a:pt x="101" y="108"/>
                      </a:cubicBezTo>
                      <a:cubicBezTo>
                        <a:pt x="101" y="108"/>
                        <a:pt x="101" y="108"/>
                        <a:pt x="101" y="108"/>
                      </a:cubicBezTo>
                      <a:cubicBezTo>
                        <a:pt x="101" y="108"/>
                        <a:pt x="101" y="108"/>
                        <a:pt x="101" y="108"/>
                      </a:cubicBezTo>
                      <a:cubicBezTo>
                        <a:pt x="101" y="108"/>
                        <a:pt x="100" y="108"/>
                        <a:pt x="100" y="108"/>
                      </a:cubicBezTo>
                      <a:cubicBezTo>
                        <a:pt x="100" y="108"/>
                        <a:pt x="100" y="108"/>
                        <a:pt x="100" y="108"/>
                      </a:cubicBezTo>
                      <a:cubicBezTo>
                        <a:pt x="100" y="108"/>
                        <a:pt x="100" y="107"/>
                        <a:pt x="100" y="107"/>
                      </a:cubicBezTo>
                      <a:cubicBezTo>
                        <a:pt x="100" y="107"/>
                        <a:pt x="100" y="107"/>
                        <a:pt x="100" y="107"/>
                      </a:cubicBezTo>
                      <a:cubicBezTo>
                        <a:pt x="100" y="107"/>
                        <a:pt x="100" y="107"/>
                        <a:pt x="100" y="107"/>
                      </a:cubicBezTo>
                      <a:cubicBezTo>
                        <a:pt x="100" y="107"/>
                        <a:pt x="100" y="107"/>
                        <a:pt x="100" y="107"/>
                      </a:cubicBezTo>
                      <a:cubicBezTo>
                        <a:pt x="100" y="107"/>
                        <a:pt x="100" y="107"/>
                        <a:pt x="100" y="107"/>
                      </a:cubicBezTo>
                      <a:cubicBezTo>
                        <a:pt x="100" y="107"/>
                        <a:pt x="100" y="107"/>
                        <a:pt x="100" y="106"/>
                      </a:cubicBezTo>
                      <a:cubicBezTo>
                        <a:pt x="100" y="106"/>
                        <a:pt x="100" y="106"/>
                        <a:pt x="100" y="106"/>
                      </a:cubicBezTo>
                      <a:cubicBezTo>
                        <a:pt x="100" y="106"/>
                        <a:pt x="100" y="105"/>
                        <a:pt x="100" y="105"/>
                      </a:cubicBezTo>
                      <a:cubicBezTo>
                        <a:pt x="100" y="105"/>
                        <a:pt x="100" y="105"/>
                        <a:pt x="100" y="105"/>
                      </a:cubicBezTo>
                      <a:cubicBezTo>
                        <a:pt x="100" y="105"/>
                        <a:pt x="99" y="105"/>
                        <a:pt x="99" y="105"/>
                      </a:cubicBezTo>
                      <a:cubicBezTo>
                        <a:pt x="99" y="105"/>
                        <a:pt x="99" y="105"/>
                        <a:pt x="99" y="105"/>
                      </a:cubicBezTo>
                      <a:cubicBezTo>
                        <a:pt x="99" y="105"/>
                        <a:pt x="99" y="105"/>
                        <a:pt x="99" y="105"/>
                      </a:cubicBezTo>
                      <a:cubicBezTo>
                        <a:pt x="99" y="105"/>
                        <a:pt x="99" y="105"/>
                        <a:pt x="99" y="105"/>
                      </a:cubicBezTo>
                      <a:cubicBezTo>
                        <a:pt x="99" y="105"/>
                        <a:pt x="99" y="104"/>
                        <a:pt x="99" y="104"/>
                      </a:cubicBezTo>
                      <a:cubicBezTo>
                        <a:pt x="99" y="104"/>
                        <a:pt x="99" y="104"/>
                        <a:pt x="99" y="104"/>
                      </a:cubicBezTo>
                      <a:cubicBezTo>
                        <a:pt x="99" y="104"/>
                        <a:pt x="99" y="104"/>
                        <a:pt x="99" y="104"/>
                      </a:cubicBezTo>
                      <a:cubicBezTo>
                        <a:pt x="99" y="104"/>
                        <a:pt x="99" y="104"/>
                        <a:pt x="99" y="104"/>
                      </a:cubicBezTo>
                      <a:cubicBezTo>
                        <a:pt x="99" y="104"/>
                        <a:pt x="99" y="104"/>
                        <a:pt x="98" y="104"/>
                      </a:cubicBezTo>
                      <a:cubicBezTo>
                        <a:pt x="98" y="104"/>
                        <a:pt x="98" y="104"/>
                        <a:pt x="98" y="104"/>
                      </a:cubicBezTo>
                      <a:cubicBezTo>
                        <a:pt x="98" y="104"/>
                        <a:pt x="98" y="104"/>
                        <a:pt x="98" y="104"/>
                      </a:cubicBezTo>
                      <a:cubicBezTo>
                        <a:pt x="98" y="104"/>
                        <a:pt x="98" y="104"/>
                        <a:pt x="98" y="104"/>
                      </a:cubicBezTo>
                      <a:cubicBezTo>
                        <a:pt x="98" y="104"/>
                        <a:pt x="98" y="104"/>
                        <a:pt x="98" y="104"/>
                      </a:cubicBezTo>
                      <a:cubicBezTo>
                        <a:pt x="98" y="104"/>
                        <a:pt x="98" y="104"/>
                        <a:pt x="98" y="103"/>
                      </a:cubicBezTo>
                      <a:cubicBezTo>
                        <a:pt x="98" y="103"/>
                        <a:pt x="98" y="103"/>
                        <a:pt x="98" y="103"/>
                      </a:cubicBezTo>
                      <a:cubicBezTo>
                        <a:pt x="98" y="103"/>
                        <a:pt x="98" y="103"/>
                        <a:pt x="98" y="103"/>
                      </a:cubicBezTo>
                      <a:cubicBezTo>
                        <a:pt x="98" y="103"/>
                        <a:pt x="98" y="103"/>
                        <a:pt x="98" y="103"/>
                      </a:cubicBezTo>
                      <a:cubicBezTo>
                        <a:pt x="98" y="103"/>
                        <a:pt x="98" y="103"/>
                        <a:pt x="98" y="102"/>
                      </a:cubicBezTo>
                      <a:cubicBezTo>
                        <a:pt x="98" y="102"/>
                        <a:pt x="98" y="102"/>
                        <a:pt x="98" y="102"/>
                      </a:cubicBezTo>
                      <a:cubicBezTo>
                        <a:pt x="98" y="102"/>
                        <a:pt x="98" y="102"/>
                        <a:pt x="98" y="102"/>
                      </a:cubicBezTo>
                      <a:cubicBezTo>
                        <a:pt x="98" y="102"/>
                        <a:pt x="98" y="102"/>
                        <a:pt x="98" y="102"/>
                      </a:cubicBezTo>
                      <a:cubicBezTo>
                        <a:pt x="98" y="102"/>
                        <a:pt x="98" y="102"/>
                        <a:pt x="98" y="102"/>
                      </a:cubicBezTo>
                      <a:cubicBezTo>
                        <a:pt x="98" y="102"/>
                        <a:pt x="98" y="102"/>
                        <a:pt x="98" y="102"/>
                      </a:cubicBezTo>
                      <a:cubicBezTo>
                        <a:pt x="98" y="102"/>
                        <a:pt x="98" y="102"/>
                        <a:pt x="98" y="102"/>
                      </a:cubicBezTo>
                      <a:cubicBezTo>
                        <a:pt x="98" y="102"/>
                        <a:pt x="98" y="102"/>
                        <a:pt x="97" y="102"/>
                      </a:cubicBezTo>
                      <a:cubicBezTo>
                        <a:pt x="97" y="102"/>
                        <a:pt x="97" y="102"/>
                        <a:pt x="97" y="101"/>
                      </a:cubicBezTo>
                      <a:cubicBezTo>
                        <a:pt x="97" y="101"/>
                        <a:pt x="97" y="101"/>
                        <a:pt x="97" y="101"/>
                      </a:cubicBezTo>
                      <a:cubicBezTo>
                        <a:pt x="97" y="101"/>
                        <a:pt x="97" y="101"/>
                        <a:pt x="97" y="100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0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8" y="100"/>
                        <a:pt x="98" y="100"/>
                        <a:pt x="98" y="100"/>
                      </a:cubicBezTo>
                      <a:cubicBezTo>
                        <a:pt x="98" y="100"/>
                        <a:pt x="98" y="100"/>
                        <a:pt x="98" y="100"/>
                      </a:cubicBezTo>
                      <a:cubicBezTo>
                        <a:pt x="98" y="100"/>
                        <a:pt x="98" y="100"/>
                        <a:pt x="98" y="99"/>
                      </a:cubicBezTo>
                      <a:cubicBezTo>
                        <a:pt x="98" y="99"/>
                        <a:pt x="98" y="99"/>
                        <a:pt x="98" y="99"/>
                      </a:cubicBezTo>
                      <a:cubicBezTo>
                        <a:pt x="98" y="99"/>
                        <a:pt x="98" y="99"/>
                        <a:pt x="98" y="99"/>
                      </a:cubicBezTo>
                      <a:cubicBezTo>
                        <a:pt x="98" y="99"/>
                        <a:pt x="98" y="99"/>
                        <a:pt x="98" y="99"/>
                      </a:cubicBezTo>
                      <a:cubicBezTo>
                        <a:pt x="98" y="99"/>
                        <a:pt x="98" y="99"/>
                        <a:pt x="98" y="99"/>
                      </a:cubicBezTo>
                      <a:cubicBezTo>
                        <a:pt x="98" y="99"/>
                        <a:pt x="98" y="99"/>
                        <a:pt x="98" y="99"/>
                      </a:cubicBezTo>
                      <a:cubicBezTo>
                        <a:pt x="98" y="99"/>
                        <a:pt x="98" y="99"/>
                        <a:pt x="98" y="99"/>
                      </a:cubicBezTo>
                      <a:cubicBezTo>
                        <a:pt x="98" y="99"/>
                        <a:pt x="99" y="99"/>
                        <a:pt x="99" y="99"/>
                      </a:cubicBezTo>
                      <a:cubicBezTo>
                        <a:pt x="99" y="99"/>
                        <a:pt x="99" y="99"/>
                        <a:pt x="99" y="99"/>
                      </a:cubicBezTo>
                      <a:cubicBezTo>
                        <a:pt x="99" y="99"/>
                        <a:pt x="99" y="99"/>
                        <a:pt x="99" y="99"/>
                      </a:cubicBezTo>
                      <a:cubicBezTo>
                        <a:pt x="99" y="99"/>
                        <a:pt x="99" y="99"/>
                        <a:pt x="99" y="99"/>
                      </a:cubicBezTo>
                      <a:cubicBezTo>
                        <a:pt x="99" y="99"/>
                        <a:pt x="99" y="99"/>
                        <a:pt x="99" y="99"/>
                      </a:cubicBezTo>
                      <a:cubicBezTo>
                        <a:pt x="100" y="99"/>
                        <a:pt x="100" y="99"/>
                        <a:pt x="100" y="99"/>
                      </a:cubicBezTo>
                      <a:cubicBezTo>
                        <a:pt x="100" y="99"/>
                        <a:pt x="100" y="99"/>
                        <a:pt x="100" y="99"/>
                      </a:cubicBezTo>
                      <a:cubicBezTo>
                        <a:pt x="100" y="99"/>
                        <a:pt x="100" y="99"/>
                        <a:pt x="100" y="99"/>
                      </a:cubicBezTo>
                      <a:cubicBezTo>
                        <a:pt x="100" y="100"/>
                        <a:pt x="100" y="100"/>
                        <a:pt x="100" y="100"/>
                      </a:cubicBezTo>
                      <a:cubicBezTo>
                        <a:pt x="100" y="100"/>
                        <a:pt x="100" y="100"/>
                        <a:pt x="100" y="101"/>
                      </a:cubicBezTo>
                      <a:cubicBezTo>
                        <a:pt x="100" y="101"/>
                        <a:pt x="100" y="101"/>
                        <a:pt x="101" y="101"/>
                      </a:cubicBezTo>
                      <a:cubicBezTo>
                        <a:pt x="101" y="101"/>
                        <a:pt x="101" y="101"/>
                        <a:pt x="101" y="101"/>
                      </a:cubicBezTo>
                      <a:cubicBezTo>
                        <a:pt x="101" y="101"/>
                        <a:pt x="101" y="101"/>
                        <a:pt x="101" y="101"/>
                      </a:cubicBezTo>
                      <a:cubicBezTo>
                        <a:pt x="101" y="101"/>
                        <a:pt x="101" y="101"/>
                        <a:pt x="101" y="101"/>
                      </a:cubicBezTo>
                      <a:cubicBezTo>
                        <a:pt x="101" y="101"/>
                        <a:pt x="101" y="101"/>
                        <a:pt x="101" y="101"/>
                      </a:cubicBezTo>
                      <a:cubicBezTo>
                        <a:pt x="101" y="101"/>
                        <a:pt x="101" y="101"/>
                        <a:pt x="101" y="101"/>
                      </a:cubicBezTo>
                      <a:cubicBezTo>
                        <a:pt x="101" y="101"/>
                        <a:pt x="101" y="102"/>
                        <a:pt x="101" y="102"/>
                      </a:cubicBezTo>
                      <a:cubicBezTo>
                        <a:pt x="101" y="102"/>
                        <a:pt x="101" y="102"/>
                        <a:pt x="101" y="102"/>
                      </a:cubicBezTo>
                      <a:cubicBezTo>
                        <a:pt x="101" y="102"/>
                        <a:pt x="101" y="102"/>
                        <a:pt x="101" y="102"/>
                      </a:cubicBezTo>
                      <a:cubicBezTo>
                        <a:pt x="101" y="102"/>
                        <a:pt x="101" y="102"/>
                        <a:pt x="101" y="103"/>
                      </a:cubicBezTo>
                      <a:cubicBezTo>
                        <a:pt x="101" y="103"/>
                        <a:pt x="101" y="103"/>
                        <a:pt x="101" y="103"/>
                      </a:cubicBezTo>
                      <a:cubicBezTo>
                        <a:pt x="102" y="103"/>
                        <a:pt x="102" y="103"/>
                        <a:pt x="102" y="103"/>
                      </a:cubicBezTo>
                      <a:cubicBezTo>
                        <a:pt x="102" y="103"/>
                        <a:pt x="102" y="103"/>
                        <a:pt x="102" y="103"/>
                      </a:cubicBezTo>
                      <a:cubicBezTo>
                        <a:pt x="102" y="103"/>
                        <a:pt x="102" y="103"/>
                        <a:pt x="102" y="103"/>
                      </a:cubicBezTo>
                      <a:cubicBezTo>
                        <a:pt x="103" y="103"/>
                        <a:pt x="103" y="104"/>
                        <a:pt x="103" y="104"/>
                      </a:cubicBezTo>
                      <a:cubicBezTo>
                        <a:pt x="103" y="104"/>
                        <a:pt x="103" y="104"/>
                        <a:pt x="103" y="104"/>
                      </a:cubicBezTo>
                      <a:cubicBezTo>
                        <a:pt x="103" y="104"/>
                        <a:pt x="103" y="104"/>
                        <a:pt x="103" y="104"/>
                      </a:cubicBezTo>
                      <a:cubicBezTo>
                        <a:pt x="103" y="104"/>
                        <a:pt x="103" y="104"/>
                        <a:pt x="104" y="105"/>
                      </a:cubicBezTo>
                      <a:cubicBezTo>
                        <a:pt x="104" y="105"/>
                        <a:pt x="104" y="105"/>
                        <a:pt x="104" y="105"/>
                      </a:cubicBezTo>
                      <a:cubicBezTo>
                        <a:pt x="104" y="105"/>
                        <a:pt x="104" y="105"/>
                        <a:pt x="104" y="105"/>
                      </a:cubicBezTo>
                      <a:cubicBezTo>
                        <a:pt x="104" y="105"/>
                        <a:pt x="104" y="105"/>
                        <a:pt x="104" y="105"/>
                      </a:cubicBezTo>
                      <a:cubicBezTo>
                        <a:pt x="104" y="105"/>
                        <a:pt x="104" y="105"/>
                        <a:pt x="104" y="105"/>
                      </a:cubicBezTo>
                      <a:cubicBezTo>
                        <a:pt x="104" y="105"/>
                        <a:pt x="104" y="105"/>
                        <a:pt x="104" y="105"/>
                      </a:cubicBezTo>
                      <a:cubicBezTo>
                        <a:pt x="104" y="105"/>
                        <a:pt x="104" y="105"/>
                        <a:pt x="104" y="105"/>
                      </a:cubicBezTo>
                      <a:cubicBezTo>
                        <a:pt x="105" y="105"/>
                        <a:pt x="105" y="105"/>
                        <a:pt x="105" y="105"/>
                      </a:cubicBezTo>
                      <a:cubicBezTo>
                        <a:pt x="105" y="105"/>
                        <a:pt x="105" y="105"/>
                        <a:pt x="105" y="105"/>
                      </a:cubicBezTo>
                      <a:cubicBezTo>
                        <a:pt x="105" y="105"/>
                        <a:pt x="105" y="105"/>
                        <a:pt x="105" y="105"/>
                      </a:cubicBezTo>
                      <a:cubicBezTo>
                        <a:pt x="105" y="105"/>
                        <a:pt x="105" y="105"/>
                        <a:pt x="105" y="105"/>
                      </a:cubicBezTo>
                      <a:cubicBezTo>
                        <a:pt x="105" y="105"/>
                        <a:pt x="105" y="105"/>
                        <a:pt x="105" y="105"/>
                      </a:cubicBezTo>
                      <a:cubicBezTo>
                        <a:pt x="105" y="105"/>
                        <a:pt x="105" y="105"/>
                        <a:pt x="105" y="105"/>
                      </a:cubicBezTo>
                      <a:cubicBezTo>
                        <a:pt x="105" y="105"/>
                        <a:pt x="105" y="106"/>
                        <a:pt x="105" y="106"/>
                      </a:cubicBezTo>
                      <a:cubicBezTo>
                        <a:pt x="105" y="106"/>
                        <a:pt x="105" y="105"/>
                        <a:pt x="105" y="105"/>
                      </a:cubicBezTo>
                      <a:cubicBezTo>
                        <a:pt x="105" y="105"/>
                        <a:pt x="105" y="105"/>
                        <a:pt x="105" y="105"/>
                      </a:cubicBezTo>
                      <a:cubicBezTo>
                        <a:pt x="105" y="105"/>
                        <a:pt x="106" y="105"/>
                        <a:pt x="106" y="105"/>
                      </a:cubicBezTo>
                      <a:cubicBezTo>
                        <a:pt x="106" y="105"/>
                        <a:pt x="106" y="105"/>
                        <a:pt x="106" y="105"/>
                      </a:cubicBezTo>
                      <a:cubicBezTo>
                        <a:pt x="106" y="105"/>
                        <a:pt x="106" y="105"/>
                        <a:pt x="106" y="105"/>
                      </a:cubicBezTo>
                      <a:cubicBezTo>
                        <a:pt x="106" y="105"/>
                        <a:pt x="106" y="106"/>
                        <a:pt x="106" y="106"/>
                      </a:cubicBezTo>
                      <a:cubicBezTo>
                        <a:pt x="106" y="106"/>
                        <a:pt x="106" y="106"/>
                        <a:pt x="106" y="106"/>
                      </a:cubicBezTo>
                      <a:cubicBezTo>
                        <a:pt x="106" y="106"/>
                        <a:pt x="106" y="106"/>
                        <a:pt x="106" y="106"/>
                      </a:cubicBezTo>
                      <a:cubicBezTo>
                        <a:pt x="106" y="106"/>
                        <a:pt x="106" y="106"/>
                        <a:pt x="106" y="106"/>
                      </a:cubicBezTo>
                      <a:cubicBezTo>
                        <a:pt x="106" y="106"/>
                        <a:pt x="106" y="106"/>
                        <a:pt x="106" y="106"/>
                      </a:cubicBezTo>
                      <a:cubicBezTo>
                        <a:pt x="106" y="106"/>
                        <a:pt x="106" y="106"/>
                        <a:pt x="106" y="106"/>
                      </a:cubicBezTo>
                      <a:cubicBezTo>
                        <a:pt x="106" y="106"/>
                        <a:pt x="106" y="106"/>
                        <a:pt x="107" y="106"/>
                      </a:cubicBezTo>
                      <a:cubicBezTo>
                        <a:pt x="107" y="106"/>
                        <a:pt x="107" y="106"/>
                        <a:pt x="107" y="106"/>
                      </a:cubicBezTo>
                      <a:cubicBezTo>
                        <a:pt x="107" y="106"/>
                        <a:pt x="107" y="106"/>
                        <a:pt x="107" y="106"/>
                      </a:cubicBezTo>
                      <a:cubicBezTo>
                        <a:pt x="107" y="106"/>
                        <a:pt x="107" y="106"/>
                        <a:pt x="107" y="105"/>
                      </a:cubicBezTo>
                      <a:cubicBezTo>
                        <a:pt x="107" y="105"/>
                        <a:pt x="107" y="105"/>
                        <a:pt x="107" y="105"/>
                      </a:cubicBezTo>
                      <a:cubicBezTo>
                        <a:pt x="107" y="106"/>
                        <a:pt x="107" y="106"/>
                        <a:pt x="107" y="106"/>
                      </a:cubicBezTo>
                      <a:cubicBezTo>
                        <a:pt x="107" y="106"/>
                        <a:pt x="107" y="106"/>
                        <a:pt x="107" y="106"/>
                      </a:cubicBezTo>
                      <a:cubicBezTo>
                        <a:pt x="108" y="106"/>
                        <a:pt x="108" y="106"/>
                        <a:pt x="108" y="106"/>
                      </a:cubicBezTo>
                      <a:cubicBezTo>
                        <a:pt x="108" y="106"/>
                        <a:pt x="108" y="106"/>
                        <a:pt x="108" y="106"/>
                      </a:cubicBezTo>
                      <a:cubicBezTo>
                        <a:pt x="108" y="106"/>
                        <a:pt x="108" y="106"/>
                        <a:pt x="108" y="106"/>
                      </a:cubicBezTo>
                      <a:cubicBezTo>
                        <a:pt x="108" y="105"/>
                        <a:pt x="108" y="105"/>
                        <a:pt x="108" y="105"/>
                      </a:cubicBezTo>
                      <a:cubicBezTo>
                        <a:pt x="108" y="105"/>
                        <a:pt x="108" y="105"/>
                        <a:pt x="108" y="105"/>
                      </a:cubicBezTo>
                      <a:cubicBezTo>
                        <a:pt x="108" y="105"/>
                        <a:pt x="109" y="105"/>
                        <a:pt x="109" y="105"/>
                      </a:cubicBezTo>
                      <a:cubicBezTo>
                        <a:pt x="109" y="105"/>
                        <a:pt x="109" y="105"/>
                        <a:pt x="109" y="105"/>
                      </a:cubicBezTo>
                      <a:cubicBezTo>
                        <a:pt x="109" y="105"/>
                        <a:pt x="109" y="105"/>
                        <a:pt x="109" y="105"/>
                      </a:cubicBezTo>
                      <a:cubicBezTo>
                        <a:pt x="109" y="105"/>
                        <a:pt x="109" y="105"/>
                        <a:pt x="109" y="105"/>
                      </a:cubicBezTo>
                      <a:cubicBezTo>
                        <a:pt x="109" y="105"/>
                        <a:pt x="109" y="105"/>
                        <a:pt x="109" y="105"/>
                      </a:cubicBezTo>
                      <a:cubicBezTo>
                        <a:pt x="110" y="105"/>
                        <a:pt x="110" y="105"/>
                        <a:pt x="110" y="105"/>
                      </a:cubicBezTo>
                      <a:cubicBezTo>
                        <a:pt x="110" y="105"/>
                        <a:pt x="110" y="106"/>
                        <a:pt x="110" y="106"/>
                      </a:cubicBezTo>
                      <a:cubicBezTo>
                        <a:pt x="110" y="107"/>
                        <a:pt x="110" y="107"/>
                        <a:pt x="111" y="107"/>
                      </a:cubicBezTo>
                      <a:cubicBezTo>
                        <a:pt x="111" y="107"/>
                        <a:pt x="111" y="107"/>
                        <a:pt x="111" y="107"/>
                      </a:cubicBezTo>
                      <a:cubicBezTo>
                        <a:pt x="111" y="107"/>
                        <a:pt x="111" y="107"/>
                        <a:pt x="111" y="107"/>
                      </a:cubicBezTo>
                      <a:cubicBezTo>
                        <a:pt x="111" y="107"/>
                        <a:pt x="111" y="107"/>
                        <a:pt x="111" y="107"/>
                      </a:cubicBezTo>
                      <a:cubicBezTo>
                        <a:pt x="111" y="107"/>
                        <a:pt x="111" y="107"/>
                        <a:pt x="111" y="107"/>
                      </a:cubicBezTo>
                      <a:cubicBezTo>
                        <a:pt x="111" y="107"/>
                        <a:pt x="111" y="107"/>
                        <a:pt x="111" y="107"/>
                      </a:cubicBezTo>
                      <a:cubicBezTo>
                        <a:pt x="111" y="107"/>
                        <a:pt x="111" y="107"/>
                        <a:pt x="111" y="107"/>
                      </a:cubicBezTo>
                      <a:cubicBezTo>
                        <a:pt x="111" y="107"/>
                        <a:pt x="111" y="107"/>
                        <a:pt x="111" y="108"/>
                      </a:cubicBezTo>
                      <a:cubicBezTo>
                        <a:pt x="111" y="108"/>
                        <a:pt x="112" y="108"/>
                        <a:pt x="112" y="107"/>
                      </a:cubicBezTo>
                      <a:cubicBezTo>
                        <a:pt x="112" y="107"/>
                        <a:pt x="112" y="107"/>
                        <a:pt x="112" y="107"/>
                      </a:cubicBezTo>
                      <a:cubicBezTo>
                        <a:pt x="112" y="107"/>
                        <a:pt x="112" y="107"/>
                        <a:pt x="112" y="107"/>
                      </a:cubicBezTo>
                      <a:cubicBezTo>
                        <a:pt x="112" y="108"/>
                        <a:pt x="113" y="108"/>
                        <a:pt x="113" y="108"/>
                      </a:cubicBezTo>
                      <a:cubicBezTo>
                        <a:pt x="113" y="108"/>
                        <a:pt x="113" y="108"/>
                        <a:pt x="113" y="108"/>
                      </a:cubicBezTo>
                      <a:cubicBezTo>
                        <a:pt x="113" y="108"/>
                        <a:pt x="113" y="108"/>
                        <a:pt x="113" y="108"/>
                      </a:cubicBezTo>
                      <a:cubicBezTo>
                        <a:pt x="113" y="108"/>
                        <a:pt x="113" y="108"/>
                        <a:pt x="114" y="108"/>
                      </a:cubicBezTo>
                      <a:cubicBezTo>
                        <a:pt x="114" y="108"/>
                        <a:pt x="114" y="108"/>
                        <a:pt x="114" y="108"/>
                      </a:cubicBezTo>
                      <a:cubicBezTo>
                        <a:pt x="114" y="108"/>
                        <a:pt x="114" y="108"/>
                        <a:pt x="114" y="108"/>
                      </a:cubicBezTo>
                      <a:cubicBezTo>
                        <a:pt x="114" y="108"/>
                        <a:pt x="114" y="108"/>
                        <a:pt x="114" y="108"/>
                      </a:cubicBezTo>
                      <a:cubicBezTo>
                        <a:pt x="114" y="108"/>
                        <a:pt x="115" y="108"/>
                        <a:pt x="115" y="108"/>
                      </a:cubicBezTo>
                      <a:cubicBezTo>
                        <a:pt x="115" y="108"/>
                        <a:pt x="115" y="108"/>
                        <a:pt x="115" y="108"/>
                      </a:cubicBezTo>
                      <a:cubicBezTo>
                        <a:pt x="115" y="108"/>
                        <a:pt x="115" y="108"/>
                        <a:pt x="115" y="108"/>
                      </a:cubicBezTo>
                      <a:cubicBezTo>
                        <a:pt x="115" y="108"/>
                        <a:pt x="115" y="108"/>
                        <a:pt x="115" y="108"/>
                      </a:cubicBezTo>
                      <a:cubicBezTo>
                        <a:pt x="116" y="108"/>
                        <a:pt x="116" y="108"/>
                        <a:pt x="116" y="108"/>
                      </a:cubicBezTo>
                      <a:cubicBezTo>
                        <a:pt x="116" y="108"/>
                        <a:pt x="116" y="109"/>
                        <a:pt x="116" y="109"/>
                      </a:cubicBezTo>
                      <a:cubicBezTo>
                        <a:pt x="116" y="109"/>
                        <a:pt x="117" y="108"/>
                        <a:pt x="117" y="108"/>
                      </a:cubicBezTo>
                      <a:cubicBezTo>
                        <a:pt x="117" y="108"/>
                        <a:pt x="117" y="108"/>
                        <a:pt x="117" y="108"/>
                      </a:cubicBezTo>
                      <a:cubicBezTo>
                        <a:pt x="117" y="109"/>
                        <a:pt x="117" y="109"/>
                        <a:pt x="117" y="109"/>
                      </a:cubicBezTo>
                      <a:cubicBezTo>
                        <a:pt x="117" y="109"/>
                        <a:pt x="117" y="108"/>
                        <a:pt x="117" y="108"/>
                      </a:cubicBezTo>
                      <a:cubicBezTo>
                        <a:pt x="118" y="108"/>
                        <a:pt x="118" y="108"/>
                        <a:pt x="118" y="108"/>
                      </a:cubicBezTo>
                      <a:cubicBezTo>
                        <a:pt x="118" y="108"/>
                        <a:pt x="118" y="108"/>
                        <a:pt x="118" y="108"/>
                      </a:cubicBezTo>
                      <a:cubicBezTo>
                        <a:pt x="118" y="108"/>
                        <a:pt x="118" y="108"/>
                        <a:pt x="118" y="108"/>
                      </a:cubicBezTo>
                      <a:cubicBezTo>
                        <a:pt x="118" y="108"/>
                        <a:pt x="118" y="108"/>
                        <a:pt x="119" y="108"/>
                      </a:cubicBezTo>
                      <a:cubicBezTo>
                        <a:pt x="119" y="108"/>
                        <a:pt x="119" y="108"/>
                        <a:pt x="119" y="108"/>
                      </a:cubicBezTo>
                      <a:cubicBezTo>
                        <a:pt x="119" y="108"/>
                        <a:pt x="119" y="108"/>
                        <a:pt x="119" y="108"/>
                      </a:cubicBezTo>
                      <a:cubicBezTo>
                        <a:pt x="119" y="108"/>
                        <a:pt x="119" y="108"/>
                        <a:pt x="119" y="108"/>
                      </a:cubicBezTo>
                      <a:cubicBezTo>
                        <a:pt x="119" y="108"/>
                        <a:pt x="119" y="108"/>
                        <a:pt x="119" y="108"/>
                      </a:cubicBezTo>
                      <a:cubicBezTo>
                        <a:pt x="119" y="108"/>
                        <a:pt x="119" y="108"/>
                        <a:pt x="119" y="108"/>
                      </a:cubicBezTo>
                      <a:cubicBezTo>
                        <a:pt x="119" y="108"/>
                        <a:pt x="119" y="108"/>
                        <a:pt x="120" y="108"/>
                      </a:cubicBezTo>
                      <a:cubicBezTo>
                        <a:pt x="120" y="108"/>
                        <a:pt x="120" y="108"/>
                        <a:pt x="120" y="108"/>
                      </a:cubicBezTo>
                      <a:cubicBezTo>
                        <a:pt x="120" y="108"/>
                        <a:pt x="120" y="108"/>
                        <a:pt x="120" y="108"/>
                      </a:cubicBezTo>
                      <a:cubicBezTo>
                        <a:pt x="120" y="108"/>
                        <a:pt x="120" y="108"/>
                        <a:pt x="120" y="108"/>
                      </a:cubicBezTo>
                      <a:cubicBezTo>
                        <a:pt x="120" y="108"/>
                        <a:pt x="120" y="108"/>
                        <a:pt x="120" y="108"/>
                      </a:cubicBezTo>
                      <a:cubicBezTo>
                        <a:pt x="120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2" y="108"/>
                        <a:pt x="122" y="108"/>
                        <a:pt x="122" y="108"/>
                      </a:cubicBezTo>
                      <a:cubicBezTo>
                        <a:pt x="122" y="108"/>
                        <a:pt x="122" y="108"/>
                        <a:pt x="122" y="108"/>
                      </a:cubicBezTo>
                      <a:cubicBezTo>
                        <a:pt x="122" y="108"/>
                        <a:pt x="123" y="108"/>
                        <a:pt x="123" y="108"/>
                      </a:cubicBezTo>
                      <a:cubicBezTo>
                        <a:pt x="123" y="108"/>
                        <a:pt x="123" y="108"/>
                        <a:pt x="123" y="108"/>
                      </a:cubicBezTo>
                      <a:cubicBezTo>
                        <a:pt x="123" y="108"/>
                        <a:pt x="123" y="108"/>
                        <a:pt x="123" y="108"/>
                      </a:cubicBezTo>
                      <a:cubicBezTo>
                        <a:pt x="123" y="108"/>
                        <a:pt x="123" y="108"/>
                        <a:pt x="123" y="108"/>
                      </a:cubicBezTo>
                      <a:cubicBezTo>
                        <a:pt x="124" y="108"/>
                        <a:pt x="124" y="108"/>
                        <a:pt x="124" y="108"/>
                      </a:cubicBezTo>
                      <a:cubicBezTo>
                        <a:pt x="124" y="108"/>
                        <a:pt x="124" y="108"/>
                        <a:pt x="124" y="108"/>
                      </a:cubicBezTo>
                      <a:cubicBezTo>
                        <a:pt x="124" y="108"/>
                        <a:pt x="124" y="108"/>
                        <a:pt x="124" y="108"/>
                      </a:cubicBezTo>
                      <a:cubicBezTo>
                        <a:pt x="124" y="108"/>
                        <a:pt x="124" y="108"/>
                        <a:pt x="124" y="108"/>
                      </a:cubicBezTo>
                      <a:cubicBezTo>
                        <a:pt x="124" y="109"/>
                        <a:pt x="124" y="109"/>
                        <a:pt x="124" y="109"/>
                      </a:cubicBezTo>
                      <a:cubicBezTo>
                        <a:pt x="124" y="109"/>
                        <a:pt x="124" y="109"/>
                        <a:pt x="124" y="109"/>
                      </a:cubicBezTo>
                      <a:cubicBezTo>
                        <a:pt x="124" y="109"/>
                        <a:pt x="124" y="109"/>
                        <a:pt x="124" y="109"/>
                      </a:cubicBezTo>
                      <a:cubicBezTo>
                        <a:pt x="124" y="109"/>
                        <a:pt x="124" y="109"/>
                        <a:pt x="124" y="109"/>
                      </a:cubicBezTo>
                      <a:cubicBezTo>
                        <a:pt x="125" y="109"/>
                        <a:pt x="125" y="109"/>
                        <a:pt x="125" y="109"/>
                      </a:cubicBezTo>
                      <a:cubicBezTo>
                        <a:pt x="125" y="109"/>
                        <a:pt x="125" y="109"/>
                        <a:pt x="125" y="109"/>
                      </a:cubicBezTo>
                      <a:cubicBezTo>
                        <a:pt x="125" y="109"/>
                        <a:pt x="125" y="109"/>
                        <a:pt x="125" y="109"/>
                      </a:cubicBezTo>
                      <a:cubicBezTo>
                        <a:pt x="125" y="109"/>
                        <a:pt x="125" y="109"/>
                        <a:pt x="125" y="109"/>
                      </a:cubicBezTo>
                      <a:cubicBezTo>
                        <a:pt x="125" y="109"/>
                        <a:pt x="125" y="109"/>
                        <a:pt x="125" y="109"/>
                      </a:cubicBezTo>
                      <a:cubicBezTo>
                        <a:pt x="125" y="109"/>
                        <a:pt x="125" y="110"/>
                        <a:pt x="125" y="110"/>
                      </a:cubicBezTo>
                      <a:cubicBezTo>
                        <a:pt x="125" y="110"/>
                        <a:pt x="125" y="110"/>
                        <a:pt x="125" y="110"/>
                      </a:cubicBezTo>
                      <a:cubicBezTo>
                        <a:pt x="125" y="110"/>
                        <a:pt x="125" y="111"/>
                        <a:pt x="125" y="111"/>
                      </a:cubicBezTo>
                      <a:cubicBezTo>
                        <a:pt x="125" y="111"/>
                        <a:pt x="125" y="111"/>
                        <a:pt x="125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7" y="111"/>
                        <a:pt x="127" y="111"/>
                        <a:pt x="127" y="111"/>
                      </a:cubicBezTo>
                      <a:cubicBezTo>
                        <a:pt x="127" y="111"/>
                        <a:pt x="127" y="111"/>
                        <a:pt x="127" y="111"/>
                      </a:cubicBezTo>
                      <a:cubicBezTo>
                        <a:pt x="127" y="111"/>
                        <a:pt x="127" y="111"/>
                        <a:pt x="127" y="111"/>
                      </a:cubicBezTo>
                      <a:cubicBezTo>
                        <a:pt x="126" y="111"/>
                        <a:pt x="127" y="111"/>
                        <a:pt x="127" y="111"/>
                      </a:cubicBezTo>
                      <a:cubicBezTo>
                        <a:pt x="127" y="111"/>
                        <a:pt x="127" y="111"/>
                        <a:pt x="127" y="111"/>
                      </a:cubicBezTo>
                      <a:cubicBezTo>
                        <a:pt x="127" y="111"/>
                        <a:pt x="127" y="112"/>
                        <a:pt x="127" y="112"/>
                      </a:cubicBezTo>
                      <a:cubicBezTo>
                        <a:pt x="127" y="112"/>
                        <a:pt x="127" y="112"/>
                        <a:pt x="127" y="112"/>
                      </a:cubicBezTo>
                      <a:cubicBezTo>
                        <a:pt x="127" y="112"/>
                        <a:pt x="127" y="112"/>
                        <a:pt x="127" y="112"/>
                      </a:cubicBezTo>
                      <a:cubicBezTo>
                        <a:pt x="127" y="112"/>
                        <a:pt x="127" y="112"/>
                        <a:pt x="127" y="112"/>
                      </a:cubicBezTo>
                      <a:cubicBezTo>
                        <a:pt x="127" y="112"/>
                        <a:pt x="127" y="112"/>
                        <a:pt x="128" y="112"/>
                      </a:cubicBezTo>
                      <a:cubicBezTo>
                        <a:pt x="128" y="113"/>
                        <a:pt x="128" y="113"/>
                        <a:pt x="128" y="113"/>
                      </a:cubicBezTo>
                      <a:cubicBezTo>
                        <a:pt x="128" y="113"/>
                        <a:pt x="128" y="113"/>
                        <a:pt x="128" y="113"/>
                      </a:cubicBezTo>
                      <a:cubicBezTo>
                        <a:pt x="128" y="113"/>
                        <a:pt x="128" y="113"/>
                        <a:pt x="128" y="112"/>
                      </a:cubicBezTo>
                      <a:cubicBezTo>
                        <a:pt x="128" y="112"/>
                        <a:pt x="128" y="112"/>
                        <a:pt x="128" y="112"/>
                      </a:cubicBezTo>
                      <a:cubicBezTo>
                        <a:pt x="128" y="112"/>
                        <a:pt x="129" y="112"/>
                        <a:pt x="129" y="112"/>
                      </a:cubicBezTo>
                      <a:cubicBezTo>
                        <a:pt x="129" y="112"/>
                        <a:pt x="129" y="112"/>
                        <a:pt x="129" y="112"/>
                      </a:cubicBezTo>
                      <a:cubicBezTo>
                        <a:pt x="129" y="112"/>
                        <a:pt x="129" y="112"/>
                        <a:pt x="129" y="112"/>
                      </a:cubicBezTo>
                      <a:cubicBezTo>
                        <a:pt x="129" y="112"/>
                        <a:pt x="129" y="112"/>
                        <a:pt x="129" y="112"/>
                      </a:cubicBezTo>
                      <a:cubicBezTo>
                        <a:pt x="129" y="112"/>
                        <a:pt x="129" y="112"/>
                        <a:pt x="129" y="112"/>
                      </a:cubicBezTo>
                      <a:cubicBezTo>
                        <a:pt x="129" y="112"/>
                        <a:pt x="129" y="112"/>
                        <a:pt x="129" y="112"/>
                      </a:cubicBezTo>
                      <a:cubicBezTo>
                        <a:pt x="129" y="112"/>
                        <a:pt x="129" y="112"/>
                        <a:pt x="129" y="113"/>
                      </a:cubicBezTo>
                      <a:cubicBezTo>
                        <a:pt x="129" y="113"/>
                        <a:pt x="129" y="113"/>
                        <a:pt x="129" y="113"/>
                      </a:cubicBezTo>
                      <a:cubicBezTo>
                        <a:pt x="129" y="113"/>
                        <a:pt x="129" y="113"/>
                        <a:pt x="129" y="113"/>
                      </a:cubicBezTo>
                      <a:cubicBezTo>
                        <a:pt x="129" y="113"/>
                        <a:pt x="129" y="113"/>
                        <a:pt x="129" y="113"/>
                      </a:cubicBezTo>
                      <a:cubicBezTo>
                        <a:pt x="129" y="113"/>
                        <a:pt x="129" y="113"/>
                        <a:pt x="129" y="113"/>
                      </a:cubicBezTo>
                      <a:cubicBezTo>
                        <a:pt x="129" y="113"/>
                        <a:pt x="129" y="113"/>
                        <a:pt x="129" y="113"/>
                      </a:cubicBezTo>
                      <a:cubicBezTo>
                        <a:pt x="128" y="113"/>
                        <a:pt x="128" y="113"/>
                        <a:pt x="128" y="113"/>
                      </a:cubicBezTo>
                      <a:cubicBezTo>
                        <a:pt x="128" y="113"/>
                        <a:pt x="128" y="113"/>
                        <a:pt x="128" y="113"/>
                      </a:cubicBezTo>
                      <a:cubicBezTo>
                        <a:pt x="128" y="113"/>
                        <a:pt x="128" y="113"/>
                        <a:pt x="128" y="113"/>
                      </a:cubicBezTo>
                      <a:cubicBezTo>
                        <a:pt x="128" y="113"/>
                        <a:pt x="128" y="113"/>
                        <a:pt x="128" y="113"/>
                      </a:cubicBezTo>
                      <a:cubicBezTo>
                        <a:pt x="128" y="113"/>
                        <a:pt x="128" y="113"/>
                        <a:pt x="128" y="113"/>
                      </a:cubicBezTo>
                      <a:cubicBezTo>
                        <a:pt x="128" y="113"/>
                        <a:pt x="128" y="113"/>
                        <a:pt x="128" y="113"/>
                      </a:cubicBezTo>
                      <a:cubicBezTo>
                        <a:pt x="127" y="113"/>
                        <a:pt x="127" y="113"/>
                        <a:pt x="127" y="113"/>
                      </a:cubicBezTo>
                      <a:cubicBezTo>
                        <a:pt x="127" y="114"/>
                        <a:pt x="128" y="114"/>
                        <a:pt x="128" y="114"/>
                      </a:cubicBezTo>
                      <a:cubicBezTo>
                        <a:pt x="128" y="114"/>
                        <a:pt x="128" y="114"/>
                        <a:pt x="128" y="114"/>
                      </a:cubicBezTo>
                      <a:cubicBezTo>
                        <a:pt x="128" y="114"/>
                        <a:pt x="128" y="114"/>
                        <a:pt x="128" y="115"/>
                      </a:cubicBezTo>
                      <a:cubicBezTo>
                        <a:pt x="128" y="115"/>
                        <a:pt x="128" y="115"/>
                        <a:pt x="129" y="115"/>
                      </a:cubicBezTo>
                      <a:cubicBezTo>
                        <a:pt x="129" y="115"/>
                        <a:pt x="129" y="115"/>
                        <a:pt x="129" y="115"/>
                      </a:cubicBezTo>
                      <a:cubicBezTo>
                        <a:pt x="129" y="115"/>
                        <a:pt x="129" y="115"/>
                        <a:pt x="129" y="115"/>
                      </a:cubicBezTo>
                      <a:cubicBezTo>
                        <a:pt x="129" y="116"/>
                        <a:pt x="129" y="116"/>
                        <a:pt x="129" y="116"/>
                      </a:cubicBezTo>
                      <a:cubicBezTo>
                        <a:pt x="129" y="116"/>
                        <a:pt x="129" y="116"/>
                        <a:pt x="129" y="116"/>
                      </a:cubicBezTo>
                      <a:cubicBezTo>
                        <a:pt x="130" y="116"/>
                        <a:pt x="130" y="116"/>
                        <a:pt x="130" y="116"/>
                      </a:cubicBezTo>
                      <a:cubicBezTo>
                        <a:pt x="130" y="116"/>
                        <a:pt x="130" y="116"/>
                        <a:pt x="130" y="116"/>
                      </a:cubicBezTo>
                      <a:cubicBezTo>
                        <a:pt x="131" y="116"/>
                        <a:pt x="131" y="116"/>
                        <a:pt x="131" y="116"/>
                      </a:cubicBezTo>
                      <a:cubicBezTo>
                        <a:pt x="131" y="116"/>
                        <a:pt x="132" y="116"/>
                        <a:pt x="132" y="116"/>
                      </a:cubicBezTo>
                      <a:cubicBezTo>
                        <a:pt x="132" y="115"/>
                        <a:pt x="132" y="115"/>
                        <a:pt x="132" y="115"/>
                      </a:cubicBezTo>
                      <a:cubicBezTo>
                        <a:pt x="132" y="115"/>
                        <a:pt x="133" y="115"/>
                        <a:pt x="133" y="115"/>
                      </a:cubicBezTo>
                      <a:cubicBezTo>
                        <a:pt x="133" y="114"/>
                        <a:pt x="133" y="114"/>
                        <a:pt x="133" y="114"/>
                      </a:cubicBezTo>
                      <a:cubicBezTo>
                        <a:pt x="133" y="114"/>
                        <a:pt x="133" y="114"/>
                        <a:pt x="133" y="114"/>
                      </a:cubicBezTo>
                      <a:cubicBezTo>
                        <a:pt x="133" y="114"/>
                        <a:pt x="133" y="114"/>
                        <a:pt x="133" y="114"/>
                      </a:cubicBezTo>
                      <a:cubicBezTo>
                        <a:pt x="133" y="114"/>
                        <a:pt x="133" y="114"/>
                        <a:pt x="133" y="114"/>
                      </a:cubicBezTo>
                      <a:cubicBezTo>
                        <a:pt x="133" y="114"/>
                        <a:pt x="133" y="114"/>
                        <a:pt x="133" y="114"/>
                      </a:cubicBezTo>
                      <a:cubicBezTo>
                        <a:pt x="133" y="114"/>
                        <a:pt x="133" y="114"/>
                        <a:pt x="133" y="114"/>
                      </a:cubicBezTo>
                      <a:cubicBezTo>
                        <a:pt x="133" y="114"/>
                        <a:pt x="133" y="114"/>
                        <a:pt x="133" y="114"/>
                      </a:cubicBezTo>
                      <a:cubicBezTo>
                        <a:pt x="133" y="114"/>
                        <a:pt x="133" y="114"/>
                        <a:pt x="133" y="114"/>
                      </a:cubicBezTo>
                      <a:cubicBezTo>
                        <a:pt x="133" y="114"/>
                        <a:pt x="133" y="114"/>
                        <a:pt x="133" y="114"/>
                      </a:cubicBezTo>
                      <a:cubicBezTo>
                        <a:pt x="133" y="114"/>
                        <a:pt x="133" y="114"/>
                        <a:pt x="133" y="114"/>
                      </a:cubicBezTo>
                      <a:cubicBezTo>
                        <a:pt x="133" y="114"/>
                        <a:pt x="133" y="114"/>
                        <a:pt x="133" y="114"/>
                      </a:cubicBezTo>
                      <a:cubicBezTo>
                        <a:pt x="133" y="114"/>
                        <a:pt x="133" y="114"/>
                        <a:pt x="133" y="114"/>
                      </a:cubicBezTo>
                      <a:cubicBezTo>
                        <a:pt x="133" y="115"/>
                        <a:pt x="133" y="115"/>
                        <a:pt x="133" y="115"/>
                      </a:cubicBezTo>
                      <a:cubicBezTo>
                        <a:pt x="133" y="116"/>
                        <a:pt x="133" y="116"/>
                        <a:pt x="133" y="116"/>
                      </a:cubicBezTo>
                      <a:cubicBezTo>
                        <a:pt x="133" y="116"/>
                        <a:pt x="133" y="116"/>
                        <a:pt x="133" y="116"/>
                      </a:cubicBezTo>
                      <a:cubicBezTo>
                        <a:pt x="133" y="116"/>
                        <a:pt x="133" y="116"/>
                        <a:pt x="133" y="116"/>
                      </a:cubicBezTo>
                      <a:cubicBezTo>
                        <a:pt x="133" y="116"/>
                        <a:pt x="133" y="117"/>
                        <a:pt x="133" y="117"/>
                      </a:cubicBezTo>
                      <a:cubicBezTo>
                        <a:pt x="133" y="117"/>
                        <a:pt x="133" y="118"/>
                        <a:pt x="133" y="118"/>
                      </a:cubicBezTo>
                      <a:cubicBezTo>
                        <a:pt x="133" y="118"/>
                        <a:pt x="133" y="118"/>
                        <a:pt x="133" y="118"/>
                      </a:cubicBezTo>
                      <a:cubicBezTo>
                        <a:pt x="133" y="118"/>
                        <a:pt x="133" y="118"/>
                        <a:pt x="133" y="118"/>
                      </a:cubicBezTo>
                      <a:cubicBezTo>
                        <a:pt x="133" y="118"/>
                        <a:pt x="133" y="119"/>
                        <a:pt x="133" y="119"/>
                      </a:cubicBezTo>
                      <a:cubicBezTo>
                        <a:pt x="133" y="119"/>
                        <a:pt x="133" y="119"/>
                        <a:pt x="133" y="119"/>
                      </a:cubicBezTo>
                      <a:cubicBezTo>
                        <a:pt x="134" y="119"/>
                        <a:pt x="134" y="119"/>
                        <a:pt x="134" y="119"/>
                      </a:cubicBezTo>
                      <a:cubicBezTo>
                        <a:pt x="134" y="119"/>
                        <a:pt x="134" y="119"/>
                        <a:pt x="134" y="119"/>
                      </a:cubicBezTo>
                      <a:cubicBezTo>
                        <a:pt x="134" y="119"/>
                        <a:pt x="134" y="119"/>
                        <a:pt x="134" y="119"/>
                      </a:cubicBezTo>
                      <a:cubicBezTo>
                        <a:pt x="134" y="119"/>
                        <a:pt x="134" y="119"/>
                        <a:pt x="134" y="119"/>
                      </a:cubicBezTo>
                      <a:cubicBezTo>
                        <a:pt x="134" y="119"/>
                        <a:pt x="134" y="119"/>
                        <a:pt x="134" y="119"/>
                      </a:cubicBezTo>
                      <a:cubicBezTo>
                        <a:pt x="134" y="120"/>
                        <a:pt x="134" y="120"/>
                        <a:pt x="134" y="120"/>
                      </a:cubicBezTo>
                      <a:cubicBezTo>
                        <a:pt x="134" y="120"/>
                        <a:pt x="134" y="120"/>
                        <a:pt x="134" y="120"/>
                      </a:cubicBezTo>
                      <a:cubicBezTo>
                        <a:pt x="134" y="120"/>
                        <a:pt x="134" y="120"/>
                        <a:pt x="134" y="120"/>
                      </a:cubicBezTo>
                      <a:cubicBezTo>
                        <a:pt x="134" y="120"/>
                        <a:pt x="134" y="120"/>
                        <a:pt x="134" y="121"/>
                      </a:cubicBezTo>
                      <a:cubicBezTo>
                        <a:pt x="134" y="121"/>
                        <a:pt x="134" y="121"/>
                        <a:pt x="134" y="121"/>
                      </a:cubicBezTo>
                      <a:cubicBezTo>
                        <a:pt x="134" y="121"/>
                        <a:pt x="134" y="121"/>
                        <a:pt x="134" y="121"/>
                      </a:cubicBezTo>
                      <a:cubicBezTo>
                        <a:pt x="134" y="121"/>
                        <a:pt x="134" y="121"/>
                        <a:pt x="134" y="121"/>
                      </a:cubicBezTo>
                      <a:cubicBezTo>
                        <a:pt x="134" y="121"/>
                        <a:pt x="134" y="121"/>
                        <a:pt x="134" y="121"/>
                      </a:cubicBezTo>
                      <a:cubicBezTo>
                        <a:pt x="134" y="121"/>
                        <a:pt x="134" y="121"/>
                        <a:pt x="134" y="121"/>
                      </a:cubicBezTo>
                      <a:cubicBezTo>
                        <a:pt x="134" y="121"/>
                        <a:pt x="134" y="121"/>
                        <a:pt x="134" y="121"/>
                      </a:cubicBezTo>
                      <a:cubicBezTo>
                        <a:pt x="134" y="122"/>
                        <a:pt x="134" y="122"/>
                        <a:pt x="134" y="122"/>
                      </a:cubicBezTo>
                      <a:cubicBezTo>
                        <a:pt x="134" y="122"/>
                        <a:pt x="134" y="122"/>
                        <a:pt x="134" y="122"/>
                      </a:cubicBezTo>
                      <a:cubicBezTo>
                        <a:pt x="134" y="122"/>
                        <a:pt x="134" y="122"/>
                        <a:pt x="134" y="122"/>
                      </a:cubicBezTo>
                      <a:cubicBezTo>
                        <a:pt x="134" y="122"/>
                        <a:pt x="134" y="122"/>
                        <a:pt x="134" y="122"/>
                      </a:cubicBezTo>
                      <a:cubicBezTo>
                        <a:pt x="134" y="122"/>
                        <a:pt x="134" y="122"/>
                        <a:pt x="134" y="123"/>
                      </a:cubicBezTo>
                      <a:cubicBezTo>
                        <a:pt x="135" y="123"/>
                        <a:pt x="135" y="123"/>
                        <a:pt x="135" y="124"/>
                      </a:cubicBezTo>
                      <a:cubicBezTo>
                        <a:pt x="135" y="124"/>
                        <a:pt x="135" y="124"/>
                        <a:pt x="135" y="124"/>
                      </a:cubicBezTo>
                      <a:cubicBezTo>
                        <a:pt x="135" y="124"/>
                        <a:pt x="135" y="124"/>
                        <a:pt x="135" y="125"/>
                      </a:cubicBezTo>
                      <a:cubicBezTo>
                        <a:pt x="135" y="125"/>
                        <a:pt x="135" y="125"/>
                        <a:pt x="135" y="125"/>
                      </a:cubicBezTo>
                      <a:cubicBezTo>
                        <a:pt x="135" y="125"/>
                        <a:pt x="135" y="125"/>
                        <a:pt x="135" y="125"/>
                      </a:cubicBezTo>
                      <a:cubicBezTo>
                        <a:pt x="135" y="125"/>
                        <a:pt x="135" y="125"/>
                        <a:pt x="135" y="125"/>
                      </a:cubicBezTo>
                      <a:cubicBezTo>
                        <a:pt x="135" y="125"/>
                        <a:pt x="136" y="125"/>
                        <a:pt x="135" y="126"/>
                      </a:cubicBezTo>
                      <a:cubicBezTo>
                        <a:pt x="135" y="126"/>
                        <a:pt x="136" y="126"/>
                        <a:pt x="136" y="126"/>
                      </a:cubicBezTo>
                      <a:cubicBezTo>
                        <a:pt x="136" y="126"/>
                        <a:pt x="136" y="126"/>
                        <a:pt x="136" y="126"/>
                      </a:cubicBezTo>
                      <a:cubicBezTo>
                        <a:pt x="136" y="126"/>
                        <a:pt x="136" y="126"/>
                        <a:pt x="136" y="126"/>
                      </a:cubicBezTo>
                      <a:cubicBezTo>
                        <a:pt x="136" y="127"/>
                        <a:pt x="136" y="127"/>
                        <a:pt x="136" y="127"/>
                      </a:cubicBezTo>
                      <a:cubicBezTo>
                        <a:pt x="136" y="127"/>
                        <a:pt x="136" y="127"/>
                        <a:pt x="136" y="127"/>
                      </a:cubicBezTo>
                      <a:cubicBezTo>
                        <a:pt x="137" y="127"/>
                        <a:pt x="137" y="128"/>
                        <a:pt x="136" y="128"/>
                      </a:cubicBezTo>
                      <a:cubicBezTo>
                        <a:pt x="136" y="128"/>
                        <a:pt x="136" y="128"/>
                        <a:pt x="136" y="128"/>
                      </a:cubicBezTo>
                      <a:cubicBezTo>
                        <a:pt x="136" y="128"/>
                        <a:pt x="137" y="128"/>
                        <a:pt x="137" y="128"/>
                      </a:cubicBezTo>
                      <a:cubicBezTo>
                        <a:pt x="137" y="128"/>
                        <a:pt x="137" y="128"/>
                        <a:pt x="137" y="128"/>
                      </a:cubicBezTo>
                      <a:cubicBezTo>
                        <a:pt x="137" y="128"/>
                        <a:pt x="137" y="128"/>
                        <a:pt x="137" y="129"/>
                      </a:cubicBezTo>
                      <a:cubicBezTo>
                        <a:pt x="137" y="129"/>
                        <a:pt x="137" y="129"/>
                        <a:pt x="137" y="129"/>
                      </a:cubicBezTo>
                      <a:cubicBezTo>
                        <a:pt x="137" y="129"/>
                        <a:pt x="137" y="129"/>
                        <a:pt x="137" y="129"/>
                      </a:cubicBezTo>
                      <a:cubicBezTo>
                        <a:pt x="137" y="129"/>
                        <a:pt x="137" y="129"/>
                        <a:pt x="137" y="129"/>
                      </a:cubicBezTo>
                      <a:cubicBezTo>
                        <a:pt x="137" y="129"/>
                        <a:pt x="137" y="129"/>
                        <a:pt x="137" y="129"/>
                      </a:cubicBezTo>
                      <a:cubicBezTo>
                        <a:pt x="137" y="129"/>
                        <a:pt x="137" y="130"/>
                        <a:pt x="137" y="130"/>
                      </a:cubicBezTo>
                      <a:cubicBezTo>
                        <a:pt x="137" y="130"/>
                        <a:pt x="137" y="130"/>
                        <a:pt x="137" y="130"/>
                      </a:cubicBezTo>
                      <a:cubicBezTo>
                        <a:pt x="137" y="130"/>
                        <a:pt x="137" y="130"/>
                        <a:pt x="137" y="130"/>
                      </a:cubicBezTo>
                      <a:cubicBezTo>
                        <a:pt x="137" y="131"/>
                        <a:pt x="137" y="131"/>
                        <a:pt x="137" y="131"/>
                      </a:cubicBezTo>
                      <a:cubicBezTo>
                        <a:pt x="137" y="131"/>
                        <a:pt x="137" y="131"/>
                        <a:pt x="137" y="131"/>
                      </a:cubicBezTo>
                      <a:cubicBezTo>
                        <a:pt x="137" y="131"/>
                        <a:pt x="137" y="131"/>
                        <a:pt x="137" y="131"/>
                      </a:cubicBezTo>
                      <a:cubicBezTo>
                        <a:pt x="137" y="131"/>
                        <a:pt x="137" y="131"/>
                        <a:pt x="138" y="132"/>
                      </a:cubicBezTo>
                      <a:cubicBezTo>
                        <a:pt x="138" y="132"/>
                        <a:pt x="138" y="132"/>
                        <a:pt x="138" y="132"/>
                      </a:cubicBezTo>
                      <a:cubicBezTo>
                        <a:pt x="138" y="132"/>
                        <a:pt x="138" y="132"/>
                        <a:pt x="138" y="132"/>
                      </a:cubicBezTo>
                      <a:cubicBezTo>
                        <a:pt x="138" y="132"/>
                        <a:pt x="138" y="132"/>
                        <a:pt x="138" y="132"/>
                      </a:cubicBezTo>
                      <a:cubicBezTo>
                        <a:pt x="138" y="132"/>
                        <a:pt x="138" y="133"/>
                        <a:pt x="138" y="133"/>
                      </a:cubicBezTo>
                      <a:cubicBezTo>
                        <a:pt x="138" y="133"/>
                        <a:pt x="138" y="133"/>
                        <a:pt x="138" y="133"/>
                      </a:cubicBezTo>
                      <a:cubicBezTo>
                        <a:pt x="138" y="133"/>
                        <a:pt x="138" y="133"/>
                        <a:pt x="138" y="133"/>
                      </a:cubicBezTo>
                      <a:cubicBezTo>
                        <a:pt x="138" y="133"/>
                        <a:pt x="139" y="133"/>
                        <a:pt x="139" y="133"/>
                      </a:cubicBezTo>
                      <a:cubicBezTo>
                        <a:pt x="139" y="133"/>
                        <a:pt x="139" y="133"/>
                        <a:pt x="139" y="134"/>
                      </a:cubicBezTo>
                      <a:cubicBezTo>
                        <a:pt x="139" y="134"/>
                        <a:pt x="139" y="134"/>
                        <a:pt x="139" y="134"/>
                      </a:cubicBezTo>
                      <a:cubicBezTo>
                        <a:pt x="139" y="134"/>
                        <a:pt x="139" y="134"/>
                        <a:pt x="139" y="134"/>
                      </a:cubicBezTo>
                      <a:cubicBezTo>
                        <a:pt x="139" y="134"/>
                        <a:pt x="139" y="134"/>
                        <a:pt x="139" y="134"/>
                      </a:cubicBezTo>
                      <a:cubicBezTo>
                        <a:pt x="139" y="134"/>
                        <a:pt x="139" y="134"/>
                        <a:pt x="139" y="134"/>
                      </a:cubicBezTo>
                      <a:cubicBezTo>
                        <a:pt x="139" y="134"/>
                        <a:pt x="139" y="134"/>
                        <a:pt x="139" y="134"/>
                      </a:cubicBezTo>
                      <a:cubicBezTo>
                        <a:pt x="139" y="134"/>
                        <a:pt x="139" y="134"/>
                        <a:pt x="139" y="134"/>
                      </a:cubicBezTo>
                      <a:cubicBezTo>
                        <a:pt x="139" y="134"/>
                        <a:pt x="139" y="134"/>
                        <a:pt x="139" y="134"/>
                      </a:cubicBezTo>
                      <a:cubicBezTo>
                        <a:pt x="139" y="134"/>
                        <a:pt x="139" y="134"/>
                        <a:pt x="139" y="134"/>
                      </a:cubicBezTo>
                      <a:cubicBezTo>
                        <a:pt x="139" y="135"/>
                        <a:pt x="139" y="135"/>
                        <a:pt x="139" y="135"/>
                      </a:cubicBezTo>
                      <a:cubicBezTo>
                        <a:pt x="139" y="135"/>
                        <a:pt x="139" y="135"/>
                        <a:pt x="139" y="135"/>
                      </a:cubicBezTo>
                      <a:cubicBezTo>
                        <a:pt x="139" y="135"/>
                        <a:pt x="139" y="135"/>
                        <a:pt x="139" y="135"/>
                      </a:cubicBezTo>
                      <a:cubicBezTo>
                        <a:pt x="139" y="135"/>
                        <a:pt x="139" y="135"/>
                        <a:pt x="139" y="135"/>
                      </a:cubicBezTo>
                      <a:cubicBezTo>
                        <a:pt x="139" y="136"/>
                        <a:pt x="139" y="136"/>
                        <a:pt x="140" y="136"/>
                      </a:cubicBezTo>
                      <a:cubicBezTo>
                        <a:pt x="140" y="136"/>
                        <a:pt x="140" y="136"/>
                        <a:pt x="140" y="136"/>
                      </a:cubicBezTo>
                      <a:cubicBezTo>
                        <a:pt x="140" y="136"/>
                        <a:pt x="140" y="137"/>
                        <a:pt x="140" y="137"/>
                      </a:cubicBezTo>
                      <a:cubicBezTo>
                        <a:pt x="140" y="137"/>
                        <a:pt x="140" y="137"/>
                        <a:pt x="140" y="137"/>
                      </a:cubicBezTo>
                      <a:cubicBezTo>
                        <a:pt x="140" y="137"/>
                        <a:pt x="140" y="137"/>
                        <a:pt x="140" y="138"/>
                      </a:cubicBezTo>
                      <a:cubicBezTo>
                        <a:pt x="140" y="138"/>
                        <a:pt x="140" y="138"/>
                        <a:pt x="140" y="138"/>
                      </a:cubicBezTo>
                      <a:cubicBezTo>
                        <a:pt x="140" y="138"/>
                        <a:pt x="140" y="138"/>
                        <a:pt x="140" y="138"/>
                      </a:cubicBezTo>
                      <a:cubicBezTo>
                        <a:pt x="140" y="138"/>
                        <a:pt x="140" y="138"/>
                        <a:pt x="140" y="138"/>
                      </a:cubicBezTo>
                      <a:cubicBezTo>
                        <a:pt x="140" y="138"/>
                        <a:pt x="141" y="138"/>
                        <a:pt x="141" y="138"/>
                      </a:cubicBezTo>
                      <a:cubicBezTo>
                        <a:pt x="141" y="139"/>
                        <a:pt x="141" y="139"/>
                        <a:pt x="141" y="139"/>
                      </a:cubicBezTo>
                      <a:cubicBezTo>
                        <a:pt x="142" y="139"/>
                        <a:pt x="142" y="139"/>
                        <a:pt x="142" y="139"/>
                      </a:cubicBezTo>
                      <a:cubicBezTo>
                        <a:pt x="142" y="139"/>
                        <a:pt x="142" y="139"/>
                        <a:pt x="142" y="139"/>
                      </a:cubicBezTo>
                      <a:cubicBezTo>
                        <a:pt x="142" y="139"/>
                        <a:pt x="142" y="139"/>
                        <a:pt x="143" y="139"/>
                      </a:cubicBezTo>
                      <a:cubicBezTo>
                        <a:pt x="143" y="139"/>
                        <a:pt x="143" y="138"/>
                        <a:pt x="143" y="138"/>
                      </a:cubicBezTo>
                      <a:cubicBezTo>
                        <a:pt x="143" y="138"/>
                        <a:pt x="143" y="138"/>
                        <a:pt x="143" y="138"/>
                      </a:cubicBezTo>
                      <a:cubicBezTo>
                        <a:pt x="143" y="138"/>
                        <a:pt x="143" y="138"/>
                        <a:pt x="143" y="138"/>
                      </a:cubicBezTo>
                      <a:cubicBezTo>
                        <a:pt x="143" y="138"/>
                        <a:pt x="143" y="138"/>
                        <a:pt x="143" y="137"/>
                      </a:cubicBezTo>
                      <a:cubicBezTo>
                        <a:pt x="143" y="137"/>
                        <a:pt x="143" y="137"/>
                        <a:pt x="144" y="137"/>
                      </a:cubicBezTo>
                      <a:cubicBezTo>
                        <a:pt x="144" y="137"/>
                        <a:pt x="144" y="137"/>
                        <a:pt x="144" y="137"/>
                      </a:cubicBezTo>
                      <a:cubicBezTo>
                        <a:pt x="144" y="137"/>
                        <a:pt x="144" y="137"/>
                        <a:pt x="144" y="137"/>
                      </a:cubicBezTo>
                      <a:cubicBezTo>
                        <a:pt x="144" y="137"/>
                        <a:pt x="144" y="137"/>
                        <a:pt x="144" y="137"/>
                      </a:cubicBezTo>
                      <a:cubicBezTo>
                        <a:pt x="144" y="137"/>
                        <a:pt x="144" y="137"/>
                        <a:pt x="144" y="137"/>
                      </a:cubicBezTo>
                      <a:cubicBezTo>
                        <a:pt x="145" y="137"/>
                        <a:pt x="145" y="137"/>
                        <a:pt x="145" y="137"/>
                      </a:cubicBezTo>
                      <a:cubicBezTo>
                        <a:pt x="145" y="137"/>
                        <a:pt x="145" y="137"/>
                        <a:pt x="144" y="137"/>
                      </a:cubicBezTo>
                      <a:cubicBezTo>
                        <a:pt x="144" y="137"/>
                        <a:pt x="144" y="137"/>
                        <a:pt x="144" y="137"/>
                      </a:cubicBezTo>
                      <a:cubicBezTo>
                        <a:pt x="144" y="137"/>
                        <a:pt x="144" y="137"/>
                        <a:pt x="144" y="136"/>
                      </a:cubicBezTo>
                      <a:cubicBezTo>
                        <a:pt x="144" y="136"/>
                        <a:pt x="144" y="136"/>
                        <a:pt x="144" y="136"/>
                      </a:cubicBezTo>
                      <a:cubicBezTo>
                        <a:pt x="144" y="136"/>
                        <a:pt x="144" y="136"/>
                        <a:pt x="144" y="136"/>
                      </a:cubicBezTo>
                      <a:cubicBezTo>
                        <a:pt x="145" y="136"/>
                        <a:pt x="145" y="136"/>
                        <a:pt x="145" y="135"/>
                      </a:cubicBezTo>
                      <a:cubicBezTo>
                        <a:pt x="145" y="135"/>
                        <a:pt x="145" y="135"/>
                        <a:pt x="145" y="135"/>
                      </a:cubicBezTo>
                      <a:cubicBezTo>
                        <a:pt x="145" y="135"/>
                        <a:pt x="145" y="135"/>
                        <a:pt x="145" y="135"/>
                      </a:cubicBezTo>
                      <a:cubicBezTo>
                        <a:pt x="145" y="135"/>
                        <a:pt x="145" y="135"/>
                        <a:pt x="145" y="135"/>
                      </a:cubicBezTo>
                      <a:cubicBezTo>
                        <a:pt x="145" y="135"/>
                        <a:pt x="145" y="135"/>
                        <a:pt x="145" y="135"/>
                      </a:cubicBezTo>
                      <a:cubicBezTo>
                        <a:pt x="145" y="135"/>
                        <a:pt x="145" y="135"/>
                        <a:pt x="145" y="135"/>
                      </a:cubicBezTo>
                      <a:cubicBezTo>
                        <a:pt x="146" y="135"/>
                        <a:pt x="145" y="135"/>
                        <a:pt x="145" y="134"/>
                      </a:cubicBezTo>
                      <a:cubicBezTo>
                        <a:pt x="145" y="134"/>
                        <a:pt x="145" y="134"/>
                        <a:pt x="145" y="134"/>
                      </a:cubicBezTo>
                      <a:cubicBezTo>
                        <a:pt x="145" y="134"/>
                        <a:pt x="145" y="134"/>
                        <a:pt x="145" y="134"/>
                      </a:cubicBezTo>
                      <a:cubicBezTo>
                        <a:pt x="145" y="134"/>
                        <a:pt x="145" y="134"/>
                        <a:pt x="145" y="134"/>
                      </a:cubicBezTo>
                      <a:cubicBezTo>
                        <a:pt x="145" y="133"/>
                        <a:pt x="145" y="133"/>
                        <a:pt x="145" y="133"/>
                      </a:cubicBezTo>
                      <a:cubicBezTo>
                        <a:pt x="145" y="133"/>
                        <a:pt x="145" y="133"/>
                        <a:pt x="145" y="132"/>
                      </a:cubicBezTo>
                      <a:cubicBezTo>
                        <a:pt x="145" y="132"/>
                        <a:pt x="145" y="132"/>
                        <a:pt x="145" y="132"/>
                      </a:cubicBezTo>
                      <a:cubicBezTo>
                        <a:pt x="146" y="132"/>
                        <a:pt x="146" y="132"/>
                        <a:pt x="146" y="131"/>
                      </a:cubicBezTo>
                      <a:cubicBezTo>
                        <a:pt x="146" y="131"/>
                        <a:pt x="146" y="131"/>
                        <a:pt x="146" y="131"/>
                      </a:cubicBezTo>
                      <a:cubicBezTo>
                        <a:pt x="146" y="131"/>
                        <a:pt x="146" y="131"/>
                        <a:pt x="146" y="131"/>
                      </a:cubicBezTo>
                      <a:cubicBezTo>
                        <a:pt x="145" y="131"/>
                        <a:pt x="145" y="131"/>
                        <a:pt x="145" y="131"/>
                      </a:cubicBezTo>
                      <a:cubicBezTo>
                        <a:pt x="145" y="131"/>
                        <a:pt x="145" y="131"/>
                        <a:pt x="146" y="131"/>
                      </a:cubicBezTo>
                      <a:cubicBezTo>
                        <a:pt x="146" y="131"/>
                        <a:pt x="146" y="130"/>
                        <a:pt x="146" y="130"/>
                      </a:cubicBezTo>
                      <a:cubicBezTo>
                        <a:pt x="146" y="130"/>
                        <a:pt x="146" y="130"/>
                        <a:pt x="146" y="130"/>
                      </a:cubicBezTo>
                      <a:cubicBezTo>
                        <a:pt x="146" y="130"/>
                        <a:pt x="146" y="130"/>
                        <a:pt x="146" y="130"/>
                      </a:cubicBezTo>
                      <a:cubicBezTo>
                        <a:pt x="146" y="129"/>
                        <a:pt x="146" y="129"/>
                        <a:pt x="145" y="129"/>
                      </a:cubicBezTo>
                      <a:cubicBezTo>
                        <a:pt x="145" y="129"/>
                        <a:pt x="145" y="129"/>
                        <a:pt x="145" y="129"/>
                      </a:cubicBezTo>
                      <a:cubicBezTo>
                        <a:pt x="145" y="129"/>
                        <a:pt x="145" y="129"/>
                        <a:pt x="145" y="129"/>
                      </a:cubicBezTo>
                      <a:cubicBezTo>
                        <a:pt x="146" y="129"/>
                        <a:pt x="146" y="128"/>
                        <a:pt x="146" y="128"/>
                      </a:cubicBezTo>
                      <a:cubicBezTo>
                        <a:pt x="146" y="128"/>
                        <a:pt x="146" y="128"/>
                        <a:pt x="146" y="128"/>
                      </a:cubicBezTo>
                      <a:cubicBezTo>
                        <a:pt x="146" y="128"/>
                        <a:pt x="145" y="128"/>
                        <a:pt x="145" y="128"/>
                      </a:cubicBezTo>
                      <a:cubicBezTo>
                        <a:pt x="145" y="128"/>
                        <a:pt x="145" y="128"/>
                        <a:pt x="145" y="128"/>
                      </a:cubicBezTo>
                      <a:cubicBezTo>
                        <a:pt x="145" y="128"/>
                        <a:pt x="145" y="128"/>
                        <a:pt x="145" y="128"/>
                      </a:cubicBezTo>
                      <a:cubicBezTo>
                        <a:pt x="145" y="128"/>
                        <a:pt x="145" y="128"/>
                        <a:pt x="145" y="128"/>
                      </a:cubicBezTo>
                      <a:cubicBezTo>
                        <a:pt x="146" y="127"/>
                        <a:pt x="145" y="127"/>
                        <a:pt x="145" y="127"/>
                      </a:cubicBezTo>
                      <a:cubicBezTo>
                        <a:pt x="145" y="127"/>
                        <a:pt x="145" y="127"/>
                        <a:pt x="145" y="127"/>
                      </a:cubicBezTo>
                      <a:cubicBezTo>
                        <a:pt x="145" y="127"/>
                        <a:pt x="145" y="127"/>
                        <a:pt x="145" y="127"/>
                      </a:cubicBezTo>
                      <a:cubicBezTo>
                        <a:pt x="145" y="127"/>
                        <a:pt x="145" y="126"/>
                        <a:pt x="145" y="126"/>
                      </a:cubicBezTo>
                      <a:cubicBezTo>
                        <a:pt x="145" y="126"/>
                        <a:pt x="145" y="126"/>
                        <a:pt x="145" y="126"/>
                      </a:cubicBezTo>
                      <a:cubicBezTo>
                        <a:pt x="145" y="126"/>
                        <a:pt x="146" y="126"/>
                        <a:pt x="145" y="125"/>
                      </a:cubicBezTo>
                      <a:cubicBezTo>
                        <a:pt x="145" y="125"/>
                        <a:pt x="145" y="125"/>
                        <a:pt x="145" y="125"/>
                      </a:cubicBezTo>
                      <a:cubicBezTo>
                        <a:pt x="145" y="125"/>
                        <a:pt x="145" y="125"/>
                        <a:pt x="145" y="125"/>
                      </a:cubicBezTo>
                      <a:cubicBezTo>
                        <a:pt x="146" y="125"/>
                        <a:pt x="146" y="125"/>
                        <a:pt x="146" y="125"/>
                      </a:cubicBezTo>
                      <a:cubicBezTo>
                        <a:pt x="146" y="125"/>
                        <a:pt x="146" y="125"/>
                        <a:pt x="146" y="125"/>
                      </a:cubicBezTo>
                      <a:cubicBezTo>
                        <a:pt x="146" y="125"/>
                        <a:pt x="146" y="125"/>
                        <a:pt x="146" y="125"/>
                      </a:cubicBezTo>
                      <a:cubicBezTo>
                        <a:pt x="146" y="125"/>
                        <a:pt x="146" y="125"/>
                        <a:pt x="146" y="125"/>
                      </a:cubicBezTo>
                      <a:cubicBezTo>
                        <a:pt x="146" y="125"/>
                        <a:pt x="146" y="125"/>
                        <a:pt x="146" y="125"/>
                      </a:cubicBezTo>
                      <a:cubicBezTo>
                        <a:pt x="146" y="125"/>
                        <a:pt x="146" y="125"/>
                        <a:pt x="146" y="125"/>
                      </a:cubicBezTo>
                      <a:cubicBezTo>
                        <a:pt x="146" y="125"/>
                        <a:pt x="146" y="125"/>
                        <a:pt x="146" y="125"/>
                      </a:cubicBezTo>
                      <a:cubicBezTo>
                        <a:pt x="147" y="125"/>
                        <a:pt x="147" y="124"/>
                        <a:pt x="147" y="124"/>
                      </a:cubicBezTo>
                      <a:cubicBezTo>
                        <a:pt x="147" y="124"/>
                        <a:pt x="147" y="124"/>
                        <a:pt x="147" y="124"/>
                      </a:cubicBezTo>
                      <a:cubicBezTo>
                        <a:pt x="147" y="124"/>
                        <a:pt x="147" y="124"/>
                        <a:pt x="147" y="124"/>
                      </a:cubicBezTo>
                      <a:cubicBezTo>
                        <a:pt x="147" y="124"/>
                        <a:pt x="147" y="124"/>
                        <a:pt x="147" y="124"/>
                      </a:cubicBezTo>
                      <a:cubicBezTo>
                        <a:pt x="147" y="124"/>
                        <a:pt x="147" y="124"/>
                        <a:pt x="147" y="124"/>
                      </a:cubicBezTo>
                      <a:cubicBezTo>
                        <a:pt x="147" y="124"/>
                        <a:pt x="148" y="124"/>
                        <a:pt x="148" y="124"/>
                      </a:cubicBezTo>
                      <a:cubicBezTo>
                        <a:pt x="148" y="124"/>
                        <a:pt x="148" y="123"/>
                        <a:pt x="148" y="123"/>
                      </a:cubicBezTo>
                      <a:cubicBezTo>
                        <a:pt x="148" y="123"/>
                        <a:pt x="148" y="123"/>
                        <a:pt x="148" y="123"/>
                      </a:cubicBezTo>
                      <a:cubicBezTo>
                        <a:pt x="148" y="123"/>
                        <a:pt x="148" y="123"/>
                        <a:pt x="148" y="123"/>
                      </a:cubicBezTo>
                      <a:cubicBezTo>
                        <a:pt x="149" y="123"/>
                        <a:pt x="149" y="123"/>
                        <a:pt x="148" y="122"/>
                      </a:cubicBezTo>
                      <a:cubicBezTo>
                        <a:pt x="148" y="122"/>
                        <a:pt x="149" y="122"/>
                        <a:pt x="149" y="122"/>
                      </a:cubicBezTo>
                      <a:cubicBezTo>
                        <a:pt x="149" y="122"/>
                        <a:pt x="149" y="122"/>
                        <a:pt x="149" y="122"/>
                      </a:cubicBezTo>
                      <a:cubicBezTo>
                        <a:pt x="149" y="122"/>
                        <a:pt x="150" y="121"/>
                        <a:pt x="150" y="121"/>
                      </a:cubicBezTo>
                      <a:cubicBezTo>
                        <a:pt x="150" y="121"/>
                        <a:pt x="150" y="121"/>
                        <a:pt x="150" y="121"/>
                      </a:cubicBezTo>
                      <a:cubicBezTo>
                        <a:pt x="150" y="121"/>
                        <a:pt x="150" y="121"/>
                        <a:pt x="150" y="121"/>
                      </a:cubicBezTo>
                      <a:cubicBezTo>
                        <a:pt x="150" y="121"/>
                        <a:pt x="150" y="121"/>
                        <a:pt x="150" y="121"/>
                      </a:cubicBezTo>
                      <a:cubicBezTo>
                        <a:pt x="150" y="120"/>
                        <a:pt x="151" y="120"/>
                        <a:pt x="151" y="120"/>
                      </a:cubicBezTo>
                      <a:cubicBezTo>
                        <a:pt x="151" y="120"/>
                        <a:pt x="151" y="120"/>
                        <a:pt x="151" y="120"/>
                      </a:cubicBezTo>
                      <a:cubicBezTo>
                        <a:pt x="151" y="120"/>
                        <a:pt x="151" y="120"/>
                        <a:pt x="151" y="120"/>
                      </a:cubicBezTo>
                      <a:cubicBezTo>
                        <a:pt x="151" y="120"/>
                        <a:pt x="151" y="120"/>
                        <a:pt x="151" y="120"/>
                      </a:cubicBezTo>
                      <a:cubicBezTo>
                        <a:pt x="151" y="119"/>
                        <a:pt x="151" y="119"/>
                        <a:pt x="151" y="119"/>
                      </a:cubicBezTo>
                      <a:cubicBezTo>
                        <a:pt x="152" y="119"/>
                        <a:pt x="152" y="118"/>
                        <a:pt x="152" y="118"/>
                      </a:cubicBezTo>
                      <a:cubicBezTo>
                        <a:pt x="152" y="118"/>
                        <a:pt x="152" y="118"/>
                        <a:pt x="152" y="118"/>
                      </a:cubicBezTo>
                      <a:cubicBezTo>
                        <a:pt x="152" y="118"/>
                        <a:pt x="152" y="118"/>
                        <a:pt x="152" y="118"/>
                      </a:cubicBezTo>
                      <a:cubicBezTo>
                        <a:pt x="152" y="118"/>
                        <a:pt x="152" y="118"/>
                        <a:pt x="152" y="117"/>
                      </a:cubicBezTo>
                      <a:cubicBezTo>
                        <a:pt x="152" y="118"/>
                        <a:pt x="152" y="118"/>
                        <a:pt x="152" y="118"/>
                      </a:cubicBezTo>
                      <a:cubicBezTo>
                        <a:pt x="153" y="118"/>
                        <a:pt x="153" y="117"/>
                        <a:pt x="153" y="117"/>
                      </a:cubicBezTo>
                      <a:cubicBezTo>
                        <a:pt x="153" y="117"/>
                        <a:pt x="154" y="117"/>
                        <a:pt x="154" y="117"/>
                      </a:cubicBezTo>
                      <a:cubicBezTo>
                        <a:pt x="154" y="117"/>
                        <a:pt x="154" y="117"/>
                        <a:pt x="154" y="117"/>
                      </a:cubicBezTo>
                      <a:cubicBezTo>
                        <a:pt x="154" y="116"/>
                        <a:pt x="154" y="116"/>
                        <a:pt x="154" y="116"/>
                      </a:cubicBezTo>
                      <a:cubicBezTo>
                        <a:pt x="154" y="116"/>
                        <a:pt x="154" y="116"/>
                        <a:pt x="154" y="116"/>
                      </a:cubicBezTo>
                      <a:cubicBezTo>
                        <a:pt x="154" y="116"/>
                        <a:pt x="154" y="116"/>
                        <a:pt x="154" y="116"/>
                      </a:cubicBezTo>
                      <a:cubicBezTo>
                        <a:pt x="154" y="116"/>
                        <a:pt x="154" y="116"/>
                        <a:pt x="154" y="116"/>
                      </a:cubicBezTo>
                      <a:cubicBezTo>
                        <a:pt x="154" y="116"/>
                        <a:pt x="154" y="116"/>
                        <a:pt x="154" y="116"/>
                      </a:cubicBezTo>
                      <a:cubicBezTo>
                        <a:pt x="154" y="116"/>
                        <a:pt x="154" y="116"/>
                        <a:pt x="154" y="116"/>
                      </a:cubicBezTo>
                      <a:cubicBezTo>
                        <a:pt x="154" y="116"/>
                        <a:pt x="154" y="115"/>
                        <a:pt x="154" y="115"/>
                      </a:cubicBezTo>
                      <a:cubicBezTo>
                        <a:pt x="154" y="115"/>
                        <a:pt x="154" y="115"/>
                        <a:pt x="154" y="115"/>
                      </a:cubicBezTo>
                      <a:cubicBezTo>
                        <a:pt x="154" y="115"/>
                        <a:pt x="154" y="115"/>
                        <a:pt x="154" y="114"/>
                      </a:cubicBezTo>
                      <a:cubicBezTo>
                        <a:pt x="155" y="114"/>
                        <a:pt x="155" y="114"/>
                        <a:pt x="155" y="114"/>
                      </a:cubicBezTo>
                      <a:cubicBezTo>
                        <a:pt x="155" y="114"/>
                        <a:pt x="156" y="114"/>
                        <a:pt x="156" y="114"/>
                      </a:cubicBezTo>
                      <a:cubicBezTo>
                        <a:pt x="156" y="114"/>
                        <a:pt x="156" y="114"/>
                        <a:pt x="156" y="114"/>
                      </a:cubicBezTo>
                      <a:cubicBezTo>
                        <a:pt x="156" y="114"/>
                        <a:pt x="156" y="114"/>
                        <a:pt x="156" y="114"/>
                      </a:cubicBezTo>
                      <a:cubicBezTo>
                        <a:pt x="156" y="114"/>
                        <a:pt x="156" y="114"/>
                        <a:pt x="156" y="114"/>
                      </a:cubicBezTo>
                      <a:cubicBezTo>
                        <a:pt x="156" y="114"/>
                        <a:pt x="156" y="114"/>
                        <a:pt x="156" y="114"/>
                      </a:cubicBezTo>
                      <a:cubicBezTo>
                        <a:pt x="156" y="114"/>
                        <a:pt x="156" y="114"/>
                        <a:pt x="156" y="114"/>
                      </a:cubicBezTo>
                      <a:cubicBezTo>
                        <a:pt x="156" y="114"/>
                        <a:pt x="156" y="114"/>
                        <a:pt x="156" y="114"/>
                      </a:cubicBezTo>
                      <a:cubicBezTo>
                        <a:pt x="156" y="114"/>
                        <a:pt x="156" y="114"/>
                        <a:pt x="157" y="114"/>
                      </a:cubicBezTo>
                      <a:cubicBezTo>
                        <a:pt x="157" y="114"/>
                        <a:pt x="157" y="114"/>
                        <a:pt x="157" y="114"/>
                      </a:cubicBezTo>
                      <a:cubicBezTo>
                        <a:pt x="157" y="114"/>
                        <a:pt x="157" y="114"/>
                        <a:pt x="157" y="114"/>
                      </a:cubicBezTo>
                      <a:cubicBezTo>
                        <a:pt x="157" y="114"/>
                        <a:pt x="157" y="114"/>
                        <a:pt x="157" y="114"/>
                      </a:cubicBezTo>
                      <a:cubicBezTo>
                        <a:pt x="157" y="114"/>
                        <a:pt x="157" y="114"/>
                        <a:pt x="157" y="114"/>
                      </a:cubicBezTo>
                      <a:cubicBezTo>
                        <a:pt x="157" y="114"/>
                        <a:pt x="157" y="114"/>
                        <a:pt x="157" y="114"/>
                      </a:cubicBezTo>
                      <a:cubicBezTo>
                        <a:pt x="157" y="114"/>
                        <a:pt x="157" y="114"/>
                        <a:pt x="157" y="114"/>
                      </a:cubicBezTo>
                      <a:cubicBezTo>
                        <a:pt x="157" y="114"/>
                        <a:pt x="157" y="114"/>
                        <a:pt x="157" y="114"/>
                      </a:cubicBezTo>
                      <a:cubicBezTo>
                        <a:pt x="157" y="114"/>
                        <a:pt x="157" y="114"/>
                        <a:pt x="157" y="114"/>
                      </a:cubicBezTo>
                      <a:cubicBezTo>
                        <a:pt x="157" y="114"/>
                        <a:pt x="157" y="114"/>
                        <a:pt x="157" y="114"/>
                      </a:cubicBezTo>
                      <a:cubicBezTo>
                        <a:pt x="157" y="114"/>
                        <a:pt x="157" y="114"/>
                        <a:pt x="157" y="114"/>
                      </a:cubicBezTo>
                      <a:cubicBezTo>
                        <a:pt x="157" y="114"/>
                        <a:pt x="157" y="114"/>
                        <a:pt x="157" y="114"/>
                      </a:cubicBezTo>
                      <a:cubicBezTo>
                        <a:pt x="157" y="114"/>
                        <a:pt x="158" y="114"/>
                        <a:pt x="158" y="114"/>
                      </a:cubicBezTo>
                      <a:cubicBezTo>
                        <a:pt x="158" y="114"/>
                        <a:pt x="158" y="114"/>
                        <a:pt x="158" y="114"/>
                      </a:cubicBezTo>
                      <a:cubicBezTo>
                        <a:pt x="158" y="114"/>
                        <a:pt x="158" y="114"/>
                        <a:pt x="158" y="114"/>
                      </a:cubicBezTo>
                      <a:cubicBezTo>
                        <a:pt x="158" y="114"/>
                        <a:pt x="158" y="114"/>
                        <a:pt x="158" y="114"/>
                      </a:cubicBezTo>
                      <a:cubicBezTo>
                        <a:pt x="158" y="114"/>
                        <a:pt x="158" y="114"/>
                        <a:pt x="158" y="114"/>
                      </a:cubicBezTo>
                      <a:cubicBezTo>
                        <a:pt x="158" y="114"/>
                        <a:pt x="158" y="113"/>
                        <a:pt x="158" y="113"/>
                      </a:cubicBezTo>
                      <a:cubicBezTo>
                        <a:pt x="158" y="113"/>
                        <a:pt x="158" y="113"/>
                        <a:pt x="158" y="113"/>
                      </a:cubicBezTo>
                      <a:cubicBezTo>
                        <a:pt x="158" y="114"/>
                        <a:pt x="159" y="114"/>
                        <a:pt x="159" y="114"/>
                      </a:cubicBezTo>
                      <a:cubicBezTo>
                        <a:pt x="159" y="114"/>
                        <a:pt x="159" y="114"/>
                        <a:pt x="159" y="114"/>
                      </a:cubicBezTo>
                      <a:cubicBezTo>
                        <a:pt x="159" y="113"/>
                        <a:pt x="159" y="113"/>
                        <a:pt x="159" y="113"/>
                      </a:cubicBezTo>
                      <a:cubicBezTo>
                        <a:pt x="159" y="113"/>
                        <a:pt x="159" y="113"/>
                        <a:pt x="159" y="113"/>
                      </a:cubicBezTo>
                      <a:cubicBezTo>
                        <a:pt x="159" y="113"/>
                        <a:pt x="159" y="113"/>
                        <a:pt x="159" y="113"/>
                      </a:cubicBezTo>
                      <a:cubicBezTo>
                        <a:pt x="159" y="113"/>
                        <a:pt x="159" y="113"/>
                        <a:pt x="159" y="113"/>
                      </a:cubicBezTo>
                      <a:cubicBezTo>
                        <a:pt x="159" y="113"/>
                        <a:pt x="159" y="113"/>
                        <a:pt x="159" y="113"/>
                      </a:cubicBezTo>
                      <a:cubicBezTo>
                        <a:pt x="159" y="112"/>
                        <a:pt x="159" y="112"/>
                        <a:pt x="159" y="112"/>
                      </a:cubicBezTo>
                      <a:cubicBezTo>
                        <a:pt x="159" y="112"/>
                        <a:pt x="159" y="112"/>
                        <a:pt x="159" y="112"/>
                      </a:cubicBezTo>
                      <a:cubicBezTo>
                        <a:pt x="159" y="112"/>
                        <a:pt x="159" y="112"/>
                        <a:pt x="159" y="112"/>
                      </a:cubicBezTo>
                      <a:cubicBezTo>
                        <a:pt x="159" y="112"/>
                        <a:pt x="159" y="112"/>
                        <a:pt x="159" y="112"/>
                      </a:cubicBezTo>
                      <a:cubicBezTo>
                        <a:pt x="160" y="112"/>
                        <a:pt x="160" y="112"/>
                        <a:pt x="160" y="112"/>
                      </a:cubicBezTo>
                      <a:cubicBezTo>
                        <a:pt x="160" y="112"/>
                        <a:pt x="160" y="112"/>
                        <a:pt x="160" y="112"/>
                      </a:cubicBezTo>
                      <a:cubicBezTo>
                        <a:pt x="160" y="112"/>
                        <a:pt x="160" y="112"/>
                        <a:pt x="160" y="112"/>
                      </a:cubicBezTo>
                      <a:cubicBezTo>
                        <a:pt x="160" y="112"/>
                        <a:pt x="160" y="112"/>
                        <a:pt x="160" y="112"/>
                      </a:cubicBezTo>
                      <a:cubicBezTo>
                        <a:pt x="160" y="112"/>
                        <a:pt x="160" y="112"/>
                        <a:pt x="160" y="112"/>
                      </a:cubicBezTo>
                      <a:cubicBezTo>
                        <a:pt x="160" y="112"/>
                        <a:pt x="160" y="112"/>
                        <a:pt x="160" y="112"/>
                      </a:cubicBezTo>
                      <a:cubicBezTo>
                        <a:pt x="160" y="112"/>
                        <a:pt x="161" y="112"/>
                        <a:pt x="161" y="112"/>
                      </a:cubicBezTo>
                      <a:cubicBezTo>
                        <a:pt x="161" y="112"/>
                        <a:pt x="161" y="112"/>
                        <a:pt x="161" y="112"/>
                      </a:cubicBezTo>
                      <a:cubicBezTo>
                        <a:pt x="161" y="112"/>
                        <a:pt x="161" y="112"/>
                        <a:pt x="161" y="113"/>
                      </a:cubicBezTo>
                      <a:cubicBezTo>
                        <a:pt x="161" y="113"/>
                        <a:pt x="161" y="113"/>
                        <a:pt x="161" y="113"/>
                      </a:cubicBezTo>
                      <a:cubicBezTo>
                        <a:pt x="161" y="113"/>
                        <a:pt x="161" y="113"/>
                        <a:pt x="161" y="113"/>
                      </a:cubicBezTo>
                      <a:cubicBezTo>
                        <a:pt x="161" y="113"/>
                        <a:pt x="161" y="114"/>
                        <a:pt x="161" y="114"/>
                      </a:cubicBezTo>
                      <a:cubicBezTo>
                        <a:pt x="161" y="114"/>
                        <a:pt x="161" y="114"/>
                        <a:pt x="161" y="114"/>
                      </a:cubicBezTo>
                      <a:cubicBezTo>
                        <a:pt x="161" y="114"/>
                        <a:pt x="161" y="114"/>
                        <a:pt x="161" y="114"/>
                      </a:cubicBezTo>
                      <a:cubicBezTo>
                        <a:pt x="161" y="114"/>
                        <a:pt x="161" y="114"/>
                        <a:pt x="161" y="114"/>
                      </a:cubicBezTo>
                      <a:cubicBezTo>
                        <a:pt x="161" y="114"/>
                        <a:pt x="161" y="114"/>
                        <a:pt x="162" y="115"/>
                      </a:cubicBezTo>
                      <a:cubicBezTo>
                        <a:pt x="162" y="115"/>
                        <a:pt x="162" y="115"/>
                        <a:pt x="162" y="115"/>
                      </a:cubicBezTo>
                      <a:cubicBezTo>
                        <a:pt x="162" y="115"/>
                        <a:pt x="162" y="115"/>
                        <a:pt x="162" y="115"/>
                      </a:cubicBezTo>
                      <a:cubicBezTo>
                        <a:pt x="162" y="115"/>
                        <a:pt x="162" y="115"/>
                        <a:pt x="162" y="115"/>
                      </a:cubicBezTo>
                      <a:cubicBezTo>
                        <a:pt x="162" y="115"/>
                        <a:pt x="162" y="115"/>
                        <a:pt x="162" y="115"/>
                      </a:cubicBezTo>
                      <a:cubicBezTo>
                        <a:pt x="162" y="115"/>
                        <a:pt x="162" y="115"/>
                        <a:pt x="162" y="115"/>
                      </a:cubicBezTo>
                      <a:cubicBezTo>
                        <a:pt x="162" y="115"/>
                        <a:pt x="162" y="115"/>
                        <a:pt x="162" y="115"/>
                      </a:cubicBezTo>
                      <a:cubicBezTo>
                        <a:pt x="162" y="115"/>
                        <a:pt x="162" y="115"/>
                        <a:pt x="162" y="115"/>
                      </a:cubicBezTo>
                      <a:cubicBezTo>
                        <a:pt x="162" y="115"/>
                        <a:pt x="162" y="115"/>
                        <a:pt x="162" y="115"/>
                      </a:cubicBezTo>
                      <a:cubicBezTo>
                        <a:pt x="162" y="115"/>
                        <a:pt x="162" y="115"/>
                        <a:pt x="162" y="115"/>
                      </a:cubicBezTo>
                      <a:cubicBezTo>
                        <a:pt x="162" y="115"/>
                        <a:pt x="162" y="115"/>
                        <a:pt x="162" y="115"/>
                      </a:cubicBezTo>
                      <a:cubicBezTo>
                        <a:pt x="162" y="115"/>
                        <a:pt x="162" y="116"/>
                        <a:pt x="162" y="116"/>
                      </a:cubicBezTo>
                      <a:cubicBezTo>
                        <a:pt x="163" y="116"/>
                        <a:pt x="163" y="116"/>
                        <a:pt x="163" y="116"/>
                      </a:cubicBezTo>
                      <a:cubicBezTo>
                        <a:pt x="163" y="116"/>
                        <a:pt x="163" y="116"/>
                        <a:pt x="163" y="116"/>
                      </a:cubicBezTo>
                      <a:cubicBezTo>
                        <a:pt x="163" y="116"/>
                        <a:pt x="163" y="116"/>
                        <a:pt x="163" y="116"/>
                      </a:cubicBezTo>
                      <a:cubicBezTo>
                        <a:pt x="163" y="116"/>
                        <a:pt x="163" y="116"/>
                        <a:pt x="163" y="116"/>
                      </a:cubicBezTo>
                      <a:cubicBezTo>
                        <a:pt x="163" y="116"/>
                        <a:pt x="163" y="116"/>
                        <a:pt x="164" y="116"/>
                      </a:cubicBezTo>
                      <a:cubicBezTo>
                        <a:pt x="164" y="116"/>
                        <a:pt x="164" y="116"/>
                        <a:pt x="164" y="116"/>
                      </a:cubicBezTo>
                      <a:cubicBezTo>
                        <a:pt x="164" y="116"/>
                        <a:pt x="164" y="116"/>
                        <a:pt x="164" y="116"/>
                      </a:cubicBezTo>
                      <a:cubicBezTo>
                        <a:pt x="164" y="116"/>
                        <a:pt x="164" y="116"/>
                        <a:pt x="164" y="116"/>
                      </a:cubicBezTo>
                      <a:cubicBezTo>
                        <a:pt x="164" y="117"/>
                        <a:pt x="164" y="117"/>
                        <a:pt x="164" y="117"/>
                      </a:cubicBezTo>
                      <a:cubicBezTo>
                        <a:pt x="164" y="117"/>
                        <a:pt x="164" y="117"/>
                        <a:pt x="164" y="117"/>
                      </a:cubicBezTo>
                      <a:cubicBezTo>
                        <a:pt x="164" y="117"/>
                        <a:pt x="164" y="117"/>
                        <a:pt x="164" y="117"/>
                      </a:cubicBezTo>
                      <a:cubicBezTo>
                        <a:pt x="164" y="117"/>
                        <a:pt x="164" y="117"/>
                        <a:pt x="164" y="117"/>
                      </a:cubicBezTo>
                      <a:cubicBezTo>
                        <a:pt x="164" y="117"/>
                        <a:pt x="164" y="117"/>
                        <a:pt x="164" y="117"/>
                      </a:cubicBezTo>
                      <a:cubicBezTo>
                        <a:pt x="164" y="117"/>
                        <a:pt x="164" y="117"/>
                        <a:pt x="165" y="118"/>
                      </a:cubicBezTo>
                      <a:cubicBezTo>
                        <a:pt x="165" y="118"/>
                        <a:pt x="165" y="118"/>
                        <a:pt x="165" y="118"/>
                      </a:cubicBezTo>
                      <a:cubicBezTo>
                        <a:pt x="165" y="118"/>
                        <a:pt x="165" y="118"/>
                        <a:pt x="165" y="118"/>
                      </a:cubicBezTo>
                      <a:cubicBezTo>
                        <a:pt x="165" y="118"/>
                        <a:pt x="165" y="118"/>
                        <a:pt x="165" y="118"/>
                      </a:cubicBezTo>
                      <a:cubicBezTo>
                        <a:pt x="165" y="118"/>
                        <a:pt x="165" y="118"/>
                        <a:pt x="165" y="118"/>
                      </a:cubicBezTo>
                      <a:cubicBezTo>
                        <a:pt x="165" y="118"/>
                        <a:pt x="165" y="118"/>
                        <a:pt x="165" y="118"/>
                      </a:cubicBezTo>
                      <a:cubicBezTo>
                        <a:pt x="165" y="119"/>
                        <a:pt x="165" y="119"/>
                        <a:pt x="165" y="119"/>
                      </a:cubicBezTo>
                      <a:cubicBezTo>
                        <a:pt x="165" y="119"/>
                        <a:pt x="165" y="119"/>
                        <a:pt x="165" y="119"/>
                      </a:cubicBezTo>
                      <a:cubicBezTo>
                        <a:pt x="165" y="119"/>
                        <a:pt x="165" y="119"/>
                        <a:pt x="165" y="119"/>
                      </a:cubicBezTo>
                      <a:cubicBezTo>
                        <a:pt x="165" y="119"/>
                        <a:pt x="165" y="119"/>
                        <a:pt x="165" y="119"/>
                      </a:cubicBezTo>
                      <a:cubicBezTo>
                        <a:pt x="165" y="119"/>
                        <a:pt x="166" y="120"/>
                        <a:pt x="166" y="120"/>
                      </a:cubicBezTo>
                      <a:cubicBezTo>
                        <a:pt x="166" y="120"/>
                        <a:pt x="166" y="120"/>
                        <a:pt x="166" y="120"/>
                      </a:cubicBezTo>
                      <a:cubicBezTo>
                        <a:pt x="165" y="120"/>
                        <a:pt x="166" y="121"/>
                        <a:pt x="166" y="121"/>
                      </a:cubicBezTo>
                      <a:cubicBezTo>
                        <a:pt x="166" y="121"/>
                        <a:pt x="166" y="121"/>
                        <a:pt x="166" y="121"/>
                      </a:cubicBezTo>
                      <a:cubicBezTo>
                        <a:pt x="166" y="121"/>
                        <a:pt x="166" y="121"/>
                        <a:pt x="166" y="121"/>
                      </a:cubicBezTo>
                      <a:cubicBezTo>
                        <a:pt x="166" y="121"/>
                        <a:pt x="166" y="121"/>
                        <a:pt x="166" y="121"/>
                      </a:cubicBezTo>
                      <a:cubicBezTo>
                        <a:pt x="166" y="121"/>
                        <a:pt x="166" y="121"/>
                        <a:pt x="166" y="122"/>
                      </a:cubicBezTo>
                      <a:cubicBezTo>
                        <a:pt x="166" y="122"/>
                        <a:pt x="166" y="122"/>
                        <a:pt x="166" y="122"/>
                      </a:cubicBezTo>
                      <a:cubicBezTo>
                        <a:pt x="166" y="122"/>
                        <a:pt x="166" y="122"/>
                        <a:pt x="166" y="122"/>
                      </a:cubicBezTo>
                      <a:cubicBezTo>
                        <a:pt x="166" y="122"/>
                        <a:pt x="166" y="122"/>
                        <a:pt x="166" y="122"/>
                      </a:cubicBezTo>
                      <a:cubicBezTo>
                        <a:pt x="166" y="122"/>
                        <a:pt x="166" y="122"/>
                        <a:pt x="166" y="122"/>
                      </a:cubicBezTo>
                      <a:cubicBezTo>
                        <a:pt x="166" y="122"/>
                        <a:pt x="166" y="122"/>
                        <a:pt x="166" y="122"/>
                      </a:cubicBezTo>
                      <a:cubicBezTo>
                        <a:pt x="166" y="122"/>
                        <a:pt x="166" y="122"/>
                        <a:pt x="166" y="123"/>
                      </a:cubicBezTo>
                      <a:cubicBezTo>
                        <a:pt x="166" y="123"/>
                        <a:pt x="166" y="123"/>
                        <a:pt x="166" y="123"/>
                      </a:cubicBezTo>
                      <a:cubicBezTo>
                        <a:pt x="166" y="123"/>
                        <a:pt x="166" y="123"/>
                        <a:pt x="166" y="123"/>
                      </a:cubicBezTo>
                      <a:cubicBezTo>
                        <a:pt x="166" y="123"/>
                        <a:pt x="166" y="123"/>
                        <a:pt x="166" y="123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7" y="124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5"/>
                        <a:pt x="167" y="125"/>
                        <a:pt x="167" y="125"/>
                      </a:cubicBezTo>
                      <a:cubicBezTo>
                        <a:pt x="167" y="125"/>
                        <a:pt x="167" y="125"/>
                        <a:pt x="167" y="125"/>
                      </a:cubicBezTo>
                      <a:cubicBezTo>
                        <a:pt x="167" y="125"/>
                        <a:pt x="167" y="125"/>
                        <a:pt x="167" y="125"/>
                      </a:cubicBezTo>
                      <a:cubicBezTo>
                        <a:pt x="167" y="125"/>
                        <a:pt x="167" y="125"/>
                        <a:pt x="167" y="124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5"/>
                        <a:pt x="167" y="125"/>
                        <a:pt x="167" y="124"/>
                      </a:cubicBezTo>
                      <a:cubicBezTo>
                        <a:pt x="167" y="124"/>
                        <a:pt x="167" y="125"/>
                        <a:pt x="167" y="125"/>
                      </a:cubicBezTo>
                      <a:cubicBezTo>
                        <a:pt x="167" y="125"/>
                        <a:pt x="168" y="125"/>
                        <a:pt x="168" y="125"/>
                      </a:cubicBezTo>
                      <a:cubicBezTo>
                        <a:pt x="168" y="125"/>
                        <a:pt x="168" y="124"/>
                        <a:pt x="168" y="124"/>
                      </a:cubicBezTo>
                      <a:cubicBezTo>
                        <a:pt x="168" y="124"/>
                        <a:pt x="168" y="124"/>
                        <a:pt x="168" y="124"/>
                      </a:cubicBezTo>
                      <a:cubicBezTo>
                        <a:pt x="168" y="124"/>
                        <a:pt x="168" y="124"/>
                        <a:pt x="168" y="124"/>
                      </a:cubicBezTo>
                      <a:cubicBezTo>
                        <a:pt x="168" y="124"/>
                        <a:pt x="168" y="124"/>
                        <a:pt x="168" y="123"/>
                      </a:cubicBezTo>
                      <a:cubicBezTo>
                        <a:pt x="168" y="123"/>
                        <a:pt x="168" y="123"/>
                        <a:pt x="168" y="123"/>
                      </a:cubicBezTo>
                      <a:cubicBezTo>
                        <a:pt x="168" y="123"/>
                        <a:pt x="168" y="124"/>
                        <a:pt x="169" y="124"/>
                      </a:cubicBezTo>
                      <a:cubicBezTo>
                        <a:pt x="169" y="124"/>
                        <a:pt x="169" y="124"/>
                        <a:pt x="169" y="124"/>
                      </a:cubicBezTo>
                      <a:close/>
                      <a:moveTo>
                        <a:pt x="52" y="84"/>
                      </a:moveTo>
                      <a:cubicBezTo>
                        <a:pt x="52" y="84"/>
                        <a:pt x="52" y="84"/>
                        <a:pt x="52" y="84"/>
                      </a:cubicBezTo>
                      <a:cubicBezTo>
                        <a:pt x="52" y="84"/>
                        <a:pt x="52" y="84"/>
                        <a:pt x="52" y="84"/>
                      </a:cubicBezTo>
                      <a:cubicBezTo>
                        <a:pt x="52" y="84"/>
                        <a:pt x="52" y="85"/>
                        <a:pt x="52" y="85"/>
                      </a:cubicBezTo>
                      <a:cubicBezTo>
                        <a:pt x="52" y="85"/>
                        <a:pt x="52" y="85"/>
                        <a:pt x="52" y="85"/>
                      </a:cubicBezTo>
                      <a:cubicBezTo>
                        <a:pt x="52" y="85"/>
                        <a:pt x="52" y="85"/>
                        <a:pt x="52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1" y="86"/>
                        <a:pt x="51" y="86"/>
                      </a:cubicBezTo>
                      <a:cubicBezTo>
                        <a:pt x="51" y="86"/>
                        <a:pt x="51" y="87"/>
                        <a:pt x="51" y="87"/>
                      </a:cubicBezTo>
                      <a:cubicBezTo>
                        <a:pt x="51" y="87"/>
                        <a:pt x="51" y="87"/>
                        <a:pt x="51" y="87"/>
                      </a:cubicBezTo>
                      <a:cubicBezTo>
                        <a:pt x="51" y="87"/>
                        <a:pt x="51" y="87"/>
                        <a:pt x="51" y="87"/>
                      </a:cubicBezTo>
                      <a:cubicBezTo>
                        <a:pt x="51" y="87"/>
                        <a:pt x="51" y="87"/>
                        <a:pt x="51" y="87"/>
                      </a:cubicBezTo>
                      <a:cubicBezTo>
                        <a:pt x="51" y="87"/>
                        <a:pt x="51" y="87"/>
                        <a:pt x="51" y="87"/>
                      </a:cubicBezTo>
                      <a:cubicBezTo>
                        <a:pt x="51" y="87"/>
                        <a:pt x="51" y="87"/>
                        <a:pt x="51" y="87"/>
                      </a:cubicBezTo>
                      <a:cubicBezTo>
                        <a:pt x="51" y="87"/>
                        <a:pt x="51" y="87"/>
                        <a:pt x="51" y="86"/>
                      </a:cubicBezTo>
                      <a:cubicBezTo>
                        <a:pt x="51" y="86"/>
                        <a:pt x="51" y="86"/>
                        <a:pt x="51" y="86"/>
                      </a:cubicBezTo>
                      <a:cubicBezTo>
                        <a:pt x="51" y="86"/>
                        <a:pt x="51" y="86"/>
                        <a:pt x="51" y="86"/>
                      </a:cubicBezTo>
                      <a:cubicBezTo>
                        <a:pt x="51" y="86"/>
                        <a:pt x="51" y="86"/>
                        <a:pt x="51" y="86"/>
                      </a:cubicBezTo>
                      <a:cubicBezTo>
                        <a:pt x="51" y="86"/>
                        <a:pt x="50" y="86"/>
                        <a:pt x="50" y="86"/>
                      </a:cubicBezTo>
                      <a:cubicBezTo>
                        <a:pt x="50" y="86"/>
                        <a:pt x="50" y="86"/>
                        <a:pt x="50" y="86"/>
                      </a:cubicBezTo>
                      <a:cubicBezTo>
                        <a:pt x="50" y="86"/>
                        <a:pt x="50" y="86"/>
                        <a:pt x="50" y="86"/>
                      </a:cubicBezTo>
                      <a:cubicBezTo>
                        <a:pt x="50" y="86"/>
                        <a:pt x="50" y="86"/>
                        <a:pt x="50" y="86"/>
                      </a:cubicBezTo>
                      <a:cubicBezTo>
                        <a:pt x="50" y="86"/>
                        <a:pt x="50" y="86"/>
                        <a:pt x="50" y="86"/>
                      </a:cubicBezTo>
                      <a:cubicBezTo>
                        <a:pt x="50" y="86"/>
                        <a:pt x="50" y="86"/>
                        <a:pt x="50" y="86"/>
                      </a:cubicBezTo>
                      <a:cubicBezTo>
                        <a:pt x="50" y="86"/>
                        <a:pt x="50" y="86"/>
                        <a:pt x="49" y="86"/>
                      </a:cubicBez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8" y="85"/>
                        <a:pt x="48" y="85"/>
                        <a:pt x="48" y="85"/>
                      </a:cubicBezTo>
                      <a:cubicBezTo>
                        <a:pt x="48" y="85"/>
                        <a:pt x="48" y="85"/>
                        <a:pt x="48" y="85"/>
                      </a:cubicBezTo>
                      <a:cubicBezTo>
                        <a:pt x="48" y="85"/>
                        <a:pt x="48" y="85"/>
                        <a:pt x="48" y="85"/>
                      </a:cubicBezTo>
                      <a:cubicBezTo>
                        <a:pt x="48" y="85"/>
                        <a:pt x="48" y="84"/>
                        <a:pt x="48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8" y="84"/>
                        <a:pt x="48" y="84"/>
                        <a:pt x="49" y="84"/>
                      </a:cubicBezTo>
                      <a:cubicBezTo>
                        <a:pt x="49" y="84"/>
                        <a:pt x="49" y="84"/>
                        <a:pt x="49" y="84"/>
                      </a:cubicBezTo>
                      <a:cubicBezTo>
                        <a:pt x="49" y="84"/>
                        <a:pt x="49" y="84"/>
                        <a:pt x="49" y="84"/>
                      </a:cubicBezTo>
                      <a:cubicBezTo>
                        <a:pt x="49" y="84"/>
                        <a:pt x="49" y="84"/>
                        <a:pt x="49" y="84"/>
                      </a:cubicBezTo>
                      <a:cubicBezTo>
                        <a:pt x="49" y="84"/>
                        <a:pt x="49" y="84"/>
                        <a:pt x="49" y="84"/>
                      </a:cubicBezTo>
                      <a:cubicBezTo>
                        <a:pt x="49" y="84"/>
                        <a:pt x="49" y="84"/>
                        <a:pt x="49" y="84"/>
                      </a:cubicBezTo>
                      <a:cubicBezTo>
                        <a:pt x="49" y="84"/>
                        <a:pt x="50" y="84"/>
                        <a:pt x="5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4"/>
                        <a:pt x="51" y="84"/>
                      </a:cubicBezTo>
                      <a:cubicBezTo>
                        <a:pt x="51" y="84"/>
                        <a:pt x="51" y="84"/>
                        <a:pt x="51" y="84"/>
                      </a:cubicBezTo>
                      <a:cubicBezTo>
                        <a:pt x="51" y="84"/>
                        <a:pt x="51" y="84"/>
                        <a:pt x="51" y="84"/>
                      </a:cubicBezTo>
                      <a:cubicBezTo>
                        <a:pt x="51" y="84"/>
                        <a:pt x="51" y="84"/>
                        <a:pt x="51" y="84"/>
                      </a:cubicBezTo>
                      <a:cubicBezTo>
                        <a:pt x="51" y="84"/>
                        <a:pt x="51" y="84"/>
                        <a:pt x="51" y="84"/>
                      </a:cubicBezTo>
                      <a:cubicBezTo>
                        <a:pt x="51" y="84"/>
                        <a:pt x="51" y="84"/>
                        <a:pt x="51" y="84"/>
                      </a:cubicBezTo>
                      <a:cubicBezTo>
                        <a:pt x="51" y="84"/>
                        <a:pt x="51" y="84"/>
                        <a:pt x="51" y="84"/>
                      </a:cubicBezTo>
                      <a:cubicBezTo>
                        <a:pt x="51" y="84"/>
                        <a:pt x="51" y="84"/>
                        <a:pt x="51" y="84"/>
                      </a:cubicBezTo>
                      <a:cubicBezTo>
                        <a:pt x="51" y="84"/>
                        <a:pt x="51" y="84"/>
                        <a:pt x="51" y="84"/>
                      </a:cubicBezTo>
                      <a:cubicBezTo>
                        <a:pt x="52" y="84"/>
                        <a:pt x="52" y="84"/>
                        <a:pt x="52" y="84"/>
                      </a:cubicBezTo>
                      <a:cubicBezTo>
                        <a:pt x="52" y="84"/>
                        <a:pt x="52" y="84"/>
                        <a:pt x="52" y="84"/>
                      </a:cubicBezTo>
                      <a:cubicBezTo>
                        <a:pt x="52" y="84"/>
                        <a:pt x="52" y="84"/>
                        <a:pt x="52" y="84"/>
                      </a:cubicBezTo>
                      <a:cubicBezTo>
                        <a:pt x="52" y="84"/>
                        <a:pt x="52" y="84"/>
                        <a:pt x="52" y="84"/>
                      </a:cubicBezTo>
                      <a:cubicBezTo>
                        <a:pt x="52" y="84"/>
                        <a:pt x="52" y="84"/>
                        <a:pt x="52" y="84"/>
                      </a:cubicBezTo>
                      <a:close/>
                      <a:moveTo>
                        <a:pt x="79" y="76"/>
                      </a:moveTo>
                      <a:cubicBezTo>
                        <a:pt x="79" y="76"/>
                        <a:pt x="79" y="76"/>
                        <a:pt x="79" y="76"/>
                      </a:cubicBezTo>
                      <a:cubicBezTo>
                        <a:pt x="79" y="76"/>
                        <a:pt x="79" y="76"/>
                        <a:pt x="79" y="76"/>
                      </a:cubicBezTo>
                      <a:cubicBezTo>
                        <a:pt x="79" y="76"/>
                        <a:pt x="79" y="76"/>
                        <a:pt x="79" y="77"/>
                      </a:cubicBezTo>
                      <a:cubicBezTo>
                        <a:pt x="79" y="77"/>
                        <a:pt x="79" y="77"/>
                        <a:pt x="79" y="77"/>
                      </a:cubicBezTo>
                      <a:cubicBezTo>
                        <a:pt x="79" y="77"/>
                        <a:pt x="79" y="77"/>
                        <a:pt x="79" y="77"/>
                      </a:cubicBezTo>
                      <a:cubicBezTo>
                        <a:pt x="78" y="77"/>
                        <a:pt x="78" y="77"/>
                        <a:pt x="78" y="77"/>
                      </a:cubicBezTo>
                      <a:cubicBezTo>
                        <a:pt x="78" y="77"/>
                        <a:pt x="78" y="77"/>
                        <a:pt x="78" y="77"/>
                      </a:cubicBezTo>
                      <a:cubicBezTo>
                        <a:pt x="78" y="77"/>
                        <a:pt x="78" y="77"/>
                        <a:pt x="78" y="77"/>
                      </a:cubicBezTo>
                      <a:cubicBezTo>
                        <a:pt x="78" y="77"/>
                        <a:pt x="78" y="77"/>
                        <a:pt x="78" y="77"/>
                      </a:cubicBezTo>
                      <a:cubicBezTo>
                        <a:pt x="78" y="77"/>
                        <a:pt x="78" y="77"/>
                        <a:pt x="78" y="77"/>
                      </a:cubicBezTo>
                      <a:cubicBezTo>
                        <a:pt x="78" y="77"/>
                        <a:pt x="78" y="77"/>
                        <a:pt x="77" y="77"/>
                      </a:cubicBezTo>
                      <a:cubicBezTo>
                        <a:pt x="77" y="77"/>
                        <a:pt x="77" y="77"/>
                        <a:pt x="77" y="77"/>
                      </a:cubicBezTo>
                      <a:cubicBezTo>
                        <a:pt x="77" y="77"/>
                        <a:pt x="76" y="77"/>
                        <a:pt x="76" y="77"/>
                      </a:cubicBezTo>
                      <a:cubicBezTo>
                        <a:pt x="76" y="77"/>
                        <a:pt x="75" y="77"/>
                        <a:pt x="75" y="77"/>
                      </a:cubicBezTo>
                      <a:cubicBezTo>
                        <a:pt x="74" y="77"/>
                        <a:pt x="74" y="77"/>
                        <a:pt x="74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4" y="78"/>
                        <a:pt x="74" y="78"/>
                        <a:pt x="73" y="78"/>
                      </a:cubicBezTo>
                      <a:cubicBezTo>
                        <a:pt x="73" y="78"/>
                        <a:pt x="73" y="78"/>
                        <a:pt x="73" y="78"/>
                      </a:cubicBezTo>
                      <a:cubicBezTo>
                        <a:pt x="73" y="78"/>
                        <a:pt x="73" y="78"/>
                        <a:pt x="73" y="78"/>
                      </a:cubicBezTo>
                      <a:cubicBezTo>
                        <a:pt x="73" y="78"/>
                        <a:pt x="73" y="78"/>
                        <a:pt x="72" y="78"/>
                      </a:cubicBezTo>
                      <a:cubicBezTo>
                        <a:pt x="72" y="78"/>
                        <a:pt x="72" y="78"/>
                        <a:pt x="72" y="78"/>
                      </a:cubicBezTo>
                      <a:cubicBezTo>
                        <a:pt x="72" y="78"/>
                        <a:pt x="72" y="78"/>
                        <a:pt x="72" y="78"/>
                      </a:cubicBezTo>
                      <a:cubicBezTo>
                        <a:pt x="71" y="78"/>
                        <a:pt x="71" y="78"/>
                        <a:pt x="71" y="78"/>
                      </a:cubicBezTo>
                      <a:cubicBezTo>
                        <a:pt x="71" y="78"/>
                        <a:pt x="71" y="78"/>
                        <a:pt x="71" y="78"/>
                      </a:cubicBezTo>
                      <a:cubicBezTo>
                        <a:pt x="71" y="78"/>
                        <a:pt x="71" y="78"/>
                        <a:pt x="71" y="78"/>
                      </a:cubicBezTo>
                      <a:cubicBezTo>
                        <a:pt x="71" y="78"/>
                        <a:pt x="71" y="78"/>
                        <a:pt x="71" y="78"/>
                      </a:cubicBezTo>
                      <a:cubicBezTo>
                        <a:pt x="71" y="78"/>
                        <a:pt x="71" y="78"/>
                        <a:pt x="71" y="78"/>
                      </a:cubicBezTo>
                      <a:cubicBezTo>
                        <a:pt x="71" y="78"/>
                        <a:pt x="71" y="78"/>
                        <a:pt x="71" y="78"/>
                      </a:cubicBezTo>
                      <a:cubicBezTo>
                        <a:pt x="71" y="78"/>
                        <a:pt x="71" y="78"/>
                        <a:pt x="71" y="78"/>
                      </a:cubicBezTo>
                      <a:cubicBezTo>
                        <a:pt x="71" y="78"/>
                        <a:pt x="71" y="78"/>
                        <a:pt x="71" y="78"/>
                      </a:cubicBezTo>
                      <a:cubicBezTo>
                        <a:pt x="70" y="78"/>
                        <a:pt x="70" y="78"/>
                        <a:pt x="70" y="78"/>
                      </a:cubicBezTo>
                      <a:cubicBezTo>
                        <a:pt x="70" y="78"/>
                        <a:pt x="70" y="78"/>
                        <a:pt x="70" y="77"/>
                      </a:cubicBezTo>
                      <a:cubicBezTo>
                        <a:pt x="70" y="77"/>
                        <a:pt x="70" y="77"/>
                        <a:pt x="70" y="77"/>
                      </a:cubicBezTo>
                      <a:cubicBezTo>
                        <a:pt x="70" y="77"/>
                        <a:pt x="70" y="77"/>
                        <a:pt x="70" y="77"/>
                      </a:cubicBezTo>
                      <a:cubicBezTo>
                        <a:pt x="70" y="77"/>
                        <a:pt x="70" y="77"/>
                        <a:pt x="70" y="77"/>
                      </a:cubicBezTo>
                      <a:cubicBezTo>
                        <a:pt x="70" y="77"/>
                        <a:pt x="70" y="77"/>
                        <a:pt x="70" y="77"/>
                      </a:cubicBezTo>
                      <a:cubicBezTo>
                        <a:pt x="70" y="77"/>
                        <a:pt x="70" y="77"/>
                        <a:pt x="70" y="77"/>
                      </a:cubicBezTo>
                      <a:cubicBezTo>
                        <a:pt x="70" y="77"/>
                        <a:pt x="70" y="77"/>
                        <a:pt x="70" y="77"/>
                      </a:cubicBezTo>
                      <a:cubicBezTo>
                        <a:pt x="70" y="76"/>
                        <a:pt x="70" y="76"/>
                        <a:pt x="70" y="76"/>
                      </a:cubicBezTo>
                      <a:cubicBezTo>
                        <a:pt x="70" y="76"/>
                        <a:pt x="70" y="76"/>
                        <a:pt x="70" y="76"/>
                      </a:cubicBezTo>
                      <a:cubicBezTo>
                        <a:pt x="70" y="76"/>
                        <a:pt x="69" y="76"/>
                        <a:pt x="69" y="76"/>
                      </a:cubicBezTo>
                      <a:cubicBezTo>
                        <a:pt x="69" y="76"/>
                        <a:pt x="70" y="75"/>
                        <a:pt x="70" y="75"/>
                      </a:cubicBezTo>
                      <a:cubicBezTo>
                        <a:pt x="70" y="75"/>
                        <a:pt x="70" y="75"/>
                        <a:pt x="70" y="75"/>
                      </a:cubicBezTo>
                      <a:cubicBezTo>
                        <a:pt x="70" y="75"/>
                        <a:pt x="70" y="75"/>
                        <a:pt x="70" y="75"/>
                      </a:cubicBezTo>
                      <a:cubicBezTo>
                        <a:pt x="70" y="75"/>
                        <a:pt x="70" y="75"/>
                        <a:pt x="70" y="75"/>
                      </a:cubicBezTo>
                      <a:cubicBezTo>
                        <a:pt x="70" y="75"/>
                        <a:pt x="70" y="74"/>
                        <a:pt x="70" y="74"/>
                      </a:cubicBezTo>
                      <a:cubicBezTo>
                        <a:pt x="70" y="74"/>
                        <a:pt x="70" y="74"/>
                        <a:pt x="70" y="74"/>
                      </a:cubicBezTo>
                      <a:cubicBezTo>
                        <a:pt x="70" y="74"/>
                        <a:pt x="70" y="74"/>
                        <a:pt x="70" y="74"/>
                      </a:cubicBezTo>
                      <a:cubicBezTo>
                        <a:pt x="71" y="74"/>
                        <a:pt x="71" y="74"/>
                        <a:pt x="71" y="73"/>
                      </a:cubicBezTo>
                      <a:cubicBezTo>
                        <a:pt x="71" y="73"/>
                        <a:pt x="71" y="73"/>
                        <a:pt x="71" y="73"/>
                      </a:cubicBezTo>
                      <a:cubicBezTo>
                        <a:pt x="71" y="73"/>
                        <a:pt x="71" y="73"/>
                        <a:pt x="71" y="73"/>
                      </a:cubicBezTo>
                      <a:cubicBezTo>
                        <a:pt x="71" y="73"/>
                        <a:pt x="71" y="73"/>
                        <a:pt x="71" y="73"/>
                      </a:cubicBezTo>
                      <a:cubicBezTo>
                        <a:pt x="71" y="73"/>
                        <a:pt x="71" y="73"/>
                        <a:pt x="71" y="73"/>
                      </a:cubicBezTo>
                      <a:cubicBezTo>
                        <a:pt x="71" y="73"/>
                        <a:pt x="71" y="73"/>
                        <a:pt x="71" y="73"/>
                      </a:cubicBezTo>
                      <a:cubicBezTo>
                        <a:pt x="71" y="73"/>
                        <a:pt x="71" y="73"/>
                        <a:pt x="71" y="73"/>
                      </a:cubicBezTo>
                      <a:cubicBezTo>
                        <a:pt x="71" y="73"/>
                        <a:pt x="71" y="73"/>
                        <a:pt x="71" y="73"/>
                      </a:cubicBezTo>
                      <a:cubicBezTo>
                        <a:pt x="71" y="72"/>
                        <a:pt x="71" y="72"/>
                        <a:pt x="71" y="72"/>
                      </a:cubicBezTo>
                      <a:cubicBezTo>
                        <a:pt x="71" y="72"/>
                        <a:pt x="71" y="72"/>
                        <a:pt x="71" y="72"/>
                      </a:cubicBezTo>
                      <a:cubicBezTo>
                        <a:pt x="71" y="72"/>
                        <a:pt x="71" y="72"/>
                        <a:pt x="71" y="71"/>
                      </a:cubicBezTo>
                      <a:cubicBezTo>
                        <a:pt x="71" y="71"/>
                        <a:pt x="71" y="71"/>
                        <a:pt x="71" y="71"/>
                      </a:cubicBezTo>
                      <a:cubicBezTo>
                        <a:pt x="71" y="71"/>
                        <a:pt x="71" y="71"/>
                        <a:pt x="71" y="71"/>
                      </a:cubicBezTo>
                      <a:cubicBezTo>
                        <a:pt x="71" y="72"/>
                        <a:pt x="71" y="72"/>
                        <a:pt x="71" y="72"/>
                      </a:cubicBezTo>
                      <a:cubicBezTo>
                        <a:pt x="71" y="72"/>
                        <a:pt x="72" y="72"/>
                        <a:pt x="72" y="71"/>
                      </a:cubicBezTo>
                      <a:cubicBezTo>
                        <a:pt x="72" y="71"/>
                        <a:pt x="72" y="71"/>
                        <a:pt x="72" y="71"/>
                      </a:cubicBezTo>
                      <a:cubicBezTo>
                        <a:pt x="72" y="71"/>
                        <a:pt x="72" y="70"/>
                        <a:pt x="72" y="70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3" y="70"/>
                        <a:pt x="73" y="69"/>
                        <a:pt x="73" y="69"/>
                      </a:cubicBezTo>
                      <a:cubicBezTo>
                        <a:pt x="73" y="69"/>
                        <a:pt x="73" y="69"/>
                        <a:pt x="73" y="69"/>
                      </a:cubicBezTo>
                      <a:cubicBezTo>
                        <a:pt x="73" y="69"/>
                        <a:pt x="73" y="69"/>
                        <a:pt x="73" y="69"/>
                      </a:cubicBezTo>
                      <a:cubicBezTo>
                        <a:pt x="73" y="69"/>
                        <a:pt x="73" y="69"/>
                        <a:pt x="73" y="69"/>
                      </a:cubicBezTo>
                      <a:cubicBezTo>
                        <a:pt x="73" y="69"/>
                        <a:pt x="73" y="69"/>
                        <a:pt x="73" y="69"/>
                      </a:cubicBezTo>
                      <a:cubicBezTo>
                        <a:pt x="73" y="69"/>
                        <a:pt x="73" y="69"/>
                        <a:pt x="73" y="69"/>
                      </a:cubicBezTo>
                      <a:cubicBezTo>
                        <a:pt x="74" y="69"/>
                        <a:pt x="74" y="69"/>
                        <a:pt x="74" y="68"/>
                      </a:cubicBezTo>
                      <a:cubicBezTo>
                        <a:pt x="74" y="68"/>
                        <a:pt x="74" y="68"/>
                        <a:pt x="74" y="68"/>
                      </a:cubicBezTo>
                      <a:cubicBezTo>
                        <a:pt x="74" y="68"/>
                        <a:pt x="74" y="68"/>
                        <a:pt x="74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9"/>
                        <a:pt x="75" y="69"/>
                        <a:pt x="75" y="69"/>
                      </a:cubicBezTo>
                      <a:cubicBezTo>
                        <a:pt x="75" y="69"/>
                        <a:pt x="75" y="69"/>
                        <a:pt x="75" y="69"/>
                      </a:cubicBez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6" y="69"/>
                        <a:pt x="76" y="69"/>
                      </a:cubicBez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69"/>
                        <a:pt x="76" y="70"/>
                        <a:pt x="76" y="70"/>
                      </a:cubicBezTo>
                      <a:cubicBezTo>
                        <a:pt x="76" y="70"/>
                        <a:pt x="76" y="70"/>
                        <a:pt x="76" y="70"/>
                      </a:cubicBezTo>
                      <a:cubicBezTo>
                        <a:pt x="76" y="70"/>
                        <a:pt x="76" y="70"/>
                        <a:pt x="76" y="70"/>
                      </a:cubicBezTo>
                      <a:cubicBezTo>
                        <a:pt x="77" y="70"/>
                        <a:pt x="77" y="71"/>
                        <a:pt x="77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1"/>
                        <a:pt x="77" y="71"/>
                        <a:pt x="77" y="72"/>
                      </a:cubicBezTo>
                      <a:cubicBezTo>
                        <a:pt x="77" y="72"/>
                        <a:pt x="77" y="72"/>
                        <a:pt x="77" y="72"/>
                      </a:cubicBezTo>
                      <a:cubicBezTo>
                        <a:pt x="77" y="72"/>
                        <a:pt x="77" y="72"/>
                        <a:pt x="77" y="72"/>
                      </a:cubicBezTo>
                      <a:cubicBezTo>
                        <a:pt x="77" y="72"/>
                        <a:pt x="77" y="72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1"/>
                        <a:pt x="79" y="71"/>
                        <a:pt x="79" y="71"/>
                      </a:cubicBezTo>
                      <a:cubicBezTo>
                        <a:pt x="79" y="71"/>
                        <a:pt x="79" y="71"/>
                        <a:pt x="79" y="71"/>
                      </a:cubicBezTo>
                      <a:cubicBezTo>
                        <a:pt x="79" y="71"/>
                        <a:pt x="79" y="71"/>
                        <a:pt x="79" y="71"/>
                      </a:cubicBezTo>
                      <a:cubicBezTo>
                        <a:pt x="80" y="71"/>
                        <a:pt x="80" y="71"/>
                        <a:pt x="80" y="71"/>
                      </a:cubicBezTo>
                      <a:cubicBezTo>
                        <a:pt x="80" y="71"/>
                        <a:pt x="80" y="71"/>
                        <a:pt x="80" y="71"/>
                      </a:cubicBezTo>
                      <a:cubicBezTo>
                        <a:pt x="80" y="71"/>
                        <a:pt x="80" y="71"/>
                        <a:pt x="80" y="71"/>
                      </a:cubicBezTo>
                      <a:cubicBezTo>
                        <a:pt x="80" y="71"/>
                        <a:pt x="80" y="71"/>
                        <a:pt x="80" y="71"/>
                      </a:cubicBezTo>
                      <a:cubicBezTo>
                        <a:pt x="80" y="71"/>
                        <a:pt x="80" y="71"/>
                        <a:pt x="80" y="71"/>
                      </a:cubicBezTo>
                      <a:cubicBezTo>
                        <a:pt x="80" y="71"/>
                        <a:pt x="80" y="71"/>
                        <a:pt x="80" y="71"/>
                      </a:cubicBezTo>
                      <a:cubicBezTo>
                        <a:pt x="80" y="71"/>
                        <a:pt x="80" y="71"/>
                        <a:pt x="81" y="71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1" y="71"/>
                        <a:pt x="81" y="71"/>
                        <a:pt x="81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1" y="71"/>
                        <a:pt x="81" y="71"/>
                        <a:pt x="82" y="71"/>
                      </a:cubicBezTo>
                      <a:cubicBezTo>
                        <a:pt x="82" y="71"/>
                        <a:pt x="82" y="71"/>
                        <a:pt x="82" y="71"/>
                      </a:cubicBezTo>
                      <a:cubicBezTo>
                        <a:pt x="82" y="71"/>
                        <a:pt x="82" y="71"/>
                        <a:pt x="82" y="71"/>
                      </a:cubicBezTo>
                      <a:cubicBezTo>
                        <a:pt x="82" y="71"/>
                        <a:pt x="82" y="71"/>
                        <a:pt x="82" y="71"/>
                      </a:cubicBezTo>
                      <a:cubicBezTo>
                        <a:pt x="82" y="71"/>
                        <a:pt x="82" y="71"/>
                        <a:pt x="82" y="71"/>
                      </a:cubicBezTo>
                      <a:cubicBezTo>
                        <a:pt x="82" y="71"/>
                        <a:pt x="82" y="71"/>
                        <a:pt x="82" y="71"/>
                      </a:cubicBezTo>
                      <a:cubicBezTo>
                        <a:pt x="82" y="71"/>
                        <a:pt x="82" y="72"/>
                        <a:pt x="82" y="72"/>
                      </a:cubicBezTo>
                      <a:cubicBezTo>
                        <a:pt x="82" y="72"/>
                        <a:pt x="82" y="72"/>
                        <a:pt x="83" y="71"/>
                      </a:cubicBezTo>
                      <a:cubicBezTo>
                        <a:pt x="82" y="71"/>
                        <a:pt x="82" y="71"/>
                        <a:pt x="82" y="71"/>
                      </a:cubicBezTo>
                      <a:cubicBezTo>
                        <a:pt x="83" y="71"/>
                        <a:pt x="83" y="71"/>
                        <a:pt x="83" y="71"/>
                      </a:cubicBezTo>
                      <a:cubicBezTo>
                        <a:pt x="83" y="71"/>
                        <a:pt x="83" y="71"/>
                        <a:pt x="83" y="71"/>
                      </a:cubicBezTo>
                      <a:cubicBezTo>
                        <a:pt x="83" y="71"/>
                        <a:pt x="83" y="71"/>
                        <a:pt x="83" y="72"/>
                      </a:cubicBezTo>
                      <a:cubicBezTo>
                        <a:pt x="83" y="72"/>
                        <a:pt x="83" y="72"/>
                        <a:pt x="84" y="72"/>
                      </a:cubicBezTo>
                      <a:cubicBezTo>
                        <a:pt x="84" y="72"/>
                        <a:pt x="84" y="72"/>
                        <a:pt x="85" y="73"/>
                      </a:cubicBezTo>
                      <a:cubicBezTo>
                        <a:pt x="85" y="74"/>
                        <a:pt x="85" y="74"/>
                        <a:pt x="85" y="74"/>
                      </a:cubicBezTo>
                      <a:cubicBezTo>
                        <a:pt x="85" y="74"/>
                        <a:pt x="85" y="74"/>
                        <a:pt x="85" y="74"/>
                      </a:cubicBezTo>
                      <a:cubicBezTo>
                        <a:pt x="85" y="74"/>
                        <a:pt x="85" y="74"/>
                        <a:pt x="85" y="74"/>
                      </a:cubicBezTo>
                      <a:cubicBezTo>
                        <a:pt x="86" y="74"/>
                        <a:pt x="86" y="74"/>
                        <a:pt x="86" y="74"/>
                      </a:cubicBezTo>
                      <a:cubicBezTo>
                        <a:pt x="86" y="74"/>
                        <a:pt x="86" y="74"/>
                        <a:pt x="86" y="74"/>
                      </a:cubicBezTo>
                      <a:cubicBezTo>
                        <a:pt x="86" y="74"/>
                        <a:pt x="86" y="75"/>
                        <a:pt x="86" y="75"/>
                      </a:cubicBezTo>
                      <a:cubicBezTo>
                        <a:pt x="87" y="75"/>
                        <a:pt x="87" y="77"/>
                        <a:pt x="87" y="77"/>
                      </a:cubicBezTo>
                      <a:cubicBezTo>
                        <a:pt x="87" y="77"/>
                        <a:pt x="87" y="77"/>
                        <a:pt x="87" y="77"/>
                      </a:cubicBezTo>
                      <a:cubicBezTo>
                        <a:pt x="87" y="77"/>
                        <a:pt x="87" y="77"/>
                        <a:pt x="87" y="77"/>
                      </a:cubicBezTo>
                      <a:cubicBezTo>
                        <a:pt x="87" y="77"/>
                        <a:pt x="87" y="77"/>
                        <a:pt x="87" y="77"/>
                      </a:cubicBezTo>
                      <a:cubicBezTo>
                        <a:pt x="87" y="77"/>
                        <a:pt x="87" y="77"/>
                        <a:pt x="87" y="77"/>
                      </a:cubicBezTo>
                      <a:cubicBezTo>
                        <a:pt x="87" y="78"/>
                        <a:pt x="87" y="78"/>
                        <a:pt x="87" y="78"/>
                      </a:cubicBezTo>
                      <a:cubicBezTo>
                        <a:pt x="87" y="78"/>
                        <a:pt x="86" y="78"/>
                        <a:pt x="86" y="79"/>
                      </a:cubicBezTo>
                      <a:cubicBezTo>
                        <a:pt x="85" y="79"/>
                        <a:pt x="85" y="79"/>
                        <a:pt x="85" y="79"/>
                      </a:cubicBezTo>
                      <a:cubicBezTo>
                        <a:pt x="85" y="79"/>
                        <a:pt x="85" y="79"/>
                        <a:pt x="85" y="79"/>
                      </a:cubicBezTo>
                      <a:cubicBezTo>
                        <a:pt x="85" y="78"/>
                        <a:pt x="85" y="78"/>
                        <a:pt x="85" y="78"/>
                      </a:cubicBezTo>
                      <a:cubicBezTo>
                        <a:pt x="84" y="78"/>
                        <a:pt x="84" y="78"/>
                        <a:pt x="84" y="78"/>
                      </a:cubicBezTo>
                      <a:cubicBezTo>
                        <a:pt x="84" y="78"/>
                        <a:pt x="84" y="78"/>
                        <a:pt x="84" y="78"/>
                      </a:cubicBezTo>
                      <a:cubicBezTo>
                        <a:pt x="84" y="78"/>
                        <a:pt x="84" y="78"/>
                        <a:pt x="84" y="79"/>
                      </a:cubicBezTo>
                      <a:cubicBezTo>
                        <a:pt x="84" y="79"/>
                        <a:pt x="84" y="79"/>
                        <a:pt x="84" y="79"/>
                      </a:cubicBezTo>
                      <a:cubicBezTo>
                        <a:pt x="84" y="79"/>
                        <a:pt x="83" y="79"/>
                        <a:pt x="83" y="79"/>
                      </a:cubicBezTo>
                      <a:cubicBezTo>
                        <a:pt x="83" y="79"/>
                        <a:pt x="83" y="79"/>
                        <a:pt x="83" y="79"/>
                      </a:cubicBezTo>
                      <a:cubicBezTo>
                        <a:pt x="83" y="79"/>
                        <a:pt x="83" y="78"/>
                        <a:pt x="83" y="78"/>
                      </a:cubicBezTo>
                      <a:cubicBezTo>
                        <a:pt x="83" y="78"/>
                        <a:pt x="83" y="78"/>
                        <a:pt x="83" y="78"/>
                      </a:cubicBezTo>
                      <a:cubicBezTo>
                        <a:pt x="83" y="78"/>
                        <a:pt x="83" y="78"/>
                        <a:pt x="82" y="78"/>
                      </a:cubicBezTo>
                      <a:cubicBezTo>
                        <a:pt x="82" y="78"/>
                        <a:pt x="82" y="78"/>
                        <a:pt x="82" y="78"/>
                      </a:cubicBezTo>
                      <a:cubicBezTo>
                        <a:pt x="82" y="78"/>
                        <a:pt x="82" y="78"/>
                        <a:pt x="82" y="78"/>
                      </a:cubicBezTo>
                      <a:cubicBezTo>
                        <a:pt x="82" y="78"/>
                        <a:pt x="82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7"/>
                        <a:pt x="81" y="77"/>
                      </a:cubicBezTo>
                      <a:cubicBezTo>
                        <a:pt x="81" y="77"/>
                        <a:pt x="80" y="77"/>
                        <a:pt x="80" y="77"/>
                      </a:cubicBezTo>
                      <a:cubicBezTo>
                        <a:pt x="80" y="77"/>
                        <a:pt x="80" y="77"/>
                        <a:pt x="80" y="77"/>
                      </a:cubicBezTo>
                      <a:cubicBezTo>
                        <a:pt x="80" y="77"/>
                        <a:pt x="80" y="77"/>
                        <a:pt x="80" y="77"/>
                      </a:cubicBezTo>
                      <a:cubicBezTo>
                        <a:pt x="80" y="77"/>
                        <a:pt x="80" y="77"/>
                        <a:pt x="80" y="77"/>
                      </a:cubicBezTo>
                      <a:cubicBezTo>
                        <a:pt x="80" y="77"/>
                        <a:pt x="80" y="77"/>
                        <a:pt x="80" y="77"/>
                      </a:cubicBezTo>
                      <a:cubicBezTo>
                        <a:pt x="80" y="77"/>
                        <a:pt x="80" y="77"/>
                        <a:pt x="80" y="77"/>
                      </a:cubicBezTo>
                      <a:cubicBezTo>
                        <a:pt x="80" y="77"/>
                        <a:pt x="80" y="77"/>
                        <a:pt x="80" y="77"/>
                      </a:cubicBezTo>
                      <a:cubicBezTo>
                        <a:pt x="80" y="76"/>
                        <a:pt x="79" y="76"/>
                        <a:pt x="79" y="76"/>
                      </a:cubicBezTo>
                      <a:close/>
                      <a:moveTo>
                        <a:pt x="84" y="67"/>
                      </a:moveTo>
                      <a:cubicBezTo>
                        <a:pt x="84" y="67"/>
                        <a:pt x="84" y="67"/>
                        <a:pt x="84" y="67"/>
                      </a:cubicBezTo>
                      <a:cubicBezTo>
                        <a:pt x="84" y="67"/>
                        <a:pt x="84" y="67"/>
                        <a:pt x="84" y="67"/>
                      </a:cubicBezTo>
                      <a:cubicBezTo>
                        <a:pt x="83" y="67"/>
                        <a:pt x="83" y="67"/>
                        <a:pt x="83" y="67"/>
                      </a:cubicBezTo>
                      <a:cubicBezTo>
                        <a:pt x="83" y="67"/>
                        <a:pt x="83" y="67"/>
                        <a:pt x="83" y="67"/>
                      </a:cubicBezTo>
                      <a:cubicBezTo>
                        <a:pt x="83" y="67"/>
                        <a:pt x="83" y="67"/>
                        <a:pt x="83" y="67"/>
                      </a:cubicBezTo>
                      <a:cubicBezTo>
                        <a:pt x="83" y="67"/>
                        <a:pt x="83" y="67"/>
                        <a:pt x="83" y="67"/>
                      </a:cubicBezTo>
                      <a:cubicBezTo>
                        <a:pt x="83" y="67"/>
                        <a:pt x="83" y="67"/>
                        <a:pt x="83" y="67"/>
                      </a:cubicBezTo>
                      <a:cubicBezTo>
                        <a:pt x="83" y="67"/>
                        <a:pt x="83" y="67"/>
                        <a:pt x="83" y="67"/>
                      </a:cubicBezTo>
                      <a:cubicBezTo>
                        <a:pt x="83" y="68"/>
                        <a:pt x="83" y="68"/>
                        <a:pt x="83" y="68"/>
                      </a:cubicBezTo>
                      <a:cubicBezTo>
                        <a:pt x="83" y="68"/>
                        <a:pt x="83" y="68"/>
                        <a:pt x="83" y="68"/>
                      </a:cubicBezTo>
                      <a:cubicBezTo>
                        <a:pt x="83" y="68"/>
                        <a:pt x="83" y="68"/>
                        <a:pt x="83" y="68"/>
                      </a:cubicBezTo>
                      <a:cubicBezTo>
                        <a:pt x="83" y="68"/>
                        <a:pt x="83" y="68"/>
                        <a:pt x="83" y="68"/>
                      </a:cubicBezTo>
                      <a:cubicBezTo>
                        <a:pt x="83" y="68"/>
                        <a:pt x="83" y="68"/>
                        <a:pt x="83" y="68"/>
                      </a:cubicBezTo>
                      <a:cubicBezTo>
                        <a:pt x="83" y="68"/>
                        <a:pt x="83" y="68"/>
                        <a:pt x="83" y="69"/>
                      </a:cubicBezTo>
                      <a:cubicBezTo>
                        <a:pt x="83" y="68"/>
                        <a:pt x="83" y="68"/>
                        <a:pt x="83" y="68"/>
                      </a:cubicBezTo>
                      <a:cubicBezTo>
                        <a:pt x="83" y="68"/>
                        <a:pt x="83" y="69"/>
                        <a:pt x="83" y="69"/>
                      </a:cubicBezTo>
                      <a:cubicBezTo>
                        <a:pt x="83" y="69"/>
                        <a:pt x="83" y="69"/>
                        <a:pt x="83" y="69"/>
                      </a:cubicBezTo>
                      <a:cubicBezTo>
                        <a:pt x="83" y="69"/>
                        <a:pt x="83" y="69"/>
                        <a:pt x="83" y="69"/>
                      </a:cubicBezTo>
                      <a:cubicBezTo>
                        <a:pt x="83" y="69"/>
                        <a:pt x="83" y="69"/>
                        <a:pt x="83" y="69"/>
                      </a:cubicBezTo>
                      <a:cubicBezTo>
                        <a:pt x="82" y="69"/>
                        <a:pt x="82" y="69"/>
                        <a:pt x="82" y="70"/>
                      </a:cubicBezTo>
                      <a:cubicBezTo>
                        <a:pt x="82" y="70"/>
                        <a:pt x="82" y="70"/>
                        <a:pt x="82" y="70"/>
                      </a:cubicBezTo>
                      <a:cubicBezTo>
                        <a:pt x="82" y="70"/>
                        <a:pt x="82" y="70"/>
                        <a:pt x="82" y="70"/>
                      </a:cubicBezTo>
                      <a:cubicBezTo>
                        <a:pt x="82" y="70"/>
                        <a:pt x="82" y="70"/>
                        <a:pt x="82" y="70"/>
                      </a:cubicBezTo>
                      <a:cubicBezTo>
                        <a:pt x="82" y="70"/>
                        <a:pt x="82" y="70"/>
                        <a:pt x="82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1" y="69"/>
                        <a:pt x="80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0" y="70"/>
                        <a:pt x="79" y="70"/>
                        <a:pt x="79" y="70"/>
                      </a:cubicBezTo>
                      <a:cubicBezTo>
                        <a:pt x="79" y="70"/>
                        <a:pt x="79" y="70"/>
                        <a:pt x="79" y="70"/>
                      </a:cubicBezTo>
                      <a:cubicBezTo>
                        <a:pt x="79" y="70"/>
                        <a:pt x="79" y="70"/>
                        <a:pt x="79" y="70"/>
                      </a:cubicBezTo>
                      <a:cubicBezTo>
                        <a:pt x="79" y="70"/>
                        <a:pt x="79" y="70"/>
                        <a:pt x="79" y="69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8" y="69"/>
                        <a:pt x="78" y="69"/>
                        <a:pt x="78" y="68"/>
                      </a:cubicBezTo>
                      <a:cubicBezTo>
                        <a:pt x="78" y="68"/>
                        <a:pt x="78" y="68"/>
                        <a:pt x="78" y="68"/>
                      </a:cubicBezTo>
                      <a:cubicBezTo>
                        <a:pt x="78" y="68"/>
                        <a:pt x="78" y="69"/>
                        <a:pt x="78" y="69"/>
                      </a:cubicBezTo>
                      <a:cubicBezTo>
                        <a:pt x="79" y="69"/>
                        <a:pt x="79" y="69"/>
                        <a:pt x="79" y="69"/>
                      </a:cubicBezTo>
                      <a:cubicBezTo>
                        <a:pt x="79" y="69"/>
                        <a:pt x="79" y="68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9" y="68"/>
                        <a:pt x="80" y="68"/>
                        <a:pt x="80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80" y="68"/>
                        <a:pt x="80" y="68"/>
                        <a:pt x="81" y="68"/>
                      </a:cubicBezTo>
                      <a:cubicBezTo>
                        <a:pt x="81" y="68"/>
                        <a:pt x="81" y="68"/>
                        <a:pt x="81" y="68"/>
                      </a:cubicBezTo>
                      <a:cubicBezTo>
                        <a:pt x="81" y="68"/>
                        <a:pt x="81" y="68"/>
                        <a:pt x="81" y="68"/>
                      </a:cubicBezTo>
                      <a:cubicBezTo>
                        <a:pt x="81" y="68"/>
                        <a:pt x="81" y="68"/>
                        <a:pt x="81" y="68"/>
                      </a:cubicBezTo>
                      <a:cubicBezTo>
                        <a:pt x="81" y="68"/>
                        <a:pt x="81" y="68"/>
                        <a:pt x="81" y="68"/>
                      </a:cubicBezTo>
                      <a:cubicBezTo>
                        <a:pt x="81" y="68"/>
                        <a:pt x="81" y="68"/>
                        <a:pt x="81" y="68"/>
                      </a:cubicBezTo>
                      <a:cubicBezTo>
                        <a:pt x="81" y="67"/>
                        <a:pt x="82" y="67"/>
                        <a:pt x="82" y="67"/>
                      </a:cubicBezTo>
                      <a:cubicBezTo>
                        <a:pt x="82" y="67"/>
                        <a:pt x="82" y="67"/>
                        <a:pt x="82" y="67"/>
                      </a:cubicBezTo>
                      <a:cubicBezTo>
                        <a:pt x="82" y="67"/>
                        <a:pt x="82" y="67"/>
                        <a:pt x="82" y="67"/>
                      </a:cubicBezTo>
                      <a:cubicBezTo>
                        <a:pt x="82" y="67"/>
                        <a:pt x="82" y="67"/>
                        <a:pt x="82" y="67"/>
                      </a:cubicBezTo>
                      <a:cubicBezTo>
                        <a:pt x="82" y="67"/>
                        <a:pt x="82" y="67"/>
                        <a:pt x="83" y="67"/>
                      </a:cubicBezTo>
                      <a:cubicBezTo>
                        <a:pt x="83" y="67"/>
                        <a:pt x="83" y="67"/>
                        <a:pt x="83" y="67"/>
                      </a:cubicBezTo>
                      <a:cubicBezTo>
                        <a:pt x="83" y="67"/>
                        <a:pt x="83" y="67"/>
                        <a:pt x="83" y="67"/>
                      </a:cubicBezTo>
                      <a:cubicBezTo>
                        <a:pt x="83" y="67"/>
                        <a:pt x="83" y="67"/>
                        <a:pt x="83" y="67"/>
                      </a:cubicBezTo>
                      <a:cubicBezTo>
                        <a:pt x="83" y="67"/>
                        <a:pt x="83" y="67"/>
                        <a:pt x="83" y="67"/>
                      </a:cubicBezTo>
                      <a:cubicBezTo>
                        <a:pt x="83" y="67"/>
                        <a:pt x="83" y="67"/>
                        <a:pt x="83" y="67"/>
                      </a:cubicBezTo>
                      <a:cubicBezTo>
                        <a:pt x="83" y="67"/>
                        <a:pt x="83" y="67"/>
                        <a:pt x="83" y="67"/>
                      </a:cubicBezTo>
                      <a:cubicBezTo>
                        <a:pt x="83" y="67"/>
                        <a:pt x="84" y="67"/>
                        <a:pt x="84" y="67"/>
                      </a:cubicBezTo>
                      <a:cubicBezTo>
                        <a:pt x="84" y="67"/>
                        <a:pt x="84" y="67"/>
                        <a:pt x="84" y="67"/>
                      </a:cubicBezTo>
                      <a:cubicBezTo>
                        <a:pt x="84" y="67"/>
                        <a:pt x="84" y="67"/>
                        <a:pt x="84" y="67"/>
                      </a:cubicBezTo>
                      <a:close/>
                      <a:moveTo>
                        <a:pt x="77" y="71"/>
                      </a:move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1"/>
                        <a:pt x="77" y="70"/>
                        <a:pt x="77" y="70"/>
                      </a:cubicBezTo>
                      <a:cubicBezTo>
                        <a:pt x="77" y="70"/>
                        <a:pt x="77" y="70"/>
                        <a:pt x="77" y="70"/>
                      </a:cubicBezTo>
                      <a:cubicBezTo>
                        <a:pt x="77" y="70"/>
                        <a:pt x="77" y="70"/>
                        <a:pt x="77" y="70"/>
                      </a:cubicBezTo>
                      <a:cubicBezTo>
                        <a:pt x="76" y="70"/>
                        <a:pt x="76" y="70"/>
                        <a:pt x="76" y="70"/>
                      </a:cubicBezTo>
                      <a:cubicBezTo>
                        <a:pt x="76" y="70"/>
                        <a:pt x="76" y="70"/>
                        <a:pt x="76" y="70"/>
                      </a:cubicBezTo>
                      <a:cubicBezTo>
                        <a:pt x="77" y="70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8"/>
                        <a:pt x="77" y="68"/>
                        <a:pt x="77" y="68"/>
                      </a:cubicBezTo>
                      <a:cubicBezTo>
                        <a:pt x="77" y="68"/>
                        <a:pt x="77" y="68"/>
                        <a:pt x="77" y="68"/>
                      </a:cubicBezTo>
                      <a:cubicBezTo>
                        <a:pt x="77" y="68"/>
                        <a:pt x="77" y="68"/>
                        <a:pt x="77" y="68"/>
                      </a:cubicBezTo>
                      <a:cubicBezTo>
                        <a:pt x="77" y="68"/>
                        <a:pt x="77" y="68"/>
                        <a:pt x="77" y="68"/>
                      </a:cubicBezTo>
                      <a:cubicBezTo>
                        <a:pt x="77" y="68"/>
                        <a:pt x="77" y="68"/>
                        <a:pt x="76" y="68"/>
                      </a:cubicBezTo>
                      <a:cubicBezTo>
                        <a:pt x="76" y="68"/>
                        <a:pt x="76" y="69"/>
                        <a:pt x="76" y="69"/>
                      </a:cubicBez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69"/>
                        <a:pt x="76" y="69"/>
                        <a:pt x="76" y="68"/>
                      </a:cubicBezTo>
                      <a:cubicBezTo>
                        <a:pt x="76" y="68"/>
                        <a:pt x="76" y="68"/>
                        <a:pt x="76" y="68"/>
                      </a:cubicBezTo>
                      <a:cubicBezTo>
                        <a:pt x="76" y="68"/>
                        <a:pt x="76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6" y="68"/>
                        <a:pt x="76" y="68"/>
                        <a:pt x="76" y="68"/>
                      </a:cubicBezTo>
                      <a:cubicBezTo>
                        <a:pt x="76" y="68"/>
                        <a:pt x="76" y="68"/>
                        <a:pt x="76" y="68"/>
                      </a:cubicBezTo>
                      <a:cubicBezTo>
                        <a:pt x="76" y="68"/>
                        <a:pt x="76" y="68"/>
                        <a:pt x="76" y="68"/>
                      </a:cubicBezTo>
                      <a:cubicBezTo>
                        <a:pt x="76" y="68"/>
                        <a:pt x="76" y="68"/>
                        <a:pt x="76" y="67"/>
                      </a:cubicBezTo>
                      <a:cubicBezTo>
                        <a:pt x="75" y="67"/>
                        <a:pt x="75" y="67"/>
                        <a:pt x="75" y="67"/>
                      </a:cubicBezTo>
                      <a:cubicBezTo>
                        <a:pt x="75" y="67"/>
                        <a:pt x="75" y="67"/>
                        <a:pt x="75" y="67"/>
                      </a:cubicBezTo>
                      <a:cubicBezTo>
                        <a:pt x="76" y="67"/>
                        <a:pt x="76" y="67"/>
                        <a:pt x="76" y="67"/>
                      </a:cubicBezTo>
                      <a:cubicBezTo>
                        <a:pt x="75" y="67"/>
                        <a:pt x="75" y="67"/>
                        <a:pt x="75" y="67"/>
                      </a:cubicBezTo>
                      <a:cubicBezTo>
                        <a:pt x="75" y="67"/>
                        <a:pt x="75" y="67"/>
                        <a:pt x="75" y="67"/>
                      </a:cubicBezTo>
                      <a:cubicBezTo>
                        <a:pt x="75" y="67"/>
                        <a:pt x="75" y="67"/>
                        <a:pt x="75" y="67"/>
                      </a:cubicBezTo>
                      <a:cubicBezTo>
                        <a:pt x="75" y="67"/>
                        <a:pt x="75" y="67"/>
                        <a:pt x="75" y="67"/>
                      </a:cubicBezTo>
                      <a:cubicBezTo>
                        <a:pt x="75" y="67"/>
                        <a:pt x="75" y="67"/>
                        <a:pt x="74" y="67"/>
                      </a:cubicBezTo>
                      <a:cubicBezTo>
                        <a:pt x="74" y="67"/>
                        <a:pt x="74" y="68"/>
                        <a:pt x="74" y="68"/>
                      </a:cubicBezTo>
                      <a:cubicBezTo>
                        <a:pt x="74" y="68"/>
                        <a:pt x="74" y="68"/>
                        <a:pt x="73" y="68"/>
                      </a:cubicBezTo>
                      <a:cubicBezTo>
                        <a:pt x="73" y="68"/>
                        <a:pt x="73" y="69"/>
                        <a:pt x="73" y="69"/>
                      </a:cubicBezTo>
                      <a:cubicBezTo>
                        <a:pt x="73" y="69"/>
                        <a:pt x="73" y="68"/>
                        <a:pt x="73" y="68"/>
                      </a:cubicBezTo>
                      <a:cubicBezTo>
                        <a:pt x="73" y="68"/>
                        <a:pt x="73" y="68"/>
                        <a:pt x="73" y="68"/>
                      </a:cubicBezTo>
                      <a:cubicBezTo>
                        <a:pt x="73" y="68"/>
                        <a:pt x="73" y="68"/>
                        <a:pt x="73" y="68"/>
                      </a:cubicBezTo>
                      <a:cubicBezTo>
                        <a:pt x="73" y="68"/>
                        <a:pt x="73" y="68"/>
                        <a:pt x="73" y="68"/>
                      </a:cubicBezTo>
                      <a:cubicBezTo>
                        <a:pt x="73" y="68"/>
                        <a:pt x="73" y="68"/>
                        <a:pt x="73" y="68"/>
                      </a:cubicBezTo>
                      <a:cubicBezTo>
                        <a:pt x="73" y="68"/>
                        <a:pt x="73" y="68"/>
                        <a:pt x="73" y="68"/>
                      </a:cubicBezTo>
                      <a:cubicBezTo>
                        <a:pt x="73" y="68"/>
                        <a:pt x="73" y="68"/>
                        <a:pt x="73" y="69"/>
                      </a:cubicBezTo>
                      <a:cubicBezTo>
                        <a:pt x="73" y="69"/>
                        <a:pt x="73" y="69"/>
                        <a:pt x="73" y="69"/>
                      </a:cubicBezTo>
                      <a:cubicBezTo>
                        <a:pt x="73" y="69"/>
                        <a:pt x="73" y="69"/>
                        <a:pt x="73" y="69"/>
                      </a:cubicBezTo>
                      <a:cubicBezTo>
                        <a:pt x="73" y="69"/>
                        <a:pt x="73" y="69"/>
                        <a:pt x="72" y="69"/>
                      </a:cubicBezTo>
                      <a:cubicBezTo>
                        <a:pt x="72" y="69"/>
                        <a:pt x="72" y="69"/>
                        <a:pt x="72" y="69"/>
                      </a:cubicBezTo>
                      <a:cubicBezTo>
                        <a:pt x="72" y="69"/>
                        <a:pt x="72" y="69"/>
                        <a:pt x="72" y="69"/>
                      </a:cubicBezTo>
                      <a:cubicBezTo>
                        <a:pt x="72" y="69"/>
                        <a:pt x="72" y="69"/>
                        <a:pt x="72" y="69"/>
                      </a:cubicBezTo>
                      <a:cubicBezTo>
                        <a:pt x="72" y="69"/>
                        <a:pt x="72" y="69"/>
                        <a:pt x="72" y="69"/>
                      </a:cubicBezTo>
                      <a:cubicBezTo>
                        <a:pt x="72" y="69"/>
                        <a:pt x="72" y="69"/>
                        <a:pt x="72" y="69"/>
                      </a:cubicBezTo>
                      <a:cubicBezTo>
                        <a:pt x="72" y="69"/>
                        <a:pt x="72" y="69"/>
                        <a:pt x="72" y="70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2" y="70"/>
                        <a:pt x="71" y="70"/>
                        <a:pt x="71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70"/>
                        <a:pt x="71" y="70"/>
                        <a:pt x="70" y="70"/>
                      </a:cubicBezTo>
                      <a:cubicBezTo>
                        <a:pt x="70" y="70"/>
                        <a:pt x="70" y="70"/>
                        <a:pt x="70" y="70"/>
                      </a:cubicBezTo>
                      <a:cubicBezTo>
                        <a:pt x="70" y="70"/>
                        <a:pt x="70" y="70"/>
                        <a:pt x="70" y="70"/>
                      </a:cubicBezTo>
                      <a:cubicBezTo>
                        <a:pt x="70" y="70"/>
                        <a:pt x="70" y="70"/>
                        <a:pt x="70" y="70"/>
                      </a:cubicBezTo>
                      <a:cubicBezTo>
                        <a:pt x="70" y="70"/>
                        <a:pt x="70" y="70"/>
                        <a:pt x="70" y="70"/>
                      </a:cubicBezTo>
                      <a:cubicBezTo>
                        <a:pt x="70" y="70"/>
                        <a:pt x="71" y="70"/>
                        <a:pt x="71" y="70"/>
                      </a:cubicBezTo>
                      <a:cubicBezTo>
                        <a:pt x="71" y="70"/>
                        <a:pt x="71" y="70"/>
                        <a:pt x="71" y="69"/>
                      </a:cubicBezTo>
                      <a:cubicBezTo>
                        <a:pt x="71" y="69"/>
                        <a:pt x="71" y="69"/>
                        <a:pt x="71" y="69"/>
                      </a:cubicBezTo>
                      <a:cubicBezTo>
                        <a:pt x="71" y="69"/>
                        <a:pt x="71" y="69"/>
                        <a:pt x="71" y="69"/>
                      </a:cubicBezTo>
                      <a:cubicBezTo>
                        <a:pt x="71" y="68"/>
                        <a:pt x="72" y="68"/>
                        <a:pt x="72" y="68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3" y="67"/>
                        <a:pt x="73" y="67"/>
                        <a:pt x="72" y="66"/>
                      </a:cubicBezTo>
                      <a:cubicBezTo>
                        <a:pt x="72" y="66"/>
                        <a:pt x="72" y="66"/>
                        <a:pt x="72" y="66"/>
                      </a:cubicBezTo>
                      <a:cubicBezTo>
                        <a:pt x="72" y="65"/>
                        <a:pt x="72" y="65"/>
                        <a:pt x="72" y="65"/>
                      </a:cubicBezTo>
                      <a:cubicBezTo>
                        <a:pt x="72" y="65"/>
                        <a:pt x="72" y="65"/>
                        <a:pt x="72" y="65"/>
                      </a:cubicBezTo>
                      <a:cubicBezTo>
                        <a:pt x="71" y="64"/>
                        <a:pt x="71" y="64"/>
                        <a:pt x="71" y="64"/>
                      </a:cubicBezTo>
                      <a:cubicBezTo>
                        <a:pt x="71" y="64"/>
                        <a:pt x="71" y="64"/>
                        <a:pt x="71" y="64"/>
                      </a:cubicBezTo>
                      <a:cubicBezTo>
                        <a:pt x="70" y="64"/>
                        <a:pt x="70" y="64"/>
                        <a:pt x="70" y="64"/>
                      </a:cubicBezTo>
                      <a:cubicBezTo>
                        <a:pt x="70" y="64"/>
                        <a:pt x="70" y="64"/>
                        <a:pt x="70" y="64"/>
                      </a:cubicBezTo>
                      <a:cubicBezTo>
                        <a:pt x="70" y="64"/>
                        <a:pt x="70" y="64"/>
                        <a:pt x="70" y="64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8" y="65"/>
                        <a:pt x="68" y="65"/>
                        <a:pt x="68" y="65"/>
                      </a:cubicBezTo>
                      <a:cubicBezTo>
                        <a:pt x="68" y="65"/>
                        <a:pt x="68" y="65"/>
                        <a:pt x="68" y="65"/>
                      </a:cubicBezTo>
                      <a:cubicBezTo>
                        <a:pt x="68" y="65"/>
                        <a:pt x="68" y="65"/>
                        <a:pt x="68" y="65"/>
                      </a:cubicBezTo>
                      <a:cubicBezTo>
                        <a:pt x="68" y="65"/>
                        <a:pt x="68" y="65"/>
                        <a:pt x="68" y="65"/>
                      </a:cubicBezTo>
                      <a:cubicBezTo>
                        <a:pt x="68" y="65"/>
                        <a:pt x="68" y="65"/>
                        <a:pt x="68" y="65"/>
                      </a:cubicBezTo>
                      <a:cubicBezTo>
                        <a:pt x="68" y="65"/>
                        <a:pt x="68" y="65"/>
                        <a:pt x="68" y="65"/>
                      </a:cubicBezTo>
                      <a:cubicBezTo>
                        <a:pt x="68" y="65"/>
                        <a:pt x="67" y="65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6" y="65"/>
                        <a:pt x="66" y="65"/>
                        <a:pt x="65" y="65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5"/>
                        <a:pt x="64" y="65"/>
                        <a:pt x="64" y="65"/>
                      </a:cubicBezTo>
                      <a:cubicBezTo>
                        <a:pt x="64" y="65"/>
                        <a:pt x="64" y="65"/>
                        <a:pt x="64" y="64"/>
                      </a:cubicBezTo>
                      <a:cubicBezTo>
                        <a:pt x="64" y="64"/>
                        <a:pt x="64" y="64"/>
                        <a:pt x="64" y="64"/>
                      </a:cubicBezTo>
                      <a:cubicBezTo>
                        <a:pt x="64" y="64"/>
                        <a:pt x="64" y="64"/>
                        <a:pt x="64" y="64"/>
                      </a:cubicBezTo>
                      <a:cubicBezTo>
                        <a:pt x="64" y="64"/>
                        <a:pt x="64" y="64"/>
                        <a:pt x="64" y="64"/>
                      </a:cubicBezTo>
                      <a:cubicBezTo>
                        <a:pt x="64" y="64"/>
                        <a:pt x="64" y="64"/>
                        <a:pt x="64" y="64"/>
                      </a:cubicBezTo>
                      <a:cubicBezTo>
                        <a:pt x="63" y="64"/>
                        <a:pt x="63" y="64"/>
                        <a:pt x="63" y="64"/>
                      </a:cubicBezTo>
                      <a:cubicBezTo>
                        <a:pt x="63" y="64"/>
                        <a:pt x="63" y="64"/>
                        <a:pt x="63" y="64"/>
                      </a:cubicBezTo>
                      <a:cubicBezTo>
                        <a:pt x="63" y="64"/>
                        <a:pt x="63" y="64"/>
                        <a:pt x="63" y="64"/>
                      </a:cubicBezTo>
                      <a:cubicBezTo>
                        <a:pt x="63" y="63"/>
                        <a:pt x="64" y="63"/>
                        <a:pt x="64" y="63"/>
                      </a:cubicBezTo>
                      <a:cubicBezTo>
                        <a:pt x="64" y="63"/>
                        <a:pt x="64" y="63"/>
                        <a:pt x="64" y="63"/>
                      </a:cubicBezTo>
                      <a:cubicBezTo>
                        <a:pt x="64" y="63"/>
                        <a:pt x="64" y="63"/>
                        <a:pt x="64" y="63"/>
                      </a:cubicBezTo>
                      <a:cubicBezTo>
                        <a:pt x="64" y="63"/>
                        <a:pt x="64" y="63"/>
                        <a:pt x="64" y="63"/>
                      </a:cubicBezTo>
                      <a:cubicBezTo>
                        <a:pt x="64" y="63"/>
                        <a:pt x="64" y="63"/>
                        <a:pt x="64" y="63"/>
                      </a:cubicBezTo>
                      <a:cubicBezTo>
                        <a:pt x="64" y="63"/>
                        <a:pt x="64" y="62"/>
                        <a:pt x="64" y="62"/>
                      </a:cubicBez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4" y="62"/>
                        <a:pt x="64" y="61"/>
                        <a:pt x="64" y="61"/>
                      </a:cubicBezTo>
                      <a:cubicBezTo>
                        <a:pt x="64" y="61"/>
                        <a:pt x="64" y="61"/>
                        <a:pt x="65" y="61"/>
                      </a:cubicBezTo>
                      <a:cubicBezTo>
                        <a:pt x="65" y="61"/>
                        <a:pt x="65" y="61"/>
                        <a:pt x="65" y="61"/>
                      </a:cubicBezTo>
                      <a:cubicBezTo>
                        <a:pt x="65" y="61"/>
                        <a:pt x="65" y="61"/>
                        <a:pt x="65" y="61"/>
                      </a:cubicBezTo>
                      <a:cubicBezTo>
                        <a:pt x="65" y="61"/>
                        <a:pt x="65" y="61"/>
                        <a:pt x="65" y="61"/>
                      </a:cubicBezTo>
                      <a:cubicBezTo>
                        <a:pt x="65" y="61"/>
                        <a:pt x="65" y="60"/>
                        <a:pt x="65" y="60"/>
                      </a:cubicBezTo>
                      <a:cubicBezTo>
                        <a:pt x="65" y="60"/>
                        <a:pt x="65" y="60"/>
                        <a:pt x="65" y="60"/>
                      </a:cubicBezTo>
                      <a:cubicBezTo>
                        <a:pt x="65" y="60"/>
                        <a:pt x="65" y="60"/>
                        <a:pt x="65" y="60"/>
                      </a:cubicBezTo>
                      <a:cubicBezTo>
                        <a:pt x="65" y="60"/>
                        <a:pt x="65" y="60"/>
                        <a:pt x="65" y="60"/>
                      </a:cubicBezTo>
                      <a:cubicBezTo>
                        <a:pt x="65" y="60"/>
                        <a:pt x="65" y="60"/>
                        <a:pt x="65" y="60"/>
                      </a:cubicBezTo>
                      <a:cubicBezTo>
                        <a:pt x="65" y="60"/>
                        <a:pt x="65" y="60"/>
                        <a:pt x="66" y="60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6" y="58"/>
                        <a:pt x="66" y="58"/>
                        <a:pt x="66" y="58"/>
                      </a:cubicBezTo>
                      <a:cubicBezTo>
                        <a:pt x="66" y="58"/>
                        <a:pt x="66" y="58"/>
                        <a:pt x="66" y="58"/>
                      </a:cubicBezTo>
                      <a:cubicBezTo>
                        <a:pt x="66" y="58"/>
                        <a:pt x="66" y="58"/>
                        <a:pt x="66" y="58"/>
                      </a:cubicBezTo>
                      <a:cubicBezTo>
                        <a:pt x="66" y="58"/>
                        <a:pt x="66" y="58"/>
                        <a:pt x="66" y="58"/>
                      </a:cubicBezTo>
                      <a:cubicBezTo>
                        <a:pt x="66" y="58"/>
                        <a:pt x="66" y="58"/>
                        <a:pt x="66" y="58"/>
                      </a:cubicBezTo>
                      <a:cubicBezTo>
                        <a:pt x="66" y="58"/>
                        <a:pt x="66" y="58"/>
                        <a:pt x="66" y="58"/>
                      </a:cubicBezTo>
                      <a:cubicBezTo>
                        <a:pt x="66" y="58"/>
                        <a:pt x="66" y="58"/>
                        <a:pt x="66" y="58"/>
                      </a:cubicBezTo>
                      <a:cubicBezTo>
                        <a:pt x="66" y="58"/>
                        <a:pt x="66" y="58"/>
                        <a:pt x="66" y="58"/>
                      </a:cubicBezTo>
                      <a:cubicBezTo>
                        <a:pt x="66" y="58"/>
                        <a:pt x="66" y="58"/>
                        <a:pt x="66" y="58"/>
                      </a:cubicBezTo>
                      <a:cubicBezTo>
                        <a:pt x="66" y="58"/>
                        <a:pt x="66" y="58"/>
                        <a:pt x="66" y="58"/>
                      </a:cubicBezTo>
                      <a:cubicBezTo>
                        <a:pt x="66" y="58"/>
                        <a:pt x="66" y="58"/>
                        <a:pt x="66" y="58"/>
                      </a:cubicBezTo>
                      <a:cubicBezTo>
                        <a:pt x="66" y="58"/>
                        <a:pt x="66" y="58"/>
                        <a:pt x="66" y="58"/>
                      </a:cubicBezTo>
                      <a:cubicBezTo>
                        <a:pt x="66" y="58"/>
                        <a:pt x="67" y="58"/>
                        <a:pt x="67" y="58"/>
                      </a:cubicBezTo>
                      <a:cubicBezTo>
                        <a:pt x="67" y="58"/>
                        <a:pt x="67" y="58"/>
                        <a:pt x="67" y="57"/>
                      </a:cubicBezTo>
                      <a:cubicBezTo>
                        <a:pt x="67" y="57"/>
                        <a:pt x="67" y="57"/>
                        <a:pt x="67" y="57"/>
                      </a:cubicBezTo>
                      <a:cubicBezTo>
                        <a:pt x="67" y="57"/>
                        <a:pt x="67" y="57"/>
                        <a:pt x="67" y="57"/>
                      </a:cubicBezTo>
                      <a:cubicBezTo>
                        <a:pt x="67" y="57"/>
                        <a:pt x="67" y="57"/>
                        <a:pt x="68" y="57"/>
                      </a:cubicBezTo>
                      <a:cubicBezTo>
                        <a:pt x="68" y="57"/>
                        <a:pt x="68" y="57"/>
                        <a:pt x="68" y="57"/>
                      </a:cubicBezTo>
                      <a:cubicBezTo>
                        <a:pt x="68" y="57"/>
                        <a:pt x="68" y="57"/>
                        <a:pt x="68" y="57"/>
                      </a:cubicBezTo>
                      <a:cubicBezTo>
                        <a:pt x="68" y="57"/>
                        <a:pt x="69" y="57"/>
                        <a:pt x="69" y="57"/>
                      </a:cubicBezTo>
                      <a:cubicBezTo>
                        <a:pt x="69" y="57"/>
                        <a:pt x="69" y="57"/>
                        <a:pt x="69" y="57"/>
                      </a:cubicBezTo>
                      <a:cubicBezTo>
                        <a:pt x="69" y="57"/>
                        <a:pt x="69" y="58"/>
                        <a:pt x="69" y="58"/>
                      </a:cubicBezTo>
                      <a:cubicBezTo>
                        <a:pt x="69" y="58"/>
                        <a:pt x="69" y="58"/>
                        <a:pt x="69" y="58"/>
                      </a:cubicBezTo>
                      <a:cubicBezTo>
                        <a:pt x="69" y="58"/>
                        <a:pt x="70" y="58"/>
                        <a:pt x="70" y="57"/>
                      </a:cubicBezTo>
                      <a:cubicBezTo>
                        <a:pt x="70" y="57"/>
                        <a:pt x="70" y="57"/>
                        <a:pt x="70" y="57"/>
                      </a:cubicBezTo>
                      <a:cubicBezTo>
                        <a:pt x="70" y="57"/>
                        <a:pt x="70" y="58"/>
                        <a:pt x="70" y="58"/>
                      </a:cubicBezTo>
                      <a:cubicBezTo>
                        <a:pt x="70" y="58"/>
                        <a:pt x="70" y="58"/>
                        <a:pt x="70" y="58"/>
                      </a:cubicBezTo>
                      <a:cubicBezTo>
                        <a:pt x="70" y="58"/>
                        <a:pt x="70" y="58"/>
                        <a:pt x="71" y="58"/>
                      </a:cubicBezTo>
                      <a:cubicBezTo>
                        <a:pt x="71" y="58"/>
                        <a:pt x="71" y="58"/>
                        <a:pt x="71" y="58"/>
                      </a:cubicBezTo>
                      <a:cubicBezTo>
                        <a:pt x="71" y="58"/>
                        <a:pt x="71" y="58"/>
                        <a:pt x="71" y="58"/>
                      </a:cubicBezTo>
                      <a:cubicBezTo>
                        <a:pt x="71" y="58"/>
                        <a:pt x="71" y="58"/>
                        <a:pt x="71" y="58"/>
                      </a:cubicBezTo>
                      <a:cubicBezTo>
                        <a:pt x="71" y="58"/>
                        <a:pt x="71" y="58"/>
                        <a:pt x="71" y="58"/>
                      </a:cubicBezTo>
                      <a:cubicBezTo>
                        <a:pt x="71" y="58"/>
                        <a:pt x="72" y="58"/>
                        <a:pt x="72" y="58"/>
                      </a:cubicBezTo>
                      <a:cubicBezTo>
                        <a:pt x="72" y="58"/>
                        <a:pt x="72" y="58"/>
                        <a:pt x="72" y="58"/>
                      </a:cubicBezTo>
                      <a:cubicBezTo>
                        <a:pt x="72" y="58"/>
                        <a:pt x="72" y="58"/>
                        <a:pt x="72" y="58"/>
                      </a:cubicBezTo>
                      <a:cubicBezTo>
                        <a:pt x="72" y="58"/>
                        <a:pt x="72" y="58"/>
                        <a:pt x="72" y="58"/>
                      </a:cubicBezTo>
                      <a:cubicBezTo>
                        <a:pt x="72" y="59"/>
                        <a:pt x="73" y="59"/>
                        <a:pt x="73" y="59"/>
                      </a:cubicBezTo>
                      <a:cubicBezTo>
                        <a:pt x="73" y="58"/>
                        <a:pt x="73" y="58"/>
                        <a:pt x="73" y="58"/>
                      </a:cubicBezTo>
                      <a:cubicBezTo>
                        <a:pt x="73" y="58"/>
                        <a:pt x="73" y="58"/>
                        <a:pt x="73" y="58"/>
                      </a:cubicBezTo>
                      <a:cubicBezTo>
                        <a:pt x="73" y="58"/>
                        <a:pt x="73" y="58"/>
                        <a:pt x="73" y="58"/>
                      </a:cubicBezTo>
                      <a:cubicBezTo>
                        <a:pt x="73" y="58"/>
                        <a:pt x="73" y="58"/>
                        <a:pt x="73" y="58"/>
                      </a:cubicBezTo>
                      <a:cubicBezTo>
                        <a:pt x="73" y="58"/>
                        <a:pt x="74" y="58"/>
                        <a:pt x="74" y="58"/>
                      </a:cubicBezTo>
                      <a:cubicBezTo>
                        <a:pt x="74" y="58"/>
                        <a:pt x="74" y="58"/>
                        <a:pt x="74" y="58"/>
                      </a:cubicBezTo>
                      <a:cubicBezTo>
                        <a:pt x="74" y="58"/>
                        <a:pt x="74" y="58"/>
                        <a:pt x="74" y="58"/>
                      </a:cubicBezTo>
                      <a:cubicBezTo>
                        <a:pt x="74" y="58"/>
                        <a:pt x="74" y="58"/>
                        <a:pt x="74" y="58"/>
                      </a:cubicBezTo>
                      <a:cubicBezTo>
                        <a:pt x="74" y="59"/>
                        <a:pt x="74" y="59"/>
                        <a:pt x="74" y="59"/>
                      </a:cubicBezTo>
                      <a:cubicBezTo>
                        <a:pt x="74" y="59"/>
                        <a:pt x="74" y="59"/>
                        <a:pt x="74" y="59"/>
                      </a:cubicBezTo>
                      <a:cubicBezTo>
                        <a:pt x="74" y="59"/>
                        <a:pt x="74" y="59"/>
                        <a:pt x="74" y="59"/>
                      </a:cubicBezTo>
                      <a:cubicBezTo>
                        <a:pt x="74" y="59"/>
                        <a:pt x="74" y="59"/>
                        <a:pt x="74" y="59"/>
                      </a:cubicBezTo>
                      <a:cubicBezTo>
                        <a:pt x="74" y="58"/>
                        <a:pt x="74" y="58"/>
                        <a:pt x="74" y="58"/>
                      </a:cubicBezTo>
                      <a:cubicBezTo>
                        <a:pt x="74" y="58"/>
                        <a:pt x="74" y="58"/>
                        <a:pt x="74" y="58"/>
                      </a:cubicBezTo>
                      <a:cubicBezTo>
                        <a:pt x="74" y="58"/>
                        <a:pt x="74" y="58"/>
                        <a:pt x="74" y="58"/>
                      </a:cubicBezTo>
                      <a:cubicBezTo>
                        <a:pt x="74" y="58"/>
                        <a:pt x="74" y="58"/>
                        <a:pt x="74" y="58"/>
                      </a:cubicBezTo>
                      <a:cubicBezTo>
                        <a:pt x="74" y="58"/>
                        <a:pt x="74" y="58"/>
                        <a:pt x="74" y="58"/>
                      </a:cubicBezTo>
                      <a:cubicBezTo>
                        <a:pt x="74" y="58"/>
                        <a:pt x="74" y="58"/>
                        <a:pt x="74" y="58"/>
                      </a:cubicBezTo>
                      <a:cubicBezTo>
                        <a:pt x="74" y="57"/>
                        <a:pt x="74" y="57"/>
                        <a:pt x="74" y="57"/>
                      </a:cubicBezTo>
                      <a:cubicBezTo>
                        <a:pt x="74" y="57"/>
                        <a:pt x="74" y="57"/>
                        <a:pt x="74" y="57"/>
                      </a:cubicBezTo>
                      <a:cubicBezTo>
                        <a:pt x="74" y="57"/>
                        <a:pt x="74" y="57"/>
                        <a:pt x="75" y="57"/>
                      </a:cubicBezTo>
                      <a:cubicBezTo>
                        <a:pt x="75" y="57"/>
                        <a:pt x="75" y="57"/>
                        <a:pt x="75" y="57"/>
                      </a:cubicBezTo>
                      <a:cubicBezTo>
                        <a:pt x="75" y="57"/>
                        <a:pt x="75" y="57"/>
                        <a:pt x="75" y="57"/>
                      </a:cubicBezTo>
                      <a:cubicBezTo>
                        <a:pt x="75" y="57"/>
                        <a:pt x="75" y="57"/>
                        <a:pt x="75" y="57"/>
                      </a:cubicBezTo>
                      <a:cubicBezTo>
                        <a:pt x="75" y="57"/>
                        <a:pt x="75" y="57"/>
                        <a:pt x="75" y="57"/>
                      </a:cubicBezTo>
                      <a:cubicBezTo>
                        <a:pt x="75" y="57"/>
                        <a:pt x="75" y="57"/>
                        <a:pt x="75" y="57"/>
                      </a:cubicBezTo>
                      <a:cubicBezTo>
                        <a:pt x="75" y="57"/>
                        <a:pt x="75" y="57"/>
                        <a:pt x="75" y="57"/>
                      </a:cubicBezTo>
                      <a:cubicBezTo>
                        <a:pt x="75" y="57"/>
                        <a:pt x="75" y="57"/>
                        <a:pt x="75" y="57"/>
                      </a:cubicBezTo>
                      <a:cubicBezTo>
                        <a:pt x="75" y="57"/>
                        <a:pt x="75" y="57"/>
                        <a:pt x="75" y="57"/>
                      </a:cubicBezTo>
                      <a:cubicBezTo>
                        <a:pt x="76" y="57"/>
                        <a:pt x="76" y="57"/>
                        <a:pt x="76" y="57"/>
                      </a:cubicBezTo>
                      <a:cubicBezTo>
                        <a:pt x="76" y="57"/>
                        <a:pt x="76" y="57"/>
                        <a:pt x="76" y="56"/>
                      </a:cubicBezTo>
                      <a:cubicBezTo>
                        <a:pt x="76" y="56"/>
                        <a:pt x="76" y="56"/>
                        <a:pt x="76" y="56"/>
                      </a:cubicBezTo>
                      <a:cubicBezTo>
                        <a:pt x="76" y="56"/>
                        <a:pt x="77" y="56"/>
                        <a:pt x="77" y="56"/>
                      </a:cubicBezTo>
                      <a:cubicBezTo>
                        <a:pt x="77" y="56"/>
                        <a:pt x="77" y="56"/>
                        <a:pt x="77" y="56"/>
                      </a:cubicBezTo>
                      <a:cubicBezTo>
                        <a:pt x="77" y="56"/>
                        <a:pt x="77" y="56"/>
                        <a:pt x="77" y="56"/>
                      </a:cubicBezTo>
                      <a:cubicBezTo>
                        <a:pt x="77" y="56"/>
                        <a:pt x="77" y="56"/>
                        <a:pt x="77" y="56"/>
                      </a:cubicBezTo>
                      <a:cubicBezTo>
                        <a:pt x="77" y="56"/>
                        <a:pt x="77" y="56"/>
                        <a:pt x="77" y="56"/>
                      </a:cubicBezTo>
                      <a:cubicBezTo>
                        <a:pt x="77" y="56"/>
                        <a:pt x="77" y="56"/>
                        <a:pt x="77" y="56"/>
                      </a:cubicBezTo>
                      <a:cubicBezTo>
                        <a:pt x="78" y="56"/>
                        <a:pt x="78" y="56"/>
                        <a:pt x="78" y="56"/>
                      </a:cubicBezTo>
                      <a:cubicBezTo>
                        <a:pt x="78" y="56"/>
                        <a:pt x="78" y="56"/>
                        <a:pt x="78" y="56"/>
                      </a:cubicBezTo>
                      <a:cubicBezTo>
                        <a:pt x="78" y="56"/>
                        <a:pt x="78" y="56"/>
                        <a:pt x="78" y="56"/>
                      </a:cubicBezTo>
                      <a:cubicBezTo>
                        <a:pt x="78" y="56"/>
                        <a:pt x="78" y="56"/>
                        <a:pt x="78" y="56"/>
                      </a:cubicBezTo>
                      <a:cubicBezTo>
                        <a:pt x="78" y="56"/>
                        <a:pt x="78" y="56"/>
                        <a:pt x="78" y="56"/>
                      </a:cubicBezTo>
                      <a:cubicBezTo>
                        <a:pt x="78" y="57"/>
                        <a:pt x="78" y="57"/>
                        <a:pt x="78" y="57"/>
                      </a:cubicBezTo>
                      <a:cubicBezTo>
                        <a:pt x="78" y="57"/>
                        <a:pt x="78" y="57"/>
                        <a:pt x="78" y="57"/>
                      </a:cubicBezTo>
                      <a:cubicBezTo>
                        <a:pt x="78" y="57"/>
                        <a:pt x="78" y="57"/>
                        <a:pt x="78" y="57"/>
                      </a:cubicBezTo>
                      <a:cubicBezTo>
                        <a:pt x="79" y="57"/>
                        <a:pt x="79" y="57"/>
                        <a:pt x="79" y="57"/>
                      </a:cubicBezTo>
                      <a:cubicBezTo>
                        <a:pt x="79" y="57"/>
                        <a:pt x="79" y="57"/>
                        <a:pt x="79" y="57"/>
                      </a:cubicBezTo>
                      <a:cubicBezTo>
                        <a:pt x="79" y="57"/>
                        <a:pt x="79" y="58"/>
                        <a:pt x="79" y="58"/>
                      </a:cubicBezTo>
                      <a:cubicBezTo>
                        <a:pt x="79" y="58"/>
                        <a:pt x="79" y="58"/>
                        <a:pt x="79" y="58"/>
                      </a:cubicBezTo>
                      <a:cubicBezTo>
                        <a:pt x="79" y="58"/>
                        <a:pt x="79" y="58"/>
                        <a:pt x="79" y="58"/>
                      </a:cubicBezTo>
                      <a:cubicBezTo>
                        <a:pt x="79" y="59"/>
                        <a:pt x="79" y="59"/>
                        <a:pt x="79" y="59"/>
                      </a:cubicBezTo>
                      <a:cubicBezTo>
                        <a:pt x="79" y="59"/>
                        <a:pt x="79" y="59"/>
                        <a:pt x="79" y="59"/>
                      </a:cubicBezTo>
                      <a:cubicBezTo>
                        <a:pt x="79" y="59"/>
                        <a:pt x="79" y="59"/>
                        <a:pt x="79" y="59"/>
                      </a:cubicBezTo>
                      <a:cubicBezTo>
                        <a:pt x="79" y="59"/>
                        <a:pt x="79" y="59"/>
                        <a:pt x="79" y="59"/>
                      </a:cubicBezTo>
                      <a:cubicBezTo>
                        <a:pt x="79" y="59"/>
                        <a:pt x="79" y="59"/>
                        <a:pt x="79" y="59"/>
                      </a:cubicBezTo>
                      <a:cubicBezTo>
                        <a:pt x="79" y="59"/>
                        <a:pt x="80" y="59"/>
                        <a:pt x="80" y="59"/>
                      </a:cubicBezTo>
                      <a:cubicBezTo>
                        <a:pt x="80" y="59"/>
                        <a:pt x="80" y="59"/>
                        <a:pt x="80" y="59"/>
                      </a:cubicBezTo>
                      <a:cubicBezTo>
                        <a:pt x="80" y="59"/>
                        <a:pt x="80" y="59"/>
                        <a:pt x="80" y="59"/>
                      </a:cubicBezTo>
                      <a:cubicBezTo>
                        <a:pt x="80" y="59"/>
                        <a:pt x="80" y="59"/>
                        <a:pt x="80" y="59"/>
                      </a:cubicBezTo>
                      <a:cubicBezTo>
                        <a:pt x="80" y="59"/>
                        <a:pt x="80" y="59"/>
                        <a:pt x="80" y="60"/>
                      </a:cubicBezTo>
                      <a:cubicBezTo>
                        <a:pt x="80" y="60"/>
                        <a:pt x="80" y="60"/>
                        <a:pt x="80" y="60"/>
                      </a:cubicBezTo>
                      <a:cubicBezTo>
                        <a:pt x="80" y="60"/>
                        <a:pt x="81" y="60"/>
                        <a:pt x="81" y="60"/>
                      </a:cubicBezTo>
                      <a:cubicBezTo>
                        <a:pt x="81" y="60"/>
                        <a:pt x="81" y="60"/>
                        <a:pt x="81" y="60"/>
                      </a:cubicBezTo>
                      <a:cubicBezTo>
                        <a:pt x="81" y="60"/>
                        <a:pt x="81" y="60"/>
                        <a:pt x="81" y="60"/>
                      </a:cubicBezTo>
                      <a:cubicBezTo>
                        <a:pt x="81" y="60"/>
                        <a:pt x="81" y="60"/>
                        <a:pt x="81" y="60"/>
                      </a:cubicBezTo>
                      <a:cubicBezTo>
                        <a:pt x="81" y="60"/>
                        <a:pt x="81" y="60"/>
                        <a:pt x="81" y="60"/>
                      </a:cubicBezTo>
                      <a:cubicBezTo>
                        <a:pt x="81" y="60"/>
                        <a:pt x="81" y="60"/>
                        <a:pt x="82" y="60"/>
                      </a:cubicBezTo>
                      <a:cubicBezTo>
                        <a:pt x="82" y="60"/>
                        <a:pt x="82" y="60"/>
                        <a:pt x="82" y="60"/>
                      </a:cubicBezTo>
                      <a:cubicBezTo>
                        <a:pt x="82" y="60"/>
                        <a:pt x="82" y="60"/>
                        <a:pt x="82" y="60"/>
                      </a:cubicBezTo>
                      <a:cubicBezTo>
                        <a:pt x="82" y="60"/>
                        <a:pt x="82" y="60"/>
                        <a:pt x="82" y="60"/>
                      </a:cubicBezTo>
                      <a:cubicBezTo>
                        <a:pt x="83" y="60"/>
                        <a:pt x="83" y="60"/>
                        <a:pt x="83" y="60"/>
                      </a:cubicBezTo>
                      <a:cubicBezTo>
                        <a:pt x="83" y="60"/>
                        <a:pt x="83" y="60"/>
                        <a:pt x="83" y="60"/>
                      </a:cubicBezTo>
                      <a:cubicBezTo>
                        <a:pt x="83" y="60"/>
                        <a:pt x="83" y="60"/>
                        <a:pt x="83" y="60"/>
                      </a:cubicBezTo>
                      <a:cubicBezTo>
                        <a:pt x="83" y="60"/>
                        <a:pt x="83" y="60"/>
                        <a:pt x="83" y="60"/>
                      </a:cubicBezTo>
                      <a:cubicBezTo>
                        <a:pt x="83" y="61"/>
                        <a:pt x="83" y="61"/>
                        <a:pt x="83" y="61"/>
                      </a:cubicBezTo>
                      <a:cubicBezTo>
                        <a:pt x="83" y="61"/>
                        <a:pt x="83" y="61"/>
                        <a:pt x="83" y="61"/>
                      </a:cubicBezTo>
                      <a:cubicBezTo>
                        <a:pt x="83" y="61"/>
                        <a:pt x="83" y="61"/>
                        <a:pt x="83" y="61"/>
                      </a:cubicBezTo>
                      <a:cubicBezTo>
                        <a:pt x="83" y="61"/>
                        <a:pt x="83" y="61"/>
                        <a:pt x="83" y="61"/>
                      </a:cubicBezTo>
                      <a:cubicBezTo>
                        <a:pt x="83" y="61"/>
                        <a:pt x="83" y="61"/>
                        <a:pt x="83" y="61"/>
                      </a:cubicBezTo>
                      <a:cubicBezTo>
                        <a:pt x="83" y="61"/>
                        <a:pt x="83" y="61"/>
                        <a:pt x="84" y="61"/>
                      </a:cubicBezTo>
                      <a:cubicBezTo>
                        <a:pt x="84" y="61"/>
                        <a:pt x="84" y="61"/>
                        <a:pt x="84" y="61"/>
                      </a:cubicBezTo>
                      <a:cubicBezTo>
                        <a:pt x="84" y="61"/>
                        <a:pt x="84" y="61"/>
                        <a:pt x="84" y="61"/>
                      </a:cubicBezTo>
                      <a:cubicBezTo>
                        <a:pt x="84" y="61"/>
                        <a:pt x="84" y="61"/>
                        <a:pt x="84" y="61"/>
                      </a:cubicBezTo>
                      <a:cubicBezTo>
                        <a:pt x="84" y="61"/>
                        <a:pt x="84" y="61"/>
                        <a:pt x="84" y="61"/>
                      </a:cubicBezTo>
                      <a:cubicBezTo>
                        <a:pt x="84" y="61"/>
                        <a:pt x="84" y="61"/>
                        <a:pt x="84" y="61"/>
                      </a:cubicBezTo>
                      <a:cubicBezTo>
                        <a:pt x="84" y="62"/>
                        <a:pt x="84" y="62"/>
                        <a:pt x="85" y="62"/>
                      </a:cubicBezTo>
                      <a:cubicBezTo>
                        <a:pt x="85" y="62"/>
                        <a:pt x="85" y="62"/>
                        <a:pt x="85" y="62"/>
                      </a:cubicBezTo>
                      <a:cubicBezTo>
                        <a:pt x="85" y="62"/>
                        <a:pt x="85" y="62"/>
                        <a:pt x="85" y="62"/>
                      </a:cubicBezTo>
                      <a:cubicBezTo>
                        <a:pt x="85" y="62"/>
                        <a:pt x="85" y="62"/>
                        <a:pt x="86" y="62"/>
                      </a:cubicBezTo>
                      <a:cubicBezTo>
                        <a:pt x="86" y="62"/>
                        <a:pt x="85" y="62"/>
                        <a:pt x="85" y="63"/>
                      </a:cubicBezTo>
                      <a:cubicBezTo>
                        <a:pt x="85" y="63"/>
                        <a:pt x="85" y="63"/>
                        <a:pt x="85" y="63"/>
                      </a:cubicBezTo>
                      <a:cubicBezTo>
                        <a:pt x="85" y="63"/>
                        <a:pt x="85" y="63"/>
                        <a:pt x="85" y="63"/>
                      </a:cubicBezTo>
                      <a:cubicBezTo>
                        <a:pt x="85" y="63"/>
                        <a:pt x="85" y="63"/>
                        <a:pt x="85" y="63"/>
                      </a:cubicBezTo>
                      <a:cubicBezTo>
                        <a:pt x="85" y="64"/>
                        <a:pt x="85" y="64"/>
                        <a:pt x="85" y="64"/>
                      </a:cubicBezTo>
                      <a:cubicBezTo>
                        <a:pt x="85" y="64"/>
                        <a:pt x="85" y="64"/>
                        <a:pt x="85" y="64"/>
                      </a:cubicBezTo>
                      <a:cubicBezTo>
                        <a:pt x="85" y="64"/>
                        <a:pt x="85" y="64"/>
                        <a:pt x="85" y="64"/>
                      </a:cubicBezTo>
                      <a:cubicBezTo>
                        <a:pt x="85" y="64"/>
                        <a:pt x="85" y="64"/>
                        <a:pt x="85" y="64"/>
                      </a:cubicBezTo>
                      <a:cubicBezTo>
                        <a:pt x="85" y="64"/>
                        <a:pt x="85" y="65"/>
                        <a:pt x="85" y="65"/>
                      </a:cubicBezTo>
                      <a:cubicBezTo>
                        <a:pt x="85" y="65"/>
                        <a:pt x="85" y="65"/>
                        <a:pt x="85" y="65"/>
                      </a:cubicBezTo>
                      <a:cubicBezTo>
                        <a:pt x="85" y="65"/>
                        <a:pt x="85" y="65"/>
                        <a:pt x="85" y="65"/>
                      </a:cubicBezTo>
                      <a:cubicBezTo>
                        <a:pt x="85" y="65"/>
                        <a:pt x="85" y="65"/>
                        <a:pt x="84" y="65"/>
                      </a:cubicBezTo>
                      <a:cubicBezTo>
                        <a:pt x="84" y="65"/>
                        <a:pt x="84" y="65"/>
                        <a:pt x="84" y="65"/>
                      </a:cubicBezTo>
                      <a:cubicBezTo>
                        <a:pt x="84" y="65"/>
                        <a:pt x="84" y="65"/>
                        <a:pt x="84" y="65"/>
                      </a:cubicBezTo>
                      <a:cubicBezTo>
                        <a:pt x="83" y="66"/>
                        <a:pt x="83" y="66"/>
                        <a:pt x="83" y="66"/>
                      </a:cubicBezTo>
                      <a:cubicBezTo>
                        <a:pt x="83" y="66"/>
                        <a:pt x="83" y="66"/>
                        <a:pt x="83" y="66"/>
                      </a:cubicBezTo>
                      <a:cubicBezTo>
                        <a:pt x="83" y="66"/>
                        <a:pt x="83" y="66"/>
                        <a:pt x="83" y="66"/>
                      </a:cubicBezTo>
                      <a:cubicBezTo>
                        <a:pt x="83" y="66"/>
                        <a:pt x="83" y="67"/>
                        <a:pt x="83" y="67"/>
                      </a:cubicBezTo>
                      <a:cubicBezTo>
                        <a:pt x="83" y="67"/>
                        <a:pt x="83" y="67"/>
                        <a:pt x="83" y="67"/>
                      </a:cubicBezTo>
                      <a:cubicBezTo>
                        <a:pt x="83" y="67"/>
                        <a:pt x="82" y="67"/>
                        <a:pt x="82" y="67"/>
                      </a:cubicBezTo>
                      <a:cubicBezTo>
                        <a:pt x="82" y="67"/>
                        <a:pt x="82" y="67"/>
                        <a:pt x="82" y="67"/>
                      </a:cubicBezTo>
                      <a:cubicBezTo>
                        <a:pt x="82" y="67"/>
                        <a:pt x="82" y="67"/>
                        <a:pt x="82" y="67"/>
                      </a:cubicBezTo>
                      <a:cubicBezTo>
                        <a:pt x="82" y="67"/>
                        <a:pt x="82" y="67"/>
                        <a:pt x="82" y="67"/>
                      </a:cubicBezTo>
                      <a:cubicBezTo>
                        <a:pt x="82" y="67"/>
                        <a:pt x="82" y="67"/>
                        <a:pt x="82" y="67"/>
                      </a:cubicBezTo>
                      <a:cubicBezTo>
                        <a:pt x="82" y="67"/>
                        <a:pt x="81" y="67"/>
                        <a:pt x="81" y="67"/>
                      </a:cubicBezTo>
                      <a:cubicBezTo>
                        <a:pt x="81" y="67"/>
                        <a:pt x="81" y="67"/>
                        <a:pt x="81" y="68"/>
                      </a:cubicBezTo>
                      <a:cubicBezTo>
                        <a:pt x="81" y="68"/>
                        <a:pt x="81" y="68"/>
                        <a:pt x="81" y="68"/>
                      </a:cubicBezTo>
                      <a:cubicBezTo>
                        <a:pt x="81" y="68"/>
                        <a:pt x="81" y="68"/>
                        <a:pt x="81" y="67"/>
                      </a:cubicBezTo>
                      <a:cubicBezTo>
                        <a:pt x="81" y="67"/>
                        <a:pt x="81" y="67"/>
                        <a:pt x="81" y="67"/>
                      </a:cubicBezTo>
                      <a:cubicBezTo>
                        <a:pt x="81" y="67"/>
                        <a:pt x="81" y="67"/>
                        <a:pt x="81" y="67"/>
                      </a:cubicBezTo>
                      <a:cubicBezTo>
                        <a:pt x="81" y="67"/>
                        <a:pt x="81" y="67"/>
                        <a:pt x="81" y="67"/>
                      </a:cubicBezTo>
                      <a:cubicBezTo>
                        <a:pt x="81" y="67"/>
                        <a:pt x="81" y="67"/>
                        <a:pt x="81" y="67"/>
                      </a:cubicBezTo>
                      <a:cubicBezTo>
                        <a:pt x="80" y="67"/>
                        <a:pt x="80" y="68"/>
                        <a:pt x="80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80" y="68"/>
                        <a:pt x="79" y="68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8" y="68"/>
                        <a:pt x="78" y="68"/>
                        <a:pt x="78" y="68"/>
                      </a:cubicBezTo>
                      <a:cubicBezTo>
                        <a:pt x="78" y="68"/>
                        <a:pt x="78" y="68"/>
                        <a:pt x="78" y="68"/>
                      </a:cubicBezTo>
                      <a:cubicBezTo>
                        <a:pt x="78" y="68"/>
                        <a:pt x="78" y="68"/>
                        <a:pt x="78" y="68"/>
                      </a:cubicBezTo>
                      <a:cubicBezTo>
                        <a:pt x="78" y="68"/>
                        <a:pt x="78" y="68"/>
                        <a:pt x="78" y="68"/>
                      </a:cubicBezTo>
                      <a:cubicBezTo>
                        <a:pt x="78" y="68"/>
                        <a:pt x="78" y="68"/>
                        <a:pt x="78" y="68"/>
                      </a:cubicBezTo>
                      <a:cubicBezTo>
                        <a:pt x="78" y="68"/>
                        <a:pt x="78" y="68"/>
                        <a:pt x="78" y="68"/>
                      </a:cubicBezTo>
                      <a:cubicBezTo>
                        <a:pt x="78" y="68"/>
                        <a:pt x="78" y="68"/>
                        <a:pt x="78" y="68"/>
                      </a:cubicBezTo>
                      <a:cubicBezTo>
                        <a:pt x="77" y="68"/>
                        <a:pt x="77" y="68"/>
                        <a:pt x="77" y="68"/>
                      </a:cubicBezTo>
                      <a:cubicBezTo>
                        <a:pt x="78" y="68"/>
                        <a:pt x="78" y="68"/>
                        <a:pt x="78" y="68"/>
                      </a:cubicBezTo>
                      <a:cubicBezTo>
                        <a:pt x="78" y="68"/>
                        <a:pt x="78" y="68"/>
                        <a:pt x="78" y="68"/>
                      </a:cubicBezTo>
                      <a:cubicBezTo>
                        <a:pt x="78" y="68"/>
                        <a:pt x="78" y="69"/>
                        <a:pt x="78" y="69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9" y="69"/>
                        <a:pt x="79" y="70"/>
                        <a:pt x="79" y="70"/>
                      </a:cubicBezTo>
                      <a:cubicBezTo>
                        <a:pt x="79" y="70"/>
                        <a:pt x="79" y="70"/>
                        <a:pt x="79" y="70"/>
                      </a:cubicBezTo>
                      <a:cubicBezTo>
                        <a:pt x="79" y="70"/>
                        <a:pt x="79" y="70"/>
                        <a:pt x="79" y="70"/>
                      </a:cubicBezTo>
                      <a:cubicBezTo>
                        <a:pt x="79" y="70"/>
                        <a:pt x="79" y="70"/>
                        <a:pt x="79" y="70"/>
                      </a:cubicBezTo>
                      <a:cubicBezTo>
                        <a:pt x="79" y="70"/>
                        <a:pt x="79" y="70"/>
                        <a:pt x="79" y="70"/>
                      </a:cubicBezTo>
                      <a:cubicBezTo>
                        <a:pt x="79" y="70"/>
                        <a:pt x="79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0" y="70"/>
                        <a:pt x="81" y="70"/>
                        <a:pt x="81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1" y="70"/>
                        <a:pt x="81" y="71"/>
                        <a:pt x="81" y="71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0" y="70"/>
                        <a:pt x="80" y="70"/>
                        <a:pt x="80" y="71"/>
                      </a:cubicBezTo>
                      <a:cubicBezTo>
                        <a:pt x="80" y="71"/>
                        <a:pt x="80" y="71"/>
                        <a:pt x="80" y="71"/>
                      </a:cubicBezTo>
                      <a:cubicBezTo>
                        <a:pt x="80" y="71"/>
                        <a:pt x="80" y="71"/>
                        <a:pt x="80" y="71"/>
                      </a:cubicBezTo>
                      <a:cubicBezTo>
                        <a:pt x="80" y="71"/>
                        <a:pt x="80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0" y="71"/>
                        <a:pt x="80" y="71"/>
                        <a:pt x="80" y="71"/>
                      </a:cubicBezTo>
                      <a:cubicBezTo>
                        <a:pt x="80" y="71"/>
                        <a:pt x="80" y="71"/>
                        <a:pt x="80" y="71"/>
                      </a:cubicBezTo>
                      <a:cubicBezTo>
                        <a:pt x="80" y="71"/>
                        <a:pt x="80" y="71"/>
                        <a:pt x="80" y="71"/>
                      </a:cubicBezTo>
                      <a:cubicBezTo>
                        <a:pt x="80" y="71"/>
                        <a:pt x="80" y="71"/>
                        <a:pt x="80" y="71"/>
                      </a:cubicBezTo>
                      <a:cubicBezTo>
                        <a:pt x="79" y="71"/>
                        <a:pt x="79" y="71"/>
                        <a:pt x="79" y="71"/>
                      </a:cubicBezTo>
                      <a:cubicBezTo>
                        <a:pt x="79" y="71"/>
                        <a:pt x="79" y="71"/>
                        <a:pt x="79" y="71"/>
                      </a:cubicBezTo>
                      <a:cubicBezTo>
                        <a:pt x="79" y="71"/>
                        <a:pt x="79" y="71"/>
                        <a:pt x="79" y="71"/>
                      </a:cubicBezTo>
                      <a:cubicBezTo>
                        <a:pt x="79" y="71"/>
                        <a:pt x="79" y="71"/>
                        <a:pt x="79" y="71"/>
                      </a:cubicBezTo>
                      <a:cubicBezTo>
                        <a:pt x="79" y="71"/>
                        <a:pt x="78" y="71"/>
                        <a:pt x="78" y="71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7" y="72"/>
                        <a:pt x="77" y="72"/>
                        <a:pt x="77" y="72"/>
                      </a:cubicBezTo>
                      <a:cubicBezTo>
                        <a:pt x="77" y="72"/>
                        <a:pt x="77" y="72"/>
                        <a:pt x="77" y="72"/>
                      </a:cubicBezTo>
                      <a:cubicBezTo>
                        <a:pt x="77" y="72"/>
                        <a:pt x="77" y="72"/>
                        <a:pt x="77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lose/>
                      <a:moveTo>
                        <a:pt x="71" y="71"/>
                      </a:moveTo>
                      <a:cubicBezTo>
                        <a:pt x="71" y="71"/>
                        <a:pt x="71" y="71"/>
                        <a:pt x="71" y="71"/>
                      </a:cubicBezTo>
                      <a:cubicBezTo>
                        <a:pt x="71" y="71"/>
                        <a:pt x="71" y="71"/>
                        <a:pt x="71" y="71"/>
                      </a:cubicBezTo>
                      <a:cubicBezTo>
                        <a:pt x="71" y="71"/>
                        <a:pt x="71" y="71"/>
                        <a:pt x="71" y="71"/>
                      </a:cubicBezTo>
                      <a:cubicBezTo>
                        <a:pt x="71" y="71"/>
                        <a:pt x="71" y="71"/>
                        <a:pt x="71" y="71"/>
                      </a:cubicBezTo>
                      <a:cubicBezTo>
                        <a:pt x="71" y="71"/>
                        <a:pt x="71" y="72"/>
                        <a:pt x="71" y="72"/>
                      </a:cubicBezTo>
                      <a:cubicBezTo>
                        <a:pt x="71" y="72"/>
                        <a:pt x="71" y="72"/>
                        <a:pt x="71" y="72"/>
                      </a:cubicBezTo>
                      <a:cubicBezTo>
                        <a:pt x="71" y="72"/>
                        <a:pt x="71" y="72"/>
                        <a:pt x="71" y="72"/>
                      </a:cubicBezTo>
                      <a:cubicBezTo>
                        <a:pt x="71" y="72"/>
                        <a:pt x="71" y="72"/>
                        <a:pt x="71" y="72"/>
                      </a:cubicBezTo>
                      <a:cubicBezTo>
                        <a:pt x="71" y="72"/>
                        <a:pt x="71" y="72"/>
                        <a:pt x="71" y="73"/>
                      </a:cubicBezTo>
                      <a:cubicBezTo>
                        <a:pt x="71" y="73"/>
                        <a:pt x="71" y="73"/>
                        <a:pt x="71" y="73"/>
                      </a:cubicBezTo>
                      <a:cubicBezTo>
                        <a:pt x="71" y="73"/>
                        <a:pt x="71" y="73"/>
                        <a:pt x="71" y="73"/>
                      </a:cubicBezTo>
                      <a:cubicBezTo>
                        <a:pt x="71" y="73"/>
                        <a:pt x="71" y="73"/>
                        <a:pt x="71" y="73"/>
                      </a:cubicBezTo>
                      <a:cubicBezTo>
                        <a:pt x="70" y="73"/>
                        <a:pt x="70" y="73"/>
                        <a:pt x="70" y="73"/>
                      </a:cubicBezTo>
                      <a:cubicBezTo>
                        <a:pt x="70" y="73"/>
                        <a:pt x="70" y="73"/>
                        <a:pt x="70" y="73"/>
                      </a:cubicBezTo>
                      <a:cubicBezTo>
                        <a:pt x="70" y="73"/>
                        <a:pt x="70" y="73"/>
                        <a:pt x="70" y="73"/>
                      </a:cubicBezTo>
                      <a:cubicBezTo>
                        <a:pt x="70" y="73"/>
                        <a:pt x="69" y="73"/>
                        <a:pt x="69" y="72"/>
                      </a:cubicBezTo>
                      <a:cubicBezTo>
                        <a:pt x="69" y="72"/>
                        <a:pt x="69" y="72"/>
                        <a:pt x="69" y="72"/>
                      </a:cubicBezTo>
                      <a:cubicBezTo>
                        <a:pt x="69" y="72"/>
                        <a:pt x="69" y="72"/>
                        <a:pt x="69" y="72"/>
                      </a:cubicBezTo>
                      <a:cubicBezTo>
                        <a:pt x="68" y="72"/>
                        <a:pt x="68" y="72"/>
                        <a:pt x="68" y="73"/>
                      </a:cubicBezTo>
                      <a:cubicBezTo>
                        <a:pt x="68" y="73"/>
                        <a:pt x="68" y="73"/>
                        <a:pt x="68" y="73"/>
                      </a:cubicBezTo>
                      <a:cubicBezTo>
                        <a:pt x="68" y="73"/>
                        <a:pt x="68" y="73"/>
                        <a:pt x="68" y="73"/>
                      </a:cubicBezTo>
                      <a:cubicBezTo>
                        <a:pt x="68" y="73"/>
                        <a:pt x="68" y="73"/>
                        <a:pt x="67" y="73"/>
                      </a:cubicBezTo>
                      <a:cubicBezTo>
                        <a:pt x="67" y="73"/>
                        <a:pt x="67" y="73"/>
                        <a:pt x="67" y="73"/>
                      </a:cubicBezTo>
                      <a:cubicBezTo>
                        <a:pt x="67" y="73"/>
                        <a:pt x="67" y="73"/>
                        <a:pt x="67" y="73"/>
                      </a:cubicBezTo>
                      <a:cubicBezTo>
                        <a:pt x="67" y="73"/>
                        <a:pt x="66" y="73"/>
                        <a:pt x="66" y="73"/>
                      </a:cubicBezTo>
                      <a:cubicBezTo>
                        <a:pt x="66" y="73"/>
                        <a:pt x="66" y="73"/>
                        <a:pt x="66" y="73"/>
                      </a:cubicBezTo>
                      <a:cubicBezTo>
                        <a:pt x="66" y="73"/>
                        <a:pt x="66" y="73"/>
                        <a:pt x="66" y="73"/>
                      </a:cubicBezTo>
                      <a:cubicBezTo>
                        <a:pt x="66" y="73"/>
                        <a:pt x="66" y="73"/>
                        <a:pt x="66" y="73"/>
                      </a:cubicBezTo>
                      <a:cubicBezTo>
                        <a:pt x="66" y="73"/>
                        <a:pt x="66" y="73"/>
                        <a:pt x="66" y="73"/>
                      </a:cubicBezTo>
                      <a:cubicBezTo>
                        <a:pt x="65" y="73"/>
                        <a:pt x="65" y="73"/>
                        <a:pt x="65" y="73"/>
                      </a:cubicBezTo>
                      <a:cubicBezTo>
                        <a:pt x="65" y="73"/>
                        <a:pt x="65" y="73"/>
                        <a:pt x="65" y="73"/>
                      </a:cubicBezTo>
                      <a:cubicBezTo>
                        <a:pt x="65" y="73"/>
                        <a:pt x="65" y="73"/>
                        <a:pt x="64" y="73"/>
                      </a:cubicBezTo>
                      <a:cubicBezTo>
                        <a:pt x="64" y="73"/>
                        <a:pt x="64" y="73"/>
                        <a:pt x="64" y="73"/>
                      </a:cubicBezTo>
                      <a:cubicBezTo>
                        <a:pt x="64" y="73"/>
                        <a:pt x="64" y="73"/>
                        <a:pt x="64" y="73"/>
                      </a:cubicBezTo>
                      <a:cubicBezTo>
                        <a:pt x="64" y="73"/>
                        <a:pt x="64" y="73"/>
                        <a:pt x="63" y="73"/>
                      </a:cubicBezTo>
                      <a:cubicBezTo>
                        <a:pt x="63" y="73"/>
                        <a:pt x="63" y="73"/>
                        <a:pt x="63" y="73"/>
                      </a:cubicBezTo>
                      <a:cubicBezTo>
                        <a:pt x="63" y="72"/>
                        <a:pt x="63" y="72"/>
                        <a:pt x="63" y="72"/>
                      </a:cubicBezTo>
                      <a:cubicBezTo>
                        <a:pt x="63" y="72"/>
                        <a:pt x="63" y="72"/>
                        <a:pt x="63" y="72"/>
                      </a:cubicBezTo>
                      <a:cubicBezTo>
                        <a:pt x="63" y="72"/>
                        <a:pt x="63" y="72"/>
                        <a:pt x="63" y="72"/>
                      </a:cubicBezTo>
                      <a:cubicBezTo>
                        <a:pt x="63" y="72"/>
                        <a:pt x="63" y="72"/>
                        <a:pt x="63" y="72"/>
                      </a:cubicBezTo>
                      <a:cubicBezTo>
                        <a:pt x="63" y="71"/>
                        <a:pt x="63" y="71"/>
                        <a:pt x="63" y="71"/>
                      </a:cubicBezTo>
                      <a:cubicBezTo>
                        <a:pt x="63" y="71"/>
                        <a:pt x="63" y="71"/>
                        <a:pt x="62" y="71"/>
                      </a:cubicBezTo>
                      <a:cubicBezTo>
                        <a:pt x="62" y="71"/>
                        <a:pt x="62" y="71"/>
                        <a:pt x="62" y="71"/>
                      </a:cubicBezTo>
                      <a:cubicBezTo>
                        <a:pt x="62" y="71"/>
                        <a:pt x="62" y="71"/>
                        <a:pt x="62" y="71"/>
                      </a:cubicBezTo>
                      <a:cubicBezTo>
                        <a:pt x="62" y="71"/>
                        <a:pt x="62" y="71"/>
                        <a:pt x="62" y="71"/>
                      </a:cubicBezTo>
                      <a:cubicBezTo>
                        <a:pt x="62" y="71"/>
                        <a:pt x="62" y="71"/>
                        <a:pt x="62" y="71"/>
                      </a:cubicBezTo>
                      <a:cubicBezTo>
                        <a:pt x="62" y="71"/>
                        <a:pt x="62" y="71"/>
                        <a:pt x="62" y="71"/>
                      </a:cubicBezTo>
                      <a:cubicBezTo>
                        <a:pt x="62" y="71"/>
                        <a:pt x="62" y="71"/>
                        <a:pt x="62" y="71"/>
                      </a:cubicBezTo>
                      <a:cubicBezTo>
                        <a:pt x="62" y="71"/>
                        <a:pt x="62" y="70"/>
                        <a:pt x="61" y="70"/>
                      </a:cubicBezTo>
                      <a:cubicBezTo>
                        <a:pt x="61" y="70"/>
                        <a:pt x="61" y="70"/>
                        <a:pt x="61" y="70"/>
                      </a:cubicBezTo>
                      <a:cubicBezTo>
                        <a:pt x="61" y="70"/>
                        <a:pt x="61" y="70"/>
                        <a:pt x="61" y="70"/>
                      </a:cubicBezTo>
                      <a:cubicBezTo>
                        <a:pt x="61" y="70"/>
                        <a:pt x="61" y="70"/>
                        <a:pt x="61" y="70"/>
                      </a:cubicBezTo>
                      <a:cubicBezTo>
                        <a:pt x="61" y="70"/>
                        <a:pt x="61" y="70"/>
                        <a:pt x="61" y="70"/>
                      </a:cubicBezTo>
                      <a:cubicBezTo>
                        <a:pt x="61" y="70"/>
                        <a:pt x="61" y="70"/>
                        <a:pt x="61" y="70"/>
                      </a:cubicBezTo>
                      <a:cubicBezTo>
                        <a:pt x="61" y="70"/>
                        <a:pt x="61" y="70"/>
                        <a:pt x="61" y="70"/>
                      </a:cubicBezTo>
                      <a:cubicBezTo>
                        <a:pt x="61" y="70"/>
                        <a:pt x="61" y="70"/>
                        <a:pt x="61" y="70"/>
                      </a:cubicBezTo>
                      <a:cubicBezTo>
                        <a:pt x="61" y="69"/>
                        <a:pt x="61" y="69"/>
                        <a:pt x="61" y="69"/>
                      </a:cubicBezTo>
                      <a:cubicBezTo>
                        <a:pt x="61" y="69"/>
                        <a:pt x="61" y="69"/>
                        <a:pt x="61" y="69"/>
                      </a:cubicBezTo>
                      <a:cubicBezTo>
                        <a:pt x="61" y="69"/>
                        <a:pt x="61" y="69"/>
                        <a:pt x="61" y="69"/>
                      </a:cubicBezTo>
                      <a:cubicBezTo>
                        <a:pt x="61" y="69"/>
                        <a:pt x="61" y="69"/>
                        <a:pt x="61" y="69"/>
                      </a:cubicBezTo>
                      <a:cubicBezTo>
                        <a:pt x="61" y="69"/>
                        <a:pt x="61" y="69"/>
                        <a:pt x="61" y="69"/>
                      </a:cubicBezTo>
                      <a:cubicBezTo>
                        <a:pt x="61" y="69"/>
                        <a:pt x="61" y="69"/>
                        <a:pt x="61" y="69"/>
                      </a:cubicBezTo>
                      <a:cubicBezTo>
                        <a:pt x="61" y="69"/>
                        <a:pt x="61" y="69"/>
                        <a:pt x="61" y="69"/>
                      </a:cubicBezTo>
                      <a:cubicBezTo>
                        <a:pt x="61" y="69"/>
                        <a:pt x="61" y="69"/>
                        <a:pt x="61" y="69"/>
                      </a:cubicBezTo>
                      <a:cubicBezTo>
                        <a:pt x="61" y="69"/>
                        <a:pt x="61" y="69"/>
                        <a:pt x="61" y="69"/>
                      </a:cubicBezTo>
                      <a:cubicBezTo>
                        <a:pt x="61" y="69"/>
                        <a:pt x="61" y="69"/>
                        <a:pt x="61" y="69"/>
                      </a:cubicBezTo>
                      <a:cubicBezTo>
                        <a:pt x="61" y="69"/>
                        <a:pt x="61" y="69"/>
                        <a:pt x="61" y="68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2" y="68"/>
                        <a:pt x="62" y="68"/>
                        <a:pt x="62" y="68"/>
                      </a:cubicBezTo>
                      <a:cubicBezTo>
                        <a:pt x="62" y="68"/>
                        <a:pt x="62" y="68"/>
                        <a:pt x="62" y="68"/>
                      </a:cubicBezTo>
                      <a:cubicBezTo>
                        <a:pt x="62" y="68"/>
                        <a:pt x="62" y="68"/>
                        <a:pt x="62" y="68"/>
                      </a:cubicBezTo>
                      <a:cubicBezTo>
                        <a:pt x="62" y="68"/>
                        <a:pt x="62" y="68"/>
                        <a:pt x="62" y="67"/>
                      </a:cubicBezTo>
                      <a:cubicBezTo>
                        <a:pt x="62" y="67"/>
                        <a:pt x="62" y="67"/>
                        <a:pt x="62" y="67"/>
                      </a:cubicBezTo>
                      <a:cubicBezTo>
                        <a:pt x="62" y="67"/>
                        <a:pt x="62" y="67"/>
                        <a:pt x="62" y="67"/>
                      </a:cubicBezTo>
                      <a:cubicBezTo>
                        <a:pt x="62" y="67"/>
                        <a:pt x="62" y="67"/>
                        <a:pt x="62" y="67"/>
                      </a:cubicBezTo>
                      <a:cubicBezTo>
                        <a:pt x="62" y="66"/>
                        <a:pt x="63" y="66"/>
                        <a:pt x="63" y="66"/>
                      </a:cubicBezTo>
                      <a:cubicBezTo>
                        <a:pt x="63" y="66"/>
                        <a:pt x="63" y="66"/>
                        <a:pt x="63" y="66"/>
                      </a:cubicBezTo>
                      <a:cubicBezTo>
                        <a:pt x="63" y="66"/>
                        <a:pt x="63" y="66"/>
                        <a:pt x="63" y="66"/>
                      </a:cubicBezTo>
                      <a:cubicBezTo>
                        <a:pt x="63" y="66"/>
                        <a:pt x="63" y="66"/>
                        <a:pt x="63" y="66"/>
                      </a:cubicBezTo>
                      <a:cubicBezTo>
                        <a:pt x="63" y="66"/>
                        <a:pt x="63" y="66"/>
                        <a:pt x="63" y="66"/>
                      </a:cubicBezTo>
                      <a:cubicBezTo>
                        <a:pt x="63" y="66"/>
                        <a:pt x="63" y="66"/>
                        <a:pt x="63" y="66"/>
                      </a:cubicBezTo>
                      <a:cubicBezTo>
                        <a:pt x="63" y="66"/>
                        <a:pt x="63" y="66"/>
                        <a:pt x="63" y="66"/>
                      </a:cubicBezTo>
                      <a:cubicBezTo>
                        <a:pt x="63" y="66"/>
                        <a:pt x="63" y="66"/>
                        <a:pt x="63" y="66"/>
                      </a:cubicBezTo>
                      <a:cubicBezTo>
                        <a:pt x="63" y="66"/>
                        <a:pt x="63" y="66"/>
                        <a:pt x="63" y="66"/>
                      </a:cubicBezTo>
                      <a:cubicBezTo>
                        <a:pt x="63" y="66"/>
                        <a:pt x="63" y="66"/>
                        <a:pt x="63" y="66"/>
                      </a:cubicBezTo>
                      <a:cubicBezTo>
                        <a:pt x="63" y="66"/>
                        <a:pt x="63" y="66"/>
                        <a:pt x="63" y="66"/>
                      </a:cubicBezTo>
                      <a:cubicBezTo>
                        <a:pt x="63" y="66"/>
                        <a:pt x="63" y="65"/>
                        <a:pt x="63" y="65"/>
                      </a:cubicBezTo>
                      <a:cubicBezTo>
                        <a:pt x="63" y="65"/>
                        <a:pt x="63" y="65"/>
                        <a:pt x="63" y="65"/>
                      </a:cubicBezTo>
                      <a:cubicBezTo>
                        <a:pt x="63" y="65"/>
                        <a:pt x="63" y="65"/>
                        <a:pt x="63" y="65"/>
                      </a:cubicBezTo>
                      <a:cubicBezTo>
                        <a:pt x="63" y="65"/>
                        <a:pt x="64" y="65"/>
                        <a:pt x="64" y="65"/>
                      </a:cubicBezTo>
                      <a:cubicBezTo>
                        <a:pt x="64" y="65"/>
                        <a:pt x="64" y="65"/>
                        <a:pt x="64" y="65"/>
                      </a:cubicBezTo>
                      <a:cubicBezTo>
                        <a:pt x="64" y="65"/>
                        <a:pt x="64" y="65"/>
                        <a:pt x="64" y="65"/>
                      </a:cubicBezTo>
                      <a:cubicBezTo>
                        <a:pt x="64" y="65"/>
                        <a:pt x="64" y="65"/>
                        <a:pt x="64" y="65"/>
                      </a:cubicBezTo>
                      <a:cubicBezTo>
                        <a:pt x="64" y="65"/>
                        <a:pt x="64" y="65"/>
                        <a:pt x="64" y="65"/>
                      </a:cubicBezTo>
                      <a:cubicBezTo>
                        <a:pt x="64" y="65"/>
                        <a:pt x="64" y="65"/>
                        <a:pt x="64" y="65"/>
                      </a:cubicBezTo>
                      <a:cubicBezTo>
                        <a:pt x="64" y="65"/>
                        <a:pt x="64" y="65"/>
                        <a:pt x="64" y="65"/>
                      </a:cubicBezTo>
                      <a:cubicBezTo>
                        <a:pt x="64" y="65"/>
                        <a:pt x="64" y="65"/>
                        <a:pt x="64" y="65"/>
                      </a:cubicBezTo>
                      <a:cubicBezTo>
                        <a:pt x="64" y="65"/>
                        <a:pt x="64" y="65"/>
                        <a:pt x="64" y="65"/>
                      </a:cubicBezTo>
                      <a:cubicBezTo>
                        <a:pt x="64" y="65"/>
                        <a:pt x="64" y="65"/>
                        <a:pt x="64" y="65"/>
                      </a:cubicBezTo>
                      <a:cubicBezTo>
                        <a:pt x="64" y="65"/>
                        <a:pt x="64" y="65"/>
                        <a:pt x="64" y="65"/>
                      </a:cubicBezTo>
                      <a:cubicBezTo>
                        <a:pt x="64" y="65"/>
                        <a:pt x="64" y="65"/>
                        <a:pt x="65" y="65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6" y="65"/>
                        <a:pt x="66" y="65"/>
                        <a:pt x="66" y="66"/>
                      </a:cubicBezTo>
                      <a:cubicBezTo>
                        <a:pt x="66" y="66"/>
                        <a:pt x="67" y="66"/>
                        <a:pt x="67" y="66"/>
                      </a:cubicBezTo>
                      <a:cubicBezTo>
                        <a:pt x="67" y="66"/>
                        <a:pt x="67" y="65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7" y="65"/>
                        <a:pt x="68" y="65"/>
                        <a:pt x="68" y="65"/>
                      </a:cubicBezTo>
                      <a:cubicBezTo>
                        <a:pt x="68" y="65"/>
                        <a:pt x="68" y="65"/>
                        <a:pt x="68" y="65"/>
                      </a:cubicBezTo>
                      <a:cubicBezTo>
                        <a:pt x="68" y="65"/>
                        <a:pt x="68" y="65"/>
                        <a:pt x="68" y="65"/>
                      </a:cubicBezTo>
                      <a:cubicBezTo>
                        <a:pt x="68" y="65"/>
                        <a:pt x="68" y="65"/>
                        <a:pt x="68" y="65"/>
                      </a:cubicBezTo>
                      <a:cubicBezTo>
                        <a:pt x="68" y="65"/>
                        <a:pt x="68" y="65"/>
                        <a:pt x="68" y="65"/>
                      </a:cubicBezTo>
                      <a:cubicBezTo>
                        <a:pt x="68" y="65"/>
                        <a:pt x="68" y="65"/>
                        <a:pt x="68" y="65"/>
                      </a:cubicBezTo>
                      <a:cubicBezTo>
                        <a:pt x="68" y="65"/>
                        <a:pt x="68" y="65"/>
                        <a:pt x="68" y="65"/>
                      </a:cubicBezTo>
                      <a:cubicBezTo>
                        <a:pt x="68" y="65"/>
                        <a:pt x="69" y="65"/>
                        <a:pt x="69" y="65"/>
                      </a:cubicBezTo>
                      <a:cubicBezTo>
                        <a:pt x="69" y="65"/>
                        <a:pt x="69" y="65"/>
                        <a:pt x="69" y="65"/>
                      </a:cubicBezTo>
                      <a:cubicBezTo>
                        <a:pt x="69" y="65"/>
                        <a:pt x="69" y="65"/>
                        <a:pt x="69" y="65"/>
                      </a:cubicBezTo>
                      <a:cubicBezTo>
                        <a:pt x="69" y="65"/>
                        <a:pt x="69" y="65"/>
                        <a:pt x="69" y="65"/>
                      </a:cubicBezTo>
                      <a:cubicBezTo>
                        <a:pt x="69" y="65"/>
                        <a:pt x="69" y="66"/>
                        <a:pt x="69" y="66"/>
                      </a:cubicBezTo>
                      <a:cubicBezTo>
                        <a:pt x="69" y="66"/>
                        <a:pt x="70" y="66"/>
                        <a:pt x="70" y="66"/>
                      </a:cubicBezTo>
                      <a:cubicBezTo>
                        <a:pt x="70" y="66"/>
                        <a:pt x="70" y="66"/>
                        <a:pt x="70" y="66"/>
                      </a:cubicBezTo>
                      <a:cubicBezTo>
                        <a:pt x="70" y="66"/>
                        <a:pt x="70" y="67"/>
                        <a:pt x="70" y="67"/>
                      </a:cubicBezTo>
                      <a:cubicBezTo>
                        <a:pt x="70" y="67"/>
                        <a:pt x="70" y="67"/>
                        <a:pt x="70" y="67"/>
                      </a:cubicBezTo>
                      <a:cubicBezTo>
                        <a:pt x="70" y="67"/>
                        <a:pt x="70" y="67"/>
                        <a:pt x="70" y="68"/>
                      </a:cubicBezTo>
                      <a:cubicBezTo>
                        <a:pt x="70" y="68"/>
                        <a:pt x="70" y="68"/>
                        <a:pt x="70" y="68"/>
                      </a:cubicBezTo>
                      <a:cubicBezTo>
                        <a:pt x="70" y="69"/>
                        <a:pt x="70" y="69"/>
                        <a:pt x="70" y="69"/>
                      </a:cubicBezTo>
                      <a:cubicBezTo>
                        <a:pt x="70" y="69"/>
                        <a:pt x="70" y="69"/>
                        <a:pt x="70" y="69"/>
                      </a:cubicBezTo>
                      <a:cubicBezTo>
                        <a:pt x="70" y="69"/>
                        <a:pt x="70" y="69"/>
                        <a:pt x="70" y="69"/>
                      </a:cubicBezTo>
                      <a:cubicBezTo>
                        <a:pt x="70" y="70"/>
                        <a:pt x="70" y="70"/>
                        <a:pt x="70" y="70"/>
                      </a:cubicBezTo>
                      <a:cubicBezTo>
                        <a:pt x="70" y="70"/>
                        <a:pt x="70" y="70"/>
                        <a:pt x="70" y="70"/>
                      </a:cubicBezTo>
                      <a:cubicBezTo>
                        <a:pt x="70" y="70"/>
                        <a:pt x="70" y="70"/>
                        <a:pt x="70" y="70"/>
                      </a:cubicBezTo>
                      <a:cubicBezTo>
                        <a:pt x="70" y="70"/>
                        <a:pt x="70" y="71"/>
                        <a:pt x="70" y="71"/>
                      </a:cubicBezTo>
                      <a:cubicBezTo>
                        <a:pt x="71" y="71"/>
                        <a:pt x="71" y="70"/>
                        <a:pt x="71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70"/>
                        <a:pt x="72" y="70"/>
                        <a:pt x="72" y="70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2" y="70"/>
                        <a:pt x="72" y="71"/>
                        <a:pt x="72" y="71"/>
                      </a:cubicBezTo>
                      <a:cubicBezTo>
                        <a:pt x="72" y="71"/>
                        <a:pt x="72" y="71"/>
                        <a:pt x="71" y="71"/>
                      </a:cubicBezTo>
                      <a:cubicBezTo>
                        <a:pt x="71" y="71"/>
                        <a:pt x="71" y="71"/>
                        <a:pt x="71" y="71"/>
                      </a:cubicBezTo>
                      <a:cubicBezTo>
                        <a:pt x="71" y="71"/>
                        <a:pt x="71" y="71"/>
                        <a:pt x="71" y="71"/>
                      </a:cubicBezTo>
                      <a:cubicBezTo>
                        <a:pt x="71" y="71"/>
                        <a:pt x="71" y="71"/>
                        <a:pt x="71" y="71"/>
                      </a:cubicBezTo>
                      <a:cubicBezTo>
                        <a:pt x="71" y="71"/>
                        <a:pt x="71" y="71"/>
                        <a:pt x="71" y="71"/>
                      </a:cubicBezTo>
                      <a:close/>
                      <a:moveTo>
                        <a:pt x="69" y="76"/>
                      </a:move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9" y="77"/>
                        <a:pt x="69" y="77"/>
                        <a:pt x="69" y="76"/>
                      </a:cubicBez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9" y="76"/>
                        <a:pt x="69" y="76"/>
                        <a:pt x="68" y="76"/>
                      </a:cubicBezTo>
                      <a:cubicBezTo>
                        <a:pt x="68" y="76"/>
                        <a:pt x="68" y="76"/>
                        <a:pt x="68" y="76"/>
                      </a:cubicBezTo>
                      <a:cubicBezTo>
                        <a:pt x="68" y="76"/>
                        <a:pt x="68" y="76"/>
                        <a:pt x="68" y="76"/>
                      </a:cubicBezTo>
                      <a:cubicBezTo>
                        <a:pt x="68" y="76"/>
                        <a:pt x="68" y="76"/>
                        <a:pt x="68" y="76"/>
                      </a:cubicBezTo>
                      <a:cubicBezTo>
                        <a:pt x="68" y="77"/>
                        <a:pt x="68" y="77"/>
                        <a:pt x="68" y="77"/>
                      </a:cubicBezTo>
                      <a:cubicBezTo>
                        <a:pt x="68" y="77"/>
                        <a:pt x="68" y="77"/>
                        <a:pt x="68" y="77"/>
                      </a:cubicBezTo>
                      <a:cubicBezTo>
                        <a:pt x="68" y="77"/>
                        <a:pt x="68" y="77"/>
                        <a:pt x="68" y="77"/>
                      </a:cubicBezTo>
                      <a:cubicBezTo>
                        <a:pt x="68" y="77"/>
                        <a:pt x="68" y="77"/>
                        <a:pt x="68" y="77"/>
                      </a:cubicBezTo>
                      <a:cubicBezTo>
                        <a:pt x="67" y="77"/>
                        <a:pt x="67" y="77"/>
                        <a:pt x="67" y="77"/>
                      </a:cubicBezTo>
                      <a:cubicBezTo>
                        <a:pt x="67" y="77"/>
                        <a:pt x="67" y="77"/>
                        <a:pt x="67" y="77"/>
                      </a:cubicBezTo>
                      <a:cubicBezTo>
                        <a:pt x="67" y="77"/>
                        <a:pt x="67" y="77"/>
                        <a:pt x="67" y="77"/>
                      </a:cubicBezTo>
                      <a:cubicBezTo>
                        <a:pt x="67" y="77"/>
                        <a:pt x="67" y="77"/>
                        <a:pt x="67" y="77"/>
                      </a:cubicBezTo>
                      <a:cubicBezTo>
                        <a:pt x="67" y="77"/>
                        <a:pt x="67" y="77"/>
                        <a:pt x="67" y="77"/>
                      </a:cubicBezTo>
                      <a:cubicBezTo>
                        <a:pt x="67" y="77"/>
                        <a:pt x="67" y="77"/>
                        <a:pt x="67" y="77"/>
                      </a:cubicBezTo>
                      <a:cubicBezTo>
                        <a:pt x="67" y="77"/>
                        <a:pt x="67" y="77"/>
                        <a:pt x="67" y="77"/>
                      </a:cubicBezTo>
                      <a:cubicBezTo>
                        <a:pt x="67" y="77"/>
                        <a:pt x="67" y="77"/>
                        <a:pt x="67" y="77"/>
                      </a:cubicBezTo>
                      <a:cubicBezTo>
                        <a:pt x="67" y="77"/>
                        <a:pt x="67" y="77"/>
                        <a:pt x="67" y="77"/>
                      </a:cubicBezTo>
                      <a:cubicBezTo>
                        <a:pt x="67" y="77"/>
                        <a:pt x="67" y="77"/>
                        <a:pt x="67" y="77"/>
                      </a:cubicBezTo>
                      <a:cubicBezTo>
                        <a:pt x="67" y="77"/>
                        <a:pt x="67" y="77"/>
                        <a:pt x="67" y="77"/>
                      </a:cubicBezTo>
                      <a:cubicBezTo>
                        <a:pt x="67" y="77"/>
                        <a:pt x="67" y="77"/>
                        <a:pt x="67" y="77"/>
                      </a:cubicBezTo>
                      <a:cubicBezTo>
                        <a:pt x="67" y="77"/>
                        <a:pt x="67" y="77"/>
                        <a:pt x="67" y="77"/>
                      </a:cubicBezTo>
                      <a:cubicBezTo>
                        <a:pt x="67" y="78"/>
                        <a:pt x="67" y="78"/>
                        <a:pt x="67" y="78"/>
                      </a:cubicBezTo>
                      <a:cubicBezTo>
                        <a:pt x="67" y="78"/>
                        <a:pt x="67" y="78"/>
                        <a:pt x="67" y="78"/>
                      </a:cubicBezTo>
                      <a:cubicBezTo>
                        <a:pt x="67" y="78"/>
                        <a:pt x="67" y="78"/>
                        <a:pt x="67" y="78"/>
                      </a:cubicBezTo>
                      <a:cubicBezTo>
                        <a:pt x="67" y="78"/>
                        <a:pt x="67" y="78"/>
                        <a:pt x="67" y="78"/>
                      </a:cubicBezTo>
                      <a:cubicBezTo>
                        <a:pt x="67" y="78"/>
                        <a:pt x="67" y="78"/>
                        <a:pt x="67" y="78"/>
                      </a:cubicBezTo>
                      <a:cubicBezTo>
                        <a:pt x="66" y="78"/>
                        <a:pt x="66" y="78"/>
                        <a:pt x="66" y="78"/>
                      </a:cubicBezTo>
                      <a:cubicBezTo>
                        <a:pt x="66" y="78"/>
                        <a:pt x="66" y="78"/>
                        <a:pt x="66" y="78"/>
                      </a:cubicBezTo>
                      <a:cubicBezTo>
                        <a:pt x="66" y="78"/>
                        <a:pt x="66" y="78"/>
                        <a:pt x="66" y="78"/>
                      </a:cubicBezTo>
                      <a:cubicBezTo>
                        <a:pt x="66" y="78"/>
                        <a:pt x="66" y="78"/>
                        <a:pt x="66" y="78"/>
                      </a:cubicBezTo>
                      <a:cubicBezTo>
                        <a:pt x="66" y="78"/>
                        <a:pt x="66" y="78"/>
                        <a:pt x="66" y="78"/>
                      </a:cubicBezTo>
                      <a:cubicBezTo>
                        <a:pt x="66" y="78"/>
                        <a:pt x="66" y="78"/>
                        <a:pt x="66" y="78"/>
                      </a:cubicBezTo>
                      <a:cubicBezTo>
                        <a:pt x="66" y="78"/>
                        <a:pt x="66" y="78"/>
                        <a:pt x="66" y="78"/>
                      </a:cubicBezTo>
                      <a:cubicBezTo>
                        <a:pt x="66" y="78"/>
                        <a:pt x="66" y="78"/>
                        <a:pt x="66" y="78"/>
                      </a:cubicBezTo>
                      <a:cubicBezTo>
                        <a:pt x="66" y="78"/>
                        <a:pt x="66" y="78"/>
                        <a:pt x="66" y="78"/>
                      </a:cubicBezTo>
                      <a:cubicBezTo>
                        <a:pt x="66" y="78"/>
                        <a:pt x="65" y="78"/>
                        <a:pt x="65" y="78"/>
                      </a:cubicBezTo>
                      <a:cubicBezTo>
                        <a:pt x="65" y="78"/>
                        <a:pt x="65" y="78"/>
                        <a:pt x="65" y="78"/>
                      </a:cubicBezTo>
                      <a:cubicBezTo>
                        <a:pt x="65" y="78"/>
                        <a:pt x="65" y="77"/>
                        <a:pt x="65" y="77"/>
                      </a:cubicBezTo>
                      <a:cubicBezTo>
                        <a:pt x="65" y="77"/>
                        <a:pt x="65" y="77"/>
                        <a:pt x="65" y="77"/>
                      </a:cubicBezTo>
                      <a:cubicBezTo>
                        <a:pt x="65" y="77"/>
                        <a:pt x="65" y="77"/>
                        <a:pt x="65" y="77"/>
                      </a:cubicBezTo>
                      <a:cubicBezTo>
                        <a:pt x="65" y="77"/>
                        <a:pt x="65" y="77"/>
                        <a:pt x="65" y="77"/>
                      </a:cubicBezTo>
                      <a:cubicBezTo>
                        <a:pt x="65" y="77"/>
                        <a:pt x="65" y="77"/>
                        <a:pt x="65" y="77"/>
                      </a:cubicBezTo>
                      <a:cubicBezTo>
                        <a:pt x="65" y="77"/>
                        <a:pt x="65" y="77"/>
                        <a:pt x="65" y="77"/>
                      </a:cubicBezTo>
                      <a:cubicBezTo>
                        <a:pt x="65" y="77"/>
                        <a:pt x="65" y="77"/>
                        <a:pt x="65" y="77"/>
                      </a:cubicBezTo>
                      <a:cubicBezTo>
                        <a:pt x="64" y="77"/>
                        <a:pt x="64" y="77"/>
                        <a:pt x="64" y="77"/>
                      </a:cubicBezTo>
                      <a:cubicBezTo>
                        <a:pt x="64" y="77"/>
                        <a:pt x="64" y="77"/>
                        <a:pt x="64" y="78"/>
                      </a:cubicBezTo>
                      <a:cubicBezTo>
                        <a:pt x="64" y="78"/>
                        <a:pt x="64" y="78"/>
                        <a:pt x="64" y="78"/>
                      </a:cubicBezTo>
                      <a:cubicBezTo>
                        <a:pt x="64" y="78"/>
                        <a:pt x="64" y="78"/>
                        <a:pt x="64" y="78"/>
                      </a:cubicBezTo>
                      <a:cubicBezTo>
                        <a:pt x="64" y="78"/>
                        <a:pt x="64" y="78"/>
                        <a:pt x="64" y="78"/>
                      </a:cubicBezTo>
                      <a:cubicBezTo>
                        <a:pt x="64" y="78"/>
                        <a:pt x="64" y="78"/>
                        <a:pt x="63" y="78"/>
                      </a:cubicBezTo>
                      <a:cubicBezTo>
                        <a:pt x="63" y="78"/>
                        <a:pt x="63" y="78"/>
                        <a:pt x="63" y="78"/>
                      </a:cubicBezTo>
                      <a:cubicBezTo>
                        <a:pt x="63" y="78"/>
                        <a:pt x="63" y="78"/>
                        <a:pt x="63" y="78"/>
                      </a:cubicBezTo>
                      <a:cubicBezTo>
                        <a:pt x="63" y="78"/>
                        <a:pt x="63" y="78"/>
                        <a:pt x="63" y="78"/>
                      </a:cubicBezTo>
                      <a:cubicBezTo>
                        <a:pt x="63" y="77"/>
                        <a:pt x="63" y="77"/>
                        <a:pt x="63" y="77"/>
                      </a:cubicBezTo>
                      <a:cubicBezTo>
                        <a:pt x="63" y="77"/>
                        <a:pt x="63" y="77"/>
                        <a:pt x="63" y="77"/>
                      </a:cubicBezTo>
                      <a:cubicBezTo>
                        <a:pt x="63" y="77"/>
                        <a:pt x="63" y="76"/>
                        <a:pt x="63" y="76"/>
                      </a:cubicBezTo>
                      <a:cubicBezTo>
                        <a:pt x="63" y="76"/>
                        <a:pt x="63" y="76"/>
                        <a:pt x="63" y="76"/>
                      </a:cubicBezTo>
                      <a:cubicBezTo>
                        <a:pt x="63" y="76"/>
                        <a:pt x="63" y="76"/>
                        <a:pt x="63" y="76"/>
                      </a:cubicBezTo>
                      <a:cubicBezTo>
                        <a:pt x="63" y="76"/>
                        <a:pt x="63" y="76"/>
                        <a:pt x="63" y="76"/>
                      </a:cubicBezTo>
                      <a:cubicBezTo>
                        <a:pt x="63" y="76"/>
                        <a:pt x="63" y="76"/>
                        <a:pt x="63" y="76"/>
                      </a:cubicBezTo>
                      <a:cubicBezTo>
                        <a:pt x="63" y="75"/>
                        <a:pt x="63" y="75"/>
                        <a:pt x="63" y="75"/>
                      </a:cubicBezTo>
                      <a:cubicBezTo>
                        <a:pt x="63" y="75"/>
                        <a:pt x="63" y="75"/>
                        <a:pt x="63" y="75"/>
                      </a:cubicBezTo>
                      <a:cubicBezTo>
                        <a:pt x="63" y="75"/>
                        <a:pt x="63" y="75"/>
                        <a:pt x="63" y="75"/>
                      </a:cubicBezTo>
                      <a:cubicBezTo>
                        <a:pt x="63" y="75"/>
                        <a:pt x="63" y="74"/>
                        <a:pt x="63" y="74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ubicBezTo>
                        <a:pt x="63" y="73"/>
                        <a:pt x="63" y="73"/>
                        <a:pt x="63" y="73"/>
                      </a:cubicBezTo>
                      <a:cubicBezTo>
                        <a:pt x="63" y="73"/>
                        <a:pt x="63" y="73"/>
                        <a:pt x="63" y="73"/>
                      </a:cubicBezTo>
                      <a:cubicBezTo>
                        <a:pt x="63" y="73"/>
                        <a:pt x="63" y="73"/>
                        <a:pt x="63" y="73"/>
                      </a:cubicBezTo>
                      <a:cubicBezTo>
                        <a:pt x="63" y="73"/>
                        <a:pt x="63" y="73"/>
                        <a:pt x="63" y="73"/>
                      </a:cubicBezTo>
                      <a:cubicBezTo>
                        <a:pt x="63" y="73"/>
                        <a:pt x="63" y="73"/>
                        <a:pt x="63" y="73"/>
                      </a:cubicBezTo>
                      <a:cubicBezTo>
                        <a:pt x="63" y="73"/>
                        <a:pt x="63" y="73"/>
                        <a:pt x="63" y="73"/>
                      </a:cubicBezTo>
                      <a:cubicBezTo>
                        <a:pt x="63" y="73"/>
                        <a:pt x="63" y="73"/>
                        <a:pt x="64" y="73"/>
                      </a:cubicBezTo>
                      <a:cubicBezTo>
                        <a:pt x="64" y="73"/>
                        <a:pt x="64" y="73"/>
                        <a:pt x="64" y="73"/>
                      </a:cubicBezTo>
                      <a:cubicBezTo>
                        <a:pt x="64" y="73"/>
                        <a:pt x="64" y="73"/>
                        <a:pt x="64" y="73"/>
                      </a:cubicBezTo>
                      <a:cubicBezTo>
                        <a:pt x="64" y="73"/>
                        <a:pt x="65" y="73"/>
                        <a:pt x="65" y="73"/>
                      </a:cubicBezTo>
                      <a:cubicBezTo>
                        <a:pt x="65" y="73"/>
                        <a:pt x="65" y="73"/>
                        <a:pt x="65" y="73"/>
                      </a:cubicBezTo>
                      <a:cubicBezTo>
                        <a:pt x="65" y="73"/>
                        <a:pt x="65" y="74"/>
                        <a:pt x="66" y="74"/>
                      </a:cubicBezTo>
                      <a:cubicBezTo>
                        <a:pt x="66" y="74"/>
                        <a:pt x="66" y="74"/>
                        <a:pt x="66" y="74"/>
                      </a:cubicBezTo>
                      <a:cubicBezTo>
                        <a:pt x="66" y="74"/>
                        <a:pt x="66" y="74"/>
                        <a:pt x="66" y="74"/>
                      </a:cubicBezTo>
                      <a:cubicBezTo>
                        <a:pt x="66" y="74"/>
                        <a:pt x="66" y="74"/>
                        <a:pt x="66" y="74"/>
                      </a:cubicBezTo>
                      <a:cubicBezTo>
                        <a:pt x="66" y="74"/>
                        <a:pt x="66" y="73"/>
                        <a:pt x="67" y="73"/>
                      </a:cubicBezTo>
                      <a:cubicBezTo>
                        <a:pt x="67" y="73"/>
                        <a:pt x="67" y="73"/>
                        <a:pt x="67" y="73"/>
                      </a:cubicBezTo>
                      <a:cubicBezTo>
                        <a:pt x="67" y="73"/>
                        <a:pt x="67" y="73"/>
                        <a:pt x="67" y="73"/>
                      </a:cubicBezTo>
                      <a:cubicBezTo>
                        <a:pt x="68" y="73"/>
                        <a:pt x="68" y="73"/>
                        <a:pt x="68" y="73"/>
                      </a:cubicBezTo>
                      <a:cubicBezTo>
                        <a:pt x="68" y="73"/>
                        <a:pt x="68" y="73"/>
                        <a:pt x="68" y="73"/>
                      </a:cubicBezTo>
                      <a:cubicBezTo>
                        <a:pt x="68" y="73"/>
                        <a:pt x="68" y="73"/>
                        <a:pt x="68" y="73"/>
                      </a:cubicBezTo>
                      <a:cubicBezTo>
                        <a:pt x="68" y="73"/>
                        <a:pt x="68" y="73"/>
                        <a:pt x="69" y="73"/>
                      </a:cubicBezTo>
                      <a:cubicBezTo>
                        <a:pt x="69" y="73"/>
                        <a:pt x="69" y="73"/>
                        <a:pt x="69" y="73"/>
                      </a:cubicBezTo>
                      <a:cubicBezTo>
                        <a:pt x="69" y="73"/>
                        <a:pt x="69" y="73"/>
                        <a:pt x="70" y="73"/>
                      </a:cubicBezTo>
                      <a:cubicBezTo>
                        <a:pt x="70" y="73"/>
                        <a:pt x="70" y="73"/>
                        <a:pt x="70" y="73"/>
                      </a:cubicBezTo>
                      <a:cubicBezTo>
                        <a:pt x="70" y="73"/>
                        <a:pt x="70" y="73"/>
                        <a:pt x="70" y="73"/>
                      </a:cubicBezTo>
                      <a:cubicBezTo>
                        <a:pt x="70" y="73"/>
                        <a:pt x="70" y="73"/>
                        <a:pt x="71" y="73"/>
                      </a:cubicBezTo>
                      <a:cubicBezTo>
                        <a:pt x="71" y="73"/>
                        <a:pt x="71" y="73"/>
                        <a:pt x="71" y="73"/>
                      </a:cubicBezTo>
                      <a:cubicBezTo>
                        <a:pt x="71" y="74"/>
                        <a:pt x="70" y="74"/>
                        <a:pt x="70" y="74"/>
                      </a:cubicBezTo>
                      <a:cubicBezTo>
                        <a:pt x="70" y="74"/>
                        <a:pt x="70" y="74"/>
                        <a:pt x="70" y="74"/>
                      </a:cubicBezTo>
                      <a:cubicBezTo>
                        <a:pt x="70" y="74"/>
                        <a:pt x="70" y="74"/>
                        <a:pt x="70" y="74"/>
                      </a:cubicBezTo>
                      <a:cubicBezTo>
                        <a:pt x="70" y="74"/>
                        <a:pt x="70" y="74"/>
                        <a:pt x="70" y="75"/>
                      </a:cubicBezTo>
                      <a:cubicBezTo>
                        <a:pt x="70" y="75"/>
                        <a:pt x="70" y="75"/>
                        <a:pt x="70" y="75"/>
                      </a:cubicBezTo>
                      <a:cubicBezTo>
                        <a:pt x="69" y="75"/>
                        <a:pt x="69" y="75"/>
                        <a:pt x="69" y="75"/>
                      </a:cubicBezTo>
                      <a:cubicBezTo>
                        <a:pt x="69" y="75"/>
                        <a:pt x="69" y="75"/>
                        <a:pt x="69" y="75"/>
                      </a:cubicBezTo>
                      <a:cubicBezTo>
                        <a:pt x="69" y="75"/>
                        <a:pt x="69" y="75"/>
                        <a:pt x="69" y="75"/>
                      </a:cubicBezTo>
                      <a:cubicBezTo>
                        <a:pt x="69" y="75"/>
                        <a:pt x="69" y="75"/>
                        <a:pt x="69" y="75"/>
                      </a:cubicBezTo>
                      <a:cubicBezTo>
                        <a:pt x="69" y="75"/>
                        <a:pt x="69" y="75"/>
                        <a:pt x="69" y="75"/>
                      </a:cubicBezTo>
                      <a:cubicBezTo>
                        <a:pt x="69" y="75"/>
                        <a:pt x="69" y="75"/>
                        <a:pt x="69" y="75"/>
                      </a:cubicBezTo>
                      <a:lnTo>
                        <a:pt x="69" y="76"/>
                      </a:lnTo>
                      <a:close/>
                      <a:moveTo>
                        <a:pt x="62" y="78"/>
                      </a:moveTo>
                      <a:cubicBezTo>
                        <a:pt x="62" y="78"/>
                        <a:pt x="62" y="78"/>
                        <a:pt x="62" y="78"/>
                      </a:cubicBezTo>
                      <a:cubicBezTo>
                        <a:pt x="62" y="78"/>
                        <a:pt x="62" y="78"/>
                        <a:pt x="62" y="78"/>
                      </a:cubicBezTo>
                      <a:cubicBezTo>
                        <a:pt x="62" y="78"/>
                        <a:pt x="62" y="78"/>
                        <a:pt x="62" y="78"/>
                      </a:cubicBezTo>
                      <a:cubicBezTo>
                        <a:pt x="62" y="78"/>
                        <a:pt x="62" y="78"/>
                        <a:pt x="62" y="78"/>
                      </a:cubicBezTo>
                      <a:cubicBezTo>
                        <a:pt x="62" y="78"/>
                        <a:pt x="62" y="78"/>
                        <a:pt x="62" y="78"/>
                      </a:cubicBezTo>
                      <a:cubicBezTo>
                        <a:pt x="62" y="78"/>
                        <a:pt x="62" y="78"/>
                        <a:pt x="62" y="78"/>
                      </a:cubicBezTo>
                      <a:cubicBezTo>
                        <a:pt x="62" y="78"/>
                        <a:pt x="62" y="78"/>
                        <a:pt x="62" y="78"/>
                      </a:cubicBezTo>
                      <a:cubicBezTo>
                        <a:pt x="62" y="78"/>
                        <a:pt x="62" y="78"/>
                        <a:pt x="62" y="78"/>
                      </a:cubicBezTo>
                      <a:cubicBezTo>
                        <a:pt x="62" y="78"/>
                        <a:pt x="62" y="78"/>
                        <a:pt x="62" y="78"/>
                      </a:cubicBezTo>
                      <a:cubicBezTo>
                        <a:pt x="62" y="78"/>
                        <a:pt x="62" y="78"/>
                        <a:pt x="62" y="78"/>
                      </a:cubicBezTo>
                      <a:cubicBezTo>
                        <a:pt x="61" y="78"/>
                        <a:pt x="61" y="78"/>
                        <a:pt x="61" y="78"/>
                      </a:cubicBezTo>
                      <a:cubicBezTo>
                        <a:pt x="61" y="78"/>
                        <a:pt x="61" y="78"/>
                        <a:pt x="61" y="78"/>
                      </a:cubicBezTo>
                      <a:cubicBezTo>
                        <a:pt x="61" y="78"/>
                        <a:pt x="61" y="79"/>
                        <a:pt x="61" y="79"/>
                      </a:cubicBezTo>
                      <a:cubicBezTo>
                        <a:pt x="61" y="79"/>
                        <a:pt x="61" y="79"/>
                        <a:pt x="61" y="79"/>
                      </a:cubicBezTo>
                      <a:cubicBezTo>
                        <a:pt x="61" y="79"/>
                        <a:pt x="61" y="79"/>
                        <a:pt x="61" y="78"/>
                      </a:cubicBezTo>
                      <a:cubicBezTo>
                        <a:pt x="61" y="78"/>
                        <a:pt x="61" y="78"/>
                        <a:pt x="61" y="78"/>
                      </a:cubicBezTo>
                      <a:cubicBezTo>
                        <a:pt x="61" y="78"/>
                        <a:pt x="61" y="78"/>
                        <a:pt x="61" y="78"/>
                      </a:cubicBezTo>
                      <a:cubicBezTo>
                        <a:pt x="60" y="78"/>
                        <a:pt x="60" y="79"/>
                        <a:pt x="60" y="79"/>
                      </a:cubicBezTo>
                      <a:cubicBezTo>
                        <a:pt x="60" y="79"/>
                        <a:pt x="60" y="79"/>
                        <a:pt x="60" y="79"/>
                      </a:cubicBezTo>
                      <a:cubicBezTo>
                        <a:pt x="60" y="78"/>
                        <a:pt x="60" y="78"/>
                        <a:pt x="60" y="78"/>
                      </a:cubicBezTo>
                      <a:cubicBezTo>
                        <a:pt x="60" y="78"/>
                        <a:pt x="60" y="78"/>
                        <a:pt x="60" y="78"/>
                      </a:cubicBezTo>
                      <a:cubicBezTo>
                        <a:pt x="60" y="78"/>
                        <a:pt x="60" y="78"/>
                        <a:pt x="60" y="78"/>
                      </a:cubicBezTo>
                      <a:cubicBezTo>
                        <a:pt x="60" y="78"/>
                        <a:pt x="60" y="78"/>
                        <a:pt x="60" y="78"/>
                      </a:cubicBezTo>
                      <a:cubicBezTo>
                        <a:pt x="60" y="78"/>
                        <a:pt x="60" y="78"/>
                        <a:pt x="60" y="78"/>
                      </a:cubicBezTo>
                      <a:cubicBezTo>
                        <a:pt x="60" y="77"/>
                        <a:pt x="60" y="77"/>
                        <a:pt x="60" y="77"/>
                      </a:cubicBezTo>
                      <a:cubicBezTo>
                        <a:pt x="60" y="77"/>
                        <a:pt x="60" y="77"/>
                        <a:pt x="60" y="77"/>
                      </a:cubicBezTo>
                      <a:cubicBezTo>
                        <a:pt x="60" y="77"/>
                        <a:pt x="60" y="77"/>
                        <a:pt x="60" y="77"/>
                      </a:cubicBezTo>
                      <a:cubicBezTo>
                        <a:pt x="60" y="77"/>
                        <a:pt x="60" y="77"/>
                        <a:pt x="60" y="77"/>
                      </a:cubicBezTo>
                      <a:cubicBezTo>
                        <a:pt x="60" y="76"/>
                        <a:pt x="60" y="76"/>
                        <a:pt x="60" y="76"/>
                      </a:cubicBezTo>
                      <a:cubicBezTo>
                        <a:pt x="61" y="76"/>
                        <a:pt x="61" y="76"/>
                        <a:pt x="61" y="76"/>
                      </a:cubicBezTo>
                      <a:cubicBezTo>
                        <a:pt x="61" y="76"/>
                        <a:pt x="61" y="76"/>
                        <a:pt x="61" y="76"/>
                      </a:cubicBezTo>
                      <a:cubicBezTo>
                        <a:pt x="61" y="76"/>
                        <a:pt x="61" y="76"/>
                        <a:pt x="61" y="76"/>
                      </a:cubicBezTo>
                      <a:cubicBezTo>
                        <a:pt x="61" y="76"/>
                        <a:pt x="62" y="76"/>
                        <a:pt x="62" y="76"/>
                      </a:cubicBezTo>
                      <a:cubicBezTo>
                        <a:pt x="62" y="76"/>
                        <a:pt x="62" y="76"/>
                        <a:pt x="62" y="76"/>
                      </a:cubicBezTo>
                      <a:cubicBezTo>
                        <a:pt x="62" y="76"/>
                        <a:pt x="62" y="76"/>
                        <a:pt x="62" y="76"/>
                      </a:cubicBezTo>
                      <a:cubicBezTo>
                        <a:pt x="62" y="76"/>
                        <a:pt x="62" y="76"/>
                        <a:pt x="62" y="76"/>
                      </a:cubicBezTo>
                      <a:cubicBezTo>
                        <a:pt x="63" y="76"/>
                        <a:pt x="63" y="76"/>
                        <a:pt x="63" y="76"/>
                      </a:cubicBezTo>
                      <a:cubicBezTo>
                        <a:pt x="63" y="76"/>
                        <a:pt x="63" y="77"/>
                        <a:pt x="63" y="77"/>
                      </a:cubicBezTo>
                      <a:cubicBezTo>
                        <a:pt x="63" y="77"/>
                        <a:pt x="63" y="77"/>
                        <a:pt x="63" y="78"/>
                      </a:cubicBezTo>
                      <a:cubicBezTo>
                        <a:pt x="63" y="78"/>
                        <a:pt x="63" y="78"/>
                        <a:pt x="63" y="78"/>
                      </a:cubicBezTo>
                      <a:cubicBezTo>
                        <a:pt x="63" y="78"/>
                        <a:pt x="63" y="78"/>
                        <a:pt x="63" y="78"/>
                      </a:cubicBezTo>
                      <a:cubicBezTo>
                        <a:pt x="63" y="78"/>
                        <a:pt x="62" y="78"/>
                        <a:pt x="62" y="78"/>
                      </a:cubicBezTo>
                      <a:cubicBezTo>
                        <a:pt x="62" y="78"/>
                        <a:pt x="62" y="78"/>
                        <a:pt x="62" y="78"/>
                      </a:cubicBezTo>
                      <a:cubicBezTo>
                        <a:pt x="62" y="78"/>
                        <a:pt x="62" y="78"/>
                        <a:pt x="62" y="78"/>
                      </a:cubicBezTo>
                      <a:close/>
                      <a:moveTo>
                        <a:pt x="57" y="75"/>
                      </a:move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4"/>
                        <a:pt x="57" y="74"/>
                        <a:pt x="57" y="74"/>
                      </a:cubicBezTo>
                      <a:cubicBezTo>
                        <a:pt x="57" y="74"/>
                        <a:pt x="57" y="74"/>
                        <a:pt x="56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74"/>
                        <a:pt x="56" y="73"/>
                        <a:pt x="56" y="73"/>
                      </a:cubicBezTo>
                      <a:cubicBezTo>
                        <a:pt x="56" y="73"/>
                        <a:pt x="56" y="73"/>
                        <a:pt x="56" y="73"/>
                      </a:cubicBezTo>
                      <a:cubicBezTo>
                        <a:pt x="56" y="73"/>
                        <a:pt x="56" y="73"/>
                        <a:pt x="56" y="73"/>
                      </a:cubicBezTo>
                      <a:cubicBezTo>
                        <a:pt x="56" y="73"/>
                        <a:pt x="56" y="73"/>
                        <a:pt x="56" y="73"/>
                      </a:cubicBezTo>
                      <a:cubicBezTo>
                        <a:pt x="56" y="73"/>
                        <a:pt x="56" y="73"/>
                        <a:pt x="55" y="73"/>
                      </a:cubicBezTo>
                      <a:cubicBezTo>
                        <a:pt x="55" y="73"/>
                        <a:pt x="55" y="73"/>
                        <a:pt x="55" y="73"/>
                      </a:cubicBezTo>
                      <a:cubicBezTo>
                        <a:pt x="55" y="73"/>
                        <a:pt x="55" y="73"/>
                        <a:pt x="55" y="73"/>
                      </a:cubicBezTo>
                      <a:cubicBezTo>
                        <a:pt x="55" y="73"/>
                        <a:pt x="55" y="72"/>
                        <a:pt x="55" y="72"/>
                      </a:cubicBezTo>
                      <a:cubicBezTo>
                        <a:pt x="55" y="72"/>
                        <a:pt x="55" y="72"/>
                        <a:pt x="55" y="72"/>
                      </a:cubicBezTo>
                      <a:cubicBezTo>
                        <a:pt x="55" y="72"/>
                        <a:pt x="55" y="72"/>
                        <a:pt x="55" y="72"/>
                      </a:cubicBezTo>
                      <a:cubicBezTo>
                        <a:pt x="55" y="72"/>
                        <a:pt x="55" y="72"/>
                        <a:pt x="55" y="72"/>
                      </a:cubicBezTo>
                      <a:cubicBezTo>
                        <a:pt x="55" y="72"/>
                        <a:pt x="55" y="72"/>
                        <a:pt x="55" y="72"/>
                      </a:cubicBezTo>
                      <a:cubicBezTo>
                        <a:pt x="55" y="72"/>
                        <a:pt x="55" y="71"/>
                        <a:pt x="55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ubicBezTo>
                        <a:pt x="55" y="71"/>
                        <a:pt x="55" y="71"/>
                        <a:pt x="55" y="70"/>
                      </a:cubicBezTo>
                      <a:cubicBezTo>
                        <a:pt x="55" y="70"/>
                        <a:pt x="55" y="70"/>
                        <a:pt x="55" y="70"/>
                      </a:cubicBezTo>
                      <a:cubicBezTo>
                        <a:pt x="55" y="70"/>
                        <a:pt x="55" y="70"/>
                        <a:pt x="55" y="70"/>
                      </a:cubicBezTo>
                      <a:cubicBezTo>
                        <a:pt x="55" y="70"/>
                        <a:pt x="55" y="70"/>
                        <a:pt x="55" y="70"/>
                      </a:cubicBezTo>
                      <a:cubicBezTo>
                        <a:pt x="55" y="70"/>
                        <a:pt x="55" y="70"/>
                        <a:pt x="55" y="70"/>
                      </a:cubicBezTo>
                      <a:cubicBezTo>
                        <a:pt x="55" y="70"/>
                        <a:pt x="55" y="70"/>
                        <a:pt x="56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71"/>
                      </a:cubicBezTo>
                      <a:cubicBezTo>
                        <a:pt x="57" y="71"/>
                        <a:pt x="57" y="71"/>
                        <a:pt x="57" y="71"/>
                      </a:cubicBezTo>
                      <a:cubicBezTo>
                        <a:pt x="57" y="71"/>
                        <a:pt x="57" y="71"/>
                        <a:pt x="57" y="71"/>
                      </a:cubicBezTo>
                      <a:cubicBezTo>
                        <a:pt x="57" y="71"/>
                        <a:pt x="57" y="71"/>
                        <a:pt x="57" y="71"/>
                      </a:cubicBezTo>
                      <a:cubicBezTo>
                        <a:pt x="57" y="71"/>
                        <a:pt x="57" y="71"/>
                        <a:pt x="57" y="71"/>
                      </a:cubicBezTo>
                      <a:cubicBezTo>
                        <a:pt x="57" y="71"/>
                        <a:pt x="57" y="71"/>
                        <a:pt x="57" y="71"/>
                      </a:cubicBezTo>
                      <a:cubicBezTo>
                        <a:pt x="57" y="71"/>
                        <a:pt x="57" y="71"/>
                        <a:pt x="57" y="71"/>
                      </a:cubicBezTo>
                      <a:cubicBezTo>
                        <a:pt x="57" y="71"/>
                        <a:pt x="57" y="71"/>
                        <a:pt x="57" y="71"/>
                      </a:cubicBezTo>
                      <a:cubicBezTo>
                        <a:pt x="58" y="71"/>
                        <a:pt x="58" y="71"/>
                        <a:pt x="58" y="71"/>
                      </a:cubicBezTo>
                      <a:cubicBezTo>
                        <a:pt x="58" y="71"/>
                        <a:pt x="58" y="71"/>
                        <a:pt x="58" y="71"/>
                      </a:cubicBezTo>
                      <a:cubicBezTo>
                        <a:pt x="58" y="71"/>
                        <a:pt x="58" y="71"/>
                        <a:pt x="58" y="71"/>
                      </a:cubicBezTo>
                      <a:cubicBezTo>
                        <a:pt x="58" y="71"/>
                        <a:pt x="58" y="71"/>
                        <a:pt x="58" y="71"/>
                      </a:cubicBezTo>
                      <a:cubicBezTo>
                        <a:pt x="58" y="71"/>
                        <a:pt x="58" y="71"/>
                        <a:pt x="58" y="71"/>
                      </a:cubicBezTo>
                      <a:cubicBezTo>
                        <a:pt x="58" y="71"/>
                        <a:pt x="58" y="71"/>
                        <a:pt x="58" y="71"/>
                      </a:cubicBezTo>
                      <a:cubicBezTo>
                        <a:pt x="58" y="71"/>
                        <a:pt x="58" y="71"/>
                        <a:pt x="58" y="71"/>
                      </a:cubicBezTo>
                      <a:cubicBezTo>
                        <a:pt x="58" y="71"/>
                        <a:pt x="59" y="71"/>
                        <a:pt x="59" y="71"/>
                      </a:cubicBezTo>
                      <a:cubicBezTo>
                        <a:pt x="59" y="71"/>
                        <a:pt x="59" y="71"/>
                        <a:pt x="59" y="71"/>
                      </a:cubicBezTo>
                      <a:cubicBezTo>
                        <a:pt x="59" y="71"/>
                        <a:pt x="59" y="71"/>
                        <a:pt x="59" y="71"/>
                      </a:cubicBezTo>
                      <a:cubicBezTo>
                        <a:pt x="59" y="71"/>
                        <a:pt x="59" y="71"/>
                        <a:pt x="59" y="71"/>
                      </a:cubicBezTo>
                      <a:cubicBezTo>
                        <a:pt x="59" y="71"/>
                        <a:pt x="59" y="71"/>
                        <a:pt x="59" y="71"/>
                      </a:cubicBezTo>
                      <a:cubicBezTo>
                        <a:pt x="59" y="71"/>
                        <a:pt x="59" y="72"/>
                        <a:pt x="59" y="72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58" y="73"/>
                        <a:pt x="58" y="73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7" y="74"/>
                        <a:pt x="57" y="74"/>
                        <a:pt x="57" y="74"/>
                      </a:cubicBezTo>
                      <a:cubicBezTo>
                        <a:pt x="57" y="74"/>
                        <a:pt x="57" y="74"/>
                        <a:pt x="57" y="75"/>
                      </a:cubicBezTo>
                      <a:close/>
                      <a:moveTo>
                        <a:pt x="76" y="53"/>
                      </a:move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7" y="53"/>
                        <a:pt x="77" y="53"/>
                        <a:pt x="77" y="53"/>
                      </a:cubicBezTo>
                      <a:cubicBezTo>
                        <a:pt x="77" y="53"/>
                        <a:pt x="77" y="53"/>
                        <a:pt x="77" y="53"/>
                      </a:cubicBezTo>
                      <a:cubicBezTo>
                        <a:pt x="77" y="53"/>
                        <a:pt x="77" y="53"/>
                        <a:pt x="77" y="53"/>
                      </a:cubicBezTo>
                      <a:cubicBezTo>
                        <a:pt x="77" y="53"/>
                        <a:pt x="77" y="53"/>
                        <a:pt x="77" y="53"/>
                      </a:cubicBezTo>
                      <a:cubicBezTo>
                        <a:pt x="77" y="54"/>
                        <a:pt x="77" y="54"/>
                        <a:pt x="77" y="54"/>
                      </a:cubicBezTo>
                      <a:cubicBezTo>
                        <a:pt x="77" y="54"/>
                        <a:pt x="77" y="54"/>
                        <a:pt x="77" y="54"/>
                      </a:cubicBezTo>
                      <a:cubicBezTo>
                        <a:pt x="77" y="54"/>
                        <a:pt x="77" y="54"/>
                        <a:pt x="77" y="54"/>
                      </a:cubicBezTo>
                      <a:cubicBezTo>
                        <a:pt x="77" y="54"/>
                        <a:pt x="77" y="54"/>
                        <a:pt x="77" y="54"/>
                      </a:cubicBezTo>
                      <a:cubicBezTo>
                        <a:pt x="77" y="54"/>
                        <a:pt x="77" y="54"/>
                        <a:pt x="77" y="54"/>
                      </a:cubicBezTo>
                      <a:cubicBezTo>
                        <a:pt x="77" y="54"/>
                        <a:pt x="76" y="54"/>
                        <a:pt x="76" y="54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6" y="55"/>
                        <a:pt x="76" y="55"/>
                        <a:pt x="76" y="55"/>
                      </a:cubicBezTo>
                      <a:cubicBezTo>
                        <a:pt x="76" y="55"/>
                        <a:pt x="76" y="55"/>
                        <a:pt x="75" y="55"/>
                      </a:cubicBezTo>
                      <a:cubicBezTo>
                        <a:pt x="75" y="55"/>
                        <a:pt x="75" y="55"/>
                        <a:pt x="75" y="55"/>
                      </a:cubicBezTo>
                      <a:cubicBezTo>
                        <a:pt x="75" y="55"/>
                        <a:pt x="75" y="55"/>
                        <a:pt x="75" y="55"/>
                      </a:cubicBezTo>
                      <a:cubicBezTo>
                        <a:pt x="75" y="55"/>
                        <a:pt x="75" y="55"/>
                        <a:pt x="75" y="55"/>
                      </a:cubicBezTo>
                      <a:cubicBezTo>
                        <a:pt x="75" y="55"/>
                        <a:pt x="75" y="55"/>
                        <a:pt x="75" y="55"/>
                      </a:cubicBezTo>
                      <a:cubicBezTo>
                        <a:pt x="75" y="55"/>
                        <a:pt x="75" y="55"/>
                        <a:pt x="75" y="56"/>
                      </a:cubicBezTo>
                      <a:cubicBezTo>
                        <a:pt x="75" y="56"/>
                        <a:pt x="75" y="56"/>
                        <a:pt x="75" y="56"/>
                      </a:cubicBezTo>
                      <a:cubicBezTo>
                        <a:pt x="75" y="56"/>
                        <a:pt x="75" y="56"/>
                        <a:pt x="75" y="56"/>
                      </a:cubicBezTo>
                      <a:cubicBezTo>
                        <a:pt x="75" y="56"/>
                        <a:pt x="75" y="56"/>
                        <a:pt x="75" y="56"/>
                      </a:cubicBezTo>
                      <a:cubicBezTo>
                        <a:pt x="75" y="56"/>
                        <a:pt x="75" y="56"/>
                        <a:pt x="75" y="56"/>
                      </a:cubicBezTo>
                      <a:cubicBezTo>
                        <a:pt x="75" y="56"/>
                        <a:pt x="75" y="56"/>
                        <a:pt x="75" y="56"/>
                      </a:cubicBezTo>
                      <a:cubicBezTo>
                        <a:pt x="75" y="56"/>
                        <a:pt x="75" y="57"/>
                        <a:pt x="75" y="57"/>
                      </a:cubicBezTo>
                      <a:cubicBezTo>
                        <a:pt x="75" y="57"/>
                        <a:pt x="75" y="57"/>
                        <a:pt x="75" y="57"/>
                      </a:cubicBezTo>
                      <a:cubicBezTo>
                        <a:pt x="75" y="57"/>
                        <a:pt x="75" y="57"/>
                        <a:pt x="75" y="57"/>
                      </a:cubicBezTo>
                      <a:cubicBezTo>
                        <a:pt x="75" y="57"/>
                        <a:pt x="75" y="57"/>
                        <a:pt x="74" y="57"/>
                      </a:cubicBezTo>
                      <a:cubicBezTo>
                        <a:pt x="74" y="57"/>
                        <a:pt x="74" y="57"/>
                        <a:pt x="74" y="57"/>
                      </a:cubicBezTo>
                      <a:cubicBezTo>
                        <a:pt x="74" y="57"/>
                        <a:pt x="74" y="57"/>
                        <a:pt x="74" y="57"/>
                      </a:cubicBezTo>
                      <a:cubicBezTo>
                        <a:pt x="74" y="56"/>
                        <a:pt x="74" y="56"/>
                        <a:pt x="74" y="56"/>
                      </a:cubicBezTo>
                      <a:cubicBezTo>
                        <a:pt x="74" y="57"/>
                        <a:pt x="74" y="57"/>
                        <a:pt x="74" y="57"/>
                      </a:cubicBezTo>
                      <a:cubicBezTo>
                        <a:pt x="74" y="57"/>
                        <a:pt x="74" y="57"/>
                        <a:pt x="74" y="57"/>
                      </a:cubicBezTo>
                      <a:cubicBezTo>
                        <a:pt x="74" y="57"/>
                        <a:pt x="74" y="57"/>
                        <a:pt x="74" y="57"/>
                      </a:cubicBezTo>
                      <a:cubicBezTo>
                        <a:pt x="74" y="57"/>
                        <a:pt x="74" y="57"/>
                        <a:pt x="74" y="57"/>
                      </a:cubicBezTo>
                      <a:cubicBezTo>
                        <a:pt x="74" y="57"/>
                        <a:pt x="74" y="57"/>
                        <a:pt x="74" y="57"/>
                      </a:cubicBezTo>
                      <a:cubicBezTo>
                        <a:pt x="74" y="57"/>
                        <a:pt x="74" y="57"/>
                        <a:pt x="74" y="57"/>
                      </a:cubicBezTo>
                      <a:cubicBezTo>
                        <a:pt x="74" y="57"/>
                        <a:pt x="74" y="57"/>
                        <a:pt x="74" y="58"/>
                      </a:cubicBezTo>
                      <a:cubicBezTo>
                        <a:pt x="74" y="58"/>
                        <a:pt x="74" y="58"/>
                        <a:pt x="74" y="58"/>
                      </a:cubicBezTo>
                      <a:cubicBezTo>
                        <a:pt x="74" y="58"/>
                        <a:pt x="74" y="58"/>
                        <a:pt x="74" y="58"/>
                      </a:cubicBezTo>
                      <a:cubicBezTo>
                        <a:pt x="74" y="58"/>
                        <a:pt x="74" y="58"/>
                        <a:pt x="74" y="58"/>
                      </a:cubicBezTo>
                      <a:cubicBezTo>
                        <a:pt x="74" y="58"/>
                        <a:pt x="74" y="58"/>
                        <a:pt x="74" y="58"/>
                      </a:cubicBezTo>
                      <a:cubicBezTo>
                        <a:pt x="74" y="58"/>
                        <a:pt x="74" y="58"/>
                        <a:pt x="74" y="58"/>
                      </a:cubicBezTo>
                      <a:cubicBezTo>
                        <a:pt x="74" y="58"/>
                        <a:pt x="73" y="58"/>
                        <a:pt x="73" y="58"/>
                      </a:cubicBezTo>
                      <a:cubicBezTo>
                        <a:pt x="73" y="58"/>
                        <a:pt x="73" y="58"/>
                        <a:pt x="73" y="58"/>
                      </a:cubicBezTo>
                      <a:cubicBezTo>
                        <a:pt x="73" y="58"/>
                        <a:pt x="73" y="58"/>
                        <a:pt x="73" y="58"/>
                      </a:cubicBezTo>
                      <a:cubicBezTo>
                        <a:pt x="73" y="58"/>
                        <a:pt x="73" y="58"/>
                        <a:pt x="73" y="58"/>
                      </a:cubicBezTo>
                      <a:cubicBezTo>
                        <a:pt x="73" y="58"/>
                        <a:pt x="73" y="58"/>
                        <a:pt x="73" y="58"/>
                      </a:cubicBezTo>
                      <a:cubicBezTo>
                        <a:pt x="73" y="58"/>
                        <a:pt x="73" y="58"/>
                        <a:pt x="73" y="58"/>
                      </a:cubicBezTo>
                      <a:cubicBezTo>
                        <a:pt x="72" y="58"/>
                        <a:pt x="72" y="58"/>
                        <a:pt x="72" y="58"/>
                      </a:cubicBezTo>
                      <a:cubicBezTo>
                        <a:pt x="72" y="57"/>
                        <a:pt x="72" y="57"/>
                        <a:pt x="72" y="57"/>
                      </a:cubicBezTo>
                      <a:cubicBezTo>
                        <a:pt x="72" y="58"/>
                        <a:pt x="72" y="58"/>
                        <a:pt x="72" y="58"/>
                      </a:cubicBezTo>
                      <a:cubicBezTo>
                        <a:pt x="72" y="58"/>
                        <a:pt x="72" y="58"/>
                        <a:pt x="72" y="58"/>
                      </a:cubicBezTo>
                      <a:cubicBezTo>
                        <a:pt x="72" y="58"/>
                        <a:pt x="72" y="58"/>
                        <a:pt x="72" y="58"/>
                      </a:cubicBezTo>
                      <a:cubicBezTo>
                        <a:pt x="72" y="58"/>
                        <a:pt x="72" y="58"/>
                        <a:pt x="71" y="58"/>
                      </a:cubicBezTo>
                      <a:cubicBezTo>
                        <a:pt x="71" y="58"/>
                        <a:pt x="71" y="58"/>
                        <a:pt x="71" y="58"/>
                      </a:cubicBezTo>
                      <a:cubicBezTo>
                        <a:pt x="71" y="58"/>
                        <a:pt x="71" y="58"/>
                        <a:pt x="71" y="58"/>
                      </a:cubicBezTo>
                      <a:cubicBezTo>
                        <a:pt x="71" y="58"/>
                        <a:pt x="71" y="58"/>
                        <a:pt x="71" y="58"/>
                      </a:cubicBezTo>
                      <a:cubicBezTo>
                        <a:pt x="71" y="58"/>
                        <a:pt x="71" y="58"/>
                        <a:pt x="71" y="58"/>
                      </a:cubicBezTo>
                      <a:cubicBezTo>
                        <a:pt x="71" y="58"/>
                        <a:pt x="71" y="58"/>
                        <a:pt x="70" y="58"/>
                      </a:cubicBezTo>
                      <a:cubicBezTo>
                        <a:pt x="70" y="58"/>
                        <a:pt x="70" y="57"/>
                        <a:pt x="70" y="57"/>
                      </a:cubicBezTo>
                      <a:cubicBezTo>
                        <a:pt x="70" y="57"/>
                        <a:pt x="70" y="57"/>
                        <a:pt x="70" y="57"/>
                      </a:cubicBezTo>
                      <a:cubicBezTo>
                        <a:pt x="70" y="57"/>
                        <a:pt x="70" y="57"/>
                        <a:pt x="70" y="57"/>
                      </a:cubicBezTo>
                      <a:cubicBezTo>
                        <a:pt x="70" y="57"/>
                        <a:pt x="70" y="57"/>
                        <a:pt x="70" y="57"/>
                      </a:cubicBezTo>
                      <a:cubicBezTo>
                        <a:pt x="69" y="57"/>
                        <a:pt x="69" y="57"/>
                        <a:pt x="69" y="57"/>
                      </a:cubicBezTo>
                      <a:cubicBezTo>
                        <a:pt x="69" y="57"/>
                        <a:pt x="69" y="57"/>
                        <a:pt x="69" y="57"/>
                      </a:cubicBezTo>
                      <a:cubicBezTo>
                        <a:pt x="69" y="57"/>
                        <a:pt x="69" y="57"/>
                        <a:pt x="69" y="57"/>
                      </a:cubicBezTo>
                      <a:cubicBezTo>
                        <a:pt x="69" y="57"/>
                        <a:pt x="68" y="57"/>
                        <a:pt x="68" y="57"/>
                      </a:cubicBezTo>
                      <a:cubicBezTo>
                        <a:pt x="68" y="57"/>
                        <a:pt x="68" y="57"/>
                        <a:pt x="68" y="57"/>
                      </a:cubicBezTo>
                      <a:cubicBezTo>
                        <a:pt x="68" y="57"/>
                        <a:pt x="68" y="57"/>
                        <a:pt x="68" y="57"/>
                      </a:cubicBezTo>
                      <a:cubicBezTo>
                        <a:pt x="68" y="57"/>
                        <a:pt x="68" y="57"/>
                        <a:pt x="68" y="57"/>
                      </a:cubicBezTo>
                      <a:cubicBezTo>
                        <a:pt x="67" y="57"/>
                        <a:pt x="67" y="57"/>
                        <a:pt x="67" y="57"/>
                      </a:cubicBezTo>
                      <a:cubicBezTo>
                        <a:pt x="67" y="57"/>
                        <a:pt x="67" y="57"/>
                        <a:pt x="67" y="57"/>
                      </a:cubicBezTo>
                      <a:cubicBezTo>
                        <a:pt x="67" y="57"/>
                        <a:pt x="67" y="57"/>
                        <a:pt x="66" y="57"/>
                      </a:cubicBezTo>
                      <a:cubicBezTo>
                        <a:pt x="66" y="57"/>
                        <a:pt x="66" y="57"/>
                        <a:pt x="66" y="57"/>
                      </a:cubicBezTo>
                      <a:cubicBezTo>
                        <a:pt x="66" y="57"/>
                        <a:pt x="66" y="57"/>
                        <a:pt x="66" y="57"/>
                      </a:cubicBezTo>
                      <a:cubicBezTo>
                        <a:pt x="66" y="57"/>
                        <a:pt x="66" y="57"/>
                        <a:pt x="66" y="57"/>
                      </a:cubicBezTo>
                      <a:cubicBezTo>
                        <a:pt x="66" y="57"/>
                        <a:pt x="66" y="57"/>
                        <a:pt x="66" y="57"/>
                      </a:cubicBezTo>
                      <a:cubicBezTo>
                        <a:pt x="66" y="57"/>
                        <a:pt x="66" y="57"/>
                        <a:pt x="66" y="57"/>
                      </a:cubicBezTo>
                      <a:cubicBezTo>
                        <a:pt x="66" y="57"/>
                        <a:pt x="66" y="56"/>
                        <a:pt x="66" y="56"/>
                      </a:cubicBezTo>
                      <a:cubicBezTo>
                        <a:pt x="66" y="56"/>
                        <a:pt x="66" y="56"/>
                        <a:pt x="66" y="56"/>
                      </a:cubicBezTo>
                      <a:cubicBezTo>
                        <a:pt x="66" y="56"/>
                        <a:pt x="66" y="56"/>
                        <a:pt x="66" y="56"/>
                      </a:cubicBezTo>
                      <a:cubicBezTo>
                        <a:pt x="66" y="56"/>
                        <a:pt x="66" y="56"/>
                        <a:pt x="66" y="56"/>
                      </a:cubicBezTo>
                      <a:cubicBezTo>
                        <a:pt x="66" y="56"/>
                        <a:pt x="66" y="56"/>
                        <a:pt x="66" y="56"/>
                      </a:cubicBezTo>
                      <a:cubicBezTo>
                        <a:pt x="66" y="56"/>
                        <a:pt x="66" y="56"/>
                        <a:pt x="66" y="56"/>
                      </a:cubicBezTo>
                      <a:cubicBezTo>
                        <a:pt x="66" y="56"/>
                        <a:pt x="66" y="56"/>
                        <a:pt x="66" y="56"/>
                      </a:cubicBezTo>
                      <a:cubicBezTo>
                        <a:pt x="66" y="56"/>
                        <a:pt x="66" y="56"/>
                        <a:pt x="66" y="56"/>
                      </a:cubicBezTo>
                      <a:cubicBezTo>
                        <a:pt x="66" y="56"/>
                        <a:pt x="66" y="56"/>
                        <a:pt x="66" y="56"/>
                      </a:cubicBezTo>
                      <a:cubicBezTo>
                        <a:pt x="66" y="56"/>
                        <a:pt x="66" y="56"/>
                        <a:pt x="66" y="56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4"/>
                        <a:pt x="66" y="54"/>
                        <a:pt x="66" y="54"/>
                      </a:cubicBezTo>
                      <a:cubicBezTo>
                        <a:pt x="66" y="54"/>
                        <a:pt x="66" y="54"/>
                        <a:pt x="66" y="54"/>
                      </a:cubicBezTo>
                      <a:cubicBezTo>
                        <a:pt x="66" y="54"/>
                        <a:pt x="66" y="54"/>
                        <a:pt x="66" y="53"/>
                      </a:cubicBezTo>
                      <a:cubicBezTo>
                        <a:pt x="66" y="53"/>
                        <a:pt x="66" y="53"/>
                        <a:pt x="66" y="53"/>
                      </a:cubicBezTo>
                      <a:cubicBezTo>
                        <a:pt x="66" y="53"/>
                        <a:pt x="66" y="53"/>
                        <a:pt x="66" y="53"/>
                      </a:cubicBezTo>
                      <a:cubicBezTo>
                        <a:pt x="66" y="53"/>
                        <a:pt x="66" y="53"/>
                        <a:pt x="66" y="53"/>
                      </a:cubicBezTo>
                      <a:cubicBezTo>
                        <a:pt x="66" y="53"/>
                        <a:pt x="66" y="53"/>
                        <a:pt x="66" y="53"/>
                      </a:cubicBezTo>
                      <a:cubicBezTo>
                        <a:pt x="66" y="53"/>
                        <a:pt x="67" y="53"/>
                        <a:pt x="67" y="53"/>
                      </a:cubicBezTo>
                      <a:cubicBezTo>
                        <a:pt x="67" y="53"/>
                        <a:pt x="67" y="53"/>
                        <a:pt x="67" y="53"/>
                      </a:cubicBezTo>
                      <a:cubicBezTo>
                        <a:pt x="67" y="53"/>
                        <a:pt x="68" y="53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9" y="53"/>
                        <a:pt x="69" y="53"/>
                        <a:pt x="69" y="53"/>
                      </a:cubicBezTo>
                      <a:cubicBezTo>
                        <a:pt x="69" y="53"/>
                        <a:pt x="69" y="53"/>
                        <a:pt x="69" y="53"/>
                      </a:cubicBezTo>
                      <a:cubicBezTo>
                        <a:pt x="69" y="53"/>
                        <a:pt x="69" y="53"/>
                        <a:pt x="69" y="53"/>
                      </a:cubicBezTo>
                      <a:cubicBezTo>
                        <a:pt x="69" y="53"/>
                        <a:pt x="69" y="53"/>
                        <a:pt x="69" y="52"/>
                      </a:cubicBezTo>
                      <a:cubicBezTo>
                        <a:pt x="69" y="52"/>
                        <a:pt x="69" y="52"/>
                        <a:pt x="69" y="52"/>
                      </a:cubicBezTo>
                      <a:cubicBezTo>
                        <a:pt x="69" y="52"/>
                        <a:pt x="69" y="52"/>
                        <a:pt x="69" y="52"/>
                      </a:cubicBezTo>
                      <a:cubicBezTo>
                        <a:pt x="69" y="52"/>
                        <a:pt x="69" y="51"/>
                        <a:pt x="69" y="51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9" y="51"/>
                        <a:pt x="70" y="51"/>
                        <a:pt x="70" y="51"/>
                      </a:cubicBezTo>
                      <a:cubicBezTo>
                        <a:pt x="70" y="51"/>
                        <a:pt x="70" y="51"/>
                        <a:pt x="70" y="51"/>
                      </a:cubicBezTo>
                      <a:cubicBezTo>
                        <a:pt x="70" y="51"/>
                        <a:pt x="70" y="51"/>
                        <a:pt x="70" y="51"/>
                      </a:cubicBezTo>
                      <a:cubicBezTo>
                        <a:pt x="70" y="51"/>
                        <a:pt x="70" y="51"/>
                        <a:pt x="70" y="51"/>
                      </a:cubicBezTo>
                      <a:cubicBezTo>
                        <a:pt x="70" y="51"/>
                        <a:pt x="70" y="51"/>
                        <a:pt x="70" y="51"/>
                      </a:cubicBezTo>
                      <a:cubicBezTo>
                        <a:pt x="70" y="51"/>
                        <a:pt x="70" y="51"/>
                        <a:pt x="70" y="51"/>
                      </a:cubicBezTo>
                      <a:cubicBezTo>
                        <a:pt x="70" y="51"/>
                        <a:pt x="70" y="51"/>
                        <a:pt x="70" y="50"/>
                      </a:cubicBezTo>
                      <a:cubicBezTo>
                        <a:pt x="70" y="50"/>
                        <a:pt x="70" y="50"/>
                        <a:pt x="70" y="50"/>
                      </a:cubicBezTo>
                      <a:cubicBezTo>
                        <a:pt x="70" y="50"/>
                        <a:pt x="70" y="50"/>
                        <a:pt x="70" y="50"/>
                      </a:cubicBezTo>
                      <a:cubicBezTo>
                        <a:pt x="70" y="50"/>
                        <a:pt x="70" y="50"/>
                        <a:pt x="70" y="50"/>
                      </a:cubicBezTo>
                      <a:cubicBezTo>
                        <a:pt x="70" y="50"/>
                        <a:pt x="70" y="50"/>
                        <a:pt x="70" y="50"/>
                      </a:cubicBezTo>
                      <a:cubicBezTo>
                        <a:pt x="70" y="50"/>
                        <a:pt x="70" y="50"/>
                        <a:pt x="70" y="50"/>
                      </a:cubicBezTo>
                      <a:cubicBezTo>
                        <a:pt x="70" y="50"/>
                        <a:pt x="70" y="50"/>
                        <a:pt x="70" y="50"/>
                      </a:cubicBezTo>
                      <a:cubicBezTo>
                        <a:pt x="71" y="50"/>
                        <a:pt x="71" y="49"/>
                        <a:pt x="71" y="49"/>
                      </a:cubicBezTo>
                      <a:cubicBezTo>
                        <a:pt x="72" y="49"/>
                        <a:pt x="72" y="49"/>
                        <a:pt x="72" y="49"/>
                      </a:cubicBezTo>
                      <a:cubicBezTo>
                        <a:pt x="72" y="49"/>
                        <a:pt x="72" y="49"/>
                        <a:pt x="72" y="49"/>
                      </a:cubicBezTo>
                      <a:cubicBezTo>
                        <a:pt x="72" y="49"/>
                        <a:pt x="72" y="49"/>
                        <a:pt x="72" y="49"/>
                      </a:cubicBezTo>
                      <a:cubicBezTo>
                        <a:pt x="72" y="49"/>
                        <a:pt x="72" y="49"/>
                        <a:pt x="72" y="49"/>
                      </a:cubicBezTo>
                      <a:cubicBezTo>
                        <a:pt x="72" y="49"/>
                        <a:pt x="72" y="49"/>
                        <a:pt x="72" y="49"/>
                      </a:cubicBezTo>
                      <a:cubicBezTo>
                        <a:pt x="72" y="49"/>
                        <a:pt x="72" y="49"/>
                        <a:pt x="72" y="49"/>
                      </a:cubicBezTo>
                      <a:cubicBezTo>
                        <a:pt x="72" y="49"/>
                        <a:pt x="72" y="49"/>
                        <a:pt x="73" y="49"/>
                      </a:cubicBezTo>
                      <a:cubicBezTo>
                        <a:pt x="73" y="49"/>
                        <a:pt x="73" y="49"/>
                        <a:pt x="73" y="49"/>
                      </a:cubicBezTo>
                      <a:cubicBezTo>
                        <a:pt x="73" y="49"/>
                        <a:pt x="73" y="49"/>
                        <a:pt x="73" y="49"/>
                      </a:cubicBezTo>
                      <a:cubicBezTo>
                        <a:pt x="73" y="49"/>
                        <a:pt x="73" y="49"/>
                        <a:pt x="73" y="49"/>
                      </a:cubicBezTo>
                      <a:cubicBezTo>
                        <a:pt x="73" y="49"/>
                        <a:pt x="73" y="49"/>
                        <a:pt x="73" y="49"/>
                      </a:cubicBezTo>
                      <a:cubicBezTo>
                        <a:pt x="73" y="49"/>
                        <a:pt x="73" y="49"/>
                        <a:pt x="73" y="49"/>
                      </a:cubicBezTo>
                      <a:cubicBezTo>
                        <a:pt x="73" y="49"/>
                        <a:pt x="73" y="49"/>
                        <a:pt x="73" y="49"/>
                      </a:cubicBezTo>
                      <a:cubicBezTo>
                        <a:pt x="73" y="49"/>
                        <a:pt x="73" y="49"/>
                        <a:pt x="73" y="49"/>
                      </a:cubicBezTo>
                      <a:cubicBezTo>
                        <a:pt x="73" y="49"/>
                        <a:pt x="73" y="49"/>
                        <a:pt x="73" y="49"/>
                      </a:cubicBezTo>
                      <a:cubicBezTo>
                        <a:pt x="73" y="49"/>
                        <a:pt x="73" y="49"/>
                        <a:pt x="73" y="49"/>
                      </a:cubicBezTo>
                      <a:cubicBezTo>
                        <a:pt x="73" y="49"/>
                        <a:pt x="73" y="49"/>
                        <a:pt x="73" y="49"/>
                      </a:cubicBezTo>
                      <a:cubicBezTo>
                        <a:pt x="73" y="49"/>
                        <a:pt x="73" y="49"/>
                        <a:pt x="73" y="49"/>
                      </a:cubicBezTo>
                      <a:cubicBezTo>
                        <a:pt x="73" y="49"/>
                        <a:pt x="73" y="49"/>
                        <a:pt x="73" y="49"/>
                      </a:cubicBezTo>
                      <a:cubicBezTo>
                        <a:pt x="73" y="49"/>
                        <a:pt x="73" y="49"/>
                        <a:pt x="73" y="49"/>
                      </a:cubicBezTo>
                      <a:cubicBezTo>
                        <a:pt x="73" y="49"/>
                        <a:pt x="73" y="49"/>
                        <a:pt x="73" y="49"/>
                      </a:cubicBezTo>
                      <a:cubicBezTo>
                        <a:pt x="73" y="50"/>
                        <a:pt x="73" y="50"/>
                        <a:pt x="73" y="50"/>
                      </a:cubicBezTo>
                      <a:cubicBezTo>
                        <a:pt x="73" y="50"/>
                        <a:pt x="73" y="50"/>
                        <a:pt x="73" y="50"/>
                      </a:cubicBezTo>
                      <a:cubicBezTo>
                        <a:pt x="74" y="50"/>
                        <a:pt x="74" y="50"/>
                        <a:pt x="74" y="50"/>
                      </a:cubicBezTo>
                      <a:cubicBezTo>
                        <a:pt x="74" y="50"/>
                        <a:pt x="74" y="50"/>
                        <a:pt x="74" y="50"/>
                      </a:cubicBezTo>
                      <a:cubicBezTo>
                        <a:pt x="74" y="49"/>
                        <a:pt x="74" y="49"/>
                        <a:pt x="74" y="49"/>
                      </a:cubicBezTo>
                      <a:cubicBezTo>
                        <a:pt x="74" y="49"/>
                        <a:pt x="74" y="49"/>
                        <a:pt x="74" y="49"/>
                      </a:cubicBezTo>
                      <a:cubicBezTo>
                        <a:pt x="74" y="49"/>
                        <a:pt x="74" y="49"/>
                        <a:pt x="74" y="50"/>
                      </a:cubicBezTo>
                      <a:cubicBezTo>
                        <a:pt x="74" y="50"/>
                        <a:pt x="74" y="50"/>
                        <a:pt x="74" y="50"/>
                      </a:cubicBezTo>
                      <a:cubicBezTo>
                        <a:pt x="75" y="50"/>
                        <a:pt x="75" y="50"/>
                        <a:pt x="75" y="50"/>
                      </a:cubicBezTo>
                      <a:cubicBezTo>
                        <a:pt x="75" y="50"/>
                        <a:pt x="75" y="50"/>
                        <a:pt x="75" y="50"/>
                      </a:cubicBezTo>
                      <a:cubicBezTo>
                        <a:pt x="75" y="50"/>
                        <a:pt x="75" y="50"/>
                        <a:pt x="75" y="50"/>
                      </a:cubicBezTo>
                      <a:cubicBezTo>
                        <a:pt x="75" y="50"/>
                        <a:pt x="75" y="51"/>
                        <a:pt x="75" y="51"/>
                      </a:cubicBezTo>
                      <a:cubicBezTo>
                        <a:pt x="75" y="51"/>
                        <a:pt x="75" y="51"/>
                        <a:pt x="75" y="51"/>
                      </a:cubicBezTo>
                      <a:cubicBezTo>
                        <a:pt x="75" y="51"/>
                        <a:pt x="75" y="51"/>
                        <a:pt x="75" y="51"/>
                      </a:cubicBezTo>
                      <a:cubicBezTo>
                        <a:pt x="75" y="51"/>
                        <a:pt x="75" y="51"/>
                        <a:pt x="75" y="51"/>
                      </a:cubicBezTo>
                      <a:cubicBezTo>
                        <a:pt x="75" y="51"/>
                        <a:pt x="75" y="51"/>
                        <a:pt x="75" y="51"/>
                      </a:cubicBezTo>
                      <a:cubicBezTo>
                        <a:pt x="75" y="51"/>
                        <a:pt x="75" y="51"/>
                        <a:pt x="75" y="52"/>
                      </a:cubicBezTo>
                      <a:cubicBezTo>
                        <a:pt x="75" y="52"/>
                        <a:pt x="75" y="52"/>
                        <a:pt x="75" y="52"/>
                      </a:cubicBezTo>
                      <a:cubicBezTo>
                        <a:pt x="75" y="52"/>
                        <a:pt x="75" y="52"/>
                        <a:pt x="75" y="52"/>
                      </a:cubicBezTo>
                      <a:cubicBezTo>
                        <a:pt x="75" y="52"/>
                        <a:pt x="75" y="52"/>
                        <a:pt x="75" y="52"/>
                      </a:cubicBezTo>
                      <a:cubicBezTo>
                        <a:pt x="75" y="52"/>
                        <a:pt x="75" y="52"/>
                        <a:pt x="75" y="52"/>
                      </a:cubicBezTo>
                      <a:cubicBezTo>
                        <a:pt x="75" y="52"/>
                        <a:pt x="75" y="52"/>
                        <a:pt x="75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2"/>
                        <a:pt x="76" y="52"/>
                        <a:pt x="76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lose/>
                      <a:moveTo>
                        <a:pt x="70" y="69"/>
                      </a:moveTo>
                      <a:cubicBezTo>
                        <a:pt x="70" y="69"/>
                        <a:pt x="70" y="69"/>
                        <a:pt x="70" y="69"/>
                      </a:cubicBezTo>
                      <a:cubicBezTo>
                        <a:pt x="70" y="69"/>
                        <a:pt x="70" y="69"/>
                        <a:pt x="70" y="69"/>
                      </a:cubicBezTo>
                      <a:cubicBezTo>
                        <a:pt x="70" y="69"/>
                        <a:pt x="70" y="69"/>
                        <a:pt x="70" y="68"/>
                      </a:cubicBezTo>
                      <a:cubicBezTo>
                        <a:pt x="71" y="68"/>
                        <a:pt x="71" y="68"/>
                        <a:pt x="71" y="67"/>
                      </a:cubicBezTo>
                      <a:cubicBezTo>
                        <a:pt x="70" y="67"/>
                        <a:pt x="70" y="67"/>
                        <a:pt x="70" y="67"/>
                      </a:cubicBezTo>
                      <a:cubicBezTo>
                        <a:pt x="70" y="67"/>
                        <a:pt x="70" y="67"/>
                        <a:pt x="70" y="67"/>
                      </a:cubicBezTo>
                      <a:cubicBezTo>
                        <a:pt x="70" y="67"/>
                        <a:pt x="70" y="67"/>
                        <a:pt x="70" y="67"/>
                      </a:cubicBezTo>
                      <a:cubicBezTo>
                        <a:pt x="70" y="66"/>
                        <a:pt x="70" y="66"/>
                        <a:pt x="70" y="66"/>
                      </a:cubicBezTo>
                      <a:cubicBezTo>
                        <a:pt x="70" y="66"/>
                        <a:pt x="70" y="66"/>
                        <a:pt x="70" y="66"/>
                      </a:cubicBezTo>
                      <a:cubicBezTo>
                        <a:pt x="70" y="66"/>
                        <a:pt x="70" y="66"/>
                        <a:pt x="70" y="66"/>
                      </a:cubicBezTo>
                      <a:cubicBezTo>
                        <a:pt x="70" y="66"/>
                        <a:pt x="70" y="65"/>
                        <a:pt x="69" y="65"/>
                      </a:cubicBezTo>
                      <a:cubicBezTo>
                        <a:pt x="69" y="65"/>
                        <a:pt x="69" y="65"/>
                        <a:pt x="69" y="65"/>
                      </a:cubicBezTo>
                      <a:cubicBezTo>
                        <a:pt x="69" y="65"/>
                        <a:pt x="69" y="65"/>
                        <a:pt x="69" y="65"/>
                      </a:cubicBezTo>
                      <a:cubicBezTo>
                        <a:pt x="69" y="65"/>
                        <a:pt x="69" y="65"/>
                        <a:pt x="69" y="65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70" y="64"/>
                        <a:pt x="70" y="65"/>
                        <a:pt x="70" y="65"/>
                      </a:cubicBezTo>
                      <a:cubicBezTo>
                        <a:pt x="70" y="65"/>
                        <a:pt x="70" y="65"/>
                        <a:pt x="71" y="65"/>
                      </a:cubicBezTo>
                      <a:cubicBezTo>
                        <a:pt x="71" y="65"/>
                        <a:pt x="71" y="65"/>
                        <a:pt x="71" y="65"/>
                      </a:cubicBezTo>
                      <a:cubicBezTo>
                        <a:pt x="72" y="65"/>
                        <a:pt x="72" y="65"/>
                        <a:pt x="72" y="65"/>
                      </a:cubicBezTo>
                      <a:cubicBezTo>
                        <a:pt x="72" y="66"/>
                        <a:pt x="72" y="66"/>
                        <a:pt x="72" y="66"/>
                      </a:cubicBezTo>
                      <a:cubicBezTo>
                        <a:pt x="72" y="66"/>
                        <a:pt x="72" y="66"/>
                        <a:pt x="72" y="66"/>
                      </a:cubicBezTo>
                      <a:cubicBezTo>
                        <a:pt x="72" y="66"/>
                        <a:pt x="72" y="66"/>
                        <a:pt x="72" y="66"/>
                      </a:cubicBezTo>
                      <a:cubicBezTo>
                        <a:pt x="72" y="67"/>
                        <a:pt x="72" y="67"/>
                        <a:pt x="72" y="67"/>
                      </a:cubicBezTo>
                      <a:cubicBezTo>
                        <a:pt x="72" y="67"/>
                        <a:pt x="73" y="68"/>
                        <a:pt x="72" y="68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1" y="68"/>
                        <a:pt x="71" y="68"/>
                        <a:pt x="71" y="68"/>
                      </a:cubicBezTo>
                      <a:cubicBezTo>
                        <a:pt x="71" y="69"/>
                        <a:pt x="71" y="69"/>
                        <a:pt x="71" y="69"/>
                      </a:cubicBezTo>
                      <a:cubicBezTo>
                        <a:pt x="71" y="69"/>
                        <a:pt x="71" y="69"/>
                        <a:pt x="71" y="69"/>
                      </a:cubicBezTo>
                      <a:cubicBezTo>
                        <a:pt x="71" y="69"/>
                        <a:pt x="71" y="69"/>
                        <a:pt x="71" y="69"/>
                      </a:cubicBezTo>
                      <a:cubicBezTo>
                        <a:pt x="71" y="69"/>
                        <a:pt x="71" y="69"/>
                        <a:pt x="71" y="69"/>
                      </a:cubicBezTo>
                      <a:cubicBezTo>
                        <a:pt x="70" y="69"/>
                        <a:pt x="70" y="70"/>
                        <a:pt x="70" y="70"/>
                      </a:cubicBezTo>
                      <a:cubicBezTo>
                        <a:pt x="70" y="70"/>
                        <a:pt x="70" y="69"/>
                        <a:pt x="70" y="69"/>
                      </a:cubicBezTo>
                      <a:close/>
                      <a:moveTo>
                        <a:pt x="58" y="69"/>
                      </a:move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7" y="69"/>
                        <a:pt x="57" y="69"/>
                        <a:pt x="57" y="68"/>
                      </a:cubicBezTo>
                      <a:cubicBezTo>
                        <a:pt x="57" y="68"/>
                        <a:pt x="56" y="68"/>
                        <a:pt x="56" y="68"/>
                      </a:cubicBezTo>
                      <a:cubicBezTo>
                        <a:pt x="56" y="68"/>
                        <a:pt x="56" y="68"/>
                        <a:pt x="56" y="68"/>
                      </a:cubicBezTo>
                      <a:cubicBezTo>
                        <a:pt x="56" y="68"/>
                        <a:pt x="56" y="68"/>
                        <a:pt x="56" y="68"/>
                      </a:cubicBezTo>
                      <a:cubicBezTo>
                        <a:pt x="56" y="67"/>
                        <a:pt x="55" y="67"/>
                        <a:pt x="55" y="67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5" y="67"/>
                        <a:pt x="56" y="67"/>
                        <a:pt x="56" y="67"/>
                      </a:cubicBezTo>
                      <a:cubicBezTo>
                        <a:pt x="56" y="67"/>
                        <a:pt x="56" y="67"/>
                        <a:pt x="56" y="67"/>
                      </a:cubicBezTo>
                      <a:cubicBezTo>
                        <a:pt x="56" y="67"/>
                        <a:pt x="56" y="67"/>
                        <a:pt x="56" y="67"/>
                      </a:cubicBezTo>
                      <a:cubicBezTo>
                        <a:pt x="56" y="66"/>
                        <a:pt x="56" y="66"/>
                        <a:pt x="56" y="66"/>
                      </a:cubicBezTo>
                      <a:cubicBezTo>
                        <a:pt x="56" y="66"/>
                        <a:pt x="56" y="66"/>
                        <a:pt x="56" y="66"/>
                      </a:cubicBezTo>
                      <a:cubicBezTo>
                        <a:pt x="56" y="66"/>
                        <a:pt x="56" y="66"/>
                        <a:pt x="56" y="66"/>
                      </a:cubicBezTo>
                      <a:cubicBezTo>
                        <a:pt x="56" y="66"/>
                        <a:pt x="56" y="66"/>
                        <a:pt x="56" y="66"/>
                      </a:cubicBezTo>
                      <a:cubicBezTo>
                        <a:pt x="56" y="66"/>
                        <a:pt x="56" y="66"/>
                        <a:pt x="56" y="66"/>
                      </a:cubicBezTo>
                      <a:cubicBezTo>
                        <a:pt x="56" y="66"/>
                        <a:pt x="56" y="66"/>
                        <a:pt x="56" y="66"/>
                      </a:cubicBezTo>
                      <a:cubicBezTo>
                        <a:pt x="56" y="66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6" y="65"/>
                        <a:pt x="57" y="65"/>
                        <a:pt x="57" y="65"/>
                      </a:cubicBezTo>
                      <a:cubicBezTo>
                        <a:pt x="57" y="65"/>
                        <a:pt x="57" y="65"/>
                        <a:pt x="57" y="65"/>
                      </a:cubicBezTo>
                      <a:cubicBezTo>
                        <a:pt x="57" y="65"/>
                        <a:pt x="57" y="65"/>
                        <a:pt x="57" y="65"/>
                      </a:cubicBezTo>
                      <a:cubicBezTo>
                        <a:pt x="57" y="65"/>
                        <a:pt x="57" y="65"/>
                        <a:pt x="57" y="65"/>
                      </a:cubicBezTo>
                      <a:cubicBezTo>
                        <a:pt x="57" y="65"/>
                        <a:pt x="58" y="66"/>
                        <a:pt x="58" y="66"/>
                      </a:cubicBezTo>
                      <a:cubicBezTo>
                        <a:pt x="58" y="66"/>
                        <a:pt x="58" y="66"/>
                        <a:pt x="58" y="66"/>
                      </a:cubicBezTo>
                      <a:cubicBezTo>
                        <a:pt x="59" y="66"/>
                        <a:pt x="59" y="65"/>
                        <a:pt x="59" y="65"/>
                      </a:cubicBezTo>
                      <a:cubicBezTo>
                        <a:pt x="59" y="65"/>
                        <a:pt x="59" y="65"/>
                        <a:pt x="59" y="65"/>
                      </a:cubicBezTo>
                      <a:cubicBezTo>
                        <a:pt x="59" y="65"/>
                        <a:pt x="59" y="65"/>
                        <a:pt x="59" y="65"/>
                      </a:cubicBezTo>
                      <a:cubicBezTo>
                        <a:pt x="60" y="64"/>
                        <a:pt x="60" y="64"/>
                        <a:pt x="60" y="64"/>
                      </a:cubicBezTo>
                      <a:cubicBezTo>
                        <a:pt x="60" y="65"/>
                        <a:pt x="60" y="65"/>
                        <a:pt x="61" y="64"/>
                      </a:cubicBezTo>
                      <a:cubicBezTo>
                        <a:pt x="61" y="64"/>
                        <a:pt x="61" y="64"/>
                        <a:pt x="61" y="64"/>
                      </a:cubicBezTo>
                      <a:cubicBezTo>
                        <a:pt x="61" y="64"/>
                        <a:pt x="61" y="64"/>
                        <a:pt x="61" y="64"/>
                      </a:cubicBezTo>
                      <a:cubicBezTo>
                        <a:pt x="61" y="64"/>
                        <a:pt x="61" y="64"/>
                        <a:pt x="62" y="64"/>
                      </a:cubicBezTo>
                      <a:cubicBezTo>
                        <a:pt x="62" y="64"/>
                        <a:pt x="62" y="64"/>
                        <a:pt x="62" y="64"/>
                      </a:cubicBezTo>
                      <a:cubicBezTo>
                        <a:pt x="62" y="64"/>
                        <a:pt x="62" y="64"/>
                        <a:pt x="62" y="64"/>
                      </a:cubicBezTo>
                      <a:cubicBezTo>
                        <a:pt x="63" y="64"/>
                        <a:pt x="63" y="64"/>
                        <a:pt x="63" y="64"/>
                      </a:cubicBezTo>
                      <a:cubicBezTo>
                        <a:pt x="63" y="64"/>
                        <a:pt x="63" y="64"/>
                        <a:pt x="63" y="64"/>
                      </a:cubicBezTo>
                      <a:cubicBezTo>
                        <a:pt x="63" y="64"/>
                        <a:pt x="63" y="64"/>
                        <a:pt x="63" y="64"/>
                      </a:cubicBezTo>
                      <a:cubicBezTo>
                        <a:pt x="63" y="64"/>
                        <a:pt x="63" y="64"/>
                        <a:pt x="63" y="64"/>
                      </a:cubicBezTo>
                      <a:cubicBezTo>
                        <a:pt x="63" y="64"/>
                        <a:pt x="63" y="65"/>
                        <a:pt x="63" y="65"/>
                      </a:cubicBezTo>
                      <a:cubicBezTo>
                        <a:pt x="64" y="65"/>
                        <a:pt x="64" y="65"/>
                        <a:pt x="64" y="65"/>
                      </a:cubicBezTo>
                      <a:cubicBezTo>
                        <a:pt x="64" y="65"/>
                        <a:pt x="64" y="65"/>
                        <a:pt x="64" y="65"/>
                      </a:cubicBezTo>
                      <a:cubicBezTo>
                        <a:pt x="64" y="65"/>
                        <a:pt x="64" y="65"/>
                        <a:pt x="64" y="65"/>
                      </a:cubicBezTo>
                      <a:cubicBezTo>
                        <a:pt x="64" y="65"/>
                        <a:pt x="64" y="65"/>
                        <a:pt x="64" y="65"/>
                      </a:cubicBezTo>
                      <a:cubicBezTo>
                        <a:pt x="64" y="65"/>
                        <a:pt x="64" y="65"/>
                        <a:pt x="64" y="65"/>
                      </a:cubicBezTo>
                      <a:cubicBezTo>
                        <a:pt x="64" y="65"/>
                        <a:pt x="64" y="65"/>
                        <a:pt x="64" y="65"/>
                      </a:cubicBezTo>
                      <a:cubicBezTo>
                        <a:pt x="63" y="65"/>
                        <a:pt x="63" y="65"/>
                        <a:pt x="63" y="65"/>
                      </a:cubicBezTo>
                      <a:cubicBezTo>
                        <a:pt x="63" y="65"/>
                        <a:pt x="63" y="65"/>
                        <a:pt x="63" y="65"/>
                      </a:cubicBezTo>
                      <a:cubicBezTo>
                        <a:pt x="63" y="65"/>
                        <a:pt x="63" y="65"/>
                        <a:pt x="63" y="65"/>
                      </a:cubicBezTo>
                      <a:cubicBezTo>
                        <a:pt x="63" y="65"/>
                        <a:pt x="63" y="65"/>
                        <a:pt x="63" y="65"/>
                      </a:cubicBezTo>
                      <a:cubicBezTo>
                        <a:pt x="63" y="65"/>
                        <a:pt x="63" y="65"/>
                        <a:pt x="63" y="65"/>
                      </a:cubicBezTo>
                      <a:cubicBezTo>
                        <a:pt x="63" y="65"/>
                        <a:pt x="63" y="65"/>
                        <a:pt x="63" y="65"/>
                      </a:cubicBezTo>
                      <a:cubicBezTo>
                        <a:pt x="63" y="66"/>
                        <a:pt x="63" y="66"/>
                        <a:pt x="63" y="66"/>
                      </a:cubicBezTo>
                      <a:cubicBezTo>
                        <a:pt x="63" y="66"/>
                        <a:pt x="63" y="66"/>
                        <a:pt x="63" y="66"/>
                      </a:cubicBezTo>
                      <a:cubicBezTo>
                        <a:pt x="63" y="66"/>
                        <a:pt x="62" y="66"/>
                        <a:pt x="62" y="66"/>
                      </a:cubicBezTo>
                      <a:cubicBezTo>
                        <a:pt x="62" y="66"/>
                        <a:pt x="62" y="66"/>
                        <a:pt x="62" y="66"/>
                      </a:cubicBezTo>
                      <a:cubicBezTo>
                        <a:pt x="62" y="66"/>
                        <a:pt x="62" y="66"/>
                        <a:pt x="62" y="66"/>
                      </a:cubicBezTo>
                      <a:cubicBezTo>
                        <a:pt x="62" y="66"/>
                        <a:pt x="62" y="66"/>
                        <a:pt x="62" y="66"/>
                      </a:cubicBezTo>
                      <a:cubicBezTo>
                        <a:pt x="62" y="66"/>
                        <a:pt x="62" y="66"/>
                        <a:pt x="62" y="67"/>
                      </a:cubicBezTo>
                      <a:cubicBezTo>
                        <a:pt x="62" y="67"/>
                        <a:pt x="62" y="67"/>
                        <a:pt x="62" y="67"/>
                      </a:cubicBezTo>
                      <a:cubicBezTo>
                        <a:pt x="62" y="67"/>
                        <a:pt x="62" y="67"/>
                        <a:pt x="62" y="67"/>
                      </a:cubicBezTo>
                      <a:cubicBezTo>
                        <a:pt x="62" y="67"/>
                        <a:pt x="62" y="67"/>
                        <a:pt x="62" y="67"/>
                      </a:cubicBezTo>
                      <a:cubicBezTo>
                        <a:pt x="62" y="67"/>
                        <a:pt x="62" y="67"/>
                        <a:pt x="62" y="67"/>
                      </a:cubicBezTo>
                      <a:cubicBezTo>
                        <a:pt x="62" y="67"/>
                        <a:pt x="62" y="67"/>
                        <a:pt x="62" y="67"/>
                      </a:cubicBezTo>
                      <a:cubicBezTo>
                        <a:pt x="62" y="67"/>
                        <a:pt x="62" y="67"/>
                        <a:pt x="62" y="67"/>
                      </a:cubicBezTo>
                      <a:cubicBezTo>
                        <a:pt x="62" y="68"/>
                        <a:pt x="61" y="68"/>
                        <a:pt x="61" y="68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1" y="68"/>
                        <a:pt x="61" y="68"/>
                        <a:pt x="60" y="68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59" y="68"/>
                        <a:pt x="59" y="68"/>
                        <a:pt x="59" y="68"/>
                      </a:cubicBezTo>
                      <a:cubicBezTo>
                        <a:pt x="59" y="68"/>
                        <a:pt x="59" y="68"/>
                        <a:pt x="59" y="68"/>
                      </a:cubicBezTo>
                      <a:cubicBezTo>
                        <a:pt x="59" y="68"/>
                        <a:pt x="59" y="68"/>
                        <a:pt x="59" y="68"/>
                      </a:cubicBezTo>
                      <a:cubicBezTo>
                        <a:pt x="59" y="68"/>
                        <a:pt x="59" y="68"/>
                        <a:pt x="59" y="68"/>
                      </a:cubicBezTo>
                      <a:cubicBezTo>
                        <a:pt x="59" y="68"/>
                        <a:pt x="59" y="68"/>
                        <a:pt x="59" y="68"/>
                      </a:cubicBezTo>
                      <a:cubicBezTo>
                        <a:pt x="59" y="68"/>
                        <a:pt x="59" y="68"/>
                        <a:pt x="59" y="68"/>
                      </a:cubicBezTo>
                      <a:cubicBezTo>
                        <a:pt x="59" y="68"/>
                        <a:pt x="59" y="68"/>
                        <a:pt x="59" y="68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lose/>
                      <a:moveTo>
                        <a:pt x="52" y="69"/>
                      </a:moveTo>
                      <a:cubicBezTo>
                        <a:pt x="52" y="69"/>
                        <a:pt x="52" y="69"/>
                        <a:pt x="52" y="69"/>
                      </a:cubicBezTo>
                      <a:cubicBezTo>
                        <a:pt x="52" y="69"/>
                        <a:pt x="52" y="69"/>
                        <a:pt x="52" y="69"/>
                      </a:cubicBezTo>
                      <a:cubicBezTo>
                        <a:pt x="52" y="69"/>
                        <a:pt x="52" y="69"/>
                        <a:pt x="52" y="69"/>
                      </a:cubicBezTo>
                      <a:cubicBezTo>
                        <a:pt x="52" y="68"/>
                        <a:pt x="52" y="68"/>
                        <a:pt x="52" y="68"/>
                      </a:cubicBezTo>
                      <a:cubicBezTo>
                        <a:pt x="52" y="68"/>
                        <a:pt x="52" y="68"/>
                        <a:pt x="52" y="68"/>
                      </a:cubicBezTo>
                      <a:cubicBezTo>
                        <a:pt x="52" y="68"/>
                        <a:pt x="52" y="68"/>
                        <a:pt x="52" y="68"/>
                      </a:cubicBezTo>
                      <a:cubicBezTo>
                        <a:pt x="52" y="68"/>
                        <a:pt x="52" y="68"/>
                        <a:pt x="52" y="68"/>
                      </a:cubicBezTo>
                      <a:cubicBezTo>
                        <a:pt x="52" y="68"/>
                        <a:pt x="52" y="68"/>
                        <a:pt x="52" y="68"/>
                      </a:cubicBezTo>
                      <a:cubicBezTo>
                        <a:pt x="52" y="68"/>
                        <a:pt x="52" y="68"/>
                        <a:pt x="52" y="68"/>
                      </a:cubicBezTo>
                      <a:cubicBezTo>
                        <a:pt x="52" y="68"/>
                        <a:pt x="52" y="68"/>
                        <a:pt x="52" y="68"/>
                      </a:cubicBezTo>
                      <a:cubicBezTo>
                        <a:pt x="52" y="68"/>
                        <a:pt x="52" y="68"/>
                        <a:pt x="52" y="68"/>
                      </a:cubicBezTo>
                      <a:cubicBezTo>
                        <a:pt x="53" y="68"/>
                        <a:pt x="53" y="68"/>
                        <a:pt x="53" y="68"/>
                      </a:cubicBezTo>
                      <a:cubicBezTo>
                        <a:pt x="53" y="68"/>
                        <a:pt x="53" y="68"/>
                        <a:pt x="53" y="68"/>
                      </a:cubicBezTo>
                      <a:cubicBezTo>
                        <a:pt x="53" y="68"/>
                        <a:pt x="53" y="68"/>
                        <a:pt x="53" y="68"/>
                      </a:cubicBezTo>
                      <a:cubicBezTo>
                        <a:pt x="53" y="68"/>
                        <a:pt x="53" y="68"/>
                        <a:pt x="53" y="68"/>
                      </a:cubicBezTo>
                      <a:cubicBezTo>
                        <a:pt x="53" y="68"/>
                        <a:pt x="53" y="68"/>
                        <a:pt x="53" y="68"/>
                      </a:cubicBezTo>
                      <a:cubicBezTo>
                        <a:pt x="53" y="68"/>
                        <a:pt x="54" y="68"/>
                        <a:pt x="54" y="68"/>
                      </a:cubicBezTo>
                      <a:cubicBezTo>
                        <a:pt x="54" y="68"/>
                        <a:pt x="54" y="68"/>
                        <a:pt x="54" y="68"/>
                      </a:cubicBezTo>
                      <a:cubicBezTo>
                        <a:pt x="54" y="68"/>
                        <a:pt x="54" y="67"/>
                        <a:pt x="54" y="67"/>
                      </a:cubicBezTo>
                      <a:cubicBezTo>
                        <a:pt x="54" y="67"/>
                        <a:pt x="54" y="67"/>
                        <a:pt x="55" y="67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5" y="68"/>
                        <a:pt x="55" y="68"/>
                        <a:pt x="55" y="68"/>
                      </a:cubicBezTo>
                      <a:cubicBezTo>
                        <a:pt x="55" y="68"/>
                        <a:pt x="55" y="68"/>
                        <a:pt x="55" y="68"/>
                      </a:cubicBezTo>
                      <a:cubicBezTo>
                        <a:pt x="55" y="68"/>
                        <a:pt x="55" y="68"/>
                        <a:pt x="55" y="68"/>
                      </a:cubicBezTo>
                      <a:cubicBezTo>
                        <a:pt x="55" y="68"/>
                        <a:pt x="55" y="68"/>
                        <a:pt x="55" y="68"/>
                      </a:cubicBezTo>
                      <a:cubicBezTo>
                        <a:pt x="55" y="68"/>
                        <a:pt x="55" y="68"/>
                        <a:pt x="55" y="68"/>
                      </a:cubicBezTo>
                      <a:cubicBezTo>
                        <a:pt x="55" y="68"/>
                        <a:pt x="55" y="68"/>
                        <a:pt x="54" y="68"/>
                      </a:cubicBezTo>
                      <a:cubicBezTo>
                        <a:pt x="54" y="68"/>
                        <a:pt x="54" y="68"/>
                        <a:pt x="54" y="68"/>
                      </a:cubicBezTo>
                      <a:cubicBezTo>
                        <a:pt x="54" y="68"/>
                        <a:pt x="54" y="69"/>
                        <a:pt x="54" y="69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4" y="69"/>
                        <a:pt x="54" y="69"/>
                        <a:pt x="53" y="69"/>
                      </a:cubicBezTo>
                      <a:cubicBezTo>
                        <a:pt x="53" y="69"/>
                        <a:pt x="53" y="69"/>
                        <a:pt x="53" y="69"/>
                      </a:cubicBezTo>
                      <a:cubicBezTo>
                        <a:pt x="53" y="69"/>
                        <a:pt x="53" y="69"/>
                        <a:pt x="53" y="69"/>
                      </a:cubicBezTo>
                      <a:cubicBezTo>
                        <a:pt x="53" y="69"/>
                        <a:pt x="53" y="69"/>
                        <a:pt x="53" y="69"/>
                      </a:cubicBezTo>
                      <a:cubicBezTo>
                        <a:pt x="53" y="69"/>
                        <a:pt x="53" y="69"/>
                        <a:pt x="53" y="69"/>
                      </a:cubicBezTo>
                      <a:cubicBezTo>
                        <a:pt x="53" y="69"/>
                        <a:pt x="53" y="69"/>
                        <a:pt x="53" y="69"/>
                      </a:cubicBezTo>
                      <a:cubicBezTo>
                        <a:pt x="53" y="69"/>
                        <a:pt x="53" y="69"/>
                        <a:pt x="52" y="69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2" y="69"/>
                        <a:pt x="52" y="69"/>
                        <a:pt x="52" y="69"/>
                      </a:cubicBezTo>
                      <a:close/>
                      <a:moveTo>
                        <a:pt x="63" y="63"/>
                      </a:moveTo>
                      <a:cubicBezTo>
                        <a:pt x="63" y="63"/>
                        <a:pt x="63" y="63"/>
                        <a:pt x="63" y="63"/>
                      </a:cubicBezTo>
                      <a:cubicBezTo>
                        <a:pt x="63" y="63"/>
                        <a:pt x="63" y="63"/>
                        <a:pt x="63" y="63"/>
                      </a:cubicBezTo>
                      <a:cubicBezTo>
                        <a:pt x="63" y="64"/>
                        <a:pt x="63" y="64"/>
                        <a:pt x="63" y="64"/>
                      </a:cubicBezTo>
                      <a:cubicBezTo>
                        <a:pt x="63" y="64"/>
                        <a:pt x="63" y="64"/>
                        <a:pt x="63" y="64"/>
                      </a:cubicBezTo>
                      <a:cubicBezTo>
                        <a:pt x="63" y="64"/>
                        <a:pt x="63" y="64"/>
                        <a:pt x="62" y="64"/>
                      </a:cubicBezTo>
                      <a:cubicBezTo>
                        <a:pt x="62" y="64"/>
                        <a:pt x="62" y="64"/>
                        <a:pt x="62" y="64"/>
                      </a:cubicBezTo>
                      <a:cubicBezTo>
                        <a:pt x="62" y="64"/>
                        <a:pt x="62" y="64"/>
                        <a:pt x="62" y="64"/>
                      </a:cubicBezTo>
                      <a:cubicBezTo>
                        <a:pt x="61" y="64"/>
                        <a:pt x="61" y="64"/>
                        <a:pt x="61" y="64"/>
                      </a:cubicBezTo>
                      <a:cubicBezTo>
                        <a:pt x="61" y="64"/>
                        <a:pt x="61" y="64"/>
                        <a:pt x="61" y="64"/>
                      </a:cubicBezTo>
                      <a:cubicBezTo>
                        <a:pt x="61" y="64"/>
                        <a:pt x="61" y="64"/>
                        <a:pt x="60" y="64"/>
                      </a:cubicBezTo>
                      <a:cubicBezTo>
                        <a:pt x="60" y="64"/>
                        <a:pt x="60" y="64"/>
                        <a:pt x="60" y="64"/>
                      </a:cubicBezTo>
                      <a:cubicBezTo>
                        <a:pt x="60" y="64"/>
                        <a:pt x="59" y="64"/>
                        <a:pt x="59" y="64"/>
                      </a:cubicBezTo>
                      <a:cubicBezTo>
                        <a:pt x="59" y="64"/>
                        <a:pt x="59" y="65"/>
                        <a:pt x="59" y="65"/>
                      </a:cubicBezTo>
                      <a:cubicBezTo>
                        <a:pt x="59" y="65"/>
                        <a:pt x="59" y="65"/>
                        <a:pt x="59" y="65"/>
                      </a:cubicBezTo>
                      <a:cubicBezTo>
                        <a:pt x="59" y="65"/>
                        <a:pt x="59" y="65"/>
                        <a:pt x="58" y="65"/>
                      </a:cubicBezTo>
                      <a:cubicBezTo>
                        <a:pt x="58" y="65"/>
                        <a:pt x="58" y="65"/>
                        <a:pt x="58" y="65"/>
                      </a:cubicBezTo>
                      <a:cubicBezTo>
                        <a:pt x="58" y="65"/>
                        <a:pt x="57" y="65"/>
                        <a:pt x="57" y="65"/>
                      </a:cubicBezTo>
                      <a:cubicBezTo>
                        <a:pt x="57" y="65"/>
                        <a:pt x="57" y="65"/>
                        <a:pt x="57" y="64"/>
                      </a:cubicBezTo>
                      <a:cubicBezTo>
                        <a:pt x="57" y="64"/>
                        <a:pt x="57" y="64"/>
                        <a:pt x="57" y="64"/>
                      </a:cubicBezTo>
                      <a:cubicBezTo>
                        <a:pt x="57" y="64"/>
                        <a:pt x="57" y="63"/>
                        <a:pt x="57" y="63"/>
                      </a:cubicBezTo>
                      <a:cubicBezTo>
                        <a:pt x="57" y="63"/>
                        <a:pt x="57" y="63"/>
                        <a:pt x="57" y="63"/>
                      </a:cubicBezTo>
                      <a:cubicBezTo>
                        <a:pt x="57" y="63"/>
                        <a:pt x="57" y="63"/>
                        <a:pt x="57" y="63"/>
                      </a:cubicBezTo>
                      <a:cubicBezTo>
                        <a:pt x="57" y="63"/>
                        <a:pt x="57" y="63"/>
                        <a:pt x="57" y="63"/>
                      </a:cubicBezTo>
                      <a:cubicBezTo>
                        <a:pt x="58" y="63"/>
                        <a:pt x="58" y="63"/>
                        <a:pt x="58" y="63"/>
                      </a:cubicBezTo>
                      <a:cubicBezTo>
                        <a:pt x="58" y="63"/>
                        <a:pt x="58" y="62"/>
                        <a:pt x="58" y="62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9" y="62"/>
                        <a:pt x="59" y="62"/>
                        <a:pt x="60" y="62"/>
                      </a:cubicBezTo>
                      <a:cubicBezTo>
                        <a:pt x="60" y="62"/>
                        <a:pt x="60" y="62"/>
                        <a:pt x="60" y="62"/>
                      </a:cubicBezTo>
                      <a:cubicBezTo>
                        <a:pt x="60" y="62"/>
                        <a:pt x="60" y="62"/>
                        <a:pt x="60" y="62"/>
                      </a:cubicBezTo>
                      <a:cubicBezTo>
                        <a:pt x="60" y="62"/>
                        <a:pt x="60" y="62"/>
                        <a:pt x="60" y="62"/>
                      </a:cubicBezTo>
                      <a:cubicBezTo>
                        <a:pt x="60" y="62"/>
                        <a:pt x="60" y="62"/>
                        <a:pt x="60" y="62"/>
                      </a:cubicBezTo>
                      <a:cubicBezTo>
                        <a:pt x="60" y="62"/>
                        <a:pt x="60" y="62"/>
                        <a:pt x="60" y="62"/>
                      </a:cubicBezTo>
                      <a:cubicBezTo>
                        <a:pt x="60" y="62"/>
                        <a:pt x="60" y="62"/>
                        <a:pt x="60" y="62"/>
                      </a:cubicBezTo>
                      <a:cubicBezTo>
                        <a:pt x="60" y="62"/>
                        <a:pt x="60" y="62"/>
                        <a:pt x="60" y="62"/>
                      </a:cubicBezTo>
                      <a:cubicBezTo>
                        <a:pt x="60" y="62"/>
                        <a:pt x="60" y="62"/>
                        <a:pt x="60" y="62"/>
                      </a:cubicBezTo>
                      <a:cubicBezTo>
                        <a:pt x="60" y="62"/>
                        <a:pt x="60" y="62"/>
                        <a:pt x="60" y="62"/>
                      </a:cubicBezTo>
                      <a:cubicBezTo>
                        <a:pt x="60" y="62"/>
                        <a:pt x="60" y="62"/>
                        <a:pt x="60" y="62"/>
                      </a:cubicBezTo>
                      <a:cubicBezTo>
                        <a:pt x="60" y="62"/>
                        <a:pt x="60" y="62"/>
                        <a:pt x="60" y="62"/>
                      </a:cubicBezTo>
                      <a:cubicBezTo>
                        <a:pt x="60" y="62"/>
                        <a:pt x="60" y="62"/>
                        <a:pt x="60" y="62"/>
                      </a:cubicBezTo>
                      <a:cubicBezTo>
                        <a:pt x="60" y="62"/>
                        <a:pt x="60" y="62"/>
                        <a:pt x="60" y="62"/>
                      </a:cubicBezTo>
                      <a:cubicBezTo>
                        <a:pt x="60" y="62"/>
                        <a:pt x="60" y="62"/>
                        <a:pt x="60" y="62"/>
                      </a:cubicBezTo>
                      <a:cubicBezTo>
                        <a:pt x="61" y="62"/>
                        <a:pt x="61" y="62"/>
                        <a:pt x="61" y="62"/>
                      </a:cubicBezTo>
                      <a:cubicBezTo>
                        <a:pt x="61" y="62"/>
                        <a:pt x="61" y="62"/>
                        <a:pt x="61" y="62"/>
                      </a:cubicBezTo>
                      <a:cubicBezTo>
                        <a:pt x="61" y="62"/>
                        <a:pt x="61" y="62"/>
                        <a:pt x="61" y="62"/>
                      </a:cubicBezTo>
                      <a:cubicBezTo>
                        <a:pt x="61" y="62"/>
                        <a:pt x="61" y="62"/>
                        <a:pt x="61" y="62"/>
                      </a:cubicBezTo>
                      <a:cubicBezTo>
                        <a:pt x="61" y="62"/>
                        <a:pt x="61" y="62"/>
                        <a:pt x="61" y="62"/>
                      </a:cubicBezTo>
                      <a:cubicBezTo>
                        <a:pt x="61" y="62"/>
                        <a:pt x="61" y="62"/>
                        <a:pt x="61" y="62"/>
                      </a:cubicBezTo>
                      <a:cubicBezTo>
                        <a:pt x="61" y="62"/>
                        <a:pt x="61" y="62"/>
                        <a:pt x="61" y="62"/>
                      </a:cubicBezTo>
                      <a:cubicBezTo>
                        <a:pt x="61" y="62"/>
                        <a:pt x="61" y="62"/>
                        <a:pt x="61" y="62"/>
                      </a:cubicBezTo>
                      <a:cubicBezTo>
                        <a:pt x="62" y="62"/>
                        <a:pt x="62" y="62"/>
                        <a:pt x="62" y="62"/>
                      </a:cubicBezTo>
                      <a:cubicBezTo>
                        <a:pt x="62" y="62"/>
                        <a:pt x="62" y="62"/>
                        <a:pt x="62" y="62"/>
                      </a:cubicBezTo>
                      <a:cubicBezTo>
                        <a:pt x="62" y="62"/>
                        <a:pt x="62" y="62"/>
                        <a:pt x="62" y="62"/>
                      </a:cubicBezTo>
                      <a:cubicBezTo>
                        <a:pt x="62" y="62"/>
                        <a:pt x="62" y="62"/>
                        <a:pt x="62" y="62"/>
                      </a:cubicBezTo>
                      <a:cubicBezTo>
                        <a:pt x="62" y="62"/>
                        <a:pt x="62" y="62"/>
                        <a:pt x="62" y="62"/>
                      </a:cubicBezTo>
                      <a:cubicBezTo>
                        <a:pt x="62" y="62"/>
                        <a:pt x="62" y="62"/>
                        <a:pt x="62" y="62"/>
                      </a:cubicBezTo>
                      <a:cubicBezTo>
                        <a:pt x="62" y="62"/>
                        <a:pt x="62" y="62"/>
                        <a:pt x="62" y="62"/>
                      </a:cubicBezTo>
                      <a:cubicBezTo>
                        <a:pt x="63" y="62"/>
                        <a:pt x="63" y="62"/>
                        <a:pt x="63" y="62"/>
                      </a:cubicBezTo>
                      <a:cubicBezTo>
                        <a:pt x="63" y="62"/>
                        <a:pt x="63" y="62"/>
                        <a:pt x="63" y="62"/>
                      </a:cubicBezTo>
                      <a:cubicBezTo>
                        <a:pt x="63" y="62"/>
                        <a:pt x="63" y="62"/>
                        <a:pt x="63" y="62"/>
                      </a:cubicBezTo>
                      <a:cubicBezTo>
                        <a:pt x="63" y="63"/>
                        <a:pt x="63" y="63"/>
                        <a:pt x="64" y="63"/>
                      </a:cubicBezTo>
                      <a:cubicBezTo>
                        <a:pt x="64" y="63"/>
                        <a:pt x="64" y="63"/>
                        <a:pt x="63" y="63"/>
                      </a:cubicBezTo>
                      <a:close/>
                      <a:moveTo>
                        <a:pt x="52" y="62"/>
                      </a:moveTo>
                      <a:cubicBezTo>
                        <a:pt x="52" y="62"/>
                        <a:pt x="52" y="62"/>
                        <a:pt x="52" y="62"/>
                      </a:cubicBezTo>
                      <a:cubicBezTo>
                        <a:pt x="52" y="62"/>
                        <a:pt x="52" y="62"/>
                        <a:pt x="52" y="62"/>
                      </a:cubicBezTo>
                      <a:cubicBezTo>
                        <a:pt x="52" y="62"/>
                        <a:pt x="52" y="62"/>
                        <a:pt x="52" y="62"/>
                      </a:cubicBezTo>
                      <a:cubicBezTo>
                        <a:pt x="52" y="62"/>
                        <a:pt x="52" y="62"/>
                        <a:pt x="52" y="62"/>
                      </a:cubicBezTo>
                      <a:cubicBezTo>
                        <a:pt x="52" y="62"/>
                        <a:pt x="52" y="62"/>
                        <a:pt x="52" y="62"/>
                      </a:cubicBezTo>
                      <a:cubicBezTo>
                        <a:pt x="52" y="61"/>
                        <a:pt x="52" y="61"/>
                        <a:pt x="52" y="61"/>
                      </a:cubicBezTo>
                      <a:cubicBezTo>
                        <a:pt x="52" y="61"/>
                        <a:pt x="52" y="61"/>
                        <a:pt x="52" y="61"/>
                      </a:cubicBezTo>
                      <a:cubicBezTo>
                        <a:pt x="52" y="61"/>
                        <a:pt x="52" y="61"/>
                        <a:pt x="52" y="61"/>
                      </a:cubicBezTo>
                      <a:cubicBezTo>
                        <a:pt x="52" y="61"/>
                        <a:pt x="52" y="61"/>
                        <a:pt x="52" y="61"/>
                      </a:cubicBezTo>
                      <a:cubicBezTo>
                        <a:pt x="51" y="61"/>
                        <a:pt x="51" y="60"/>
                        <a:pt x="51" y="60"/>
                      </a:cubicBezTo>
                      <a:cubicBezTo>
                        <a:pt x="51" y="60"/>
                        <a:pt x="51" y="60"/>
                        <a:pt x="52" y="60"/>
                      </a:cubicBezTo>
                      <a:cubicBezTo>
                        <a:pt x="52" y="60"/>
                        <a:pt x="52" y="60"/>
                        <a:pt x="52" y="60"/>
                      </a:cubicBezTo>
                      <a:cubicBezTo>
                        <a:pt x="52" y="60"/>
                        <a:pt x="52" y="60"/>
                        <a:pt x="52" y="60"/>
                      </a:cubicBezTo>
                      <a:cubicBezTo>
                        <a:pt x="52" y="60"/>
                        <a:pt x="52" y="60"/>
                        <a:pt x="52" y="60"/>
                      </a:cubicBezTo>
                      <a:cubicBezTo>
                        <a:pt x="52" y="60"/>
                        <a:pt x="52" y="60"/>
                        <a:pt x="52" y="60"/>
                      </a:cubicBezTo>
                      <a:cubicBezTo>
                        <a:pt x="52" y="60"/>
                        <a:pt x="52" y="60"/>
                        <a:pt x="52" y="60"/>
                      </a:cubicBezTo>
                      <a:cubicBezTo>
                        <a:pt x="52" y="59"/>
                        <a:pt x="53" y="59"/>
                        <a:pt x="53" y="59"/>
                      </a:cubicBezTo>
                      <a:cubicBezTo>
                        <a:pt x="53" y="59"/>
                        <a:pt x="53" y="59"/>
                        <a:pt x="53" y="59"/>
                      </a:cubicBezTo>
                      <a:cubicBezTo>
                        <a:pt x="53" y="59"/>
                        <a:pt x="53" y="59"/>
                        <a:pt x="53" y="59"/>
                      </a:cubicBezTo>
                      <a:cubicBezTo>
                        <a:pt x="53" y="59"/>
                        <a:pt x="53" y="59"/>
                        <a:pt x="53" y="59"/>
                      </a:cubicBezTo>
                      <a:cubicBezTo>
                        <a:pt x="54" y="59"/>
                        <a:pt x="54" y="59"/>
                        <a:pt x="54" y="59"/>
                      </a:cubicBezTo>
                      <a:cubicBezTo>
                        <a:pt x="54" y="59"/>
                        <a:pt x="54" y="59"/>
                        <a:pt x="54" y="59"/>
                      </a:cubicBezTo>
                      <a:cubicBezTo>
                        <a:pt x="54" y="59"/>
                        <a:pt x="54" y="59"/>
                        <a:pt x="54" y="59"/>
                      </a:cubicBezTo>
                      <a:cubicBezTo>
                        <a:pt x="54" y="59"/>
                        <a:pt x="54" y="59"/>
                        <a:pt x="54" y="59"/>
                      </a:cubicBezTo>
                      <a:cubicBezTo>
                        <a:pt x="54" y="59"/>
                        <a:pt x="54" y="59"/>
                        <a:pt x="54" y="59"/>
                      </a:cubicBezTo>
                      <a:cubicBezTo>
                        <a:pt x="54" y="59"/>
                        <a:pt x="54" y="59"/>
                        <a:pt x="54" y="59"/>
                      </a:cubicBezTo>
                      <a:cubicBezTo>
                        <a:pt x="54" y="59"/>
                        <a:pt x="55" y="59"/>
                        <a:pt x="55" y="59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6" y="59"/>
                        <a:pt x="56" y="59"/>
                        <a:pt x="56" y="59"/>
                      </a:cubicBezTo>
                      <a:cubicBezTo>
                        <a:pt x="56" y="59"/>
                        <a:pt x="56" y="59"/>
                        <a:pt x="56" y="59"/>
                      </a:cubicBezTo>
                      <a:cubicBezTo>
                        <a:pt x="56" y="59"/>
                        <a:pt x="56" y="59"/>
                        <a:pt x="56" y="59"/>
                      </a:cubicBezTo>
                      <a:cubicBezTo>
                        <a:pt x="56" y="59"/>
                        <a:pt x="56" y="59"/>
                        <a:pt x="56" y="59"/>
                      </a:cubicBezTo>
                      <a:cubicBezTo>
                        <a:pt x="56" y="59"/>
                        <a:pt x="56" y="59"/>
                        <a:pt x="56" y="60"/>
                      </a:cubicBezTo>
                      <a:cubicBezTo>
                        <a:pt x="56" y="60"/>
                        <a:pt x="56" y="60"/>
                        <a:pt x="57" y="60"/>
                      </a:cubicBezTo>
                      <a:cubicBezTo>
                        <a:pt x="57" y="60"/>
                        <a:pt x="57" y="60"/>
                        <a:pt x="57" y="60"/>
                      </a:cubicBezTo>
                      <a:cubicBezTo>
                        <a:pt x="57" y="60"/>
                        <a:pt x="57" y="60"/>
                        <a:pt x="57" y="60"/>
                      </a:cubicBezTo>
                      <a:cubicBezTo>
                        <a:pt x="57" y="60"/>
                        <a:pt x="57" y="60"/>
                        <a:pt x="57" y="60"/>
                      </a:cubicBezTo>
                      <a:cubicBezTo>
                        <a:pt x="57" y="60"/>
                        <a:pt x="57" y="60"/>
                        <a:pt x="57" y="60"/>
                      </a:cubicBezTo>
                      <a:cubicBezTo>
                        <a:pt x="57" y="60"/>
                        <a:pt x="57" y="60"/>
                        <a:pt x="57" y="60"/>
                      </a:cubicBezTo>
                      <a:cubicBezTo>
                        <a:pt x="57" y="60"/>
                        <a:pt x="57" y="60"/>
                        <a:pt x="57" y="60"/>
                      </a:cubicBezTo>
                      <a:cubicBezTo>
                        <a:pt x="57" y="60"/>
                        <a:pt x="57" y="60"/>
                        <a:pt x="57" y="60"/>
                      </a:cubicBezTo>
                      <a:cubicBezTo>
                        <a:pt x="57" y="60"/>
                        <a:pt x="57" y="60"/>
                        <a:pt x="57" y="60"/>
                      </a:cubicBezTo>
                      <a:cubicBezTo>
                        <a:pt x="57" y="60"/>
                        <a:pt x="57" y="60"/>
                        <a:pt x="57" y="60"/>
                      </a:cubicBezTo>
                      <a:cubicBezTo>
                        <a:pt x="57" y="60"/>
                        <a:pt x="57" y="60"/>
                        <a:pt x="58" y="60"/>
                      </a:cubicBez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1"/>
                      </a:cubicBezTo>
                      <a:cubicBezTo>
                        <a:pt x="58" y="61"/>
                        <a:pt x="58" y="61"/>
                        <a:pt x="58" y="61"/>
                      </a:cubicBezTo>
                      <a:cubicBezTo>
                        <a:pt x="58" y="61"/>
                        <a:pt x="58" y="61"/>
                        <a:pt x="58" y="61"/>
                      </a:cubicBezTo>
                      <a:cubicBezTo>
                        <a:pt x="59" y="61"/>
                        <a:pt x="59" y="61"/>
                        <a:pt x="59" y="61"/>
                      </a:cubicBezTo>
                      <a:cubicBezTo>
                        <a:pt x="59" y="61"/>
                        <a:pt x="59" y="61"/>
                        <a:pt x="59" y="61"/>
                      </a:cubicBezTo>
                      <a:cubicBezTo>
                        <a:pt x="59" y="61"/>
                        <a:pt x="59" y="61"/>
                        <a:pt x="59" y="61"/>
                      </a:cubicBezTo>
                      <a:cubicBezTo>
                        <a:pt x="59" y="61"/>
                        <a:pt x="59" y="61"/>
                        <a:pt x="59" y="61"/>
                      </a:cubicBezTo>
                      <a:cubicBezTo>
                        <a:pt x="59" y="61"/>
                        <a:pt x="59" y="61"/>
                        <a:pt x="59" y="61"/>
                      </a:cubicBezTo>
                      <a:cubicBezTo>
                        <a:pt x="59" y="61"/>
                        <a:pt x="59" y="61"/>
                        <a:pt x="59" y="61"/>
                      </a:cubicBezTo>
                      <a:cubicBezTo>
                        <a:pt x="59" y="61"/>
                        <a:pt x="59" y="61"/>
                        <a:pt x="59" y="61"/>
                      </a:cubicBezTo>
                      <a:cubicBezTo>
                        <a:pt x="59" y="61"/>
                        <a:pt x="59" y="61"/>
                        <a:pt x="59" y="61"/>
                      </a:cubicBezTo>
                      <a:cubicBezTo>
                        <a:pt x="59" y="61"/>
                        <a:pt x="59" y="61"/>
                        <a:pt x="59" y="61"/>
                      </a:cubicBezTo>
                      <a:cubicBezTo>
                        <a:pt x="59" y="61"/>
                        <a:pt x="58" y="62"/>
                        <a:pt x="58" y="62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8" y="63"/>
                        <a:pt x="57" y="63"/>
                        <a:pt x="57" y="63"/>
                      </a:cubicBezTo>
                      <a:cubicBezTo>
                        <a:pt x="57" y="63"/>
                        <a:pt x="57" y="63"/>
                        <a:pt x="57" y="63"/>
                      </a:cubicBezTo>
                      <a:cubicBezTo>
                        <a:pt x="57" y="63"/>
                        <a:pt x="57" y="63"/>
                        <a:pt x="57" y="63"/>
                      </a:cubicBezTo>
                      <a:cubicBezTo>
                        <a:pt x="57" y="63"/>
                        <a:pt x="57" y="63"/>
                        <a:pt x="57" y="63"/>
                      </a:cubicBezTo>
                      <a:cubicBezTo>
                        <a:pt x="57" y="63"/>
                        <a:pt x="57" y="63"/>
                        <a:pt x="57" y="63"/>
                      </a:cubicBezTo>
                      <a:cubicBezTo>
                        <a:pt x="57" y="63"/>
                        <a:pt x="57" y="63"/>
                        <a:pt x="57" y="63"/>
                      </a:cubicBezTo>
                      <a:cubicBezTo>
                        <a:pt x="56" y="63"/>
                        <a:pt x="56" y="63"/>
                        <a:pt x="56" y="63"/>
                      </a:cubicBezTo>
                      <a:cubicBezTo>
                        <a:pt x="56" y="63"/>
                        <a:pt x="56" y="63"/>
                        <a:pt x="56" y="63"/>
                      </a:cubicBezTo>
                      <a:cubicBezTo>
                        <a:pt x="56" y="63"/>
                        <a:pt x="56" y="63"/>
                        <a:pt x="56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4" y="63"/>
                        <a:pt x="54" y="63"/>
                        <a:pt x="53" y="63"/>
                      </a:cubicBezTo>
                      <a:cubicBezTo>
                        <a:pt x="53" y="63"/>
                        <a:pt x="53" y="63"/>
                        <a:pt x="53" y="63"/>
                      </a:cubicBezTo>
                      <a:cubicBezTo>
                        <a:pt x="53" y="63"/>
                        <a:pt x="53" y="63"/>
                        <a:pt x="53" y="63"/>
                      </a:cubicBezTo>
                      <a:cubicBezTo>
                        <a:pt x="53" y="63"/>
                        <a:pt x="53" y="63"/>
                        <a:pt x="53" y="63"/>
                      </a:cubicBezTo>
                      <a:cubicBezTo>
                        <a:pt x="53" y="63"/>
                        <a:pt x="53" y="63"/>
                        <a:pt x="53" y="63"/>
                      </a:cubicBezTo>
                      <a:cubicBezTo>
                        <a:pt x="53" y="63"/>
                        <a:pt x="53" y="63"/>
                        <a:pt x="53" y="63"/>
                      </a:cubicBezTo>
                      <a:cubicBezTo>
                        <a:pt x="53" y="63"/>
                        <a:pt x="53" y="63"/>
                        <a:pt x="53" y="63"/>
                      </a:cubicBezTo>
                      <a:cubicBezTo>
                        <a:pt x="53" y="63"/>
                        <a:pt x="53" y="63"/>
                        <a:pt x="53" y="63"/>
                      </a:cubicBezTo>
                      <a:cubicBezTo>
                        <a:pt x="53" y="63"/>
                        <a:pt x="53" y="63"/>
                        <a:pt x="53" y="62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3" y="62"/>
                        <a:pt x="53" y="62"/>
                        <a:pt x="52" y="62"/>
                      </a:cubicBezTo>
                      <a:cubicBezTo>
                        <a:pt x="52" y="62"/>
                        <a:pt x="52" y="62"/>
                        <a:pt x="52" y="62"/>
                      </a:cubicBezTo>
                      <a:cubicBezTo>
                        <a:pt x="52" y="62"/>
                        <a:pt x="52" y="62"/>
                        <a:pt x="52" y="62"/>
                      </a:cubicBezTo>
                      <a:cubicBezTo>
                        <a:pt x="52" y="62"/>
                        <a:pt x="52" y="62"/>
                        <a:pt x="52" y="62"/>
                      </a:cubicBezTo>
                      <a:close/>
                      <a:moveTo>
                        <a:pt x="44" y="69"/>
                      </a:moveTo>
                      <a:cubicBezTo>
                        <a:pt x="44" y="69"/>
                        <a:pt x="44" y="69"/>
                        <a:pt x="44" y="69"/>
                      </a:cubicBezTo>
                      <a:cubicBezTo>
                        <a:pt x="44" y="69"/>
                        <a:pt x="43" y="69"/>
                        <a:pt x="43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3" y="67"/>
                        <a:pt x="42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7"/>
                        <a:pt x="42" y="67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7"/>
                        <a:pt x="43" y="67"/>
                        <a:pt x="43" y="67"/>
                      </a:cubicBez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3" y="67"/>
                        <a:pt x="43" y="67"/>
                        <a:pt x="43" y="66"/>
                      </a:cubicBezTo>
                      <a:cubicBezTo>
                        <a:pt x="43" y="66"/>
                        <a:pt x="43" y="66"/>
                        <a:pt x="43" y="66"/>
                      </a:cubicBezTo>
                      <a:cubicBezTo>
                        <a:pt x="43" y="66"/>
                        <a:pt x="43" y="66"/>
                        <a:pt x="43" y="66"/>
                      </a:cubicBezTo>
                      <a:cubicBezTo>
                        <a:pt x="43" y="66"/>
                        <a:pt x="44" y="66"/>
                        <a:pt x="44" y="66"/>
                      </a:cubicBezTo>
                      <a:cubicBezTo>
                        <a:pt x="44" y="66"/>
                        <a:pt x="44" y="66"/>
                        <a:pt x="44" y="66"/>
                      </a:cubicBezTo>
                      <a:cubicBezTo>
                        <a:pt x="44" y="66"/>
                        <a:pt x="44" y="66"/>
                        <a:pt x="44" y="66"/>
                      </a:cubicBezTo>
                      <a:cubicBezTo>
                        <a:pt x="44" y="66"/>
                        <a:pt x="44" y="66"/>
                        <a:pt x="44" y="66"/>
                      </a:cubicBezTo>
                      <a:cubicBezTo>
                        <a:pt x="44" y="66"/>
                        <a:pt x="44" y="66"/>
                        <a:pt x="44" y="66"/>
                      </a:cubicBezTo>
                      <a:cubicBezTo>
                        <a:pt x="44" y="66"/>
                        <a:pt x="44" y="66"/>
                        <a:pt x="44" y="66"/>
                      </a:cubicBezTo>
                      <a:cubicBezTo>
                        <a:pt x="44" y="66"/>
                        <a:pt x="44" y="66"/>
                        <a:pt x="44" y="66"/>
                      </a:cubicBezTo>
                      <a:cubicBezTo>
                        <a:pt x="44" y="65"/>
                        <a:pt x="44" y="65"/>
                        <a:pt x="44" y="65"/>
                      </a:cubicBezTo>
                      <a:cubicBezTo>
                        <a:pt x="44" y="65"/>
                        <a:pt x="44" y="65"/>
                        <a:pt x="45" y="65"/>
                      </a:cubicBezTo>
                      <a:cubicBezTo>
                        <a:pt x="45" y="66"/>
                        <a:pt x="45" y="66"/>
                        <a:pt x="45" y="66"/>
                      </a:cubicBezTo>
                      <a:cubicBezTo>
                        <a:pt x="45" y="65"/>
                        <a:pt x="45" y="65"/>
                        <a:pt x="45" y="65"/>
                      </a:cubicBezTo>
                      <a:cubicBezTo>
                        <a:pt x="45" y="66"/>
                        <a:pt x="45" y="66"/>
                        <a:pt x="45" y="66"/>
                      </a:cubicBezTo>
                      <a:cubicBezTo>
                        <a:pt x="45" y="66"/>
                        <a:pt x="45" y="65"/>
                        <a:pt x="45" y="65"/>
                      </a:cubicBezTo>
                      <a:cubicBezTo>
                        <a:pt x="45" y="65"/>
                        <a:pt x="45" y="65"/>
                        <a:pt x="45" y="65"/>
                      </a:cubicBezTo>
                      <a:cubicBezTo>
                        <a:pt x="45" y="65"/>
                        <a:pt x="45" y="65"/>
                        <a:pt x="45" y="65"/>
                      </a:cubicBezTo>
                      <a:cubicBezTo>
                        <a:pt x="45" y="65"/>
                        <a:pt x="46" y="65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6" y="66"/>
                        <a:pt x="46" y="65"/>
                        <a:pt x="46" y="65"/>
                      </a:cubicBez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7" y="65"/>
                        <a:pt x="47" y="65"/>
                        <a:pt x="47" y="65"/>
                      </a:cubicBezTo>
                      <a:cubicBezTo>
                        <a:pt x="47" y="65"/>
                        <a:pt x="47" y="65"/>
                        <a:pt x="47" y="65"/>
                      </a:cubicBezTo>
                      <a:cubicBezTo>
                        <a:pt x="47" y="65"/>
                        <a:pt x="47" y="65"/>
                        <a:pt x="47" y="65"/>
                      </a:cubicBezTo>
                      <a:cubicBezTo>
                        <a:pt x="47" y="65"/>
                        <a:pt x="47" y="65"/>
                        <a:pt x="47" y="66"/>
                      </a:cubicBezTo>
                      <a:cubicBezTo>
                        <a:pt x="47" y="66"/>
                        <a:pt x="47" y="66"/>
                        <a:pt x="47" y="66"/>
                      </a:cubicBezTo>
                      <a:cubicBezTo>
                        <a:pt x="47" y="66"/>
                        <a:pt x="47" y="66"/>
                        <a:pt x="47" y="66"/>
                      </a:cubicBezTo>
                      <a:cubicBezTo>
                        <a:pt x="47" y="66"/>
                        <a:pt x="47" y="66"/>
                        <a:pt x="47" y="66"/>
                      </a:cubicBezTo>
                      <a:cubicBezTo>
                        <a:pt x="47" y="66"/>
                        <a:pt x="47" y="66"/>
                        <a:pt x="47" y="66"/>
                      </a:cubicBezTo>
                      <a:cubicBezTo>
                        <a:pt x="47" y="66"/>
                        <a:pt x="47" y="66"/>
                        <a:pt x="47" y="66"/>
                      </a:cubicBezTo>
                      <a:cubicBezTo>
                        <a:pt x="47" y="66"/>
                        <a:pt x="47" y="66"/>
                        <a:pt x="47" y="66"/>
                      </a:cubicBezTo>
                      <a:cubicBezTo>
                        <a:pt x="47" y="67"/>
                        <a:pt x="47" y="67"/>
                        <a:pt x="47" y="67"/>
                      </a:cubicBezTo>
                      <a:cubicBezTo>
                        <a:pt x="47" y="67"/>
                        <a:pt x="47" y="67"/>
                        <a:pt x="47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8" y="67"/>
                        <a:pt x="48" y="67"/>
                        <a:pt x="47" y="67"/>
                      </a:cubicBezTo>
                      <a:cubicBezTo>
                        <a:pt x="47" y="67"/>
                        <a:pt x="47" y="67"/>
                        <a:pt x="47" y="68"/>
                      </a:cubicBezTo>
                      <a:cubicBezTo>
                        <a:pt x="47" y="68"/>
                        <a:pt x="47" y="68"/>
                        <a:pt x="47" y="68"/>
                      </a:cubicBezTo>
                      <a:cubicBezTo>
                        <a:pt x="47" y="68"/>
                        <a:pt x="47" y="68"/>
                        <a:pt x="47" y="68"/>
                      </a:cubicBezTo>
                      <a:cubicBezTo>
                        <a:pt x="47" y="68"/>
                        <a:pt x="47" y="68"/>
                        <a:pt x="47" y="68"/>
                      </a:cubicBezTo>
                      <a:cubicBezTo>
                        <a:pt x="47" y="68"/>
                        <a:pt x="47" y="68"/>
                        <a:pt x="47" y="68"/>
                      </a:cubicBezTo>
                      <a:cubicBezTo>
                        <a:pt x="47" y="68"/>
                        <a:pt x="47" y="68"/>
                        <a:pt x="47" y="68"/>
                      </a:cubicBezTo>
                      <a:cubicBezTo>
                        <a:pt x="46" y="68"/>
                        <a:pt x="46" y="68"/>
                        <a:pt x="46" y="68"/>
                      </a:cubicBezTo>
                      <a:cubicBezTo>
                        <a:pt x="46" y="68"/>
                        <a:pt x="46" y="68"/>
                        <a:pt x="46" y="68"/>
                      </a:cubicBezTo>
                      <a:cubicBezTo>
                        <a:pt x="46" y="68"/>
                        <a:pt x="46" y="68"/>
                        <a:pt x="46" y="68"/>
                      </a:cubicBezTo>
                      <a:cubicBezTo>
                        <a:pt x="46" y="68"/>
                        <a:pt x="46" y="68"/>
                        <a:pt x="46" y="68"/>
                      </a:cubicBezTo>
                      <a:cubicBezTo>
                        <a:pt x="46" y="68"/>
                        <a:pt x="46" y="68"/>
                        <a:pt x="46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4" y="68"/>
                        <a:pt x="44" y="68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4" y="68"/>
                        <a:pt x="44" y="69"/>
                        <a:pt x="44" y="69"/>
                      </a:cubicBezTo>
                      <a:cubicBezTo>
                        <a:pt x="44" y="69"/>
                        <a:pt x="44" y="69"/>
                        <a:pt x="44" y="69"/>
                      </a:cubicBezTo>
                      <a:cubicBezTo>
                        <a:pt x="44" y="69"/>
                        <a:pt x="44" y="69"/>
                        <a:pt x="44" y="69"/>
                      </a:cubicBezTo>
                      <a:cubicBezTo>
                        <a:pt x="44" y="69"/>
                        <a:pt x="44" y="69"/>
                        <a:pt x="44" y="69"/>
                      </a:cubicBezTo>
                      <a:close/>
                      <a:moveTo>
                        <a:pt x="47" y="66"/>
                      </a:moveTo>
                      <a:cubicBezTo>
                        <a:pt x="47" y="66"/>
                        <a:pt x="47" y="66"/>
                        <a:pt x="47" y="66"/>
                      </a:cubicBezTo>
                      <a:cubicBezTo>
                        <a:pt x="47" y="66"/>
                        <a:pt x="47" y="66"/>
                        <a:pt x="47" y="66"/>
                      </a:cubicBezTo>
                      <a:cubicBezTo>
                        <a:pt x="47" y="66"/>
                        <a:pt x="47" y="66"/>
                        <a:pt x="47" y="66"/>
                      </a:cubicBezTo>
                      <a:cubicBezTo>
                        <a:pt x="47" y="66"/>
                        <a:pt x="47" y="66"/>
                        <a:pt x="47" y="66"/>
                      </a:cubicBezTo>
                      <a:close/>
                      <a:moveTo>
                        <a:pt x="50" y="66"/>
                      </a:moveTo>
                      <a:cubicBezTo>
                        <a:pt x="50" y="66"/>
                        <a:pt x="50" y="66"/>
                        <a:pt x="50" y="66"/>
                      </a:cubicBezTo>
                      <a:cubicBezTo>
                        <a:pt x="50" y="66"/>
                        <a:pt x="49" y="66"/>
                        <a:pt x="49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49" y="66"/>
                        <a:pt x="49" y="66"/>
                        <a:pt x="49" y="67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8" y="67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7"/>
                      </a:cubicBezTo>
                      <a:cubicBezTo>
                        <a:pt x="48" y="67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9" y="66"/>
                        <a:pt x="49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49" y="66"/>
                        <a:pt x="50" y="66"/>
                        <a:pt x="50" y="66"/>
                      </a:cubicBezTo>
                      <a:cubicBezTo>
                        <a:pt x="50" y="66"/>
                        <a:pt x="50" y="66"/>
                        <a:pt x="50" y="66"/>
                      </a:cubicBezTo>
                      <a:cubicBezTo>
                        <a:pt x="50" y="66"/>
                        <a:pt x="50" y="66"/>
                        <a:pt x="50" y="66"/>
                      </a:cubicBezTo>
                      <a:cubicBezTo>
                        <a:pt x="50" y="66"/>
                        <a:pt x="50" y="66"/>
                        <a:pt x="50" y="65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5"/>
                        <a:pt x="51" y="65"/>
                        <a:pt x="51" y="65"/>
                      </a:cubicBezTo>
                      <a:cubicBezTo>
                        <a:pt x="51" y="65"/>
                        <a:pt x="51" y="65"/>
                        <a:pt x="51" y="65"/>
                      </a:cubicBezTo>
                      <a:cubicBezTo>
                        <a:pt x="51" y="65"/>
                        <a:pt x="51" y="65"/>
                        <a:pt x="51" y="65"/>
                      </a:cubicBezTo>
                      <a:cubicBezTo>
                        <a:pt x="51" y="65"/>
                        <a:pt x="51" y="65"/>
                        <a:pt x="51" y="65"/>
                      </a:cubicBezTo>
                      <a:cubicBezTo>
                        <a:pt x="51" y="65"/>
                        <a:pt x="51" y="65"/>
                        <a:pt x="51" y="65"/>
                      </a:cubicBezTo>
                      <a:cubicBezTo>
                        <a:pt x="51" y="65"/>
                        <a:pt x="51" y="65"/>
                        <a:pt x="51" y="65"/>
                      </a:cubicBezTo>
                      <a:cubicBezTo>
                        <a:pt x="51" y="65"/>
                        <a:pt x="51" y="64"/>
                        <a:pt x="51" y="64"/>
                      </a:cubicBezTo>
                      <a:cubicBezTo>
                        <a:pt x="51" y="64"/>
                        <a:pt x="51" y="64"/>
                        <a:pt x="51" y="64"/>
                      </a:cubicBezTo>
                      <a:cubicBezTo>
                        <a:pt x="51" y="64"/>
                        <a:pt x="51" y="64"/>
                        <a:pt x="51" y="64"/>
                      </a:cubicBezTo>
                      <a:cubicBezTo>
                        <a:pt x="51" y="64"/>
                        <a:pt x="51" y="64"/>
                        <a:pt x="51" y="64"/>
                      </a:cubicBezTo>
                      <a:cubicBezTo>
                        <a:pt x="51" y="64"/>
                        <a:pt x="51" y="64"/>
                        <a:pt x="51" y="64"/>
                      </a:cubicBezTo>
                      <a:cubicBezTo>
                        <a:pt x="51" y="64"/>
                        <a:pt x="52" y="64"/>
                        <a:pt x="52" y="64"/>
                      </a:cubicBezTo>
                      <a:cubicBezTo>
                        <a:pt x="52" y="64"/>
                        <a:pt x="52" y="64"/>
                        <a:pt x="52" y="64"/>
                      </a:cubicBezTo>
                      <a:cubicBezTo>
                        <a:pt x="52" y="64"/>
                        <a:pt x="52" y="64"/>
                        <a:pt x="52" y="64"/>
                      </a:cubicBezTo>
                      <a:cubicBezTo>
                        <a:pt x="52" y="64"/>
                        <a:pt x="52" y="64"/>
                        <a:pt x="52" y="64"/>
                      </a:cubicBezTo>
                      <a:cubicBezTo>
                        <a:pt x="52" y="64"/>
                        <a:pt x="52" y="64"/>
                        <a:pt x="52" y="64"/>
                      </a:cubicBezTo>
                      <a:cubicBezTo>
                        <a:pt x="52" y="64"/>
                        <a:pt x="52" y="64"/>
                        <a:pt x="52" y="64"/>
                      </a:cubicBezTo>
                      <a:cubicBezTo>
                        <a:pt x="52" y="64"/>
                        <a:pt x="52" y="64"/>
                        <a:pt x="52" y="64"/>
                      </a:cubicBezTo>
                      <a:cubicBezTo>
                        <a:pt x="52" y="64"/>
                        <a:pt x="52" y="64"/>
                        <a:pt x="52" y="64"/>
                      </a:cubicBezTo>
                      <a:cubicBezTo>
                        <a:pt x="53" y="64"/>
                        <a:pt x="53" y="64"/>
                        <a:pt x="53" y="64"/>
                      </a:cubicBezTo>
                      <a:cubicBezTo>
                        <a:pt x="53" y="64"/>
                        <a:pt x="53" y="64"/>
                        <a:pt x="53" y="64"/>
                      </a:cubicBezTo>
                      <a:cubicBezTo>
                        <a:pt x="53" y="64"/>
                        <a:pt x="53" y="64"/>
                        <a:pt x="53" y="64"/>
                      </a:cubicBezTo>
                      <a:cubicBezTo>
                        <a:pt x="53" y="63"/>
                        <a:pt x="53" y="63"/>
                        <a:pt x="53" y="63"/>
                      </a:cubicBezTo>
                      <a:cubicBezTo>
                        <a:pt x="53" y="63"/>
                        <a:pt x="53" y="63"/>
                        <a:pt x="53" y="63"/>
                      </a:cubicBezTo>
                      <a:cubicBezTo>
                        <a:pt x="53" y="63"/>
                        <a:pt x="53" y="63"/>
                        <a:pt x="53" y="63"/>
                      </a:cubicBezTo>
                      <a:cubicBezTo>
                        <a:pt x="53" y="63"/>
                        <a:pt x="53" y="63"/>
                        <a:pt x="53" y="63"/>
                      </a:cubicBezTo>
                      <a:cubicBezTo>
                        <a:pt x="53" y="64"/>
                        <a:pt x="53" y="64"/>
                        <a:pt x="53" y="64"/>
                      </a:cubicBezTo>
                      <a:cubicBezTo>
                        <a:pt x="53" y="64"/>
                        <a:pt x="54" y="64"/>
                        <a:pt x="54" y="63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6" y="63"/>
                        <a:pt x="56" y="63"/>
                        <a:pt x="56" y="63"/>
                      </a:cubicBezTo>
                      <a:cubicBezTo>
                        <a:pt x="56" y="63"/>
                        <a:pt x="56" y="63"/>
                        <a:pt x="56" y="63"/>
                      </a:cubicBezTo>
                      <a:cubicBezTo>
                        <a:pt x="56" y="63"/>
                        <a:pt x="56" y="63"/>
                        <a:pt x="56" y="63"/>
                      </a:cubicBezTo>
                      <a:cubicBezTo>
                        <a:pt x="56" y="63"/>
                        <a:pt x="56" y="63"/>
                        <a:pt x="56" y="63"/>
                      </a:cubicBezTo>
                      <a:cubicBezTo>
                        <a:pt x="56" y="63"/>
                        <a:pt x="56" y="63"/>
                        <a:pt x="56" y="63"/>
                      </a:cubicBezTo>
                      <a:cubicBezTo>
                        <a:pt x="56" y="63"/>
                        <a:pt x="56" y="63"/>
                        <a:pt x="56" y="63"/>
                      </a:cubicBezTo>
                      <a:cubicBezTo>
                        <a:pt x="56" y="63"/>
                        <a:pt x="56" y="63"/>
                        <a:pt x="56" y="63"/>
                      </a:cubicBezTo>
                      <a:cubicBezTo>
                        <a:pt x="56" y="63"/>
                        <a:pt x="56" y="63"/>
                        <a:pt x="56" y="63"/>
                      </a:cubicBezTo>
                      <a:cubicBezTo>
                        <a:pt x="56" y="63"/>
                        <a:pt x="56" y="64"/>
                        <a:pt x="56" y="64"/>
                      </a:cubicBezTo>
                      <a:cubicBezTo>
                        <a:pt x="56" y="64"/>
                        <a:pt x="56" y="64"/>
                        <a:pt x="56" y="64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6" y="66"/>
                        <a:pt x="56" y="66"/>
                        <a:pt x="56" y="66"/>
                      </a:cubicBezTo>
                      <a:cubicBezTo>
                        <a:pt x="56" y="66"/>
                        <a:pt x="56" y="66"/>
                        <a:pt x="56" y="66"/>
                      </a:cubicBezTo>
                      <a:cubicBezTo>
                        <a:pt x="56" y="66"/>
                        <a:pt x="56" y="66"/>
                        <a:pt x="56" y="66"/>
                      </a:cubicBezTo>
                      <a:cubicBezTo>
                        <a:pt x="56" y="66"/>
                        <a:pt x="56" y="66"/>
                        <a:pt x="56" y="66"/>
                      </a:cubicBezTo>
                      <a:cubicBezTo>
                        <a:pt x="56" y="66"/>
                        <a:pt x="56" y="66"/>
                        <a:pt x="56" y="66"/>
                      </a:cubicBezTo>
                      <a:cubicBezTo>
                        <a:pt x="56" y="66"/>
                        <a:pt x="56" y="66"/>
                        <a:pt x="56" y="66"/>
                      </a:cubicBezTo>
                      <a:cubicBezTo>
                        <a:pt x="56" y="66"/>
                        <a:pt x="56" y="66"/>
                        <a:pt x="55" y="66"/>
                      </a:cubicBezTo>
                      <a:cubicBezTo>
                        <a:pt x="55" y="66"/>
                        <a:pt x="55" y="66"/>
                        <a:pt x="55" y="67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3" y="67"/>
                        <a:pt x="53" y="67"/>
                        <a:pt x="53" y="67"/>
                      </a:cubicBezTo>
                      <a:cubicBezTo>
                        <a:pt x="53" y="67"/>
                        <a:pt x="53" y="67"/>
                        <a:pt x="53" y="67"/>
                      </a:cubicBezTo>
                      <a:cubicBezTo>
                        <a:pt x="53" y="67"/>
                        <a:pt x="53" y="67"/>
                        <a:pt x="52" y="67"/>
                      </a:cubicBezTo>
                      <a:cubicBezTo>
                        <a:pt x="52" y="67"/>
                        <a:pt x="52" y="67"/>
                        <a:pt x="52" y="67"/>
                      </a:cubicBezTo>
                      <a:cubicBezTo>
                        <a:pt x="52" y="67"/>
                        <a:pt x="52" y="67"/>
                        <a:pt x="52" y="67"/>
                      </a:cubicBezTo>
                      <a:cubicBezTo>
                        <a:pt x="52" y="67"/>
                        <a:pt x="52" y="67"/>
                        <a:pt x="52" y="67"/>
                      </a:cubicBezTo>
                      <a:cubicBezTo>
                        <a:pt x="52" y="67"/>
                        <a:pt x="52" y="67"/>
                        <a:pt x="52" y="67"/>
                      </a:cubicBezTo>
                      <a:cubicBezTo>
                        <a:pt x="52" y="67"/>
                        <a:pt x="52" y="67"/>
                        <a:pt x="52" y="67"/>
                      </a:cubicBezTo>
                      <a:cubicBezTo>
                        <a:pt x="52" y="67"/>
                        <a:pt x="52" y="67"/>
                        <a:pt x="51" y="67"/>
                      </a:cubicBezTo>
                      <a:cubicBezTo>
                        <a:pt x="51" y="67"/>
                        <a:pt x="51" y="67"/>
                        <a:pt x="51" y="67"/>
                      </a:cubicBezTo>
                      <a:cubicBezTo>
                        <a:pt x="51" y="67"/>
                        <a:pt x="51" y="67"/>
                        <a:pt x="51" y="67"/>
                      </a:cubicBezTo>
                      <a:cubicBezTo>
                        <a:pt x="51" y="67"/>
                        <a:pt x="51" y="67"/>
                        <a:pt x="51" y="67"/>
                      </a:cubicBezTo>
                      <a:cubicBezTo>
                        <a:pt x="51" y="67"/>
                        <a:pt x="51" y="67"/>
                        <a:pt x="51" y="67"/>
                      </a:cubicBezTo>
                      <a:cubicBezTo>
                        <a:pt x="51" y="67"/>
                        <a:pt x="51" y="67"/>
                        <a:pt x="51" y="67"/>
                      </a:cubicBezTo>
                      <a:cubicBezTo>
                        <a:pt x="51" y="67"/>
                        <a:pt x="51" y="67"/>
                        <a:pt x="51" y="67"/>
                      </a:cubicBezTo>
                      <a:cubicBezTo>
                        <a:pt x="51" y="67"/>
                        <a:pt x="51" y="67"/>
                        <a:pt x="51" y="67"/>
                      </a:cubicBezTo>
                      <a:cubicBezTo>
                        <a:pt x="51" y="67"/>
                        <a:pt x="51" y="67"/>
                        <a:pt x="51" y="67"/>
                      </a:cubicBezTo>
                      <a:cubicBezTo>
                        <a:pt x="51" y="67"/>
                        <a:pt x="50" y="66"/>
                        <a:pt x="50" y="66"/>
                      </a:cubicBezTo>
                      <a:cubicBezTo>
                        <a:pt x="50" y="66"/>
                        <a:pt x="50" y="66"/>
                        <a:pt x="50" y="66"/>
                      </a:cubicBezTo>
                      <a:cubicBezTo>
                        <a:pt x="50" y="66"/>
                        <a:pt x="50" y="66"/>
                        <a:pt x="50" y="66"/>
                      </a:cubicBezTo>
                      <a:cubicBezTo>
                        <a:pt x="50" y="66"/>
                        <a:pt x="50" y="66"/>
                        <a:pt x="50" y="66"/>
                      </a:cubicBezTo>
                      <a:close/>
                      <a:moveTo>
                        <a:pt x="59" y="74"/>
                      </a:moveTo>
                      <a:cubicBezTo>
                        <a:pt x="59" y="74"/>
                        <a:pt x="59" y="74"/>
                        <a:pt x="59" y="74"/>
                      </a:cubicBezTo>
                      <a:cubicBezTo>
                        <a:pt x="59" y="74"/>
                        <a:pt x="59" y="74"/>
                        <a:pt x="59" y="74"/>
                      </a:cubicBezTo>
                      <a:cubicBezTo>
                        <a:pt x="59" y="74"/>
                        <a:pt x="59" y="74"/>
                        <a:pt x="59" y="74"/>
                      </a:cubicBezTo>
                      <a:cubicBezTo>
                        <a:pt x="59" y="73"/>
                        <a:pt x="59" y="73"/>
                        <a:pt x="59" y="73"/>
                      </a:cubicBezTo>
                      <a:cubicBezTo>
                        <a:pt x="59" y="73"/>
                        <a:pt x="59" y="73"/>
                        <a:pt x="59" y="73"/>
                      </a:cubicBezTo>
                      <a:cubicBezTo>
                        <a:pt x="59" y="73"/>
                        <a:pt x="59" y="73"/>
                        <a:pt x="59" y="73"/>
                      </a:cubicBezTo>
                      <a:cubicBezTo>
                        <a:pt x="59" y="73"/>
                        <a:pt x="59" y="73"/>
                        <a:pt x="59" y="73"/>
                      </a:cubicBezTo>
                      <a:cubicBezTo>
                        <a:pt x="59" y="73"/>
                        <a:pt x="59" y="73"/>
                        <a:pt x="59" y="73"/>
                      </a:cubicBezTo>
                      <a:cubicBezTo>
                        <a:pt x="59" y="73"/>
                        <a:pt x="59" y="73"/>
                        <a:pt x="59" y="73"/>
                      </a:cubicBezTo>
                      <a:cubicBezTo>
                        <a:pt x="59" y="73"/>
                        <a:pt x="59" y="73"/>
                        <a:pt x="59" y="73"/>
                      </a:cubicBezTo>
                      <a:cubicBezTo>
                        <a:pt x="59" y="73"/>
                        <a:pt x="59" y="73"/>
                        <a:pt x="59" y="73"/>
                      </a:cubicBezTo>
                      <a:cubicBezTo>
                        <a:pt x="59" y="73"/>
                        <a:pt x="59" y="73"/>
                        <a:pt x="59" y="73"/>
                      </a:cubicBezTo>
                      <a:cubicBezTo>
                        <a:pt x="59" y="73"/>
                        <a:pt x="59" y="73"/>
                        <a:pt x="59" y="73"/>
                      </a:cubicBezTo>
                      <a:cubicBezTo>
                        <a:pt x="59" y="73"/>
                        <a:pt x="59" y="73"/>
                        <a:pt x="59" y="73"/>
                      </a:cubicBezTo>
                      <a:cubicBezTo>
                        <a:pt x="59" y="73"/>
                        <a:pt x="59" y="73"/>
                        <a:pt x="59" y="73"/>
                      </a:cubicBezTo>
                      <a:cubicBezTo>
                        <a:pt x="59" y="73"/>
                        <a:pt x="59" y="73"/>
                        <a:pt x="59" y="73"/>
                      </a:cubicBezTo>
                      <a:cubicBezTo>
                        <a:pt x="59" y="73"/>
                        <a:pt x="59" y="73"/>
                        <a:pt x="59" y="72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59" y="72"/>
                        <a:pt x="59" y="71"/>
                      </a:cubicBezTo>
                      <a:cubicBezTo>
                        <a:pt x="59" y="71"/>
                        <a:pt x="59" y="71"/>
                        <a:pt x="59" y="71"/>
                      </a:cubicBezTo>
                      <a:cubicBezTo>
                        <a:pt x="59" y="71"/>
                        <a:pt x="59" y="71"/>
                        <a:pt x="59" y="71"/>
                      </a:cubicBezTo>
                      <a:cubicBezTo>
                        <a:pt x="59" y="71"/>
                        <a:pt x="59" y="71"/>
                        <a:pt x="59" y="71"/>
                      </a:cubicBezTo>
                      <a:cubicBezTo>
                        <a:pt x="59" y="71"/>
                        <a:pt x="59" y="71"/>
                        <a:pt x="59" y="71"/>
                      </a:cubicBezTo>
                      <a:cubicBezTo>
                        <a:pt x="59" y="71"/>
                        <a:pt x="59" y="71"/>
                        <a:pt x="59" y="71"/>
                      </a:cubicBezTo>
                      <a:cubicBezTo>
                        <a:pt x="59" y="71"/>
                        <a:pt x="59" y="71"/>
                        <a:pt x="59" y="71"/>
                      </a:cubicBezTo>
                      <a:cubicBezTo>
                        <a:pt x="59" y="70"/>
                        <a:pt x="59" y="70"/>
                        <a:pt x="59" y="70"/>
                      </a:cubicBezTo>
                      <a:cubicBezTo>
                        <a:pt x="59" y="70"/>
                        <a:pt x="59" y="70"/>
                        <a:pt x="59" y="70"/>
                      </a:cubicBezTo>
                      <a:cubicBezTo>
                        <a:pt x="59" y="70"/>
                        <a:pt x="59" y="70"/>
                        <a:pt x="59" y="70"/>
                      </a:cubicBezTo>
                      <a:cubicBezTo>
                        <a:pt x="59" y="70"/>
                        <a:pt x="59" y="70"/>
                        <a:pt x="59" y="70"/>
                      </a:cubicBezTo>
                      <a:cubicBezTo>
                        <a:pt x="59" y="70"/>
                        <a:pt x="59" y="70"/>
                        <a:pt x="59" y="70"/>
                      </a:cubicBezTo>
                      <a:cubicBezTo>
                        <a:pt x="59" y="70"/>
                        <a:pt x="59" y="70"/>
                        <a:pt x="59" y="70"/>
                      </a:cubicBezTo>
                      <a:cubicBezTo>
                        <a:pt x="59" y="70"/>
                        <a:pt x="59" y="69"/>
                        <a:pt x="59" y="69"/>
                      </a:cubicBezTo>
                      <a:cubicBezTo>
                        <a:pt x="59" y="69"/>
                        <a:pt x="59" y="69"/>
                        <a:pt x="58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59" y="69"/>
                        <a:pt x="59" y="68"/>
                        <a:pt x="60" y="68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0" y="68"/>
                        <a:pt x="60" y="69"/>
                        <a:pt x="60" y="69"/>
                      </a:cubicBezTo>
                      <a:cubicBezTo>
                        <a:pt x="60" y="69"/>
                        <a:pt x="60" y="69"/>
                        <a:pt x="60" y="69"/>
                      </a:cubicBezTo>
                      <a:cubicBezTo>
                        <a:pt x="60" y="69"/>
                        <a:pt x="60" y="69"/>
                        <a:pt x="60" y="69"/>
                      </a:cubicBezTo>
                      <a:cubicBezTo>
                        <a:pt x="60" y="69"/>
                        <a:pt x="60" y="69"/>
                        <a:pt x="60" y="69"/>
                      </a:cubicBezTo>
                      <a:cubicBezTo>
                        <a:pt x="60" y="69"/>
                        <a:pt x="60" y="69"/>
                        <a:pt x="60" y="69"/>
                      </a:cubicBezTo>
                      <a:cubicBezTo>
                        <a:pt x="60" y="69"/>
                        <a:pt x="60" y="69"/>
                        <a:pt x="60" y="69"/>
                      </a:cubicBezTo>
                      <a:cubicBezTo>
                        <a:pt x="60" y="69"/>
                        <a:pt x="60" y="69"/>
                        <a:pt x="60" y="69"/>
                      </a:cubicBezTo>
                      <a:cubicBezTo>
                        <a:pt x="60" y="69"/>
                        <a:pt x="60" y="69"/>
                        <a:pt x="60" y="69"/>
                      </a:cubicBezTo>
                      <a:cubicBezTo>
                        <a:pt x="60" y="69"/>
                        <a:pt x="60" y="69"/>
                        <a:pt x="60" y="69"/>
                      </a:cubicBezTo>
                      <a:cubicBezTo>
                        <a:pt x="60" y="69"/>
                        <a:pt x="60" y="69"/>
                        <a:pt x="60" y="69"/>
                      </a:cubicBezTo>
                      <a:cubicBezTo>
                        <a:pt x="61" y="69"/>
                        <a:pt x="61" y="69"/>
                        <a:pt x="61" y="69"/>
                      </a:cubicBezTo>
                      <a:cubicBezTo>
                        <a:pt x="61" y="69"/>
                        <a:pt x="61" y="69"/>
                        <a:pt x="61" y="69"/>
                      </a:cubicBezTo>
                      <a:cubicBezTo>
                        <a:pt x="61" y="69"/>
                        <a:pt x="61" y="69"/>
                        <a:pt x="61" y="69"/>
                      </a:cubicBezTo>
                      <a:cubicBezTo>
                        <a:pt x="61" y="69"/>
                        <a:pt x="61" y="69"/>
                        <a:pt x="61" y="69"/>
                      </a:cubicBezTo>
                      <a:cubicBezTo>
                        <a:pt x="61" y="69"/>
                        <a:pt x="61" y="69"/>
                        <a:pt x="61" y="69"/>
                      </a:cubicBezTo>
                      <a:cubicBezTo>
                        <a:pt x="61" y="69"/>
                        <a:pt x="61" y="69"/>
                        <a:pt x="61" y="69"/>
                      </a:cubicBezTo>
                      <a:cubicBezTo>
                        <a:pt x="61" y="69"/>
                        <a:pt x="61" y="69"/>
                        <a:pt x="61" y="69"/>
                      </a:cubicBezTo>
                      <a:cubicBezTo>
                        <a:pt x="61" y="69"/>
                        <a:pt x="61" y="70"/>
                        <a:pt x="61" y="70"/>
                      </a:cubicBezTo>
                      <a:cubicBezTo>
                        <a:pt x="61" y="70"/>
                        <a:pt x="61" y="70"/>
                        <a:pt x="61" y="70"/>
                      </a:cubicBezTo>
                      <a:cubicBezTo>
                        <a:pt x="61" y="70"/>
                        <a:pt x="61" y="70"/>
                        <a:pt x="61" y="70"/>
                      </a:cubicBezTo>
                      <a:cubicBezTo>
                        <a:pt x="61" y="70"/>
                        <a:pt x="61" y="70"/>
                        <a:pt x="61" y="70"/>
                      </a:cubicBezTo>
                      <a:cubicBezTo>
                        <a:pt x="61" y="70"/>
                        <a:pt x="61" y="70"/>
                        <a:pt x="61" y="70"/>
                      </a:cubicBezTo>
                      <a:cubicBezTo>
                        <a:pt x="61" y="70"/>
                        <a:pt x="61" y="70"/>
                        <a:pt x="61" y="70"/>
                      </a:cubicBezTo>
                      <a:cubicBezTo>
                        <a:pt x="61" y="70"/>
                        <a:pt x="61" y="70"/>
                        <a:pt x="61" y="70"/>
                      </a:cubicBezTo>
                      <a:cubicBezTo>
                        <a:pt x="61" y="71"/>
                        <a:pt x="61" y="71"/>
                        <a:pt x="61" y="71"/>
                      </a:cubicBezTo>
                      <a:cubicBezTo>
                        <a:pt x="61" y="71"/>
                        <a:pt x="61" y="71"/>
                        <a:pt x="61" y="71"/>
                      </a:cubicBezTo>
                      <a:cubicBezTo>
                        <a:pt x="61" y="71"/>
                        <a:pt x="61" y="71"/>
                        <a:pt x="61" y="71"/>
                      </a:cubicBezTo>
                      <a:cubicBezTo>
                        <a:pt x="61" y="71"/>
                        <a:pt x="62" y="71"/>
                        <a:pt x="62" y="72"/>
                      </a:cubicBezTo>
                      <a:cubicBezTo>
                        <a:pt x="62" y="72"/>
                        <a:pt x="62" y="72"/>
                        <a:pt x="62" y="72"/>
                      </a:cubicBezTo>
                      <a:cubicBezTo>
                        <a:pt x="62" y="72"/>
                        <a:pt x="62" y="72"/>
                        <a:pt x="62" y="72"/>
                      </a:cubicBezTo>
                      <a:cubicBezTo>
                        <a:pt x="62" y="72"/>
                        <a:pt x="62" y="72"/>
                        <a:pt x="62" y="72"/>
                      </a:cubicBezTo>
                      <a:cubicBezTo>
                        <a:pt x="62" y="72"/>
                        <a:pt x="62" y="72"/>
                        <a:pt x="62" y="72"/>
                      </a:cubicBezTo>
                      <a:cubicBezTo>
                        <a:pt x="62" y="72"/>
                        <a:pt x="63" y="72"/>
                        <a:pt x="63" y="72"/>
                      </a:cubicBezTo>
                      <a:cubicBezTo>
                        <a:pt x="63" y="72"/>
                        <a:pt x="63" y="71"/>
                        <a:pt x="63" y="72"/>
                      </a:cubicBezTo>
                      <a:cubicBezTo>
                        <a:pt x="63" y="72"/>
                        <a:pt x="63" y="72"/>
                        <a:pt x="63" y="72"/>
                      </a:cubicBezTo>
                      <a:cubicBezTo>
                        <a:pt x="63" y="72"/>
                        <a:pt x="63" y="72"/>
                        <a:pt x="63" y="72"/>
                      </a:cubicBezTo>
                      <a:cubicBezTo>
                        <a:pt x="63" y="72"/>
                        <a:pt x="63" y="72"/>
                        <a:pt x="63" y="72"/>
                      </a:cubicBezTo>
                      <a:cubicBezTo>
                        <a:pt x="63" y="72"/>
                        <a:pt x="63" y="72"/>
                        <a:pt x="63" y="72"/>
                      </a:cubicBezTo>
                      <a:cubicBezTo>
                        <a:pt x="63" y="72"/>
                        <a:pt x="63" y="72"/>
                        <a:pt x="63" y="72"/>
                      </a:cubicBezTo>
                      <a:cubicBezTo>
                        <a:pt x="63" y="73"/>
                        <a:pt x="63" y="73"/>
                        <a:pt x="62" y="73"/>
                      </a:cubicBezTo>
                      <a:cubicBezTo>
                        <a:pt x="62" y="73"/>
                        <a:pt x="63" y="73"/>
                        <a:pt x="63" y="74"/>
                      </a:cubicBezTo>
                      <a:cubicBezTo>
                        <a:pt x="63" y="74"/>
                        <a:pt x="63" y="74"/>
                        <a:pt x="63" y="74"/>
                      </a:cubicBezTo>
                      <a:cubicBezTo>
                        <a:pt x="63" y="74"/>
                        <a:pt x="63" y="74"/>
                        <a:pt x="63" y="74"/>
                      </a:cubicBezTo>
                      <a:cubicBezTo>
                        <a:pt x="63" y="74"/>
                        <a:pt x="63" y="74"/>
                        <a:pt x="63" y="75"/>
                      </a:cubicBezTo>
                      <a:cubicBezTo>
                        <a:pt x="63" y="75"/>
                        <a:pt x="63" y="75"/>
                        <a:pt x="63" y="75"/>
                      </a:cubicBezTo>
                      <a:cubicBezTo>
                        <a:pt x="63" y="75"/>
                        <a:pt x="63" y="75"/>
                        <a:pt x="63" y="75"/>
                      </a:cubicBezTo>
                      <a:cubicBezTo>
                        <a:pt x="63" y="75"/>
                        <a:pt x="62" y="75"/>
                        <a:pt x="62" y="75"/>
                      </a:cubicBezTo>
                      <a:cubicBezTo>
                        <a:pt x="62" y="75"/>
                        <a:pt x="62" y="75"/>
                        <a:pt x="62" y="76"/>
                      </a:cubicBezTo>
                      <a:cubicBezTo>
                        <a:pt x="62" y="76"/>
                        <a:pt x="62" y="76"/>
                        <a:pt x="62" y="76"/>
                      </a:cubicBezTo>
                      <a:cubicBezTo>
                        <a:pt x="62" y="76"/>
                        <a:pt x="62" y="76"/>
                        <a:pt x="62" y="76"/>
                      </a:cubicBezTo>
                      <a:cubicBezTo>
                        <a:pt x="62" y="76"/>
                        <a:pt x="62" y="76"/>
                        <a:pt x="62" y="76"/>
                      </a:cubicBezTo>
                      <a:cubicBezTo>
                        <a:pt x="62" y="76"/>
                        <a:pt x="62" y="76"/>
                        <a:pt x="62" y="76"/>
                      </a:cubicBezTo>
                      <a:cubicBezTo>
                        <a:pt x="62" y="76"/>
                        <a:pt x="62" y="76"/>
                        <a:pt x="62" y="76"/>
                      </a:cubicBezTo>
                      <a:cubicBezTo>
                        <a:pt x="62" y="76"/>
                        <a:pt x="62" y="76"/>
                        <a:pt x="61" y="76"/>
                      </a:cubicBezTo>
                      <a:cubicBezTo>
                        <a:pt x="61" y="76"/>
                        <a:pt x="61" y="76"/>
                        <a:pt x="61" y="76"/>
                      </a:cubicBezTo>
                      <a:cubicBezTo>
                        <a:pt x="61" y="76"/>
                        <a:pt x="61" y="76"/>
                        <a:pt x="61" y="76"/>
                      </a:cubicBezTo>
                      <a:cubicBezTo>
                        <a:pt x="61" y="76"/>
                        <a:pt x="61" y="76"/>
                        <a:pt x="61" y="76"/>
                      </a:cubicBezTo>
                      <a:cubicBezTo>
                        <a:pt x="61" y="76"/>
                        <a:pt x="60" y="76"/>
                        <a:pt x="60" y="76"/>
                      </a:cubicBezTo>
                      <a:cubicBezTo>
                        <a:pt x="60" y="76"/>
                        <a:pt x="60" y="76"/>
                        <a:pt x="60" y="76"/>
                      </a:cubicBezTo>
                      <a:cubicBezTo>
                        <a:pt x="60" y="76"/>
                        <a:pt x="60" y="76"/>
                        <a:pt x="60" y="76"/>
                      </a:cubicBezTo>
                      <a:cubicBezTo>
                        <a:pt x="60" y="76"/>
                        <a:pt x="60" y="75"/>
                        <a:pt x="59" y="75"/>
                      </a:cubicBezTo>
                      <a:cubicBezTo>
                        <a:pt x="59" y="75"/>
                        <a:pt x="59" y="75"/>
                        <a:pt x="59" y="75"/>
                      </a:cubicBezTo>
                      <a:cubicBezTo>
                        <a:pt x="59" y="75"/>
                        <a:pt x="59" y="75"/>
                        <a:pt x="59" y="75"/>
                      </a:cubicBezTo>
                      <a:cubicBezTo>
                        <a:pt x="59" y="75"/>
                        <a:pt x="59" y="75"/>
                        <a:pt x="59" y="75"/>
                      </a:cubicBezTo>
                      <a:cubicBezTo>
                        <a:pt x="59" y="75"/>
                        <a:pt x="59" y="75"/>
                        <a:pt x="59" y="74"/>
                      </a:cubicBezTo>
                      <a:cubicBezTo>
                        <a:pt x="59" y="74"/>
                        <a:pt x="59" y="74"/>
                        <a:pt x="59" y="74"/>
                      </a:cubicBezTo>
                      <a:cubicBezTo>
                        <a:pt x="59" y="74"/>
                        <a:pt x="59" y="74"/>
                        <a:pt x="59" y="74"/>
                      </a:cubicBezTo>
                      <a:cubicBezTo>
                        <a:pt x="59" y="74"/>
                        <a:pt x="59" y="74"/>
                        <a:pt x="59" y="74"/>
                      </a:cubicBezTo>
                      <a:cubicBezTo>
                        <a:pt x="59" y="74"/>
                        <a:pt x="59" y="74"/>
                        <a:pt x="59" y="74"/>
                      </a:cubicBezTo>
                      <a:cubicBezTo>
                        <a:pt x="59" y="74"/>
                        <a:pt x="59" y="74"/>
                        <a:pt x="59" y="74"/>
                      </a:cubicBezTo>
                      <a:cubicBezTo>
                        <a:pt x="59" y="74"/>
                        <a:pt x="59" y="74"/>
                        <a:pt x="59" y="74"/>
                      </a:cubicBezTo>
                      <a:cubicBezTo>
                        <a:pt x="59" y="74"/>
                        <a:pt x="59" y="74"/>
                        <a:pt x="59" y="74"/>
                      </a:cubicBezTo>
                      <a:close/>
                      <a:moveTo>
                        <a:pt x="97" y="77"/>
                      </a:moveTo>
                      <a:cubicBezTo>
                        <a:pt x="97" y="77"/>
                        <a:pt x="97" y="78"/>
                        <a:pt x="98" y="78"/>
                      </a:cubicBezTo>
                      <a:cubicBezTo>
                        <a:pt x="98" y="78"/>
                        <a:pt x="98" y="79"/>
                        <a:pt x="98" y="79"/>
                      </a:cubicBezTo>
                      <a:cubicBezTo>
                        <a:pt x="98" y="79"/>
                        <a:pt x="98" y="79"/>
                        <a:pt x="98" y="79"/>
                      </a:cubicBezTo>
                      <a:cubicBezTo>
                        <a:pt x="98" y="79"/>
                        <a:pt x="98" y="79"/>
                        <a:pt x="98" y="79"/>
                      </a:cubicBezTo>
                      <a:cubicBezTo>
                        <a:pt x="99" y="79"/>
                        <a:pt x="99" y="79"/>
                        <a:pt x="99" y="79"/>
                      </a:cubicBezTo>
                      <a:cubicBezTo>
                        <a:pt x="99" y="79"/>
                        <a:pt x="99" y="79"/>
                        <a:pt x="99" y="79"/>
                      </a:cubicBezTo>
                      <a:cubicBezTo>
                        <a:pt x="99" y="79"/>
                        <a:pt x="99" y="79"/>
                        <a:pt x="99" y="79"/>
                      </a:cubicBezTo>
                      <a:cubicBezTo>
                        <a:pt x="99" y="79"/>
                        <a:pt x="99" y="79"/>
                        <a:pt x="99" y="79"/>
                      </a:cubicBezTo>
                      <a:cubicBezTo>
                        <a:pt x="99" y="80"/>
                        <a:pt x="99" y="80"/>
                        <a:pt x="99" y="80"/>
                      </a:cubicBezTo>
                      <a:cubicBezTo>
                        <a:pt x="99" y="80"/>
                        <a:pt x="99" y="80"/>
                        <a:pt x="99" y="80"/>
                      </a:cubicBezTo>
                      <a:cubicBezTo>
                        <a:pt x="99" y="80"/>
                        <a:pt x="99" y="80"/>
                        <a:pt x="99" y="80"/>
                      </a:cubicBezTo>
                      <a:cubicBezTo>
                        <a:pt x="99" y="80"/>
                        <a:pt x="99" y="80"/>
                        <a:pt x="99" y="80"/>
                      </a:cubicBezTo>
                      <a:cubicBezTo>
                        <a:pt x="99" y="80"/>
                        <a:pt x="99" y="80"/>
                        <a:pt x="99" y="80"/>
                      </a:cubicBezTo>
                      <a:cubicBezTo>
                        <a:pt x="98" y="80"/>
                        <a:pt x="98" y="80"/>
                        <a:pt x="98" y="80"/>
                      </a:cubicBezTo>
                      <a:cubicBezTo>
                        <a:pt x="98" y="80"/>
                        <a:pt x="98" y="80"/>
                        <a:pt x="98" y="80"/>
                      </a:cubicBezTo>
                      <a:cubicBezTo>
                        <a:pt x="98" y="81"/>
                        <a:pt x="98" y="81"/>
                        <a:pt x="98" y="81"/>
                      </a:cubicBezTo>
                      <a:cubicBezTo>
                        <a:pt x="98" y="81"/>
                        <a:pt x="98" y="81"/>
                        <a:pt x="98" y="81"/>
                      </a:cubicBezTo>
                      <a:cubicBezTo>
                        <a:pt x="98" y="81"/>
                        <a:pt x="98" y="82"/>
                        <a:pt x="98" y="82"/>
                      </a:cubicBezTo>
                      <a:cubicBezTo>
                        <a:pt x="98" y="82"/>
                        <a:pt x="98" y="82"/>
                        <a:pt x="98" y="82"/>
                      </a:cubicBezTo>
                      <a:cubicBezTo>
                        <a:pt x="98" y="82"/>
                        <a:pt x="98" y="82"/>
                        <a:pt x="98" y="82"/>
                      </a:cubicBezTo>
                      <a:cubicBezTo>
                        <a:pt x="98" y="82"/>
                        <a:pt x="98" y="82"/>
                        <a:pt x="98" y="82"/>
                      </a:cubicBezTo>
                      <a:cubicBezTo>
                        <a:pt x="98" y="82"/>
                        <a:pt x="98" y="82"/>
                        <a:pt x="98" y="82"/>
                      </a:cubicBezTo>
                      <a:cubicBezTo>
                        <a:pt x="98" y="82"/>
                        <a:pt x="98" y="82"/>
                        <a:pt x="98" y="82"/>
                      </a:cubicBezTo>
                      <a:cubicBezTo>
                        <a:pt x="97" y="82"/>
                        <a:pt x="97" y="82"/>
                        <a:pt x="97" y="82"/>
                      </a:cubicBezTo>
                      <a:cubicBezTo>
                        <a:pt x="97" y="83"/>
                        <a:pt x="97" y="83"/>
                        <a:pt x="97" y="83"/>
                      </a:cubicBezTo>
                      <a:cubicBezTo>
                        <a:pt x="97" y="83"/>
                        <a:pt x="97" y="83"/>
                        <a:pt x="97" y="83"/>
                      </a:cubicBezTo>
                      <a:cubicBezTo>
                        <a:pt x="97" y="83"/>
                        <a:pt x="97" y="83"/>
                        <a:pt x="97" y="83"/>
                      </a:cubicBezTo>
                      <a:cubicBezTo>
                        <a:pt x="97" y="83"/>
                        <a:pt x="97" y="83"/>
                        <a:pt x="97" y="83"/>
                      </a:cubicBezTo>
                      <a:cubicBezTo>
                        <a:pt x="97" y="83"/>
                        <a:pt x="97" y="83"/>
                        <a:pt x="97" y="83"/>
                      </a:cubicBezTo>
                      <a:cubicBezTo>
                        <a:pt x="97" y="83"/>
                        <a:pt x="97" y="83"/>
                        <a:pt x="97" y="83"/>
                      </a:cubicBezTo>
                      <a:cubicBezTo>
                        <a:pt x="97" y="83"/>
                        <a:pt x="97" y="83"/>
                        <a:pt x="97" y="83"/>
                      </a:cubicBezTo>
                      <a:cubicBezTo>
                        <a:pt x="97" y="83"/>
                        <a:pt x="97" y="83"/>
                        <a:pt x="97" y="83"/>
                      </a:cubicBezTo>
                      <a:cubicBezTo>
                        <a:pt x="97" y="83"/>
                        <a:pt x="97" y="83"/>
                        <a:pt x="97" y="83"/>
                      </a:cubicBezTo>
                      <a:cubicBezTo>
                        <a:pt x="97" y="83"/>
                        <a:pt x="97" y="83"/>
                        <a:pt x="97" y="83"/>
                      </a:cubicBezTo>
                      <a:cubicBezTo>
                        <a:pt x="97" y="83"/>
                        <a:pt x="97" y="83"/>
                        <a:pt x="97" y="83"/>
                      </a:cubicBezTo>
                      <a:cubicBezTo>
                        <a:pt x="97" y="83"/>
                        <a:pt x="97" y="83"/>
                        <a:pt x="97" y="83"/>
                      </a:cubicBezTo>
                      <a:cubicBezTo>
                        <a:pt x="97" y="83"/>
                        <a:pt x="97" y="83"/>
                        <a:pt x="96" y="83"/>
                      </a:cubicBezTo>
                      <a:cubicBezTo>
                        <a:pt x="96" y="83"/>
                        <a:pt x="96" y="83"/>
                        <a:pt x="96" y="83"/>
                      </a:cubicBezTo>
                      <a:cubicBezTo>
                        <a:pt x="96" y="83"/>
                        <a:pt x="96" y="83"/>
                        <a:pt x="96" y="83"/>
                      </a:cubicBezTo>
                      <a:cubicBezTo>
                        <a:pt x="96" y="83"/>
                        <a:pt x="97" y="83"/>
                        <a:pt x="97" y="83"/>
                      </a:cubicBezTo>
                      <a:cubicBezTo>
                        <a:pt x="97" y="83"/>
                        <a:pt x="97" y="82"/>
                        <a:pt x="97" y="82"/>
                      </a:cubicBezTo>
                      <a:cubicBezTo>
                        <a:pt x="97" y="82"/>
                        <a:pt x="97" y="82"/>
                        <a:pt x="97" y="82"/>
                      </a:cubicBezTo>
                      <a:cubicBezTo>
                        <a:pt x="96" y="82"/>
                        <a:pt x="96" y="82"/>
                        <a:pt x="96" y="82"/>
                      </a:cubicBezTo>
                      <a:cubicBezTo>
                        <a:pt x="96" y="82"/>
                        <a:pt x="96" y="82"/>
                        <a:pt x="96" y="82"/>
                      </a:cubicBezTo>
                      <a:cubicBezTo>
                        <a:pt x="96" y="82"/>
                        <a:pt x="96" y="82"/>
                        <a:pt x="96" y="82"/>
                      </a:cubicBezTo>
                      <a:cubicBezTo>
                        <a:pt x="96" y="82"/>
                        <a:pt x="96" y="82"/>
                        <a:pt x="96" y="82"/>
                      </a:cubicBezTo>
                      <a:cubicBezTo>
                        <a:pt x="97" y="81"/>
                        <a:pt x="97" y="81"/>
                        <a:pt x="97" y="81"/>
                      </a:cubicBezTo>
                      <a:cubicBezTo>
                        <a:pt x="97" y="81"/>
                        <a:pt x="97" y="81"/>
                        <a:pt x="96" y="81"/>
                      </a:cubicBezTo>
                      <a:cubicBezTo>
                        <a:pt x="96" y="81"/>
                        <a:pt x="96" y="81"/>
                        <a:pt x="96" y="81"/>
                      </a:cubicBezTo>
                      <a:cubicBezTo>
                        <a:pt x="96" y="81"/>
                        <a:pt x="96" y="81"/>
                        <a:pt x="96" y="81"/>
                      </a:cubicBezTo>
                      <a:cubicBezTo>
                        <a:pt x="96" y="81"/>
                        <a:pt x="96" y="81"/>
                        <a:pt x="96" y="81"/>
                      </a:cubicBezTo>
                      <a:cubicBezTo>
                        <a:pt x="96" y="81"/>
                        <a:pt x="96" y="81"/>
                        <a:pt x="96" y="81"/>
                      </a:cubicBezTo>
                      <a:cubicBezTo>
                        <a:pt x="96" y="81"/>
                        <a:pt x="96" y="81"/>
                        <a:pt x="96" y="81"/>
                      </a:cubicBezTo>
                      <a:cubicBezTo>
                        <a:pt x="95" y="81"/>
                        <a:pt x="95" y="81"/>
                        <a:pt x="95" y="81"/>
                      </a:cubicBezTo>
                      <a:cubicBezTo>
                        <a:pt x="95" y="82"/>
                        <a:pt x="95" y="82"/>
                        <a:pt x="95" y="82"/>
                      </a:cubicBezTo>
                      <a:cubicBezTo>
                        <a:pt x="95" y="82"/>
                        <a:pt x="95" y="82"/>
                        <a:pt x="95" y="82"/>
                      </a:cubicBezTo>
                      <a:cubicBezTo>
                        <a:pt x="95" y="82"/>
                        <a:pt x="95" y="82"/>
                        <a:pt x="95" y="82"/>
                      </a:cubicBezTo>
                      <a:cubicBezTo>
                        <a:pt x="95" y="82"/>
                        <a:pt x="95" y="82"/>
                        <a:pt x="95" y="82"/>
                      </a:cubicBezTo>
                      <a:cubicBezTo>
                        <a:pt x="95" y="82"/>
                        <a:pt x="95" y="82"/>
                        <a:pt x="95" y="82"/>
                      </a:cubicBezTo>
                      <a:cubicBezTo>
                        <a:pt x="95" y="82"/>
                        <a:pt x="95" y="82"/>
                        <a:pt x="95" y="82"/>
                      </a:cubicBezTo>
                      <a:cubicBezTo>
                        <a:pt x="95" y="82"/>
                        <a:pt x="95" y="82"/>
                        <a:pt x="95" y="82"/>
                      </a:cubicBezTo>
                      <a:cubicBezTo>
                        <a:pt x="95" y="82"/>
                        <a:pt x="95" y="82"/>
                        <a:pt x="95" y="82"/>
                      </a:cubicBezTo>
                      <a:cubicBezTo>
                        <a:pt x="95" y="82"/>
                        <a:pt x="95" y="82"/>
                        <a:pt x="95" y="81"/>
                      </a:cubicBezTo>
                      <a:cubicBezTo>
                        <a:pt x="95" y="81"/>
                        <a:pt x="95" y="81"/>
                        <a:pt x="95" y="81"/>
                      </a:cubicBezTo>
                      <a:cubicBezTo>
                        <a:pt x="95" y="81"/>
                        <a:pt x="95" y="81"/>
                        <a:pt x="95" y="81"/>
                      </a:cubicBezTo>
                      <a:cubicBezTo>
                        <a:pt x="95" y="81"/>
                        <a:pt x="95" y="81"/>
                        <a:pt x="95" y="81"/>
                      </a:cubicBezTo>
                      <a:cubicBezTo>
                        <a:pt x="95" y="81"/>
                        <a:pt x="95" y="81"/>
                        <a:pt x="94" y="81"/>
                      </a:cubicBezTo>
                      <a:cubicBezTo>
                        <a:pt x="94" y="81"/>
                        <a:pt x="94" y="81"/>
                        <a:pt x="94" y="81"/>
                      </a:cubicBezTo>
                      <a:cubicBezTo>
                        <a:pt x="94" y="81"/>
                        <a:pt x="94" y="81"/>
                        <a:pt x="94" y="81"/>
                      </a:cubicBezTo>
                      <a:cubicBezTo>
                        <a:pt x="94" y="81"/>
                        <a:pt x="94" y="81"/>
                        <a:pt x="94" y="81"/>
                      </a:cubicBezTo>
                      <a:cubicBezTo>
                        <a:pt x="94" y="80"/>
                        <a:pt x="94" y="80"/>
                        <a:pt x="94" y="80"/>
                      </a:cubicBezTo>
                      <a:cubicBezTo>
                        <a:pt x="93" y="80"/>
                        <a:pt x="93" y="80"/>
                        <a:pt x="93" y="80"/>
                      </a:cubicBezTo>
                      <a:cubicBezTo>
                        <a:pt x="94" y="80"/>
                        <a:pt x="93" y="80"/>
                        <a:pt x="93" y="80"/>
                      </a:cubicBezTo>
                      <a:cubicBezTo>
                        <a:pt x="93" y="79"/>
                        <a:pt x="93" y="79"/>
                        <a:pt x="93" y="79"/>
                      </a:cubicBezTo>
                      <a:cubicBezTo>
                        <a:pt x="93" y="79"/>
                        <a:pt x="93" y="79"/>
                        <a:pt x="93" y="79"/>
                      </a:cubicBezTo>
                      <a:cubicBezTo>
                        <a:pt x="93" y="79"/>
                        <a:pt x="93" y="79"/>
                        <a:pt x="93" y="79"/>
                      </a:cubicBezTo>
                      <a:cubicBezTo>
                        <a:pt x="93" y="79"/>
                        <a:pt x="93" y="79"/>
                        <a:pt x="93" y="79"/>
                      </a:cubicBezTo>
                      <a:cubicBezTo>
                        <a:pt x="93" y="78"/>
                        <a:pt x="93" y="78"/>
                        <a:pt x="93" y="78"/>
                      </a:cubicBezTo>
                      <a:cubicBezTo>
                        <a:pt x="93" y="78"/>
                        <a:pt x="92" y="78"/>
                        <a:pt x="92" y="78"/>
                      </a:cubicBezTo>
                      <a:cubicBezTo>
                        <a:pt x="92" y="78"/>
                        <a:pt x="92" y="78"/>
                        <a:pt x="92" y="78"/>
                      </a:cubicBezTo>
                      <a:cubicBezTo>
                        <a:pt x="92" y="78"/>
                        <a:pt x="93" y="78"/>
                        <a:pt x="93" y="78"/>
                      </a:cubicBezTo>
                      <a:cubicBezTo>
                        <a:pt x="93" y="78"/>
                        <a:pt x="93" y="78"/>
                        <a:pt x="93" y="78"/>
                      </a:cubicBezTo>
                      <a:cubicBezTo>
                        <a:pt x="93" y="78"/>
                        <a:pt x="93" y="78"/>
                        <a:pt x="93" y="78"/>
                      </a:cubicBezTo>
                      <a:cubicBezTo>
                        <a:pt x="93" y="78"/>
                        <a:pt x="93" y="78"/>
                        <a:pt x="93" y="78"/>
                      </a:cubicBezTo>
                      <a:cubicBezTo>
                        <a:pt x="93" y="78"/>
                        <a:pt x="93" y="78"/>
                        <a:pt x="94" y="78"/>
                      </a:cubicBezTo>
                      <a:cubicBezTo>
                        <a:pt x="94" y="78"/>
                        <a:pt x="94" y="78"/>
                        <a:pt x="94" y="78"/>
                      </a:cubicBezTo>
                      <a:cubicBezTo>
                        <a:pt x="94" y="78"/>
                        <a:pt x="94" y="78"/>
                        <a:pt x="94" y="78"/>
                      </a:cubicBezTo>
                      <a:cubicBezTo>
                        <a:pt x="95" y="78"/>
                        <a:pt x="95" y="78"/>
                        <a:pt x="94" y="78"/>
                      </a:cubicBezTo>
                      <a:cubicBezTo>
                        <a:pt x="94" y="78"/>
                        <a:pt x="94" y="78"/>
                        <a:pt x="94" y="78"/>
                      </a:cubicBezTo>
                      <a:cubicBezTo>
                        <a:pt x="94" y="77"/>
                        <a:pt x="94" y="77"/>
                        <a:pt x="94" y="77"/>
                      </a:cubicBezTo>
                      <a:cubicBezTo>
                        <a:pt x="94" y="77"/>
                        <a:pt x="94" y="77"/>
                        <a:pt x="94" y="77"/>
                      </a:cubicBezTo>
                      <a:cubicBezTo>
                        <a:pt x="94" y="77"/>
                        <a:pt x="94" y="77"/>
                        <a:pt x="95" y="77"/>
                      </a:cubicBezTo>
                      <a:cubicBezTo>
                        <a:pt x="95" y="77"/>
                        <a:pt x="95" y="77"/>
                        <a:pt x="95" y="77"/>
                      </a:cubicBezTo>
                      <a:cubicBezTo>
                        <a:pt x="95" y="77"/>
                        <a:pt x="95" y="77"/>
                        <a:pt x="95" y="78"/>
                      </a:cubicBezTo>
                      <a:cubicBezTo>
                        <a:pt x="95" y="78"/>
                        <a:pt x="95" y="78"/>
                        <a:pt x="95" y="78"/>
                      </a:cubicBezTo>
                      <a:cubicBezTo>
                        <a:pt x="95" y="78"/>
                        <a:pt x="95" y="78"/>
                        <a:pt x="95" y="78"/>
                      </a:cubicBezTo>
                      <a:cubicBezTo>
                        <a:pt x="95" y="78"/>
                        <a:pt x="95" y="78"/>
                        <a:pt x="95" y="78"/>
                      </a:cubicBezTo>
                      <a:cubicBezTo>
                        <a:pt x="95" y="78"/>
                        <a:pt x="96" y="78"/>
                        <a:pt x="96" y="78"/>
                      </a:cubicBezTo>
                      <a:cubicBezTo>
                        <a:pt x="96" y="78"/>
                        <a:pt x="96" y="78"/>
                        <a:pt x="96" y="78"/>
                      </a:cubicBezTo>
                      <a:cubicBezTo>
                        <a:pt x="97" y="78"/>
                        <a:pt x="97" y="78"/>
                        <a:pt x="97" y="78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lose/>
                      <a:moveTo>
                        <a:pt x="87" y="75"/>
                      </a:moveTo>
                      <a:cubicBezTo>
                        <a:pt x="86" y="74"/>
                        <a:pt x="86" y="74"/>
                        <a:pt x="86" y="74"/>
                      </a:cubicBezTo>
                      <a:cubicBezTo>
                        <a:pt x="86" y="74"/>
                        <a:pt x="86" y="74"/>
                        <a:pt x="86" y="74"/>
                      </a:cubicBezTo>
                      <a:cubicBezTo>
                        <a:pt x="86" y="74"/>
                        <a:pt x="86" y="74"/>
                        <a:pt x="86" y="74"/>
                      </a:cubicBezTo>
                      <a:cubicBezTo>
                        <a:pt x="86" y="74"/>
                        <a:pt x="86" y="74"/>
                        <a:pt x="86" y="74"/>
                      </a:cubicBezTo>
                      <a:cubicBezTo>
                        <a:pt x="86" y="74"/>
                        <a:pt x="86" y="74"/>
                        <a:pt x="86" y="74"/>
                      </a:cubicBezTo>
                      <a:cubicBezTo>
                        <a:pt x="86" y="74"/>
                        <a:pt x="86" y="74"/>
                        <a:pt x="86" y="74"/>
                      </a:cubicBezTo>
                      <a:cubicBezTo>
                        <a:pt x="87" y="74"/>
                        <a:pt x="87" y="74"/>
                        <a:pt x="87" y="74"/>
                      </a:cubicBezTo>
                      <a:cubicBezTo>
                        <a:pt x="87" y="74"/>
                        <a:pt x="87" y="74"/>
                        <a:pt x="87" y="74"/>
                      </a:cubicBezTo>
                      <a:cubicBezTo>
                        <a:pt x="87" y="74"/>
                        <a:pt x="87" y="74"/>
                        <a:pt x="87" y="74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8" y="74"/>
                        <a:pt x="88" y="74"/>
                        <a:pt x="89" y="74"/>
                      </a:cubicBezTo>
                      <a:cubicBezTo>
                        <a:pt x="89" y="74"/>
                        <a:pt x="89" y="74"/>
                        <a:pt x="89" y="74"/>
                      </a:cubicBezTo>
                      <a:cubicBezTo>
                        <a:pt x="89" y="74"/>
                        <a:pt x="89" y="74"/>
                        <a:pt x="89" y="74"/>
                      </a:cubicBezTo>
                      <a:cubicBezTo>
                        <a:pt x="90" y="75"/>
                        <a:pt x="90" y="75"/>
                        <a:pt x="90" y="75"/>
                      </a:cubicBezTo>
                      <a:cubicBezTo>
                        <a:pt x="90" y="75"/>
                        <a:pt x="90" y="75"/>
                        <a:pt x="90" y="75"/>
                      </a:cubicBezTo>
                      <a:cubicBezTo>
                        <a:pt x="90" y="75"/>
                        <a:pt x="90" y="75"/>
                        <a:pt x="90" y="75"/>
                      </a:cubicBezTo>
                      <a:cubicBezTo>
                        <a:pt x="90" y="75"/>
                        <a:pt x="90" y="75"/>
                        <a:pt x="90" y="75"/>
                      </a:cubicBezTo>
                      <a:cubicBezTo>
                        <a:pt x="90" y="75"/>
                        <a:pt x="90" y="76"/>
                        <a:pt x="91" y="76"/>
                      </a:cubicBezTo>
                      <a:cubicBezTo>
                        <a:pt x="91" y="76"/>
                        <a:pt x="91" y="76"/>
                        <a:pt x="91" y="76"/>
                      </a:cubicBezTo>
                      <a:cubicBezTo>
                        <a:pt x="91" y="76"/>
                        <a:pt x="91" y="75"/>
                        <a:pt x="91" y="75"/>
                      </a:cubicBezTo>
                      <a:cubicBezTo>
                        <a:pt x="91" y="75"/>
                        <a:pt x="91" y="75"/>
                        <a:pt x="91" y="75"/>
                      </a:cubicBezTo>
                      <a:cubicBezTo>
                        <a:pt x="91" y="75"/>
                        <a:pt x="91" y="75"/>
                        <a:pt x="91" y="75"/>
                      </a:cubicBezTo>
                      <a:cubicBezTo>
                        <a:pt x="92" y="75"/>
                        <a:pt x="92" y="75"/>
                        <a:pt x="92" y="75"/>
                      </a:cubicBezTo>
                      <a:cubicBezTo>
                        <a:pt x="92" y="75"/>
                        <a:pt x="92" y="75"/>
                        <a:pt x="92" y="75"/>
                      </a:cubicBezTo>
                      <a:cubicBezTo>
                        <a:pt x="92" y="75"/>
                        <a:pt x="92" y="75"/>
                        <a:pt x="92" y="75"/>
                      </a:cubicBezTo>
                      <a:cubicBezTo>
                        <a:pt x="92" y="75"/>
                        <a:pt x="92" y="75"/>
                        <a:pt x="92" y="75"/>
                      </a:cubicBezTo>
                      <a:cubicBezTo>
                        <a:pt x="92" y="75"/>
                        <a:pt x="92" y="75"/>
                        <a:pt x="92" y="75"/>
                      </a:cubicBezTo>
                      <a:cubicBezTo>
                        <a:pt x="92" y="75"/>
                        <a:pt x="92" y="75"/>
                        <a:pt x="92" y="75"/>
                      </a:cubicBezTo>
                      <a:cubicBezTo>
                        <a:pt x="92" y="75"/>
                        <a:pt x="93" y="75"/>
                        <a:pt x="93" y="75"/>
                      </a:cubicBezTo>
                      <a:cubicBezTo>
                        <a:pt x="93" y="75"/>
                        <a:pt x="93" y="75"/>
                        <a:pt x="93" y="76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6"/>
                        <a:pt x="94" y="76"/>
                      </a:cubicBezTo>
                      <a:cubicBezTo>
                        <a:pt x="94" y="76"/>
                        <a:pt x="94" y="77"/>
                        <a:pt x="94" y="77"/>
                      </a:cubicBezTo>
                      <a:cubicBezTo>
                        <a:pt x="94" y="77"/>
                        <a:pt x="94" y="77"/>
                        <a:pt x="94" y="77"/>
                      </a:cubicBezTo>
                      <a:cubicBezTo>
                        <a:pt x="94" y="77"/>
                        <a:pt x="94" y="77"/>
                        <a:pt x="94" y="77"/>
                      </a:cubicBezTo>
                      <a:cubicBezTo>
                        <a:pt x="94" y="77"/>
                        <a:pt x="94" y="77"/>
                        <a:pt x="94" y="77"/>
                      </a:cubicBezTo>
                      <a:cubicBezTo>
                        <a:pt x="94" y="77"/>
                        <a:pt x="94" y="77"/>
                        <a:pt x="94" y="78"/>
                      </a:cubicBezTo>
                      <a:cubicBezTo>
                        <a:pt x="94" y="78"/>
                        <a:pt x="94" y="78"/>
                        <a:pt x="94" y="78"/>
                      </a:cubicBezTo>
                      <a:cubicBezTo>
                        <a:pt x="94" y="78"/>
                        <a:pt x="94" y="78"/>
                        <a:pt x="94" y="78"/>
                      </a:cubicBezTo>
                      <a:cubicBezTo>
                        <a:pt x="94" y="78"/>
                        <a:pt x="94" y="78"/>
                        <a:pt x="94" y="78"/>
                      </a:cubicBezTo>
                      <a:cubicBezTo>
                        <a:pt x="94" y="78"/>
                        <a:pt x="94" y="78"/>
                        <a:pt x="94" y="78"/>
                      </a:cubicBezTo>
                      <a:cubicBezTo>
                        <a:pt x="94" y="78"/>
                        <a:pt x="94" y="78"/>
                        <a:pt x="94" y="78"/>
                      </a:cubicBezTo>
                      <a:cubicBezTo>
                        <a:pt x="93" y="78"/>
                        <a:pt x="93" y="78"/>
                        <a:pt x="93" y="78"/>
                      </a:cubicBezTo>
                      <a:cubicBezTo>
                        <a:pt x="93" y="78"/>
                        <a:pt x="93" y="78"/>
                        <a:pt x="93" y="78"/>
                      </a:cubicBezTo>
                      <a:cubicBezTo>
                        <a:pt x="93" y="78"/>
                        <a:pt x="93" y="77"/>
                        <a:pt x="93" y="77"/>
                      </a:cubicBezTo>
                      <a:cubicBezTo>
                        <a:pt x="93" y="77"/>
                        <a:pt x="93" y="77"/>
                        <a:pt x="93" y="77"/>
                      </a:cubicBezTo>
                      <a:cubicBezTo>
                        <a:pt x="92" y="77"/>
                        <a:pt x="92" y="78"/>
                        <a:pt x="92" y="78"/>
                      </a:cubicBezTo>
                      <a:cubicBezTo>
                        <a:pt x="92" y="78"/>
                        <a:pt x="92" y="78"/>
                        <a:pt x="92" y="78"/>
                      </a:cubicBezTo>
                      <a:cubicBezTo>
                        <a:pt x="92" y="78"/>
                        <a:pt x="92" y="78"/>
                        <a:pt x="92" y="78"/>
                      </a:cubicBezTo>
                      <a:cubicBezTo>
                        <a:pt x="92" y="78"/>
                        <a:pt x="92" y="78"/>
                        <a:pt x="92" y="78"/>
                      </a:cubicBezTo>
                      <a:cubicBezTo>
                        <a:pt x="92" y="78"/>
                        <a:pt x="92" y="78"/>
                        <a:pt x="92" y="78"/>
                      </a:cubicBezTo>
                      <a:cubicBezTo>
                        <a:pt x="92" y="78"/>
                        <a:pt x="92" y="78"/>
                        <a:pt x="92" y="78"/>
                      </a:cubicBezTo>
                      <a:cubicBezTo>
                        <a:pt x="91" y="78"/>
                        <a:pt x="91" y="78"/>
                        <a:pt x="91" y="78"/>
                      </a:cubicBezTo>
                      <a:cubicBezTo>
                        <a:pt x="91" y="78"/>
                        <a:pt x="91" y="78"/>
                        <a:pt x="91" y="78"/>
                      </a:cubicBezTo>
                      <a:cubicBezTo>
                        <a:pt x="90" y="78"/>
                        <a:pt x="90" y="78"/>
                        <a:pt x="90" y="78"/>
                      </a:cubicBezTo>
                      <a:cubicBezTo>
                        <a:pt x="90" y="78"/>
                        <a:pt x="90" y="78"/>
                        <a:pt x="90" y="78"/>
                      </a:cubicBezTo>
                      <a:cubicBezTo>
                        <a:pt x="90" y="78"/>
                        <a:pt x="90" y="78"/>
                        <a:pt x="90" y="78"/>
                      </a:cubicBezTo>
                      <a:cubicBezTo>
                        <a:pt x="90" y="78"/>
                        <a:pt x="90" y="78"/>
                        <a:pt x="90" y="78"/>
                      </a:cubicBezTo>
                      <a:cubicBezTo>
                        <a:pt x="90" y="78"/>
                        <a:pt x="90" y="78"/>
                        <a:pt x="90" y="78"/>
                      </a:cubicBezTo>
                      <a:cubicBezTo>
                        <a:pt x="90" y="78"/>
                        <a:pt x="90" y="78"/>
                        <a:pt x="90" y="78"/>
                      </a:cubicBezTo>
                      <a:cubicBezTo>
                        <a:pt x="90" y="78"/>
                        <a:pt x="90" y="78"/>
                        <a:pt x="89" y="78"/>
                      </a:cubicBezTo>
                      <a:cubicBezTo>
                        <a:pt x="89" y="77"/>
                        <a:pt x="89" y="77"/>
                        <a:pt x="89" y="77"/>
                      </a:cubicBezTo>
                      <a:cubicBezTo>
                        <a:pt x="89" y="77"/>
                        <a:pt x="89" y="77"/>
                        <a:pt x="89" y="77"/>
                      </a:cubicBezTo>
                      <a:cubicBezTo>
                        <a:pt x="89" y="77"/>
                        <a:pt x="89" y="77"/>
                        <a:pt x="88" y="77"/>
                      </a:cubicBezTo>
                      <a:cubicBezTo>
                        <a:pt x="88" y="77"/>
                        <a:pt x="88" y="77"/>
                        <a:pt x="88" y="77"/>
                      </a:cubicBezTo>
                      <a:cubicBezTo>
                        <a:pt x="88" y="77"/>
                        <a:pt x="88" y="77"/>
                        <a:pt x="88" y="77"/>
                      </a:cubicBezTo>
                      <a:cubicBezTo>
                        <a:pt x="88" y="77"/>
                        <a:pt x="88" y="77"/>
                        <a:pt x="88" y="77"/>
                      </a:cubicBezTo>
                      <a:cubicBezTo>
                        <a:pt x="88" y="77"/>
                        <a:pt x="88" y="77"/>
                        <a:pt x="88" y="77"/>
                      </a:cubicBezTo>
                      <a:cubicBezTo>
                        <a:pt x="88" y="77"/>
                        <a:pt x="88" y="77"/>
                        <a:pt x="88" y="77"/>
                      </a:cubicBezTo>
                      <a:cubicBezTo>
                        <a:pt x="88" y="76"/>
                        <a:pt x="87" y="75"/>
                        <a:pt x="87" y="75"/>
                      </a:cubicBezTo>
                      <a:close/>
                      <a:moveTo>
                        <a:pt x="94" y="82"/>
                      </a:moveTo>
                      <a:cubicBezTo>
                        <a:pt x="94" y="82"/>
                        <a:pt x="94" y="82"/>
                        <a:pt x="94" y="82"/>
                      </a:cubicBezTo>
                      <a:cubicBezTo>
                        <a:pt x="94" y="82"/>
                        <a:pt x="94" y="82"/>
                        <a:pt x="94" y="82"/>
                      </a:cubicBezTo>
                      <a:cubicBezTo>
                        <a:pt x="94" y="82"/>
                        <a:pt x="94" y="82"/>
                        <a:pt x="94" y="82"/>
                      </a:cubicBezTo>
                      <a:cubicBezTo>
                        <a:pt x="94" y="82"/>
                        <a:pt x="94" y="82"/>
                        <a:pt x="94" y="82"/>
                      </a:cubicBezTo>
                      <a:cubicBezTo>
                        <a:pt x="94" y="82"/>
                        <a:pt x="94" y="82"/>
                        <a:pt x="94" y="81"/>
                      </a:cubicBezTo>
                      <a:cubicBezTo>
                        <a:pt x="94" y="81"/>
                        <a:pt x="94" y="81"/>
                        <a:pt x="94" y="81"/>
                      </a:cubicBezTo>
                      <a:cubicBezTo>
                        <a:pt x="94" y="81"/>
                        <a:pt x="93" y="81"/>
                        <a:pt x="93" y="81"/>
                      </a:cubicBezTo>
                      <a:cubicBezTo>
                        <a:pt x="93" y="81"/>
                        <a:pt x="93" y="81"/>
                        <a:pt x="93" y="81"/>
                      </a:cubicBezTo>
                      <a:cubicBezTo>
                        <a:pt x="93" y="81"/>
                        <a:pt x="93" y="81"/>
                        <a:pt x="93" y="81"/>
                      </a:cubicBezTo>
                      <a:cubicBezTo>
                        <a:pt x="93" y="81"/>
                        <a:pt x="93" y="81"/>
                        <a:pt x="93" y="81"/>
                      </a:cubicBezTo>
                      <a:cubicBezTo>
                        <a:pt x="93" y="81"/>
                        <a:pt x="93" y="81"/>
                        <a:pt x="93" y="81"/>
                      </a:cubicBezTo>
                      <a:cubicBezTo>
                        <a:pt x="93" y="81"/>
                        <a:pt x="93" y="81"/>
                        <a:pt x="93" y="81"/>
                      </a:cubicBezTo>
                      <a:cubicBezTo>
                        <a:pt x="93" y="81"/>
                        <a:pt x="93" y="81"/>
                        <a:pt x="93" y="81"/>
                      </a:cubicBezTo>
                      <a:cubicBezTo>
                        <a:pt x="93" y="81"/>
                        <a:pt x="93" y="81"/>
                        <a:pt x="92" y="81"/>
                      </a:cubicBezTo>
                      <a:cubicBezTo>
                        <a:pt x="92" y="81"/>
                        <a:pt x="92" y="81"/>
                        <a:pt x="92" y="81"/>
                      </a:cubicBezTo>
                      <a:cubicBezTo>
                        <a:pt x="92" y="81"/>
                        <a:pt x="92" y="81"/>
                        <a:pt x="92" y="81"/>
                      </a:cubicBezTo>
                      <a:cubicBezTo>
                        <a:pt x="92" y="81"/>
                        <a:pt x="92" y="81"/>
                        <a:pt x="92" y="81"/>
                      </a:cubicBezTo>
                      <a:cubicBezTo>
                        <a:pt x="92" y="81"/>
                        <a:pt x="92" y="81"/>
                        <a:pt x="92" y="81"/>
                      </a:cubicBezTo>
                      <a:cubicBezTo>
                        <a:pt x="92" y="81"/>
                        <a:pt x="92" y="81"/>
                        <a:pt x="92" y="81"/>
                      </a:cubicBezTo>
                      <a:cubicBezTo>
                        <a:pt x="92" y="81"/>
                        <a:pt x="92" y="81"/>
                        <a:pt x="92" y="81"/>
                      </a:cubicBezTo>
                      <a:cubicBezTo>
                        <a:pt x="92" y="81"/>
                        <a:pt x="92" y="81"/>
                        <a:pt x="92" y="81"/>
                      </a:cubicBezTo>
                      <a:cubicBezTo>
                        <a:pt x="91" y="80"/>
                        <a:pt x="91" y="80"/>
                        <a:pt x="91" y="80"/>
                      </a:cubicBezTo>
                      <a:cubicBezTo>
                        <a:pt x="91" y="80"/>
                        <a:pt x="91" y="80"/>
                        <a:pt x="91" y="80"/>
                      </a:cubicBezTo>
                      <a:cubicBezTo>
                        <a:pt x="91" y="80"/>
                        <a:pt x="91" y="80"/>
                        <a:pt x="90" y="80"/>
                      </a:cubicBezTo>
                      <a:cubicBezTo>
                        <a:pt x="90" y="80"/>
                        <a:pt x="90" y="80"/>
                        <a:pt x="90" y="80"/>
                      </a:cubicBezTo>
                      <a:cubicBezTo>
                        <a:pt x="90" y="79"/>
                        <a:pt x="90" y="79"/>
                        <a:pt x="90" y="79"/>
                      </a:cubicBezTo>
                      <a:cubicBezTo>
                        <a:pt x="90" y="79"/>
                        <a:pt x="90" y="79"/>
                        <a:pt x="90" y="79"/>
                      </a:cubicBezTo>
                      <a:cubicBezTo>
                        <a:pt x="90" y="79"/>
                        <a:pt x="90" y="79"/>
                        <a:pt x="90" y="79"/>
                      </a:cubicBezTo>
                      <a:cubicBezTo>
                        <a:pt x="90" y="79"/>
                        <a:pt x="90" y="79"/>
                        <a:pt x="90" y="78"/>
                      </a:cubicBezTo>
                      <a:cubicBezTo>
                        <a:pt x="90" y="78"/>
                        <a:pt x="91" y="78"/>
                        <a:pt x="91" y="78"/>
                      </a:cubicBezTo>
                      <a:cubicBezTo>
                        <a:pt x="91" y="78"/>
                        <a:pt x="91" y="78"/>
                        <a:pt x="91" y="78"/>
                      </a:cubicBezTo>
                      <a:cubicBezTo>
                        <a:pt x="92" y="78"/>
                        <a:pt x="92" y="78"/>
                        <a:pt x="92" y="78"/>
                      </a:cubicBezTo>
                      <a:cubicBezTo>
                        <a:pt x="92" y="78"/>
                        <a:pt x="92" y="78"/>
                        <a:pt x="92" y="78"/>
                      </a:cubicBezTo>
                      <a:cubicBezTo>
                        <a:pt x="92" y="78"/>
                        <a:pt x="92" y="78"/>
                        <a:pt x="92" y="78"/>
                      </a:cubicBezTo>
                      <a:cubicBezTo>
                        <a:pt x="92" y="78"/>
                        <a:pt x="92" y="78"/>
                        <a:pt x="92" y="78"/>
                      </a:cubicBezTo>
                      <a:cubicBezTo>
                        <a:pt x="92" y="78"/>
                        <a:pt x="92" y="78"/>
                        <a:pt x="92" y="78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3" y="79"/>
                        <a:pt x="93" y="79"/>
                        <a:pt x="93" y="79"/>
                      </a:cubicBezTo>
                      <a:cubicBezTo>
                        <a:pt x="93" y="79"/>
                        <a:pt x="93" y="79"/>
                        <a:pt x="93" y="79"/>
                      </a:cubicBezTo>
                      <a:cubicBezTo>
                        <a:pt x="93" y="79"/>
                        <a:pt x="93" y="79"/>
                        <a:pt x="93" y="79"/>
                      </a:cubicBezTo>
                      <a:cubicBezTo>
                        <a:pt x="93" y="79"/>
                        <a:pt x="93" y="79"/>
                        <a:pt x="93" y="79"/>
                      </a:cubicBezTo>
                      <a:cubicBezTo>
                        <a:pt x="93" y="80"/>
                        <a:pt x="93" y="80"/>
                        <a:pt x="93" y="80"/>
                      </a:cubicBezTo>
                      <a:cubicBezTo>
                        <a:pt x="93" y="80"/>
                        <a:pt x="93" y="80"/>
                        <a:pt x="93" y="80"/>
                      </a:cubicBezTo>
                      <a:cubicBezTo>
                        <a:pt x="93" y="80"/>
                        <a:pt x="93" y="80"/>
                        <a:pt x="93" y="80"/>
                      </a:cubicBezTo>
                      <a:cubicBezTo>
                        <a:pt x="93" y="81"/>
                        <a:pt x="94" y="81"/>
                        <a:pt x="94" y="81"/>
                      </a:cubicBezTo>
                      <a:cubicBezTo>
                        <a:pt x="94" y="81"/>
                        <a:pt x="94" y="81"/>
                        <a:pt x="94" y="81"/>
                      </a:cubicBezTo>
                      <a:cubicBezTo>
                        <a:pt x="94" y="81"/>
                        <a:pt x="94" y="81"/>
                        <a:pt x="94" y="81"/>
                      </a:cubicBezTo>
                      <a:cubicBezTo>
                        <a:pt x="94" y="81"/>
                        <a:pt x="94" y="81"/>
                        <a:pt x="94" y="81"/>
                      </a:cubicBezTo>
                      <a:cubicBezTo>
                        <a:pt x="94" y="81"/>
                        <a:pt x="94" y="81"/>
                        <a:pt x="94" y="81"/>
                      </a:cubicBezTo>
                      <a:cubicBezTo>
                        <a:pt x="94" y="81"/>
                        <a:pt x="94" y="82"/>
                        <a:pt x="94" y="82"/>
                      </a:cubicBezTo>
                      <a:cubicBezTo>
                        <a:pt x="94" y="82"/>
                        <a:pt x="94" y="82"/>
                        <a:pt x="94" y="82"/>
                      </a:cubicBezTo>
                      <a:cubicBezTo>
                        <a:pt x="94" y="82"/>
                        <a:pt x="94" y="82"/>
                        <a:pt x="94" y="82"/>
                      </a:cubicBezTo>
                      <a:cubicBezTo>
                        <a:pt x="94" y="82"/>
                        <a:pt x="94" y="82"/>
                        <a:pt x="94" y="82"/>
                      </a:cubicBezTo>
                      <a:cubicBezTo>
                        <a:pt x="94" y="82"/>
                        <a:pt x="94" y="82"/>
                        <a:pt x="94" y="82"/>
                      </a:cubicBezTo>
                      <a:cubicBezTo>
                        <a:pt x="94" y="82"/>
                        <a:pt x="94" y="82"/>
                        <a:pt x="94" y="82"/>
                      </a:cubicBezTo>
                      <a:cubicBezTo>
                        <a:pt x="94" y="82"/>
                        <a:pt x="94" y="82"/>
                        <a:pt x="94" y="82"/>
                      </a:cubicBezTo>
                      <a:cubicBezTo>
                        <a:pt x="94" y="82"/>
                        <a:pt x="94" y="82"/>
                        <a:pt x="94" y="82"/>
                      </a:cubicBezTo>
                      <a:close/>
                      <a:moveTo>
                        <a:pt x="92" y="81"/>
                      </a:moveTo>
                      <a:cubicBezTo>
                        <a:pt x="92" y="81"/>
                        <a:pt x="92" y="81"/>
                        <a:pt x="92" y="81"/>
                      </a:cubicBezTo>
                      <a:cubicBezTo>
                        <a:pt x="93" y="81"/>
                        <a:pt x="93" y="81"/>
                        <a:pt x="93" y="81"/>
                      </a:cubicBezTo>
                      <a:cubicBezTo>
                        <a:pt x="93" y="81"/>
                        <a:pt x="93" y="81"/>
                        <a:pt x="93" y="81"/>
                      </a:cubicBezTo>
                      <a:cubicBezTo>
                        <a:pt x="93" y="81"/>
                        <a:pt x="93" y="81"/>
                        <a:pt x="93" y="81"/>
                      </a:cubicBezTo>
                      <a:cubicBezTo>
                        <a:pt x="93" y="81"/>
                        <a:pt x="93" y="81"/>
                        <a:pt x="93" y="81"/>
                      </a:cubicBezTo>
                      <a:cubicBezTo>
                        <a:pt x="93" y="81"/>
                        <a:pt x="93" y="81"/>
                        <a:pt x="93" y="81"/>
                      </a:cubicBezTo>
                      <a:cubicBezTo>
                        <a:pt x="93" y="81"/>
                        <a:pt x="93" y="81"/>
                        <a:pt x="93" y="81"/>
                      </a:cubicBezTo>
                      <a:cubicBezTo>
                        <a:pt x="93" y="82"/>
                        <a:pt x="93" y="82"/>
                        <a:pt x="93" y="82"/>
                      </a:cubicBezTo>
                      <a:cubicBezTo>
                        <a:pt x="93" y="82"/>
                        <a:pt x="93" y="82"/>
                        <a:pt x="93" y="82"/>
                      </a:cubicBezTo>
                      <a:cubicBezTo>
                        <a:pt x="93" y="82"/>
                        <a:pt x="94" y="82"/>
                        <a:pt x="94" y="82"/>
                      </a:cubicBezTo>
                      <a:cubicBezTo>
                        <a:pt x="94" y="82"/>
                        <a:pt x="94" y="82"/>
                        <a:pt x="94" y="82"/>
                      </a:cubicBezTo>
                      <a:cubicBezTo>
                        <a:pt x="94" y="82"/>
                        <a:pt x="94" y="82"/>
                        <a:pt x="94" y="82"/>
                      </a:cubicBezTo>
                      <a:cubicBezTo>
                        <a:pt x="94" y="82"/>
                        <a:pt x="94" y="82"/>
                        <a:pt x="94" y="82"/>
                      </a:cubicBezTo>
                      <a:cubicBezTo>
                        <a:pt x="94" y="82"/>
                        <a:pt x="94" y="83"/>
                        <a:pt x="94" y="83"/>
                      </a:cubicBezTo>
                      <a:cubicBezTo>
                        <a:pt x="94" y="83"/>
                        <a:pt x="94" y="83"/>
                        <a:pt x="94" y="83"/>
                      </a:cubicBezTo>
                      <a:cubicBezTo>
                        <a:pt x="94" y="83"/>
                        <a:pt x="94" y="83"/>
                        <a:pt x="94" y="83"/>
                      </a:cubicBezTo>
                      <a:cubicBezTo>
                        <a:pt x="93" y="83"/>
                        <a:pt x="93" y="82"/>
                        <a:pt x="93" y="82"/>
                      </a:cubicBezTo>
                      <a:cubicBezTo>
                        <a:pt x="93" y="82"/>
                        <a:pt x="93" y="82"/>
                        <a:pt x="93" y="82"/>
                      </a:cubicBezTo>
                      <a:cubicBezTo>
                        <a:pt x="93" y="82"/>
                        <a:pt x="93" y="82"/>
                        <a:pt x="93" y="82"/>
                      </a:cubicBezTo>
                      <a:cubicBezTo>
                        <a:pt x="93" y="82"/>
                        <a:pt x="93" y="82"/>
                        <a:pt x="93" y="82"/>
                      </a:cubicBezTo>
                      <a:cubicBezTo>
                        <a:pt x="93" y="82"/>
                        <a:pt x="93" y="82"/>
                        <a:pt x="93" y="82"/>
                      </a:cubicBezTo>
                      <a:cubicBezTo>
                        <a:pt x="93" y="82"/>
                        <a:pt x="93" y="82"/>
                        <a:pt x="93" y="82"/>
                      </a:cubicBezTo>
                      <a:cubicBezTo>
                        <a:pt x="93" y="81"/>
                        <a:pt x="93" y="81"/>
                        <a:pt x="93" y="81"/>
                      </a:cubicBezTo>
                      <a:cubicBezTo>
                        <a:pt x="93" y="81"/>
                        <a:pt x="93" y="81"/>
                        <a:pt x="93" y="81"/>
                      </a:cubicBezTo>
                      <a:cubicBezTo>
                        <a:pt x="92" y="81"/>
                        <a:pt x="92" y="81"/>
                        <a:pt x="92" y="81"/>
                      </a:cubicBezTo>
                      <a:close/>
                      <a:moveTo>
                        <a:pt x="84" y="95"/>
                      </a:moveTo>
                      <a:cubicBezTo>
                        <a:pt x="84" y="95"/>
                        <a:pt x="84" y="95"/>
                        <a:pt x="84" y="95"/>
                      </a:cubicBezTo>
                      <a:cubicBezTo>
                        <a:pt x="84" y="95"/>
                        <a:pt x="84" y="95"/>
                        <a:pt x="84" y="95"/>
                      </a:cubicBezTo>
                      <a:cubicBezTo>
                        <a:pt x="84" y="95"/>
                        <a:pt x="84" y="95"/>
                        <a:pt x="84" y="95"/>
                      </a:cubicBezTo>
                      <a:cubicBezTo>
                        <a:pt x="84" y="95"/>
                        <a:pt x="84" y="95"/>
                        <a:pt x="84" y="95"/>
                      </a:cubicBezTo>
                      <a:cubicBezTo>
                        <a:pt x="84" y="95"/>
                        <a:pt x="84" y="95"/>
                        <a:pt x="84" y="96"/>
                      </a:cubicBezTo>
                      <a:cubicBezTo>
                        <a:pt x="84" y="96"/>
                        <a:pt x="84" y="96"/>
                        <a:pt x="84" y="96"/>
                      </a:cubicBezTo>
                      <a:cubicBezTo>
                        <a:pt x="83" y="96"/>
                        <a:pt x="83" y="96"/>
                        <a:pt x="83" y="96"/>
                      </a:cubicBezTo>
                      <a:cubicBezTo>
                        <a:pt x="83" y="96"/>
                        <a:pt x="83" y="96"/>
                        <a:pt x="83" y="96"/>
                      </a:cubicBezTo>
                      <a:cubicBezTo>
                        <a:pt x="83" y="96"/>
                        <a:pt x="83" y="96"/>
                        <a:pt x="83" y="96"/>
                      </a:cubicBezTo>
                      <a:cubicBezTo>
                        <a:pt x="83" y="96"/>
                        <a:pt x="83" y="96"/>
                        <a:pt x="83" y="96"/>
                      </a:cubicBezTo>
                      <a:cubicBezTo>
                        <a:pt x="83" y="96"/>
                        <a:pt x="83" y="96"/>
                        <a:pt x="82" y="96"/>
                      </a:cubicBezTo>
                      <a:cubicBezTo>
                        <a:pt x="82" y="96"/>
                        <a:pt x="82" y="96"/>
                        <a:pt x="82" y="96"/>
                      </a:cubicBezTo>
                      <a:cubicBezTo>
                        <a:pt x="82" y="96"/>
                        <a:pt x="82" y="96"/>
                        <a:pt x="82" y="96"/>
                      </a:cubicBezTo>
                      <a:cubicBezTo>
                        <a:pt x="82" y="96"/>
                        <a:pt x="82" y="96"/>
                        <a:pt x="82" y="96"/>
                      </a:cubicBezTo>
                      <a:cubicBezTo>
                        <a:pt x="82" y="96"/>
                        <a:pt x="82" y="96"/>
                        <a:pt x="82" y="96"/>
                      </a:cubicBezTo>
                      <a:cubicBezTo>
                        <a:pt x="82" y="96"/>
                        <a:pt x="82" y="96"/>
                        <a:pt x="82" y="96"/>
                      </a:cubicBezTo>
                      <a:cubicBezTo>
                        <a:pt x="82" y="96"/>
                        <a:pt x="82" y="96"/>
                        <a:pt x="82" y="96"/>
                      </a:cubicBezTo>
                      <a:cubicBezTo>
                        <a:pt x="81" y="96"/>
                        <a:pt x="81" y="96"/>
                        <a:pt x="81" y="97"/>
                      </a:cubicBezTo>
                      <a:cubicBezTo>
                        <a:pt x="81" y="97"/>
                        <a:pt x="81" y="97"/>
                        <a:pt x="81" y="97"/>
                      </a:cubicBezTo>
                      <a:cubicBezTo>
                        <a:pt x="81" y="97"/>
                        <a:pt x="81" y="97"/>
                        <a:pt x="81" y="97"/>
                      </a:cubicBezTo>
                      <a:cubicBezTo>
                        <a:pt x="81" y="97"/>
                        <a:pt x="82" y="98"/>
                        <a:pt x="82" y="98"/>
                      </a:cubicBezTo>
                      <a:cubicBezTo>
                        <a:pt x="82" y="98"/>
                        <a:pt x="82" y="98"/>
                        <a:pt x="82" y="98"/>
                      </a:cubicBezTo>
                      <a:cubicBezTo>
                        <a:pt x="82" y="98"/>
                        <a:pt x="82" y="98"/>
                        <a:pt x="82" y="98"/>
                      </a:cubicBezTo>
                      <a:cubicBezTo>
                        <a:pt x="82" y="98"/>
                        <a:pt x="82" y="98"/>
                        <a:pt x="82" y="98"/>
                      </a:cubicBezTo>
                      <a:cubicBezTo>
                        <a:pt x="82" y="98"/>
                        <a:pt x="82" y="98"/>
                        <a:pt x="82" y="98"/>
                      </a:cubicBezTo>
                      <a:cubicBezTo>
                        <a:pt x="82" y="98"/>
                        <a:pt x="82" y="98"/>
                        <a:pt x="82" y="98"/>
                      </a:cubicBezTo>
                      <a:cubicBezTo>
                        <a:pt x="82" y="99"/>
                        <a:pt x="82" y="99"/>
                        <a:pt x="82" y="99"/>
                      </a:cubicBezTo>
                      <a:cubicBezTo>
                        <a:pt x="82" y="99"/>
                        <a:pt x="82" y="99"/>
                        <a:pt x="82" y="99"/>
                      </a:cubicBezTo>
                      <a:cubicBezTo>
                        <a:pt x="82" y="99"/>
                        <a:pt x="82" y="99"/>
                        <a:pt x="82" y="99"/>
                      </a:cubicBezTo>
                      <a:cubicBezTo>
                        <a:pt x="82" y="99"/>
                        <a:pt x="82" y="99"/>
                        <a:pt x="82" y="99"/>
                      </a:cubicBezTo>
                      <a:cubicBezTo>
                        <a:pt x="82" y="99"/>
                        <a:pt x="81" y="99"/>
                        <a:pt x="81" y="99"/>
                      </a:cubicBezTo>
                      <a:cubicBezTo>
                        <a:pt x="81" y="99"/>
                        <a:pt x="81" y="99"/>
                        <a:pt x="81" y="99"/>
                      </a:cubicBezTo>
                      <a:cubicBezTo>
                        <a:pt x="81" y="99"/>
                        <a:pt x="81" y="99"/>
                        <a:pt x="81" y="99"/>
                      </a:cubicBezTo>
                      <a:cubicBezTo>
                        <a:pt x="81" y="99"/>
                        <a:pt x="81" y="99"/>
                        <a:pt x="81" y="100"/>
                      </a:cubicBezTo>
                      <a:cubicBezTo>
                        <a:pt x="81" y="100"/>
                        <a:pt x="81" y="100"/>
                        <a:pt x="81" y="100"/>
                      </a:cubicBezTo>
                      <a:cubicBezTo>
                        <a:pt x="81" y="100"/>
                        <a:pt x="81" y="100"/>
                        <a:pt x="81" y="100"/>
                      </a:cubicBezTo>
                      <a:cubicBezTo>
                        <a:pt x="81" y="100"/>
                        <a:pt x="80" y="100"/>
                        <a:pt x="80" y="100"/>
                      </a:cubicBezTo>
                      <a:cubicBezTo>
                        <a:pt x="80" y="100"/>
                        <a:pt x="80" y="100"/>
                        <a:pt x="80" y="100"/>
                      </a:cubicBezTo>
                      <a:cubicBezTo>
                        <a:pt x="80" y="100"/>
                        <a:pt x="80" y="100"/>
                        <a:pt x="80" y="100"/>
                      </a:cubicBezTo>
                      <a:cubicBezTo>
                        <a:pt x="80" y="100"/>
                        <a:pt x="80" y="100"/>
                        <a:pt x="80" y="101"/>
                      </a:cubicBezTo>
                      <a:cubicBezTo>
                        <a:pt x="79" y="101"/>
                        <a:pt x="79" y="101"/>
                        <a:pt x="79" y="101"/>
                      </a:cubicBezTo>
                      <a:cubicBezTo>
                        <a:pt x="79" y="101"/>
                        <a:pt x="79" y="101"/>
                        <a:pt x="79" y="101"/>
                      </a:cubicBezTo>
                      <a:cubicBezTo>
                        <a:pt x="79" y="101"/>
                        <a:pt x="79" y="101"/>
                        <a:pt x="79" y="101"/>
                      </a:cubicBezTo>
                      <a:cubicBezTo>
                        <a:pt x="79" y="101"/>
                        <a:pt x="79" y="101"/>
                        <a:pt x="79" y="101"/>
                      </a:cubicBezTo>
                      <a:cubicBezTo>
                        <a:pt x="79" y="101"/>
                        <a:pt x="79" y="101"/>
                        <a:pt x="79" y="101"/>
                      </a:cubicBezTo>
                      <a:cubicBezTo>
                        <a:pt x="79" y="101"/>
                        <a:pt x="79" y="101"/>
                        <a:pt x="79" y="101"/>
                      </a:cubicBezTo>
                      <a:cubicBezTo>
                        <a:pt x="79" y="101"/>
                        <a:pt x="79" y="101"/>
                        <a:pt x="79" y="101"/>
                      </a:cubicBezTo>
                      <a:cubicBezTo>
                        <a:pt x="79" y="101"/>
                        <a:pt x="79" y="101"/>
                        <a:pt x="79" y="101"/>
                      </a:cubicBezTo>
                      <a:cubicBezTo>
                        <a:pt x="79" y="101"/>
                        <a:pt x="79" y="101"/>
                        <a:pt x="79" y="101"/>
                      </a:cubicBezTo>
                      <a:cubicBezTo>
                        <a:pt x="79" y="101"/>
                        <a:pt x="79" y="101"/>
                        <a:pt x="79" y="101"/>
                      </a:cubicBezTo>
                      <a:cubicBezTo>
                        <a:pt x="79" y="101"/>
                        <a:pt x="79" y="101"/>
                        <a:pt x="79" y="101"/>
                      </a:cubicBezTo>
                      <a:cubicBezTo>
                        <a:pt x="79" y="101"/>
                        <a:pt x="79" y="101"/>
                        <a:pt x="79" y="101"/>
                      </a:cubicBezTo>
                      <a:cubicBezTo>
                        <a:pt x="79" y="101"/>
                        <a:pt x="79" y="101"/>
                        <a:pt x="79" y="101"/>
                      </a:cubicBezTo>
                      <a:cubicBezTo>
                        <a:pt x="79" y="101"/>
                        <a:pt x="79" y="101"/>
                        <a:pt x="79" y="101"/>
                      </a:cubicBezTo>
                      <a:cubicBezTo>
                        <a:pt x="79" y="101"/>
                        <a:pt x="79" y="101"/>
                        <a:pt x="79" y="101"/>
                      </a:cubicBezTo>
                      <a:cubicBezTo>
                        <a:pt x="79" y="101"/>
                        <a:pt x="79" y="101"/>
                        <a:pt x="79" y="101"/>
                      </a:cubicBezTo>
                      <a:cubicBezTo>
                        <a:pt x="79" y="100"/>
                        <a:pt x="79" y="100"/>
                        <a:pt x="79" y="100"/>
                      </a:cubicBezTo>
                      <a:cubicBezTo>
                        <a:pt x="79" y="100"/>
                        <a:pt x="79" y="100"/>
                        <a:pt x="79" y="100"/>
                      </a:cubicBezTo>
                      <a:cubicBezTo>
                        <a:pt x="79" y="100"/>
                        <a:pt x="79" y="100"/>
                        <a:pt x="79" y="100"/>
                      </a:cubicBezTo>
                      <a:cubicBezTo>
                        <a:pt x="79" y="100"/>
                        <a:pt x="79" y="100"/>
                        <a:pt x="79" y="100"/>
                      </a:cubicBezTo>
                      <a:cubicBezTo>
                        <a:pt x="79" y="100"/>
                        <a:pt x="79" y="100"/>
                        <a:pt x="79" y="100"/>
                      </a:cubicBezTo>
                      <a:cubicBezTo>
                        <a:pt x="79" y="100"/>
                        <a:pt x="79" y="100"/>
                        <a:pt x="79" y="100"/>
                      </a:cubicBezTo>
                      <a:cubicBezTo>
                        <a:pt x="79" y="99"/>
                        <a:pt x="79" y="99"/>
                        <a:pt x="79" y="99"/>
                      </a:cubicBezTo>
                      <a:cubicBezTo>
                        <a:pt x="79" y="99"/>
                        <a:pt x="79" y="99"/>
                        <a:pt x="79" y="99"/>
                      </a:cubicBezTo>
                      <a:cubicBezTo>
                        <a:pt x="79" y="99"/>
                        <a:pt x="79" y="99"/>
                        <a:pt x="79" y="98"/>
                      </a:cubicBezTo>
                      <a:cubicBezTo>
                        <a:pt x="79" y="98"/>
                        <a:pt x="79" y="98"/>
                        <a:pt x="79" y="98"/>
                      </a:cubicBezTo>
                      <a:cubicBezTo>
                        <a:pt x="79" y="98"/>
                        <a:pt x="79" y="98"/>
                        <a:pt x="79" y="98"/>
                      </a:cubicBezTo>
                      <a:cubicBezTo>
                        <a:pt x="79" y="98"/>
                        <a:pt x="79" y="97"/>
                        <a:pt x="79" y="97"/>
                      </a:cubicBezTo>
                      <a:cubicBezTo>
                        <a:pt x="79" y="97"/>
                        <a:pt x="79" y="97"/>
                        <a:pt x="79" y="97"/>
                      </a:cubicBezTo>
                      <a:cubicBezTo>
                        <a:pt x="79" y="97"/>
                        <a:pt x="79" y="97"/>
                        <a:pt x="79" y="97"/>
                      </a:cubicBezTo>
                      <a:cubicBezTo>
                        <a:pt x="79" y="97"/>
                        <a:pt x="79" y="97"/>
                        <a:pt x="79" y="97"/>
                      </a:cubicBezTo>
                      <a:cubicBezTo>
                        <a:pt x="79" y="97"/>
                        <a:pt x="79" y="97"/>
                        <a:pt x="79" y="97"/>
                      </a:cubicBezTo>
                      <a:cubicBezTo>
                        <a:pt x="78" y="97"/>
                        <a:pt x="78" y="97"/>
                        <a:pt x="78" y="97"/>
                      </a:cubicBezTo>
                      <a:cubicBezTo>
                        <a:pt x="78" y="97"/>
                        <a:pt x="78" y="97"/>
                        <a:pt x="79" y="97"/>
                      </a:cubicBezTo>
                      <a:cubicBezTo>
                        <a:pt x="79" y="97"/>
                        <a:pt x="79" y="97"/>
                        <a:pt x="79" y="96"/>
                      </a:cubicBezTo>
                      <a:cubicBezTo>
                        <a:pt x="79" y="96"/>
                        <a:pt x="79" y="96"/>
                        <a:pt x="79" y="96"/>
                      </a:cubicBezTo>
                      <a:cubicBezTo>
                        <a:pt x="79" y="96"/>
                        <a:pt x="79" y="96"/>
                        <a:pt x="80" y="96"/>
                      </a:cubicBezTo>
                      <a:cubicBezTo>
                        <a:pt x="80" y="95"/>
                        <a:pt x="80" y="95"/>
                        <a:pt x="80" y="95"/>
                      </a:cubicBezTo>
                      <a:cubicBezTo>
                        <a:pt x="80" y="95"/>
                        <a:pt x="80" y="95"/>
                        <a:pt x="80" y="95"/>
                      </a:cubicBezTo>
                      <a:cubicBezTo>
                        <a:pt x="80" y="95"/>
                        <a:pt x="80" y="95"/>
                        <a:pt x="80" y="95"/>
                      </a:cubicBezTo>
                      <a:cubicBezTo>
                        <a:pt x="80" y="95"/>
                        <a:pt x="80" y="95"/>
                        <a:pt x="80" y="95"/>
                      </a:cubicBezTo>
                      <a:cubicBezTo>
                        <a:pt x="80" y="95"/>
                        <a:pt x="80" y="95"/>
                        <a:pt x="80" y="95"/>
                      </a:cubicBezTo>
                      <a:cubicBezTo>
                        <a:pt x="80" y="95"/>
                        <a:pt x="81" y="95"/>
                        <a:pt x="81" y="95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2" y="95"/>
                        <a:pt x="82" y="95"/>
                        <a:pt x="82" y="95"/>
                      </a:cubicBezTo>
                      <a:cubicBezTo>
                        <a:pt x="82" y="95"/>
                        <a:pt x="82" y="95"/>
                        <a:pt x="82" y="95"/>
                      </a:cubicBezTo>
                      <a:cubicBezTo>
                        <a:pt x="82" y="95"/>
                        <a:pt x="82" y="95"/>
                        <a:pt x="82" y="95"/>
                      </a:cubicBezTo>
                      <a:cubicBezTo>
                        <a:pt x="82" y="95"/>
                        <a:pt x="82" y="95"/>
                        <a:pt x="82" y="95"/>
                      </a:cubicBezTo>
                      <a:cubicBezTo>
                        <a:pt x="83" y="95"/>
                        <a:pt x="83" y="94"/>
                        <a:pt x="83" y="94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3" y="94"/>
                        <a:pt x="84" y="94"/>
                      </a:cubicBezTo>
                      <a:cubicBezTo>
                        <a:pt x="84" y="94"/>
                        <a:pt x="84" y="94"/>
                        <a:pt x="84" y="94"/>
                      </a:cubicBezTo>
                      <a:cubicBezTo>
                        <a:pt x="84" y="94"/>
                        <a:pt x="84" y="94"/>
                        <a:pt x="84" y="94"/>
                      </a:cubicBezTo>
                      <a:cubicBezTo>
                        <a:pt x="84" y="94"/>
                        <a:pt x="84" y="94"/>
                        <a:pt x="84" y="94"/>
                      </a:cubicBezTo>
                      <a:cubicBezTo>
                        <a:pt x="84" y="95"/>
                        <a:pt x="84" y="95"/>
                        <a:pt x="84" y="95"/>
                      </a:cubicBezTo>
                      <a:cubicBezTo>
                        <a:pt x="84" y="95"/>
                        <a:pt x="84" y="95"/>
                        <a:pt x="84" y="95"/>
                      </a:cubicBezTo>
                      <a:cubicBezTo>
                        <a:pt x="84" y="95"/>
                        <a:pt x="84" y="95"/>
                        <a:pt x="84" y="95"/>
                      </a:cubicBezTo>
                      <a:cubicBezTo>
                        <a:pt x="84" y="95"/>
                        <a:pt x="84" y="95"/>
                        <a:pt x="84" y="95"/>
                      </a:cubicBezTo>
                      <a:close/>
                      <a:moveTo>
                        <a:pt x="80" y="89"/>
                      </a:moveTo>
                      <a:cubicBezTo>
                        <a:pt x="80" y="89"/>
                        <a:pt x="80" y="89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9"/>
                      </a:cubicBezTo>
                      <a:cubicBezTo>
                        <a:pt x="80" y="89"/>
                        <a:pt x="80" y="89"/>
                        <a:pt x="80" y="89"/>
                      </a:cubicBezTo>
                      <a:cubicBezTo>
                        <a:pt x="80" y="89"/>
                        <a:pt x="81" y="88"/>
                        <a:pt x="81" y="88"/>
                      </a:cubicBezTo>
                      <a:cubicBezTo>
                        <a:pt x="81" y="88"/>
                        <a:pt x="81" y="88"/>
                        <a:pt x="81" y="88"/>
                      </a:cubicBezTo>
                      <a:cubicBezTo>
                        <a:pt x="81" y="88"/>
                        <a:pt x="81" y="88"/>
                        <a:pt x="81" y="88"/>
                      </a:cubicBezTo>
                      <a:cubicBezTo>
                        <a:pt x="81" y="88"/>
                        <a:pt x="81" y="88"/>
                        <a:pt x="81" y="88"/>
                      </a:cubicBezTo>
                      <a:cubicBezTo>
                        <a:pt x="81" y="88"/>
                        <a:pt x="81" y="88"/>
                        <a:pt x="81" y="88"/>
                      </a:cubicBezTo>
                      <a:cubicBezTo>
                        <a:pt x="81" y="88"/>
                        <a:pt x="81" y="88"/>
                        <a:pt x="81" y="88"/>
                      </a:cubicBezTo>
                      <a:cubicBezTo>
                        <a:pt x="81" y="88"/>
                        <a:pt x="81" y="88"/>
                        <a:pt x="81" y="87"/>
                      </a:cubicBezTo>
                      <a:cubicBezTo>
                        <a:pt x="81" y="87"/>
                        <a:pt x="81" y="87"/>
                        <a:pt x="81" y="87"/>
                      </a:cubicBezTo>
                      <a:cubicBezTo>
                        <a:pt x="81" y="87"/>
                        <a:pt x="82" y="87"/>
                        <a:pt x="82" y="87"/>
                      </a:cubicBezTo>
                      <a:cubicBezTo>
                        <a:pt x="82" y="87"/>
                        <a:pt x="82" y="87"/>
                        <a:pt x="82" y="87"/>
                      </a:cubicBezTo>
                      <a:cubicBezTo>
                        <a:pt x="82" y="87"/>
                        <a:pt x="82" y="87"/>
                        <a:pt x="82" y="87"/>
                      </a:cubicBezTo>
                      <a:cubicBezTo>
                        <a:pt x="82" y="87"/>
                        <a:pt x="83" y="87"/>
                        <a:pt x="83" y="87"/>
                      </a:cubicBezTo>
                      <a:cubicBezTo>
                        <a:pt x="83" y="87"/>
                        <a:pt x="83" y="87"/>
                        <a:pt x="83" y="87"/>
                      </a:cubicBezTo>
                      <a:cubicBezTo>
                        <a:pt x="83" y="87"/>
                        <a:pt x="83" y="87"/>
                        <a:pt x="83" y="87"/>
                      </a:cubicBezTo>
                      <a:cubicBezTo>
                        <a:pt x="83" y="87"/>
                        <a:pt x="83" y="87"/>
                        <a:pt x="83" y="87"/>
                      </a:cubicBezTo>
                      <a:cubicBezTo>
                        <a:pt x="83" y="87"/>
                        <a:pt x="83" y="87"/>
                        <a:pt x="83" y="87"/>
                      </a:cubicBezTo>
                      <a:cubicBezTo>
                        <a:pt x="83" y="87"/>
                        <a:pt x="83" y="87"/>
                        <a:pt x="83" y="87"/>
                      </a:cubicBezTo>
                      <a:cubicBezTo>
                        <a:pt x="83" y="87"/>
                        <a:pt x="83" y="87"/>
                        <a:pt x="83" y="87"/>
                      </a:cubicBezTo>
                      <a:cubicBezTo>
                        <a:pt x="83" y="87"/>
                        <a:pt x="83" y="87"/>
                        <a:pt x="83" y="87"/>
                      </a:cubicBezTo>
                      <a:cubicBezTo>
                        <a:pt x="83" y="87"/>
                        <a:pt x="83" y="87"/>
                        <a:pt x="83" y="87"/>
                      </a:cubicBezTo>
                      <a:cubicBezTo>
                        <a:pt x="83" y="87"/>
                        <a:pt x="84" y="87"/>
                        <a:pt x="84" y="87"/>
                      </a:cubicBezTo>
                      <a:cubicBezTo>
                        <a:pt x="84" y="87"/>
                        <a:pt x="84" y="87"/>
                        <a:pt x="84" y="87"/>
                      </a:cubicBezTo>
                      <a:cubicBezTo>
                        <a:pt x="84" y="87"/>
                        <a:pt x="84" y="87"/>
                        <a:pt x="85" y="87"/>
                      </a:cubicBezTo>
                      <a:cubicBezTo>
                        <a:pt x="85" y="87"/>
                        <a:pt x="85" y="87"/>
                        <a:pt x="85" y="87"/>
                      </a:cubicBezTo>
                      <a:cubicBezTo>
                        <a:pt x="85" y="87"/>
                        <a:pt x="85" y="87"/>
                        <a:pt x="85" y="87"/>
                      </a:cubicBezTo>
                      <a:cubicBezTo>
                        <a:pt x="85" y="87"/>
                        <a:pt x="85" y="87"/>
                        <a:pt x="85" y="87"/>
                      </a:cubicBezTo>
                      <a:cubicBezTo>
                        <a:pt x="85" y="87"/>
                        <a:pt x="85" y="87"/>
                        <a:pt x="85" y="87"/>
                      </a:cubicBezTo>
                      <a:cubicBezTo>
                        <a:pt x="85" y="87"/>
                        <a:pt x="85" y="87"/>
                        <a:pt x="85" y="87"/>
                      </a:cubicBezTo>
                      <a:cubicBezTo>
                        <a:pt x="85" y="87"/>
                        <a:pt x="85" y="87"/>
                        <a:pt x="85" y="87"/>
                      </a:cubicBezTo>
                      <a:cubicBezTo>
                        <a:pt x="85" y="87"/>
                        <a:pt x="85" y="87"/>
                        <a:pt x="85" y="87"/>
                      </a:cubicBezTo>
                      <a:cubicBezTo>
                        <a:pt x="85" y="87"/>
                        <a:pt x="86" y="87"/>
                        <a:pt x="86" y="87"/>
                      </a:cubicBezTo>
                      <a:cubicBezTo>
                        <a:pt x="86" y="87"/>
                        <a:pt x="86" y="87"/>
                        <a:pt x="86" y="87"/>
                      </a:cubicBezTo>
                      <a:cubicBezTo>
                        <a:pt x="86" y="87"/>
                        <a:pt x="86" y="87"/>
                        <a:pt x="86" y="86"/>
                      </a:cubicBezTo>
                      <a:cubicBezTo>
                        <a:pt x="86" y="86"/>
                        <a:pt x="86" y="86"/>
                        <a:pt x="86" y="86"/>
                      </a:cubicBezTo>
                      <a:cubicBezTo>
                        <a:pt x="86" y="86"/>
                        <a:pt x="86" y="86"/>
                        <a:pt x="86" y="86"/>
                      </a:cubicBezTo>
                      <a:cubicBezTo>
                        <a:pt x="86" y="86"/>
                        <a:pt x="86" y="86"/>
                        <a:pt x="86" y="86"/>
                      </a:cubicBezTo>
                      <a:cubicBezTo>
                        <a:pt x="86" y="86"/>
                        <a:pt x="87" y="86"/>
                        <a:pt x="87" y="86"/>
                      </a:cubicBezTo>
                      <a:cubicBezTo>
                        <a:pt x="87" y="86"/>
                        <a:pt x="87" y="86"/>
                        <a:pt x="87" y="86"/>
                      </a:cubicBezTo>
                      <a:cubicBezTo>
                        <a:pt x="87" y="86"/>
                        <a:pt x="87" y="86"/>
                        <a:pt x="87" y="86"/>
                      </a:cubicBezTo>
                      <a:cubicBezTo>
                        <a:pt x="87" y="86"/>
                        <a:pt x="87" y="86"/>
                        <a:pt x="87" y="86"/>
                      </a:cubicBezTo>
                      <a:cubicBezTo>
                        <a:pt x="87" y="86"/>
                        <a:pt x="87" y="86"/>
                        <a:pt x="87" y="86"/>
                      </a:cubicBezTo>
                      <a:cubicBezTo>
                        <a:pt x="87" y="86"/>
                        <a:pt x="87" y="86"/>
                        <a:pt x="87" y="86"/>
                      </a:cubicBezTo>
                      <a:cubicBezTo>
                        <a:pt x="87" y="86"/>
                        <a:pt x="88" y="86"/>
                        <a:pt x="88" y="86"/>
                      </a:cubicBezTo>
                      <a:cubicBezTo>
                        <a:pt x="88" y="86"/>
                        <a:pt x="88" y="86"/>
                        <a:pt x="88" y="86"/>
                      </a:cubicBezTo>
                      <a:cubicBezTo>
                        <a:pt x="88" y="86"/>
                        <a:pt x="88" y="86"/>
                        <a:pt x="88" y="86"/>
                      </a:cubicBezTo>
                      <a:cubicBezTo>
                        <a:pt x="88" y="86"/>
                        <a:pt x="88" y="86"/>
                        <a:pt x="88" y="86"/>
                      </a:cubicBezTo>
                      <a:cubicBezTo>
                        <a:pt x="88" y="86"/>
                        <a:pt x="88" y="86"/>
                        <a:pt x="88" y="86"/>
                      </a:cubicBezTo>
                      <a:cubicBezTo>
                        <a:pt x="88" y="86"/>
                        <a:pt x="88" y="86"/>
                        <a:pt x="88" y="86"/>
                      </a:cubicBezTo>
                      <a:cubicBezTo>
                        <a:pt x="88" y="86"/>
                        <a:pt x="88" y="86"/>
                        <a:pt x="88" y="86"/>
                      </a:cubicBezTo>
                      <a:cubicBezTo>
                        <a:pt x="89" y="86"/>
                        <a:pt x="89" y="86"/>
                        <a:pt x="89" y="86"/>
                      </a:cubicBezTo>
                      <a:cubicBezTo>
                        <a:pt x="89" y="86"/>
                        <a:pt x="89" y="86"/>
                        <a:pt x="89" y="86"/>
                      </a:cubicBezTo>
                      <a:cubicBezTo>
                        <a:pt x="89" y="86"/>
                        <a:pt x="89" y="86"/>
                        <a:pt x="89" y="86"/>
                      </a:cubicBezTo>
                      <a:cubicBezTo>
                        <a:pt x="89" y="86"/>
                        <a:pt x="88" y="86"/>
                        <a:pt x="88" y="87"/>
                      </a:cubicBezTo>
                      <a:cubicBezTo>
                        <a:pt x="88" y="87"/>
                        <a:pt x="88" y="87"/>
                        <a:pt x="88" y="87"/>
                      </a:cubicBezTo>
                      <a:cubicBezTo>
                        <a:pt x="88" y="87"/>
                        <a:pt x="88" y="87"/>
                        <a:pt x="88" y="87"/>
                      </a:cubicBezTo>
                      <a:cubicBezTo>
                        <a:pt x="88" y="87"/>
                        <a:pt x="87" y="87"/>
                        <a:pt x="87" y="87"/>
                      </a:cubicBezTo>
                      <a:cubicBezTo>
                        <a:pt x="87" y="87"/>
                        <a:pt x="87" y="88"/>
                        <a:pt x="87" y="88"/>
                      </a:cubicBezTo>
                      <a:cubicBezTo>
                        <a:pt x="87" y="88"/>
                        <a:pt x="87" y="88"/>
                        <a:pt x="87" y="88"/>
                      </a:cubicBezTo>
                      <a:cubicBezTo>
                        <a:pt x="87" y="88"/>
                        <a:pt x="87" y="88"/>
                        <a:pt x="87" y="88"/>
                      </a:cubicBezTo>
                      <a:cubicBezTo>
                        <a:pt x="87" y="88"/>
                        <a:pt x="87" y="88"/>
                        <a:pt x="87" y="88"/>
                      </a:cubicBezTo>
                      <a:cubicBezTo>
                        <a:pt x="87" y="88"/>
                        <a:pt x="87" y="88"/>
                        <a:pt x="87" y="89"/>
                      </a:cubicBezTo>
                      <a:cubicBezTo>
                        <a:pt x="87" y="89"/>
                        <a:pt x="87" y="89"/>
                        <a:pt x="87" y="89"/>
                      </a:cubicBezTo>
                      <a:cubicBezTo>
                        <a:pt x="87" y="89"/>
                        <a:pt x="87" y="89"/>
                        <a:pt x="87" y="89"/>
                      </a:cubicBezTo>
                      <a:cubicBezTo>
                        <a:pt x="87" y="90"/>
                        <a:pt x="87" y="90"/>
                        <a:pt x="87" y="90"/>
                      </a:cubicBezTo>
                      <a:cubicBezTo>
                        <a:pt x="87" y="90"/>
                        <a:pt x="87" y="90"/>
                        <a:pt x="87" y="91"/>
                      </a:cubicBezTo>
                      <a:cubicBezTo>
                        <a:pt x="87" y="91"/>
                        <a:pt x="87" y="91"/>
                        <a:pt x="87" y="91"/>
                      </a:cubicBezTo>
                      <a:cubicBezTo>
                        <a:pt x="87" y="91"/>
                        <a:pt x="86" y="91"/>
                        <a:pt x="86" y="91"/>
                      </a:cubicBezTo>
                      <a:cubicBezTo>
                        <a:pt x="86" y="91"/>
                        <a:pt x="86" y="91"/>
                        <a:pt x="86" y="91"/>
                      </a:cubicBezTo>
                      <a:cubicBezTo>
                        <a:pt x="86" y="91"/>
                        <a:pt x="86" y="91"/>
                        <a:pt x="86" y="91"/>
                      </a:cubicBezTo>
                      <a:cubicBezTo>
                        <a:pt x="86" y="92"/>
                        <a:pt x="86" y="92"/>
                        <a:pt x="86" y="92"/>
                      </a:cubicBezTo>
                      <a:cubicBezTo>
                        <a:pt x="86" y="92"/>
                        <a:pt x="86" y="92"/>
                        <a:pt x="86" y="92"/>
                      </a:cubicBezTo>
                      <a:cubicBezTo>
                        <a:pt x="86" y="92"/>
                        <a:pt x="86" y="92"/>
                        <a:pt x="86" y="92"/>
                      </a:cubicBezTo>
                      <a:cubicBezTo>
                        <a:pt x="86" y="92"/>
                        <a:pt x="86" y="92"/>
                        <a:pt x="86" y="92"/>
                      </a:cubicBezTo>
                      <a:cubicBezTo>
                        <a:pt x="86" y="92"/>
                        <a:pt x="85" y="92"/>
                        <a:pt x="85" y="92"/>
                      </a:cubicBezTo>
                      <a:cubicBezTo>
                        <a:pt x="85" y="92"/>
                        <a:pt x="85" y="92"/>
                        <a:pt x="85" y="92"/>
                      </a:cubicBezTo>
                      <a:cubicBezTo>
                        <a:pt x="85" y="92"/>
                        <a:pt x="85" y="93"/>
                        <a:pt x="85" y="93"/>
                      </a:cubicBezTo>
                      <a:cubicBezTo>
                        <a:pt x="85" y="93"/>
                        <a:pt x="85" y="93"/>
                        <a:pt x="85" y="93"/>
                      </a:cubicBezTo>
                      <a:cubicBezTo>
                        <a:pt x="84" y="93"/>
                        <a:pt x="84" y="93"/>
                        <a:pt x="84" y="93"/>
                      </a:cubicBezTo>
                      <a:cubicBezTo>
                        <a:pt x="84" y="93"/>
                        <a:pt x="84" y="93"/>
                        <a:pt x="84" y="93"/>
                      </a:cubicBezTo>
                      <a:cubicBezTo>
                        <a:pt x="84" y="93"/>
                        <a:pt x="84" y="93"/>
                        <a:pt x="84" y="93"/>
                      </a:cubicBezTo>
                      <a:cubicBezTo>
                        <a:pt x="84" y="93"/>
                        <a:pt x="84" y="93"/>
                        <a:pt x="84" y="93"/>
                      </a:cubicBezTo>
                      <a:cubicBezTo>
                        <a:pt x="84" y="93"/>
                        <a:pt x="84" y="93"/>
                        <a:pt x="84" y="93"/>
                      </a:cubicBezTo>
                      <a:cubicBezTo>
                        <a:pt x="84" y="93"/>
                        <a:pt x="84" y="93"/>
                        <a:pt x="84" y="93"/>
                      </a:cubicBezTo>
                      <a:cubicBezTo>
                        <a:pt x="84" y="93"/>
                        <a:pt x="84" y="93"/>
                        <a:pt x="84" y="93"/>
                      </a:cubicBezTo>
                      <a:cubicBezTo>
                        <a:pt x="84" y="93"/>
                        <a:pt x="84" y="93"/>
                        <a:pt x="84" y="93"/>
                      </a:cubicBezTo>
                      <a:cubicBezTo>
                        <a:pt x="84" y="93"/>
                        <a:pt x="84" y="93"/>
                        <a:pt x="84" y="93"/>
                      </a:cubicBezTo>
                      <a:cubicBezTo>
                        <a:pt x="84" y="93"/>
                        <a:pt x="84" y="93"/>
                        <a:pt x="83" y="93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2" y="94"/>
                        <a:pt x="82" y="94"/>
                        <a:pt x="82" y="94"/>
                      </a:cubicBezTo>
                      <a:cubicBezTo>
                        <a:pt x="82" y="94"/>
                        <a:pt x="82" y="94"/>
                        <a:pt x="82" y="94"/>
                      </a:cubicBezTo>
                      <a:cubicBezTo>
                        <a:pt x="82" y="94"/>
                        <a:pt x="82" y="94"/>
                        <a:pt x="82" y="94"/>
                      </a:cubicBezTo>
                      <a:cubicBezTo>
                        <a:pt x="82" y="94"/>
                        <a:pt x="82" y="94"/>
                        <a:pt x="82" y="95"/>
                      </a:cubicBezTo>
                      <a:cubicBezTo>
                        <a:pt x="82" y="95"/>
                        <a:pt x="82" y="95"/>
                        <a:pt x="82" y="95"/>
                      </a:cubicBezTo>
                      <a:cubicBezTo>
                        <a:pt x="82" y="95"/>
                        <a:pt x="82" y="95"/>
                        <a:pt x="82" y="95"/>
                      </a:cubicBezTo>
                      <a:cubicBezTo>
                        <a:pt x="82" y="95"/>
                        <a:pt x="81" y="95"/>
                        <a:pt x="81" y="95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0" y="95"/>
                        <a:pt x="80" y="95"/>
                        <a:pt x="80" y="95"/>
                      </a:cubicBezTo>
                      <a:cubicBezTo>
                        <a:pt x="80" y="94"/>
                        <a:pt x="80" y="94"/>
                        <a:pt x="80" y="94"/>
                      </a:cubicBezTo>
                      <a:cubicBezTo>
                        <a:pt x="80" y="94"/>
                        <a:pt x="80" y="94"/>
                        <a:pt x="80" y="94"/>
                      </a:cubicBezTo>
                      <a:cubicBezTo>
                        <a:pt x="80" y="94"/>
                        <a:pt x="80" y="94"/>
                        <a:pt x="80" y="94"/>
                      </a:cubicBezTo>
                      <a:cubicBezTo>
                        <a:pt x="80" y="94"/>
                        <a:pt x="80" y="94"/>
                        <a:pt x="80" y="94"/>
                      </a:cubicBezTo>
                      <a:cubicBezTo>
                        <a:pt x="80" y="94"/>
                        <a:pt x="80" y="94"/>
                        <a:pt x="80" y="94"/>
                      </a:cubicBezTo>
                      <a:cubicBezTo>
                        <a:pt x="80" y="94"/>
                        <a:pt x="80" y="94"/>
                        <a:pt x="80" y="94"/>
                      </a:cubicBezTo>
                      <a:cubicBezTo>
                        <a:pt x="80" y="94"/>
                        <a:pt x="80" y="94"/>
                        <a:pt x="80" y="94"/>
                      </a:cubicBezTo>
                      <a:cubicBezTo>
                        <a:pt x="80" y="94"/>
                        <a:pt x="80" y="94"/>
                        <a:pt x="80" y="94"/>
                      </a:cubicBezTo>
                      <a:cubicBezTo>
                        <a:pt x="80" y="94"/>
                        <a:pt x="80" y="94"/>
                        <a:pt x="80" y="94"/>
                      </a:cubicBezTo>
                      <a:cubicBezTo>
                        <a:pt x="80" y="94"/>
                        <a:pt x="80" y="94"/>
                        <a:pt x="80" y="94"/>
                      </a:cubicBezTo>
                      <a:cubicBezTo>
                        <a:pt x="80" y="94"/>
                        <a:pt x="80" y="94"/>
                        <a:pt x="80" y="94"/>
                      </a:cubicBezTo>
                      <a:cubicBezTo>
                        <a:pt x="80" y="94"/>
                        <a:pt x="80" y="94"/>
                        <a:pt x="80" y="94"/>
                      </a:cubicBezTo>
                      <a:cubicBezTo>
                        <a:pt x="80" y="94"/>
                        <a:pt x="80" y="94"/>
                        <a:pt x="80" y="94"/>
                      </a:cubicBezTo>
                      <a:cubicBezTo>
                        <a:pt x="80" y="94"/>
                        <a:pt x="80" y="94"/>
                        <a:pt x="80" y="94"/>
                      </a:cubicBezTo>
                      <a:cubicBezTo>
                        <a:pt x="80" y="94"/>
                        <a:pt x="80" y="94"/>
                        <a:pt x="80" y="94"/>
                      </a:cubicBezTo>
                      <a:cubicBezTo>
                        <a:pt x="80" y="94"/>
                        <a:pt x="80" y="94"/>
                        <a:pt x="80" y="94"/>
                      </a:cubicBezTo>
                      <a:cubicBezTo>
                        <a:pt x="80" y="94"/>
                        <a:pt x="80" y="94"/>
                        <a:pt x="80" y="94"/>
                      </a:cubicBezTo>
                      <a:cubicBezTo>
                        <a:pt x="80" y="94"/>
                        <a:pt x="80" y="94"/>
                        <a:pt x="80" y="94"/>
                      </a:cubicBezTo>
                      <a:cubicBezTo>
                        <a:pt x="80" y="94"/>
                        <a:pt x="80" y="94"/>
                        <a:pt x="80" y="94"/>
                      </a:cubicBezTo>
                      <a:cubicBezTo>
                        <a:pt x="80" y="94"/>
                        <a:pt x="80" y="94"/>
                        <a:pt x="80" y="94"/>
                      </a:cubicBezTo>
                      <a:cubicBezTo>
                        <a:pt x="80" y="94"/>
                        <a:pt x="80" y="94"/>
                        <a:pt x="80" y="94"/>
                      </a:cubicBezTo>
                      <a:cubicBezTo>
                        <a:pt x="80" y="93"/>
                        <a:pt x="80" y="93"/>
                        <a:pt x="80" y="93"/>
                      </a:cubicBezTo>
                      <a:cubicBezTo>
                        <a:pt x="80" y="93"/>
                        <a:pt x="80" y="93"/>
                        <a:pt x="80" y="93"/>
                      </a:cubicBezTo>
                      <a:cubicBezTo>
                        <a:pt x="80" y="93"/>
                        <a:pt x="81" y="92"/>
                        <a:pt x="81" y="92"/>
                      </a:cubicBezTo>
                      <a:cubicBezTo>
                        <a:pt x="81" y="92"/>
                        <a:pt x="81" y="92"/>
                        <a:pt x="81" y="92"/>
                      </a:cubicBezTo>
                      <a:cubicBezTo>
                        <a:pt x="81" y="92"/>
                        <a:pt x="81" y="92"/>
                        <a:pt x="81" y="92"/>
                      </a:cubicBezTo>
                      <a:cubicBezTo>
                        <a:pt x="81" y="92"/>
                        <a:pt x="81" y="92"/>
                        <a:pt x="81" y="92"/>
                      </a:cubicBezTo>
                      <a:cubicBezTo>
                        <a:pt x="81" y="92"/>
                        <a:pt x="81" y="92"/>
                        <a:pt x="81" y="92"/>
                      </a:cubicBezTo>
                      <a:cubicBezTo>
                        <a:pt x="81" y="92"/>
                        <a:pt x="81" y="91"/>
                        <a:pt x="81" y="91"/>
                      </a:cubicBezTo>
                      <a:cubicBezTo>
                        <a:pt x="81" y="91"/>
                        <a:pt x="81" y="91"/>
                        <a:pt x="81" y="91"/>
                      </a:cubicBezTo>
                      <a:cubicBezTo>
                        <a:pt x="81" y="91"/>
                        <a:pt x="81" y="91"/>
                        <a:pt x="81" y="91"/>
                      </a:cubicBezTo>
                      <a:cubicBezTo>
                        <a:pt x="81" y="91"/>
                        <a:pt x="80" y="91"/>
                        <a:pt x="80" y="91"/>
                      </a:cubicBezTo>
                      <a:cubicBezTo>
                        <a:pt x="80" y="91"/>
                        <a:pt x="80" y="91"/>
                        <a:pt x="80" y="91"/>
                      </a:cubicBezTo>
                      <a:cubicBezTo>
                        <a:pt x="80" y="91"/>
                        <a:pt x="80" y="91"/>
                        <a:pt x="80" y="91"/>
                      </a:cubicBezTo>
                      <a:cubicBezTo>
                        <a:pt x="80" y="91"/>
                        <a:pt x="80" y="91"/>
                        <a:pt x="80" y="91"/>
                      </a:cubicBezTo>
                      <a:cubicBezTo>
                        <a:pt x="80" y="91"/>
                        <a:pt x="80" y="91"/>
                        <a:pt x="80" y="91"/>
                      </a:cubicBezTo>
                      <a:cubicBezTo>
                        <a:pt x="80" y="91"/>
                        <a:pt x="80" y="91"/>
                        <a:pt x="80" y="91"/>
                      </a:cubicBezTo>
                      <a:cubicBezTo>
                        <a:pt x="80" y="90"/>
                        <a:pt x="80" y="90"/>
                        <a:pt x="80" y="90"/>
                      </a:cubicBezTo>
                      <a:cubicBezTo>
                        <a:pt x="80" y="90"/>
                        <a:pt x="80" y="90"/>
                        <a:pt x="80" y="90"/>
                      </a:cubicBezTo>
                      <a:cubicBezTo>
                        <a:pt x="80" y="90"/>
                        <a:pt x="80" y="89"/>
                        <a:pt x="80" y="89"/>
                      </a:cubicBezTo>
                      <a:close/>
                      <a:moveTo>
                        <a:pt x="98" y="83"/>
                      </a:moveTo>
                      <a:cubicBezTo>
                        <a:pt x="98" y="83"/>
                        <a:pt x="98" y="83"/>
                        <a:pt x="98" y="83"/>
                      </a:cubicBezTo>
                      <a:cubicBezTo>
                        <a:pt x="98" y="83"/>
                        <a:pt x="98" y="83"/>
                        <a:pt x="98" y="83"/>
                      </a:cubicBezTo>
                      <a:cubicBezTo>
                        <a:pt x="98" y="82"/>
                        <a:pt x="98" y="82"/>
                        <a:pt x="98" y="82"/>
                      </a:cubicBezTo>
                      <a:cubicBezTo>
                        <a:pt x="98" y="82"/>
                        <a:pt x="98" y="82"/>
                        <a:pt x="98" y="82"/>
                      </a:cubicBezTo>
                      <a:cubicBezTo>
                        <a:pt x="98" y="83"/>
                        <a:pt x="98" y="83"/>
                        <a:pt x="98" y="83"/>
                      </a:cubicBezTo>
                      <a:cubicBezTo>
                        <a:pt x="98" y="83"/>
                        <a:pt x="98" y="83"/>
                        <a:pt x="98" y="83"/>
                      </a:cubicBezTo>
                      <a:cubicBezTo>
                        <a:pt x="98" y="82"/>
                        <a:pt x="98" y="82"/>
                        <a:pt x="98" y="82"/>
                      </a:cubicBezTo>
                      <a:cubicBezTo>
                        <a:pt x="98" y="82"/>
                        <a:pt x="98" y="81"/>
                        <a:pt x="98" y="81"/>
                      </a:cubicBezTo>
                      <a:cubicBezTo>
                        <a:pt x="98" y="81"/>
                        <a:pt x="98" y="81"/>
                        <a:pt x="98" y="81"/>
                      </a:cubicBezTo>
                      <a:cubicBezTo>
                        <a:pt x="98" y="81"/>
                        <a:pt x="98" y="81"/>
                        <a:pt x="98" y="80"/>
                      </a:cubicBezTo>
                      <a:cubicBezTo>
                        <a:pt x="98" y="80"/>
                        <a:pt x="99" y="80"/>
                        <a:pt x="99" y="80"/>
                      </a:cubicBezTo>
                      <a:cubicBezTo>
                        <a:pt x="99" y="80"/>
                        <a:pt x="99" y="80"/>
                        <a:pt x="99" y="80"/>
                      </a:cubicBezTo>
                      <a:cubicBezTo>
                        <a:pt x="99" y="80"/>
                        <a:pt x="99" y="80"/>
                        <a:pt x="99" y="80"/>
                      </a:cubicBezTo>
                      <a:cubicBezTo>
                        <a:pt x="99" y="80"/>
                        <a:pt x="99" y="80"/>
                        <a:pt x="99" y="80"/>
                      </a:cubicBezTo>
                      <a:cubicBezTo>
                        <a:pt x="99" y="80"/>
                        <a:pt x="99" y="80"/>
                        <a:pt x="99" y="80"/>
                      </a:cubicBezTo>
                      <a:cubicBezTo>
                        <a:pt x="99" y="80"/>
                        <a:pt x="99" y="80"/>
                        <a:pt x="99" y="80"/>
                      </a:cubicBezTo>
                      <a:cubicBezTo>
                        <a:pt x="99" y="80"/>
                        <a:pt x="99" y="79"/>
                        <a:pt x="99" y="79"/>
                      </a:cubicBezTo>
                      <a:cubicBezTo>
                        <a:pt x="99" y="79"/>
                        <a:pt x="99" y="79"/>
                        <a:pt x="99" y="79"/>
                      </a:cubicBezTo>
                      <a:cubicBezTo>
                        <a:pt x="99" y="79"/>
                        <a:pt x="99" y="79"/>
                        <a:pt x="99" y="79"/>
                      </a:cubicBezTo>
                      <a:cubicBezTo>
                        <a:pt x="98" y="79"/>
                        <a:pt x="98" y="79"/>
                        <a:pt x="98" y="79"/>
                      </a:cubicBezTo>
                      <a:cubicBezTo>
                        <a:pt x="98" y="79"/>
                        <a:pt x="98" y="79"/>
                        <a:pt x="98" y="79"/>
                      </a:cubicBezTo>
                      <a:cubicBezTo>
                        <a:pt x="98" y="78"/>
                        <a:pt x="98" y="78"/>
                        <a:pt x="98" y="78"/>
                      </a:cubicBezTo>
                      <a:cubicBezTo>
                        <a:pt x="98" y="78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7" y="76"/>
                        <a:pt x="96" y="76"/>
                        <a:pt x="96" y="76"/>
                      </a:cubicBezTo>
                      <a:cubicBezTo>
                        <a:pt x="96" y="75"/>
                        <a:pt x="95" y="75"/>
                        <a:pt x="95" y="74"/>
                      </a:cubicBezTo>
                      <a:cubicBezTo>
                        <a:pt x="96" y="74"/>
                        <a:pt x="96" y="74"/>
                        <a:pt x="96" y="73"/>
                      </a:cubicBezTo>
                      <a:cubicBezTo>
                        <a:pt x="96" y="73"/>
                        <a:pt x="96" y="73"/>
                        <a:pt x="96" y="73"/>
                      </a:cubicBezTo>
                      <a:cubicBezTo>
                        <a:pt x="96" y="73"/>
                        <a:pt x="95" y="73"/>
                        <a:pt x="95" y="73"/>
                      </a:cubicBezTo>
                      <a:cubicBezTo>
                        <a:pt x="95" y="73"/>
                        <a:pt x="95" y="73"/>
                        <a:pt x="95" y="73"/>
                      </a:cubicBezTo>
                      <a:cubicBezTo>
                        <a:pt x="95" y="73"/>
                        <a:pt x="95" y="73"/>
                        <a:pt x="95" y="72"/>
                      </a:cubicBezTo>
                      <a:cubicBezTo>
                        <a:pt x="95" y="72"/>
                        <a:pt x="95" y="72"/>
                        <a:pt x="95" y="72"/>
                      </a:cubicBezTo>
                      <a:cubicBezTo>
                        <a:pt x="94" y="72"/>
                        <a:pt x="94" y="72"/>
                        <a:pt x="94" y="72"/>
                      </a:cubicBezTo>
                      <a:cubicBezTo>
                        <a:pt x="95" y="71"/>
                        <a:pt x="95" y="71"/>
                        <a:pt x="95" y="71"/>
                      </a:cubicBezTo>
                      <a:cubicBezTo>
                        <a:pt x="95" y="71"/>
                        <a:pt x="95" y="71"/>
                        <a:pt x="95" y="71"/>
                      </a:cubicBezTo>
                      <a:cubicBezTo>
                        <a:pt x="95" y="71"/>
                        <a:pt x="95" y="71"/>
                        <a:pt x="95" y="71"/>
                      </a:cubicBezTo>
                      <a:cubicBezTo>
                        <a:pt x="95" y="71"/>
                        <a:pt x="95" y="71"/>
                        <a:pt x="95" y="71"/>
                      </a:cubicBezTo>
                      <a:cubicBezTo>
                        <a:pt x="95" y="71"/>
                        <a:pt x="95" y="71"/>
                        <a:pt x="95" y="71"/>
                      </a:cubicBezTo>
                      <a:cubicBezTo>
                        <a:pt x="95" y="70"/>
                        <a:pt x="95" y="70"/>
                        <a:pt x="95" y="70"/>
                      </a:cubicBezTo>
                      <a:cubicBezTo>
                        <a:pt x="95" y="70"/>
                        <a:pt x="95" y="70"/>
                        <a:pt x="95" y="70"/>
                      </a:cubicBezTo>
                      <a:cubicBezTo>
                        <a:pt x="95" y="70"/>
                        <a:pt x="95" y="70"/>
                        <a:pt x="95" y="70"/>
                      </a:cubicBezTo>
                      <a:cubicBezTo>
                        <a:pt x="96" y="70"/>
                        <a:pt x="96" y="70"/>
                        <a:pt x="96" y="69"/>
                      </a:cubicBezTo>
                      <a:cubicBezTo>
                        <a:pt x="96" y="69"/>
                        <a:pt x="96" y="69"/>
                        <a:pt x="96" y="69"/>
                      </a:cubicBezTo>
                      <a:cubicBezTo>
                        <a:pt x="96" y="69"/>
                        <a:pt x="96" y="69"/>
                        <a:pt x="96" y="69"/>
                      </a:cubicBezTo>
                      <a:cubicBezTo>
                        <a:pt x="96" y="69"/>
                        <a:pt x="96" y="69"/>
                        <a:pt x="96" y="69"/>
                      </a:cubicBezTo>
                      <a:cubicBezTo>
                        <a:pt x="96" y="69"/>
                        <a:pt x="96" y="69"/>
                        <a:pt x="96" y="69"/>
                      </a:cubicBezTo>
                      <a:cubicBezTo>
                        <a:pt x="96" y="69"/>
                        <a:pt x="96" y="69"/>
                        <a:pt x="96" y="69"/>
                      </a:cubicBezTo>
                      <a:cubicBezTo>
                        <a:pt x="96" y="69"/>
                        <a:pt x="96" y="69"/>
                        <a:pt x="96" y="69"/>
                      </a:cubicBezTo>
                      <a:cubicBezTo>
                        <a:pt x="96" y="69"/>
                        <a:pt x="97" y="69"/>
                        <a:pt x="97" y="69"/>
                      </a:cubicBezTo>
                      <a:cubicBezTo>
                        <a:pt x="97" y="69"/>
                        <a:pt x="97" y="69"/>
                        <a:pt x="97" y="69"/>
                      </a:cubicBezTo>
                      <a:cubicBezTo>
                        <a:pt x="97" y="69"/>
                        <a:pt x="97" y="69"/>
                        <a:pt x="97" y="69"/>
                      </a:cubicBezTo>
                      <a:cubicBezTo>
                        <a:pt x="97" y="69"/>
                        <a:pt x="97" y="69"/>
                        <a:pt x="97" y="69"/>
                      </a:cubicBezTo>
                      <a:cubicBezTo>
                        <a:pt x="97" y="69"/>
                        <a:pt x="97" y="69"/>
                        <a:pt x="97" y="69"/>
                      </a:cubicBezTo>
                      <a:cubicBezTo>
                        <a:pt x="97" y="69"/>
                        <a:pt x="97" y="69"/>
                        <a:pt x="97" y="68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7" y="68"/>
                        <a:pt x="97" y="68"/>
                        <a:pt x="98" y="68"/>
                      </a:cubicBezTo>
                      <a:cubicBezTo>
                        <a:pt x="98" y="68"/>
                        <a:pt x="98" y="68"/>
                        <a:pt x="98" y="68"/>
                      </a:cubicBezTo>
                      <a:cubicBezTo>
                        <a:pt x="98" y="68"/>
                        <a:pt x="99" y="67"/>
                        <a:pt x="100" y="67"/>
                      </a:cubicBezTo>
                      <a:cubicBezTo>
                        <a:pt x="100" y="67"/>
                        <a:pt x="100" y="67"/>
                        <a:pt x="100" y="67"/>
                      </a:cubicBezTo>
                      <a:cubicBezTo>
                        <a:pt x="100" y="67"/>
                        <a:pt x="100" y="67"/>
                        <a:pt x="101" y="67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2" y="67"/>
                        <a:pt x="102" y="68"/>
                        <a:pt x="102" y="68"/>
                      </a:cubicBezTo>
                      <a:cubicBezTo>
                        <a:pt x="102" y="68"/>
                        <a:pt x="102" y="68"/>
                        <a:pt x="102" y="68"/>
                      </a:cubicBezTo>
                      <a:cubicBezTo>
                        <a:pt x="102" y="68"/>
                        <a:pt x="102" y="69"/>
                        <a:pt x="102" y="69"/>
                      </a:cubicBezTo>
                      <a:cubicBezTo>
                        <a:pt x="102" y="69"/>
                        <a:pt x="102" y="69"/>
                        <a:pt x="102" y="69"/>
                      </a:cubicBezTo>
                      <a:cubicBezTo>
                        <a:pt x="102" y="69"/>
                        <a:pt x="102" y="69"/>
                        <a:pt x="102" y="69"/>
                      </a:cubicBezTo>
                      <a:cubicBezTo>
                        <a:pt x="102" y="70"/>
                        <a:pt x="102" y="70"/>
                        <a:pt x="102" y="70"/>
                      </a:cubicBezTo>
                      <a:cubicBezTo>
                        <a:pt x="102" y="70"/>
                        <a:pt x="102" y="70"/>
                        <a:pt x="102" y="70"/>
                      </a:cubicBezTo>
                      <a:cubicBezTo>
                        <a:pt x="102" y="70"/>
                        <a:pt x="102" y="70"/>
                        <a:pt x="102" y="70"/>
                      </a:cubicBezTo>
                      <a:cubicBezTo>
                        <a:pt x="102" y="70"/>
                        <a:pt x="102" y="70"/>
                        <a:pt x="102" y="70"/>
                      </a:cubicBezTo>
                      <a:cubicBezTo>
                        <a:pt x="102" y="70"/>
                        <a:pt x="102" y="70"/>
                        <a:pt x="102" y="70"/>
                      </a:cubicBezTo>
                      <a:cubicBezTo>
                        <a:pt x="102" y="70"/>
                        <a:pt x="102" y="70"/>
                        <a:pt x="102" y="70"/>
                      </a:cubicBezTo>
                      <a:cubicBezTo>
                        <a:pt x="101" y="70"/>
                        <a:pt x="101" y="70"/>
                        <a:pt x="101" y="70"/>
                      </a:cubicBezTo>
                      <a:cubicBezTo>
                        <a:pt x="101" y="70"/>
                        <a:pt x="101" y="70"/>
                        <a:pt x="100" y="70"/>
                      </a:cubicBezTo>
                      <a:cubicBezTo>
                        <a:pt x="100" y="70"/>
                        <a:pt x="100" y="70"/>
                        <a:pt x="100" y="70"/>
                      </a:cubicBezTo>
                      <a:cubicBezTo>
                        <a:pt x="100" y="70"/>
                        <a:pt x="100" y="70"/>
                        <a:pt x="100" y="70"/>
                      </a:cubicBezTo>
                      <a:cubicBezTo>
                        <a:pt x="100" y="71"/>
                        <a:pt x="99" y="71"/>
                        <a:pt x="100" y="71"/>
                      </a:cubicBezTo>
                      <a:cubicBezTo>
                        <a:pt x="100" y="71"/>
                        <a:pt x="100" y="71"/>
                        <a:pt x="100" y="72"/>
                      </a:cubicBezTo>
                      <a:cubicBezTo>
                        <a:pt x="100" y="72"/>
                        <a:pt x="100" y="71"/>
                        <a:pt x="100" y="71"/>
                      </a:cubicBezTo>
                      <a:cubicBezTo>
                        <a:pt x="99" y="71"/>
                        <a:pt x="99" y="71"/>
                        <a:pt x="99" y="71"/>
                      </a:cubicBezTo>
                      <a:cubicBezTo>
                        <a:pt x="99" y="71"/>
                        <a:pt x="99" y="71"/>
                        <a:pt x="99" y="71"/>
                      </a:cubicBezTo>
                      <a:cubicBezTo>
                        <a:pt x="99" y="71"/>
                        <a:pt x="99" y="71"/>
                        <a:pt x="99" y="71"/>
                      </a:cubicBezTo>
                      <a:cubicBezTo>
                        <a:pt x="99" y="71"/>
                        <a:pt x="99" y="72"/>
                        <a:pt x="99" y="72"/>
                      </a:cubicBezTo>
                      <a:cubicBezTo>
                        <a:pt x="99" y="72"/>
                        <a:pt x="99" y="72"/>
                        <a:pt x="99" y="72"/>
                      </a:cubicBezTo>
                      <a:cubicBezTo>
                        <a:pt x="100" y="72"/>
                        <a:pt x="99" y="73"/>
                        <a:pt x="99" y="73"/>
                      </a:cubicBezTo>
                      <a:cubicBezTo>
                        <a:pt x="99" y="73"/>
                        <a:pt x="99" y="73"/>
                        <a:pt x="99" y="73"/>
                      </a:cubicBezTo>
                      <a:cubicBezTo>
                        <a:pt x="99" y="73"/>
                        <a:pt x="99" y="73"/>
                        <a:pt x="99" y="73"/>
                      </a:cubicBezTo>
                      <a:cubicBezTo>
                        <a:pt x="99" y="73"/>
                        <a:pt x="100" y="74"/>
                        <a:pt x="100" y="74"/>
                      </a:cubicBezTo>
                      <a:cubicBezTo>
                        <a:pt x="100" y="74"/>
                        <a:pt x="100" y="74"/>
                        <a:pt x="101" y="75"/>
                      </a:cubicBezTo>
                      <a:cubicBezTo>
                        <a:pt x="101" y="75"/>
                        <a:pt x="101" y="75"/>
                        <a:pt x="101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5"/>
                        <a:pt x="102" y="76"/>
                        <a:pt x="102" y="76"/>
                      </a:cubicBezTo>
                      <a:cubicBezTo>
                        <a:pt x="102" y="77"/>
                        <a:pt x="102" y="77"/>
                        <a:pt x="102" y="77"/>
                      </a:cubicBezTo>
                      <a:cubicBezTo>
                        <a:pt x="102" y="77"/>
                        <a:pt x="102" y="77"/>
                        <a:pt x="102" y="77"/>
                      </a:cubicBezTo>
                      <a:cubicBezTo>
                        <a:pt x="102" y="77"/>
                        <a:pt x="102" y="77"/>
                        <a:pt x="102" y="77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2" y="77"/>
                        <a:pt x="102" y="77"/>
                        <a:pt x="102" y="77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2" y="78"/>
                        <a:pt x="103" y="78"/>
                        <a:pt x="103" y="78"/>
                      </a:cubicBezTo>
                      <a:cubicBezTo>
                        <a:pt x="103" y="78"/>
                        <a:pt x="103" y="78"/>
                        <a:pt x="103" y="79"/>
                      </a:cubicBezTo>
                      <a:cubicBezTo>
                        <a:pt x="103" y="79"/>
                        <a:pt x="103" y="79"/>
                        <a:pt x="103" y="79"/>
                      </a:cubicBezTo>
                      <a:cubicBezTo>
                        <a:pt x="103" y="79"/>
                        <a:pt x="103" y="79"/>
                        <a:pt x="102" y="79"/>
                      </a:cubicBezTo>
                      <a:cubicBezTo>
                        <a:pt x="102" y="79"/>
                        <a:pt x="102" y="80"/>
                        <a:pt x="102" y="80"/>
                      </a:cubicBezTo>
                      <a:cubicBezTo>
                        <a:pt x="102" y="80"/>
                        <a:pt x="102" y="80"/>
                        <a:pt x="102" y="81"/>
                      </a:cubicBezTo>
                      <a:cubicBezTo>
                        <a:pt x="102" y="81"/>
                        <a:pt x="103" y="81"/>
                        <a:pt x="103" y="81"/>
                      </a:cubicBezTo>
                      <a:cubicBezTo>
                        <a:pt x="103" y="81"/>
                        <a:pt x="103" y="81"/>
                        <a:pt x="103" y="81"/>
                      </a:cubicBezTo>
                      <a:cubicBezTo>
                        <a:pt x="103" y="80"/>
                        <a:pt x="103" y="80"/>
                        <a:pt x="103" y="80"/>
                      </a:cubicBezTo>
                      <a:cubicBezTo>
                        <a:pt x="103" y="80"/>
                        <a:pt x="103" y="80"/>
                        <a:pt x="103" y="80"/>
                      </a:cubicBezTo>
                      <a:cubicBezTo>
                        <a:pt x="103" y="80"/>
                        <a:pt x="103" y="80"/>
                        <a:pt x="103" y="80"/>
                      </a:cubicBezTo>
                      <a:cubicBezTo>
                        <a:pt x="103" y="80"/>
                        <a:pt x="103" y="80"/>
                        <a:pt x="103" y="80"/>
                      </a:cubicBezTo>
                      <a:cubicBezTo>
                        <a:pt x="103" y="80"/>
                        <a:pt x="103" y="81"/>
                        <a:pt x="103" y="81"/>
                      </a:cubicBezTo>
                      <a:cubicBezTo>
                        <a:pt x="103" y="81"/>
                        <a:pt x="103" y="81"/>
                        <a:pt x="103" y="81"/>
                      </a:cubicBezTo>
                      <a:cubicBezTo>
                        <a:pt x="103" y="81"/>
                        <a:pt x="103" y="81"/>
                        <a:pt x="103" y="81"/>
                      </a:cubicBezTo>
                      <a:cubicBezTo>
                        <a:pt x="103" y="81"/>
                        <a:pt x="103" y="81"/>
                        <a:pt x="103" y="81"/>
                      </a:cubicBezTo>
                      <a:cubicBezTo>
                        <a:pt x="103" y="81"/>
                        <a:pt x="103" y="81"/>
                        <a:pt x="103" y="81"/>
                      </a:cubicBezTo>
                      <a:cubicBezTo>
                        <a:pt x="103" y="82"/>
                        <a:pt x="103" y="82"/>
                        <a:pt x="103" y="82"/>
                      </a:cubicBezTo>
                      <a:cubicBezTo>
                        <a:pt x="103" y="82"/>
                        <a:pt x="103" y="82"/>
                        <a:pt x="103" y="82"/>
                      </a:cubicBezTo>
                      <a:cubicBezTo>
                        <a:pt x="103" y="82"/>
                        <a:pt x="103" y="82"/>
                        <a:pt x="103" y="82"/>
                      </a:cubicBezTo>
                      <a:cubicBezTo>
                        <a:pt x="103" y="82"/>
                        <a:pt x="103" y="82"/>
                        <a:pt x="103" y="82"/>
                      </a:cubicBezTo>
                      <a:cubicBezTo>
                        <a:pt x="103" y="82"/>
                        <a:pt x="103" y="82"/>
                        <a:pt x="103" y="82"/>
                      </a:cubicBezTo>
                      <a:cubicBezTo>
                        <a:pt x="103" y="82"/>
                        <a:pt x="103" y="82"/>
                        <a:pt x="103" y="82"/>
                      </a:cubicBezTo>
                      <a:cubicBezTo>
                        <a:pt x="103" y="82"/>
                        <a:pt x="103" y="82"/>
                        <a:pt x="104" y="82"/>
                      </a:cubicBezTo>
                      <a:cubicBezTo>
                        <a:pt x="104" y="82"/>
                        <a:pt x="104" y="83"/>
                        <a:pt x="104" y="83"/>
                      </a:cubicBezTo>
                      <a:cubicBezTo>
                        <a:pt x="104" y="83"/>
                        <a:pt x="104" y="83"/>
                        <a:pt x="104" y="83"/>
                      </a:cubicBezTo>
                      <a:cubicBezTo>
                        <a:pt x="104" y="83"/>
                        <a:pt x="104" y="83"/>
                        <a:pt x="104" y="84"/>
                      </a:cubicBezTo>
                      <a:cubicBezTo>
                        <a:pt x="104" y="84"/>
                        <a:pt x="104" y="84"/>
                        <a:pt x="104" y="84"/>
                      </a:cubicBezTo>
                      <a:cubicBezTo>
                        <a:pt x="104" y="84"/>
                        <a:pt x="104" y="85"/>
                        <a:pt x="104" y="85"/>
                      </a:cubicBezTo>
                      <a:cubicBezTo>
                        <a:pt x="104" y="85"/>
                        <a:pt x="104" y="85"/>
                        <a:pt x="104" y="85"/>
                      </a:cubicBezTo>
                      <a:cubicBezTo>
                        <a:pt x="104" y="86"/>
                        <a:pt x="104" y="86"/>
                        <a:pt x="104" y="86"/>
                      </a:cubicBezTo>
                      <a:cubicBezTo>
                        <a:pt x="104" y="86"/>
                        <a:pt x="104" y="86"/>
                        <a:pt x="104" y="86"/>
                      </a:cubicBezTo>
                      <a:cubicBezTo>
                        <a:pt x="104" y="86"/>
                        <a:pt x="104" y="86"/>
                        <a:pt x="104" y="86"/>
                      </a:cubicBezTo>
                      <a:cubicBezTo>
                        <a:pt x="104" y="86"/>
                        <a:pt x="104" y="86"/>
                        <a:pt x="104" y="86"/>
                      </a:cubicBezTo>
                      <a:cubicBezTo>
                        <a:pt x="104" y="86"/>
                        <a:pt x="104" y="86"/>
                        <a:pt x="104" y="86"/>
                      </a:cubicBezTo>
                      <a:cubicBezTo>
                        <a:pt x="104" y="86"/>
                        <a:pt x="102" y="87"/>
                        <a:pt x="102" y="87"/>
                      </a:cubicBezTo>
                      <a:cubicBezTo>
                        <a:pt x="101" y="87"/>
                        <a:pt x="101" y="87"/>
                        <a:pt x="101" y="87"/>
                      </a:cubicBezTo>
                      <a:cubicBezTo>
                        <a:pt x="101" y="87"/>
                        <a:pt x="101" y="87"/>
                        <a:pt x="101" y="86"/>
                      </a:cubicBezTo>
                      <a:cubicBezTo>
                        <a:pt x="101" y="86"/>
                        <a:pt x="101" y="86"/>
                        <a:pt x="100" y="86"/>
                      </a:cubicBezTo>
                      <a:cubicBezTo>
                        <a:pt x="100" y="86"/>
                        <a:pt x="100" y="86"/>
                        <a:pt x="100" y="86"/>
                      </a:cubicBezTo>
                      <a:cubicBezTo>
                        <a:pt x="100" y="86"/>
                        <a:pt x="99" y="86"/>
                        <a:pt x="99" y="85"/>
                      </a:cubicBezTo>
                      <a:cubicBezTo>
                        <a:pt x="99" y="85"/>
                        <a:pt x="99" y="85"/>
                        <a:pt x="99" y="85"/>
                      </a:cubicBezTo>
                      <a:cubicBezTo>
                        <a:pt x="98" y="85"/>
                        <a:pt x="98" y="85"/>
                        <a:pt x="98" y="85"/>
                      </a:cubicBezTo>
                      <a:cubicBezTo>
                        <a:pt x="98" y="84"/>
                        <a:pt x="98" y="84"/>
                        <a:pt x="98" y="84"/>
                      </a:cubicBezTo>
                      <a:cubicBezTo>
                        <a:pt x="98" y="83"/>
                        <a:pt x="98" y="83"/>
                        <a:pt x="98" y="83"/>
                      </a:cubicBezTo>
                      <a:close/>
                      <a:moveTo>
                        <a:pt x="140" y="91"/>
                      </a:moveTo>
                      <a:cubicBezTo>
                        <a:pt x="140" y="91"/>
                        <a:pt x="140" y="91"/>
                        <a:pt x="140" y="91"/>
                      </a:cubicBezTo>
                      <a:cubicBezTo>
                        <a:pt x="140" y="91"/>
                        <a:pt x="140" y="91"/>
                        <a:pt x="140" y="91"/>
                      </a:cubicBezTo>
                      <a:cubicBezTo>
                        <a:pt x="140" y="91"/>
                        <a:pt x="140" y="91"/>
                        <a:pt x="140" y="91"/>
                      </a:cubicBezTo>
                      <a:cubicBezTo>
                        <a:pt x="140" y="91"/>
                        <a:pt x="140" y="91"/>
                        <a:pt x="140" y="91"/>
                      </a:cubicBezTo>
                      <a:cubicBezTo>
                        <a:pt x="140" y="91"/>
                        <a:pt x="140" y="91"/>
                        <a:pt x="140" y="91"/>
                      </a:cubicBezTo>
                      <a:cubicBezTo>
                        <a:pt x="140" y="91"/>
                        <a:pt x="140" y="91"/>
                        <a:pt x="140" y="91"/>
                      </a:cubicBezTo>
                      <a:cubicBezTo>
                        <a:pt x="140" y="91"/>
                        <a:pt x="140" y="91"/>
                        <a:pt x="140" y="91"/>
                      </a:cubicBezTo>
                      <a:cubicBezTo>
                        <a:pt x="140" y="91"/>
                        <a:pt x="140" y="91"/>
                        <a:pt x="140" y="91"/>
                      </a:cubicBezTo>
                      <a:cubicBezTo>
                        <a:pt x="140" y="91"/>
                        <a:pt x="140" y="91"/>
                        <a:pt x="140" y="91"/>
                      </a:cubicBezTo>
                      <a:cubicBezTo>
                        <a:pt x="139" y="91"/>
                        <a:pt x="139" y="91"/>
                        <a:pt x="139" y="91"/>
                      </a:cubicBezTo>
                      <a:cubicBezTo>
                        <a:pt x="139" y="91"/>
                        <a:pt x="139" y="91"/>
                        <a:pt x="139" y="91"/>
                      </a:cubicBezTo>
                      <a:cubicBezTo>
                        <a:pt x="139" y="91"/>
                        <a:pt x="139" y="91"/>
                        <a:pt x="139" y="91"/>
                      </a:cubicBezTo>
                      <a:cubicBezTo>
                        <a:pt x="139" y="90"/>
                        <a:pt x="139" y="90"/>
                        <a:pt x="139" y="90"/>
                      </a:cubicBezTo>
                      <a:cubicBezTo>
                        <a:pt x="139" y="90"/>
                        <a:pt x="139" y="91"/>
                        <a:pt x="140" y="91"/>
                      </a:cubicBezTo>
                      <a:close/>
                      <a:moveTo>
                        <a:pt x="135" y="90"/>
                      </a:moveTo>
                      <a:cubicBezTo>
                        <a:pt x="135" y="90"/>
                        <a:pt x="135" y="90"/>
                        <a:pt x="135" y="90"/>
                      </a:cubicBezTo>
                      <a:cubicBezTo>
                        <a:pt x="135" y="90"/>
                        <a:pt x="135" y="90"/>
                        <a:pt x="134" y="90"/>
                      </a:cubicBezTo>
                      <a:cubicBezTo>
                        <a:pt x="134" y="90"/>
                        <a:pt x="134" y="90"/>
                        <a:pt x="134" y="90"/>
                      </a:cubicBezTo>
                      <a:cubicBezTo>
                        <a:pt x="134" y="90"/>
                        <a:pt x="134" y="90"/>
                        <a:pt x="134" y="90"/>
                      </a:cubicBezTo>
                      <a:cubicBezTo>
                        <a:pt x="134" y="89"/>
                        <a:pt x="134" y="90"/>
                        <a:pt x="133" y="90"/>
                      </a:cubicBezTo>
                      <a:cubicBezTo>
                        <a:pt x="133" y="90"/>
                        <a:pt x="133" y="90"/>
                        <a:pt x="133" y="90"/>
                      </a:cubicBezTo>
                      <a:cubicBezTo>
                        <a:pt x="133" y="90"/>
                        <a:pt x="133" y="90"/>
                        <a:pt x="133" y="90"/>
                      </a:cubicBezTo>
                      <a:cubicBezTo>
                        <a:pt x="133" y="90"/>
                        <a:pt x="133" y="90"/>
                        <a:pt x="133" y="90"/>
                      </a:cubicBezTo>
                      <a:cubicBezTo>
                        <a:pt x="133" y="90"/>
                        <a:pt x="133" y="90"/>
                        <a:pt x="133" y="90"/>
                      </a:cubicBezTo>
                      <a:cubicBezTo>
                        <a:pt x="133" y="90"/>
                        <a:pt x="133" y="90"/>
                        <a:pt x="132" y="90"/>
                      </a:cubicBezTo>
                      <a:cubicBezTo>
                        <a:pt x="132" y="90"/>
                        <a:pt x="132" y="90"/>
                        <a:pt x="132" y="91"/>
                      </a:cubicBezTo>
                      <a:cubicBezTo>
                        <a:pt x="132" y="91"/>
                        <a:pt x="132" y="91"/>
                        <a:pt x="132" y="91"/>
                      </a:cubicBezTo>
                      <a:cubicBezTo>
                        <a:pt x="132" y="91"/>
                        <a:pt x="132" y="91"/>
                        <a:pt x="132" y="91"/>
                      </a:cubicBezTo>
                      <a:cubicBezTo>
                        <a:pt x="132" y="91"/>
                        <a:pt x="132" y="91"/>
                        <a:pt x="132" y="91"/>
                      </a:cubicBezTo>
                      <a:cubicBezTo>
                        <a:pt x="132" y="91"/>
                        <a:pt x="132" y="91"/>
                        <a:pt x="132" y="91"/>
                      </a:cubicBezTo>
                      <a:cubicBezTo>
                        <a:pt x="132" y="92"/>
                        <a:pt x="132" y="92"/>
                        <a:pt x="132" y="92"/>
                      </a:cubicBezTo>
                      <a:cubicBezTo>
                        <a:pt x="132" y="92"/>
                        <a:pt x="132" y="92"/>
                        <a:pt x="132" y="92"/>
                      </a:cubicBezTo>
                      <a:cubicBezTo>
                        <a:pt x="132" y="92"/>
                        <a:pt x="132" y="92"/>
                        <a:pt x="132" y="92"/>
                      </a:cubicBezTo>
                      <a:cubicBezTo>
                        <a:pt x="132" y="92"/>
                        <a:pt x="132" y="92"/>
                        <a:pt x="132" y="92"/>
                      </a:cubicBezTo>
                      <a:cubicBezTo>
                        <a:pt x="132" y="92"/>
                        <a:pt x="132" y="92"/>
                        <a:pt x="132" y="92"/>
                      </a:cubicBezTo>
                      <a:cubicBezTo>
                        <a:pt x="132" y="92"/>
                        <a:pt x="132" y="93"/>
                        <a:pt x="132" y="93"/>
                      </a:cubicBezTo>
                      <a:cubicBezTo>
                        <a:pt x="132" y="93"/>
                        <a:pt x="132" y="93"/>
                        <a:pt x="132" y="93"/>
                      </a:cubicBezTo>
                      <a:cubicBezTo>
                        <a:pt x="132" y="93"/>
                        <a:pt x="132" y="93"/>
                        <a:pt x="132" y="93"/>
                      </a:cubicBezTo>
                      <a:cubicBezTo>
                        <a:pt x="132" y="93"/>
                        <a:pt x="132" y="93"/>
                        <a:pt x="132" y="93"/>
                      </a:cubicBezTo>
                      <a:cubicBezTo>
                        <a:pt x="132" y="93"/>
                        <a:pt x="132" y="93"/>
                        <a:pt x="132" y="93"/>
                      </a:cubicBezTo>
                      <a:cubicBezTo>
                        <a:pt x="132" y="93"/>
                        <a:pt x="132" y="93"/>
                        <a:pt x="132" y="93"/>
                      </a:cubicBezTo>
                      <a:cubicBezTo>
                        <a:pt x="132" y="92"/>
                        <a:pt x="132" y="92"/>
                        <a:pt x="132" y="92"/>
                      </a:cubicBezTo>
                      <a:cubicBezTo>
                        <a:pt x="132" y="92"/>
                        <a:pt x="132" y="92"/>
                        <a:pt x="132" y="91"/>
                      </a:cubicBezTo>
                      <a:cubicBezTo>
                        <a:pt x="132" y="91"/>
                        <a:pt x="132" y="91"/>
                        <a:pt x="132" y="91"/>
                      </a:cubicBezTo>
                      <a:cubicBezTo>
                        <a:pt x="132" y="91"/>
                        <a:pt x="132" y="91"/>
                        <a:pt x="132" y="91"/>
                      </a:cubicBezTo>
                      <a:cubicBezTo>
                        <a:pt x="132" y="91"/>
                        <a:pt x="132" y="91"/>
                        <a:pt x="132" y="91"/>
                      </a:cubicBezTo>
                      <a:cubicBezTo>
                        <a:pt x="132" y="91"/>
                        <a:pt x="132" y="91"/>
                        <a:pt x="132" y="91"/>
                      </a:cubicBezTo>
                      <a:cubicBezTo>
                        <a:pt x="132" y="90"/>
                        <a:pt x="132" y="90"/>
                        <a:pt x="132" y="90"/>
                      </a:cubicBezTo>
                      <a:cubicBezTo>
                        <a:pt x="132" y="90"/>
                        <a:pt x="132" y="90"/>
                        <a:pt x="132" y="90"/>
                      </a:cubicBezTo>
                      <a:cubicBezTo>
                        <a:pt x="132" y="90"/>
                        <a:pt x="132" y="90"/>
                        <a:pt x="132" y="90"/>
                      </a:cubicBezTo>
                      <a:cubicBezTo>
                        <a:pt x="132" y="90"/>
                        <a:pt x="132" y="90"/>
                        <a:pt x="132" y="90"/>
                      </a:cubicBezTo>
                      <a:cubicBezTo>
                        <a:pt x="132" y="90"/>
                        <a:pt x="132" y="90"/>
                        <a:pt x="132" y="90"/>
                      </a:cubicBezTo>
                      <a:cubicBezTo>
                        <a:pt x="132" y="90"/>
                        <a:pt x="132" y="90"/>
                        <a:pt x="132" y="90"/>
                      </a:cubicBezTo>
                      <a:cubicBezTo>
                        <a:pt x="132" y="90"/>
                        <a:pt x="132" y="90"/>
                        <a:pt x="132" y="90"/>
                      </a:cubicBezTo>
                      <a:cubicBezTo>
                        <a:pt x="132" y="90"/>
                        <a:pt x="132" y="89"/>
                        <a:pt x="132" y="89"/>
                      </a:cubicBezTo>
                      <a:cubicBezTo>
                        <a:pt x="132" y="89"/>
                        <a:pt x="132" y="89"/>
                        <a:pt x="132" y="89"/>
                      </a:cubicBezTo>
                      <a:cubicBezTo>
                        <a:pt x="132" y="89"/>
                        <a:pt x="132" y="89"/>
                        <a:pt x="132" y="89"/>
                      </a:cubicBezTo>
                      <a:cubicBezTo>
                        <a:pt x="132" y="89"/>
                        <a:pt x="132" y="89"/>
                        <a:pt x="132" y="89"/>
                      </a:cubicBezTo>
                      <a:cubicBezTo>
                        <a:pt x="132" y="89"/>
                        <a:pt x="132" y="89"/>
                        <a:pt x="132" y="89"/>
                      </a:cubicBezTo>
                      <a:cubicBezTo>
                        <a:pt x="132" y="89"/>
                        <a:pt x="132" y="89"/>
                        <a:pt x="132" y="89"/>
                      </a:cubicBezTo>
                      <a:cubicBezTo>
                        <a:pt x="132" y="89"/>
                        <a:pt x="132" y="88"/>
                        <a:pt x="132" y="88"/>
                      </a:cubicBezTo>
                      <a:cubicBezTo>
                        <a:pt x="131" y="88"/>
                        <a:pt x="131" y="88"/>
                        <a:pt x="131" y="88"/>
                      </a:cubicBezTo>
                      <a:cubicBezTo>
                        <a:pt x="131" y="88"/>
                        <a:pt x="131" y="88"/>
                        <a:pt x="131" y="88"/>
                      </a:cubicBezTo>
                      <a:cubicBezTo>
                        <a:pt x="131" y="88"/>
                        <a:pt x="131" y="88"/>
                        <a:pt x="131" y="88"/>
                      </a:cubicBezTo>
                      <a:cubicBezTo>
                        <a:pt x="131" y="88"/>
                        <a:pt x="131" y="88"/>
                        <a:pt x="131" y="88"/>
                      </a:cubicBezTo>
                      <a:cubicBezTo>
                        <a:pt x="131" y="88"/>
                        <a:pt x="131" y="88"/>
                        <a:pt x="131" y="88"/>
                      </a:cubicBezTo>
                      <a:cubicBezTo>
                        <a:pt x="131" y="88"/>
                        <a:pt x="130" y="88"/>
                        <a:pt x="130" y="88"/>
                      </a:cubicBezTo>
                      <a:cubicBezTo>
                        <a:pt x="130" y="88"/>
                        <a:pt x="130" y="88"/>
                        <a:pt x="130" y="88"/>
                      </a:cubicBezTo>
                      <a:cubicBezTo>
                        <a:pt x="130" y="88"/>
                        <a:pt x="130" y="88"/>
                        <a:pt x="130" y="88"/>
                      </a:cubicBezTo>
                      <a:cubicBezTo>
                        <a:pt x="130" y="88"/>
                        <a:pt x="130" y="88"/>
                        <a:pt x="130" y="88"/>
                      </a:cubicBezTo>
                      <a:cubicBezTo>
                        <a:pt x="130" y="88"/>
                        <a:pt x="130" y="88"/>
                        <a:pt x="130" y="88"/>
                      </a:cubicBezTo>
                      <a:cubicBezTo>
                        <a:pt x="130" y="87"/>
                        <a:pt x="130" y="87"/>
                        <a:pt x="130" y="87"/>
                      </a:cubicBezTo>
                      <a:cubicBezTo>
                        <a:pt x="130" y="87"/>
                        <a:pt x="130" y="87"/>
                        <a:pt x="130" y="87"/>
                      </a:cubicBezTo>
                      <a:cubicBezTo>
                        <a:pt x="130" y="87"/>
                        <a:pt x="130" y="87"/>
                        <a:pt x="130" y="87"/>
                      </a:cubicBezTo>
                      <a:cubicBezTo>
                        <a:pt x="130" y="87"/>
                        <a:pt x="130" y="87"/>
                        <a:pt x="130" y="87"/>
                      </a:cubicBezTo>
                      <a:cubicBezTo>
                        <a:pt x="130" y="87"/>
                        <a:pt x="130" y="87"/>
                        <a:pt x="130" y="87"/>
                      </a:cubicBezTo>
                      <a:cubicBezTo>
                        <a:pt x="130" y="87"/>
                        <a:pt x="130" y="87"/>
                        <a:pt x="130" y="87"/>
                      </a:cubicBezTo>
                      <a:cubicBezTo>
                        <a:pt x="130" y="87"/>
                        <a:pt x="130" y="87"/>
                        <a:pt x="130" y="87"/>
                      </a:cubicBezTo>
                      <a:cubicBezTo>
                        <a:pt x="130" y="87"/>
                        <a:pt x="130" y="87"/>
                        <a:pt x="130" y="87"/>
                      </a:cubicBezTo>
                      <a:cubicBezTo>
                        <a:pt x="130" y="87"/>
                        <a:pt x="130" y="87"/>
                        <a:pt x="131" y="87"/>
                      </a:cubicBezTo>
                      <a:cubicBezTo>
                        <a:pt x="131" y="86"/>
                        <a:pt x="131" y="86"/>
                        <a:pt x="131" y="86"/>
                      </a:cubicBezTo>
                      <a:cubicBezTo>
                        <a:pt x="131" y="86"/>
                        <a:pt x="131" y="86"/>
                        <a:pt x="131" y="86"/>
                      </a:cubicBezTo>
                      <a:cubicBezTo>
                        <a:pt x="131" y="86"/>
                        <a:pt x="131" y="86"/>
                        <a:pt x="131" y="86"/>
                      </a:cubicBezTo>
                      <a:cubicBezTo>
                        <a:pt x="131" y="86"/>
                        <a:pt x="131" y="86"/>
                        <a:pt x="131" y="86"/>
                      </a:cubicBezTo>
                      <a:cubicBezTo>
                        <a:pt x="131" y="86"/>
                        <a:pt x="131" y="86"/>
                        <a:pt x="131" y="86"/>
                      </a:cubicBezTo>
                      <a:cubicBezTo>
                        <a:pt x="131" y="86"/>
                        <a:pt x="131" y="86"/>
                        <a:pt x="131" y="86"/>
                      </a:cubicBezTo>
                      <a:cubicBezTo>
                        <a:pt x="131" y="86"/>
                        <a:pt x="131" y="86"/>
                        <a:pt x="131" y="86"/>
                      </a:cubicBezTo>
                      <a:cubicBezTo>
                        <a:pt x="132" y="86"/>
                        <a:pt x="132" y="86"/>
                        <a:pt x="132" y="86"/>
                      </a:cubicBezTo>
                      <a:cubicBezTo>
                        <a:pt x="132" y="86"/>
                        <a:pt x="132" y="86"/>
                        <a:pt x="132" y="86"/>
                      </a:cubicBezTo>
                      <a:cubicBezTo>
                        <a:pt x="132" y="86"/>
                        <a:pt x="132" y="86"/>
                        <a:pt x="132" y="86"/>
                      </a:cubicBezTo>
                      <a:cubicBezTo>
                        <a:pt x="132" y="86"/>
                        <a:pt x="132" y="86"/>
                        <a:pt x="132" y="86"/>
                      </a:cubicBezTo>
                      <a:cubicBezTo>
                        <a:pt x="132" y="86"/>
                        <a:pt x="132" y="86"/>
                        <a:pt x="132" y="86"/>
                      </a:cubicBezTo>
                      <a:cubicBezTo>
                        <a:pt x="132" y="86"/>
                        <a:pt x="132" y="86"/>
                        <a:pt x="132" y="86"/>
                      </a:cubicBezTo>
                      <a:cubicBezTo>
                        <a:pt x="132" y="86"/>
                        <a:pt x="132" y="86"/>
                        <a:pt x="132" y="86"/>
                      </a:cubicBezTo>
                      <a:cubicBezTo>
                        <a:pt x="132" y="86"/>
                        <a:pt x="132" y="86"/>
                        <a:pt x="132" y="86"/>
                      </a:cubicBezTo>
                      <a:cubicBezTo>
                        <a:pt x="132" y="86"/>
                        <a:pt x="132" y="86"/>
                        <a:pt x="132" y="86"/>
                      </a:cubicBezTo>
                      <a:cubicBezTo>
                        <a:pt x="132" y="86"/>
                        <a:pt x="132" y="86"/>
                        <a:pt x="133" y="86"/>
                      </a:cubicBezTo>
                      <a:cubicBezTo>
                        <a:pt x="133" y="86"/>
                        <a:pt x="133" y="86"/>
                        <a:pt x="133" y="86"/>
                      </a:cubicBezTo>
                      <a:cubicBezTo>
                        <a:pt x="133" y="86"/>
                        <a:pt x="133" y="86"/>
                        <a:pt x="133" y="86"/>
                      </a:cubicBezTo>
                      <a:cubicBezTo>
                        <a:pt x="133" y="86"/>
                        <a:pt x="133" y="86"/>
                        <a:pt x="133" y="86"/>
                      </a:cubicBezTo>
                      <a:cubicBezTo>
                        <a:pt x="133" y="86"/>
                        <a:pt x="133" y="86"/>
                        <a:pt x="133" y="86"/>
                      </a:cubicBezTo>
                      <a:cubicBezTo>
                        <a:pt x="133" y="86"/>
                        <a:pt x="133" y="86"/>
                        <a:pt x="133" y="86"/>
                      </a:cubicBezTo>
                      <a:cubicBezTo>
                        <a:pt x="133" y="86"/>
                        <a:pt x="133" y="86"/>
                        <a:pt x="133" y="86"/>
                      </a:cubicBezTo>
                      <a:cubicBezTo>
                        <a:pt x="134" y="86"/>
                        <a:pt x="134" y="86"/>
                        <a:pt x="134" y="86"/>
                      </a:cubicBezTo>
                      <a:cubicBezTo>
                        <a:pt x="134" y="86"/>
                        <a:pt x="134" y="86"/>
                        <a:pt x="134" y="86"/>
                      </a:cubicBezTo>
                      <a:cubicBezTo>
                        <a:pt x="134" y="86"/>
                        <a:pt x="134" y="86"/>
                        <a:pt x="134" y="86"/>
                      </a:cubicBezTo>
                      <a:cubicBezTo>
                        <a:pt x="134" y="86"/>
                        <a:pt x="134" y="86"/>
                        <a:pt x="134" y="86"/>
                      </a:cubicBezTo>
                      <a:cubicBezTo>
                        <a:pt x="134" y="86"/>
                        <a:pt x="134" y="86"/>
                        <a:pt x="134" y="86"/>
                      </a:cubicBezTo>
                      <a:cubicBezTo>
                        <a:pt x="134" y="86"/>
                        <a:pt x="134" y="86"/>
                        <a:pt x="134" y="86"/>
                      </a:cubicBezTo>
                      <a:cubicBezTo>
                        <a:pt x="134" y="86"/>
                        <a:pt x="134" y="86"/>
                        <a:pt x="134" y="86"/>
                      </a:cubicBezTo>
                      <a:cubicBezTo>
                        <a:pt x="134" y="86"/>
                        <a:pt x="134" y="86"/>
                        <a:pt x="134" y="86"/>
                      </a:cubicBezTo>
                      <a:cubicBezTo>
                        <a:pt x="134" y="86"/>
                        <a:pt x="134" y="86"/>
                        <a:pt x="134" y="86"/>
                      </a:cubicBezTo>
                      <a:cubicBezTo>
                        <a:pt x="134" y="86"/>
                        <a:pt x="134" y="86"/>
                        <a:pt x="134" y="87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4" y="88"/>
                        <a:pt x="134" y="88"/>
                        <a:pt x="134" y="88"/>
                      </a:cubicBezTo>
                      <a:cubicBezTo>
                        <a:pt x="134" y="88"/>
                        <a:pt x="134" y="88"/>
                        <a:pt x="134" y="88"/>
                      </a:cubicBezTo>
                      <a:cubicBezTo>
                        <a:pt x="134" y="88"/>
                        <a:pt x="134" y="88"/>
                        <a:pt x="134" y="88"/>
                      </a:cubicBezTo>
                      <a:cubicBezTo>
                        <a:pt x="134" y="88"/>
                        <a:pt x="134" y="88"/>
                        <a:pt x="134" y="88"/>
                      </a:cubicBezTo>
                      <a:cubicBezTo>
                        <a:pt x="134" y="88"/>
                        <a:pt x="134" y="88"/>
                        <a:pt x="134" y="88"/>
                      </a:cubicBezTo>
                      <a:cubicBezTo>
                        <a:pt x="135" y="88"/>
                        <a:pt x="135" y="88"/>
                        <a:pt x="135" y="88"/>
                      </a:cubicBezTo>
                      <a:cubicBezTo>
                        <a:pt x="135" y="88"/>
                        <a:pt x="135" y="88"/>
                        <a:pt x="135" y="88"/>
                      </a:cubicBezTo>
                      <a:cubicBezTo>
                        <a:pt x="135" y="88"/>
                        <a:pt x="135" y="88"/>
                        <a:pt x="135" y="88"/>
                      </a:cubicBezTo>
                      <a:cubicBezTo>
                        <a:pt x="135" y="88"/>
                        <a:pt x="135" y="88"/>
                        <a:pt x="135" y="88"/>
                      </a:cubicBezTo>
                      <a:cubicBezTo>
                        <a:pt x="135" y="88"/>
                        <a:pt x="135" y="88"/>
                        <a:pt x="135" y="88"/>
                      </a:cubicBezTo>
                      <a:cubicBezTo>
                        <a:pt x="135" y="88"/>
                        <a:pt x="135" y="88"/>
                        <a:pt x="135" y="88"/>
                      </a:cubicBezTo>
                      <a:cubicBezTo>
                        <a:pt x="136" y="88"/>
                        <a:pt x="136" y="88"/>
                        <a:pt x="136" y="88"/>
                      </a:cubicBezTo>
                      <a:cubicBezTo>
                        <a:pt x="136" y="88"/>
                        <a:pt x="136" y="88"/>
                        <a:pt x="136" y="88"/>
                      </a:cubicBezTo>
                      <a:cubicBezTo>
                        <a:pt x="136" y="88"/>
                        <a:pt x="136" y="88"/>
                        <a:pt x="136" y="88"/>
                      </a:cubicBezTo>
                      <a:cubicBezTo>
                        <a:pt x="136" y="89"/>
                        <a:pt x="136" y="89"/>
                        <a:pt x="136" y="89"/>
                      </a:cubicBezTo>
                      <a:cubicBezTo>
                        <a:pt x="136" y="89"/>
                        <a:pt x="136" y="89"/>
                        <a:pt x="136" y="89"/>
                      </a:cubicBezTo>
                      <a:cubicBezTo>
                        <a:pt x="136" y="89"/>
                        <a:pt x="136" y="89"/>
                        <a:pt x="136" y="89"/>
                      </a:cubicBezTo>
                      <a:cubicBezTo>
                        <a:pt x="136" y="89"/>
                        <a:pt x="136" y="90"/>
                        <a:pt x="136" y="90"/>
                      </a:cubicBezTo>
                      <a:cubicBezTo>
                        <a:pt x="136" y="90"/>
                        <a:pt x="136" y="90"/>
                        <a:pt x="136" y="90"/>
                      </a:cubicBezTo>
                      <a:cubicBezTo>
                        <a:pt x="136" y="90"/>
                        <a:pt x="136" y="90"/>
                        <a:pt x="136" y="90"/>
                      </a:cubicBezTo>
                      <a:cubicBezTo>
                        <a:pt x="136" y="90"/>
                        <a:pt x="136" y="90"/>
                        <a:pt x="136" y="90"/>
                      </a:cubicBezTo>
                      <a:cubicBezTo>
                        <a:pt x="136" y="90"/>
                        <a:pt x="136" y="90"/>
                        <a:pt x="136" y="90"/>
                      </a:cubicBezTo>
                      <a:cubicBezTo>
                        <a:pt x="136" y="90"/>
                        <a:pt x="136" y="90"/>
                        <a:pt x="136" y="90"/>
                      </a:cubicBezTo>
                      <a:cubicBezTo>
                        <a:pt x="135" y="90"/>
                        <a:pt x="135" y="90"/>
                        <a:pt x="135" y="90"/>
                      </a:cubicBezTo>
                      <a:cubicBezTo>
                        <a:pt x="135" y="90"/>
                        <a:pt x="135" y="90"/>
                        <a:pt x="135" y="90"/>
                      </a:cubicBezTo>
                      <a:cubicBezTo>
                        <a:pt x="135" y="90"/>
                        <a:pt x="135" y="90"/>
                        <a:pt x="135" y="90"/>
                      </a:cubicBezTo>
                      <a:cubicBezTo>
                        <a:pt x="135" y="90"/>
                        <a:pt x="135" y="90"/>
                        <a:pt x="135" y="90"/>
                      </a:cubicBezTo>
                      <a:close/>
                      <a:moveTo>
                        <a:pt x="128" y="91"/>
                      </a:moveTo>
                      <a:cubicBezTo>
                        <a:pt x="128" y="91"/>
                        <a:pt x="128" y="91"/>
                        <a:pt x="128" y="91"/>
                      </a:cubicBezTo>
                      <a:cubicBezTo>
                        <a:pt x="128" y="91"/>
                        <a:pt x="128" y="91"/>
                        <a:pt x="128" y="91"/>
                      </a:cubicBezTo>
                      <a:cubicBezTo>
                        <a:pt x="128" y="91"/>
                        <a:pt x="128" y="91"/>
                        <a:pt x="127" y="91"/>
                      </a:cubicBezTo>
                      <a:cubicBezTo>
                        <a:pt x="127" y="91"/>
                        <a:pt x="127" y="91"/>
                        <a:pt x="127" y="91"/>
                      </a:cubicBezTo>
                      <a:cubicBezTo>
                        <a:pt x="127" y="91"/>
                        <a:pt x="127" y="91"/>
                        <a:pt x="127" y="91"/>
                      </a:cubicBezTo>
                      <a:cubicBezTo>
                        <a:pt x="127" y="91"/>
                        <a:pt x="127" y="91"/>
                        <a:pt x="127" y="91"/>
                      </a:cubicBezTo>
                      <a:cubicBezTo>
                        <a:pt x="127" y="91"/>
                        <a:pt x="127" y="91"/>
                        <a:pt x="127" y="91"/>
                      </a:cubicBezTo>
                      <a:cubicBezTo>
                        <a:pt x="127" y="91"/>
                        <a:pt x="127" y="92"/>
                        <a:pt x="127" y="92"/>
                      </a:cubicBezTo>
                      <a:cubicBezTo>
                        <a:pt x="127" y="92"/>
                        <a:pt x="127" y="92"/>
                        <a:pt x="127" y="92"/>
                      </a:cubicBezTo>
                      <a:cubicBezTo>
                        <a:pt x="127" y="92"/>
                        <a:pt x="127" y="92"/>
                        <a:pt x="127" y="92"/>
                      </a:cubicBezTo>
                      <a:cubicBezTo>
                        <a:pt x="127" y="92"/>
                        <a:pt x="127" y="92"/>
                        <a:pt x="127" y="92"/>
                      </a:cubicBezTo>
                      <a:cubicBezTo>
                        <a:pt x="127" y="92"/>
                        <a:pt x="127" y="92"/>
                        <a:pt x="127" y="92"/>
                      </a:cubicBezTo>
                      <a:cubicBezTo>
                        <a:pt x="127" y="92"/>
                        <a:pt x="127" y="92"/>
                        <a:pt x="127" y="92"/>
                      </a:cubicBezTo>
                      <a:cubicBezTo>
                        <a:pt x="127" y="92"/>
                        <a:pt x="127" y="93"/>
                        <a:pt x="127" y="93"/>
                      </a:cubicBezTo>
                      <a:cubicBezTo>
                        <a:pt x="127" y="93"/>
                        <a:pt x="127" y="93"/>
                        <a:pt x="127" y="93"/>
                      </a:cubicBezTo>
                      <a:cubicBezTo>
                        <a:pt x="127" y="93"/>
                        <a:pt x="127" y="93"/>
                        <a:pt x="127" y="93"/>
                      </a:cubicBezTo>
                      <a:cubicBezTo>
                        <a:pt x="127" y="93"/>
                        <a:pt x="127" y="93"/>
                        <a:pt x="127" y="93"/>
                      </a:cubicBezTo>
                      <a:cubicBezTo>
                        <a:pt x="127" y="93"/>
                        <a:pt x="127" y="93"/>
                        <a:pt x="127" y="93"/>
                      </a:cubicBezTo>
                      <a:cubicBezTo>
                        <a:pt x="127" y="93"/>
                        <a:pt x="127" y="93"/>
                        <a:pt x="127" y="93"/>
                      </a:cubicBezTo>
                      <a:cubicBezTo>
                        <a:pt x="127" y="93"/>
                        <a:pt x="127" y="93"/>
                        <a:pt x="127" y="93"/>
                      </a:cubicBezTo>
                      <a:cubicBezTo>
                        <a:pt x="127" y="93"/>
                        <a:pt x="127" y="93"/>
                        <a:pt x="127" y="93"/>
                      </a:cubicBezTo>
                      <a:cubicBezTo>
                        <a:pt x="127" y="93"/>
                        <a:pt x="127" y="93"/>
                        <a:pt x="127" y="93"/>
                      </a:cubicBezTo>
                      <a:cubicBezTo>
                        <a:pt x="126" y="93"/>
                        <a:pt x="126" y="93"/>
                        <a:pt x="126" y="93"/>
                      </a:cubicBezTo>
                      <a:cubicBezTo>
                        <a:pt x="126" y="93"/>
                        <a:pt x="126" y="93"/>
                        <a:pt x="126" y="93"/>
                      </a:cubicBezTo>
                      <a:cubicBezTo>
                        <a:pt x="126" y="93"/>
                        <a:pt x="126" y="94"/>
                        <a:pt x="126" y="94"/>
                      </a:cubicBezTo>
                      <a:cubicBezTo>
                        <a:pt x="126" y="94"/>
                        <a:pt x="126" y="94"/>
                        <a:pt x="126" y="94"/>
                      </a:cubicBezTo>
                      <a:cubicBezTo>
                        <a:pt x="126" y="94"/>
                        <a:pt x="126" y="94"/>
                        <a:pt x="126" y="94"/>
                      </a:cubicBezTo>
                      <a:cubicBezTo>
                        <a:pt x="126" y="94"/>
                        <a:pt x="126" y="94"/>
                        <a:pt x="126" y="94"/>
                      </a:cubicBezTo>
                      <a:cubicBezTo>
                        <a:pt x="126" y="94"/>
                        <a:pt x="126" y="95"/>
                        <a:pt x="126" y="95"/>
                      </a:cubicBezTo>
                      <a:cubicBezTo>
                        <a:pt x="126" y="95"/>
                        <a:pt x="126" y="95"/>
                        <a:pt x="126" y="95"/>
                      </a:cubicBezTo>
                      <a:cubicBezTo>
                        <a:pt x="126" y="95"/>
                        <a:pt x="126" y="95"/>
                        <a:pt x="126" y="95"/>
                      </a:cubicBezTo>
                      <a:cubicBezTo>
                        <a:pt x="126" y="95"/>
                        <a:pt x="126" y="95"/>
                        <a:pt x="126" y="96"/>
                      </a:cubicBezTo>
                      <a:cubicBezTo>
                        <a:pt x="126" y="96"/>
                        <a:pt x="126" y="96"/>
                        <a:pt x="126" y="96"/>
                      </a:cubicBezTo>
                      <a:cubicBezTo>
                        <a:pt x="126" y="96"/>
                        <a:pt x="126" y="96"/>
                        <a:pt x="126" y="96"/>
                      </a:cubicBezTo>
                      <a:cubicBezTo>
                        <a:pt x="126" y="96"/>
                        <a:pt x="126" y="96"/>
                        <a:pt x="126" y="96"/>
                      </a:cubicBezTo>
                      <a:cubicBezTo>
                        <a:pt x="126" y="96"/>
                        <a:pt x="126" y="96"/>
                        <a:pt x="126" y="96"/>
                      </a:cubicBezTo>
                      <a:cubicBezTo>
                        <a:pt x="126" y="95"/>
                        <a:pt x="126" y="95"/>
                        <a:pt x="126" y="95"/>
                      </a:cubicBezTo>
                      <a:cubicBezTo>
                        <a:pt x="126" y="95"/>
                        <a:pt x="126" y="95"/>
                        <a:pt x="126" y="95"/>
                      </a:cubicBezTo>
                      <a:cubicBezTo>
                        <a:pt x="126" y="95"/>
                        <a:pt x="126" y="95"/>
                        <a:pt x="126" y="95"/>
                      </a:cubicBezTo>
                      <a:cubicBezTo>
                        <a:pt x="125" y="95"/>
                        <a:pt x="125" y="95"/>
                        <a:pt x="125" y="95"/>
                      </a:cubicBezTo>
                      <a:cubicBezTo>
                        <a:pt x="125" y="95"/>
                        <a:pt x="125" y="95"/>
                        <a:pt x="125" y="95"/>
                      </a:cubicBezTo>
                      <a:cubicBezTo>
                        <a:pt x="125" y="95"/>
                        <a:pt x="125" y="95"/>
                        <a:pt x="125" y="95"/>
                      </a:cubicBezTo>
                      <a:cubicBezTo>
                        <a:pt x="125" y="95"/>
                        <a:pt x="125" y="95"/>
                        <a:pt x="125" y="95"/>
                      </a:cubicBezTo>
                      <a:cubicBezTo>
                        <a:pt x="125" y="95"/>
                        <a:pt x="125" y="95"/>
                        <a:pt x="125" y="95"/>
                      </a:cubicBezTo>
                      <a:cubicBezTo>
                        <a:pt x="125" y="95"/>
                        <a:pt x="125" y="95"/>
                        <a:pt x="125" y="95"/>
                      </a:cubicBezTo>
                      <a:cubicBezTo>
                        <a:pt x="125" y="95"/>
                        <a:pt x="125" y="95"/>
                        <a:pt x="125" y="95"/>
                      </a:cubicBezTo>
                      <a:cubicBezTo>
                        <a:pt x="125" y="95"/>
                        <a:pt x="125" y="96"/>
                        <a:pt x="125" y="96"/>
                      </a:cubicBezTo>
                      <a:cubicBezTo>
                        <a:pt x="125" y="96"/>
                        <a:pt x="125" y="96"/>
                        <a:pt x="125" y="96"/>
                      </a:cubicBezTo>
                      <a:cubicBezTo>
                        <a:pt x="125" y="96"/>
                        <a:pt x="124" y="96"/>
                        <a:pt x="124" y="96"/>
                      </a:cubicBezTo>
                      <a:cubicBezTo>
                        <a:pt x="124" y="96"/>
                        <a:pt x="124" y="96"/>
                        <a:pt x="124" y="96"/>
                      </a:cubicBezTo>
                      <a:cubicBezTo>
                        <a:pt x="124" y="96"/>
                        <a:pt x="124" y="96"/>
                        <a:pt x="124" y="96"/>
                      </a:cubicBezTo>
                      <a:cubicBezTo>
                        <a:pt x="124" y="96"/>
                        <a:pt x="124" y="96"/>
                        <a:pt x="124" y="96"/>
                      </a:cubicBezTo>
                      <a:cubicBezTo>
                        <a:pt x="124" y="96"/>
                        <a:pt x="124" y="96"/>
                        <a:pt x="124" y="96"/>
                      </a:cubicBezTo>
                      <a:cubicBezTo>
                        <a:pt x="124" y="96"/>
                        <a:pt x="124" y="96"/>
                        <a:pt x="124" y="96"/>
                      </a:cubicBezTo>
                      <a:cubicBezTo>
                        <a:pt x="124" y="96"/>
                        <a:pt x="124" y="96"/>
                        <a:pt x="124" y="96"/>
                      </a:cubicBezTo>
                      <a:cubicBezTo>
                        <a:pt x="124" y="96"/>
                        <a:pt x="124" y="96"/>
                        <a:pt x="124" y="96"/>
                      </a:cubicBezTo>
                      <a:cubicBezTo>
                        <a:pt x="124" y="96"/>
                        <a:pt x="124" y="96"/>
                        <a:pt x="124" y="96"/>
                      </a:cubicBezTo>
                      <a:cubicBezTo>
                        <a:pt x="123" y="96"/>
                        <a:pt x="123" y="96"/>
                        <a:pt x="123" y="96"/>
                      </a:cubicBezTo>
                      <a:cubicBezTo>
                        <a:pt x="123" y="96"/>
                        <a:pt x="123" y="96"/>
                        <a:pt x="123" y="96"/>
                      </a:cubicBezTo>
                      <a:cubicBezTo>
                        <a:pt x="123" y="96"/>
                        <a:pt x="123" y="96"/>
                        <a:pt x="123" y="96"/>
                      </a:cubicBezTo>
                      <a:cubicBezTo>
                        <a:pt x="123" y="96"/>
                        <a:pt x="123" y="96"/>
                        <a:pt x="123" y="96"/>
                      </a:cubicBezTo>
                      <a:cubicBezTo>
                        <a:pt x="123" y="97"/>
                        <a:pt x="123" y="97"/>
                        <a:pt x="123" y="97"/>
                      </a:cubicBezTo>
                      <a:cubicBezTo>
                        <a:pt x="123" y="97"/>
                        <a:pt x="123" y="97"/>
                        <a:pt x="123" y="97"/>
                      </a:cubicBezTo>
                      <a:cubicBezTo>
                        <a:pt x="123" y="97"/>
                        <a:pt x="123" y="97"/>
                        <a:pt x="123" y="97"/>
                      </a:cubicBezTo>
                      <a:cubicBezTo>
                        <a:pt x="123" y="97"/>
                        <a:pt x="123" y="97"/>
                        <a:pt x="123" y="97"/>
                      </a:cubicBezTo>
                      <a:cubicBezTo>
                        <a:pt x="123" y="97"/>
                        <a:pt x="123" y="97"/>
                        <a:pt x="123" y="97"/>
                      </a:cubicBezTo>
                      <a:cubicBezTo>
                        <a:pt x="123" y="97"/>
                        <a:pt x="123" y="97"/>
                        <a:pt x="123" y="97"/>
                      </a:cubicBezTo>
                      <a:cubicBezTo>
                        <a:pt x="123" y="97"/>
                        <a:pt x="123" y="97"/>
                        <a:pt x="123" y="97"/>
                      </a:cubicBezTo>
                      <a:cubicBezTo>
                        <a:pt x="123" y="97"/>
                        <a:pt x="122" y="97"/>
                        <a:pt x="122" y="97"/>
                      </a:cubicBezTo>
                      <a:cubicBezTo>
                        <a:pt x="122" y="97"/>
                        <a:pt x="122" y="97"/>
                        <a:pt x="122" y="97"/>
                      </a:cubicBezTo>
                      <a:cubicBezTo>
                        <a:pt x="122" y="97"/>
                        <a:pt x="122" y="97"/>
                        <a:pt x="122" y="97"/>
                      </a:cubicBezTo>
                      <a:cubicBezTo>
                        <a:pt x="122" y="97"/>
                        <a:pt x="122" y="98"/>
                        <a:pt x="122" y="98"/>
                      </a:cubicBezTo>
                      <a:cubicBezTo>
                        <a:pt x="122" y="98"/>
                        <a:pt x="122" y="98"/>
                        <a:pt x="122" y="98"/>
                      </a:cubicBezTo>
                      <a:cubicBezTo>
                        <a:pt x="122" y="98"/>
                        <a:pt x="122" y="98"/>
                        <a:pt x="122" y="98"/>
                      </a:cubicBezTo>
                      <a:cubicBezTo>
                        <a:pt x="122" y="98"/>
                        <a:pt x="122" y="98"/>
                        <a:pt x="122" y="98"/>
                      </a:cubicBezTo>
                      <a:cubicBezTo>
                        <a:pt x="122" y="98"/>
                        <a:pt x="122" y="98"/>
                        <a:pt x="122" y="99"/>
                      </a:cubicBezTo>
                      <a:cubicBezTo>
                        <a:pt x="122" y="99"/>
                        <a:pt x="122" y="99"/>
                        <a:pt x="122" y="99"/>
                      </a:cubicBezTo>
                      <a:cubicBezTo>
                        <a:pt x="122" y="99"/>
                        <a:pt x="122" y="99"/>
                        <a:pt x="122" y="99"/>
                      </a:cubicBezTo>
                      <a:cubicBezTo>
                        <a:pt x="122" y="99"/>
                        <a:pt x="122" y="99"/>
                        <a:pt x="122" y="99"/>
                      </a:cubicBezTo>
                      <a:cubicBezTo>
                        <a:pt x="122" y="99"/>
                        <a:pt x="122" y="99"/>
                        <a:pt x="122" y="99"/>
                      </a:cubicBezTo>
                      <a:cubicBezTo>
                        <a:pt x="122" y="99"/>
                        <a:pt x="122" y="99"/>
                        <a:pt x="122" y="99"/>
                      </a:cubicBezTo>
                      <a:cubicBezTo>
                        <a:pt x="122" y="99"/>
                        <a:pt x="122" y="99"/>
                        <a:pt x="122" y="99"/>
                      </a:cubicBezTo>
                      <a:cubicBezTo>
                        <a:pt x="122" y="99"/>
                        <a:pt x="122" y="99"/>
                        <a:pt x="122" y="99"/>
                      </a:cubicBezTo>
                      <a:cubicBezTo>
                        <a:pt x="122" y="99"/>
                        <a:pt x="122" y="99"/>
                        <a:pt x="122" y="99"/>
                      </a:cubicBezTo>
                      <a:cubicBezTo>
                        <a:pt x="122" y="99"/>
                        <a:pt x="122" y="99"/>
                        <a:pt x="122" y="99"/>
                      </a:cubicBezTo>
                      <a:cubicBezTo>
                        <a:pt x="122" y="99"/>
                        <a:pt x="122" y="99"/>
                        <a:pt x="122" y="99"/>
                      </a:cubicBezTo>
                      <a:cubicBezTo>
                        <a:pt x="122" y="99"/>
                        <a:pt x="122" y="99"/>
                        <a:pt x="122" y="99"/>
                      </a:cubicBezTo>
                      <a:cubicBezTo>
                        <a:pt x="121" y="100"/>
                        <a:pt x="121" y="100"/>
                        <a:pt x="121" y="100"/>
                      </a:cubicBezTo>
                      <a:cubicBezTo>
                        <a:pt x="121" y="100"/>
                        <a:pt x="121" y="100"/>
                        <a:pt x="121" y="100"/>
                      </a:cubicBezTo>
                      <a:cubicBezTo>
                        <a:pt x="121" y="100"/>
                        <a:pt x="121" y="100"/>
                        <a:pt x="121" y="100"/>
                      </a:cubicBezTo>
                      <a:cubicBezTo>
                        <a:pt x="121" y="100"/>
                        <a:pt x="121" y="100"/>
                        <a:pt x="121" y="100"/>
                      </a:cubicBezTo>
                      <a:cubicBezTo>
                        <a:pt x="121" y="100"/>
                        <a:pt x="121" y="100"/>
                        <a:pt x="121" y="100"/>
                      </a:cubicBezTo>
                      <a:cubicBezTo>
                        <a:pt x="121" y="100"/>
                        <a:pt x="121" y="100"/>
                        <a:pt x="121" y="100"/>
                      </a:cubicBezTo>
                      <a:cubicBezTo>
                        <a:pt x="121" y="100"/>
                        <a:pt x="121" y="100"/>
                        <a:pt x="121" y="100"/>
                      </a:cubicBezTo>
                      <a:cubicBezTo>
                        <a:pt x="120" y="100"/>
                        <a:pt x="120" y="100"/>
                        <a:pt x="120" y="100"/>
                      </a:cubicBezTo>
                      <a:cubicBezTo>
                        <a:pt x="120" y="100"/>
                        <a:pt x="120" y="100"/>
                        <a:pt x="120" y="100"/>
                      </a:cubicBezTo>
                      <a:cubicBezTo>
                        <a:pt x="120" y="100"/>
                        <a:pt x="120" y="100"/>
                        <a:pt x="120" y="100"/>
                      </a:cubicBezTo>
                      <a:cubicBezTo>
                        <a:pt x="120" y="100"/>
                        <a:pt x="120" y="100"/>
                        <a:pt x="120" y="100"/>
                      </a:cubicBezTo>
                      <a:cubicBezTo>
                        <a:pt x="120" y="100"/>
                        <a:pt x="120" y="100"/>
                        <a:pt x="120" y="100"/>
                      </a:cubicBezTo>
                      <a:cubicBezTo>
                        <a:pt x="120" y="100"/>
                        <a:pt x="120" y="100"/>
                        <a:pt x="120" y="100"/>
                      </a:cubicBezTo>
                      <a:cubicBezTo>
                        <a:pt x="120" y="100"/>
                        <a:pt x="120" y="100"/>
                        <a:pt x="120" y="100"/>
                      </a:cubicBezTo>
                      <a:cubicBezTo>
                        <a:pt x="120" y="100"/>
                        <a:pt x="120" y="100"/>
                        <a:pt x="120" y="100"/>
                      </a:cubicBezTo>
                      <a:cubicBezTo>
                        <a:pt x="120" y="100"/>
                        <a:pt x="120" y="100"/>
                        <a:pt x="120" y="100"/>
                      </a:cubicBezTo>
                      <a:cubicBezTo>
                        <a:pt x="120" y="100"/>
                        <a:pt x="120" y="100"/>
                        <a:pt x="120" y="100"/>
                      </a:cubicBezTo>
                      <a:cubicBezTo>
                        <a:pt x="119" y="100"/>
                        <a:pt x="119" y="100"/>
                        <a:pt x="119" y="100"/>
                      </a:cubicBezTo>
                      <a:cubicBezTo>
                        <a:pt x="119" y="100"/>
                        <a:pt x="119" y="100"/>
                        <a:pt x="119" y="100"/>
                      </a:cubicBezTo>
                      <a:cubicBezTo>
                        <a:pt x="119" y="100"/>
                        <a:pt x="119" y="100"/>
                        <a:pt x="119" y="100"/>
                      </a:cubicBezTo>
                      <a:cubicBezTo>
                        <a:pt x="119" y="100"/>
                        <a:pt x="119" y="100"/>
                        <a:pt x="119" y="100"/>
                      </a:cubicBezTo>
                      <a:cubicBezTo>
                        <a:pt x="119" y="100"/>
                        <a:pt x="119" y="100"/>
                        <a:pt x="119" y="100"/>
                      </a:cubicBezTo>
                      <a:cubicBezTo>
                        <a:pt x="119" y="100"/>
                        <a:pt x="119" y="100"/>
                        <a:pt x="119" y="100"/>
                      </a:cubicBezTo>
                      <a:cubicBezTo>
                        <a:pt x="119" y="100"/>
                        <a:pt x="119" y="100"/>
                        <a:pt x="119" y="100"/>
                      </a:cubicBezTo>
                      <a:cubicBezTo>
                        <a:pt x="118" y="100"/>
                        <a:pt x="118" y="100"/>
                        <a:pt x="118" y="100"/>
                      </a:cubicBezTo>
                      <a:cubicBezTo>
                        <a:pt x="118" y="100"/>
                        <a:pt x="118" y="100"/>
                        <a:pt x="118" y="100"/>
                      </a:cubicBezTo>
                      <a:cubicBezTo>
                        <a:pt x="118" y="100"/>
                        <a:pt x="118" y="100"/>
                        <a:pt x="118" y="100"/>
                      </a:cubicBezTo>
                      <a:cubicBezTo>
                        <a:pt x="118" y="100"/>
                        <a:pt x="118" y="100"/>
                        <a:pt x="118" y="100"/>
                      </a:cubicBezTo>
                      <a:cubicBezTo>
                        <a:pt x="118" y="100"/>
                        <a:pt x="118" y="100"/>
                        <a:pt x="118" y="100"/>
                      </a:cubicBezTo>
                      <a:cubicBezTo>
                        <a:pt x="118" y="100"/>
                        <a:pt x="118" y="100"/>
                        <a:pt x="118" y="100"/>
                      </a:cubicBezTo>
                      <a:cubicBezTo>
                        <a:pt x="118" y="100"/>
                        <a:pt x="118" y="100"/>
                        <a:pt x="118" y="100"/>
                      </a:cubicBezTo>
                      <a:cubicBezTo>
                        <a:pt x="118" y="100"/>
                        <a:pt x="118" y="100"/>
                        <a:pt x="117" y="100"/>
                      </a:cubicBezTo>
                      <a:cubicBezTo>
                        <a:pt x="117" y="100"/>
                        <a:pt x="117" y="100"/>
                        <a:pt x="117" y="100"/>
                      </a:cubicBezTo>
                      <a:cubicBezTo>
                        <a:pt x="117" y="100"/>
                        <a:pt x="117" y="100"/>
                        <a:pt x="117" y="100"/>
                      </a:cubicBezTo>
                      <a:cubicBezTo>
                        <a:pt x="117" y="100"/>
                        <a:pt x="117" y="100"/>
                        <a:pt x="117" y="100"/>
                      </a:cubicBezTo>
                      <a:cubicBezTo>
                        <a:pt x="117" y="100"/>
                        <a:pt x="117" y="100"/>
                        <a:pt x="117" y="100"/>
                      </a:cubicBezTo>
                      <a:cubicBezTo>
                        <a:pt x="117" y="100"/>
                        <a:pt x="117" y="100"/>
                        <a:pt x="117" y="100"/>
                      </a:cubicBezTo>
                      <a:cubicBezTo>
                        <a:pt x="117" y="100"/>
                        <a:pt x="117" y="100"/>
                        <a:pt x="117" y="100"/>
                      </a:cubicBezTo>
                      <a:cubicBezTo>
                        <a:pt x="117" y="100"/>
                        <a:pt x="117" y="100"/>
                        <a:pt x="117" y="100"/>
                      </a:cubicBezTo>
                      <a:cubicBezTo>
                        <a:pt x="117" y="100"/>
                        <a:pt x="117" y="100"/>
                        <a:pt x="117" y="100"/>
                      </a:cubicBezTo>
                      <a:cubicBezTo>
                        <a:pt x="117" y="100"/>
                        <a:pt x="117" y="100"/>
                        <a:pt x="117" y="100"/>
                      </a:cubicBezTo>
                      <a:cubicBezTo>
                        <a:pt x="117" y="100"/>
                        <a:pt x="117" y="100"/>
                        <a:pt x="117" y="100"/>
                      </a:cubicBezTo>
                      <a:cubicBezTo>
                        <a:pt x="117" y="100"/>
                        <a:pt x="116" y="100"/>
                        <a:pt x="116" y="100"/>
                      </a:cubicBezTo>
                      <a:cubicBezTo>
                        <a:pt x="116" y="99"/>
                        <a:pt x="116" y="99"/>
                        <a:pt x="116" y="99"/>
                      </a:cubicBezTo>
                      <a:cubicBezTo>
                        <a:pt x="116" y="99"/>
                        <a:pt x="116" y="99"/>
                        <a:pt x="116" y="99"/>
                      </a:cubicBezTo>
                      <a:cubicBezTo>
                        <a:pt x="116" y="99"/>
                        <a:pt x="116" y="99"/>
                        <a:pt x="116" y="99"/>
                      </a:cubicBezTo>
                      <a:cubicBezTo>
                        <a:pt x="116" y="99"/>
                        <a:pt x="115" y="99"/>
                        <a:pt x="115" y="99"/>
                      </a:cubicBezTo>
                      <a:cubicBezTo>
                        <a:pt x="115" y="99"/>
                        <a:pt x="115" y="99"/>
                        <a:pt x="115" y="99"/>
                      </a:cubicBezTo>
                      <a:cubicBezTo>
                        <a:pt x="115" y="99"/>
                        <a:pt x="115" y="99"/>
                        <a:pt x="116" y="99"/>
                      </a:cubicBezTo>
                      <a:cubicBezTo>
                        <a:pt x="116" y="99"/>
                        <a:pt x="116" y="99"/>
                        <a:pt x="116" y="99"/>
                      </a:cubicBezTo>
                      <a:cubicBezTo>
                        <a:pt x="116" y="98"/>
                        <a:pt x="116" y="98"/>
                        <a:pt x="116" y="98"/>
                      </a:cubicBezTo>
                      <a:cubicBezTo>
                        <a:pt x="116" y="98"/>
                        <a:pt x="116" y="98"/>
                        <a:pt x="116" y="98"/>
                      </a:cubicBezTo>
                      <a:cubicBezTo>
                        <a:pt x="116" y="98"/>
                        <a:pt x="116" y="98"/>
                        <a:pt x="116" y="98"/>
                      </a:cubicBezTo>
                      <a:cubicBezTo>
                        <a:pt x="116" y="97"/>
                        <a:pt x="116" y="97"/>
                        <a:pt x="116" y="97"/>
                      </a:cubicBezTo>
                      <a:cubicBezTo>
                        <a:pt x="116" y="97"/>
                        <a:pt x="116" y="97"/>
                        <a:pt x="116" y="97"/>
                      </a:cubicBezTo>
                      <a:cubicBezTo>
                        <a:pt x="116" y="97"/>
                        <a:pt x="116" y="97"/>
                        <a:pt x="116" y="97"/>
                      </a:cubicBezTo>
                      <a:cubicBezTo>
                        <a:pt x="116" y="97"/>
                        <a:pt x="116" y="97"/>
                        <a:pt x="116" y="97"/>
                      </a:cubicBezTo>
                      <a:cubicBezTo>
                        <a:pt x="116" y="97"/>
                        <a:pt x="116" y="97"/>
                        <a:pt x="116" y="97"/>
                      </a:cubicBezTo>
                      <a:cubicBezTo>
                        <a:pt x="116" y="96"/>
                        <a:pt x="116" y="96"/>
                        <a:pt x="116" y="96"/>
                      </a:cubicBezTo>
                      <a:cubicBezTo>
                        <a:pt x="116" y="96"/>
                        <a:pt x="116" y="96"/>
                        <a:pt x="116" y="96"/>
                      </a:cubicBezTo>
                      <a:cubicBezTo>
                        <a:pt x="115" y="96"/>
                        <a:pt x="115" y="96"/>
                        <a:pt x="115" y="96"/>
                      </a:cubicBezTo>
                      <a:cubicBezTo>
                        <a:pt x="115" y="96"/>
                        <a:pt x="115" y="96"/>
                        <a:pt x="115" y="96"/>
                      </a:cubicBezTo>
                      <a:cubicBezTo>
                        <a:pt x="115" y="96"/>
                        <a:pt x="115" y="96"/>
                        <a:pt x="115" y="96"/>
                      </a:cubicBezTo>
                      <a:cubicBezTo>
                        <a:pt x="115" y="96"/>
                        <a:pt x="115" y="96"/>
                        <a:pt x="115" y="96"/>
                      </a:cubicBezTo>
                      <a:cubicBezTo>
                        <a:pt x="115" y="96"/>
                        <a:pt x="115" y="96"/>
                        <a:pt x="115" y="96"/>
                      </a:cubicBezTo>
                      <a:cubicBezTo>
                        <a:pt x="115" y="96"/>
                        <a:pt x="115" y="96"/>
                        <a:pt x="115" y="96"/>
                      </a:cubicBezTo>
                      <a:cubicBezTo>
                        <a:pt x="115" y="96"/>
                        <a:pt x="115" y="96"/>
                        <a:pt x="115" y="96"/>
                      </a:cubicBezTo>
                      <a:cubicBezTo>
                        <a:pt x="115" y="96"/>
                        <a:pt x="115" y="96"/>
                        <a:pt x="115" y="96"/>
                      </a:cubicBezTo>
                      <a:cubicBezTo>
                        <a:pt x="115" y="96"/>
                        <a:pt x="115" y="96"/>
                        <a:pt x="115" y="96"/>
                      </a:cubicBezTo>
                      <a:cubicBezTo>
                        <a:pt x="115" y="95"/>
                        <a:pt x="115" y="95"/>
                        <a:pt x="115" y="95"/>
                      </a:cubicBezTo>
                      <a:cubicBezTo>
                        <a:pt x="115" y="95"/>
                        <a:pt x="115" y="95"/>
                        <a:pt x="115" y="95"/>
                      </a:cubicBezTo>
                      <a:cubicBezTo>
                        <a:pt x="115" y="95"/>
                        <a:pt x="115" y="95"/>
                        <a:pt x="115" y="94"/>
                      </a:cubicBezTo>
                      <a:cubicBezTo>
                        <a:pt x="115" y="94"/>
                        <a:pt x="115" y="94"/>
                        <a:pt x="114" y="94"/>
                      </a:cubicBezTo>
                      <a:cubicBezTo>
                        <a:pt x="114" y="94"/>
                        <a:pt x="114" y="94"/>
                        <a:pt x="114" y="94"/>
                      </a:cubicBezTo>
                      <a:cubicBezTo>
                        <a:pt x="114" y="94"/>
                        <a:pt x="114" y="94"/>
                        <a:pt x="114" y="94"/>
                      </a:cubicBezTo>
                      <a:cubicBezTo>
                        <a:pt x="114" y="94"/>
                        <a:pt x="114" y="94"/>
                        <a:pt x="114" y="94"/>
                      </a:cubicBezTo>
                      <a:cubicBezTo>
                        <a:pt x="114" y="94"/>
                        <a:pt x="114" y="94"/>
                        <a:pt x="114" y="94"/>
                      </a:cubicBezTo>
                      <a:cubicBezTo>
                        <a:pt x="114" y="94"/>
                        <a:pt x="114" y="94"/>
                        <a:pt x="114" y="94"/>
                      </a:cubicBezTo>
                      <a:cubicBezTo>
                        <a:pt x="114" y="94"/>
                        <a:pt x="114" y="94"/>
                        <a:pt x="114" y="94"/>
                      </a:cubicBezTo>
                      <a:cubicBezTo>
                        <a:pt x="114" y="94"/>
                        <a:pt x="114" y="94"/>
                        <a:pt x="114" y="93"/>
                      </a:cubicBezTo>
                      <a:cubicBezTo>
                        <a:pt x="114" y="93"/>
                        <a:pt x="114" y="93"/>
                        <a:pt x="114" y="93"/>
                      </a:cubicBezTo>
                      <a:cubicBezTo>
                        <a:pt x="114" y="93"/>
                        <a:pt x="114" y="93"/>
                        <a:pt x="114" y="93"/>
                      </a:cubicBezTo>
                      <a:cubicBezTo>
                        <a:pt x="114" y="93"/>
                        <a:pt x="114" y="93"/>
                        <a:pt x="114" y="93"/>
                      </a:cubicBezTo>
                      <a:cubicBezTo>
                        <a:pt x="114" y="93"/>
                        <a:pt x="114" y="93"/>
                        <a:pt x="114" y="93"/>
                      </a:cubicBezTo>
                      <a:cubicBezTo>
                        <a:pt x="114" y="93"/>
                        <a:pt x="114" y="93"/>
                        <a:pt x="114" y="93"/>
                      </a:cubicBezTo>
                      <a:cubicBezTo>
                        <a:pt x="114" y="93"/>
                        <a:pt x="114" y="93"/>
                        <a:pt x="114" y="93"/>
                      </a:cubicBezTo>
                      <a:cubicBezTo>
                        <a:pt x="114" y="93"/>
                        <a:pt x="114" y="93"/>
                        <a:pt x="115" y="93"/>
                      </a:cubicBezTo>
                      <a:cubicBezTo>
                        <a:pt x="115" y="93"/>
                        <a:pt x="115" y="93"/>
                        <a:pt x="115" y="92"/>
                      </a:cubicBezTo>
                      <a:cubicBezTo>
                        <a:pt x="115" y="92"/>
                        <a:pt x="114" y="92"/>
                        <a:pt x="114" y="92"/>
                      </a:cubicBezTo>
                      <a:cubicBezTo>
                        <a:pt x="114" y="92"/>
                        <a:pt x="114" y="92"/>
                        <a:pt x="114" y="92"/>
                      </a:cubicBezTo>
                      <a:cubicBezTo>
                        <a:pt x="114" y="92"/>
                        <a:pt x="114" y="92"/>
                        <a:pt x="114" y="92"/>
                      </a:cubicBezTo>
                      <a:cubicBezTo>
                        <a:pt x="114" y="92"/>
                        <a:pt x="114" y="92"/>
                        <a:pt x="114" y="92"/>
                      </a:cubicBezTo>
                      <a:cubicBezTo>
                        <a:pt x="114" y="91"/>
                        <a:pt x="114" y="91"/>
                        <a:pt x="114" y="91"/>
                      </a:cubicBezTo>
                      <a:cubicBezTo>
                        <a:pt x="114" y="91"/>
                        <a:pt x="114" y="91"/>
                        <a:pt x="114" y="91"/>
                      </a:cubicBezTo>
                      <a:cubicBezTo>
                        <a:pt x="114" y="91"/>
                        <a:pt x="114" y="91"/>
                        <a:pt x="114" y="91"/>
                      </a:cubicBezTo>
                      <a:cubicBezTo>
                        <a:pt x="114" y="91"/>
                        <a:pt x="114" y="91"/>
                        <a:pt x="114" y="91"/>
                      </a:cubicBezTo>
                      <a:cubicBezTo>
                        <a:pt x="114" y="91"/>
                        <a:pt x="114" y="91"/>
                        <a:pt x="114" y="91"/>
                      </a:cubicBezTo>
                      <a:cubicBezTo>
                        <a:pt x="114" y="91"/>
                        <a:pt x="114" y="91"/>
                        <a:pt x="114" y="91"/>
                      </a:cubicBezTo>
                      <a:cubicBezTo>
                        <a:pt x="114" y="91"/>
                        <a:pt x="114" y="91"/>
                        <a:pt x="114" y="91"/>
                      </a:cubicBezTo>
                      <a:cubicBezTo>
                        <a:pt x="114" y="91"/>
                        <a:pt x="114" y="91"/>
                        <a:pt x="114" y="91"/>
                      </a:cubicBezTo>
                      <a:cubicBezTo>
                        <a:pt x="114" y="91"/>
                        <a:pt x="114" y="91"/>
                        <a:pt x="114" y="91"/>
                      </a:cubicBezTo>
                      <a:cubicBezTo>
                        <a:pt x="114" y="91"/>
                        <a:pt x="114" y="91"/>
                        <a:pt x="114" y="91"/>
                      </a:cubicBezTo>
                      <a:cubicBezTo>
                        <a:pt x="114" y="91"/>
                        <a:pt x="114" y="91"/>
                        <a:pt x="114" y="91"/>
                      </a:cubicBezTo>
                      <a:cubicBezTo>
                        <a:pt x="114" y="91"/>
                        <a:pt x="114" y="91"/>
                        <a:pt x="114" y="91"/>
                      </a:cubicBezTo>
                      <a:cubicBezTo>
                        <a:pt x="114" y="91"/>
                        <a:pt x="114" y="91"/>
                        <a:pt x="114" y="91"/>
                      </a:cubicBezTo>
                      <a:cubicBezTo>
                        <a:pt x="114" y="91"/>
                        <a:pt x="114" y="91"/>
                        <a:pt x="114" y="91"/>
                      </a:cubicBezTo>
                      <a:cubicBezTo>
                        <a:pt x="115" y="91"/>
                        <a:pt x="115" y="91"/>
                        <a:pt x="115" y="91"/>
                      </a:cubicBezTo>
                      <a:cubicBezTo>
                        <a:pt x="115" y="91"/>
                        <a:pt x="115" y="91"/>
                        <a:pt x="115" y="91"/>
                      </a:cubicBezTo>
                      <a:cubicBezTo>
                        <a:pt x="115" y="91"/>
                        <a:pt x="115" y="91"/>
                        <a:pt x="115" y="91"/>
                      </a:cubicBezTo>
                      <a:cubicBezTo>
                        <a:pt x="115" y="90"/>
                        <a:pt x="115" y="90"/>
                        <a:pt x="115" y="90"/>
                      </a:cubicBezTo>
                      <a:cubicBezTo>
                        <a:pt x="115" y="90"/>
                        <a:pt x="115" y="90"/>
                        <a:pt x="115" y="90"/>
                      </a:cubicBezTo>
                      <a:cubicBezTo>
                        <a:pt x="115" y="90"/>
                        <a:pt x="115" y="90"/>
                        <a:pt x="115" y="90"/>
                      </a:cubicBezTo>
                      <a:cubicBezTo>
                        <a:pt x="115" y="90"/>
                        <a:pt x="115" y="90"/>
                        <a:pt x="115" y="90"/>
                      </a:cubicBezTo>
                      <a:cubicBezTo>
                        <a:pt x="115" y="90"/>
                        <a:pt x="115" y="90"/>
                        <a:pt x="115" y="90"/>
                      </a:cubicBezTo>
                      <a:cubicBezTo>
                        <a:pt x="115" y="90"/>
                        <a:pt x="115" y="90"/>
                        <a:pt x="115" y="90"/>
                      </a:cubicBezTo>
                      <a:cubicBezTo>
                        <a:pt x="115" y="90"/>
                        <a:pt x="115" y="90"/>
                        <a:pt x="115" y="90"/>
                      </a:cubicBezTo>
                      <a:cubicBezTo>
                        <a:pt x="115" y="90"/>
                        <a:pt x="115" y="90"/>
                        <a:pt x="115" y="90"/>
                      </a:cubicBezTo>
                      <a:cubicBezTo>
                        <a:pt x="115" y="90"/>
                        <a:pt x="115" y="90"/>
                        <a:pt x="115" y="89"/>
                      </a:cubicBezTo>
                      <a:cubicBezTo>
                        <a:pt x="115" y="89"/>
                        <a:pt x="115" y="89"/>
                        <a:pt x="115" y="89"/>
                      </a:cubicBezTo>
                      <a:cubicBezTo>
                        <a:pt x="115" y="89"/>
                        <a:pt x="115" y="89"/>
                        <a:pt x="115" y="89"/>
                      </a:cubicBezTo>
                      <a:cubicBezTo>
                        <a:pt x="115" y="89"/>
                        <a:pt x="115" y="89"/>
                        <a:pt x="115" y="89"/>
                      </a:cubicBezTo>
                      <a:cubicBezTo>
                        <a:pt x="115" y="89"/>
                        <a:pt x="115" y="89"/>
                        <a:pt x="115" y="89"/>
                      </a:cubicBezTo>
                      <a:cubicBezTo>
                        <a:pt x="115" y="89"/>
                        <a:pt x="115" y="89"/>
                        <a:pt x="115" y="89"/>
                      </a:cubicBezTo>
                      <a:cubicBezTo>
                        <a:pt x="115" y="89"/>
                        <a:pt x="115" y="89"/>
                        <a:pt x="115" y="89"/>
                      </a:cubicBezTo>
                      <a:cubicBezTo>
                        <a:pt x="115" y="89"/>
                        <a:pt x="115" y="89"/>
                        <a:pt x="115" y="89"/>
                      </a:cubicBezTo>
                      <a:cubicBezTo>
                        <a:pt x="115" y="89"/>
                        <a:pt x="115" y="89"/>
                        <a:pt x="115" y="89"/>
                      </a:cubicBezTo>
                      <a:cubicBezTo>
                        <a:pt x="115" y="89"/>
                        <a:pt x="115" y="89"/>
                        <a:pt x="115" y="89"/>
                      </a:cubicBezTo>
                      <a:cubicBezTo>
                        <a:pt x="115" y="89"/>
                        <a:pt x="115" y="89"/>
                        <a:pt x="115" y="89"/>
                      </a:cubicBezTo>
                      <a:cubicBezTo>
                        <a:pt x="115" y="89"/>
                        <a:pt x="115" y="89"/>
                        <a:pt x="115" y="89"/>
                      </a:cubicBezTo>
                      <a:cubicBezTo>
                        <a:pt x="115" y="89"/>
                        <a:pt x="115" y="89"/>
                        <a:pt x="115" y="89"/>
                      </a:cubicBezTo>
                      <a:cubicBezTo>
                        <a:pt x="115" y="89"/>
                        <a:pt x="115" y="89"/>
                        <a:pt x="115" y="89"/>
                      </a:cubicBezTo>
                      <a:cubicBezTo>
                        <a:pt x="115" y="89"/>
                        <a:pt x="115" y="89"/>
                        <a:pt x="115" y="89"/>
                      </a:cubicBezTo>
                      <a:cubicBezTo>
                        <a:pt x="115" y="89"/>
                        <a:pt x="116" y="89"/>
                        <a:pt x="116" y="89"/>
                      </a:cubicBezTo>
                      <a:cubicBezTo>
                        <a:pt x="116" y="89"/>
                        <a:pt x="116" y="89"/>
                        <a:pt x="116" y="89"/>
                      </a:cubicBezTo>
                      <a:cubicBezTo>
                        <a:pt x="116" y="90"/>
                        <a:pt x="116" y="90"/>
                        <a:pt x="116" y="90"/>
                      </a:cubicBezTo>
                      <a:cubicBezTo>
                        <a:pt x="117" y="90"/>
                        <a:pt x="117" y="89"/>
                        <a:pt x="117" y="89"/>
                      </a:cubicBezTo>
                      <a:cubicBezTo>
                        <a:pt x="117" y="89"/>
                        <a:pt x="117" y="89"/>
                        <a:pt x="117" y="89"/>
                      </a:cubicBezTo>
                      <a:cubicBezTo>
                        <a:pt x="117" y="89"/>
                        <a:pt x="117" y="89"/>
                        <a:pt x="117" y="89"/>
                      </a:cubicBezTo>
                      <a:cubicBezTo>
                        <a:pt x="117" y="89"/>
                        <a:pt x="117" y="89"/>
                        <a:pt x="117" y="89"/>
                      </a:cubicBezTo>
                      <a:cubicBezTo>
                        <a:pt x="117" y="89"/>
                        <a:pt x="117" y="88"/>
                        <a:pt x="117" y="88"/>
                      </a:cubicBezTo>
                      <a:cubicBezTo>
                        <a:pt x="117" y="88"/>
                        <a:pt x="117" y="88"/>
                        <a:pt x="118" y="88"/>
                      </a:cubicBezTo>
                      <a:cubicBezTo>
                        <a:pt x="118" y="88"/>
                        <a:pt x="118" y="88"/>
                        <a:pt x="118" y="88"/>
                      </a:cubicBezTo>
                      <a:cubicBezTo>
                        <a:pt x="118" y="88"/>
                        <a:pt x="118" y="88"/>
                        <a:pt x="118" y="88"/>
                      </a:cubicBezTo>
                      <a:cubicBezTo>
                        <a:pt x="118" y="88"/>
                        <a:pt x="118" y="88"/>
                        <a:pt x="118" y="88"/>
                      </a:cubicBezTo>
                      <a:cubicBezTo>
                        <a:pt x="118" y="88"/>
                        <a:pt x="118" y="88"/>
                        <a:pt x="118" y="88"/>
                      </a:cubicBezTo>
                      <a:cubicBezTo>
                        <a:pt x="119" y="88"/>
                        <a:pt x="119" y="88"/>
                        <a:pt x="119" y="87"/>
                      </a:cubicBezTo>
                      <a:cubicBezTo>
                        <a:pt x="119" y="87"/>
                        <a:pt x="119" y="87"/>
                        <a:pt x="119" y="87"/>
                      </a:cubicBezTo>
                      <a:cubicBezTo>
                        <a:pt x="119" y="87"/>
                        <a:pt x="119" y="87"/>
                        <a:pt x="119" y="87"/>
                      </a:cubicBezTo>
                      <a:cubicBezTo>
                        <a:pt x="119" y="87"/>
                        <a:pt x="119" y="87"/>
                        <a:pt x="119" y="87"/>
                      </a:cubicBezTo>
                      <a:cubicBezTo>
                        <a:pt x="119" y="87"/>
                        <a:pt x="119" y="87"/>
                        <a:pt x="119" y="87"/>
                      </a:cubicBezTo>
                      <a:cubicBezTo>
                        <a:pt x="119" y="87"/>
                        <a:pt x="119" y="87"/>
                        <a:pt x="119" y="87"/>
                      </a:cubicBezTo>
                      <a:cubicBezTo>
                        <a:pt x="119" y="86"/>
                        <a:pt x="119" y="86"/>
                        <a:pt x="119" y="86"/>
                      </a:cubicBezTo>
                      <a:cubicBezTo>
                        <a:pt x="119" y="86"/>
                        <a:pt x="119" y="86"/>
                        <a:pt x="119" y="86"/>
                      </a:cubicBezTo>
                      <a:cubicBezTo>
                        <a:pt x="119" y="86"/>
                        <a:pt x="119" y="86"/>
                        <a:pt x="119" y="86"/>
                      </a:cubicBezTo>
                      <a:cubicBezTo>
                        <a:pt x="119" y="86"/>
                        <a:pt x="119" y="86"/>
                        <a:pt x="120" y="86"/>
                      </a:cubicBezTo>
                      <a:cubicBezTo>
                        <a:pt x="120" y="86"/>
                        <a:pt x="120" y="86"/>
                        <a:pt x="120" y="86"/>
                      </a:cubicBezTo>
                      <a:cubicBezTo>
                        <a:pt x="120" y="86"/>
                        <a:pt x="120" y="86"/>
                        <a:pt x="120" y="86"/>
                      </a:cubicBezTo>
                      <a:cubicBezTo>
                        <a:pt x="120" y="86"/>
                        <a:pt x="120" y="86"/>
                        <a:pt x="120" y="86"/>
                      </a:cubicBezTo>
                      <a:cubicBezTo>
                        <a:pt x="120" y="85"/>
                        <a:pt x="120" y="85"/>
                        <a:pt x="120" y="85"/>
                      </a:cubicBezTo>
                      <a:cubicBezTo>
                        <a:pt x="120" y="85"/>
                        <a:pt x="120" y="85"/>
                        <a:pt x="120" y="85"/>
                      </a:cubicBezTo>
                      <a:cubicBezTo>
                        <a:pt x="121" y="85"/>
                        <a:pt x="121" y="85"/>
                        <a:pt x="121" y="85"/>
                      </a:cubicBezTo>
                      <a:cubicBezTo>
                        <a:pt x="121" y="85"/>
                        <a:pt x="121" y="85"/>
                        <a:pt x="121" y="85"/>
                      </a:cubicBezTo>
                      <a:cubicBezTo>
                        <a:pt x="121" y="85"/>
                        <a:pt x="121" y="85"/>
                        <a:pt x="121" y="85"/>
                      </a:cubicBezTo>
                      <a:cubicBezTo>
                        <a:pt x="121" y="85"/>
                        <a:pt x="121" y="85"/>
                        <a:pt x="121" y="85"/>
                      </a:cubicBezTo>
                      <a:cubicBezTo>
                        <a:pt x="121" y="85"/>
                        <a:pt x="121" y="85"/>
                        <a:pt x="121" y="85"/>
                      </a:cubicBezTo>
                      <a:cubicBezTo>
                        <a:pt x="121" y="85"/>
                        <a:pt x="121" y="85"/>
                        <a:pt x="121" y="85"/>
                      </a:cubicBezTo>
                      <a:cubicBezTo>
                        <a:pt x="121" y="85"/>
                        <a:pt x="121" y="85"/>
                        <a:pt x="121" y="85"/>
                      </a:cubicBezTo>
                      <a:cubicBezTo>
                        <a:pt x="121" y="85"/>
                        <a:pt x="121" y="85"/>
                        <a:pt x="121" y="85"/>
                      </a:cubicBezTo>
                      <a:cubicBezTo>
                        <a:pt x="121" y="85"/>
                        <a:pt x="121" y="85"/>
                        <a:pt x="121" y="85"/>
                      </a:cubicBezTo>
                      <a:cubicBezTo>
                        <a:pt x="122" y="85"/>
                        <a:pt x="122" y="85"/>
                        <a:pt x="122" y="85"/>
                      </a:cubicBezTo>
                      <a:cubicBezTo>
                        <a:pt x="122" y="85"/>
                        <a:pt x="122" y="85"/>
                        <a:pt x="122" y="85"/>
                      </a:cubicBezTo>
                      <a:cubicBezTo>
                        <a:pt x="122" y="86"/>
                        <a:pt x="122" y="86"/>
                        <a:pt x="122" y="86"/>
                      </a:cubicBezTo>
                      <a:cubicBezTo>
                        <a:pt x="123" y="86"/>
                        <a:pt x="123" y="86"/>
                        <a:pt x="123" y="86"/>
                      </a:cubicBezTo>
                      <a:cubicBezTo>
                        <a:pt x="123" y="86"/>
                        <a:pt x="123" y="86"/>
                        <a:pt x="123" y="85"/>
                      </a:cubicBezTo>
                      <a:cubicBezTo>
                        <a:pt x="123" y="85"/>
                        <a:pt x="123" y="85"/>
                        <a:pt x="123" y="85"/>
                      </a:cubicBezTo>
                      <a:cubicBezTo>
                        <a:pt x="123" y="85"/>
                        <a:pt x="123" y="86"/>
                        <a:pt x="123" y="86"/>
                      </a:cubicBezTo>
                      <a:cubicBezTo>
                        <a:pt x="123" y="86"/>
                        <a:pt x="123" y="86"/>
                        <a:pt x="123" y="86"/>
                      </a:cubicBezTo>
                      <a:cubicBezTo>
                        <a:pt x="123" y="86"/>
                        <a:pt x="123" y="86"/>
                        <a:pt x="123" y="86"/>
                      </a:cubicBezTo>
                      <a:cubicBezTo>
                        <a:pt x="123" y="86"/>
                        <a:pt x="123" y="86"/>
                        <a:pt x="123" y="86"/>
                      </a:cubicBezTo>
                      <a:cubicBezTo>
                        <a:pt x="123" y="86"/>
                        <a:pt x="123" y="86"/>
                        <a:pt x="123" y="86"/>
                      </a:cubicBezTo>
                      <a:cubicBezTo>
                        <a:pt x="123" y="86"/>
                        <a:pt x="123" y="86"/>
                        <a:pt x="123" y="86"/>
                      </a:cubicBezTo>
                      <a:cubicBezTo>
                        <a:pt x="123" y="86"/>
                        <a:pt x="123" y="86"/>
                        <a:pt x="124" y="86"/>
                      </a:cubicBezTo>
                      <a:cubicBezTo>
                        <a:pt x="124" y="86"/>
                        <a:pt x="124" y="86"/>
                        <a:pt x="124" y="86"/>
                      </a:cubicBezTo>
                      <a:cubicBezTo>
                        <a:pt x="124" y="86"/>
                        <a:pt x="124" y="86"/>
                        <a:pt x="124" y="86"/>
                      </a:cubicBezTo>
                      <a:cubicBezTo>
                        <a:pt x="124" y="86"/>
                        <a:pt x="124" y="86"/>
                        <a:pt x="124" y="86"/>
                      </a:cubicBezTo>
                      <a:cubicBezTo>
                        <a:pt x="124" y="86"/>
                        <a:pt x="124" y="86"/>
                        <a:pt x="124" y="86"/>
                      </a:cubicBezTo>
                      <a:cubicBezTo>
                        <a:pt x="124" y="86"/>
                        <a:pt x="124" y="86"/>
                        <a:pt x="124" y="86"/>
                      </a:cubicBezTo>
                      <a:cubicBezTo>
                        <a:pt x="124" y="86"/>
                        <a:pt x="124" y="86"/>
                        <a:pt x="124" y="86"/>
                      </a:cubicBezTo>
                      <a:cubicBezTo>
                        <a:pt x="124" y="86"/>
                        <a:pt x="124" y="86"/>
                        <a:pt x="124" y="86"/>
                      </a:cubicBezTo>
                      <a:cubicBezTo>
                        <a:pt x="124" y="86"/>
                        <a:pt x="124" y="86"/>
                        <a:pt x="124" y="86"/>
                      </a:cubicBezTo>
                      <a:cubicBezTo>
                        <a:pt x="124" y="86"/>
                        <a:pt x="124" y="86"/>
                        <a:pt x="124" y="86"/>
                      </a:cubicBezTo>
                      <a:cubicBezTo>
                        <a:pt x="124" y="86"/>
                        <a:pt x="125" y="86"/>
                        <a:pt x="125" y="86"/>
                      </a:cubicBezTo>
                      <a:cubicBezTo>
                        <a:pt x="125" y="86"/>
                        <a:pt x="125" y="86"/>
                        <a:pt x="125" y="86"/>
                      </a:cubicBezTo>
                      <a:cubicBezTo>
                        <a:pt x="125" y="86"/>
                        <a:pt x="125" y="86"/>
                        <a:pt x="125" y="86"/>
                      </a:cubicBezTo>
                      <a:cubicBezTo>
                        <a:pt x="125" y="86"/>
                        <a:pt x="125" y="86"/>
                        <a:pt x="125" y="86"/>
                      </a:cubicBezTo>
                      <a:cubicBezTo>
                        <a:pt x="125" y="86"/>
                        <a:pt x="125" y="86"/>
                        <a:pt x="125" y="86"/>
                      </a:cubicBezTo>
                      <a:cubicBezTo>
                        <a:pt x="125" y="86"/>
                        <a:pt x="125" y="86"/>
                        <a:pt x="125" y="86"/>
                      </a:cubicBezTo>
                      <a:cubicBezTo>
                        <a:pt x="125" y="86"/>
                        <a:pt x="125" y="86"/>
                        <a:pt x="125" y="86"/>
                      </a:cubicBezTo>
                      <a:cubicBezTo>
                        <a:pt x="126" y="86"/>
                        <a:pt x="126" y="86"/>
                        <a:pt x="126" y="85"/>
                      </a:cubicBezTo>
                      <a:cubicBezTo>
                        <a:pt x="126" y="85"/>
                        <a:pt x="126" y="85"/>
                        <a:pt x="126" y="85"/>
                      </a:cubicBezTo>
                      <a:cubicBezTo>
                        <a:pt x="126" y="85"/>
                        <a:pt x="126" y="85"/>
                        <a:pt x="126" y="85"/>
                      </a:cubicBezTo>
                      <a:cubicBezTo>
                        <a:pt x="126" y="85"/>
                        <a:pt x="126" y="85"/>
                        <a:pt x="126" y="85"/>
                      </a:cubicBezTo>
                      <a:cubicBezTo>
                        <a:pt x="126" y="85"/>
                        <a:pt x="126" y="85"/>
                        <a:pt x="126" y="85"/>
                      </a:cubicBezTo>
                      <a:cubicBezTo>
                        <a:pt x="126" y="85"/>
                        <a:pt x="126" y="85"/>
                        <a:pt x="126" y="85"/>
                      </a:cubicBezTo>
                      <a:cubicBezTo>
                        <a:pt x="126" y="85"/>
                        <a:pt x="126" y="85"/>
                        <a:pt x="126" y="85"/>
                      </a:cubicBezTo>
                      <a:cubicBezTo>
                        <a:pt x="126" y="85"/>
                        <a:pt x="126" y="85"/>
                        <a:pt x="127" y="85"/>
                      </a:cubicBezTo>
                      <a:cubicBezTo>
                        <a:pt x="127" y="85"/>
                        <a:pt x="127" y="84"/>
                        <a:pt x="126" y="84"/>
                      </a:cubicBezTo>
                      <a:cubicBezTo>
                        <a:pt x="126" y="84"/>
                        <a:pt x="126" y="84"/>
                        <a:pt x="126" y="84"/>
                      </a:cubicBezTo>
                      <a:cubicBezTo>
                        <a:pt x="126" y="84"/>
                        <a:pt x="126" y="84"/>
                        <a:pt x="126" y="84"/>
                      </a:cubicBezTo>
                      <a:cubicBezTo>
                        <a:pt x="126" y="84"/>
                        <a:pt x="126" y="84"/>
                        <a:pt x="126" y="84"/>
                      </a:cubicBezTo>
                      <a:cubicBezTo>
                        <a:pt x="126" y="84"/>
                        <a:pt x="126" y="84"/>
                        <a:pt x="126" y="84"/>
                      </a:cubicBezTo>
                      <a:cubicBezTo>
                        <a:pt x="127" y="84"/>
                        <a:pt x="127" y="84"/>
                        <a:pt x="127" y="84"/>
                      </a:cubicBezTo>
                      <a:cubicBezTo>
                        <a:pt x="127" y="84"/>
                        <a:pt x="127" y="84"/>
                        <a:pt x="127" y="83"/>
                      </a:cubicBezTo>
                      <a:cubicBezTo>
                        <a:pt x="127" y="83"/>
                        <a:pt x="127" y="83"/>
                        <a:pt x="127" y="83"/>
                      </a:cubicBezTo>
                      <a:cubicBezTo>
                        <a:pt x="127" y="83"/>
                        <a:pt x="127" y="83"/>
                        <a:pt x="127" y="83"/>
                      </a:cubicBezTo>
                      <a:cubicBezTo>
                        <a:pt x="127" y="83"/>
                        <a:pt x="127" y="83"/>
                        <a:pt x="127" y="83"/>
                      </a:cubicBezTo>
                      <a:cubicBezTo>
                        <a:pt x="127" y="83"/>
                        <a:pt x="127" y="83"/>
                        <a:pt x="127" y="83"/>
                      </a:cubicBezTo>
                      <a:cubicBezTo>
                        <a:pt x="127" y="83"/>
                        <a:pt x="127" y="83"/>
                        <a:pt x="127" y="83"/>
                      </a:cubicBezTo>
                      <a:cubicBezTo>
                        <a:pt x="127" y="83"/>
                        <a:pt x="127" y="83"/>
                        <a:pt x="127" y="83"/>
                      </a:cubicBezTo>
                      <a:cubicBezTo>
                        <a:pt x="127" y="83"/>
                        <a:pt x="127" y="83"/>
                        <a:pt x="127" y="83"/>
                      </a:cubicBezTo>
                      <a:cubicBezTo>
                        <a:pt x="127" y="84"/>
                        <a:pt x="127" y="84"/>
                        <a:pt x="127" y="84"/>
                      </a:cubicBezTo>
                      <a:cubicBezTo>
                        <a:pt x="127" y="84"/>
                        <a:pt x="127" y="84"/>
                        <a:pt x="127" y="84"/>
                      </a:cubicBezTo>
                      <a:cubicBezTo>
                        <a:pt x="127" y="84"/>
                        <a:pt x="127" y="84"/>
                        <a:pt x="127" y="84"/>
                      </a:cubicBezTo>
                      <a:cubicBezTo>
                        <a:pt x="127" y="84"/>
                        <a:pt x="127" y="84"/>
                        <a:pt x="127" y="84"/>
                      </a:cubicBezTo>
                      <a:cubicBezTo>
                        <a:pt x="128" y="84"/>
                        <a:pt x="128" y="84"/>
                        <a:pt x="128" y="84"/>
                      </a:cubicBezTo>
                      <a:cubicBezTo>
                        <a:pt x="128" y="84"/>
                        <a:pt x="128" y="84"/>
                        <a:pt x="128" y="84"/>
                      </a:cubicBezTo>
                      <a:cubicBezTo>
                        <a:pt x="128" y="84"/>
                        <a:pt x="128" y="84"/>
                        <a:pt x="128" y="84"/>
                      </a:cubicBezTo>
                      <a:cubicBezTo>
                        <a:pt x="128" y="84"/>
                        <a:pt x="128" y="84"/>
                        <a:pt x="128" y="84"/>
                      </a:cubicBezTo>
                      <a:cubicBezTo>
                        <a:pt x="128" y="84"/>
                        <a:pt x="128" y="84"/>
                        <a:pt x="128" y="84"/>
                      </a:cubicBezTo>
                      <a:cubicBezTo>
                        <a:pt x="128" y="84"/>
                        <a:pt x="128" y="84"/>
                        <a:pt x="128" y="84"/>
                      </a:cubicBezTo>
                      <a:cubicBezTo>
                        <a:pt x="128" y="84"/>
                        <a:pt x="128" y="84"/>
                        <a:pt x="128" y="84"/>
                      </a:cubicBezTo>
                      <a:cubicBezTo>
                        <a:pt x="128" y="84"/>
                        <a:pt x="128" y="84"/>
                        <a:pt x="128" y="84"/>
                      </a:cubicBezTo>
                      <a:cubicBezTo>
                        <a:pt x="128" y="84"/>
                        <a:pt x="128" y="84"/>
                        <a:pt x="128" y="84"/>
                      </a:cubicBezTo>
                      <a:cubicBezTo>
                        <a:pt x="128" y="84"/>
                        <a:pt x="128" y="84"/>
                        <a:pt x="128" y="84"/>
                      </a:cubicBezTo>
                      <a:cubicBezTo>
                        <a:pt x="128" y="84"/>
                        <a:pt x="128" y="85"/>
                        <a:pt x="128" y="85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8" y="85"/>
                        <a:pt x="128" y="86"/>
                        <a:pt x="128" y="86"/>
                      </a:cubicBezTo>
                      <a:cubicBezTo>
                        <a:pt x="128" y="86"/>
                        <a:pt x="128" y="86"/>
                        <a:pt x="128" y="86"/>
                      </a:cubicBezTo>
                      <a:cubicBezTo>
                        <a:pt x="128" y="86"/>
                        <a:pt x="128" y="86"/>
                        <a:pt x="128" y="86"/>
                      </a:cubicBezTo>
                      <a:cubicBezTo>
                        <a:pt x="128" y="86"/>
                        <a:pt x="128" y="86"/>
                        <a:pt x="128" y="86"/>
                      </a:cubicBezTo>
                      <a:cubicBezTo>
                        <a:pt x="128" y="86"/>
                        <a:pt x="128" y="86"/>
                        <a:pt x="128" y="86"/>
                      </a:cubicBezTo>
                      <a:cubicBezTo>
                        <a:pt x="128" y="86"/>
                        <a:pt x="128" y="86"/>
                        <a:pt x="129" y="86"/>
                      </a:cubicBezTo>
                      <a:cubicBezTo>
                        <a:pt x="129" y="86"/>
                        <a:pt x="129" y="86"/>
                        <a:pt x="129" y="86"/>
                      </a:cubicBezTo>
                      <a:cubicBezTo>
                        <a:pt x="129" y="86"/>
                        <a:pt x="129" y="86"/>
                        <a:pt x="129" y="86"/>
                      </a:cubicBezTo>
                      <a:cubicBezTo>
                        <a:pt x="129" y="86"/>
                        <a:pt x="129" y="86"/>
                        <a:pt x="129" y="86"/>
                      </a:cubicBezTo>
                      <a:cubicBezTo>
                        <a:pt x="129" y="87"/>
                        <a:pt x="129" y="87"/>
                        <a:pt x="129" y="87"/>
                      </a:cubicBezTo>
                      <a:cubicBezTo>
                        <a:pt x="129" y="87"/>
                        <a:pt x="129" y="87"/>
                        <a:pt x="128" y="87"/>
                      </a:cubicBezTo>
                      <a:cubicBezTo>
                        <a:pt x="128" y="87"/>
                        <a:pt x="128" y="87"/>
                        <a:pt x="128" y="87"/>
                      </a:cubicBezTo>
                      <a:cubicBezTo>
                        <a:pt x="128" y="87"/>
                        <a:pt x="128" y="87"/>
                        <a:pt x="128" y="87"/>
                      </a:cubicBezTo>
                      <a:cubicBezTo>
                        <a:pt x="128" y="88"/>
                        <a:pt x="128" y="88"/>
                        <a:pt x="128" y="88"/>
                      </a:cubicBezTo>
                      <a:cubicBezTo>
                        <a:pt x="128" y="88"/>
                        <a:pt x="128" y="88"/>
                        <a:pt x="128" y="88"/>
                      </a:cubicBezTo>
                      <a:cubicBezTo>
                        <a:pt x="128" y="88"/>
                        <a:pt x="128" y="89"/>
                        <a:pt x="128" y="89"/>
                      </a:cubicBezTo>
                      <a:cubicBezTo>
                        <a:pt x="128" y="89"/>
                        <a:pt x="128" y="89"/>
                        <a:pt x="128" y="89"/>
                      </a:cubicBezTo>
                      <a:cubicBezTo>
                        <a:pt x="128" y="89"/>
                        <a:pt x="128" y="89"/>
                        <a:pt x="128" y="89"/>
                      </a:cubicBezTo>
                      <a:cubicBezTo>
                        <a:pt x="128" y="89"/>
                        <a:pt x="129" y="89"/>
                        <a:pt x="128" y="90"/>
                      </a:cubicBezTo>
                      <a:cubicBezTo>
                        <a:pt x="128" y="90"/>
                        <a:pt x="128" y="90"/>
                        <a:pt x="128" y="90"/>
                      </a:cubicBezTo>
                      <a:cubicBezTo>
                        <a:pt x="128" y="90"/>
                        <a:pt x="128" y="90"/>
                        <a:pt x="128" y="90"/>
                      </a:cubicBezTo>
                      <a:cubicBezTo>
                        <a:pt x="128" y="90"/>
                        <a:pt x="128" y="90"/>
                        <a:pt x="128" y="91"/>
                      </a:cubicBezTo>
                      <a:cubicBezTo>
                        <a:pt x="128" y="91"/>
                        <a:pt x="128" y="91"/>
                        <a:pt x="128" y="91"/>
                      </a:cubicBezTo>
                      <a:cubicBezTo>
                        <a:pt x="128" y="91"/>
                        <a:pt x="128" y="91"/>
                        <a:pt x="128" y="91"/>
                      </a:cubicBezTo>
                      <a:cubicBezTo>
                        <a:pt x="128" y="91"/>
                        <a:pt x="128" y="91"/>
                        <a:pt x="128" y="91"/>
                      </a:cubicBezTo>
                      <a:cubicBezTo>
                        <a:pt x="128" y="91"/>
                        <a:pt x="128" y="91"/>
                        <a:pt x="128" y="91"/>
                      </a:cubicBezTo>
                      <a:close/>
                      <a:moveTo>
                        <a:pt x="104" y="85"/>
                      </a:moveTo>
                      <a:cubicBezTo>
                        <a:pt x="104" y="85"/>
                        <a:pt x="104" y="85"/>
                        <a:pt x="104" y="85"/>
                      </a:cubicBezTo>
                      <a:cubicBezTo>
                        <a:pt x="104" y="85"/>
                        <a:pt x="104" y="84"/>
                        <a:pt x="104" y="84"/>
                      </a:cubicBezTo>
                      <a:cubicBezTo>
                        <a:pt x="104" y="84"/>
                        <a:pt x="104" y="84"/>
                        <a:pt x="104" y="83"/>
                      </a:cubicBezTo>
                      <a:cubicBezTo>
                        <a:pt x="104" y="83"/>
                        <a:pt x="104" y="83"/>
                        <a:pt x="104" y="83"/>
                      </a:cubicBezTo>
                      <a:cubicBezTo>
                        <a:pt x="104" y="83"/>
                        <a:pt x="104" y="83"/>
                        <a:pt x="104" y="82"/>
                      </a:cubicBezTo>
                      <a:cubicBezTo>
                        <a:pt x="104" y="82"/>
                        <a:pt x="104" y="82"/>
                        <a:pt x="104" y="82"/>
                      </a:cubicBezTo>
                      <a:cubicBezTo>
                        <a:pt x="104" y="82"/>
                        <a:pt x="104" y="82"/>
                        <a:pt x="104" y="82"/>
                      </a:cubicBezTo>
                      <a:cubicBezTo>
                        <a:pt x="104" y="82"/>
                        <a:pt x="104" y="82"/>
                        <a:pt x="103" y="82"/>
                      </a:cubicBezTo>
                      <a:cubicBezTo>
                        <a:pt x="103" y="82"/>
                        <a:pt x="103" y="82"/>
                        <a:pt x="103" y="82"/>
                      </a:cubicBezTo>
                      <a:cubicBezTo>
                        <a:pt x="103" y="82"/>
                        <a:pt x="103" y="82"/>
                        <a:pt x="103" y="82"/>
                      </a:cubicBezTo>
                      <a:cubicBezTo>
                        <a:pt x="103" y="82"/>
                        <a:pt x="103" y="82"/>
                        <a:pt x="103" y="82"/>
                      </a:cubicBezTo>
                      <a:cubicBezTo>
                        <a:pt x="103" y="82"/>
                        <a:pt x="103" y="82"/>
                        <a:pt x="103" y="82"/>
                      </a:cubicBezTo>
                      <a:cubicBezTo>
                        <a:pt x="103" y="82"/>
                        <a:pt x="103" y="82"/>
                        <a:pt x="103" y="81"/>
                      </a:cubicBezTo>
                      <a:cubicBezTo>
                        <a:pt x="103" y="81"/>
                        <a:pt x="103" y="81"/>
                        <a:pt x="103" y="81"/>
                      </a:cubicBezTo>
                      <a:cubicBezTo>
                        <a:pt x="103" y="81"/>
                        <a:pt x="103" y="81"/>
                        <a:pt x="104" y="81"/>
                      </a:cubicBezTo>
                      <a:cubicBezTo>
                        <a:pt x="104" y="81"/>
                        <a:pt x="104" y="81"/>
                        <a:pt x="104" y="81"/>
                      </a:cubicBezTo>
                      <a:cubicBezTo>
                        <a:pt x="104" y="81"/>
                        <a:pt x="104" y="81"/>
                        <a:pt x="104" y="81"/>
                      </a:cubicBezTo>
                      <a:cubicBezTo>
                        <a:pt x="104" y="81"/>
                        <a:pt x="104" y="81"/>
                        <a:pt x="104" y="81"/>
                      </a:cubicBezTo>
                      <a:cubicBezTo>
                        <a:pt x="104" y="81"/>
                        <a:pt x="104" y="81"/>
                        <a:pt x="104" y="81"/>
                      </a:cubicBezTo>
                      <a:cubicBezTo>
                        <a:pt x="104" y="81"/>
                        <a:pt x="104" y="81"/>
                        <a:pt x="104" y="81"/>
                      </a:cubicBezTo>
                      <a:cubicBezTo>
                        <a:pt x="104" y="81"/>
                        <a:pt x="104" y="81"/>
                        <a:pt x="104" y="81"/>
                      </a:cubicBezTo>
                      <a:cubicBezTo>
                        <a:pt x="103" y="81"/>
                        <a:pt x="103" y="81"/>
                        <a:pt x="103" y="81"/>
                      </a:cubicBezTo>
                      <a:cubicBezTo>
                        <a:pt x="103" y="81"/>
                        <a:pt x="103" y="81"/>
                        <a:pt x="103" y="81"/>
                      </a:cubicBezTo>
                      <a:cubicBezTo>
                        <a:pt x="103" y="81"/>
                        <a:pt x="103" y="80"/>
                        <a:pt x="103" y="80"/>
                      </a:cubicBezTo>
                      <a:cubicBezTo>
                        <a:pt x="103" y="80"/>
                        <a:pt x="104" y="80"/>
                        <a:pt x="104" y="80"/>
                      </a:cubicBezTo>
                      <a:cubicBezTo>
                        <a:pt x="104" y="80"/>
                        <a:pt x="104" y="80"/>
                        <a:pt x="104" y="80"/>
                      </a:cubicBezTo>
                      <a:cubicBezTo>
                        <a:pt x="104" y="80"/>
                        <a:pt x="104" y="80"/>
                        <a:pt x="104" y="80"/>
                      </a:cubicBezTo>
                      <a:cubicBezTo>
                        <a:pt x="104" y="80"/>
                        <a:pt x="104" y="80"/>
                        <a:pt x="104" y="80"/>
                      </a:cubicBezTo>
                      <a:cubicBezTo>
                        <a:pt x="104" y="80"/>
                        <a:pt x="103" y="80"/>
                        <a:pt x="103" y="80"/>
                      </a:cubicBezTo>
                      <a:cubicBezTo>
                        <a:pt x="103" y="80"/>
                        <a:pt x="103" y="80"/>
                        <a:pt x="103" y="80"/>
                      </a:cubicBezTo>
                      <a:cubicBezTo>
                        <a:pt x="103" y="80"/>
                        <a:pt x="103" y="80"/>
                        <a:pt x="103" y="80"/>
                      </a:cubicBezTo>
                      <a:cubicBezTo>
                        <a:pt x="103" y="80"/>
                        <a:pt x="103" y="80"/>
                        <a:pt x="103" y="80"/>
                      </a:cubicBezTo>
                      <a:cubicBezTo>
                        <a:pt x="103" y="80"/>
                        <a:pt x="103" y="80"/>
                        <a:pt x="103" y="80"/>
                      </a:cubicBezTo>
                      <a:cubicBezTo>
                        <a:pt x="103" y="80"/>
                        <a:pt x="103" y="80"/>
                        <a:pt x="103" y="80"/>
                      </a:cubicBezTo>
                      <a:cubicBezTo>
                        <a:pt x="103" y="80"/>
                        <a:pt x="103" y="80"/>
                        <a:pt x="103" y="80"/>
                      </a:cubicBezTo>
                      <a:cubicBezTo>
                        <a:pt x="103" y="80"/>
                        <a:pt x="103" y="80"/>
                        <a:pt x="103" y="80"/>
                      </a:cubicBezTo>
                      <a:cubicBezTo>
                        <a:pt x="103" y="80"/>
                        <a:pt x="103" y="80"/>
                        <a:pt x="103" y="79"/>
                      </a:cubicBezTo>
                      <a:cubicBezTo>
                        <a:pt x="103" y="79"/>
                        <a:pt x="103" y="79"/>
                        <a:pt x="103" y="79"/>
                      </a:cubicBezTo>
                      <a:cubicBezTo>
                        <a:pt x="103" y="79"/>
                        <a:pt x="103" y="79"/>
                        <a:pt x="103" y="79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9"/>
                        <a:pt x="103" y="79"/>
                        <a:pt x="103" y="79"/>
                      </a:cubicBezTo>
                      <a:cubicBezTo>
                        <a:pt x="103" y="79"/>
                        <a:pt x="104" y="79"/>
                        <a:pt x="104" y="78"/>
                      </a:cubicBezTo>
                      <a:cubicBezTo>
                        <a:pt x="104" y="78"/>
                        <a:pt x="104" y="78"/>
                        <a:pt x="104" y="78"/>
                      </a:cubicBezTo>
                      <a:cubicBezTo>
                        <a:pt x="104" y="78"/>
                        <a:pt x="104" y="78"/>
                        <a:pt x="104" y="78"/>
                      </a:cubicBezTo>
                      <a:cubicBezTo>
                        <a:pt x="104" y="78"/>
                        <a:pt x="104" y="78"/>
                        <a:pt x="104" y="78"/>
                      </a:cubicBezTo>
                      <a:cubicBezTo>
                        <a:pt x="104" y="77"/>
                        <a:pt x="103" y="77"/>
                        <a:pt x="103" y="77"/>
                      </a:cubicBezTo>
                      <a:cubicBezTo>
                        <a:pt x="103" y="77"/>
                        <a:pt x="103" y="77"/>
                        <a:pt x="103" y="77"/>
                      </a:cubicBezTo>
                      <a:cubicBezTo>
                        <a:pt x="103" y="77"/>
                        <a:pt x="103" y="77"/>
                        <a:pt x="103" y="77"/>
                      </a:cubicBezTo>
                      <a:cubicBezTo>
                        <a:pt x="103" y="77"/>
                        <a:pt x="103" y="77"/>
                        <a:pt x="103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2" y="78"/>
                        <a:pt x="103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2" y="78"/>
                        <a:pt x="102" y="78"/>
                        <a:pt x="102" y="77"/>
                      </a:cubicBezTo>
                      <a:cubicBezTo>
                        <a:pt x="102" y="77"/>
                        <a:pt x="102" y="77"/>
                        <a:pt x="102" y="77"/>
                      </a:cubicBezTo>
                      <a:cubicBezTo>
                        <a:pt x="102" y="77"/>
                        <a:pt x="102" y="77"/>
                        <a:pt x="102" y="77"/>
                      </a:cubicBezTo>
                      <a:cubicBezTo>
                        <a:pt x="102" y="77"/>
                        <a:pt x="102" y="77"/>
                        <a:pt x="102" y="77"/>
                      </a:cubicBezTo>
                      <a:cubicBezTo>
                        <a:pt x="102" y="76"/>
                        <a:pt x="103" y="76"/>
                        <a:pt x="103" y="76"/>
                      </a:cubicBezTo>
                      <a:cubicBezTo>
                        <a:pt x="103" y="76"/>
                        <a:pt x="103" y="76"/>
                        <a:pt x="104" y="76"/>
                      </a:cubicBezTo>
                      <a:cubicBezTo>
                        <a:pt x="104" y="76"/>
                        <a:pt x="104" y="76"/>
                        <a:pt x="104" y="76"/>
                      </a:cubicBezTo>
                      <a:cubicBezTo>
                        <a:pt x="104" y="76"/>
                        <a:pt x="104" y="76"/>
                        <a:pt x="104" y="76"/>
                      </a:cubicBezTo>
                      <a:cubicBezTo>
                        <a:pt x="104" y="76"/>
                        <a:pt x="104" y="76"/>
                        <a:pt x="105" y="76"/>
                      </a:cubicBezTo>
                      <a:cubicBezTo>
                        <a:pt x="105" y="76"/>
                        <a:pt x="105" y="76"/>
                        <a:pt x="105" y="76"/>
                      </a:cubicBezTo>
                      <a:cubicBezTo>
                        <a:pt x="105" y="76"/>
                        <a:pt x="105" y="76"/>
                        <a:pt x="105" y="77"/>
                      </a:cubicBezTo>
                      <a:cubicBezTo>
                        <a:pt x="105" y="77"/>
                        <a:pt x="105" y="77"/>
                        <a:pt x="105" y="77"/>
                      </a:cubicBezTo>
                      <a:cubicBezTo>
                        <a:pt x="105" y="77"/>
                        <a:pt x="105" y="77"/>
                        <a:pt x="105" y="77"/>
                      </a:cubicBezTo>
                      <a:cubicBezTo>
                        <a:pt x="105" y="77"/>
                        <a:pt x="105" y="77"/>
                        <a:pt x="105" y="77"/>
                      </a:cubicBezTo>
                      <a:cubicBezTo>
                        <a:pt x="105" y="77"/>
                        <a:pt x="105" y="77"/>
                        <a:pt x="105" y="77"/>
                      </a:cubicBezTo>
                      <a:cubicBezTo>
                        <a:pt x="105" y="77"/>
                        <a:pt x="105" y="77"/>
                        <a:pt x="105" y="77"/>
                      </a:cubicBezTo>
                      <a:cubicBezTo>
                        <a:pt x="105" y="77"/>
                        <a:pt x="105" y="77"/>
                        <a:pt x="105" y="77"/>
                      </a:cubicBezTo>
                      <a:cubicBezTo>
                        <a:pt x="105" y="77"/>
                        <a:pt x="105" y="77"/>
                        <a:pt x="105" y="77"/>
                      </a:cubicBezTo>
                      <a:cubicBezTo>
                        <a:pt x="105" y="77"/>
                        <a:pt x="105" y="78"/>
                        <a:pt x="105" y="78"/>
                      </a:cubicBezTo>
                      <a:cubicBezTo>
                        <a:pt x="105" y="78"/>
                        <a:pt x="105" y="78"/>
                        <a:pt x="105" y="78"/>
                      </a:cubicBezTo>
                      <a:cubicBezTo>
                        <a:pt x="105" y="78"/>
                        <a:pt x="105" y="78"/>
                        <a:pt x="105" y="78"/>
                      </a:cubicBezTo>
                      <a:cubicBezTo>
                        <a:pt x="106" y="78"/>
                        <a:pt x="106" y="78"/>
                        <a:pt x="106" y="78"/>
                      </a:cubicBezTo>
                      <a:cubicBezTo>
                        <a:pt x="106" y="78"/>
                        <a:pt x="106" y="78"/>
                        <a:pt x="106" y="78"/>
                      </a:cubicBezTo>
                      <a:cubicBezTo>
                        <a:pt x="106" y="78"/>
                        <a:pt x="106" y="78"/>
                        <a:pt x="106" y="78"/>
                      </a:cubicBezTo>
                      <a:cubicBezTo>
                        <a:pt x="106" y="78"/>
                        <a:pt x="106" y="78"/>
                        <a:pt x="106" y="78"/>
                      </a:cubicBezTo>
                      <a:cubicBezTo>
                        <a:pt x="106" y="78"/>
                        <a:pt x="106" y="78"/>
                        <a:pt x="106" y="78"/>
                      </a:cubicBezTo>
                      <a:cubicBezTo>
                        <a:pt x="107" y="78"/>
                        <a:pt x="107" y="78"/>
                        <a:pt x="107" y="78"/>
                      </a:cubicBezTo>
                      <a:cubicBezTo>
                        <a:pt x="107" y="78"/>
                        <a:pt x="107" y="78"/>
                        <a:pt x="107" y="78"/>
                      </a:cubicBezTo>
                      <a:cubicBezTo>
                        <a:pt x="107" y="78"/>
                        <a:pt x="107" y="78"/>
                        <a:pt x="107" y="78"/>
                      </a:cubicBezTo>
                      <a:cubicBezTo>
                        <a:pt x="107" y="78"/>
                        <a:pt x="107" y="78"/>
                        <a:pt x="107" y="78"/>
                      </a:cubicBezTo>
                      <a:cubicBezTo>
                        <a:pt x="107" y="78"/>
                        <a:pt x="107" y="78"/>
                        <a:pt x="107" y="78"/>
                      </a:cubicBezTo>
                      <a:cubicBezTo>
                        <a:pt x="107" y="78"/>
                        <a:pt x="107" y="78"/>
                        <a:pt x="107" y="78"/>
                      </a:cubicBezTo>
                      <a:cubicBezTo>
                        <a:pt x="107" y="78"/>
                        <a:pt x="107" y="78"/>
                        <a:pt x="107" y="78"/>
                      </a:cubicBezTo>
                      <a:cubicBezTo>
                        <a:pt x="107" y="78"/>
                        <a:pt x="107" y="78"/>
                        <a:pt x="107" y="78"/>
                      </a:cubicBezTo>
                      <a:cubicBezTo>
                        <a:pt x="107" y="78"/>
                        <a:pt x="107" y="78"/>
                        <a:pt x="108" y="78"/>
                      </a:cubicBezTo>
                      <a:cubicBezTo>
                        <a:pt x="108" y="78"/>
                        <a:pt x="108" y="78"/>
                        <a:pt x="108" y="78"/>
                      </a:cubicBezTo>
                      <a:cubicBezTo>
                        <a:pt x="108" y="77"/>
                        <a:pt x="108" y="77"/>
                        <a:pt x="108" y="77"/>
                      </a:cubicBezTo>
                      <a:cubicBezTo>
                        <a:pt x="108" y="77"/>
                        <a:pt x="108" y="77"/>
                        <a:pt x="108" y="77"/>
                      </a:cubicBezTo>
                      <a:cubicBezTo>
                        <a:pt x="108" y="77"/>
                        <a:pt x="108" y="77"/>
                        <a:pt x="108" y="77"/>
                      </a:cubicBezTo>
                      <a:cubicBezTo>
                        <a:pt x="108" y="77"/>
                        <a:pt x="108" y="77"/>
                        <a:pt x="108" y="77"/>
                      </a:cubicBezTo>
                      <a:cubicBezTo>
                        <a:pt x="108" y="77"/>
                        <a:pt x="108" y="76"/>
                        <a:pt x="108" y="76"/>
                      </a:cubicBezTo>
                      <a:cubicBezTo>
                        <a:pt x="108" y="76"/>
                        <a:pt x="108" y="76"/>
                        <a:pt x="108" y="76"/>
                      </a:cubicBezTo>
                      <a:cubicBezTo>
                        <a:pt x="109" y="76"/>
                        <a:pt x="109" y="76"/>
                        <a:pt x="109" y="76"/>
                      </a:cubicBezTo>
                      <a:cubicBezTo>
                        <a:pt x="109" y="76"/>
                        <a:pt x="109" y="76"/>
                        <a:pt x="109" y="76"/>
                      </a:cubicBezTo>
                      <a:cubicBezTo>
                        <a:pt x="109" y="76"/>
                        <a:pt x="109" y="76"/>
                        <a:pt x="109" y="76"/>
                      </a:cubicBezTo>
                      <a:cubicBezTo>
                        <a:pt x="109" y="76"/>
                        <a:pt x="109" y="76"/>
                        <a:pt x="109" y="76"/>
                      </a:cubicBezTo>
                      <a:cubicBezTo>
                        <a:pt x="109" y="76"/>
                        <a:pt x="110" y="76"/>
                        <a:pt x="110" y="76"/>
                      </a:cubicBezTo>
                      <a:cubicBezTo>
                        <a:pt x="110" y="76"/>
                        <a:pt x="110" y="76"/>
                        <a:pt x="110" y="76"/>
                      </a:cubicBezTo>
                      <a:cubicBezTo>
                        <a:pt x="110" y="76"/>
                        <a:pt x="110" y="75"/>
                        <a:pt x="110" y="75"/>
                      </a:cubicBezTo>
                      <a:cubicBezTo>
                        <a:pt x="110" y="75"/>
                        <a:pt x="110" y="75"/>
                        <a:pt x="110" y="75"/>
                      </a:cubicBezTo>
                      <a:cubicBezTo>
                        <a:pt x="110" y="75"/>
                        <a:pt x="110" y="75"/>
                        <a:pt x="110" y="75"/>
                      </a:cubicBezTo>
                      <a:cubicBezTo>
                        <a:pt x="110" y="75"/>
                        <a:pt x="110" y="75"/>
                        <a:pt x="110" y="75"/>
                      </a:cubicBezTo>
                      <a:cubicBezTo>
                        <a:pt x="110" y="75"/>
                        <a:pt x="110" y="75"/>
                        <a:pt x="110" y="75"/>
                      </a:cubicBezTo>
                      <a:cubicBezTo>
                        <a:pt x="110" y="75"/>
                        <a:pt x="110" y="75"/>
                        <a:pt x="110" y="75"/>
                      </a:cubicBezTo>
                      <a:cubicBezTo>
                        <a:pt x="110" y="75"/>
                        <a:pt x="110" y="75"/>
                        <a:pt x="110" y="75"/>
                      </a:cubicBezTo>
                      <a:cubicBezTo>
                        <a:pt x="110" y="76"/>
                        <a:pt x="110" y="76"/>
                        <a:pt x="110" y="76"/>
                      </a:cubicBezTo>
                      <a:cubicBezTo>
                        <a:pt x="111" y="76"/>
                        <a:pt x="111" y="76"/>
                        <a:pt x="111" y="76"/>
                      </a:cubicBezTo>
                      <a:cubicBezTo>
                        <a:pt x="111" y="76"/>
                        <a:pt x="111" y="76"/>
                        <a:pt x="111" y="76"/>
                      </a:cubicBezTo>
                      <a:cubicBezTo>
                        <a:pt x="111" y="76"/>
                        <a:pt x="111" y="76"/>
                        <a:pt x="111" y="76"/>
                      </a:cubicBezTo>
                      <a:cubicBezTo>
                        <a:pt x="111" y="76"/>
                        <a:pt x="111" y="76"/>
                        <a:pt x="111" y="76"/>
                      </a:cubicBezTo>
                      <a:cubicBezTo>
                        <a:pt x="111" y="76"/>
                        <a:pt x="111" y="76"/>
                        <a:pt x="112" y="76"/>
                      </a:cubicBezTo>
                      <a:cubicBezTo>
                        <a:pt x="112" y="76"/>
                        <a:pt x="112" y="76"/>
                        <a:pt x="112" y="76"/>
                      </a:cubicBezTo>
                      <a:cubicBezTo>
                        <a:pt x="112" y="76"/>
                        <a:pt x="112" y="76"/>
                        <a:pt x="112" y="76"/>
                      </a:cubicBezTo>
                      <a:cubicBezTo>
                        <a:pt x="112" y="76"/>
                        <a:pt x="112" y="76"/>
                        <a:pt x="112" y="76"/>
                      </a:cubicBezTo>
                      <a:cubicBezTo>
                        <a:pt x="112" y="76"/>
                        <a:pt x="112" y="76"/>
                        <a:pt x="112" y="76"/>
                      </a:cubicBezTo>
                      <a:cubicBezTo>
                        <a:pt x="112" y="76"/>
                        <a:pt x="112" y="76"/>
                        <a:pt x="112" y="76"/>
                      </a:cubicBezTo>
                      <a:cubicBezTo>
                        <a:pt x="112" y="76"/>
                        <a:pt x="112" y="76"/>
                        <a:pt x="112" y="76"/>
                      </a:cubicBezTo>
                      <a:cubicBezTo>
                        <a:pt x="112" y="77"/>
                        <a:pt x="112" y="77"/>
                        <a:pt x="112" y="77"/>
                      </a:cubicBezTo>
                      <a:cubicBezTo>
                        <a:pt x="112" y="77"/>
                        <a:pt x="112" y="77"/>
                        <a:pt x="112" y="77"/>
                      </a:cubicBezTo>
                      <a:cubicBezTo>
                        <a:pt x="112" y="77"/>
                        <a:pt x="112" y="77"/>
                        <a:pt x="112" y="77"/>
                      </a:cubicBezTo>
                      <a:cubicBezTo>
                        <a:pt x="112" y="77"/>
                        <a:pt x="112" y="77"/>
                        <a:pt x="112" y="77"/>
                      </a:cubicBezTo>
                      <a:cubicBezTo>
                        <a:pt x="112" y="77"/>
                        <a:pt x="112" y="77"/>
                        <a:pt x="112" y="77"/>
                      </a:cubicBezTo>
                      <a:cubicBezTo>
                        <a:pt x="112" y="77"/>
                        <a:pt x="112" y="77"/>
                        <a:pt x="112" y="77"/>
                      </a:cubicBezTo>
                      <a:cubicBezTo>
                        <a:pt x="112" y="77"/>
                        <a:pt x="112" y="77"/>
                        <a:pt x="112" y="78"/>
                      </a:cubicBezTo>
                      <a:cubicBezTo>
                        <a:pt x="112" y="78"/>
                        <a:pt x="112" y="78"/>
                        <a:pt x="112" y="78"/>
                      </a:cubicBezTo>
                      <a:cubicBezTo>
                        <a:pt x="112" y="78"/>
                        <a:pt x="112" y="78"/>
                        <a:pt x="112" y="78"/>
                      </a:cubicBezTo>
                      <a:cubicBezTo>
                        <a:pt x="113" y="78"/>
                        <a:pt x="113" y="78"/>
                        <a:pt x="113" y="78"/>
                      </a:cubicBezTo>
                      <a:cubicBezTo>
                        <a:pt x="113" y="78"/>
                        <a:pt x="113" y="78"/>
                        <a:pt x="113" y="78"/>
                      </a:cubicBezTo>
                      <a:cubicBezTo>
                        <a:pt x="113" y="78"/>
                        <a:pt x="113" y="78"/>
                        <a:pt x="113" y="78"/>
                      </a:cubicBezTo>
                      <a:cubicBezTo>
                        <a:pt x="113" y="78"/>
                        <a:pt x="113" y="78"/>
                        <a:pt x="113" y="78"/>
                      </a:cubicBezTo>
                      <a:cubicBezTo>
                        <a:pt x="113" y="78"/>
                        <a:pt x="113" y="78"/>
                        <a:pt x="113" y="78"/>
                      </a:cubicBezTo>
                      <a:cubicBezTo>
                        <a:pt x="113" y="78"/>
                        <a:pt x="113" y="78"/>
                        <a:pt x="113" y="78"/>
                      </a:cubicBezTo>
                      <a:cubicBezTo>
                        <a:pt x="113" y="78"/>
                        <a:pt x="113" y="78"/>
                        <a:pt x="113" y="78"/>
                      </a:cubicBezTo>
                      <a:cubicBezTo>
                        <a:pt x="113" y="78"/>
                        <a:pt x="114" y="78"/>
                        <a:pt x="114" y="78"/>
                      </a:cubicBezTo>
                      <a:cubicBezTo>
                        <a:pt x="114" y="78"/>
                        <a:pt x="114" y="78"/>
                        <a:pt x="114" y="78"/>
                      </a:cubicBezTo>
                      <a:cubicBezTo>
                        <a:pt x="114" y="78"/>
                        <a:pt x="114" y="78"/>
                        <a:pt x="114" y="78"/>
                      </a:cubicBezTo>
                      <a:cubicBezTo>
                        <a:pt x="114" y="78"/>
                        <a:pt x="114" y="78"/>
                        <a:pt x="114" y="78"/>
                      </a:cubicBezTo>
                      <a:cubicBezTo>
                        <a:pt x="114" y="78"/>
                        <a:pt x="114" y="78"/>
                        <a:pt x="114" y="78"/>
                      </a:cubicBezTo>
                      <a:cubicBezTo>
                        <a:pt x="114" y="78"/>
                        <a:pt x="114" y="78"/>
                        <a:pt x="114" y="78"/>
                      </a:cubicBezTo>
                      <a:cubicBezTo>
                        <a:pt x="114" y="78"/>
                        <a:pt x="114" y="78"/>
                        <a:pt x="114" y="78"/>
                      </a:cubicBezTo>
                      <a:cubicBezTo>
                        <a:pt x="114" y="78"/>
                        <a:pt x="114" y="78"/>
                        <a:pt x="114" y="78"/>
                      </a:cubicBezTo>
                      <a:cubicBezTo>
                        <a:pt x="114" y="78"/>
                        <a:pt x="114" y="78"/>
                        <a:pt x="114" y="78"/>
                      </a:cubicBezTo>
                      <a:cubicBezTo>
                        <a:pt x="114" y="78"/>
                        <a:pt x="114" y="78"/>
                        <a:pt x="114" y="78"/>
                      </a:cubicBezTo>
                      <a:cubicBezTo>
                        <a:pt x="114" y="78"/>
                        <a:pt x="114" y="78"/>
                        <a:pt x="114" y="78"/>
                      </a:cubicBezTo>
                      <a:cubicBezTo>
                        <a:pt x="114" y="78"/>
                        <a:pt x="114" y="78"/>
                        <a:pt x="114" y="78"/>
                      </a:cubicBezTo>
                      <a:cubicBezTo>
                        <a:pt x="114" y="78"/>
                        <a:pt x="114" y="78"/>
                        <a:pt x="114" y="79"/>
                      </a:cubicBezTo>
                      <a:cubicBezTo>
                        <a:pt x="114" y="79"/>
                        <a:pt x="114" y="79"/>
                        <a:pt x="114" y="79"/>
                      </a:cubicBezTo>
                      <a:cubicBezTo>
                        <a:pt x="114" y="79"/>
                        <a:pt x="114" y="79"/>
                        <a:pt x="115" y="79"/>
                      </a:cubicBezTo>
                      <a:cubicBezTo>
                        <a:pt x="115" y="79"/>
                        <a:pt x="115" y="79"/>
                        <a:pt x="115" y="79"/>
                      </a:cubicBezTo>
                      <a:cubicBezTo>
                        <a:pt x="115" y="79"/>
                        <a:pt x="115" y="79"/>
                        <a:pt x="115" y="79"/>
                      </a:cubicBezTo>
                      <a:cubicBezTo>
                        <a:pt x="115" y="79"/>
                        <a:pt x="115" y="79"/>
                        <a:pt x="115" y="80"/>
                      </a:cubicBezTo>
                      <a:cubicBezTo>
                        <a:pt x="115" y="80"/>
                        <a:pt x="115" y="80"/>
                        <a:pt x="115" y="80"/>
                      </a:cubicBezTo>
                      <a:cubicBezTo>
                        <a:pt x="115" y="80"/>
                        <a:pt x="115" y="80"/>
                        <a:pt x="115" y="80"/>
                      </a:cubicBezTo>
                      <a:cubicBezTo>
                        <a:pt x="115" y="80"/>
                        <a:pt x="115" y="80"/>
                        <a:pt x="116" y="81"/>
                      </a:cubicBezTo>
                      <a:cubicBezTo>
                        <a:pt x="116" y="81"/>
                        <a:pt x="116" y="81"/>
                        <a:pt x="116" y="81"/>
                      </a:cubicBezTo>
                      <a:cubicBezTo>
                        <a:pt x="116" y="81"/>
                        <a:pt x="116" y="81"/>
                        <a:pt x="116" y="81"/>
                      </a:cubicBezTo>
                      <a:cubicBezTo>
                        <a:pt x="116" y="81"/>
                        <a:pt x="116" y="81"/>
                        <a:pt x="116" y="81"/>
                      </a:cubicBezTo>
                      <a:cubicBezTo>
                        <a:pt x="116" y="81"/>
                        <a:pt x="116" y="81"/>
                        <a:pt x="116" y="81"/>
                      </a:cubicBezTo>
                      <a:cubicBezTo>
                        <a:pt x="116" y="81"/>
                        <a:pt x="116" y="81"/>
                        <a:pt x="116" y="81"/>
                      </a:cubicBezTo>
                      <a:cubicBezTo>
                        <a:pt x="116" y="81"/>
                        <a:pt x="116" y="81"/>
                        <a:pt x="116" y="81"/>
                      </a:cubicBezTo>
                      <a:cubicBezTo>
                        <a:pt x="117" y="81"/>
                        <a:pt x="117" y="81"/>
                        <a:pt x="117" y="81"/>
                      </a:cubicBezTo>
                      <a:cubicBezTo>
                        <a:pt x="117" y="81"/>
                        <a:pt x="117" y="81"/>
                        <a:pt x="117" y="81"/>
                      </a:cubicBezTo>
                      <a:cubicBezTo>
                        <a:pt x="117" y="81"/>
                        <a:pt x="117" y="81"/>
                        <a:pt x="117" y="81"/>
                      </a:cubicBezTo>
                      <a:cubicBezTo>
                        <a:pt x="117" y="81"/>
                        <a:pt x="117" y="81"/>
                        <a:pt x="117" y="81"/>
                      </a:cubicBezTo>
                      <a:cubicBezTo>
                        <a:pt x="117" y="82"/>
                        <a:pt x="117" y="82"/>
                        <a:pt x="117" y="82"/>
                      </a:cubicBezTo>
                      <a:cubicBezTo>
                        <a:pt x="117" y="82"/>
                        <a:pt x="118" y="82"/>
                        <a:pt x="118" y="82"/>
                      </a:cubicBezTo>
                      <a:cubicBezTo>
                        <a:pt x="118" y="82"/>
                        <a:pt x="118" y="82"/>
                        <a:pt x="118" y="82"/>
                      </a:cubicBezTo>
                      <a:cubicBezTo>
                        <a:pt x="118" y="82"/>
                        <a:pt x="118" y="82"/>
                        <a:pt x="118" y="82"/>
                      </a:cubicBezTo>
                      <a:cubicBezTo>
                        <a:pt x="118" y="82"/>
                        <a:pt x="118" y="82"/>
                        <a:pt x="118" y="82"/>
                      </a:cubicBezTo>
                      <a:cubicBezTo>
                        <a:pt x="118" y="82"/>
                        <a:pt x="118" y="82"/>
                        <a:pt x="118" y="82"/>
                      </a:cubicBezTo>
                      <a:cubicBezTo>
                        <a:pt x="118" y="82"/>
                        <a:pt x="118" y="82"/>
                        <a:pt x="118" y="82"/>
                      </a:cubicBezTo>
                      <a:cubicBezTo>
                        <a:pt x="118" y="82"/>
                        <a:pt x="118" y="82"/>
                        <a:pt x="119" y="82"/>
                      </a:cubicBezTo>
                      <a:cubicBezTo>
                        <a:pt x="119" y="82"/>
                        <a:pt x="119" y="82"/>
                        <a:pt x="119" y="82"/>
                      </a:cubicBezTo>
                      <a:cubicBezTo>
                        <a:pt x="119" y="82"/>
                        <a:pt x="119" y="82"/>
                        <a:pt x="119" y="82"/>
                      </a:cubicBezTo>
                      <a:cubicBezTo>
                        <a:pt x="119" y="82"/>
                        <a:pt x="119" y="83"/>
                        <a:pt x="119" y="83"/>
                      </a:cubicBezTo>
                      <a:cubicBezTo>
                        <a:pt x="119" y="83"/>
                        <a:pt x="119" y="83"/>
                        <a:pt x="119" y="83"/>
                      </a:cubicBezTo>
                      <a:cubicBezTo>
                        <a:pt x="119" y="83"/>
                        <a:pt x="119" y="83"/>
                        <a:pt x="119" y="83"/>
                      </a:cubicBezTo>
                      <a:cubicBezTo>
                        <a:pt x="119" y="83"/>
                        <a:pt x="119" y="83"/>
                        <a:pt x="119" y="83"/>
                      </a:cubicBezTo>
                      <a:cubicBezTo>
                        <a:pt x="119" y="83"/>
                        <a:pt x="119" y="83"/>
                        <a:pt x="119" y="83"/>
                      </a:cubicBezTo>
                      <a:cubicBezTo>
                        <a:pt x="119" y="83"/>
                        <a:pt x="119" y="83"/>
                        <a:pt x="119" y="83"/>
                      </a:cubicBezTo>
                      <a:cubicBezTo>
                        <a:pt x="119" y="83"/>
                        <a:pt x="119" y="83"/>
                        <a:pt x="119" y="83"/>
                      </a:cubicBezTo>
                      <a:cubicBezTo>
                        <a:pt x="119" y="83"/>
                        <a:pt x="119" y="83"/>
                        <a:pt x="119" y="83"/>
                      </a:cubicBezTo>
                      <a:cubicBezTo>
                        <a:pt x="119" y="83"/>
                        <a:pt x="120" y="83"/>
                        <a:pt x="120" y="83"/>
                      </a:cubicBezTo>
                      <a:cubicBezTo>
                        <a:pt x="120" y="83"/>
                        <a:pt x="120" y="83"/>
                        <a:pt x="120" y="83"/>
                      </a:cubicBezTo>
                      <a:cubicBezTo>
                        <a:pt x="120" y="83"/>
                        <a:pt x="120" y="83"/>
                        <a:pt x="120" y="83"/>
                      </a:cubicBezTo>
                      <a:cubicBezTo>
                        <a:pt x="120" y="83"/>
                        <a:pt x="120" y="83"/>
                        <a:pt x="120" y="83"/>
                      </a:cubicBezTo>
                      <a:cubicBezTo>
                        <a:pt x="120" y="83"/>
                        <a:pt x="120" y="84"/>
                        <a:pt x="120" y="83"/>
                      </a:cubicBezTo>
                      <a:cubicBezTo>
                        <a:pt x="120" y="83"/>
                        <a:pt x="120" y="83"/>
                        <a:pt x="120" y="83"/>
                      </a:cubicBezTo>
                      <a:cubicBezTo>
                        <a:pt x="120" y="83"/>
                        <a:pt x="121" y="83"/>
                        <a:pt x="121" y="83"/>
                      </a:cubicBezTo>
                      <a:cubicBezTo>
                        <a:pt x="121" y="83"/>
                        <a:pt x="121" y="83"/>
                        <a:pt x="121" y="84"/>
                      </a:cubicBezTo>
                      <a:cubicBezTo>
                        <a:pt x="121" y="84"/>
                        <a:pt x="121" y="84"/>
                        <a:pt x="121" y="84"/>
                      </a:cubicBezTo>
                      <a:cubicBezTo>
                        <a:pt x="121" y="84"/>
                        <a:pt x="121" y="84"/>
                        <a:pt x="121" y="84"/>
                      </a:cubicBezTo>
                      <a:cubicBezTo>
                        <a:pt x="121" y="84"/>
                        <a:pt x="121" y="84"/>
                        <a:pt x="121" y="84"/>
                      </a:cubicBezTo>
                      <a:cubicBezTo>
                        <a:pt x="121" y="84"/>
                        <a:pt x="122" y="84"/>
                        <a:pt x="121" y="84"/>
                      </a:cubicBezTo>
                      <a:cubicBezTo>
                        <a:pt x="121" y="84"/>
                        <a:pt x="121" y="84"/>
                        <a:pt x="121" y="84"/>
                      </a:cubicBezTo>
                      <a:cubicBezTo>
                        <a:pt x="121" y="84"/>
                        <a:pt x="121" y="84"/>
                        <a:pt x="121" y="84"/>
                      </a:cubicBezTo>
                      <a:cubicBezTo>
                        <a:pt x="121" y="85"/>
                        <a:pt x="121" y="85"/>
                        <a:pt x="121" y="85"/>
                      </a:cubicBezTo>
                      <a:cubicBezTo>
                        <a:pt x="121" y="85"/>
                        <a:pt x="121" y="85"/>
                        <a:pt x="121" y="85"/>
                      </a:cubicBezTo>
                      <a:cubicBezTo>
                        <a:pt x="121" y="85"/>
                        <a:pt x="121" y="85"/>
                        <a:pt x="121" y="85"/>
                      </a:cubicBezTo>
                      <a:cubicBezTo>
                        <a:pt x="121" y="85"/>
                        <a:pt x="121" y="85"/>
                        <a:pt x="121" y="85"/>
                      </a:cubicBezTo>
                      <a:cubicBezTo>
                        <a:pt x="120" y="85"/>
                        <a:pt x="120" y="85"/>
                        <a:pt x="120" y="85"/>
                      </a:cubicBezTo>
                      <a:cubicBezTo>
                        <a:pt x="120" y="85"/>
                        <a:pt x="120" y="85"/>
                        <a:pt x="120" y="85"/>
                      </a:cubicBezTo>
                      <a:cubicBezTo>
                        <a:pt x="120" y="85"/>
                        <a:pt x="120" y="85"/>
                        <a:pt x="120" y="85"/>
                      </a:cubicBezTo>
                      <a:cubicBezTo>
                        <a:pt x="120" y="85"/>
                        <a:pt x="120" y="85"/>
                        <a:pt x="120" y="85"/>
                      </a:cubicBezTo>
                      <a:cubicBezTo>
                        <a:pt x="120" y="85"/>
                        <a:pt x="120" y="85"/>
                        <a:pt x="120" y="85"/>
                      </a:cubicBezTo>
                      <a:cubicBezTo>
                        <a:pt x="120" y="85"/>
                        <a:pt x="120" y="85"/>
                        <a:pt x="120" y="85"/>
                      </a:cubicBezTo>
                      <a:cubicBezTo>
                        <a:pt x="120" y="85"/>
                        <a:pt x="119" y="85"/>
                        <a:pt x="119" y="85"/>
                      </a:cubicBezTo>
                      <a:cubicBezTo>
                        <a:pt x="119" y="85"/>
                        <a:pt x="119" y="85"/>
                        <a:pt x="119" y="85"/>
                      </a:cubicBezTo>
                      <a:cubicBezTo>
                        <a:pt x="119" y="86"/>
                        <a:pt x="119" y="86"/>
                        <a:pt x="119" y="86"/>
                      </a:cubicBezTo>
                      <a:cubicBezTo>
                        <a:pt x="119" y="86"/>
                        <a:pt x="119" y="86"/>
                        <a:pt x="119" y="86"/>
                      </a:cubicBezTo>
                      <a:cubicBezTo>
                        <a:pt x="119" y="86"/>
                        <a:pt x="119" y="86"/>
                        <a:pt x="119" y="86"/>
                      </a:cubicBezTo>
                      <a:cubicBezTo>
                        <a:pt x="119" y="87"/>
                        <a:pt x="119" y="87"/>
                        <a:pt x="119" y="87"/>
                      </a:cubicBezTo>
                      <a:cubicBezTo>
                        <a:pt x="119" y="87"/>
                        <a:pt x="119" y="87"/>
                        <a:pt x="119" y="87"/>
                      </a:cubicBezTo>
                      <a:cubicBezTo>
                        <a:pt x="119" y="87"/>
                        <a:pt x="119" y="87"/>
                        <a:pt x="119" y="87"/>
                      </a:cubicBezTo>
                      <a:cubicBezTo>
                        <a:pt x="119" y="87"/>
                        <a:pt x="119" y="87"/>
                        <a:pt x="119" y="87"/>
                      </a:cubicBezTo>
                      <a:cubicBezTo>
                        <a:pt x="119" y="87"/>
                        <a:pt x="119" y="87"/>
                        <a:pt x="119" y="87"/>
                      </a:cubicBezTo>
                      <a:cubicBezTo>
                        <a:pt x="119" y="87"/>
                        <a:pt x="118" y="87"/>
                        <a:pt x="118" y="88"/>
                      </a:cubicBezTo>
                      <a:cubicBezTo>
                        <a:pt x="118" y="88"/>
                        <a:pt x="118" y="88"/>
                        <a:pt x="118" y="88"/>
                      </a:cubicBezTo>
                      <a:cubicBezTo>
                        <a:pt x="118" y="88"/>
                        <a:pt x="118" y="88"/>
                        <a:pt x="118" y="88"/>
                      </a:cubicBezTo>
                      <a:cubicBezTo>
                        <a:pt x="118" y="88"/>
                        <a:pt x="118" y="88"/>
                        <a:pt x="118" y="88"/>
                      </a:cubicBezTo>
                      <a:cubicBezTo>
                        <a:pt x="118" y="88"/>
                        <a:pt x="118" y="88"/>
                        <a:pt x="117" y="88"/>
                      </a:cubicBezTo>
                      <a:cubicBezTo>
                        <a:pt x="117" y="88"/>
                        <a:pt x="117" y="88"/>
                        <a:pt x="117" y="88"/>
                      </a:cubicBezTo>
                      <a:cubicBezTo>
                        <a:pt x="117" y="88"/>
                        <a:pt x="117" y="88"/>
                        <a:pt x="117" y="89"/>
                      </a:cubicBezTo>
                      <a:cubicBezTo>
                        <a:pt x="117" y="89"/>
                        <a:pt x="117" y="89"/>
                        <a:pt x="117" y="89"/>
                      </a:cubicBezTo>
                      <a:cubicBezTo>
                        <a:pt x="117" y="89"/>
                        <a:pt x="117" y="89"/>
                        <a:pt x="117" y="89"/>
                      </a:cubicBezTo>
                      <a:cubicBezTo>
                        <a:pt x="117" y="89"/>
                        <a:pt x="116" y="89"/>
                        <a:pt x="116" y="89"/>
                      </a:cubicBezTo>
                      <a:cubicBezTo>
                        <a:pt x="116" y="89"/>
                        <a:pt x="116" y="89"/>
                        <a:pt x="116" y="89"/>
                      </a:cubicBezTo>
                      <a:cubicBezTo>
                        <a:pt x="116" y="89"/>
                        <a:pt x="116" y="89"/>
                        <a:pt x="116" y="89"/>
                      </a:cubicBezTo>
                      <a:cubicBezTo>
                        <a:pt x="116" y="89"/>
                        <a:pt x="115" y="89"/>
                        <a:pt x="115" y="89"/>
                      </a:cubicBezTo>
                      <a:cubicBezTo>
                        <a:pt x="115" y="89"/>
                        <a:pt x="115" y="89"/>
                        <a:pt x="115" y="89"/>
                      </a:cubicBezTo>
                      <a:cubicBezTo>
                        <a:pt x="115" y="89"/>
                        <a:pt x="115" y="89"/>
                        <a:pt x="115" y="89"/>
                      </a:cubicBezTo>
                      <a:cubicBezTo>
                        <a:pt x="115" y="89"/>
                        <a:pt x="115" y="89"/>
                        <a:pt x="115" y="89"/>
                      </a:cubicBezTo>
                      <a:cubicBezTo>
                        <a:pt x="115" y="89"/>
                        <a:pt x="115" y="88"/>
                        <a:pt x="115" y="88"/>
                      </a:cubicBezTo>
                      <a:cubicBezTo>
                        <a:pt x="115" y="88"/>
                        <a:pt x="115" y="88"/>
                        <a:pt x="115" y="88"/>
                      </a:cubicBezTo>
                      <a:cubicBezTo>
                        <a:pt x="115" y="88"/>
                        <a:pt x="115" y="88"/>
                        <a:pt x="115" y="88"/>
                      </a:cubicBezTo>
                      <a:cubicBezTo>
                        <a:pt x="115" y="88"/>
                        <a:pt x="115" y="88"/>
                        <a:pt x="115" y="88"/>
                      </a:cubicBezTo>
                      <a:cubicBezTo>
                        <a:pt x="115" y="88"/>
                        <a:pt x="115" y="88"/>
                        <a:pt x="114" y="88"/>
                      </a:cubicBezTo>
                      <a:cubicBezTo>
                        <a:pt x="114" y="88"/>
                        <a:pt x="114" y="88"/>
                        <a:pt x="114" y="88"/>
                      </a:cubicBezTo>
                      <a:cubicBezTo>
                        <a:pt x="114" y="88"/>
                        <a:pt x="114" y="88"/>
                        <a:pt x="114" y="88"/>
                      </a:cubicBezTo>
                      <a:cubicBezTo>
                        <a:pt x="114" y="88"/>
                        <a:pt x="114" y="88"/>
                        <a:pt x="114" y="88"/>
                      </a:cubicBezTo>
                      <a:cubicBezTo>
                        <a:pt x="114" y="88"/>
                        <a:pt x="114" y="88"/>
                        <a:pt x="114" y="88"/>
                      </a:cubicBezTo>
                      <a:cubicBezTo>
                        <a:pt x="114" y="88"/>
                        <a:pt x="114" y="88"/>
                        <a:pt x="114" y="88"/>
                      </a:cubicBezTo>
                      <a:cubicBezTo>
                        <a:pt x="114" y="88"/>
                        <a:pt x="114" y="88"/>
                        <a:pt x="114" y="88"/>
                      </a:cubicBezTo>
                      <a:cubicBezTo>
                        <a:pt x="114" y="87"/>
                        <a:pt x="114" y="87"/>
                        <a:pt x="114" y="87"/>
                      </a:cubicBezTo>
                      <a:cubicBezTo>
                        <a:pt x="114" y="87"/>
                        <a:pt x="114" y="87"/>
                        <a:pt x="114" y="87"/>
                      </a:cubicBezTo>
                      <a:cubicBezTo>
                        <a:pt x="114" y="87"/>
                        <a:pt x="114" y="87"/>
                        <a:pt x="114" y="87"/>
                      </a:cubicBezTo>
                      <a:cubicBezTo>
                        <a:pt x="114" y="87"/>
                        <a:pt x="114" y="87"/>
                        <a:pt x="114" y="87"/>
                      </a:cubicBezTo>
                      <a:cubicBezTo>
                        <a:pt x="114" y="87"/>
                        <a:pt x="114" y="86"/>
                        <a:pt x="114" y="86"/>
                      </a:cubicBezTo>
                      <a:cubicBezTo>
                        <a:pt x="113" y="86"/>
                        <a:pt x="113" y="86"/>
                        <a:pt x="113" y="86"/>
                      </a:cubicBezTo>
                      <a:cubicBezTo>
                        <a:pt x="113" y="86"/>
                        <a:pt x="113" y="87"/>
                        <a:pt x="113" y="87"/>
                      </a:cubicBezTo>
                      <a:cubicBezTo>
                        <a:pt x="113" y="87"/>
                        <a:pt x="113" y="87"/>
                        <a:pt x="113" y="87"/>
                      </a:cubicBezTo>
                      <a:cubicBezTo>
                        <a:pt x="113" y="87"/>
                        <a:pt x="113" y="87"/>
                        <a:pt x="113" y="87"/>
                      </a:cubicBezTo>
                      <a:cubicBezTo>
                        <a:pt x="113" y="86"/>
                        <a:pt x="113" y="86"/>
                        <a:pt x="113" y="86"/>
                      </a:cubicBezTo>
                      <a:cubicBezTo>
                        <a:pt x="113" y="86"/>
                        <a:pt x="113" y="86"/>
                        <a:pt x="113" y="86"/>
                      </a:cubicBezTo>
                      <a:cubicBezTo>
                        <a:pt x="113" y="86"/>
                        <a:pt x="113" y="86"/>
                        <a:pt x="112" y="86"/>
                      </a:cubicBezTo>
                      <a:cubicBezTo>
                        <a:pt x="112" y="86"/>
                        <a:pt x="112" y="86"/>
                        <a:pt x="112" y="86"/>
                      </a:cubicBezTo>
                      <a:cubicBezTo>
                        <a:pt x="112" y="86"/>
                        <a:pt x="112" y="86"/>
                        <a:pt x="112" y="86"/>
                      </a:cubicBezTo>
                      <a:cubicBezTo>
                        <a:pt x="112" y="86"/>
                        <a:pt x="112" y="86"/>
                        <a:pt x="112" y="86"/>
                      </a:cubicBezTo>
                      <a:cubicBezTo>
                        <a:pt x="112" y="86"/>
                        <a:pt x="112" y="86"/>
                        <a:pt x="112" y="86"/>
                      </a:cubicBezTo>
                      <a:cubicBezTo>
                        <a:pt x="112" y="86"/>
                        <a:pt x="112" y="86"/>
                        <a:pt x="112" y="86"/>
                      </a:cubicBezTo>
                      <a:cubicBezTo>
                        <a:pt x="112" y="85"/>
                        <a:pt x="112" y="85"/>
                        <a:pt x="112" y="85"/>
                      </a:cubicBezTo>
                      <a:cubicBezTo>
                        <a:pt x="111" y="85"/>
                        <a:pt x="111" y="85"/>
                        <a:pt x="111" y="85"/>
                      </a:cubicBezTo>
                      <a:cubicBezTo>
                        <a:pt x="111" y="85"/>
                        <a:pt x="111" y="85"/>
                        <a:pt x="111" y="85"/>
                      </a:cubicBezTo>
                      <a:cubicBezTo>
                        <a:pt x="111" y="85"/>
                        <a:pt x="111" y="85"/>
                        <a:pt x="111" y="85"/>
                      </a:cubicBezTo>
                      <a:cubicBezTo>
                        <a:pt x="110" y="85"/>
                        <a:pt x="110" y="85"/>
                        <a:pt x="110" y="85"/>
                      </a:cubicBezTo>
                      <a:cubicBezTo>
                        <a:pt x="110" y="85"/>
                        <a:pt x="110" y="85"/>
                        <a:pt x="110" y="85"/>
                      </a:cubicBezTo>
                      <a:cubicBezTo>
                        <a:pt x="110" y="85"/>
                        <a:pt x="110" y="85"/>
                        <a:pt x="110" y="85"/>
                      </a:cubicBezTo>
                      <a:cubicBezTo>
                        <a:pt x="110" y="85"/>
                        <a:pt x="110" y="85"/>
                        <a:pt x="110" y="85"/>
                      </a:cubicBezTo>
                      <a:cubicBezTo>
                        <a:pt x="110" y="85"/>
                        <a:pt x="110" y="84"/>
                        <a:pt x="110" y="84"/>
                      </a:cubicBezTo>
                      <a:cubicBezTo>
                        <a:pt x="110" y="84"/>
                        <a:pt x="109" y="84"/>
                        <a:pt x="109" y="84"/>
                      </a:cubicBezTo>
                      <a:cubicBezTo>
                        <a:pt x="109" y="84"/>
                        <a:pt x="109" y="84"/>
                        <a:pt x="109" y="84"/>
                      </a:cubicBezTo>
                      <a:cubicBezTo>
                        <a:pt x="109" y="84"/>
                        <a:pt x="109" y="84"/>
                        <a:pt x="109" y="84"/>
                      </a:cubicBezTo>
                      <a:cubicBezTo>
                        <a:pt x="109" y="84"/>
                        <a:pt x="109" y="84"/>
                        <a:pt x="109" y="84"/>
                      </a:cubicBezTo>
                      <a:cubicBezTo>
                        <a:pt x="109" y="84"/>
                        <a:pt x="109" y="83"/>
                        <a:pt x="108" y="83"/>
                      </a:cubicBezTo>
                      <a:cubicBezTo>
                        <a:pt x="108" y="83"/>
                        <a:pt x="108" y="84"/>
                        <a:pt x="108" y="84"/>
                      </a:cubicBezTo>
                      <a:cubicBezTo>
                        <a:pt x="108" y="84"/>
                        <a:pt x="108" y="84"/>
                        <a:pt x="108" y="84"/>
                      </a:cubicBezTo>
                      <a:cubicBezTo>
                        <a:pt x="108" y="84"/>
                        <a:pt x="108" y="84"/>
                        <a:pt x="108" y="84"/>
                      </a:cubicBezTo>
                      <a:cubicBezTo>
                        <a:pt x="108" y="84"/>
                        <a:pt x="108" y="84"/>
                        <a:pt x="108" y="84"/>
                      </a:cubicBezTo>
                      <a:cubicBezTo>
                        <a:pt x="108" y="84"/>
                        <a:pt x="108" y="84"/>
                        <a:pt x="108" y="84"/>
                      </a:cubicBezTo>
                      <a:cubicBezTo>
                        <a:pt x="108" y="84"/>
                        <a:pt x="108" y="83"/>
                        <a:pt x="108" y="83"/>
                      </a:cubicBezTo>
                      <a:cubicBezTo>
                        <a:pt x="108" y="83"/>
                        <a:pt x="107" y="84"/>
                        <a:pt x="107" y="84"/>
                      </a:cubicBezTo>
                      <a:cubicBezTo>
                        <a:pt x="107" y="84"/>
                        <a:pt x="107" y="84"/>
                        <a:pt x="107" y="84"/>
                      </a:cubicBezTo>
                      <a:cubicBezTo>
                        <a:pt x="107" y="84"/>
                        <a:pt x="107" y="84"/>
                        <a:pt x="107" y="84"/>
                      </a:cubicBezTo>
                      <a:cubicBezTo>
                        <a:pt x="107" y="84"/>
                        <a:pt x="107" y="84"/>
                        <a:pt x="107" y="84"/>
                      </a:cubicBezTo>
                      <a:cubicBezTo>
                        <a:pt x="107" y="84"/>
                        <a:pt x="107" y="84"/>
                        <a:pt x="107" y="84"/>
                      </a:cubicBezTo>
                      <a:cubicBezTo>
                        <a:pt x="107" y="84"/>
                        <a:pt x="107" y="84"/>
                        <a:pt x="107" y="84"/>
                      </a:cubicBezTo>
                      <a:cubicBezTo>
                        <a:pt x="107" y="84"/>
                        <a:pt x="107" y="84"/>
                        <a:pt x="107" y="84"/>
                      </a:cubicBezTo>
                      <a:cubicBezTo>
                        <a:pt x="107" y="84"/>
                        <a:pt x="107" y="84"/>
                        <a:pt x="107" y="84"/>
                      </a:cubicBezTo>
                      <a:cubicBezTo>
                        <a:pt x="107" y="84"/>
                        <a:pt x="106" y="84"/>
                        <a:pt x="106" y="84"/>
                      </a:cubicBezTo>
                      <a:cubicBezTo>
                        <a:pt x="106" y="84"/>
                        <a:pt x="106" y="84"/>
                        <a:pt x="106" y="84"/>
                      </a:cubicBezTo>
                      <a:cubicBezTo>
                        <a:pt x="106" y="84"/>
                        <a:pt x="106" y="84"/>
                        <a:pt x="105" y="85"/>
                      </a:cubicBezTo>
                      <a:cubicBezTo>
                        <a:pt x="105" y="85"/>
                        <a:pt x="105" y="85"/>
                        <a:pt x="105" y="85"/>
                      </a:cubicBezTo>
                      <a:cubicBezTo>
                        <a:pt x="105" y="85"/>
                        <a:pt x="105" y="85"/>
                        <a:pt x="105" y="85"/>
                      </a:cubicBezTo>
                      <a:cubicBezTo>
                        <a:pt x="105" y="85"/>
                        <a:pt x="105" y="85"/>
                        <a:pt x="105" y="85"/>
                      </a:cubicBezTo>
                      <a:cubicBezTo>
                        <a:pt x="105" y="85"/>
                        <a:pt x="105" y="85"/>
                        <a:pt x="105" y="85"/>
                      </a:cubicBezTo>
                      <a:cubicBezTo>
                        <a:pt x="105" y="85"/>
                        <a:pt x="105" y="85"/>
                        <a:pt x="105" y="85"/>
                      </a:cubicBezTo>
                      <a:cubicBezTo>
                        <a:pt x="105" y="85"/>
                        <a:pt x="105" y="85"/>
                        <a:pt x="105" y="85"/>
                      </a:cubicBezTo>
                      <a:cubicBezTo>
                        <a:pt x="105" y="85"/>
                        <a:pt x="105" y="85"/>
                        <a:pt x="105" y="85"/>
                      </a:cubicBezTo>
                      <a:cubicBezTo>
                        <a:pt x="105" y="85"/>
                        <a:pt x="105" y="85"/>
                        <a:pt x="105" y="85"/>
                      </a:cubicBezTo>
                      <a:cubicBezTo>
                        <a:pt x="105" y="85"/>
                        <a:pt x="105" y="85"/>
                        <a:pt x="105" y="85"/>
                      </a:cubicBezTo>
                      <a:cubicBezTo>
                        <a:pt x="104" y="85"/>
                        <a:pt x="104" y="85"/>
                        <a:pt x="104" y="85"/>
                      </a:cubicBezTo>
                      <a:cubicBezTo>
                        <a:pt x="104" y="85"/>
                        <a:pt x="104" y="85"/>
                        <a:pt x="104" y="85"/>
                      </a:cubicBezTo>
                      <a:close/>
                      <a:moveTo>
                        <a:pt x="101" y="75"/>
                      </a:moveTo>
                      <a:cubicBezTo>
                        <a:pt x="101" y="75"/>
                        <a:pt x="101" y="75"/>
                        <a:pt x="101" y="74"/>
                      </a:cubicBezTo>
                      <a:cubicBezTo>
                        <a:pt x="101" y="74"/>
                        <a:pt x="101" y="74"/>
                        <a:pt x="100" y="74"/>
                      </a:cubicBezTo>
                      <a:cubicBezTo>
                        <a:pt x="100" y="74"/>
                        <a:pt x="100" y="73"/>
                        <a:pt x="100" y="73"/>
                      </a:cubicBezTo>
                      <a:cubicBezTo>
                        <a:pt x="100" y="73"/>
                        <a:pt x="100" y="73"/>
                        <a:pt x="100" y="73"/>
                      </a:cubicBezTo>
                      <a:cubicBezTo>
                        <a:pt x="100" y="73"/>
                        <a:pt x="100" y="72"/>
                        <a:pt x="99" y="72"/>
                      </a:cubicBezTo>
                      <a:cubicBezTo>
                        <a:pt x="99" y="72"/>
                        <a:pt x="99" y="72"/>
                        <a:pt x="99" y="72"/>
                      </a:cubicBezTo>
                      <a:cubicBezTo>
                        <a:pt x="99" y="72"/>
                        <a:pt x="99" y="72"/>
                        <a:pt x="99" y="72"/>
                      </a:cubicBezTo>
                      <a:cubicBezTo>
                        <a:pt x="99" y="72"/>
                        <a:pt x="99" y="72"/>
                        <a:pt x="99" y="72"/>
                      </a:cubicBezTo>
                      <a:cubicBezTo>
                        <a:pt x="99" y="72"/>
                        <a:pt x="99" y="72"/>
                        <a:pt x="99" y="72"/>
                      </a:cubicBezTo>
                      <a:cubicBezTo>
                        <a:pt x="100" y="72"/>
                        <a:pt x="100" y="72"/>
                        <a:pt x="100" y="72"/>
                      </a:cubicBezTo>
                      <a:cubicBezTo>
                        <a:pt x="100" y="72"/>
                        <a:pt x="100" y="72"/>
                        <a:pt x="100" y="72"/>
                      </a:cubicBezTo>
                      <a:cubicBezTo>
                        <a:pt x="100" y="72"/>
                        <a:pt x="100" y="72"/>
                        <a:pt x="100" y="72"/>
                      </a:cubicBezTo>
                      <a:cubicBezTo>
                        <a:pt x="100" y="72"/>
                        <a:pt x="100" y="72"/>
                        <a:pt x="100" y="72"/>
                      </a:cubicBezTo>
                      <a:cubicBezTo>
                        <a:pt x="100" y="71"/>
                        <a:pt x="100" y="71"/>
                        <a:pt x="100" y="71"/>
                      </a:cubicBezTo>
                      <a:cubicBezTo>
                        <a:pt x="100" y="71"/>
                        <a:pt x="100" y="71"/>
                        <a:pt x="100" y="71"/>
                      </a:cubicBezTo>
                      <a:cubicBezTo>
                        <a:pt x="100" y="71"/>
                        <a:pt x="100" y="71"/>
                        <a:pt x="100" y="71"/>
                      </a:cubicBezTo>
                      <a:cubicBezTo>
                        <a:pt x="100" y="71"/>
                        <a:pt x="100" y="70"/>
                        <a:pt x="100" y="70"/>
                      </a:cubicBezTo>
                      <a:cubicBezTo>
                        <a:pt x="100" y="70"/>
                        <a:pt x="100" y="70"/>
                        <a:pt x="101" y="70"/>
                      </a:cubicBezTo>
                      <a:cubicBezTo>
                        <a:pt x="101" y="70"/>
                        <a:pt x="101" y="70"/>
                        <a:pt x="102" y="70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3" y="70"/>
                        <a:pt x="103" y="69"/>
                        <a:pt x="102" y="69"/>
                      </a:cubicBezTo>
                      <a:cubicBezTo>
                        <a:pt x="102" y="69"/>
                        <a:pt x="102" y="69"/>
                        <a:pt x="102" y="69"/>
                      </a:cubicBezTo>
                      <a:cubicBezTo>
                        <a:pt x="102" y="69"/>
                        <a:pt x="102" y="69"/>
                        <a:pt x="102" y="69"/>
                      </a:cubicBezTo>
                      <a:cubicBezTo>
                        <a:pt x="102" y="69"/>
                        <a:pt x="102" y="69"/>
                        <a:pt x="102" y="69"/>
                      </a:cubicBezTo>
                      <a:cubicBezTo>
                        <a:pt x="102" y="69"/>
                        <a:pt x="102" y="69"/>
                        <a:pt x="102" y="69"/>
                      </a:cubicBezTo>
                      <a:cubicBezTo>
                        <a:pt x="102" y="69"/>
                        <a:pt x="102" y="69"/>
                        <a:pt x="102" y="69"/>
                      </a:cubicBezTo>
                      <a:cubicBezTo>
                        <a:pt x="102" y="69"/>
                        <a:pt x="102" y="69"/>
                        <a:pt x="102" y="69"/>
                      </a:cubicBezTo>
                      <a:cubicBezTo>
                        <a:pt x="102" y="69"/>
                        <a:pt x="102" y="68"/>
                        <a:pt x="102" y="68"/>
                      </a:cubicBezTo>
                      <a:cubicBezTo>
                        <a:pt x="102" y="68"/>
                        <a:pt x="102" y="68"/>
                        <a:pt x="102" y="68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1" y="67"/>
                        <a:pt x="100" y="67"/>
                        <a:pt x="100" y="67"/>
                      </a:cubicBezTo>
                      <a:cubicBezTo>
                        <a:pt x="100" y="67"/>
                        <a:pt x="100" y="67"/>
                        <a:pt x="100" y="67"/>
                      </a:cubicBezTo>
                      <a:cubicBezTo>
                        <a:pt x="99" y="67"/>
                        <a:pt x="98" y="68"/>
                        <a:pt x="98" y="68"/>
                      </a:cubicBezTo>
                      <a:cubicBezTo>
                        <a:pt x="98" y="68"/>
                        <a:pt x="97" y="68"/>
                        <a:pt x="97" y="68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7" y="68"/>
                        <a:pt x="97" y="67"/>
                        <a:pt x="97" y="67"/>
                      </a:cubicBezTo>
                      <a:cubicBezTo>
                        <a:pt x="97" y="67"/>
                        <a:pt x="97" y="67"/>
                        <a:pt x="97" y="67"/>
                      </a:cubicBezTo>
                      <a:cubicBezTo>
                        <a:pt x="97" y="67"/>
                        <a:pt x="97" y="67"/>
                        <a:pt x="97" y="67"/>
                      </a:cubicBezTo>
                      <a:cubicBezTo>
                        <a:pt x="97" y="67"/>
                        <a:pt x="97" y="67"/>
                        <a:pt x="97" y="67"/>
                      </a:cubicBezTo>
                      <a:cubicBezTo>
                        <a:pt x="97" y="67"/>
                        <a:pt x="97" y="66"/>
                        <a:pt x="97" y="66"/>
                      </a:cubicBezTo>
                      <a:cubicBezTo>
                        <a:pt x="97" y="66"/>
                        <a:pt x="97" y="66"/>
                        <a:pt x="97" y="66"/>
                      </a:cubicBezTo>
                      <a:cubicBezTo>
                        <a:pt x="96" y="66"/>
                        <a:pt x="96" y="66"/>
                        <a:pt x="96" y="66"/>
                      </a:cubicBezTo>
                      <a:cubicBezTo>
                        <a:pt x="96" y="66"/>
                        <a:pt x="96" y="66"/>
                        <a:pt x="96" y="66"/>
                      </a:cubicBezTo>
                      <a:cubicBezTo>
                        <a:pt x="96" y="66"/>
                        <a:pt x="96" y="66"/>
                        <a:pt x="96" y="66"/>
                      </a:cubicBezTo>
                      <a:cubicBezTo>
                        <a:pt x="96" y="66"/>
                        <a:pt x="96" y="66"/>
                        <a:pt x="96" y="66"/>
                      </a:cubicBezTo>
                      <a:cubicBezTo>
                        <a:pt x="96" y="66"/>
                        <a:pt x="96" y="66"/>
                        <a:pt x="96" y="65"/>
                      </a:cubicBezTo>
                      <a:cubicBezTo>
                        <a:pt x="96" y="65"/>
                        <a:pt x="96" y="65"/>
                        <a:pt x="96" y="65"/>
                      </a:cubicBezTo>
                      <a:cubicBezTo>
                        <a:pt x="96" y="65"/>
                        <a:pt x="95" y="65"/>
                        <a:pt x="95" y="65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5"/>
                        <a:pt x="95" y="65"/>
                        <a:pt x="95" y="64"/>
                      </a:cubicBezTo>
                      <a:cubicBezTo>
                        <a:pt x="94" y="64"/>
                        <a:pt x="94" y="64"/>
                        <a:pt x="94" y="64"/>
                      </a:cubicBezTo>
                      <a:cubicBezTo>
                        <a:pt x="94" y="64"/>
                        <a:pt x="94" y="64"/>
                        <a:pt x="94" y="64"/>
                      </a:cubicBezTo>
                      <a:cubicBezTo>
                        <a:pt x="94" y="64"/>
                        <a:pt x="94" y="64"/>
                        <a:pt x="94" y="64"/>
                      </a:cubicBezTo>
                      <a:cubicBezTo>
                        <a:pt x="94" y="64"/>
                        <a:pt x="94" y="64"/>
                        <a:pt x="94" y="64"/>
                      </a:cubicBezTo>
                      <a:cubicBezTo>
                        <a:pt x="94" y="64"/>
                        <a:pt x="94" y="64"/>
                        <a:pt x="94" y="64"/>
                      </a:cubicBezTo>
                      <a:cubicBezTo>
                        <a:pt x="94" y="64"/>
                        <a:pt x="94" y="64"/>
                        <a:pt x="94" y="64"/>
                      </a:cubicBezTo>
                      <a:cubicBezTo>
                        <a:pt x="94" y="64"/>
                        <a:pt x="94" y="64"/>
                        <a:pt x="94" y="64"/>
                      </a:cubicBezTo>
                      <a:cubicBezTo>
                        <a:pt x="94" y="64"/>
                        <a:pt x="94" y="64"/>
                        <a:pt x="94" y="63"/>
                      </a:cubicBezTo>
                      <a:cubicBezTo>
                        <a:pt x="94" y="63"/>
                        <a:pt x="94" y="63"/>
                        <a:pt x="94" y="63"/>
                      </a:cubicBezTo>
                      <a:cubicBezTo>
                        <a:pt x="94" y="63"/>
                        <a:pt x="94" y="63"/>
                        <a:pt x="94" y="63"/>
                      </a:cubicBezTo>
                      <a:cubicBezTo>
                        <a:pt x="94" y="63"/>
                        <a:pt x="94" y="63"/>
                        <a:pt x="94" y="63"/>
                      </a:cubicBezTo>
                      <a:cubicBezTo>
                        <a:pt x="94" y="63"/>
                        <a:pt x="94" y="63"/>
                        <a:pt x="94" y="63"/>
                      </a:cubicBezTo>
                      <a:cubicBezTo>
                        <a:pt x="94" y="63"/>
                        <a:pt x="94" y="63"/>
                        <a:pt x="94" y="63"/>
                      </a:cubicBezTo>
                      <a:cubicBezTo>
                        <a:pt x="94" y="63"/>
                        <a:pt x="94" y="63"/>
                        <a:pt x="94" y="63"/>
                      </a:cubicBezTo>
                      <a:cubicBezTo>
                        <a:pt x="94" y="63"/>
                        <a:pt x="94" y="63"/>
                        <a:pt x="94" y="63"/>
                      </a:cubicBezTo>
                      <a:cubicBezTo>
                        <a:pt x="94" y="63"/>
                        <a:pt x="94" y="63"/>
                        <a:pt x="94" y="63"/>
                      </a:cubicBezTo>
                      <a:cubicBezTo>
                        <a:pt x="94" y="63"/>
                        <a:pt x="94" y="63"/>
                        <a:pt x="94" y="63"/>
                      </a:cubicBezTo>
                      <a:cubicBezTo>
                        <a:pt x="94" y="63"/>
                        <a:pt x="94" y="63"/>
                        <a:pt x="94" y="63"/>
                      </a:cubicBezTo>
                      <a:cubicBezTo>
                        <a:pt x="94" y="62"/>
                        <a:pt x="94" y="62"/>
                        <a:pt x="94" y="62"/>
                      </a:cubicBezTo>
                      <a:cubicBezTo>
                        <a:pt x="94" y="62"/>
                        <a:pt x="94" y="62"/>
                        <a:pt x="94" y="62"/>
                      </a:cubicBezTo>
                      <a:cubicBezTo>
                        <a:pt x="94" y="62"/>
                        <a:pt x="94" y="62"/>
                        <a:pt x="94" y="62"/>
                      </a:cubicBezTo>
                      <a:cubicBezTo>
                        <a:pt x="94" y="62"/>
                        <a:pt x="94" y="62"/>
                        <a:pt x="94" y="62"/>
                      </a:cubicBezTo>
                      <a:cubicBezTo>
                        <a:pt x="94" y="62"/>
                        <a:pt x="94" y="62"/>
                        <a:pt x="94" y="62"/>
                      </a:cubicBezTo>
                      <a:cubicBezTo>
                        <a:pt x="94" y="62"/>
                        <a:pt x="94" y="62"/>
                        <a:pt x="94" y="62"/>
                      </a:cubicBezTo>
                      <a:cubicBezTo>
                        <a:pt x="94" y="62"/>
                        <a:pt x="94" y="62"/>
                        <a:pt x="94" y="62"/>
                      </a:cubicBezTo>
                      <a:cubicBezTo>
                        <a:pt x="94" y="62"/>
                        <a:pt x="94" y="62"/>
                        <a:pt x="94" y="62"/>
                      </a:cubicBezTo>
                      <a:cubicBezTo>
                        <a:pt x="94" y="62"/>
                        <a:pt x="94" y="62"/>
                        <a:pt x="94" y="62"/>
                      </a:cubicBezTo>
                      <a:cubicBezTo>
                        <a:pt x="94" y="62"/>
                        <a:pt x="94" y="62"/>
                        <a:pt x="94" y="62"/>
                      </a:cubicBezTo>
                      <a:cubicBezTo>
                        <a:pt x="94" y="62"/>
                        <a:pt x="94" y="62"/>
                        <a:pt x="94" y="62"/>
                      </a:cubicBezTo>
                      <a:cubicBezTo>
                        <a:pt x="94" y="62"/>
                        <a:pt x="94" y="62"/>
                        <a:pt x="94" y="62"/>
                      </a:cubicBezTo>
                      <a:cubicBezTo>
                        <a:pt x="94" y="62"/>
                        <a:pt x="94" y="62"/>
                        <a:pt x="94" y="62"/>
                      </a:cubicBezTo>
                      <a:cubicBezTo>
                        <a:pt x="94" y="62"/>
                        <a:pt x="94" y="62"/>
                        <a:pt x="94" y="62"/>
                      </a:cubicBezTo>
                      <a:cubicBezTo>
                        <a:pt x="94" y="62"/>
                        <a:pt x="94" y="62"/>
                        <a:pt x="94" y="62"/>
                      </a:cubicBezTo>
                      <a:cubicBezTo>
                        <a:pt x="94" y="62"/>
                        <a:pt x="94" y="62"/>
                        <a:pt x="94" y="61"/>
                      </a:cubicBezTo>
                      <a:cubicBezTo>
                        <a:pt x="94" y="61"/>
                        <a:pt x="94" y="61"/>
                        <a:pt x="94" y="61"/>
                      </a:cubicBezTo>
                      <a:cubicBezTo>
                        <a:pt x="94" y="61"/>
                        <a:pt x="94" y="61"/>
                        <a:pt x="94" y="61"/>
                      </a:cubicBezTo>
                      <a:cubicBezTo>
                        <a:pt x="94" y="61"/>
                        <a:pt x="94" y="61"/>
                        <a:pt x="94" y="61"/>
                      </a:cubicBezTo>
                      <a:cubicBezTo>
                        <a:pt x="94" y="61"/>
                        <a:pt x="94" y="61"/>
                        <a:pt x="95" y="61"/>
                      </a:cubicBezTo>
                      <a:cubicBezTo>
                        <a:pt x="95" y="61"/>
                        <a:pt x="95" y="61"/>
                        <a:pt x="95" y="61"/>
                      </a:cubicBezTo>
                      <a:cubicBezTo>
                        <a:pt x="95" y="60"/>
                        <a:pt x="95" y="60"/>
                        <a:pt x="95" y="60"/>
                      </a:cubicBezTo>
                      <a:cubicBezTo>
                        <a:pt x="95" y="60"/>
                        <a:pt x="95" y="60"/>
                        <a:pt x="95" y="60"/>
                      </a:cubicBezTo>
                      <a:cubicBezTo>
                        <a:pt x="95" y="60"/>
                        <a:pt x="95" y="60"/>
                        <a:pt x="95" y="60"/>
                      </a:cubicBezTo>
                      <a:cubicBezTo>
                        <a:pt x="95" y="60"/>
                        <a:pt x="95" y="61"/>
                        <a:pt x="95" y="61"/>
                      </a:cubicBezTo>
                      <a:cubicBezTo>
                        <a:pt x="95" y="61"/>
                        <a:pt x="95" y="61"/>
                        <a:pt x="95" y="61"/>
                      </a:cubicBezTo>
                      <a:cubicBezTo>
                        <a:pt x="95" y="61"/>
                        <a:pt x="95" y="61"/>
                        <a:pt x="95" y="61"/>
                      </a:cubicBezTo>
                      <a:cubicBezTo>
                        <a:pt x="95" y="61"/>
                        <a:pt x="95" y="61"/>
                        <a:pt x="95" y="61"/>
                      </a:cubicBezTo>
                      <a:cubicBezTo>
                        <a:pt x="95" y="61"/>
                        <a:pt x="96" y="61"/>
                        <a:pt x="96" y="61"/>
                      </a:cubicBezTo>
                      <a:cubicBezTo>
                        <a:pt x="96" y="61"/>
                        <a:pt x="96" y="61"/>
                        <a:pt x="96" y="61"/>
                      </a:cubicBezTo>
                      <a:cubicBezTo>
                        <a:pt x="96" y="61"/>
                        <a:pt x="96" y="61"/>
                        <a:pt x="96" y="61"/>
                      </a:cubicBezTo>
                      <a:cubicBezTo>
                        <a:pt x="96" y="61"/>
                        <a:pt x="96" y="61"/>
                        <a:pt x="96" y="61"/>
                      </a:cubicBezTo>
                      <a:cubicBezTo>
                        <a:pt x="96" y="61"/>
                        <a:pt x="96" y="61"/>
                        <a:pt x="96" y="61"/>
                      </a:cubicBezTo>
                      <a:cubicBezTo>
                        <a:pt x="96" y="60"/>
                        <a:pt x="96" y="60"/>
                        <a:pt x="96" y="60"/>
                      </a:cubicBezTo>
                      <a:cubicBezTo>
                        <a:pt x="96" y="60"/>
                        <a:pt x="96" y="60"/>
                        <a:pt x="96" y="60"/>
                      </a:cubicBezTo>
                      <a:cubicBezTo>
                        <a:pt x="96" y="60"/>
                        <a:pt x="96" y="60"/>
                        <a:pt x="96" y="60"/>
                      </a:cubicBezTo>
                      <a:cubicBezTo>
                        <a:pt x="96" y="60"/>
                        <a:pt x="96" y="60"/>
                        <a:pt x="96" y="60"/>
                      </a:cubicBezTo>
                      <a:cubicBezTo>
                        <a:pt x="96" y="60"/>
                        <a:pt x="96" y="60"/>
                        <a:pt x="96" y="60"/>
                      </a:cubicBezTo>
                      <a:cubicBezTo>
                        <a:pt x="96" y="60"/>
                        <a:pt x="96" y="60"/>
                        <a:pt x="96" y="60"/>
                      </a:cubicBezTo>
                      <a:cubicBezTo>
                        <a:pt x="96" y="60"/>
                        <a:pt x="96" y="60"/>
                        <a:pt x="96" y="60"/>
                      </a:cubicBezTo>
                      <a:cubicBezTo>
                        <a:pt x="96" y="60"/>
                        <a:pt x="96" y="60"/>
                        <a:pt x="96" y="60"/>
                      </a:cubicBezTo>
                      <a:cubicBezTo>
                        <a:pt x="96" y="60"/>
                        <a:pt x="97" y="60"/>
                        <a:pt x="97" y="60"/>
                      </a:cubicBezTo>
                      <a:cubicBezTo>
                        <a:pt x="97" y="60"/>
                        <a:pt x="97" y="60"/>
                        <a:pt x="97" y="59"/>
                      </a:cubicBezTo>
                      <a:cubicBezTo>
                        <a:pt x="97" y="59"/>
                        <a:pt x="97" y="59"/>
                        <a:pt x="97" y="59"/>
                      </a:cubicBezTo>
                      <a:cubicBezTo>
                        <a:pt x="97" y="59"/>
                        <a:pt x="97" y="59"/>
                        <a:pt x="97" y="59"/>
                      </a:cubicBezTo>
                      <a:cubicBezTo>
                        <a:pt x="97" y="59"/>
                        <a:pt x="97" y="59"/>
                        <a:pt x="97" y="59"/>
                      </a:cubicBezTo>
                      <a:cubicBezTo>
                        <a:pt x="97" y="59"/>
                        <a:pt x="97" y="59"/>
                        <a:pt x="97" y="59"/>
                      </a:cubicBezTo>
                      <a:cubicBezTo>
                        <a:pt x="97" y="59"/>
                        <a:pt x="97" y="59"/>
                        <a:pt x="97" y="59"/>
                      </a:cubicBezTo>
                      <a:cubicBezTo>
                        <a:pt x="97" y="59"/>
                        <a:pt x="97" y="59"/>
                        <a:pt x="97" y="59"/>
                      </a:cubicBezTo>
                      <a:cubicBezTo>
                        <a:pt x="97" y="59"/>
                        <a:pt x="97" y="59"/>
                        <a:pt x="97" y="59"/>
                      </a:cubicBezTo>
                      <a:cubicBezTo>
                        <a:pt x="97" y="59"/>
                        <a:pt x="98" y="59"/>
                        <a:pt x="98" y="59"/>
                      </a:cubicBezTo>
                      <a:cubicBezTo>
                        <a:pt x="98" y="59"/>
                        <a:pt x="98" y="59"/>
                        <a:pt x="98" y="59"/>
                      </a:cubicBezTo>
                      <a:cubicBezTo>
                        <a:pt x="98" y="59"/>
                        <a:pt x="98" y="59"/>
                        <a:pt x="98" y="59"/>
                      </a:cubicBezTo>
                      <a:cubicBezTo>
                        <a:pt x="98" y="59"/>
                        <a:pt x="98" y="58"/>
                        <a:pt x="98" y="58"/>
                      </a:cubicBezTo>
                      <a:cubicBezTo>
                        <a:pt x="98" y="58"/>
                        <a:pt x="98" y="58"/>
                        <a:pt x="99" y="58"/>
                      </a:cubicBezTo>
                      <a:cubicBezTo>
                        <a:pt x="99" y="58"/>
                        <a:pt x="99" y="58"/>
                        <a:pt x="99" y="58"/>
                      </a:cubicBezTo>
                      <a:cubicBezTo>
                        <a:pt x="99" y="58"/>
                        <a:pt x="99" y="58"/>
                        <a:pt x="99" y="58"/>
                      </a:cubicBezTo>
                      <a:cubicBezTo>
                        <a:pt x="99" y="58"/>
                        <a:pt x="99" y="58"/>
                        <a:pt x="99" y="58"/>
                      </a:cubicBezTo>
                      <a:cubicBezTo>
                        <a:pt x="99" y="58"/>
                        <a:pt x="99" y="58"/>
                        <a:pt x="99" y="58"/>
                      </a:cubicBezTo>
                      <a:cubicBezTo>
                        <a:pt x="99" y="58"/>
                        <a:pt x="99" y="58"/>
                        <a:pt x="99" y="58"/>
                      </a:cubicBezTo>
                      <a:cubicBezTo>
                        <a:pt x="99" y="58"/>
                        <a:pt x="99" y="58"/>
                        <a:pt x="100" y="58"/>
                      </a:cubicBezTo>
                      <a:cubicBezTo>
                        <a:pt x="100" y="58"/>
                        <a:pt x="100" y="58"/>
                        <a:pt x="100" y="58"/>
                      </a:cubicBezTo>
                      <a:cubicBezTo>
                        <a:pt x="100" y="58"/>
                        <a:pt x="100" y="58"/>
                        <a:pt x="100" y="58"/>
                      </a:cubicBezTo>
                      <a:cubicBezTo>
                        <a:pt x="100" y="58"/>
                        <a:pt x="100" y="58"/>
                        <a:pt x="100" y="58"/>
                      </a:cubicBezTo>
                      <a:cubicBezTo>
                        <a:pt x="100" y="57"/>
                        <a:pt x="100" y="57"/>
                        <a:pt x="100" y="58"/>
                      </a:cubicBezTo>
                      <a:cubicBezTo>
                        <a:pt x="100" y="58"/>
                        <a:pt x="100" y="58"/>
                        <a:pt x="101" y="58"/>
                      </a:cubicBezTo>
                      <a:cubicBezTo>
                        <a:pt x="101" y="58"/>
                        <a:pt x="101" y="58"/>
                        <a:pt x="101" y="58"/>
                      </a:cubicBezTo>
                      <a:cubicBezTo>
                        <a:pt x="101" y="58"/>
                        <a:pt x="101" y="58"/>
                        <a:pt x="101" y="58"/>
                      </a:cubicBezTo>
                      <a:cubicBezTo>
                        <a:pt x="101" y="58"/>
                        <a:pt x="101" y="58"/>
                        <a:pt x="101" y="58"/>
                      </a:cubicBezTo>
                      <a:cubicBezTo>
                        <a:pt x="101" y="58"/>
                        <a:pt x="101" y="58"/>
                        <a:pt x="101" y="58"/>
                      </a:cubicBezTo>
                      <a:cubicBezTo>
                        <a:pt x="101" y="58"/>
                        <a:pt x="101" y="58"/>
                        <a:pt x="101" y="58"/>
                      </a:cubicBezTo>
                      <a:cubicBezTo>
                        <a:pt x="101" y="58"/>
                        <a:pt x="101" y="58"/>
                        <a:pt x="101" y="58"/>
                      </a:cubicBezTo>
                      <a:cubicBezTo>
                        <a:pt x="101" y="58"/>
                        <a:pt x="101" y="58"/>
                        <a:pt x="101" y="58"/>
                      </a:cubicBezTo>
                      <a:cubicBezTo>
                        <a:pt x="102" y="58"/>
                        <a:pt x="102" y="58"/>
                        <a:pt x="102" y="58"/>
                      </a:cubicBezTo>
                      <a:cubicBezTo>
                        <a:pt x="102" y="58"/>
                        <a:pt x="102" y="58"/>
                        <a:pt x="102" y="59"/>
                      </a:cubicBezTo>
                      <a:cubicBezTo>
                        <a:pt x="102" y="59"/>
                        <a:pt x="102" y="59"/>
                        <a:pt x="102" y="59"/>
                      </a:cubicBezTo>
                      <a:cubicBezTo>
                        <a:pt x="102" y="59"/>
                        <a:pt x="102" y="59"/>
                        <a:pt x="102" y="59"/>
                      </a:cubicBezTo>
                      <a:cubicBezTo>
                        <a:pt x="102" y="59"/>
                        <a:pt x="102" y="59"/>
                        <a:pt x="102" y="59"/>
                      </a:cubicBezTo>
                      <a:cubicBezTo>
                        <a:pt x="102" y="59"/>
                        <a:pt x="102" y="59"/>
                        <a:pt x="102" y="59"/>
                      </a:cubicBezTo>
                      <a:cubicBezTo>
                        <a:pt x="102" y="59"/>
                        <a:pt x="102" y="59"/>
                        <a:pt x="102" y="59"/>
                      </a:cubicBezTo>
                      <a:cubicBezTo>
                        <a:pt x="102" y="59"/>
                        <a:pt x="102" y="59"/>
                        <a:pt x="102" y="59"/>
                      </a:cubicBezTo>
                      <a:cubicBezTo>
                        <a:pt x="103" y="59"/>
                        <a:pt x="103" y="59"/>
                        <a:pt x="103" y="59"/>
                      </a:cubicBezTo>
                      <a:cubicBezTo>
                        <a:pt x="103" y="59"/>
                        <a:pt x="103" y="59"/>
                        <a:pt x="103" y="59"/>
                      </a:cubicBezTo>
                      <a:cubicBezTo>
                        <a:pt x="103" y="59"/>
                        <a:pt x="103" y="59"/>
                        <a:pt x="103" y="59"/>
                      </a:cubicBezTo>
                      <a:cubicBezTo>
                        <a:pt x="103" y="59"/>
                        <a:pt x="103" y="59"/>
                        <a:pt x="103" y="60"/>
                      </a:cubicBezTo>
                      <a:cubicBezTo>
                        <a:pt x="103" y="60"/>
                        <a:pt x="103" y="60"/>
                        <a:pt x="103" y="60"/>
                      </a:cubicBezTo>
                      <a:cubicBezTo>
                        <a:pt x="103" y="60"/>
                        <a:pt x="104" y="60"/>
                        <a:pt x="104" y="60"/>
                      </a:cubicBezTo>
                      <a:cubicBezTo>
                        <a:pt x="104" y="59"/>
                        <a:pt x="104" y="59"/>
                        <a:pt x="103" y="59"/>
                      </a:cubicBezTo>
                      <a:cubicBezTo>
                        <a:pt x="103" y="59"/>
                        <a:pt x="103" y="59"/>
                        <a:pt x="103" y="59"/>
                      </a:cubicBezTo>
                      <a:cubicBezTo>
                        <a:pt x="103" y="59"/>
                        <a:pt x="103" y="59"/>
                        <a:pt x="103" y="59"/>
                      </a:cubicBezTo>
                      <a:cubicBezTo>
                        <a:pt x="103" y="59"/>
                        <a:pt x="103" y="59"/>
                        <a:pt x="103" y="59"/>
                      </a:cubicBezTo>
                      <a:cubicBezTo>
                        <a:pt x="104" y="59"/>
                        <a:pt x="104" y="59"/>
                        <a:pt x="104" y="59"/>
                      </a:cubicBezTo>
                      <a:cubicBezTo>
                        <a:pt x="104" y="59"/>
                        <a:pt x="104" y="59"/>
                        <a:pt x="104" y="59"/>
                      </a:cubicBezTo>
                      <a:cubicBezTo>
                        <a:pt x="104" y="59"/>
                        <a:pt x="104" y="59"/>
                        <a:pt x="104" y="59"/>
                      </a:cubicBezTo>
                      <a:cubicBezTo>
                        <a:pt x="104" y="59"/>
                        <a:pt x="104" y="59"/>
                        <a:pt x="104" y="60"/>
                      </a:cubicBezTo>
                      <a:cubicBezTo>
                        <a:pt x="104" y="60"/>
                        <a:pt x="104" y="60"/>
                        <a:pt x="104" y="60"/>
                      </a:cubicBezTo>
                      <a:cubicBezTo>
                        <a:pt x="104" y="60"/>
                        <a:pt x="104" y="60"/>
                        <a:pt x="104" y="60"/>
                      </a:cubicBezTo>
                      <a:cubicBezTo>
                        <a:pt x="104" y="60"/>
                        <a:pt x="104" y="60"/>
                        <a:pt x="104" y="60"/>
                      </a:cubicBezTo>
                      <a:cubicBezTo>
                        <a:pt x="104" y="60"/>
                        <a:pt x="104" y="60"/>
                        <a:pt x="104" y="60"/>
                      </a:cubicBezTo>
                      <a:cubicBezTo>
                        <a:pt x="105" y="60"/>
                        <a:pt x="105" y="60"/>
                        <a:pt x="105" y="60"/>
                      </a:cubicBezTo>
                      <a:cubicBezTo>
                        <a:pt x="105" y="60"/>
                        <a:pt x="105" y="60"/>
                        <a:pt x="105" y="60"/>
                      </a:cubicBezTo>
                      <a:cubicBezTo>
                        <a:pt x="105" y="60"/>
                        <a:pt x="105" y="60"/>
                        <a:pt x="105" y="60"/>
                      </a:cubicBezTo>
                      <a:cubicBezTo>
                        <a:pt x="105" y="60"/>
                        <a:pt x="105" y="59"/>
                        <a:pt x="105" y="59"/>
                      </a:cubicBezTo>
                      <a:cubicBezTo>
                        <a:pt x="105" y="59"/>
                        <a:pt x="105" y="59"/>
                        <a:pt x="105" y="59"/>
                      </a:cubicBezTo>
                      <a:cubicBezTo>
                        <a:pt x="105" y="59"/>
                        <a:pt x="105" y="59"/>
                        <a:pt x="105" y="59"/>
                      </a:cubicBezTo>
                      <a:cubicBezTo>
                        <a:pt x="105" y="59"/>
                        <a:pt x="105" y="59"/>
                        <a:pt x="105" y="59"/>
                      </a:cubicBezTo>
                      <a:cubicBezTo>
                        <a:pt x="105" y="59"/>
                        <a:pt x="105" y="59"/>
                        <a:pt x="105" y="59"/>
                      </a:cubicBezTo>
                      <a:cubicBezTo>
                        <a:pt x="105" y="59"/>
                        <a:pt x="105" y="59"/>
                        <a:pt x="105" y="59"/>
                      </a:cubicBezTo>
                      <a:cubicBezTo>
                        <a:pt x="105" y="59"/>
                        <a:pt x="105" y="59"/>
                        <a:pt x="105" y="59"/>
                      </a:cubicBezTo>
                      <a:cubicBezTo>
                        <a:pt x="105" y="59"/>
                        <a:pt x="106" y="59"/>
                        <a:pt x="106" y="59"/>
                      </a:cubicBezTo>
                      <a:cubicBezTo>
                        <a:pt x="106" y="59"/>
                        <a:pt x="106" y="59"/>
                        <a:pt x="106" y="59"/>
                      </a:cubicBezTo>
                      <a:cubicBezTo>
                        <a:pt x="106" y="59"/>
                        <a:pt x="106" y="59"/>
                        <a:pt x="106" y="59"/>
                      </a:cubicBezTo>
                      <a:cubicBezTo>
                        <a:pt x="106" y="59"/>
                        <a:pt x="106" y="59"/>
                        <a:pt x="106" y="59"/>
                      </a:cubicBezTo>
                      <a:cubicBezTo>
                        <a:pt x="106" y="59"/>
                        <a:pt x="106" y="59"/>
                        <a:pt x="106" y="59"/>
                      </a:cubicBezTo>
                      <a:cubicBezTo>
                        <a:pt x="106" y="59"/>
                        <a:pt x="106" y="59"/>
                        <a:pt x="106" y="59"/>
                      </a:cubicBezTo>
                      <a:cubicBezTo>
                        <a:pt x="106" y="59"/>
                        <a:pt x="106" y="59"/>
                        <a:pt x="106" y="59"/>
                      </a:cubicBezTo>
                      <a:cubicBezTo>
                        <a:pt x="106" y="59"/>
                        <a:pt x="106" y="59"/>
                        <a:pt x="106" y="59"/>
                      </a:cubicBezTo>
                      <a:cubicBezTo>
                        <a:pt x="106" y="59"/>
                        <a:pt x="106" y="59"/>
                        <a:pt x="106" y="59"/>
                      </a:cubicBezTo>
                      <a:cubicBezTo>
                        <a:pt x="106" y="59"/>
                        <a:pt x="106" y="59"/>
                        <a:pt x="106" y="59"/>
                      </a:cubicBezTo>
                      <a:cubicBezTo>
                        <a:pt x="106" y="59"/>
                        <a:pt x="106" y="59"/>
                        <a:pt x="106" y="59"/>
                      </a:cubicBezTo>
                      <a:cubicBezTo>
                        <a:pt x="106" y="59"/>
                        <a:pt x="106" y="59"/>
                        <a:pt x="106" y="59"/>
                      </a:cubicBezTo>
                      <a:cubicBezTo>
                        <a:pt x="106" y="59"/>
                        <a:pt x="106" y="59"/>
                        <a:pt x="106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7" y="59"/>
                        <a:pt x="108" y="59"/>
                        <a:pt x="108" y="59"/>
                      </a:cubicBezTo>
                      <a:cubicBezTo>
                        <a:pt x="108" y="59"/>
                        <a:pt x="108" y="59"/>
                        <a:pt x="108" y="59"/>
                      </a:cubicBezTo>
                      <a:cubicBezTo>
                        <a:pt x="108" y="59"/>
                        <a:pt x="108" y="59"/>
                        <a:pt x="108" y="59"/>
                      </a:cubicBezTo>
                      <a:cubicBezTo>
                        <a:pt x="108" y="59"/>
                        <a:pt x="108" y="59"/>
                        <a:pt x="108" y="59"/>
                      </a:cubicBezTo>
                      <a:cubicBezTo>
                        <a:pt x="108" y="59"/>
                        <a:pt x="108" y="59"/>
                        <a:pt x="108" y="59"/>
                      </a:cubicBezTo>
                      <a:cubicBezTo>
                        <a:pt x="108" y="59"/>
                        <a:pt x="108" y="59"/>
                        <a:pt x="108" y="59"/>
                      </a:cubicBezTo>
                      <a:cubicBezTo>
                        <a:pt x="108" y="59"/>
                        <a:pt x="108" y="59"/>
                        <a:pt x="108" y="59"/>
                      </a:cubicBezTo>
                      <a:cubicBezTo>
                        <a:pt x="108" y="59"/>
                        <a:pt x="109" y="59"/>
                        <a:pt x="109" y="59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09" y="60"/>
                        <a:pt x="109" y="60"/>
                        <a:pt x="109" y="60"/>
                      </a:cubicBezTo>
                      <a:cubicBezTo>
                        <a:pt x="109" y="60"/>
                        <a:pt x="109" y="60"/>
                        <a:pt x="109" y="60"/>
                      </a:cubicBezTo>
                      <a:cubicBezTo>
                        <a:pt x="109" y="60"/>
                        <a:pt x="110" y="60"/>
                        <a:pt x="110" y="60"/>
                      </a:cubicBezTo>
                      <a:cubicBezTo>
                        <a:pt x="110" y="60"/>
                        <a:pt x="110" y="60"/>
                        <a:pt x="110" y="60"/>
                      </a:cubicBezTo>
                      <a:cubicBezTo>
                        <a:pt x="110" y="60"/>
                        <a:pt x="110" y="60"/>
                        <a:pt x="110" y="60"/>
                      </a:cubicBezTo>
                      <a:cubicBezTo>
                        <a:pt x="110" y="59"/>
                        <a:pt x="110" y="59"/>
                        <a:pt x="110" y="59"/>
                      </a:cubicBezTo>
                      <a:cubicBezTo>
                        <a:pt x="110" y="59"/>
                        <a:pt x="110" y="59"/>
                        <a:pt x="110" y="59"/>
                      </a:cubicBezTo>
                      <a:cubicBezTo>
                        <a:pt x="110" y="59"/>
                        <a:pt x="110" y="59"/>
                        <a:pt x="110" y="59"/>
                      </a:cubicBezTo>
                      <a:cubicBezTo>
                        <a:pt x="110" y="59"/>
                        <a:pt x="110" y="59"/>
                        <a:pt x="110" y="59"/>
                      </a:cubicBezTo>
                      <a:cubicBezTo>
                        <a:pt x="110" y="59"/>
                        <a:pt x="110" y="59"/>
                        <a:pt x="110" y="59"/>
                      </a:cubicBezTo>
                      <a:cubicBezTo>
                        <a:pt x="110" y="59"/>
                        <a:pt x="110" y="59"/>
                        <a:pt x="110" y="59"/>
                      </a:cubicBezTo>
                      <a:cubicBezTo>
                        <a:pt x="110" y="59"/>
                        <a:pt x="110" y="59"/>
                        <a:pt x="110" y="59"/>
                      </a:cubicBezTo>
                      <a:cubicBezTo>
                        <a:pt x="110" y="59"/>
                        <a:pt x="110" y="59"/>
                        <a:pt x="110" y="59"/>
                      </a:cubicBezTo>
                      <a:cubicBezTo>
                        <a:pt x="110" y="59"/>
                        <a:pt x="111" y="59"/>
                        <a:pt x="111" y="59"/>
                      </a:cubicBezTo>
                      <a:cubicBezTo>
                        <a:pt x="111" y="59"/>
                        <a:pt x="111" y="59"/>
                        <a:pt x="111" y="59"/>
                      </a:cubicBezTo>
                      <a:cubicBezTo>
                        <a:pt x="111" y="59"/>
                        <a:pt x="111" y="59"/>
                        <a:pt x="111" y="59"/>
                      </a:cubicBezTo>
                      <a:cubicBezTo>
                        <a:pt x="111" y="59"/>
                        <a:pt x="112" y="59"/>
                        <a:pt x="112" y="59"/>
                      </a:cubicBezTo>
                      <a:cubicBezTo>
                        <a:pt x="112" y="59"/>
                        <a:pt x="112" y="58"/>
                        <a:pt x="112" y="58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2" y="57"/>
                        <a:pt x="111" y="57"/>
                        <a:pt x="111" y="57"/>
                      </a:cubicBezTo>
                      <a:cubicBezTo>
                        <a:pt x="111" y="57"/>
                        <a:pt x="111" y="57"/>
                        <a:pt x="111" y="57"/>
                      </a:cubicBezTo>
                      <a:cubicBezTo>
                        <a:pt x="111" y="57"/>
                        <a:pt x="111" y="58"/>
                        <a:pt x="111" y="58"/>
                      </a:cubicBezTo>
                      <a:cubicBezTo>
                        <a:pt x="111" y="58"/>
                        <a:pt x="111" y="58"/>
                        <a:pt x="111" y="58"/>
                      </a:cubicBezTo>
                      <a:cubicBezTo>
                        <a:pt x="111" y="57"/>
                        <a:pt x="111" y="57"/>
                        <a:pt x="111" y="57"/>
                      </a:cubicBezTo>
                      <a:cubicBezTo>
                        <a:pt x="111" y="57"/>
                        <a:pt x="111" y="57"/>
                        <a:pt x="111" y="57"/>
                      </a:cubicBezTo>
                      <a:cubicBezTo>
                        <a:pt x="111" y="57"/>
                        <a:pt x="111" y="57"/>
                        <a:pt x="111" y="57"/>
                      </a:cubicBezTo>
                      <a:cubicBezTo>
                        <a:pt x="111" y="57"/>
                        <a:pt x="111" y="57"/>
                        <a:pt x="110" y="57"/>
                      </a:cubicBezTo>
                      <a:cubicBezTo>
                        <a:pt x="110" y="57"/>
                        <a:pt x="110" y="57"/>
                        <a:pt x="110" y="57"/>
                      </a:cubicBezTo>
                      <a:cubicBezTo>
                        <a:pt x="110" y="57"/>
                        <a:pt x="110" y="57"/>
                        <a:pt x="110" y="57"/>
                      </a:cubicBezTo>
                      <a:cubicBezTo>
                        <a:pt x="110" y="57"/>
                        <a:pt x="110" y="57"/>
                        <a:pt x="110" y="57"/>
                      </a:cubicBezTo>
                      <a:cubicBezTo>
                        <a:pt x="110" y="57"/>
                        <a:pt x="110" y="57"/>
                        <a:pt x="110" y="57"/>
                      </a:cubicBezTo>
                      <a:cubicBezTo>
                        <a:pt x="110" y="57"/>
                        <a:pt x="110" y="57"/>
                        <a:pt x="110" y="57"/>
                      </a:cubicBezTo>
                      <a:cubicBezTo>
                        <a:pt x="110" y="57"/>
                        <a:pt x="110" y="57"/>
                        <a:pt x="110" y="57"/>
                      </a:cubicBezTo>
                      <a:cubicBezTo>
                        <a:pt x="110" y="57"/>
                        <a:pt x="110" y="57"/>
                        <a:pt x="110" y="57"/>
                      </a:cubicBezTo>
                      <a:cubicBezTo>
                        <a:pt x="110" y="56"/>
                        <a:pt x="110" y="56"/>
                        <a:pt x="110" y="56"/>
                      </a:cubicBezTo>
                      <a:cubicBezTo>
                        <a:pt x="111" y="56"/>
                        <a:pt x="111" y="56"/>
                        <a:pt x="111" y="56"/>
                      </a:cubicBezTo>
                      <a:cubicBezTo>
                        <a:pt x="111" y="56"/>
                        <a:pt x="111" y="56"/>
                        <a:pt x="111" y="56"/>
                      </a:cubicBezTo>
                      <a:cubicBezTo>
                        <a:pt x="111" y="56"/>
                        <a:pt x="111" y="55"/>
                        <a:pt x="110" y="55"/>
                      </a:cubicBezTo>
                      <a:cubicBezTo>
                        <a:pt x="110" y="55"/>
                        <a:pt x="110" y="55"/>
                        <a:pt x="110" y="55"/>
                      </a:cubicBezTo>
                      <a:cubicBezTo>
                        <a:pt x="110" y="55"/>
                        <a:pt x="110" y="55"/>
                        <a:pt x="110" y="55"/>
                      </a:cubicBezTo>
                      <a:cubicBezTo>
                        <a:pt x="111" y="55"/>
                        <a:pt x="111" y="55"/>
                        <a:pt x="111" y="55"/>
                      </a:cubicBezTo>
                      <a:cubicBezTo>
                        <a:pt x="111" y="55"/>
                        <a:pt x="111" y="55"/>
                        <a:pt x="111" y="55"/>
                      </a:cubicBezTo>
                      <a:cubicBezTo>
                        <a:pt x="111" y="55"/>
                        <a:pt x="111" y="55"/>
                        <a:pt x="111" y="55"/>
                      </a:cubicBezTo>
                      <a:cubicBezTo>
                        <a:pt x="111" y="55"/>
                        <a:pt x="111" y="55"/>
                        <a:pt x="111" y="55"/>
                      </a:cubicBezTo>
                      <a:cubicBezTo>
                        <a:pt x="111" y="55"/>
                        <a:pt x="111" y="55"/>
                        <a:pt x="111" y="55"/>
                      </a:cubicBezTo>
                      <a:cubicBezTo>
                        <a:pt x="111" y="55"/>
                        <a:pt x="111" y="55"/>
                        <a:pt x="111" y="55"/>
                      </a:cubicBezTo>
                      <a:cubicBezTo>
                        <a:pt x="111" y="55"/>
                        <a:pt x="111" y="55"/>
                        <a:pt x="112" y="55"/>
                      </a:cubicBezTo>
                      <a:cubicBezTo>
                        <a:pt x="112" y="55"/>
                        <a:pt x="112" y="55"/>
                        <a:pt x="112" y="54"/>
                      </a:cubicBezTo>
                      <a:cubicBezTo>
                        <a:pt x="112" y="54"/>
                        <a:pt x="112" y="54"/>
                        <a:pt x="112" y="54"/>
                      </a:cubicBezTo>
                      <a:cubicBezTo>
                        <a:pt x="112" y="54"/>
                        <a:pt x="111" y="54"/>
                        <a:pt x="111" y="54"/>
                      </a:cubicBezTo>
                      <a:cubicBezTo>
                        <a:pt x="111" y="54"/>
                        <a:pt x="111" y="54"/>
                        <a:pt x="111" y="54"/>
                      </a:cubicBezTo>
                      <a:cubicBezTo>
                        <a:pt x="111" y="54"/>
                        <a:pt x="111" y="54"/>
                        <a:pt x="111" y="54"/>
                      </a:cubicBezTo>
                      <a:cubicBezTo>
                        <a:pt x="111" y="54"/>
                        <a:pt x="111" y="54"/>
                        <a:pt x="111" y="54"/>
                      </a:cubicBezTo>
                      <a:cubicBezTo>
                        <a:pt x="111" y="54"/>
                        <a:pt x="111" y="54"/>
                        <a:pt x="111" y="54"/>
                      </a:cubicBezTo>
                      <a:cubicBezTo>
                        <a:pt x="111" y="54"/>
                        <a:pt x="111" y="54"/>
                        <a:pt x="111" y="54"/>
                      </a:cubicBezTo>
                      <a:cubicBezTo>
                        <a:pt x="111" y="54"/>
                        <a:pt x="111" y="53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0" y="53"/>
                        <a:pt x="110" y="53"/>
                        <a:pt x="110" y="53"/>
                      </a:cubicBezTo>
                      <a:cubicBezTo>
                        <a:pt x="110" y="53"/>
                        <a:pt x="110" y="53"/>
                        <a:pt x="110" y="53"/>
                      </a:cubicBezTo>
                      <a:cubicBezTo>
                        <a:pt x="110" y="53"/>
                        <a:pt x="110" y="53"/>
                        <a:pt x="110" y="53"/>
                      </a:cubicBezTo>
                      <a:cubicBezTo>
                        <a:pt x="110" y="53"/>
                        <a:pt x="110" y="53"/>
                        <a:pt x="110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3"/>
                        <a:pt x="112" y="53"/>
                        <a:pt x="112" y="53"/>
                      </a:cubicBezTo>
                      <a:cubicBezTo>
                        <a:pt x="112" y="53"/>
                        <a:pt x="112" y="53"/>
                        <a:pt x="112" y="53"/>
                      </a:cubicBezTo>
                      <a:cubicBezTo>
                        <a:pt x="112" y="53"/>
                        <a:pt x="112" y="53"/>
                        <a:pt x="112" y="53"/>
                      </a:cubicBezTo>
                      <a:cubicBezTo>
                        <a:pt x="112" y="53"/>
                        <a:pt x="112" y="53"/>
                        <a:pt x="112" y="53"/>
                      </a:cubicBezTo>
                      <a:cubicBezTo>
                        <a:pt x="112" y="53"/>
                        <a:pt x="112" y="53"/>
                        <a:pt x="112" y="53"/>
                      </a:cubicBezTo>
                      <a:cubicBezTo>
                        <a:pt x="112" y="53"/>
                        <a:pt x="112" y="53"/>
                        <a:pt x="112" y="53"/>
                      </a:cubicBezTo>
                      <a:cubicBezTo>
                        <a:pt x="112" y="53"/>
                        <a:pt x="112" y="53"/>
                        <a:pt x="112" y="53"/>
                      </a:cubicBezTo>
                      <a:cubicBezTo>
                        <a:pt x="112" y="53"/>
                        <a:pt x="112" y="53"/>
                        <a:pt x="112" y="53"/>
                      </a:cubicBezTo>
                      <a:cubicBezTo>
                        <a:pt x="112" y="53"/>
                        <a:pt x="112" y="53"/>
                        <a:pt x="112" y="53"/>
                      </a:cubicBezTo>
                      <a:cubicBezTo>
                        <a:pt x="112" y="53"/>
                        <a:pt x="112" y="53"/>
                        <a:pt x="112" y="53"/>
                      </a:cubicBezTo>
                      <a:cubicBezTo>
                        <a:pt x="112" y="53"/>
                        <a:pt x="112" y="53"/>
                        <a:pt x="112" y="53"/>
                      </a:cubicBezTo>
                      <a:cubicBezTo>
                        <a:pt x="113" y="53"/>
                        <a:pt x="113" y="53"/>
                        <a:pt x="113" y="53"/>
                      </a:cubicBezTo>
                      <a:cubicBezTo>
                        <a:pt x="113" y="52"/>
                        <a:pt x="113" y="52"/>
                        <a:pt x="113" y="52"/>
                      </a:cubicBezTo>
                      <a:cubicBezTo>
                        <a:pt x="113" y="52"/>
                        <a:pt x="113" y="52"/>
                        <a:pt x="113" y="52"/>
                      </a:cubicBezTo>
                      <a:cubicBezTo>
                        <a:pt x="113" y="52"/>
                        <a:pt x="113" y="52"/>
                        <a:pt x="113" y="52"/>
                      </a:cubicBezTo>
                      <a:cubicBezTo>
                        <a:pt x="113" y="52"/>
                        <a:pt x="113" y="52"/>
                        <a:pt x="113" y="52"/>
                      </a:cubicBezTo>
                      <a:cubicBezTo>
                        <a:pt x="113" y="52"/>
                        <a:pt x="113" y="52"/>
                        <a:pt x="113" y="52"/>
                      </a:cubicBezTo>
                      <a:cubicBezTo>
                        <a:pt x="113" y="52"/>
                        <a:pt x="113" y="52"/>
                        <a:pt x="113" y="52"/>
                      </a:cubicBezTo>
                      <a:cubicBezTo>
                        <a:pt x="113" y="52"/>
                        <a:pt x="113" y="52"/>
                        <a:pt x="113" y="52"/>
                      </a:cubicBezTo>
                      <a:cubicBezTo>
                        <a:pt x="113" y="52"/>
                        <a:pt x="113" y="52"/>
                        <a:pt x="113" y="52"/>
                      </a:cubicBezTo>
                      <a:cubicBezTo>
                        <a:pt x="113" y="52"/>
                        <a:pt x="113" y="52"/>
                        <a:pt x="113" y="52"/>
                      </a:cubicBezTo>
                      <a:cubicBezTo>
                        <a:pt x="113" y="52"/>
                        <a:pt x="113" y="52"/>
                        <a:pt x="113" y="52"/>
                      </a:cubicBezTo>
                      <a:cubicBezTo>
                        <a:pt x="113" y="52"/>
                        <a:pt x="113" y="52"/>
                        <a:pt x="114" y="52"/>
                      </a:cubicBezTo>
                      <a:cubicBezTo>
                        <a:pt x="114" y="52"/>
                        <a:pt x="114" y="52"/>
                        <a:pt x="114" y="52"/>
                      </a:cubicBezTo>
                      <a:cubicBezTo>
                        <a:pt x="114" y="52"/>
                        <a:pt x="114" y="52"/>
                        <a:pt x="114" y="52"/>
                      </a:cubicBezTo>
                      <a:cubicBezTo>
                        <a:pt x="114" y="52"/>
                        <a:pt x="114" y="52"/>
                        <a:pt x="114" y="52"/>
                      </a:cubicBezTo>
                      <a:cubicBezTo>
                        <a:pt x="114" y="52"/>
                        <a:pt x="114" y="52"/>
                        <a:pt x="114" y="52"/>
                      </a:cubicBezTo>
                      <a:cubicBezTo>
                        <a:pt x="114" y="52"/>
                        <a:pt x="114" y="52"/>
                        <a:pt x="114" y="52"/>
                      </a:cubicBezTo>
                      <a:cubicBezTo>
                        <a:pt x="114" y="52"/>
                        <a:pt x="114" y="52"/>
                        <a:pt x="114" y="52"/>
                      </a:cubicBezTo>
                      <a:cubicBezTo>
                        <a:pt x="114" y="52"/>
                        <a:pt x="114" y="52"/>
                        <a:pt x="114" y="52"/>
                      </a:cubicBezTo>
                      <a:cubicBezTo>
                        <a:pt x="114" y="52"/>
                        <a:pt x="114" y="52"/>
                        <a:pt x="114" y="52"/>
                      </a:cubicBezTo>
                      <a:cubicBezTo>
                        <a:pt x="114" y="52"/>
                        <a:pt x="114" y="52"/>
                        <a:pt x="114" y="52"/>
                      </a:cubicBezTo>
                      <a:cubicBezTo>
                        <a:pt x="114" y="52"/>
                        <a:pt x="114" y="52"/>
                        <a:pt x="114" y="52"/>
                      </a:cubicBezTo>
                      <a:cubicBezTo>
                        <a:pt x="114" y="52"/>
                        <a:pt x="114" y="52"/>
                        <a:pt x="114" y="52"/>
                      </a:cubicBezTo>
                      <a:cubicBezTo>
                        <a:pt x="114" y="52"/>
                        <a:pt x="114" y="52"/>
                        <a:pt x="114" y="52"/>
                      </a:cubicBezTo>
                      <a:cubicBezTo>
                        <a:pt x="114" y="52"/>
                        <a:pt x="114" y="52"/>
                        <a:pt x="114" y="52"/>
                      </a:cubicBezTo>
                      <a:cubicBezTo>
                        <a:pt x="114" y="52"/>
                        <a:pt x="114" y="52"/>
                        <a:pt x="114" y="52"/>
                      </a:cubicBezTo>
                      <a:cubicBezTo>
                        <a:pt x="114" y="52"/>
                        <a:pt x="114" y="52"/>
                        <a:pt x="114" y="52"/>
                      </a:cubicBezTo>
                      <a:cubicBezTo>
                        <a:pt x="114" y="52"/>
                        <a:pt x="115" y="52"/>
                        <a:pt x="115" y="52"/>
                      </a:cubicBezTo>
                      <a:cubicBezTo>
                        <a:pt x="115" y="52"/>
                        <a:pt x="115" y="52"/>
                        <a:pt x="115" y="52"/>
                      </a:cubicBezTo>
                      <a:cubicBezTo>
                        <a:pt x="115" y="52"/>
                        <a:pt x="115" y="52"/>
                        <a:pt x="115" y="52"/>
                      </a:cubicBezTo>
                      <a:cubicBezTo>
                        <a:pt x="115" y="52"/>
                        <a:pt x="115" y="52"/>
                        <a:pt x="115" y="52"/>
                      </a:cubicBezTo>
                      <a:cubicBezTo>
                        <a:pt x="115" y="52"/>
                        <a:pt x="115" y="52"/>
                        <a:pt x="115" y="52"/>
                      </a:cubicBezTo>
                      <a:cubicBezTo>
                        <a:pt x="115" y="52"/>
                        <a:pt x="115" y="52"/>
                        <a:pt x="115" y="52"/>
                      </a:cubicBezTo>
                      <a:cubicBezTo>
                        <a:pt x="115" y="52"/>
                        <a:pt x="115" y="52"/>
                        <a:pt x="115" y="52"/>
                      </a:cubicBezTo>
                      <a:cubicBezTo>
                        <a:pt x="115" y="52"/>
                        <a:pt x="115" y="52"/>
                        <a:pt x="115" y="52"/>
                      </a:cubicBezTo>
                      <a:cubicBezTo>
                        <a:pt x="115" y="52"/>
                        <a:pt x="115" y="52"/>
                        <a:pt x="115" y="52"/>
                      </a:cubicBezTo>
                      <a:cubicBezTo>
                        <a:pt x="115" y="52"/>
                        <a:pt x="115" y="52"/>
                        <a:pt x="115" y="52"/>
                      </a:cubicBezTo>
                      <a:cubicBezTo>
                        <a:pt x="115" y="52"/>
                        <a:pt x="115" y="52"/>
                        <a:pt x="115" y="52"/>
                      </a:cubicBezTo>
                      <a:cubicBezTo>
                        <a:pt x="115" y="52"/>
                        <a:pt x="115" y="51"/>
                        <a:pt x="115" y="51"/>
                      </a:cubicBezTo>
                      <a:cubicBezTo>
                        <a:pt x="115" y="51"/>
                        <a:pt x="115" y="51"/>
                        <a:pt x="115" y="51"/>
                      </a:cubicBezTo>
                      <a:cubicBezTo>
                        <a:pt x="115" y="51"/>
                        <a:pt x="115" y="51"/>
                        <a:pt x="115" y="51"/>
                      </a:cubicBezTo>
                      <a:cubicBezTo>
                        <a:pt x="115" y="51"/>
                        <a:pt x="115" y="51"/>
                        <a:pt x="115" y="51"/>
                      </a:cubicBezTo>
                      <a:cubicBezTo>
                        <a:pt x="115" y="51"/>
                        <a:pt x="115" y="51"/>
                        <a:pt x="115" y="51"/>
                      </a:cubicBezTo>
                      <a:cubicBezTo>
                        <a:pt x="116" y="51"/>
                        <a:pt x="116" y="51"/>
                        <a:pt x="116" y="51"/>
                      </a:cubicBezTo>
                      <a:cubicBezTo>
                        <a:pt x="116" y="51"/>
                        <a:pt x="116" y="51"/>
                        <a:pt x="116" y="51"/>
                      </a:cubicBezTo>
                      <a:cubicBezTo>
                        <a:pt x="116" y="51"/>
                        <a:pt x="116" y="51"/>
                        <a:pt x="116" y="51"/>
                      </a:cubicBezTo>
                      <a:cubicBezTo>
                        <a:pt x="116" y="51"/>
                        <a:pt x="116" y="51"/>
                        <a:pt x="116" y="51"/>
                      </a:cubicBezTo>
                      <a:cubicBezTo>
                        <a:pt x="116" y="51"/>
                        <a:pt x="116" y="51"/>
                        <a:pt x="116" y="51"/>
                      </a:cubicBezTo>
                      <a:cubicBezTo>
                        <a:pt x="116" y="51"/>
                        <a:pt x="116" y="51"/>
                        <a:pt x="116" y="51"/>
                      </a:cubicBezTo>
                      <a:cubicBezTo>
                        <a:pt x="117" y="51"/>
                        <a:pt x="117" y="51"/>
                        <a:pt x="117" y="51"/>
                      </a:cubicBezTo>
                      <a:cubicBezTo>
                        <a:pt x="117" y="51"/>
                        <a:pt x="117" y="51"/>
                        <a:pt x="117" y="51"/>
                      </a:cubicBezTo>
                      <a:cubicBezTo>
                        <a:pt x="117" y="51"/>
                        <a:pt x="117" y="51"/>
                        <a:pt x="117" y="51"/>
                      </a:cubicBezTo>
                      <a:cubicBezTo>
                        <a:pt x="117" y="51"/>
                        <a:pt x="117" y="51"/>
                        <a:pt x="117" y="51"/>
                      </a:cubicBezTo>
                      <a:cubicBezTo>
                        <a:pt x="117" y="51"/>
                        <a:pt x="117" y="51"/>
                        <a:pt x="117" y="51"/>
                      </a:cubicBezTo>
                      <a:cubicBezTo>
                        <a:pt x="117" y="51"/>
                        <a:pt x="117" y="51"/>
                        <a:pt x="117" y="51"/>
                      </a:cubicBezTo>
                      <a:cubicBezTo>
                        <a:pt x="117" y="51"/>
                        <a:pt x="117" y="51"/>
                        <a:pt x="117" y="51"/>
                      </a:cubicBezTo>
                      <a:cubicBezTo>
                        <a:pt x="117" y="51"/>
                        <a:pt x="118" y="51"/>
                        <a:pt x="118" y="51"/>
                      </a:cubicBezTo>
                      <a:cubicBezTo>
                        <a:pt x="118" y="51"/>
                        <a:pt x="118" y="51"/>
                        <a:pt x="118" y="51"/>
                      </a:cubicBezTo>
                      <a:cubicBezTo>
                        <a:pt x="118" y="51"/>
                        <a:pt x="118" y="51"/>
                        <a:pt x="118" y="51"/>
                      </a:cubicBezTo>
                      <a:cubicBezTo>
                        <a:pt x="118" y="51"/>
                        <a:pt x="118" y="51"/>
                        <a:pt x="118" y="51"/>
                      </a:cubicBezTo>
                      <a:cubicBezTo>
                        <a:pt x="118" y="51"/>
                        <a:pt x="118" y="51"/>
                        <a:pt x="118" y="51"/>
                      </a:cubicBezTo>
                      <a:cubicBezTo>
                        <a:pt x="118" y="51"/>
                        <a:pt x="118" y="51"/>
                        <a:pt x="118" y="51"/>
                      </a:cubicBezTo>
                      <a:cubicBezTo>
                        <a:pt x="118" y="51"/>
                        <a:pt x="118" y="51"/>
                        <a:pt x="118" y="51"/>
                      </a:cubicBezTo>
                      <a:cubicBezTo>
                        <a:pt x="119" y="51"/>
                        <a:pt x="119" y="50"/>
                        <a:pt x="119" y="50"/>
                      </a:cubicBezTo>
                      <a:cubicBezTo>
                        <a:pt x="119" y="50"/>
                        <a:pt x="119" y="50"/>
                        <a:pt x="119" y="50"/>
                      </a:cubicBezTo>
                      <a:cubicBezTo>
                        <a:pt x="119" y="50"/>
                        <a:pt x="119" y="50"/>
                        <a:pt x="119" y="50"/>
                      </a:cubicBezTo>
                      <a:cubicBezTo>
                        <a:pt x="119" y="50"/>
                        <a:pt x="119" y="50"/>
                        <a:pt x="119" y="50"/>
                      </a:cubicBezTo>
                      <a:cubicBezTo>
                        <a:pt x="119" y="50"/>
                        <a:pt x="119" y="50"/>
                        <a:pt x="119" y="50"/>
                      </a:cubicBezTo>
                      <a:cubicBezTo>
                        <a:pt x="119" y="50"/>
                        <a:pt x="119" y="50"/>
                        <a:pt x="119" y="50"/>
                      </a:cubicBezTo>
                      <a:cubicBezTo>
                        <a:pt x="119" y="50"/>
                        <a:pt x="119" y="50"/>
                        <a:pt x="119" y="50"/>
                      </a:cubicBezTo>
                      <a:cubicBezTo>
                        <a:pt x="119" y="50"/>
                        <a:pt x="119" y="50"/>
                        <a:pt x="119" y="50"/>
                      </a:cubicBezTo>
                      <a:cubicBezTo>
                        <a:pt x="119" y="50"/>
                        <a:pt x="119" y="50"/>
                        <a:pt x="119" y="50"/>
                      </a:cubicBezTo>
                      <a:cubicBezTo>
                        <a:pt x="119" y="50"/>
                        <a:pt x="119" y="50"/>
                        <a:pt x="119" y="50"/>
                      </a:cubicBezTo>
                      <a:cubicBezTo>
                        <a:pt x="119" y="50"/>
                        <a:pt x="119" y="50"/>
                        <a:pt x="119" y="49"/>
                      </a:cubicBezTo>
                      <a:cubicBezTo>
                        <a:pt x="119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2"/>
                        <a:pt x="122" y="52"/>
                      </a:cubicBezTo>
                      <a:cubicBezTo>
                        <a:pt x="122" y="52"/>
                        <a:pt x="122" y="52"/>
                        <a:pt x="122" y="52"/>
                      </a:cubicBezTo>
                      <a:cubicBezTo>
                        <a:pt x="122" y="52"/>
                        <a:pt x="122" y="52"/>
                        <a:pt x="122" y="52"/>
                      </a:cubicBezTo>
                      <a:cubicBezTo>
                        <a:pt x="122" y="52"/>
                        <a:pt x="122" y="52"/>
                        <a:pt x="122" y="52"/>
                      </a:cubicBezTo>
                      <a:cubicBezTo>
                        <a:pt x="122" y="52"/>
                        <a:pt x="122" y="52"/>
                        <a:pt x="122" y="52"/>
                      </a:cubicBezTo>
                      <a:cubicBezTo>
                        <a:pt x="122" y="52"/>
                        <a:pt x="122" y="52"/>
                        <a:pt x="122" y="52"/>
                      </a:cubicBezTo>
                      <a:cubicBezTo>
                        <a:pt x="122" y="52"/>
                        <a:pt x="123" y="52"/>
                        <a:pt x="123" y="52"/>
                      </a:cubicBezTo>
                      <a:cubicBezTo>
                        <a:pt x="123" y="52"/>
                        <a:pt x="123" y="52"/>
                        <a:pt x="123" y="52"/>
                      </a:cubicBezTo>
                      <a:cubicBezTo>
                        <a:pt x="123" y="52"/>
                        <a:pt x="123" y="52"/>
                        <a:pt x="123" y="52"/>
                      </a:cubicBezTo>
                      <a:cubicBezTo>
                        <a:pt x="123" y="52"/>
                        <a:pt x="123" y="52"/>
                        <a:pt x="123" y="52"/>
                      </a:cubicBezTo>
                      <a:cubicBezTo>
                        <a:pt x="123" y="52"/>
                        <a:pt x="123" y="52"/>
                        <a:pt x="123" y="52"/>
                      </a:cubicBezTo>
                      <a:cubicBezTo>
                        <a:pt x="123" y="52"/>
                        <a:pt x="123" y="52"/>
                        <a:pt x="123" y="52"/>
                      </a:cubicBezTo>
                      <a:cubicBezTo>
                        <a:pt x="123" y="52"/>
                        <a:pt x="123" y="52"/>
                        <a:pt x="123" y="52"/>
                      </a:cubicBezTo>
                      <a:cubicBezTo>
                        <a:pt x="123" y="52"/>
                        <a:pt x="123" y="52"/>
                        <a:pt x="123" y="52"/>
                      </a:cubicBezTo>
                      <a:cubicBezTo>
                        <a:pt x="123" y="52"/>
                        <a:pt x="123" y="52"/>
                        <a:pt x="123" y="52"/>
                      </a:cubicBezTo>
                      <a:cubicBezTo>
                        <a:pt x="123" y="52"/>
                        <a:pt x="123" y="52"/>
                        <a:pt x="123" y="52"/>
                      </a:cubicBezTo>
                      <a:cubicBezTo>
                        <a:pt x="123" y="52"/>
                        <a:pt x="123" y="52"/>
                        <a:pt x="123" y="52"/>
                      </a:cubicBezTo>
                      <a:cubicBezTo>
                        <a:pt x="123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5" y="52"/>
                        <a:pt x="125" y="52"/>
                      </a:cubicBezTo>
                      <a:cubicBezTo>
                        <a:pt x="125" y="52"/>
                        <a:pt x="125" y="52"/>
                        <a:pt x="125" y="52"/>
                      </a:cubicBezTo>
                      <a:cubicBezTo>
                        <a:pt x="125" y="52"/>
                        <a:pt x="125" y="52"/>
                        <a:pt x="125" y="52"/>
                      </a:cubicBezTo>
                      <a:cubicBezTo>
                        <a:pt x="125" y="52"/>
                        <a:pt x="125" y="52"/>
                        <a:pt x="125" y="52"/>
                      </a:cubicBezTo>
                      <a:cubicBezTo>
                        <a:pt x="125" y="52"/>
                        <a:pt x="125" y="52"/>
                        <a:pt x="125" y="52"/>
                      </a:cubicBezTo>
                      <a:cubicBezTo>
                        <a:pt x="125" y="52"/>
                        <a:pt x="125" y="52"/>
                        <a:pt x="125" y="52"/>
                      </a:cubicBezTo>
                      <a:cubicBezTo>
                        <a:pt x="125" y="52"/>
                        <a:pt x="125" y="52"/>
                        <a:pt x="125" y="52"/>
                      </a:cubicBezTo>
                      <a:cubicBezTo>
                        <a:pt x="125" y="53"/>
                        <a:pt x="125" y="53"/>
                        <a:pt x="125" y="53"/>
                      </a:cubicBezTo>
                      <a:cubicBezTo>
                        <a:pt x="125" y="53"/>
                        <a:pt x="125" y="53"/>
                        <a:pt x="125" y="53"/>
                      </a:cubicBezTo>
                      <a:cubicBezTo>
                        <a:pt x="125" y="53"/>
                        <a:pt x="125" y="53"/>
                        <a:pt x="125" y="53"/>
                      </a:cubicBezTo>
                      <a:cubicBezTo>
                        <a:pt x="125" y="53"/>
                        <a:pt x="125" y="53"/>
                        <a:pt x="126" y="53"/>
                      </a:cubicBezTo>
                      <a:cubicBezTo>
                        <a:pt x="126" y="53"/>
                        <a:pt x="126" y="53"/>
                        <a:pt x="126" y="53"/>
                      </a:cubicBezTo>
                      <a:cubicBezTo>
                        <a:pt x="126" y="53"/>
                        <a:pt x="126" y="53"/>
                        <a:pt x="126" y="53"/>
                      </a:cubicBezTo>
                      <a:cubicBezTo>
                        <a:pt x="126" y="53"/>
                        <a:pt x="126" y="53"/>
                        <a:pt x="126" y="53"/>
                      </a:cubicBezTo>
                      <a:cubicBezTo>
                        <a:pt x="126" y="53"/>
                        <a:pt x="126" y="53"/>
                        <a:pt x="126" y="53"/>
                      </a:cubicBezTo>
                      <a:cubicBezTo>
                        <a:pt x="126" y="53"/>
                        <a:pt x="126" y="53"/>
                        <a:pt x="126" y="53"/>
                      </a:cubicBezTo>
                      <a:cubicBezTo>
                        <a:pt x="126" y="53"/>
                        <a:pt x="126" y="53"/>
                        <a:pt x="126" y="53"/>
                      </a:cubicBezTo>
                      <a:cubicBezTo>
                        <a:pt x="126" y="53"/>
                        <a:pt x="126" y="53"/>
                        <a:pt x="126" y="53"/>
                      </a:cubicBezTo>
                      <a:cubicBezTo>
                        <a:pt x="126" y="53"/>
                        <a:pt x="126" y="53"/>
                        <a:pt x="126" y="53"/>
                      </a:cubicBezTo>
                      <a:cubicBezTo>
                        <a:pt x="126" y="53"/>
                        <a:pt x="126" y="53"/>
                        <a:pt x="126" y="53"/>
                      </a:cubicBezTo>
                      <a:cubicBezTo>
                        <a:pt x="126" y="53"/>
                        <a:pt x="126" y="53"/>
                        <a:pt x="126" y="53"/>
                      </a:cubicBezTo>
                      <a:cubicBezTo>
                        <a:pt x="126" y="53"/>
                        <a:pt x="126" y="53"/>
                        <a:pt x="126" y="53"/>
                      </a:cubicBezTo>
                      <a:cubicBezTo>
                        <a:pt x="126" y="53"/>
                        <a:pt x="126" y="53"/>
                        <a:pt x="126" y="53"/>
                      </a:cubicBezTo>
                      <a:cubicBezTo>
                        <a:pt x="127" y="53"/>
                        <a:pt x="127" y="53"/>
                        <a:pt x="127" y="53"/>
                      </a:cubicBezTo>
                      <a:cubicBezTo>
                        <a:pt x="127" y="53"/>
                        <a:pt x="127" y="53"/>
                        <a:pt x="127" y="53"/>
                      </a:cubicBezTo>
                      <a:cubicBezTo>
                        <a:pt x="127" y="53"/>
                        <a:pt x="127" y="53"/>
                        <a:pt x="127" y="53"/>
                      </a:cubicBezTo>
                      <a:cubicBezTo>
                        <a:pt x="127" y="53"/>
                        <a:pt x="127" y="52"/>
                        <a:pt x="127" y="52"/>
                      </a:cubicBezTo>
                      <a:cubicBezTo>
                        <a:pt x="127" y="52"/>
                        <a:pt x="127" y="52"/>
                        <a:pt x="127" y="52"/>
                      </a:cubicBezTo>
                      <a:cubicBezTo>
                        <a:pt x="127" y="52"/>
                        <a:pt x="127" y="52"/>
                        <a:pt x="127" y="52"/>
                      </a:cubicBezTo>
                      <a:cubicBezTo>
                        <a:pt x="127" y="52"/>
                        <a:pt x="127" y="52"/>
                        <a:pt x="127" y="52"/>
                      </a:cubicBezTo>
                      <a:cubicBezTo>
                        <a:pt x="127" y="52"/>
                        <a:pt x="128" y="52"/>
                        <a:pt x="128" y="52"/>
                      </a:cubicBezTo>
                      <a:cubicBezTo>
                        <a:pt x="128" y="52"/>
                        <a:pt x="128" y="52"/>
                        <a:pt x="128" y="52"/>
                      </a:cubicBezTo>
                      <a:cubicBezTo>
                        <a:pt x="128" y="52"/>
                        <a:pt x="128" y="52"/>
                        <a:pt x="128" y="52"/>
                      </a:cubicBezTo>
                      <a:cubicBezTo>
                        <a:pt x="128" y="52"/>
                        <a:pt x="128" y="52"/>
                        <a:pt x="128" y="52"/>
                      </a:cubicBezTo>
                      <a:cubicBezTo>
                        <a:pt x="128" y="51"/>
                        <a:pt x="128" y="51"/>
                        <a:pt x="128" y="51"/>
                      </a:cubicBezTo>
                      <a:cubicBezTo>
                        <a:pt x="128" y="51"/>
                        <a:pt x="128" y="51"/>
                        <a:pt x="128" y="51"/>
                      </a:cubicBezTo>
                      <a:cubicBezTo>
                        <a:pt x="128" y="51"/>
                        <a:pt x="128" y="51"/>
                        <a:pt x="128" y="51"/>
                      </a:cubicBezTo>
                      <a:cubicBezTo>
                        <a:pt x="128" y="51"/>
                        <a:pt x="128" y="51"/>
                        <a:pt x="128" y="51"/>
                      </a:cubicBezTo>
                      <a:cubicBezTo>
                        <a:pt x="128" y="51"/>
                        <a:pt x="128" y="51"/>
                        <a:pt x="128" y="51"/>
                      </a:cubicBezTo>
                      <a:cubicBezTo>
                        <a:pt x="128" y="51"/>
                        <a:pt x="128" y="51"/>
                        <a:pt x="128" y="51"/>
                      </a:cubicBezTo>
                      <a:cubicBezTo>
                        <a:pt x="128" y="51"/>
                        <a:pt x="128" y="52"/>
                        <a:pt x="128" y="52"/>
                      </a:cubicBezTo>
                      <a:cubicBezTo>
                        <a:pt x="128" y="52"/>
                        <a:pt x="129" y="52"/>
                        <a:pt x="129" y="52"/>
                      </a:cubicBezTo>
                      <a:cubicBezTo>
                        <a:pt x="129" y="52"/>
                        <a:pt x="129" y="52"/>
                        <a:pt x="129" y="52"/>
                      </a:cubicBezTo>
                      <a:cubicBezTo>
                        <a:pt x="129" y="52"/>
                        <a:pt x="129" y="52"/>
                        <a:pt x="129" y="52"/>
                      </a:cubicBezTo>
                      <a:cubicBezTo>
                        <a:pt x="129" y="52"/>
                        <a:pt x="129" y="52"/>
                        <a:pt x="129" y="52"/>
                      </a:cubicBezTo>
                      <a:cubicBezTo>
                        <a:pt x="129" y="52"/>
                        <a:pt x="129" y="52"/>
                        <a:pt x="129" y="52"/>
                      </a:cubicBezTo>
                      <a:cubicBezTo>
                        <a:pt x="129" y="52"/>
                        <a:pt x="129" y="52"/>
                        <a:pt x="129" y="52"/>
                      </a:cubicBezTo>
                      <a:cubicBezTo>
                        <a:pt x="129" y="52"/>
                        <a:pt x="129" y="52"/>
                        <a:pt x="129" y="52"/>
                      </a:cubicBezTo>
                      <a:cubicBezTo>
                        <a:pt x="129" y="52"/>
                        <a:pt x="129" y="52"/>
                        <a:pt x="129" y="52"/>
                      </a:cubicBezTo>
                      <a:cubicBezTo>
                        <a:pt x="129" y="52"/>
                        <a:pt x="129" y="52"/>
                        <a:pt x="129" y="52"/>
                      </a:cubicBezTo>
                      <a:cubicBezTo>
                        <a:pt x="130" y="52"/>
                        <a:pt x="130" y="52"/>
                        <a:pt x="130" y="52"/>
                      </a:cubicBezTo>
                      <a:cubicBezTo>
                        <a:pt x="130" y="53"/>
                        <a:pt x="130" y="53"/>
                        <a:pt x="130" y="53"/>
                      </a:cubicBezTo>
                      <a:cubicBezTo>
                        <a:pt x="130" y="53"/>
                        <a:pt x="130" y="53"/>
                        <a:pt x="130" y="53"/>
                      </a:cubicBezTo>
                      <a:cubicBezTo>
                        <a:pt x="130" y="53"/>
                        <a:pt x="130" y="53"/>
                        <a:pt x="130" y="53"/>
                      </a:cubicBezTo>
                      <a:cubicBezTo>
                        <a:pt x="130" y="53"/>
                        <a:pt x="130" y="53"/>
                        <a:pt x="130" y="53"/>
                      </a:cubicBezTo>
                      <a:cubicBezTo>
                        <a:pt x="130" y="53"/>
                        <a:pt x="130" y="53"/>
                        <a:pt x="130" y="53"/>
                      </a:cubicBezTo>
                      <a:cubicBezTo>
                        <a:pt x="130" y="53"/>
                        <a:pt x="131" y="53"/>
                        <a:pt x="131" y="53"/>
                      </a:cubicBezTo>
                      <a:cubicBezTo>
                        <a:pt x="131" y="53"/>
                        <a:pt x="131" y="53"/>
                        <a:pt x="131" y="54"/>
                      </a:cubicBezTo>
                      <a:cubicBezTo>
                        <a:pt x="131" y="54"/>
                        <a:pt x="131" y="54"/>
                        <a:pt x="131" y="54"/>
                      </a:cubicBezTo>
                      <a:cubicBezTo>
                        <a:pt x="131" y="54"/>
                        <a:pt x="131" y="54"/>
                        <a:pt x="131" y="54"/>
                      </a:cubicBezTo>
                      <a:cubicBezTo>
                        <a:pt x="131" y="54"/>
                        <a:pt x="131" y="54"/>
                        <a:pt x="131" y="54"/>
                      </a:cubicBezTo>
                      <a:cubicBezTo>
                        <a:pt x="131" y="54"/>
                        <a:pt x="131" y="54"/>
                        <a:pt x="131" y="54"/>
                      </a:cubicBezTo>
                      <a:cubicBezTo>
                        <a:pt x="131" y="54"/>
                        <a:pt x="131" y="54"/>
                        <a:pt x="131" y="54"/>
                      </a:cubicBezTo>
                      <a:cubicBezTo>
                        <a:pt x="131" y="54"/>
                        <a:pt x="131" y="54"/>
                        <a:pt x="131" y="54"/>
                      </a:cubicBezTo>
                      <a:cubicBezTo>
                        <a:pt x="131" y="54"/>
                        <a:pt x="131" y="54"/>
                        <a:pt x="131" y="54"/>
                      </a:cubicBezTo>
                      <a:cubicBezTo>
                        <a:pt x="132" y="54"/>
                        <a:pt x="132" y="55"/>
                        <a:pt x="132" y="55"/>
                      </a:cubicBezTo>
                      <a:cubicBezTo>
                        <a:pt x="132" y="55"/>
                        <a:pt x="132" y="55"/>
                        <a:pt x="132" y="55"/>
                      </a:cubicBezTo>
                      <a:cubicBezTo>
                        <a:pt x="132" y="55"/>
                        <a:pt x="132" y="55"/>
                        <a:pt x="132" y="55"/>
                      </a:cubicBezTo>
                      <a:cubicBezTo>
                        <a:pt x="132" y="55"/>
                        <a:pt x="132" y="55"/>
                        <a:pt x="132" y="55"/>
                      </a:cubicBezTo>
                      <a:cubicBezTo>
                        <a:pt x="132" y="55"/>
                        <a:pt x="132" y="55"/>
                        <a:pt x="132" y="55"/>
                      </a:cubicBezTo>
                      <a:cubicBezTo>
                        <a:pt x="132" y="55"/>
                        <a:pt x="132" y="55"/>
                        <a:pt x="132" y="55"/>
                      </a:cubicBezTo>
                      <a:cubicBezTo>
                        <a:pt x="132" y="55"/>
                        <a:pt x="132" y="55"/>
                        <a:pt x="132" y="55"/>
                      </a:cubicBezTo>
                      <a:cubicBezTo>
                        <a:pt x="132" y="55"/>
                        <a:pt x="132" y="55"/>
                        <a:pt x="132" y="55"/>
                      </a:cubicBezTo>
                      <a:cubicBezTo>
                        <a:pt x="132" y="55"/>
                        <a:pt x="132" y="55"/>
                        <a:pt x="132" y="55"/>
                      </a:cubicBezTo>
                      <a:cubicBezTo>
                        <a:pt x="132" y="55"/>
                        <a:pt x="132" y="55"/>
                        <a:pt x="132" y="55"/>
                      </a:cubicBezTo>
                      <a:cubicBezTo>
                        <a:pt x="132" y="55"/>
                        <a:pt x="132" y="55"/>
                        <a:pt x="132" y="55"/>
                      </a:cubicBezTo>
                      <a:cubicBezTo>
                        <a:pt x="132" y="55"/>
                        <a:pt x="132" y="55"/>
                        <a:pt x="132" y="55"/>
                      </a:cubicBezTo>
                      <a:cubicBezTo>
                        <a:pt x="132" y="55"/>
                        <a:pt x="132" y="55"/>
                        <a:pt x="132" y="55"/>
                      </a:cubicBezTo>
                      <a:cubicBezTo>
                        <a:pt x="132" y="56"/>
                        <a:pt x="132" y="56"/>
                        <a:pt x="132" y="56"/>
                      </a:cubicBezTo>
                      <a:cubicBezTo>
                        <a:pt x="132" y="56"/>
                        <a:pt x="132" y="56"/>
                        <a:pt x="132" y="56"/>
                      </a:cubicBezTo>
                      <a:cubicBezTo>
                        <a:pt x="132" y="56"/>
                        <a:pt x="132" y="56"/>
                        <a:pt x="133" y="56"/>
                      </a:cubicBezTo>
                      <a:cubicBezTo>
                        <a:pt x="133" y="56"/>
                        <a:pt x="133" y="56"/>
                        <a:pt x="133" y="56"/>
                      </a:cubicBezTo>
                      <a:cubicBezTo>
                        <a:pt x="133" y="56"/>
                        <a:pt x="133" y="56"/>
                        <a:pt x="133" y="56"/>
                      </a:cubicBezTo>
                      <a:cubicBezTo>
                        <a:pt x="133" y="57"/>
                        <a:pt x="133" y="57"/>
                        <a:pt x="133" y="57"/>
                      </a:cubicBezTo>
                      <a:cubicBezTo>
                        <a:pt x="133" y="57"/>
                        <a:pt x="133" y="57"/>
                        <a:pt x="133" y="57"/>
                      </a:cubicBezTo>
                      <a:cubicBezTo>
                        <a:pt x="133" y="57"/>
                        <a:pt x="133" y="57"/>
                        <a:pt x="133" y="57"/>
                      </a:cubicBezTo>
                      <a:cubicBezTo>
                        <a:pt x="133" y="57"/>
                        <a:pt x="133" y="57"/>
                        <a:pt x="133" y="57"/>
                      </a:cubicBezTo>
                      <a:cubicBezTo>
                        <a:pt x="134" y="57"/>
                        <a:pt x="134" y="57"/>
                        <a:pt x="134" y="58"/>
                      </a:cubicBezTo>
                      <a:cubicBezTo>
                        <a:pt x="134" y="58"/>
                        <a:pt x="134" y="58"/>
                        <a:pt x="134" y="58"/>
                      </a:cubicBezTo>
                      <a:cubicBezTo>
                        <a:pt x="134" y="58"/>
                        <a:pt x="134" y="58"/>
                        <a:pt x="134" y="58"/>
                      </a:cubicBezTo>
                      <a:cubicBezTo>
                        <a:pt x="134" y="58"/>
                        <a:pt x="134" y="58"/>
                        <a:pt x="134" y="58"/>
                      </a:cubicBezTo>
                      <a:cubicBezTo>
                        <a:pt x="134" y="58"/>
                        <a:pt x="134" y="58"/>
                        <a:pt x="134" y="58"/>
                      </a:cubicBezTo>
                      <a:cubicBezTo>
                        <a:pt x="134" y="58"/>
                        <a:pt x="135" y="58"/>
                        <a:pt x="135" y="58"/>
                      </a:cubicBezTo>
                      <a:cubicBezTo>
                        <a:pt x="135" y="58"/>
                        <a:pt x="135" y="58"/>
                        <a:pt x="135" y="58"/>
                      </a:cubicBezTo>
                      <a:cubicBezTo>
                        <a:pt x="135" y="58"/>
                        <a:pt x="135" y="58"/>
                        <a:pt x="135" y="58"/>
                      </a:cubicBezTo>
                      <a:cubicBezTo>
                        <a:pt x="135" y="58"/>
                        <a:pt x="135" y="58"/>
                        <a:pt x="135" y="58"/>
                      </a:cubicBezTo>
                      <a:cubicBezTo>
                        <a:pt x="135" y="58"/>
                        <a:pt x="135" y="58"/>
                        <a:pt x="135" y="58"/>
                      </a:cubicBezTo>
                      <a:cubicBezTo>
                        <a:pt x="135" y="58"/>
                        <a:pt x="135" y="58"/>
                        <a:pt x="135" y="58"/>
                      </a:cubicBezTo>
                      <a:cubicBezTo>
                        <a:pt x="135" y="58"/>
                        <a:pt x="135" y="58"/>
                        <a:pt x="135" y="58"/>
                      </a:cubicBezTo>
                      <a:cubicBezTo>
                        <a:pt x="135" y="57"/>
                        <a:pt x="135" y="57"/>
                        <a:pt x="135" y="57"/>
                      </a:cubicBezTo>
                      <a:cubicBezTo>
                        <a:pt x="135" y="57"/>
                        <a:pt x="135" y="57"/>
                        <a:pt x="135" y="57"/>
                      </a:cubicBezTo>
                      <a:cubicBezTo>
                        <a:pt x="135" y="57"/>
                        <a:pt x="135" y="57"/>
                        <a:pt x="135" y="57"/>
                      </a:cubicBezTo>
                      <a:cubicBezTo>
                        <a:pt x="135" y="57"/>
                        <a:pt x="135" y="57"/>
                        <a:pt x="135" y="57"/>
                      </a:cubicBezTo>
                      <a:cubicBezTo>
                        <a:pt x="135" y="57"/>
                        <a:pt x="135" y="57"/>
                        <a:pt x="135" y="57"/>
                      </a:cubicBezTo>
                      <a:cubicBezTo>
                        <a:pt x="135" y="57"/>
                        <a:pt x="135" y="57"/>
                        <a:pt x="135" y="57"/>
                      </a:cubicBezTo>
                      <a:cubicBezTo>
                        <a:pt x="135" y="57"/>
                        <a:pt x="135" y="57"/>
                        <a:pt x="135" y="57"/>
                      </a:cubicBezTo>
                      <a:cubicBezTo>
                        <a:pt x="135" y="57"/>
                        <a:pt x="135" y="57"/>
                        <a:pt x="136" y="58"/>
                      </a:cubicBezTo>
                      <a:cubicBezTo>
                        <a:pt x="136" y="58"/>
                        <a:pt x="136" y="58"/>
                        <a:pt x="136" y="58"/>
                      </a:cubicBezTo>
                      <a:cubicBezTo>
                        <a:pt x="136" y="58"/>
                        <a:pt x="136" y="58"/>
                        <a:pt x="136" y="58"/>
                      </a:cubicBezTo>
                      <a:cubicBezTo>
                        <a:pt x="136" y="58"/>
                        <a:pt x="136" y="58"/>
                        <a:pt x="136" y="58"/>
                      </a:cubicBezTo>
                      <a:cubicBezTo>
                        <a:pt x="136" y="58"/>
                        <a:pt x="136" y="58"/>
                        <a:pt x="136" y="58"/>
                      </a:cubicBezTo>
                      <a:cubicBezTo>
                        <a:pt x="136" y="58"/>
                        <a:pt x="137" y="58"/>
                        <a:pt x="137" y="58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37" y="58"/>
                        <a:pt x="137" y="58"/>
                        <a:pt x="138" y="58"/>
                      </a:cubicBezTo>
                      <a:cubicBezTo>
                        <a:pt x="138" y="58"/>
                        <a:pt x="138" y="58"/>
                        <a:pt x="138" y="58"/>
                      </a:cubicBezTo>
                      <a:cubicBezTo>
                        <a:pt x="138" y="57"/>
                        <a:pt x="138" y="57"/>
                        <a:pt x="138" y="57"/>
                      </a:cubicBezTo>
                      <a:cubicBezTo>
                        <a:pt x="138" y="57"/>
                        <a:pt x="138" y="57"/>
                        <a:pt x="138" y="57"/>
                      </a:cubicBezTo>
                      <a:cubicBezTo>
                        <a:pt x="138" y="57"/>
                        <a:pt x="138" y="57"/>
                        <a:pt x="138" y="57"/>
                      </a:cubicBezTo>
                      <a:cubicBezTo>
                        <a:pt x="138" y="57"/>
                        <a:pt x="138" y="57"/>
                        <a:pt x="138" y="57"/>
                      </a:cubicBezTo>
                      <a:cubicBezTo>
                        <a:pt x="138" y="57"/>
                        <a:pt x="138" y="58"/>
                        <a:pt x="138" y="58"/>
                      </a:cubicBezTo>
                      <a:cubicBezTo>
                        <a:pt x="139" y="58"/>
                        <a:pt x="139" y="58"/>
                        <a:pt x="139" y="58"/>
                      </a:cubicBezTo>
                      <a:cubicBezTo>
                        <a:pt x="139" y="58"/>
                        <a:pt x="139" y="58"/>
                        <a:pt x="139" y="58"/>
                      </a:cubicBezTo>
                      <a:cubicBezTo>
                        <a:pt x="139" y="58"/>
                        <a:pt x="139" y="58"/>
                        <a:pt x="139" y="58"/>
                      </a:cubicBezTo>
                      <a:cubicBezTo>
                        <a:pt x="139" y="58"/>
                        <a:pt x="139" y="58"/>
                        <a:pt x="139" y="58"/>
                      </a:cubicBezTo>
                      <a:cubicBezTo>
                        <a:pt x="139" y="58"/>
                        <a:pt x="139" y="58"/>
                        <a:pt x="139" y="58"/>
                      </a:cubicBezTo>
                      <a:cubicBezTo>
                        <a:pt x="139" y="58"/>
                        <a:pt x="139" y="58"/>
                        <a:pt x="139" y="58"/>
                      </a:cubicBezTo>
                      <a:cubicBezTo>
                        <a:pt x="139" y="58"/>
                        <a:pt x="139" y="58"/>
                        <a:pt x="139" y="58"/>
                      </a:cubicBezTo>
                      <a:cubicBezTo>
                        <a:pt x="139" y="58"/>
                        <a:pt x="140" y="58"/>
                        <a:pt x="140" y="59"/>
                      </a:cubicBezTo>
                      <a:cubicBezTo>
                        <a:pt x="140" y="59"/>
                        <a:pt x="140" y="59"/>
                        <a:pt x="140" y="59"/>
                      </a:cubicBezTo>
                      <a:cubicBezTo>
                        <a:pt x="140" y="59"/>
                        <a:pt x="140" y="59"/>
                        <a:pt x="140" y="59"/>
                      </a:cubicBezTo>
                      <a:cubicBezTo>
                        <a:pt x="140" y="59"/>
                        <a:pt x="140" y="59"/>
                        <a:pt x="140" y="59"/>
                      </a:cubicBezTo>
                      <a:cubicBezTo>
                        <a:pt x="140" y="59"/>
                        <a:pt x="140" y="59"/>
                        <a:pt x="140" y="59"/>
                      </a:cubicBezTo>
                      <a:cubicBezTo>
                        <a:pt x="140" y="59"/>
                        <a:pt x="140" y="59"/>
                        <a:pt x="140" y="59"/>
                      </a:cubicBezTo>
                      <a:cubicBezTo>
                        <a:pt x="140" y="59"/>
                        <a:pt x="140" y="59"/>
                        <a:pt x="140" y="59"/>
                      </a:cubicBezTo>
                      <a:cubicBezTo>
                        <a:pt x="140" y="59"/>
                        <a:pt x="141" y="59"/>
                        <a:pt x="141" y="59"/>
                      </a:cubicBezTo>
                      <a:cubicBezTo>
                        <a:pt x="141" y="59"/>
                        <a:pt x="141" y="59"/>
                        <a:pt x="141" y="59"/>
                      </a:cubicBezTo>
                      <a:cubicBezTo>
                        <a:pt x="141" y="59"/>
                        <a:pt x="141" y="59"/>
                        <a:pt x="141" y="59"/>
                      </a:cubicBezTo>
                      <a:cubicBezTo>
                        <a:pt x="141" y="59"/>
                        <a:pt x="141" y="59"/>
                        <a:pt x="141" y="59"/>
                      </a:cubicBezTo>
                      <a:cubicBezTo>
                        <a:pt x="141" y="60"/>
                        <a:pt x="141" y="60"/>
                        <a:pt x="141" y="60"/>
                      </a:cubicBezTo>
                      <a:cubicBezTo>
                        <a:pt x="141" y="60"/>
                        <a:pt x="141" y="60"/>
                        <a:pt x="141" y="60"/>
                      </a:cubicBezTo>
                      <a:cubicBezTo>
                        <a:pt x="141" y="60"/>
                        <a:pt x="141" y="60"/>
                        <a:pt x="141" y="60"/>
                      </a:cubicBezTo>
                      <a:cubicBezTo>
                        <a:pt x="141" y="60"/>
                        <a:pt x="141" y="60"/>
                        <a:pt x="141" y="60"/>
                      </a:cubicBezTo>
                      <a:cubicBezTo>
                        <a:pt x="141" y="60"/>
                        <a:pt x="141" y="60"/>
                        <a:pt x="141" y="60"/>
                      </a:cubicBezTo>
                      <a:cubicBezTo>
                        <a:pt x="141" y="60"/>
                        <a:pt x="141" y="60"/>
                        <a:pt x="141" y="60"/>
                      </a:cubicBezTo>
                      <a:cubicBezTo>
                        <a:pt x="141" y="60"/>
                        <a:pt x="141" y="60"/>
                        <a:pt x="142" y="60"/>
                      </a:cubicBezTo>
                      <a:cubicBezTo>
                        <a:pt x="142" y="60"/>
                        <a:pt x="142" y="60"/>
                        <a:pt x="142" y="60"/>
                      </a:cubicBezTo>
                      <a:cubicBezTo>
                        <a:pt x="142" y="60"/>
                        <a:pt x="142" y="60"/>
                        <a:pt x="142" y="60"/>
                      </a:cubicBezTo>
                      <a:cubicBezTo>
                        <a:pt x="142" y="60"/>
                        <a:pt x="142" y="60"/>
                        <a:pt x="142" y="60"/>
                      </a:cubicBezTo>
                      <a:cubicBezTo>
                        <a:pt x="142" y="60"/>
                        <a:pt x="142" y="60"/>
                        <a:pt x="142" y="60"/>
                      </a:cubicBezTo>
                      <a:cubicBezTo>
                        <a:pt x="142" y="60"/>
                        <a:pt x="143" y="60"/>
                        <a:pt x="143" y="60"/>
                      </a:cubicBezTo>
                      <a:cubicBezTo>
                        <a:pt x="143" y="60"/>
                        <a:pt x="143" y="60"/>
                        <a:pt x="143" y="60"/>
                      </a:cubicBezTo>
                      <a:cubicBezTo>
                        <a:pt x="143" y="60"/>
                        <a:pt x="143" y="60"/>
                        <a:pt x="143" y="60"/>
                      </a:cubicBezTo>
                      <a:cubicBezTo>
                        <a:pt x="143" y="60"/>
                        <a:pt x="143" y="60"/>
                        <a:pt x="143" y="60"/>
                      </a:cubicBezTo>
                      <a:cubicBezTo>
                        <a:pt x="143" y="60"/>
                        <a:pt x="143" y="60"/>
                        <a:pt x="143" y="60"/>
                      </a:cubicBezTo>
                      <a:cubicBezTo>
                        <a:pt x="143" y="60"/>
                        <a:pt x="143" y="60"/>
                        <a:pt x="143" y="60"/>
                      </a:cubicBezTo>
                      <a:cubicBezTo>
                        <a:pt x="143" y="60"/>
                        <a:pt x="143" y="60"/>
                        <a:pt x="143" y="60"/>
                      </a:cubicBezTo>
                      <a:cubicBezTo>
                        <a:pt x="143" y="60"/>
                        <a:pt x="143" y="60"/>
                        <a:pt x="143" y="60"/>
                      </a:cubicBezTo>
                      <a:cubicBezTo>
                        <a:pt x="143" y="60"/>
                        <a:pt x="143" y="61"/>
                        <a:pt x="144" y="61"/>
                      </a:cubicBezTo>
                      <a:cubicBezTo>
                        <a:pt x="144" y="61"/>
                        <a:pt x="144" y="61"/>
                        <a:pt x="144" y="61"/>
                      </a:cubicBezTo>
                      <a:cubicBezTo>
                        <a:pt x="144" y="61"/>
                        <a:pt x="144" y="61"/>
                        <a:pt x="144" y="61"/>
                      </a:cubicBezTo>
                      <a:cubicBezTo>
                        <a:pt x="144" y="61"/>
                        <a:pt x="144" y="61"/>
                        <a:pt x="144" y="61"/>
                      </a:cubicBezTo>
                      <a:cubicBezTo>
                        <a:pt x="144" y="61"/>
                        <a:pt x="144" y="61"/>
                        <a:pt x="144" y="61"/>
                      </a:cubicBezTo>
                      <a:cubicBezTo>
                        <a:pt x="144" y="61"/>
                        <a:pt x="144" y="61"/>
                        <a:pt x="144" y="61"/>
                      </a:cubicBezTo>
                      <a:cubicBezTo>
                        <a:pt x="144" y="61"/>
                        <a:pt x="144" y="61"/>
                        <a:pt x="144" y="61"/>
                      </a:cubicBezTo>
                      <a:cubicBezTo>
                        <a:pt x="144" y="61"/>
                        <a:pt x="144" y="61"/>
                        <a:pt x="144" y="61"/>
                      </a:cubicBezTo>
                      <a:cubicBezTo>
                        <a:pt x="144" y="61"/>
                        <a:pt x="144" y="61"/>
                        <a:pt x="144" y="61"/>
                      </a:cubicBezTo>
                      <a:cubicBezTo>
                        <a:pt x="144" y="61"/>
                        <a:pt x="144" y="61"/>
                        <a:pt x="144" y="61"/>
                      </a:cubicBezTo>
                      <a:cubicBezTo>
                        <a:pt x="144" y="61"/>
                        <a:pt x="144" y="61"/>
                        <a:pt x="143" y="61"/>
                      </a:cubicBezTo>
                      <a:cubicBezTo>
                        <a:pt x="143" y="61"/>
                        <a:pt x="143" y="61"/>
                        <a:pt x="143" y="61"/>
                      </a:cubicBezTo>
                      <a:cubicBezTo>
                        <a:pt x="143" y="61"/>
                        <a:pt x="143" y="62"/>
                        <a:pt x="143" y="62"/>
                      </a:cubicBezTo>
                      <a:cubicBezTo>
                        <a:pt x="143" y="62"/>
                        <a:pt x="143" y="62"/>
                        <a:pt x="143" y="62"/>
                      </a:cubicBezTo>
                      <a:cubicBezTo>
                        <a:pt x="143" y="62"/>
                        <a:pt x="143" y="62"/>
                        <a:pt x="143" y="62"/>
                      </a:cubicBezTo>
                      <a:cubicBezTo>
                        <a:pt x="143" y="62"/>
                        <a:pt x="143" y="62"/>
                        <a:pt x="143" y="62"/>
                      </a:cubicBezTo>
                      <a:cubicBezTo>
                        <a:pt x="143" y="62"/>
                        <a:pt x="143" y="62"/>
                        <a:pt x="143" y="62"/>
                      </a:cubicBezTo>
                      <a:cubicBezTo>
                        <a:pt x="143" y="62"/>
                        <a:pt x="143" y="62"/>
                        <a:pt x="143" y="62"/>
                      </a:cubicBezTo>
                      <a:cubicBezTo>
                        <a:pt x="142" y="62"/>
                        <a:pt x="142" y="62"/>
                        <a:pt x="142" y="63"/>
                      </a:cubicBezTo>
                      <a:cubicBezTo>
                        <a:pt x="142" y="63"/>
                        <a:pt x="142" y="63"/>
                        <a:pt x="142" y="63"/>
                      </a:cubicBezTo>
                      <a:cubicBezTo>
                        <a:pt x="142" y="63"/>
                        <a:pt x="142" y="64"/>
                        <a:pt x="142" y="64"/>
                      </a:cubicBezTo>
                      <a:cubicBezTo>
                        <a:pt x="142" y="64"/>
                        <a:pt x="142" y="64"/>
                        <a:pt x="142" y="64"/>
                      </a:cubicBezTo>
                      <a:cubicBezTo>
                        <a:pt x="142" y="64"/>
                        <a:pt x="142" y="64"/>
                        <a:pt x="142" y="64"/>
                      </a:cubicBezTo>
                      <a:cubicBezTo>
                        <a:pt x="142" y="64"/>
                        <a:pt x="143" y="65"/>
                        <a:pt x="143" y="65"/>
                      </a:cubicBezTo>
                      <a:cubicBezTo>
                        <a:pt x="143" y="65"/>
                        <a:pt x="143" y="65"/>
                        <a:pt x="142" y="65"/>
                      </a:cubicBezTo>
                      <a:cubicBezTo>
                        <a:pt x="142" y="65"/>
                        <a:pt x="142" y="65"/>
                        <a:pt x="142" y="65"/>
                      </a:cubicBezTo>
                      <a:cubicBezTo>
                        <a:pt x="142" y="65"/>
                        <a:pt x="142" y="65"/>
                        <a:pt x="142" y="65"/>
                      </a:cubicBezTo>
                      <a:cubicBezTo>
                        <a:pt x="142" y="65"/>
                        <a:pt x="142" y="65"/>
                        <a:pt x="142" y="65"/>
                      </a:cubicBezTo>
                      <a:cubicBezTo>
                        <a:pt x="142" y="65"/>
                        <a:pt x="142" y="65"/>
                        <a:pt x="142" y="65"/>
                      </a:cubicBezTo>
                      <a:cubicBezTo>
                        <a:pt x="142" y="65"/>
                        <a:pt x="142" y="65"/>
                        <a:pt x="142" y="65"/>
                      </a:cubicBezTo>
                      <a:cubicBezTo>
                        <a:pt x="141" y="65"/>
                        <a:pt x="141" y="65"/>
                        <a:pt x="141" y="65"/>
                      </a:cubicBezTo>
                      <a:cubicBezTo>
                        <a:pt x="141" y="65"/>
                        <a:pt x="141" y="65"/>
                        <a:pt x="141" y="65"/>
                      </a:cubicBezTo>
                      <a:cubicBezTo>
                        <a:pt x="141" y="65"/>
                        <a:pt x="141" y="65"/>
                        <a:pt x="141" y="65"/>
                      </a:cubicBezTo>
                      <a:cubicBezTo>
                        <a:pt x="141" y="65"/>
                        <a:pt x="140" y="65"/>
                        <a:pt x="140" y="65"/>
                      </a:cubicBezTo>
                      <a:cubicBezTo>
                        <a:pt x="140" y="65"/>
                        <a:pt x="140" y="65"/>
                        <a:pt x="140" y="65"/>
                      </a:cubicBezTo>
                      <a:cubicBezTo>
                        <a:pt x="140" y="65"/>
                        <a:pt x="140" y="65"/>
                        <a:pt x="140" y="65"/>
                      </a:cubicBezTo>
                      <a:cubicBezTo>
                        <a:pt x="139" y="65"/>
                        <a:pt x="139" y="66"/>
                        <a:pt x="139" y="66"/>
                      </a:cubicBezTo>
                      <a:cubicBezTo>
                        <a:pt x="139" y="66"/>
                        <a:pt x="139" y="66"/>
                        <a:pt x="139" y="66"/>
                      </a:cubicBezTo>
                      <a:cubicBezTo>
                        <a:pt x="139" y="66"/>
                        <a:pt x="139" y="66"/>
                        <a:pt x="139" y="66"/>
                      </a:cubicBezTo>
                      <a:cubicBezTo>
                        <a:pt x="139" y="67"/>
                        <a:pt x="139" y="67"/>
                        <a:pt x="139" y="67"/>
                      </a:cubicBezTo>
                      <a:cubicBezTo>
                        <a:pt x="139" y="67"/>
                        <a:pt x="139" y="67"/>
                        <a:pt x="139" y="67"/>
                      </a:cubicBezTo>
                      <a:cubicBezTo>
                        <a:pt x="139" y="67"/>
                        <a:pt x="139" y="67"/>
                        <a:pt x="139" y="68"/>
                      </a:cubicBezTo>
                      <a:cubicBezTo>
                        <a:pt x="139" y="68"/>
                        <a:pt x="139" y="68"/>
                        <a:pt x="139" y="68"/>
                      </a:cubicBezTo>
                      <a:cubicBezTo>
                        <a:pt x="139" y="68"/>
                        <a:pt x="139" y="68"/>
                        <a:pt x="139" y="68"/>
                      </a:cubicBezTo>
                      <a:cubicBezTo>
                        <a:pt x="139" y="68"/>
                        <a:pt x="139" y="68"/>
                        <a:pt x="139" y="68"/>
                      </a:cubicBezTo>
                      <a:cubicBezTo>
                        <a:pt x="139" y="68"/>
                        <a:pt x="139" y="68"/>
                        <a:pt x="140" y="68"/>
                      </a:cubicBezTo>
                      <a:cubicBezTo>
                        <a:pt x="140" y="69"/>
                        <a:pt x="140" y="69"/>
                        <a:pt x="140" y="69"/>
                      </a:cubicBezTo>
                      <a:cubicBezTo>
                        <a:pt x="140" y="69"/>
                        <a:pt x="140" y="69"/>
                        <a:pt x="140" y="69"/>
                      </a:cubicBezTo>
                      <a:cubicBezTo>
                        <a:pt x="140" y="69"/>
                        <a:pt x="140" y="69"/>
                        <a:pt x="140" y="69"/>
                      </a:cubicBezTo>
                      <a:cubicBezTo>
                        <a:pt x="140" y="69"/>
                        <a:pt x="140" y="69"/>
                        <a:pt x="140" y="69"/>
                      </a:cubicBezTo>
                      <a:cubicBezTo>
                        <a:pt x="140" y="69"/>
                        <a:pt x="140" y="69"/>
                        <a:pt x="140" y="69"/>
                      </a:cubicBezTo>
                      <a:cubicBezTo>
                        <a:pt x="140" y="69"/>
                        <a:pt x="140" y="69"/>
                        <a:pt x="140" y="69"/>
                      </a:cubicBezTo>
                      <a:cubicBezTo>
                        <a:pt x="140" y="69"/>
                        <a:pt x="140" y="69"/>
                        <a:pt x="140" y="69"/>
                      </a:cubicBezTo>
                      <a:cubicBezTo>
                        <a:pt x="140" y="69"/>
                        <a:pt x="140" y="69"/>
                        <a:pt x="140" y="69"/>
                      </a:cubicBezTo>
                      <a:cubicBezTo>
                        <a:pt x="140" y="69"/>
                        <a:pt x="140" y="69"/>
                        <a:pt x="140" y="69"/>
                      </a:cubicBezTo>
                      <a:cubicBezTo>
                        <a:pt x="139" y="69"/>
                        <a:pt x="139" y="69"/>
                        <a:pt x="139" y="69"/>
                      </a:cubicBezTo>
                      <a:cubicBezTo>
                        <a:pt x="139" y="69"/>
                        <a:pt x="139" y="69"/>
                        <a:pt x="139" y="69"/>
                      </a:cubicBezTo>
                      <a:cubicBezTo>
                        <a:pt x="139" y="69"/>
                        <a:pt x="139" y="69"/>
                        <a:pt x="139" y="69"/>
                      </a:cubicBezTo>
                      <a:cubicBezTo>
                        <a:pt x="139" y="69"/>
                        <a:pt x="139" y="69"/>
                        <a:pt x="139" y="69"/>
                      </a:cubicBezTo>
                      <a:cubicBezTo>
                        <a:pt x="139" y="69"/>
                        <a:pt x="139" y="69"/>
                        <a:pt x="139" y="69"/>
                      </a:cubicBezTo>
                      <a:cubicBezTo>
                        <a:pt x="139" y="69"/>
                        <a:pt x="138" y="69"/>
                        <a:pt x="138" y="69"/>
                      </a:cubicBezTo>
                      <a:cubicBezTo>
                        <a:pt x="138" y="69"/>
                        <a:pt x="138" y="69"/>
                        <a:pt x="138" y="69"/>
                      </a:cubicBezTo>
                      <a:cubicBezTo>
                        <a:pt x="138" y="69"/>
                        <a:pt x="138" y="69"/>
                        <a:pt x="138" y="69"/>
                      </a:cubicBezTo>
                      <a:cubicBezTo>
                        <a:pt x="138" y="69"/>
                        <a:pt x="138" y="69"/>
                        <a:pt x="138" y="69"/>
                      </a:cubicBezTo>
                      <a:cubicBezTo>
                        <a:pt x="138" y="69"/>
                        <a:pt x="138" y="69"/>
                        <a:pt x="138" y="69"/>
                      </a:cubicBezTo>
                      <a:cubicBezTo>
                        <a:pt x="138" y="69"/>
                        <a:pt x="138" y="69"/>
                        <a:pt x="138" y="69"/>
                      </a:cubicBezTo>
                      <a:cubicBezTo>
                        <a:pt x="138" y="69"/>
                        <a:pt x="138" y="69"/>
                        <a:pt x="138" y="69"/>
                      </a:cubicBezTo>
                      <a:cubicBezTo>
                        <a:pt x="137" y="69"/>
                        <a:pt x="137" y="69"/>
                        <a:pt x="137" y="69"/>
                      </a:cubicBezTo>
                      <a:cubicBezTo>
                        <a:pt x="137" y="69"/>
                        <a:pt x="137" y="69"/>
                        <a:pt x="137" y="69"/>
                      </a:cubicBezTo>
                      <a:cubicBezTo>
                        <a:pt x="137" y="69"/>
                        <a:pt x="137" y="69"/>
                        <a:pt x="137" y="70"/>
                      </a:cubicBezTo>
                      <a:cubicBezTo>
                        <a:pt x="137" y="70"/>
                        <a:pt x="137" y="70"/>
                        <a:pt x="137" y="70"/>
                      </a:cubicBezTo>
                      <a:cubicBezTo>
                        <a:pt x="137" y="70"/>
                        <a:pt x="137" y="70"/>
                        <a:pt x="137" y="70"/>
                      </a:cubicBezTo>
                      <a:cubicBezTo>
                        <a:pt x="137" y="70"/>
                        <a:pt x="137" y="70"/>
                        <a:pt x="137" y="70"/>
                      </a:cubicBezTo>
                      <a:cubicBezTo>
                        <a:pt x="137" y="70"/>
                        <a:pt x="137" y="70"/>
                        <a:pt x="137" y="70"/>
                      </a:cubicBezTo>
                      <a:cubicBezTo>
                        <a:pt x="137" y="70"/>
                        <a:pt x="137" y="70"/>
                        <a:pt x="137" y="70"/>
                      </a:cubicBezTo>
                      <a:cubicBezTo>
                        <a:pt x="137" y="70"/>
                        <a:pt x="137" y="70"/>
                        <a:pt x="137" y="70"/>
                      </a:cubicBezTo>
                      <a:cubicBezTo>
                        <a:pt x="137" y="70"/>
                        <a:pt x="138" y="70"/>
                        <a:pt x="138" y="71"/>
                      </a:cubicBezTo>
                      <a:cubicBezTo>
                        <a:pt x="138" y="71"/>
                        <a:pt x="138" y="71"/>
                        <a:pt x="138" y="71"/>
                      </a:cubicBezTo>
                      <a:cubicBezTo>
                        <a:pt x="138" y="71"/>
                        <a:pt x="138" y="71"/>
                        <a:pt x="138" y="71"/>
                      </a:cubicBezTo>
                      <a:cubicBezTo>
                        <a:pt x="138" y="71"/>
                        <a:pt x="138" y="71"/>
                        <a:pt x="138" y="71"/>
                      </a:cubicBezTo>
                      <a:cubicBezTo>
                        <a:pt x="138" y="71"/>
                        <a:pt x="138" y="71"/>
                        <a:pt x="138" y="71"/>
                      </a:cubicBezTo>
                      <a:cubicBezTo>
                        <a:pt x="138" y="71"/>
                        <a:pt x="138" y="71"/>
                        <a:pt x="138" y="71"/>
                      </a:cubicBezTo>
                      <a:cubicBezTo>
                        <a:pt x="138" y="71"/>
                        <a:pt x="138" y="71"/>
                        <a:pt x="138" y="71"/>
                      </a:cubicBezTo>
                      <a:cubicBezTo>
                        <a:pt x="138" y="71"/>
                        <a:pt x="138" y="71"/>
                        <a:pt x="138" y="71"/>
                      </a:cubicBezTo>
                      <a:cubicBezTo>
                        <a:pt x="138" y="71"/>
                        <a:pt x="138" y="71"/>
                        <a:pt x="138" y="71"/>
                      </a:cubicBezTo>
                      <a:cubicBezTo>
                        <a:pt x="138" y="71"/>
                        <a:pt x="138" y="71"/>
                        <a:pt x="138" y="71"/>
                      </a:cubicBezTo>
                      <a:cubicBezTo>
                        <a:pt x="138" y="71"/>
                        <a:pt x="138" y="72"/>
                        <a:pt x="138" y="72"/>
                      </a:cubicBezTo>
                      <a:cubicBezTo>
                        <a:pt x="138" y="72"/>
                        <a:pt x="138" y="72"/>
                        <a:pt x="138" y="72"/>
                      </a:cubicBezTo>
                      <a:cubicBezTo>
                        <a:pt x="138" y="72"/>
                        <a:pt x="138" y="72"/>
                        <a:pt x="138" y="72"/>
                      </a:cubicBezTo>
                      <a:cubicBezTo>
                        <a:pt x="138" y="72"/>
                        <a:pt x="138" y="72"/>
                        <a:pt x="138" y="72"/>
                      </a:cubicBezTo>
                      <a:cubicBezTo>
                        <a:pt x="138" y="72"/>
                        <a:pt x="138" y="72"/>
                        <a:pt x="138" y="73"/>
                      </a:cubicBezTo>
                      <a:cubicBezTo>
                        <a:pt x="138" y="73"/>
                        <a:pt x="138" y="73"/>
                        <a:pt x="138" y="73"/>
                      </a:cubicBezTo>
                      <a:cubicBezTo>
                        <a:pt x="138" y="73"/>
                        <a:pt x="138" y="73"/>
                        <a:pt x="138" y="73"/>
                      </a:cubicBezTo>
                      <a:cubicBezTo>
                        <a:pt x="138" y="73"/>
                        <a:pt x="138" y="73"/>
                        <a:pt x="138" y="73"/>
                      </a:cubicBezTo>
                      <a:cubicBezTo>
                        <a:pt x="138" y="73"/>
                        <a:pt x="138" y="73"/>
                        <a:pt x="139" y="73"/>
                      </a:cubicBezTo>
                      <a:cubicBezTo>
                        <a:pt x="139" y="73"/>
                        <a:pt x="139" y="73"/>
                        <a:pt x="139" y="73"/>
                      </a:cubicBezTo>
                      <a:cubicBezTo>
                        <a:pt x="139" y="73"/>
                        <a:pt x="138" y="73"/>
                        <a:pt x="138" y="73"/>
                      </a:cubicBezTo>
                      <a:cubicBezTo>
                        <a:pt x="138" y="73"/>
                        <a:pt x="138" y="73"/>
                        <a:pt x="138" y="73"/>
                      </a:cubicBezTo>
                      <a:cubicBezTo>
                        <a:pt x="138" y="73"/>
                        <a:pt x="138" y="73"/>
                        <a:pt x="138" y="73"/>
                      </a:cubicBezTo>
                      <a:cubicBezTo>
                        <a:pt x="138" y="73"/>
                        <a:pt x="138" y="73"/>
                        <a:pt x="138" y="73"/>
                      </a:cubicBezTo>
                      <a:cubicBezTo>
                        <a:pt x="138" y="74"/>
                        <a:pt x="138" y="74"/>
                        <a:pt x="138" y="74"/>
                      </a:cubicBezTo>
                      <a:cubicBezTo>
                        <a:pt x="138" y="74"/>
                        <a:pt x="138" y="74"/>
                        <a:pt x="138" y="74"/>
                      </a:cubicBezTo>
                      <a:cubicBezTo>
                        <a:pt x="138" y="74"/>
                        <a:pt x="138" y="74"/>
                        <a:pt x="138" y="74"/>
                      </a:cubicBezTo>
                      <a:cubicBezTo>
                        <a:pt x="138" y="74"/>
                        <a:pt x="138" y="74"/>
                        <a:pt x="138" y="75"/>
                      </a:cubicBezTo>
                      <a:cubicBezTo>
                        <a:pt x="138" y="74"/>
                        <a:pt x="138" y="74"/>
                        <a:pt x="138" y="74"/>
                      </a:cubicBezTo>
                      <a:cubicBezTo>
                        <a:pt x="138" y="74"/>
                        <a:pt x="138" y="74"/>
                        <a:pt x="138" y="74"/>
                      </a:cubicBezTo>
                      <a:cubicBezTo>
                        <a:pt x="138" y="74"/>
                        <a:pt x="138" y="74"/>
                        <a:pt x="138" y="74"/>
                      </a:cubicBezTo>
                      <a:cubicBezTo>
                        <a:pt x="138" y="74"/>
                        <a:pt x="138" y="74"/>
                        <a:pt x="138" y="74"/>
                      </a:cubicBezTo>
                      <a:cubicBezTo>
                        <a:pt x="138" y="74"/>
                        <a:pt x="138" y="74"/>
                        <a:pt x="138" y="74"/>
                      </a:cubicBezTo>
                      <a:cubicBezTo>
                        <a:pt x="137" y="74"/>
                        <a:pt x="137" y="74"/>
                        <a:pt x="137" y="74"/>
                      </a:cubicBezTo>
                      <a:cubicBezTo>
                        <a:pt x="137" y="74"/>
                        <a:pt x="137" y="74"/>
                        <a:pt x="137" y="74"/>
                      </a:cubicBezTo>
                      <a:cubicBezTo>
                        <a:pt x="137" y="74"/>
                        <a:pt x="137" y="74"/>
                        <a:pt x="137" y="74"/>
                      </a:cubicBezTo>
                      <a:cubicBezTo>
                        <a:pt x="137" y="74"/>
                        <a:pt x="137" y="74"/>
                        <a:pt x="137" y="74"/>
                      </a:cubicBezTo>
                      <a:cubicBezTo>
                        <a:pt x="137" y="74"/>
                        <a:pt x="137" y="74"/>
                        <a:pt x="137" y="74"/>
                      </a:cubicBezTo>
                      <a:cubicBezTo>
                        <a:pt x="137" y="74"/>
                        <a:pt x="137" y="74"/>
                        <a:pt x="137" y="74"/>
                      </a:cubicBezTo>
                      <a:cubicBezTo>
                        <a:pt x="137" y="74"/>
                        <a:pt x="137" y="74"/>
                        <a:pt x="137" y="74"/>
                      </a:cubicBezTo>
                      <a:cubicBezTo>
                        <a:pt x="137" y="74"/>
                        <a:pt x="137" y="74"/>
                        <a:pt x="137" y="74"/>
                      </a:cubicBezTo>
                      <a:cubicBezTo>
                        <a:pt x="137" y="74"/>
                        <a:pt x="137" y="74"/>
                        <a:pt x="137" y="74"/>
                      </a:cubicBezTo>
                      <a:cubicBezTo>
                        <a:pt x="137" y="74"/>
                        <a:pt x="137" y="74"/>
                        <a:pt x="137" y="74"/>
                      </a:cubicBezTo>
                      <a:cubicBezTo>
                        <a:pt x="137" y="74"/>
                        <a:pt x="137" y="74"/>
                        <a:pt x="137" y="74"/>
                      </a:cubicBezTo>
                      <a:cubicBezTo>
                        <a:pt x="137" y="74"/>
                        <a:pt x="137" y="74"/>
                        <a:pt x="137" y="74"/>
                      </a:cubicBezTo>
                      <a:cubicBezTo>
                        <a:pt x="137" y="74"/>
                        <a:pt x="137" y="74"/>
                        <a:pt x="136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6" y="74"/>
                        <a:pt x="136" y="74"/>
                        <a:pt x="135" y="74"/>
                      </a:cubicBezTo>
                      <a:cubicBezTo>
                        <a:pt x="135" y="74"/>
                        <a:pt x="135" y="74"/>
                        <a:pt x="135" y="74"/>
                      </a:cubicBezTo>
                      <a:cubicBezTo>
                        <a:pt x="135" y="74"/>
                        <a:pt x="135" y="74"/>
                        <a:pt x="135" y="74"/>
                      </a:cubicBezTo>
                      <a:cubicBezTo>
                        <a:pt x="135" y="74"/>
                        <a:pt x="135" y="74"/>
                        <a:pt x="135" y="74"/>
                      </a:cubicBezTo>
                      <a:cubicBezTo>
                        <a:pt x="135" y="74"/>
                        <a:pt x="135" y="74"/>
                        <a:pt x="135" y="74"/>
                      </a:cubicBezTo>
                      <a:cubicBezTo>
                        <a:pt x="135" y="74"/>
                        <a:pt x="135" y="74"/>
                        <a:pt x="135" y="74"/>
                      </a:cubicBezTo>
                      <a:cubicBezTo>
                        <a:pt x="135" y="73"/>
                        <a:pt x="135" y="73"/>
                        <a:pt x="135" y="73"/>
                      </a:cubicBezTo>
                      <a:cubicBezTo>
                        <a:pt x="135" y="73"/>
                        <a:pt x="135" y="73"/>
                        <a:pt x="135" y="73"/>
                      </a:cubicBezTo>
                      <a:cubicBezTo>
                        <a:pt x="135" y="73"/>
                        <a:pt x="135" y="73"/>
                        <a:pt x="134" y="73"/>
                      </a:cubicBezTo>
                      <a:cubicBezTo>
                        <a:pt x="134" y="73"/>
                        <a:pt x="134" y="73"/>
                        <a:pt x="134" y="73"/>
                      </a:cubicBezTo>
                      <a:cubicBezTo>
                        <a:pt x="134" y="73"/>
                        <a:pt x="134" y="73"/>
                        <a:pt x="134" y="73"/>
                      </a:cubicBezTo>
                      <a:cubicBezTo>
                        <a:pt x="134" y="73"/>
                        <a:pt x="134" y="73"/>
                        <a:pt x="134" y="73"/>
                      </a:cubicBezTo>
                      <a:cubicBezTo>
                        <a:pt x="134" y="73"/>
                        <a:pt x="134" y="73"/>
                        <a:pt x="134" y="73"/>
                      </a:cubicBezTo>
                      <a:cubicBezTo>
                        <a:pt x="134" y="73"/>
                        <a:pt x="134" y="73"/>
                        <a:pt x="134" y="73"/>
                      </a:cubicBezTo>
                      <a:cubicBezTo>
                        <a:pt x="134" y="73"/>
                        <a:pt x="134" y="73"/>
                        <a:pt x="134" y="73"/>
                      </a:cubicBezTo>
                      <a:cubicBezTo>
                        <a:pt x="134" y="73"/>
                        <a:pt x="134" y="73"/>
                        <a:pt x="134" y="73"/>
                      </a:cubicBezTo>
                      <a:cubicBezTo>
                        <a:pt x="134" y="74"/>
                        <a:pt x="134" y="74"/>
                        <a:pt x="134" y="74"/>
                      </a:cubicBezTo>
                      <a:cubicBezTo>
                        <a:pt x="133" y="74"/>
                        <a:pt x="133" y="74"/>
                        <a:pt x="133" y="74"/>
                      </a:cubicBezTo>
                      <a:cubicBezTo>
                        <a:pt x="133" y="74"/>
                        <a:pt x="133" y="74"/>
                        <a:pt x="133" y="74"/>
                      </a:cubicBezTo>
                      <a:cubicBezTo>
                        <a:pt x="133" y="74"/>
                        <a:pt x="133" y="74"/>
                        <a:pt x="133" y="74"/>
                      </a:cubicBezTo>
                      <a:cubicBezTo>
                        <a:pt x="133" y="74"/>
                        <a:pt x="133" y="74"/>
                        <a:pt x="133" y="74"/>
                      </a:cubicBezTo>
                      <a:cubicBezTo>
                        <a:pt x="133" y="74"/>
                        <a:pt x="133" y="74"/>
                        <a:pt x="133" y="74"/>
                      </a:cubicBezTo>
                      <a:cubicBezTo>
                        <a:pt x="133" y="74"/>
                        <a:pt x="133" y="74"/>
                        <a:pt x="133" y="74"/>
                      </a:cubicBezTo>
                      <a:cubicBezTo>
                        <a:pt x="133" y="74"/>
                        <a:pt x="133" y="74"/>
                        <a:pt x="133" y="74"/>
                      </a:cubicBezTo>
                      <a:cubicBezTo>
                        <a:pt x="133" y="74"/>
                        <a:pt x="133" y="74"/>
                        <a:pt x="132" y="74"/>
                      </a:cubicBezTo>
                      <a:cubicBezTo>
                        <a:pt x="132" y="74"/>
                        <a:pt x="132" y="74"/>
                        <a:pt x="132" y="74"/>
                      </a:cubicBezTo>
                      <a:cubicBezTo>
                        <a:pt x="132" y="74"/>
                        <a:pt x="132" y="74"/>
                        <a:pt x="132" y="74"/>
                      </a:cubicBezTo>
                      <a:cubicBezTo>
                        <a:pt x="132" y="74"/>
                        <a:pt x="132" y="74"/>
                        <a:pt x="132" y="74"/>
                      </a:cubicBezTo>
                      <a:cubicBezTo>
                        <a:pt x="132" y="74"/>
                        <a:pt x="132" y="74"/>
                        <a:pt x="132" y="74"/>
                      </a:cubicBezTo>
                      <a:cubicBezTo>
                        <a:pt x="132" y="74"/>
                        <a:pt x="132" y="74"/>
                        <a:pt x="132" y="74"/>
                      </a:cubicBezTo>
                      <a:cubicBezTo>
                        <a:pt x="132" y="74"/>
                        <a:pt x="132" y="74"/>
                        <a:pt x="132" y="74"/>
                      </a:cubicBezTo>
                      <a:cubicBezTo>
                        <a:pt x="132" y="74"/>
                        <a:pt x="132" y="74"/>
                        <a:pt x="132" y="74"/>
                      </a:cubicBezTo>
                      <a:cubicBezTo>
                        <a:pt x="132" y="74"/>
                        <a:pt x="132" y="74"/>
                        <a:pt x="132" y="74"/>
                      </a:cubicBezTo>
                      <a:cubicBezTo>
                        <a:pt x="132" y="74"/>
                        <a:pt x="132" y="74"/>
                        <a:pt x="132" y="74"/>
                      </a:cubicBezTo>
                      <a:cubicBezTo>
                        <a:pt x="132" y="74"/>
                        <a:pt x="132" y="74"/>
                        <a:pt x="132" y="74"/>
                      </a:cubicBezTo>
                      <a:cubicBezTo>
                        <a:pt x="132" y="74"/>
                        <a:pt x="132" y="74"/>
                        <a:pt x="132" y="74"/>
                      </a:cubicBezTo>
                      <a:cubicBezTo>
                        <a:pt x="132" y="74"/>
                        <a:pt x="131" y="74"/>
                        <a:pt x="131" y="74"/>
                      </a:cubicBezTo>
                      <a:cubicBezTo>
                        <a:pt x="131" y="74"/>
                        <a:pt x="131" y="74"/>
                        <a:pt x="131" y="74"/>
                      </a:cubicBezTo>
                      <a:cubicBezTo>
                        <a:pt x="131" y="74"/>
                        <a:pt x="131" y="74"/>
                        <a:pt x="131" y="74"/>
                      </a:cubicBezTo>
                      <a:cubicBezTo>
                        <a:pt x="131" y="74"/>
                        <a:pt x="131" y="74"/>
                        <a:pt x="131" y="74"/>
                      </a:cubicBezTo>
                      <a:cubicBezTo>
                        <a:pt x="131" y="74"/>
                        <a:pt x="131" y="74"/>
                        <a:pt x="131" y="74"/>
                      </a:cubicBezTo>
                      <a:cubicBezTo>
                        <a:pt x="131" y="74"/>
                        <a:pt x="131" y="74"/>
                        <a:pt x="131" y="74"/>
                      </a:cubicBezTo>
                      <a:cubicBezTo>
                        <a:pt x="131" y="74"/>
                        <a:pt x="131" y="74"/>
                        <a:pt x="131" y="74"/>
                      </a:cubicBezTo>
                      <a:cubicBezTo>
                        <a:pt x="131" y="74"/>
                        <a:pt x="131" y="74"/>
                        <a:pt x="131" y="74"/>
                      </a:cubicBezTo>
                      <a:cubicBezTo>
                        <a:pt x="131" y="74"/>
                        <a:pt x="131" y="74"/>
                        <a:pt x="131" y="73"/>
                      </a:cubicBezTo>
                      <a:cubicBezTo>
                        <a:pt x="131" y="73"/>
                        <a:pt x="131" y="73"/>
                        <a:pt x="131" y="73"/>
                      </a:cubicBezTo>
                      <a:cubicBezTo>
                        <a:pt x="131" y="73"/>
                        <a:pt x="131" y="73"/>
                        <a:pt x="131" y="73"/>
                      </a:cubicBezTo>
                      <a:cubicBezTo>
                        <a:pt x="131" y="73"/>
                        <a:pt x="131" y="73"/>
                        <a:pt x="131" y="73"/>
                      </a:cubicBezTo>
                      <a:cubicBezTo>
                        <a:pt x="131" y="73"/>
                        <a:pt x="131" y="73"/>
                        <a:pt x="131" y="73"/>
                      </a:cubicBezTo>
                      <a:cubicBezTo>
                        <a:pt x="131" y="73"/>
                        <a:pt x="131" y="73"/>
                        <a:pt x="131" y="73"/>
                      </a:cubicBezTo>
                      <a:cubicBezTo>
                        <a:pt x="131" y="73"/>
                        <a:pt x="131" y="73"/>
                        <a:pt x="131" y="73"/>
                      </a:cubicBezTo>
                      <a:cubicBezTo>
                        <a:pt x="131" y="73"/>
                        <a:pt x="131" y="73"/>
                        <a:pt x="131" y="73"/>
                      </a:cubicBezTo>
                      <a:cubicBezTo>
                        <a:pt x="131" y="73"/>
                        <a:pt x="131" y="73"/>
                        <a:pt x="131" y="73"/>
                      </a:cubicBezTo>
                      <a:cubicBezTo>
                        <a:pt x="131" y="73"/>
                        <a:pt x="131" y="73"/>
                        <a:pt x="131" y="73"/>
                      </a:cubicBezTo>
                      <a:cubicBezTo>
                        <a:pt x="131" y="73"/>
                        <a:pt x="131" y="73"/>
                        <a:pt x="131" y="73"/>
                      </a:cubicBezTo>
                      <a:cubicBezTo>
                        <a:pt x="131" y="73"/>
                        <a:pt x="131" y="73"/>
                        <a:pt x="131" y="73"/>
                      </a:cubicBezTo>
                      <a:cubicBezTo>
                        <a:pt x="131" y="73"/>
                        <a:pt x="131" y="73"/>
                        <a:pt x="131" y="73"/>
                      </a:cubicBezTo>
                      <a:cubicBezTo>
                        <a:pt x="130" y="73"/>
                        <a:pt x="130" y="73"/>
                        <a:pt x="130" y="73"/>
                      </a:cubicBezTo>
                      <a:cubicBezTo>
                        <a:pt x="130" y="73"/>
                        <a:pt x="130" y="73"/>
                        <a:pt x="130" y="73"/>
                      </a:cubicBezTo>
                      <a:cubicBezTo>
                        <a:pt x="130" y="73"/>
                        <a:pt x="130" y="73"/>
                        <a:pt x="130" y="73"/>
                      </a:cubicBezTo>
                      <a:cubicBezTo>
                        <a:pt x="130" y="73"/>
                        <a:pt x="130" y="73"/>
                        <a:pt x="130" y="73"/>
                      </a:cubicBezTo>
                      <a:cubicBezTo>
                        <a:pt x="130" y="73"/>
                        <a:pt x="130" y="73"/>
                        <a:pt x="130" y="73"/>
                      </a:cubicBezTo>
                      <a:cubicBezTo>
                        <a:pt x="130" y="73"/>
                        <a:pt x="130" y="73"/>
                        <a:pt x="130" y="73"/>
                      </a:cubicBezTo>
                      <a:cubicBezTo>
                        <a:pt x="130" y="73"/>
                        <a:pt x="130" y="73"/>
                        <a:pt x="130" y="73"/>
                      </a:cubicBezTo>
                      <a:cubicBezTo>
                        <a:pt x="130" y="73"/>
                        <a:pt x="130" y="73"/>
                        <a:pt x="130" y="73"/>
                      </a:cubicBezTo>
                      <a:cubicBezTo>
                        <a:pt x="130" y="73"/>
                        <a:pt x="130" y="73"/>
                        <a:pt x="130" y="73"/>
                      </a:cubicBezTo>
                      <a:cubicBezTo>
                        <a:pt x="130" y="73"/>
                        <a:pt x="130" y="73"/>
                        <a:pt x="130" y="73"/>
                      </a:cubicBezTo>
                      <a:cubicBezTo>
                        <a:pt x="130" y="73"/>
                        <a:pt x="130" y="73"/>
                        <a:pt x="130" y="73"/>
                      </a:cubicBezTo>
                      <a:cubicBezTo>
                        <a:pt x="129" y="73"/>
                        <a:pt x="129" y="73"/>
                        <a:pt x="129" y="74"/>
                      </a:cubicBezTo>
                      <a:cubicBezTo>
                        <a:pt x="129" y="74"/>
                        <a:pt x="129" y="74"/>
                        <a:pt x="129" y="74"/>
                      </a:cubicBezTo>
                      <a:cubicBezTo>
                        <a:pt x="129" y="74"/>
                        <a:pt x="129" y="74"/>
                        <a:pt x="129" y="74"/>
                      </a:cubicBezTo>
                      <a:cubicBezTo>
                        <a:pt x="129" y="74"/>
                        <a:pt x="129" y="74"/>
                        <a:pt x="129" y="74"/>
                      </a:cubicBezTo>
                      <a:cubicBezTo>
                        <a:pt x="129" y="74"/>
                        <a:pt x="129" y="74"/>
                        <a:pt x="129" y="74"/>
                      </a:cubicBezTo>
                      <a:cubicBezTo>
                        <a:pt x="129" y="74"/>
                        <a:pt x="129" y="74"/>
                        <a:pt x="129" y="75"/>
                      </a:cubicBezTo>
                      <a:cubicBezTo>
                        <a:pt x="129" y="75"/>
                        <a:pt x="129" y="75"/>
                        <a:pt x="129" y="75"/>
                      </a:cubicBezTo>
                      <a:cubicBezTo>
                        <a:pt x="129" y="75"/>
                        <a:pt x="129" y="75"/>
                        <a:pt x="129" y="75"/>
                      </a:cubicBezTo>
                      <a:cubicBezTo>
                        <a:pt x="129" y="75"/>
                        <a:pt x="129" y="75"/>
                        <a:pt x="129" y="74"/>
                      </a:cubicBezTo>
                      <a:cubicBezTo>
                        <a:pt x="129" y="74"/>
                        <a:pt x="129" y="74"/>
                        <a:pt x="129" y="74"/>
                      </a:cubicBezTo>
                      <a:cubicBezTo>
                        <a:pt x="129" y="74"/>
                        <a:pt x="129" y="74"/>
                        <a:pt x="129" y="74"/>
                      </a:cubicBezTo>
                      <a:cubicBezTo>
                        <a:pt x="128" y="74"/>
                        <a:pt x="128" y="74"/>
                        <a:pt x="128" y="74"/>
                      </a:cubicBezTo>
                      <a:cubicBezTo>
                        <a:pt x="128" y="74"/>
                        <a:pt x="128" y="74"/>
                        <a:pt x="128" y="74"/>
                      </a:cubicBezTo>
                      <a:cubicBezTo>
                        <a:pt x="128" y="74"/>
                        <a:pt x="128" y="74"/>
                        <a:pt x="128" y="74"/>
                      </a:cubicBezTo>
                      <a:cubicBezTo>
                        <a:pt x="128" y="74"/>
                        <a:pt x="128" y="74"/>
                        <a:pt x="128" y="74"/>
                      </a:cubicBezTo>
                      <a:cubicBezTo>
                        <a:pt x="128" y="74"/>
                        <a:pt x="128" y="74"/>
                        <a:pt x="128" y="74"/>
                      </a:cubicBezTo>
                      <a:cubicBezTo>
                        <a:pt x="128" y="74"/>
                        <a:pt x="128" y="74"/>
                        <a:pt x="128" y="74"/>
                      </a:cubicBezTo>
                      <a:cubicBezTo>
                        <a:pt x="128" y="74"/>
                        <a:pt x="128" y="74"/>
                        <a:pt x="128" y="74"/>
                      </a:cubicBezTo>
                      <a:cubicBezTo>
                        <a:pt x="128" y="74"/>
                        <a:pt x="128" y="74"/>
                        <a:pt x="128" y="74"/>
                      </a:cubicBezTo>
                      <a:cubicBezTo>
                        <a:pt x="127" y="74"/>
                        <a:pt x="127" y="74"/>
                        <a:pt x="127" y="74"/>
                      </a:cubicBezTo>
                      <a:cubicBezTo>
                        <a:pt x="127" y="74"/>
                        <a:pt x="127" y="74"/>
                        <a:pt x="127" y="74"/>
                      </a:cubicBezTo>
                      <a:cubicBezTo>
                        <a:pt x="127" y="74"/>
                        <a:pt x="127" y="74"/>
                        <a:pt x="127" y="74"/>
                      </a:cubicBezTo>
                      <a:cubicBezTo>
                        <a:pt x="127" y="74"/>
                        <a:pt x="127" y="74"/>
                        <a:pt x="127" y="74"/>
                      </a:cubicBezTo>
                      <a:cubicBezTo>
                        <a:pt x="127" y="74"/>
                        <a:pt x="127" y="74"/>
                        <a:pt x="127" y="74"/>
                      </a:cubicBezTo>
                      <a:cubicBezTo>
                        <a:pt x="127" y="74"/>
                        <a:pt x="127" y="74"/>
                        <a:pt x="127" y="74"/>
                      </a:cubicBezTo>
                      <a:cubicBezTo>
                        <a:pt x="127" y="74"/>
                        <a:pt x="127" y="74"/>
                        <a:pt x="127" y="74"/>
                      </a:cubicBezTo>
                      <a:cubicBezTo>
                        <a:pt x="127" y="74"/>
                        <a:pt x="127" y="74"/>
                        <a:pt x="127" y="74"/>
                      </a:cubicBezTo>
                      <a:cubicBezTo>
                        <a:pt x="127" y="74"/>
                        <a:pt x="126" y="74"/>
                        <a:pt x="126" y="74"/>
                      </a:cubicBezTo>
                      <a:cubicBezTo>
                        <a:pt x="126" y="74"/>
                        <a:pt x="126" y="74"/>
                        <a:pt x="126" y="74"/>
                      </a:cubicBezTo>
                      <a:cubicBezTo>
                        <a:pt x="126" y="75"/>
                        <a:pt x="126" y="75"/>
                        <a:pt x="126" y="75"/>
                      </a:cubicBezTo>
                      <a:cubicBezTo>
                        <a:pt x="126" y="75"/>
                        <a:pt x="126" y="75"/>
                        <a:pt x="126" y="75"/>
                      </a:cubicBezTo>
                      <a:cubicBezTo>
                        <a:pt x="126" y="75"/>
                        <a:pt x="126" y="75"/>
                        <a:pt x="126" y="75"/>
                      </a:cubicBezTo>
                      <a:cubicBezTo>
                        <a:pt x="126" y="75"/>
                        <a:pt x="126" y="75"/>
                        <a:pt x="126" y="75"/>
                      </a:cubicBezTo>
                      <a:cubicBezTo>
                        <a:pt x="126" y="75"/>
                        <a:pt x="126" y="75"/>
                        <a:pt x="126" y="75"/>
                      </a:cubicBezTo>
                      <a:cubicBezTo>
                        <a:pt x="126" y="75"/>
                        <a:pt x="126" y="75"/>
                        <a:pt x="126" y="75"/>
                      </a:cubicBezTo>
                      <a:cubicBezTo>
                        <a:pt x="126" y="75"/>
                        <a:pt x="126" y="75"/>
                        <a:pt x="126" y="75"/>
                      </a:cubicBezTo>
                      <a:cubicBezTo>
                        <a:pt x="126" y="75"/>
                        <a:pt x="126" y="75"/>
                        <a:pt x="126" y="75"/>
                      </a:cubicBezTo>
                      <a:cubicBezTo>
                        <a:pt x="126" y="75"/>
                        <a:pt x="126" y="75"/>
                        <a:pt x="126" y="75"/>
                      </a:cubicBezTo>
                      <a:cubicBezTo>
                        <a:pt x="126" y="76"/>
                        <a:pt x="126" y="76"/>
                        <a:pt x="126" y="76"/>
                      </a:cubicBezTo>
                      <a:cubicBezTo>
                        <a:pt x="126" y="76"/>
                        <a:pt x="126" y="76"/>
                        <a:pt x="126" y="76"/>
                      </a:cubicBezTo>
                      <a:cubicBezTo>
                        <a:pt x="125" y="76"/>
                        <a:pt x="125" y="76"/>
                        <a:pt x="125" y="76"/>
                      </a:cubicBezTo>
                      <a:cubicBezTo>
                        <a:pt x="125" y="76"/>
                        <a:pt x="125" y="76"/>
                        <a:pt x="125" y="76"/>
                      </a:cubicBezTo>
                      <a:cubicBezTo>
                        <a:pt x="125" y="76"/>
                        <a:pt x="125" y="76"/>
                        <a:pt x="125" y="76"/>
                      </a:cubicBezTo>
                      <a:cubicBezTo>
                        <a:pt x="125" y="76"/>
                        <a:pt x="125" y="76"/>
                        <a:pt x="124" y="77"/>
                      </a:cubicBezTo>
                      <a:cubicBezTo>
                        <a:pt x="124" y="77"/>
                        <a:pt x="124" y="77"/>
                        <a:pt x="124" y="77"/>
                      </a:cubicBezTo>
                      <a:cubicBezTo>
                        <a:pt x="124" y="77"/>
                        <a:pt x="124" y="77"/>
                        <a:pt x="124" y="77"/>
                      </a:cubicBezTo>
                      <a:cubicBezTo>
                        <a:pt x="124" y="77"/>
                        <a:pt x="124" y="77"/>
                        <a:pt x="124" y="77"/>
                      </a:cubicBezTo>
                      <a:cubicBezTo>
                        <a:pt x="124" y="77"/>
                        <a:pt x="124" y="77"/>
                        <a:pt x="124" y="77"/>
                      </a:cubicBezTo>
                      <a:cubicBezTo>
                        <a:pt x="124" y="77"/>
                        <a:pt x="124" y="78"/>
                        <a:pt x="123" y="78"/>
                      </a:cubicBezTo>
                      <a:cubicBezTo>
                        <a:pt x="123" y="78"/>
                        <a:pt x="123" y="78"/>
                        <a:pt x="123" y="78"/>
                      </a:cubicBezTo>
                      <a:cubicBezTo>
                        <a:pt x="123" y="78"/>
                        <a:pt x="123" y="78"/>
                        <a:pt x="123" y="78"/>
                      </a:cubicBezTo>
                      <a:cubicBezTo>
                        <a:pt x="123" y="78"/>
                        <a:pt x="123" y="78"/>
                        <a:pt x="123" y="78"/>
                      </a:cubicBezTo>
                      <a:cubicBezTo>
                        <a:pt x="123" y="78"/>
                        <a:pt x="123" y="78"/>
                        <a:pt x="123" y="78"/>
                      </a:cubicBezTo>
                      <a:cubicBezTo>
                        <a:pt x="123" y="78"/>
                        <a:pt x="123" y="78"/>
                        <a:pt x="123" y="78"/>
                      </a:cubicBezTo>
                      <a:cubicBezTo>
                        <a:pt x="123" y="78"/>
                        <a:pt x="123" y="78"/>
                        <a:pt x="123" y="78"/>
                      </a:cubicBezTo>
                      <a:cubicBezTo>
                        <a:pt x="123" y="77"/>
                        <a:pt x="123" y="77"/>
                        <a:pt x="123" y="77"/>
                      </a:cubicBezTo>
                      <a:cubicBezTo>
                        <a:pt x="122" y="77"/>
                        <a:pt x="122" y="77"/>
                        <a:pt x="122" y="77"/>
                      </a:cubicBezTo>
                      <a:cubicBezTo>
                        <a:pt x="122" y="77"/>
                        <a:pt x="122" y="77"/>
                        <a:pt x="122" y="77"/>
                      </a:cubicBezTo>
                      <a:cubicBezTo>
                        <a:pt x="122" y="77"/>
                        <a:pt x="122" y="77"/>
                        <a:pt x="122" y="77"/>
                      </a:cubicBezTo>
                      <a:cubicBezTo>
                        <a:pt x="122" y="77"/>
                        <a:pt x="122" y="77"/>
                        <a:pt x="122" y="77"/>
                      </a:cubicBezTo>
                      <a:cubicBezTo>
                        <a:pt x="122" y="77"/>
                        <a:pt x="122" y="77"/>
                        <a:pt x="122" y="77"/>
                      </a:cubicBezTo>
                      <a:cubicBezTo>
                        <a:pt x="122" y="77"/>
                        <a:pt x="122" y="77"/>
                        <a:pt x="122" y="77"/>
                      </a:cubicBezTo>
                      <a:cubicBezTo>
                        <a:pt x="122" y="77"/>
                        <a:pt x="122" y="77"/>
                        <a:pt x="121" y="77"/>
                      </a:cubicBezTo>
                      <a:cubicBezTo>
                        <a:pt x="121" y="77"/>
                        <a:pt x="121" y="77"/>
                        <a:pt x="121" y="77"/>
                      </a:cubicBezTo>
                      <a:cubicBezTo>
                        <a:pt x="121" y="77"/>
                        <a:pt x="121" y="77"/>
                        <a:pt x="121" y="77"/>
                      </a:cubicBezTo>
                      <a:cubicBezTo>
                        <a:pt x="121" y="77"/>
                        <a:pt x="121" y="77"/>
                        <a:pt x="121" y="77"/>
                      </a:cubicBezTo>
                      <a:cubicBezTo>
                        <a:pt x="121" y="77"/>
                        <a:pt x="121" y="77"/>
                        <a:pt x="121" y="77"/>
                      </a:cubicBezTo>
                      <a:cubicBezTo>
                        <a:pt x="121" y="77"/>
                        <a:pt x="121" y="77"/>
                        <a:pt x="121" y="77"/>
                      </a:cubicBezTo>
                      <a:cubicBezTo>
                        <a:pt x="121" y="77"/>
                        <a:pt x="121" y="77"/>
                        <a:pt x="121" y="77"/>
                      </a:cubicBezTo>
                      <a:cubicBezTo>
                        <a:pt x="121" y="77"/>
                        <a:pt x="121" y="77"/>
                        <a:pt x="121" y="77"/>
                      </a:cubicBezTo>
                      <a:cubicBezTo>
                        <a:pt x="121" y="77"/>
                        <a:pt x="121" y="77"/>
                        <a:pt x="121" y="77"/>
                      </a:cubicBezTo>
                      <a:cubicBezTo>
                        <a:pt x="121" y="76"/>
                        <a:pt x="121" y="76"/>
                        <a:pt x="121" y="76"/>
                      </a:cubicBezTo>
                      <a:cubicBezTo>
                        <a:pt x="121" y="76"/>
                        <a:pt x="121" y="76"/>
                        <a:pt x="121" y="76"/>
                      </a:cubicBezTo>
                      <a:cubicBezTo>
                        <a:pt x="121" y="76"/>
                        <a:pt x="121" y="76"/>
                        <a:pt x="121" y="76"/>
                      </a:cubicBezTo>
                      <a:cubicBezTo>
                        <a:pt x="121" y="76"/>
                        <a:pt x="121" y="76"/>
                        <a:pt x="121" y="76"/>
                      </a:cubicBezTo>
                      <a:cubicBezTo>
                        <a:pt x="121" y="76"/>
                        <a:pt x="121" y="76"/>
                        <a:pt x="121" y="76"/>
                      </a:cubicBezTo>
                      <a:cubicBezTo>
                        <a:pt x="120" y="76"/>
                        <a:pt x="120" y="76"/>
                        <a:pt x="120" y="76"/>
                      </a:cubicBezTo>
                      <a:cubicBezTo>
                        <a:pt x="120" y="76"/>
                        <a:pt x="120" y="76"/>
                        <a:pt x="120" y="76"/>
                      </a:cubicBezTo>
                      <a:cubicBezTo>
                        <a:pt x="120" y="76"/>
                        <a:pt x="120" y="76"/>
                        <a:pt x="120" y="76"/>
                      </a:cubicBezTo>
                      <a:cubicBezTo>
                        <a:pt x="120" y="76"/>
                        <a:pt x="120" y="76"/>
                        <a:pt x="120" y="76"/>
                      </a:cubicBezTo>
                      <a:cubicBezTo>
                        <a:pt x="120" y="76"/>
                        <a:pt x="120" y="76"/>
                        <a:pt x="120" y="76"/>
                      </a:cubicBezTo>
                      <a:cubicBezTo>
                        <a:pt x="120" y="76"/>
                        <a:pt x="120" y="76"/>
                        <a:pt x="120" y="76"/>
                      </a:cubicBezTo>
                      <a:cubicBezTo>
                        <a:pt x="120" y="76"/>
                        <a:pt x="120" y="75"/>
                        <a:pt x="120" y="75"/>
                      </a:cubicBezTo>
                      <a:cubicBezTo>
                        <a:pt x="120" y="75"/>
                        <a:pt x="120" y="75"/>
                        <a:pt x="120" y="75"/>
                      </a:cubicBezTo>
                      <a:cubicBezTo>
                        <a:pt x="120" y="75"/>
                        <a:pt x="120" y="75"/>
                        <a:pt x="120" y="75"/>
                      </a:cubicBezTo>
                      <a:cubicBezTo>
                        <a:pt x="120" y="75"/>
                        <a:pt x="120" y="74"/>
                        <a:pt x="120" y="74"/>
                      </a:cubicBezTo>
                      <a:cubicBezTo>
                        <a:pt x="119" y="74"/>
                        <a:pt x="119" y="74"/>
                        <a:pt x="119" y="74"/>
                      </a:cubicBezTo>
                      <a:cubicBezTo>
                        <a:pt x="119" y="74"/>
                        <a:pt x="119" y="74"/>
                        <a:pt x="119" y="74"/>
                      </a:cubicBezTo>
                      <a:cubicBezTo>
                        <a:pt x="119" y="74"/>
                        <a:pt x="119" y="74"/>
                        <a:pt x="119" y="74"/>
                      </a:cubicBezTo>
                      <a:cubicBezTo>
                        <a:pt x="119" y="74"/>
                        <a:pt x="119" y="74"/>
                        <a:pt x="119" y="74"/>
                      </a:cubicBezTo>
                      <a:cubicBezTo>
                        <a:pt x="119" y="73"/>
                        <a:pt x="119" y="73"/>
                        <a:pt x="119" y="73"/>
                      </a:cubicBezTo>
                      <a:cubicBezTo>
                        <a:pt x="119" y="73"/>
                        <a:pt x="119" y="73"/>
                        <a:pt x="119" y="73"/>
                      </a:cubicBezTo>
                      <a:cubicBezTo>
                        <a:pt x="119" y="73"/>
                        <a:pt x="119" y="73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8" y="73"/>
                        <a:pt x="117" y="73"/>
                        <a:pt x="117" y="73"/>
                      </a:cubicBezTo>
                      <a:cubicBezTo>
                        <a:pt x="117" y="73"/>
                        <a:pt x="117" y="73"/>
                        <a:pt x="117" y="73"/>
                      </a:cubicBezTo>
                      <a:cubicBezTo>
                        <a:pt x="117" y="73"/>
                        <a:pt x="117" y="73"/>
                        <a:pt x="117" y="73"/>
                      </a:cubicBezTo>
                      <a:cubicBezTo>
                        <a:pt x="117" y="73"/>
                        <a:pt x="117" y="73"/>
                        <a:pt x="117" y="73"/>
                      </a:cubicBezTo>
                      <a:cubicBezTo>
                        <a:pt x="117" y="73"/>
                        <a:pt x="116" y="73"/>
                        <a:pt x="116" y="73"/>
                      </a:cubicBezTo>
                      <a:cubicBezTo>
                        <a:pt x="116" y="73"/>
                        <a:pt x="116" y="73"/>
                        <a:pt x="116" y="73"/>
                      </a:cubicBezTo>
                      <a:cubicBezTo>
                        <a:pt x="116" y="73"/>
                        <a:pt x="116" y="73"/>
                        <a:pt x="116" y="73"/>
                      </a:cubicBezTo>
                      <a:cubicBezTo>
                        <a:pt x="116" y="73"/>
                        <a:pt x="116" y="73"/>
                        <a:pt x="116" y="73"/>
                      </a:cubicBezTo>
                      <a:cubicBezTo>
                        <a:pt x="116" y="73"/>
                        <a:pt x="115" y="73"/>
                        <a:pt x="115" y="73"/>
                      </a:cubicBezTo>
                      <a:cubicBezTo>
                        <a:pt x="115" y="73"/>
                        <a:pt x="115" y="73"/>
                        <a:pt x="115" y="73"/>
                      </a:cubicBezTo>
                      <a:cubicBezTo>
                        <a:pt x="115" y="73"/>
                        <a:pt x="115" y="73"/>
                        <a:pt x="115" y="73"/>
                      </a:cubicBezTo>
                      <a:cubicBezTo>
                        <a:pt x="115" y="73"/>
                        <a:pt x="114" y="73"/>
                        <a:pt x="114" y="73"/>
                      </a:cubicBezTo>
                      <a:cubicBezTo>
                        <a:pt x="114" y="73"/>
                        <a:pt x="114" y="73"/>
                        <a:pt x="114" y="73"/>
                      </a:cubicBezTo>
                      <a:cubicBezTo>
                        <a:pt x="114" y="73"/>
                        <a:pt x="114" y="73"/>
                        <a:pt x="114" y="73"/>
                      </a:cubicBezTo>
                      <a:cubicBezTo>
                        <a:pt x="114" y="73"/>
                        <a:pt x="114" y="73"/>
                        <a:pt x="114" y="73"/>
                      </a:cubicBezTo>
                      <a:cubicBezTo>
                        <a:pt x="114" y="73"/>
                        <a:pt x="114" y="73"/>
                        <a:pt x="114" y="73"/>
                      </a:cubicBezTo>
                      <a:cubicBezTo>
                        <a:pt x="114" y="73"/>
                        <a:pt x="113" y="73"/>
                        <a:pt x="113" y="72"/>
                      </a:cubicBezTo>
                      <a:cubicBezTo>
                        <a:pt x="113" y="72"/>
                        <a:pt x="113" y="72"/>
                        <a:pt x="113" y="72"/>
                      </a:cubicBezTo>
                      <a:cubicBezTo>
                        <a:pt x="113" y="72"/>
                        <a:pt x="113" y="72"/>
                        <a:pt x="113" y="72"/>
                      </a:cubicBezTo>
                      <a:cubicBezTo>
                        <a:pt x="113" y="72"/>
                        <a:pt x="113" y="72"/>
                        <a:pt x="113" y="72"/>
                      </a:cubicBezTo>
                      <a:cubicBezTo>
                        <a:pt x="113" y="72"/>
                        <a:pt x="113" y="72"/>
                        <a:pt x="113" y="72"/>
                      </a:cubicBezTo>
                      <a:cubicBezTo>
                        <a:pt x="113" y="72"/>
                        <a:pt x="113" y="72"/>
                        <a:pt x="113" y="72"/>
                      </a:cubicBezTo>
                      <a:cubicBezTo>
                        <a:pt x="113" y="71"/>
                        <a:pt x="112" y="71"/>
                        <a:pt x="112" y="71"/>
                      </a:cubicBezTo>
                      <a:cubicBezTo>
                        <a:pt x="112" y="71"/>
                        <a:pt x="112" y="71"/>
                        <a:pt x="112" y="71"/>
                      </a:cubicBezTo>
                      <a:cubicBezTo>
                        <a:pt x="112" y="71"/>
                        <a:pt x="112" y="71"/>
                        <a:pt x="112" y="71"/>
                      </a:cubicBezTo>
                      <a:cubicBezTo>
                        <a:pt x="112" y="71"/>
                        <a:pt x="112" y="71"/>
                        <a:pt x="112" y="71"/>
                      </a:cubicBezTo>
                      <a:cubicBezTo>
                        <a:pt x="112" y="71"/>
                        <a:pt x="111" y="70"/>
                        <a:pt x="111" y="70"/>
                      </a:cubicBezTo>
                      <a:cubicBezTo>
                        <a:pt x="111" y="70"/>
                        <a:pt x="111" y="70"/>
                        <a:pt x="111" y="70"/>
                      </a:cubicBezTo>
                      <a:cubicBezTo>
                        <a:pt x="111" y="70"/>
                        <a:pt x="111" y="70"/>
                        <a:pt x="110" y="70"/>
                      </a:cubicBezTo>
                      <a:cubicBezTo>
                        <a:pt x="110" y="70"/>
                        <a:pt x="110" y="70"/>
                        <a:pt x="110" y="70"/>
                      </a:cubicBezTo>
                      <a:cubicBezTo>
                        <a:pt x="110" y="69"/>
                        <a:pt x="110" y="69"/>
                        <a:pt x="110" y="69"/>
                      </a:cubicBezTo>
                      <a:cubicBezTo>
                        <a:pt x="110" y="69"/>
                        <a:pt x="110" y="69"/>
                        <a:pt x="110" y="69"/>
                      </a:cubicBezTo>
                      <a:cubicBezTo>
                        <a:pt x="110" y="69"/>
                        <a:pt x="109" y="69"/>
                        <a:pt x="109" y="69"/>
                      </a:cubicBezTo>
                      <a:cubicBezTo>
                        <a:pt x="109" y="69"/>
                        <a:pt x="109" y="69"/>
                        <a:pt x="109" y="69"/>
                      </a:cubicBezTo>
                      <a:cubicBezTo>
                        <a:pt x="106" y="71"/>
                        <a:pt x="106" y="71"/>
                        <a:pt x="106" y="71"/>
                      </a:cubicBezTo>
                      <a:cubicBezTo>
                        <a:pt x="106" y="71"/>
                        <a:pt x="106" y="71"/>
                        <a:pt x="106" y="71"/>
                      </a:cubicBezTo>
                      <a:cubicBezTo>
                        <a:pt x="106" y="71"/>
                        <a:pt x="106" y="71"/>
                        <a:pt x="106" y="71"/>
                      </a:cubicBezTo>
                      <a:cubicBezTo>
                        <a:pt x="106" y="78"/>
                        <a:pt x="106" y="78"/>
                        <a:pt x="106" y="78"/>
                      </a:cubicBezTo>
                      <a:cubicBezTo>
                        <a:pt x="106" y="78"/>
                        <a:pt x="106" y="78"/>
                        <a:pt x="106" y="78"/>
                      </a:cubicBezTo>
                      <a:cubicBezTo>
                        <a:pt x="106" y="78"/>
                        <a:pt x="106" y="78"/>
                        <a:pt x="106" y="78"/>
                      </a:cubicBezTo>
                      <a:cubicBezTo>
                        <a:pt x="106" y="78"/>
                        <a:pt x="106" y="78"/>
                        <a:pt x="106" y="78"/>
                      </a:cubicBezTo>
                      <a:cubicBezTo>
                        <a:pt x="106" y="78"/>
                        <a:pt x="106" y="78"/>
                        <a:pt x="106" y="78"/>
                      </a:cubicBezTo>
                      <a:cubicBezTo>
                        <a:pt x="106" y="78"/>
                        <a:pt x="106" y="78"/>
                        <a:pt x="106" y="78"/>
                      </a:cubicBezTo>
                      <a:cubicBezTo>
                        <a:pt x="106" y="78"/>
                        <a:pt x="106" y="77"/>
                        <a:pt x="106" y="77"/>
                      </a:cubicBezTo>
                      <a:cubicBezTo>
                        <a:pt x="106" y="77"/>
                        <a:pt x="106" y="77"/>
                        <a:pt x="106" y="77"/>
                      </a:cubicBezTo>
                      <a:cubicBezTo>
                        <a:pt x="106" y="77"/>
                        <a:pt x="106" y="77"/>
                        <a:pt x="106" y="77"/>
                      </a:cubicBezTo>
                      <a:cubicBezTo>
                        <a:pt x="106" y="77"/>
                        <a:pt x="106" y="77"/>
                        <a:pt x="105" y="77"/>
                      </a:cubicBezTo>
                      <a:cubicBezTo>
                        <a:pt x="105" y="77"/>
                        <a:pt x="105" y="77"/>
                        <a:pt x="105" y="77"/>
                      </a:cubicBezTo>
                      <a:cubicBezTo>
                        <a:pt x="105" y="77"/>
                        <a:pt x="105" y="77"/>
                        <a:pt x="105" y="77"/>
                      </a:cubicBezTo>
                      <a:cubicBezTo>
                        <a:pt x="105" y="77"/>
                        <a:pt x="105" y="77"/>
                        <a:pt x="105" y="77"/>
                      </a:cubicBezTo>
                      <a:cubicBezTo>
                        <a:pt x="105" y="77"/>
                        <a:pt x="105" y="77"/>
                        <a:pt x="105" y="77"/>
                      </a:cubicBezTo>
                      <a:cubicBezTo>
                        <a:pt x="105" y="77"/>
                        <a:pt x="105" y="76"/>
                        <a:pt x="105" y="76"/>
                      </a:cubicBezTo>
                      <a:cubicBezTo>
                        <a:pt x="105" y="76"/>
                        <a:pt x="105" y="76"/>
                        <a:pt x="105" y="76"/>
                      </a:cubicBezTo>
                      <a:cubicBezTo>
                        <a:pt x="105" y="76"/>
                        <a:pt x="105" y="76"/>
                        <a:pt x="104" y="76"/>
                      </a:cubicBezTo>
                      <a:cubicBezTo>
                        <a:pt x="104" y="76"/>
                        <a:pt x="104" y="76"/>
                        <a:pt x="104" y="76"/>
                      </a:cubicBezTo>
                      <a:cubicBezTo>
                        <a:pt x="104" y="76"/>
                        <a:pt x="103" y="76"/>
                        <a:pt x="103" y="76"/>
                      </a:cubicBezTo>
                      <a:cubicBezTo>
                        <a:pt x="103" y="76"/>
                        <a:pt x="103" y="76"/>
                        <a:pt x="103" y="76"/>
                      </a:cubicBezTo>
                      <a:cubicBezTo>
                        <a:pt x="103" y="76"/>
                        <a:pt x="103" y="76"/>
                        <a:pt x="103" y="76"/>
                      </a:cubicBezTo>
                      <a:cubicBezTo>
                        <a:pt x="103" y="76"/>
                        <a:pt x="102" y="76"/>
                        <a:pt x="102" y="76"/>
                      </a:cubicBezTo>
                      <a:cubicBezTo>
                        <a:pt x="102" y="77"/>
                        <a:pt x="102" y="77"/>
                        <a:pt x="102" y="77"/>
                      </a:cubicBezTo>
                      <a:cubicBezTo>
                        <a:pt x="102" y="77"/>
                        <a:pt x="102" y="76"/>
                        <a:pt x="102" y="76"/>
                      </a:cubicBezTo>
                      <a:cubicBezTo>
                        <a:pt x="102" y="76"/>
                        <a:pt x="102" y="76"/>
                        <a:pt x="102" y="76"/>
                      </a:cubicBezTo>
                      <a:cubicBezTo>
                        <a:pt x="102" y="76"/>
                        <a:pt x="102" y="76"/>
                        <a:pt x="102" y="76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5"/>
                        <a:pt x="102" y="75"/>
                        <a:pt x="101" y="75"/>
                      </a:cubicBezTo>
                      <a:close/>
                      <a:moveTo>
                        <a:pt x="136" y="76"/>
                      </a:moveTo>
                      <a:cubicBezTo>
                        <a:pt x="136" y="76"/>
                        <a:pt x="136" y="76"/>
                        <a:pt x="136" y="76"/>
                      </a:cubicBezTo>
                      <a:cubicBezTo>
                        <a:pt x="136" y="76"/>
                        <a:pt x="136" y="76"/>
                        <a:pt x="136" y="76"/>
                      </a:cubicBezTo>
                      <a:cubicBezTo>
                        <a:pt x="136" y="76"/>
                        <a:pt x="136" y="76"/>
                        <a:pt x="136" y="76"/>
                      </a:cubicBezTo>
                      <a:cubicBezTo>
                        <a:pt x="136" y="76"/>
                        <a:pt x="136" y="76"/>
                        <a:pt x="136" y="76"/>
                      </a:cubicBezTo>
                      <a:cubicBezTo>
                        <a:pt x="136" y="76"/>
                        <a:pt x="136" y="76"/>
                        <a:pt x="136" y="76"/>
                      </a:cubicBezTo>
                      <a:cubicBezTo>
                        <a:pt x="136" y="77"/>
                        <a:pt x="136" y="77"/>
                        <a:pt x="136" y="77"/>
                      </a:cubicBezTo>
                      <a:cubicBezTo>
                        <a:pt x="136" y="77"/>
                        <a:pt x="136" y="77"/>
                        <a:pt x="136" y="77"/>
                      </a:cubicBezTo>
                      <a:cubicBezTo>
                        <a:pt x="136" y="77"/>
                        <a:pt x="136" y="77"/>
                        <a:pt x="136" y="77"/>
                      </a:cubicBezTo>
                      <a:cubicBezTo>
                        <a:pt x="136" y="77"/>
                        <a:pt x="135" y="77"/>
                        <a:pt x="135" y="77"/>
                      </a:cubicBezTo>
                      <a:cubicBezTo>
                        <a:pt x="135" y="77"/>
                        <a:pt x="135" y="77"/>
                        <a:pt x="135" y="77"/>
                      </a:cubicBezTo>
                      <a:cubicBezTo>
                        <a:pt x="135" y="77"/>
                        <a:pt x="135" y="77"/>
                        <a:pt x="135" y="77"/>
                      </a:cubicBezTo>
                      <a:cubicBezTo>
                        <a:pt x="135" y="77"/>
                        <a:pt x="135" y="77"/>
                        <a:pt x="135" y="77"/>
                      </a:cubicBezTo>
                      <a:cubicBezTo>
                        <a:pt x="134" y="77"/>
                        <a:pt x="134" y="77"/>
                        <a:pt x="134" y="77"/>
                      </a:cubicBezTo>
                      <a:cubicBezTo>
                        <a:pt x="134" y="77"/>
                        <a:pt x="134" y="77"/>
                        <a:pt x="134" y="77"/>
                      </a:cubicBezTo>
                      <a:cubicBezTo>
                        <a:pt x="134" y="77"/>
                        <a:pt x="134" y="78"/>
                        <a:pt x="134" y="78"/>
                      </a:cubicBezTo>
                      <a:cubicBezTo>
                        <a:pt x="134" y="78"/>
                        <a:pt x="134" y="78"/>
                        <a:pt x="134" y="78"/>
                      </a:cubicBezTo>
                      <a:cubicBezTo>
                        <a:pt x="134" y="78"/>
                        <a:pt x="134" y="78"/>
                        <a:pt x="134" y="78"/>
                      </a:cubicBezTo>
                      <a:cubicBezTo>
                        <a:pt x="134" y="78"/>
                        <a:pt x="134" y="78"/>
                        <a:pt x="134" y="78"/>
                      </a:cubicBezTo>
                      <a:cubicBezTo>
                        <a:pt x="134" y="78"/>
                        <a:pt x="134" y="79"/>
                        <a:pt x="134" y="79"/>
                      </a:cubicBezTo>
                      <a:cubicBezTo>
                        <a:pt x="134" y="79"/>
                        <a:pt x="134" y="79"/>
                        <a:pt x="134" y="79"/>
                      </a:cubicBezTo>
                      <a:cubicBezTo>
                        <a:pt x="134" y="79"/>
                        <a:pt x="134" y="79"/>
                        <a:pt x="134" y="79"/>
                      </a:cubicBezTo>
                      <a:cubicBezTo>
                        <a:pt x="133" y="79"/>
                        <a:pt x="133" y="79"/>
                        <a:pt x="133" y="79"/>
                      </a:cubicBezTo>
                      <a:cubicBezTo>
                        <a:pt x="133" y="79"/>
                        <a:pt x="133" y="79"/>
                        <a:pt x="133" y="79"/>
                      </a:cubicBezTo>
                      <a:cubicBezTo>
                        <a:pt x="133" y="79"/>
                        <a:pt x="133" y="79"/>
                        <a:pt x="133" y="79"/>
                      </a:cubicBezTo>
                      <a:cubicBezTo>
                        <a:pt x="133" y="79"/>
                        <a:pt x="133" y="79"/>
                        <a:pt x="133" y="79"/>
                      </a:cubicBezTo>
                      <a:cubicBezTo>
                        <a:pt x="133" y="79"/>
                        <a:pt x="133" y="79"/>
                        <a:pt x="133" y="79"/>
                      </a:cubicBezTo>
                      <a:cubicBezTo>
                        <a:pt x="133" y="79"/>
                        <a:pt x="133" y="79"/>
                        <a:pt x="133" y="79"/>
                      </a:cubicBezTo>
                      <a:cubicBezTo>
                        <a:pt x="133" y="79"/>
                        <a:pt x="133" y="79"/>
                        <a:pt x="133" y="79"/>
                      </a:cubicBezTo>
                      <a:cubicBezTo>
                        <a:pt x="133" y="79"/>
                        <a:pt x="133" y="79"/>
                        <a:pt x="133" y="79"/>
                      </a:cubicBezTo>
                      <a:cubicBezTo>
                        <a:pt x="133" y="79"/>
                        <a:pt x="133" y="78"/>
                        <a:pt x="133" y="78"/>
                      </a:cubicBezTo>
                      <a:cubicBezTo>
                        <a:pt x="133" y="78"/>
                        <a:pt x="133" y="78"/>
                        <a:pt x="133" y="78"/>
                      </a:cubicBezTo>
                      <a:cubicBezTo>
                        <a:pt x="133" y="78"/>
                        <a:pt x="133" y="78"/>
                        <a:pt x="133" y="78"/>
                      </a:cubicBezTo>
                      <a:cubicBezTo>
                        <a:pt x="133" y="78"/>
                        <a:pt x="133" y="78"/>
                        <a:pt x="133" y="78"/>
                      </a:cubicBezTo>
                      <a:cubicBezTo>
                        <a:pt x="133" y="78"/>
                        <a:pt x="133" y="78"/>
                        <a:pt x="133" y="78"/>
                      </a:cubicBezTo>
                      <a:cubicBezTo>
                        <a:pt x="132" y="78"/>
                        <a:pt x="132" y="78"/>
                        <a:pt x="132" y="78"/>
                      </a:cubicBezTo>
                      <a:cubicBezTo>
                        <a:pt x="132" y="78"/>
                        <a:pt x="132" y="78"/>
                        <a:pt x="132" y="78"/>
                      </a:cubicBezTo>
                      <a:cubicBezTo>
                        <a:pt x="132" y="78"/>
                        <a:pt x="132" y="78"/>
                        <a:pt x="132" y="78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1" y="79"/>
                        <a:pt x="131" y="79"/>
                        <a:pt x="131" y="79"/>
                      </a:cubicBezTo>
                      <a:cubicBezTo>
                        <a:pt x="131" y="79"/>
                        <a:pt x="131" y="79"/>
                        <a:pt x="131" y="79"/>
                      </a:cubicBezTo>
                      <a:cubicBezTo>
                        <a:pt x="131" y="79"/>
                        <a:pt x="131" y="79"/>
                        <a:pt x="131" y="79"/>
                      </a:cubicBezTo>
                      <a:cubicBezTo>
                        <a:pt x="130" y="80"/>
                        <a:pt x="130" y="80"/>
                        <a:pt x="131" y="80"/>
                      </a:cubicBezTo>
                      <a:cubicBezTo>
                        <a:pt x="131" y="80"/>
                        <a:pt x="131" y="80"/>
                        <a:pt x="131" y="80"/>
                      </a:cubicBezTo>
                      <a:cubicBezTo>
                        <a:pt x="131" y="80"/>
                        <a:pt x="131" y="80"/>
                        <a:pt x="131" y="80"/>
                      </a:cubicBezTo>
                      <a:cubicBezTo>
                        <a:pt x="130" y="80"/>
                        <a:pt x="130" y="80"/>
                        <a:pt x="130" y="80"/>
                      </a:cubicBezTo>
                      <a:cubicBezTo>
                        <a:pt x="130" y="80"/>
                        <a:pt x="130" y="80"/>
                        <a:pt x="130" y="80"/>
                      </a:cubicBezTo>
                      <a:cubicBezTo>
                        <a:pt x="130" y="80"/>
                        <a:pt x="130" y="80"/>
                        <a:pt x="130" y="80"/>
                      </a:cubicBezTo>
                      <a:cubicBezTo>
                        <a:pt x="130" y="80"/>
                        <a:pt x="130" y="80"/>
                        <a:pt x="130" y="80"/>
                      </a:cubicBezTo>
                      <a:cubicBezTo>
                        <a:pt x="130" y="80"/>
                        <a:pt x="130" y="80"/>
                        <a:pt x="130" y="80"/>
                      </a:cubicBezTo>
                      <a:cubicBezTo>
                        <a:pt x="130" y="80"/>
                        <a:pt x="130" y="80"/>
                        <a:pt x="130" y="80"/>
                      </a:cubicBezTo>
                      <a:cubicBezTo>
                        <a:pt x="130" y="80"/>
                        <a:pt x="130" y="80"/>
                        <a:pt x="130" y="80"/>
                      </a:cubicBezTo>
                      <a:cubicBezTo>
                        <a:pt x="130" y="81"/>
                        <a:pt x="130" y="81"/>
                        <a:pt x="130" y="81"/>
                      </a:cubicBezTo>
                      <a:cubicBezTo>
                        <a:pt x="130" y="81"/>
                        <a:pt x="130" y="81"/>
                        <a:pt x="130" y="81"/>
                      </a:cubicBezTo>
                      <a:cubicBezTo>
                        <a:pt x="130" y="81"/>
                        <a:pt x="130" y="81"/>
                        <a:pt x="130" y="81"/>
                      </a:cubicBezTo>
                      <a:cubicBezTo>
                        <a:pt x="130" y="81"/>
                        <a:pt x="130" y="81"/>
                        <a:pt x="130" y="81"/>
                      </a:cubicBezTo>
                      <a:cubicBezTo>
                        <a:pt x="130" y="81"/>
                        <a:pt x="130" y="81"/>
                        <a:pt x="130" y="81"/>
                      </a:cubicBezTo>
                      <a:cubicBezTo>
                        <a:pt x="130" y="81"/>
                        <a:pt x="130" y="81"/>
                        <a:pt x="130" y="81"/>
                      </a:cubicBezTo>
                      <a:cubicBezTo>
                        <a:pt x="130" y="81"/>
                        <a:pt x="130" y="81"/>
                        <a:pt x="130" y="81"/>
                      </a:cubicBezTo>
                      <a:cubicBezTo>
                        <a:pt x="130" y="81"/>
                        <a:pt x="129" y="81"/>
                        <a:pt x="129" y="81"/>
                      </a:cubicBezTo>
                      <a:cubicBezTo>
                        <a:pt x="129" y="81"/>
                        <a:pt x="129" y="81"/>
                        <a:pt x="129" y="81"/>
                      </a:cubicBezTo>
                      <a:cubicBezTo>
                        <a:pt x="129" y="81"/>
                        <a:pt x="129" y="81"/>
                        <a:pt x="129" y="81"/>
                      </a:cubicBezTo>
                      <a:cubicBezTo>
                        <a:pt x="129" y="81"/>
                        <a:pt x="129" y="81"/>
                        <a:pt x="129" y="81"/>
                      </a:cubicBezTo>
                      <a:cubicBezTo>
                        <a:pt x="129" y="81"/>
                        <a:pt x="129" y="81"/>
                        <a:pt x="129" y="81"/>
                      </a:cubicBezTo>
                      <a:cubicBezTo>
                        <a:pt x="129" y="81"/>
                        <a:pt x="129" y="81"/>
                        <a:pt x="129" y="81"/>
                      </a:cubicBezTo>
                      <a:cubicBezTo>
                        <a:pt x="129" y="81"/>
                        <a:pt x="129" y="81"/>
                        <a:pt x="129" y="81"/>
                      </a:cubicBezTo>
                      <a:cubicBezTo>
                        <a:pt x="129" y="81"/>
                        <a:pt x="129" y="81"/>
                        <a:pt x="129" y="81"/>
                      </a:cubicBezTo>
                      <a:cubicBezTo>
                        <a:pt x="129" y="81"/>
                        <a:pt x="128" y="81"/>
                        <a:pt x="128" y="81"/>
                      </a:cubicBezTo>
                      <a:cubicBezTo>
                        <a:pt x="128" y="81"/>
                        <a:pt x="128" y="81"/>
                        <a:pt x="128" y="81"/>
                      </a:cubicBezTo>
                      <a:cubicBezTo>
                        <a:pt x="128" y="81"/>
                        <a:pt x="128" y="81"/>
                        <a:pt x="128" y="81"/>
                      </a:cubicBezTo>
                      <a:cubicBezTo>
                        <a:pt x="128" y="81"/>
                        <a:pt x="128" y="81"/>
                        <a:pt x="128" y="81"/>
                      </a:cubicBezTo>
                      <a:cubicBezTo>
                        <a:pt x="128" y="81"/>
                        <a:pt x="128" y="81"/>
                        <a:pt x="128" y="81"/>
                      </a:cubicBezTo>
                      <a:cubicBezTo>
                        <a:pt x="128" y="81"/>
                        <a:pt x="128" y="80"/>
                        <a:pt x="128" y="80"/>
                      </a:cubicBezTo>
                      <a:cubicBezTo>
                        <a:pt x="128" y="80"/>
                        <a:pt x="128" y="80"/>
                        <a:pt x="127" y="80"/>
                      </a:cubicBezTo>
                      <a:cubicBezTo>
                        <a:pt x="127" y="80"/>
                        <a:pt x="127" y="80"/>
                        <a:pt x="127" y="80"/>
                      </a:cubicBezTo>
                      <a:cubicBezTo>
                        <a:pt x="127" y="80"/>
                        <a:pt x="127" y="80"/>
                        <a:pt x="127" y="80"/>
                      </a:cubicBezTo>
                      <a:cubicBezTo>
                        <a:pt x="127" y="80"/>
                        <a:pt x="127" y="80"/>
                        <a:pt x="127" y="80"/>
                      </a:cubicBezTo>
                      <a:cubicBezTo>
                        <a:pt x="127" y="81"/>
                        <a:pt x="127" y="81"/>
                        <a:pt x="127" y="81"/>
                      </a:cubicBezTo>
                      <a:cubicBezTo>
                        <a:pt x="127" y="81"/>
                        <a:pt x="127" y="81"/>
                        <a:pt x="127" y="81"/>
                      </a:cubicBezTo>
                      <a:cubicBezTo>
                        <a:pt x="127" y="81"/>
                        <a:pt x="127" y="81"/>
                        <a:pt x="127" y="81"/>
                      </a:cubicBezTo>
                      <a:cubicBezTo>
                        <a:pt x="127" y="81"/>
                        <a:pt x="127" y="81"/>
                        <a:pt x="127" y="81"/>
                      </a:cubicBezTo>
                      <a:cubicBezTo>
                        <a:pt x="126" y="80"/>
                        <a:pt x="126" y="80"/>
                        <a:pt x="126" y="80"/>
                      </a:cubicBezTo>
                      <a:cubicBezTo>
                        <a:pt x="126" y="81"/>
                        <a:pt x="126" y="81"/>
                        <a:pt x="126" y="81"/>
                      </a:cubicBezTo>
                      <a:cubicBezTo>
                        <a:pt x="126" y="81"/>
                        <a:pt x="126" y="81"/>
                        <a:pt x="126" y="81"/>
                      </a:cubicBezTo>
                      <a:cubicBezTo>
                        <a:pt x="126" y="81"/>
                        <a:pt x="126" y="81"/>
                        <a:pt x="125" y="81"/>
                      </a:cubicBezTo>
                      <a:cubicBezTo>
                        <a:pt x="125" y="81"/>
                        <a:pt x="125" y="81"/>
                        <a:pt x="125" y="81"/>
                      </a:cubicBezTo>
                      <a:cubicBezTo>
                        <a:pt x="125" y="81"/>
                        <a:pt x="125" y="81"/>
                        <a:pt x="125" y="81"/>
                      </a:cubicBezTo>
                      <a:cubicBezTo>
                        <a:pt x="125" y="81"/>
                        <a:pt x="125" y="81"/>
                        <a:pt x="125" y="81"/>
                      </a:cubicBezTo>
                      <a:cubicBezTo>
                        <a:pt x="125" y="81"/>
                        <a:pt x="125" y="81"/>
                        <a:pt x="125" y="80"/>
                      </a:cubicBezTo>
                      <a:cubicBezTo>
                        <a:pt x="125" y="80"/>
                        <a:pt x="125" y="80"/>
                        <a:pt x="125" y="80"/>
                      </a:cubicBezTo>
                      <a:cubicBezTo>
                        <a:pt x="125" y="80"/>
                        <a:pt x="125" y="80"/>
                        <a:pt x="125" y="80"/>
                      </a:cubicBezTo>
                      <a:cubicBezTo>
                        <a:pt x="125" y="80"/>
                        <a:pt x="125" y="80"/>
                        <a:pt x="125" y="80"/>
                      </a:cubicBezTo>
                      <a:cubicBezTo>
                        <a:pt x="125" y="80"/>
                        <a:pt x="125" y="80"/>
                        <a:pt x="125" y="80"/>
                      </a:cubicBezTo>
                      <a:cubicBezTo>
                        <a:pt x="125" y="80"/>
                        <a:pt x="125" y="80"/>
                        <a:pt x="125" y="80"/>
                      </a:cubicBezTo>
                      <a:cubicBezTo>
                        <a:pt x="125" y="80"/>
                        <a:pt x="125" y="80"/>
                        <a:pt x="125" y="80"/>
                      </a:cubicBezTo>
                      <a:cubicBezTo>
                        <a:pt x="125" y="80"/>
                        <a:pt x="125" y="80"/>
                        <a:pt x="125" y="80"/>
                      </a:cubicBezTo>
                      <a:cubicBezTo>
                        <a:pt x="125" y="80"/>
                        <a:pt x="125" y="80"/>
                        <a:pt x="125" y="80"/>
                      </a:cubicBezTo>
                      <a:cubicBezTo>
                        <a:pt x="125" y="80"/>
                        <a:pt x="125" y="80"/>
                        <a:pt x="125" y="80"/>
                      </a:cubicBezTo>
                      <a:cubicBezTo>
                        <a:pt x="126" y="80"/>
                        <a:pt x="126" y="80"/>
                        <a:pt x="126" y="80"/>
                      </a:cubicBezTo>
                      <a:cubicBezTo>
                        <a:pt x="126" y="80"/>
                        <a:pt x="126" y="80"/>
                        <a:pt x="126" y="80"/>
                      </a:cubicBezTo>
                      <a:cubicBezTo>
                        <a:pt x="126" y="80"/>
                        <a:pt x="126" y="80"/>
                        <a:pt x="126" y="80"/>
                      </a:cubicBezTo>
                      <a:cubicBezTo>
                        <a:pt x="126" y="80"/>
                        <a:pt x="126" y="80"/>
                        <a:pt x="126" y="80"/>
                      </a:cubicBezTo>
                      <a:cubicBezTo>
                        <a:pt x="126" y="80"/>
                        <a:pt x="126" y="80"/>
                        <a:pt x="126" y="80"/>
                      </a:cubicBezTo>
                      <a:cubicBezTo>
                        <a:pt x="126" y="80"/>
                        <a:pt x="126" y="80"/>
                        <a:pt x="126" y="80"/>
                      </a:cubicBezTo>
                      <a:cubicBezTo>
                        <a:pt x="126" y="80"/>
                        <a:pt x="126" y="80"/>
                        <a:pt x="126" y="80"/>
                      </a:cubicBezTo>
                      <a:cubicBezTo>
                        <a:pt x="126" y="80"/>
                        <a:pt x="126" y="80"/>
                        <a:pt x="127" y="80"/>
                      </a:cubicBezTo>
                      <a:cubicBezTo>
                        <a:pt x="127" y="80"/>
                        <a:pt x="127" y="80"/>
                        <a:pt x="127" y="80"/>
                      </a:cubicBezTo>
                      <a:cubicBezTo>
                        <a:pt x="127" y="80"/>
                        <a:pt x="127" y="80"/>
                        <a:pt x="127" y="80"/>
                      </a:cubicBezTo>
                      <a:cubicBezTo>
                        <a:pt x="127" y="80"/>
                        <a:pt x="127" y="80"/>
                        <a:pt x="127" y="80"/>
                      </a:cubicBezTo>
                      <a:cubicBezTo>
                        <a:pt x="127" y="80"/>
                        <a:pt x="127" y="80"/>
                        <a:pt x="127" y="80"/>
                      </a:cubicBezTo>
                      <a:cubicBezTo>
                        <a:pt x="127" y="80"/>
                        <a:pt x="127" y="80"/>
                        <a:pt x="127" y="80"/>
                      </a:cubicBezTo>
                      <a:cubicBezTo>
                        <a:pt x="127" y="80"/>
                        <a:pt x="127" y="80"/>
                        <a:pt x="127" y="80"/>
                      </a:cubicBezTo>
                      <a:cubicBezTo>
                        <a:pt x="127" y="80"/>
                        <a:pt x="127" y="80"/>
                        <a:pt x="127" y="79"/>
                      </a:cubicBezTo>
                      <a:cubicBezTo>
                        <a:pt x="127" y="79"/>
                        <a:pt x="127" y="79"/>
                        <a:pt x="127" y="79"/>
                      </a:cubicBezTo>
                      <a:cubicBezTo>
                        <a:pt x="127" y="79"/>
                        <a:pt x="127" y="79"/>
                        <a:pt x="127" y="79"/>
                      </a:cubicBezTo>
                      <a:cubicBezTo>
                        <a:pt x="127" y="79"/>
                        <a:pt x="127" y="79"/>
                        <a:pt x="127" y="79"/>
                      </a:cubicBezTo>
                      <a:cubicBezTo>
                        <a:pt x="127" y="79"/>
                        <a:pt x="127" y="79"/>
                        <a:pt x="127" y="79"/>
                      </a:cubicBezTo>
                      <a:cubicBezTo>
                        <a:pt x="127" y="79"/>
                        <a:pt x="127" y="79"/>
                        <a:pt x="127" y="79"/>
                      </a:cubicBezTo>
                      <a:cubicBezTo>
                        <a:pt x="128" y="79"/>
                        <a:pt x="128" y="79"/>
                        <a:pt x="128" y="79"/>
                      </a:cubicBezTo>
                      <a:cubicBezTo>
                        <a:pt x="128" y="79"/>
                        <a:pt x="128" y="79"/>
                        <a:pt x="128" y="79"/>
                      </a:cubicBezTo>
                      <a:cubicBezTo>
                        <a:pt x="128" y="79"/>
                        <a:pt x="128" y="79"/>
                        <a:pt x="128" y="79"/>
                      </a:cubicBezTo>
                      <a:cubicBezTo>
                        <a:pt x="128" y="79"/>
                        <a:pt x="128" y="79"/>
                        <a:pt x="128" y="79"/>
                      </a:cubicBezTo>
                      <a:cubicBezTo>
                        <a:pt x="128" y="79"/>
                        <a:pt x="128" y="79"/>
                        <a:pt x="128" y="79"/>
                      </a:cubicBezTo>
                      <a:cubicBezTo>
                        <a:pt x="128" y="79"/>
                        <a:pt x="128" y="79"/>
                        <a:pt x="128" y="79"/>
                      </a:cubicBezTo>
                      <a:cubicBezTo>
                        <a:pt x="128" y="79"/>
                        <a:pt x="128" y="79"/>
                        <a:pt x="128" y="79"/>
                      </a:cubicBezTo>
                      <a:cubicBezTo>
                        <a:pt x="129" y="79"/>
                        <a:pt x="129" y="79"/>
                        <a:pt x="129" y="79"/>
                      </a:cubicBezTo>
                      <a:cubicBezTo>
                        <a:pt x="129" y="79"/>
                        <a:pt x="129" y="79"/>
                        <a:pt x="129" y="79"/>
                      </a:cubicBezTo>
                      <a:cubicBezTo>
                        <a:pt x="129" y="79"/>
                        <a:pt x="129" y="79"/>
                        <a:pt x="129" y="79"/>
                      </a:cubicBezTo>
                      <a:cubicBezTo>
                        <a:pt x="129" y="79"/>
                        <a:pt x="129" y="79"/>
                        <a:pt x="129" y="79"/>
                      </a:cubicBezTo>
                      <a:cubicBezTo>
                        <a:pt x="129" y="79"/>
                        <a:pt x="129" y="79"/>
                        <a:pt x="129" y="79"/>
                      </a:cubicBezTo>
                      <a:cubicBezTo>
                        <a:pt x="129" y="79"/>
                        <a:pt x="129" y="78"/>
                        <a:pt x="130" y="78"/>
                      </a:cubicBezTo>
                      <a:cubicBezTo>
                        <a:pt x="130" y="78"/>
                        <a:pt x="130" y="78"/>
                        <a:pt x="130" y="78"/>
                      </a:cubicBezTo>
                      <a:cubicBezTo>
                        <a:pt x="130" y="78"/>
                        <a:pt x="130" y="78"/>
                        <a:pt x="130" y="78"/>
                      </a:cubicBezTo>
                      <a:cubicBezTo>
                        <a:pt x="130" y="78"/>
                        <a:pt x="130" y="78"/>
                        <a:pt x="130" y="78"/>
                      </a:cubicBezTo>
                      <a:cubicBezTo>
                        <a:pt x="130" y="78"/>
                        <a:pt x="130" y="78"/>
                        <a:pt x="130" y="78"/>
                      </a:cubicBezTo>
                      <a:cubicBezTo>
                        <a:pt x="130" y="78"/>
                        <a:pt x="130" y="78"/>
                        <a:pt x="130" y="78"/>
                      </a:cubicBezTo>
                      <a:cubicBezTo>
                        <a:pt x="130" y="78"/>
                        <a:pt x="130" y="78"/>
                        <a:pt x="130" y="78"/>
                      </a:cubicBezTo>
                      <a:cubicBezTo>
                        <a:pt x="130" y="78"/>
                        <a:pt x="130" y="78"/>
                        <a:pt x="130" y="78"/>
                      </a:cubicBezTo>
                      <a:cubicBezTo>
                        <a:pt x="129" y="78"/>
                        <a:pt x="129" y="78"/>
                        <a:pt x="129" y="78"/>
                      </a:cubicBezTo>
                      <a:cubicBezTo>
                        <a:pt x="129" y="78"/>
                        <a:pt x="129" y="78"/>
                        <a:pt x="129" y="78"/>
                      </a:cubicBezTo>
                      <a:cubicBezTo>
                        <a:pt x="129" y="78"/>
                        <a:pt x="129" y="78"/>
                        <a:pt x="129" y="77"/>
                      </a:cubicBezTo>
                      <a:cubicBezTo>
                        <a:pt x="129" y="77"/>
                        <a:pt x="129" y="77"/>
                        <a:pt x="129" y="77"/>
                      </a:cubicBezTo>
                      <a:cubicBezTo>
                        <a:pt x="129" y="77"/>
                        <a:pt x="128" y="77"/>
                        <a:pt x="128" y="77"/>
                      </a:cubicBezTo>
                      <a:cubicBezTo>
                        <a:pt x="128" y="77"/>
                        <a:pt x="128" y="77"/>
                        <a:pt x="128" y="77"/>
                      </a:cubicBezTo>
                      <a:cubicBezTo>
                        <a:pt x="128" y="77"/>
                        <a:pt x="128" y="77"/>
                        <a:pt x="128" y="77"/>
                      </a:cubicBezTo>
                      <a:cubicBezTo>
                        <a:pt x="128" y="77"/>
                        <a:pt x="128" y="77"/>
                        <a:pt x="128" y="77"/>
                      </a:cubicBezTo>
                      <a:cubicBezTo>
                        <a:pt x="128" y="77"/>
                        <a:pt x="128" y="77"/>
                        <a:pt x="128" y="77"/>
                      </a:cubicBezTo>
                      <a:cubicBezTo>
                        <a:pt x="128" y="77"/>
                        <a:pt x="128" y="77"/>
                        <a:pt x="128" y="77"/>
                      </a:cubicBezTo>
                      <a:cubicBezTo>
                        <a:pt x="128" y="77"/>
                        <a:pt x="128" y="77"/>
                        <a:pt x="128" y="77"/>
                      </a:cubicBezTo>
                      <a:cubicBezTo>
                        <a:pt x="128" y="77"/>
                        <a:pt x="128" y="77"/>
                        <a:pt x="128" y="77"/>
                      </a:cubicBezTo>
                      <a:cubicBezTo>
                        <a:pt x="127" y="77"/>
                        <a:pt x="127" y="77"/>
                        <a:pt x="127" y="77"/>
                      </a:cubicBezTo>
                      <a:cubicBezTo>
                        <a:pt x="127" y="77"/>
                        <a:pt x="127" y="77"/>
                        <a:pt x="127" y="77"/>
                      </a:cubicBezTo>
                      <a:cubicBezTo>
                        <a:pt x="127" y="77"/>
                        <a:pt x="127" y="77"/>
                        <a:pt x="127" y="77"/>
                      </a:cubicBezTo>
                      <a:cubicBezTo>
                        <a:pt x="127" y="77"/>
                        <a:pt x="127" y="77"/>
                        <a:pt x="127" y="77"/>
                      </a:cubicBezTo>
                      <a:cubicBezTo>
                        <a:pt x="127" y="77"/>
                        <a:pt x="127" y="77"/>
                        <a:pt x="127" y="77"/>
                      </a:cubicBezTo>
                      <a:cubicBezTo>
                        <a:pt x="127" y="77"/>
                        <a:pt x="127" y="77"/>
                        <a:pt x="126" y="77"/>
                      </a:cubicBezTo>
                      <a:cubicBezTo>
                        <a:pt x="126" y="77"/>
                        <a:pt x="126" y="77"/>
                        <a:pt x="126" y="77"/>
                      </a:cubicBezTo>
                      <a:cubicBezTo>
                        <a:pt x="126" y="77"/>
                        <a:pt x="126" y="77"/>
                        <a:pt x="126" y="77"/>
                      </a:cubicBezTo>
                      <a:cubicBezTo>
                        <a:pt x="126" y="77"/>
                        <a:pt x="126" y="77"/>
                        <a:pt x="126" y="77"/>
                      </a:cubicBezTo>
                      <a:cubicBezTo>
                        <a:pt x="126" y="77"/>
                        <a:pt x="126" y="77"/>
                        <a:pt x="126" y="77"/>
                      </a:cubicBezTo>
                      <a:cubicBezTo>
                        <a:pt x="126" y="77"/>
                        <a:pt x="126" y="77"/>
                        <a:pt x="126" y="77"/>
                      </a:cubicBezTo>
                      <a:cubicBezTo>
                        <a:pt x="126" y="76"/>
                        <a:pt x="126" y="76"/>
                        <a:pt x="126" y="76"/>
                      </a:cubicBezTo>
                      <a:cubicBezTo>
                        <a:pt x="126" y="76"/>
                        <a:pt x="126" y="76"/>
                        <a:pt x="126" y="76"/>
                      </a:cubicBezTo>
                      <a:cubicBezTo>
                        <a:pt x="126" y="76"/>
                        <a:pt x="126" y="76"/>
                        <a:pt x="126" y="76"/>
                      </a:cubicBezTo>
                      <a:cubicBezTo>
                        <a:pt x="126" y="76"/>
                        <a:pt x="126" y="76"/>
                        <a:pt x="126" y="76"/>
                      </a:cubicBezTo>
                      <a:cubicBezTo>
                        <a:pt x="126" y="76"/>
                        <a:pt x="126" y="76"/>
                        <a:pt x="126" y="76"/>
                      </a:cubicBezTo>
                      <a:cubicBezTo>
                        <a:pt x="126" y="76"/>
                        <a:pt x="126" y="76"/>
                        <a:pt x="126" y="76"/>
                      </a:cubicBezTo>
                      <a:cubicBezTo>
                        <a:pt x="127" y="76"/>
                        <a:pt x="127" y="76"/>
                        <a:pt x="127" y="76"/>
                      </a:cubicBezTo>
                      <a:cubicBezTo>
                        <a:pt x="127" y="76"/>
                        <a:pt x="127" y="76"/>
                        <a:pt x="127" y="76"/>
                      </a:cubicBezTo>
                      <a:cubicBezTo>
                        <a:pt x="127" y="76"/>
                        <a:pt x="127" y="76"/>
                        <a:pt x="127" y="76"/>
                      </a:cubicBezTo>
                      <a:cubicBezTo>
                        <a:pt x="127" y="76"/>
                        <a:pt x="127" y="76"/>
                        <a:pt x="127" y="76"/>
                      </a:cubicBezTo>
                      <a:cubicBezTo>
                        <a:pt x="127" y="76"/>
                        <a:pt x="127" y="76"/>
                        <a:pt x="127" y="76"/>
                      </a:cubicBezTo>
                      <a:cubicBezTo>
                        <a:pt x="127" y="75"/>
                        <a:pt x="127" y="75"/>
                        <a:pt x="127" y="75"/>
                      </a:cubicBezTo>
                      <a:cubicBezTo>
                        <a:pt x="127" y="75"/>
                        <a:pt x="127" y="75"/>
                        <a:pt x="127" y="75"/>
                      </a:cubicBezTo>
                      <a:cubicBezTo>
                        <a:pt x="127" y="75"/>
                        <a:pt x="127" y="75"/>
                        <a:pt x="126" y="75"/>
                      </a:cubicBezTo>
                      <a:cubicBezTo>
                        <a:pt x="126" y="75"/>
                        <a:pt x="126" y="75"/>
                        <a:pt x="126" y="75"/>
                      </a:cubicBezTo>
                      <a:cubicBezTo>
                        <a:pt x="127" y="75"/>
                        <a:pt x="127" y="75"/>
                        <a:pt x="127" y="75"/>
                      </a:cubicBezTo>
                      <a:cubicBezTo>
                        <a:pt x="127" y="75"/>
                        <a:pt x="127" y="75"/>
                        <a:pt x="127" y="75"/>
                      </a:cubicBezTo>
                      <a:cubicBezTo>
                        <a:pt x="127" y="75"/>
                        <a:pt x="127" y="75"/>
                        <a:pt x="127" y="75"/>
                      </a:cubicBezTo>
                      <a:cubicBezTo>
                        <a:pt x="127" y="75"/>
                        <a:pt x="127" y="75"/>
                        <a:pt x="127" y="75"/>
                      </a:cubicBezTo>
                      <a:cubicBezTo>
                        <a:pt x="127" y="75"/>
                        <a:pt x="127" y="75"/>
                        <a:pt x="127" y="75"/>
                      </a:cubicBezTo>
                      <a:cubicBezTo>
                        <a:pt x="127" y="75"/>
                        <a:pt x="127" y="75"/>
                        <a:pt x="127" y="75"/>
                      </a:cubicBezTo>
                      <a:cubicBezTo>
                        <a:pt x="127" y="74"/>
                        <a:pt x="127" y="74"/>
                        <a:pt x="127" y="74"/>
                      </a:cubicBezTo>
                      <a:cubicBezTo>
                        <a:pt x="127" y="74"/>
                        <a:pt x="127" y="74"/>
                        <a:pt x="127" y="74"/>
                      </a:cubicBezTo>
                      <a:cubicBezTo>
                        <a:pt x="127" y="74"/>
                        <a:pt x="127" y="74"/>
                        <a:pt x="127" y="74"/>
                      </a:cubicBezTo>
                      <a:cubicBezTo>
                        <a:pt x="127" y="74"/>
                        <a:pt x="127" y="74"/>
                        <a:pt x="127" y="74"/>
                      </a:cubicBezTo>
                      <a:cubicBezTo>
                        <a:pt x="128" y="74"/>
                        <a:pt x="128" y="74"/>
                        <a:pt x="128" y="74"/>
                      </a:cubicBezTo>
                      <a:cubicBezTo>
                        <a:pt x="128" y="74"/>
                        <a:pt x="128" y="74"/>
                        <a:pt x="128" y="74"/>
                      </a:cubicBezTo>
                      <a:cubicBezTo>
                        <a:pt x="128" y="74"/>
                        <a:pt x="128" y="74"/>
                        <a:pt x="128" y="74"/>
                      </a:cubicBezTo>
                      <a:cubicBezTo>
                        <a:pt x="128" y="74"/>
                        <a:pt x="128" y="74"/>
                        <a:pt x="128" y="74"/>
                      </a:cubicBezTo>
                      <a:cubicBezTo>
                        <a:pt x="128" y="74"/>
                        <a:pt x="128" y="74"/>
                        <a:pt x="128" y="74"/>
                      </a:cubicBezTo>
                      <a:cubicBezTo>
                        <a:pt x="128" y="74"/>
                        <a:pt x="128" y="74"/>
                        <a:pt x="128" y="74"/>
                      </a:cubicBezTo>
                      <a:cubicBezTo>
                        <a:pt x="128" y="74"/>
                        <a:pt x="128" y="74"/>
                        <a:pt x="128" y="74"/>
                      </a:cubicBezTo>
                      <a:cubicBezTo>
                        <a:pt x="128" y="75"/>
                        <a:pt x="128" y="75"/>
                        <a:pt x="128" y="75"/>
                      </a:cubicBezTo>
                      <a:cubicBezTo>
                        <a:pt x="128" y="75"/>
                        <a:pt x="128" y="75"/>
                        <a:pt x="128" y="75"/>
                      </a:cubicBezTo>
                      <a:cubicBezTo>
                        <a:pt x="129" y="75"/>
                        <a:pt x="129" y="75"/>
                        <a:pt x="129" y="75"/>
                      </a:cubicBezTo>
                      <a:cubicBezTo>
                        <a:pt x="129" y="75"/>
                        <a:pt x="129" y="75"/>
                        <a:pt x="129" y="75"/>
                      </a:cubicBezTo>
                      <a:cubicBezTo>
                        <a:pt x="129" y="75"/>
                        <a:pt x="129" y="75"/>
                        <a:pt x="129" y="75"/>
                      </a:cubicBezTo>
                      <a:cubicBezTo>
                        <a:pt x="129" y="75"/>
                        <a:pt x="129" y="75"/>
                        <a:pt x="129" y="75"/>
                      </a:cubicBezTo>
                      <a:cubicBezTo>
                        <a:pt x="129" y="75"/>
                        <a:pt x="129" y="75"/>
                        <a:pt x="129" y="75"/>
                      </a:cubicBezTo>
                      <a:cubicBezTo>
                        <a:pt x="129" y="75"/>
                        <a:pt x="129" y="75"/>
                        <a:pt x="129" y="75"/>
                      </a:cubicBezTo>
                      <a:cubicBezTo>
                        <a:pt x="129" y="75"/>
                        <a:pt x="129" y="75"/>
                        <a:pt x="129" y="75"/>
                      </a:cubicBezTo>
                      <a:cubicBezTo>
                        <a:pt x="129" y="75"/>
                        <a:pt x="129" y="75"/>
                        <a:pt x="129" y="75"/>
                      </a:cubicBezTo>
                      <a:cubicBezTo>
                        <a:pt x="129" y="75"/>
                        <a:pt x="129" y="75"/>
                        <a:pt x="130" y="75"/>
                      </a:cubicBezTo>
                      <a:cubicBezTo>
                        <a:pt x="130" y="74"/>
                        <a:pt x="130" y="74"/>
                        <a:pt x="130" y="74"/>
                      </a:cubicBezTo>
                      <a:cubicBezTo>
                        <a:pt x="130" y="74"/>
                        <a:pt x="130" y="74"/>
                        <a:pt x="130" y="74"/>
                      </a:cubicBezTo>
                      <a:cubicBezTo>
                        <a:pt x="130" y="74"/>
                        <a:pt x="130" y="74"/>
                        <a:pt x="130" y="74"/>
                      </a:cubicBezTo>
                      <a:cubicBezTo>
                        <a:pt x="130" y="74"/>
                        <a:pt x="130" y="74"/>
                        <a:pt x="130" y="74"/>
                      </a:cubicBezTo>
                      <a:cubicBezTo>
                        <a:pt x="130" y="74"/>
                        <a:pt x="130" y="74"/>
                        <a:pt x="130" y="74"/>
                      </a:cubicBezTo>
                      <a:cubicBezTo>
                        <a:pt x="130" y="74"/>
                        <a:pt x="130" y="74"/>
                        <a:pt x="130" y="74"/>
                      </a:cubicBezTo>
                      <a:cubicBezTo>
                        <a:pt x="130" y="74"/>
                        <a:pt x="130" y="74"/>
                        <a:pt x="130" y="74"/>
                      </a:cubicBezTo>
                      <a:cubicBezTo>
                        <a:pt x="130" y="74"/>
                        <a:pt x="130" y="73"/>
                        <a:pt x="130" y="73"/>
                      </a:cubicBezTo>
                      <a:cubicBezTo>
                        <a:pt x="130" y="73"/>
                        <a:pt x="130" y="73"/>
                        <a:pt x="130" y="73"/>
                      </a:cubicBezTo>
                      <a:cubicBezTo>
                        <a:pt x="130" y="73"/>
                        <a:pt x="130" y="73"/>
                        <a:pt x="130" y="73"/>
                      </a:cubicBezTo>
                      <a:cubicBezTo>
                        <a:pt x="130" y="73"/>
                        <a:pt x="130" y="73"/>
                        <a:pt x="130" y="73"/>
                      </a:cubicBezTo>
                      <a:cubicBezTo>
                        <a:pt x="130" y="73"/>
                        <a:pt x="130" y="73"/>
                        <a:pt x="130" y="73"/>
                      </a:cubicBezTo>
                      <a:cubicBezTo>
                        <a:pt x="130" y="73"/>
                        <a:pt x="130" y="73"/>
                        <a:pt x="130" y="73"/>
                      </a:cubicBezTo>
                      <a:cubicBezTo>
                        <a:pt x="130" y="73"/>
                        <a:pt x="130" y="73"/>
                        <a:pt x="130" y="73"/>
                      </a:cubicBezTo>
                      <a:cubicBezTo>
                        <a:pt x="130" y="73"/>
                        <a:pt x="130" y="73"/>
                        <a:pt x="130" y="73"/>
                      </a:cubicBezTo>
                      <a:cubicBezTo>
                        <a:pt x="130" y="73"/>
                        <a:pt x="130" y="73"/>
                        <a:pt x="130" y="73"/>
                      </a:cubicBezTo>
                      <a:cubicBezTo>
                        <a:pt x="130" y="73"/>
                        <a:pt x="130" y="73"/>
                        <a:pt x="130" y="73"/>
                      </a:cubicBezTo>
                      <a:cubicBezTo>
                        <a:pt x="131" y="73"/>
                        <a:pt x="131" y="73"/>
                        <a:pt x="131" y="73"/>
                      </a:cubicBezTo>
                      <a:cubicBezTo>
                        <a:pt x="131" y="74"/>
                        <a:pt x="131" y="74"/>
                        <a:pt x="131" y="74"/>
                      </a:cubicBezTo>
                      <a:cubicBezTo>
                        <a:pt x="131" y="74"/>
                        <a:pt x="131" y="74"/>
                        <a:pt x="131" y="74"/>
                      </a:cubicBezTo>
                      <a:cubicBezTo>
                        <a:pt x="131" y="74"/>
                        <a:pt x="131" y="74"/>
                        <a:pt x="131" y="74"/>
                      </a:cubicBezTo>
                      <a:cubicBezTo>
                        <a:pt x="131" y="74"/>
                        <a:pt x="131" y="74"/>
                        <a:pt x="131" y="74"/>
                      </a:cubicBezTo>
                      <a:cubicBezTo>
                        <a:pt x="131" y="74"/>
                        <a:pt x="131" y="74"/>
                        <a:pt x="131" y="74"/>
                      </a:cubicBezTo>
                      <a:cubicBezTo>
                        <a:pt x="131" y="74"/>
                        <a:pt x="131" y="74"/>
                        <a:pt x="131" y="74"/>
                      </a:cubicBezTo>
                      <a:cubicBezTo>
                        <a:pt x="131" y="74"/>
                        <a:pt x="131" y="74"/>
                        <a:pt x="131" y="74"/>
                      </a:cubicBezTo>
                      <a:cubicBezTo>
                        <a:pt x="131" y="74"/>
                        <a:pt x="131" y="74"/>
                        <a:pt x="131" y="74"/>
                      </a:cubicBezTo>
                      <a:cubicBezTo>
                        <a:pt x="131" y="74"/>
                        <a:pt x="131" y="74"/>
                        <a:pt x="131" y="74"/>
                      </a:cubicBezTo>
                      <a:cubicBezTo>
                        <a:pt x="132" y="74"/>
                        <a:pt x="132" y="74"/>
                        <a:pt x="132" y="74"/>
                      </a:cubicBezTo>
                      <a:cubicBezTo>
                        <a:pt x="132" y="74"/>
                        <a:pt x="132" y="74"/>
                        <a:pt x="132" y="74"/>
                      </a:cubicBezTo>
                      <a:cubicBezTo>
                        <a:pt x="132" y="74"/>
                        <a:pt x="132" y="74"/>
                        <a:pt x="132" y="74"/>
                      </a:cubicBezTo>
                      <a:cubicBezTo>
                        <a:pt x="132" y="74"/>
                        <a:pt x="132" y="74"/>
                        <a:pt x="132" y="74"/>
                      </a:cubicBezTo>
                      <a:cubicBezTo>
                        <a:pt x="132" y="74"/>
                        <a:pt x="132" y="74"/>
                        <a:pt x="132" y="74"/>
                      </a:cubicBezTo>
                      <a:cubicBezTo>
                        <a:pt x="132" y="74"/>
                        <a:pt x="132" y="74"/>
                        <a:pt x="132" y="74"/>
                      </a:cubicBezTo>
                      <a:cubicBezTo>
                        <a:pt x="132" y="74"/>
                        <a:pt x="132" y="74"/>
                        <a:pt x="132" y="74"/>
                      </a:cubicBezTo>
                      <a:cubicBezTo>
                        <a:pt x="132" y="74"/>
                        <a:pt x="132" y="74"/>
                        <a:pt x="132" y="74"/>
                      </a:cubicBezTo>
                      <a:cubicBezTo>
                        <a:pt x="132" y="74"/>
                        <a:pt x="133" y="74"/>
                        <a:pt x="133" y="74"/>
                      </a:cubicBezTo>
                      <a:cubicBezTo>
                        <a:pt x="133" y="74"/>
                        <a:pt x="133" y="74"/>
                        <a:pt x="133" y="74"/>
                      </a:cubicBezTo>
                      <a:cubicBezTo>
                        <a:pt x="133" y="74"/>
                        <a:pt x="133" y="74"/>
                        <a:pt x="133" y="74"/>
                      </a:cubicBezTo>
                      <a:cubicBezTo>
                        <a:pt x="133" y="74"/>
                        <a:pt x="133" y="74"/>
                        <a:pt x="133" y="74"/>
                      </a:cubicBezTo>
                      <a:cubicBezTo>
                        <a:pt x="133" y="74"/>
                        <a:pt x="133" y="74"/>
                        <a:pt x="133" y="74"/>
                      </a:cubicBezTo>
                      <a:cubicBezTo>
                        <a:pt x="133" y="74"/>
                        <a:pt x="133" y="74"/>
                        <a:pt x="133" y="74"/>
                      </a:cubicBezTo>
                      <a:cubicBezTo>
                        <a:pt x="133" y="74"/>
                        <a:pt x="133" y="74"/>
                        <a:pt x="133" y="74"/>
                      </a:cubicBezTo>
                      <a:cubicBezTo>
                        <a:pt x="134" y="74"/>
                        <a:pt x="134" y="74"/>
                        <a:pt x="134" y="74"/>
                      </a:cubicBezTo>
                      <a:cubicBezTo>
                        <a:pt x="134" y="74"/>
                        <a:pt x="134" y="74"/>
                        <a:pt x="134" y="74"/>
                      </a:cubicBezTo>
                      <a:cubicBezTo>
                        <a:pt x="134" y="74"/>
                        <a:pt x="134" y="74"/>
                        <a:pt x="134" y="74"/>
                      </a:cubicBezTo>
                      <a:cubicBezTo>
                        <a:pt x="134" y="74"/>
                        <a:pt x="134" y="74"/>
                        <a:pt x="134" y="74"/>
                      </a:cubicBezTo>
                      <a:cubicBezTo>
                        <a:pt x="134" y="74"/>
                        <a:pt x="134" y="74"/>
                        <a:pt x="134" y="74"/>
                      </a:cubicBezTo>
                      <a:cubicBezTo>
                        <a:pt x="134" y="74"/>
                        <a:pt x="134" y="74"/>
                        <a:pt x="134" y="74"/>
                      </a:cubicBezTo>
                      <a:cubicBezTo>
                        <a:pt x="134" y="74"/>
                        <a:pt x="134" y="74"/>
                        <a:pt x="134" y="74"/>
                      </a:cubicBezTo>
                      <a:cubicBezTo>
                        <a:pt x="134" y="74"/>
                        <a:pt x="134" y="74"/>
                        <a:pt x="134" y="74"/>
                      </a:cubicBezTo>
                      <a:cubicBezTo>
                        <a:pt x="134" y="74"/>
                        <a:pt x="135" y="74"/>
                        <a:pt x="135" y="74"/>
                      </a:cubicBezTo>
                      <a:cubicBezTo>
                        <a:pt x="135" y="74"/>
                        <a:pt x="135" y="74"/>
                        <a:pt x="135" y="74"/>
                      </a:cubicBezTo>
                      <a:cubicBezTo>
                        <a:pt x="135" y="74"/>
                        <a:pt x="135" y="74"/>
                        <a:pt x="135" y="74"/>
                      </a:cubicBezTo>
                      <a:cubicBezTo>
                        <a:pt x="135" y="74"/>
                        <a:pt x="135" y="74"/>
                        <a:pt x="135" y="74"/>
                      </a:cubicBezTo>
                      <a:cubicBezTo>
                        <a:pt x="135" y="74"/>
                        <a:pt x="135" y="74"/>
                        <a:pt x="135" y="74"/>
                      </a:cubicBezTo>
                      <a:cubicBezTo>
                        <a:pt x="135" y="74"/>
                        <a:pt x="135" y="74"/>
                        <a:pt x="135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7" y="74"/>
                        <a:pt x="137" y="74"/>
                        <a:pt x="137" y="74"/>
                      </a:cubicBezTo>
                      <a:cubicBezTo>
                        <a:pt x="137" y="74"/>
                        <a:pt x="137" y="74"/>
                        <a:pt x="137" y="74"/>
                      </a:cubicBezTo>
                      <a:cubicBezTo>
                        <a:pt x="137" y="74"/>
                        <a:pt x="137" y="74"/>
                        <a:pt x="137" y="74"/>
                      </a:cubicBezTo>
                      <a:cubicBezTo>
                        <a:pt x="137" y="74"/>
                        <a:pt x="137" y="74"/>
                        <a:pt x="137" y="74"/>
                      </a:cubicBezTo>
                      <a:cubicBezTo>
                        <a:pt x="137" y="74"/>
                        <a:pt x="137" y="74"/>
                        <a:pt x="137" y="74"/>
                      </a:cubicBezTo>
                      <a:cubicBezTo>
                        <a:pt x="137" y="74"/>
                        <a:pt x="137" y="74"/>
                        <a:pt x="137" y="74"/>
                      </a:cubicBezTo>
                      <a:cubicBezTo>
                        <a:pt x="137" y="74"/>
                        <a:pt x="137" y="74"/>
                        <a:pt x="137" y="74"/>
                      </a:cubicBezTo>
                      <a:cubicBezTo>
                        <a:pt x="137" y="74"/>
                        <a:pt x="137" y="74"/>
                        <a:pt x="137" y="74"/>
                      </a:cubicBezTo>
                      <a:cubicBezTo>
                        <a:pt x="137" y="74"/>
                        <a:pt x="137" y="74"/>
                        <a:pt x="137" y="74"/>
                      </a:cubicBezTo>
                      <a:cubicBezTo>
                        <a:pt x="137" y="74"/>
                        <a:pt x="137" y="74"/>
                        <a:pt x="137" y="74"/>
                      </a:cubicBezTo>
                      <a:cubicBezTo>
                        <a:pt x="137" y="74"/>
                        <a:pt x="137" y="75"/>
                        <a:pt x="137" y="75"/>
                      </a:cubicBezTo>
                      <a:cubicBezTo>
                        <a:pt x="137" y="75"/>
                        <a:pt x="137" y="75"/>
                        <a:pt x="137" y="75"/>
                      </a:cubicBezTo>
                      <a:cubicBezTo>
                        <a:pt x="137" y="75"/>
                        <a:pt x="137" y="75"/>
                        <a:pt x="137" y="75"/>
                      </a:cubicBezTo>
                      <a:cubicBezTo>
                        <a:pt x="137" y="75"/>
                        <a:pt x="137" y="75"/>
                        <a:pt x="137" y="75"/>
                      </a:cubicBezTo>
                      <a:cubicBezTo>
                        <a:pt x="138" y="75"/>
                        <a:pt x="138" y="75"/>
                        <a:pt x="138" y="75"/>
                      </a:cubicBezTo>
                      <a:cubicBezTo>
                        <a:pt x="138" y="75"/>
                        <a:pt x="138" y="75"/>
                        <a:pt x="138" y="75"/>
                      </a:cubicBezTo>
                      <a:cubicBezTo>
                        <a:pt x="138" y="75"/>
                        <a:pt x="138" y="75"/>
                        <a:pt x="138" y="75"/>
                      </a:cubicBezTo>
                      <a:cubicBezTo>
                        <a:pt x="138" y="75"/>
                        <a:pt x="138" y="75"/>
                        <a:pt x="138" y="75"/>
                      </a:cubicBezTo>
                      <a:cubicBezTo>
                        <a:pt x="138" y="75"/>
                        <a:pt x="138" y="75"/>
                        <a:pt x="138" y="75"/>
                      </a:cubicBezTo>
                      <a:cubicBezTo>
                        <a:pt x="138" y="75"/>
                        <a:pt x="138" y="75"/>
                        <a:pt x="138" y="75"/>
                      </a:cubicBezTo>
                      <a:cubicBezTo>
                        <a:pt x="138" y="75"/>
                        <a:pt x="138" y="75"/>
                        <a:pt x="138" y="75"/>
                      </a:cubicBezTo>
                      <a:cubicBezTo>
                        <a:pt x="138" y="75"/>
                        <a:pt x="138" y="75"/>
                        <a:pt x="138" y="75"/>
                      </a:cubicBezTo>
                      <a:cubicBezTo>
                        <a:pt x="138" y="75"/>
                        <a:pt x="138" y="75"/>
                        <a:pt x="138" y="75"/>
                      </a:cubicBezTo>
                      <a:cubicBezTo>
                        <a:pt x="138" y="75"/>
                        <a:pt x="138" y="75"/>
                        <a:pt x="138" y="75"/>
                      </a:cubicBezTo>
                      <a:cubicBezTo>
                        <a:pt x="138" y="75"/>
                        <a:pt x="138" y="75"/>
                        <a:pt x="138" y="75"/>
                      </a:cubicBezTo>
                      <a:cubicBezTo>
                        <a:pt x="138" y="75"/>
                        <a:pt x="138" y="75"/>
                        <a:pt x="138" y="75"/>
                      </a:cubicBezTo>
                      <a:cubicBezTo>
                        <a:pt x="138" y="75"/>
                        <a:pt x="138" y="75"/>
                        <a:pt x="137" y="75"/>
                      </a:cubicBezTo>
                      <a:cubicBezTo>
                        <a:pt x="137" y="75"/>
                        <a:pt x="137" y="75"/>
                        <a:pt x="137" y="75"/>
                      </a:cubicBezTo>
                      <a:cubicBezTo>
                        <a:pt x="137" y="75"/>
                        <a:pt x="137" y="75"/>
                        <a:pt x="137" y="75"/>
                      </a:cubicBezTo>
                      <a:cubicBezTo>
                        <a:pt x="137" y="75"/>
                        <a:pt x="137" y="75"/>
                        <a:pt x="137" y="76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7" y="76"/>
                        <a:pt x="137" y="76"/>
                        <a:pt x="136" y="76"/>
                      </a:cubicBezTo>
                      <a:close/>
                      <a:moveTo>
                        <a:pt x="131" y="82"/>
                      </a:moveTo>
                      <a:cubicBezTo>
                        <a:pt x="131" y="82"/>
                        <a:pt x="131" y="82"/>
                        <a:pt x="131" y="82"/>
                      </a:cubicBezTo>
                      <a:cubicBezTo>
                        <a:pt x="131" y="82"/>
                        <a:pt x="131" y="82"/>
                        <a:pt x="131" y="82"/>
                      </a:cubicBezTo>
                      <a:cubicBezTo>
                        <a:pt x="131" y="82"/>
                        <a:pt x="131" y="82"/>
                        <a:pt x="131" y="82"/>
                      </a:cubicBezTo>
                      <a:cubicBezTo>
                        <a:pt x="131" y="82"/>
                        <a:pt x="131" y="82"/>
                        <a:pt x="131" y="82"/>
                      </a:cubicBezTo>
                      <a:cubicBezTo>
                        <a:pt x="131" y="82"/>
                        <a:pt x="131" y="82"/>
                        <a:pt x="131" y="82"/>
                      </a:cubicBezTo>
                      <a:cubicBezTo>
                        <a:pt x="131" y="82"/>
                        <a:pt x="131" y="82"/>
                        <a:pt x="131" y="82"/>
                      </a:cubicBezTo>
                      <a:cubicBezTo>
                        <a:pt x="131" y="82"/>
                        <a:pt x="131" y="82"/>
                        <a:pt x="131" y="82"/>
                      </a:cubicBezTo>
                      <a:cubicBezTo>
                        <a:pt x="131" y="82"/>
                        <a:pt x="131" y="82"/>
                        <a:pt x="131" y="82"/>
                      </a:cubicBezTo>
                      <a:cubicBezTo>
                        <a:pt x="132" y="82"/>
                        <a:pt x="132" y="83"/>
                        <a:pt x="132" y="83"/>
                      </a:cubicBezTo>
                      <a:cubicBezTo>
                        <a:pt x="132" y="83"/>
                        <a:pt x="132" y="83"/>
                        <a:pt x="132" y="83"/>
                      </a:cubicBezTo>
                      <a:cubicBezTo>
                        <a:pt x="132" y="83"/>
                        <a:pt x="132" y="83"/>
                        <a:pt x="132" y="83"/>
                      </a:cubicBezTo>
                      <a:cubicBezTo>
                        <a:pt x="132" y="83"/>
                        <a:pt x="132" y="83"/>
                        <a:pt x="132" y="83"/>
                      </a:cubicBezTo>
                      <a:cubicBezTo>
                        <a:pt x="132" y="83"/>
                        <a:pt x="132" y="83"/>
                        <a:pt x="132" y="83"/>
                      </a:cubicBezTo>
                      <a:cubicBezTo>
                        <a:pt x="132" y="83"/>
                        <a:pt x="132" y="83"/>
                        <a:pt x="132" y="83"/>
                      </a:cubicBezTo>
                      <a:cubicBezTo>
                        <a:pt x="132" y="83"/>
                        <a:pt x="132" y="83"/>
                        <a:pt x="132" y="83"/>
                      </a:cubicBezTo>
                      <a:cubicBezTo>
                        <a:pt x="132" y="83"/>
                        <a:pt x="132" y="83"/>
                        <a:pt x="132" y="83"/>
                      </a:cubicBezTo>
                      <a:cubicBezTo>
                        <a:pt x="132" y="83"/>
                        <a:pt x="132" y="83"/>
                        <a:pt x="132" y="83"/>
                      </a:cubicBezTo>
                      <a:cubicBezTo>
                        <a:pt x="132" y="84"/>
                        <a:pt x="132" y="84"/>
                        <a:pt x="132" y="84"/>
                      </a:cubicBezTo>
                      <a:cubicBezTo>
                        <a:pt x="132" y="84"/>
                        <a:pt x="133" y="84"/>
                        <a:pt x="133" y="84"/>
                      </a:cubicBezTo>
                      <a:cubicBezTo>
                        <a:pt x="133" y="84"/>
                        <a:pt x="133" y="84"/>
                        <a:pt x="133" y="84"/>
                      </a:cubicBezTo>
                      <a:cubicBezTo>
                        <a:pt x="133" y="84"/>
                        <a:pt x="133" y="84"/>
                        <a:pt x="133" y="84"/>
                      </a:cubicBezTo>
                      <a:cubicBezTo>
                        <a:pt x="133" y="84"/>
                        <a:pt x="133" y="84"/>
                        <a:pt x="133" y="84"/>
                      </a:cubicBezTo>
                      <a:cubicBezTo>
                        <a:pt x="133" y="84"/>
                        <a:pt x="133" y="84"/>
                        <a:pt x="133" y="84"/>
                      </a:cubicBezTo>
                      <a:cubicBezTo>
                        <a:pt x="133" y="84"/>
                        <a:pt x="133" y="85"/>
                        <a:pt x="133" y="85"/>
                      </a:cubicBezTo>
                      <a:cubicBezTo>
                        <a:pt x="133" y="85"/>
                        <a:pt x="133" y="85"/>
                        <a:pt x="133" y="85"/>
                      </a:cubicBezTo>
                      <a:cubicBezTo>
                        <a:pt x="133" y="85"/>
                        <a:pt x="133" y="85"/>
                        <a:pt x="133" y="84"/>
                      </a:cubicBezTo>
                      <a:cubicBezTo>
                        <a:pt x="132" y="84"/>
                        <a:pt x="132" y="84"/>
                        <a:pt x="132" y="84"/>
                      </a:cubicBezTo>
                      <a:cubicBezTo>
                        <a:pt x="132" y="84"/>
                        <a:pt x="132" y="84"/>
                        <a:pt x="132" y="85"/>
                      </a:cubicBezTo>
                      <a:cubicBezTo>
                        <a:pt x="132" y="85"/>
                        <a:pt x="132" y="85"/>
                        <a:pt x="132" y="85"/>
                      </a:cubicBezTo>
                      <a:cubicBezTo>
                        <a:pt x="132" y="85"/>
                        <a:pt x="132" y="85"/>
                        <a:pt x="131" y="85"/>
                      </a:cubicBezTo>
                      <a:cubicBezTo>
                        <a:pt x="131" y="85"/>
                        <a:pt x="131" y="85"/>
                        <a:pt x="131" y="85"/>
                      </a:cubicBezTo>
                      <a:cubicBezTo>
                        <a:pt x="131" y="85"/>
                        <a:pt x="131" y="85"/>
                        <a:pt x="131" y="85"/>
                      </a:cubicBezTo>
                      <a:cubicBezTo>
                        <a:pt x="131" y="85"/>
                        <a:pt x="131" y="85"/>
                        <a:pt x="131" y="85"/>
                      </a:cubicBezTo>
                      <a:cubicBezTo>
                        <a:pt x="131" y="85"/>
                        <a:pt x="131" y="85"/>
                        <a:pt x="131" y="85"/>
                      </a:cubicBezTo>
                      <a:cubicBezTo>
                        <a:pt x="131" y="84"/>
                        <a:pt x="131" y="84"/>
                        <a:pt x="131" y="84"/>
                      </a:cubicBezTo>
                      <a:cubicBezTo>
                        <a:pt x="131" y="84"/>
                        <a:pt x="130" y="84"/>
                        <a:pt x="130" y="85"/>
                      </a:cubicBezTo>
                      <a:cubicBezTo>
                        <a:pt x="130" y="85"/>
                        <a:pt x="130" y="85"/>
                        <a:pt x="130" y="85"/>
                      </a:cubicBezTo>
                      <a:cubicBezTo>
                        <a:pt x="130" y="85"/>
                        <a:pt x="130" y="85"/>
                        <a:pt x="130" y="85"/>
                      </a:cubicBezTo>
                      <a:cubicBezTo>
                        <a:pt x="130" y="85"/>
                        <a:pt x="130" y="85"/>
                        <a:pt x="130" y="85"/>
                      </a:cubicBezTo>
                      <a:cubicBezTo>
                        <a:pt x="130" y="85"/>
                        <a:pt x="130" y="85"/>
                        <a:pt x="130" y="85"/>
                      </a:cubicBezTo>
                      <a:cubicBezTo>
                        <a:pt x="130" y="85"/>
                        <a:pt x="130" y="85"/>
                        <a:pt x="130" y="85"/>
                      </a:cubicBezTo>
                      <a:cubicBezTo>
                        <a:pt x="130" y="86"/>
                        <a:pt x="130" y="86"/>
                        <a:pt x="130" y="86"/>
                      </a:cubicBezTo>
                      <a:cubicBezTo>
                        <a:pt x="129" y="86"/>
                        <a:pt x="129" y="86"/>
                        <a:pt x="129" y="86"/>
                      </a:cubicBezTo>
                      <a:cubicBezTo>
                        <a:pt x="129" y="86"/>
                        <a:pt x="129" y="86"/>
                        <a:pt x="129" y="86"/>
                      </a:cubicBezTo>
                      <a:cubicBezTo>
                        <a:pt x="129" y="86"/>
                        <a:pt x="129" y="86"/>
                        <a:pt x="129" y="86"/>
                      </a:cubicBezTo>
                      <a:cubicBezTo>
                        <a:pt x="129" y="86"/>
                        <a:pt x="129" y="86"/>
                        <a:pt x="129" y="86"/>
                      </a:cubicBezTo>
                      <a:cubicBezTo>
                        <a:pt x="129" y="86"/>
                        <a:pt x="129" y="86"/>
                        <a:pt x="129" y="86"/>
                      </a:cubicBezTo>
                      <a:cubicBezTo>
                        <a:pt x="129" y="86"/>
                        <a:pt x="129" y="86"/>
                        <a:pt x="129" y="86"/>
                      </a:cubicBezTo>
                      <a:cubicBezTo>
                        <a:pt x="129" y="86"/>
                        <a:pt x="129" y="86"/>
                        <a:pt x="129" y="86"/>
                      </a:cubicBezTo>
                      <a:cubicBezTo>
                        <a:pt x="129" y="86"/>
                        <a:pt x="129" y="86"/>
                        <a:pt x="129" y="86"/>
                      </a:cubicBezTo>
                      <a:cubicBezTo>
                        <a:pt x="129" y="86"/>
                        <a:pt x="129" y="86"/>
                        <a:pt x="129" y="86"/>
                      </a:cubicBezTo>
                      <a:cubicBezTo>
                        <a:pt x="129" y="86"/>
                        <a:pt x="129" y="86"/>
                        <a:pt x="128" y="86"/>
                      </a:cubicBezTo>
                      <a:cubicBezTo>
                        <a:pt x="128" y="86"/>
                        <a:pt x="128" y="86"/>
                        <a:pt x="128" y="86"/>
                      </a:cubicBezTo>
                      <a:cubicBezTo>
                        <a:pt x="128" y="86"/>
                        <a:pt x="128" y="86"/>
                        <a:pt x="128" y="86"/>
                      </a:cubicBezTo>
                      <a:cubicBezTo>
                        <a:pt x="128" y="86"/>
                        <a:pt x="128" y="86"/>
                        <a:pt x="128" y="86"/>
                      </a:cubicBezTo>
                      <a:cubicBezTo>
                        <a:pt x="128" y="86"/>
                        <a:pt x="128" y="85"/>
                        <a:pt x="128" y="85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8" y="85"/>
                        <a:pt x="128" y="84"/>
                        <a:pt x="128" y="84"/>
                      </a:cubicBezTo>
                      <a:cubicBezTo>
                        <a:pt x="128" y="84"/>
                        <a:pt x="128" y="84"/>
                        <a:pt x="128" y="84"/>
                      </a:cubicBezTo>
                      <a:cubicBezTo>
                        <a:pt x="128" y="84"/>
                        <a:pt x="128" y="84"/>
                        <a:pt x="128" y="84"/>
                      </a:cubicBezTo>
                      <a:cubicBezTo>
                        <a:pt x="128" y="84"/>
                        <a:pt x="128" y="84"/>
                        <a:pt x="128" y="84"/>
                      </a:cubicBezTo>
                      <a:cubicBezTo>
                        <a:pt x="128" y="84"/>
                        <a:pt x="128" y="84"/>
                        <a:pt x="128" y="84"/>
                      </a:cubicBezTo>
                      <a:cubicBezTo>
                        <a:pt x="128" y="84"/>
                        <a:pt x="128" y="83"/>
                        <a:pt x="128" y="83"/>
                      </a:cubicBezTo>
                      <a:cubicBezTo>
                        <a:pt x="128" y="83"/>
                        <a:pt x="128" y="83"/>
                        <a:pt x="128" y="83"/>
                      </a:cubicBezTo>
                      <a:cubicBezTo>
                        <a:pt x="127" y="83"/>
                        <a:pt x="127" y="83"/>
                        <a:pt x="127" y="83"/>
                      </a:cubicBezTo>
                      <a:cubicBezTo>
                        <a:pt x="127" y="83"/>
                        <a:pt x="127" y="83"/>
                        <a:pt x="127" y="83"/>
                      </a:cubicBezTo>
                      <a:cubicBezTo>
                        <a:pt x="127" y="83"/>
                        <a:pt x="127" y="83"/>
                        <a:pt x="127" y="83"/>
                      </a:cubicBezTo>
                      <a:cubicBezTo>
                        <a:pt x="127" y="83"/>
                        <a:pt x="127" y="83"/>
                        <a:pt x="127" y="83"/>
                      </a:cubicBezTo>
                      <a:cubicBezTo>
                        <a:pt x="127" y="83"/>
                        <a:pt x="127" y="83"/>
                        <a:pt x="127" y="83"/>
                      </a:cubicBezTo>
                      <a:cubicBezTo>
                        <a:pt x="127" y="83"/>
                        <a:pt x="127" y="83"/>
                        <a:pt x="127" y="83"/>
                      </a:cubicBezTo>
                      <a:cubicBezTo>
                        <a:pt x="127" y="83"/>
                        <a:pt x="126" y="83"/>
                        <a:pt x="126" y="83"/>
                      </a:cubicBezTo>
                      <a:cubicBezTo>
                        <a:pt x="126" y="83"/>
                        <a:pt x="126" y="83"/>
                        <a:pt x="126" y="83"/>
                      </a:cubicBezTo>
                      <a:cubicBezTo>
                        <a:pt x="126" y="83"/>
                        <a:pt x="126" y="83"/>
                        <a:pt x="126" y="83"/>
                      </a:cubicBezTo>
                      <a:cubicBezTo>
                        <a:pt x="126" y="83"/>
                        <a:pt x="126" y="84"/>
                        <a:pt x="126" y="84"/>
                      </a:cubicBezTo>
                      <a:cubicBezTo>
                        <a:pt x="126" y="84"/>
                        <a:pt x="126" y="84"/>
                        <a:pt x="126" y="84"/>
                      </a:cubicBezTo>
                      <a:cubicBezTo>
                        <a:pt x="126" y="84"/>
                        <a:pt x="126" y="84"/>
                        <a:pt x="126" y="84"/>
                      </a:cubicBezTo>
                      <a:cubicBezTo>
                        <a:pt x="126" y="84"/>
                        <a:pt x="126" y="84"/>
                        <a:pt x="126" y="84"/>
                      </a:cubicBezTo>
                      <a:cubicBezTo>
                        <a:pt x="126" y="84"/>
                        <a:pt x="126" y="84"/>
                        <a:pt x="126" y="84"/>
                      </a:cubicBezTo>
                      <a:cubicBezTo>
                        <a:pt x="126" y="84"/>
                        <a:pt x="126" y="84"/>
                        <a:pt x="126" y="84"/>
                      </a:cubicBezTo>
                      <a:cubicBezTo>
                        <a:pt x="126" y="84"/>
                        <a:pt x="126" y="84"/>
                        <a:pt x="126" y="84"/>
                      </a:cubicBezTo>
                      <a:cubicBezTo>
                        <a:pt x="126" y="84"/>
                        <a:pt x="126" y="84"/>
                        <a:pt x="126" y="84"/>
                      </a:cubicBezTo>
                      <a:cubicBezTo>
                        <a:pt x="126" y="84"/>
                        <a:pt x="126" y="84"/>
                        <a:pt x="126" y="84"/>
                      </a:cubicBezTo>
                      <a:cubicBezTo>
                        <a:pt x="126" y="84"/>
                        <a:pt x="126" y="85"/>
                        <a:pt x="126" y="85"/>
                      </a:cubicBezTo>
                      <a:cubicBezTo>
                        <a:pt x="125" y="85"/>
                        <a:pt x="125" y="85"/>
                        <a:pt x="125" y="85"/>
                      </a:cubicBezTo>
                      <a:cubicBezTo>
                        <a:pt x="125" y="85"/>
                        <a:pt x="125" y="85"/>
                        <a:pt x="125" y="85"/>
                      </a:cubicBezTo>
                      <a:cubicBezTo>
                        <a:pt x="125" y="85"/>
                        <a:pt x="125" y="85"/>
                        <a:pt x="125" y="85"/>
                      </a:cubicBezTo>
                      <a:cubicBezTo>
                        <a:pt x="125" y="85"/>
                        <a:pt x="125" y="85"/>
                        <a:pt x="125" y="85"/>
                      </a:cubicBezTo>
                      <a:cubicBezTo>
                        <a:pt x="125" y="85"/>
                        <a:pt x="125" y="85"/>
                        <a:pt x="125" y="85"/>
                      </a:cubicBezTo>
                      <a:cubicBezTo>
                        <a:pt x="125" y="85"/>
                        <a:pt x="125" y="85"/>
                        <a:pt x="125" y="85"/>
                      </a:cubicBezTo>
                      <a:cubicBezTo>
                        <a:pt x="125" y="85"/>
                        <a:pt x="125" y="85"/>
                        <a:pt x="125" y="85"/>
                      </a:cubicBezTo>
                      <a:cubicBezTo>
                        <a:pt x="125" y="85"/>
                        <a:pt x="125" y="85"/>
                        <a:pt x="125" y="85"/>
                      </a:cubicBezTo>
                      <a:cubicBezTo>
                        <a:pt x="125" y="85"/>
                        <a:pt x="125" y="85"/>
                        <a:pt x="125" y="85"/>
                      </a:cubicBezTo>
                      <a:cubicBezTo>
                        <a:pt x="125" y="85"/>
                        <a:pt x="125" y="85"/>
                        <a:pt x="124" y="85"/>
                      </a:cubicBezTo>
                      <a:cubicBezTo>
                        <a:pt x="124" y="85"/>
                        <a:pt x="124" y="85"/>
                        <a:pt x="124" y="85"/>
                      </a:cubicBezTo>
                      <a:cubicBezTo>
                        <a:pt x="124" y="85"/>
                        <a:pt x="124" y="85"/>
                        <a:pt x="124" y="85"/>
                      </a:cubicBezTo>
                      <a:cubicBezTo>
                        <a:pt x="124" y="85"/>
                        <a:pt x="124" y="85"/>
                        <a:pt x="124" y="85"/>
                      </a:cubicBezTo>
                      <a:cubicBezTo>
                        <a:pt x="124" y="86"/>
                        <a:pt x="124" y="86"/>
                        <a:pt x="124" y="86"/>
                      </a:cubicBezTo>
                      <a:cubicBezTo>
                        <a:pt x="124" y="86"/>
                        <a:pt x="124" y="86"/>
                        <a:pt x="124" y="86"/>
                      </a:cubicBezTo>
                      <a:cubicBezTo>
                        <a:pt x="124" y="86"/>
                        <a:pt x="124" y="86"/>
                        <a:pt x="124" y="86"/>
                      </a:cubicBezTo>
                      <a:cubicBezTo>
                        <a:pt x="124" y="86"/>
                        <a:pt x="124" y="86"/>
                        <a:pt x="124" y="86"/>
                      </a:cubicBezTo>
                      <a:cubicBezTo>
                        <a:pt x="124" y="86"/>
                        <a:pt x="124" y="86"/>
                        <a:pt x="124" y="86"/>
                      </a:cubicBezTo>
                      <a:cubicBezTo>
                        <a:pt x="124" y="86"/>
                        <a:pt x="124" y="86"/>
                        <a:pt x="124" y="85"/>
                      </a:cubicBezTo>
                      <a:cubicBezTo>
                        <a:pt x="123" y="85"/>
                        <a:pt x="123" y="85"/>
                        <a:pt x="123" y="85"/>
                      </a:cubicBezTo>
                      <a:cubicBezTo>
                        <a:pt x="123" y="85"/>
                        <a:pt x="123" y="85"/>
                        <a:pt x="123" y="85"/>
                      </a:cubicBezTo>
                      <a:cubicBezTo>
                        <a:pt x="123" y="85"/>
                        <a:pt x="123" y="85"/>
                        <a:pt x="123" y="85"/>
                      </a:cubicBezTo>
                      <a:cubicBezTo>
                        <a:pt x="123" y="85"/>
                        <a:pt x="123" y="85"/>
                        <a:pt x="123" y="85"/>
                      </a:cubicBezTo>
                      <a:cubicBezTo>
                        <a:pt x="123" y="85"/>
                        <a:pt x="124" y="85"/>
                        <a:pt x="124" y="85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83"/>
                        <a:pt x="124" y="83"/>
                        <a:pt x="124" y="83"/>
                      </a:cubicBezTo>
                      <a:cubicBezTo>
                        <a:pt x="124" y="83"/>
                        <a:pt x="124" y="83"/>
                        <a:pt x="124" y="83"/>
                      </a:cubicBezTo>
                      <a:cubicBezTo>
                        <a:pt x="124" y="83"/>
                        <a:pt x="124" y="83"/>
                        <a:pt x="124" y="83"/>
                      </a:cubicBezTo>
                      <a:cubicBezTo>
                        <a:pt x="124" y="83"/>
                        <a:pt x="124" y="83"/>
                        <a:pt x="124" y="83"/>
                      </a:cubicBezTo>
                      <a:cubicBezTo>
                        <a:pt x="124" y="83"/>
                        <a:pt x="124" y="83"/>
                        <a:pt x="124" y="83"/>
                      </a:cubicBezTo>
                      <a:cubicBezTo>
                        <a:pt x="124" y="83"/>
                        <a:pt x="124" y="83"/>
                        <a:pt x="124" y="82"/>
                      </a:cubicBezTo>
                      <a:cubicBezTo>
                        <a:pt x="124" y="83"/>
                        <a:pt x="124" y="83"/>
                        <a:pt x="124" y="83"/>
                      </a:cubicBezTo>
                      <a:cubicBezTo>
                        <a:pt x="124" y="83"/>
                        <a:pt x="124" y="83"/>
                        <a:pt x="124" y="83"/>
                      </a:cubicBezTo>
                      <a:cubicBezTo>
                        <a:pt x="124" y="82"/>
                        <a:pt x="124" y="82"/>
                        <a:pt x="124" y="82"/>
                      </a:cubicBezTo>
                      <a:cubicBezTo>
                        <a:pt x="124" y="82"/>
                        <a:pt x="124" y="82"/>
                        <a:pt x="124" y="82"/>
                      </a:cubicBezTo>
                      <a:cubicBezTo>
                        <a:pt x="124" y="82"/>
                        <a:pt x="124" y="82"/>
                        <a:pt x="124" y="82"/>
                      </a:cubicBezTo>
                      <a:cubicBezTo>
                        <a:pt x="124" y="82"/>
                        <a:pt x="124" y="82"/>
                        <a:pt x="124" y="82"/>
                      </a:cubicBezTo>
                      <a:cubicBezTo>
                        <a:pt x="124" y="82"/>
                        <a:pt x="124" y="82"/>
                        <a:pt x="124" y="82"/>
                      </a:cubicBezTo>
                      <a:cubicBezTo>
                        <a:pt x="123" y="82"/>
                        <a:pt x="123" y="81"/>
                        <a:pt x="123" y="81"/>
                      </a:cubicBezTo>
                      <a:cubicBezTo>
                        <a:pt x="123" y="81"/>
                        <a:pt x="123" y="81"/>
                        <a:pt x="123" y="81"/>
                      </a:cubicBezTo>
                      <a:cubicBezTo>
                        <a:pt x="123" y="81"/>
                        <a:pt x="123" y="81"/>
                        <a:pt x="123" y="81"/>
                      </a:cubicBezTo>
                      <a:cubicBezTo>
                        <a:pt x="123" y="81"/>
                        <a:pt x="123" y="81"/>
                        <a:pt x="123" y="81"/>
                      </a:cubicBezTo>
                      <a:cubicBezTo>
                        <a:pt x="123" y="81"/>
                        <a:pt x="123" y="81"/>
                        <a:pt x="123" y="81"/>
                      </a:cubicBezTo>
                      <a:cubicBezTo>
                        <a:pt x="123" y="81"/>
                        <a:pt x="123" y="81"/>
                        <a:pt x="123" y="81"/>
                      </a:cubicBezTo>
                      <a:cubicBezTo>
                        <a:pt x="123" y="81"/>
                        <a:pt x="123" y="81"/>
                        <a:pt x="123" y="81"/>
                      </a:cubicBezTo>
                      <a:cubicBezTo>
                        <a:pt x="123" y="81"/>
                        <a:pt x="123" y="81"/>
                        <a:pt x="123" y="81"/>
                      </a:cubicBezTo>
                      <a:cubicBezTo>
                        <a:pt x="123" y="81"/>
                        <a:pt x="123" y="81"/>
                        <a:pt x="123" y="81"/>
                      </a:cubicBezTo>
                      <a:cubicBezTo>
                        <a:pt x="123" y="81"/>
                        <a:pt x="123" y="81"/>
                        <a:pt x="122" y="81"/>
                      </a:cubicBezTo>
                      <a:cubicBezTo>
                        <a:pt x="122" y="81"/>
                        <a:pt x="122" y="81"/>
                        <a:pt x="122" y="81"/>
                      </a:cubicBezTo>
                      <a:cubicBezTo>
                        <a:pt x="122" y="81"/>
                        <a:pt x="122" y="81"/>
                        <a:pt x="122" y="81"/>
                      </a:cubicBezTo>
                      <a:cubicBezTo>
                        <a:pt x="122" y="81"/>
                        <a:pt x="122" y="81"/>
                        <a:pt x="122" y="81"/>
                      </a:cubicBezTo>
                      <a:cubicBezTo>
                        <a:pt x="122" y="81"/>
                        <a:pt x="122" y="81"/>
                        <a:pt x="122" y="81"/>
                      </a:cubicBezTo>
                      <a:cubicBezTo>
                        <a:pt x="122" y="81"/>
                        <a:pt x="123" y="81"/>
                        <a:pt x="123" y="81"/>
                      </a:cubicBezTo>
                      <a:cubicBezTo>
                        <a:pt x="123" y="81"/>
                        <a:pt x="123" y="81"/>
                        <a:pt x="123" y="81"/>
                      </a:cubicBezTo>
                      <a:cubicBezTo>
                        <a:pt x="123" y="81"/>
                        <a:pt x="123" y="81"/>
                        <a:pt x="123" y="81"/>
                      </a:cubicBezTo>
                      <a:cubicBezTo>
                        <a:pt x="123" y="81"/>
                        <a:pt x="123" y="81"/>
                        <a:pt x="123" y="81"/>
                      </a:cubicBezTo>
                      <a:cubicBezTo>
                        <a:pt x="123" y="81"/>
                        <a:pt x="123" y="81"/>
                        <a:pt x="123" y="81"/>
                      </a:cubicBezTo>
                      <a:cubicBezTo>
                        <a:pt x="123" y="81"/>
                        <a:pt x="123" y="81"/>
                        <a:pt x="123" y="81"/>
                      </a:cubicBezTo>
                      <a:cubicBezTo>
                        <a:pt x="123" y="81"/>
                        <a:pt x="123" y="81"/>
                        <a:pt x="123" y="81"/>
                      </a:cubicBezTo>
                      <a:cubicBezTo>
                        <a:pt x="123" y="81"/>
                        <a:pt x="123" y="81"/>
                        <a:pt x="123" y="81"/>
                      </a:cubicBezTo>
                      <a:cubicBezTo>
                        <a:pt x="123" y="81"/>
                        <a:pt x="123" y="81"/>
                        <a:pt x="123" y="81"/>
                      </a:cubicBezTo>
                      <a:cubicBezTo>
                        <a:pt x="123" y="81"/>
                        <a:pt x="123" y="81"/>
                        <a:pt x="123" y="81"/>
                      </a:cubicBezTo>
                      <a:cubicBezTo>
                        <a:pt x="123" y="81"/>
                        <a:pt x="123" y="81"/>
                        <a:pt x="124" y="81"/>
                      </a:cubicBezTo>
                      <a:cubicBezTo>
                        <a:pt x="124" y="81"/>
                        <a:pt x="124" y="81"/>
                        <a:pt x="124" y="81"/>
                      </a:cubicBezTo>
                      <a:cubicBezTo>
                        <a:pt x="124" y="80"/>
                        <a:pt x="124" y="80"/>
                        <a:pt x="124" y="80"/>
                      </a:cubicBezTo>
                      <a:cubicBezTo>
                        <a:pt x="124" y="80"/>
                        <a:pt x="124" y="80"/>
                        <a:pt x="124" y="80"/>
                      </a:cubicBezTo>
                      <a:cubicBezTo>
                        <a:pt x="124" y="80"/>
                        <a:pt x="124" y="80"/>
                        <a:pt x="124" y="80"/>
                      </a:cubicBezTo>
                      <a:cubicBezTo>
                        <a:pt x="124" y="80"/>
                        <a:pt x="124" y="80"/>
                        <a:pt x="124" y="80"/>
                      </a:cubicBezTo>
                      <a:cubicBezTo>
                        <a:pt x="124" y="80"/>
                        <a:pt x="124" y="80"/>
                        <a:pt x="124" y="80"/>
                      </a:cubicBezTo>
                      <a:cubicBezTo>
                        <a:pt x="124" y="80"/>
                        <a:pt x="124" y="80"/>
                        <a:pt x="124" y="80"/>
                      </a:cubicBezTo>
                      <a:cubicBezTo>
                        <a:pt x="124" y="80"/>
                        <a:pt x="124" y="80"/>
                        <a:pt x="124" y="80"/>
                      </a:cubicBezTo>
                      <a:cubicBezTo>
                        <a:pt x="124" y="80"/>
                        <a:pt x="124" y="80"/>
                        <a:pt x="124" y="80"/>
                      </a:cubicBezTo>
                      <a:cubicBezTo>
                        <a:pt x="124" y="80"/>
                        <a:pt x="124" y="80"/>
                        <a:pt x="124" y="80"/>
                      </a:cubicBezTo>
                      <a:cubicBezTo>
                        <a:pt x="124" y="80"/>
                        <a:pt x="124" y="80"/>
                        <a:pt x="124" y="80"/>
                      </a:cubicBezTo>
                      <a:cubicBezTo>
                        <a:pt x="124" y="80"/>
                        <a:pt x="124" y="80"/>
                        <a:pt x="124" y="80"/>
                      </a:cubicBezTo>
                      <a:cubicBezTo>
                        <a:pt x="124" y="80"/>
                        <a:pt x="124" y="80"/>
                        <a:pt x="124" y="80"/>
                      </a:cubicBezTo>
                      <a:cubicBezTo>
                        <a:pt x="125" y="80"/>
                        <a:pt x="125" y="80"/>
                        <a:pt x="125" y="80"/>
                      </a:cubicBezTo>
                      <a:cubicBezTo>
                        <a:pt x="125" y="79"/>
                        <a:pt x="125" y="79"/>
                        <a:pt x="125" y="79"/>
                      </a:cubicBezTo>
                      <a:cubicBezTo>
                        <a:pt x="125" y="79"/>
                        <a:pt x="125" y="79"/>
                        <a:pt x="125" y="79"/>
                      </a:cubicBezTo>
                      <a:cubicBezTo>
                        <a:pt x="125" y="79"/>
                        <a:pt x="125" y="79"/>
                        <a:pt x="125" y="79"/>
                      </a:cubicBezTo>
                      <a:cubicBezTo>
                        <a:pt x="125" y="79"/>
                        <a:pt x="125" y="79"/>
                        <a:pt x="125" y="79"/>
                      </a:cubicBezTo>
                      <a:cubicBezTo>
                        <a:pt x="125" y="79"/>
                        <a:pt x="125" y="79"/>
                        <a:pt x="125" y="79"/>
                      </a:cubicBezTo>
                      <a:cubicBezTo>
                        <a:pt x="125" y="79"/>
                        <a:pt x="125" y="79"/>
                        <a:pt x="125" y="79"/>
                      </a:cubicBezTo>
                      <a:cubicBezTo>
                        <a:pt x="125" y="79"/>
                        <a:pt x="125" y="79"/>
                        <a:pt x="125" y="79"/>
                      </a:cubicBezTo>
                      <a:cubicBezTo>
                        <a:pt x="125" y="79"/>
                        <a:pt x="125" y="79"/>
                        <a:pt x="125" y="79"/>
                      </a:cubicBezTo>
                      <a:cubicBezTo>
                        <a:pt x="125" y="79"/>
                        <a:pt x="125" y="79"/>
                        <a:pt x="125" y="79"/>
                      </a:cubicBezTo>
                      <a:cubicBezTo>
                        <a:pt x="125" y="79"/>
                        <a:pt x="125" y="79"/>
                        <a:pt x="125" y="79"/>
                      </a:cubicBezTo>
                      <a:cubicBezTo>
                        <a:pt x="125" y="79"/>
                        <a:pt x="125" y="79"/>
                        <a:pt x="125" y="79"/>
                      </a:cubicBezTo>
                      <a:cubicBezTo>
                        <a:pt x="125" y="79"/>
                        <a:pt x="125" y="79"/>
                        <a:pt x="125" y="79"/>
                      </a:cubicBezTo>
                      <a:cubicBezTo>
                        <a:pt x="125" y="79"/>
                        <a:pt x="125" y="79"/>
                        <a:pt x="125" y="79"/>
                      </a:cubicBezTo>
                      <a:cubicBezTo>
                        <a:pt x="125" y="79"/>
                        <a:pt x="125" y="79"/>
                        <a:pt x="125" y="79"/>
                      </a:cubicBezTo>
                      <a:cubicBezTo>
                        <a:pt x="125" y="79"/>
                        <a:pt x="125" y="79"/>
                        <a:pt x="125" y="79"/>
                      </a:cubicBezTo>
                      <a:cubicBezTo>
                        <a:pt x="125" y="78"/>
                        <a:pt x="125" y="78"/>
                        <a:pt x="125" y="78"/>
                      </a:cubicBezTo>
                      <a:cubicBezTo>
                        <a:pt x="125" y="78"/>
                        <a:pt x="125" y="78"/>
                        <a:pt x="125" y="78"/>
                      </a:cubicBezTo>
                      <a:cubicBezTo>
                        <a:pt x="125" y="78"/>
                        <a:pt x="125" y="78"/>
                        <a:pt x="125" y="78"/>
                      </a:cubicBezTo>
                      <a:cubicBezTo>
                        <a:pt x="125" y="78"/>
                        <a:pt x="125" y="78"/>
                        <a:pt x="125" y="78"/>
                      </a:cubicBezTo>
                      <a:cubicBezTo>
                        <a:pt x="126" y="78"/>
                        <a:pt x="126" y="78"/>
                        <a:pt x="126" y="78"/>
                      </a:cubicBezTo>
                      <a:cubicBezTo>
                        <a:pt x="126" y="78"/>
                        <a:pt x="126" y="78"/>
                        <a:pt x="126" y="78"/>
                      </a:cubicBezTo>
                      <a:cubicBezTo>
                        <a:pt x="126" y="78"/>
                        <a:pt x="126" y="78"/>
                        <a:pt x="126" y="78"/>
                      </a:cubicBezTo>
                      <a:cubicBezTo>
                        <a:pt x="126" y="78"/>
                        <a:pt x="126" y="78"/>
                        <a:pt x="126" y="78"/>
                      </a:cubicBezTo>
                      <a:cubicBezTo>
                        <a:pt x="126" y="78"/>
                        <a:pt x="126" y="78"/>
                        <a:pt x="126" y="78"/>
                      </a:cubicBezTo>
                      <a:cubicBezTo>
                        <a:pt x="126" y="78"/>
                        <a:pt x="126" y="78"/>
                        <a:pt x="126" y="78"/>
                      </a:cubicBezTo>
                      <a:cubicBezTo>
                        <a:pt x="126" y="78"/>
                        <a:pt x="126" y="78"/>
                        <a:pt x="126" y="78"/>
                      </a:cubicBezTo>
                      <a:cubicBezTo>
                        <a:pt x="126" y="78"/>
                        <a:pt x="126" y="78"/>
                        <a:pt x="126" y="78"/>
                      </a:cubicBezTo>
                      <a:cubicBezTo>
                        <a:pt x="126" y="78"/>
                        <a:pt x="126" y="78"/>
                        <a:pt x="126" y="78"/>
                      </a:cubicBezTo>
                      <a:cubicBezTo>
                        <a:pt x="126" y="78"/>
                        <a:pt x="126" y="78"/>
                        <a:pt x="126" y="78"/>
                      </a:cubicBezTo>
                      <a:cubicBezTo>
                        <a:pt x="126" y="78"/>
                        <a:pt x="126" y="78"/>
                        <a:pt x="126" y="78"/>
                      </a:cubicBezTo>
                      <a:cubicBezTo>
                        <a:pt x="126" y="78"/>
                        <a:pt x="126" y="78"/>
                        <a:pt x="126" y="78"/>
                      </a:cubicBezTo>
                      <a:cubicBezTo>
                        <a:pt x="126" y="78"/>
                        <a:pt x="126" y="78"/>
                        <a:pt x="126" y="78"/>
                      </a:cubicBezTo>
                      <a:cubicBezTo>
                        <a:pt x="126" y="78"/>
                        <a:pt x="126" y="78"/>
                        <a:pt x="126" y="78"/>
                      </a:cubicBezTo>
                      <a:cubicBezTo>
                        <a:pt x="126" y="78"/>
                        <a:pt x="126" y="78"/>
                        <a:pt x="126" y="78"/>
                      </a:cubicBezTo>
                      <a:cubicBezTo>
                        <a:pt x="126" y="78"/>
                        <a:pt x="126" y="79"/>
                        <a:pt x="126" y="79"/>
                      </a:cubicBezTo>
                      <a:cubicBezTo>
                        <a:pt x="126" y="79"/>
                        <a:pt x="126" y="79"/>
                        <a:pt x="126" y="79"/>
                      </a:cubicBezTo>
                      <a:cubicBezTo>
                        <a:pt x="126" y="79"/>
                        <a:pt x="126" y="79"/>
                        <a:pt x="126" y="79"/>
                      </a:cubicBezTo>
                      <a:cubicBezTo>
                        <a:pt x="126" y="79"/>
                        <a:pt x="126" y="79"/>
                        <a:pt x="126" y="79"/>
                      </a:cubicBezTo>
                      <a:cubicBezTo>
                        <a:pt x="126" y="79"/>
                        <a:pt x="126" y="79"/>
                        <a:pt x="126" y="79"/>
                      </a:cubicBezTo>
                      <a:cubicBezTo>
                        <a:pt x="126" y="79"/>
                        <a:pt x="126" y="79"/>
                        <a:pt x="126" y="79"/>
                      </a:cubicBezTo>
                      <a:cubicBezTo>
                        <a:pt x="126" y="79"/>
                        <a:pt x="126" y="79"/>
                        <a:pt x="126" y="79"/>
                      </a:cubicBezTo>
                      <a:cubicBezTo>
                        <a:pt x="126" y="79"/>
                        <a:pt x="126" y="79"/>
                        <a:pt x="126" y="79"/>
                      </a:cubicBezTo>
                      <a:cubicBezTo>
                        <a:pt x="126" y="79"/>
                        <a:pt x="126" y="79"/>
                        <a:pt x="126" y="79"/>
                      </a:cubicBezTo>
                      <a:cubicBezTo>
                        <a:pt x="126" y="79"/>
                        <a:pt x="126" y="79"/>
                        <a:pt x="126" y="79"/>
                      </a:cubicBezTo>
                      <a:cubicBezTo>
                        <a:pt x="126" y="79"/>
                        <a:pt x="126" y="79"/>
                        <a:pt x="127" y="79"/>
                      </a:cubicBezTo>
                      <a:cubicBezTo>
                        <a:pt x="127" y="79"/>
                        <a:pt x="127" y="79"/>
                        <a:pt x="127" y="79"/>
                      </a:cubicBezTo>
                      <a:cubicBezTo>
                        <a:pt x="127" y="79"/>
                        <a:pt x="127" y="79"/>
                        <a:pt x="127" y="79"/>
                      </a:cubicBezTo>
                      <a:cubicBezTo>
                        <a:pt x="127" y="79"/>
                        <a:pt x="126" y="79"/>
                        <a:pt x="126" y="79"/>
                      </a:cubicBezTo>
                      <a:cubicBezTo>
                        <a:pt x="126" y="79"/>
                        <a:pt x="126" y="79"/>
                        <a:pt x="126" y="80"/>
                      </a:cubicBezTo>
                      <a:cubicBezTo>
                        <a:pt x="126" y="80"/>
                        <a:pt x="126" y="80"/>
                        <a:pt x="126" y="80"/>
                      </a:cubicBezTo>
                      <a:cubicBezTo>
                        <a:pt x="126" y="80"/>
                        <a:pt x="126" y="80"/>
                        <a:pt x="126" y="79"/>
                      </a:cubicBezTo>
                      <a:cubicBezTo>
                        <a:pt x="126" y="79"/>
                        <a:pt x="126" y="79"/>
                        <a:pt x="126" y="79"/>
                      </a:cubicBezTo>
                      <a:cubicBezTo>
                        <a:pt x="126" y="79"/>
                        <a:pt x="126" y="79"/>
                        <a:pt x="126" y="79"/>
                      </a:cubicBezTo>
                      <a:cubicBezTo>
                        <a:pt x="126" y="79"/>
                        <a:pt x="126" y="79"/>
                        <a:pt x="126" y="79"/>
                      </a:cubicBezTo>
                      <a:cubicBezTo>
                        <a:pt x="126" y="79"/>
                        <a:pt x="126" y="79"/>
                        <a:pt x="125" y="79"/>
                      </a:cubicBezTo>
                      <a:cubicBezTo>
                        <a:pt x="125" y="79"/>
                        <a:pt x="125" y="79"/>
                        <a:pt x="125" y="79"/>
                      </a:cubicBezTo>
                      <a:cubicBezTo>
                        <a:pt x="125" y="79"/>
                        <a:pt x="125" y="79"/>
                        <a:pt x="125" y="79"/>
                      </a:cubicBezTo>
                      <a:cubicBezTo>
                        <a:pt x="125" y="79"/>
                        <a:pt x="125" y="79"/>
                        <a:pt x="125" y="79"/>
                      </a:cubicBezTo>
                      <a:cubicBezTo>
                        <a:pt x="125" y="80"/>
                        <a:pt x="125" y="80"/>
                        <a:pt x="125" y="80"/>
                      </a:cubicBezTo>
                      <a:cubicBezTo>
                        <a:pt x="125" y="80"/>
                        <a:pt x="125" y="80"/>
                        <a:pt x="125" y="80"/>
                      </a:cubicBezTo>
                      <a:cubicBezTo>
                        <a:pt x="125" y="80"/>
                        <a:pt x="125" y="80"/>
                        <a:pt x="125" y="80"/>
                      </a:cubicBezTo>
                      <a:cubicBezTo>
                        <a:pt x="125" y="80"/>
                        <a:pt x="125" y="80"/>
                        <a:pt x="125" y="80"/>
                      </a:cubicBezTo>
                      <a:cubicBezTo>
                        <a:pt x="124" y="80"/>
                        <a:pt x="124" y="80"/>
                        <a:pt x="124" y="80"/>
                      </a:cubicBezTo>
                      <a:cubicBezTo>
                        <a:pt x="124" y="80"/>
                        <a:pt x="124" y="80"/>
                        <a:pt x="124" y="80"/>
                      </a:cubicBezTo>
                      <a:cubicBezTo>
                        <a:pt x="124" y="80"/>
                        <a:pt x="124" y="81"/>
                        <a:pt x="124" y="81"/>
                      </a:cubicBezTo>
                      <a:cubicBezTo>
                        <a:pt x="125" y="81"/>
                        <a:pt x="125" y="81"/>
                        <a:pt x="125" y="81"/>
                      </a:cubicBezTo>
                      <a:cubicBezTo>
                        <a:pt x="125" y="81"/>
                        <a:pt x="125" y="81"/>
                        <a:pt x="125" y="81"/>
                      </a:cubicBezTo>
                      <a:cubicBezTo>
                        <a:pt x="125" y="81"/>
                        <a:pt x="125" y="81"/>
                        <a:pt x="125" y="81"/>
                      </a:cubicBezTo>
                      <a:cubicBezTo>
                        <a:pt x="125" y="81"/>
                        <a:pt x="125" y="81"/>
                        <a:pt x="125" y="81"/>
                      </a:cubicBezTo>
                      <a:cubicBezTo>
                        <a:pt x="125" y="81"/>
                        <a:pt x="125" y="81"/>
                        <a:pt x="125" y="81"/>
                      </a:cubicBezTo>
                      <a:cubicBezTo>
                        <a:pt x="126" y="81"/>
                        <a:pt x="126" y="81"/>
                        <a:pt x="126" y="81"/>
                      </a:cubicBezTo>
                      <a:cubicBezTo>
                        <a:pt x="126" y="81"/>
                        <a:pt x="126" y="81"/>
                        <a:pt x="126" y="81"/>
                      </a:cubicBezTo>
                      <a:cubicBezTo>
                        <a:pt x="126" y="81"/>
                        <a:pt x="126" y="81"/>
                        <a:pt x="126" y="81"/>
                      </a:cubicBezTo>
                      <a:cubicBezTo>
                        <a:pt x="126" y="81"/>
                        <a:pt x="126" y="81"/>
                        <a:pt x="126" y="81"/>
                      </a:cubicBezTo>
                      <a:cubicBezTo>
                        <a:pt x="126" y="81"/>
                        <a:pt x="126" y="81"/>
                        <a:pt x="126" y="81"/>
                      </a:cubicBezTo>
                      <a:cubicBezTo>
                        <a:pt x="126" y="81"/>
                        <a:pt x="126" y="81"/>
                        <a:pt x="126" y="81"/>
                      </a:cubicBezTo>
                      <a:cubicBezTo>
                        <a:pt x="126" y="81"/>
                        <a:pt x="127" y="81"/>
                        <a:pt x="127" y="81"/>
                      </a:cubicBezTo>
                      <a:cubicBezTo>
                        <a:pt x="127" y="81"/>
                        <a:pt x="127" y="81"/>
                        <a:pt x="127" y="81"/>
                      </a:cubicBezTo>
                      <a:cubicBezTo>
                        <a:pt x="127" y="81"/>
                        <a:pt x="127" y="81"/>
                        <a:pt x="127" y="81"/>
                      </a:cubicBezTo>
                      <a:cubicBezTo>
                        <a:pt x="127" y="81"/>
                        <a:pt x="127" y="81"/>
                        <a:pt x="127" y="81"/>
                      </a:cubicBezTo>
                      <a:cubicBezTo>
                        <a:pt x="127" y="81"/>
                        <a:pt x="127" y="81"/>
                        <a:pt x="127" y="81"/>
                      </a:cubicBezTo>
                      <a:cubicBezTo>
                        <a:pt x="127" y="81"/>
                        <a:pt x="127" y="81"/>
                        <a:pt x="127" y="81"/>
                      </a:cubicBezTo>
                      <a:cubicBezTo>
                        <a:pt x="127" y="81"/>
                        <a:pt x="127" y="81"/>
                        <a:pt x="127" y="81"/>
                      </a:cubicBezTo>
                      <a:cubicBezTo>
                        <a:pt x="127" y="81"/>
                        <a:pt x="127" y="81"/>
                        <a:pt x="127" y="81"/>
                      </a:cubicBezTo>
                      <a:cubicBezTo>
                        <a:pt x="128" y="81"/>
                        <a:pt x="128" y="81"/>
                        <a:pt x="128" y="81"/>
                      </a:cubicBezTo>
                      <a:cubicBezTo>
                        <a:pt x="128" y="81"/>
                        <a:pt x="128" y="81"/>
                        <a:pt x="128" y="81"/>
                      </a:cubicBezTo>
                      <a:cubicBezTo>
                        <a:pt x="128" y="81"/>
                        <a:pt x="128" y="81"/>
                        <a:pt x="128" y="81"/>
                      </a:cubicBezTo>
                      <a:cubicBezTo>
                        <a:pt x="128" y="81"/>
                        <a:pt x="128" y="81"/>
                        <a:pt x="128" y="81"/>
                      </a:cubicBezTo>
                      <a:cubicBezTo>
                        <a:pt x="128" y="81"/>
                        <a:pt x="128" y="81"/>
                        <a:pt x="128" y="81"/>
                      </a:cubicBezTo>
                      <a:cubicBezTo>
                        <a:pt x="128" y="81"/>
                        <a:pt x="128" y="81"/>
                        <a:pt x="128" y="81"/>
                      </a:cubicBezTo>
                      <a:cubicBezTo>
                        <a:pt x="128" y="81"/>
                        <a:pt x="128" y="81"/>
                        <a:pt x="128" y="81"/>
                      </a:cubicBezTo>
                      <a:cubicBezTo>
                        <a:pt x="129" y="81"/>
                        <a:pt x="129" y="81"/>
                        <a:pt x="129" y="81"/>
                      </a:cubicBezTo>
                      <a:cubicBezTo>
                        <a:pt x="129" y="81"/>
                        <a:pt x="129" y="81"/>
                        <a:pt x="129" y="81"/>
                      </a:cubicBezTo>
                      <a:cubicBezTo>
                        <a:pt x="129" y="81"/>
                        <a:pt x="129" y="81"/>
                        <a:pt x="129" y="81"/>
                      </a:cubicBezTo>
                      <a:cubicBezTo>
                        <a:pt x="129" y="81"/>
                        <a:pt x="129" y="81"/>
                        <a:pt x="129" y="81"/>
                      </a:cubicBezTo>
                      <a:cubicBezTo>
                        <a:pt x="129" y="81"/>
                        <a:pt x="129" y="81"/>
                        <a:pt x="129" y="81"/>
                      </a:cubicBezTo>
                      <a:cubicBezTo>
                        <a:pt x="129" y="81"/>
                        <a:pt x="129" y="81"/>
                        <a:pt x="129" y="81"/>
                      </a:cubicBezTo>
                      <a:cubicBezTo>
                        <a:pt x="129" y="81"/>
                        <a:pt x="129" y="81"/>
                        <a:pt x="129" y="81"/>
                      </a:cubicBezTo>
                      <a:cubicBezTo>
                        <a:pt x="129" y="81"/>
                        <a:pt x="129" y="81"/>
                        <a:pt x="129" y="81"/>
                      </a:cubicBezTo>
                      <a:cubicBezTo>
                        <a:pt x="129" y="81"/>
                        <a:pt x="129" y="81"/>
                        <a:pt x="129" y="81"/>
                      </a:cubicBezTo>
                      <a:cubicBezTo>
                        <a:pt x="130" y="81"/>
                        <a:pt x="130" y="81"/>
                        <a:pt x="130" y="81"/>
                      </a:cubicBezTo>
                      <a:cubicBezTo>
                        <a:pt x="130" y="81"/>
                        <a:pt x="130" y="81"/>
                        <a:pt x="130" y="81"/>
                      </a:cubicBezTo>
                      <a:cubicBezTo>
                        <a:pt x="130" y="81"/>
                        <a:pt x="130" y="81"/>
                        <a:pt x="130" y="81"/>
                      </a:cubicBezTo>
                      <a:cubicBezTo>
                        <a:pt x="130" y="81"/>
                        <a:pt x="130" y="81"/>
                        <a:pt x="130" y="81"/>
                      </a:cubicBezTo>
                      <a:cubicBezTo>
                        <a:pt x="130" y="81"/>
                        <a:pt x="130" y="81"/>
                        <a:pt x="130" y="81"/>
                      </a:cubicBezTo>
                      <a:cubicBezTo>
                        <a:pt x="130" y="81"/>
                        <a:pt x="130" y="81"/>
                        <a:pt x="130" y="81"/>
                      </a:cubicBezTo>
                      <a:cubicBezTo>
                        <a:pt x="130" y="81"/>
                        <a:pt x="130" y="81"/>
                        <a:pt x="130" y="81"/>
                      </a:cubicBezTo>
                      <a:cubicBezTo>
                        <a:pt x="130" y="81"/>
                        <a:pt x="130" y="81"/>
                        <a:pt x="130" y="81"/>
                      </a:cubicBezTo>
                      <a:cubicBezTo>
                        <a:pt x="130" y="81"/>
                        <a:pt x="130" y="81"/>
                        <a:pt x="130" y="81"/>
                      </a:cubicBezTo>
                      <a:cubicBezTo>
                        <a:pt x="130" y="81"/>
                        <a:pt x="130" y="81"/>
                        <a:pt x="130" y="81"/>
                      </a:cubicBezTo>
                      <a:cubicBezTo>
                        <a:pt x="130" y="81"/>
                        <a:pt x="131" y="81"/>
                        <a:pt x="131" y="81"/>
                      </a:cubicBezTo>
                      <a:cubicBezTo>
                        <a:pt x="131" y="81"/>
                        <a:pt x="131" y="81"/>
                        <a:pt x="131" y="81"/>
                      </a:cubicBezTo>
                      <a:cubicBezTo>
                        <a:pt x="131" y="82"/>
                        <a:pt x="131" y="82"/>
                        <a:pt x="131" y="82"/>
                      </a:cubicBezTo>
                      <a:cubicBezTo>
                        <a:pt x="131" y="82"/>
                        <a:pt x="131" y="82"/>
                        <a:pt x="131" y="82"/>
                      </a:cubicBezTo>
                      <a:cubicBezTo>
                        <a:pt x="131" y="82"/>
                        <a:pt x="131" y="82"/>
                        <a:pt x="131" y="82"/>
                      </a:cubicBezTo>
                      <a:cubicBezTo>
                        <a:pt x="131" y="82"/>
                        <a:pt x="131" y="82"/>
                        <a:pt x="131" y="82"/>
                      </a:cubicBezTo>
                      <a:cubicBezTo>
                        <a:pt x="131" y="82"/>
                        <a:pt x="131" y="82"/>
                        <a:pt x="131" y="82"/>
                      </a:cubicBezTo>
                      <a:close/>
                      <a:moveTo>
                        <a:pt x="132" y="85"/>
                      </a:moveTo>
                      <a:cubicBezTo>
                        <a:pt x="132" y="85"/>
                        <a:pt x="132" y="85"/>
                        <a:pt x="132" y="85"/>
                      </a:cubicBezTo>
                      <a:cubicBezTo>
                        <a:pt x="132" y="85"/>
                        <a:pt x="132" y="85"/>
                        <a:pt x="132" y="85"/>
                      </a:cubicBezTo>
                      <a:cubicBezTo>
                        <a:pt x="132" y="85"/>
                        <a:pt x="132" y="85"/>
                        <a:pt x="132" y="85"/>
                      </a:cubicBezTo>
                      <a:cubicBezTo>
                        <a:pt x="132" y="85"/>
                        <a:pt x="132" y="85"/>
                        <a:pt x="132" y="85"/>
                      </a:cubicBezTo>
                      <a:cubicBezTo>
                        <a:pt x="132" y="85"/>
                        <a:pt x="132" y="85"/>
                        <a:pt x="132" y="85"/>
                      </a:cubicBezTo>
                      <a:cubicBezTo>
                        <a:pt x="132" y="85"/>
                        <a:pt x="132" y="85"/>
                        <a:pt x="132" y="85"/>
                      </a:cubicBezTo>
                      <a:cubicBezTo>
                        <a:pt x="132" y="85"/>
                        <a:pt x="132" y="85"/>
                        <a:pt x="132" y="85"/>
                      </a:cubicBezTo>
                      <a:close/>
                      <a:moveTo>
                        <a:pt x="114" y="78"/>
                      </a:moveTo>
                      <a:cubicBezTo>
                        <a:pt x="114" y="78"/>
                        <a:pt x="114" y="78"/>
                        <a:pt x="114" y="78"/>
                      </a:cubicBezTo>
                      <a:cubicBezTo>
                        <a:pt x="114" y="78"/>
                        <a:pt x="114" y="78"/>
                        <a:pt x="114" y="78"/>
                      </a:cubicBezTo>
                      <a:cubicBezTo>
                        <a:pt x="114" y="78"/>
                        <a:pt x="114" y="78"/>
                        <a:pt x="114" y="78"/>
                      </a:cubicBezTo>
                      <a:cubicBezTo>
                        <a:pt x="113" y="78"/>
                        <a:pt x="113" y="77"/>
                        <a:pt x="113" y="77"/>
                      </a:cubicBezTo>
                      <a:cubicBezTo>
                        <a:pt x="113" y="77"/>
                        <a:pt x="113" y="78"/>
                        <a:pt x="113" y="78"/>
                      </a:cubicBezTo>
                      <a:cubicBezTo>
                        <a:pt x="113" y="78"/>
                        <a:pt x="113" y="78"/>
                        <a:pt x="113" y="78"/>
                      </a:cubicBezTo>
                      <a:cubicBezTo>
                        <a:pt x="113" y="78"/>
                        <a:pt x="113" y="78"/>
                        <a:pt x="113" y="78"/>
                      </a:cubicBezTo>
                      <a:cubicBezTo>
                        <a:pt x="113" y="78"/>
                        <a:pt x="113" y="78"/>
                        <a:pt x="112" y="78"/>
                      </a:cubicBezTo>
                      <a:cubicBezTo>
                        <a:pt x="112" y="78"/>
                        <a:pt x="112" y="78"/>
                        <a:pt x="112" y="78"/>
                      </a:cubicBezTo>
                      <a:cubicBezTo>
                        <a:pt x="112" y="78"/>
                        <a:pt x="112" y="77"/>
                        <a:pt x="112" y="77"/>
                      </a:cubicBezTo>
                      <a:cubicBezTo>
                        <a:pt x="112" y="77"/>
                        <a:pt x="112" y="77"/>
                        <a:pt x="112" y="77"/>
                      </a:cubicBezTo>
                      <a:cubicBezTo>
                        <a:pt x="112" y="77"/>
                        <a:pt x="112" y="77"/>
                        <a:pt x="112" y="77"/>
                      </a:cubicBezTo>
                      <a:cubicBezTo>
                        <a:pt x="112" y="77"/>
                        <a:pt x="112" y="77"/>
                        <a:pt x="112" y="77"/>
                      </a:cubicBezTo>
                      <a:cubicBezTo>
                        <a:pt x="112" y="77"/>
                        <a:pt x="112" y="77"/>
                        <a:pt x="112" y="77"/>
                      </a:cubicBezTo>
                      <a:cubicBezTo>
                        <a:pt x="112" y="77"/>
                        <a:pt x="112" y="77"/>
                        <a:pt x="112" y="77"/>
                      </a:cubicBezTo>
                      <a:cubicBezTo>
                        <a:pt x="112" y="76"/>
                        <a:pt x="112" y="76"/>
                        <a:pt x="112" y="76"/>
                      </a:cubicBezTo>
                      <a:cubicBezTo>
                        <a:pt x="112" y="76"/>
                        <a:pt x="112" y="76"/>
                        <a:pt x="112" y="76"/>
                      </a:cubicBezTo>
                      <a:cubicBezTo>
                        <a:pt x="112" y="76"/>
                        <a:pt x="112" y="76"/>
                        <a:pt x="112" y="76"/>
                      </a:cubicBezTo>
                      <a:cubicBezTo>
                        <a:pt x="112" y="76"/>
                        <a:pt x="112" y="76"/>
                        <a:pt x="112" y="76"/>
                      </a:cubicBezTo>
                      <a:cubicBezTo>
                        <a:pt x="112" y="76"/>
                        <a:pt x="112" y="76"/>
                        <a:pt x="112" y="76"/>
                      </a:cubicBezTo>
                      <a:cubicBezTo>
                        <a:pt x="112" y="76"/>
                        <a:pt x="112" y="76"/>
                        <a:pt x="112" y="76"/>
                      </a:cubicBezTo>
                      <a:cubicBezTo>
                        <a:pt x="112" y="76"/>
                        <a:pt x="112" y="76"/>
                        <a:pt x="112" y="76"/>
                      </a:cubicBezTo>
                      <a:cubicBezTo>
                        <a:pt x="111" y="76"/>
                        <a:pt x="111" y="76"/>
                        <a:pt x="111" y="76"/>
                      </a:cubicBezTo>
                      <a:cubicBezTo>
                        <a:pt x="111" y="76"/>
                        <a:pt x="111" y="76"/>
                        <a:pt x="111" y="76"/>
                      </a:cubicBezTo>
                      <a:cubicBezTo>
                        <a:pt x="111" y="76"/>
                        <a:pt x="111" y="76"/>
                        <a:pt x="111" y="76"/>
                      </a:cubicBezTo>
                      <a:cubicBezTo>
                        <a:pt x="111" y="76"/>
                        <a:pt x="111" y="76"/>
                        <a:pt x="111" y="76"/>
                      </a:cubicBezTo>
                      <a:cubicBezTo>
                        <a:pt x="111" y="76"/>
                        <a:pt x="111" y="76"/>
                        <a:pt x="111" y="76"/>
                      </a:cubicBezTo>
                      <a:cubicBezTo>
                        <a:pt x="111" y="75"/>
                        <a:pt x="111" y="75"/>
                        <a:pt x="111" y="75"/>
                      </a:cubicBezTo>
                      <a:cubicBezTo>
                        <a:pt x="110" y="75"/>
                        <a:pt x="110" y="75"/>
                        <a:pt x="110" y="75"/>
                      </a:cubicBezTo>
                      <a:cubicBezTo>
                        <a:pt x="110" y="75"/>
                        <a:pt x="110" y="75"/>
                        <a:pt x="110" y="75"/>
                      </a:cubicBezTo>
                      <a:cubicBezTo>
                        <a:pt x="110" y="75"/>
                        <a:pt x="110" y="75"/>
                        <a:pt x="110" y="75"/>
                      </a:cubicBezTo>
                      <a:cubicBezTo>
                        <a:pt x="110" y="75"/>
                        <a:pt x="109" y="75"/>
                        <a:pt x="109" y="75"/>
                      </a:cubicBezTo>
                      <a:cubicBezTo>
                        <a:pt x="109" y="75"/>
                        <a:pt x="109" y="75"/>
                        <a:pt x="109" y="75"/>
                      </a:cubicBezTo>
                      <a:cubicBezTo>
                        <a:pt x="109" y="75"/>
                        <a:pt x="109" y="75"/>
                        <a:pt x="109" y="75"/>
                      </a:cubicBezTo>
                      <a:cubicBezTo>
                        <a:pt x="109" y="76"/>
                        <a:pt x="109" y="76"/>
                        <a:pt x="109" y="76"/>
                      </a:cubicBezTo>
                      <a:cubicBezTo>
                        <a:pt x="109" y="76"/>
                        <a:pt x="109" y="76"/>
                        <a:pt x="109" y="76"/>
                      </a:cubicBezTo>
                      <a:cubicBezTo>
                        <a:pt x="109" y="76"/>
                        <a:pt x="109" y="76"/>
                        <a:pt x="109" y="76"/>
                      </a:cubicBezTo>
                      <a:cubicBezTo>
                        <a:pt x="109" y="76"/>
                        <a:pt x="109" y="76"/>
                        <a:pt x="109" y="76"/>
                      </a:cubicBezTo>
                      <a:cubicBezTo>
                        <a:pt x="108" y="76"/>
                        <a:pt x="108" y="76"/>
                        <a:pt x="108" y="76"/>
                      </a:cubicBezTo>
                      <a:cubicBezTo>
                        <a:pt x="108" y="76"/>
                        <a:pt x="108" y="76"/>
                        <a:pt x="108" y="76"/>
                      </a:cubicBezTo>
                      <a:cubicBezTo>
                        <a:pt x="108" y="76"/>
                        <a:pt x="108" y="76"/>
                        <a:pt x="108" y="76"/>
                      </a:cubicBezTo>
                      <a:cubicBezTo>
                        <a:pt x="108" y="76"/>
                        <a:pt x="108" y="76"/>
                        <a:pt x="108" y="76"/>
                      </a:cubicBezTo>
                      <a:cubicBezTo>
                        <a:pt x="108" y="77"/>
                        <a:pt x="107" y="77"/>
                        <a:pt x="107" y="77"/>
                      </a:cubicBezTo>
                      <a:cubicBezTo>
                        <a:pt x="108" y="77"/>
                        <a:pt x="108" y="77"/>
                        <a:pt x="108" y="77"/>
                      </a:cubicBezTo>
                      <a:cubicBezTo>
                        <a:pt x="108" y="77"/>
                        <a:pt x="108" y="77"/>
                        <a:pt x="108" y="78"/>
                      </a:cubicBezTo>
                      <a:cubicBezTo>
                        <a:pt x="108" y="78"/>
                        <a:pt x="108" y="78"/>
                        <a:pt x="108" y="78"/>
                      </a:cubicBezTo>
                      <a:cubicBezTo>
                        <a:pt x="107" y="78"/>
                        <a:pt x="107" y="78"/>
                        <a:pt x="107" y="78"/>
                      </a:cubicBezTo>
                      <a:cubicBezTo>
                        <a:pt x="107" y="78"/>
                        <a:pt x="107" y="78"/>
                        <a:pt x="107" y="78"/>
                      </a:cubicBezTo>
                      <a:cubicBezTo>
                        <a:pt x="107" y="78"/>
                        <a:pt x="107" y="78"/>
                        <a:pt x="107" y="78"/>
                      </a:cubicBezTo>
                      <a:cubicBezTo>
                        <a:pt x="107" y="78"/>
                        <a:pt x="107" y="78"/>
                        <a:pt x="107" y="78"/>
                      </a:cubicBezTo>
                      <a:cubicBezTo>
                        <a:pt x="107" y="78"/>
                        <a:pt x="107" y="78"/>
                        <a:pt x="107" y="78"/>
                      </a:cubicBezTo>
                      <a:cubicBezTo>
                        <a:pt x="106" y="71"/>
                        <a:pt x="106" y="71"/>
                        <a:pt x="106" y="71"/>
                      </a:cubicBezTo>
                      <a:cubicBezTo>
                        <a:pt x="109" y="69"/>
                        <a:pt x="109" y="69"/>
                        <a:pt x="109" y="69"/>
                      </a:cubicBezTo>
                      <a:cubicBezTo>
                        <a:pt x="110" y="69"/>
                        <a:pt x="110" y="69"/>
                        <a:pt x="110" y="69"/>
                      </a:cubicBezTo>
                      <a:cubicBezTo>
                        <a:pt x="110" y="70"/>
                        <a:pt x="110" y="70"/>
                        <a:pt x="110" y="70"/>
                      </a:cubicBezTo>
                      <a:cubicBezTo>
                        <a:pt x="110" y="70"/>
                        <a:pt x="111" y="70"/>
                        <a:pt x="111" y="70"/>
                      </a:cubicBezTo>
                      <a:cubicBezTo>
                        <a:pt x="112" y="71"/>
                        <a:pt x="112" y="71"/>
                        <a:pt x="112" y="71"/>
                      </a:cubicBezTo>
                      <a:cubicBezTo>
                        <a:pt x="112" y="71"/>
                        <a:pt x="112" y="71"/>
                        <a:pt x="112" y="71"/>
                      </a:cubicBezTo>
                      <a:cubicBezTo>
                        <a:pt x="112" y="71"/>
                        <a:pt x="112" y="72"/>
                        <a:pt x="113" y="72"/>
                      </a:cubicBezTo>
                      <a:cubicBezTo>
                        <a:pt x="113" y="72"/>
                        <a:pt x="113" y="72"/>
                        <a:pt x="113" y="72"/>
                      </a:cubicBezTo>
                      <a:cubicBezTo>
                        <a:pt x="113" y="72"/>
                        <a:pt x="113" y="72"/>
                        <a:pt x="113" y="72"/>
                      </a:cubicBezTo>
                      <a:cubicBezTo>
                        <a:pt x="113" y="72"/>
                        <a:pt x="113" y="72"/>
                        <a:pt x="113" y="72"/>
                      </a:cubicBezTo>
                      <a:cubicBezTo>
                        <a:pt x="113" y="72"/>
                        <a:pt x="113" y="73"/>
                        <a:pt x="113" y="73"/>
                      </a:cubicBezTo>
                      <a:cubicBezTo>
                        <a:pt x="113" y="73"/>
                        <a:pt x="113" y="73"/>
                        <a:pt x="113" y="73"/>
                      </a:cubicBezTo>
                      <a:cubicBezTo>
                        <a:pt x="113" y="73"/>
                        <a:pt x="113" y="73"/>
                        <a:pt x="114" y="73"/>
                      </a:cubicBezTo>
                      <a:cubicBezTo>
                        <a:pt x="114" y="73"/>
                        <a:pt x="114" y="73"/>
                        <a:pt x="114" y="73"/>
                      </a:cubicBezTo>
                      <a:cubicBezTo>
                        <a:pt x="114" y="73"/>
                        <a:pt x="114" y="73"/>
                        <a:pt x="114" y="73"/>
                      </a:cubicBezTo>
                      <a:cubicBezTo>
                        <a:pt x="114" y="73"/>
                        <a:pt x="114" y="73"/>
                        <a:pt x="115" y="73"/>
                      </a:cubicBezTo>
                      <a:cubicBezTo>
                        <a:pt x="115" y="73"/>
                        <a:pt x="115" y="73"/>
                        <a:pt x="115" y="73"/>
                      </a:cubicBezTo>
                      <a:cubicBezTo>
                        <a:pt x="115" y="73"/>
                        <a:pt x="115" y="73"/>
                        <a:pt x="115" y="73"/>
                      </a:cubicBezTo>
                      <a:cubicBezTo>
                        <a:pt x="115" y="73"/>
                        <a:pt x="115" y="73"/>
                        <a:pt x="115" y="73"/>
                      </a:cubicBezTo>
                      <a:cubicBezTo>
                        <a:pt x="115" y="73"/>
                        <a:pt x="115" y="73"/>
                        <a:pt x="115" y="73"/>
                      </a:cubicBezTo>
                      <a:cubicBezTo>
                        <a:pt x="115" y="73"/>
                        <a:pt x="115" y="73"/>
                        <a:pt x="115" y="73"/>
                      </a:cubicBezTo>
                      <a:cubicBezTo>
                        <a:pt x="115" y="73"/>
                        <a:pt x="115" y="73"/>
                        <a:pt x="115" y="73"/>
                      </a:cubicBezTo>
                      <a:cubicBezTo>
                        <a:pt x="116" y="73"/>
                        <a:pt x="116" y="73"/>
                        <a:pt x="116" y="73"/>
                      </a:cubicBezTo>
                      <a:cubicBezTo>
                        <a:pt x="116" y="73"/>
                        <a:pt x="116" y="73"/>
                        <a:pt x="116" y="73"/>
                      </a:cubicBezTo>
                      <a:cubicBezTo>
                        <a:pt x="116" y="73"/>
                        <a:pt x="116" y="73"/>
                        <a:pt x="116" y="73"/>
                      </a:cubicBezTo>
                      <a:cubicBezTo>
                        <a:pt x="116" y="73"/>
                        <a:pt x="116" y="73"/>
                        <a:pt x="116" y="73"/>
                      </a:cubicBezTo>
                      <a:cubicBezTo>
                        <a:pt x="116" y="73"/>
                        <a:pt x="116" y="73"/>
                        <a:pt x="116" y="73"/>
                      </a:cubicBezTo>
                      <a:cubicBezTo>
                        <a:pt x="116" y="73"/>
                        <a:pt x="117" y="73"/>
                        <a:pt x="117" y="73"/>
                      </a:cubicBezTo>
                      <a:cubicBezTo>
                        <a:pt x="117" y="73"/>
                        <a:pt x="117" y="73"/>
                        <a:pt x="117" y="73"/>
                      </a:cubicBezTo>
                      <a:cubicBezTo>
                        <a:pt x="117" y="73"/>
                        <a:pt x="118" y="73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8" y="73"/>
                        <a:pt x="118" y="74"/>
                        <a:pt x="118" y="74"/>
                      </a:cubicBezTo>
                      <a:cubicBezTo>
                        <a:pt x="119" y="74"/>
                        <a:pt x="119" y="74"/>
                        <a:pt x="119" y="74"/>
                      </a:cubicBezTo>
                      <a:cubicBezTo>
                        <a:pt x="119" y="74"/>
                        <a:pt x="119" y="74"/>
                        <a:pt x="119" y="74"/>
                      </a:cubicBezTo>
                      <a:cubicBezTo>
                        <a:pt x="119" y="74"/>
                        <a:pt x="119" y="74"/>
                        <a:pt x="119" y="74"/>
                      </a:cubicBezTo>
                      <a:cubicBezTo>
                        <a:pt x="119" y="74"/>
                        <a:pt x="119" y="74"/>
                        <a:pt x="119" y="74"/>
                      </a:cubicBezTo>
                      <a:cubicBezTo>
                        <a:pt x="119" y="74"/>
                        <a:pt x="119" y="74"/>
                        <a:pt x="119" y="75"/>
                      </a:cubicBezTo>
                      <a:cubicBezTo>
                        <a:pt x="119" y="75"/>
                        <a:pt x="119" y="75"/>
                        <a:pt x="119" y="75"/>
                      </a:cubicBezTo>
                      <a:cubicBezTo>
                        <a:pt x="119" y="75"/>
                        <a:pt x="119" y="75"/>
                        <a:pt x="119" y="75"/>
                      </a:cubicBezTo>
                      <a:cubicBezTo>
                        <a:pt x="119" y="75"/>
                        <a:pt x="119" y="75"/>
                        <a:pt x="119" y="75"/>
                      </a:cubicBezTo>
                      <a:cubicBezTo>
                        <a:pt x="119" y="75"/>
                        <a:pt x="119" y="75"/>
                        <a:pt x="120" y="76"/>
                      </a:cubicBezTo>
                      <a:cubicBezTo>
                        <a:pt x="120" y="76"/>
                        <a:pt x="120" y="76"/>
                        <a:pt x="120" y="76"/>
                      </a:cubicBezTo>
                      <a:cubicBezTo>
                        <a:pt x="120" y="76"/>
                        <a:pt x="120" y="76"/>
                        <a:pt x="120" y="76"/>
                      </a:cubicBezTo>
                      <a:cubicBezTo>
                        <a:pt x="120" y="76"/>
                        <a:pt x="120" y="76"/>
                        <a:pt x="120" y="76"/>
                      </a:cubicBezTo>
                      <a:cubicBezTo>
                        <a:pt x="120" y="76"/>
                        <a:pt x="120" y="76"/>
                        <a:pt x="120" y="76"/>
                      </a:cubicBezTo>
                      <a:cubicBezTo>
                        <a:pt x="120" y="76"/>
                        <a:pt x="120" y="76"/>
                        <a:pt x="120" y="76"/>
                      </a:cubicBezTo>
                      <a:cubicBezTo>
                        <a:pt x="120" y="76"/>
                        <a:pt x="120" y="76"/>
                        <a:pt x="120" y="76"/>
                      </a:cubicBezTo>
                      <a:cubicBezTo>
                        <a:pt x="120" y="76"/>
                        <a:pt x="120" y="76"/>
                        <a:pt x="120" y="76"/>
                      </a:cubicBezTo>
                      <a:cubicBezTo>
                        <a:pt x="120" y="76"/>
                        <a:pt x="120" y="76"/>
                        <a:pt x="120" y="77"/>
                      </a:cubicBezTo>
                      <a:cubicBezTo>
                        <a:pt x="120" y="77"/>
                        <a:pt x="120" y="77"/>
                        <a:pt x="120" y="77"/>
                      </a:cubicBezTo>
                      <a:cubicBezTo>
                        <a:pt x="120" y="77"/>
                        <a:pt x="120" y="77"/>
                        <a:pt x="120" y="77"/>
                      </a:cubicBezTo>
                      <a:cubicBezTo>
                        <a:pt x="120" y="77"/>
                        <a:pt x="120" y="77"/>
                        <a:pt x="120" y="77"/>
                      </a:cubicBezTo>
                      <a:cubicBezTo>
                        <a:pt x="120" y="77"/>
                        <a:pt x="120" y="77"/>
                        <a:pt x="121" y="77"/>
                      </a:cubicBezTo>
                      <a:cubicBezTo>
                        <a:pt x="121" y="77"/>
                        <a:pt x="121" y="77"/>
                        <a:pt x="121" y="77"/>
                      </a:cubicBezTo>
                      <a:cubicBezTo>
                        <a:pt x="121" y="77"/>
                        <a:pt x="121" y="77"/>
                        <a:pt x="121" y="77"/>
                      </a:cubicBezTo>
                      <a:cubicBezTo>
                        <a:pt x="121" y="78"/>
                        <a:pt x="121" y="78"/>
                        <a:pt x="121" y="78"/>
                      </a:cubicBezTo>
                      <a:cubicBezTo>
                        <a:pt x="121" y="78"/>
                        <a:pt x="121" y="78"/>
                        <a:pt x="121" y="78"/>
                      </a:cubicBezTo>
                      <a:cubicBezTo>
                        <a:pt x="121" y="78"/>
                        <a:pt x="121" y="78"/>
                        <a:pt x="121" y="78"/>
                      </a:cubicBezTo>
                      <a:cubicBezTo>
                        <a:pt x="121" y="78"/>
                        <a:pt x="121" y="78"/>
                        <a:pt x="121" y="78"/>
                      </a:cubicBezTo>
                      <a:cubicBezTo>
                        <a:pt x="121" y="78"/>
                        <a:pt x="121" y="78"/>
                        <a:pt x="122" y="78"/>
                      </a:cubicBezTo>
                      <a:cubicBezTo>
                        <a:pt x="122" y="78"/>
                        <a:pt x="122" y="78"/>
                        <a:pt x="122" y="78"/>
                      </a:cubicBezTo>
                      <a:cubicBezTo>
                        <a:pt x="122" y="78"/>
                        <a:pt x="122" y="78"/>
                        <a:pt x="122" y="78"/>
                      </a:cubicBezTo>
                      <a:cubicBezTo>
                        <a:pt x="122" y="78"/>
                        <a:pt x="122" y="78"/>
                        <a:pt x="122" y="78"/>
                      </a:cubicBezTo>
                      <a:cubicBezTo>
                        <a:pt x="122" y="78"/>
                        <a:pt x="122" y="78"/>
                        <a:pt x="122" y="78"/>
                      </a:cubicBezTo>
                      <a:cubicBezTo>
                        <a:pt x="122" y="78"/>
                        <a:pt x="122" y="78"/>
                        <a:pt x="122" y="78"/>
                      </a:cubicBezTo>
                      <a:cubicBezTo>
                        <a:pt x="122" y="78"/>
                        <a:pt x="122" y="78"/>
                        <a:pt x="122" y="78"/>
                      </a:cubicBezTo>
                      <a:cubicBezTo>
                        <a:pt x="122" y="78"/>
                        <a:pt x="122" y="78"/>
                        <a:pt x="123" y="78"/>
                      </a:cubicBezTo>
                      <a:cubicBezTo>
                        <a:pt x="123" y="78"/>
                        <a:pt x="123" y="78"/>
                        <a:pt x="123" y="78"/>
                      </a:cubicBezTo>
                      <a:cubicBezTo>
                        <a:pt x="123" y="78"/>
                        <a:pt x="123" y="78"/>
                        <a:pt x="123" y="78"/>
                      </a:cubicBezTo>
                      <a:cubicBezTo>
                        <a:pt x="123" y="78"/>
                        <a:pt x="123" y="78"/>
                        <a:pt x="123" y="78"/>
                      </a:cubicBezTo>
                      <a:cubicBezTo>
                        <a:pt x="123" y="78"/>
                        <a:pt x="123" y="78"/>
                        <a:pt x="123" y="78"/>
                      </a:cubicBezTo>
                      <a:cubicBezTo>
                        <a:pt x="123" y="78"/>
                        <a:pt x="123" y="79"/>
                        <a:pt x="123" y="79"/>
                      </a:cubicBezTo>
                      <a:cubicBezTo>
                        <a:pt x="123" y="79"/>
                        <a:pt x="123" y="79"/>
                        <a:pt x="123" y="79"/>
                      </a:cubicBezTo>
                      <a:cubicBezTo>
                        <a:pt x="123" y="79"/>
                        <a:pt x="124" y="79"/>
                        <a:pt x="124" y="79"/>
                      </a:cubicBezTo>
                      <a:cubicBezTo>
                        <a:pt x="124" y="79"/>
                        <a:pt x="124" y="78"/>
                        <a:pt x="124" y="78"/>
                      </a:cubicBezTo>
                      <a:cubicBezTo>
                        <a:pt x="124" y="78"/>
                        <a:pt x="124" y="78"/>
                        <a:pt x="124" y="78"/>
                      </a:cubicBezTo>
                      <a:cubicBezTo>
                        <a:pt x="124" y="78"/>
                        <a:pt x="124" y="78"/>
                        <a:pt x="124" y="78"/>
                      </a:cubicBezTo>
                      <a:cubicBezTo>
                        <a:pt x="124" y="78"/>
                        <a:pt x="124" y="77"/>
                        <a:pt x="124" y="77"/>
                      </a:cubicBezTo>
                      <a:cubicBezTo>
                        <a:pt x="124" y="77"/>
                        <a:pt x="124" y="77"/>
                        <a:pt x="124" y="77"/>
                      </a:cubicBezTo>
                      <a:cubicBezTo>
                        <a:pt x="124" y="77"/>
                        <a:pt x="124" y="77"/>
                        <a:pt x="124" y="77"/>
                      </a:cubicBezTo>
                      <a:cubicBezTo>
                        <a:pt x="124" y="77"/>
                        <a:pt x="124" y="77"/>
                        <a:pt x="124" y="77"/>
                      </a:cubicBezTo>
                      <a:cubicBezTo>
                        <a:pt x="124" y="77"/>
                        <a:pt x="125" y="77"/>
                        <a:pt x="125" y="77"/>
                      </a:cubicBezTo>
                      <a:cubicBezTo>
                        <a:pt x="125" y="77"/>
                        <a:pt x="125" y="77"/>
                        <a:pt x="125" y="77"/>
                      </a:cubicBezTo>
                      <a:cubicBezTo>
                        <a:pt x="125" y="76"/>
                        <a:pt x="125" y="76"/>
                        <a:pt x="125" y="76"/>
                      </a:cubicBezTo>
                      <a:cubicBezTo>
                        <a:pt x="125" y="76"/>
                        <a:pt x="125" y="76"/>
                        <a:pt x="125" y="76"/>
                      </a:cubicBezTo>
                      <a:cubicBezTo>
                        <a:pt x="125" y="76"/>
                        <a:pt x="125" y="76"/>
                        <a:pt x="125" y="76"/>
                      </a:cubicBezTo>
                      <a:cubicBezTo>
                        <a:pt x="125" y="76"/>
                        <a:pt x="126" y="76"/>
                        <a:pt x="126" y="76"/>
                      </a:cubicBezTo>
                      <a:cubicBezTo>
                        <a:pt x="126" y="76"/>
                        <a:pt x="126" y="76"/>
                        <a:pt x="126" y="76"/>
                      </a:cubicBezTo>
                      <a:cubicBezTo>
                        <a:pt x="126" y="76"/>
                        <a:pt x="126" y="76"/>
                        <a:pt x="126" y="76"/>
                      </a:cubicBezTo>
                      <a:cubicBezTo>
                        <a:pt x="126" y="76"/>
                        <a:pt x="126" y="76"/>
                        <a:pt x="126" y="76"/>
                      </a:cubicBezTo>
                      <a:cubicBezTo>
                        <a:pt x="126" y="75"/>
                        <a:pt x="126" y="75"/>
                        <a:pt x="126" y="75"/>
                      </a:cubicBezTo>
                      <a:cubicBezTo>
                        <a:pt x="126" y="75"/>
                        <a:pt x="126" y="75"/>
                        <a:pt x="127" y="75"/>
                      </a:cubicBezTo>
                      <a:cubicBezTo>
                        <a:pt x="126" y="75"/>
                        <a:pt x="126" y="75"/>
                        <a:pt x="126" y="75"/>
                      </a:cubicBezTo>
                      <a:cubicBezTo>
                        <a:pt x="126" y="75"/>
                        <a:pt x="126" y="75"/>
                        <a:pt x="126" y="75"/>
                      </a:cubicBezTo>
                      <a:cubicBezTo>
                        <a:pt x="126" y="75"/>
                        <a:pt x="126" y="76"/>
                        <a:pt x="126" y="76"/>
                      </a:cubicBezTo>
                      <a:cubicBezTo>
                        <a:pt x="126" y="76"/>
                        <a:pt x="126" y="76"/>
                        <a:pt x="126" y="76"/>
                      </a:cubicBezTo>
                      <a:cubicBezTo>
                        <a:pt x="126" y="76"/>
                        <a:pt x="126" y="76"/>
                        <a:pt x="126" y="76"/>
                      </a:cubicBezTo>
                      <a:cubicBezTo>
                        <a:pt x="126" y="76"/>
                        <a:pt x="126" y="76"/>
                        <a:pt x="126" y="76"/>
                      </a:cubicBezTo>
                      <a:cubicBezTo>
                        <a:pt x="126" y="76"/>
                        <a:pt x="126" y="76"/>
                        <a:pt x="126" y="76"/>
                      </a:cubicBezTo>
                      <a:cubicBezTo>
                        <a:pt x="126" y="76"/>
                        <a:pt x="126" y="76"/>
                        <a:pt x="126" y="76"/>
                      </a:cubicBezTo>
                      <a:cubicBezTo>
                        <a:pt x="126" y="76"/>
                        <a:pt x="126" y="76"/>
                        <a:pt x="126" y="76"/>
                      </a:cubicBezTo>
                      <a:cubicBezTo>
                        <a:pt x="126" y="76"/>
                        <a:pt x="126" y="76"/>
                        <a:pt x="126" y="76"/>
                      </a:cubicBezTo>
                      <a:cubicBezTo>
                        <a:pt x="126" y="76"/>
                        <a:pt x="126" y="76"/>
                        <a:pt x="126" y="76"/>
                      </a:cubicBezTo>
                      <a:cubicBezTo>
                        <a:pt x="126" y="76"/>
                        <a:pt x="126" y="76"/>
                        <a:pt x="126" y="76"/>
                      </a:cubicBezTo>
                      <a:cubicBezTo>
                        <a:pt x="126" y="76"/>
                        <a:pt x="126" y="76"/>
                        <a:pt x="126" y="76"/>
                      </a:cubicBezTo>
                      <a:cubicBezTo>
                        <a:pt x="126" y="76"/>
                        <a:pt x="126" y="76"/>
                        <a:pt x="126" y="76"/>
                      </a:cubicBezTo>
                      <a:cubicBezTo>
                        <a:pt x="126" y="76"/>
                        <a:pt x="126" y="76"/>
                        <a:pt x="126" y="76"/>
                      </a:cubicBezTo>
                      <a:cubicBezTo>
                        <a:pt x="125" y="76"/>
                        <a:pt x="125" y="76"/>
                        <a:pt x="125" y="77"/>
                      </a:cubicBezTo>
                      <a:cubicBezTo>
                        <a:pt x="125" y="77"/>
                        <a:pt x="126" y="77"/>
                        <a:pt x="126" y="77"/>
                      </a:cubicBezTo>
                      <a:cubicBezTo>
                        <a:pt x="126" y="77"/>
                        <a:pt x="126" y="77"/>
                        <a:pt x="126" y="77"/>
                      </a:cubicBezTo>
                      <a:cubicBezTo>
                        <a:pt x="126" y="77"/>
                        <a:pt x="126" y="77"/>
                        <a:pt x="126" y="77"/>
                      </a:cubicBezTo>
                      <a:cubicBezTo>
                        <a:pt x="126" y="77"/>
                        <a:pt x="126" y="77"/>
                        <a:pt x="126" y="77"/>
                      </a:cubicBezTo>
                      <a:cubicBezTo>
                        <a:pt x="126" y="78"/>
                        <a:pt x="127" y="78"/>
                        <a:pt x="127" y="78"/>
                      </a:cubicBezTo>
                      <a:cubicBezTo>
                        <a:pt x="127" y="78"/>
                        <a:pt x="127" y="78"/>
                        <a:pt x="127" y="78"/>
                      </a:cubicBezTo>
                      <a:cubicBezTo>
                        <a:pt x="127" y="78"/>
                        <a:pt x="127" y="78"/>
                        <a:pt x="127" y="77"/>
                      </a:cubicBezTo>
                      <a:cubicBezTo>
                        <a:pt x="127" y="77"/>
                        <a:pt x="127" y="77"/>
                        <a:pt x="127" y="77"/>
                      </a:cubicBezTo>
                      <a:cubicBezTo>
                        <a:pt x="127" y="77"/>
                        <a:pt x="127" y="77"/>
                        <a:pt x="128" y="77"/>
                      </a:cubicBezTo>
                      <a:cubicBezTo>
                        <a:pt x="128" y="77"/>
                        <a:pt x="128" y="77"/>
                        <a:pt x="128" y="77"/>
                      </a:cubicBezTo>
                      <a:cubicBezTo>
                        <a:pt x="128" y="77"/>
                        <a:pt x="128" y="77"/>
                        <a:pt x="128" y="77"/>
                      </a:cubicBezTo>
                      <a:cubicBezTo>
                        <a:pt x="128" y="77"/>
                        <a:pt x="128" y="77"/>
                        <a:pt x="128" y="77"/>
                      </a:cubicBezTo>
                      <a:cubicBezTo>
                        <a:pt x="128" y="77"/>
                        <a:pt x="128" y="77"/>
                        <a:pt x="128" y="77"/>
                      </a:cubicBezTo>
                      <a:cubicBezTo>
                        <a:pt x="128" y="77"/>
                        <a:pt x="128" y="78"/>
                        <a:pt x="128" y="78"/>
                      </a:cubicBezTo>
                      <a:cubicBezTo>
                        <a:pt x="128" y="78"/>
                        <a:pt x="128" y="78"/>
                        <a:pt x="128" y="78"/>
                      </a:cubicBezTo>
                      <a:cubicBezTo>
                        <a:pt x="128" y="78"/>
                        <a:pt x="129" y="78"/>
                        <a:pt x="129" y="78"/>
                      </a:cubicBezTo>
                      <a:cubicBezTo>
                        <a:pt x="129" y="78"/>
                        <a:pt x="129" y="78"/>
                        <a:pt x="129" y="78"/>
                      </a:cubicBezTo>
                      <a:cubicBezTo>
                        <a:pt x="129" y="78"/>
                        <a:pt x="129" y="78"/>
                        <a:pt x="129" y="78"/>
                      </a:cubicBezTo>
                      <a:cubicBezTo>
                        <a:pt x="129" y="78"/>
                        <a:pt x="129" y="78"/>
                        <a:pt x="129" y="78"/>
                      </a:cubicBezTo>
                      <a:cubicBezTo>
                        <a:pt x="129" y="78"/>
                        <a:pt x="129" y="78"/>
                        <a:pt x="129" y="78"/>
                      </a:cubicBezTo>
                      <a:cubicBezTo>
                        <a:pt x="129" y="78"/>
                        <a:pt x="129" y="78"/>
                        <a:pt x="129" y="78"/>
                      </a:cubicBezTo>
                      <a:cubicBezTo>
                        <a:pt x="129" y="78"/>
                        <a:pt x="129" y="78"/>
                        <a:pt x="129" y="78"/>
                      </a:cubicBezTo>
                      <a:cubicBezTo>
                        <a:pt x="129" y="78"/>
                        <a:pt x="129" y="78"/>
                        <a:pt x="129" y="79"/>
                      </a:cubicBezTo>
                      <a:cubicBezTo>
                        <a:pt x="129" y="79"/>
                        <a:pt x="129" y="79"/>
                        <a:pt x="129" y="79"/>
                      </a:cubicBezTo>
                      <a:cubicBezTo>
                        <a:pt x="129" y="79"/>
                        <a:pt x="129" y="79"/>
                        <a:pt x="129" y="79"/>
                      </a:cubicBezTo>
                      <a:cubicBezTo>
                        <a:pt x="128" y="79"/>
                        <a:pt x="128" y="79"/>
                        <a:pt x="128" y="79"/>
                      </a:cubicBezTo>
                      <a:cubicBezTo>
                        <a:pt x="128" y="79"/>
                        <a:pt x="128" y="79"/>
                        <a:pt x="128" y="79"/>
                      </a:cubicBezTo>
                      <a:cubicBezTo>
                        <a:pt x="128" y="79"/>
                        <a:pt x="128" y="79"/>
                        <a:pt x="128" y="79"/>
                      </a:cubicBezTo>
                      <a:cubicBezTo>
                        <a:pt x="128" y="79"/>
                        <a:pt x="128" y="79"/>
                        <a:pt x="128" y="79"/>
                      </a:cubicBezTo>
                      <a:cubicBezTo>
                        <a:pt x="128" y="79"/>
                        <a:pt x="128" y="79"/>
                        <a:pt x="128" y="79"/>
                      </a:cubicBezTo>
                      <a:cubicBezTo>
                        <a:pt x="128" y="79"/>
                        <a:pt x="128" y="79"/>
                        <a:pt x="128" y="79"/>
                      </a:cubicBezTo>
                      <a:cubicBezTo>
                        <a:pt x="128" y="79"/>
                        <a:pt x="128" y="79"/>
                        <a:pt x="128" y="79"/>
                      </a:cubicBezTo>
                      <a:cubicBezTo>
                        <a:pt x="128" y="79"/>
                        <a:pt x="128" y="79"/>
                        <a:pt x="128" y="79"/>
                      </a:cubicBezTo>
                      <a:cubicBezTo>
                        <a:pt x="127" y="79"/>
                        <a:pt x="127" y="79"/>
                        <a:pt x="127" y="79"/>
                      </a:cubicBezTo>
                      <a:cubicBezTo>
                        <a:pt x="127" y="79"/>
                        <a:pt x="127" y="79"/>
                        <a:pt x="127" y="79"/>
                      </a:cubicBezTo>
                      <a:cubicBezTo>
                        <a:pt x="127" y="79"/>
                        <a:pt x="127" y="79"/>
                        <a:pt x="127" y="79"/>
                      </a:cubicBezTo>
                      <a:cubicBezTo>
                        <a:pt x="127" y="79"/>
                        <a:pt x="127" y="79"/>
                        <a:pt x="127" y="79"/>
                      </a:cubicBezTo>
                      <a:cubicBezTo>
                        <a:pt x="127" y="79"/>
                        <a:pt x="127" y="79"/>
                        <a:pt x="127" y="79"/>
                      </a:cubicBezTo>
                      <a:cubicBezTo>
                        <a:pt x="127" y="79"/>
                        <a:pt x="127" y="79"/>
                        <a:pt x="127" y="79"/>
                      </a:cubicBezTo>
                      <a:cubicBezTo>
                        <a:pt x="126" y="79"/>
                        <a:pt x="126" y="79"/>
                        <a:pt x="126" y="79"/>
                      </a:cubicBezTo>
                      <a:cubicBezTo>
                        <a:pt x="126" y="79"/>
                        <a:pt x="126" y="79"/>
                        <a:pt x="126" y="79"/>
                      </a:cubicBezTo>
                      <a:cubicBezTo>
                        <a:pt x="126" y="79"/>
                        <a:pt x="126" y="79"/>
                        <a:pt x="126" y="79"/>
                      </a:cubicBezTo>
                      <a:cubicBezTo>
                        <a:pt x="126" y="79"/>
                        <a:pt x="126" y="79"/>
                        <a:pt x="126" y="79"/>
                      </a:cubicBezTo>
                      <a:cubicBezTo>
                        <a:pt x="126" y="79"/>
                        <a:pt x="126" y="79"/>
                        <a:pt x="126" y="79"/>
                      </a:cubicBezTo>
                      <a:cubicBezTo>
                        <a:pt x="126" y="79"/>
                        <a:pt x="126" y="79"/>
                        <a:pt x="126" y="79"/>
                      </a:cubicBezTo>
                      <a:cubicBezTo>
                        <a:pt x="127" y="79"/>
                        <a:pt x="127" y="79"/>
                        <a:pt x="127" y="79"/>
                      </a:cubicBezTo>
                      <a:cubicBezTo>
                        <a:pt x="126" y="78"/>
                        <a:pt x="126" y="78"/>
                        <a:pt x="126" y="78"/>
                      </a:cubicBezTo>
                      <a:cubicBezTo>
                        <a:pt x="126" y="78"/>
                        <a:pt x="126" y="78"/>
                        <a:pt x="126" y="78"/>
                      </a:cubicBezTo>
                      <a:cubicBezTo>
                        <a:pt x="126" y="78"/>
                        <a:pt x="126" y="78"/>
                        <a:pt x="126" y="78"/>
                      </a:cubicBezTo>
                      <a:cubicBezTo>
                        <a:pt x="126" y="78"/>
                        <a:pt x="126" y="78"/>
                        <a:pt x="126" y="78"/>
                      </a:cubicBezTo>
                      <a:cubicBezTo>
                        <a:pt x="126" y="78"/>
                        <a:pt x="126" y="78"/>
                        <a:pt x="126" y="78"/>
                      </a:cubicBezTo>
                      <a:cubicBezTo>
                        <a:pt x="126" y="78"/>
                        <a:pt x="126" y="78"/>
                        <a:pt x="126" y="78"/>
                      </a:cubicBezTo>
                      <a:cubicBezTo>
                        <a:pt x="126" y="78"/>
                        <a:pt x="126" y="78"/>
                        <a:pt x="126" y="78"/>
                      </a:cubicBezTo>
                      <a:cubicBezTo>
                        <a:pt x="126" y="78"/>
                        <a:pt x="126" y="78"/>
                        <a:pt x="126" y="78"/>
                      </a:cubicBezTo>
                      <a:cubicBezTo>
                        <a:pt x="126" y="78"/>
                        <a:pt x="126" y="78"/>
                        <a:pt x="126" y="78"/>
                      </a:cubicBezTo>
                      <a:cubicBezTo>
                        <a:pt x="126" y="78"/>
                        <a:pt x="126" y="78"/>
                        <a:pt x="126" y="78"/>
                      </a:cubicBezTo>
                      <a:cubicBezTo>
                        <a:pt x="126" y="78"/>
                        <a:pt x="126" y="78"/>
                        <a:pt x="126" y="78"/>
                      </a:cubicBezTo>
                      <a:cubicBezTo>
                        <a:pt x="126" y="78"/>
                        <a:pt x="125" y="78"/>
                        <a:pt x="125" y="78"/>
                      </a:cubicBezTo>
                      <a:cubicBezTo>
                        <a:pt x="125" y="78"/>
                        <a:pt x="125" y="78"/>
                        <a:pt x="125" y="78"/>
                      </a:cubicBezTo>
                      <a:cubicBezTo>
                        <a:pt x="125" y="78"/>
                        <a:pt x="125" y="78"/>
                        <a:pt x="125" y="78"/>
                      </a:cubicBezTo>
                      <a:cubicBezTo>
                        <a:pt x="125" y="78"/>
                        <a:pt x="125" y="78"/>
                        <a:pt x="125" y="78"/>
                      </a:cubicBezTo>
                      <a:cubicBezTo>
                        <a:pt x="125" y="78"/>
                        <a:pt x="125" y="78"/>
                        <a:pt x="125" y="78"/>
                      </a:cubicBezTo>
                      <a:cubicBezTo>
                        <a:pt x="125" y="78"/>
                        <a:pt x="125" y="78"/>
                        <a:pt x="125" y="78"/>
                      </a:cubicBezTo>
                      <a:cubicBezTo>
                        <a:pt x="125" y="78"/>
                        <a:pt x="125" y="78"/>
                        <a:pt x="125" y="78"/>
                      </a:cubicBezTo>
                      <a:cubicBezTo>
                        <a:pt x="125" y="78"/>
                        <a:pt x="125" y="78"/>
                        <a:pt x="125" y="78"/>
                      </a:cubicBezTo>
                      <a:cubicBezTo>
                        <a:pt x="125" y="78"/>
                        <a:pt x="125" y="78"/>
                        <a:pt x="125" y="78"/>
                      </a:cubicBezTo>
                      <a:cubicBezTo>
                        <a:pt x="125" y="78"/>
                        <a:pt x="125" y="78"/>
                        <a:pt x="125" y="78"/>
                      </a:cubicBezTo>
                      <a:cubicBezTo>
                        <a:pt x="125" y="78"/>
                        <a:pt x="125" y="78"/>
                        <a:pt x="125" y="78"/>
                      </a:cubicBezTo>
                      <a:cubicBezTo>
                        <a:pt x="125" y="78"/>
                        <a:pt x="125" y="78"/>
                        <a:pt x="125" y="78"/>
                      </a:cubicBezTo>
                      <a:cubicBezTo>
                        <a:pt x="124" y="78"/>
                        <a:pt x="124" y="78"/>
                        <a:pt x="124" y="78"/>
                      </a:cubicBezTo>
                      <a:cubicBezTo>
                        <a:pt x="124" y="78"/>
                        <a:pt x="124" y="78"/>
                        <a:pt x="124" y="78"/>
                      </a:cubicBezTo>
                      <a:cubicBezTo>
                        <a:pt x="124" y="79"/>
                        <a:pt x="124" y="79"/>
                        <a:pt x="124" y="79"/>
                      </a:cubicBezTo>
                      <a:cubicBezTo>
                        <a:pt x="124" y="79"/>
                        <a:pt x="124" y="79"/>
                        <a:pt x="124" y="79"/>
                      </a:cubicBezTo>
                      <a:cubicBezTo>
                        <a:pt x="124" y="79"/>
                        <a:pt x="124" y="79"/>
                        <a:pt x="124" y="79"/>
                      </a:cubicBezTo>
                      <a:cubicBezTo>
                        <a:pt x="124" y="79"/>
                        <a:pt x="124" y="79"/>
                        <a:pt x="124" y="79"/>
                      </a:cubicBezTo>
                      <a:cubicBezTo>
                        <a:pt x="124" y="79"/>
                        <a:pt x="124" y="79"/>
                        <a:pt x="125" y="79"/>
                      </a:cubicBezTo>
                      <a:cubicBezTo>
                        <a:pt x="125" y="79"/>
                        <a:pt x="125" y="79"/>
                        <a:pt x="125" y="79"/>
                      </a:cubicBezTo>
                      <a:cubicBezTo>
                        <a:pt x="125" y="79"/>
                        <a:pt x="125" y="79"/>
                        <a:pt x="125" y="79"/>
                      </a:cubicBezTo>
                      <a:cubicBezTo>
                        <a:pt x="125" y="79"/>
                        <a:pt x="125" y="79"/>
                        <a:pt x="124" y="79"/>
                      </a:cubicBezTo>
                      <a:cubicBezTo>
                        <a:pt x="125" y="79"/>
                        <a:pt x="125" y="79"/>
                        <a:pt x="125" y="79"/>
                      </a:cubicBezTo>
                      <a:cubicBezTo>
                        <a:pt x="125" y="79"/>
                        <a:pt x="125" y="79"/>
                        <a:pt x="125" y="79"/>
                      </a:cubicBezTo>
                      <a:cubicBezTo>
                        <a:pt x="124" y="79"/>
                        <a:pt x="124" y="79"/>
                        <a:pt x="124" y="79"/>
                      </a:cubicBezTo>
                      <a:cubicBezTo>
                        <a:pt x="124" y="79"/>
                        <a:pt x="124" y="79"/>
                        <a:pt x="124" y="79"/>
                      </a:cubicBezTo>
                      <a:cubicBezTo>
                        <a:pt x="124" y="79"/>
                        <a:pt x="124" y="79"/>
                        <a:pt x="124" y="79"/>
                      </a:cubicBezTo>
                      <a:cubicBezTo>
                        <a:pt x="124" y="79"/>
                        <a:pt x="124" y="79"/>
                        <a:pt x="124" y="79"/>
                      </a:cubicBezTo>
                      <a:cubicBezTo>
                        <a:pt x="124" y="79"/>
                        <a:pt x="124" y="79"/>
                        <a:pt x="124" y="79"/>
                      </a:cubicBezTo>
                      <a:cubicBezTo>
                        <a:pt x="124" y="79"/>
                        <a:pt x="124" y="79"/>
                        <a:pt x="124" y="79"/>
                      </a:cubicBezTo>
                      <a:cubicBezTo>
                        <a:pt x="124" y="79"/>
                        <a:pt x="124" y="79"/>
                        <a:pt x="124" y="79"/>
                      </a:cubicBezTo>
                      <a:cubicBezTo>
                        <a:pt x="124" y="79"/>
                        <a:pt x="124" y="79"/>
                        <a:pt x="124" y="79"/>
                      </a:cubicBezTo>
                      <a:cubicBezTo>
                        <a:pt x="124" y="79"/>
                        <a:pt x="124" y="79"/>
                        <a:pt x="124" y="79"/>
                      </a:cubicBezTo>
                      <a:cubicBezTo>
                        <a:pt x="124" y="79"/>
                        <a:pt x="124" y="79"/>
                        <a:pt x="124" y="80"/>
                      </a:cubicBezTo>
                      <a:cubicBezTo>
                        <a:pt x="124" y="80"/>
                        <a:pt x="124" y="80"/>
                        <a:pt x="124" y="80"/>
                      </a:cubicBezTo>
                      <a:cubicBezTo>
                        <a:pt x="124" y="80"/>
                        <a:pt x="124" y="80"/>
                        <a:pt x="124" y="80"/>
                      </a:cubicBezTo>
                      <a:cubicBezTo>
                        <a:pt x="124" y="80"/>
                        <a:pt x="124" y="80"/>
                        <a:pt x="124" y="80"/>
                      </a:cubicBezTo>
                      <a:cubicBezTo>
                        <a:pt x="124" y="80"/>
                        <a:pt x="124" y="80"/>
                        <a:pt x="124" y="80"/>
                      </a:cubicBezTo>
                      <a:cubicBezTo>
                        <a:pt x="124" y="80"/>
                        <a:pt x="124" y="80"/>
                        <a:pt x="124" y="80"/>
                      </a:cubicBezTo>
                      <a:cubicBezTo>
                        <a:pt x="124" y="80"/>
                        <a:pt x="124" y="80"/>
                        <a:pt x="124" y="80"/>
                      </a:cubicBezTo>
                      <a:cubicBezTo>
                        <a:pt x="124" y="80"/>
                        <a:pt x="123" y="80"/>
                        <a:pt x="123" y="80"/>
                      </a:cubicBezTo>
                      <a:cubicBezTo>
                        <a:pt x="123" y="80"/>
                        <a:pt x="123" y="80"/>
                        <a:pt x="123" y="80"/>
                      </a:cubicBezTo>
                      <a:cubicBezTo>
                        <a:pt x="123" y="80"/>
                        <a:pt x="123" y="80"/>
                        <a:pt x="123" y="80"/>
                      </a:cubicBezTo>
                      <a:cubicBezTo>
                        <a:pt x="123" y="80"/>
                        <a:pt x="123" y="80"/>
                        <a:pt x="123" y="80"/>
                      </a:cubicBezTo>
                      <a:cubicBezTo>
                        <a:pt x="123" y="80"/>
                        <a:pt x="123" y="80"/>
                        <a:pt x="123" y="80"/>
                      </a:cubicBezTo>
                      <a:cubicBezTo>
                        <a:pt x="123" y="80"/>
                        <a:pt x="123" y="80"/>
                        <a:pt x="123" y="80"/>
                      </a:cubicBezTo>
                      <a:cubicBezTo>
                        <a:pt x="123" y="80"/>
                        <a:pt x="123" y="80"/>
                        <a:pt x="123" y="80"/>
                      </a:cubicBezTo>
                      <a:cubicBezTo>
                        <a:pt x="123" y="80"/>
                        <a:pt x="123" y="80"/>
                        <a:pt x="123" y="80"/>
                      </a:cubicBezTo>
                      <a:cubicBezTo>
                        <a:pt x="123" y="80"/>
                        <a:pt x="123" y="80"/>
                        <a:pt x="123" y="80"/>
                      </a:cubicBezTo>
                      <a:cubicBezTo>
                        <a:pt x="123" y="80"/>
                        <a:pt x="123" y="80"/>
                        <a:pt x="123" y="80"/>
                      </a:cubicBezTo>
                      <a:cubicBezTo>
                        <a:pt x="122" y="80"/>
                        <a:pt x="122" y="80"/>
                        <a:pt x="122" y="81"/>
                      </a:cubicBezTo>
                      <a:cubicBezTo>
                        <a:pt x="122" y="81"/>
                        <a:pt x="122" y="81"/>
                        <a:pt x="122" y="81"/>
                      </a:cubicBezTo>
                      <a:cubicBezTo>
                        <a:pt x="122" y="81"/>
                        <a:pt x="122" y="81"/>
                        <a:pt x="122" y="81"/>
                      </a:cubicBezTo>
                      <a:cubicBezTo>
                        <a:pt x="122" y="81"/>
                        <a:pt x="122" y="81"/>
                        <a:pt x="122" y="81"/>
                      </a:cubicBezTo>
                      <a:cubicBezTo>
                        <a:pt x="122" y="81"/>
                        <a:pt x="122" y="81"/>
                        <a:pt x="122" y="81"/>
                      </a:cubicBezTo>
                      <a:cubicBezTo>
                        <a:pt x="122" y="81"/>
                        <a:pt x="122" y="81"/>
                        <a:pt x="122" y="81"/>
                      </a:cubicBezTo>
                      <a:cubicBezTo>
                        <a:pt x="122" y="81"/>
                        <a:pt x="122" y="81"/>
                        <a:pt x="122" y="81"/>
                      </a:cubicBezTo>
                      <a:cubicBezTo>
                        <a:pt x="122" y="81"/>
                        <a:pt x="122" y="81"/>
                        <a:pt x="122" y="81"/>
                      </a:cubicBezTo>
                      <a:cubicBezTo>
                        <a:pt x="122" y="81"/>
                        <a:pt x="122" y="81"/>
                        <a:pt x="122" y="81"/>
                      </a:cubicBezTo>
                      <a:cubicBezTo>
                        <a:pt x="122" y="81"/>
                        <a:pt x="122" y="81"/>
                        <a:pt x="122" y="81"/>
                      </a:cubicBezTo>
                      <a:cubicBezTo>
                        <a:pt x="122" y="81"/>
                        <a:pt x="122" y="82"/>
                        <a:pt x="122" y="82"/>
                      </a:cubicBezTo>
                      <a:cubicBezTo>
                        <a:pt x="123" y="82"/>
                        <a:pt x="123" y="82"/>
                        <a:pt x="123" y="82"/>
                      </a:cubicBezTo>
                      <a:cubicBezTo>
                        <a:pt x="123" y="82"/>
                        <a:pt x="123" y="82"/>
                        <a:pt x="123" y="82"/>
                      </a:cubicBezTo>
                      <a:cubicBezTo>
                        <a:pt x="123" y="82"/>
                        <a:pt x="123" y="82"/>
                        <a:pt x="123" y="82"/>
                      </a:cubicBezTo>
                      <a:cubicBezTo>
                        <a:pt x="123" y="82"/>
                        <a:pt x="123" y="82"/>
                        <a:pt x="123" y="82"/>
                      </a:cubicBezTo>
                      <a:cubicBezTo>
                        <a:pt x="123" y="82"/>
                        <a:pt x="123" y="82"/>
                        <a:pt x="123" y="82"/>
                      </a:cubicBezTo>
                      <a:cubicBezTo>
                        <a:pt x="123" y="82"/>
                        <a:pt x="123" y="82"/>
                        <a:pt x="123" y="82"/>
                      </a:cubicBezTo>
                      <a:cubicBezTo>
                        <a:pt x="123" y="82"/>
                        <a:pt x="123" y="82"/>
                        <a:pt x="123" y="82"/>
                      </a:cubicBezTo>
                      <a:cubicBezTo>
                        <a:pt x="123" y="82"/>
                        <a:pt x="123" y="82"/>
                        <a:pt x="123" y="82"/>
                      </a:cubicBezTo>
                      <a:cubicBezTo>
                        <a:pt x="123" y="82"/>
                        <a:pt x="123" y="82"/>
                        <a:pt x="123" y="82"/>
                      </a:cubicBezTo>
                      <a:cubicBezTo>
                        <a:pt x="123" y="82"/>
                        <a:pt x="123" y="82"/>
                        <a:pt x="123" y="82"/>
                      </a:cubicBezTo>
                      <a:cubicBezTo>
                        <a:pt x="123" y="82"/>
                        <a:pt x="123" y="82"/>
                        <a:pt x="123" y="82"/>
                      </a:cubicBezTo>
                      <a:cubicBezTo>
                        <a:pt x="123" y="82"/>
                        <a:pt x="123" y="83"/>
                        <a:pt x="123" y="83"/>
                      </a:cubicBezTo>
                      <a:cubicBezTo>
                        <a:pt x="123" y="83"/>
                        <a:pt x="123" y="83"/>
                        <a:pt x="123" y="83"/>
                      </a:cubicBezTo>
                      <a:cubicBezTo>
                        <a:pt x="123" y="83"/>
                        <a:pt x="123" y="83"/>
                        <a:pt x="123" y="83"/>
                      </a:cubicBezTo>
                      <a:cubicBezTo>
                        <a:pt x="123" y="83"/>
                        <a:pt x="123" y="83"/>
                        <a:pt x="123" y="83"/>
                      </a:cubicBezTo>
                      <a:cubicBezTo>
                        <a:pt x="124" y="83"/>
                        <a:pt x="124" y="83"/>
                        <a:pt x="124" y="83"/>
                      </a:cubicBezTo>
                      <a:cubicBezTo>
                        <a:pt x="124" y="83"/>
                        <a:pt x="124" y="83"/>
                        <a:pt x="124" y="83"/>
                      </a:cubicBezTo>
                      <a:cubicBezTo>
                        <a:pt x="124" y="83"/>
                        <a:pt x="124" y="83"/>
                        <a:pt x="124" y="83"/>
                      </a:cubicBezTo>
                      <a:cubicBezTo>
                        <a:pt x="124" y="83"/>
                        <a:pt x="124" y="83"/>
                        <a:pt x="124" y="83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84"/>
                        <a:pt x="123" y="84"/>
                        <a:pt x="123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85"/>
                        <a:pt x="123" y="85"/>
                        <a:pt x="123" y="85"/>
                      </a:cubicBezTo>
                      <a:cubicBezTo>
                        <a:pt x="123" y="85"/>
                        <a:pt x="123" y="85"/>
                        <a:pt x="123" y="85"/>
                      </a:cubicBezTo>
                      <a:cubicBezTo>
                        <a:pt x="123" y="85"/>
                        <a:pt x="123" y="85"/>
                        <a:pt x="123" y="85"/>
                      </a:cubicBezTo>
                      <a:cubicBezTo>
                        <a:pt x="123" y="85"/>
                        <a:pt x="123" y="85"/>
                        <a:pt x="123" y="85"/>
                      </a:cubicBezTo>
                      <a:cubicBezTo>
                        <a:pt x="123" y="85"/>
                        <a:pt x="123" y="85"/>
                        <a:pt x="123" y="85"/>
                      </a:cubicBezTo>
                      <a:cubicBezTo>
                        <a:pt x="123" y="85"/>
                        <a:pt x="123" y="85"/>
                        <a:pt x="123" y="85"/>
                      </a:cubicBezTo>
                      <a:cubicBezTo>
                        <a:pt x="123" y="85"/>
                        <a:pt x="123" y="85"/>
                        <a:pt x="123" y="85"/>
                      </a:cubicBezTo>
                      <a:cubicBezTo>
                        <a:pt x="123" y="85"/>
                        <a:pt x="123" y="85"/>
                        <a:pt x="123" y="85"/>
                      </a:cubicBezTo>
                      <a:cubicBezTo>
                        <a:pt x="123" y="85"/>
                        <a:pt x="123" y="85"/>
                        <a:pt x="123" y="85"/>
                      </a:cubicBezTo>
                      <a:cubicBezTo>
                        <a:pt x="123" y="85"/>
                        <a:pt x="123" y="85"/>
                        <a:pt x="122" y="85"/>
                      </a:cubicBezTo>
                      <a:cubicBezTo>
                        <a:pt x="122" y="85"/>
                        <a:pt x="122" y="85"/>
                        <a:pt x="122" y="85"/>
                      </a:cubicBezTo>
                      <a:cubicBezTo>
                        <a:pt x="122" y="85"/>
                        <a:pt x="122" y="85"/>
                        <a:pt x="122" y="85"/>
                      </a:cubicBezTo>
                      <a:cubicBezTo>
                        <a:pt x="122" y="85"/>
                        <a:pt x="122" y="85"/>
                        <a:pt x="121" y="85"/>
                      </a:cubicBezTo>
                      <a:cubicBezTo>
                        <a:pt x="121" y="85"/>
                        <a:pt x="121" y="85"/>
                        <a:pt x="121" y="85"/>
                      </a:cubicBezTo>
                      <a:cubicBezTo>
                        <a:pt x="121" y="85"/>
                        <a:pt x="121" y="85"/>
                        <a:pt x="121" y="85"/>
                      </a:cubicBezTo>
                      <a:cubicBezTo>
                        <a:pt x="121" y="85"/>
                        <a:pt x="122" y="85"/>
                        <a:pt x="122" y="85"/>
                      </a:cubicBezTo>
                      <a:cubicBezTo>
                        <a:pt x="122" y="85"/>
                        <a:pt x="122" y="85"/>
                        <a:pt x="122" y="84"/>
                      </a:cubicBezTo>
                      <a:cubicBezTo>
                        <a:pt x="122" y="84"/>
                        <a:pt x="122" y="84"/>
                        <a:pt x="122" y="84"/>
                      </a:cubicBezTo>
                      <a:cubicBezTo>
                        <a:pt x="122" y="84"/>
                        <a:pt x="122" y="84"/>
                        <a:pt x="122" y="84"/>
                      </a:cubicBezTo>
                      <a:cubicBezTo>
                        <a:pt x="122" y="84"/>
                        <a:pt x="121" y="84"/>
                        <a:pt x="121" y="84"/>
                      </a:cubicBezTo>
                      <a:cubicBezTo>
                        <a:pt x="121" y="84"/>
                        <a:pt x="121" y="84"/>
                        <a:pt x="121" y="84"/>
                      </a:cubicBezTo>
                      <a:cubicBezTo>
                        <a:pt x="121" y="83"/>
                        <a:pt x="121" y="83"/>
                        <a:pt x="121" y="83"/>
                      </a:cubicBezTo>
                      <a:cubicBezTo>
                        <a:pt x="121" y="83"/>
                        <a:pt x="121" y="83"/>
                        <a:pt x="121" y="83"/>
                      </a:cubicBezTo>
                      <a:cubicBezTo>
                        <a:pt x="121" y="83"/>
                        <a:pt x="121" y="83"/>
                        <a:pt x="121" y="83"/>
                      </a:cubicBezTo>
                      <a:cubicBezTo>
                        <a:pt x="120" y="83"/>
                        <a:pt x="120" y="83"/>
                        <a:pt x="120" y="83"/>
                      </a:cubicBezTo>
                      <a:cubicBezTo>
                        <a:pt x="120" y="83"/>
                        <a:pt x="120" y="83"/>
                        <a:pt x="120" y="83"/>
                      </a:cubicBezTo>
                      <a:cubicBezTo>
                        <a:pt x="120" y="83"/>
                        <a:pt x="120" y="83"/>
                        <a:pt x="120" y="83"/>
                      </a:cubicBezTo>
                      <a:cubicBezTo>
                        <a:pt x="120" y="83"/>
                        <a:pt x="120" y="83"/>
                        <a:pt x="120" y="83"/>
                      </a:cubicBezTo>
                      <a:cubicBezTo>
                        <a:pt x="120" y="83"/>
                        <a:pt x="120" y="83"/>
                        <a:pt x="120" y="83"/>
                      </a:cubicBezTo>
                      <a:cubicBezTo>
                        <a:pt x="120" y="83"/>
                        <a:pt x="120" y="83"/>
                        <a:pt x="120" y="83"/>
                      </a:cubicBezTo>
                      <a:cubicBezTo>
                        <a:pt x="120" y="83"/>
                        <a:pt x="120" y="83"/>
                        <a:pt x="120" y="83"/>
                      </a:cubicBezTo>
                      <a:cubicBezTo>
                        <a:pt x="120" y="83"/>
                        <a:pt x="120" y="83"/>
                        <a:pt x="120" y="83"/>
                      </a:cubicBezTo>
                      <a:cubicBezTo>
                        <a:pt x="120" y="83"/>
                        <a:pt x="120" y="83"/>
                        <a:pt x="120" y="83"/>
                      </a:cubicBezTo>
                      <a:cubicBezTo>
                        <a:pt x="119" y="83"/>
                        <a:pt x="119" y="83"/>
                        <a:pt x="119" y="83"/>
                      </a:cubicBezTo>
                      <a:cubicBezTo>
                        <a:pt x="119" y="83"/>
                        <a:pt x="119" y="83"/>
                        <a:pt x="119" y="83"/>
                      </a:cubicBezTo>
                      <a:cubicBezTo>
                        <a:pt x="119" y="82"/>
                        <a:pt x="119" y="82"/>
                        <a:pt x="119" y="82"/>
                      </a:cubicBezTo>
                      <a:cubicBezTo>
                        <a:pt x="119" y="82"/>
                        <a:pt x="119" y="82"/>
                        <a:pt x="119" y="82"/>
                      </a:cubicBezTo>
                      <a:cubicBezTo>
                        <a:pt x="119" y="82"/>
                        <a:pt x="119" y="82"/>
                        <a:pt x="119" y="82"/>
                      </a:cubicBezTo>
                      <a:cubicBezTo>
                        <a:pt x="119" y="82"/>
                        <a:pt x="119" y="82"/>
                        <a:pt x="119" y="82"/>
                      </a:cubicBezTo>
                      <a:cubicBezTo>
                        <a:pt x="119" y="82"/>
                        <a:pt x="119" y="82"/>
                        <a:pt x="119" y="82"/>
                      </a:cubicBezTo>
                      <a:cubicBezTo>
                        <a:pt x="119" y="82"/>
                        <a:pt x="119" y="82"/>
                        <a:pt x="119" y="82"/>
                      </a:cubicBezTo>
                      <a:cubicBezTo>
                        <a:pt x="119" y="82"/>
                        <a:pt x="119" y="82"/>
                        <a:pt x="119" y="82"/>
                      </a:cubicBezTo>
                      <a:cubicBezTo>
                        <a:pt x="118" y="82"/>
                        <a:pt x="118" y="82"/>
                        <a:pt x="118" y="82"/>
                      </a:cubicBezTo>
                      <a:cubicBezTo>
                        <a:pt x="118" y="82"/>
                        <a:pt x="118" y="82"/>
                        <a:pt x="118" y="82"/>
                      </a:cubicBezTo>
                      <a:cubicBezTo>
                        <a:pt x="118" y="82"/>
                        <a:pt x="118" y="82"/>
                        <a:pt x="118" y="82"/>
                      </a:cubicBezTo>
                      <a:cubicBezTo>
                        <a:pt x="118" y="82"/>
                        <a:pt x="118" y="82"/>
                        <a:pt x="118" y="82"/>
                      </a:cubicBezTo>
                      <a:cubicBezTo>
                        <a:pt x="118" y="82"/>
                        <a:pt x="118" y="82"/>
                        <a:pt x="118" y="82"/>
                      </a:cubicBezTo>
                      <a:cubicBezTo>
                        <a:pt x="118" y="82"/>
                        <a:pt x="118" y="82"/>
                        <a:pt x="118" y="82"/>
                      </a:cubicBezTo>
                      <a:cubicBezTo>
                        <a:pt x="118" y="81"/>
                        <a:pt x="118" y="81"/>
                        <a:pt x="117" y="81"/>
                      </a:cubicBezTo>
                      <a:cubicBezTo>
                        <a:pt x="117" y="81"/>
                        <a:pt x="117" y="81"/>
                        <a:pt x="117" y="81"/>
                      </a:cubicBezTo>
                      <a:cubicBezTo>
                        <a:pt x="117" y="81"/>
                        <a:pt x="117" y="81"/>
                        <a:pt x="117" y="81"/>
                      </a:cubicBezTo>
                      <a:cubicBezTo>
                        <a:pt x="117" y="81"/>
                        <a:pt x="117" y="81"/>
                        <a:pt x="117" y="81"/>
                      </a:cubicBezTo>
                      <a:cubicBezTo>
                        <a:pt x="117" y="81"/>
                        <a:pt x="117" y="81"/>
                        <a:pt x="117" y="81"/>
                      </a:cubicBezTo>
                      <a:cubicBezTo>
                        <a:pt x="117" y="81"/>
                        <a:pt x="117" y="81"/>
                        <a:pt x="116" y="81"/>
                      </a:cubicBezTo>
                      <a:cubicBezTo>
                        <a:pt x="116" y="81"/>
                        <a:pt x="116" y="81"/>
                        <a:pt x="116" y="81"/>
                      </a:cubicBezTo>
                      <a:cubicBezTo>
                        <a:pt x="116" y="81"/>
                        <a:pt x="116" y="81"/>
                        <a:pt x="116" y="81"/>
                      </a:cubicBezTo>
                      <a:cubicBezTo>
                        <a:pt x="116" y="81"/>
                        <a:pt x="116" y="81"/>
                        <a:pt x="116" y="81"/>
                      </a:cubicBezTo>
                      <a:cubicBezTo>
                        <a:pt x="116" y="81"/>
                        <a:pt x="116" y="80"/>
                        <a:pt x="116" y="80"/>
                      </a:cubicBezTo>
                      <a:cubicBezTo>
                        <a:pt x="116" y="80"/>
                        <a:pt x="116" y="80"/>
                        <a:pt x="116" y="80"/>
                      </a:cubicBezTo>
                      <a:cubicBezTo>
                        <a:pt x="116" y="80"/>
                        <a:pt x="116" y="80"/>
                        <a:pt x="116" y="80"/>
                      </a:cubicBezTo>
                      <a:cubicBezTo>
                        <a:pt x="116" y="80"/>
                        <a:pt x="116" y="80"/>
                        <a:pt x="116" y="80"/>
                      </a:cubicBezTo>
                      <a:cubicBezTo>
                        <a:pt x="116" y="80"/>
                        <a:pt x="115" y="80"/>
                        <a:pt x="115" y="80"/>
                      </a:cubicBezTo>
                      <a:cubicBezTo>
                        <a:pt x="115" y="80"/>
                        <a:pt x="115" y="80"/>
                        <a:pt x="115" y="80"/>
                      </a:cubicBezTo>
                      <a:cubicBezTo>
                        <a:pt x="115" y="80"/>
                        <a:pt x="115" y="80"/>
                        <a:pt x="115" y="80"/>
                      </a:cubicBezTo>
                      <a:cubicBezTo>
                        <a:pt x="115" y="80"/>
                        <a:pt x="115" y="79"/>
                        <a:pt x="115" y="79"/>
                      </a:cubicBezTo>
                      <a:cubicBezTo>
                        <a:pt x="115" y="79"/>
                        <a:pt x="115" y="79"/>
                        <a:pt x="115" y="79"/>
                      </a:cubicBezTo>
                      <a:cubicBezTo>
                        <a:pt x="115" y="79"/>
                        <a:pt x="115" y="79"/>
                        <a:pt x="115" y="79"/>
                      </a:cubicBezTo>
                      <a:cubicBezTo>
                        <a:pt x="115" y="79"/>
                        <a:pt x="115" y="79"/>
                        <a:pt x="115" y="79"/>
                      </a:cubicBezTo>
                      <a:cubicBezTo>
                        <a:pt x="115" y="79"/>
                        <a:pt x="115" y="79"/>
                        <a:pt x="115" y="79"/>
                      </a:cubicBezTo>
                      <a:cubicBezTo>
                        <a:pt x="115" y="79"/>
                        <a:pt x="115" y="79"/>
                        <a:pt x="115" y="79"/>
                      </a:cubicBezTo>
                      <a:cubicBezTo>
                        <a:pt x="115" y="78"/>
                        <a:pt x="115" y="78"/>
                        <a:pt x="114" y="78"/>
                      </a:cubicBezTo>
                      <a:cubicBezTo>
                        <a:pt x="114" y="78"/>
                        <a:pt x="114" y="78"/>
                        <a:pt x="114" y="78"/>
                      </a:cubicBezTo>
                      <a:cubicBezTo>
                        <a:pt x="114" y="78"/>
                        <a:pt x="114" y="78"/>
                        <a:pt x="114" y="78"/>
                      </a:cubicBezTo>
                      <a:cubicBezTo>
                        <a:pt x="114" y="78"/>
                        <a:pt x="114" y="78"/>
                        <a:pt x="114" y="78"/>
                      </a:cubicBezTo>
                      <a:cubicBezTo>
                        <a:pt x="114" y="78"/>
                        <a:pt x="114" y="78"/>
                        <a:pt x="114" y="78"/>
                      </a:cubicBezTo>
                      <a:cubicBezTo>
                        <a:pt x="114" y="78"/>
                        <a:pt x="114" y="78"/>
                        <a:pt x="114" y="78"/>
                      </a:cubicBezTo>
                      <a:close/>
                      <a:moveTo>
                        <a:pt x="130" y="86"/>
                      </a:moveTo>
                      <a:cubicBezTo>
                        <a:pt x="130" y="86"/>
                        <a:pt x="130" y="86"/>
                        <a:pt x="130" y="86"/>
                      </a:cubicBezTo>
                      <a:cubicBezTo>
                        <a:pt x="130" y="86"/>
                        <a:pt x="130" y="85"/>
                        <a:pt x="130" y="85"/>
                      </a:cubicBezTo>
                      <a:cubicBezTo>
                        <a:pt x="130" y="85"/>
                        <a:pt x="130" y="85"/>
                        <a:pt x="130" y="85"/>
                      </a:cubicBezTo>
                      <a:cubicBezTo>
                        <a:pt x="130" y="85"/>
                        <a:pt x="130" y="85"/>
                        <a:pt x="130" y="85"/>
                      </a:cubicBezTo>
                      <a:cubicBezTo>
                        <a:pt x="130" y="85"/>
                        <a:pt x="130" y="85"/>
                        <a:pt x="130" y="85"/>
                      </a:cubicBezTo>
                      <a:cubicBezTo>
                        <a:pt x="130" y="85"/>
                        <a:pt x="130" y="85"/>
                        <a:pt x="130" y="85"/>
                      </a:cubicBezTo>
                      <a:cubicBezTo>
                        <a:pt x="130" y="85"/>
                        <a:pt x="130" y="85"/>
                        <a:pt x="130" y="85"/>
                      </a:cubicBezTo>
                      <a:cubicBezTo>
                        <a:pt x="130" y="85"/>
                        <a:pt x="131" y="85"/>
                        <a:pt x="131" y="85"/>
                      </a:cubicBezTo>
                      <a:cubicBezTo>
                        <a:pt x="131" y="85"/>
                        <a:pt x="131" y="85"/>
                        <a:pt x="131" y="85"/>
                      </a:cubicBezTo>
                      <a:cubicBezTo>
                        <a:pt x="131" y="85"/>
                        <a:pt x="131" y="85"/>
                        <a:pt x="131" y="85"/>
                      </a:cubicBezTo>
                      <a:cubicBezTo>
                        <a:pt x="131" y="85"/>
                        <a:pt x="131" y="85"/>
                        <a:pt x="131" y="85"/>
                      </a:cubicBezTo>
                      <a:cubicBezTo>
                        <a:pt x="131" y="85"/>
                        <a:pt x="131" y="85"/>
                        <a:pt x="131" y="85"/>
                      </a:cubicBezTo>
                      <a:cubicBezTo>
                        <a:pt x="131" y="85"/>
                        <a:pt x="131" y="85"/>
                        <a:pt x="132" y="85"/>
                      </a:cubicBezTo>
                      <a:cubicBezTo>
                        <a:pt x="132" y="85"/>
                        <a:pt x="132" y="85"/>
                        <a:pt x="132" y="85"/>
                      </a:cubicBezTo>
                      <a:cubicBezTo>
                        <a:pt x="132" y="85"/>
                        <a:pt x="132" y="85"/>
                        <a:pt x="132" y="85"/>
                      </a:cubicBezTo>
                      <a:cubicBezTo>
                        <a:pt x="132" y="85"/>
                        <a:pt x="132" y="85"/>
                        <a:pt x="132" y="85"/>
                      </a:cubicBezTo>
                      <a:cubicBezTo>
                        <a:pt x="132" y="85"/>
                        <a:pt x="132" y="85"/>
                        <a:pt x="132" y="85"/>
                      </a:cubicBezTo>
                      <a:cubicBezTo>
                        <a:pt x="132" y="85"/>
                        <a:pt x="132" y="85"/>
                        <a:pt x="132" y="85"/>
                      </a:cubicBezTo>
                      <a:cubicBezTo>
                        <a:pt x="132" y="86"/>
                        <a:pt x="132" y="86"/>
                        <a:pt x="132" y="86"/>
                      </a:cubicBezTo>
                      <a:cubicBezTo>
                        <a:pt x="132" y="86"/>
                        <a:pt x="132" y="86"/>
                        <a:pt x="132" y="86"/>
                      </a:cubicBezTo>
                      <a:cubicBezTo>
                        <a:pt x="132" y="86"/>
                        <a:pt x="132" y="86"/>
                        <a:pt x="132" y="86"/>
                      </a:cubicBezTo>
                      <a:cubicBezTo>
                        <a:pt x="132" y="86"/>
                        <a:pt x="132" y="86"/>
                        <a:pt x="132" y="86"/>
                      </a:cubicBezTo>
                      <a:cubicBezTo>
                        <a:pt x="132" y="86"/>
                        <a:pt x="132" y="86"/>
                        <a:pt x="132" y="86"/>
                      </a:cubicBezTo>
                      <a:cubicBezTo>
                        <a:pt x="132" y="86"/>
                        <a:pt x="132" y="86"/>
                        <a:pt x="132" y="86"/>
                      </a:cubicBezTo>
                      <a:cubicBezTo>
                        <a:pt x="131" y="86"/>
                        <a:pt x="131" y="86"/>
                        <a:pt x="131" y="86"/>
                      </a:cubicBezTo>
                      <a:cubicBezTo>
                        <a:pt x="131" y="86"/>
                        <a:pt x="131" y="86"/>
                        <a:pt x="130" y="86"/>
                      </a:cubicBezTo>
                      <a:cubicBezTo>
                        <a:pt x="130" y="86"/>
                        <a:pt x="130" y="86"/>
                        <a:pt x="130" y="86"/>
                      </a:cubicBezTo>
                      <a:cubicBezTo>
                        <a:pt x="130" y="86"/>
                        <a:pt x="130" y="86"/>
                        <a:pt x="130" y="86"/>
                      </a:cubicBezTo>
                      <a:close/>
                      <a:moveTo>
                        <a:pt x="147" y="59"/>
                      </a:moveTo>
                      <a:cubicBezTo>
                        <a:pt x="147" y="59"/>
                        <a:pt x="147" y="59"/>
                        <a:pt x="147" y="59"/>
                      </a:cubicBezTo>
                      <a:cubicBezTo>
                        <a:pt x="147" y="59"/>
                        <a:pt x="147" y="59"/>
                        <a:pt x="147" y="59"/>
                      </a:cubicBezTo>
                      <a:cubicBezTo>
                        <a:pt x="147" y="59"/>
                        <a:pt x="147" y="59"/>
                        <a:pt x="147" y="59"/>
                      </a:cubicBezTo>
                      <a:cubicBezTo>
                        <a:pt x="147" y="59"/>
                        <a:pt x="147" y="59"/>
                        <a:pt x="147" y="59"/>
                      </a:cubicBezTo>
                      <a:cubicBezTo>
                        <a:pt x="147" y="59"/>
                        <a:pt x="147" y="59"/>
                        <a:pt x="147" y="59"/>
                      </a:cubicBezTo>
                      <a:cubicBezTo>
                        <a:pt x="148" y="59"/>
                        <a:pt x="148" y="59"/>
                        <a:pt x="148" y="59"/>
                      </a:cubicBezTo>
                      <a:cubicBezTo>
                        <a:pt x="148" y="59"/>
                        <a:pt x="148" y="59"/>
                        <a:pt x="148" y="58"/>
                      </a:cubicBezTo>
                      <a:cubicBezTo>
                        <a:pt x="148" y="58"/>
                        <a:pt x="148" y="58"/>
                        <a:pt x="148" y="58"/>
                      </a:cubicBezTo>
                      <a:cubicBezTo>
                        <a:pt x="148" y="58"/>
                        <a:pt x="148" y="58"/>
                        <a:pt x="148" y="58"/>
                      </a:cubicBezTo>
                      <a:cubicBezTo>
                        <a:pt x="148" y="58"/>
                        <a:pt x="148" y="58"/>
                        <a:pt x="148" y="58"/>
                      </a:cubicBezTo>
                      <a:cubicBezTo>
                        <a:pt x="148" y="58"/>
                        <a:pt x="148" y="58"/>
                        <a:pt x="148" y="58"/>
                      </a:cubicBezTo>
                      <a:cubicBezTo>
                        <a:pt x="148" y="58"/>
                        <a:pt x="148" y="58"/>
                        <a:pt x="148" y="58"/>
                      </a:cubicBezTo>
                      <a:cubicBezTo>
                        <a:pt x="148" y="58"/>
                        <a:pt x="148" y="58"/>
                        <a:pt x="148" y="58"/>
                      </a:cubicBezTo>
                      <a:cubicBezTo>
                        <a:pt x="148" y="58"/>
                        <a:pt x="148" y="58"/>
                        <a:pt x="148" y="58"/>
                      </a:cubicBezTo>
                      <a:cubicBezTo>
                        <a:pt x="148" y="58"/>
                        <a:pt x="148" y="58"/>
                        <a:pt x="148" y="58"/>
                      </a:cubicBezTo>
                      <a:cubicBezTo>
                        <a:pt x="148" y="58"/>
                        <a:pt x="149" y="58"/>
                        <a:pt x="149" y="58"/>
                      </a:cubicBezTo>
                      <a:cubicBezTo>
                        <a:pt x="149" y="58"/>
                        <a:pt x="149" y="58"/>
                        <a:pt x="149" y="58"/>
                      </a:cubicBezTo>
                      <a:cubicBezTo>
                        <a:pt x="149" y="58"/>
                        <a:pt x="149" y="58"/>
                        <a:pt x="149" y="58"/>
                      </a:cubicBezTo>
                      <a:cubicBezTo>
                        <a:pt x="149" y="57"/>
                        <a:pt x="149" y="57"/>
                        <a:pt x="149" y="57"/>
                      </a:cubicBezTo>
                      <a:cubicBezTo>
                        <a:pt x="149" y="57"/>
                        <a:pt x="149" y="57"/>
                        <a:pt x="149" y="57"/>
                      </a:cubicBezTo>
                      <a:cubicBezTo>
                        <a:pt x="149" y="57"/>
                        <a:pt x="149" y="57"/>
                        <a:pt x="149" y="57"/>
                      </a:cubicBezTo>
                      <a:cubicBezTo>
                        <a:pt x="149" y="57"/>
                        <a:pt x="149" y="57"/>
                        <a:pt x="149" y="57"/>
                      </a:cubicBezTo>
                      <a:cubicBezTo>
                        <a:pt x="149" y="57"/>
                        <a:pt x="149" y="57"/>
                        <a:pt x="149" y="57"/>
                      </a:cubicBezTo>
                      <a:cubicBezTo>
                        <a:pt x="149" y="57"/>
                        <a:pt x="149" y="57"/>
                        <a:pt x="149" y="57"/>
                      </a:cubicBezTo>
                      <a:cubicBezTo>
                        <a:pt x="149" y="57"/>
                        <a:pt x="149" y="57"/>
                        <a:pt x="150" y="57"/>
                      </a:cubicBezTo>
                      <a:cubicBezTo>
                        <a:pt x="150" y="57"/>
                        <a:pt x="150" y="57"/>
                        <a:pt x="150" y="57"/>
                      </a:cubicBezTo>
                      <a:cubicBezTo>
                        <a:pt x="150" y="57"/>
                        <a:pt x="150" y="57"/>
                        <a:pt x="150" y="57"/>
                      </a:cubicBezTo>
                      <a:cubicBezTo>
                        <a:pt x="150" y="57"/>
                        <a:pt x="150" y="57"/>
                        <a:pt x="150" y="57"/>
                      </a:cubicBezTo>
                      <a:cubicBezTo>
                        <a:pt x="150" y="57"/>
                        <a:pt x="150" y="57"/>
                        <a:pt x="150" y="57"/>
                      </a:cubicBezTo>
                      <a:cubicBezTo>
                        <a:pt x="150" y="57"/>
                        <a:pt x="150" y="57"/>
                        <a:pt x="150" y="57"/>
                      </a:cubicBezTo>
                      <a:cubicBezTo>
                        <a:pt x="150" y="57"/>
                        <a:pt x="150" y="57"/>
                        <a:pt x="150" y="57"/>
                      </a:cubicBezTo>
                      <a:cubicBezTo>
                        <a:pt x="150" y="57"/>
                        <a:pt x="150" y="57"/>
                        <a:pt x="150" y="57"/>
                      </a:cubicBezTo>
                      <a:cubicBezTo>
                        <a:pt x="150" y="57"/>
                        <a:pt x="150" y="57"/>
                        <a:pt x="150" y="57"/>
                      </a:cubicBezTo>
                      <a:cubicBezTo>
                        <a:pt x="150" y="58"/>
                        <a:pt x="151" y="58"/>
                        <a:pt x="151" y="58"/>
                      </a:cubicBezTo>
                      <a:cubicBezTo>
                        <a:pt x="151" y="58"/>
                        <a:pt x="151" y="58"/>
                        <a:pt x="151" y="58"/>
                      </a:cubicBezTo>
                      <a:cubicBezTo>
                        <a:pt x="151" y="58"/>
                        <a:pt x="151" y="58"/>
                        <a:pt x="151" y="58"/>
                      </a:cubicBezTo>
                      <a:cubicBezTo>
                        <a:pt x="151" y="58"/>
                        <a:pt x="151" y="58"/>
                        <a:pt x="151" y="58"/>
                      </a:cubicBezTo>
                      <a:cubicBezTo>
                        <a:pt x="151" y="58"/>
                        <a:pt x="151" y="58"/>
                        <a:pt x="151" y="58"/>
                      </a:cubicBezTo>
                      <a:cubicBezTo>
                        <a:pt x="151" y="58"/>
                        <a:pt x="151" y="58"/>
                        <a:pt x="152" y="58"/>
                      </a:cubicBezTo>
                      <a:cubicBezTo>
                        <a:pt x="152" y="58"/>
                        <a:pt x="152" y="58"/>
                        <a:pt x="152" y="58"/>
                      </a:cubicBezTo>
                      <a:cubicBezTo>
                        <a:pt x="152" y="58"/>
                        <a:pt x="152" y="58"/>
                        <a:pt x="152" y="58"/>
                      </a:cubicBezTo>
                      <a:cubicBezTo>
                        <a:pt x="152" y="58"/>
                        <a:pt x="152" y="58"/>
                        <a:pt x="152" y="58"/>
                      </a:cubicBezTo>
                      <a:cubicBezTo>
                        <a:pt x="152" y="58"/>
                        <a:pt x="152" y="58"/>
                        <a:pt x="152" y="58"/>
                      </a:cubicBezTo>
                      <a:cubicBezTo>
                        <a:pt x="152" y="58"/>
                        <a:pt x="152" y="58"/>
                        <a:pt x="152" y="58"/>
                      </a:cubicBezTo>
                      <a:cubicBezTo>
                        <a:pt x="152" y="58"/>
                        <a:pt x="152" y="58"/>
                        <a:pt x="152" y="58"/>
                      </a:cubicBezTo>
                      <a:cubicBezTo>
                        <a:pt x="152" y="58"/>
                        <a:pt x="152" y="58"/>
                        <a:pt x="152" y="58"/>
                      </a:cubicBezTo>
                      <a:cubicBezTo>
                        <a:pt x="152" y="58"/>
                        <a:pt x="152" y="58"/>
                        <a:pt x="152" y="58"/>
                      </a:cubicBezTo>
                      <a:cubicBezTo>
                        <a:pt x="152" y="58"/>
                        <a:pt x="152" y="58"/>
                        <a:pt x="152" y="58"/>
                      </a:cubicBezTo>
                      <a:cubicBezTo>
                        <a:pt x="152" y="58"/>
                        <a:pt x="152" y="58"/>
                        <a:pt x="153" y="58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9"/>
                        <a:pt x="153" y="59"/>
                        <a:pt x="153" y="59"/>
                      </a:cubicBezTo>
                      <a:cubicBezTo>
                        <a:pt x="153" y="59"/>
                        <a:pt x="154" y="59"/>
                        <a:pt x="154" y="59"/>
                      </a:cubicBezTo>
                      <a:cubicBezTo>
                        <a:pt x="154" y="59"/>
                        <a:pt x="154" y="59"/>
                        <a:pt x="154" y="59"/>
                      </a:cubicBezTo>
                      <a:cubicBezTo>
                        <a:pt x="154" y="59"/>
                        <a:pt x="154" y="59"/>
                        <a:pt x="154" y="59"/>
                      </a:cubicBezTo>
                      <a:cubicBezTo>
                        <a:pt x="154" y="59"/>
                        <a:pt x="154" y="59"/>
                        <a:pt x="154" y="59"/>
                      </a:cubicBezTo>
                      <a:cubicBezTo>
                        <a:pt x="154" y="59"/>
                        <a:pt x="154" y="59"/>
                        <a:pt x="154" y="59"/>
                      </a:cubicBezTo>
                      <a:cubicBezTo>
                        <a:pt x="154" y="59"/>
                        <a:pt x="154" y="59"/>
                        <a:pt x="154" y="59"/>
                      </a:cubicBezTo>
                      <a:cubicBezTo>
                        <a:pt x="154" y="59"/>
                        <a:pt x="154" y="59"/>
                        <a:pt x="155" y="59"/>
                      </a:cubicBezTo>
                      <a:cubicBezTo>
                        <a:pt x="155" y="58"/>
                        <a:pt x="155" y="59"/>
                        <a:pt x="155" y="59"/>
                      </a:cubicBezTo>
                      <a:cubicBezTo>
                        <a:pt x="155" y="59"/>
                        <a:pt x="155" y="59"/>
                        <a:pt x="155" y="59"/>
                      </a:cubicBezTo>
                      <a:cubicBezTo>
                        <a:pt x="155" y="59"/>
                        <a:pt x="155" y="59"/>
                        <a:pt x="155" y="59"/>
                      </a:cubicBezTo>
                      <a:cubicBezTo>
                        <a:pt x="155" y="59"/>
                        <a:pt x="155" y="59"/>
                        <a:pt x="155" y="59"/>
                      </a:cubicBezTo>
                      <a:cubicBezTo>
                        <a:pt x="155" y="59"/>
                        <a:pt x="155" y="59"/>
                        <a:pt x="155" y="59"/>
                      </a:cubicBezTo>
                      <a:cubicBezTo>
                        <a:pt x="156" y="59"/>
                        <a:pt x="156" y="59"/>
                        <a:pt x="156" y="59"/>
                      </a:cubicBezTo>
                      <a:cubicBezTo>
                        <a:pt x="156" y="59"/>
                        <a:pt x="156" y="59"/>
                        <a:pt x="156" y="59"/>
                      </a:cubicBezTo>
                      <a:cubicBezTo>
                        <a:pt x="156" y="59"/>
                        <a:pt x="156" y="59"/>
                        <a:pt x="156" y="59"/>
                      </a:cubicBezTo>
                      <a:cubicBezTo>
                        <a:pt x="156" y="59"/>
                        <a:pt x="156" y="59"/>
                        <a:pt x="156" y="59"/>
                      </a:cubicBezTo>
                      <a:cubicBezTo>
                        <a:pt x="156" y="59"/>
                        <a:pt x="156" y="59"/>
                        <a:pt x="157" y="59"/>
                      </a:cubicBezTo>
                      <a:cubicBezTo>
                        <a:pt x="157" y="59"/>
                        <a:pt x="157" y="58"/>
                        <a:pt x="157" y="58"/>
                      </a:cubicBezTo>
                      <a:cubicBezTo>
                        <a:pt x="157" y="58"/>
                        <a:pt x="157" y="58"/>
                        <a:pt x="157" y="57"/>
                      </a:cubicBezTo>
                      <a:cubicBezTo>
                        <a:pt x="157" y="57"/>
                        <a:pt x="157" y="57"/>
                        <a:pt x="157" y="57"/>
                      </a:cubicBezTo>
                      <a:cubicBezTo>
                        <a:pt x="157" y="57"/>
                        <a:pt x="157" y="57"/>
                        <a:pt x="157" y="57"/>
                      </a:cubicBezTo>
                      <a:cubicBezTo>
                        <a:pt x="156" y="57"/>
                        <a:pt x="156" y="56"/>
                        <a:pt x="156" y="56"/>
                      </a:cubicBezTo>
                      <a:cubicBezTo>
                        <a:pt x="156" y="56"/>
                        <a:pt x="156" y="55"/>
                        <a:pt x="156" y="55"/>
                      </a:cubicBezTo>
                      <a:cubicBezTo>
                        <a:pt x="156" y="55"/>
                        <a:pt x="156" y="55"/>
                        <a:pt x="156" y="55"/>
                      </a:cubicBezTo>
                      <a:cubicBezTo>
                        <a:pt x="156" y="55"/>
                        <a:pt x="156" y="55"/>
                        <a:pt x="157" y="54"/>
                      </a:cubicBezTo>
                      <a:cubicBezTo>
                        <a:pt x="157" y="54"/>
                        <a:pt x="157" y="54"/>
                        <a:pt x="157" y="54"/>
                      </a:cubicBezTo>
                      <a:cubicBezTo>
                        <a:pt x="157" y="54"/>
                        <a:pt x="157" y="54"/>
                        <a:pt x="157" y="54"/>
                      </a:cubicBezTo>
                      <a:cubicBezTo>
                        <a:pt x="157" y="54"/>
                        <a:pt x="157" y="54"/>
                        <a:pt x="157" y="54"/>
                      </a:cubicBezTo>
                      <a:cubicBezTo>
                        <a:pt x="157" y="54"/>
                        <a:pt x="157" y="54"/>
                        <a:pt x="157" y="54"/>
                      </a:cubicBezTo>
                      <a:cubicBezTo>
                        <a:pt x="157" y="54"/>
                        <a:pt x="157" y="54"/>
                        <a:pt x="157" y="54"/>
                      </a:cubicBezTo>
                      <a:cubicBezTo>
                        <a:pt x="157" y="54"/>
                        <a:pt x="157" y="54"/>
                        <a:pt x="157" y="54"/>
                      </a:cubicBezTo>
                      <a:cubicBezTo>
                        <a:pt x="157" y="55"/>
                        <a:pt x="157" y="55"/>
                        <a:pt x="157" y="55"/>
                      </a:cubicBezTo>
                      <a:cubicBezTo>
                        <a:pt x="158" y="55"/>
                        <a:pt x="158" y="55"/>
                        <a:pt x="158" y="55"/>
                      </a:cubicBezTo>
                      <a:cubicBezTo>
                        <a:pt x="158" y="55"/>
                        <a:pt x="158" y="55"/>
                        <a:pt x="158" y="55"/>
                      </a:cubicBezTo>
                      <a:cubicBezTo>
                        <a:pt x="159" y="55"/>
                        <a:pt x="159" y="55"/>
                        <a:pt x="159" y="55"/>
                      </a:cubicBezTo>
                      <a:cubicBezTo>
                        <a:pt x="159" y="55"/>
                        <a:pt x="159" y="55"/>
                        <a:pt x="160" y="55"/>
                      </a:cubicBezTo>
                      <a:cubicBezTo>
                        <a:pt x="160" y="55"/>
                        <a:pt x="160" y="55"/>
                        <a:pt x="160" y="55"/>
                      </a:cubicBezTo>
                      <a:cubicBezTo>
                        <a:pt x="161" y="55"/>
                        <a:pt x="161" y="56"/>
                        <a:pt x="161" y="56"/>
                      </a:cubicBezTo>
                      <a:cubicBezTo>
                        <a:pt x="161" y="56"/>
                        <a:pt x="161" y="56"/>
                        <a:pt x="161" y="57"/>
                      </a:cubicBezTo>
                      <a:cubicBezTo>
                        <a:pt x="162" y="57"/>
                        <a:pt x="162" y="57"/>
                        <a:pt x="162" y="57"/>
                      </a:cubicBezTo>
                      <a:cubicBezTo>
                        <a:pt x="162" y="57"/>
                        <a:pt x="163" y="57"/>
                        <a:pt x="163" y="57"/>
                      </a:cubicBezTo>
                      <a:cubicBezTo>
                        <a:pt x="163" y="57"/>
                        <a:pt x="163" y="57"/>
                        <a:pt x="163" y="57"/>
                      </a:cubicBezTo>
                      <a:cubicBezTo>
                        <a:pt x="163" y="57"/>
                        <a:pt x="163" y="57"/>
                        <a:pt x="163" y="57"/>
                      </a:cubicBezTo>
                      <a:cubicBezTo>
                        <a:pt x="163" y="57"/>
                        <a:pt x="163" y="57"/>
                        <a:pt x="163" y="57"/>
                      </a:cubicBezTo>
                      <a:cubicBezTo>
                        <a:pt x="163" y="57"/>
                        <a:pt x="163" y="57"/>
                        <a:pt x="163" y="57"/>
                      </a:cubicBezTo>
                      <a:cubicBezTo>
                        <a:pt x="163" y="58"/>
                        <a:pt x="164" y="58"/>
                        <a:pt x="164" y="58"/>
                      </a:cubicBezTo>
                      <a:cubicBezTo>
                        <a:pt x="164" y="58"/>
                        <a:pt x="164" y="58"/>
                        <a:pt x="164" y="58"/>
                      </a:cubicBezTo>
                      <a:cubicBezTo>
                        <a:pt x="164" y="58"/>
                        <a:pt x="164" y="58"/>
                        <a:pt x="164" y="58"/>
                      </a:cubicBezTo>
                      <a:cubicBezTo>
                        <a:pt x="164" y="58"/>
                        <a:pt x="164" y="58"/>
                        <a:pt x="164" y="58"/>
                      </a:cubicBezTo>
                      <a:cubicBezTo>
                        <a:pt x="164" y="58"/>
                        <a:pt x="164" y="58"/>
                        <a:pt x="164" y="58"/>
                      </a:cubicBezTo>
                      <a:cubicBezTo>
                        <a:pt x="164" y="58"/>
                        <a:pt x="164" y="58"/>
                        <a:pt x="164" y="57"/>
                      </a:cubicBezTo>
                      <a:cubicBezTo>
                        <a:pt x="165" y="57"/>
                        <a:pt x="165" y="57"/>
                        <a:pt x="165" y="57"/>
                      </a:cubicBezTo>
                      <a:cubicBezTo>
                        <a:pt x="165" y="57"/>
                        <a:pt x="165" y="57"/>
                        <a:pt x="165" y="57"/>
                      </a:cubicBezTo>
                      <a:cubicBezTo>
                        <a:pt x="165" y="57"/>
                        <a:pt x="165" y="57"/>
                        <a:pt x="166" y="57"/>
                      </a:cubicBezTo>
                      <a:cubicBezTo>
                        <a:pt x="166" y="57"/>
                        <a:pt x="166" y="57"/>
                        <a:pt x="166" y="57"/>
                      </a:cubicBezTo>
                      <a:cubicBezTo>
                        <a:pt x="166" y="57"/>
                        <a:pt x="166" y="57"/>
                        <a:pt x="166" y="57"/>
                      </a:cubicBezTo>
                      <a:cubicBezTo>
                        <a:pt x="166" y="57"/>
                        <a:pt x="166" y="57"/>
                        <a:pt x="166" y="57"/>
                      </a:cubicBezTo>
                      <a:cubicBezTo>
                        <a:pt x="166" y="57"/>
                        <a:pt x="166" y="57"/>
                        <a:pt x="166" y="57"/>
                      </a:cubicBezTo>
                      <a:cubicBezTo>
                        <a:pt x="166" y="57"/>
                        <a:pt x="166" y="57"/>
                        <a:pt x="167" y="57"/>
                      </a:cubicBezTo>
                      <a:cubicBezTo>
                        <a:pt x="167" y="57"/>
                        <a:pt x="167" y="57"/>
                        <a:pt x="167" y="57"/>
                      </a:cubicBezTo>
                      <a:cubicBezTo>
                        <a:pt x="167" y="57"/>
                        <a:pt x="167" y="57"/>
                        <a:pt x="167" y="57"/>
                      </a:cubicBezTo>
                      <a:cubicBezTo>
                        <a:pt x="167" y="57"/>
                        <a:pt x="167" y="57"/>
                        <a:pt x="167" y="57"/>
                      </a:cubicBezTo>
                      <a:cubicBezTo>
                        <a:pt x="167" y="57"/>
                        <a:pt x="167" y="57"/>
                        <a:pt x="167" y="57"/>
                      </a:cubicBezTo>
                      <a:cubicBezTo>
                        <a:pt x="167" y="57"/>
                        <a:pt x="167" y="57"/>
                        <a:pt x="167" y="57"/>
                      </a:cubicBezTo>
                      <a:cubicBezTo>
                        <a:pt x="167" y="57"/>
                        <a:pt x="167" y="57"/>
                        <a:pt x="168" y="57"/>
                      </a:cubicBezTo>
                      <a:cubicBezTo>
                        <a:pt x="168" y="57"/>
                        <a:pt x="168" y="57"/>
                        <a:pt x="168" y="57"/>
                      </a:cubicBezTo>
                      <a:cubicBezTo>
                        <a:pt x="168" y="57"/>
                        <a:pt x="168" y="57"/>
                        <a:pt x="168" y="57"/>
                      </a:cubicBezTo>
                      <a:cubicBezTo>
                        <a:pt x="168" y="57"/>
                        <a:pt x="168" y="57"/>
                        <a:pt x="168" y="57"/>
                      </a:cubicBezTo>
                      <a:cubicBezTo>
                        <a:pt x="168" y="57"/>
                        <a:pt x="168" y="57"/>
                        <a:pt x="168" y="57"/>
                      </a:cubicBezTo>
                      <a:cubicBezTo>
                        <a:pt x="168" y="58"/>
                        <a:pt x="168" y="58"/>
                        <a:pt x="169" y="58"/>
                      </a:cubicBezTo>
                      <a:cubicBezTo>
                        <a:pt x="169" y="58"/>
                        <a:pt x="169" y="58"/>
                        <a:pt x="169" y="58"/>
                      </a:cubicBezTo>
                      <a:cubicBezTo>
                        <a:pt x="169" y="58"/>
                        <a:pt x="169" y="58"/>
                        <a:pt x="169" y="58"/>
                      </a:cubicBezTo>
                      <a:cubicBezTo>
                        <a:pt x="169" y="58"/>
                        <a:pt x="169" y="58"/>
                        <a:pt x="169" y="58"/>
                      </a:cubicBezTo>
                      <a:cubicBezTo>
                        <a:pt x="169" y="58"/>
                        <a:pt x="169" y="58"/>
                        <a:pt x="170" y="58"/>
                      </a:cubicBezTo>
                      <a:cubicBezTo>
                        <a:pt x="170" y="58"/>
                        <a:pt x="170" y="58"/>
                        <a:pt x="170" y="58"/>
                      </a:cubicBezTo>
                      <a:cubicBezTo>
                        <a:pt x="170" y="58"/>
                        <a:pt x="170" y="58"/>
                        <a:pt x="170" y="58"/>
                      </a:cubicBezTo>
                      <a:cubicBezTo>
                        <a:pt x="170" y="58"/>
                        <a:pt x="170" y="58"/>
                        <a:pt x="170" y="58"/>
                      </a:cubicBezTo>
                      <a:cubicBezTo>
                        <a:pt x="170" y="58"/>
                        <a:pt x="170" y="58"/>
                        <a:pt x="170" y="58"/>
                      </a:cubicBezTo>
                      <a:cubicBezTo>
                        <a:pt x="170" y="58"/>
                        <a:pt x="170" y="58"/>
                        <a:pt x="170" y="58"/>
                      </a:cubicBezTo>
                      <a:cubicBezTo>
                        <a:pt x="170" y="58"/>
                        <a:pt x="170" y="58"/>
                        <a:pt x="170" y="59"/>
                      </a:cubicBezTo>
                      <a:cubicBezTo>
                        <a:pt x="170" y="59"/>
                        <a:pt x="170" y="59"/>
                        <a:pt x="170" y="59"/>
                      </a:cubicBezTo>
                      <a:cubicBezTo>
                        <a:pt x="170" y="59"/>
                        <a:pt x="170" y="59"/>
                        <a:pt x="170" y="59"/>
                      </a:cubicBezTo>
                      <a:cubicBezTo>
                        <a:pt x="170" y="59"/>
                        <a:pt x="170" y="59"/>
                        <a:pt x="170" y="59"/>
                      </a:cubicBezTo>
                      <a:cubicBezTo>
                        <a:pt x="171" y="59"/>
                        <a:pt x="171" y="59"/>
                        <a:pt x="171" y="59"/>
                      </a:cubicBezTo>
                      <a:cubicBezTo>
                        <a:pt x="171" y="59"/>
                        <a:pt x="171" y="59"/>
                        <a:pt x="171" y="59"/>
                      </a:cubicBezTo>
                      <a:cubicBezTo>
                        <a:pt x="171" y="59"/>
                        <a:pt x="171" y="59"/>
                        <a:pt x="171" y="59"/>
                      </a:cubicBezTo>
                      <a:cubicBezTo>
                        <a:pt x="171" y="59"/>
                        <a:pt x="171" y="59"/>
                        <a:pt x="171" y="59"/>
                      </a:cubicBezTo>
                      <a:cubicBezTo>
                        <a:pt x="171" y="59"/>
                        <a:pt x="172" y="59"/>
                        <a:pt x="172" y="59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3" y="59"/>
                        <a:pt x="173" y="59"/>
                        <a:pt x="173" y="59"/>
                      </a:cubicBezTo>
                      <a:cubicBezTo>
                        <a:pt x="173" y="59"/>
                        <a:pt x="173" y="59"/>
                        <a:pt x="173" y="59"/>
                      </a:cubicBezTo>
                      <a:cubicBezTo>
                        <a:pt x="173" y="59"/>
                        <a:pt x="173" y="59"/>
                        <a:pt x="173" y="59"/>
                      </a:cubicBezTo>
                      <a:cubicBezTo>
                        <a:pt x="173" y="59"/>
                        <a:pt x="173" y="59"/>
                        <a:pt x="173" y="59"/>
                      </a:cubicBezTo>
                      <a:cubicBezTo>
                        <a:pt x="173" y="59"/>
                        <a:pt x="173" y="59"/>
                        <a:pt x="173" y="59"/>
                      </a:cubicBezTo>
                      <a:cubicBezTo>
                        <a:pt x="173" y="59"/>
                        <a:pt x="174" y="58"/>
                        <a:pt x="174" y="58"/>
                      </a:cubicBezTo>
                      <a:cubicBezTo>
                        <a:pt x="174" y="58"/>
                        <a:pt x="174" y="58"/>
                        <a:pt x="174" y="58"/>
                      </a:cubicBezTo>
                      <a:cubicBezTo>
                        <a:pt x="174" y="58"/>
                        <a:pt x="174" y="58"/>
                        <a:pt x="174" y="58"/>
                      </a:cubicBezTo>
                      <a:cubicBezTo>
                        <a:pt x="174" y="58"/>
                        <a:pt x="174" y="58"/>
                        <a:pt x="174" y="58"/>
                      </a:cubicBezTo>
                      <a:cubicBezTo>
                        <a:pt x="174" y="58"/>
                        <a:pt x="174" y="58"/>
                        <a:pt x="174" y="58"/>
                      </a:cubicBezTo>
                      <a:cubicBezTo>
                        <a:pt x="174" y="58"/>
                        <a:pt x="174" y="58"/>
                        <a:pt x="174" y="58"/>
                      </a:cubicBezTo>
                      <a:cubicBezTo>
                        <a:pt x="174" y="58"/>
                        <a:pt x="175" y="58"/>
                        <a:pt x="175" y="58"/>
                      </a:cubicBezTo>
                      <a:cubicBezTo>
                        <a:pt x="175" y="58"/>
                        <a:pt x="175" y="58"/>
                        <a:pt x="175" y="58"/>
                      </a:cubicBezTo>
                      <a:cubicBezTo>
                        <a:pt x="175" y="58"/>
                        <a:pt x="175" y="58"/>
                        <a:pt x="175" y="58"/>
                      </a:cubicBezTo>
                      <a:cubicBezTo>
                        <a:pt x="175" y="58"/>
                        <a:pt x="175" y="58"/>
                        <a:pt x="175" y="58"/>
                      </a:cubicBezTo>
                      <a:cubicBezTo>
                        <a:pt x="175" y="58"/>
                        <a:pt x="175" y="58"/>
                        <a:pt x="175" y="58"/>
                      </a:cubicBezTo>
                      <a:cubicBezTo>
                        <a:pt x="175" y="58"/>
                        <a:pt x="175" y="58"/>
                        <a:pt x="176" y="58"/>
                      </a:cubicBezTo>
                      <a:cubicBezTo>
                        <a:pt x="176" y="58"/>
                        <a:pt x="176" y="58"/>
                        <a:pt x="176" y="58"/>
                      </a:cubicBezTo>
                      <a:cubicBezTo>
                        <a:pt x="176" y="57"/>
                        <a:pt x="176" y="57"/>
                        <a:pt x="176" y="57"/>
                      </a:cubicBezTo>
                      <a:cubicBezTo>
                        <a:pt x="176" y="57"/>
                        <a:pt x="176" y="57"/>
                        <a:pt x="176" y="57"/>
                      </a:cubicBezTo>
                      <a:cubicBezTo>
                        <a:pt x="176" y="57"/>
                        <a:pt x="176" y="57"/>
                        <a:pt x="176" y="57"/>
                      </a:cubicBezTo>
                      <a:cubicBezTo>
                        <a:pt x="176" y="57"/>
                        <a:pt x="176" y="57"/>
                        <a:pt x="176" y="57"/>
                      </a:cubicBezTo>
                      <a:cubicBezTo>
                        <a:pt x="176" y="57"/>
                        <a:pt x="176" y="56"/>
                        <a:pt x="176" y="56"/>
                      </a:cubicBezTo>
                      <a:cubicBezTo>
                        <a:pt x="177" y="56"/>
                        <a:pt x="177" y="56"/>
                        <a:pt x="177" y="56"/>
                      </a:cubicBezTo>
                      <a:cubicBezTo>
                        <a:pt x="177" y="56"/>
                        <a:pt x="177" y="56"/>
                        <a:pt x="177" y="56"/>
                      </a:cubicBezTo>
                      <a:cubicBezTo>
                        <a:pt x="177" y="56"/>
                        <a:pt x="177" y="56"/>
                        <a:pt x="177" y="56"/>
                      </a:cubicBezTo>
                      <a:cubicBezTo>
                        <a:pt x="177" y="56"/>
                        <a:pt x="178" y="56"/>
                        <a:pt x="178" y="56"/>
                      </a:cubicBezTo>
                      <a:cubicBezTo>
                        <a:pt x="178" y="56"/>
                        <a:pt x="178" y="57"/>
                        <a:pt x="178" y="57"/>
                      </a:cubicBezTo>
                      <a:cubicBezTo>
                        <a:pt x="178" y="57"/>
                        <a:pt x="178" y="57"/>
                        <a:pt x="178" y="57"/>
                      </a:cubicBezTo>
                      <a:cubicBezTo>
                        <a:pt x="178" y="57"/>
                        <a:pt x="178" y="57"/>
                        <a:pt x="178" y="57"/>
                      </a:cubicBezTo>
                      <a:cubicBezTo>
                        <a:pt x="179" y="57"/>
                        <a:pt x="179" y="57"/>
                        <a:pt x="179" y="57"/>
                      </a:cubicBezTo>
                      <a:cubicBezTo>
                        <a:pt x="179" y="57"/>
                        <a:pt x="179" y="57"/>
                        <a:pt x="179" y="57"/>
                      </a:cubicBezTo>
                      <a:cubicBezTo>
                        <a:pt x="179" y="57"/>
                        <a:pt x="179" y="56"/>
                        <a:pt x="179" y="56"/>
                      </a:cubicBezTo>
                      <a:cubicBezTo>
                        <a:pt x="179" y="56"/>
                        <a:pt x="179" y="56"/>
                        <a:pt x="179" y="56"/>
                      </a:cubicBezTo>
                      <a:cubicBezTo>
                        <a:pt x="179" y="56"/>
                        <a:pt x="179" y="57"/>
                        <a:pt x="180" y="57"/>
                      </a:cubicBezTo>
                      <a:cubicBezTo>
                        <a:pt x="180" y="57"/>
                        <a:pt x="180" y="57"/>
                        <a:pt x="180" y="57"/>
                      </a:cubicBezTo>
                      <a:cubicBezTo>
                        <a:pt x="180" y="57"/>
                        <a:pt x="180" y="57"/>
                        <a:pt x="180" y="57"/>
                      </a:cubicBezTo>
                      <a:cubicBezTo>
                        <a:pt x="180" y="57"/>
                        <a:pt x="180" y="57"/>
                        <a:pt x="180" y="57"/>
                      </a:cubicBezTo>
                      <a:cubicBezTo>
                        <a:pt x="180" y="57"/>
                        <a:pt x="180" y="57"/>
                        <a:pt x="180" y="57"/>
                      </a:cubicBezTo>
                      <a:cubicBezTo>
                        <a:pt x="180" y="57"/>
                        <a:pt x="180" y="57"/>
                        <a:pt x="180" y="57"/>
                      </a:cubicBezTo>
                      <a:cubicBezTo>
                        <a:pt x="180" y="57"/>
                        <a:pt x="180" y="57"/>
                        <a:pt x="180" y="57"/>
                      </a:cubicBezTo>
                      <a:cubicBezTo>
                        <a:pt x="180" y="57"/>
                        <a:pt x="180" y="57"/>
                        <a:pt x="180" y="57"/>
                      </a:cubicBezTo>
                      <a:cubicBezTo>
                        <a:pt x="180" y="57"/>
                        <a:pt x="180" y="57"/>
                        <a:pt x="180" y="57"/>
                      </a:cubicBezTo>
                      <a:cubicBezTo>
                        <a:pt x="180" y="58"/>
                        <a:pt x="180" y="58"/>
                        <a:pt x="180" y="58"/>
                      </a:cubicBezTo>
                      <a:cubicBezTo>
                        <a:pt x="180" y="58"/>
                        <a:pt x="180" y="58"/>
                        <a:pt x="180" y="58"/>
                      </a:cubicBezTo>
                      <a:cubicBezTo>
                        <a:pt x="180" y="58"/>
                        <a:pt x="180" y="58"/>
                        <a:pt x="180" y="58"/>
                      </a:cubicBezTo>
                      <a:cubicBezTo>
                        <a:pt x="180" y="58"/>
                        <a:pt x="180" y="58"/>
                        <a:pt x="180" y="58"/>
                      </a:cubicBezTo>
                      <a:cubicBezTo>
                        <a:pt x="180" y="58"/>
                        <a:pt x="180" y="58"/>
                        <a:pt x="180" y="58"/>
                      </a:cubicBezTo>
                      <a:cubicBezTo>
                        <a:pt x="180" y="58"/>
                        <a:pt x="180" y="58"/>
                        <a:pt x="180" y="58"/>
                      </a:cubicBezTo>
                      <a:cubicBezTo>
                        <a:pt x="180" y="58"/>
                        <a:pt x="180" y="58"/>
                        <a:pt x="180" y="58"/>
                      </a:cubicBezTo>
                      <a:cubicBezTo>
                        <a:pt x="180" y="58"/>
                        <a:pt x="180" y="58"/>
                        <a:pt x="180" y="58"/>
                      </a:cubicBezTo>
                      <a:cubicBezTo>
                        <a:pt x="180" y="58"/>
                        <a:pt x="180" y="58"/>
                        <a:pt x="180" y="59"/>
                      </a:cubicBezTo>
                      <a:cubicBezTo>
                        <a:pt x="180" y="59"/>
                        <a:pt x="180" y="59"/>
                        <a:pt x="180" y="59"/>
                      </a:cubicBezTo>
                      <a:cubicBezTo>
                        <a:pt x="180" y="59"/>
                        <a:pt x="180" y="59"/>
                        <a:pt x="180" y="59"/>
                      </a:cubicBezTo>
                      <a:cubicBezTo>
                        <a:pt x="180" y="59"/>
                        <a:pt x="180" y="59"/>
                        <a:pt x="180" y="59"/>
                      </a:cubicBezTo>
                      <a:cubicBezTo>
                        <a:pt x="180" y="59"/>
                        <a:pt x="180" y="59"/>
                        <a:pt x="180" y="59"/>
                      </a:cubicBezTo>
                      <a:cubicBezTo>
                        <a:pt x="180" y="60"/>
                        <a:pt x="180" y="60"/>
                        <a:pt x="180" y="60"/>
                      </a:cubicBezTo>
                      <a:cubicBezTo>
                        <a:pt x="180" y="60"/>
                        <a:pt x="180" y="60"/>
                        <a:pt x="180" y="60"/>
                      </a:cubicBezTo>
                      <a:cubicBezTo>
                        <a:pt x="180" y="60"/>
                        <a:pt x="180" y="60"/>
                        <a:pt x="180" y="60"/>
                      </a:cubicBezTo>
                      <a:cubicBezTo>
                        <a:pt x="180" y="60"/>
                        <a:pt x="180" y="60"/>
                        <a:pt x="180" y="60"/>
                      </a:cubicBezTo>
                      <a:cubicBezTo>
                        <a:pt x="180" y="60"/>
                        <a:pt x="180" y="60"/>
                        <a:pt x="180" y="60"/>
                      </a:cubicBezTo>
                      <a:cubicBezTo>
                        <a:pt x="180" y="60"/>
                        <a:pt x="180" y="61"/>
                        <a:pt x="180" y="61"/>
                      </a:cubicBezTo>
                      <a:cubicBezTo>
                        <a:pt x="180" y="61"/>
                        <a:pt x="180" y="61"/>
                        <a:pt x="180" y="61"/>
                      </a:cubicBezTo>
                      <a:cubicBezTo>
                        <a:pt x="180" y="61"/>
                        <a:pt x="180" y="61"/>
                        <a:pt x="180" y="61"/>
                      </a:cubicBezTo>
                      <a:cubicBezTo>
                        <a:pt x="180" y="61"/>
                        <a:pt x="180" y="61"/>
                        <a:pt x="180" y="61"/>
                      </a:cubicBezTo>
                      <a:cubicBezTo>
                        <a:pt x="180" y="61"/>
                        <a:pt x="180" y="61"/>
                        <a:pt x="180" y="61"/>
                      </a:cubicBezTo>
                      <a:cubicBezTo>
                        <a:pt x="180" y="61"/>
                        <a:pt x="180" y="61"/>
                        <a:pt x="180" y="61"/>
                      </a:cubicBezTo>
                      <a:cubicBezTo>
                        <a:pt x="181" y="61"/>
                        <a:pt x="181" y="61"/>
                        <a:pt x="181" y="61"/>
                      </a:cubicBezTo>
                      <a:cubicBezTo>
                        <a:pt x="181" y="61"/>
                        <a:pt x="181" y="61"/>
                        <a:pt x="181" y="61"/>
                      </a:cubicBezTo>
                      <a:cubicBezTo>
                        <a:pt x="181" y="61"/>
                        <a:pt x="181" y="61"/>
                        <a:pt x="181" y="61"/>
                      </a:cubicBezTo>
                      <a:cubicBezTo>
                        <a:pt x="181" y="61"/>
                        <a:pt x="181" y="61"/>
                        <a:pt x="181" y="61"/>
                      </a:cubicBezTo>
                      <a:cubicBezTo>
                        <a:pt x="181" y="61"/>
                        <a:pt x="181" y="61"/>
                        <a:pt x="181" y="61"/>
                      </a:cubicBezTo>
                      <a:cubicBezTo>
                        <a:pt x="181" y="61"/>
                        <a:pt x="181" y="61"/>
                        <a:pt x="181" y="61"/>
                      </a:cubicBezTo>
                      <a:cubicBezTo>
                        <a:pt x="181" y="61"/>
                        <a:pt x="181" y="61"/>
                        <a:pt x="181" y="61"/>
                      </a:cubicBezTo>
                      <a:cubicBezTo>
                        <a:pt x="182" y="61"/>
                        <a:pt x="182" y="61"/>
                        <a:pt x="182" y="61"/>
                      </a:cubicBezTo>
                      <a:cubicBezTo>
                        <a:pt x="182" y="61"/>
                        <a:pt x="182" y="61"/>
                        <a:pt x="182" y="61"/>
                      </a:cubicBezTo>
                      <a:cubicBezTo>
                        <a:pt x="182" y="61"/>
                        <a:pt x="182" y="61"/>
                        <a:pt x="182" y="61"/>
                      </a:cubicBezTo>
                      <a:cubicBezTo>
                        <a:pt x="182" y="61"/>
                        <a:pt x="182" y="61"/>
                        <a:pt x="182" y="61"/>
                      </a:cubicBezTo>
                      <a:cubicBezTo>
                        <a:pt x="182" y="61"/>
                        <a:pt x="182" y="61"/>
                        <a:pt x="182" y="61"/>
                      </a:cubicBezTo>
                      <a:cubicBezTo>
                        <a:pt x="182" y="61"/>
                        <a:pt x="182" y="61"/>
                        <a:pt x="182" y="61"/>
                      </a:cubicBezTo>
                      <a:cubicBezTo>
                        <a:pt x="182" y="61"/>
                        <a:pt x="182" y="61"/>
                        <a:pt x="182" y="61"/>
                      </a:cubicBezTo>
                      <a:cubicBezTo>
                        <a:pt x="182" y="61"/>
                        <a:pt x="182" y="61"/>
                        <a:pt x="182" y="61"/>
                      </a:cubicBezTo>
                      <a:cubicBezTo>
                        <a:pt x="183" y="61"/>
                        <a:pt x="183" y="61"/>
                        <a:pt x="183" y="61"/>
                      </a:cubicBezTo>
                      <a:cubicBezTo>
                        <a:pt x="183" y="61"/>
                        <a:pt x="183" y="61"/>
                        <a:pt x="183" y="61"/>
                      </a:cubicBezTo>
                      <a:cubicBezTo>
                        <a:pt x="183" y="61"/>
                        <a:pt x="183" y="61"/>
                        <a:pt x="183" y="61"/>
                      </a:cubicBezTo>
                      <a:cubicBezTo>
                        <a:pt x="183" y="61"/>
                        <a:pt x="183" y="61"/>
                        <a:pt x="183" y="61"/>
                      </a:cubicBezTo>
                      <a:cubicBezTo>
                        <a:pt x="183" y="61"/>
                        <a:pt x="183" y="61"/>
                        <a:pt x="183" y="61"/>
                      </a:cubicBezTo>
                      <a:cubicBezTo>
                        <a:pt x="183" y="61"/>
                        <a:pt x="183" y="61"/>
                        <a:pt x="183" y="61"/>
                      </a:cubicBezTo>
                      <a:cubicBezTo>
                        <a:pt x="183" y="61"/>
                        <a:pt x="183" y="61"/>
                        <a:pt x="183" y="61"/>
                      </a:cubicBezTo>
                      <a:cubicBezTo>
                        <a:pt x="183" y="60"/>
                        <a:pt x="183" y="60"/>
                        <a:pt x="183" y="60"/>
                      </a:cubicBezTo>
                      <a:cubicBezTo>
                        <a:pt x="183" y="60"/>
                        <a:pt x="183" y="60"/>
                        <a:pt x="183" y="60"/>
                      </a:cubicBezTo>
                      <a:cubicBezTo>
                        <a:pt x="183" y="60"/>
                        <a:pt x="183" y="60"/>
                        <a:pt x="183" y="60"/>
                      </a:cubicBezTo>
                      <a:cubicBezTo>
                        <a:pt x="183" y="60"/>
                        <a:pt x="183" y="60"/>
                        <a:pt x="183" y="60"/>
                      </a:cubicBezTo>
                      <a:cubicBezTo>
                        <a:pt x="183" y="60"/>
                        <a:pt x="183" y="60"/>
                        <a:pt x="183" y="60"/>
                      </a:cubicBezTo>
                      <a:cubicBezTo>
                        <a:pt x="183" y="60"/>
                        <a:pt x="183" y="60"/>
                        <a:pt x="183" y="60"/>
                      </a:cubicBezTo>
                      <a:cubicBezTo>
                        <a:pt x="183" y="60"/>
                        <a:pt x="183" y="60"/>
                        <a:pt x="183" y="60"/>
                      </a:cubicBezTo>
                      <a:cubicBezTo>
                        <a:pt x="183" y="60"/>
                        <a:pt x="183" y="60"/>
                        <a:pt x="183" y="60"/>
                      </a:cubicBezTo>
                      <a:cubicBezTo>
                        <a:pt x="183" y="60"/>
                        <a:pt x="183" y="60"/>
                        <a:pt x="184" y="60"/>
                      </a:cubicBezTo>
                      <a:cubicBezTo>
                        <a:pt x="184" y="60"/>
                        <a:pt x="184" y="60"/>
                        <a:pt x="184" y="60"/>
                      </a:cubicBezTo>
                      <a:cubicBezTo>
                        <a:pt x="184" y="60"/>
                        <a:pt x="184" y="60"/>
                        <a:pt x="184" y="60"/>
                      </a:cubicBezTo>
                      <a:cubicBezTo>
                        <a:pt x="184" y="60"/>
                        <a:pt x="184" y="60"/>
                        <a:pt x="184" y="60"/>
                      </a:cubicBezTo>
                      <a:cubicBezTo>
                        <a:pt x="184" y="60"/>
                        <a:pt x="184" y="60"/>
                        <a:pt x="184" y="61"/>
                      </a:cubicBezTo>
                      <a:cubicBezTo>
                        <a:pt x="184" y="61"/>
                        <a:pt x="184" y="61"/>
                        <a:pt x="184" y="61"/>
                      </a:cubicBezTo>
                      <a:cubicBezTo>
                        <a:pt x="184" y="61"/>
                        <a:pt x="184" y="61"/>
                        <a:pt x="184" y="61"/>
                      </a:cubicBezTo>
                      <a:cubicBezTo>
                        <a:pt x="184" y="61"/>
                        <a:pt x="184" y="61"/>
                        <a:pt x="184" y="61"/>
                      </a:cubicBezTo>
                      <a:cubicBezTo>
                        <a:pt x="184" y="61"/>
                        <a:pt x="184" y="61"/>
                        <a:pt x="185" y="61"/>
                      </a:cubicBezTo>
                      <a:cubicBezTo>
                        <a:pt x="185" y="61"/>
                        <a:pt x="185" y="61"/>
                        <a:pt x="185" y="61"/>
                      </a:cubicBezTo>
                      <a:cubicBezTo>
                        <a:pt x="185" y="61"/>
                        <a:pt x="185" y="61"/>
                        <a:pt x="185" y="61"/>
                      </a:cubicBezTo>
                      <a:cubicBezTo>
                        <a:pt x="185" y="61"/>
                        <a:pt x="185" y="61"/>
                        <a:pt x="185" y="61"/>
                      </a:cubicBezTo>
                      <a:cubicBezTo>
                        <a:pt x="185" y="61"/>
                        <a:pt x="185" y="61"/>
                        <a:pt x="185" y="61"/>
                      </a:cubicBezTo>
                      <a:cubicBezTo>
                        <a:pt x="185" y="61"/>
                        <a:pt x="185" y="61"/>
                        <a:pt x="185" y="61"/>
                      </a:cubicBezTo>
                      <a:cubicBezTo>
                        <a:pt x="185" y="61"/>
                        <a:pt x="185" y="61"/>
                        <a:pt x="185" y="61"/>
                      </a:cubicBezTo>
                      <a:cubicBezTo>
                        <a:pt x="185" y="61"/>
                        <a:pt x="185" y="61"/>
                        <a:pt x="185" y="61"/>
                      </a:cubicBezTo>
                      <a:cubicBezTo>
                        <a:pt x="185" y="61"/>
                        <a:pt x="185" y="61"/>
                        <a:pt x="185" y="61"/>
                      </a:cubicBezTo>
                      <a:cubicBezTo>
                        <a:pt x="185" y="61"/>
                        <a:pt x="185" y="61"/>
                        <a:pt x="185" y="61"/>
                      </a:cubicBezTo>
                      <a:cubicBezTo>
                        <a:pt x="185" y="61"/>
                        <a:pt x="185" y="62"/>
                        <a:pt x="186" y="62"/>
                      </a:cubicBezTo>
                      <a:cubicBezTo>
                        <a:pt x="186" y="62"/>
                        <a:pt x="186" y="62"/>
                        <a:pt x="186" y="62"/>
                      </a:cubicBezTo>
                      <a:cubicBezTo>
                        <a:pt x="186" y="62"/>
                        <a:pt x="186" y="62"/>
                        <a:pt x="186" y="62"/>
                      </a:cubicBezTo>
                      <a:cubicBezTo>
                        <a:pt x="186" y="62"/>
                        <a:pt x="186" y="62"/>
                        <a:pt x="186" y="62"/>
                      </a:cubicBezTo>
                      <a:cubicBezTo>
                        <a:pt x="186" y="62"/>
                        <a:pt x="186" y="62"/>
                        <a:pt x="186" y="62"/>
                      </a:cubicBezTo>
                      <a:cubicBezTo>
                        <a:pt x="186" y="62"/>
                        <a:pt x="186" y="62"/>
                        <a:pt x="186" y="62"/>
                      </a:cubicBezTo>
                      <a:cubicBezTo>
                        <a:pt x="186" y="62"/>
                        <a:pt x="186" y="62"/>
                        <a:pt x="186" y="62"/>
                      </a:cubicBezTo>
                      <a:cubicBezTo>
                        <a:pt x="186" y="62"/>
                        <a:pt x="186" y="62"/>
                        <a:pt x="186" y="62"/>
                      </a:cubicBezTo>
                      <a:cubicBezTo>
                        <a:pt x="186" y="63"/>
                        <a:pt x="186" y="63"/>
                        <a:pt x="186" y="63"/>
                      </a:cubicBezTo>
                      <a:cubicBezTo>
                        <a:pt x="186" y="63"/>
                        <a:pt x="186" y="63"/>
                        <a:pt x="186" y="63"/>
                      </a:cubicBezTo>
                      <a:cubicBezTo>
                        <a:pt x="186" y="63"/>
                        <a:pt x="186" y="63"/>
                        <a:pt x="186" y="63"/>
                      </a:cubicBezTo>
                      <a:cubicBezTo>
                        <a:pt x="186" y="63"/>
                        <a:pt x="186" y="63"/>
                        <a:pt x="186" y="63"/>
                      </a:cubicBezTo>
                      <a:cubicBezTo>
                        <a:pt x="186" y="63"/>
                        <a:pt x="186" y="63"/>
                        <a:pt x="186" y="63"/>
                      </a:cubicBezTo>
                      <a:cubicBezTo>
                        <a:pt x="186" y="63"/>
                        <a:pt x="186" y="62"/>
                        <a:pt x="186" y="62"/>
                      </a:cubicBezTo>
                      <a:cubicBezTo>
                        <a:pt x="186" y="62"/>
                        <a:pt x="185" y="62"/>
                        <a:pt x="185" y="62"/>
                      </a:cubicBezTo>
                      <a:cubicBezTo>
                        <a:pt x="185" y="62"/>
                        <a:pt x="185" y="62"/>
                        <a:pt x="185" y="62"/>
                      </a:cubicBezTo>
                      <a:cubicBezTo>
                        <a:pt x="185" y="62"/>
                        <a:pt x="185" y="62"/>
                        <a:pt x="185" y="62"/>
                      </a:cubicBezTo>
                      <a:cubicBezTo>
                        <a:pt x="185" y="62"/>
                        <a:pt x="185" y="62"/>
                        <a:pt x="185" y="62"/>
                      </a:cubicBezTo>
                      <a:cubicBezTo>
                        <a:pt x="185" y="62"/>
                        <a:pt x="185" y="62"/>
                        <a:pt x="185" y="62"/>
                      </a:cubicBezTo>
                      <a:cubicBezTo>
                        <a:pt x="185" y="62"/>
                        <a:pt x="185" y="62"/>
                        <a:pt x="185" y="62"/>
                      </a:cubicBezTo>
                      <a:cubicBezTo>
                        <a:pt x="184" y="63"/>
                        <a:pt x="184" y="63"/>
                        <a:pt x="184" y="63"/>
                      </a:cubicBezTo>
                      <a:cubicBezTo>
                        <a:pt x="184" y="63"/>
                        <a:pt x="184" y="63"/>
                        <a:pt x="184" y="63"/>
                      </a:cubicBezTo>
                      <a:cubicBezTo>
                        <a:pt x="184" y="63"/>
                        <a:pt x="184" y="63"/>
                        <a:pt x="184" y="63"/>
                      </a:cubicBezTo>
                      <a:cubicBezTo>
                        <a:pt x="184" y="63"/>
                        <a:pt x="184" y="63"/>
                        <a:pt x="184" y="63"/>
                      </a:cubicBezTo>
                      <a:cubicBezTo>
                        <a:pt x="184" y="63"/>
                        <a:pt x="184" y="63"/>
                        <a:pt x="184" y="63"/>
                      </a:cubicBezTo>
                      <a:cubicBezTo>
                        <a:pt x="184" y="63"/>
                        <a:pt x="184" y="63"/>
                        <a:pt x="184" y="63"/>
                      </a:cubicBezTo>
                      <a:cubicBezTo>
                        <a:pt x="184" y="63"/>
                        <a:pt x="184" y="63"/>
                        <a:pt x="184" y="63"/>
                      </a:cubicBezTo>
                      <a:cubicBezTo>
                        <a:pt x="184" y="63"/>
                        <a:pt x="184" y="63"/>
                        <a:pt x="184" y="63"/>
                      </a:cubicBezTo>
                      <a:cubicBezTo>
                        <a:pt x="184" y="63"/>
                        <a:pt x="184" y="63"/>
                        <a:pt x="184" y="63"/>
                      </a:cubicBezTo>
                      <a:cubicBezTo>
                        <a:pt x="184" y="63"/>
                        <a:pt x="183" y="63"/>
                        <a:pt x="183" y="63"/>
                      </a:cubicBezTo>
                      <a:cubicBezTo>
                        <a:pt x="183" y="63"/>
                        <a:pt x="183" y="63"/>
                        <a:pt x="183" y="63"/>
                      </a:cubicBezTo>
                      <a:cubicBezTo>
                        <a:pt x="183" y="63"/>
                        <a:pt x="183" y="63"/>
                        <a:pt x="183" y="63"/>
                      </a:cubicBezTo>
                      <a:cubicBezTo>
                        <a:pt x="183" y="63"/>
                        <a:pt x="183" y="63"/>
                        <a:pt x="183" y="63"/>
                      </a:cubicBezTo>
                      <a:cubicBezTo>
                        <a:pt x="183" y="63"/>
                        <a:pt x="183" y="63"/>
                        <a:pt x="183" y="63"/>
                      </a:cubicBezTo>
                      <a:cubicBezTo>
                        <a:pt x="183" y="63"/>
                        <a:pt x="183" y="63"/>
                        <a:pt x="183" y="63"/>
                      </a:cubicBezTo>
                      <a:cubicBezTo>
                        <a:pt x="183" y="63"/>
                        <a:pt x="183" y="63"/>
                        <a:pt x="183" y="63"/>
                      </a:cubicBezTo>
                      <a:cubicBezTo>
                        <a:pt x="183" y="63"/>
                        <a:pt x="183" y="63"/>
                        <a:pt x="183" y="63"/>
                      </a:cubicBezTo>
                      <a:cubicBezTo>
                        <a:pt x="183" y="63"/>
                        <a:pt x="182" y="64"/>
                        <a:pt x="182" y="64"/>
                      </a:cubicBezTo>
                      <a:cubicBezTo>
                        <a:pt x="182" y="64"/>
                        <a:pt x="182" y="64"/>
                        <a:pt x="182" y="64"/>
                      </a:cubicBezTo>
                      <a:cubicBezTo>
                        <a:pt x="182" y="64"/>
                        <a:pt x="182" y="64"/>
                        <a:pt x="182" y="64"/>
                      </a:cubicBezTo>
                      <a:cubicBezTo>
                        <a:pt x="182" y="64"/>
                        <a:pt x="182" y="64"/>
                        <a:pt x="182" y="64"/>
                      </a:cubicBezTo>
                      <a:cubicBezTo>
                        <a:pt x="182" y="64"/>
                        <a:pt x="182" y="65"/>
                        <a:pt x="182" y="65"/>
                      </a:cubicBezTo>
                      <a:cubicBezTo>
                        <a:pt x="183" y="65"/>
                        <a:pt x="183" y="65"/>
                        <a:pt x="183" y="65"/>
                      </a:cubicBezTo>
                      <a:cubicBezTo>
                        <a:pt x="182" y="65"/>
                        <a:pt x="182" y="65"/>
                        <a:pt x="182" y="65"/>
                      </a:cubicBezTo>
                      <a:cubicBezTo>
                        <a:pt x="182" y="65"/>
                        <a:pt x="183" y="65"/>
                        <a:pt x="182" y="65"/>
                      </a:cubicBezTo>
                      <a:cubicBezTo>
                        <a:pt x="182" y="65"/>
                        <a:pt x="182" y="65"/>
                        <a:pt x="182" y="65"/>
                      </a:cubicBezTo>
                      <a:cubicBezTo>
                        <a:pt x="182" y="65"/>
                        <a:pt x="182" y="65"/>
                        <a:pt x="182" y="65"/>
                      </a:cubicBezTo>
                      <a:cubicBezTo>
                        <a:pt x="182" y="65"/>
                        <a:pt x="182" y="65"/>
                        <a:pt x="182" y="65"/>
                      </a:cubicBezTo>
                      <a:cubicBezTo>
                        <a:pt x="182" y="65"/>
                        <a:pt x="182" y="65"/>
                        <a:pt x="182" y="65"/>
                      </a:cubicBezTo>
                      <a:cubicBezTo>
                        <a:pt x="182" y="65"/>
                        <a:pt x="182" y="65"/>
                        <a:pt x="182" y="65"/>
                      </a:cubicBezTo>
                      <a:cubicBezTo>
                        <a:pt x="182" y="66"/>
                        <a:pt x="182" y="66"/>
                        <a:pt x="182" y="66"/>
                      </a:cubicBezTo>
                      <a:cubicBezTo>
                        <a:pt x="182" y="66"/>
                        <a:pt x="182" y="66"/>
                        <a:pt x="182" y="66"/>
                      </a:cubicBezTo>
                      <a:cubicBezTo>
                        <a:pt x="181" y="66"/>
                        <a:pt x="181" y="66"/>
                        <a:pt x="181" y="66"/>
                      </a:cubicBezTo>
                      <a:cubicBezTo>
                        <a:pt x="181" y="66"/>
                        <a:pt x="181" y="66"/>
                        <a:pt x="181" y="66"/>
                      </a:cubicBezTo>
                      <a:cubicBezTo>
                        <a:pt x="181" y="66"/>
                        <a:pt x="181" y="66"/>
                        <a:pt x="181" y="66"/>
                      </a:cubicBezTo>
                      <a:cubicBezTo>
                        <a:pt x="181" y="66"/>
                        <a:pt x="181" y="66"/>
                        <a:pt x="181" y="66"/>
                      </a:cubicBezTo>
                      <a:cubicBezTo>
                        <a:pt x="181" y="66"/>
                        <a:pt x="181" y="66"/>
                        <a:pt x="181" y="67"/>
                      </a:cubicBezTo>
                      <a:cubicBezTo>
                        <a:pt x="180" y="67"/>
                        <a:pt x="180" y="67"/>
                        <a:pt x="180" y="67"/>
                      </a:cubicBezTo>
                      <a:cubicBezTo>
                        <a:pt x="180" y="67"/>
                        <a:pt x="180" y="67"/>
                        <a:pt x="180" y="67"/>
                      </a:cubicBezTo>
                      <a:cubicBezTo>
                        <a:pt x="180" y="67"/>
                        <a:pt x="180" y="67"/>
                        <a:pt x="180" y="67"/>
                      </a:cubicBezTo>
                      <a:cubicBezTo>
                        <a:pt x="180" y="67"/>
                        <a:pt x="180" y="67"/>
                        <a:pt x="180" y="67"/>
                      </a:cubicBezTo>
                      <a:cubicBezTo>
                        <a:pt x="180" y="67"/>
                        <a:pt x="180" y="67"/>
                        <a:pt x="180" y="67"/>
                      </a:cubicBezTo>
                      <a:cubicBezTo>
                        <a:pt x="180" y="67"/>
                        <a:pt x="180" y="67"/>
                        <a:pt x="180" y="67"/>
                      </a:cubicBezTo>
                      <a:cubicBezTo>
                        <a:pt x="180" y="67"/>
                        <a:pt x="180" y="67"/>
                        <a:pt x="180" y="67"/>
                      </a:cubicBezTo>
                      <a:cubicBezTo>
                        <a:pt x="180" y="67"/>
                        <a:pt x="180" y="67"/>
                        <a:pt x="179" y="67"/>
                      </a:cubicBezTo>
                      <a:cubicBezTo>
                        <a:pt x="179" y="67"/>
                        <a:pt x="179" y="67"/>
                        <a:pt x="179" y="67"/>
                      </a:cubicBezTo>
                      <a:cubicBezTo>
                        <a:pt x="179" y="67"/>
                        <a:pt x="179" y="67"/>
                        <a:pt x="179" y="67"/>
                      </a:cubicBezTo>
                      <a:cubicBezTo>
                        <a:pt x="179" y="67"/>
                        <a:pt x="179" y="67"/>
                        <a:pt x="179" y="67"/>
                      </a:cubicBezTo>
                      <a:cubicBezTo>
                        <a:pt x="179" y="67"/>
                        <a:pt x="179" y="67"/>
                        <a:pt x="178" y="67"/>
                      </a:cubicBezTo>
                      <a:cubicBezTo>
                        <a:pt x="178" y="66"/>
                        <a:pt x="178" y="66"/>
                        <a:pt x="178" y="67"/>
                      </a:cubicBezTo>
                      <a:cubicBezTo>
                        <a:pt x="177" y="67"/>
                        <a:pt x="177" y="67"/>
                        <a:pt x="177" y="67"/>
                      </a:cubicBezTo>
                      <a:cubicBezTo>
                        <a:pt x="177" y="67"/>
                        <a:pt x="177" y="67"/>
                        <a:pt x="177" y="67"/>
                      </a:cubicBezTo>
                      <a:cubicBezTo>
                        <a:pt x="177" y="67"/>
                        <a:pt x="177" y="67"/>
                        <a:pt x="177" y="67"/>
                      </a:cubicBezTo>
                      <a:cubicBezTo>
                        <a:pt x="177" y="67"/>
                        <a:pt x="177" y="68"/>
                        <a:pt x="177" y="68"/>
                      </a:cubicBezTo>
                      <a:cubicBezTo>
                        <a:pt x="177" y="68"/>
                        <a:pt x="177" y="68"/>
                        <a:pt x="177" y="68"/>
                      </a:cubicBezTo>
                      <a:cubicBezTo>
                        <a:pt x="177" y="68"/>
                        <a:pt x="178" y="68"/>
                        <a:pt x="178" y="68"/>
                      </a:cubicBezTo>
                      <a:cubicBezTo>
                        <a:pt x="178" y="68"/>
                        <a:pt x="178" y="68"/>
                        <a:pt x="178" y="68"/>
                      </a:cubicBezTo>
                      <a:cubicBezTo>
                        <a:pt x="178" y="68"/>
                        <a:pt x="178" y="68"/>
                        <a:pt x="178" y="68"/>
                      </a:cubicBezTo>
                      <a:cubicBezTo>
                        <a:pt x="178" y="68"/>
                        <a:pt x="178" y="68"/>
                        <a:pt x="178" y="68"/>
                      </a:cubicBezTo>
                      <a:cubicBezTo>
                        <a:pt x="178" y="69"/>
                        <a:pt x="178" y="69"/>
                        <a:pt x="178" y="69"/>
                      </a:cubicBezTo>
                      <a:cubicBezTo>
                        <a:pt x="178" y="69"/>
                        <a:pt x="178" y="69"/>
                        <a:pt x="178" y="69"/>
                      </a:cubicBezTo>
                      <a:cubicBezTo>
                        <a:pt x="178" y="69"/>
                        <a:pt x="178" y="69"/>
                        <a:pt x="178" y="69"/>
                      </a:cubicBezTo>
                      <a:cubicBezTo>
                        <a:pt x="178" y="69"/>
                        <a:pt x="178" y="69"/>
                        <a:pt x="179" y="70"/>
                      </a:cubicBezTo>
                      <a:cubicBezTo>
                        <a:pt x="179" y="70"/>
                        <a:pt x="179" y="70"/>
                        <a:pt x="178" y="70"/>
                      </a:cubicBezTo>
                      <a:cubicBezTo>
                        <a:pt x="178" y="70"/>
                        <a:pt x="178" y="70"/>
                        <a:pt x="178" y="70"/>
                      </a:cubicBezTo>
                      <a:cubicBezTo>
                        <a:pt x="178" y="70"/>
                        <a:pt x="178" y="70"/>
                        <a:pt x="178" y="70"/>
                      </a:cubicBezTo>
                      <a:cubicBezTo>
                        <a:pt x="178" y="70"/>
                        <a:pt x="178" y="70"/>
                        <a:pt x="178" y="71"/>
                      </a:cubicBezTo>
                      <a:cubicBezTo>
                        <a:pt x="178" y="71"/>
                        <a:pt x="178" y="71"/>
                        <a:pt x="178" y="71"/>
                      </a:cubicBezTo>
                      <a:cubicBezTo>
                        <a:pt x="178" y="71"/>
                        <a:pt x="178" y="71"/>
                        <a:pt x="178" y="71"/>
                      </a:cubicBezTo>
                      <a:cubicBezTo>
                        <a:pt x="178" y="72"/>
                        <a:pt x="177" y="72"/>
                        <a:pt x="177" y="72"/>
                      </a:cubicBezTo>
                      <a:cubicBezTo>
                        <a:pt x="177" y="72"/>
                        <a:pt x="177" y="72"/>
                        <a:pt x="177" y="72"/>
                      </a:cubicBezTo>
                      <a:cubicBezTo>
                        <a:pt x="177" y="72"/>
                        <a:pt x="177" y="72"/>
                        <a:pt x="177" y="72"/>
                      </a:cubicBezTo>
                      <a:cubicBezTo>
                        <a:pt x="177" y="72"/>
                        <a:pt x="177" y="72"/>
                        <a:pt x="177" y="72"/>
                      </a:cubicBezTo>
                      <a:cubicBezTo>
                        <a:pt x="177" y="72"/>
                        <a:pt x="177" y="72"/>
                        <a:pt x="176" y="72"/>
                      </a:cubicBezTo>
                      <a:cubicBezTo>
                        <a:pt x="176" y="72"/>
                        <a:pt x="176" y="72"/>
                        <a:pt x="176" y="72"/>
                      </a:cubicBezTo>
                      <a:cubicBezTo>
                        <a:pt x="176" y="72"/>
                        <a:pt x="176" y="72"/>
                        <a:pt x="176" y="72"/>
                      </a:cubicBezTo>
                      <a:cubicBezTo>
                        <a:pt x="176" y="72"/>
                        <a:pt x="176" y="72"/>
                        <a:pt x="175" y="72"/>
                      </a:cubicBezTo>
                      <a:cubicBezTo>
                        <a:pt x="175" y="72"/>
                        <a:pt x="175" y="72"/>
                        <a:pt x="175" y="72"/>
                      </a:cubicBezTo>
                      <a:cubicBezTo>
                        <a:pt x="175" y="72"/>
                        <a:pt x="175" y="72"/>
                        <a:pt x="175" y="72"/>
                      </a:cubicBezTo>
                      <a:cubicBezTo>
                        <a:pt x="175" y="72"/>
                        <a:pt x="175" y="72"/>
                        <a:pt x="175" y="72"/>
                      </a:cubicBezTo>
                      <a:cubicBezTo>
                        <a:pt x="175" y="72"/>
                        <a:pt x="175" y="72"/>
                        <a:pt x="175" y="72"/>
                      </a:cubicBezTo>
                      <a:cubicBezTo>
                        <a:pt x="174" y="72"/>
                        <a:pt x="174" y="72"/>
                        <a:pt x="174" y="72"/>
                      </a:cubicBezTo>
                      <a:cubicBezTo>
                        <a:pt x="174" y="72"/>
                        <a:pt x="174" y="72"/>
                        <a:pt x="174" y="72"/>
                      </a:cubicBezTo>
                      <a:cubicBezTo>
                        <a:pt x="174" y="72"/>
                        <a:pt x="174" y="72"/>
                        <a:pt x="174" y="72"/>
                      </a:cubicBezTo>
                      <a:cubicBezTo>
                        <a:pt x="174" y="72"/>
                        <a:pt x="174" y="72"/>
                        <a:pt x="174" y="72"/>
                      </a:cubicBezTo>
                      <a:cubicBezTo>
                        <a:pt x="174" y="72"/>
                        <a:pt x="173" y="72"/>
                        <a:pt x="173" y="72"/>
                      </a:cubicBezTo>
                      <a:cubicBezTo>
                        <a:pt x="173" y="73"/>
                        <a:pt x="173" y="73"/>
                        <a:pt x="173" y="73"/>
                      </a:cubicBezTo>
                      <a:cubicBezTo>
                        <a:pt x="173" y="73"/>
                        <a:pt x="173" y="73"/>
                        <a:pt x="173" y="73"/>
                      </a:cubicBezTo>
                      <a:cubicBezTo>
                        <a:pt x="172" y="73"/>
                        <a:pt x="172" y="73"/>
                        <a:pt x="172" y="73"/>
                      </a:cubicBezTo>
                      <a:cubicBezTo>
                        <a:pt x="172" y="73"/>
                        <a:pt x="172" y="73"/>
                        <a:pt x="172" y="74"/>
                      </a:cubicBezTo>
                      <a:cubicBezTo>
                        <a:pt x="172" y="74"/>
                        <a:pt x="172" y="74"/>
                        <a:pt x="172" y="74"/>
                      </a:cubicBezTo>
                      <a:cubicBezTo>
                        <a:pt x="172" y="74"/>
                        <a:pt x="172" y="74"/>
                        <a:pt x="172" y="74"/>
                      </a:cubicBezTo>
                      <a:cubicBezTo>
                        <a:pt x="172" y="74"/>
                        <a:pt x="171" y="74"/>
                        <a:pt x="171" y="74"/>
                      </a:cubicBezTo>
                      <a:cubicBezTo>
                        <a:pt x="171" y="74"/>
                        <a:pt x="171" y="74"/>
                        <a:pt x="171" y="74"/>
                      </a:cubicBezTo>
                      <a:cubicBezTo>
                        <a:pt x="171" y="74"/>
                        <a:pt x="171" y="74"/>
                        <a:pt x="171" y="74"/>
                      </a:cubicBezTo>
                      <a:cubicBezTo>
                        <a:pt x="171" y="74"/>
                        <a:pt x="170" y="74"/>
                        <a:pt x="170" y="74"/>
                      </a:cubicBezTo>
                      <a:cubicBezTo>
                        <a:pt x="170" y="74"/>
                        <a:pt x="170" y="74"/>
                        <a:pt x="170" y="74"/>
                      </a:cubicBezTo>
                      <a:cubicBezTo>
                        <a:pt x="170" y="74"/>
                        <a:pt x="169" y="74"/>
                        <a:pt x="169" y="74"/>
                      </a:cubicBezTo>
                      <a:cubicBezTo>
                        <a:pt x="169" y="74"/>
                        <a:pt x="169" y="74"/>
                        <a:pt x="169" y="74"/>
                      </a:cubicBezTo>
                      <a:cubicBezTo>
                        <a:pt x="169" y="74"/>
                        <a:pt x="169" y="74"/>
                        <a:pt x="169" y="74"/>
                      </a:cubicBezTo>
                      <a:cubicBezTo>
                        <a:pt x="169" y="74"/>
                        <a:pt x="169" y="74"/>
                        <a:pt x="169" y="74"/>
                      </a:cubicBezTo>
                      <a:cubicBezTo>
                        <a:pt x="168" y="74"/>
                        <a:pt x="168" y="74"/>
                        <a:pt x="168" y="74"/>
                      </a:cubicBezTo>
                      <a:cubicBezTo>
                        <a:pt x="168" y="74"/>
                        <a:pt x="168" y="74"/>
                        <a:pt x="168" y="74"/>
                      </a:cubicBezTo>
                      <a:cubicBezTo>
                        <a:pt x="168" y="73"/>
                        <a:pt x="168" y="73"/>
                        <a:pt x="168" y="73"/>
                      </a:cubicBezTo>
                      <a:cubicBezTo>
                        <a:pt x="167" y="73"/>
                        <a:pt x="167" y="73"/>
                        <a:pt x="167" y="73"/>
                      </a:cubicBezTo>
                      <a:cubicBezTo>
                        <a:pt x="167" y="73"/>
                        <a:pt x="167" y="73"/>
                        <a:pt x="166" y="73"/>
                      </a:cubicBezTo>
                      <a:cubicBezTo>
                        <a:pt x="166" y="73"/>
                        <a:pt x="166" y="72"/>
                        <a:pt x="165" y="72"/>
                      </a:cubicBezTo>
                      <a:cubicBezTo>
                        <a:pt x="165" y="72"/>
                        <a:pt x="165" y="72"/>
                        <a:pt x="165" y="72"/>
                      </a:cubicBezTo>
                      <a:cubicBezTo>
                        <a:pt x="164" y="73"/>
                        <a:pt x="164" y="73"/>
                        <a:pt x="164" y="73"/>
                      </a:cubicBezTo>
                      <a:cubicBezTo>
                        <a:pt x="164" y="73"/>
                        <a:pt x="164" y="73"/>
                        <a:pt x="164" y="73"/>
                      </a:cubicBezTo>
                      <a:cubicBezTo>
                        <a:pt x="164" y="73"/>
                        <a:pt x="164" y="73"/>
                        <a:pt x="163" y="73"/>
                      </a:cubicBezTo>
                      <a:cubicBezTo>
                        <a:pt x="163" y="73"/>
                        <a:pt x="163" y="73"/>
                        <a:pt x="163" y="73"/>
                      </a:cubicBezTo>
                      <a:cubicBezTo>
                        <a:pt x="163" y="73"/>
                        <a:pt x="163" y="73"/>
                        <a:pt x="163" y="73"/>
                      </a:cubicBezTo>
                      <a:cubicBezTo>
                        <a:pt x="163" y="73"/>
                        <a:pt x="163" y="73"/>
                        <a:pt x="163" y="73"/>
                      </a:cubicBezTo>
                      <a:cubicBezTo>
                        <a:pt x="163" y="73"/>
                        <a:pt x="163" y="73"/>
                        <a:pt x="163" y="73"/>
                      </a:cubicBezTo>
                      <a:cubicBezTo>
                        <a:pt x="163" y="73"/>
                        <a:pt x="163" y="73"/>
                        <a:pt x="163" y="73"/>
                      </a:cubicBezTo>
                      <a:cubicBezTo>
                        <a:pt x="162" y="73"/>
                        <a:pt x="162" y="73"/>
                        <a:pt x="162" y="73"/>
                      </a:cubicBezTo>
                      <a:cubicBezTo>
                        <a:pt x="162" y="73"/>
                        <a:pt x="162" y="73"/>
                        <a:pt x="162" y="73"/>
                      </a:cubicBezTo>
                      <a:cubicBezTo>
                        <a:pt x="162" y="73"/>
                        <a:pt x="162" y="73"/>
                        <a:pt x="162" y="73"/>
                      </a:cubicBezTo>
                      <a:cubicBezTo>
                        <a:pt x="161" y="73"/>
                        <a:pt x="161" y="73"/>
                        <a:pt x="161" y="73"/>
                      </a:cubicBezTo>
                      <a:cubicBezTo>
                        <a:pt x="161" y="73"/>
                        <a:pt x="161" y="73"/>
                        <a:pt x="161" y="73"/>
                      </a:cubicBezTo>
                      <a:cubicBezTo>
                        <a:pt x="161" y="73"/>
                        <a:pt x="161" y="73"/>
                        <a:pt x="161" y="73"/>
                      </a:cubicBezTo>
                      <a:cubicBezTo>
                        <a:pt x="161" y="73"/>
                        <a:pt x="161" y="73"/>
                        <a:pt x="161" y="73"/>
                      </a:cubicBezTo>
                      <a:cubicBezTo>
                        <a:pt x="161" y="73"/>
                        <a:pt x="161" y="73"/>
                        <a:pt x="161" y="73"/>
                      </a:cubicBezTo>
                      <a:cubicBezTo>
                        <a:pt x="160" y="73"/>
                        <a:pt x="160" y="73"/>
                        <a:pt x="160" y="73"/>
                      </a:cubicBezTo>
                      <a:cubicBezTo>
                        <a:pt x="160" y="73"/>
                        <a:pt x="160" y="73"/>
                        <a:pt x="160" y="73"/>
                      </a:cubicBezTo>
                      <a:cubicBezTo>
                        <a:pt x="160" y="73"/>
                        <a:pt x="160" y="73"/>
                        <a:pt x="160" y="73"/>
                      </a:cubicBezTo>
                      <a:cubicBezTo>
                        <a:pt x="160" y="73"/>
                        <a:pt x="160" y="73"/>
                        <a:pt x="160" y="73"/>
                      </a:cubicBezTo>
                      <a:cubicBezTo>
                        <a:pt x="160" y="73"/>
                        <a:pt x="160" y="73"/>
                        <a:pt x="160" y="73"/>
                      </a:cubicBezTo>
                      <a:cubicBezTo>
                        <a:pt x="160" y="73"/>
                        <a:pt x="160" y="73"/>
                        <a:pt x="160" y="73"/>
                      </a:cubicBezTo>
                      <a:cubicBezTo>
                        <a:pt x="160" y="73"/>
                        <a:pt x="160" y="73"/>
                        <a:pt x="160" y="73"/>
                      </a:cubicBezTo>
                      <a:cubicBezTo>
                        <a:pt x="159" y="72"/>
                        <a:pt x="159" y="72"/>
                        <a:pt x="159" y="72"/>
                      </a:cubicBezTo>
                      <a:cubicBezTo>
                        <a:pt x="159" y="72"/>
                        <a:pt x="159" y="72"/>
                        <a:pt x="159" y="72"/>
                      </a:cubicBezTo>
                      <a:cubicBezTo>
                        <a:pt x="159" y="72"/>
                        <a:pt x="159" y="72"/>
                        <a:pt x="159" y="72"/>
                      </a:cubicBezTo>
                      <a:cubicBezTo>
                        <a:pt x="159" y="72"/>
                        <a:pt x="159" y="72"/>
                        <a:pt x="159" y="72"/>
                      </a:cubicBezTo>
                      <a:cubicBezTo>
                        <a:pt x="159" y="72"/>
                        <a:pt x="159" y="72"/>
                        <a:pt x="159" y="72"/>
                      </a:cubicBezTo>
                      <a:cubicBezTo>
                        <a:pt x="159" y="72"/>
                        <a:pt x="159" y="72"/>
                        <a:pt x="159" y="72"/>
                      </a:cubicBezTo>
                      <a:cubicBezTo>
                        <a:pt x="159" y="72"/>
                        <a:pt x="159" y="72"/>
                        <a:pt x="159" y="72"/>
                      </a:cubicBezTo>
                      <a:cubicBezTo>
                        <a:pt x="159" y="72"/>
                        <a:pt x="159" y="72"/>
                        <a:pt x="159" y="72"/>
                      </a:cubicBezTo>
                      <a:cubicBezTo>
                        <a:pt x="158" y="72"/>
                        <a:pt x="158" y="72"/>
                        <a:pt x="158" y="72"/>
                      </a:cubicBezTo>
                      <a:cubicBezTo>
                        <a:pt x="158" y="72"/>
                        <a:pt x="158" y="72"/>
                        <a:pt x="158" y="72"/>
                      </a:cubicBezTo>
                      <a:cubicBezTo>
                        <a:pt x="158" y="72"/>
                        <a:pt x="158" y="72"/>
                        <a:pt x="158" y="72"/>
                      </a:cubicBezTo>
                      <a:cubicBezTo>
                        <a:pt x="158" y="72"/>
                        <a:pt x="158" y="71"/>
                        <a:pt x="158" y="71"/>
                      </a:cubicBezTo>
                      <a:cubicBezTo>
                        <a:pt x="158" y="71"/>
                        <a:pt x="158" y="71"/>
                        <a:pt x="158" y="71"/>
                      </a:cubicBezTo>
                      <a:cubicBezTo>
                        <a:pt x="158" y="71"/>
                        <a:pt x="158" y="71"/>
                        <a:pt x="158" y="71"/>
                      </a:cubicBezTo>
                      <a:cubicBezTo>
                        <a:pt x="158" y="71"/>
                        <a:pt x="158" y="71"/>
                        <a:pt x="158" y="71"/>
                      </a:cubicBezTo>
                      <a:cubicBezTo>
                        <a:pt x="158" y="71"/>
                        <a:pt x="158" y="71"/>
                        <a:pt x="158" y="71"/>
                      </a:cubicBezTo>
                      <a:cubicBezTo>
                        <a:pt x="158" y="71"/>
                        <a:pt x="158" y="71"/>
                        <a:pt x="158" y="71"/>
                      </a:cubicBezTo>
                      <a:cubicBezTo>
                        <a:pt x="158" y="71"/>
                        <a:pt x="158" y="71"/>
                        <a:pt x="158" y="71"/>
                      </a:cubicBezTo>
                      <a:cubicBezTo>
                        <a:pt x="158" y="71"/>
                        <a:pt x="158" y="71"/>
                        <a:pt x="158" y="71"/>
                      </a:cubicBezTo>
                      <a:cubicBezTo>
                        <a:pt x="157" y="70"/>
                        <a:pt x="157" y="70"/>
                        <a:pt x="157" y="70"/>
                      </a:cubicBezTo>
                      <a:cubicBezTo>
                        <a:pt x="157" y="70"/>
                        <a:pt x="157" y="70"/>
                        <a:pt x="157" y="70"/>
                      </a:cubicBezTo>
                      <a:cubicBezTo>
                        <a:pt x="157" y="70"/>
                        <a:pt x="157" y="70"/>
                        <a:pt x="157" y="70"/>
                      </a:cubicBezTo>
                      <a:cubicBezTo>
                        <a:pt x="157" y="70"/>
                        <a:pt x="157" y="70"/>
                        <a:pt x="157" y="70"/>
                      </a:cubicBezTo>
                      <a:cubicBezTo>
                        <a:pt x="157" y="70"/>
                        <a:pt x="157" y="70"/>
                        <a:pt x="157" y="70"/>
                      </a:cubicBezTo>
                      <a:cubicBezTo>
                        <a:pt x="157" y="70"/>
                        <a:pt x="157" y="70"/>
                        <a:pt x="157" y="70"/>
                      </a:cubicBezTo>
                      <a:cubicBezTo>
                        <a:pt x="157" y="70"/>
                        <a:pt x="157" y="70"/>
                        <a:pt x="157" y="70"/>
                      </a:cubicBezTo>
                      <a:cubicBezTo>
                        <a:pt x="157" y="70"/>
                        <a:pt x="157" y="70"/>
                        <a:pt x="157" y="70"/>
                      </a:cubicBezTo>
                      <a:cubicBezTo>
                        <a:pt x="157" y="70"/>
                        <a:pt x="156" y="70"/>
                        <a:pt x="156" y="70"/>
                      </a:cubicBezTo>
                      <a:cubicBezTo>
                        <a:pt x="156" y="70"/>
                        <a:pt x="156" y="70"/>
                        <a:pt x="156" y="70"/>
                      </a:cubicBezTo>
                      <a:cubicBezTo>
                        <a:pt x="156" y="69"/>
                        <a:pt x="156" y="69"/>
                        <a:pt x="156" y="69"/>
                      </a:cubicBezTo>
                      <a:cubicBezTo>
                        <a:pt x="156" y="69"/>
                        <a:pt x="156" y="69"/>
                        <a:pt x="156" y="69"/>
                      </a:cubicBezTo>
                      <a:cubicBezTo>
                        <a:pt x="156" y="69"/>
                        <a:pt x="156" y="69"/>
                        <a:pt x="156" y="69"/>
                      </a:cubicBezTo>
                      <a:cubicBezTo>
                        <a:pt x="156" y="69"/>
                        <a:pt x="156" y="69"/>
                        <a:pt x="156" y="69"/>
                      </a:cubicBezTo>
                      <a:cubicBezTo>
                        <a:pt x="156" y="69"/>
                        <a:pt x="156" y="69"/>
                        <a:pt x="156" y="69"/>
                      </a:cubicBezTo>
                      <a:cubicBezTo>
                        <a:pt x="155" y="69"/>
                        <a:pt x="155" y="69"/>
                        <a:pt x="155" y="69"/>
                      </a:cubicBezTo>
                      <a:cubicBezTo>
                        <a:pt x="155" y="69"/>
                        <a:pt x="155" y="69"/>
                        <a:pt x="155" y="69"/>
                      </a:cubicBezTo>
                      <a:cubicBezTo>
                        <a:pt x="155" y="69"/>
                        <a:pt x="155" y="69"/>
                        <a:pt x="155" y="69"/>
                      </a:cubicBezTo>
                      <a:cubicBezTo>
                        <a:pt x="155" y="69"/>
                        <a:pt x="155" y="69"/>
                        <a:pt x="155" y="69"/>
                      </a:cubicBezTo>
                      <a:cubicBezTo>
                        <a:pt x="155" y="69"/>
                        <a:pt x="155" y="69"/>
                        <a:pt x="155" y="69"/>
                      </a:cubicBezTo>
                      <a:cubicBezTo>
                        <a:pt x="155" y="69"/>
                        <a:pt x="155" y="69"/>
                        <a:pt x="154" y="68"/>
                      </a:cubicBezTo>
                      <a:cubicBezTo>
                        <a:pt x="154" y="68"/>
                        <a:pt x="154" y="68"/>
                        <a:pt x="154" y="68"/>
                      </a:cubicBezTo>
                      <a:cubicBezTo>
                        <a:pt x="154" y="68"/>
                        <a:pt x="154" y="68"/>
                        <a:pt x="154" y="68"/>
                      </a:cubicBezTo>
                      <a:cubicBezTo>
                        <a:pt x="154" y="68"/>
                        <a:pt x="154" y="68"/>
                        <a:pt x="154" y="68"/>
                      </a:cubicBezTo>
                      <a:cubicBezTo>
                        <a:pt x="154" y="68"/>
                        <a:pt x="154" y="68"/>
                        <a:pt x="154" y="68"/>
                      </a:cubicBezTo>
                      <a:cubicBezTo>
                        <a:pt x="154" y="68"/>
                        <a:pt x="154" y="68"/>
                        <a:pt x="154" y="68"/>
                      </a:cubicBezTo>
                      <a:cubicBezTo>
                        <a:pt x="154" y="68"/>
                        <a:pt x="154" y="68"/>
                        <a:pt x="154" y="68"/>
                      </a:cubicBezTo>
                      <a:cubicBezTo>
                        <a:pt x="154" y="68"/>
                        <a:pt x="153" y="68"/>
                        <a:pt x="153" y="68"/>
                      </a:cubicBezTo>
                      <a:cubicBezTo>
                        <a:pt x="153" y="68"/>
                        <a:pt x="153" y="68"/>
                        <a:pt x="153" y="68"/>
                      </a:cubicBezTo>
                      <a:cubicBezTo>
                        <a:pt x="153" y="68"/>
                        <a:pt x="153" y="68"/>
                        <a:pt x="153" y="68"/>
                      </a:cubicBezTo>
                      <a:cubicBezTo>
                        <a:pt x="153" y="68"/>
                        <a:pt x="153" y="68"/>
                        <a:pt x="153" y="68"/>
                      </a:cubicBezTo>
                      <a:cubicBezTo>
                        <a:pt x="153" y="68"/>
                        <a:pt x="153" y="68"/>
                        <a:pt x="153" y="68"/>
                      </a:cubicBezTo>
                      <a:cubicBezTo>
                        <a:pt x="152" y="68"/>
                        <a:pt x="152" y="68"/>
                        <a:pt x="152" y="68"/>
                      </a:cubicBezTo>
                      <a:cubicBezTo>
                        <a:pt x="152" y="68"/>
                        <a:pt x="152" y="68"/>
                        <a:pt x="152" y="68"/>
                      </a:cubicBezTo>
                      <a:cubicBezTo>
                        <a:pt x="152" y="68"/>
                        <a:pt x="152" y="68"/>
                        <a:pt x="151" y="68"/>
                      </a:cubicBezTo>
                      <a:cubicBezTo>
                        <a:pt x="151" y="68"/>
                        <a:pt x="151" y="68"/>
                        <a:pt x="151" y="68"/>
                      </a:cubicBezTo>
                      <a:cubicBezTo>
                        <a:pt x="151" y="68"/>
                        <a:pt x="151" y="68"/>
                        <a:pt x="151" y="68"/>
                      </a:cubicBezTo>
                      <a:cubicBezTo>
                        <a:pt x="151" y="68"/>
                        <a:pt x="151" y="68"/>
                        <a:pt x="151" y="68"/>
                      </a:cubicBezTo>
                      <a:cubicBezTo>
                        <a:pt x="151" y="68"/>
                        <a:pt x="150" y="68"/>
                        <a:pt x="150" y="68"/>
                      </a:cubicBezTo>
                      <a:cubicBezTo>
                        <a:pt x="150" y="68"/>
                        <a:pt x="150" y="67"/>
                        <a:pt x="150" y="67"/>
                      </a:cubicBezTo>
                      <a:cubicBezTo>
                        <a:pt x="150" y="67"/>
                        <a:pt x="150" y="67"/>
                        <a:pt x="150" y="67"/>
                      </a:cubicBezTo>
                      <a:cubicBezTo>
                        <a:pt x="150" y="67"/>
                        <a:pt x="151" y="66"/>
                        <a:pt x="150" y="66"/>
                      </a:cubicBezTo>
                      <a:cubicBezTo>
                        <a:pt x="150" y="66"/>
                        <a:pt x="150" y="66"/>
                        <a:pt x="150" y="66"/>
                      </a:cubicBezTo>
                      <a:cubicBezTo>
                        <a:pt x="150" y="66"/>
                        <a:pt x="150" y="66"/>
                        <a:pt x="150" y="66"/>
                      </a:cubicBezTo>
                      <a:cubicBezTo>
                        <a:pt x="150" y="66"/>
                        <a:pt x="150" y="65"/>
                        <a:pt x="150" y="65"/>
                      </a:cubicBezTo>
                      <a:cubicBezTo>
                        <a:pt x="150" y="65"/>
                        <a:pt x="150" y="65"/>
                        <a:pt x="150" y="65"/>
                      </a:cubicBezTo>
                      <a:cubicBezTo>
                        <a:pt x="150" y="65"/>
                        <a:pt x="150" y="65"/>
                        <a:pt x="150" y="65"/>
                      </a:cubicBezTo>
                      <a:cubicBezTo>
                        <a:pt x="150" y="65"/>
                        <a:pt x="150" y="65"/>
                        <a:pt x="150" y="65"/>
                      </a:cubicBezTo>
                      <a:cubicBezTo>
                        <a:pt x="149" y="65"/>
                        <a:pt x="149" y="64"/>
                        <a:pt x="149" y="64"/>
                      </a:cubicBezTo>
                      <a:cubicBezTo>
                        <a:pt x="149" y="64"/>
                        <a:pt x="149" y="64"/>
                        <a:pt x="149" y="64"/>
                      </a:cubicBezTo>
                      <a:cubicBezTo>
                        <a:pt x="149" y="64"/>
                        <a:pt x="149" y="64"/>
                        <a:pt x="149" y="64"/>
                      </a:cubicBezTo>
                      <a:cubicBezTo>
                        <a:pt x="149" y="64"/>
                        <a:pt x="149" y="63"/>
                        <a:pt x="149" y="63"/>
                      </a:cubicBezTo>
                      <a:cubicBezTo>
                        <a:pt x="149" y="63"/>
                        <a:pt x="148" y="63"/>
                        <a:pt x="148" y="63"/>
                      </a:cubicBezTo>
                      <a:cubicBezTo>
                        <a:pt x="148" y="63"/>
                        <a:pt x="148" y="63"/>
                        <a:pt x="148" y="63"/>
                      </a:cubicBezTo>
                      <a:cubicBezTo>
                        <a:pt x="147" y="63"/>
                        <a:pt x="147" y="63"/>
                        <a:pt x="147" y="63"/>
                      </a:cubicBezTo>
                      <a:cubicBezTo>
                        <a:pt x="147" y="63"/>
                        <a:pt x="147" y="63"/>
                        <a:pt x="147" y="63"/>
                      </a:cubicBezTo>
                      <a:cubicBezTo>
                        <a:pt x="147" y="63"/>
                        <a:pt x="147" y="63"/>
                        <a:pt x="147" y="63"/>
                      </a:cubicBezTo>
                      <a:cubicBezTo>
                        <a:pt x="147" y="63"/>
                        <a:pt x="147" y="63"/>
                        <a:pt x="147" y="63"/>
                      </a:cubicBezTo>
                      <a:cubicBezTo>
                        <a:pt x="147" y="63"/>
                        <a:pt x="147" y="63"/>
                        <a:pt x="146" y="63"/>
                      </a:cubicBezTo>
                      <a:cubicBezTo>
                        <a:pt x="146" y="62"/>
                        <a:pt x="146" y="62"/>
                        <a:pt x="146" y="62"/>
                      </a:cubicBezTo>
                      <a:cubicBezTo>
                        <a:pt x="146" y="62"/>
                        <a:pt x="146" y="62"/>
                        <a:pt x="146" y="62"/>
                      </a:cubicBezTo>
                      <a:cubicBezTo>
                        <a:pt x="146" y="62"/>
                        <a:pt x="146" y="62"/>
                        <a:pt x="146" y="62"/>
                      </a:cubicBezTo>
                      <a:cubicBezTo>
                        <a:pt x="146" y="62"/>
                        <a:pt x="146" y="62"/>
                        <a:pt x="146" y="62"/>
                      </a:cubicBezTo>
                      <a:cubicBezTo>
                        <a:pt x="146" y="62"/>
                        <a:pt x="146" y="62"/>
                        <a:pt x="146" y="62"/>
                      </a:cubicBezTo>
                      <a:cubicBezTo>
                        <a:pt x="146" y="62"/>
                        <a:pt x="146" y="62"/>
                        <a:pt x="146" y="62"/>
                      </a:cubicBezTo>
                      <a:cubicBezTo>
                        <a:pt x="146" y="62"/>
                        <a:pt x="146" y="62"/>
                        <a:pt x="146" y="62"/>
                      </a:cubicBezTo>
                      <a:cubicBezTo>
                        <a:pt x="145" y="62"/>
                        <a:pt x="145" y="62"/>
                        <a:pt x="145" y="62"/>
                      </a:cubicBezTo>
                      <a:cubicBezTo>
                        <a:pt x="145" y="62"/>
                        <a:pt x="145" y="62"/>
                        <a:pt x="145" y="62"/>
                      </a:cubicBezTo>
                      <a:cubicBezTo>
                        <a:pt x="145" y="62"/>
                        <a:pt x="145" y="62"/>
                        <a:pt x="145" y="62"/>
                      </a:cubicBezTo>
                      <a:cubicBezTo>
                        <a:pt x="145" y="62"/>
                        <a:pt x="145" y="62"/>
                        <a:pt x="145" y="62"/>
                      </a:cubicBezTo>
                      <a:cubicBezTo>
                        <a:pt x="145" y="62"/>
                        <a:pt x="145" y="62"/>
                        <a:pt x="145" y="62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5" y="60"/>
                        <a:pt x="145" y="60"/>
                        <a:pt x="145" y="60"/>
                      </a:cubicBezTo>
                      <a:cubicBezTo>
                        <a:pt x="145" y="60"/>
                        <a:pt x="145" y="60"/>
                        <a:pt x="145" y="60"/>
                      </a:cubicBezTo>
                      <a:cubicBezTo>
                        <a:pt x="145" y="60"/>
                        <a:pt x="145" y="60"/>
                        <a:pt x="145" y="60"/>
                      </a:cubicBezTo>
                      <a:cubicBezTo>
                        <a:pt x="146" y="60"/>
                        <a:pt x="146" y="60"/>
                        <a:pt x="146" y="60"/>
                      </a:cubicBezTo>
                      <a:cubicBezTo>
                        <a:pt x="146" y="60"/>
                        <a:pt x="146" y="60"/>
                        <a:pt x="146" y="60"/>
                      </a:cubicBezTo>
                      <a:cubicBezTo>
                        <a:pt x="146" y="60"/>
                        <a:pt x="146" y="60"/>
                        <a:pt x="146" y="60"/>
                      </a:cubicBezTo>
                      <a:cubicBezTo>
                        <a:pt x="146" y="60"/>
                        <a:pt x="146" y="60"/>
                        <a:pt x="146" y="60"/>
                      </a:cubicBezTo>
                      <a:cubicBezTo>
                        <a:pt x="146" y="60"/>
                        <a:pt x="146" y="60"/>
                        <a:pt x="146" y="60"/>
                      </a:cubicBezTo>
                      <a:cubicBezTo>
                        <a:pt x="146" y="60"/>
                        <a:pt x="147" y="60"/>
                        <a:pt x="147" y="60"/>
                      </a:cubicBezTo>
                      <a:cubicBezTo>
                        <a:pt x="147" y="60"/>
                        <a:pt x="147" y="60"/>
                        <a:pt x="147" y="59"/>
                      </a:cubicBezTo>
                      <a:close/>
                      <a:moveTo>
                        <a:pt x="156" y="103"/>
                      </a:moveTo>
                      <a:cubicBezTo>
                        <a:pt x="156" y="103"/>
                        <a:pt x="156" y="103"/>
                        <a:pt x="156" y="103"/>
                      </a:cubicBezTo>
                      <a:cubicBezTo>
                        <a:pt x="156" y="103"/>
                        <a:pt x="156" y="103"/>
                        <a:pt x="156" y="103"/>
                      </a:cubicBezTo>
                      <a:cubicBezTo>
                        <a:pt x="156" y="103"/>
                        <a:pt x="156" y="103"/>
                        <a:pt x="156" y="103"/>
                      </a:cubicBezTo>
                      <a:cubicBezTo>
                        <a:pt x="156" y="103"/>
                        <a:pt x="156" y="103"/>
                        <a:pt x="156" y="103"/>
                      </a:cubicBezTo>
                      <a:cubicBezTo>
                        <a:pt x="156" y="103"/>
                        <a:pt x="156" y="103"/>
                        <a:pt x="156" y="103"/>
                      </a:cubicBezTo>
                      <a:cubicBezTo>
                        <a:pt x="156" y="103"/>
                        <a:pt x="156" y="103"/>
                        <a:pt x="156" y="103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ubicBezTo>
                        <a:pt x="157" y="102"/>
                        <a:pt x="157" y="102"/>
                        <a:pt x="157" y="102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ubicBezTo>
                        <a:pt x="156" y="102"/>
                        <a:pt x="156" y="102"/>
                        <a:pt x="157" y="101"/>
                      </a:cubicBezTo>
                      <a:cubicBezTo>
                        <a:pt x="157" y="101"/>
                        <a:pt x="157" y="101"/>
                        <a:pt x="157" y="101"/>
                      </a:cubicBezTo>
                      <a:cubicBezTo>
                        <a:pt x="157" y="101"/>
                        <a:pt x="157" y="101"/>
                        <a:pt x="157" y="101"/>
                      </a:cubicBezTo>
                      <a:cubicBezTo>
                        <a:pt x="157" y="101"/>
                        <a:pt x="157" y="101"/>
                        <a:pt x="157" y="101"/>
                      </a:cubicBezTo>
                      <a:cubicBezTo>
                        <a:pt x="157" y="101"/>
                        <a:pt x="157" y="101"/>
                        <a:pt x="157" y="101"/>
                      </a:cubicBezTo>
                      <a:cubicBezTo>
                        <a:pt x="157" y="101"/>
                        <a:pt x="157" y="101"/>
                        <a:pt x="157" y="101"/>
                      </a:cubicBezTo>
                      <a:cubicBezTo>
                        <a:pt x="157" y="101"/>
                        <a:pt x="157" y="101"/>
                        <a:pt x="157" y="101"/>
                      </a:cubicBezTo>
                      <a:cubicBezTo>
                        <a:pt x="157" y="101"/>
                        <a:pt x="157" y="101"/>
                        <a:pt x="157" y="101"/>
                      </a:cubicBezTo>
                      <a:cubicBezTo>
                        <a:pt x="157" y="101"/>
                        <a:pt x="157" y="101"/>
                        <a:pt x="157" y="102"/>
                      </a:cubicBezTo>
                      <a:cubicBezTo>
                        <a:pt x="157" y="102"/>
                        <a:pt x="157" y="102"/>
                        <a:pt x="157" y="102"/>
                      </a:cubicBezTo>
                      <a:cubicBezTo>
                        <a:pt x="158" y="102"/>
                        <a:pt x="158" y="102"/>
                        <a:pt x="158" y="102"/>
                      </a:cubicBezTo>
                      <a:cubicBezTo>
                        <a:pt x="158" y="102"/>
                        <a:pt x="158" y="102"/>
                        <a:pt x="158" y="102"/>
                      </a:cubicBezTo>
                      <a:cubicBezTo>
                        <a:pt x="158" y="102"/>
                        <a:pt x="158" y="102"/>
                        <a:pt x="158" y="102"/>
                      </a:cubicBezTo>
                      <a:cubicBezTo>
                        <a:pt x="158" y="102"/>
                        <a:pt x="158" y="102"/>
                        <a:pt x="158" y="102"/>
                      </a:cubicBezTo>
                      <a:cubicBezTo>
                        <a:pt x="158" y="102"/>
                        <a:pt x="158" y="102"/>
                        <a:pt x="158" y="102"/>
                      </a:cubicBezTo>
                      <a:cubicBezTo>
                        <a:pt x="158" y="102"/>
                        <a:pt x="158" y="102"/>
                        <a:pt x="158" y="102"/>
                      </a:cubicBezTo>
                      <a:cubicBezTo>
                        <a:pt x="158" y="102"/>
                        <a:pt x="158" y="102"/>
                        <a:pt x="158" y="102"/>
                      </a:cubicBezTo>
                      <a:cubicBezTo>
                        <a:pt x="159" y="102"/>
                        <a:pt x="159" y="102"/>
                        <a:pt x="159" y="102"/>
                      </a:cubicBezTo>
                      <a:cubicBezTo>
                        <a:pt x="159" y="102"/>
                        <a:pt x="159" y="102"/>
                        <a:pt x="159" y="102"/>
                      </a:cubicBezTo>
                      <a:cubicBezTo>
                        <a:pt x="159" y="102"/>
                        <a:pt x="159" y="102"/>
                        <a:pt x="159" y="102"/>
                      </a:cubicBezTo>
                      <a:cubicBezTo>
                        <a:pt x="159" y="102"/>
                        <a:pt x="159" y="102"/>
                        <a:pt x="159" y="102"/>
                      </a:cubicBezTo>
                      <a:cubicBezTo>
                        <a:pt x="159" y="102"/>
                        <a:pt x="159" y="102"/>
                        <a:pt x="159" y="102"/>
                      </a:cubicBezTo>
                      <a:cubicBezTo>
                        <a:pt x="159" y="102"/>
                        <a:pt x="159" y="103"/>
                        <a:pt x="159" y="103"/>
                      </a:cubicBezTo>
                      <a:cubicBezTo>
                        <a:pt x="159" y="103"/>
                        <a:pt x="159" y="103"/>
                        <a:pt x="159" y="103"/>
                      </a:cubicBezTo>
                      <a:cubicBezTo>
                        <a:pt x="160" y="103"/>
                        <a:pt x="160" y="103"/>
                        <a:pt x="160" y="103"/>
                      </a:cubicBezTo>
                      <a:cubicBezTo>
                        <a:pt x="160" y="103"/>
                        <a:pt x="160" y="104"/>
                        <a:pt x="160" y="104"/>
                      </a:cubicBezTo>
                      <a:cubicBezTo>
                        <a:pt x="160" y="104"/>
                        <a:pt x="159" y="104"/>
                        <a:pt x="159" y="104"/>
                      </a:cubicBezTo>
                      <a:cubicBezTo>
                        <a:pt x="159" y="104"/>
                        <a:pt x="159" y="104"/>
                        <a:pt x="159" y="104"/>
                      </a:cubicBezTo>
                      <a:cubicBezTo>
                        <a:pt x="159" y="104"/>
                        <a:pt x="159" y="104"/>
                        <a:pt x="159" y="104"/>
                      </a:cubicBezTo>
                      <a:cubicBezTo>
                        <a:pt x="159" y="104"/>
                        <a:pt x="159" y="104"/>
                        <a:pt x="159" y="104"/>
                      </a:cubicBezTo>
                      <a:cubicBezTo>
                        <a:pt x="159" y="104"/>
                        <a:pt x="158" y="104"/>
                        <a:pt x="158" y="104"/>
                      </a:cubicBezTo>
                      <a:cubicBezTo>
                        <a:pt x="158" y="104"/>
                        <a:pt x="158" y="104"/>
                        <a:pt x="158" y="104"/>
                      </a:cubicBezTo>
                      <a:cubicBezTo>
                        <a:pt x="158" y="104"/>
                        <a:pt x="158" y="104"/>
                        <a:pt x="158" y="104"/>
                      </a:cubicBezTo>
                      <a:cubicBezTo>
                        <a:pt x="157" y="104"/>
                        <a:pt x="157" y="104"/>
                        <a:pt x="157" y="104"/>
                      </a:cubicBezTo>
                      <a:cubicBezTo>
                        <a:pt x="157" y="104"/>
                        <a:pt x="157" y="104"/>
                        <a:pt x="157" y="104"/>
                      </a:cubicBezTo>
                      <a:cubicBezTo>
                        <a:pt x="157" y="104"/>
                        <a:pt x="157" y="104"/>
                        <a:pt x="157" y="104"/>
                      </a:cubicBezTo>
                      <a:cubicBezTo>
                        <a:pt x="157" y="104"/>
                        <a:pt x="157" y="104"/>
                        <a:pt x="157" y="104"/>
                      </a:cubicBezTo>
                      <a:cubicBezTo>
                        <a:pt x="156" y="104"/>
                        <a:pt x="156" y="104"/>
                        <a:pt x="156" y="104"/>
                      </a:cubicBezTo>
                      <a:cubicBezTo>
                        <a:pt x="156" y="104"/>
                        <a:pt x="156" y="103"/>
                        <a:pt x="156" y="103"/>
                      </a:cubicBezTo>
                      <a:cubicBezTo>
                        <a:pt x="156" y="103"/>
                        <a:pt x="156" y="103"/>
                        <a:pt x="156" y="103"/>
                      </a:cubicBezTo>
                      <a:close/>
                      <a:moveTo>
                        <a:pt x="151" y="104"/>
                      </a:moveTo>
                      <a:cubicBezTo>
                        <a:pt x="151" y="104"/>
                        <a:pt x="150" y="104"/>
                        <a:pt x="150" y="104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49" y="104"/>
                        <a:pt x="149" y="104"/>
                        <a:pt x="149" y="103"/>
                      </a:cubicBezTo>
                      <a:cubicBezTo>
                        <a:pt x="149" y="103"/>
                        <a:pt x="149" y="103"/>
                        <a:pt x="149" y="103"/>
                      </a:cubicBezTo>
                      <a:cubicBezTo>
                        <a:pt x="149" y="103"/>
                        <a:pt x="149" y="103"/>
                        <a:pt x="149" y="103"/>
                      </a:cubicBezTo>
                      <a:cubicBezTo>
                        <a:pt x="149" y="103"/>
                        <a:pt x="149" y="103"/>
                        <a:pt x="149" y="103"/>
                      </a:cubicBezTo>
                      <a:cubicBezTo>
                        <a:pt x="149" y="103"/>
                        <a:pt x="149" y="103"/>
                        <a:pt x="149" y="103"/>
                      </a:cubicBezTo>
                      <a:cubicBezTo>
                        <a:pt x="149" y="103"/>
                        <a:pt x="149" y="103"/>
                        <a:pt x="149" y="103"/>
                      </a:cubicBezTo>
                      <a:cubicBezTo>
                        <a:pt x="149" y="103"/>
                        <a:pt x="149" y="103"/>
                        <a:pt x="149" y="103"/>
                      </a:cubicBezTo>
                      <a:cubicBezTo>
                        <a:pt x="148" y="103"/>
                        <a:pt x="148" y="103"/>
                        <a:pt x="148" y="103"/>
                      </a:cubicBezTo>
                      <a:cubicBezTo>
                        <a:pt x="148" y="103"/>
                        <a:pt x="148" y="103"/>
                        <a:pt x="148" y="103"/>
                      </a:cubicBezTo>
                      <a:cubicBezTo>
                        <a:pt x="148" y="103"/>
                        <a:pt x="148" y="103"/>
                        <a:pt x="148" y="103"/>
                      </a:cubicBezTo>
                      <a:cubicBezTo>
                        <a:pt x="148" y="103"/>
                        <a:pt x="148" y="103"/>
                        <a:pt x="148" y="103"/>
                      </a:cubicBezTo>
                      <a:cubicBezTo>
                        <a:pt x="148" y="103"/>
                        <a:pt x="148" y="103"/>
                        <a:pt x="148" y="103"/>
                      </a:cubicBezTo>
                      <a:cubicBezTo>
                        <a:pt x="148" y="103"/>
                        <a:pt x="148" y="103"/>
                        <a:pt x="147" y="103"/>
                      </a:cubicBezTo>
                      <a:cubicBezTo>
                        <a:pt x="147" y="103"/>
                        <a:pt x="147" y="103"/>
                        <a:pt x="147" y="103"/>
                      </a:cubicBezTo>
                      <a:cubicBezTo>
                        <a:pt x="147" y="103"/>
                        <a:pt x="147" y="103"/>
                        <a:pt x="147" y="103"/>
                      </a:cubicBezTo>
                      <a:cubicBezTo>
                        <a:pt x="147" y="103"/>
                        <a:pt x="147" y="103"/>
                        <a:pt x="147" y="103"/>
                      </a:cubicBezTo>
                      <a:cubicBezTo>
                        <a:pt x="147" y="103"/>
                        <a:pt x="147" y="103"/>
                        <a:pt x="147" y="103"/>
                      </a:cubicBezTo>
                      <a:cubicBezTo>
                        <a:pt x="147" y="103"/>
                        <a:pt x="147" y="103"/>
                        <a:pt x="147" y="103"/>
                      </a:cubicBezTo>
                      <a:cubicBezTo>
                        <a:pt x="146" y="103"/>
                        <a:pt x="146" y="103"/>
                        <a:pt x="146" y="103"/>
                      </a:cubicBezTo>
                      <a:cubicBezTo>
                        <a:pt x="146" y="103"/>
                        <a:pt x="146" y="103"/>
                        <a:pt x="146" y="103"/>
                      </a:cubicBezTo>
                      <a:cubicBezTo>
                        <a:pt x="146" y="103"/>
                        <a:pt x="146" y="103"/>
                        <a:pt x="146" y="102"/>
                      </a:cubicBezTo>
                      <a:cubicBezTo>
                        <a:pt x="146" y="102"/>
                        <a:pt x="146" y="102"/>
                        <a:pt x="146" y="102"/>
                      </a:cubicBezTo>
                      <a:cubicBezTo>
                        <a:pt x="146" y="102"/>
                        <a:pt x="146" y="102"/>
                        <a:pt x="146" y="102"/>
                      </a:cubicBezTo>
                      <a:cubicBezTo>
                        <a:pt x="146" y="102"/>
                        <a:pt x="146" y="102"/>
                        <a:pt x="146" y="102"/>
                      </a:cubicBezTo>
                      <a:cubicBezTo>
                        <a:pt x="146" y="102"/>
                        <a:pt x="146" y="102"/>
                        <a:pt x="146" y="102"/>
                      </a:cubicBezTo>
                      <a:cubicBezTo>
                        <a:pt x="146" y="102"/>
                        <a:pt x="146" y="102"/>
                        <a:pt x="146" y="102"/>
                      </a:cubicBezTo>
                      <a:cubicBezTo>
                        <a:pt x="145" y="102"/>
                        <a:pt x="145" y="102"/>
                        <a:pt x="145" y="102"/>
                      </a:cubicBezTo>
                      <a:cubicBezTo>
                        <a:pt x="145" y="102"/>
                        <a:pt x="145" y="102"/>
                        <a:pt x="145" y="102"/>
                      </a:cubicBezTo>
                      <a:cubicBezTo>
                        <a:pt x="145" y="102"/>
                        <a:pt x="145" y="102"/>
                        <a:pt x="145" y="102"/>
                      </a:cubicBezTo>
                      <a:cubicBezTo>
                        <a:pt x="145" y="102"/>
                        <a:pt x="145" y="102"/>
                        <a:pt x="145" y="102"/>
                      </a:cubicBezTo>
                      <a:cubicBezTo>
                        <a:pt x="145" y="102"/>
                        <a:pt x="145" y="102"/>
                        <a:pt x="145" y="102"/>
                      </a:cubicBezTo>
                      <a:cubicBezTo>
                        <a:pt x="145" y="102"/>
                        <a:pt x="145" y="102"/>
                        <a:pt x="145" y="102"/>
                      </a:cubicBezTo>
                      <a:cubicBezTo>
                        <a:pt x="145" y="102"/>
                        <a:pt x="145" y="102"/>
                        <a:pt x="145" y="102"/>
                      </a:cubicBezTo>
                      <a:cubicBezTo>
                        <a:pt x="145" y="102"/>
                        <a:pt x="145" y="102"/>
                        <a:pt x="145" y="102"/>
                      </a:cubicBezTo>
                      <a:cubicBezTo>
                        <a:pt x="145" y="102"/>
                        <a:pt x="144" y="102"/>
                        <a:pt x="144" y="102"/>
                      </a:cubicBezTo>
                      <a:cubicBezTo>
                        <a:pt x="144" y="102"/>
                        <a:pt x="144" y="102"/>
                        <a:pt x="144" y="102"/>
                      </a:cubicBezTo>
                      <a:cubicBezTo>
                        <a:pt x="144" y="101"/>
                        <a:pt x="144" y="101"/>
                        <a:pt x="144" y="101"/>
                      </a:cubicBezTo>
                      <a:cubicBezTo>
                        <a:pt x="144" y="101"/>
                        <a:pt x="144" y="101"/>
                        <a:pt x="144" y="101"/>
                      </a:cubicBezTo>
                      <a:cubicBezTo>
                        <a:pt x="144" y="101"/>
                        <a:pt x="144" y="101"/>
                        <a:pt x="144" y="101"/>
                      </a:cubicBezTo>
                      <a:cubicBezTo>
                        <a:pt x="143" y="101"/>
                        <a:pt x="143" y="101"/>
                        <a:pt x="143" y="101"/>
                      </a:cubicBezTo>
                      <a:cubicBezTo>
                        <a:pt x="143" y="101"/>
                        <a:pt x="143" y="101"/>
                        <a:pt x="143" y="101"/>
                      </a:cubicBezTo>
                      <a:cubicBezTo>
                        <a:pt x="143" y="101"/>
                        <a:pt x="143" y="101"/>
                        <a:pt x="143" y="100"/>
                      </a:cubicBezTo>
                      <a:cubicBezTo>
                        <a:pt x="143" y="100"/>
                        <a:pt x="143" y="100"/>
                        <a:pt x="143" y="100"/>
                      </a:cubicBezTo>
                      <a:cubicBezTo>
                        <a:pt x="143" y="100"/>
                        <a:pt x="143" y="100"/>
                        <a:pt x="143" y="100"/>
                      </a:cubicBezTo>
                      <a:cubicBezTo>
                        <a:pt x="143" y="100"/>
                        <a:pt x="143" y="100"/>
                        <a:pt x="143" y="100"/>
                      </a:cubicBezTo>
                      <a:cubicBezTo>
                        <a:pt x="143" y="100"/>
                        <a:pt x="143" y="100"/>
                        <a:pt x="143" y="99"/>
                      </a:cubicBezTo>
                      <a:cubicBezTo>
                        <a:pt x="143" y="99"/>
                        <a:pt x="143" y="99"/>
                        <a:pt x="143" y="99"/>
                      </a:cubicBezTo>
                      <a:cubicBezTo>
                        <a:pt x="143" y="99"/>
                        <a:pt x="143" y="98"/>
                        <a:pt x="143" y="98"/>
                      </a:cubicBezTo>
                      <a:cubicBezTo>
                        <a:pt x="143" y="98"/>
                        <a:pt x="143" y="98"/>
                        <a:pt x="143" y="98"/>
                      </a:cubicBezTo>
                      <a:cubicBezTo>
                        <a:pt x="143" y="98"/>
                        <a:pt x="143" y="98"/>
                        <a:pt x="143" y="98"/>
                      </a:cubicBezTo>
                      <a:cubicBezTo>
                        <a:pt x="143" y="98"/>
                        <a:pt x="143" y="98"/>
                        <a:pt x="143" y="98"/>
                      </a:cubicBezTo>
                      <a:cubicBezTo>
                        <a:pt x="143" y="98"/>
                        <a:pt x="143" y="98"/>
                        <a:pt x="143" y="98"/>
                      </a:cubicBezTo>
                      <a:cubicBezTo>
                        <a:pt x="143" y="98"/>
                        <a:pt x="143" y="98"/>
                        <a:pt x="143" y="98"/>
                      </a:cubicBezTo>
                      <a:cubicBezTo>
                        <a:pt x="144" y="98"/>
                        <a:pt x="144" y="98"/>
                        <a:pt x="144" y="98"/>
                      </a:cubicBezTo>
                      <a:cubicBezTo>
                        <a:pt x="144" y="98"/>
                        <a:pt x="144" y="98"/>
                        <a:pt x="144" y="98"/>
                      </a:cubicBezTo>
                      <a:cubicBezTo>
                        <a:pt x="144" y="98"/>
                        <a:pt x="144" y="98"/>
                        <a:pt x="144" y="98"/>
                      </a:cubicBezTo>
                      <a:cubicBezTo>
                        <a:pt x="144" y="98"/>
                        <a:pt x="144" y="98"/>
                        <a:pt x="144" y="98"/>
                      </a:cubicBezTo>
                      <a:cubicBezTo>
                        <a:pt x="144" y="98"/>
                        <a:pt x="144" y="98"/>
                        <a:pt x="145" y="98"/>
                      </a:cubicBezTo>
                      <a:cubicBezTo>
                        <a:pt x="145" y="98"/>
                        <a:pt x="145" y="98"/>
                        <a:pt x="145" y="98"/>
                      </a:cubicBezTo>
                      <a:cubicBezTo>
                        <a:pt x="145" y="98"/>
                        <a:pt x="145" y="98"/>
                        <a:pt x="145" y="98"/>
                      </a:cubicBezTo>
                      <a:cubicBezTo>
                        <a:pt x="145" y="98"/>
                        <a:pt x="145" y="98"/>
                        <a:pt x="145" y="98"/>
                      </a:cubicBezTo>
                      <a:cubicBezTo>
                        <a:pt x="145" y="98"/>
                        <a:pt x="145" y="99"/>
                        <a:pt x="145" y="99"/>
                      </a:cubicBezTo>
                      <a:cubicBezTo>
                        <a:pt x="145" y="99"/>
                        <a:pt x="145" y="99"/>
                        <a:pt x="146" y="99"/>
                      </a:cubicBezTo>
                      <a:cubicBezTo>
                        <a:pt x="146" y="99"/>
                        <a:pt x="146" y="99"/>
                        <a:pt x="146" y="99"/>
                      </a:cubicBezTo>
                      <a:cubicBezTo>
                        <a:pt x="146" y="99"/>
                        <a:pt x="146" y="99"/>
                        <a:pt x="146" y="99"/>
                      </a:cubicBezTo>
                      <a:cubicBezTo>
                        <a:pt x="146" y="99"/>
                        <a:pt x="146" y="99"/>
                        <a:pt x="146" y="99"/>
                      </a:cubicBezTo>
                      <a:cubicBezTo>
                        <a:pt x="146" y="99"/>
                        <a:pt x="146" y="99"/>
                        <a:pt x="146" y="99"/>
                      </a:cubicBezTo>
                      <a:cubicBezTo>
                        <a:pt x="147" y="99"/>
                        <a:pt x="147" y="99"/>
                        <a:pt x="147" y="99"/>
                      </a:cubicBezTo>
                      <a:cubicBezTo>
                        <a:pt x="147" y="99"/>
                        <a:pt x="147" y="99"/>
                        <a:pt x="147" y="99"/>
                      </a:cubicBezTo>
                      <a:cubicBezTo>
                        <a:pt x="147" y="100"/>
                        <a:pt x="147" y="100"/>
                        <a:pt x="147" y="100"/>
                      </a:cubicBezTo>
                      <a:cubicBezTo>
                        <a:pt x="147" y="100"/>
                        <a:pt x="147" y="100"/>
                        <a:pt x="147" y="100"/>
                      </a:cubicBezTo>
                      <a:cubicBezTo>
                        <a:pt x="147" y="100"/>
                        <a:pt x="147" y="100"/>
                        <a:pt x="147" y="100"/>
                      </a:cubicBezTo>
                      <a:cubicBezTo>
                        <a:pt x="147" y="100"/>
                        <a:pt x="147" y="100"/>
                        <a:pt x="147" y="100"/>
                      </a:cubicBezTo>
                      <a:cubicBezTo>
                        <a:pt x="147" y="100"/>
                        <a:pt x="147" y="100"/>
                        <a:pt x="147" y="100"/>
                      </a:cubicBezTo>
                      <a:cubicBezTo>
                        <a:pt x="147" y="100"/>
                        <a:pt x="147" y="100"/>
                        <a:pt x="147" y="100"/>
                      </a:cubicBezTo>
                      <a:cubicBezTo>
                        <a:pt x="147" y="100"/>
                        <a:pt x="148" y="100"/>
                        <a:pt x="148" y="100"/>
                      </a:cubicBezTo>
                      <a:cubicBezTo>
                        <a:pt x="148" y="100"/>
                        <a:pt x="148" y="100"/>
                        <a:pt x="148" y="100"/>
                      </a:cubicBezTo>
                      <a:cubicBezTo>
                        <a:pt x="148" y="100"/>
                        <a:pt x="148" y="100"/>
                        <a:pt x="148" y="100"/>
                      </a:cubicBezTo>
                      <a:cubicBezTo>
                        <a:pt x="148" y="100"/>
                        <a:pt x="148" y="100"/>
                        <a:pt x="148" y="100"/>
                      </a:cubicBezTo>
                      <a:cubicBezTo>
                        <a:pt x="148" y="100"/>
                        <a:pt x="148" y="100"/>
                        <a:pt x="148" y="100"/>
                      </a:cubicBezTo>
                      <a:cubicBezTo>
                        <a:pt x="148" y="100"/>
                        <a:pt x="148" y="100"/>
                        <a:pt x="148" y="101"/>
                      </a:cubicBezTo>
                      <a:cubicBezTo>
                        <a:pt x="148" y="101"/>
                        <a:pt x="148" y="101"/>
                        <a:pt x="148" y="101"/>
                      </a:cubicBezTo>
                      <a:cubicBezTo>
                        <a:pt x="148" y="101"/>
                        <a:pt x="148" y="101"/>
                        <a:pt x="148" y="101"/>
                      </a:cubicBezTo>
                      <a:cubicBezTo>
                        <a:pt x="148" y="101"/>
                        <a:pt x="149" y="101"/>
                        <a:pt x="149" y="101"/>
                      </a:cubicBezTo>
                      <a:cubicBezTo>
                        <a:pt x="149" y="101"/>
                        <a:pt x="149" y="101"/>
                        <a:pt x="149" y="101"/>
                      </a:cubicBezTo>
                      <a:cubicBezTo>
                        <a:pt x="149" y="101"/>
                        <a:pt x="149" y="101"/>
                        <a:pt x="149" y="101"/>
                      </a:cubicBezTo>
                      <a:cubicBezTo>
                        <a:pt x="149" y="101"/>
                        <a:pt x="149" y="101"/>
                        <a:pt x="149" y="101"/>
                      </a:cubicBezTo>
                      <a:cubicBezTo>
                        <a:pt x="149" y="101"/>
                        <a:pt x="149" y="101"/>
                        <a:pt x="149" y="101"/>
                      </a:cubicBezTo>
                      <a:cubicBezTo>
                        <a:pt x="149" y="101"/>
                        <a:pt x="149" y="101"/>
                        <a:pt x="149" y="101"/>
                      </a:cubicBezTo>
                      <a:cubicBezTo>
                        <a:pt x="149" y="101"/>
                        <a:pt x="149" y="101"/>
                        <a:pt x="149" y="101"/>
                      </a:cubicBezTo>
                      <a:cubicBezTo>
                        <a:pt x="149" y="101"/>
                        <a:pt x="150" y="101"/>
                        <a:pt x="150" y="101"/>
                      </a:cubicBezTo>
                      <a:cubicBezTo>
                        <a:pt x="150" y="101"/>
                        <a:pt x="150" y="101"/>
                        <a:pt x="150" y="101"/>
                      </a:cubicBezTo>
                      <a:cubicBezTo>
                        <a:pt x="150" y="101"/>
                        <a:pt x="150" y="101"/>
                        <a:pt x="150" y="101"/>
                      </a:cubicBezTo>
                      <a:cubicBezTo>
                        <a:pt x="150" y="101"/>
                        <a:pt x="150" y="101"/>
                        <a:pt x="150" y="102"/>
                      </a:cubicBezTo>
                      <a:cubicBezTo>
                        <a:pt x="150" y="102"/>
                        <a:pt x="150" y="102"/>
                        <a:pt x="150" y="102"/>
                      </a:cubicBezTo>
                      <a:cubicBezTo>
                        <a:pt x="150" y="102"/>
                        <a:pt x="151" y="102"/>
                        <a:pt x="151" y="102"/>
                      </a:cubicBezTo>
                      <a:cubicBezTo>
                        <a:pt x="151" y="102"/>
                        <a:pt x="151" y="102"/>
                        <a:pt x="151" y="102"/>
                      </a:cubicBezTo>
                      <a:cubicBezTo>
                        <a:pt x="151" y="102"/>
                        <a:pt x="151" y="102"/>
                        <a:pt x="151" y="102"/>
                      </a:cubicBezTo>
                      <a:cubicBezTo>
                        <a:pt x="151" y="102"/>
                        <a:pt x="151" y="102"/>
                        <a:pt x="151" y="102"/>
                      </a:cubicBezTo>
                      <a:cubicBezTo>
                        <a:pt x="151" y="102"/>
                        <a:pt x="151" y="102"/>
                        <a:pt x="151" y="102"/>
                      </a:cubicBezTo>
                      <a:cubicBezTo>
                        <a:pt x="151" y="102"/>
                        <a:pt x="151" y="102"/>
                        <a:pt x="151" y="102"/>
                      </a:cubicBezTo>
                      <a:cubicBezTo>
                        <a:pt x="151" y="102"/>
                        <a:pt x="151" y="102"/>
                        <a:pt x="151" y="102"/>
                      </a:cubicBezTo>
                      <a:cubicBezTo>
                        <a:pt x="151" y="102"/>
                        <a:pt x="151" y="102"/>
                        <a:pt x="152" y="102"/>
                      </a:cubicBezTo>
                      <a:cubicBezTo>
                        <a:pt x="152" y="102"/>
                        <a:pt x="152" y="102"/>
                        <a:pt x="152" y="102"/>
                      </a:cubicBezTo>
                      <a:cubicBezTo>
                        <a:pt x="152" y="102"/>
                        <a:pt x="152" y="102"/>
                        <a:pt x="152" y="102"/>
                      </a:cubicBezTo>
                      <a:cubicBezTo>
                        <a:pt x="152" y="102"/>
                        <a:pt x="152" y="102"/>
                        <a:pt x="152" y="102"/>
                      </a:cubicBezTo>
                      <a:cubicBezTo>
                        <a:pt x="152" y="102"/>
                        <a:pt x="152" y="102"/>
                        <a:pt x="152" y="102"/>
                      </a:cubicBezTo>
                      <a:cubicBezTo>
                        <a:pt x="152" y="102"/>
                        <a:pt x="152" y="102"/>
                        <a:pt x="152" y="102"/>
                      </a:cubicBezTo>
                      <a:cubicBezTo>
                        <a:pt x="152" y="102"/>
                        <a:pt x="153" y="102"/>
                        <a:pt x="153" y="102"/>
                      </a:cubicBezTo>
                      <a:cubicBezTo>
                        <a:pt x="153" y="102"/>
                        <a:pt x="153" y="102"/>
                        <a:pt x="153" y="102"/>
                      </a:cubicBezTo>
                      <a:cubicBezTo>
                        <a:pt x="153" y="102"/>
                        <a:pt x="153" y="102"/>
                        <a:pt x="153" y="102"/>
                      </a:cubicBezTo>
                      <a:cubicBezTo>
                        <a:pt x="153" y="102"/>
                        <a:pt x="153" y="102"/>
                        <a:pt x="153" y="102"/>
                      </a:cubicBezTo>
                      <a:cubicBezTo>
                        <a:pt x="153" y="102"/>
                        <a:pt x="153" y="102"/>
                        <a:pt x="154" y="102"/>
                      </a:cubicBezTo>
                      <a:cubicBezTo>
                        <a:pt x="154" y="102"/>
                        <a:pt x="154" y="102"/>
                        <a:pt x="154" y="102"/>
                      </a:cubicBezTo>
                      <a:cubicBezTo>
                        <a:pt x="154" y="102"/>
                        <a:pt x="154" y="102"/>
                        <a:pt x="154" y="102"/>
                      </a:cubicBezTo>
                      <a:cubicBezTo>
                        <a:pt x="154" y="102"/>
                        <a:pt x="154" y="103"/>
                        <a:pt x="154" y="103"/>
                      </a:cubicBezTo>
                      <a:cubicBezTo>
                        <a:pt x="154" y="103"/>
                        <a:pt x="154" y="103"/>
                        <a:pt x="154" y="104"/>
                      </a:cubicBezTo>
                      <a:cubicBezTo>
                        <a:pt x="154" y="104"/>
                        <a:pt x="154" y="104"/>
                        <a:pt x="154" y="104"/>
                      </a:cubicBezTo>
                      <a:cubicBezTo>
                        <a:pt x="154" y="104"/>
                        <a:pt x="154" y="105"/>
                        <a:pt x="154" y="105"/>
                      </a:cubicBezTo>
                      <a:cubicBezTo>
                        <a:pt x="154" y="105"/>
                        <a:pt x="154" y="105"/>
                        <a:pt x="154" y="105"/>
                      </a:cubicBezTo>
                      <a:cubicBezTo>
                        <a:pt x="153" y="105"/>
                        <a:pt x="153" y="105"/>
                        <a:pt x="153" y="105"/>
                      </a:cubicBezTo>
                      <a:cubicBezTo>
                        <a:pt x="153" y="105"/>
                        <a:pt x="153" y="105"/>
                        <a:pt x="153" y="105"/>
                      </a:cubicBezTo>
                      <a:cubicBezTo>
                        <a:pt x="153" y="105"/>
                        <a:pt x="153" y="105"/>
                        <a:pt x="153" y="105"/>
                      </a:cubicBezTo>
                      <a:cubicBezTo>
                        <a:pt x="153" y="105"/>
                        <a:pt x="153" y="105"/>
                        <a:pt x="153" y="105"/>
                      </a:cubicBezTo>
                      <a:cubicBezTo>
                        <a:pt x="153" y="105"/>
                        <a:pt x="153" y="105"/>
                        <a:pt x="153" y="105"/>
                      </a:cubicBezTo>
                      <a:cubicBezTo>
                        <a:pt x="153" y="105"/>
                        <a:pt x="153" y="105"/>
                        <a:pt x="153" y="105"/>
                      </a:cubicBezTo>
                      <a:cubicBezTo>
                        <a:pt x="152" y="105"/>
                        <a:pt x="152" y="105"/>
                        <a:pt x="152" y="105"/>
                      </a:cubicBezTo>
                      <a:cubicBezTo>
                        <a:pt x="152" y="104"/>
                        <a:pt x="152" y="104"/>
                        <a:pt x="152" y="104"/>
                      </a:cubicBezTo>
                      <a:cubicBezTo>
                        <a:pt x="152" y="104"/>
                        <a:pt x="152" y="104"/>
                        <a:pt x="151" y="104"/>
                      </a:cubicBezTo>
                      <a:cubicBezTo>
                        <a:pt x="151" y="104"/>
                        <a:pt x="151" y="104"/>
                        <a:pt x="151" y="104"/>
                      </a:cubicBezTo>
                      <a:cubicBezTo>
                        <a:pt x="151" y="104"/>
                        <a:pt x="151" y="104"/>
                        <a:pt x="151" y="104"/>
                      </a:cubicBezTo>
                      <a:cubicBezTo>
                        <a:pt x="151" y="104"/>
                        <a:pt x="151" y="104"/>
                        <a:pt x="151" y="104"/>
                      </a:cubicBezTo>
                      <a:cubicBezTo>
                        <a:pt x="151" y="104"/>
                        <a:pt x="151" y="104"/>
                        <a:pt x="151" y="104"/>
                      </a:cubicBezTo>
                      <a:cubicBezTo>
                        <a:pt x="151" y="104"/>
                        <a:pt x="151" y="104"/>
                        <a:pt x="151" y="104"/>
                      </a:cubicBezTo>
                      <a:close/>
                      <a:moveTo>
                        <a:pt x="175" y="112"/>
                      </a:moveTo>
                      <a:cubicBezTo>
                        <a:pt x="175" y="112"/>
                        <a:pt x="175" y="112"/>
                        <a:pt x="175" y="112"/>
                      </a:cubicBezTo>
                      <a:cubicBezTo>
                        <a:pt x="175" y="112"/>
                        <a:pt x="175" y="112"/>
                        <a:pt x="175" y="112"/>
                      </a:cubicBezTo>
                      <a:cubicBezTo>
                        <a:pt x="175" y="112"/>
                        <a:pt x="176" y="112"/>
                        <a:pt x="176" y="112"/>
                      </a:cubicBezTo>
                      <a:cubicBezTo>
                        <a:pt x="176" y="112"/>
                        <a:pt x="176" y="112"/>
                        <a:pt x="176" y="112"/>
                      </a:cubicBezTo>
                      <a:cubicBezTo>
                        <a:pt x="176" y="112"/>
                        <a:pt x="176" y="112"/>
                        <a:pt x="176" y="112"/>
                      </a:cubicBezTo>
                      <a:cubicBezTo>
                        <a:pt x="176" y="112"/>
                        <a:pt x="176" y="112"/>
                        <a:pt x="176" y="112"/>
                      </a:cubicBezTo>
                      <a:cubicBezTo>
                        <a:pt x="176" y="112"/>
                        <a:pt x="176" y="112"/>
                        <a:pt x="176" y="112"/>
                      </a:cubicBezTo>
                      <a:cubicBezTo>
                        <a:pt x="176" y="112"/>
                        <a:pt x="176" y="112"/>
                        <a:pt x="176" y="112"/>
                      </a:cubicBezTo>
                      <a:cubicBezTo>
                        <a:pt x="176" y="112"/>
                        <a:pt x="176" y="112"/>
                        <a:pt x="176" y="112"/>
                      </a:cubicBezTo>
                      <a:cubicBezTo>
                        <a:pt x="176" y="112"/>
                        <a:pt x="176" y="112"/>
                        <a:pt x="176" y="112"/>
                      </a:cubicBezTo>
                      <a:cubicBezTo>
                        <a:pt x="176" y="112"/>
                        <a:pt x="176" y="112"/>
                        <a:pt x="176" y="112"/>
                      </a:cubicBezTo>
                      <a:cubicBezTo>
                        <a:pt x="176" y="112"/>
                        <a:pt x="176" y="112"/>
                        <a:pt x="176" y="112"/>
                      </a:cubicBezTo>
                      <a:cubicBezTo>
                        <a:pt x="176" y="112"/>
                        <a:pt x="176" y="112"/>
                        <a:pt x="176" y="112"/>
                      </a:cubicBezTo>
                      <a:cubicBezTo>
                        <a:pt x="176" y="112"/>
                        <a:pt x="176" y="112"/>
                        <a:pt x="177" y="112"/>
                      </a:cubicBezTo>
                      <a:cubicBezTo>
                        <a:pt x="177" y="113"/>
                        <a:pt x="177" y="113"/>
                        <a:pt x="177" y="113"/>
                      </a:cubicBezTo>
                      <a:cubicBezTo>
                        <a:pt x="177" y="113"/>
                        <a:pt x="177" y="113"/>
                        <a:pt x="177" y="113"/>
                      </a:cubicBezTo>
                      <a:cubicBezTo>
                        <a:pt x="177" y="113"/>
                        <a:pt x="177" y="113"/>
                        <a:pt x="177" y="113"/>
                      </a:cubicBezTo>
                      <a:cubicBezTo>
                        <a:pt x="177" y="113"/>
                        <a:pt x="177" y="113"/>
                        <a:pt x="177" y="113"/>
                      </a:cubicBezTo>
                      <a:cubicBezTo>
                        <a:pt x="177" y="113"/>
                        <a:pt x="177" y="113"/>
                        <a:pt x="177" y="113"/>
                      </a:cubicBezTo>
                      <a:cubicBezTo>
                        <a:pt x="177" y="113"/>
                        <a:pt x="177" y="113"/>
                        <a:pt x="177" y="113"/>
                      </a:cubicBezTo>
                      <a:cubicBezTo>
                        <a:pt x="177" y="113"/>
                        <a:pt x="177" y="113"/>
                        <a:pt x="177" y="113"/>
                      </a:cubicBezTo>
                      <a:cubicBezTo>
                        <a:pt x="177" y="113"/>
                        <a:pt x="177" y="113"/>
                        <a:pt x="177" y="113"/>
                      </a:cubicBezTo>
                      <a:cubicBezTo>
                        <a:pt x="177" y="114"/>
                        <a:pt x="177" y="114"/>
                        <a:pt x="177" y="114"/>
                      </a:cubicBezTo>
                      <a:cubicBezTo>
                        <a:pt x="177" y="114"/>
                        <a:pt x="177" y="114"/>
                        <a:pt x="177" y="114"/>
                      </a:cubicBezTo>
                      <a:cubicBezTo>
                        <a:pt x="177" y="114"/>
                        <a:pt x="177" y="114"/>
                        <a:pt x="177" y="114"/>
                      </a:cubicBezTo>
                      <a:cubicBezTo>
                        <a:pt x="177" y="114"/>
                        <a:pt x="177" y="114"/>
                        <a:pt x="177" y="114"/>
                      </a:cubicBezTo>
                      <a:cubicBezTo>
                        <a:pt x="177" y="114"/>
                        <a:pt x="177" y="114"/>
                        <a:pt x="178" y="114"/>
                      </a:cubicBezTo>
                      <a:cubicBezTo>
                        <a:pt x="178" y="114"/>
                        <a:pt x="178" y="114"/>
                        <a:pt x="178" y="114"/>
                      </a:cubicBezTo>
                      <a:cubicBezTo>
                        <a:pt x="178" y="114"/>
                        <a:pt x="178" y="114"/>
                        <a:pt x="178" y="114"/>
                      </a:cubicBezTo>
                      <a:cubicBezTo>
                        <a:pt x="178" y="115"/>
                        <a:pt x="178" y="115"/>
                        <a:pt x="178" y="115"/>
                      </a:cubicBezTo>
                      <a:cubicBezTo>
                        <a:pt x="178" y="115"/>
                        <a:pt x="178" y="115"/>
                        <a:pt x="178" y="115"/>
                      </a:cubicBezTo>
                      <a:cubicBezTo>
                        <a:pt x="178" y="115"/>
                        <a:pt x="178" y="115"/>
                        <a:pt x="178" y="115"/>
                      </a:cubicBezTo>
                      <a:cubicBezTo>
                        <a:pt x="178" y="115"/>
                        <a:pt x="178" y="115"/>
                        <a:pt x="178" y="115"/>
                      </a:cubicBezTo>
                      <a:cubicBezTo>
                        <a:pt x="178" y="115"/>
                        <a:pt x="178" y="115"/>
                        <a:pt x="178" y="115"/>
                      </a:cubicBezTo>
                      <a:cubicBezTo>
                        <a:pt x="178" y="115"/>
                        <a:pt x="178" y="115"/>
                        <a:pt x="178" y="115"/>
                      </a:cubicBezTo>
                      <a:cubicBezTo>
                        <a:pt x="178" y="115"/>
                        <a:pt x="178" y="115"/>
                        <a:pt x="178" y="115"/>
                      </a:cubicBezTo>
                      <a:cubicBezTo>
                        <a:pt x="178" y="115"/>
                        <a:pt x="179" y="115"/>
                        <a:pt x="179" y="115"/>
                      </a:cubicBezTo>
                      <a:cubicBezTo>
                        <a:pt x="179" y="115"/>
                        <a:pt x="179" y="115"/>
                        <a:pt x="179" y="115"/>
                      </a:cubicBezTo>
                      <a:cubicBezTo>
                        <a:pt x="179" y="115"/>
                        <a:pt x="179" y="115"/>
                        <a:pt x="179" y="115"/>
                      </a:cubicBezTo>
                      <a:cubicBezTo>
                        <a:pt x="179" y="115"/>
                        <a:pt x="179" y="115"/>
                        <a:pt x="179" y="115"/>
                      </a:cubicBezTo>
                      <a:cubicBezTo>
                        <a:pt x="179" y="115"/>
                        <a:pt x="179" y="114"/>
                        <a:pt x="179" y="114"/>
                      </a:cubicBezTo>
                      <a:cubicBezTo>
                        <a:pt x="179" y="114"/>
                        <a:pt x="179" y="114"/>
                        <a:pt x="179" y="114"/>
                      </a:cubicBezTo>
                      <a:cubicBezTo>
                        <a:pt x="179" y="114"/>
                        <a:pt x="179" y="114"/>
                        <a:pt x="179" y="114"/>
                      </a:cubicBezTo>
                      <a:cubicBezTo>
                        <a:pt x="179" y="114"/>
                        <a:pt x="179" y="114"/>
                        <a:pt x="179" y="114"/>
                      </a:cubicBezTo>
                      <a:cubicBezTo>
                        <a:pt x="179" y="114"/>
                        <a:pt x="179" y="114"/>
                        <a:pt x="180" y="114"/>
                      </a:cubicBezTo>
                      <a:cubicBezTo>
                        <a:pt x="180" y="114"/>
                        <a:pt x="180" y="114"/>
                        <a:pt x="180" y="114"/>
                      </a:cubicBezTo>
                      <a:cubicBezTo>
                        <a:pt x="180" y="114"/>
                        <a:pt x="180" y="114"/>
                        <a:pt x="180" y="114"/>
                      </a:cubicBezTo>
                      <a:cubicBezTo>
                        <a:pt x="180" y="114"/>
                        <a:pt x="180" y="114"/>
                        <a:pt x="180" y="114"/>
                      </a:cubicBezTo>
                      <a:cubicBezTo>
                        <a:pt x="180" y="114"/>
                        <a:pt x="180" y="114"/>
                        <a:pt x="180" y="114"/>
                      </a:cubicBezTo>
                      <a:cubicBezTo>
                        <a:pt x="180" y="114"/>
                        <a:pt x="180" y="115"/>
                        <a:pt x="180" y="115"/>
                      </a:cubicBezTo>
                      <a:cubicBezTo>
                        <a:pt x="180" y="115"/>
                        <a:pt x="180" y="115"/>
                        <a:pt x="180" y="115"/>
                      </a:cubicBezTo>
                      <a:cubicBezTo>
                        <a:pt x="180" y="115"/>
                        <a:pt x="180" y="115"/>
                        <a:pt x="180" y="115"/>
                      </a:cubicBezTo>
                      <a:cubicBezTo>
                        <a:pt x="180" y="115"/>
                        <a:pt x="180" y="115"/>
                        <a:pt x="180" y="115"/>
                      </a:cubicBezTo>
                      <a:cubicBezTo>
                        <a:pt x="180" y="115"/>
                        <a:pt x="180" y="115"/>
                        <a:pt x="180" y="115"/>
                      </a:cubicBezTo>
                      <a:cubicBezTo>
                        <a:pt x="180" y="115"/>
                        <a:pt x="180" y="115"/>
                        <a:pt x="180" y="115"/>
                      </a:cubicBezTo>
                      <a:cubicBezTo>
                        <a:pt x="180" y="115"/>
                        <a:pt x="180" y="115"/>
                        <a:pt x="180" y="115"/>
                      </a:cubicBezTo>
                      <a:cubicBezTo>
                        <a:pt x="180" y="115"/>
                        <a:pt x="180" y="115"/>
                        <a:pt x="180" y="115"/>
                      </a:cubicBezTo>
                      <a:cubicBezTo>
                        <a:pt x="180" y="115"/>
                        <a:pt x="180" y="115"/>
                        <a:pt x="180" y="115"/>
                      </a:cubicBezTo>
                      <a:cubicBezTo>
                        <a:pt x="180" y="115"/>
                        <a:pt x="180" y="115"/>
                        <a:pt x="180" y="115"/>
                      </a:cubicBezTo>
                      <a:cubicBezTo>
                        <a:pt x="180" y="115"/>
                        <a:pt x="180" y="115"/>
                        <a:pt x="180" y="115"/>
                      </a:cubicBezTo>
                      <a:cubicBezTo>
                        <a:pt x="180" y="116"/>
                        <a:pt x="180" y="116"/>
                        <a:pt x="180" y="116"/>
                      </a:cubicBezTo>
                      <a:cubicBezTo>
                        <a:pt x="180" y="116"/>
                        <a:pt x="180" y="116"/>
                        <a:pt x="180" y="116"/>
                      </a:cubicBezTo>
                      <a:cubicBezTo>
                        <a:pt x="180" y="116"/>
                        <a:pt x="180" y="116"/>
                        <a:pt x="180" y="116"/>
                      </a:cubicBezTo>
                      <a:cubicBezTo>
                        <a:pt x="180" y="116"/>
                        <a:pt x="180" y="116"/>
                        <a:pt x="180" y="116"/>
                      </a:cubicBezTo>
                      <a:cubicBezTo>
                        <a:pt x="180" y="116"/>
                        <a:pt x="180" y="116"/>
                        <a:pt x="180" y="116"/>
                      </a:cubicBezTo>
                      <a:cubicBezTo>
                        <a:pt x="181" y="116"/>
                        <a:pt x="181" y="116"/>
                        <a:pt x="181" y="116"/>
                      </a:cubicBezTo>
                      <a:cubicBezTo>
                        <a:pt x="181" y="116"/>
                        <a:pt x="181" y="116"/>
                        <a:pt x="180" y="116"/>
                      </a:cubicBezTo>
                      <a:cubicBezTo>
                        <a:pt x="180" y="116"/>
                        <a:pt x="180" y="116"/>
                        <a:pt x="180" y="116"/>
                      </a:cubicBezTo>
                      <a:cubicBezTo>
                        <a:pt x="180" y="117"/>
                        <a:pt x="180" y="117"/>
                        <a:pt x="180" y="117"/>
                      </a:cubicBezTo>
                      <a:cubicBezTo>
                        <a:pt x="180" y="117"/>
                        <a:pt x="180" y="117"/>
                        <a:pt x="180" y="117"/>
                      </a:cubicBezTo>
                      <a:cubicBezTo>
                        <a:pt x="180" y="117"/>
                        <a:pt x="180" y="117"/>
                        <a:pt x="180" y="117"/>
                      </a:cubicBezTo>
                      <a:cubicBezTo>
                        <a:pt x="180" y="117"/>
                        <a:pt x="180" y="117"/>
                        <a:pt x="180" y="117"/>
                      </a:cubicBezTo>
                      <a:cubicBezTo>
                        <a:pt x="180" y="117"/>
                        <a:pt x="180" y="117"/>
                        <a:pt x="180" y="117"/>
                      </a:cubicBezTo>
                      <a:cubicBezTo>
                        <a:pt x="180" y="117"/>
                        <a:pt x="180" y="117"/>
                        <a:pt x="180" y="117"/>
                      </a:cubicBezTo>
                      <a:cubicBezTo>
                        <a:pt x="179" y="117"/>
                        <a:pt x="179" y="117"/>
                        <a:pt x="179" y="117"/>
                      </a:cubicBezTo>
                      <a:cubicBezTo>
                        <a:pt x="179" y="117"/>
                        <a:pt x="179" y="118"/>
                        <a:pt x="180" y="118"/>
                      </a:cubicBezTo>
                      <a:cubicBezTo>
                        <a:pt x="180" y="118"/>
                        <a:pt x="180" y="118"/>
                        <a:pt x="180" y="118"/>
                      </a:cubicBezTo>
                      <a:cubicBezTo>
                        <a:pt x="180" y="118"/>
                        <a:pt x="180" y="118"/>
                        <a:pt x="180" y="118"/>
                      </a:cubicBezTo>
                      <a:cubicBezTo>
                        <a:pt x="180" y="118"/>
                        <a:pt x="180" y="118"/>
                        <a:pt x="180" y="118"/>
                      </a:cubicBezTo>
                      <a:cubicBezTo>
                        <a:pt x="180" y="118"/>
                        <a:pt x="180" y="118"/>
                        <a:pt x="180" y="118"/>
                      </a:cubicBezTo>
                      <a:cubicBezTo>
                        <a:pt x="180" y="118"/>
                        <a:pt x="180" y="118"/>
                        <a:pt x="181" y="118"/>
                      </a:cubicBezTo>
                      <a:cubicBezTo>
                        <a:pt x="181" y="118"/>
                        <a:pt x="181" y="118"/>
                        <a:pt x="181" y="118"/>
                      </a:cubicBezTo>
                      <a:cubicBezTo>
                        <a:pt x="181" y="118"/>
                        <a:pt x="181" y="118"/>
                        <a:pt x="181" y="118"/>
                      </a:cubicBezTo>
                      <a:cubicBezTo>
                        <a:pt x="181" y="118"/>
                        <a:pt x="181" y="119"/>
                        <a:pt x="181" y="119"/>
                      </a:cubicBezTo>
                      <a:cubicBezTo>
                        <a:pt x="181" y="119"/>
                        <a:pt x="181" y="119"/>
                        <a:pt x="181" y="119"/>
                      </a:cubicBezTo>
                      <a:cubicBezTo>
                        <a:pt x="181" y="119"/>
                        <a:pt x="181" y="119"/>
                        <a:pt x="181" y="119"/>
                      </a:cubicBezTo>
                      <a:cubicBezTo>
                        <a:pt x="182" y="119"/>
                        <a:pt x="182" y="119"/>
                        <a:pt x="182" y="119"/>
                      </a:cubicBezTo>
                      <a:cubicBezTo>
                        <a:pt x="182" y="119"/>
                        <a:pt x="182" y="120"/>
                        <a:pt x="182" y="120"/>
                      </a:cubicBezTo>
                      <a:cubicBezTo>
                        <a:pt x="182" y="120"/>
                        <a:pt x="182" y="120"/>
                        <a:pt x="182" y="120"/>
                      </a:cubicBezTo>
                      <a:cubicBezTo>
                        <a:pt x="182" y="120"/>
                        <a:pt x="182" y="120"/>
                        <a:pt x="182" y="120"/>
                      </a:cubicBezTo>
                      <a:cubicBezTo>
                        <a:pt x="182" y="120"/>
                        <a:pt x="182" y="120"/>
                        <a:pt x="182" y="120"/>
                      </a:cubicBezTo>
                      <a:cubicBezTo>
                        <a:pt x="182" y="120"/>
                        <a:pt x="182" y="120"/>
                        <a:pt x="182" y="120"/>
                      </a:cubicBezTo>
                      <a:cubicBezTo>
                        <a:pt x="182" y="120"/>
                        <a:pt x="182" y="120"/>
                        <a:pt x="182" y="120"/>
                      </a:cubicBezTo>
                      <a:cubicBezTo>
                        <a:pt x="182" y="121"/>
                        <a:pt x="182" y="121"/>
                        <a:pt x="183" y="121"/>
                      </a:cubicBezTo>
                      <a:cubicBezTo>
                        <a:pt x="183" y="121"/>
                        <a:pt x="183" y="121"/>
                        <a:pt x="183" y="121"/>
                      </a:cubicBezTo>
                      <a:cubicBezTo>
                        <a:pt x="183" y="121"/>
                        <a:pt x="183" y="121"/>
                        <a:pt x="183" y="121"/>
                      </a:cubicBezTo>
                      <a:cubicBezTo>
                        <a:pt x="183" y="121"/>
                        <a:pt x="183" y="121"/>
                        <a:pt x="183" y="121"/>
                      </a:cubicBezTo>
                      <a:cubicBezTo>
                        <a:pt x="183" y="121"/>
                        <a:pt x="183" y="121"/>
                        <a:pt x="183" y="122"/>
                      </a:cubicBezTo>
                      <a:cubicBezTo>
                        <a:pt x="183" y="122"/>
                        <a:pt x="183" y="122"/>
                        <a:pt x="183" y="122"/>
                      </a:cubicBezTo>
                      <a:cubicBezTo>
                        <a:pt x="183" y="122"/>
                        <a:pt x="184" y="122"/>
                        <a:pt x="184" y="122"/>
                      </a:cubicBezTo>
                      <a:cubicBezTo>
                        <a:pt x="184" y="122"/>
                        <a:pt x="184" y="122"/>
                        <a:pt x="184" y="122"/>
                      </a:cubicBezTo>
                      <a:cubicBezTo>
                        <a:pt x="184" y="122"/>
                        <a:pt x="184" y="122"/>
                        <a:pt x="184" y="122"/>
                      </a:cubicBezTo>
                      <a:cubicBezTo>
                        <a:pt x="184" y="122"/>
                        <a:pt x="184" y="122"/>
                        <a:pt x="184" y="122"/>
                      </a:cubicBezTo>
                      <a:cubicBezTo>
                        <a:pt x="184" y="122"/>
                        <a:pt x="184" y="123"/>
                        <a:pt x="184" y="123"/>
                      </a:cubicBezTo>
                      <a:cubicBezTo>
                        <a:pt x="184" y="123"/>
                        <a:pt x="184" y="123"/>
                        <a:pt x="184" y="123"/>
                      </a:cubicBezTo>
                      <a:cubicBezTo>
                        <a:pt x="184" y="123"/>
                        <a:pt x="184" y="123"/>
                        <a:pt x="184" y="123"/>
                      </a:cubicBezTo>
                      <a:cubicBezTo>
                        <a:pt x="184" y="123"/>
                        <a:pt x="184" y="123"/>
                        <a:pt x="184" y="123"/>
                      </a:cubicBezTo>
                      <a:cubicBezTo>
                        <a:pt x="184" y="123"/>
                        <a:pt x="184" y="123"/>
                        <a:pt x="184" y="123"/>
                      </a:cubicBezTo>
                      <a:cubicBezTo>
                        <a:pt x="184" y="123"/>
                        <a:pt x="184" y="123"/>
                        <a:pt x="185" y="123"/>
                      </a:cubicBezTo>
                      <a:cubicBezTo>
                        <a:pt x="185" y="123"/>
                        <a:pt x="185" y="123"/>
                        <a:pt x="185" y="123"/>
                      </a:cubicBezTo>
                      <a:cubicBezTo>
                        <a:pt x="185" y="123"/>
                        <a:pt x="185" y="123"/>
                        <a:pt x="185" y="123"/>
                      </a:cubicBezTo>
                      <a:cubicBezTo>
                        <a:pt x="185" y="123"/>
                        <a:pt x="185" y="123"/>
                        <a:pt x="185" y="123"/>
                      </a:cubicBezTo>
                      <a:cubicBezTo>
                        <a:pt x="185" y="123"/>
                        <a:pt x="185" y="123"/>
                        <a:pt x="185" y="123"/>
                      </a:cubicBezTo>
                      <a:cubicBezTo>
                        <a:pt x="185" y="123"/>
                        <a:pt x="185" y="123"/>
                        <a:pt x="185" y="123"/>
                      </a:cubicBezTo>
                      <a:cubicBezTo>
                        <a:pt x="185" y="123"/>
                        <a:pt x="185" y="123"/>
                        <a:pt x="185" y="124"/>
                      </a:cubicBezTo>
                      <a:cubicBezTo>
                        <a:pt x="185" y="124"/>
                        <a:pt x="185" y="124"/>
                        <a:pt x="185" y="124"/>
                      </a:cubicBezTo>
                      <a:cubicBezTo>
                        <a:pt x="185" y="124"/>
                        <a:pt x="185" y="124"/>
                        <a:pt x="185" y="124"/>
                      </a:cubicBezTo>
                      <a:cubicBezTo>
                        <a:pt x="185" y="124"/>
                        <a:pt x="185" y="124"/>
                        <a:pt x="185" y="124"/>
                      </a:cubicBezTo>
                      <a:cubicBezTo>
                        <a:pt x="185" y="124"/>
                        <a:pt x="185" y="124"/>
                        <a:pt x="185" y="124"/>
                      </a:cubicBezTo>
                      <a:cubicBezTo>
                        <a:pt x="185" y="124"/>
                        <a:pt x="185" y="124"/>
                        <a:pt x="185" y="124"/>
                      </a:cubicBezTo>
                      <a:cubicBezTo>
                        <a:pt x="185" y="125"/>
                        <a:pt x="185" y="125"/>
                        <a:pt x="185" y="125"/>
                      </a:cubicBezTo>
                      <a:cubicBezTo>
                        <a:pt x="185" y="125"/>
                        <a:pt x="185" y="125"/>
                        <a:pt x="185" y="125"/>
                      </a:cubicBezTo>
                      <a:cubicBezTo>
                        <a:pt x="186" y="125"/>
                        <a:pt x="185" y="125"/>
                        <a:pt x="185" y="125"/>
                      </a:cubicBezTo>
                      <a:cubicBezTo>
                        <a:pt x="185" y="125"/>
                        <a:pt x="185" y="125"/>
                        <a:pt x="185" y="125"/>
                      </a:cubicBezTo>
                      <a:cubicBezTo>
                        <a:pt x="185" y="126"/>
                        <a:pt x="185" y="126"/>
                        <a:pt x="185" y="126"/>
                      </a:cubicBezTo>
                      <a:cubicBezTo>
                        <a:pt x="186" y="126"/>
                        <a:pt x="186" y="126"/>
                        <a:pt x="186" y="126"/>
                      </a:cubicBezTo>
                      <a:cubicBezTo>
                        <a:pt x="186" y="126"/>
                        <a:pt x="186" y="126"/>
                        <a:pt x="186" y="126"/>
                      </a:cubicBezTo>
                      <a:cubicBezTo>
                        <a:pt x="186" y="126"/>
                        <a:pt x="186" y="126"/>
                        <a:pt x="186" y="126"/>
                      </a:cubicBezTo>
                      <a:cubicBezTo>
                        <a:pt x="185" y="127"/>
                        <a:pt x="185" y="127"/>
                        <a:pt x="185" y="127"/>
                      </a:cubicBezTo>
                      <a:cubicBezTo>
                        <a:pt x="185" y="127"/>
                        <a:pt x="185" y="127"/>
                        <a:pt x="185" y="127"/>
                      </a:cubicBezTo>
                      <a:cubicBezTo>
                        <a:pt x="185" y="127"/>
                        <a:pt x="185" y="127"/>
                        <a:pt x="185" y="127"/>
                      </a:cubicBezTo>
                      <a:cubicBezTo>
                        <a:pt x="185" y="127"/>
                        <a:pt x="185" y="127"/>
                        <a:pt x="185" y="127"/>
                      </a:cubicBezTo>
                      <a:cubicBezTo>
                        <a:pt x="185" y="127"/>
                        <a:pt x="185" y="127"/>
                        <a:pt x="185" y="127"/>
                      </a:cubicBezTo>
                      <a:cubicBezTo>
                        <a:pt x="185" y="127"/>
                        <a:pt x="185" y="126"/>
                        <a:pt x="185" y="126"/>
                      </a:cubicBezTo>
                      <a:cubicBezTo>
                        <a:pt x="185" y="126"/>
                        <a:pt x="185" y="126"/>
                        <a:pt x="184" y="126"/>
                      </a:cubicBezTo>
                      <a:cubicBezTo>
                        <a:pt x="184" y="126"/>
                        <a:pt x="184" y="126"/>
                        <a:pt x="184" y="126"/>
                      </a:cubicBezTo>
                      <a:cubicBezTo>
                        <a:pt x="184" y="126"/>
                        <a:pt x="184" y="126"/>
                        <a:pt x="184" y="126"/>
                      </a:cubicBezTo>
                      <a:cubicBezTo>
                        <a:pt x="184" y="126"/>
                        <a:pt x="184" y="126"/>
                        <a:pt x="184" y="126"/>
                      </a:cubicBezTo>
                      <a:cubicBezTo>
                        <a:pt x="184" y="126"/>
                        <a:pt x="184" y="126"/>
                        <a:pt x="184" y="127"/>
                      </a:cubicBezTo>
                      <a:cubicBezTo>
                        <a:pt x="184" y="127"/>
                        <a:pt x="184" y="127"/>
                        <a:pt x="184" y="127"/>
                      </a:cubicBezTo>
                      <a:cubicBezTo>
                        <a:pt x="183" y="127"/>
                        <a:pt x="184" y="127"/>
                        <a:pt x="184" y="127"/>
                      </a:cubicBezTo>
                      <a:cubicBezTo>
                        <a:pt x="184" y="127"/>
                        <a:pt x="184" y="127"/>
                        <a:pt x="184" y="127"/>
                      </a:cubicBezTo>
                      <a:cubicBezTo>
                        <a:pt x="184" y="127"/>
                        <a:pt x="184" y="127"/>
                        <a:pt x="184" y="127"/>
                      </a:cubicBezTo>
                      <a:cubicBezTo>
                        <a:pt x="184" y="127"/>
                        <a:pt x="184" y="127"/>
                        <a:pt x="184" y="127"/>
                      </a:cubicBezTo>
                      <a:cubicBezTo>
                        <a:pt x="184" y="127"/>
                        <a:pt x="184" y="127"/>
                        <a:pt x="184" y="127"/>
                      </a:cubicBezTo>
                      <a:cubicBezTo>
                        <a:pt x="184" y="127"/>
                        <a:pt x="184" y="127"/>
                        <a:pt x="184" y="127"/>
                      </a:cubicBezTo>
                      <a:cubicBezTo>
                        <a:pt x="184" y="127"/>
                        <a:pt x="184" y="128"/>
                        <a:pt x="184" y="128"/>
                      </a:cubicBezTo>
                      <a:cubicBezTo>
                        <a:pt x="184" y="128"/>
                        <a:pt x="184" y="128"/>
                        <a:pt x="184" y="128"/>
                      </a:cubicBezTo>
                      <a:cubicBezTo>
                        <a:pt x="184" y="128"/>
                        <a:pt x="184" y="128"/>
                        <a:pt x="184" y="128"/>
                      </a:cubicBezTo>
                      <a:cubicBezTo>
                        <a:pt x="183" y="128"/>
                        <a:pt x="183" y="128"/>
                        <a:pt x="183" y="128"/>
                      </a:cubicBezTo>
                      <a:cubicBezTo>
                        <a:pt x="183" y="128"/>
                        <a:pt x="183" y="128"/>
                        <a:pt x="183" y="128"/>
                      </a:cubicBezTo>
                      <a:cubicBezTo>
                        <a:pt x="183" y="127"/>
                        <a:pt x="183" y="127"/>
                        <a:pt x="183" y="127"/>
                      </a:cubicBezTo>
                      <a:cubicBezTo>
                        <a:pt x="183" y="127"/>
                        <a:pt x="183" y="127"/>
                        <a:pt x="183" y="127"/>
                      </a:cubicBezTo>
                      <a:cubicBezTo>
                        <a:pt x="183" y="127"/>
                        <a:pt x="183" y="127"/>
                        <a:pt x="183" y="127"/>
                      </a:cubicBezTo>
                      <a:cubicBezTo>
                        <a:pt x="183" y="127"/>
                        <a:pt x="183" y="127"/>
                        <a:pt x="183" y="127"/>
                      </a:cubicBezTo>
                      <a:cubicBezTo>
                        <a:pt x="183" y="127"/>
                        <a:pt x="183" y="127"/>
                        <a:pt x="183" y="127"/>
                      </a:cubicBezTo>
                      <a:cubicBezTo>
                        <a:pt x="183" y="127"/>
                        <a:pt x="183" y="127"/>
                        <a:pt x="183" y="127"/>
                      </a:cubicBezTo>
                      <a:cubicBezTo>
                        <a:pt x="183" y="127"/>
                        <a:pt x="183" y="127"/>
                        <a:pt x="183" y="127"/>
                      </a:cubicBezTo>
                      <a:cubicBezTo>
                        <a:pt x="183" y="127"/>
                        <a:pt x="183" y="127"/>
                        <a:pt x="183" y="127"/>
                      </a:cubicBezTo>
                      <a:cubicBezTo>
                        <a:pt x="183" y="127"/>
                        <a:pt x="183" y="127"/>
                        <a:pt x="183" y="127"/>
                      </a:cubicBezTo>
                      <a:cubicBezTo>
                        <a:pt x="183" y="127"/>
                        <a:pt x="183" y="127"/>
                        <a:pt x="183" y="127"/>
                      </a:cubicBezTo>
                      <a:cubicBezTo>
                        <a:pt x="183" y="127"/>
                        <a:pt x="183" y="127"/>
                        <a:pt x="183" y="127"/>
                      </a:cubicBezTo>
                      <a:cubicBezTo>
                        <a:pt x="183" y="127"/>
                        <a:pt x="183" y="127"/>
                        <a:pt x="183" y="127"/>
                      </a:cubicBezTo>
                      <a:cubicBezTo>
                        <a:pt x="183" y="127"/>
                        <a:pt x="183" y="127"/>
                        <a:pt x="183" y="127"/>
                      </a:cubicBezTo>
                      <a:cubicBezTo>
                        <a:pt x="183" y="127"/>
                        <a:pt x="183" y="127"/>
                        <a:pt x="183" y="127"/>
                      </a:cubicBezTo>
                      <a:cubicBezTo>
                        <a:pt x="183" y="127"/>
                        <a:pt x="183" y="127"/>
                        <a:pt x="183" y="127"/>
                      </a:cubicBezTo>
                      <a:cubicBezTo>
                        <a:pt x="183" y="127"/>
                        <a:pt x="183" y="127"/>
                        <a:pt x="183" y="127"/>
                      </a:cubicBezTo>
                      <a:cubicBezTo>
                        <a:pt x="183" y="127"/>
                        <a:pt x="183" y="127"/>
                        <a:pt x="183" y="127"/>
                      </a:cubicBezTo>
                      <a:cubicBezTo>
                        <a:pt x="183" y="127"/>
                        <a:pt x="183" y="127"/>
                        <a:pt x="183" y="127"/>
                      </a:cubicBezTo>
                      <a:cubicBezTo>
                        <a:pt x="183" y="126"/>
                        <a:pt x="183" y="126"/>
                        <a:pt x="183" y="126"/>
                      </a:cubicBezTo>
                      <a:cubicBezTo>
                        <a:pt x="183" y="126"/>
                        <a:pt x="183" y="126"/>
                        <a:pt x="183" y="126"/>
                      </a:cubicBezTo>
                      <a:cubicBezTo>
                        <a:pt x="183" y="125"/>
                        <a:pt x="183" y="125"/>
                        <a:pt x="183" y="125"/>
                      </a:cubicBezTo>
                      <a:cubicBezTo>
                        <a:pt x="183" y="125"/>
                        <a:pt x="183" y="125"/>
                        <a:pt x="183" y="125"/>
                      </a:cubicBezTo>
                      <a:cubicBezTo>
                        <a:pt x="183" y="125"/>
                        <a:pt x="183" y="125"/>
                        <a:pt x="183" y="125"/>
                      </a:cubicBezTo>
                      <a:cubicBezTo>
                        <a:pt x="183" y="125"/>
                        <a:pt x="183" y="125"/>
                        <a:pt x="183" y="125"/>
                      </a:cubicBezTo>
                      <a:cubicBezTo>
                        <a:pt x="183" y="125"/>
                        <a:pt x="183" y="125"/>
                        <a:pt x="183" y="125"/>
                      </a:cubicBezTo>
                      <a:cubicBezTo>
                        <a:pt x="183" y="125"/>
                        <a:pt x="183" y="125"/>
                        <a:pt x="183" y="125"/>
                      </a:cubicBezTo>
                      <a:cubicBezTo>
                        <a:pt x="183" y="124"/>
                        <a:pt x="183" y="124"/>
                        <a:pt x="183" y="124"/>
                      </a:cubicBezTo>
                      <a:cubicBezTo>
                        <a:pt x="183" y="124"/>
                        <a:pt x="183" y="124"/>
                        <a:pt x="183" y="124"/>
                      </a:cubicBezTo>
                      <a:cubicBezTo>
                        <a:pt x="183" y="124"/>
                        <a:pt x="183" y="124"/>
                        <a:pt x="183" y="124"/>
                      </a:cubicBezTo>
                      <a:cubicBezTo>
                        <a:pt x="183" y="124"/>
                        <a:pt x="183" y="124"/>
                        <a:pt x="183" y="124"/>
                      </a:cubicBezTo>
                      <a:cubicBezTo>
                        <a:pt x="183" y="124"/>
                        <a:pt x="183" y="124"/>
                        <a:pt x="183" y="124"/>
                      </a:cubicBezTo>
                      <a:cubicBezTo>
                        <a:pt x="183" y="124"/>
                        <a:pt x="182" y="123"/>
                        <a:pt x="182" y="123"/>
                      </a:cubicBezTo>
                      <a:cubicBezTo>
                        <a:pt x="182" y="123"/>
                        <a:pt x="182" y="123"/>
                        <a:pt x="182" y="123"/>
                      </a:cubicBezTo>
                      <a:cubicBezTo>
                        <a:pt x="182" y="123"/>
                        <a:pt x="182" y="123"/>
                        <a:pt x="182" y="123"/>
                      </a:cubicBezTo>
                      <a:cubicBezTo>
                        <a:pt x="182" y="123"/>
                        <a:pt x="182" y="123"/>
                        <a:pt x="182" y="123"/>
                      </a:cubicBezTo>
                      <a:cubicBezTo>
                        <a:pt x="182" y="123"/>
                        <a:pt x="182" y="123"/>
                        <a:pt x="182" y="123"/>
                      </a:cubicBezTo>
                      <a:cubicBezTo>
                        <a:pt x="181" y="123"/>
                        <a:pt x="181" y="122"/>
                        <a:pt x="181" y="122"/>
                      </a:cubicBezTo>
                      <a:cubicBezTo>
                        <a:pt x="181" y="122"/>
                        <a:pt x="181" y="122"/>
                        <a:pt x="181" y="122"/>
                      </a:cubicBezTo>
                      <a:cubicBezTo>
                        <a:pt x="182" y="122"/>
                        <a:pt x="182" y="122"/>
                        <a:pt x="182" y="122"/>
                      </a:cubicBezTo>
                      <a:cubicBezTo>
                        <a:pt x="182" y="122"/>
                        <a:pt x="181" y="121"/>
                        <a:pt x="181" y="121"/>
                      </a:cubicBezTo>
                      <a:cubicBezTo>
                        <a:pt x="181" y="121"/>
                        <a:pt x="181" y="121"/>
                        <a:pt x="181" y="121"/>
                      </a:cubicBezTo>
                      <a:cubicBezTo>
                        <a:pt x="181" y="121"/>
                        <a:pt x="181" y="121"/>
                        <a:pt x="181" y="121"/>
                      </a:cubicBezTo>
                      <a:cubicBezTo>
                        <a:pt x="181" y="121"/>
                        <a:pt x="181" y="121"/>
                        <a:pt x="181" y="121"/>
                      </a:cubicBezTo>
                      <a:cubicBezTo>
                        <a:pt x="181" y="121"/>
                        <a:pt x="181" y="120"/>
                        <a:pt x="181" y="120"/>
                      </a:cubicBezTo>
                      <a:cubicBezTo>
                        <a:pt x="181" y="120"/>
                        <a:pt x="180" y="120"/>
                        <a:pt x="180" y="119"/>
                      </a:cubicBezTo>
                      <a:cubicBezTo>
                        <a:pt x="180" y="119"/>
                        <a:pt x="180" y="119"/>
                        <a:pt x="180" y="119"/>
                      </a:cubicBezTo>
                      <a:cubicBezTo>
                        <a:pt x="180" y="119"/>
                        <a:pt x="180" y="119"/>
                        <a:pt x="180" y="119"/>
                      </a:cubicBezTo>
                      <a:cubicBezTo>
                        <a:pt x="180" y="119"/>
                        <a:pt x="180" y="119"/>
                        <a:pt x="179" y="119"/>
                      </a:cubicBezTo>
                      <a:cubicBezTo>
                        <a:pt x="179" y="119"/>
                        <a:pt x="179" y="119"/>
                        <a:pt x="179" y="119"/>
                      </a:cubicBezTo>
                      <a:cubicBezTo>
                        <a:pt x="179" y="119"/>
                        <a:pt x="179" y="119"/>
                        <a:pt x="179" y="119"/>
                      </a:cubicBezTo>
                      <a:cubicBezTo>
                        <a:pt x="179" y="119"/>
                        <a:pt x="179" y="119"/>
                        <a:pt x="179" y="119"/>
                      </a:cubicBezTo>
                      <a:cubicBezTo>
                        <a:pt x="178" y="119"/>
                        <a:pt x="178" y="119"/>
                        <a:pt x="178" y="119"/>
                      </a:cubicBezTo>
                      <a:cubicBezTo>
                        <a:pt x="178" y="120"/>
                        <a:pt x="178" y="120"/>
                        <a:pt x="178" y="120"/>
                      </a:cubicBezTo>
                      <a:cubicBezTo>
                        <a:pt x="178" y="120"/>
                        <a:pt x="178" y="120"/>
                        <a:pt x="178" y="120"/>
                      </a:cubicBezTo>
                      <a:cubicBezTo>
                        <a:pt x="178" y="120"/>
                        <a:pt x="178" y="120"/>
                        <a:pt x="178" y="120"/>
                      </a:cubicBezTo>
                      <a:cubicBezTo>
                        <a:pt x="178" y="120"/>
                        <a:pt x="178" y="120"/>
                        <a:pt x="178" y="120"/>
                      </a:cubicBezTo>
                      <a:cubicBezTo>
                        <a:pt x="178" y="120"/>
                        <a:pt x="178" y="120"/>
                        <a:pt x="178" y="120"/>
                      </a:cubicBezTo>
                      <a:cubicBezTo>
                        <a:pt x="178" y="120"/>
                        <a:pt x="178" y="120"/>
                        <a:pt x="178" y="120"/>
                      </a:cubicBezTo>
                      <a:cubicBezTo>
                        <a:pt x="178" y="120"/>
                        <a:pt x="177" y="119"/>
                        <a:pt x="177" y="119"/>
                      </a:cubicBezTo>
                      <a:cubicBezTo>
                        <a:pt x="177" y="119"/>
                        <a:pt x="177" y="119"/>
                        <a:pt x="177" y="120"/>
                      </a:cubicBezTo>
                      <a:cubicBezTo>
                        <a:pt x="177" y="120"/>
                        <a:pt x="177" y="120"/>
                        <a:pt x="177" y="120"/>
                      </a:cubicBezTo>
                      <a:cubicBezTo>
                        <a:pt x="177" y="120"/>
                        <a:pt x="177" y="120"/>
                        <a:pt x="177" y="120"/>
                      </a:cubicBezTo>
                      <a:cubicBezTo>
                        <a:pt x="177" y="120"/>
                        <a:pt x="177" y="120"/>
                        <a:pt x="177" y="120"/>
                      </a:cubicBezTo>
                      <a:cubicBezTo>
                        <a:pt x="177" y="120"/>
                        <a:pt x="176" y="120"/>
                        <a:pt x="176" y="120"/>
                      </a:cubicBezTo>
                      <a:cubicBezTo>
                        <a:pt x="176" y="120"/>
                        <a:pt x="176" y="120"/>
                        <a:pt x="176" y="120"/>
                      </a:cubicBezTo>
                      <a:cubicBezTo>
                        <a:pt x="176" y="120"/>
                        <a:pt x="176" y="120"/>
                        <a:pt x="176" y="120"/>
                      </a:cubicBezTo>
                      <a:cubicBezTo>
                        <a:pt x="176" y="120"/>
                        <a:pt x="176" y="120"/>
                        <a:pt x="176" y="120"/>
                      </a:cubicBezTo>
                      <a:cubicBezTo>
                        <a:pt x="176" y="120"/>
                        <a:pt x="176" y="120"/>
                        <a:pt x="176" y="120"/>
                      </a:cubicBezTo>
                      <a:cubicBezTo>
                        <a:pt x="176" y="120"/>
                        <a:pt x="176" y="120"/>
                        <a:pt x="176" y="120"/>
                      </a:cubicBezTo>
                      <a:cubicBezTo>
                        <a:pt x="176" y="120"/>
                        <a:pt x="176" y="120"/>
                        <a:pt x="176" y="120"/>
                      </a:cubicBezTo>
                      <a:cubicBezTo>
                        <a:pt x="175" y="120"/>
                        <a:pt x="175" y="120"/>
                        <a:pt x="175" y="120"/>
                      </a:cubicBezTo>
                      <a:cubicBezTo>
                        <a:pt x="175" y="120"/>
                        <a:pt x="176" y="120"/>
                        <a:pt x="176" y="120"/>
                      </a:cubicBezTo>
                      <a:cubicBezTo>
                        <a:pt x="176" y="120"/>
                        <a:pt x="176" y="120"/>
                        <a:pt x="176" y="120"/>
                      </a:cubicBezTo>
                      <a:cubicBezTo>
                        <a:pt x="176" y="120"/>
                        <a:pt x="176" y="120"/>
                        <a:pt x="176" y="120"/>
                      </a:cubicBezTo>
                      <a:cubicBezTo>
                        <a:pt x="176" y="120"/>
                        <a:pt x="176" y="119"/>
                        <a:pt x="176" y="119"/>
                      </a:cubicBezTo>
                      <a:cubicBezTo>
                        <a:pt x="176" y="119"/>
                        <a:pt x="176" y="119"/>
                        <a:pt x="176" y="119"/>
                      </a:cubicBezTo>
                      <a:cubicBezTo>
                        <a:pt x="176" y="119"/>
                        <a:pt x="176" y="119"/>
                        <a:pt x="176" y="119"/>
                      </a:cubicBezTo>
                      <a:cubicBezTo>
                        <a:pt x="176" y="119"/>
                        <a:pt x="176" y="119"/>
                        <a:pt x="176" y="118"/>
                      </a:cubicBezTo>
                      <a:cubicBezTo>
                        <a:pt x="176" y="118"/>
                        <a:pt x="176" y="118"/>
                        <a:pt x="176" y="118"/>
                      </a:cubicBezTo>
                      <a:cubicBezTo>
                        <a:pt x="176" y="118"/>
                        <a:pt x="176" y="118"/>
                        <a:pt x="176" y="118"/>
                      </a:cubicBezTo>
                      <a:cubicBezTo>
                        <a:pt x="176" y="118"/>
                        <a:pt x="176" y="118"/>
                        <a:pt x="176" y="118"/>
                      </a:cubicBezTo>
                      <a:cubicBezTo>
                        <a:pt x="176" y="118"/>
                        <a:pt x="176" y="118"/>
                        <a:pt x="176" y="118"/>
                      </a:cubicBezTo>
                      <a:cubicBezTo>
                        <a:pt x="176" y="117"/>
                        <a:pt x="176" y="117"/>
                        <a:pt x="175" y="117"/>
                      </a:cubicBezTo>
                      <a:cubicBezTo>
                        <a:pt x="175" y="117"/>
                        <a:pt x="175" y="117"/>
                        <a:pt x="175" y="117"/>
                      </a:cubicBezTo>
                      <a:cubicBezTo>
                        <a:pt x="175" y="117"/>
                        <a:pt x="175" y="117"/>
                        <a:pt x="175" y="117"/>
                      </a:cubicBezTo>
                      <a:cubicBezTo>
                        <a:pt x="175" y="117"/>
                        <a:pt x="175" y="117"/>
                        <a:pt x="175" y="117"/>
                      </a:cubicBezTo>
                      <a:cubicBezTo>
                        <a:pt x="175" y="117"/>
                        <a:pt x="175" y="117"/>
                        <a:pt x="175" y="117"/>
                      </a:cubicBezTo>
                      <a:cubicBezTo>
                        <a:pt x="175" y="117"/>
                        <a:pt x="174" y="117"/>
                        <a:pt x="174" y="117"/>
                      </a:cubicBezTo>
                      <a:cubicBezTo>
                        <a:pt x="174" y="117"/>
                        <a:pt x="174" y="117"/>
                        <a:pt x="174" y="117"/>
                      </a:cubicBezTo>
                      <a:cubicBezTo>
                        <a:pt x="174" y="117"/>
                        <a:pt x="174" y="117"/>
                        <a:pt x="174" y="117"/>
                      </a:cubicBezTo>
                      <a:cubicBezTo>
                        <a:pt x="174" y="117"/>
                        <a:pt x="174" y="117"/>
                        <a:pt x="174" y="117"/>
                      </a:cubicBezTo>
                      <a:cubicBezTo>
                        <a:pt x="174" y="116"/>
                        <a:pt x="174" y="116"/>
                        <a:pt x="174" y="116"/>
                      </a:cubicBezTo>
                      <a:cubicBezTo>
                        <a:pt x="174" y="116"/>
                        <a:pt x="174" y="116"/>
                        <a:pt x="174" y="116"/>
                      </a:cubicBezTo>
                      <a:cubicBezTo>
                        <a:pt x="174" y="116"/>
                        <a:pt x="174" y="116"/>
                        <a:pt x="174" y="116"/>
                      </a:cubicBezTo>
                      <a:cubicBezTo>
                        <a:pt x="174" y="116"/>
                        <a:pt x="174" y="116"/>
                        <a:pt x="174" y="116"/>
                      </a:cubicBezTo>
                      <a:cubicBezTo>
                        <a:pt x="174" y="116"/>
                        <a:pt x="174" y="115"/>
                        <a:pt x="174" y="115"/>
                      </a:cubicBezTo>
                      <a:cubicBezTo>
                        <a:pt x="174" y="115"/>
                        <a:pt x="174" y="115"/>
                        <a:pt x="174" y="115"/>
                      </a:cubicBezTo>
                      <a:cubicBezTo>
                        <a:pt x="174" y="115"/>
                        <a:pt x="174" y="115"/>
                        <a:pt x="174" y="115"/>
                      </a:cubicBezTo>
                      <a:cubicBezTo>
                        <a:pt x="174" y="115"/>
                        <a:pt x="174" y="115"/>
                        <a:pt x="174" y="115"/>
                      </a:cubicBezTo>
                      <a:cubicBezTo>
                        <a:pt x="174" y="115"/>
                        <a:pt x="174" y="115"/>
                        <a:pt x="174" y="115"/>
                      </a:cubicBezTo>
                      <a:cubicBezTo>
                        <a:pt x="174" y="115"/>
                        <a:pt x="174" y="115"/>
                        <a:pt x="174" y="115"/>
                      </a:cubicBezTo>
                      <a:cubicBezTo>
                        <a:pt x="174" y="115"/>
                        <a:pt x="174" y="115"/>
                        <a:pt x="174" y="115"/>
                      </a:cubicBezTo>
                      <a:cubicBezTo>
                        <a:pt x="174" y="115"/>
                        <a:pt x="174" y="115"/>
                        <a:pt x="174" y="115"/>
                      </a:cubicBezTo>
                      <a:cubicBezTo>
                        <a:pt x="174" y="115"/>
                        <a:pt x="174" y="115"/>
                        <a:pt x="174" y="115"/>
                      </a:cubicBezTo>
                      <a:cubicBezTo>
                        <a:pt x="174" y="115"/>
                        <a:pt x="174" y="115"/>
                        <a:pt x="174" y="115"/>
                      </a:cubicBezTo>
                      <a:cubicBezTo>
                        <a:pt x="174" y="115"/>
                        <a:pt x="174" y="115"/>
                        <a:pt x="174" y="115"/>
                      </a:cubicBezTo>
                      <a:cubicBezTo>
                        <a:pt x="174" y="115"/>
                        <a:pt x="174" y="115"/>
                        <a:pt x="174" y="115"/>
                      </a:cubicBezTo>
                      <a:cubicBezTo>
                        <a:pt x="174" y="115"/>
                        <a:pt x="174" y="115"/>
                        <a:pt x="174" y="114"/>
                      </a:cubicBezTo>
                      <a:cubicBezTo>
                        <a:pt x="174" y="114"/>
                        <a:pt x="174" y="114"/>
                        <a:pt x="174" y="114"/>
                      </a:cubicBezTo>
                      <a:cubicBezTo>
                        <a:pt x="174" y="114"/>
                        <a:pt x="174" y="114"/>
                        <a:pt x="174" y="114"/>
                      </a:cubicBezTo>
                      <a:cubicBezTo>
                        <a:pt x="174" y="114"/>
                        <a:pt x="174" y="114"/>
                        <a:pt x="174" y="114"/>
                      </a:cubicBezTo>
                      <a:cubicBezTo>
                        <a:pt x="174" y="114"/>
                        <a:pt x="174" y="114"/>
                        <a:pt x="174" y="114"/>
                      </a:cubicBezTo>
                      <a:cubicBezTo>
                        <a:pt x="174" y="114"/>
                        <a:pt x="174" y="114"/>
                        <a:pt x="174" y="114"/>
                      </a:cubicBezTo>
                      <a:cubicBezTo>
                        <a:pt x="174" y="114"/>
                        <a:pt x="174" y="114"/>
                        <a:pt x="174" y="114"/>
                      </a:cubicBezTo>
                      <a:cubicBezTo>
                        <a:pt x="174" y="114"/>
                        <a:pt x="175" y="114"/>
                        <a:pt x="175" y="114"/>
                      </a:cubicBezTo>
                      <a:cubicBezTo>
                        <a:pt x="175" y="114"/>
                        <a:pt x="175" y="114"/>
                        <a:pt x="175" y="114"/>
                      </a:cubicBezTo>
                      <a:cubicBezTo>
                        <a:pt x="175" y="114"/>
                        <a:pt x="175" y="114"/>
                        <a:pt x="175" y="114"/>
                      </a:cubicBezTo>
                      <a:cubicBezTo>
                        <a:pt x="175" y="114"/>
                        <a:pt x="175" y="114"/>
                        <a:pt x="175" y="114"/>
                      </a:cubicBezTo>
                      <a:cubicBezTo>
                        <a:pt x="175" y="114"/>
                        <a:pt x="175" y="114"/>
                        <a:pt x="175" y="114"/>
                      </a:cubicBezTo>
                      <a:cubicBezTo>
                        <a:pt x="175" y="114"/>
                        <a:pt x="175" y="114"/>
                        <a:pt x="175" y="114"/>
                      </a:cubicBezTo>
                      <a:cubicBezTo>
                        <a:pt x="176" y="114"/>
                        <a:pt x="176" y="114"/>
                        <a:pt x="176" y="114"/>
                      </a:cubicBezTo>
                      <a:cubicBezTo>
                        <a:pt x="176" y="114"/>
                        <a:pt x="176" y="114"/>
                        <a:pt x="176" y="114"/>
                      </a:cubicBezTo>
                      <a:cubicBezTo>
                        <a:pt x="176" y="114"/>
                        <a:pt x="176" y="114"/>
                        <a:pt x="176" y="114"/>
                      </a:cubicBezTo>
                      <a:cubicBezTo>
                        <a:pt x="176" y="114"/>
                        <a:pt x="176" y="114"/>
                        <a:pt x="176" y="114"/>
                      </a:cubicBezTo>
                      <a:cubicBezTo>
                        <a:pt x="176" y="113"/>
                        <a:pt x="176" y="113"/>
                        <a:pt x="176" y="113"/>
                      </a:cubicBezTo>
                      <a:cubicBezTo>
                        <a:pt x="176" y="113"/>
                        <a:pt x="176" y="113"/>
                        <a:pt x="176" y="113"/>
                      </a:cubicBezTo>
                      <a:cubicBezTo>
                        <a:pt x="176" y="113"/>
                        <a:pt x="176" y="113"/>
                        <a:pt x="176" y="113"/>
                      </a:cubicBezTo>
                      <a:cubicBezTo>
                        <a:pt x="176" y="113"/>
                        <a:pt x="176" y="113"/>
                        <a:pt x="175" y="112"/>
                      </a:cubicBezTo>
                      <a:cubicBezTo>
                        <a:pt x="175" y="112"/>
                        <a:pt x="175" y="112"/>
                        <a:pt x="175" y="112"/>
                      </a:cubicBezTo>
                      <a:cubicBezTo>
                        <a:pt x="175" y="112"/>
                        <a:pt x="175" y="112"/>
                        <a:pt x="175" y="112"/>
                      </a:cubicBezTo>
                      <a:cubicBezTo>
                        <a:pt x="175" y="112"/>
                        <a:pt x="175" y="112"/>
                        <a:pt x="175" y="112"/>
                      </a:cubicBezTo>
                      <a:cubicBezTo>
                        <a:pt x="175" y="112"/>
                        <a:pt x="175" y="112"/>
                        <a:pt x="175" y="112"/>
                      </a:cubicBezTo>
                      <a:cubicBezTo>
                        <a:pt x="175" y="112"/>
                        <a:pt x="175" y="112"/>
                        <a:pt x="175" y="112"/>
                      </a:cubicBezTo>
                      <a:cubicBezTo>
                        <a:pt x="175" y="112"/>
                        <a:pt x="175" y="112"/>
                        <a:pt x="175" y="112"/>
                      </a:cubicBezTo>
                      <a:cubicBezTo>
                        <a:pt x="175" y="112"/>
                        <a:pt x="175" y="112"/>
                        <a:pt x="175" y="112"/>
                      </a:cubicBezTo>
                      <a:close/>
                      <a:moveTo>
                        <a:pt x="180" y="142"/>
                      </a:moveTo>
                      <a:cubicBezTo>
                        <a:pt x="180" y="142"/>
                        <a:pt x="180" y="143"/>
                        <a:pt x="180" y="143"/>
                      </a:cubicBezTo>
                      <a:cubicBezTo>
                        <a:pt x="180" y="143"/>
                        <a:pt x="180" y="143"/>
                        <a:pt x="180" y="143"/>
                      </a:cubicBezTo>
                      <a:cubicBezTo>
                        <a:pt x="180" y="143"/>
                        <a:pt x="181" y="144"/>
                        <a:pt x="181" y="144"/>
                      </a:cubicBezTo>
                      <a:cubicBezTo>
                        <a:pt x="181" y="145"/>
                        <a:pt x="181" y="145"/>
                        <a:pt x="181" y="145"/>
                      </a:cubicBezTo>
                      <a:cubicBezTo>
                        <a:pt x="181" y="145"/>
                        <a:pt x="181" y="145"/>
                        <a:pt x="181" y="146"/>
                      </a:cubicBezTo>
                      <a:cubicBezTo>
                        <a:pt x="181" y="146"/>
                        <a:pt x="181" y="146"/>
                        <a:pt x="181" y="146"/>
                      </a:cubicBezTo>
                      <a:cubicBezTo>
                        <a:pt x="181" y="146"/>
                        <a:pt x="181" y="146"/>
                        <a:pt x="181" y="146"/>
                      </a:cubicBezTo>
                      <a:cubicBezTo>
                        <a:pt x="181" y="146"/>
                        <a:pt x="181" y="146"/>
                        <a:pt x="181" y="146"/>
                      </a:cubicBezTo>
                      <a:cubicBezTo>
                        <a:pt x="181" y="147"/>
                        <a:pt x="181" y="147"/>
                        <a:pt x="181" y="147"/>
                      </a:cubicBezTo>
                      <a:cubicBezTo>
                        <a:pt x="181" y="147"/>
                        <a:pt x="181" y="147"/>
                        <a:pt x="181" y="148"/>
                      </a:cubicBezTo>
                      <a:cubicBezTo>
                        <a:pt x="181" y="148"/>
                        <a:pt x="181" y="149"/>
                        <a:pt x="181" y="149"/>
                      </a:cubicBezTo>
                      <a:cubicBezTo>
                        <a:pt x="182" y="149"/>
                        <a:pt x="182" y="149"/>
                        <a:pt x="182" y="149"/>
                      </a:cubicBezTo>
                      <a:cubicBezTo>
                        <a:pt x="182" y="149"/>
                        <a:pt x="182" y="150"/>
                        <a:pt x="182" y="150"/>
                      </a:cubicBezTo>
                      <a:cubicBezTo>
                        <a:pt x="182" y="150"/>
                        <a:pt x="182" y="150"/>
                        <a:pt x="182" y="150"/>
                      </a:cubicBezTo>
                      <a:cubicBezTo>
                        <a:pt x="182" y="150"/>
                        <a:pt x="182" y="150"/>
                        <a:pt x="182" y="150"/>
                      </a:cubicBezTo>
                      <a:cubicBezTo>
                        <a:pt x="182" y="151"/>
                        <a:pt x="182" y="151"/>
                        <a:pt x="182" y="151"/>
                      </a:cubicBezTo>
                      <a:cubicBezTo>
                        <a:pt x="182" y="151"/>
                        <a:pt x="182" y="151"/>
                        <a:pt x="182" y="151"/>
                      </a:cubicBezTo>
                      <a:cubicBezTo>
                        <a:pt x="182" y="151"/>
                        <a:pt x="183" y="151"/>
                        <a:pt x="182" y="151"/>
                      </a:cubicBezTo>
                      <a:cubicBezTo>
                        <a:pt x="182" y="151"/>
                        <a:pt x="182" y="151"/>
                        <a:pt x="182" y="151"/>
                      </a:cubicBezTo>
                      <a:cubicBezTo>
                        <a:pt x="182" y="151"/>
                        <a:pt x="182" y="151"/>
                        <a:pt x="182" y="151"/>
                      </a:cubicBezTo>
                      <a:cubicBezTo>
                        <a:pt x="182" y="151"/>
                        <a:pt x="182" y="151"/>
                        <a:pt x="182" y="151"/>
                      </a:cubicBezTo>
                      <a:cubicBezTo>
                        <a:pt x="182" y="151"/>
                        <a:pt x="182" y="151"/>
                        <a:pt x="182" y="151"/>
                      </a:cubicBezTo>
                      <a:cubicBezTo>
                        <a:pt x="182" y="151"/>
                        <a:pt x="182" y="150"/>
                        <a:pt x="182" y="150"/>
                      </a:cubicBezTo>
                      <a:cubicBezTo>
                        <a:pt x="182" y="150"/>
                        <a:pt x="182" y="150"/>
                        <a:pt x="182" y="150"/>
                      </a:cubicBezTo>
                      <a:cubicBezTo>
                        <a:pt x="182" y="151"/>
                        <a:pt x="182" y="151"/>
                        <a:pt x="182" y="151"/>
                      </a:cubicBezTo>
                      <a:cubicBezTo>
                        <a:pt x="182" y="151"/>
                        <a:pt x="182" y="151"/>
                        <a:pt x="182" y="151"/>
                      </a:cubicBezTo>
                      <a:cubicBezTo>
                        <a:pt x="182" y="151"/>
                        <a:pt x="182" y="151"/>
                        <a:pt x="182" y="151"/>
                      </a:cubicBezTo>
                      <a:cubicBezTo>
                        <a:pt x="182" y="151"/>
                        <a:pt x="181" y="151"/>
                        <a:pt x="181" y="151"/>
                      </a:cubicBezTo>
                      <a:cubicBezTo>
                        <a:pt x="181" y="151"/>
                        <a:pt x="181" y="151"/>
                        <a:pt x="181" y="151"/>
                      </a:cubicBezTo>
                      <a:cubicBezTo>
                        <a:pt x="181" y="151"/>
                        <a:pt x="181" y="151"/>
                        <a:pt x="181" y="151"/>
                      </a:cubicBezTo>
                      <a:cubicBezTo>
                        <a:pt x="181" y="151"/>
                        <a:pt x="181" y="151"/>
                        <a:pt x="181" y="151"/>
                      </a:cubicBezTo>
                      <a:cubicBezTo>
                        <a:pt x="181" y="151"/>
                        <a:pt x="181" y="151"/>
                        <a:pt x="181" y="151"/>
                      </a:cubicBezTo>
                      <a:cubicBezTo>
                        <a:pt x="181" y="151"/>
                        <a:pt x="181" y="151"/>
                        <a:pt x="181" y="151"/>
                      </a:cubicBezTo>
                      <a:cubicBezTo>
                        <a:pt x="181" y="151"/>
                        <a:pt x="181" y="151"/>
                        <a:pt x="181" y="150"/>
                      </a:cubicBezTo>
                      <a:cubicBezTo>
                        <a:pt x="180" y="150"/>
                        <a:pt x="180" y="150"/>
                        <a:pt x="180" y="150"/>
                      </a:cubicBezTo>
                      <a:cubicBezTo>
                        <a:pt x="180" y="150"/>
                        <a:pt x="180" y="150"/>
                        <a:pt x="180" y="150"/>
                      </a:cubicBezTo>
                      <a:cubicBezTo>
                        <a:pt x="180" y="150"/>
                        <a:pt x="180" y="150"/>
                        <a:pt x="179" y="149"/>
                      </a:cubicBezTo>
                      <a:cubicBezTo>
                        <a:pt x="179" y="149"/>
                        <a:pt x="179" y="149"/>
                        <a:pt x="179" y="149"/>
                      </a:cubicBezTo>
                      <a:cubicBezTo>
                        <a:pt x="179" y="149"/>
                        <a:pt x="179" y="149"/>
                        <a:pt x="178" y="149"/>
                      </a:cubicBezTo>
                      <a:cubicBezTo>
                        <a:pt x="178" y="149"/>
                        <a:pt x="178" y="149"/>
                        <a:pt x="178" y="148"/>
                      </a:cubicBezTo>
                      <a:cubicBezTo>
                        <a:pt x="178" y="148"/>
                        <a:pt x="178" y="148"/>
                        <a:pt x="178" y="148"/>
                      </a:cubicBezTo>
                      <a:cubicBezTo>
                        <a:pt x="178" y="148"/>
                        <a:pt x="178" y="148"/>
                        <a:pt x="178" y="148"/>
                      </a:cubicBezTo>
                      <a:cubicBezTo>
                        <a:pt x="178" y="148"/>
                        <a:pt x="178" y="148"/>
                        <a:pt x="178" y="148"/>
                      </a:cubicBezTo>
                      <a:cubicBezTo>
                        <a:pt x="178" y="148"/>
                        <a:pt x="178" y="147"/>
                        <a:pt x="178" y="147"/>
                      </a:cubicBezTo>
                      <a:cubicBezTo>
                        <a:pt x="178" y="147"/>
                        <a:pt x="177" y="147"/>
                        <a:pt x="177" y="146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ubicBezTo>
                        <a:pt x="177" y="146"/>
                        <a:pt x="177" y="146"/>
                        <a:pt x="177" y="145"/>
                      </a:cubicBezTo>
                      <a:cubicBezTo>
                        <a:pt x="177" y="145"/>
                        <a:pt x="177" y="145"/>
                        <a:pt x="177" y="145"/>
                      </a:cubicBezTo>
                      <a:cubicBezTo>
                        <a:pt x="177" y="145"/>
                        <a:pt x="177" y="145"/>
                        <a:pt x="177" y="145"/>
                      </a:cubicBezTo>
                      <a:cubicBezTo>
                        <a:pt x="177" y="145"/>
                        <a:pt x="177" y="145"/>
                        <a:pt x="177" y="145"/>
                      </a:cubicBezTo>
                      <a:cubicBezTo>
                        <a:pt x="177" y="144"/>
                        <a:pt x="176" y="144"/>
                        <a:pt x="177" y="144"/>
                      </a:cubicBezTo>
                      <a:cubicBezTo>
                        <a:pt x="177" y="144"/>
                        <a:pt x="177" y="144"/>
                        <a:pt x="177" y="144"/>
                      </a:cubicBezTo>
                      <a:cubicBezTo>
                        <a:pt x="177" y="143"/>
                        <a:pt x="177" y="143"/>
                        <a:pt x="177" y="143"/>
                      </a:cubicBezTo>
                      <a:cubicBezTo>
                        <a:pt x="176" y="144"/>
                        <a:pt x="176" y="144"/>
                        <a:pt x="176" y="144"/>
                      </a:cubicBezTo>
                      <a:cubicBezTo>
                        <a:pt x="176" y="144"/>
                        <a:pt x="176" y="144"/>
                        <a:pt x="176" y="144"/>
                      </a:cubicBezTo>
                      <a:cubicBezTo>
                        <a:pt x="176" y="144"/>
                        <a:pt x="176" y="144"/>
                        <a:pt x="176" y="144"/>
                      </a:cubicBezTo>
                      <a:cubicBezTo>
                        <a:pt x="176" y="144"/>
                        <a:pt x="176" y="144"/>
                        <a:pt x="176" y="144"/>
                      </a:cubicBezTo>
                      <a:cubicBezTo>
                        <a:pt x="176" y="143"/>
                        <a:pt x="176" y="143"/>
                        <a:pt x="176" y="142"/>
                      </a:cubicBezTo>
                      <a:cubicBezTo>
                        <a:pt x="176" y="142"/>
                        <a:pt x="176" y="142"/>
                        <a:pt x="176" y="142"/>
                      </a:cubicBezTo>
                      <a:cubicBezTo>
                        <a:pt x="176" y="142"/>
                        <a:pt x="176" y="142"/>
                        <a:pt x="176" y="142"/>
                      </a:cubicBezTo>
                      <a:cubicBezTo>
                        <a:pt x="176" y="142"/>
                        <a:pt x="176" y="142"/>
                        <a:pt x="176" y="142"/>
                      </a:cubicBezTo>
                      <a:cubicBezTo>
                        <a:pt x="176" y="142"/>
                        <a:pt x="176" y="142"/>
                        <a:pt x="176" y="142"/>
                      </a:cubicBezTo>
                      <a:cubicBezTo>
                        <a:pt x="176" y="141"/>
                        <a:pt x="176" y="141"/>
                        <a:pt x="176" y="141"/>
                      </a:cubicBezTo>
                      <a:cubicBezTo>
                        <a:pt x="176" y="141"/>
                        <a:pt x="176" y="142"/>
                        <a:pt x="176" y="142"/>
                      </a:cubicBezTo>
                      <a:cubicBezTo>
                        <a:pt x="176" y="142"/>
                        <a:pt x="176" y="142"/>
                        <a:pt x="176" y="142"/>
                      </a:cubicBezTo>
                      <a:cubicBezTo>
                        <a:pt x="177" y="142"/>
                        <a:pt x="177" y="142"/>
                        <a:pt x="177" y="142"/>
                      </a:cubicBezTo>
                      <a:cubicBezTo>
                        <a:pt x="177" y="142"/>
                        <a:pt x="177" y="142"/>
                        <a:pt x="177" y="142"/>
                      </a:cubicBezTo>
                      <a:cubicBezTo>
                        <a:pt x="177" y="142"/>
                        <a:pt x="177" y="142"/>
                        <a:pt x="177" y="142"/>
                      </a:cubicBezTo>
                      <a:cubicBezTo>
                        <a:pt x="177" y="142"/>
                        <a:pt x="177" y="142"/>
                        <a:pt x="177" y="142"/>
                      </a:cubicBezTo>
                      <a:cubicBezTo>
                        <a:pt x="177" y="142"/>
                        <a:pt x="177" y="142"/>
                        <a:pt x="177" y="142"/>
                      </a:cubicBezTo>
                      <a:cubicBezTo>
                        <a:pt x="177" y="142"/>
                        <a:pt x="177" y="142"/>
                        <a:pt x="177" y="142"/>
                      </a:cubicBezTo>
                      <a:cubicBezTo>
                        <a:pt x="177" y="142"/>
                        <a:pt x="177" y="142"/>
                        <a:pt x="177" y="142"/>
                      </a:cubicBezTo>
                      <a:cubicBezTo>
                        <a:pt x="177" y="142"/>
                        <a:pt x="177" y="142"/>
                        <a:pt x="177" y="142"/>
                      </a:cubicBezTo>
                      <a:cubicBezTo>
                        <a:pt x="177" y="142"/>
                        <a:pt x="177" y="142"/>
                        <a:pt x="177" y="142"/>
                      </a:cubicBezTo>
                      <a:cubicBezTo>
                        <a:pt x="177" y="142"/>
                        <a:pt x="177" y="143"/>
                        <a:pt x="177" y="143"/>
                      </a:cubicBezTo>
                      <a:cubicBezTo>
                        <a:pt x="177" y="143"/>
                        <a:pt x="177" y="143"/>
                        <a:pt x="177" y="143"/>
                      </a:cubicBezTo>
                      <a:cubicBezTo>
                        <a:pt x="177" y="143"/>
                        <a:pt x="177" y="143"/>
                        <a:pt x="177" y="143"/>
                      </a:cubicBezTo>
                      <a:cubicBezTo>
                        <a:pt x="177" y="143"/>
                        <a:pt x="177" y="143"/>
                        <a:pt x="177" y="143"/>
                      </a:cubicBezTo>
                      <a:cubicBezTo>
                        <a:pt x="177" y="143"/>
                        <a:pt x="177" y="143"/>
                        <a:pt x="177" y="143"/>
                      </a:cubicBezTo>
                      <a:cubicBezTo>
                        <a:pt x="177" y="143"/>
                        <a:pt x="177" y="143"/>
                        <a:pt x="177" y="143"/>
                      </a:cubicBezTo>
                      <a:cubicBezTo>
                        <a:pt x="177" y="143"/>
                        <a:pt x="177" y="143"/>
                        <a:pt x="177" y="143"/>
                      </a:cubicBezTo>
                      <a:cubicBezTo>
                        <a:pt x="177" y="143"/>
                        <a:pt x="177" y="143"/>
                        <a:pt x="177" y="143"/>
                      </a:cubicBezTo>
                      <a:cubicBezTo>
                        <a:pt x="177" y="143"/>
                        <a:pt x="177" y="143"/>
                        <a:pt x="177" y="143"/>
                      </a:cubicBezTo>
                      <a:cubicBezTo>
                        <a:pt x="178" y="143"/>
                        <a:pt x="178" y="143"/>
                        <a:pt x="178" y="143"/>
                      </a:cubicBezTo>
                      <a:cubicBezTo>
                        <a:pt x="178" y="143"/>
                        <a:pt x="178" y="143"/>
                        <a:pt x="178" y="143"/>
                      </a:cubicBezTo>
                      <a:cubicBezTo>
                        <a:pt x="178" y="143"/>
                        <a:pt x="178" y="143"/>
                        <a:pt x="178" y="143"/>
                      </a:cubicBezTo>
                      <a:cubicBezTo>
                        <a:pt x="178" y="143"/>
                        <a:pt x="178" y="143"/>
                        <a:pt x="178" y="143"/>
                      </a:cubicBezTo>
                      <a:cubicBezTo>
                        <a:pt x="178" y="143"/>
                        <a:pt x="178" y="143"/>
                        <a:pt x="178" y="143"/>
                      </a:cubicBezTo>
                      <a:cubicBezTo>
                        <a:pt x="178" y="143"/>
                        <a:pt x="178" y="143"/>
                        <a:pt x="178" y="143"/>
                      </a:cubicBezTo>
                      <a:cubicBezTo>
                        <a:pt x="178" y="143"/>
                        <a:pt x="178" y="143"/>
                        <a:pt x="179" y="143"/>
                      </a:cubicBezTo>
                      <a:cubicBezTo>
                        <a:pt x="179" y="143"/>
                        <a:pt x="179" y="143"/>
                        <a:pt x="179" y="143"/>
                      </a:cubicBezTo>
                      <a:cubicBezTo>
                        <a:pt x="179" y="143"/>
                        <a:pt x="179" y="143"/>
                        <a:pt x="179" y="143"/>
                      </a:cubicBezTo>
                      <a:cubicBezTo>
                        <a:pt x="179" y="143"/>
                        <a:pt x="179" y="143"/>
                        <a:pt x="179" y="143"/>
                      </a:cubicBezTo>
                      <a:cubicBezTo>
                        <a:pt x="179" y="143"/>
                        <a:pt x="179" y="143"/>
                        <a:pt x="179" y="143"/>
                      </a:cubicBezTo>
                      <a:cubicBezTo>
                        <a:pt x="179" y="143"/>
                        <a:pt x="179" y="143"/>
                        <a:pt x="179" y="143"/>
                      </a:cubicBezTo>
                      <a:cubicBezTo>
                        <a:pt x="179" y="143"/>
                        <a:pt x="179" y="143"/>
                        <a:pt x="179" y="143"/>
                      </a:cubicBezTo>
                      <a:cubicBezTo>
                        <a:pt x="179" y="143"/>
                        <a:pt x="179" y="143"/>
                        <a:pt x="179" y="143"/>
                      </a:cubicBezTo>
                      <a:cubicBezTo>
                        <a:pt x="179" y="143"/>
                        <a:pt x="179" y="143"/>
                        <a:pt x="179" y="143"/>
                      </a:cubicBezTo>
                      <a:cubicBezTo>
                        <a:pt x="179" y="143"/>
                        <a:pt x="179" y="143"/>
                        <a:pt x="179" y="143"/>
                      </a:cubicBezTo>
                      <a:cubicBezTo>
                        <a:pt x="179" y="142"/>
                        <a:pt x="179" y="142"/>
                        <a:pt x="179" y="142"/>
                      </a:cubicBezTo>
                      <a:cubicBezTo>
                        <a:pt x="179" y="142"/>
                        <a:pt x="180" y="142"/>
                        <a:pt x="180" y="142"/>
                      </a:cubicBezTo>
                      <a:close/>
                      <a:moveTo>
                        <a:pt x="180" y="132"/>
                      </a:moveTo>
                      <a:cubicBezTo>
                        <a:pt x="180" y="132"/>
                        <a:pt x="180" y="132"/>
                        <a:pt x="179" y="132"/>
                      </a:cubicBezTo>
                      <a:cubicBezTo>
                        <a:pt x="179" y="132"/>
                        <a:pt x="179" y="132"/>
                        <a:pt x="179" y="132"/>
                      </a:cubicBezTo>
                      <a:cubicBezTo>
                        <a:pt x="179" y="132"/>
                        <a:pt x="179" y="131"/>
                        <a:pt x="179" y="131"/>
                      </a:cubicBezTo>
                      <a:cubicBezTo>
                        <a:pt x="179" y="131"/>
                        <a:pt x="179" y="131"/>
                        <a:pt x="179" y="131"/>
                      </a:cubicBezTo>
                      <a:cubicBezTo>
                        <a:pt x="179" y="131"/>
                        <a:pt x="179" y="131"/>
                        <a:pt x="179" y="131"/>
                      </a:cubicBezTo>
                      <a:cubicBezTo>
                        <a:pt x="179" y="131"/>
                        <a:pt x="179" y="131"/>
                        <a:pt x="179" y="131"/>
                      </a:cubicBezTo>
                      <a:cubicBezTo>
                        <a:pt x="179" y="131"/>
                        <a:pt x="179" y="131"/>
                        <a:pt x="179" y="131"/>
                      </a:cubicBezTo>
                      <a:cubicBezTo>
                        <a:pt x="179" y="131"/>
                        <a:pt x="179" y="131"/>
                        <a:pt x="179" y="131"/>
                      </a:cubicBezTo>
                      <a:cubicBezTo>
                        <a:pt x="179" y="131"/>
                        <a:pt x="179" y="131"/>
                        <a:pt x="179" y="131"/>
                      </a:cubicBezTo>
                      <a:cubicBezTo>
                        <a:pt x="179" y="131"/>
                        <a:pt x="179" y="131"/>
                        <a:pt x="179" y="131"/>
                      </a:cubicBezTo>
                      <a:cubicBezTo>
                        <a:pt x="178" y="130"/>
                        <a:pt x="178" y="130"/>
                        <a:pt x="178" y="130"/>
                      </a:cubicBezTo>
                      <a:cubicBezTo>
                        <a:pt x="178" y="131"/>
                        <a:pt x="178" y="131"/>
                        <a:pt x="178" y="131"/>
                      </a:cubicBezTo>
                      <a:cubicBezTo>
                        <a:pt x="178" y="131"/>
                        <a:pt x="178" y="131"/>
                        <a:pt x="178" y="131"/>
                      </a:cubicBezTo>
                      <a:cubicBezTo>
                        <a:pt x="178" y="131"/>
                        <a:pt x="178" y="131"/>
                        <a:pt x="178" y="131"/>
                      </a:cubicBezTo>
                      <a:cubicBezTo>
                        <a:pt x="178" y="131"/>
                        <a:pt x="178" y="131"/>
                        <a:pt x="178" y="131"/>
                      </a:cubicBezTo>
                      <a:cubicBezTo>
                        <a:pt x="178" y="130"/>
                        <a:pt x="178" y="130"/>
                        <a:pt x="178" y="130"/>
                      </a:cubicBezTo>
                      <a:cubicBezTo>
                        <a:pt x="178" y="130"/>
                        <a:pt x="178" y="130"/>
                        <a:pt x="178" y="130"/>
                      </a:cubicBezTo>
                      <a:cubicBezTo>
                        <a:pt x="177" y="130"/>
                        <a:pt x="177" y="130"/>
                        <a:pt x="177" y="130"/>
                      </a:cubicBezTo>
                      <a:cubicBezTo>
                        <a:pt x="177" y="130"/>
                        <a:pt x="177" y="130"/>
                        <a:pt x="177" y="130"/>
                      </a:cubicBezTo>
                      <a:cubicBezTo>
                        <a:pt x="177" y="130"/>
                        <a:pt x="177" y="130"/>
                        <a:pt x="177" y="130"/>
                      </a:cubicBezTo>
                      <a:cubicBezTo>
                        <a:pt x="177" y="130"/>
                        <a:pt x="177" y="130"/>
                        <a:pt x="177" y="130"/>
                      </a:cubicBezTo>
                      <a:cubicBezTo>
                        <a:pt x="176" y="130"/>
                        <a:pt x="176" y="130"/>
                        <a:pt x="176" y="130"/>
                      </a:cubicBezTo>
                      <a:cubicBezTo>
                        <a:pt x="176" y="130"/>
                        <a:pt x="176" y="130"/>
                        <a:pt x="176" y="130"/>
                      </a:cubicBezTo>
                      <a:cubicBezTo>
                        <a:pt x="176" y="130"/>
                        <a:pt x="176" y="130"/>
                        <a:pt x="176" y="129"/>
                      </a:cubicBezTo>
                      <a:cubicBezTo>
                        <a:pt x="176" y="129"/>
                        <a:pt x="176" y="129"/>
                        <a:pt x="176" y="129"/>
                      </a:cubicBezTo>
                      <a:cubicBezTo>
                        <a:pt x="176" y="129"/>
                        <a:pt x="176" y="129"/>
                        <a:pt x="176" y="128"/>
                      </a:cubicBezTo>
                      <a:cubicBezTo>
                        <a:pt x="176" y="128"/>
                        <a:pt x="176" y="128"/>
                        <a:pt x="176" y="128"/>
                      </a:cubicBezTo>
                      <a:cubicBezTo>
                        <a:pt x="176" y="128"/>
                        <a:pt x="176" y="128"/>
                        <a:pt x="176" y="128"/>
                      </a:cubicBezTo>
                      <a:cubicBezTo>
                        <a:pt x="176" y="128"/>
                        <a:pt x="176" y="128"/>
                        <a:pt x="175" y="128"/>
                      </a:cubicBezTo>
                      <a:cubicBezTo>
                        <a:pt x="175" y="128"/>
                        <a:pt x="175" y="128"/>
                        <a:pt x="175" y="128"/>
                      </a:cubicBezTo>
                      <a:cubicBezTo>
                        <a:pt x="175" y="129"/>
                        <a:pt x="175" y="129"/>
                        <a:pt x="175" y="129"/>
                      </a:cubicBezTo>
                      <a:cubicBezTo>
                        <a:pt x="175" y="129"/>
                        <a:pt x="175" y="129"/>
                        <a:pt x="175" y="129"/>
                      </a:cubicBezTo>
                      <a:cubicBezTo>
                        <a:pt x="175" y="129"/>
                        <a:pt x="175" y="129"/>
                        <a:pt x="175" y="129"/>
                      </a:cubicBezTo>
                      <a:cubicBezTo>
                        <a:pt x="175" y="129"/>
                        <a:pt x="175" y="129"/>
                        <a:pt x="175" y="129"/>
                      </a:cubicBezTo>
                      <a:cubicBezTo>
                        <a:pt x="175" y="129"/>
                        <a:pt x="175" y="129"/>
                        <a:pt x="175" y="129"/>
                      </a:cubicBezTo>
                      <a:cubicBezTo>
                        <a:pt x="175" y="129"/>
                        <a:pt x="175" y="130"/>
                        <a:pt x="175" y="130"/>
                      </a:cubicBezTo>
                      <a:cubicBezTo>
                        <a:pt x="175" y="130"/>
                        <a:pt x="175" y="131"/>
                        <a:pt x="175" y="131"/>
                      </a:cubicBezTo>
                      <a:cubicBezTo>
                        <a:pt x="175" y="131"/>
                        <a:pt x="175" y="131"/>
                        <a:pt x="175" y="132"/>
                      </a:cubicBezTo>
                      <a:cubicBezTo>
                        <a:pt x="175" y="132"/>
                        <a:pt x="175" y="132"/>
                        <a:pt x="175" y="132"/>
                      </a:cubicBezTo>
                      <a:cubicBezTo>
                        <a:pt x="175" y="133"/>
                        <a:pt x="175" y="133"/>
                        <a:pt x="175" y="133"/>
                      </a:cubicBezTo>
                      <a:cubicBezTo>
                        <a:pt x="175" y="133"/>
                        <a:pt x="175" y="133"/>
                        <a:pt x="175" y="133"/>
                      </a:cubicBezTo>
                      <a:cubicBezTo>
                        <a:pt x="175" y="133"/>
                        <a:pt x="175" y="133"/>
                        <a:pt x="175" y="133"/>
                      </a:cubicBezTo>
                      <a:cubicBezTo>
                        <a:pt x="175" y="133"/>
                        <a:pt x="175" y="133"/>
                        <a:pt x="175" y="133"/>
                      </a:cubicBezTo>
                      <a:cubicBezTo>
                        <a:pt x="175" y="133"/>
                        <a:pt x="175" y="133"/>
                        <a:pt x="175" y="133"/>
                      </a:cubicBezTo>
                      <a:cubicBezTo>
                        <a:pt x="174" y="133"/>
                        <a:pt x="174" y="133"/>
                        <a:pt x="174" y="133"/>
                      </a:cubicBezTo>
                      <a:cubicBezTo>
                        <a:pt x="174" y="134"/>
                        <a:pt x="174" y="134"/>
                        <a:pt x="174" y="134"/>
                      </a:cubicBezTo>
                      <a:cubicBezTo>
                        <a:pt x="174" y="134"/>
                        <a:pt x="174" y="134"/>
                        <a:pt x="174" y="134"/>
                      </a:cubicBezTo>
                      <a:cubicBezTo>
                        <a:pt x="174" y="134"/>
                        <a:pt x="174" y="134"/>
                        <a:pt x="174" y="134"/>
                      </a:cubicBezTo>
                      <a:cubicBezTo>
                        <a:pt x="174" y="134"/>
                        <a:pt x="174" y="134"/>
                        <a:pt x="174" y="134"/>
                      </a:cubicBezTo>
                      <a:cubicBezTo>
                        <a:pt x="174" y="134"/>
                        <a:pt x="174" y="134"/>
                        <a:pt x="174" y="134"/>
                      </a:cubicBezTo>
                      <a:cubicBezTo>
                        <a:pt x="174" y="135"/>
                        <a:pt x="174" y="135"/>
                        <a:pt x="174" y="135"/>
                      </a:cubicBezTo>
                      <a:cubicBezTo>
                        <a:pt x="174" y="135"/>
                        <a:pt x="174" y="135"/>
                        <a:pt x="174" y="135"/>
                      </a:cubicBezTo>
                      <a:cubicBezTo>
                        <a:pt x="174" y="135"/>
                        <a:pt x="174" y="135"/>
                        <a:pt x="174" y="135"/>
                      </a:cubicBezTo>
                      <a:cubicBezTo>
                        <a:pt x="174" y="135"/>
                        <a:pt x="174" y="135"/>
                        <a:pt x="174" y="135"/>
                      </a:cubicBezTo>
                      <a:cubicBezTo>
                        <a:pt x="174" y="135"/>
                        <a:pt x="174" y="135"/>
                        <a:pt x="174" y="135"/>
                      </a:cubicBezTo>
                      <a:cubicBezTo>
                        <a:pt x="174" y="135"/>
                        <a:pt x="174" y="135"/>
                        <a:pt x="174" y="136"/>
                      </a:cubicBezTo>
                      <a:cubicBezTo>
                        <a:pt x="174" y="136"/>
                        <a:pt x="174" y="136"/>
                        <a:pt x="174" y="136"/>
                      </a:cubicBezTo>
                      <a:cubicBezTo>
                        <a:pt x="174" y="136"/>
                        <a:pt x="174" y="136"/>
                        <a:pt x="174" y="136"/>
                      </a:cubicBezTo>
                      <a:cubicBezTo>
                        <a:pt x="174" y="136"/>
                        <a:pt x="174" y="136"/>
                        <a:pt x="174" y="136"/>
                      </a:cubicBezTo>
                      <a:cubicBezTo>
                        <a:pt x="174" y="136"/>
                        <a:pt x="174" y="136"/>
                        <a:pt x="174" y="136"/>
                      </a:cubicBezTo>
                      <a:cubicBezTo>
                        <a:pt x="174" y="136"/>
                        <a:pt x="174" y="136"/>
                        <a:pt x="174" y="137"/>
                      </a:cubicBezTo>
                      <a:cubicBezTo>
                        <a:pt x="174" y="137"/>
                        <a:pt x="175" y="137"/>
                        <a:pt x="175" y="137"/>
                      </a:cubicBezTo>
                      <a:cubicBezTo>
                        <a:pt x="175" y="137"/>
                        <a:pt x="175" y="137"/>
                        <a:pt x="175" y="137"/>
                      </a:cubicBezTo>
                      <a:cubicBezTo>
                        <a:pt x="175" y="137"/>
                        <a:pt x="175" y="137"/>
                        <a:pt x="175" y="137"/>
                      </a:cubicBezTo>
                      <a:cubicBezTo>
                        <a:pt x="175" y="136"/>
                        <a:pt x="175" y="136"/>
                        <a:pt x="175" y="136"/>
                      </a:cubicBezTo>
                      <a:cubicBezTo>
                        <a:pt x="175" y="137"/>
                        <a:pt x="175" y="137"/>
                        <a:pt x="175" y="137"/>
                      </a:cubicBezTo>
                      <a:cubicBezTo>
                        <a:pt x="175" y="137"/>
                        <a:pt x="175" y="137"/>
                        <a:pt x="175" y="137"/>
                      </a:cubicBezTo>
                      <a:cubicBezTo>
                        <a:pt x="175" y="137"/>
                        <a:pt x="175" y="138"/>
                        <a:pt x="176" y="138"/>
                      </a:cubicBezTo>
                      <a:cubicBezTo>
                        <a:pt x="176" y="138"/>
                        <a:pt x="176" y="138"/>
                        <a:pt x="176" y="139"/>
                      </a:cubicBezTo>
                      <a:cubicBezTo>
                        <a:pt x="176" y="139"/>
                        <a:pt x="176" y="139"/>
                        <a:pt x="176" y="140"/>
                      </a:cubicBezTo>
                      <a:cubicBezTo>
                        <a:pt x="176" y="140"/>
                        <a:pt x="176" y="140"/>
                        <a:pt x="176" y="140"/>
                      </a:cubicBezTo>
                      <a:cubicBezTo>
                        <a:pt x="177" y="140"/>
                        <a:pt x="177" y="141"/>
                        <a:pt x="177" y="141"/>
                      </a:cubicBezTo>
                      <a:cubicBezTo>
                        <a:pt x="177" y="141"/>
                        <a:pt x="177" y="141"/>
                        <a:pt x="177" y="141"/>
                      </a:cubicBezTo>
                      <a:cubicBezTo>
                        <a:pt x="177" y="141"/>
                        <a:pt x="177" y="141"/>
                        <a:pt x="178" y="141"/>
                      </a:cubicBezTo>
                      <a:cubicBezTo>
                        <a:pt x="178" y="141"/>
                        <a:pt x="178" y="141"/>
                        <a:pt x="178" y="141"/>
                      </a:cubicBezTo>
                      <a:cubicBezTo>
                        <a:pt x="178" y="141"/>
                        <a:pt x="178" y="141"/>
                        <a:pt x="178" y="141"/>
                      </a:cubicBezTo>
                      <a:cubicBezTo>
                        <a:pt x="178" y="141"/>
                        <a:pt x="178" y="141"/>
                        <a:pt x="178" y="141"/>
                      </a:cubicBezTo>
                      <a:cubicBezTo>
                        <a:pt x="178" y="141"/>
                        <a:pt x="178" y="141"/>
                        <a:pt x="178" y="141"/>
                      </a:cubicBezTo>
                      <a:cubicBezTo>
                        <a:pt x="178" y="141"/>
                        <a:pt x="178" y="141"/>
                        <a:pt x="178" y="142"/>
                      </a:cubicBezTo>
                      <a:cubicBezTo>
                        <a:pt x="179" y="142"/>
                        <a:pt x="179" y="142"/>
                        <a:pt x="179" y="142"/>
                      </a:cubicBezTo>
                      <a:cubicBezTo>
                        <a:pt x="179" y="142"/>
                        <a:pt x="179" y="142"/>
                        <a:pt x="179" y="142"/>
                      </a:cubicBezTo>
                      <a:cubicBezTo>
                        <a:pt x="179" y="142"/>
                        <a:pt x="179" y="142"/>
                        <a:pt x="179" y="142"/>
                      </a:cubicBezTo>
                      <a:cubicBezTo>
                        <a:pt x="179" y="142"/>
                        <a:pt x="179" y="142"/>
                        <a:pt x="179" y="142"/>
                      </a:cubicBezTo>
                      <a:cubicBezTo>
                        <a:pt x="179" y="142"/>
                        <a:pt x="179" y="142"/>
                        <a:pt x="179" y="142"/>
                      </a:cubicBezTo>
                      <a:cubicBezTo>
                        <a:pt x="179" y="142"/>
                        <a:pt x="179" y="142"/>
                        <a:pt x="179" y="142"/>
                      </a:cubicBezTo>
                      <a:cubicBezTo>
                        <a:pt x="179" y="142"/>
                        <a:pt x="179" y="143"/>
                        <a:pt x="179" y="143"/>
                      </a:cubicBezTo>
                      <a:cubicBezTo>
                        <a:pt x="179" y="143"/>
                        <a:pt x="179" y="143"/>
                        <a:pt x="179" y="143"/>
                      </a:cubicBezTo>
                      <a:cubicBezTo>
                        <a:pt x="179" y="143"/>
                        <a:pt x="179" y="143"/>
                        <a:pt x="179" y="143"/>
                      </a:cubicBezTo>
                      <a:cubicBezTo>
                        <a:pt x="179" y="143"/>
                        <a:pt x="179" y="143"/>
                        <a:pt x="178" y="143"/>
                      </a:cubicBezTo>
                      <a:cubicBezTo>
                        <a:pt x="178" y="143"/>
                        <a:pt x="178" y="142"/>
                        <a:pt x="178" y="142"/>
                      </a:cubicBezTo>
                      <a:cubicBezTo>
                        <a:pt x="178" y="142"/>
                        <a:pt x="178" y="143"/>
                        <a:pt x="178" y="143"/>
                      </a:cubicBezTo>
                      <a:cubicBezTo>
                        <a:pt x="178" y="143"/>
                        <a:pt x="178" y="143"/>
                        <a:pt x="178" y="143"/>
                      </a:cubicBezTo>
                      <a:cubicBezTo>
                        <a:pt x="178" y="143"/>
                        <a:pt x="178" y="143"/>
                        <a:pt x="178" y="143"/>
                      </a:cubicBezTo>
                      <a:cubicBezTo>
                        <a:pt x="178" y="143"/>
                        <a:pt x="178" y="143"/>
                        <a:pt x="178" y="143"/>
                      </a:cubicBezTo>
                      <a:cubicBezTo>
                        <a:pt x="178" y="143"/>
                        <a:pt x="178" y="143"/>
                        <a:pt x="178" y="143"/>
                      </a:cubicBezTo>
                      <a:cubicBezTo>
                        <a:pt x="178" y="143"/>
                        <a:pt x="178" y="143"/>
                        <a:pt x="178" y="143"/>
                      </a:cubicBezTo>
                      <a:cubicBezTo>
                        <a:pt x="177" y="143"/>
                        <a:pt x="177" y="143"/>
                        <a:pt x="177" y="143"/>
                      </a:cubicBezTo>
                      <a:cubicBezTo>
                        <a:pt x="177" y="143"/>
                        <a:pt x="177" y="143"/>
                        <a:pt x="177" y="143"/>
                      </a:cubicBezTo>
                      <a:cubicBezTo>
                        <a:pt x="177" y="143"/>
                        <a:pt x="177" y="143"/>
                        <a:pt x="178" y="143"/>
                      </a:cubicBezTo>
                      <a:cubicBezTo>
                        <a:pt x="178" y="143"/>
                        <a:pt x="178" y="142"/>
                        <a:pt x="178" y="142"/>
                      </a:cubicBezTo>
                      <a:cubicBezTo>
                        <a:pt x="178" y="142"/>
                        <a:pt x="177" y="142"/>
                        <a:pt x="177" y="142"/>
                      </a:cubicBezTo>
                      <a:cubicBezTo>
                        <a:pt x="177" y="142"/>
                        <a:pt x="177" y="142"/>
                        <a:pt x="177" y="142"/>
                      </a:cubicBezTo>
                      <a:cubicBezTo>
                        <a:pt x="177" y="142"/>
                        <a:pt x="177" y="142"/>
                        <a:pt x="177" y="142"/>
                      </a:cubicBezTo>
                      <a:cubicBezTo>
                        <a:pt x="177" y="142"/>
                        <a:pt x="177" y="142"/>
                        <a:pt x="177" y="142"/>
                      </a:cubicBezTo>
                      <a:cubicBezTo>
                        <a:pt x="177" y="141"/>
                        <a:pt x="177" y="141"/>
                        <a:pt x="177" y="141"/>
                      </a:cubicBezTo>
                      <a:cubicBezTo>
                        <a:pt x="177" y="141"/>
                        <a:pt x="177" y="141"/>
                        <a:pt x="177" y="141"/>
                      </a:cubicBezTo>
                      <a:cubicBezTo>
                        <a:pt x="177" y="141"/>
                        <a:pt x="177" y="141"/>
                        <a:pt x="177" y="141"/>
                      </a:cubicBezTo>
                      <a:cubicBezTo>
                        <a:pt x="177" y="141"/>
                        <a:pt x="177" y="141"/>
                        <a:pt x="177" y="141"/>
                      </a:cubicBezTo>
                      <a:cubicBezTo>
                        <a:pt x="177" y="141"/>
                        <a:pt x="176" y="141"/>
                        <a:pt x="176" y="141"/>
                      </a:cubicBezTo>
                      <a:cubicBezTo>
                        <a:pt x="176" y="141"/>
                        <a:pt x="176" y="141"/>
                        <a:pt x="176" y="141"/>
                      </a:cubicBezTo>
                      <a:cubicBezTo>
                        <a:pt x="176" y="141"/>
                        <a:pt x="176" y="141"/>
                        <a:pt x="176" y="141"/>
                      </a:cubicBezTo>
                      <a:cubicBezTo>
                        <a:pt x="176" y="141"/>
                        <a:pt x="176" y="141"/>
                        <a:pt x="176" y="141"/>
                      </a:cubicBezTo>
                      <a:cubicBezTo>
                        <a:pt x="176" y="141"/>
                        <a:pt x="176" y="141"/>
                        <a:pt x="176" y="141"/>
                      </a:cubicBezTo>
                      <a:cubicBezTo>
                        <a:pt x="175" y="141"/>
                        <a:pt x="175" y="141"/>
                        <a:pt x="175" y="140"/>
                      </a:cubicBezTo>
                      <a:cubicBezTo>
                        <a:pt x="175" y="140"/>
                        <a:pt x="175" y="140"/>
                        <a:pt x="175" y="140"/>
                      </a:cubicBezTo>
                      <a:cubicBezTo>
                        <a:pt x="175" y="140"/>
                        <a:pt x="175" y="140"/>
                        <a:pt x="175" y="140"/>
                      </a:cubicBezTo>
                      <a:cubicBezTo>
                        <a:pt x="175" y="140"/>
                        <a:pt x="175" y="140"/>
                        <a:pt x="175" y="140"/>
                      </a:cubicBezTo>
                      <a:cubicBezTo>
                        <a:pt x="175" y="140"/>
                        <a:pt x="175" y="140"/>
                        <a:pt x="175" y="140"/>
                      </a:cubicBezTo>
                      <a:cubicBezTo>
                        <a:pt x="175" y="140"/>
                        <a:pt x="175" y="140"/>
                        <a:pt x="175" y="140"/>
                      </a:cubicBezTo>
                      <a:cubicBezTo>
                        <a:pt x="175" y="139"/>
                        <a:pt x="175" y="139"/>
                        <a:pt x="174" y="139"/>
                      </a:cubicBezTo>
                      <a:cubicBezTo>
                        <a:pt x="174" y="139"/>
                        <a:pt x="174" y="139"/>
                        <a:pt x="174" y="139"/>
                      </a:cubicBezTo>
                      <a:cubicBezTo>
                        <a:pt x="174" y="139"/>
                        <a:pt x="174" y="139"/>
                        <a:pt x="174" y="139"/>
                      </a:cubicBezTo>
                      <a:cubicBezTo>
                        <a:pt x="174" y="139"/>
                        <a:pt x="174" y="139"/>
                        <a:pt x="174" y="139"/>
                      </a:cubicBezTo>
                      <a:cubicBezTo>
                        <a:pt x="174" y="139"/>
                        <a:pt x="174" y="139"/>
                        <a:pt x="174" y="139"/>
                      </a:cubicBezTo>
                      <a:cubicBezTo>
                        <a:pt x="174" y="139"/>
                        <a:pt x="174" y="139"/>
                        <a:pt x="174" y="139"/>
                      </a:cubicBezTo>
                      <a:cubicBezTo>
                        <a:pt x="174" y="139"/>
                        <a:pt x="174" y="139"/>
                        <a:pt x="174" y="139"/>
                      </a:cubicBezTo>
                      <a:cubicBezTo>
                        <a:pt x="174" y="138"/>
                        <a:pt x="174" y="138"/>
                        <a:pt x="174" y="138"/>
                      </a:cubicBezTo>
                      <a:cubicBezTo>
                        <a:pt x="173" y="138"/>
                        <a:pt x="173" y="138"/>
                        <a:pt x="173" y="138"/>
                      </a:cubicBezTo>
                      <a:cubicBezTo>
                        <a:pt x="173" y="138"/>
                        <a:pt x="173" y="138"/>
                        <a:pt x="173" y="138"/>
                      </a:cubicBezTo>
                      <a:cubicBezTo>
                        <a:pt x="173" y="138"/>
                        <a:pt x="173" y="138"/>
                        <a:pt x="173" y="138"/>
                      </a:cubicBezTo>
                      <a:cubicBezTo>
                        <a:pt x="173" y="138"/>
                        <a:pt x="173" y="138"/>
                        <a:pt x="173" y="138"/>
                      </a:cubicBezTo>
                      <a:cubicBezTo>
                        <a:pt x="173" y="138"/>
                        <a:pt x="173" y="138"/>
                        <a:pt x="173" y="138"/>
                      </a:cubicBezTo>
                      <a:cubicBezTo>
                        <a:pt x="173" y="138"/>
                        <a:pt x="173" y="138"/>
                        <a:pt x="173" y="138"/>
                      </a:cubicBezTo>
                      <a:cubicBezTo>
                        <a:pt x="173" y="138"/>
                        <a:pt x="173" y="138"/>
                        <a:pt x="173" y="138"/>
                      </a:cubicBezTo>
                      <a:cubicBezTo>
                        <a:pt x="173" y="138"/>
                        <a:pt x="173" y="138"/>
                        <a:pt x="173" y="138"/>
                      </a:cubicBezTo>
                      <a:cubicBezTo>
                        <a:pt x="173" y="138"/>
                        <a:pt x="173" y="138"/>
                        <a:pt x="173" y="138"/>
                      </a:cubicBezTo>
                      <a:cubicBezTo>
                        <a:pt x="173" y="137"/>
                        <a:pt x="173" y="137"/>
                        <a:pt x="173" y="137"/>
                      </a:cubicBezTo>
                      <a:cubicBezTo>
                        <a:pt x="173" y="137"/>
                        <a:pt x="173" y="137"/>
                        <a:pt x="173" y="137"/>
                      </a:cubicBezTo>
                      <a:cubicBezTo>
                        <a:pt x="173" y="137"/>
                        <a:pt x="173" y="137"/>
                        <a:pt x="173" y="137"/>
                      </a:cubicBezTo>
                      <a:cubicBezTo>
                        <a:pt x="173" y="137"/>
                        <a:pt x="173" y="137"/>
                        <a:pt x="173" y="137"/>
                      </a:cubicBezTo>
                      <a:cubicBezTo>
                        <a:pt x="173" y="137"/>
                        <a:pt x="173" y="137"/>
                        <a:pt x="173" y="137"/>
                      </a:cubicBezTo>
                      <a:cubicBezTo>
                        <a:pt x="173" y="137"/>
                        <a:pt x="173" y="137"/>
                        <a:pt x="173" y="137"/>
                      </a:cubicBezTo>
                      <a:cubicBezTo>
                        <a:pt x="173" y="136"/>
                        <a:pt x="173" y="136"/>
                        <a:pt x="173" y="136"/>
                      </a:cubicBezTo>
                      <a:cubicBezTo>
                        <a:pt x="173" y="136"/>
                        <a:pt x="173" y="136"/>
                        <a:pt x="174" y="136"/>
                      </a:cubicBezTo>
                      <a:cubicBezTo>
                        <a:pt x="174" y="136"/>
                        <a:pt x="174" y="136"/>
                        <a:pt x="174" y="135"/>
                      </a:cubicBezTo>
                      <a:cubicBezTo>
                        <a:pt x="174" y="135"/>
                        <a:pt x="174" y="135"/>
                        <a:pt x="174" y="135"/>
                      </a:cubicBezTo>
                      <a:cubicBezTo>
                        <a:pt x="174" y="135"/>
                        <a:pt x="174" y="135"/>
                        <a:pt x="174" y="135"/>
                      </a:cubicBezTo>
                      <a:cubicBezTo>
                        <a:pt x="174" y="135"/>
                        <a:pt x="174" y="135"/>
                        <a:pt x="174" y="135"/>
                      </a:cubicBezTo>
                      <a:cubicBezTo>
                        <a:pt x="174" y="135"/>
                        <a:pt x="174" y="135"/>
                        <a:pt x="174" y="135"/>
                      </a:cubicBezTo>
                      <a:cubicBezTo>
                        <a:pt x="174" y="135"/>
                        <a:pt x="174" y="135"/>
                        <a:pt x="174" y="135"/>
                      </a:cubicBezTo>
                      <a:cubicBezTo>
                        <a:pt x="174" y="134"/>
                        <a:pt x="174" y="134"/>
                        <a:pt x="174" y="134"/>
                      </a:cubicBezTo>
                      <a:cubicBezTo>
                        <a:pt x="174" y="134"/>
                        <a:pt x="174" y="134"/>
                        <a:pt x="174" y="134"/>
                      </a:cubicBezTo>
                      <a:cubicBezTo>
                        <a:pt x="174" y="134"/>
                        <a:pt x="174" y="134"/>
                        <a:pt x="174" y="134"/>
                      </a:cubicBezTo>
                      <a:cubicBezTo>
                        <a:pt x="174" y="134"/>
                        <a:pt x="174" y="134"/>
                        <a:pt x="174" y="134"/>
                      </a:cubicBezTo>
                      <a:cubicBezTo>
                        <a:pt x="174" y="134"/>
                        <a:pt x="174" y="134"/>
                        <a:pt x="174" y="134"/>
                      </a:cubicBezTo>
                      <a:cubicBezTo>
                        <a:pt x="174" y="134"/>
                        <a:pt x="174" y="134"/>
                        <a:pt x="174" y="134"/>
                      </a:cubicBezTo>
                      <a:cubicBezTo>
                        <a:pt x="174" y="134"/>
                        <a:pt x="174" y="134"/>
                        <a:pt x="174" y="134"/>
                      </a:cubicBezTo>
                      <a:cubicBezTo>
                        <a:pt x="174" y="133"/>
                        <a:pt x="174" y="133"/>
                        <a:pt x="174" y="133"/>
                      </a:cubicBezTo>
                      <a:cubicBezTo>
                        <a:pt x="174" y="133"/>
                        <a:pt x="174" y="133"/>
                        <a:pt x="174" y="133"/>
                      </a:cubicBezTo>
                      <a:cubicBezTo>
                        <a:pt x="174" y="133"/>
                        <a:pt x="174" y="133"/>
                        <a:pt x="174" y="133"/>
                      </a:cubicBezTo>
                      <a:cubicBezTo>
                        <a:pt x="174" y="133"/>
                        <a:pt x="174" y="133"/>
                        <a:pt x="174" y="133"/>
                      </a:cubicBezTo>
                      <a:cubicBezTo>
                        <a:pt x="174" y="133"/>
                        <a:pt x="174" y="133"/>
                        <a:pt x="174" y="133"/>
                      </a:cubicBezTo>
                      <a:cubicBezTo>
                        <a:pt x="174" y="133"/>
                        <a:pt x="174" y="133"/>
                        <a:pt x="174" y="132"/>
                      </a:cubicBezTo>
                      <a:cubicBezTo>
                        <a:pt x="174" y="132"/>
                        <a:pt x="175" y="132"/>
                        <a:pt x="175" y="132"/>
                      </a:cubicBezTo>
                      <a:cubicBezTo>
                        <a:pt x="175" y="132"/>
                        <a:pt x="175" y="132"/>
                        <a:pt x="175" y="132"/>
                      </a:cubicBezTo>
                      <a:cubicBezTo>
                        <a:pt x="175" y="131"/>
                        <a:pt x="175" y="131"/>
                        <a:pt x="175" y="131"/>
                      </a:cubicBezTo>
                      <a:cubicBezTo>
                        <a:pt x="175" y="131"/>
                        <a:pt x="175" y="131"/>
                        <a:pt x="175" y="131"/>
                      </a:cubicBezTo>
                      <a:cubicBezTo>
                        <a:pt x="175" y="131"/>
                        <a:pt x="175" y="131"/>
                        <a:pt x="175" y="131"/>
                      </a:cubicBezTo>
                      <a:cubicBezTo>
                        <a:pt x="175" y="131"/>
                        <a:pt x="175" y="131"/>
                        <a:pt x="175" y="131"/>
                      </a:cubicBezTo>
                      <a:cubicBezTo>
                        <a:pt x="175" y="131"/>
                        <a:pt x="175" y="131"/>
                        <a:pt x="175" y="131"/>
                      </a:cubicBezTo>
                      <a:cubicBezTo>
                        <a:pt x="174" y="131"/>
                        <a:pt x="174" y="131"/>
                        <a:pt x="174" y="131"/>
                      </a:cubicBezTo>
                      <a:cubicBezTo>
                        <a:pt x="174" y="130"/>
                        <a:pt x="174" y="130"/>
                        <a:pt x="174" y="130"/>
                      </a:cubicBezTo>
                      <a:cubicBezTo>
                        <a:pt x="174" y="130"/>
                        <a:pt x="174" y="130"/>
                        <a:pt x="174" y="130"/>
                      </a:cubicBezTo>
                      <a:cubicBezTo>
                        <a:pt x="174" y="130"/>
                        <a:pt x="174" y="130"/>
                        <a:pt x="174" y="130"/>
                      </a:cubicBezTo>
                      <a:cubicBezTo>
                        <a:pt x="174" y="130"/>
                        <a:pt x="174" y="130"/>
                        <a:pt x="174" y="130"/>
                      </a:cubicBezTo>
                      <a:cubicBezTo>
                        <a:pt x="174" y="130"/>
                        <a:pt x="174" y="130"/>
                        <a:pt x="174" y="130"/>
                      </a:cubicBezTo>
                      <a:cubicBezTo>
                        <a:pt x="174" y="129"/>
                        <a:pt x="174" y="129"/>
                        <a:pt x="174" y="129"/>
                      </a:cubicBezTo>
                      <a:cubicBezTo>
                        <a:pt x="174" y="129"/>
                        <a:pt x="174" y="129"/>
                        <a:pt x="174" y="129"/>
                      </a:cubicBezTo>
                      <a:cubicBezTo>
                        <a:pt x="174" y="128"/>
                        <a:pt x="174" y="128"/>
                        <a:pt x="174" y="128"/>
                      </a:cubicBezTo>
                      <a:cubicBezTo>
                        <a:pt x="174" y="128"/>
                        <a:pt x="174" y="128"/>
                        <a:pt x="174" y="128"/>
                      </a:cubicBezTo>
                      <a:cubicBezTo>
                        <a:pt x="174" y="128"/>
                        <a:pt x="174" y="127"/>
                        <a:pt x="173" y="127"/>
                      </a:cubicBezTo>
                      <a:cubicBezTo>
                        <a:pt x="173" y="127"/>
                        <a:pt x="173" y="127"/>
                        <a:pt x="173" y="127"/>
                      </a:cubicBezTo>
                      <a:cubicBezTo>
                        <a:pt x="173" y="127"/>
                        <a:pt x="173" y="126"/>
                        <a:pt x="172" y="126"/>
                      </a:cubicBezTo>
                      <a:cubicBezTo>
                        <a:pt x="172" y="126"/>
                        <a:pt x="172" y="126"/>
                        <a:pt x="172" y="126"/>
                      </a:cubicBezTo>
                      <a:cubicBezTo>
                        <a:pt x="172" y="126"/>
                        <a:pt x="172" y="126"/>
                        <a:pt x="172" y="125"/>
                      </a:cubicBezTo>
                      <a:cubicBezTo>
                        <a:pt x="172" y="125"/>
                        <a:pt x="172" y="125"/>
                        <a:pt x="172" y="125"/>
                      </a:cubicBezTo>
                      <a:cubicBezTo>
                        <a:pt x="172" y="125"/>
                        <a:pt x="172" y="125"/>
                        <a:pt x="172" y="125"/>
                      </a:cubicBezTo>
                      <a:cubicBezTo>
                        <a:pt x="172" y="125"/>
                        <a:pt x="172" y="125"/>
                        <a:pt x="172" y="125"/>
                      </a:cubicBezTo>
                      <a:cubicBezTo>
                        <a:pt x="172" y="125"/>
                        <a:pt x="172" y="125"/>
                        <a:pt x="172" y="125"/>
                      </a:cubicBezTo>
                      <a:cubicBezTo>
                        <a:pt x="173" y="125"/>
                        <a:pt x="173" y="125"/>
                        <a:pt x="173" y="125"/>
                      </a:cubicBezTo>
                      <a:cubicBezTo>
                        <a:pt x="173" y="124"/>
                        <a:pt x="173" y="124"/>
                        <a:pt x="173" y="124"/>
                      </a:cubicBezTo>
                      <a:cubicBezTo>
                        <a:pt x="173" y="124"/>
                        <a:pt x="173" y="124"/>
                        <a:pt x="173" y="124"/>
                      </a:cubicBezTo>
                      <a:cubicBezTo>
                        <a:pt x="173" y="124"/>
                        <a:pt x="173" y="124"/>
                        <a:pt x="173" y="124"/>
                      </a:cubicBezTo>
                      <a:cubicBezTo>
                        <a:pt x="172" y="124"/>
                        <a:pt x="172" y="124"/>
                        <a:pt x="173" y="124"/>
                      </a:cubicBezTo>
                      <a:cubicBezTo>
                        <a:pt x="173" y="124"/>
                        <a:pt x="173" y="124"/>
                        <a:pt x="173" y="124"/>
                      </a:cubicBezTo>
                      <a:cubicBezTo>
                        <a:pt x="173" y="124"/>
                        <a:pt x="173" y="124"/>
                        <a:pt x="173" y="124"/>
                      </a:cubicBezTo>
                      <a:cubicBezTo>
                        <a:pt x="173" y="123"/>
                        <a:pt x="173" y="123"/>
                        <a:pt x="173" y="123"/>
                      </a:cubicBezTo>
                      <a:cubicBezTo>
                        <a:pt x="173" y="123"/>
                        <a:pt x="172" y="123"/>
                        <a:pt x="172" y="123"/>
                      </a:cubicBezTo>
                      <a:cubicBezTo>
                        <a:pt x="172" y="123"/>
                        <a:pt x="172" y="123"/>
                        <a:pt x="172" y="123"/>
                      </a:cubicBezTo>
                      <a:cubicBezTo>
                        <a:pt x="172" y="123"/>
                        <a:pt x="172" y="123"/>
                        <a:pt x="172" y="123"/>
                      </a:cubicBezTo>
                      <a:cubicBezTo>
                        <a:pt x="172" y="123"/>
                        <a:pt x="172" y="123"/>
                        <a:pt x="172" y="123"/>
                      </a:cubicBezTo>
                      <a:cubicBezTo>
                        <a:pt x="172" y="123"/>
                        <a:pt x="172" y="123"/>
                        <a:pt x="172" y="123"/>
                      </a:cubicBezTo>
                      <a:cubicBezTo>
                        <a:pt x="172" y="122"/>
                        <a:pt x="172" y="122"/>
                        <a:pt x="172" y="122"/>
                      </a:cubicBezTo>
                      <a:cubicBezTo>
                        <a:pt x="172" y="122"/>
                        <a:pt x="172" y="122"/>
                        <a:pt x="172" y="122"/>
                      </a:cubicBezTo>
                      <a:cubicBezTo>
                        <a:pt x="172" y="122"/>
                        <a:pt x="172" y="122"/>
                        <a:pt x="172" y="122"/>
                      </a:cubicBezTo>
                      <a:cubicBezTo>
                        <a:pt x="172" y="122"/>
                        <a:pt x="172" y="122"/>
                        <a:pt x="172" y="122"/>
                      </a:cubicBezTo>
                      <a:cubicBezTo>
                        <a:pt x="172" y="122"/>
                        <a:pt x="172" y="122"/>
                        <a:pt x="172" y="122"/>
                      </a:cubicBezTo>
                      <a:cubicBezTo>
                        <a:pt x="172" y="122"/>
                        <a:pt x="172" y="122"/>
                        <a:pt x="172" y="122"/>
                      </a:cubicBezTo>
                      <a:cubicBezTo>
                        <a:pt x="172" y="122"/>
                        <a:pt x="172" y="122"/>
                        <a:pt x="172" y="122"/>
                      </a:cubicBezTo>
                      <a:cubicBezTo>
                        <a:pt x="172" y="122"/>
                        <a:pt x="172" y="122"/>
                        <a:pt x="172" y="122"/>
                      </a:cubicBezTo>
                      <a:cubicBezTo>
                        <a:pt x="172" y="122"/>
                        <a:pt x="172" y="122"/>
                        <a:pt x="172" y="122"/>
                      </a:cubicBezTo>
                      <a:cubicBezTo>
                        <a:pt x="172" y="122"/>
                        <a:pt x="171" y="121"/>
                        <a:pt x="171" y="121"/>
                      </a:cubicBezTo>
                      <a:cubicBezTo>
                        <a:pt x="171" y="121"/>
                        <a:pt x="171" y="121"/>
                        <a:pt x="171" y="121"/>
                      </a:cubicBezTo>
                      <a:cubicBezTo>
                        <a:pt x="171" y="121"/>
                        <a:pt x="171" y="121"/>
                        <a:pt x="171" y="121"/>
                      </a:cubicBezTo>
                      <a:cubicBezTo>
                        <a:pt x="171" y="121"/>
                        <a:pt x="171" y="121"/>
                        <a:pt x="171" y="120"/>
                      </a:cubicBezTo>
                      <a:cubicBezTo>
                        <a:pt x="171" y="120"/>
                        <a:pt x="171" y="120"/>
                        <a:pt x="171" y="120"/>
                      </a:cubicBezTo>
                      <a:cubicBezTo>
                        <a:pt x="171" y="120"/>
                        <a:pt x="171" y="120"/>
                        <a:pt x="171" y="120"/>
                      </a:cubicBezTo>
                      <a:cubicBezTo>
                        <a:pt x="171" y="120"/>
                        <a:pt x="171" y="120"/>
                        <a:pt x="171" y="120"/>
                      </a:cubicBezTo>
                      <a:cubicBezTo>
                        <a:pt x="171" y="120"/>
                        <a:pt x="171" y="120"/>
                        <a:pt x="171" y="120"/>
                      </a:cubicBezTo>
                      <a:cubicBezTo>
                        <a:pt x="171" y="120"/>
                        <a:pt x="171" y="120"/>
                        <a:pt x="171" y="120"/>
                      </a:cubicBezTo>
                      <a:cubicBezTo>
                        <a:pt x="171" y="120"/>
                        <a:pt x="171" y="120"/>
                        <a:pt x="171" y="120"/>
                      </a:cubicBezTo>
                      <a:cubicBezTo>
                        <a:pt x="171" y="120"/>
                        <a:pt x="171" y="120"/>
                        <a:pt x="171" y="120"/>
                      </a:cubicBezTo>
                      <a:cubicBezTo>
                        <a:pt x="171" y="120"/>
                        <a:pt x="171" y="120"/>
                        <a:pt x="171" y="120"/>
                      </a:cubicBezTo>
                      <a:cubicBezTo>
                        <a:pt x="171" y="120"/>
                        <a:pt x="171" y="119"/>
                        <a:pt x="170" y="119"/>
                      </a:cubicBezTo>
                      <a:cubicBezTo>
                        <a:pt x="170" y="119"/>
                        <a:pt x="170" y="119"/>
                        <a:pt x="170" y="119"/>
                      </a:cubicBezTo>
                      <a:cubicBezTo>
                        <a:pt x="170" y="119"/>
                        <a:pt x="170" y="119"/>
                        <a:pt x="170" y="119"/>
                      </a:cubicBezTo>
                      <a:cubicBezTo>
                        <a:pt x="170" y="120"/>
                        <a:pt x="170" y="120"/>
                        <a:pt x="170" y="120"/>
                      </a:cubicBezTo>
                      <a:cubicBezTo>
                        <a:pt x="170" y="119"/>
                        <a:pt x="170" y="119"/>
                        <a:pt x="170" y="119"/>
                      </a:cubicBezTo>
                      <a:cubicBezTo>
                        <a:pt x="170" y="119"/>
                        <a:pt x="170" y="119"/>
                        <a:pt x="170" y="119"/>
                      </a:cubicBezTo>
                      <a:cubicBezTo>
                        <a:pt x="170" y="119"/>
                        <a:pt x="170" y="119"/>
                        <a:pt x="170" y="119"/>
                      </a:cubicBezTo>
                      <a:cubicBezTo>
                        <a:pt x="170" y="119"/>
                        <a:pt x="170" y="119"/>
                        <a:pt x="170" y="119"/>
                      </a:cubicBezTo>
                      <a:cubicBezTo>
                        <a:pt x="170" y="119"/>
                        <a:pt x="170" y="119"/>
                        <a:pt x="170" y="119"/>
                      </a:cubicBezTo>
                      <a:cubicBezTo>
                        <a:pt x="170" y="119"/>
                        <a:pt x="170" y="119"/>
                        <a:pt x="170" y="119"/>
                      </a:cubicBezTo>
                      <a:cubicBezTo>
                        <a:pt x="170" y="119"/>
                        <a:pt x="170" y="119"/>
                        <a:pt x="170" y="119"/>
                      </a:cubicBezTo>
                      <a:cubicBezTo>
                        <a:pt x="171" y="119"/>
                        <a:pt x="171" y="119"/>
                        <a:pt x="171" y="119"/>
                      </a:cubicBezTo>
                      <a:cubicBezTo>
                        <a:pt x="171" y="119"/>
                        <a:pt x="171" y="119"/>
                        <a:pt x="171" y="119"/>
                      </a:cubicBezTo>
                      <a:cubicBezTo>
                        <a:pt x="171" y="118"/>
                        <a:pt x="171" y="118"/>
                        <a:pt x="171" y="118"/>
                      </a:cubicBezTo>
                      <a:cubicBezTo>
                        <a:pt x="171" y="118"/>
                        <a:pt x="171" y="118"/>
                        <a:pt x="171" y="118"/>
                      </a:cubicBezTo>
                      <a:cubicBezTo>
                        <a:pt x="171" y="118"/>
                        <a:pt x="171" y="118"/>
                        <a:pt x="171" y="118"/>
                      </a:cubicBezTo>
                      <a:cubicBezTo>
                        <a:pt x="171" y="118"/>
                        <a:pt x="171" y="118"/>
                        <a:pt x="171" y="118"/>
                      </a:cubicBezTo>
                      <a:cubicBezTo>
                        <a:pt x="171" y="118"/>
                        <a:pt x="171" y="118"/>
                        <a:pt x="171" y="118"/>
                      </a:cubicBezTo>
                      <a:cubicBezTo>
                        <a:pt x="171" y="117"/>
                        <a:pt x="171" y="117"/>
                        <a:pt x="171" y="117"/>
                      </a:cubicBezTo>
                      <a:cubicBezTo>
                        <a:pt x="171" y="117"/>
                        <a:pt x="171" y="117"/>
                        <a:pt x="171" y="117"/>
                      </a:cubicBezTo>
                      <a:cubicBezTo>
                        <a:pt x="171" y="117"/>
                        <a:pt x="171" y="117"/>
                        <a:pt x="171" y="117"/>
                      </a:cubicBezTo>
                      <a:cubicBezTo>
                        <a:pt x="171" y="117"/>
                        <a:pt x="171" y="117"/>
                        <a:pt x="171" y="117"/>
                      </a:cubicBezTo>
                      <a:cubicBezTo>
                        <a:pt x="171" y="117"/>
                        <a:pt x="171" y="117"/>
                        <a:pt x="171" y="117"/>
                      </a:cubicBezTo>
                      <a:cubicBezTo>
                        <a:pt x="171" y="117"/>
                        <a:pt x="172" y="117"/>
                        <a:pt x="172" y="117"/>
                      </a:cubicBezTo>
                      <a:cubicBezTo>
                        <a:pt x="172" y="117"/>
                        <a:pt x="172" y="117"/>
                        <a:pt x="172" y="117"/>
                      </a:cubicBezTo>
                      <a:cubicBezTo>
                        <a:pt x="172" y="117"/>
                        <a:pt x="172" y="117"/>
                        <a:pt x="172" y="117"/>
                      </a:cubicBezTo>
                      <a:cubicBezTo>
                        <a:pt x="172" y="117"/>
                        <a:pt x="172" y="117"/>
                        <a:pt x="172" y="117"/>
                      </a:cubicBezTo>
                      <a:cubicBezTo>
                        <a:pt x="172" y="117"/>
                        <a:pt x="172" y="117"/>
                        <a:pt x="172" y="116"/>
                      </a:cubicBezTo>
                      <a:cubicBezTo>
                        <a:pt x="172" y="116"/>
                        <a:pt x="172" y="116"/>
                        <a:pt x="172" y="116"/>
                      </a:cubicBezTo>
                      <a:cubicBezTo>
                        <a:pt x="172" y="116"/>
                        <a:pt x="172" y="116"/>
                        <a:pt x="172" y="116"/>
                      </a:cubicBezTo>
                      <a:cubicBezTo>
                        <a:pt x="172" y="116"/>
                        <a:pt x="172" y="116"/>
                        <a:pt x="172" y="116"/>
                      </a:cubicBezTo>
                      <a:cubicBezTo>
                        <a:pt x="172" y="116"/>
                        <a:pt x="173" y="116"/>
                        <a:pt x="173" y="116"/>
                      </a:cubicBezTo>
                      <a:cubicBezTo>
                        <a:pt x="173" y="116"/>
                        <a:pt x="173" y="116"/>
                        <a:pt x="173" y="116"/>
                      </a:cubicBezTo>
                      <a:cubicBezTo>
                        <a:pt x="173" y="116"/>
                        <a:pt x="173" y="116"/>
                        <a:pt x="173" y="116"/>
                      </a:cubicBezTo>
                      <a:cubicBezTo>
                        <a:pt x="173" y="116"/>
                        <a:pt x="173" y="116"/>
                        <a:pt x="173" y="116"/>
                      </a:cubicBezTo>
                      <a:cubicBezTo>
                        <a:pt x="173" y="116"/>
                        <a:pt x="173" y="116"/>
                        <a:pt x="173" y="116"/>
                      </a:cubicBezTo>
                      <a:cubicBezTo>
                        <a:pt x="173" y="116"/>
                        <a:pt x="173" y="116"/>
                        <a:pt x="173" y="116"/>
                      </a:cubicBezTo>
                      <a:cubicBezTo>
                        <a:pt x="173" y="116"/>
                        <a:pt x="173" y="116"/>
                        <a:pt x="173" y="116"/>
                      </a:cubicBezTo>
                      <a:cubicBezTo>
                        <a:pt x="173" y="116"/>
                        <a:pt x="173" y="116"/>
                        <a:pt x="173" y="116"/>
                      </a:cubicBezTo>
                      <a:cubicBezTo>
                        <a:pt x="173" y="116"/>
                        <a:pt x="173" y="116"/>
                        <a:pt x="173" y="116"/>
                      </a:cubicBezTo>
                      <a:cubicBezTo>
                        <a:pt x="173" y="116"/>
                        <a:pt x="173" y="116"/>
                        <a:pt x="173" y="116"/>
                      </a:cubicBezTo>
                      <a:cubicBezTo>
                        <a:pt x="173" y="116"/>
                        <a:pt x="173" y="116"/>
                        <a:pt x="173" y="116"/>
                      </a:cubicBezTo>
                      <a:cubicBezTo>
                        <a:pt x="174" y="116"/>
                        <a:pt x="174" y="116"/>
                        <a:pt x="174" y="116"/>
                      </a:cubicBezTo>
                      <a:cubicBezTo>
                        <a:pt x="174" y="116"/>
                        <a:pt x="174" y="116"/>
                        <a:pt x="174" y="116"/>
                      </a:cubicBezTo>
                      <a:cubicBezTo>
                        <a:pt x="174" y="116"/>
                        <a:pt x="174" y="116"/>
                        <a:pt x="174" y="116"/>
                      </a:cubicBezTo>
                      <a:cubicBezTo>
                        <a:pt x="174" y="116"/>
                        <a:pt x="174" y="116"/>
                        <a:pt x="174" y="116"/>
                      </a:cubicBezTo>
                      <a:cubicBezTo>
                        <a:pt x="174" y="116"/>
                        <a:pt x="174" y="116"/>
                        <a:pt x="174" y="116"/>
                      </a:cubicBezTo>
                      <a:cubicBezTo>
                        <a:pt x="174" y="116"/>
                        <a:pt x="174" y="116"/>
                        <a:pt x="174" y="116"/>
                      </a:cubicBezTo>
                      <a:cubicBezTo>
                        <a:pt x="174" y="116"/>
                        <a:pt x="174" y="116"/>
                        <a:pt x="174" y="116"/>
                      </a:cubicBezTo>
                      <a:cubicBezTo>
                        <a:pt x="174" y="116"/>
                        <a:pt x="174" y="116"/>
                        <a:pt x="174" y="116"/>
                      </a:cubicBezTo>
                      <a:cubicBezTo>
                        <a:pt x="174" y="116"/>
                        <a:pt x="174" y="116"/>
                        <a:pt x="174" y="116"/>
                      </a:cubicBezTo>
                      <a:cubicBezTo>
                        <a:pt x="174" y="116"/>
                        <a:pt x="174" y="116"/>
                        <a:pt x="174" y="117"/>
                      </a:cubicBezTo>
                      <a:cubicBezTo>
                        <a:pt x="174" y="117"/>
                        <a:pt x="174" y="117"/>
                        <a:pt x="174" y="117"/>
                      </a:cubicBezTo>
                      <a:cubicBezTo>
                        <a:pt x="174" y="117"/>
                        <a:pt x="174" y="117"/>
                        <a:pt x="174" y="117"/>
                      </a:cubicBezTo>
                      <a:cubicBezTo>
                        <a:pt x="174" y="117"/>
                        <a:pt x="174" y="117"/>
                        <a:pt x="174" y="117"/>
                      </a:cubicBezTo>
                      <a:cubicBezTo>
                        <a:pt x="174" y="117"/>
                        <a:pt x="174" y="117"/>
                        <a:pt x="174" y="117"/>
                      </a:cubicBezTo>
                      <a:cubicBezTo>
                        <a:pt x="174" y="117"/>
                        <a:pt x="174" y="117"/>
                        <a:pt x="174" y="117"/>
                      </a:cubicBezTo>
                      <a:cubicBezTo>
                        <a:pt x="175" y="117"/>
                        <a:pt x="175" y="117"/>
                        <a:pt x="175" y="117"/>
                      </a:cubicBezTo>
                      <a:cubicBezTo>
                        <a:pt x="175" y="117"/>
                        <a:pt x="175" y="117"/>
                        <a:pt x="175" y="117"/>
                      </a:cubicBezTo>
                      <a:cubicBezTo>
                        <a:pt x="175" y="117"/>
                        <a:pt x="175" y="117"/>
                        <a:pt x="175" y="117"/>
                      </a:cubicBezTo>
                      <a:cubicBezTo>
                        <a:pt x="175" y="117"/>
                        <a:pt x="175" y="117"/>
                        <a:pt x="175" y="117"/>
                      </a:cubicBezTo>
                      <a:cubicBezTo>
                        <a:pt x="175" y="117"/>
                        <a:pt x="175" y="117"/>
                        <a:pt x="175" y="117"/>
                      </a:cubicBezTo>
                      <a:cubicBezTo>
                        <a:pt x="175" y="117"/>
                        <a:pt x="175" y="117"/>
                        <a:pt x="175" y="117"/>
                      </a:cubicBezTo>
                      <a:cubicBezTo>
                        <a:pt x="175" y="117"/>
                        <a:pt x="176" y="117"/>
                        <a:pt x="176" y="118"/>
                      </a:cubicBezTo>
                      <a:cubicBezTo>
                        <a:pt x="176" y="118"/>
                        <a:pt x="176" y="118"/>
                        <a:pt x="176" y="118"/>
                      </a:cubicBezTo>
                      <a:cubicBezTo>
                        <a:pt x="176" y="118"/>
                        <a:pt x="176" y="118"/>
                        <a:pt x="176" y="118"/>
                      </a:cubicBezTo>
                      <a:cubicBezTo>
                        <a:pt x="176" y="118"/>
                        <a:pt x="176" y="118"/>
                        <a:pt x="176" y="118"/>
                      </a:cubicBezTo>
                      <a:cubicBezTo>
                        <a:pt x="176" y="118"/>
                        <a:pt x="176" y="118"/>
                        <a:pt x="176" y="118"/>
                      </a:cubicBezTo>
                      <a:cubicBezTo>
                        <a:pt x="176" y="118"/>
                        <a:pt x="176" y="118"/>
                        <a:pt x="176" y="119"/>
                      </a:cubicBezTo>
                      <a:cubicBezTo>
                        <a:pt x="176" y="119"/>
                        <a:pt x="176" y="119"/>
                        <a:pt x="176" y="119"/>
                      </a:cubicBezTo>
                      <a:cubicBezTo>
                        <a:pt x="175" y="119"/>
                        <a:pt x="175" y="119"/>
                        <a:pt x="175" y="119"/>
                      </a:cubicBezTo>
                      <a:cubicBezTo>
                        <a:pt x="175" y="119"/>
                        <a:pt x="175" y="119"/>
                        <a:pt x="175" y="120"/>
                      </a:cubicBezTo>
                      <a:cubicBezTo>
                        <a:pt x="175" y="120"/>
                        <a:pt x="175" y="120"/>
                        <a:pt x="175" y="120"/>
                      </a:cubicBezTo>
                      <a:cubicBezTo>
                        <a:pt x="175" y="120"/>
                        <a:pt x="175" y="120"/>
                        <a:pt x="175" y="120"/>
                      </a:cubicBezTo>
                      <a:cubicBezTo>
                        <a:pt x="175" y="120"/>
                        <a:pt x="175" y="120"/>
                        <a:pt x="175" y="120"/>
                      </a:cubicBezTo>
                      <a:cubicBezTo>
                        <a:pt x="175" y="120"/>
                        <a:pt x="175" y="120"/>
                        <a:pt x="175" y="120"/>
                      </a:cubicBezTo>
                      <a:cubicBezTo>
                        <a:pt x="175" y="120"/>
                        <a:pt x="175" y="120"/>
                        <a:pt x="175" y="120"/>
                      </a:cubicBezTo>
                      <a:cubicBezTo>
                        <a:pt x="175" y="121"/>
                        <a:pt x="175" y="121"/>
                        <a:pt x="175" y="121"/>
                      </a:cubicBezTo>
                      <a:cubicBezTo>
                        <a:pt x="176" y="121"/>
                        <a:pt x="176" y="121"/>
                        <a:pt x="176" y="121"/>
                      </a:cubicBezTo>
                      <a:cubicBezTo>
                        <a:pt x="176" y="121"/>
                        <a:pt x="176" y="121"/>
                        <a:pt x="176" y="121"/>
                      </a:cubicBezTo>
                      <a:cubicBezTo>
                        <a:pt x="176" y="120"/>
                        <a:pt x="176" y="120"/>
                        <a:pt x="176" y="120"/>
                      </a:cubicBezTo>
                      <a:cubicBezTo>
                        <a:pt x="176" y="120"/>
                        <a:pt x="176" y="120"/>
                        <a:pt x="176" y="120"/>
                      </a:cubicBezTo>
                      <a:cubicBezTo>
                        <a:pt x="176" y="120"/>
                        <a:pt x="176" y="120"/>
                        <a:pt x="177" y="120"/>
                      </a:cubicBezTo>
                      <a:cubicBezTo>
                        <a:pt x="177" y="120"/>
                        <a:pt x="177" y="120"/>
                        <a:pt x="177" y="120"/>
                      </a:cubicBezTo>
                      <a:cubicBezTo>
                        <a:pt x="177" y="120"/>
                        <a:pt x="177" y="120"/>
                        <a:pt x="177" y="120"/>
                      </a:cubicBezTo>
                      <a:cubicBezTo>
                        <a:pt x="177" y="120"/>
                        <a:pt x="177" y="120"/>
                        <a:pt x="177" y="120"/>
                      </a:cubicBezTo>
                      <a:cubicBezTo>
                        <a:pt x="177" y="120"/>
                        <a:pt x="177" y="120"/>
                        <a:pt x="177" y="120"/>
                      </a:cubicBezTo>
                      <a:cubicBezTo>
                        <a:pt x="177" y="120"/>
                        <a:pt x="177" y="120"/>
                        <a:pt x="177" y="120"/>
                      </a:cubicBezTo>
                      <a:cubicBezTo>
                        <a:pt x="177" y="120"/>
                        <a:pt x="177" y="120"/>
                        <a:pt x="177" y="120"/>
                      </a:cubicBezTo>
                      <a:cubicBezTo>
                        <a:pt x="177" y="120"/>
                        <a:pt x="177" y="120"/>
                        <a:pt x="177" y="120"/>
                      </a:cubicBezTo>
                      <a:cubicBezTo>
                        <a:pt x="178" y="120"/>
                        <a:pt x="178" y="120"/>
                        <a:pt x="178" y="120"/>
                      </a:cubicBezTo>
                      <a:cubicBezTo>
                        <a:pt x="178" y="120"/>
                        <a:pt x="178" y="120"/>
                        <a:pt x="178" y="120"/>
                      </a:cubicBezTo>
                      <a:cubicBezTo>
                        <a:pt x="178" y="120"/>
                        <a:pt x="178" y="120"/>
                        <a:pt x="178" y="120"/>
                      </a:cubicBezTo>
                      <a:cubicBezTo>
                        <a:pt x="178" y="120"/>
                        <a:pt x="178" y="120"/>
                        <a:pt x="178" y="120"/>
                      </a:cubicBezTo>
                      <a:cubicBezTo>
                        <a:pt x="178" y="120"/>
                        <a:pt x="179" y="120"/>
                        <a:pt x="179" y="120"/>
                      </a:cubicBezTo>
                      <a:cubicBezTo>
                        <a:pt x="179" y="120"/>
                        <a:pt x="179" y="120"/>
                        <a:pt x="179" y="120"/>
                      </a:cubicBezTo>
                      <a:cubicBezTo>
                        <a:pt x="179" y="120"/>
                        <a:pt x="179" y="120"/>
                        <a:pt x="179" y="120"/>
                      </a:cubicBezTo>
                      <a:cubicBezTo>
                        <a:pt x="179" y="119"/>
                        <a:pt x="179" y="119"/>
                        <a:pt x="179" y="119"/>
                      </a:cubicBezTo>
                      <a:cubicBezTo>
                        <a:pt x="179" y="119"/>
                        <a:pt x="179" y="119"/>
                        <a:pt x="179" y="119"/>
                      </a:cubicBezTo>
                      <a:cubicBezTo>
                        <a:pt x="179" y="119"/>
                        <a:pt x="179" y="119"/>
                        <a:pt x="179" y="119"/>
                      </a:cubicBezTo>
                      <a:cubicBezTo>
                        <a:pt x="180" y="119"/>
                        <a:pt x="180" y="119"/>
                        <a:pt x="180" y="119"/>
                      </a:cubicBezTo>
                      <a:cubicBezTo>
                        <a:pt x="180" y="119"/>
                        <a:pt x="180" y="120"/>
                        <a:pt x="180" y="120"/>
                      </a:cubicBezTo>
                      <a:cubicBezTo>
                        <a:pt x="180" y="120"/>
                        <a:pt x="180" y="120"/>
                        <a:pt x="180" y="120"/>
                      </a:cubicBezTo>
                      <a:cubicBezTo>
                        <a:pt x="181" y="121"/>
                        <a:pt x="181" y="121"/>
                        <a:pt x="181" y="121"/>
                      </a:cubicBezTo>
                      <a:cubicBezTo>
                        <a:pt x="181" y="121"/>
                        <a:pt x="181" y="121"/>
                        <a:pt x="181" y="121"/>
                      </a:cubicBezTo>
                      <a:cubicBezTo>
                        <a:pt x="181" y="121"/>
                        <a:pt x="181" y="121"/>
                        <a:pt x="181" y="121"/>
                      </a:cubicBezTo>
                      <a:cubicBezTo>
                        <a:pt x="181" y="121"/>
                        <a:pt x="181" y="121"/>
                        <a:pt x="181" y="121"/>
                      </a:cubicBezTo>
                      <a:cubicBezTo>
                        <a:pt x="181" y="121"/>
                        <a:pt x="181" y="122"/>
                        <a:pt x="181" y="122"/>
                      </a:cubicBezTo>
                      <a:cubicBezTo>
                        <a:pt x="181" y="122"/>
                        <a:pt x="181" y="122"/>
                        <a:pt x="181" y="122"/>
                      </a:cubicBezTo>
                      <a:cubicBezTo>
                        <a:pt x="181" y="122"/>
                        <a:pt x="181" y="122"/>
                        <a:pt x="181" y="122"/>
                      </a:cubicBezTo>
                      <a:cubicBezTo>
                        <a:pt x="181" y="123"/>
                        <a:pt x="181" y="123"/>
                        <a:pt x="181" y="123"/>
                      </a:cubicBezTo>
                      <a:cubicBezTo>
                        <a:pt x="181" y="123"/>
                        <a:pt x="182" y="123"/>
                        <a:pt x="182" y="124"/>
                      </a:cubicBezTo>
                      <a:cubicBezTo>
                        <a:pt x="182" y="124"/>
                        <a:pt x="182" y="124"/>
                        <a:pt x="182" y="124"/>
                      </a:cubicBezTo>
                      <a:cubicBezTo>
                        <a:pt x="182" y="124"/>
                        <a:pt x="182" y="124"/>
                        <a:pt x="182" y="124"/>
                      </a:cubicBezTo>
                      <a:cubicBezTo>
                        <a:pt x="182" y="124"/>
                        <a:pt x="182" y="124"/>
                        <a:pt x="182" y="124"/>
                      </a:cubicBezTo>
                      <a:cubicBezTo>
                        <a:pt x="182" y="124"/>
                        <a:pt x="182" y="124"/>
                        <a:pt x="182" y="124"/>
                      </a:cubicBezTo>
                      <a:cubicBezTo>
                        <a:pt x="182" y="124"/>
                        <a:pt x="182" y="124"/>
                        <a:pt x="182" y="124"/>
                      </a:cubicBezTo>
                      <a:cubicBezTo>
                        <a:pt x="182" y="124"/>
                        <a:pt x="182" y="124"/>
                        <a:pt x="182" y="124"/>
                      </a:cubicBezTo>
                      <a:cubicBezTo>
                        <a:pt x="182" y="124"/>
                        <a:pt x="182" y="124"/>
                        <a:pt x="182" y="124"/>
                      </a:cubicBezTo>
                      <a:cubicBezTo>
                        <a:pt x="182" y="124"/>
                        <a:pt x="182" y="124"/>
                        <a:pt x="182" y="124"/>
                      </a:cubicBezTo>
                      <a:cubicBezTo>
                        <a:pt x="182" y="124"/>
                        <a:pt x="182" y="124"/>
                        <a:pt x="182" y="124"/>
                      </a:cubicBezTo>
                      <a:cubicBezTo>
                        <a:pt x="182" y="124"/>
                        <a:pt x="182" y="124"/>
                        <a:pt x="182" y="124"/>
                      </a:cubicBezTo>
                      <a:cubicBezTo>
                        <a:pt x="182" y="125"/>
                        <a:pt x="182" y="125"/>
                        <a:pt x="182" y="125"/>
                      </a:cubicBezTo>
                      <a:cubicBezTo>
                        <a:pt x="182" y="125"/>
                        <a:pt x="182" y="125"/>
                        <a:pt x="182" y="125"/>
                      </a:cubicBezTo>
                      <a:cubicBezTo>
                        <a:pt x="182" y="125"/>
                        <a:pt x="183" y="125"/>
                        <a:pt x="183" y="125"/>
                      </a:cubicBezTo>
                      <a:cubicBezTo>
                        <a:pt x="183" y="125"/>
                        <a:pt x="183" y="125"/>
                        <a:pt x="183" y="125"/>
                      </a:cubicBezTo>
                      <a:cubicBezTo>
                        <a:pt x="183" y="125"/>
                        <a:pt x="183" y="125"/>
                        <a:pt x="183" y="125"/>
                      </a:cubicBezTo>
                      <a:cubicBezTo>
                        <a:pt x="183" y="126"/>
                        <a:pt x="183" y="126"/>
                        <a:pt x="183" y="126"/>
                      </a:cubicBezTo>
                      <a:cubicBezTo>
                        <a:pt x="183" y="126"/>
                        <a:pt x="183" y="126"/>
                        <a:pt x="183" y="126"/>
                      </a:cubicBezTo>
                      <a:cubicBezTo>
                        <a:pt x="183" y="126"/>
                        <a:pt x="183" y="126"/>
                        <a:pt x="183" y="126"/>
                      </a:cubicBezTo>
                      <a:cubicBezTo>
                        <a:pt x="183" y="126"/>
                        <a:pt x="183" y="126"/>
                        <a:pt x="183" y="126"/>
                      </a:cubicBezTo>
                      <a:cubicBezTo>
                        <a:pt x="183" y="126"/>
                        <a:pt x="183" y="126"/>
                        <a:pt x="182" y="126"/>
                      </a:cubicBezTo>
                      <a:cubicBezTo>
                        <a:pt x="182" y="126"/>
                        <a:pt x="182" y="126"/>
                        <a:pt x="182" y="126"/>
                      </a:cubicBezTo>
                      <a:cubicBezTo>
                        <a:pt x="182" y="127"/>
                        <a:pt x="182" y="127"/>
                        <a:pt x="182" y="127"/>
                      </a:cubicBezTo>
                      <a:cubicBezTo>
                        <a:pt x="182" y="127"/>
                        <a:pt x="182" y="127"/>
                        <a:pt x="182" y="127"/>
                      </a:cubicBezTo>
                      <a:cubicBezTo>
                        <a:pt x="182" y="127"/>
                        <a:pt x="182" y="127"/>
                        <a:pt x="182" y="127"/>
                      </a:cubicBezTo>
                      <a:cubicBezTo>
                        <a:pt x="182" y="127"/>
                        <a:pt x="182" y="127"/>
                        <a:pt x="182" y="127"/>
                      </a:cubicBezTo>
                      <a:cubicBezTo>
                        <a:pt x="182" y="127"/>
                        <a:pt x="182" y="127"/>
                        <a:pt x="182" y="127"/>
                      </a:cubicBezTo>
                      <a:cubicBezTo>
                        <a:pt x="182" y="127"/>
                        <a:pt x="182" y="127"/>
                        <a:pt x="182" y="127"/>
                      </a:cubicBezTo>
                      <a:cubicBezTo>
                        <a:pt x="182" y="127"/>
                        <a:pt x="182" y="127"/>
                        <a:pt x="182" y="127"/>
                      </a:cubicBezTo>
                      <a:cubicBezTo>
                        <a:pt x="182" y="127"/>
                        <a:pt x="182" y="126"/>
                        <a:pt x="182" y="126"/>
                      </a:cubicBezTo>
                      <a:cubicBezTo>
                        <a:pt x="182" y="126"/>
                        <a:pt x="182" y="126"/>
                        <a:pt x="181" y="126"/>
                      </a:cubicBezTo>
                      <a:cubicBezTo>
                        <a:pt x="181" y="126"/>
                        <a:pt x="181" y="126"/>
                        <a:pt x="181" y="126"/>
                      </a:cubicBezTo>
                      <a:cubicBezTo>
                        <a:pt x="181" y="126"/>
                        <a:pt x="181" y="126"/>
                        <a:pt x="181" y="126"/>
                      </a:cubicBezTo>
                      <a:cubicBezTo>
                        <a:pt x="181" y="126"/>
                        <a:pt x="181" y="126"/>
                        <a:pt x="181" y="126"/>
                      </a:cubicBezTo>
                      <a:cubicBezTo>
                        <a:pt x="181" y="126"/>
                        <a:pt x="181" y="126"/>
                        <a:pt x="181" y="126"/>
                      </a:cubicBezTo>
                      <a:cubicBezTo>
                        <a:pt x="181" y="126"/>
                        <a:pt x="181" y="126"/>
                        <a:pt x="181" y="126"/>
                      </a:cubicBezTo>
                      <a:cubicBezTo>
                        <a:pt x="181" y="126"/>
                        <a:pt x="181" y="127"/>
                        <a:pt x="181" y="127"/>
                      </a:cubicBezTo>
                      <a:cubicBezTo>
                        <a:pt x="181" y="127"/>
                        <a:pt x="181" y="127"/>
                        <a:pt x="181" y="127"/>
                      </a:cubicBezTo>
                      <a:cubicBezTo>
                        <a:pt x="180" y="127"/>
                        <a:pt x="180" y="127"/>
                        <a:pt x="180" y="127"/>
                      </a:cubicBezTo>
                      <a:cubicBezTo>
                        <a:pt x="180" y="127"/>
                        <a:pt x="180" y="127"/>
                        <a:pt x="180" y="127"/>
                      </a:cubicBezTo>
                      <a:cubicBezTo>
                        <a:pt x="180" y="127"/>
                        <a:pt x="180" y="127"/>
                        <a:pt x="180" y="127"/>
                      </a:cubicBezTo>
                      <a:cubicBezTo>
                        <a:pt x="180" y="127"/>
                        <a:pt x="180" y="127"/>
                        <a:pt x="180" y="127"/>
                      </a:cubicBezTo>
                      <a:cubicBezTo>
                        <a:pt x="180" y="127"/>
                        <a:pt x="180" y="127"/>
                        <a:pt x="180" y="127"/>
                      </a:cubicBezTo>
                      <a:cubicBezTo>
                        <a:pt x="180" y="127"/>
                        <a:pt x="180" y="127"/>
                        <a:pt x="180" y="127"/>
                      </a:cubicBezTo>
                      <a:cubicBezTo>
                        <a:pt x="180" y="127"/>
                        <a:pt x="180" y="127"/>
                        <a:pt x="180" y="127"/>
                      </a:cubicBezTo>
                      <a:cubicBezTo>
                        <a:pt x="180" y="127"/>
                        <a:pt x="179" y="127"/>
                        <a:pt x="179" y="127"/>
                      </a:cubicBezTo>
                      <a:cubicBezTo>
                        <a:pt x="179" y="127"/>
                        <a:pt x="179" y="127"/>
                        <a:pt x="179" y="127"/>
                      </a:cubicBezTo>
                      <a:cubicBezTo>
                        <a:pt x="179" y="127"/>
                        <a:pt x="179" y="127"/>
                        <a:pt x="179" y="128"/>
                      </a:cubicBezTo>
                      <a:cubicBezTo>
                        <a:pt x="179" y="128"/>
                        <a:pt x="179" y="128"/>
                        <a:pt x="178" y="128"/>
                      </a:cubicBezTo>
                      <a:cubicBezTo>
                        <a:pt x="178" y="128"/>
                        <a:pt x="178" y="129"/>
                        <a:pt x="178" y="129"/>
                      </a:cubicBezTo>
                      <a:cubicBezTo>
                        <a:pt x="178" y="129"/>
                        <a:pt x="178" y="129"/>
                        <a:pt x="178" y="129"/>
                      </a:cubicBezTo>
                      <a:cubicBezTo>
                        <a:pt x="178" y="129"/>
                        <a:pt x="178" y="129"/>
                        <a:pt x="178" y="129"/>
                      </a:cubicBezTo>
                      <a:cubicBezTo>
                        <a:pt x="178" y="130"/>
                        <a:pt x="178" y="130"/>
                        <a:pt x="179" y="130"/>
                      </a:cubicBezTo>
                      <a:cubicBezTo>
                        <a:pt x="179" y="130"/>
                        <a:pt x="179" y="130"/>
                        <a:pt x="179" y="130"/>
                      </a:cubicBezTo>
                      <a:cubicBezTo>
                        <a:pt x="179" y="131"/>
                        <a:pt x="179" y="131"/>
                        <a:pt x="179" y="131"/>
                      </a:cubicBezTo>
                      <a:cubicBezTo>
                        <a:pt x="179" y="131"/>
                        <a:pt x="179" y="131"/>
                        <a:pt x="179" y="131"/>
                      </a:cubicBezTo>
                      <a:cubicBezTo>
                        <a:pt x="179" y="131"/>
                        <a:pt x="179" y="131"/>
                        <a:pt x="179" y="131"/>
                      </a:cubicBezTo>
                      <a:cubicBezTo>
                        <a:pt x="179" y="131"/>
                        <a:pt x="179" y="131"/>
                        <a:pt x="179" y="131"/>
                      </a:cubicBezTo>
                      <a:cubicBezTo>
                        <a:pt x="179" y="131"/>
                        <a:pt x="179" y="131"/>
                        <a:pt x="179" y="132"/>
                      </a:cubicBezTo>
                      <a:cubicBezTo>
                        <a:pt x="179" y="132"/>
                        <a:pt x="179" y="132"/>
                        <a:pt x="179" y="132"/>
                      </a:cubicBezTo>
                      <a:cubicBezTo>
                        <a:pt x="179" y="132"/>
                        <a:pt x="179" y="132"/>
                        <a:pt x="179" y="132"/>
                      </a:cubicBezTo>
                      <a:cubicBezTo>
                        <a:pt x="180" y="132"/>
                        <a:pt x="180" y="132"/>
                        <a:pt x="180" y="132"/>
                      </a:cubicBezTo>
                      <a:cubicBezTo>
                        <a:pt x="180" y="132"/>
                        <a:pt x="180" y="132"/>
                        <a:pt x="180" y="132"/>
                      </a:cubicBezTo>
                      <a:cubicBezTo>
                        <a:pt x="180" y="132"/>
                        <a:pt x="180" y="132"/>
                        <a:pt x="180" y="132"/>
                      </a:cubicBezTo>
                      <a:close/>
                      <a:moveTo>
                        <a:pt x="182" y="134"/>
                      </a:move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1" y="134"/>
                        <a:pt x="181" y="134"/>
                        <a:pt x="181" y="134"/>
                      </a:cubicBezTo>
                      <a:cubicBezTo>
                        <a:pt x="181" y="134"/>
                        <a:pt x="181" y="134"/>
                        <a:pt x="181" y="134"/>
                      </a:cubicBezTo>
                      <a:cubicBezTo>
                        <a:pt x="181" y="134"/>
                        <a:pt x="181" y="134"/>
                        <a:pt x="181" y="134"/>
                      </a:cubicBezTo>
                      <a:cubicBezTo>
                        <a:pt x="181" y="134"/>
                        <a:pt x="181" y="134"/>
                        <a:pt x="181" y="134"/>
                      </a:cubicBezTo>
                      <a:cubicBezTo>
                        <a:pt x="181" y="134"/>
                        <a:pt x="181" y="134"/>
                        <a:pt x="181" y="134"/>
                      </a:cubicBezTo>
                      <a:cubicBezTo>
                        <a:pt x="181" y="134"/>
                        <a:pt x="181" y="134"/>
                        <a:pt x="181" y="134"/>
                      </a:cubicBezTo>
                      <a:cubicBezTo>
                        <a:pt x="181" y="133"/>
                        <a:pt x="181" y="133"/>
                        <a:pt x="181" y="133"/>
                      </a:cubicBezTo>
                      <a:cubicBezTo>
                        <a:pt x="181" y="133"/>
                        <a:pt x="181" y="133"/>
                        <a:pt x="181" y="133"/>
                      </a:cubicBezTo>
                      <a:cubicBezTo>
                        <a:pt x="181" y="133"/>
                        <a:pt x="181" y="133"/>
                        <a:pt x="180" y="133"/>
                      </a:cubicBezTo>
                      <a:cubicBezTo>
                        <a:pt x="180" y="133"/>
                        <a:pt x="180" y="133"/>
                        <a:pt x="180" y="133"/>
                      </a:cubicBezTo>
                      <a:cubicBezTo>
                        <a:pt x="180" y="133"/>
                        <a:pt x="180" y="133"/>
                        <a:pt x="180" y="133"/>
                      </a:cubicBezTo>
                      <a:cubicBezTo>
                        <a:pt x="180" y="133"/>
                        <a:pt x="180" y="133"/>
                        <a:pt x="180" y="133"/>
                      </a:cubicBezTo>
                      <a:cubicBezTo>
                        <a:pt x="180" y="133"/>
                        <a:pt x="180" y="133"/>
                        <a:pt x="180" y="133"/>
                      </a:cubicBezTo>
                      <a:cubicBezTo>
                        <a:pt x="180" y="132"/>
                        <a:pt x="180" y="132"/>
                        <a:pt x="180" y="132"/>
                      </a:cubicBezTo>
                      <a:cubicBezTo>
                        <a:pt x="180" y="132"/>
                        <a:pt x="180" y="132"/>
                        <a:pt x="180" y="132"/>
                      </a:cubicBezTo>
                      <a:cubicBezTo>
                        <a:pt x="180" y="132"/>
                        <a:pt x="180" y="132"/>
                        <a:pt x="180" y="132"/>
                      </a:cubicBezTo>
                      <a:cubicBezTo>
                        <a:pt x="180" y="132"/>
                        <a:pt x="180" y="132"/>
                        <a:pt x="180" y="132"/>
                      </a:cubicBezTo>
                      <a:cubicBezTo>
                        <a:pt x="180" y="132"/>
                        <a:pt x="180" y="132"/>
                        <a:pt x="180" y="132"/>
                      </a:cubicBezTo>
                      <a:cubicBezTo>
                        <a:pt x="180" y="132"/>
                        <a:pt x="180" y="132"/>
                        <a:pt x="180" y="132"/>
                      </a:cubicBezTo>
                      <a:cubicBezTo>
                        <a:pt x="180" y="131"/>
                        <a:pt x="180" y="131"/>
                        <a:pt x="180" y="131"/>
                      </a:cubicBezTo>
                      <a:cubicBezTo>
                        <a:pt x="180" y="131"/>
                        <a:pt x="180" y="131"/>
                        <a:pt x="180" y="131"/>
                      </a:cubicBezTo>
                      <a:cubicBezTo>
                        <a:pt x="180" y="131"/>
                        <a:pt x="180" y="131"/>
                        <a:pt x="180" y="131"/>
                      </a:cubicBezTo>
                      <a:cubicBezTo>
                        <a:pt x="180" y="131"/>
                        <a:pt x="180" y="131"/>
                        <a:pt x="180" y="131"/>
                      </a:cubicBezTo>
                      <a:cubicBezTo>
                        <a:pt x="180" y="131"/>
                        <a:pt x="179" y="130"/>
                        <a:pt x="179" y="130"/>
                      </a:cubicBezTo>
                      <a:cubicBezTo>
                        <a:pt x="179" y="130"/>
                        <a:pt x="179" y="130"/>
                        <a:pt x="179" y="130"/>
                      </a:cubicBezTo>
                      <a:cubicBezTo>
                        <a:pt x="179" y="130"/>
                        <a:pt x="179" y="129"/>
                        <a:pt x="179" y="129"/>
                      </a:cubicBezTo>
                      <a:cubicBezTo>
                        <a:pt x="179" y="129"/>
                        <a:pt x="179" y="129"/>
                        <a:pt x="179" y="129"/>
                      </a:cubicBezTo>
                      <a:cubicBezTo>
                        <a:pt x="179" y="129"/>
                        <a:pt x="179" y="128"/>
                        <a:pt x="179" y="128"/>
                      </a:cubicBezTo>
                      <a:cubicBezTo>
                        <a:pt x="179" y="128"/>
                        <a:pt x="179" y="128"/>
                        <a:pt x="179" y="128"/>
                      </a:cubicBezTo>
                      <a:cubicBezTo>
                        <a:pt x="179" y="128"/>
                        <a:pt x="179" y="128"/>
                        <a:pt x="179" y="128"/>
                      </a:cubicBezTo>
                      <a:cubicBezTo>
                        <a:pt x="179" y="128"/>
                        <a:pt x="179" y="127"/>
                        <a:pt x="179" y="127"/>
                      </a:cubicBezTo>
                      <a:cubicBezTo>
                        <a:pt x="179" y="127"/>
                        <a:pt x="179" y="127"/>
                        <a:pt x="179" y="127"/>
                      </a:cubicBezTo>
                      <a:cubicBezTo>
                        <a:pt x="180" y="127"/>
                        <a:pt x="180" y="127"/>
                        <a:pt x="180" y="127"/>
                      </a:cubicBezTo>
                      <a:cubicBezTo>
                        <a:pt x="180" y="127"/>
                        <a:pt x="180" y="127"/>
                        <a:pt x="180" y="127"/>
                      </a:cubicBezTo>
                      <a:cubicBezTo>
                        <a:pt x="180" y="127"/>
                        <a:pt x="180" y="127"/>
                        <a:pt x="180" y="127"/>
                      </a:cubicBezTo>
                      <a:cubicBezTo>
                        <a:pt x="180" y="127"/>
                        <a:pt x="180" y="127"/>
                        <a:pt x="180" y="127"/>
                      </a:cubicBezTo>
                      <a:cubicBezTo>
                        <a:pt x="180" y="127"/>
                        <a:pt x="180" y="127"/>
                        <a:pt x="180" y="127"/>
                      </a:cubicBezTo>
                      <a:cubicBezTo>
                        <a:pt x="180" y="127"/>
                        <a:pt x="180" y="127"/>
                        <a:pt x="180" y="127"/>
                      </a:cubicBezTo>
                      <a:cubicBezTo>
                        <a:pt x="181" y="127"/>
                        <a:pt x="181" y="127"/>
                        <a:pt x="181" y="127"/>
                      </a:cubicBezTo>
                      <a:cubicBezTo>
                        <a:pt x="181" y="127"/>
                        <a:pt x="181" y="127"/>
                        <a:pt x="181" y="127"/>
                      </a:cubicBezTo>
                      <a:cubicBezTo>
                        <a:pt x="181" y="127"/>
                        <a:pt x="181" y="127"/>
                        <a:pt x="181" y="127"/>
                      </a:cubicBezTo>
                      <a:cubicBezTo>
                        <a:pt x="181" y="127"/>
                        <a:pt x="181" y="127"/>
                        <a:pt x="181" y="127"/>
                      </a:cubicBezTo>
                      <a:cubicBezTo>
                        <a:pt x="181" y="127"/>
                        <a:pt x="181" y="127"/>
                        <a:pt x="181" y="127"/>
                      </a:cubicBezTo>
                      <a:cubicBezTo>
                        <a:pt x="181" y="127"/>
                        <a:pt x="181" y="127"/>
                        <a:pt x="181" y="127"/>
                      </a:cubicBezTo>
                      <a:cubicBezTo>
                        <a:pt x="182" y="127"/>
                        <a:pt x="182" y="127"/>
                        <a:pt x="182" y="127"/>
                      </a:cubicBezTo>
                      <a:cubicBezTo>
                        <a:pt x="182" y="127"/>
                        <a:pt x="182" y="127"/>
                        <a:pt x="182" y="127"/>
                      </a:cubicBezTo>
                      <a:cubicBezTo>
                        <a:pt x="182" y="127"/>
                        <a:pt x="182" y="127"/>
                        <a:pt x="182" y="127"/>
                      </a:cubicBezTo>
                      <a:cubicBezTo>
                        <a:pt x="182" y="127"/>
                        <a:pt x="182" y="127"/>
                        <a:pt x="182" y="127"/>
                      </a:cubicBezTo>
                      <a:cubicBezTo>
                        <a:pt x="182" y="127"/>
                        <a:pt x="182" y="127"/>
                        <a:pt x="182" y="127"/>
                      </a:cubicBezTo>
                      <a:cubicBezTo>
                        <a:pt x="182" y="127"/>
                        <a:pt x="182" y="127"/>
                        <a:pt x="182" y="127"/>
                      </a:cubicBezTo>
                      <a:cubicBezTo>
                        <a:pt x="182" y="127"/>
                        <a:pt x="182" y="127"/>
                        <a:pt x="182" y="127"/>
                      </a:cubicBezTo>
                      <a:cubicBezTo>
                        <a:pt x="182" y="127"/>
                        <a:pt x="182" y="127"/>
                        <a:pt x="182" y="127"/>
                      </a:cubicBezTo>
                      <a:cubicBezTo>
                        <a:pt x="182" y="127"/>
                        <a:pt x="182" y="127"/>
                        <a:pt x="182" y="127"/>
                      </a:cubicBezTo>
                      <a:cubicBezTo>
                        <a:pt x="182" y="127"/>
                        <a:pt x="182" y="127"/>
                        <a:pt x="182" y="127"/>
                      </a:cubicBezTo>
                      <a:cubicBezTo>
                        <a:pt x="182" y="127"/>
                        <a:pt x="182" y="127"/>
                        <a:pt x="182" y="127"/>
                      </a:cubicBezTo>
                      <a:cubicBezTo>
                        <a:pt x="182" y="127"/>
                        <a:pt x="182" y="127"/>
                        <a:pt x="182" y="127"/>
                      </a:cubicBezTo>
                      <a:cubicBezTo>
                        <a:pt x="182" y="127"/>
                        <a:pt x="183" y="127"/>
                        <a:pt x="183" y="127"/>
                      </a:cubicBezTo>
                      <a:cubicBezTo>
                        <a:pt x="183" y="127"/>
                        <a:pt x="183" y="127"/>
                        <a:pt x="183" y="127"/>
                      </a:cubicBezTo>
                      <a:cubicBezTo>
                        <a:pt x="183" y="127"/>
                        <a:pt x="183" y="127"/>
                        <a:pt x="183" y="127"/>
                      </a:cubicBezTo>
                      <a:cubicBezTo>
                        <a:pt x="183" y="127"/>
                        <a:pt x="183" y="127"/>
                        <a:pt x="183" y="127"/>
                      </a:cubicBezTo>
                      <a:cubicBezTo>
                        <a:pt x="183" y="127"/>
                        <a:pt x="183" y="127"/>
                        <a:pt x="183" y="127"/>
                      </a:cubicBezTo>
                      <a:cubicBezTo>
                        <a:pt x="183" y="127"/>
                        <a:pt x="183" y="127"/>
                        <a:pt x="183" y="128"/>
                      </a:cubicBezTo>
                      <a:cubicBezTo>
                        <a:pt x="183" y="128"/>
                        <a:pt x="183" y="128"/>
                        <a:pt x="183" y="128"/>
                      </a:cubicBezTo>
                      <a:cubicBezTo>
                        <a:pt x="183" y="128"/>
                        <a:pt x="183" y="128"/>
                        <a:pt x="183" y="128"/>
                      </a:cubicBezTo>
                      <a:cubicBezTo>
                        <a:pt x="183" y="128"/>
                        <a:pt x="183" y="128"/>
                        <a:pt x="183" y="128"/>
                      </a:cubicBezTo>
                      <a:cubicBezTo>
                        <a:pt x="183" y="128"/>
                        <a:pt x="183" y="128"/>
                        <a:pt x="183" y="128"/>
                      </a:cubicBezTo>
                      <a:cubicBezTo>
                        <a:pt x="184" y="128"/>
                        <a:pt x="184" y="128"/>
                        <a:pt x="184" y="128"/>
                      </a:cubicBezTo>
                      <a:cubicBezTo>
                        <a:pt x="184" y="128"/>
                        <a:pt x="184" y="128"/>
                        <a:pt x="184" y="128"/>
                      </a:cubicBezTo>
                      <a:cubicBezTo>
                        <a:pt x="184" y="128"/>
                        <a:pt x="184" y="128"/>
                        <a:pt x="184" y="128"/>
                      </a:cubicBezTo>
                      <a:cubicBezTo>
                        <a:pt x="184" y="128"/>
                        <a:pt x="184" y="128"/>
                        <a:pt x="184" y="128"/>
                      </a:cubicBezTo>
                      <a:cubicBezTo>
                        <a:pt x="184" y="128"/>
                        <a:pt x="184" y="128"/>
                        <a:pt x="184" y="128"/>
                      </a:cubicBezTo>
                      <a:cubicBezTo>
                        <a:pt x="184" y="127"/>
                        <a:pt x="184" y="127"/>
                        <a:pt x="184" y="127"/>
                      </a:cubicBezTo>
                      <a:cubicBezTo>
                        <a:pt x="184" y="127"/>
                        <a:pt x="184" y="127"/>
                        <a:pt x="184" y="127"/>
                      </a:cubicBezTo>
                      <a:cubicBezTo>
                        <a:pt x="184" y="127"/>
                        <a:pt x="184" y="127"/>
                        <a:pt x="184" y="127"/>
                      </a:cubicBezTo>
                      <a:cubicBezTo>
                        <a:pt x="184" y="127"/>
                        <a:pt x="184" y="127"/>
                        <a:pt x="184" y="127"/>
                      </a:cubicBezTo>
                      <a:cubicBezTo>
                        <a:pt x="184" y="127"/>
                        <a:pt x="184" y="127"/>
                        <a:pt x="184" y="127"/>
                      </a:cubicBezTo>
                      <a:cubicBezTo>
                        <a:pt x="184" y="127"/>
                        <a:pt x="184" y="127"/>
                        <a:pt x="184" y="127"/>
                      </a:cubicBezTo>
                      <a:cubicBezTo>
                        <a:pt x="184" y="127"/>
                        <a:pt x="184" y="127"/>
                        <a:pt x="184" y="127"/>
                      </a:cubicBezTo>
                      <a:cubicBezTo>
                        <a:pt x="184" y="127"/>
                        <a:pt x="184" y="127"/>
                        <a:pt x="184" y="127"/>
                      </a:cubicBezTo>
                      <a:cubicBezTo>
                        <a:pt x="185" y="127"/>
                        <a:pt x="185" y="127"/>
                        <a:pt x="185" y="127"/>
                      </a:cubicBezTo>
                      <a:cubicBezTo>
                        <a:pt x="185" y="127"/>
                        <a:pt x="185" y="127"/>
                        <a:pt x="185" y="127"/>
                      </a:cubicBezTo>
                      <a:cubicBezTo>
                        <a:pt x="185" y="127"/>
                        <a:pt x="185" y="127"/>
                        <a:pt x="185" y="127"/>
                      </a:cubicBezTo>
                      <a:cubicBezTo>
                        <a:pt x="185" y="127"/>
                        <a:pt x="185" y="127"/>
                        <a:pt x="185" y="127"/>
                      </a:cubicBezTo>
                      <a:cubicBezTo>
                        <a:pt x="185" y="127"/>
                        <a:pt x="186" y="127"/>
                        <a:pt x="186" y="127"/>
                      </a:cubicBezTo>
                      <a:cubicBezTo>
                        <a:pt x="186" y="127"/>
                        <a:pt x="186" y="127"/>
                        <a:pt x="186" y="127"/>
                      </a:cubicBezTo>
                      <a:cubicBezTo>
                        <a:pt x="186" y="127"/>
                        <a:pt x="186" y="127"/>
                        <a:pt x="186" y="127"/>
                      </a:cubicBezTo>
                      <a:cubicBezTo>
                        <a:pt x="186" y="127"/>
                        <a:pt x="186" y="127"/>
                        <a:pt x="186" y="127"/>
                      </a:cubicBezTo>
                      <a:cubicBezTo>
                        <a:pt x="186" y="128"/>
                        <a:pt x="186" y="128"/>
                        <a:pt x="186" y="128"/>
                      </a:cubicBezTo>
                      <a:cubicBezTo>
                        <a:pt x="186" y="128"/>
                        <a:pt x="186" y="128"/>
                        <a:pt x="186" y="128"/>
                      </a:cubicBezTo>
                      <a:cubicBezTo>
                        <a:pt x="186" y="128"/>
                        <a:pt x="186" y="128"/>
                        <a:pt x="186" y="128"/>
                      </a:cubicBezTo>
                      <a:cubicBezTo>
                        <a:pt x="186" y="129"/>
                        <a:pt x="186" y="129"/>
                        <a:pt x="186" y="129"/>
                      </a:cubicBezTo>
                      <a:cubicBezTo>
                        <a:pt x="186" y="129"/>
                        <a:pt x="186" y="129"/>
                        <a:pt x="186" y="129"/>
                      </a:cubicBezTo>
                      <a:cubicBezTo>
                        <a:pt x="186" y="129"/>
                        <a:pt x="186" y="129"/>
                        <a:pt x="186" y="129"/>
                      </a:cubicBezTo>
                      <a:cubicBezTo>
                        <a:pt x="186" y="129"/>
                        <a:pt x="186" y="129"/>
                        <a:pt x="186" y="130"/>
                      </a:cubicBezTo>
                      <a:cubicBezTo>
                        <a:pt x="186" y="130"/>
                        <a:pt x="186" y="130"/>
                        <a:pt x="186" y="130"/>
                      </a:cubicBezTo>
                      <a:cubicBezTo>
                        <a:pt x="186" y="130"/>
                        <a:pt x="186" y="130"/>
                        <a:pt x="186" y="130"/>
                      </a:cubicBezTo>
                      <a:cubicBezTo>
                        <a:pt x="186" y="130"/>
                        <a:pt x="186" y="130"/>
                        <a:pt x="186" y="130"/>
                      </a:cubicBezTo>
                      <a:cubicBezTo>
                        <a:pt x="186" y="130"/>
                        <a:pt x="186" y="130"/>
                        <a:pt x="186" y="130"/>
                      </a:cubicBezTo>
                      <a:cubicBezTo>
                        <a:pt x="186" y="130"/>
                        <a:pt x="186" y="130"/>
                        <a:pt x="186" y="130"/>
                      </a:cubicBezTo>
                      <a:cubicBezTo>
                        <a:pt x="186" y="131"/>
                        <a:pt x="186" y="131"/>
                        <a:pt x="186" y="131"/>
                      </a:cubicBezTo>
                      <a:cubicBezTo>
                        <a:pt x="186" y="131"/>
                        <a:pt x="186" y="131"/>
                        <a:pt x="185" y="131"/>
                      </a:cubicBezTo>
                      <a:cubicBezTo>
                        <a:pt x="185" y="131"/>
                        <a:pt x="185" y="131"/>
                        <a:pt x="185" y="131"/>
                      </a:cubicBezTo>
                      <a:cubicBezTo>
                        <a:pt x="185" y="131"/>
                        <a:pt x="185" y="131"/>
                        <a:pt x="185" y="131"/>
                      </a:cubicBezTo>
                      <a:cubicBezTo>
                        <a:pt x="185" y="131"/>
                        <a:pt x="185" y="131"/>
                        <a:pt x="185" y="131"/>
                      </a:cubicBezTo>
                      <a:cubicBezTo>
                        <a:pt x="185" y="131"/>
                        <a:pt x="185" y="131"/>
                        <a:pt x="185" y="131"/>
                      </a:cubicBezTo>
                      <a:cubicBezTo>
                        <a:pt x="185" y="131"/>
                        <a:pt x="185" y="131"/>
                        <a:pt x="185" y="131"/>
                      </a:cubicBezTo>
                      <a:cubicBezTo>
                        <a:pt x="185" y="131"/>
                        <a:pt x="185" y="131"/>
                        <a:pt x="185" y="131"/>
                      </a:cubicBezTo>
                      <a:cubicBezTo>
                        <a:pt x="185" y="131"/>
                        <a:pt x="185" y="131"/>
                        <a:pt x="185" y="131"/>
                      </a:cubicBezTo>
                      <a:cubicBezTo>
                        <a:pt x="185" y="131"/>
                        <a:pt x="185" y="131"/>
                        <a:pt x="185" y="131"/>
                      </a:cubicBezTo>
                      <a:cubicBezTo>
                        <a:pt x="185" y="131"/>
                        <a:pt x="185" y="131"/>
                        <a:pt x="185" y="131"/>
                      </a:cubicBezTo>
                      <a:cubicBezTo>
                        <a:pt x="185" y="131"/>
                        <a:pt x="185" y="131"/>
                        <a:pt x="185" y="131"/>
                      </a:cubicBezTo>
                      <a:cubicBezTo>
                        <a:pt x="185" y="131"/>
                        <a:pt x="185" y="131"/>
                        <a:pt x="185" y="131"/>
                      </a:cubicBezTo>
                      <a:cubicBezTo>
                        <a:pt x="184" y="131"/>
                        <a:pt x="184" y="131"/>
                        <a:pt x="184" y="131"/>
                      </a:cubicBezTo>
                      <a:cubicBezTo>
                        <a:pt x="184" y="131"/>
                        <a:pt x="184" y="131"/>
                        <a:pt x="184" y="132"/>
                      </a:cubicBezTo>
                      <a:cubicBezTo>
                        <a:pt x="184" y="132"/>
                        <a:pt x="184" y="132"/>
                        <a:pt x="184" y="132"/>
                      </a:cubicBezTo>
                      <a:cubicBezTo>
                        <a:pt x="184" y="132"/>
                        <a:pt x="184" y="132"/>
                        <a:pt x="184" y="132"/>
                      </a:cubicBezTo>
                      <a:cubicBezTo>
                        <a:pt x="184" y="132"/>
                        <a:pt x="184" y="133"/>
                        <a:pt x="184" y="133"/>
                      </a:cubicBezTo>
                      <a:cubicBezTo>
                        <a:pt x="184" y="133"/>
                        <a:pt x="184" y="133"/>
                        <a:pt x="184" y="133"/>
                      </a:cubicBezTo>
                      <a:cubicBezTo>
                        <a:pt x="184" y="133"/>
                        <a:pt x="184" y="133"/>
                        <a:pt x="184" y="133"/>
                      </a:cubicBezTo>
                      <a:cubicBezTo>
                        <a:pt x="184" y="133"/>
                        <a:pt x="184" y="133"/>
                        <a:pt x="184" y="133"/>
                      </a:cubicBezTo>
                      <a:cubicBezTo>
                        <a:pt x="184" y="133"/>
                        <a:pt x="184" y="133"/>
                        <a:pt x="184" y="133"/>
                      </a:cubicBezTo>
                      <a:cubicBezTo>
                        <a:pt x="184" y="133"/>
                        <a:pt x="184" y="133"/>
                        <a:pt x="184" y="133"/>
                      </a:cubicBezTo>
                      <a:cubicBezTo>
                        <a:pt x="184" y="133"/>
                        <a:pt x="184" y="133"/>
                        <a:pt x="183" y="133"/>
                      </a:cubicBezTo>
                      <a:cubicBezTo>
                        <a:pt x="183" y="133"/>
                        <a:pt x="183" y="133"/>
                        <a:pt x="183" y="133"/>
                      </a:cubicBezTo>
                      <a:cubicBezTo>
                        <a:pt x="183" y="133"/>
                        <a:pt x="183" y="133"/>
                        <a:pt x="183" y="133"/>
                      </a:cubicBezTo>
                      <a:cubicBezTo>
                        <a:pt x="183" y="133"/>
                        <a:pt x="183" y="133"/>
                        <a:pt x="183" y="133"/>
                      </a:cubicBezTo>
                      <a:cubicBezTo>
                        <a:pt x="183" y="133"/>
                        <a:pt x="183" y="133"/>
                        <a:pt x="183" y="133"/>
                      </a:cubicBezTo>
                      <a:cubicBezTo>
                        <a:pt x="183" y="133"/>
                        <a:pt x="183" y="133"/>
                        <a:pt x="183" y="133"/>
                      </a:cubicBezTo>
                      <a:cubicBezTo>
                        <a:pt x="183" y="133"/>
                        <a:pt x="183" y="133"/>
                        <a:pt x="182" y="133"/>
                      </a:cubicBezTo>
                      <a:cubicBezTo>
                        <a:pt x="182" y="133"/>
                        <a:pt x="182" y="133"/>
                        <a:pt x="182" y="133"/>
                      </a:cubicBezTo>
                      <a:cubicBezTo>
                        <a:pt x="182" y="133"/>
                        <a:pt x="182" y="134"/>
                        <a:pt x="182" y="134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lose/>
                      <a:moveTo>
                        <a:pt x="185" y="113"/>
                      </a:moveTo>
                      <a:cubicBezTo>
                        <a:pt x="185" y="113"/>
                        <a:pt x="185" y="113"/>
                        <a:pt x="185" y="113"/>
                      </a:cubicBezTo>
                      <a:cubicBezTo>
                        <a:pt x="185" y="113"/>
                        <a:pt x="184" y="113"/>
                        <a:pt x="184" y="113"/>
                      </a:cubicBezTo>
                      <a:cubicBezTo>
                        <a:pt x="184" y="113"/>
                        <a:pt x="184" y="114"/>
                        <a:pt x="184" y="114"/>
                      </a:cubicBezTo>
                      <a:cubicBezTo>
                        <a:pt x="184" y="114"/>
                        <a:pt x="184" y="114"/>
                        <a:pt x="184" y="114"/>
                      </a:cubicBezTo>
                      <a:cubicBezTo>
                        <a:pt x="184" y="114"/>
                        <a:pt x="184" y="114"/>
                        <a:pt x="184" y="114"/>
                      </a:cubicBezTo>
                      <a:cubicBezTo>
                        <a:pt x="184" y="114"/>
                        <a:pt x="184" y="114"/>
                        <a:pt x="184" y="114"/>
                      </a:cubicBezTo>
                      <a:cubicBezTo>
                        <a:pt x="184" y="114"/>
                        <a:pt x="184" y="114"/>
                        <a:pt x="184" y="114"/>
                      </a:cubicBezTo>
                      <a:cubicBezTo>
                        <a:pt x="184" y="114"/>
                        <a:pt x="184" y="114"/>
                        <a:pt x="184" y="114"/>
                      </a:cubicBezTo>
                      <a:cubicBezTo>
                        <a:pt x="183" y="114"/>
                        <a:pt x="183" y="114"/>
                        <a:pt x="183" y="114"/>
                      </a:cubicBezTo>
                      <a:cubicBezTo>
                        <a:pt x="183" y="114"/>
                        <a:pt x="183" y="114"/>
                        <a:pt x="183" y="114"/>
                      </a:cubicBezTo>
                      <a:cubicBezTo>
                        <a:pt x="183" y="114"/>
                        <a:pt x="183" y="114"/>
                        <a:pt x="183" y="114"/>
                      </a:cubicBezTo>
                      <a:cubicBezTo>
                        <a:pt x="183" y="114"/>
                        <a:pt x="183" y="114"/>
                        <a:pt x="183" y="114"/>
                      </a:cubicBezTo>
                      <a:cubicBezTo>
                        <a:pt x="183" y="114"/>
                        <a:pt x="183" y="114"/>
                        <a:pt x="183" y="114"/>
                      </a:cubicBezTo>
                      <a:cubicBezTo>
                        <a:pt x="183" y="114"/>
                        <a:pt x="183" y="114"/>
                        <a:pt x="183" y="114"/>
                      </a:cubicBezTo>
                      <a:cubicBezTo>
                        <a:pt x="183" y="114"/>
                        <a:pt x="183" y="114"/>
                        <a:pt x="183" y="114"/>
                      </a:cubicBezTo>
                      <a:cubicBezTo>
                        <a:pt x="183" y="115"/>
                        <a:pt x="183" y="115"/>
                        <a:pt x="183" y="115"/>
                      </a:cubicBezTo>
                      <a:cubicBezTo>
                        <a:pt x="183" y="115"/>
                        <a:pt x="183" y="115"/>
                        <a:pt x="183" y="115"/>
                      </a:cubicBezTo>
                      <a:cubicBezTo>
                        <a:pt x="183" y="115"/>
                        <a:pt x="183" y="115"/>
                        <a:pt x="183" y="115"/>
                      </a:cubicBezTo>
                      <a:cubicBezTo>
                        <a:pt x="183" y="115"/>
                        <a:pt x="183" y="115"/>
                        <a:pt x="183" y="116"/>
                      </a:cubicBezTo>
                      <a:cubicBezTo>
                        <a:pt x="183" y="116"/>
                        <a:pt x="183" y="116"/>
                        <a:pt x="183" y="116"/>
                      </a:cubicBezTo>
                      <a:cubicBezTo>
                        <a:pt x="183" y="116"/>
                        <a:pt x="183" y="116"/>
                        <a:pt x="182" y="116"/>
                      </a:cubicBezTo>
                      <a:cubicBezTo>
                        <a:pt x="182" y="116"/>
                        <a:pt x="182" y="116"/>
                        <a:pt x="182" y="117"/>
                      </a:cubicBezTo>
                      <a:cubicBezTo>
                        <a:pt x="182" y="117"/>
                        <a:pt x="182" y="117"/>
                        <a:pt x="182" y="117"/>
                      </a:cubicBezTo>
                      <a:cubicBezTo>
                        <a:pt x="182" y="117"/>
                        <a:pt x="182" y="117"/>
                        <a:pt x="182" y="117"/>
                      </a:cubicBezTo>
                      <a:cubicBezTo>
                        <a:pt x="182" y="118"/>
                        <a:pt x="182" y="118"/>
                        <a:pt x="182" y="118"/>
                      </a:cubicBezTo>
                      <a:cubicBezTo>
                        <a:pt x="182" y="118"/>
                        <a:pt x="182" y="118"/>
                        <a:pt x="182" y="118"/>
                      </a:cubicBezTo>
                      <a:cubicBezTo>
                        <a:pt x="182" y="118"/>
                        <a:pt x="182" y="118"/>
                        <a:pt x="182" y="118"/>
                      </a:cubicBezTo>
                      <a:cubicBezTo>
                        <a:pt x="182" y="118"/>
                        <a:pt x="182" y="118"/>
                        <a:pt x="182" y="119"/>
                      </a:cubicBezTo>
                      <a:cubicBezTo>
                        <a:pt x="182" y="119"/>
                        <a:pt x="182" y="119"/>
                        <a:pt x="182" y="119"/>
                      </a:cubicBezTo>
                      <a:cubicBezTo>
                        <a:pt x="182" y="119"/>
                        <a:pt x="183" y="119"/>
                        <a:pt x="183" y="119"/>
                      </a:cubicBezTo>
                      <a:cubicBezTo>
                        <a:pt x="183" y="120"/>
                        <a:pt x="184" y="120"/>
                        <a:pt x="184" y="120"/>
                      </a:cubicBezTo>
                      <a:cubicBezTo>
                        <a:pt x="183" y="120"/>
                        <a:pt x="183" y="120"/>
                        <a:pt x="184" y="120"/>
                      </a:cubicBezTo>
                      <a:cubicBezTo>
                        <a:pt x="184" y="120"/>
                        <a:pt x="184" y="121"/>
                        <a:pt x="184" y="121"/>
                      </a:cubicBezTo>
                      <a:cubicBezTo>
                        <a:pt x="184" y="121"/>
                        <a:pt x="184" y="121"/>
                        <a:pt x="184" y="121"/>
                      </a:cubicBezTo>
                      <a:cubicBezTo>
                        <a:pt x="184" y="121"/>
                        <a:pt x="184" y="122"/>
                        <a:pt x="185" y="122"/>
                      </a:cubicBezTo>
                      <a:cubicBezTo>
                        <a:pt x="185" y="122"/>
                        <a:pt x="185" y="122"/>
                        <a:pt x="185" y="122"/>
                      </a:cubicBezTo>
                      <a:cubicBezTo>
                        <a:pt x="185" y="122"/>
                        <a:pt x="185" y="122"/>
                        <a:pt x="185" y="122"/>
                      </a:cubicBezTo>
                      <a:cubicBezTo>
                        <a:pt x="185" y="122"/>
                        <a:pt x="185" y="122"/>
                        <a:pt x="185" y="122"/>
                      </a:cubicBezTo>
                      <a:cubicBezTo>
                        <a:pt x="185" y="123"/>
                        <a:pt x="185" y="123"/>
                        <a:pt x="186" y="123"/>
                      </a:cubicBezTo>
                      <a:cubicBezTo>
                        <a:pt x="186" y="123"/>
                        <a:pt x="186" y="123"/>
                        <a:pt x="186" y="123"/>
                      </a:cubicBezTo>
                      <a:cubicBezTo>
                        <a:pt x="186" y="123"/>
                        <a:pt x="186" y="123"/>
                        <a:pt x="186" y="123"/>
                      </a:cubicBezTo>
                      <a:cubicBezTo>
                        <a:pt x="186" y="123"/>
                        <a:pt x="186" y="123"/>
                        <a:pt x="186" y="123"/>
                      </a:cubicBezTo>
                      <a:cubicBezTo>
                        <a:pt x="186" y="123"/>
                        <a:pt x="186" y="123"/>
                        <a:pt x="186" y="123"/>
                      </a:cubicBezTo>
                      <a:cubicBezTo>
                        <a:pt x="186" y="123"/>
                        <a:pt x="186" y="123"/>
                        <a:pt x="186" y="123"/>
                      </a:cubicBezTo>
                      <a:cubicBezTo>
                        <a:pt x="186" y="123"/>
                        <a:pt x="186" y="123"/>
                        <a:pt x="186" y="123"/>
                      </a:cubicBezTo>
                      <a:cubicBezTo>
                        <a:pt x="186" y="123"/>
                        <a:pt x="186" y="123"/>
                        <a:pt x="186" y="123"/>
                      </a:cubicBezTo>
                      <a:cubicBezTo>
                        <a:pt x="186" y="123"/>
                        <a:pt x="186" y="123"/>
                        <a:pt x="186" y="123"/>
                      </a:cubicBezTo>
                      <a:cubicBezTo>
                        <a:pt x="186" y="123"/>
                        <a:pt x="186" y="123"/>
                        <a:pt x="186" y="123"/>
                      </a:cubicBezTo>
                      <a:cubicBezTo>
                        <a:pt x="186" y="123"/>
                        <a:pt x="187" y="123"/>
                        <a:pt x="187" y="123"/>
                      </a:cubicBezTo>
                      <a:cubicBezTo>
                        <a:pt x="187" y="123"/>
                        <a:pt x="187" y="123"/>
                        <a:pt x="187" y="123"/>
                      </a:cubicBezTo>
                      <a:cubicBezTo>
                        <a:pt x="187" y="123"/>
                        <a:pt x="187" y="123"/>
                        <a:pt x="187" y="123"/>
                      </a:cubicBezTo>
                      <a:cubicBezTo>
                        <a:pt x="187" y="123"/>
                        <a:pt x="187" y="123"/>
                        <a:pt x="187" y="123"/>
                      </a:cubicBezTo>
                      <a:cubicBezTo>
                        <a:pt x="187" y="123"/>
                        <a:pt x="186" y="124"/>
                        <a:pt x="187" y="124"/>
                      </a:cubicBezTo>
                      <a:cubicBezTo>
                        <a:pt x="187" y="124"/>
                        <a:pt x="187" y="124"/>
                        <a:pt x="187" y="124"/>
                      </a:cubicBezTo>
                      <a:cubicBezTo>
                        <a:pt x="187" y="124"/>
                        <a:pt x="187" y="124"/>
                        <a:pt x="187" y="124"/>
                      </a:cubicBezTo>
                      <a:cubicBezTo>
                        <a:pt x="187" y="124"/>
                        <a:pt x="187" y="124"/>
                        <a:pt x="187" y="124"/>
                      </a:cubicBezTo>
                      <a:cubicBezTo>
                        <a:pt x="187" y="124"/>
                        <a:pt x="187" y="124"/>
                        <a:pt x="187" y="124"/>
                      </a:cubicBezTo>
                      <a:cubicBezTo>
                        <a:pt x="187" y="124"/>
                        <a:pt x="187" y="124"/>
                        <a:pt x="187" y="124"/>
                      </a:cubicBezTo>
                      <a:cubicBezTo>
                        <a:pt x="187" y="124"/>
                        <a:pt x="187" y="124"/>
                        <a:pt x="187" y="124"/>
                      </a:cubicBezTo>
                      <a:cubicBezTo>
                        <a:pt x="187" y="125"/>
                        <a:pt x="188" y="125"/>
                        <a:pt x="188" y="125"/>
                      </a:cubicBezTo>
                      <a:cubicBezTo>
                        <a:pt x="188" y="125"/>
                        <a:pt x="188" y="125"/>
                        <a:pt x="188" y="125"/>
                      </a:cubicBezTo>
                      <a:cubicBezTo>
                        <a:pt x="188" y="126"/>
                        <a:pt x="188" y="126"/>
                        <a:pt x="188" y="126"/>
                      </a:cubicBezTo>
                      <a:cubicBezTo>
                        <a:pt x="188" y="126"/>
                        <a:pt x="188" y="126"/>
                        <a:pt x="188" y="126"/>
                      </a:cubicBezTo>
                      <a:cubicBezTo>
                        <a:pt x="188" y="127"/>
                        <a:pt x="188" y="127"/>
                        <a:pt x="188" y="127"/>
                      </a:cubicBezTo>
                      <a:cubicBezTo>
                        <a:pt x="188" y="127"/>
                        <a:pt x="188" y="127"/>
                        <a:pt x="188" y="127"/>
                      </a:cubicBezTo>
                      <a:cubicBezTo>
                        <a:pt x="188" y="127"/>
                        <a:pt x="188" y="127"/>
                        <a:pt x="188" y="127"/>
                      </a:cubicBezTo>
                      <a:cubicBezTo>
                        <a:pt x="188" y="127"/>
                        <a:pt x="188" y="127"/>
                        <a:pt x="188" y="127"/>
                      </a:cubicBezTo>
                      <a:cubicBezTo>
                        <a:pt x="188" y="127"/>
                        <a:pt x="189" y="127"/>
                        <a:pt x="189" y="128"/>
                      </a:cubicBezTo>
                      <a:cubicBezTo>
                        <a:pt x="189" y="128"/>
                        <a:pt x="188" y="128"/>
                        <a:pt x="188" y="128"/>
                      </a:cubicBezTo>
                      <a:cubicBezTo>
                        <a:pt x="188" y="128"/>
                        <a:pt x="188" y="128"/>
                        <a:pt x="189" y="128"/>
                      </a:cubicBezTo>
                      <a:cubicBezTo>
                        <a:pt x="189" y="128"/>
                        <a:pt x="189" y="128"/>
                        <a:pt x="189" y="128"/>
                      </a:cubicBezTo>
                      <a:cubicBezTo>
                        <a:pt x="189" y="128"/>
                        <a:pt x="189" y="128"/>
                        <a:pt x="189" y="128"/>
                      </a:cubicBezTo>
                      <a:cubicBezTo>
                        <a:pt x="189" y="128"/>
                        <a:pt x="189" y="129"/>
                        <a:pt x="189" y="129"/>
                      </a:cubicBezTo>
                      <a:cubicBezTo>
                        <a:pt x="189" y="129"/>
                        <a:pt x="189" y="129"/>
                        <a:pt x="189" y="129"/>
                      </a:cubicBezTo>
                      <a:cubicBezTo>
                        <a:pt x="189" y="129"/>
                        <a:pt x="189" y="129"/>
                        <a:pt x="189" y="129"/>
                      </a:cubicBezTo>
                      <a:cubicBezTo>
                        <a:pt x="189" y="129"/>
                        <a:pt x="189" y="130"/>
                        <a:pt x="189" y="130"/>
                      </a:cubicBezTo>
                      <a:cubicBezTo>
                        <a:pt x="189" y="130"/>
                        <a:pt x="189" y="130"/>
                        <a:pt x="189" y="130"/>
                      </a:cubicBezTo>
                      <a:cubicBezTo>
                        <a:pt x="189" y="130"/>
                        <a:pt x="189" y="130"/>
                        <a:pt x="189" y="130"/>
                      </a:cubicBezTo>
                      <a:cubicBezTo>
                        <a:pt x="189" y="130"/>
                        <a:pt x="189" y="130"/>
                        <a:pt x="189" y="130"/>
                      </a:cubicBezTo>
                      <a:cubicBezTo>
                        <a:pt x="189" y="130"/>
                        <a:pt x="189" y="130"/>
                        <a:pt x="189" y="130"/>
                      </a:cubicBezTo>
                      <a:cubicBezTo>
                        <a:pt x="189" y="131"/>
                        <a:pt x="189" y="131"/>
                        <a:pt x="189" y="131"/>
                      </a:cubicBezTo>
                      <a:cubicBezTo>
                        <a:pt x="189" y="131"/>
                        <a:pt x="189" y="131"/>
                        <a:pt x="189" y="131"/>
                      </a:cubicBezTo>
                      <a:cubicBezTo>
                        <a:pt x="189" y="131"/>
                        <a:pt x="189" y="131"/>
                        <a:pt x="189" y="131"/>
                      </a:cubicBezTo>
                      <a:cubicBezTo>
                        <a:pt x="189" y="131"/>
                        <a:pt x="189" y="131"/>
                        <a:pt x="189" y="131"/>
                      </a:cubicBezTo>
                      <a:cubicBezTo>
                        <a:pt x="189" y="131"/>
                        <a:pt x="189" y="131"/>
                        <a:pt x="189" y="131"/>
                      </a:cubicBezTo>
                      <a:cubicBezTo>
                        <a:pt x="189" y="131"/>
                        <a:pt x="189" y="131"/>
                        <a:pt x="189" y="131"/>
                      </a:cubicBezTo>
                      <a:cubicBezTo>
                        <a:pt x="189" y="131"/>
                        <a:pt x="189" y="131"/>
                        <a:pt x="189" y="131"/>
                      </a:cubicBezTo>
                      <a:cubicBezTo>
                        <a:pt x="189" y="132"/>
                        <a:pt x="189" y="132"/>
                        <a:pt x="189" y="132"/>
                      </a:cubicBezTo>
                      <a:cubicBezTo>
                        <a:pt x="189" y="132"/>
                        <a:pt x="189" y="132"/>
                        <a:pt x="189" y="132"/>
                      </a:cubicBezTo>
                      <a:cubicBezTo>
                        <a:pt x="189" y="132"/>
                        <a:pt x="189" y="132"/>
                        <a:pt x="189" y="132"/>
                      </a:cubicBezTo>
                      <a:cubicBezTo>
                        <a:pt x="189" y="132"/>
                        <a:pt x="189" y="132"/>
                        <a:pt x="189" y="132"/>
                      </a:cubicBezTo>
                      <a:cubicBezTo>
                        <a:pt x="189" y="132"/>
                        <a:pt x="189" y="132"/>
                        <a:pt x="189" y="132"/>
                      </a:cubicBezTo>
                      <a:cubicBezTo>
                        <a:pt x="189" y="132"/>
                        <a:pt x="189" y="132"/>
                        <a:pt x="189" y="132"/>
                      </a:cubicBezTo>
                      <a:cubicBezTo>
                        <a:pt x="189" y="132"/>
                        <a:pt x="189" y="132"/>
                        <a:pt x="189" y="132"/>
                      </a:cubicBezTo>
                      <a:cubicBezTo>
                        <a:pt x="188" y="132"/>
                        <a:pt x="188" y="132"/>
                        <a:pt x="188" y="132"/>
                      </a:cubicBezTo>
                      <a:cubicBezTo>
                        <a:pt x="188" y="132"/>
                        <a:pt x="188" y="132"/>
                        <a:pt x="188" y="132"/>
                      </a:cubicBezTo>
                      <a:cubicBezTo>
                        <a:pt x="188" y="132"/>
                        <a:pt x="188" y="132"/>
                        <a:pt x="189" y="132"/>
                      </a:cubicBezTo>
                      <a:cubicBezTo>
                        <a:pt x="189" y="132"/>
                        <a:pt x="189" y="132"/>
                        <a:pt x="188" y="132"/>
                      </a:cubicBezTo>
                      <a:cubicBezTo>
                        <a:pt x="188" y="133"/>
                        <a:pt x="188" y="133"/>
                        <a:pt x="188" y="133"/>
                      </a:cubicBezTo>
                      <a:cubicBezTo>
                        <a:pt x="188" y="133"/>
                        <a:pt x="188" y="133"/>
                        <a:pt x="188" y="133"/>
                      </a:cubicBezTo>
                      <a:cubicBezTo>
                        <a:pt x="187" y="133"/>
                        <a:pt x="187" y="134"/>
                        <a:pt x="186" y="134"/>
                      </a:cubicBezTo>
                      <a:cubicBezTo>
                        <a:pt x="186" y="134"/>
                        <a:pt x="186" y="134"/>
                        <a:pt x="186" y="134"/>
                      </a:cubicBezTo>
                      <a:cubicBezTo>
                        <a:pt x="186" y="134"/>
                        <a:pt x="186" y="134"/>
                        <a:pt x="186" y="134"/>
                      </a:cubicBezTo>
                      <a:cubicBezTo>
                        <a:pt x="186" y="134"/>
                        <a:pt x="186" y="134"/>
                        <a:pt x="186" y="134"/>
                      </a:cubicBezTo>
                      <a:cubicBezTo>
                        <a:pt x="186" y="134"/>
                        <a:pt x="186" y="134"/>
                        <a:pt x="186" y="134"/>
                      </a:cubicBezTo>
                      <a:cubicBezTo>
                        <a:pt x="186" y="134"/>
                        <a:pt x="186" y="134"/>
                        <a:pt x="186" y="134"/>
                      </a:cubicBezTo>
                      <a:cubicBezTo>
                        <a:pt x="186" y="134"/>
                        <a:pt x="186" y="134"/>
                        <a:pt x="186" y="134"/>
                      </a:cubicBezTo>
                      <a:cubicBezTo>
                        <a:pt x="186" y="134"/>
                        <a:pt x="186" y="134"/>
                        <a:pt x="186" y="134"/>
                      </a:cubicBezTo>
                      <a:cubicBezTo>
                        <a:pt x="186" y="134"/>
                        <a:pt x="186" y="134"/>
                        <a:pt x="186" y="134"/>
                      </a:cubicBezTo>
                      <a:cubicBezTo>
                        <a:pt x="186" y="134"/>
                        <a:pt x="185" y="134"/>
                        <a:pt x="185" y="134"/>
                      </a:cubicBezTo>
                      <a:cubicBezTo>
                        <a:pt x="185" y="134"/>
                        <a:pt x="185" y="134"/>
                        <a:pt x="185" y="134"/>
                      </a:cubicBezTo>
                      <a:cubicBezTo>
                        <a:pt x="186" y="135"/>
                        <a:pt x="186" y="135"/>
                        <a:pt x="185" y="135"/>
                      </a:cubicBezTo>
                      <a:cubicBezTo>
                        <a:pt x="185" y="135"/>
                        <a:pt x="185" y="135"/>
                        <a:pt x="185" y="135"/>
                      </a:cubicBezTo>
                      <a:cubicBezTo>
                        <a:pt x="185" y="135"/>
                        <a:pt x="185" y="135"/>
                        <a:pt x="185" y="135"/>
                      </a:cubicBezTo>
                      <a:cubicBezTo>
                        <a:pt x="185" y="135"/>
                        <a:pt x="185" y="135"/>
                        <a:pt x="185" y="135"/>
                      </a:cubicBezTo>
                      <a:cubicBezTo>
                        <a:pt x="185" y="135"/>
                        <a:pt x="185" y="135"/>
                        <a:pt x="185" y="135"/>
                      </a:cubicBezTo>
                      <a:cubicBezTo>
                        <a:pt x="185" y="135"/>
                        <a:pt x="185" y="135"/>
                        <a:pt x="185" y="135"/>
                      </a:cubicBezTo>
                      <a:cubicBezTo>
                        <a:pt x="185" y="135"/>
                        <a:pt x="185" y="135"/>
                        <a:pt x="185" y="135"/>
                      </a:cubicBezTo>
                      <a:cubicBezTo>
                        <a:pt x="185" y="135"/>
                        <a:pt x="185" y="135"/>
                        <a:pt x="185" y="135"/>
                      </a:cubicBezTo>
                      <a:cubicBezTo>
                        <a:pt x="185" y="135"/>
                        <a:pt x="185" y="136"/>
                        <a:pt x="185" y="136"/>
                      </a:cubicBezTo>
                      <a:cubicBezTo>
                        <a:pt x="185" y="136"/>
                        <a:pt x="185" y="136"/>
                        <a:pt x="185" y="136"/>
                      </a:cubicBezTo>
                      <a:cubicBezTo>
                        <a:pt x="185" y="136"/>
                        <a:pt x="185" y="136"/>
                        <a:pt x="185" y="136"/>
                      </a:cubicBezTo>
                      <a:cubicBezTo>
                        <a:pt x="185" y="136"/>
                        <a:pt x="185" y="135"/>
                        <a:pt x="185" y="135"/>
                      </a:cubicBezTo>
                      <a:cubicBezTo>
                        <a:pt x="185" y="135"/>
                        <a:pt x="185" y="135"/>
                        <a:pt x="185" y="135"/>
                      </a:cubicBezTo>
                      <a:cubicBezTo>
                        <a:pt x="184" y="135"/>
                        <a:pt x="184" y="135"/>
                        <a:pt x="184" y="135"/>
                      </a:cubicBezTo>
                      <a:cubicBezTo>
                        <a:pt x="185" y="135"/>
                        <a:pt x="185" y="135"/>
                        <a:pt x="185" y="135"/>
                      </a:cubicBezTo>
                      <a:cubicBezTo>
                        <a:pt x="185" y="136"/>
                        <a:pt x="185" y="136"/>
                        <a:pt x="185" y="136"/>
                      </a:cubicBezTo>
                      <a:cubicBezTo>
                        <a:pt x="185" y="136"/>
                        <a:pt x="185" y="136"/>
                        <a:pt x="185" y="136"/>
                      </a:cubicBezTo>
                      <a:cubicBezTo>
                        <a:pt x="185" y="136"/>
                        <a:pt x="185" y="136"/>
                        <a:pt x="185" y="136"/>
                      </a:cubicBezTo>
                      <a:cubicBezTo>
                        <a:pt x="185" y="136"/>
                        <a:pt x="185" y="136"/>
                        <a:pt x="185" y="136"/>
                      </a:cubicBezTo>
                      <a:cubicBezTo>
                        <a:pt x="185" y="136"/>
                        <a:pt x="185" y="136"/>
                        <a:pt x="184" y="136"/>
                      </a:cubicBezTo>
                      <a:cubicBezTo>
                        <a:pt x="184" y="136"/>
                        <a:pt x="184" y="136"/>
                        <a:pt x="184" y="136"/>
                      </a:cubicBezTo>
                      <a:cubicBezTo>
                        <a:pt x="184" y="137"/>
                        <a:pt x="184" y="137"/>
                        <a:pt x="184" y="137"/>
                      </a:cubicBezTo>
                      <a:cubicBezTo>
                        <a:pt x="184" y="137"/>
                        <a:pt x="183" y="137"/>
                        <a:pt x="183" y="137"/>
                      </a:cubicBezTo>
                      <a:cubicBezTo>
                        <a:pt x="183" y="137"/>
                        <a:pt x="183" y="137"/>
                        <a:pt x="183" y="137"/>
                      </a:cubicBezTo>
                      <a:cubicBezTo>
                        <a:pt x="183" y="137"/>
                        <a:pt x="183" y="137"/>
                        <a:pt x="183" y="137"/>
                      </a:cubicBezTo>
                      <a:cubicBezTo>
                        <a:pt x="183" y="137"/>
                        <a:pt x="183" y="137"/>
                        <a:pt x="183" y="138"/>
                      </a:cubicBezTo>
                      <a:cubicBezTo>
                        <a:pt x="183" y="137"/>
                        <a:pt x="183" y="137"/>
                        <a:pt x="183" y="137"/>
                      </a:cubicBezTo>
                      <a:cubicBezTo>
                        <a:pt x="183" y="137"/>
                        <a:pt x="183" y="137"/>
                        <a:pt x="183" y="137"/>
                      </a:cubicBezTo>
                      <a:cubicBezTo>
                        <a:pt x="183" y="137"/>
                        <a:pt x="183" y="137"/>
                        <a:pt x="183" y="137"/>
                      </a:cubicBezTo>
                      <a:cubicBezTo>
                        <a:pt x="183" y="137"/>
                        <a:pt x="183" y="137"/>
                        <a:pt x="183" y="137"/>
                      </a:cubicBezTo>
                      <a:cubicBezTo>
                        <a:pt x="183" y="137"/>
                        <a:pt x="183" y="137"/>
                        <a:pt x="183" y="137"/>
                      </a:cubicBezTo>
                      <a:cubicBezTo>
                        <a:pt x="183" y="137"/>
                        <a:pt x="183" y="137"/>
                        <a:pt x="183" y="137"/>
                      </a:cubicBezTo>
                      <a:cubicBezTo>
                        <a:pt x="183" y="137"/>
                        <a:pt x="183" y="137"/>
                        <a:pt x="183" y="137"/>
                      </a:cubicBezTo>
                      <a:cubicBezTo>
                        <a:pt x="183" y="136"/>
                        <a:pt x="183" y="136"/>
                        <a:pt x="183" y="136"/>
                      </a:cubicBezTo>
                      <a:cubicBezTo>
                        <a:pt x="183" y="136"/>
                        <a:pt x="183" y="136"/>
                        <a:pt x="183" y="136"/>
                      </a:cubicBezTo>
                      <a:cubicBezTo>
                        <a:pt x="183" y="136"/>
                        <a:pt x="183" y="136"/>
                        <a:pt x="183" y="136"/>
                      </a:cubicBezTo>
                      <a:cubicBezTo>
                        <a:pt x="183" y="136"/>
                        <a:pt x="183" y="136"/>
                        <a:pt x="183" y="135"/>
                      </a:cubicBezTo>
                      <a:cubicBezTo>
                        <a:pt x="183" y="135"/>
                        <a:pt x="183" y="135"/>
                        <a:pt x="183" y="135"/>
                      </a:cubicBezTo>
                      <a:cubicBezTo>
                        <a:pt x="183" y="135"/>
                        <a:pt x="183" y="135"/>
                        <a:pt x="183" y="135"/>
                      </a:cubicBezTo>
                      <a:cubicBezTo>
                        <a:pt x="183" y="135"/>
                        <a:pt x="183" y="135"/>
                        <a:pt x="183" y="135"/>
                      </a:cubicBezTo>
                      <a:cubicBezTo>
                        <a:pt x="183" y="135"/>
                        <a:pt x="183" y="135"/>
                        <a:pt x="183" y="135"/>
                      </a:cubicBezTo>
                      <a:cubicBezTo>
                        <a:pt x="183" y="134"/>
                        <a:pt x="183" y="134"/>
                        <a:pt x="182" y="134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2" y="134"/>
                        <a:pt x="182" y="134"/>
                        <a:pt x="183" y="134"/>
                      </a:cubicBezTo>
                      <a:cubicBezTo>
                        <a:pt x="183" y="134"/>
                        <a:pt x="183" y="134"/>
                        <a:pt x="183" y="134"/>
                      </a:cubicBezTo>
                      <a:cubicBezTo>
                        <a:pt x="183" y="134"/>
                        <a:pt x="183" y="134"/>
                        <a:pt x="183" y="134"/>
                      </a:cubicBezTo>
                      <a:cubicBezTo>
                        <a:pt x="183" y="134"/>
                        <a:pt x="183" y="134"/>
                        <a:pt x="183" y="134"/>
                      </a:cubicBezTo>
                      <a:cubicBezTo>
                        <a:pt x="183" y="134"/>
                        <a:pt x="183" y="134"/>
                        <a:pt x="183" y="134"/>
                      </a:cubicBezTo>
                      <a:cubicBezTo>
                        <a:pt x="183" y="133"/>
                        <a:pt x="183" y="133"/>
                        <a:pt x="183" y="133"/>
                      </a:cubicBezTo>
                      <a:cubicBezTo>
                        <a:pt x="183" y="133"/>
                        <a:pt x="183" y="133"/>
                        <a:pt x="183" y="133"/>
                      </a:cubicBezTo>
                      <a:cubicBezTo>
                        <a:pt x="183" y="133"/>
                        <a:pt x="183" y="133"/>
                        <a:pt x="183" y="133"/>
                      </a:cubicBezTo>
                      <a:cubicBezTo>
                        <a:pt x="183" y="133"/>
                        <a:pt x="183" y="133"/>
                        <a:pt x="183" y="133"/>
                      </a:cubicBezTo>
                      <a:cubicBezTo>
                        <a:pt x="183" y="133"/>
                        <a:pt x="183" y="133"/>
                        <a:pt x="183" y="133"/>
                      </a:cubicBezTo>
                      <a:cubicBezTo>
                        <a:pt x="183" y="133"/>
                        <a:pt x="183" y="133"/>
                        <a:pt x="183" y="133"/>
                      </a:cubicBezTo>
                      <a:cubicBezTo>
                        <a:pt x="183" y="133"/>
                        <a:pt x="184" y="133"/>
                        <a:pt x="184" y="133"/>
                      </a:cubicBezTo>
                      <a:cubicBezTo>
                        <a:pt x="184" y="133"/>
                        <a:pt x="184" y="133"/>
                        <a:pt x="184" y="133"/>
                      </a:cubicBezTo>
                      <a:cubicBezTo>
                        <a:pt x="184" y="133"/>
                        <a:pt x="184" y="133"/>
                        <a:pt x="185" y="133"/>
                      </a:cubicBezTo>
                      <a:cubicBezTo>
                        <a:pt x="185" y="133"/>
                        <a:pt x="185" y="133"/>
                        <a:pt x="185" y="133"/>
                      </a:cubicBezTo>
                      <a:cubicBezTo>
                        <a:pt x="184" y="133"/>
                        <a:pt x="184" y="133"/>
                        <a:pt x="184" y="133"/>
                      </a:cubicBezTo>
                      <a:cubicBezTo>
                        <a:pt x="184" y="133"/>
                        <a:pt x="184" y="133"/>
                        <a:pt x="184" y="133"/>
                      </a:cubicBezTo>
                      <a:cubicBezTo>
                        <a:pt x="184" y="133"/>
                        <a:pt x="184" y="133"/>
                        <a:pt x="184" y="133"/>
                      </a:cubicBezTo>
                      <a:cubicBezTo>
                        <a:pt x="184" y="133"/>
                        <a:pt x="184" y="133"/>
                        <a:pt x="184" y="133"/>
                      </a:cubicBezTo>
                      <a:cubicBezTo>
                        <a:pt x="184" y="133"/>
                        <a:pt x="184" y="133"/>
                        <a:pt x="184" y="132"/>
                      </a:cubicBezTo>
                      <a:cubicBezTo>
                        <a:pt x="184" y="132"/>
                        <a:pt x="184" y="132"/>
                        <a:pt x="184" y="132"/>
                      </a:cubicBezTo>
                      <a:cubicBezTo>
                        <a:pt x="184" y="132"/>
                        <a:pt x="184" y="132"/>
                        <a:pt x="184" y="132"/>
                      </a:cubicBezTo>
                      <a:cubicBezTo>
                        <a:pt x="184" y="132"/>
                        <a:pt x="184" y="132"/>
                        <a:pt x="184" y="132"/>
                      </a:cubicBezTo>
                      <a:cubicBezTo>
                        <a:pt x="184" y="132"/>
                        <a:pt x="184" y="132"/>
                        <a:pt x="184" y="132"/>
                      </a:cubicBezTo>
                      <a:cubicBezTo>
                        <a:pt x="184" y="132"/>
                        <a:pt x="184" y="132"/>
                        <a:pt x="184" y="132"/>
                      </a:cubicBezTo>
                      <a:cubicBezTo>
                        <a:pt x="184" y="132"/>
                        <a:pt x="184" y="132"/>
                        <a:pt x="184" y="132"/>
                      </a:cubicBezTo>
                      <a:cubicBezTo>
                        <a:pt x="184" y="132"/>
                        <a:pt x="184" y="132"/>
                        <a:pt x="184" y="132"/>
                      </a:cubicBezTo>
                      <a:cubicBezTo>
                        <a:pt x="184" y="132"/>
                        <a:pt x="184" y="132"/>
                        <a:pt x="184" y="132"/>
                      </a:cubicBezTo>
                      <a:cubicBezTo>
                        <a:pt x="184" y="132"/>
                        <a:pt x="184" y="132"/>
                        <a:pt x="184" y="132"/>
                      </a:cubicBezTo>
                      <a:cubicBezTo>
                        <a:pt x="185" y="132"/>
                        <a:pt x="185" y="132"/>
                        <a:pt x="185" y="132"/>
                      </a:cubicBezTo>
                      <a:cubicBezTo>
                        <a:pt x="185" y="132"/>
                        <a:pt x="185" y="132"/>
                        <a:pt x="185" y="132"/>
                      </a:cubicBezTo>
                      <a:cubicBezTo>
                        <a:pt x="185" y="132"/>
                        <a:pt x="185" y="132"/>
                        <a:pt x="185" y="131"/>
                      </a:cubicBezTo>
                      <a:cubicBezTo>
                        <a:pt x="185" y="131"/>
                        <a:pt x="185" y="131"/>
                        <a:pt x="185" y="131"/>
                      </a:cubicBezTo>
                      <a:cubicBezTo>
                        <a:pt x="185" y="131"/>
                        <a:pt x="185" y="131"/>
                        <a:pt x="185" y="131"/>
                      </a:cubicBezTo>
                      <a:cubicBezTo>
                        <a:pt x="185" y="131"/>
                        <a:pt x="185" y="131"/>
                        <a:pt x="185" y="131"/>
                      </a:cubicBezTo>
                      <a:cubicBezTo>
                        <a:pt x="185" y="131"/>
                        <a:pt x="185" y="131"/>
                        <a:pt x="185" y="131"/>
                      </a:cubicBezTo>
                      <a:cubicBezTo>
                        <a:pt x="185" y="131"/>
                        <a:pt x="185" y="131"/>
                        <a:pt x="185" y="131"/>
                      </a:cubicBezTo>
                      <a:cubicBezTo>
                        <a:pt x="185" y="131"/>
                        <a:pt x="185" y="131"/>
                        <a:pt x="185" y="131"/>
                      </a:cubicBezTo>
                      <a:cubicBezTo>
                        <a:pt x="185" y="131"/>
                        <a:pt x="185" y="131"/>
                        <a:pt x="185" y="131"/>
                      </a:cubicBezTo>
                      <a:cubicBezTo>
                        <a:pt x="185" y="131"/>
                        <a:pt x="185" y="131"/>
                        <a:pt x="185" y="131"/>
                      </a:cubicBezTo>
                      <a:cubicBezTo>
                        <a:pt x="185" y="131"/>
                        <a:pt x="186" y="131"/>
                        <a:pt x="186" y="131"/>
                      </a:cubicBezTo>
                      <a:cubicBezTo>
                        <a:pt x="186" y="131"/>
                        <a:pt x="186" y="131"/>
                        <a:pt x="186" y="131"/>
                      </a:cubicBezTo>
                      <a:cubicBezTo>
                        <a:pt x="186" y="131"/>
                        <a:pt x="186" y="131"/>
                        <a:pt x="186" y="131"/>
                      </a:cubicBezTo>
                      <a:cubicBezTo>
                        <a:pt x="186" y="131"/>
                        <a:pt x="186" y="131"/>
                        <a:pt x="186" y="131"/>
                      </a:cubicBezTo>
                      <a:cubicBezTo>
                        <a:pt x="186" y="131"/>
                        <a:pt x="186" y="131"/>
                        <a:pt x="186" y="130"/>
                      </a:cubicBezTo>
                      <a:cubicBezTo>
                        <a:pt x="187" y="130"/>
                        <a:pt x="187" y="130"/>
                        <a:pt x="187" y="130"/>
                      </a:cubicBezTo>
                      <a:cubicBezTo>
                        <a:pt x="187" y="130"/>
                        <a:pt x="187" y="130"/>
                        <a:pt x="187" y="130"/>
                      </a:cubicBezTo>
                      <a:cubicBezTo>
                        <a:pt x="187" y="130"/>
                        <a:pt x="187" y="130"/>
                        <a:pt x="187" y="130"/>
                      </a:cubicBezTo>
                      <a:cubicBezTo>
                        <a:pt x="187" y="130"/>
                        <a:pt x="187" y="130"/>
                        <a:pt x="187" y="130"/>
                      </a:cubicBezTo>
                      <a:cubicBezTo>
                        <a:pt x="187" y="130"/>
                        <a:pt x="187" y="129"/>
                        <a:pt x="187" y="129"/>
                      </a:cubicBezTo>
                      <a:cubicBezTo>
                        <a:pt x="187" y="129"/>
                        <a:pt x="187" y="129"/>
                        <a:pt x="187" y="129"/>
                      </a:cubicBezTo>
                      <a:cubicBezTo>
                        <a:pt x="187" y="129"/>
                        <a:pt x="187" y="129"/>
                        <a:pt x="187" y="129"/>
                      </a:cubicBezTo>
                      <a:cubicBezTo>
                        <a:pt x="187" y="129"/>
                        <a:pt x="186" y="128"/>
                        <a:pt x="186" y="128"/>
                      </a:cubicBezTo>
                      <a:cubicBezTo>
                        <a:pt x="186" y="128"/>
                        <a:pt x="186" y="128"/>
                        <a:pt x="186" y="128"/>
                      </a:cubicBezTo>
                      <a:cubicBezTo>
                        <a:pt x="186" y="128"/>
                        <a:pt x="186" y="128"/>
                        <a:pt x="186" y="128"/>
                      </a:cubicBezTo>
                      <a:cubicBezTo>
                        <a:pt x="186" y="128"/>
                        <a:pt x="186" y="128"/>
                        <a:pt x="186" y="128"/>
                      </a:cubicBezTo>
                      <a:cubicBezTo>
                        <a:pt x="186" y="128"/>
                        <a:pt x="186" y="127"/>
                        <a:pt x="186" y="127"/>
                      </a:cubicBezTo>
                      <a:cubicBezTo>
                        <a:pt x="186" y="127"/>
                        <a:pt x="186" y="127"/>
                        <a:pt x="186" y="127"/>
                      </a:cubicBezTo>
                      <a:cubicBezTo>
                        <a:pt x="186" y="127"/>
                        <a:pt x="186" y="127"/>
                        <a:pt x="186" y="127"/>
                      </a:cubicBezTo>
                      <a:cubicBezTo>
                        <a:pt x="186" y="127"/>
                        <a:pt x="186" y="127"/>
                        <a:pt x="186" y="127"/>
                      </a:cubicBezTo>
                      <a:cubicBezTo>
                        <a:pt x="186" y="127"/>
                        <a:pt x="186" y="127"/>
                        <a:pt x="186" y="127"/>
                      </a:cubicBezTo>
                      <a:cubicBezTo>
                        <a:pt x="186" y="127"/>
                        <a:pt x="186" y="127"/>
                        <a:pt x="186" y="127"/>
                      </a:cubicBezTo>
                      <a:cubicBezTo>
                        <a:pt x="186" y="127"/>
                        <a:pt x="186" y="127"/>
                        <a:pt x="186" y="127"/>
                      </a:cubicBezTo>
                      <a:cubicBezTo>
                        <a:pt x="186" y="126"/>
                        <a:pt x="186" y="126"/>
                        <a:pt x="186" y="126"/>
                      </a:cubicBezTo>
                      <a:cubicBezTo>
                        <a:pt x="186" y="126"/>
                        <a:pt x="186" y="126"/>
                        <a:pt x="186" y="126"/>
                      </a:cubicBezTo>
                      <a:cubicBezTo>
                        <a:pt x="186" y="126"/>
                        <a:pt x="186" y="126"/>
                        <a:pt x="186" y="126"/>
                      </a:cubicBezTo>
                      <a:cubicBezTo>
                        <a:pt x="186" y="126"/>
                        <a:pt x="186" y="126"/>
                        <a:pt x="186" y="125"/>
                      </a:cubicBezTo>
                      <a:cubicBezTo>
                        <a:pt x="186" y="125"/>
                        <a:pt x="186" y="125"/>
                        <a:pt x="186" y="125"/>
                      </a:cubicBezTo>
                      <a:cubicBezTo>
                        <a:pt x="186" y="125"/>
                        <a:pt x="186" y="125"/>
                        <a:pt x="186" y="125"/>
                      </a:cubicBezTo>
                      <a:cubicBezTo>
                        <a:pt x="186" y="125"/>
                        <a:pt x="186" y="125"/>
                        <a:pt x="185" y="124"/>
                      </a:cubicBezTo>
                      <a:cubicBezTo>
                        <a:pt x="185" y="124"/>
                        <a:pt x="185" y="124"/>
                        <a:pt x="185" y="124"/>
                      </a:cubicBezTo>
                      <a:cubicBezTo>
                        <a:pt x="185" y="124"/>
                        <a:pt x="185" y="124"/>
                        <a:pt x="185" y="124"/>
                      </a:cubicBezTo>
                      <a:cubicBezTo>
                        <a:pt x="185" y="124"/>
                        <a:pt x="185" y="124"/>
                        <a:pt x="185" y="124"/>
                      </a:cubicBezTo>
                      <a:cubicBezTo>
                        <a:pt x="185" y="124"/>
                        <a:pt x="185" y="124"/>
                        <a:pt x="185" y="124"/>
                      </a:cubicBezTo>
                      <a:cubicBezTo>
                        <a:pt x="185" y="124"/>
                        <a:pt x="185" y="124"/>
                        <a:pt x="185" y="124"/>
                      </a:cubicBezTo>
                      <a:cubicBezTo>
                        <a:pt x="185" y="124"/>
                        <a:pt x="185" y="124"/>
                        <a:pt x="185" y="124"/>
                      </a:cubicBezTo>
                      <a:cubicBezTo>
                        <a:pt x="185" y="124"/>
                        <a:pt x="185" y="124"/>
                        <a:pt x="185" y="124"/>
                      </a:cubicBezTo>
                      <a:cubicBezTo>
                        <a:pt x="185" y="124"/>
                        <a:pt x="185" y="123"/>
                        <a:pt x="185" y="123"/>
                      </a:cubicBezTo>
                      <a:cubicBezTo>
                        <a:pt x="185" y="123"/>
                        <a:pt x="185" y="123"/>
                        <a:pt x="185" y="123"/>
                      </a:cubicBezTo>
                      <a:cubicBezTo>
                        <a:pt x="185" y="123"/>
                        <a:pt x="185" y="123"/>
                        <a:pt x="185" y="123"/>
                      </a:cubicBezTo>
                      <a:cubicBezTo>
                        <a:pt x="185" y="123"/>
                        <a:pt x="185" y="123"/>
                        <a:pt x="185" y="123"/>
                      </a:cubicBezTo>
                      <a:cubicBezTo>
                        <a:pt x="185" y="123"/>
                        <a:pt x="185" y="123"/>
                        <a:pt x="185" y="123"/>
                      </a:cubicBezTo>
                      <a:cubicBezTo>
                        <a:pt x="185" y="123"/>
                        <a:pt x="185" y="123"/>
                        <a:pt x="185" y="123"/>
                      </a:cubicBezTo>
                      <a:cubicBezTo>
                        <a:pt x="185" y="123"/>
                        <a:pt x="185" y="123"/>
                        <a:pt x="185" y="123"/>
                      </a:cubicBezTo>
                      <a:cubicBezTo>
                        <a:pt x="185" y="123"/>
                        <a:pt x="185" y="123"/>
                        <a:pt x="185" y="123"/>
                      </a:cubicBezTo>
                      <a:cubicBezTo>
                        <a:pt x="185" y="122"/>
                        <a:pt x="184" y="122"/>
                        <a:pt x="184" y="122"/>
                      </a:cubicBezTo>
                      <a:cubicBezTo>
                        <a:pt x="184" y="122"/>
                        <a:pt x="184" y="122"/>
                        <a:pt x="184" y="122"/>
                      </a:cubicBezTo>
                      <a:cubicBezTo>
                        <a:pt x="184" y="123"/>
                        <a:pt x="184" y="123"/>
                        <a:pt x="184" y="123"/>
                      </a:cubicBezTo>
                      <a:cubicBezTo>
                        <a:pt x="184" y="123"/>
                        <a:pt x="184" y="123"/>
                        <a:pt x="184" y="123"/>
                      </a:cubicBezTo>
                      <a:cubicBezTo>
                        <a:pt x="184" y="122"/>
                        <a:pt x="184" y="122"/>
                        <a:pt x="184" y="122"/>
                      </a:cubicBezTo>
                      <a:cubicBezTo>
                        <a:pt x="184" y="122"/>
                        <a:pt x="184" y="122"/>
                        <a:pt x="184" y="122"/>
                      </a:cubicBezTo>
                      <a:cubicBezTo>
                        <a:pt x="184" y="122"/>
                        <a:pt x="184" y="122"/>
                        <a:pt x="184" y="122"/>
                      </a:cubicBezTo>
                      <a:cubicBezTo>
                        <a:pt x="184" y="122"/>
                        <a:pt x="184" y="122"/>
                        <a:pt x="184" y="122"/>
                      </a:cubicBezTo>
                      <a:cubicBezTo>
                        <a:pt x="184" y="121"/>
                        <a:pt x="184" y="121"/>
                        <a:pt x="183" y="121"/>
                      </a:cubicBezTo>
                      <a:cubicBezTo>
                        <a:pt x="183" y="121"/>
                        <a:pt x="183" y="121"/>
                        <a:pt x="183" y="121"/>
                      </a:cubicBezTo>
                      <a:cubicBezTo>
                        <a:pt x="183" y="121"/>
                        <a:pt x="183" y="121"/>
                        <a:pt x="183" y="121"/>
                      </a:cubicBezTo>
                      <a:cubicBezTo>
                        <a:pt x="183" y="121"/>
                        <a:pt x="183" y="121"/>
                        <a:pt x="183" y="121"/>
                      </a:cubicBezTo>
                      <a:cubicBezTo>
                        <a:pt x="183" y="121"/>
                        <a:pt x="183" y="121"/>
                        <a:pt x="183" y="121"/>
                      </a:cubicBezTo>
                      <a:cubicBezTo>
                        <a:pt x="183" y="120"/>
                        <a:pt x="183" y="120"/>
                        <a:pt x="183" y="120"/>
                      </a:cubicBezTo>
                      <a:cubicBezTo>
                        <a:pt x="183" y="120"/>
                        <a:pt x="183" y="120"/>
                        <a:pt x="183" y="120"/>
                      </a:cubicBezTo>
                      <a:cubicBezTo>
                        <a:pt x="183" y="120"/>
                        <a:pt x="182" y="120"/>
                        <a:pt x="182" y="120"/>
                      </a:cubicBezTo>
                      <a:cubicBezTo>
                        <a:pt x="182" y="120"/>
                        <a:pt x="182" y="120"/>
                        <a:pt x="182" y="120"/>
                      </a:cubicBezTo>
                      <a:cubicBezTo>
                        <a:pt x="182" y="120"/>
                        <a:pt x="182" y="120"/>
                        <a:pt x="182" y="120"/>
                      </a:cubicBezTo>
                      <a:cubicBezTo>
                        <a:pt x="182" y="120"/>
                        <a:pt x="182" y="120"/>
                        <a:pt x="182" y="120"/>
                      </a:cubicBezTo>
                      <a:cubicBezTo>
                        <a:pt x="182" y="120"/>
                        <a:pt x="182" y="120"/>
                        <a:pt x="182" y="119"/>
                      </a:cubicBezTo>
                      <a:cubicBezTo>
                        <a:pt x="182" y="119"/>
                        <a:pt x="182" y="119"/>
                        <a:pt x="182" y="119"/>
                      </a:cubicBezTo>
                      <a:cubicBezTo>
                        <a:pt x="182" y="119"/>
                        <a:pt x="182" y="119"/>
                        <a:pt x="182" y="119"/>
                      </a:cubicBezTo>
                      <a:cubicBezTo>
                        <a:pt x="182" y="119"/>
                        <a:pt x="182" y="119"/>
                        <a:pt x="182" y="119"/>
                      </a:cubicBezTo>
                      <a:cubicBezTo>
                        <a:pt x="182" y="119"/>
                        <a:pt x="182" y="119"/>
                        <a:pt x="182" y="119"/>
                      </a:cubicBezTo>
                      <a:cubicBezTo>
                        <a:pt x="182" y="119"/>
                        <a:pt x="182" y="119"/>
                        <a:pt x="181" y="119"/>
                      </a:cubicBezTo>
                      <a:cubicBezTo>
                        <a:pt x="181" y="118"/>
                        <a:pt x="181" y="118"/>
                        <a:pt x="181" y="118"/>
                      </a:cubicBezTo>
                      <a:cubicBezTo>
                        <a:pt x="181" y="118"/>
                        <a:pt x="181" y="118"/>
                        <a:pt x="181" y="118"/>
                      </a:cubicBezTo>
                      <a:cubicBezTo>
                        <a:pt x="181" y="118"/>
                        <a:pt x="181" y="118"/>
                        <a:pt x="181" y="118"/>
                      </a:cubicBezTo>
                      <a:cubicBezTo>
                        <a:pt x="181" y="118"/>
                        <a:pt x="181" y="118"/>
                        <a:pt x="180" y="118"/>
                      </a:cubicBezTo>
                      <a:cubicBezTo>
                        <a:pt x="180" y="118"/>
                        <a:pt x="180" y="118"/>
                        <a:pt x="180" y="117"/>
                      </a:cubicBezTo>
                      <a:cubicBezTo>
                        <a:pt x="180" y="117"/>
                        <a:pt x="180" y="117"/>
                        <a:pt x="180" y="117"/>
                      </a:cubicBezTo>
                      <a:cubicBezTo>
                        <a:pt x="180" y="117"/>
                        <a:pt x="180" y="117"/>
                        <a:pt x="180" y="117"/>
                      </a:cubicBezTo>
                      <a:cubicBezTo>
                        <a:pt x="180" y="117"/>
                        <a:pt x="180" y="117"/>
                        <a:pt x="180" y="117"/>
                      </a:cubicBezTo>
                      <a:cubicBezTo>
                        <a:pt x="180" y="117"/>
                        <a:pt x="180" y="117"/>
                        <a:pt x="180" y="117"/>
                      </a:cubicBezTo>
                      <a:cubicBezTo>
                        <a:pt x="180" y="117"/>
                        <a:pt x="180" y="117"/>
                        <a:pt x="180" y="117"/>
                      </a:cubicBezTo>
                      <a:cubicBezTo>
                        <a:pt x="180" y="117"/>
                        <a:pt x="180" y="117"/>
                        <a:pt x="180" y="117"/>
                      </a:cubicBezTo>
                      <a:cubicBezTo>
                        <a:pt x="180" y="117"/>
                        <a:pt x="180" y="117"/>
                        <a:pt x="180" y="117"/>
                      </a:cubicBezTo>
                      <a:cubicBezTo>
                        <a:pt x="180" y="117"/>
                        <a:pt x="180" y="117"/>
                        <a:pt x="180" y="117"/>
                      </a:cubicBezTo>
                      <a:cubicBezTo>
                        <a:pt x="180" y="117"/>
                        <a:pt x="180" y="117"/>
                        <a:pt x="180" y="117"/>
                      </a:cubicBezTo>
                      <a:cubicBezTo>
                        <a:pt x="180" y="117"/>
                        <a:pt x="180" y="117"/>
                        <a:pt x="180" y="117"/>
                      </a:cubicBezTo>
                      <a:cubicBezTo>
                        <a:pt x="180" y="117"/>
                        <a:pt x="180" y="117"/>
                        <a:pt x="180" y="117"/>
                      </a:cubicBezTo>
                      <a:cubicBezTo>
                        <a:pt x="180" y="117"/>
                        <a:pt x="181" y="117"/>
                        <a:pt x="181" y="117"/>
                      </a:cubicBezTo>
                      <a:cubicBezTo>
                        <a:pt x="181" y="117"/>
                        <a:pt x="181" y="117"/>
                        <a:pt x="181" y="117"/>
                      </a:cubicBezTo>
                      <a:cubicBezTo>
                        <a:pt x="181" y="117"/>
                        <a:pt x="181" y="117"/>
                        <a:pt x="181" y="116"/>
                      </a:cubicBezTo>
                      <a:cubicBezTo>
                        <a:pt x="181" y="116"/>
                        <a:pt x="181" y="116"/>
                        <a:pt x="181" y="116"/>
                      </a:cubicBezTo>
                      <a:cubicBezTo>
                        <a:pt x="181" y="116"/>
                        <a:pt x="181" y="116"/>
                        <a:pt x="181" y="116"/>
                      </a:cubicBezTo>
                      <a:cubicBezTo>
                        <a:pt x="180" y="115"/>
                        <a:pt x="180" y="115"/>
                        <a:pt x="180" y="115"/>
                      </a:cubicBezTo>
                      <a:cubicBezTo>
                        <a:pt x="180" y="115"/>
                        <a:pt x="180" y="115"/>
                        <a:pt x="180" y="115"/>
                      </a:cubicBezTo>
                      <a:cubicBezTo>
                        <a:pt x="180" y="115"/>
                        <a:pt x="180" y="115"/>
                        <a:pt x="180" y="115"/>
                      </a:cubicBezTo>
                      <a:cubicBezTo>
                        <a:pt x="180" y="115"/>
                        <a:pt x="180" y="115"/>
                        <a:pt x="180" y="115"/>
                      </a:cubicBezTo>
                      <a:cubicBezTo>
                        <a:pt x="180" y="115"/>
                        <a:pt x="180" y="115"/>
                        <a:pt x="180" y="115"/>
                      </a:cubicBezTo>
                      <a:cubicBezTo>
                        <a:pt x="180" y="115"/>
                        <a:pt x="180" y="115"/>
                        <a:pt x="180" y="115"/>
                      </a:cubicBezTo>
                      <a:cubicBezTo>
                        <a:pt x="180" y="115"/>
                        <a:pt x="180" y="115"/>
                        <a:pt x="180" y="115"/>
                      </a:cubicBezTo>
                      <a:cubicBezTo>
                        <a:pt x="180" y="115"/>
                        <a:pt x="180" y="115"/>
                        <a:pt x="180" y="115"/>
                      </a:cubicBezTo>
                      <a:cubicBezTo>
                        <a:pt x="180" y="115"/>
                        <a:pt x="180" y="115"/>
                        <a:pt x="180" y="115"/>
                      </a:cubicBezTo>
                      <a:cubicBezTo>
                        <a:pt x="180" y="115"/>
                        <a:pt x="180" y="115"/>
                        <a:pt x="180" y="115"/>
                      </a:cubicBezTo>
                      <a:cubicBezTo>
                        <a:pt x="180" y="115"/>
                        <a:pt x="180" y="115"/>
                        <a:pt x="180" y="115"/>
                      </a:cubicBezTo>
                      <a:cubicBezTo>
                        <a:pt x="180" y="115"/>
                        <a:pt x="180" y="115"/>
                        <a:pt x="180" y="115"/>
                      </a:cubicBezTo>
                      <a:cubicBezTo>
                        <a:pt x="180" y="115"/>
                        <a:pt x="180" y="115"/>
                        <a:pt x="180" y="115"/>
                      </a:cubicBezTo>
                      <a:cubicBezTo>
                        <a:pt x="180" y="115"/>
                        <a:pt x="180" y="115"/>
                        <a:pt x="180" y="115"/>
                      </a:cubicBezTo>
                      <a:cubicBezTo>
                        <a:pt x="180" y="115"/>
                        <a:pt x="180" y="115"/>
                        <a:pt x="180" y="115"/>
                      </a:cubicBezTo>
                      <a:cubicBezTo>
                        <a:pt x="180" y="115"/>
                        <a:pt x="180" y="115"/>
                        <a:pt x="180" y="115"/>
                      </a:cubicBezTo>
                      <a:cubicBezTo>
                        <a:pt x="180" y="115"/>
                        <a:pt x="180" y="115"/>
                        <a:pt x="180" y="115"/>
                      </a:cubicBezTo>
                      <a:cubicBezTo>
                        <a:pt x="180" y="115"/>
                        <a:pt x="180" y="114"/>
                        <a:pt x="180" y="114"/>
                      </a:cubicBezTo>
                      <a:cubicBezTo>
                        <a:pt x="180" y="114"/>
                        <a:pt x="180" y="114"/>
                        <a:pt x="180" y="114"/>
                      </a:cubicBezTo>
                      <a:cubicBezTo>
                        <a:pt x="180" y="114"/>
                        <a:pt x="180" y="114"/>
                        <a:pt x="180" y="114"/>
                      </a:cubicBezTo>
                      <a:cubicBezTo>
                        <a:pt x="180" y="114"/>
                        <a:pt x="180" y="114"/>
                        <a:pt x="180" y="114"/>
                      </a:cubicBezTo>
                      <a:cubicBezTo>
                        <a:pt x="180" y="114"/>
                        <a:pt x="180" y="114"/>
                        <a:pt x="179" y="114"/>
                      </a:cubicBezTo>
                      <a:cubicBezTo>
                        <a:pt x="179" y="114"/>
                        <a:pt x="179" y="114"/>
                        <a:pt x="179" y="114"/>
                      </a:cubicBezTo>
                      <a:cubicBezTo>
                        <a:pt x="179" y="114"/>
                        <a:pt x="179" y="114"/>
                        <a:pt x="179" y="114"/>
                      </a:cubicBezTo>
                      <a:cubicBezTo>
                        <a:pt x="179" y="114"/>
                        <a:pt x="179" y="114"/>
                        <a:pt x="179" y="114"/>
                      </a:cubicBezTo>
                      <a:cubicBezTo>
                        <a:pt x="179" y="114"/>
                        <a:pt x="179" y="114"/>
                        <a:pt x="179" y="114"/>
                      </a:cubicBezTo>
                      <a:cubicBezTo>
                        <a:pt x="179" y="114"/>
                        <a:pt x="179" y="114"/>
                        <a:pt x="179" y="114"/>
                      </a:cubicBezTo>
                      <a:cubicBezTo>
                        <a:pt x="179" y="114"/>
                        <a:pt x="179" y="114"/>
                        <a:pt x="179" y="114"/>
                      </a:cubicBezTo>
                      <a:cubicBezTo>
                        <a:pt x="179" y="114"/>
                        <a:pt x="179" y="114"/>
                        <a:pt x="179" y="114"/>
                      </a:cubicBezTo>
                      <a:cubicBezTo>
                        <a:pt x="179" y="114"/>
                        <a:pt x="179" y="114"/>
                        <a:pt x="179" y="114"/>
                      </a:cubicBezTo>
                      <a:cubicBezTo>
                        <a:pt x="179" y="114"/>
                        <a:pt x="179" y="114"/>
                        <a:pt x="179" y="114"/>
                      </a:cubicBezTo>
                      <a:cubicBezTo>
                        <a:pt x="178" y="114"/>
                        <a:pt x="178" y="115"/>
                        <a:pt x="178" y="115"/>
                      </a:cubicBezTo>
                      <a:cubicBezTo>
                        <a:pt x="178" y="115"/>
                        <a:pt x="178" y="115"/>
                        <a:pt x="178" y="115"/>
                      </a:cubicBezTo>
                      <a:cubicBezTo>
                        <a:pt x="178" y="115"/>
                        <a:pt x="178" y="115"/>
                        <a:pt x="178" y="114"/>
                      </a:cubicBezTo>
                      <a:cubicBezTo>
                        <a:pt x="178" y="114"/>
                        <a:pt x="178" y="114"/>
                        <a:pt x="178" y="114"/>
                      </a:cubicBezTo>
                      <a:cubicBezTo>
                        <a:pt x="178" y="114"/>
                        <a:pt x="178" y="114"/>
                        <a:pt x="178" y="114"/>
                      </a:cubicBezTo>
                      <a:cubicBezTo>
                        <a:pt x="178" y="114"/>
                        <a:pt x="178" y="114"/>
                        <a:pt x="178" y="114"/>
                      </a:cubicBezTo>
                      <a:cubicBezTo>
                        <a:pt x="178" y="114"/>
                        <a:pt x="178" y="114"/>
                        <a:pt x="178" y="114"/>
                      </a:cubicBezTo>
                      <a:cubicBezTo>
                        <a:pt x="178" y="114"/>
                        <a:pt x="178" y="114"/>
                        <a:pt x="178" y="114"/>
                      </a:cubicBezTo>
                      <a:cubicBezTo>
                        <a:pt x="178" y="114"/>
                        <a:pt x="178" y="114"/>
                        <a:pt x="178" y="114"/>
                      </a:cubicBezTo>
                      <a:cubicBezTo>
                        <a:pt x="178" y="114"/>
                        <a:pt x="178" y="114"/>
                        <a:pt x="178" y="114"/>
                      </a:cubicBezTo>
                      <a:cubicBezTo>
                        <a:pt x="178" y="114"/>
                        <a:pt x="178" y="114"/>
                        <a:pt x="178" y="114"/>
                      </a:cubicBezTo>
                      <a:cubicBezTo>
                        <a:pt x="178" y="114"/>
                        <a:pt x="178" y="114"/>
                        <a:pt x="178" y="113"/>
                      </a:cubicBezTo>
                      <a:cubicBezTo>
                        <a:pt x="177" y="113"/>
                        <a:pt x="177" y="113"/>
                        <a:pt x="177" y="113"/>
                      </a:cubicBezTo>
                      <a:cubicBezTo>
                        <a:pt x="177" y="113"/>
                        <a:pt x="177" y="113"/>
                        <a:pt x="177" y="113"/>
                      </a:cubicBezTo>
                      <a:cubicBezTo>
                        <a:pt x="177" y="113"/>
                        <a:pt x="177" y="113"/>
                        <a:pt x="177" y="113"/>
                      </a:cubicBezTo>
                      <a:cubicBezTo>
                        <a:pt x="177" y="113"/>
                        <a:pt x="177" y="113"/>
                        <a:pt x="177" y="113"/>
                      </a:cubicBezTo>
                      <a:cubicBezTo>
                        <a:pt x="177" y="113"/>
                        <a:pt x="177" y="113"/>
                        <a:pt x="177" y="113"/>
                      </a:cubicBezTo>
                      <a:cubicBezTo>
                        <a:pt x="177" y="113"/>
                        <a:pt x="177" y="113"/>
                        <a:pt x="177" y="113"/>
                      </a:cubicBezTo>
                      <a:cubicBezTo>
                        <a:pt x="177" y="113"/>
                        <a:pt x="177" y="113"/>
                        <a:pt x="177" y="113"/>
                      </a:cubicBezTo>
                      <a:cubicBezTo>
                        <a:pt x="177" y="113"/>
                        <a:pt x="177" y="113"/>
                        <a:pt x="177" y="113"/>
                      </a:cubicBezTo>
                      <a:cubicBezTo>
                        <a:pt x="177" y="113"/>
                        <a:pt x="177" y="113"/>
                        <a:pt x="177" y="113"/>
                      </a:cubicBezTo>
                      <a:cubicBezTo>
                        <a:pt x="177" y="113"/>
                        <a:pt x="177" y="113"/>
                        <a:pt x="177" y="113"/>
                      </a:cubicBezTo>
                      <a:cubicBezTo>
                        <a:pt x="177" y="112"/>
                        <a:pt x="177" y="112"/>
                        <a:pt x="177" y="112"/>
                      </a:cubicBezTo>
                      <a:cubicBezTo>
                        <a:pt x="177" y="112"/>
                        <a:pt x="177" y="112"/>
                        <a:pt x="177" y="112"/>
                      </a:cubicBezTo>
                      <a:cubicBezTo>
                        <a:pt x="177" y="112"/>
                        <a:pt x="177" y="112"/>
                        <a:pt x="177" y="112"/>
                      </a:cubicBezTo>
                      <a:cubicBezTo>
                        <a:pt x="177" y="112"/>
                        <a:pt x="177" y="112"/>
                        <a:pt x="177" y="112"/>
                      </a:cubicBezTo>
                      <a:cubicBezTo>
                        <a:pt x="176" y="112"/>
                        <a:pt x="176" y="112"/>
                        <a:pt x="176" y="112"/>
                      </a:cubicBezTo>
                      <a:cubicBezTo>
                        <a:pt x="176" y="112"/>
                        <a:pt x="176" y="112"/>
                        <a:pt x="176" y="112"/>
                      </a:cubicBezTo>
                      <a:cubicBezTo>
                        <a:pt x="176" y="112"/>
                        <a:pt x="176" y="111"/>
                        <a:pt x="176" y="111"/>
                      </a:cubicBezTo>
                      <a:cubicBezTo>
                        <a:pt x="176" y="111"/>
                        <a:pt x="176" y="111"/>
                        <a:pt x="176" y="111"/>
                      </a:cubicBezTo>
                      <a:cubicBezTo>
                        <a:pt x="176" y="111"/>
                        <a:pt x="176" y="111"/>
                        <a:pt x="176" y="111"/>
                      </a:cubicBezTo>
                      <a:cubicBezTo>
                        <a:pt x="176" y="111"/>
                        <a:pt x="176" y="111"/>
                        <a:pt x="176" y="111"/>
                      </a:cubicBezTo>
                      <a:cubicBezTo>
                        <a:pt x="176" y="111"/>
                        <a:pt x="176" y="111"/>
                        <a:pt x="176" y="111"/>
                      </a:cubicBezTo>
                      <a:cubicBezTo>
                        <a:pt x="176" y="111"/>
                        <a:pt x="176" y="111"/>
                        <a:pt x="176" y="111"/>
                      </a:cubicBezTo>
                      <a:cubicBezTo>
                        <a:pt x="176" y="111"/>
                        <a:pt x="177" y="111"/>
                        <a:pt x="177" y="111"/>
                      </a:cubicBezTo>
                      <a:cubicBezTo>
                        <a:pt x="177" y="111"/>
                        <a:pt x="177" y="112"/>
                        <a:pt x="177" y="112"/>
                      </a:cubicBezTo>
                      <a:cubicBezTo>
                        <a:pt x="177" y="112"/>
                        <a:pt x="177" y="111"/>
                        <a:pt x="177" y="111"/>
                      </a:cubicBezTo>
                      <a:cubicBezTo>
                        <a:pt x="177" y="111"/>
                        <a:pt x="177" y="111"/>
                        <a:pt x="177" y="111"/>
                      </a:cubicBezTo>
                      <a:cubicBezTo>
                        <a:pt x="177" y="111"/>
                        <a:pt x="177" y="111"/>
                        <a:pt x="177" y="111"/>
                      </a:cubicBezTo>
                      <a:cubicBezTo>
                        <a:pt x="178" y="111"/>
                        <a:pt x="178" y="111"/>
                        <a:pt x="178" y="111"/>
                      </a:cubicBezTo>
                      <a:cubicBezTo>
                        <a:pt x="178" y="111"/>
                        <a:pt x="178" y="111"/>
                        <a:pt x="178" y="111"/>
                      </a:cubicBezTo>
                      <a:cubicBezTo>
                        <a:pt x="178" y="111"/>
                        <a:pt x="178" y="111"/>
                        <a:pt x="178" y="111"/>
                      </a:cubicBezTo>
                      <a:cubicBezTo>
                        <a:pt x="178" y="111"/>
                        <a:pt x="178" y="111"/>
                        <a:pt x="178" y="111"/>
                      </a:cubicBezTo>
                      <a:cubicBezTo>
                        <a:pt x="178" y="111"/>
                        <a:pt x="178" y="111"/>
                        <a:pt x="178" y="111"/>
                      </a:cubicBezTo>
                      <a:cubicBezTo>
                        <a:pt x="178" y="111"/>
                        <a:pt x="178" y="111"/>
                        <a:pt x="179" y="111"/>
                      </a:cubicBezTo>
                      <a:cubicBezTo>
                        <a:pt x="179" y="111"/>
                        <a:pt x="179" y="111"/>
                        <a:pt x="179" y="111"/>
                      </a:cubicBezTo>
                      <a:cubicBezTo>
                        <a:pt x="179" y="111"/>
                        <a:pt x="179" y="111"/>
                        <a:pt x="179" y="111"/>
                      </a:cubicBezTo>
                      <a:cubicBezTo>
                        <a:pt x="179" y="111"/>
                        <a:pt x="179" y="111"/>
                        <a:pt x="179" y="111"/>
                      </a:cubicBezTo>
                      <a:cubicBezTo>
                        <a:pt x="179" y="111"/>
                        <a:pt x="179" y="111"/>
                        <a:pt x="179" y="111"/>
                      </a:cubicBezTo>
                      <a:cubicBezTo>
                        <a:pt x="179" y="111"/>
                        <a:pt x="179" y="110"/>
                        <a:pt x="179" y="110"/>
                      </a:cubicBezTo>
                      <a:cubicBezTo>
                        <a:pt x="179" y="110"/>
                        <a:pt x="179" y="110"/>
                        <a:pt x="179" y="110"/>
                      </a:cubicBezTo>
                      <a:cubicBezTo>
                        <a:pt x="179" y="110"/>
                        <a:pt x="179" y="110"/>
                        <a:pt x="179" y="110"/>
                      </a:cubicBezTo>
                      <a:cubicBezTo>
                        <a:pt x="179" y="110"/>
                        <a:pt x="179" y="110"/>
                        <a:pt x="179" y="110"/>
                      </a:cubicBezTo>
                      <a:cubicBezTo>
                        <a:pt x="180" y="110"/>
                        <a:pt x="180" y="110"/>
                        <a:pt x="180" y="110"/>
                      </a:cubicBezTo>
                      <a:cubicBezTo>
                        <a:pt x="180" y="110"/>
                        <a:pt x="180" y="110"/>
                        <a:pt x="180" y="110"/>
                      </a:cubicBezTo>
                      <a:cubicBezTo>
                        <a:pt x="180" y="110"/>
                        <a:pt x="180" y="110"/>
                        <a:pt x="180" y="110"/>
                      </a:cubicBezTo>
                      <a:cubicBezTo>
                        <a:pt x="180" y="110"/>
                        <a:pt x="180" y="110"/>
                        <a:pt x="181" y="110"/>
                      </a:cubicBezTo>
                      <a:cubicBezTo>
                        <a:pt x="181" y="110"/>
                        <a:pt x="181" y="110"/>
                        <a:pt x="181" y="110"/>
                      </a:cubicBezTo>
                      <a:cubicBezTo>
                        <a:pt x="181" y="110"/>
                        <a:pt x="181" y="110"/>
                        <a:pt x="181" y="110"/>
                      </a:cubicBezTo>
                      <a:cubicBezTo>
                        <a:pt x="181" y="110"/>
                        <a:pt x="182" y="110"/>
                        <a:pt x="182" y="111"/>
                      </a:cubicBezTo>
                      <a:cubicBezTo>
                        <a:pt x="182" y="111"/>
                        <a:pt x="182" y="111"/>
                        <a:pt x="182" y="111"/>
                      </a:cubicBezTo>
                      <a:cubicBezTo>
                        <a:pt x="182" y="111"/>
                        <a:pt x="182" y="111"/>
                        <a:pt x="182" y="111"/>
                      </a:cubicBezTo>
                      <a:cubicBezTo>
                        <a:pt x="182" y="111"/>
                        <a:pt x="182" y="111"/>
                        <a:pt x="182" y="111"/>
                      </a:cubicBezTo>
                      <a:cubicBezTo>
                        <a:pt x="182" y="112"/>
                        <a:pt x="183" y="112"/>
                        <a:pt x="183" y="112"/>
                      </a:cubicBezTo>
                      <a:cubicBezTo>
                        <a:pt x="183" y="112"/>
                        <a:pt x="183" y="113"/>
                        <a:pt x="183" y="113"/>
                      </a:cubicBezTo>
                      <a:cubicBezTo>
                        <a:pt x="183" y="113"/>
                        <a:pt x="184" y="113"/>
                        <a:pt x="184" y="113"/>
                      </a:cubicBezTo>
                      <a:cubicBezTo>
                        <a:pt x="184" y="113"/>
                        <a:pt x="184" y="113"/>
                        <a:pt x="184" y="113"/>
                      </a:cubicBezTo>
                      <a:cubicBezTo>
                        <a:pt x="184" y="113"/>
                        <a:pt x="184" y="113"/>
                        <a:pt x="184" y="113"/>
                      </a:cubicBezTo>
                      <a:cubicBezTo>
                        <a:pt x="184" y="113"/>
                        <a:pt x="184" y="113"/>
                        <a:pt x="185" y="113"/>
                      </a:cubicBezTo>
                      <a:cubicBezTo>
                        <a:pt x="185" y="113"/>
                        <a:pt x="185" y="113"/>
                        <a:pt x="185" y="113"/>
                      </a:cubicBezTo>
                      <a:cubicBezTo>
                        <a:pt x="185" y="113"/>
                        <a:pt x="185" y="113"/>
                        <a:pt x="185" y="113"/>
                      </a:cubicBezTo>
                      <a:close/>
                      <a:moveTo>
                        <a:pt x="194" y="110"/>
                      </a:moveTo>
                      <a:cubicBezTo>
                        <a:pt x="194" y="110"/>
                        <a:pt x="194" y="110"/>
                        <a:pt x="194" y="110"/>
                      </a:cubicBezTo>
                      <a:cubicBezTo>
                        <a:pt x="194" y="110"/>
                        <a:pt x="194" y="110"/>
                        <a:pt x="194" y="110"/>
                      </a:cubicBezTo>
                      <a:cubicBezTo>
                        <a:pt x="194" y="110"/>
                        <a:pt x="194" y="110"/>
                        <a:pt x="194" y="110"/>
                      </a:cubicBezTo>
                      <a:cubicBezTo>
                        <a:pt x="194" y="110"/>
                        <a:pt x="194" y="110"/>
                        <a:pt x="194" y="110"/>
                      </a:cubicBezTo>
                      <a:close/>
                      <a:moveTo>
                        <a:pt x="198" y="76"/>
                      </a:moveTo>
                      <a:cubicBezTo>
                        <a:pt x="198" y="76"/>
                        <a:pt x="197" y="76"/>
                        <a:pt x="197" y="76"/>
                      </a:cubicBezTo>
                      <a:cubicBezTo>
                        <a:pt x="197" y="76"/>
                        <a:pt x="197" y="76"/>
                        <a:pt x="197" y="76"/>
                      </a:cubicBezTo>
                      <a:cubicBezTo>
                        <a:pt x="197" y="76"/>
                        <a:pt x="197" y="76"/>
                        <a:pt x="197" y="76"/>
                      </a:cubicBezTo>
                      <a:cubicBezTo>
                        <a:pt x="197" y="76"/>
                        <a:pt x="197" y="76"/>
                        <a:pt x="197" y="76"/>
                      </a:cubicBezTo>
                      <a:cubicBezTo>
                        <a:pt x="197" y="76"/>
                        <a:pt x="197" y="76"/>
                        <a:pt x="197" y="76"/>
                      </a:cubicBezTo>
                      <a:cubicBezTo>
                        <a:pt x="197" y="76"/>
                        <a:pt x="197" y="76"/>
                        <a:pt x="197" y="76"/>
                      </a:cubicBezTo>
                      <a:cubicBezTo>
                        <a:pt x="197" y="76"/>
                        <a:pt x="197" y="76"/>
                        <a:pt x="197" y="76"/>
                      </a:cubicBezTo>
                      <a:cubicBezTo>
                        <a:pt x="196" y="76"/>
                        <a:pt x="196" y="76"/>
                        <a:pt x="196" y="76"/>
                      </a:cubicBezTo>
                      <a:cubicBezTo>
                        <a:pt x="197" y="76"/>
                        <a:pt x="197" y="76"/>
                        <a:pt x="197" y="76"/>
                      </a:cubicBezTo>
                      <a:cubicBezTo>
                        <a:pt x="197" y="76"/>
                        <a:pt x="197" y="76"/>
                        <a:pt x="197" y="76"/>
                      </a:cubicBezTo>
                      <a:cubicBezTo>
                        <a:pt x="197" y="76"/>
                        <a:pt x="197" y="76"/>
                        <a:pt x="197" y="76"/>
                      </a:cubicBezTo>
                      <a:cubicBezTo>
                        <a:pt x="196" y="76"/>
                        <a:pt x="196" y="76"/>
                        <a:pt x="196" y="76"/>
                      </a:cubicBezTo>
                      <a:cubicBezTo>
                        <a:pt x="196" y="76"/>
                        <a:pt x="196" y="76"/>
                        <a:pt x="196" y="76"/>
                      </a:cubicBezTo>
                      <a:cubicBezTo>
                        <a:pt x="196" y="76"/>
                        <a:pt x="196" y="76"/>
                        <a:pt x="196" y="76"/>
                      </a:cubicBezTo>
                      <a:cubicBezTo>
                        <a:pt x="196" y="76"/>
                        <a:pt x="196" y="77"/>
                        <a:pt x="196" y="77"/>
                      </a:cubicBezTo>
                      <a:cubicBezTo>
                        <a:pt x="196" y="77"/>
                        <a:pt x="196" y="77"/>
                        <a:pt x="196" y="77"/>
                      </a:cubicBezTo>
                      <a:cubicBezTo>
                        <a:pt x="196" y="77"/>
                        <a:pt x="196" y="77"/>
                        <a:pt x="196" y="77"/>
                      </a:cubicBezTo>
                      <a:cubicBezTo>
                        <a:pt x="196" y="77"/>
                        <a:pt x="196" y="77"/>
                        <a:pt x="196" y="77"/>
                      </a:cubicBezTo>
                      <a:cubicBezTo>
                        <a:pt x="196" y="77"/>
                        <a:pt x="196" y="77"/>
                        <a:pt x="196" y="77"/>
                      </a:cubicBezTo>
                      <a:cubicBezTo>
                        <a:pt x="196" y="77"/>
                        <a:pt x="196" y="77"/>
                        <a:pt x="196" y="77"/>
                      </a:cubicBezTo>
                      <a:cubicBezTo>
                        <a:pt x="196" y="77"/>
                        <a:pt x="196" y="77"/>
                        <a:pt x="196" y="77"/>
                      </a:cubicBezTo>
                      <a:cubicBezTo>
                        <a:pt x="196" y="77"/>
                        <a:pt x="196" y="77"/>
                        <a:pt x="196" y="77"/>
                      </a:cubicBezTo>
                      <a:cubicBezTo>
                        <a:pt x="195" y="77"/>
                        <a:pt x="195" y="78"/>
                        <a:pt x="195" y="78"/>
                      </a:cubicBezTo>
                      <a:cubicBezTo>
                        <a:pt x="195" y="78"/>
                        <a:pt x="195" y="78"/>
                        <a:pt x="195" y="78"/>
                      </a:cubicBezTo>
                      <a:cubicBezTo>
                        <a:pt x="195" y="78"/>
                        <a:pt x="194" y="78"/>
                        <a:pt x="194" y="78"/>
                      </a:cubicBezTo>
                      <a:cubicBezTo>
                        <a:pt x="194" y="78"/>
                        <a:pt x="194" y="78"/>
                        <a:pt x="194" y="78"/>
                      </a:cubicBezTo>
                      <a:cubicBezTo>
                        <a:pt x="194" y="78"/>
                        <a:pt x="194" y="78"/>
                        <a:pt x="194" y="78"/>
                      </a:cubicBezTo>
                      <a:cubicBezTo>
                        <a:pt x="194" y="78"/>
                        <a:pt x="194" y="78"/>
                        <a:pt x="194" y="78"/>
                      </a:cubicBezTo>
                      <a:cubicBezTo>
                        <a:pt x="194" y="78"/>
                        <a:pt x="194" y="78"/>
                        <a:pt x="194" y="78"/>
                      </a:cubicBezTo>
                      <a:cubicBezTo>
                        <a:pt x="194" y="78"/>
                        <a:pt x="194" y="78"/>
                        <a:pt x="194" y="78"/>
                      </a:cubicBezTo>
                      <a:cubicBezTo>
                        <a:pt x="194" y="78"/>
                        <a:pt x="194" y="78"/>
                        <a:pt x="194" y="78"/>
                      </a:cubicBezTo>
                      <a:cubicBezTo>
                        <a:pt x="194" y="78"/>
                        <a:pt x="195" y="78"/>
                        <a:pt x="195" y="78"/>
                      </a:cubicBezTo>
                      <a:cubicBezTo>
                        <a:pt x="195" y="78"/>
                        <a:pt x="195" y="78"/>
                        <a:pt x="195" y="78"/>
                      </a:cubicBezTo>
                      <a:cubicBezTo>
                        <a:pt x="195" y="78"/>
                        <a:pt x="195" y="78"/>
                        <a:pt x="195" y="78"/>
                      </a:cubicBezTo>
                      <a:cubicBezTo>
                        <a:pt x="195" y="78"/>
                        <a:pt x="195" y="77"/>
                        <a:pt x="195" y="77"/>
                      </a:cubicBezTo>
                      <a:cubicBezTo>
                        <a:pt x="195" y="77"/>
                        <a:pt x="195" y="77"/>
                        <a:pt x="195" y="77"/>
                      </a:cubicBezTo>
                      <a:cubicBezTo>
                        <a:pt x="195" y="77"/>
                        <a:pt x="195" y="77"/>
                        <a:pt x="195" y="77"/>
                      </a:cubicBezTo>
                      <a:cubicBezTo>
                        <a:pt x="195" y="77"/>
                        <a:pt x="195" y="77"/>
                        <a:pt x="195" y="77"/>
                      </a:cubicBezTo>
                      <a:cubicBezTo>
                        <a:pt x="195" y="77"/>
                        <a:pt x="195" y="77"/>
                        <a:pt x="195" y="77"/>
                      </a:cubicBezTo>
                      <a:cubicBezTo>
                        <a:pt x="195" y="77"/>
                        <a:pt x="195" y="77"/>
                        <a:pt x="195" y="77"/>
                      </a:cubicBezTo>
                      <a:cubicBezTo>
                        <a:pt x="195" y="77"/>
                        <a:pt x="195" y="77"/>
                        <a:pt x="195" y="77"/>
                      </a:cubicBezTo>
                      <a:cubicBezTo>
                        <a:pt x="195" y="77"/>
                        <a:pt x="195" y="77"/>
                        <a:pt x="195" y="77"/>
                      </a:cubicBezTo>
                      <a:cubicBezTo>
                        <a:pt x="195" y="77"/>
                        <a:pt x="195" y="77"/>
                        <a:pt x="195" y="77"/>
                      </a:cubicBezTo>
                      <a:cubicBezTo>
                        <a:pt x="195" y="77"/>
                        <a:pt x="195" y="77"/>
                        <a:pt x="194" y="76"/>
                      </a:cubicBezTo>
                      <a:cubicBezTo>
                        <a:pt x="194" y="76"/>
                        <a:pt x="194" y="76"/>
                        <a:pt x="194" y="76"/>
                      </a:cubicBezTo>
                      <a:cubicBezTo>
                        <a:pt x="194" y="76"/>
                        <a:pt x="194" y="76"/>
                        <a:pt x="194" y="76"/>
                      </a:cubicBezTo>
                      <a:cubicBezTo>
                        <a:pt x="194" y="76"/>
                        <a:pt x="194" y="76"/>
                        <a:pt x="194" y="76"/>
                      </a:cubicBezTo>
                      <a:cubicBezTo>
                        <a:pt x="195" y="76"/>
                        <a:pt x="195" y="76"/>
                        <a:pt x="195" y="76"/>
                      </a:cubicBezTo>
                      <a:cubicBezTo>
                        <a:pt x="195" y="76"/>
                        <a:pt x="195" y="76"/>
                        <a:pt x="195" y="76"/>
                      </a:cubicBezTo>
                      <a:cubicBezTo>
                        <a:pt x="195" y="76"/>
                        <a:pt x="195" y="75"/>
                        <a:pt x="195" y="75"/>
                      </a:cubicBezTo>
                      <a:cubicBezTo>
                        <a:pt x="195" y="75"/>
                        <a:pt x="195" y="75"/>
                        <a:pt x="195" y="75"/>
                      </a:cubicBezTo>
                      <a:cubicBezTo>
                        <a:pt x="195" y="75"/>
                        <a:pt x="195" y="75"/>
                        <a:pt x="195" y="75"/>
                      </a:cubicBezTo>
                      <a:cubicBezTo>
                        <a:pt x="195" y="75"/>
                        <a:pt x="195" y="75"/>
                        <a:pt x="195" y="75"/>
                      </a:cubicBezTo>
                      <a:cubicBezTo>
                        <a:pt x="195" y="74"/>
                        <a:pt x="195" y="74"/>
                        <a:pt x="195" y="74"/>
                      </a:cubicBezTo>
                      <a:cubicBezTo>
                        <a:pt x="195" y="74"/>
                        <a:pt x="195" y="74"/>
                        <a:pt x="195" y="74"/>
                      </a:cubicBezTo>
                      <a:cubicBezTo>
                        <a:pt x="195" y="74"/>
                        <a:pt x="195" y="74"/>
                        <a:pt x="195" y="74"/>
                      </a:cubicBezTo>
                      <a:cubicBezTo>
                        <a:pt x="194" y="74"/>
                        <a:pt x="194" y="74"/>
                        <a:pt x="194" y="74"/>
                      </a:cubicBezTo>
                      <a:cubicBezTo>
                        <a:pt x="194" y="74"/>
                        <a:pt x="194" y="74"/>
                        <a:pt x="194" y="74"/>
                      </a:cubicBezTo>
                      <a:cubicBezTo>
                        <a:pt x="194" y="74"/>
                        <a:pt x="194" y="74"/>
                        <a:pt x="194" y="74"/>
                      </a:cubicBezTo>
                      <a:cubicBezTo>
                        <a:pt x="194" y="74"/>
                        <a:pt x="194" y="74"/>
                        <a:pt x="194" y="74"/>
                      </a:cubicBezTo>
                      <a:cubicBezTo>
                        <a:pt x="194" y="74"/>
                        <a:pt x="194" y="74"/>
                        <a:pt x="194" y="74"/>
                      </a:cubicBezTo>
                      <a:cubicBezTo>
                        <a:pt x="194" y="74"/>
                        <a:pt x="194" y="74"/>
                        <a:pt x="193" y="74"/>
                      </a:cubicBezTo>
                      <a:cubicBezTo>
                        <a:pt x="193" y="74"/>
                        <a:pt x="193" y="74"/>
                        <a:pt x="193" y="74"/>
                      </a:cubicBezTo>
                      <a:cubicBezTo>
                        <a:pt x="193" y="74"/>
                        <a:pt x="193" y="74"/>
                        <a:pt x="193" y="74"/>
                      </a:cubicBezTo>
                      <a:cubicBezTo>
                        <a:pt x="193" y="74"/>
                        <a:pt x="193" y="74"/>
                        <a:pt x="193" y="74"/>
                      </a:cubicBezTo>
                      <a:cubicBezTo>
                        <a:pt x="193" y="74"/>
                        <a:pt x="193" y="74"/>
                        <a:pt x="193" y="74"/>
                      </a:cubicBezTo>
                      <a:cubicBezTo>
                        <a:pt x="193" y="74"/>
                        <a:pt x="193" y="74"/>
                        <a:pt x="193" y="74"/>
                      </a:cubicBezTo>
                      <a:cubicBezTo>
                        <a:pt x="193" y="75"/>
                        <a:pt x="193" y="75"/>
                        <a:pt x="193" y="75"/>
                      </a:cubicBezTo>
                      <a:cubicBezTo>
                        <a:pt x="193" y="75"/>
                        <a:pt x="193" y="75"/>
                        <a:pt x="193" y="75"/>
                      </a:cubicBezTo>
                      <a:cubicBezTo>
                        <a:pt x="193" y="75"/>
                        <a:pt x="193" y="75"/>
                        <a:pt x="193" y="75"/>
                      </a:cubicBezTo>
                      <a:cubicBezTo>
                        <a:pt x="193" y="75"/>
                        <a:pt x="193" y="75"/>
                        <a:pt x="193" y="75"/>
                      </a:cubicBezTo>
                      <a:cubicBezTo>
                        <a:pt x="193" y="75"/>
                        <a:pt x="193" y="75"/>
                        <a:pt x="193" y="75"/>
                      </a:cubicBezTo>
                      <a:cubicBezTo>
                        <a:pt x="193" y="75"/>
                        <a:pt x="192" y="76"/>
                        <a:pt x="192" y="76"/>
                      </a:cubicBezTo>
                      <a:cubicBezTo>
                        <a:pt x="192" y="76"/>
                        <a:pt x="192" y="76"/>
                        <a:pt x="192" y="76"/>
                      </a:cubicBezTo>
                      <a:cubicBezTo>
                        <a:pt x="192" y="76"/>
                        <a:pt x="192" y="76"/>
                        <a:pt x="192" y="76"/>
                      </a:cubicBezTo>
                      <a:cubicBezTo>
                        <a:pt x="192" y="76"/>
                        <a:pt x="192" y="76"/>
                        <a:pt x="192" y="76"/>
                      </a:cubicBezTo>
                      <a:cubicBezTo>
                        <a:pt x="192" y="76"/>
                        <a:pt x="192" y="76"/>
                        <a:pt x="192" y="76"/>
                      </a:cubicBezTo>
                      <a:cubicBezTo>
                        <a:pt x="192" y="76"/>
                        <a:pt x="192" y="76"/>
                        <a:pt x="192" y="76"/>
                      </a:cubicBezTo>
                      <a:cubicBezTo>
                        <a:pt x="192" y="76"/>
                        <a:pt x="191" y="76"/>
                        <a:pt x="191" y="77"/>
                      </a:cubicBezTo>
                      <a:cubicBezTo>
                        <a:pt x="191" y="77"/>
                        <a:pt x="191" y="77"/>
                        <a:pt x="191" y="77"/>
                      </a:cubicBezTo>
                      <a:cubicBezTo>
                        <a:pt x="191" y="77"/>
                        <a:pt x="191" y="77"/>
                        <a:pt x="191" y="77"/>
                      </a:cubicBezTo>
                      <a:cubicBezTo>
                        <a:pt x="191" y="77"/>
                        <a:pt x="192" y="77"/>
                        <a:pt x="191" y="77"/>
                      </a:cubicBezTo>
                      <a:cubicBezTo>
                        <a:pt x="191" y="78"/>
                        <a:pt x="191" y="78"/>
                        <a:pt x="191" y="78"/>
                      </a:cubicBezTo>
                      <a:cubicBezTo>
                        <a:pt x="191" y="78"/>
                        <a:pt x="191" y="78"/>
                        <a:pt x="191" y="78"/>
                      </a:cubicBezTo>
                      <a:cubicBezTo>
                        <a:pt x="191" y="78"/>
                        <a:pt x="191" y="78"/>
                        <a:pt x="191" y="78"/>
                      </a:cubicBezTo>
                      <a:cubicBezTo>
                        <a:pt x="191" y="78"/>
                        <a:pt x="191" y="78"/>
                        <a:pt x="191" y="78"/>
                      </a:cubicBezTo>
                      <a:cubicBezTo>
                        <a:pt x="191" y="78"/>
                        <a:pt x="191" y="78"/>
                        <a:pt x="191" y="78"/>
                      </a:cubicBezTo>
                      <a:cubicBezTo>
                        <a:pt x="190" y="78"/>
                        <a:pt x="190" y="78"/>
                        <a:pt x="190" y="78"/>
                      </a:cubicBezTo>
                      <a:cubicBezTo>
                        <a:pt x="190" y="78"/>
                        <a:pt x="190" y="78"/>
                        <a:pt x="190" y="78"/>
                      </a:cubicBezTo>
                      <a:cubicBezTo>
                        <a:pt x="190" y="78"/>
                        <a:pt x="190" y="78"/>
                        <a:pt x="190" y="78"/>
                      </a:cubicBezTo>
                      <a:cubicBezTo>
                        <a:pt x="190" y="78"/>
                        <a:pt x="190" y="78"/>
                        <a:pt x="190" y="78"/>
                      </a:cubicBezTo>
                      <a:cubicBezTo>
                        <a:pt x="190" y="78"/>
                        <a:pt x="190" y="78"/>
                        <a:pt x="190" y="78"/>
                      </a:cubicBezTo>
                      <a:cubicBezTo>
                        <a:pt x="190" y="78"/>
                        <a:pt x="190" y="78"/>
                        <a:pt x="190" y="78"/>
                      </a:cubicBezTo>
                      <a:cubicBezTo>
                        <a:pt x="190" y="78"/>
                        <a:pt x="190" y="78"/>
                        <a:pt x="190" y="78"/>
                      </a:cubicBezTo>
                      <a:cubicBezTo>
                        <a:pt x="190" y="78"/>
                        <a:pt x="190" y="78"/>
                        <a:pt x="190" y="78"/>
                      </a:cubicBezTo>
                      <a:cubicBezTo>
                        <a:pt x="190" y="78"/>
                        <a:pt x="190" y="78"/>
                        <a:pt x="190" y="78"/>
                      </a:cubicBezTo>
                      <a:cubicBezTo>
                        <a:pt x="190" y="78"/>
                        <a:pt x="190" y="78"/>
                        <a:pt x="190" y="78"/>
                      </a:cubicBezTo>
                      <a:cubicBezTo>
                        <a:pt x="190" y="78"/>
                        <a:pt x="190" y="78"/>
                        <a:pt x="190" y="79"/>
                      </a:cubicBezTo>
                      <a:cubicBezTo>
                        <a:pt x="190" y="79"/>
                        <a:pt x="190" y="79"/>
                        <a:pt x="190" y="79"/>
                      </a:cubicBezTo>
                      <a:cubicBezTo>
                        <a:pt x="190" y="79"/>
                        <a:pt x="190" y="80"/>
                        <a:pt x="190" y="80"/>
                      </a:cubicBezTo>
                      <a:cubicBezTo>
                        <a:pt x="190" y="80"/>
                        <a:pt x="190" y="80"/>
                        <a:pt x="190" y="80"/>
                      </a:cubicBezTo>
                      <a:cubicBezTo>
                        <a:pt x="190" y="80"/>
                        <a:pt x="190" y="80"/>
                        <a:pt x="190" y="80"/>
                      </a:cubicBezTo>
                      <a:cubicBezTo>
                        <a:pt x="190" y="80"/>
                        <a:pt x="190" y="80"/>
                        <a:pt x="190" y="80"/>
                      </a:cubicBezTo>
                      <a:cubicBezTo>
                        <a:pt x="190" y="80"/>
                        <a:pt x="190" y="80"/>
                        <a:pt x="190" y="80"/>
                      </a:cubicBezTo>
                      <a:cubicBezTo>
                        <a:pt x="191" y="80"/>
                        <a:pt x="191" y="80"/>
                        <a:pt x="191" y="80"/>
                      </a:cubicBezTo>
                      <a:cubicBezTo>
                        <a:pt x="191" y="80"/>
                        <a:pt x="191" y="80"/>
                        <a:pt x="191" y="80"/>
                      </a:cubicBezTo>
                      <a:cubicBezTo>
                        <a:pt x="191" y="80"/>
                        <a:pt x="191" y="80"/>
                        <a:pt x="191" y="80"/>
                      </a:cubicBezTo>
                      <a:cubicBezTo>
                        <a:pt x="191" y="80"/>
                        <a:pt x="191" y="80"/>
                        <a:pt x="191" y="80"/>
                      </a:cubicBezTo>
                      <a:cubicBezTo>
                        <a:pt x="191" y="80"/>
                        <a:pt x="191" y="80"/>
                        <a:pt x="192" y="80"/>
                      </a:cubicBezTo>
                      <a:cubicBezTo>
                        <a:pt x="192" y="80"/>
                        <a:pt x="192" y="80"/>
                        <a:pt x="192" y="80"/>
                      </a:cubicBezTo>
                      <a:cubicBezTo>
                        <a:pt x="192" y="80"/>
                        <a:pt x="192" y="80"/>
                        <a:pt x="192" y="80"/>
                      </a:cubicBezTo>
                      <a:cubicBezTo>
                        <a:pt x="192" y="80"/>
                        <a:pt x="192" y="80"/>
                        <a:pt x="192" y="80"/>
                      </a:cubicBezTo>
                      <a:cubicBezTo>
                        <a:pt x="192" y="80"/>
                        <a:pt x="192" y="80"/>
                        <a:pt x="192" y="80"/>
                      </a:cubicBezTo>
                      <a:cubicBezTo>
                        <a:pt x="192" y="80"/>
                        <a:pt x="192" y="80"/>
                        <a:pt x="192" y="81"/>
                      </a:cubicBezTo>
                      <a:cubicBezTo>
                        <a:pt x="192" y="81"/>
                        <a:pt x="192" y="81"/>
                        <a:pt x="192" y="81"/>
                      </a:cubicBezTo>
                      <a:cubicBezTo>
                        <a:pt x="192" y="81"/>
                        <a:pt x="192" y="81"/>
                        <a:pt x="192" y="81"/>
                      </a:cubicBezTo>
                      <a:cubicBezTo>
                        <a:pt x="192" y="81"/>
                        <a:pt x="193" y="82"/>
                        <a:pt x="193" y="82"/>
                      </a:cubicBezTo>
                      <a:cubicBezTo>
                        <a:pt x="193" y="82"/>
                        <a:pt x="193" y="82"/>
                        <a:pt x="193" y="82"/>
                      </a:cubicBezTo>
                      <a:cubicBezTo>
                        <a:pt x="193" y="82"/>
                        <a:pt x="193" y="82"/>
                        <a:pt x="193" y="82"/>
                      </a:cubicBezTo>
                      <a:cubicBezTo>
                        <a:pt x="193" y="82"/>
                        <a:pt x="193" y="82"/>
                        <a:pt x="193" y="82"/>
                      </a:cubicBezTo>
                      <a:cubicBezTo>
                        <a:pt x="193" y="82"/>
                        <a:pt x="193" y="82"/>
                        <a:pt x="193" y="82"/>
                      </a:cubicBezTo>
                      <a:cubicBezTo>
                        <a:pt x="193" y="82"/>
                        <a:pt x="193" y="82"/>
                        <a:pt x="193" y="82"/>
                      </a:cubicBezTo>
                      <a:cubicBezTo>
                        <a:pt x="194" y="82"/>
                        <a:pt x="194" y="82"/>
                        <a:pt x="194" y="82"/>
                      </a:cubicBezTo>
                      <a:cubicBezTo>
                        <a:pt x="194" y="82"/>
                        <a:pt x="194" y="82"/>
                        <a:pt x="194" y="81"/>
                      </a:cubicBezTo>
                      <a:cubicBezTo>
                        <a:pt x="194" y="81"/>
                        <a:pt x="194" y="81"/>
                        <a:pt x="194" y="81"/>
                      </a:cubicBezTo>
                      <a:cubicBezTo>
                        <a:pt x="194" y="81"/>
                        <a:pt x="194" y="81"/>
                        <a:pt x="194" y="81"/>
                      </a:cubicBezTo>
                      <a:cubicBezTo>
                        <a:pt x="194" y="81"/>
                        <a:pt x="194" y="81"/>
                        <a:pt x="194" y="81"/>
                      </a:cubicBezTo>
                      <a:cubicBezTo>
                        <a:pt x="194" y="81"/>
                        <a:pt x="194" y="81"/>
                        <a:pt x="194" y="81"/>
                      </a:cubicBezTo>
                      <a:cubicBezTo>
                        <a:pt x="194" y="81"/>
                        <a:pt x="194" y="81"/>
                        <a:pt x="194" y="81"/>
                      </a:cubicBezTo>
                      <a:cubicBezTo>
                        <a:pt x="194" y="81"/>
                        <a:pt x="194" y="81"/>
                        <a:pt x="194" y="81"/>
                      </a:cubicBezTo>
                      <a:cubicBezTo>
                        <a:pt x="194" y="81"/>
                        <a:pt x="194" y="81"/>
                        <a:pt x="195" y="81"/>
                      </a:cubicBezTo>
                      <a:cubicBezTo>
                        <a:pt x="195" y="81"/>
                        <a:pt x="195" y="81"/>
                        <a:pt x="195" y="81"/>
                      </a:cubicBezTo>
                      <a:cubicBezTo>
                        <a:pt x="195" y="80"/>
                        <a:pt x="195" y="80"/>
                        <a:pt x="195" y="80"/>
                      </a:cubicBezTo>
                      <a:cubicBezTo>
                        <a:pt x="195" y="81"/>
                        <a:pt x="195" y="81"/>
                        <a:pt x="195" y="81"/>
                      </a:cubicBezTo>
                      <a:cubicBezTo>
                        <a:pt x="195" y="81"/>
                        <a:pt x="195" y="81"/>
                        <a:pt x="195" y="81"/>
                      </a:cubicBezTo>
                      <a:cubicBezTo>
                        <a:pt x="195" y="81"/>
                        <a:pt x="195" y="81"/>
                        <a:pt x="196" y="81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6" y="81"/>
                        <a:pt x="197" y="81"/>
                        <a:pt x="197" y="81"/>
                      </a:cubicBezTo>
                      <a:cubicBezTo>
                        <a:pt x="197" y="81"/>
                        <a:pt x="197" y="81"/>
                        <a:pt x="197" y="81"/>
                      </a:cubicBezTo>
                      <a:cubicBezTo>
                        <a:pt x="197" y="81"/>
                        <a:pt x="197" y="81"/>
                        <a:pt x="197" y="81"/>
                      </a:cubicBezTo>
                      <a:cubicBezTo>
                        <a:pt x="197" y="81"/>
                        <a:pt x="197" y="81"/>
                        <a:pt x="197" y="81"/>
                      </a:cubicBezTo>
                      <a:cubicBezTo>
                        <a:pt x="197" y="81"/>
                        <a:pt x="197" y="81"/>
                        <a:pt x="197" y="81"/>
                      </a:cubicBezTo>
                      <a:cubicBezTo>
                        <a:pt x="197" y="81"/>
                        <a:pt x="197" y="81"/>
                        <a:pt x="197" y="81"/>
                      </a:cubicBezTo>
                      <a:cubicBezTo>
                        <a:pt x="197" y="81"/>
                        <a:pt x="197" y="81"/>
                        <a:pt x="197" y="81"/>
                      </a:cubicBezTo>
                      <a:cubicBezTo>
                        <a:pt x="197" y="81"/>
                        <a:pt x="197" y="81"/>
                        <a:pt x="197" y="81"/>
                      </a:cubicBezTo>
                      <a:cubicBezTo>
                        <a:pt x="197" y="81"/>
                        <a:pt x="197" y="81"/>
                        <a:pt x="197" y="81"/>
                      </a:cubicBezTo>
                      <a:cubicBezTo>
                        <a:pt x="197" y="81"/>
                        <a:pt x="197" y="81"/>
                        <a:pt x="197" y="81"/>
                      </a:cubicBezTo>
                      <a:cubicBezTo>
                        <a:pt x="197" y="81"/>
                        <a:pt x="197" y="81"/>
                        <a:pt x="197" y="81"/>
                      </a:cubicBezTo>
                      <a:cubicBezTo>
                        <a:pt x="198" y="81"/>
                        <a:pt x="198" y="82"/>
                        <a:pt x="198" y="82"/>
                      </a:cubicBezTo>
                      <a:cubicBezTo>
                        <a:pt x="198" y="82"/>
                        <a:pt x="198" y="82"/>
                        <a:pt x="198" y="82"/>
                      </a:cubicBezTo>
                      <a:cubicBezTo>
                        <a:pt x="197" y="82"/>
                        <a:pt x="197" y="82"/>
                        <a:pt x="197" y="82"/>
                      </a:cubicBezTo>
                      <a:cubicBezTo>
                        <a:pt x="197" y="82"/>
                        <a:pt x="197" y="82"/>
                        <a:pt x="197" y="82"/>
                      </a:cubicBezTo>
                      <a:cubicBezTo>
                        <a:pt x="197" y="82"/>
                        <a:pt x="197" y="82"/>
                        <a:pt x="197" y="82"/>
                      </a:cubicBezTo>
                      <a:cubicBezTo>
                        <a:pt x="197" y="82"/>
                        <a:pt x="197" y="82"/>
                        <a:pt x="197" y="82"/>
                      </a:cubicBezTo>
                      <a:cubicBezTo>
                        <a:pt x="197" y="82"/>
                        <a:pt x="197" y="82"/>
                        <a:pt x="197" y="82"/>
                      </a:cubicBezTo>
                      <a:cubicBezTo>
                        <a:pt x="197" y="82"/>
                        <a:pt x="197" y="82"/>
                        <a:pt x="197" y="82"/>
                      </a:cubicBezTo>
                      <a:cubicBezTo>
                        <a:pt x="197" y="82"/>
                        <a:pt x="197" y="82"/>
                        <a:pt x="197" y="82"/>
                      </a:cubicBezTo>
                      <a:cubicBezTo>
                        <a:pt x="197" y="82"/>
                        <a:pt x="197" y="82"/>
                        <a:pt x="197" y="82"/>
                      </a:cubicBezTo>
                      <a:cubicBezTo>
                        <a:pt x="197" y="82"/>
                        <a:pt x="197" y="82"/>
                        <a:pt x="197" y="82"/>
                      </a:cubicBezTo>
                      <a:cubicBezTo>
                        <a:pt x="196" y="82"/>
                        <a:pt x="196" y="82"/>
                        <a:pt x="196" y="82"/>
                      </a:cubicBezTo>
                      <a:cubicBezTo>
                        <a:pt x="196" y="82"/>
                        <a:pt x="196" y="82"/>
                        <a:pt x="196" y="82"/>
                      </a:cubicBezTo>
                      <a:cubicBezTo>
                        <a:pt x="196" y="82"/>
                        <a:pt x="196" y="82"/>
                        <a:pt x="196" y="82"/>
                      </a:cubicBezTo>
                      <a:cubicBezTo>
                        <a:pt x="196" y="82"/>
                        <a:pt x="196" y="82"/>
                        <a:pt x="196" y="82"/>
                      </a:cubicBezTo>
                      <a:cubicBezTo>
                        <a:pt x="196" y="83"/>
                        <a:pt x="196" y="83"/>
                        <a:pt x="196" y="83"/>
                      </a:cubicBezTo>
                      <a:cubicBezTo>
                        <a:pt x="196" y="82"/>
                        <a:pt x="196" y="82"/>
                        <a:pt x="196" y="82"/>
                      </a:cubicBezTo>
                      <a:cubicBezTo>
                        <a:pt x="196" y="82"/>
                        <a:pt x="196" y="83"/>
                        <a:pt x="196" y="83"/>
                      </a:cubicBezTo>
                      <a:cubicBezTo>
                        <a:pt x="196" y="83"/>
                        <a:pt x="196" y="83"/>
                        <a:pt x="196" y="83"/>
                      </a:cubicBezTo>
                      <a:cubicBezTo>
                        <a:pt x="196" y="83"/>
                        <a:pt x="196" y="83"/>
                        <a:pt x="196" y="83"/>
                      </a:cubicBezTo>
                      <a:cubicBezTo>
                        <a:pt x="196" y="83"/>
                        <a:pt x="196" y="83"/>
                        <a:pt x="196" y="83"/>
                      </a:cubicBezTo>
                      <a:cubicBezTo>
                        <a:pt x="196" y="83"/>
                        <a:pt x="196" y="83"/>
                        <a:pt x="196" y="83"/>
                      </a:cubicBezTo>
                      <a:cubicBezTo>
                        <a:pt x="196" y="83"/>
                        <a:pt x="196" y="83"/>
                        <a:pt x="196" y="83"/>
                      </a:cubicBezTo>
                      <a:cubicBezTo>
                        <a:pt x="195" y="83"/>
                        <a:pt x="195" y="83"/>
                        <a:pt x="195" y="83"/>
                      </a:cubicBezTo>
                      <a:cubicBezTo>
                        <a:pt x="195" y="83"/>
                        <a:pt x="195" y="83"/>
                        <a:pt x="195" y="83"/>
                      </a:cubicBezTo>
                      <a:cubicBezTo>
                        <a:pt x="195" y="83"/>
                        <a:pt x="195" y="83"/>
                        <a:pt x="195" y="83"/>
                      </a:cubicBezTo>
                      <a:cubicBezTo>
                        <a:pt x="195" y="83"/>
                        <a:pt x="195" y="83"/>
                        <a:pt x="195" y="83"/>
                      </a:cubicBezTo>
                      <a:cubicBezTo>
                        <a:pt x="195" y="83"/>
                        <a:pt x="195" y="83"/>
                        <a:pt x="195" y="83"/>
                      </a:cubicBezTo>
                      <a:cubicBezTo>
                        <a:pt x="195" y="83"/>
                        <a:pt x="195" y="83"/>
                        <a:pt x="195" y="83"/>
                      </a:cubicBezTo>
                      <a:cubicBezTo>
                        <a:pt x="195" y="83"/>
                        <a:pt x="195" y="83"/>
                        <a:pt x="195" y="83"/>
                      </a:cubicBezTo>
                      <a:cubicBezTo>
                        <a:pt x="195" y="83"/>
                        <a:pt x="195" y="83"/>
                        <a:pt x="195" y="84"/>
                      </a:cubicBezTo>
                      <a:cubicBezTo>
                        <a:pt x="195" y="84"/>
                        <a:pt x="195" y="84"/>
                        <a:pt x="195" y="84"/>
                      </a:cubicBezTo>
                      <a:cubicBezTo>
                        <a:pt x="195" y="84"/>
                        <a:pt x="195" y="84"/>
                        <a:pt x="195" y="84"/>
                      </a:cubicBezTo>
                      <a:cubicBezTo>
                        <a:pt x="195" y="84"/>
                        <a:pt x="195" y="84"/>
                        <a:pt x="195" y="84"/>
                      </a:cubicBezTo>
                      <a:cubicBezTo>
                        <a:pt x="195" y="84"/>
                        <a:pt x="195" y="85"/>
                        <a:pt x="195" y="85"/>
                      </a:cubicBezTo>
                      <a:cubicBezTo>
                        <a:pt x="195" y="85"/>
                        <a:pt x="195" y="85"/>
                        <a:pt x="195" y="85"/>
                      </a:cubicBezTo>
                      <a:cubicBezTo>
                        <a:pt x="195" y="85"/>
                        <a:pt x="195" y="85"/>
                        <a:pt x="195" y="85"/>
                      </a:cubicBezTo>
                      <a:cubicBezTo>
                        <a:pt x="195" y="85"/>
                        <a:pt x="195" y="85"/>
                        <a:pt x="195" y="85"/>
                      </a:cubicBezTo>
                      <a:cubicBezTo>
                        <a:pt x="195" y="85"/>
                        <a:pt x="195" y="85"/>
                        <a:pt x="195" y="85"/>
                      </a:cubicBezTo>
                      <a:cubicBezTo>
                        <a:pt x="195" y="85"/>
                        <a:pt x="195" y="85"/>
                        <a:pt x="195" y="85"/>
                      </a:cubicBezTo>
                      <a:cubicBezTo>
                        <a:pt x="195" y="85"/>
                        <a:pt x="195" y="85"/>
                        <a:pt x="195" y="86"/>
                      </a:cubicBezTo>
                      <a:cubicBezTo>
                        <a:pt x="195" y="86"/>
                        <a:pt x="195" y="86"/>
                        <a:pt x="195" y="86"/>
                      </a:cubicBezTo>
                      <a:cubicBezTo>
                        <a:pt x="195" y="86"/>
                        <a:pt x="195" y="86"/>
                        <a:pt x="195" y="86"/>
                      </a:cubicBezTo>
                      <a:cubicBezTo>
                        <a:pt x="195" y="86"/>
                        <a:pt x="195" y="86"/>
                        <a:pt x="195" y="86"/>
                      </a:cubicBezTo>
                      <a:cubicBezTo>
                        <a:pt x="195" y="86"/>
                        <a:pt x="195" y="86"/>
                        <a:pt x="195" y="86"/>
                      </a:cubicBezTo>
                      <a:cubicBezTo>
                        <a:pt x="195" y="86"/>
                        <a:pt x="195" y="86"/>
                        <a:pt x="195" y="86"/>
                      </a:cubicBezTo>
                      <a:cubicBezTo>
                        <a:pt x="195" y="86"/>
                        <a:pt x="195" y="86"/>
                        <a:pt x="195" y="87"/>
                      </a:cubicBezTo>
                      <a:cubicBezTo>
                        <a:pt x="195" y="87"/>
                        <a:pt x="195" y="87"/>
                        <a:pt x="195" y="87"/>
                      </a:cubicBezTo>
                      <a:cubicBezTo>
                        <a:pt x="196" y="87"/>
                        <a:pt x="196" y="87"/>
                        <a:pt x="196" y="87"/>
                      </a:cubicBezTo>
                      <a:cubicBezTo>
                        <a:pt x="196" y="87"/>
                        <a:pt x="196" y="87"/>
                        <a:pt x="196" y="88"/>
                      </a:cubicBezTo>
                      <a:cubicBezTo>
                        <a:pt x="196" y="88"/>
                        <a:pt x="196" y="88"/>
                        <a:pt x="196" y="88"/>
                      </a:cubicBezTo>
                      <a:cubicBezTo>
                        <a:pt x="197" y="88"/>
                        <a:pt x="197" y="88"/>
                        <a:pt x="197" y="88"/>
                      </a:cubicBezTo>
                      <a:cubicBezTo>
                        <a:pt x="197" y="88"/>
                        <a:pt x="197" y="88"/>
                        <a:pt x="197" y="88"/>
                      </a:cubicBezTo>
                      <a:cubicBezTo>
                        <a:pt x="197" y="88"/>
                        <a:pt x="197" y="88"/>
                        <a:pt x="197" y="88"/>
                      </a:cubicBezTo>
                      <a:cubicBezTo>
                        <a:pt x="197" y="88"/>
                        <a:pt x="197" y="88"/>
                        <a:pt x="197" y="89"/>
                      </a:cubicBezTo>
                      <a:cubicBezTo>
                        <a:pt x="197" y="89"/>
                        <a:pt x="197" y="89"/>
                        <a:pt x="197" y="89"/>
                      </a:cubicBezTo>
                      <a:cubicBezTo>
                        <a:pt x="197" y="89"/>
                        <a:pt x="197" y="89"/>
                        <a:pt x="197" y="89"/>
                      </a:cubicBezTo>
                      <a:cubicBezTo>
                        <a:pt x="197" y="89"/>
                        <a:pt x="198" y="89"/>
                        <a:pt x="198" y="89"/>
                      </a:cubicBezTo>
                      <a:cubicBezTo>
                        <a:pt x="198" y="89"/>
                        <a:pt x="198" y="90"/>
                        <a:pt x="198" y="90"/>
                      </a:cubicBezTo>
                      <a:cubicBezTo>
                        <a:pt x="198" y="90"/>
                        <a:pt x="198" y="90"/>
                        <a:pt x="198" y="90"/>
                      </a:cubicBezTo>
                      <a:cubicBezTo>
                        <a:pt x="198" y="90"/>
                        <a:pt x="198" y="90"/>
                        <a:pt x="198" y="90"/>
                      </a:cubicBezTo>
                      <a:cubicBezTo>
                        <a:pt x="198" y="90"/>
                        <a:pt x="198" y="90"/>
                        <a:pt x="198" y="91"/>
                      </a:cubicBezTo>
                      <a:cubicBezTo>
                        <a:pt x="198" y="91"/>
                        <a:pt x="198" y="91"/>
                        <a:pt x="198" y="91"/>
                      </a:cubicBezTo>
                      <a:cubicBezTo>
                        <a:pt x="198" y="91"/>
                        <a:pt x="198" y="91"/>
                        <a:pt x="199" y="91"/>
                      </a:cubicBezTo>
                      <a:cubicBezTo>
                        <a:pt x="199" y="91"/>
                        <a:pt x="199" y="91"/>
                        <a:pt x="199" y="91"/>
                      </a:cubicBezTo>
                      <a:cubicBezTo>
                        <a:pt x="199" y="91"/>
                        <a:pt x="199" y="91"/>
                        <a:pt x="199" y="91"/>
                      </a:cubicBezTo>
                      <a:cubicBezTo>
                        <a:pt x="199" y="91"/>
                        <a:pt x="199" y="91"/>
                        <a:pt x="199" y="91"/>
                      </a:cubicBezTo>
                      <a:cubicBezTo>
                        <a:pt x="199" y="91"/>
                        <a:pt x="199" y="91"/>
                        <a:pt x="199" y="91"/>
                      </a:cubicBezTo>
                      <a:cubicBezTo>
                        <a:pt x="199" y="91"/>
                        <a:pt x="199" y="91"/>
                        <a:pt x="199" y="91"/>
                      </a:cubicBezTo>
                      <a:cubicBezTo>
                        <a:pt x="199" y="91"/>
                        <a:pt x="199" y="91"/>
                        <a:pt x="199" y="91"/>
                      </a:cubicBezTo>
                      <a:cubicBezTo>
                        <a:pt x="199" y="91"/>
                        <a:pt x="199" y="91"/>
                        <a:pt x="199" y="91"/>
                      </a:cubicBezTo>
                      <a:cubicBezTo>
                        <a:pt x="199" y="91"/>
                        <a:pt x="199" y="91"/>
                        <a:pt x="199" y="91"/>
                      </a:cubicBezTo>
                      <a:cubicBezTo>
                        <a:pt x="200" y="91"/>
                        <a:pt x="200" y="92"/>
                        <a:pt x="200" y="92"/>
                      </a:cubicBezTo>
                      <a:cubicBezTo>
                        <a:pt x="200" y="92"/>
                        <a:pt x="200" y="92"/>
                        <a:pt x="200" y="92"/>
                      </a:cubicBezTo>
                      <a:cubicBezTo>
                        <a:pt x="200" y="92"/>
                        <a:pt x="200" y="92"/>
                        <a:pt x="200" y="92"/>
                      </a:cubicBezTo>
                      <a:cubicBezTo>
                        <a:pt x="200" y="92"/>
                        <a:pt x="200" y="92"/>
                        <a:pt x="200" y="92"/>
                      </a:cubicBezTo>
                      <a:cubicBezTo>
                        <a:pt x="200" y="92"/>
                        <a:pt x="200" y="92"/>
                        <a:pt x="200" y="92"/>
                      </a:cubicBezTo>
                      <a:cubicBezTo>
                        <a:pt x="200" y="92"/>
                        <a:pt x="200" y="92"/>
                        <a:pt x="200" y="92"/>
                      </a:cubicBezTo>
                      <a:cubicBezTo>
                        <a:pt x="199" y="92"/>
                        <a:pt x="199" y="92"/>
                        <a:pt x="199" y="92"/>
                      </a:cubicBezTo>
                      <a:cubicBezTo>
                        <a:pt x="199" y="92"/>
                        <a:pt x="199" y="92"/>
                        <a:pt x="199" y="92"/>
                      </a:cubicBezTo>
                      <a:cubicBezTo>
                        <a:pt x="199" y="92"/>
                        <a:pt x="199" y="92"/>
                        <a:pt x="199" y="92"/>
                      </a:cubicBezTo>
                      <a:cubicBezTo>
                        <a:pt x="199" y="92"/>
                        <a:pt x="199" y="92"/>
                        <a:pt x="199" y="92"/>
                      </a:cubicBezTo>
                      <a:cubicBezTo>
                        <a:pt x="199" y="92"/>
                        <a:pt x="199" y="92"/>
                        <a:pt x="199" y="92"/>
                      </a:cubicBezTo>
                      <a:cubicBezTo>
                        <a:pt x="198" y="92"/>
                        <a:pt x="198" y="92"/>
                        <a:pt x="198" y="92"/>
                      </a:cubicBezTo>
                      <a:cubicBezTo>
                        <a:pt x="198" y="91"/>
                        <a:pt x="198" y="91"/>
                        <a:pt x="198" y="91"/>
                      </a:cubicBezTo>
                      <a:cubicBezTo>
                        <a:pt x="198" y="91"/>
                        <a:pt x="198" y="91"/>
                        <a:pt x="198" y="92"/>
                      </a:cubicBezTo>
                      <a:cubicBezTo>
                        <a:pt x="198" y="92"/>
                        <a:pt x="198" y="92"/>
                        <a:pt x="197" y="92"/>
                      </a:cubicBezTo>
                      <a:cubicBezTo>
                        <a:pt x="197" y="92"/>
                        <a:pt x="197" y="92"/>
                        <a:pt x="197" y="92"/>
                      </a:cubicBezTo>
                      <a:cubicBezTo>
                        <a:pt x="197" y="92"/>
                        <a:pt x="197" y="91"/>
                        <a:pt x="197" y="91"/>
                      </a:cubicBezTo>
                      <a:cubicBezTo>
                        <a:pt x="197" y="91"/>
                        <a:pt x="197" y="91"/>
                        <a:pt x="197" y="91"/>
                      </a:cubicBezTo>
                      <a:cubicBezTo>
                        <a:pt x="197" y="92"/>
                        <a:pt x="197" y="92"/>
                        <a:pt x="197" y="92"/>
                      </a:cubicBezTo>
                      <a:cubicBezTo>
                        <a:pt x="197" y="92"/>
                        <a:pt x="197" y="92"/>
                        <a:pt x="197" y="92"/>
                      </a:cubicBezTo>
                      <a:cubicBezTo>
                        <a:pt x="197" y="92"/>
                        <a:pt x="197" y="92"/>
                        <a:pt x="197" y="92"/>
                      </a:cubicBezTo>
                      <a:cubicBezTo>
                        <a:pt x="197" y="92"/>
                        <a:pt x="197" y="92"/>
                        <a:pt x="197" y="92"/>
                      </a:cubicBezTo>
                      <a:cubicBezTo>
                        <a:pt x="197" y="92"/>
                        <a:pt x="198" y="92"/>
                        <a:pt x="198" y="92"/>
                      </a:cubicBezTo>
                      <a:cubicBezTo>
                        <a:pt x="198" y="92"/>
                        <a:pt x="198" y="92"/>
                        <a:pt x="198" y="92"/>
                      </a:cubicBezTo>
                      <a:cubicBezTo>
                        <a:pt x="198" y="92"/>
                        <a:pt x="198" y="92"/>
                        <a:pt x="198" y="92"/>
                      </a:cubicBezTo>
                      <a:cubicBezTo>
                        <a:pt x="198" y="92"/>
                        <a:pt x="198" y="92"/>
                        <a:pt x="198" y="92"/>
                      </a:cubicBezTo>
                      <a:cubicBezTo>
                        <a:pt x="198" y="92"/>
                        <a:pt x="198" y="92"/>
                        <a:pt x="199" y="92"/>
                      </a:cubicBezTo>
                      <a:cubicBezTo>
                        <a:pt x="199" y="92"/>
                        <a:pt x="199" y="92"/>
                        <a:pt x="199" y="93"/>
                      </a:cubicBezTo>
                      <a:cubicBezTo>
                        <a:pt x="199" y="93"/>
                        <a:pt x="199" y="93"/>
                        <a:pt x="199" y="93"/>
                      </a:cubicBezTo>
                      <a:cubicBezTo>
                        <a:pt x="200" y="93"/>
                        <a:pt x="200" y="93"/>
                        <a:pt x="200" y="93"/>
                      </a:cubicBezTo>
                      <a:cubicBezTo>
                        <a:pt x="200" y="93"/>
                        <a:pt x="200" y="93"/>
                        <a:pt x="200" y="93"/>
                      </a:cubicBezTo>
                      <a:cubicBezTo>
                        <a:pt x="200" y="93"/>
                        <a:pt x="200" y="93"/>
                        <a:pt x="200" y="94"/>
                      </a:cubicBezTo>
                      <a:cubicBezTo>
                        <a:pt x="200" y="94"/>
                        <a:pt x="200" y="94"/>
                        <a:pt x="200" y="94"/>
                      </a:cubicBezTo>
                      <a:cubicBezTo>
                        <a:pt x="200" y="94"/>
                        <a:pt x="200" y="94"/>
                        <a:pt x="200" y="94"/>
                      </a:cubicBezTo>
                      <a:cubicBezTo>
                        <a:pt x="200" y="94"/>
                        <a:pt x="200" y="94"/>
                        <a:pt x="200" y="94"/>
                      </a:cubicBezTo>
                      <a:cubicBezTo>
                        <a:pt x="200" y="94"/>
                        <a:pt x="200" y="94"/>
                        <a:pt x="200" y="94"/>
                      </a:cubicBezTo>
                      <a:cubicBezTo>
                        <a:pt x="200" y="94"/>
                        <a:pt x="200" y="94"/>
                        <a:pt x="200" y="94"/>
                      </a:cubicBezTo>
                      <a:cubicBezTo>
                        <a:pt x="200" y="94"/>
                        <a:pt x="200" y="94"/>
                        <a:pt x="200" y="94"/>
                      </a:cubicBezTo>
                      <a:cubicBezTo>
                        <a:pt x="200" y="94"/>
                        <a:pt x="200" y="94"/>
                        <a:pt x="200" y="94"/>
                      </a:cubicBezTo>
                      <a:cubicBezTo>
                        <a:pt x="200" y="94"/>
                        <a:pt x="200" y="94"/>
                        <a:pt x="200" y="94"/>
                      </a:cubicBezTo>
                      <a:cubicBezTo>
                        <a:pt x="200" y="94"/>
                        <a:pt x="200" y="94"/>
                        <a:pt x="200" y="95"/>
                      </a:cubicBezTo>
                      <a:cubicBezTo>
                        <a:pt x="199" y="95"/>
                        <a:pt x="199" y="95"/>
                        <a:pt x="199" y="95"/>
                      </a:cubicBezTo>
                      <a:cubicBezTo>
                        <a:pt x="199" y="95"/>
                        <a:pt x="199" y="95"/>
                        <a:pt x="199" y="95"/>
                      </a:cubicBezTo>
                      <a:cubicBezTo>
                        <a:pt x="199" y="95"/>
                        <a:pt x="199" y="95"/>
                        <a:pt x="199" y="95"/>
                      </a:cubicBezTo>
                      <a:cubicBezTo>
                        <a:pt x="199" y="95"/>
                        <a:pt x="199" y="95"/>
                        <a:pt x="199" y="95"/>
                      </a:cubicBezTo>
                      <a:cubicBezTo>
                        <a:pt x="198" y="95"/>
                        <a:pt x="198" y="95"/>
                        <a:pt x="198" y="95"/>
                      </a:cubicBezTo>
                      <a:cubicBezTo>
                        <a:pt x="198" y="95"/>
                        <a:pt x="198" y="95"/>
                        <a:pt x="198" y="95"/>
                      </a:cubicBezTo>
                      <a:cubicBezTo>
                        <a:pt x="198" y="95"/>
                        <a:pt x="198" y="95"/>
                        <a:pt x="198" y="95"/>
                      </a:cubicBezTo>
                      <a:cubicBezTo>
                        <a:pt x="198" y="95"/>
                        <a:pt x="198" y="95"/>
                        <a:pt x="199" y="95"/>
                      </a:cubicBezTo>
                      <a:cubicBezTo>
                        <a:pt x="199" y="95"/>
                        <a:pt x="199" y="95"/>
                        <a:pt x="199" y="95"/>
                      </a:cubicBezTo>
                      <a:cubicBezTo>
                        <a:pt x="199" y="95"/>
                        <a:pt x="199" y="95"/>
                        <a:pt x="199" y="95"/>
                      </a:cubicBezTo>
                      <a:cubicBezTo>
                        <a:pt x="199" y="95"/>
                        <a:pt x="199" y="95"/>
                        <a:pt x="199" y="95"/>
                      </a:cubicBezTo>
                      <a:cubicBezTo>
                        <a:pt x="199" y="95"/>
                        <a:pt x="199" y="95"/>
                        <a:pt x="200" y="95"/>
                      </a:cubicBezTo>
                      <a:cubicBezTo>
                        <a:pt x="200" y="95"/>
                        <a:pt x="200" y="95"/>
                        <a:pt x="200" y="95"/>
                      </a:cubicBezTo>
                      <a:cubicBezTo>
                        <a:pt x="200" y="95"/>
                        <a:pt x="200" y="95"/>
                        <a:pt x="200" y="95"/>
                      </a:cubicBezTo>
                      <a:cubicBezTo>
                        <a:pt x="200" y="95"/>
                        <a:pt x="200" y="95"/>
                        <a:pt x="200" y="95"/>
                      </a:cubicBezTo>
                      <a:cubicBezTo>
                        <a:pt x="201" y="96"/>
                        <a:pt x="201" y="96"/>
                        <a:pt x="201" y="96"/>
                      </a:cubicBezTo>
                      <a:cubicBezTo>
                        <a:pt x="201" y="96"/>
                        <a:pt x="201" y="96"/>
                        <a:pt x="201" y="96"/>
                      </a:cubicBezTo>
                      <a:cubicBezTo>
                        <a:pt x="201" y="96"/>
                        <a:pt x="201" y="96"/>
                        <a:pt x="201" y="96"/>
                      </a:cubicBezTo>
                      <a:cubicBezTo>
                        <a:pt x="201" y="96"/>
                        <a:pt x="201" y="96"/>
                        <a:pt x="201" y="97"/>
                      </a:cubicBezTo>
                      <a:cubicBezTo>
                        <a:pt x="201" y="97"/>
                        <a:pt x="201" y="97"/>
                        <a:pt x="201" y="97"/>
                      </a:cubicBezTo>
                      <a:cubicBezTo>
                        <a:pt x="201" y="97"/>
                        <a:pt x="201" y="97"/>
                        <a:pt x="201" y="97"/>
                      </a:cubicBezTo>
                      <a:cubicBezTo>
                        <a:pt x="201" y="97"/>
                        <a:pt x="201" y="97"/>
                        <a:pt x="201" y="97"/>
                      </a:cubicBezTo>
                      <a:cubicBezTo>
                        <a:pt x="201" y="97"/>
                        <a:pt x="201" y="97"/>
                        <a:pt x="201" y="97"/>
                      </a:cubicBezTo>
                      <a:cubicBezTo>
                        <a:pt x="201" y="97"/>
                        <a:pt x="201" y="97"/>
                        <a:pt x="201" y="97"/>
                      </a:cubicBezTo>
                      <a:cubicBezTo>
                        <a:pt x="201" y="97"/>
                        <a:pt x="201" y="97"/>
                        <a:pt x="201" y="97"/>
                      </a:cubicBezTo>
                      <a:cubicBezTo>
                        <a:pt x="201" y="97"/>
                        <a:pt x="201" y="97"/>
                        <a:pt x="201" y="97"/>
                      </a:cubicBezTo>
                      <a:cubicBezTo>
                        <a:pt x="201" y="97"/>
                        <a:pt x="201" y="97"/>
                        <a:pt x="201" y="97"/>
                      </a:cubicBezTo>
                      <a:cubicBezTo>
                        <a:pt x="201" y="97"/>
                        <a:pt x="201" y="97"/>
                        <a:pt x="201" y="97"/>
                      </a:cubicBezTo>
                      <a:cubicBezTo>
                        <a:pt x="201" y="97"/>
                        <a:pt x="201" y="97"/>
                        <a:pt x="201" y="97"/>
                      </a:cubicBezTo>
                      <a:cubicBezTo>
                        <a:pt x="201" y="97"/>
                        <a:pt x="201" y="97"/>
                        <a:pt x="201" y="97"/>
                      </a:cubicBezTo>
                      <a:cubicBezTo>
                        <a:pt x="201" y="97"/>
                        <a:pt x="201" y="97"/>
                        <a:pt x="201" y="97"/>
                      </a:cubicBezTo>
                      <a:cubicBezTo>
                        <a:pt x="201" y="97"/>
                        <a:pt x="201" y="97"/>
                        <a:pt x="201" y="97"/>
                      </a:cubicBezTo>
                      <a:cubicBezTo>
                        <a:pt x="201" y="97"/>
                        <a:pt x="201" y="97"/>
                        <a:pt x="201" y="97"/>
                      </a:cubicBezTo>
                      <a:cubicBezTo>
                        <a:pt x="201" y="97"/>
                        <a:pt x="201" y="98"/>
                        <a:pt x="201" y="98"/>
                      </a:cubicBezTo>
                      <a:cubicBezTo>
                        <a:pt x="201" y="98"/>
                        <a:pt x="201" y="98"/>
                        <a:pt x="201" y="98"/>
                      </a:cubicBezTo>
                      <a:cubicBezTo>
                        <a:pt x="201" y="98"/>
                        <a:pt x="201" y="98"/>
                        <a:pt x="201" y="98"/>
                      </a:cubicBezTo>
                      <a:cubicBezTo>
                        <a:pt x="201" y="98"/>
                        <a:pt x="201" y="98"/>
                        <a:pt x="201" y="98"/>
                      </a:cubicBezTo>
                      <a:cubicBezTo>
                        <a:pt x="201" y="98"/>
                        <a:pt x="201" y="99"/>
                        <a:pt x="201" y="99"/>
                      </a:cubicBezTo>
                      <a:cubicBezTo>
                        <a:pt x="201" y="99"/>
                        <a:pt x="201" y="99"/>
                        <a:pt x="201" y="99"/>
                      </a:cubicBezTo>
                      <a:cubicBezTo>
                        <a:pt x="201" y="99"/>
                        <a:pt x="201" y="99"/>
                        <a:pt x="201" y="99"/>
                      </a:cubicBezTo>
                      <a:cubicBezTo>
                        <a:pt x="201" y="99"/>
                        <a:pt x="201" y="99"/>
                        <a:pt x="201" y="99"/>
                      </a:cubicBezTo>
                      <a:cubicBezTo>
                        <a:pt x="201" y="99"/>
                        <a:pt x="201" y="99"/>
                        <a:pt x="201" y="99"/>
                      </a:cubicBezTo>
                      <a:cubicBezTo>
                        <a:pt x="201" y="99"/>
                        <a:pt x="201" y="99"/>
                        <a:pt x="201" y="99"/>
                      </a:cubicBezTo>
                      <a:cubicBezTo>
                        <a:pt x="201" y="99"/>
                        <a:pt x="201" y="99"/>
                        <a:pt x="201" y="99"/>
                      </a:cubicBezTo>
                      <a:cubicBezTo>
                        <a:pt x="201" y="99"/>
                        <a:pt x="201" y="99"/>
                        <a:pt x="201" y="99"/>
                      </a:cubicBezTo>
                      <a:cubicBezTo>
                        <a:pt x="201" y="99"/>
                        <a:pt x="201" y="99"/>
                        <a:pt x="201" y="99"/>
                      </a:cubicBezTo>
                      <a:cubicBezTo>
                        <a:pt x="201" y="99"/>
                        <a:pt x="201" y="99"/>
                        <a:pt x="201" y="99"/>
                      </a:cubicBezTo>
                      <a:cubicBezTo>
                        <a:pt x="201" y="99"/>
                        <a:pt x="201" y="99"/>
                        <a:pt x="201" y="99"/>
                      </a:cubicBezTo>
                      <a:cubicBezTo>
                        <a:pt x="201" y="100"/>
                        <a:pt x="201" y="100"/>
                        <a:pt x="201" y="100"/>
                      </a:cubicBezTo>
                      <a:cubicBezTo>
                        <a:pt x="200" y="100"/>
                        <a:pt x="200" y="100"/>
                        <a:pt x="200" y="100"/>
                      </a:cubicBezTo>
                      <a:cubicBezTo>
                        <a:pt x="200" y="100"/>
                        <a:pt x="200" y="100"/>
                        <a:pt x="200" y="100"/>
                      </a:cubicBezTo>
                      <a:cubicBezTo>
                        <a:pt x="200" y="100"/>
                        <a:pt x="200" y="100"/>
                        <a:pt x="200" y="100"/>
                      </a:cubicBezTo>
                      <a:cubicBezTo>
                        <a:pt x="201" y="100"/>
                        <a:pt x="201" y="100"/>
                        <a:pt x="200" y="100"/>
                      </a:cubicBezTo>
                      <a:cubicBezTo>
                        <a:pt x="200" y="100"/>
                        <a:pt x="200" y="100"/>
                        <a:pt x="200" y="101"/>
                      </a:cubicBezTo>
                      <a:cubicBezTo>
                        <a:pt x="200" y="101"/>
                        <a:pt x="200" y="101"/>
                        <a:pt x="200" y="101"/>
                      </a:cubicBezTo>
                      <a:cubicBezTo>
                        <a:pt x="201" y="101"/>
                        <a:pt x="201" y="101"/>
                        <a:pt x="201" y="101"/>
                      </a:cubicBezTo>
                      <a:cubicBezTo>
                        <a:pt x="200" y="101"/>
                        <a:pt x="200" y="101"/>
                        <a:pt x="200" y="101"/>
                      </a:cubicBezTo>
                      <a:cubicBezTo>
                        <a:pt x="200" y="101"/>
                        <a:pt x="200" y="101"/>
                        <a:pt x="200" y="101"/>
                      </a:cubicBezTo>
                      <a:cubicBezTo>
                        <a:pt x="200" y="101"/>
                        <a:pt x="200" y="101"/>
                        <a:pt x="200" y="101"/>
                      </a:cubicBezTo>
                      <a:cubicBezTo>
                        <a:pt x="200" y="101"/>
                        <a:pt x="200" y="101"/>
                        <a:pt x="200" y="101"/>
                      </a:cubicBezTo>
                      <a:cubicBezTo>
                        <a:pt x="200" y="101"/>
                        <a:pt x="200" y="101"/>
                        <a:pt x="200" y="101"/>
                      </a:cubicBezTo>
                      <a:cubicBezTo>
                        <a:pt x="200" y="101"/>
                        <a:pt x="200" y="101"/>
                        <a:pt x="200" y="101"/>
                      </a:cubicBezTo>
                      <a:cubicBezTo>
                        <a:pt x="200" y="101"/>
                        <a:pt x="200" y="102"/>
                        <a:pt x="200" y="102"/>
                      </a:cubicBezTo>
                      <a:cubicBezTo>
                        <a:pt x="200" y="102"/>
                        <a:pt x="200" y="102"/>
                        <a:pt x="200" y="102"/>
                      </a:cubicBezTo>
                      <a:cubicBezTo>
                        <a:pt x="200" y="102"/>
                        <a:pt x="200" y="102"/>
                        <a:pt x="200" y="102"/>
                      </a:cubicBezTo>
                      <a:cubicBezTo>
                        <a:pt x="200" y="102"/>
                        <a:pt x="200" y="102"/>
                        <a:pt x="200" y="102"/>
                      </a:cubicBezTo>
                      <a:cubicBezTo>
                        <a:pt x="200" y="102"/>
                        <a:pt x="200" y="102"/>
                        <a:pt x="200" y="102"/>
                      </a:cubicBezTo>
                      <a:cubicBezTo>
                        <a:pt x="200" y="102"/>
                        <a:pt x="199" y="102"/>
                        <a:pt x="199" y="102"/>
                      </a:cubicBezTo>
                      <a:cubicBezTo>
                        <a:pt x="199" y="102"/>
                        <a:pt x="199" y="102"/>
                        <a:pt x="200" y="102"/>
                      </a:cubicBezTo>
                      <a:cubicBezTo>
                        <a:pt x="200" y="102"/>
                        <a:pt x="200" y="102"/>
                        <a:pt x="200" y="103"/>
                      </a:cubicBezTo>
                      <a:cubicBezTo>
                        <a:pt x="200" y="103"/>
                        <a:pt x="200" y="103"/>
                        <a:pt x="200" y="103"/>
                      </a:cubicBezTo>
                      <a:cubicBezTo>
                        <a:pt x="200" y="103"/>
                        <a:pt x="200" y="103"/>
                        <a:pt x="200" y="103"/>
                      </a:cubicBezTo>
                      <a:cubicBezTo>
                        <a:pt x="200" y="103"/>
                        <a:pt x="200" y="103"/>
                        <a:pt x="200" y="103"/>
                      </a:cubicBezTo>
                      <a:cubicBezTo>
                        <a:pt x="200" y="103"/>
                        <a:pt x="200" y="103"/>
                        <a:pt x="200" y="103"/>
                      </a:cubicBezTo>
                      <a:cubicBezTo>
                        <a:pt x="200" y="103"/>
                        <a:pt x="200" y="103"/>
                        <a:pt x="200" y="103"/>
                      </a:cubicBezTo>
                      <a:cubicBezTo>
                        <a:pt x="199" y="103"/>
                        <a:pt x="199" y="103"/>
                        <a:pt x="200" y="103"/>
                      </a:cubicBezTo>
                      <a:cubicBezTo>
                        <a:pt x="200" y="104"/>
                        <a:pt x="200" y="104"/>
                        <a:pt x="200" y="104"/>
                      </a:cubicBezTo>
                      <a:cubicBezTo>
                        <a:pt x="200" y="104"/>
                        <a:pt x="200" y="104"/>
                        <a:pt x="200" y="104"/>
                      </a:cubicBezTo>
                      <a:cubicBezTo>
                        <a:pt x="200" y="104"/>
                        <a:pt x="200" y="104"/>
                        <a:pt x="200" y="104"/>
                      </a:cubicBezTo>
                      <a:cubicBezTo>
                        <a:pt x="200" y="104"/>
                        <a:pt x="200" y="104"/>
                        <a:pt x="200" y="104"/>
                      </a:cubicBezTo>
                      <a:cubicBezTo>
                        <a:pt x="200" y="104"/>
                        <a:pt x="200" y="104"/>
                        <a:pt x="200" y="104"/>
                      </a:cubicBezTo>
                      <a:cubicBezTo>
                        <a:pt x="200" y="104"/>
                        <a:pt x="200" y="104"/>
                        <a:pt x="200" y="104"/>
                      </a:cubicBezTo>
                      <a:cubicBezTo>
                        <a:pt x="200" y="104"/>
                        <a:pt x="200" y="104"/>
                        <a:pt x="200" y="104"/>
                      </a:cubicBezTo>
                      <a:cubicBezTo>
                        <a:pt x="200" y="104"/>
                        <a:pt x="200" y="104"/>
                        <a:pt x="200" y="104"/>
                      </a:cubicBezTo>
                      <a:cubicBezTo>
                        <a:pt x="200" y="104"/>
                        <a:pt x="200" y="104"/>
                        <a:pt x="200" y="104"/>
                      </a:cubicBezTo>
                      <a:cubicBezTo>
                        <a:pt x="200" y="104"/>
                        <a:pt x="200" y="105"/>
                        <a:pt x="200" y="104"/>
                      </a:cubicBezTo>
                      <a:cubicBezTo>
                        <a:pt x="200" y="104"/>
                        <a:pt x="200" y="104"/>
                        <a:pt x="200" y="104"/>
                      </a:cubicBezTo>
                      <a:cubicBezTo>
                        <a:pt x="200" y="104"/>
                        <a:pt x="200" y="104"/>
                        <a:pt x="199" y="104"/>
                      </a:cubicBezTo>
                      <a:cubicBezTo>
                        <a:pt x="199" y="104"/>
                        <a:pt x="199" y="104"/>
                        <a:pt x="199" y="104"/>
                      </a:cubicBezTo>
                      <a:cubicBezTo>
                        <a:pt x="199" y="105"/>
                        <a:pt x="199" y="105"/>
                        <a:pt x="200" y="105"/>
                      </a:cubicBezTo>
                      <a:cubicBezTo>
                        <a:pt x="200" y="105"/>
                        <a:pt x="200" y="105"/>
                        <a:pt x="200" y="105"/>
                      </a:cubicBezTo>
                      <a:cubicBezTo>
                        <a:pt x="200" y="105"/>
                        <a:pt x="200" y="105"/>
                        <a:pt x="200" y="105"/>
                      </a:cubicBezTo>
                      <a:cubicBezTo>
                        <a:pt x="200" y="105"/>
                        <a:pt x="200" y="105"/>
                        <a:pt x="199" y="105"/>
                      </a:cubicBezTo>
                      <a:cubicBezTo>
                        <a:pt x="199" y="105"/>
                        <a:pt x="199" y="105"/>
                        <a:pt x="199" y="105"/>
                      </a:cubicBezTo>
                      <a:cubicBezTo>
                        <a:pt x="199" y="105"/>
                        <a:pt x="199" y="105"/>
                        <a:pt x="199" y="105"/>
                      </a:cubicBezTo>
                      <a:cubicBezTo>
                        <a:pt x="199" y="105"/>
                        <a:pt x="199" y="105"/>
                        <a:pt x="199" y="105"/>
                      </a:cubicBezTo>
                      <a:cubicBezTo>
                        <a:pt x="199" y="105"/>
                        <a:pt x="199" y="105"/>
                        <a:pt x="199" y="105"/>
                      </a:cubicBezTo>
                      <a:cubicBezTo>
                        <a:pt x="199" y="105"/>
                        <a:pt x="199" y="105"/>
                        <a:pt x="199" y="105"/>
                      </a:cubicBezTo>
                      <a:cubicBezTo>
                        <a:pt x="199" y="105"/>
                        <a:pt x="199" y="105"/>
                        <a:pt x="199" y="105"/>
                      </a:cubicBezTo>
                      <a:cubicBezTo>
                        <a:pt x="199" y="105"/>
                        <a:pt x="199" y="105"/>
                        <a:pt x="199" y="105"/>
                      </a:cubicBezTo>
                      <a:cubicBezTo>
                        <a:pt x="199" y="105"/>
                        <a:pt x="199" y="105"/>
                        <a:pt x="199" y="105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5"/>
                        <a:pt x="199" y="105"/>
                        <a:pt x="199" y="105"/>
                      </a:cubicBezTo>
                      <a:cubicBezTo>
                        <a:pt x="199" y="105"/>
                        <a:pt x="199" y="105"/>
                        <a:pt x="199" y="105"/>
                      </a:cubicBezTo>
                      <a:cubicBezTo>
                        <a:pt x="199" y="105"/>
                        <a:pt x="199" y="105"/>
                        <a:pt x="199" y="105"/>
                      </a:cubicBezTo>
                      <a:cubicBezTo>
                        <a:pt x="199" y="105"/>
                        <a:pt x="199" y="105"/>
                        <a:pt x="199" y="105"/>
                      </a:cubicBezTo>
                      <a:cubicBezTo>
                        <a:pt x="199" y="105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9" y="106"/>
                      </a:cubicBezTo>
                      <a:cubicBezTo>
                        <a:pt x="199" y="106"/>
                        <a:pt x="199" y="106"/>
                        <a:pt x="198" y="106"/>
                      </a:cubicBezTo>
                      <a:cubicBezTo>
                        <a:pt x="198" y="106"/>
                        <a:pt x="198" y="106"/>
                        <a:pt x="198" y="106"/>
                      </a:cubicBezTo>
                      <a:cubicBezTo>
                        <a:pt x="198" y="106"/>
                        <a:pt x="198" y="107"/>
                        <a:pt x="198" y="107"/>
                      </a:cubicBezTo>
                      <a:cubicBezTo>
                        <a:pt x="198" y="107"/>
                        <a:pt x="198" y="107"/>
                        <a:pt x="198" y="107"/>
                      </a:cubicBezTo>
                      <a:cubicBezTo>
                        <a:pt x="198" y="107"/>
                        <a:pt x="198" y="107"/>
                        <a:pt x="198" y="107"/>
                      </a:cubicBezTo>
                      <a:cubicBezTo>
                        <a:pt x="198" y="107"/>
                        <a:pt x="198" y="107"/>
                        <a:pt x="198" y="107"/>
                      </a:cubicBezTo>
                      <a:cubicBezTo>
                        <a:pt x="198" y="107"/>
                        <a:pt x="198" y="107"/>
                        <a:pt x="198" y="107"/>
                      </a:cubicBezTo>
                      <a:cubicBezTo>
                        <a:pt x="198" y="107"/>
                        <a:pt x="198" y="107"/>
                        <a:pt x="198" y="107"/>
                      </a:cubicBezTo>
                      <a:cubicBezTo>
                        <a:pt x="198" y="107"/>
                        <a:pt x="198" y="107"/>
                        <a:pt x="198" y="107"/>
                      </a:cubicBezTo>
                      <a:cubicBezTo>
                        <a:pt x="198" y="107"/>
                        <a:pt x="198" y="107"/>
                        <a:pt x="198" y="107"/>
                      </a:cubicBezTo>
                      <a:cubicBezTo>
                        <a:pt x="198" y="107"/>
                        <a:pt x="198" y="108"/>
                        <a:pt x="198" y="108"/>
                      </a:cubicBezTo>
                      <a:cubicBezTo>
                        <a:pt x="198" y="108"/>
                        <a:pt x="198" y="108"/>
                        <a:pt x="198" y="108"/>
                      </a:cubicBezTo>
                      <a:cubicBezTo>
                        <a:pt x="198" y="108"/>
                        <a:pt x="198" y="108"/>
                        <a:pt x="198" y="108"/>
                      </a:cubicBezTo>
                      <a:cubicBezTo>
                        <a:pt x="198" y="108"/>
                        <a:pt x="198" y="108"/>
                        <a:pt x="198" y="108"/>
                      </a:cubicBezTo>
                      <a:cubicBezTo>
                        <a:pt x="198" y="108"/>
                        <a:pt x="198" y="108"/>
                        <a:pt x="198" y="108"/>
                      </a:cubicBezTo>
                      <a:cubicBezTo>
                        <a:pt x="198" y="108"/>
                        <a:pt x="198" y="108"/>
                        <a:pt x="198" y="108"/>
                      </a:cubicBezTo>
                      <a:cubicBezTo>
                        <a:pt x="197" y="108"/>
                        <a:pt x="197" y="108"/>
                        <a:pt x="197" y="108"/>
                      </a:cubicBezTo>
                      <a:cubicBezTo>
                        <a:pt x="198" y="108"/>
                        <a:pt x="198" y="108"/>
                        <a:pt x="198" y="108"/>
                      </a:cubicBezTo>
                      <a:cubicBezTo>
                        <a:pt x="197" y="108"/>
                        <a:pt x="197" y="108"/>
                        <a:pt x="197" y="108"/>
                      </a:cubicBezTo>
                      <a:cubicBezTo>
                        <a:pt x="197" y="108"/>
                        <a:pt x="197" y="108"/>
                        <a:pt x="197" y="108"/>
                      </a:cubicBezTo>
                      <a:cubicBezTo>
                        <a:pt x="197" y="108"/>
                        <a:pt x="197" y="108"/>
                        <a:pt x="197" y="108"/>
                      </a:cubicBezTo>
                      <a:cubicBezTo>
                        <a:pt x="197" y="108"/>
                        <a:pt x="197" y="108"/>
                        <a:pt x="197" y="108"/>
                      </a:cubicBezTo>
                      <a:cubicBezTo>
                        <a:pt x="197" y="108"/>
                        <a:pt x="197" y="108"/>
                        <a:pt x="197" y="108"/>
                      </a:cubicBezTo>
                      <a:cubicBezTo>
                        <a:pt x="197" y="108"/>
                        <a:pt x="197" y="108"/>
                        <a:pt x="197" y="108"/>
                      </a:cubicBezTo>
                      <a:cubicBezTo>
                        <a:pt x="197" y="108"/>
                        <a:pt x="197" y="108"/>
                        <a:pt x="197" y="108"/>
                      </a:cubicBezTo>
                      <a:cubicBezTo>
                        <a:pt x="197" y="108"/>
                        <a:pt x="197" y="108"/>
                        <a:pt x="197" y="108"/>
                      </a:cubicBezTo>
                      <a:cubicBezTo>
                        <a:pt x="197" y="108"/>
                        <a:pt x="197" y="109"/>
                        <a:pt x="197" y="109"/>
                      </a:cubicBezTo>
                      <a:cubicBezTo>
                        <a:pt x="197" y="109"/>
                        <a:pt x="197" y="109"/>
                        <a:pt x="197" y="110"/>
                      </a:cubicBezTo>
                      <a:cubicBezTo>
                        <a:pt x="197" y="110"/>
                        <a:pt x="197" y="110"/>
                        <a:pt x="197" y="110"/>
                      </a:cubicBezTo>
                      <a:cubicBezTo>
                        <a:pt x="197" y="110"/>
                        <a:pt x="197" y="110"/>
                        <a:pt x="197" y="110"/>
                      </a:cubicBezTo>
                      <a:cubicBezTo>
                        <a:pt x="197" y="110"/>
                        <a:pt x="197" y="110"/>
                        <a:pt x="197" y="110"/>
                      </a:cubicBezTo>
                      <a:cubicBezTo>
                        <a:pt x="197" y="110"/>
                        <a:pt x="196" y="110"/>
                        <a:pt x="196" y="110"/>
                      </a:cubicBezTo>
                      <a:cubicBezTo>
                        <a:pt x="196" y="110"/>
                        <a:pt x="196" y="110"/>
                        <a:pt x="196" y="110"/>
                      </a:cubicBezTo>
                      <a:cubicBezTo>
                        <a:pt x="196" y="110"/>
                        <a:pt x="196" y="110"/>
                        <a:pt x="196" y="110"/>
                      </a:cubicBezTo>
                      <a:cubicBezTo>
                        <a:pt x="196" y="110"/>
                        <a:pt x="196" y="110"/>
                        <a:pt x="196" y="110"/>
                      </a:cubicBezTo>
                      <a:cubicBezTo>
                        <a:pt x="196" y="110"/>
                        <a:pt x="196" y="110"/>
                        <a:pt x="196" y="110"/>
                      </a:cubicBezTo>
                      <a:cubicBezTo>
                        <a:pt x="196" y="110"/>
                        <a:pt x="196" y="110"/>
                        <a:pt x="196" y="110"/>
                      </a:cubicBezTo>
                      <a:cubicBezTo>
                        <a:pt x="196" y="110"/>
                        <a:pt x="196" y="110"/>
                        <a:pt x="196" y="110"/>
                      </a:cubicBezTo>
                      <a:cubicBezTo>
                        <a:pt x="196" y="110"/>
                        <a:pt x="196" y="110"/>
                        <a:pt x="196" y="110"/>
                      </a:cubicBezTo>
                      <a:cubicBezTo>
                        <a:pt x="196" y="110"/>
                        <a:pt x="196" y="110"/>
                        <a:pt x="196" y="110"/>
                      </a:cubicBezTo>
                      <a:cubicBezTo>
                        <a:pt x="195" y="110"/>
                        <a:pt x="195" y="110"/>
                        <a:pt x="195" y="110"/>
                      </a:cubicBezTo>
                      <a:cubicBezTo>
                        <a:pt x="195" y="110"/>
                        <a:pt x="195" y="110"/>
                        <a:pt x="195" y="110"/>
                      </a:cubicBezTo>
                      <a:cubicBezTo>
                        <a:pt x="195" y="110"/>
                        <a:pt x="195" y="110"/>
                        <a:pt x="195" y="110"/>
                      </a:cubicBezTo>
                      <a:cubicBezTo>
                        <a:pt x="195" y="110"/>
                        <a:pt x="195" y="110"/>
                        <a:pt x="195" y="110"/>
                      </a:cubicBezTo>
                      <a:cubicBezTo>
                        <a:pt x="195" y="110"/>
                        <a:pt x="195" y="110"/>
                        <a:pt x="195" y="110"/>
                      </a:cubicBezTo>
                      <a:cubicBezTo>
                        <a:pt x="195" y="110"/>
                        <a:pt x="194" y="110"/>
                        <a:pt x="194" y="110"/>
                      </a:cubicBezTo>
                      <a:cubicBezTo>
                        <a:pt x="194" y="110"/>
                        <a:pt x="194" y="110"/>
                        <a:pt x="194" y="110"/>
                      </a:cubicBezTo>
                      <a:cubicBezTo>
                        <a:pt x="194" y="110"/>
                        <a:pt x="194" y="110"/>
                        <a:pt x="194" y="110"/>
                      </a:cubicBezTo>
                      <a:cubicBezTo>
                        <a:pt x="194" y="110"/>
                        <a:pt x="194" y="110"/>
                        <a:pt x="194" y="110"/>
                      </a:cubicBezTo>
                      <a:cubicBezTo>
                        <a:pt x="194" y="110"/>
                        <a:pt x="194" y="110"/>
                        <a:pt x="194" y="110"/>
                      </a:cubicBezTo>
                      <a:cubicBezTo>
                        <a:pt x="194" y="110"/>
                        <a:pt x="194" y="110"/>
                        <a:pt x="194" y="110"/>
                      </a:cubicBezTo>
                      <a:cubicBezTo>
                        <a:pt x="194" y="110"/>
                        <a:pt x="194" y="110"/>
                        <a:pt x="194" y="110"/>
                      </a:cubicBezTo>
                      <a:cubicBezTo>
                        <a:pt x="194" y="110"/>
                        <a:pt x="194" y="110"/>
                        <a:pt x="194" y="110"/>
                      </a:cubicBezTo>
                      <a:cubicBezTo>
                        <a:pt x="194" y="110"/>
                        <a:pt x="194" y="110"/>
                        <a:pt x="194" y="110"/>
                      </a:cubicBezTo>
                      <a:cubicBezTo>
                        <a:pt x="194" y="110"/>
                        <a:pt x="194" y="110"/>
                        <a:pt x="194" y="110"/>
                      </a:cubicBezTo>
                      <a:cubicBezTo>
                        <a:pt x="194" y="110"/>
                        <a:pt x="194" y="110"/>
                        <a:pt x="194" y="110"/>
                      </a:cubicBezTo>
                      <a:cubicBezTo>
                        <a:pt x="194" y="110"/>
                        <a:pt x="194" y="110"/>
                        <a:pt x="194" y="110"/>
                      </a:cubicBezTo>
                      <a:cubicBezTo>
                        <a:pt x="194" y="110"/>
                        <a:pt x="194" y="110"/>
                        <a:pt x="194" y="110"/>
                      </a:cubicBezTo>
                      <a:cubicBezTo>
                        <a:pt x="194" y="110"/>
                        <a:pt x="193" y="110"/>
                        <a:pt x="193" y="110"/>
                      </a:cubicBezTo>
                      <a:cubicBezTo>
                        <a:pt x="193" y="110"/>
                        <a:pt x="193" y="111"/>
                        <a:pt x="193" y="111"/>
                      </a:cubicBezTo>
                      <a:cubicBezTo>
                        <a:pt x="193" y="111"/>
                        <a:pt x="193" y="111"/>
                        <a:pt x="193" y="111"/>
                      </a:cubicBezTo>
                      <a:cubicBezTo>
                        <a:pt x="193" y="111"/>
                        <a:pt x="193" y="111"/>
                        <a:pt x="193" y="111"/>
                      </a:cubicBezTo>
                      <a:cubicBezTo>
                        <a:pt x="193" y="111"/>
                        <a:pt x="193" y="111"/>
                        <a:pt x="193" y="111"/>
                      </a:cubicBezTo>
                      <a:cubicBezTo>
                        <a:pt x="193" y="110"/>
                        <a:pt x="193" y="110"/>
                        <a:pt x="193" y="110"/>
                      </a:cubicBezTo>
                      <a:cubicBezTo>
                        <a:pt x="192" y="110"/>
                        <a:pt x="192" y="110"/>
                        <a:pt x="192" y="110"/>
                      </a:cubicBezTo>
                      <a:cubicBezTo>
                        <a:pt x="192" y="110"/>
                        <a:pt x="192" y="110"/>
                        <a:pt x="192" y="110"/>
                      </a:cubicBezTo>
                      <a:cubicBezTo>
                        <a:pt x="192" y="110"/>
                        <a:pt x="192" y="110"/>
                        <a:pt x="192" y="110"/>
                      </a:cubicBezTo>
                      <a:cubicBezTo>
                        <a:pt x="192" y="110"/>
                        <a:pt x="192" y="110"/>
                        <a:pt x="192" y="110"/>
                      </a:cubicBezTo>
                      <a:cubicBezTo>
                        <a:pt x="193" y="110"/>
                        <a:pt x="193" y="110"/>
                        <a:pt x="193" y="111"/>
                      </a:cubicBezTo>
                      <a:cubicBezTo>
                        <a:pt x="193" y="111"/>
                        <a:pt x="192" y="111"/>
                        <a:pt x="192" y="111"/>
                      </a:cubicBezTo>
                      <a:cubicBezTo>
                        <a:pt x="192" y="111"/>
                        <a:pt x="192" y="111"/>
                        <a:pt x="192" y="111"/>
                      </a:cubicBezTo>
                      <a:cubicBezTo>
                        <a:pt x="192" y="111"/>
                        <a:pt x="192" y="111"/>
                        <a:pt x="192" y="111"/>
                      </a:cubicBezTo>
                      <a:cubicBezTo>
                        <a:pt x="192" y="111"/>
                        <a:pt x="192" y="111"/>
                        <a:pt x="192" y="111"/>
                      </a:cubicBezTo>
                      <a:cubicBezTo>
                        <a:pt x="192" y="111"/>
                        <a:pt x="192" y="111"/>
                        <a:pt x="192" y="111"/>
                      </a:cubicBezTo>
                      <a:cubicBezTo>
                        <a:pt x="192" y="111"/>
                        <a:pt x="192" y="111"/>
                        <a:pt x="192" y="111"/>
                      </a:cubicBezTo>
                      <a:cubicBezTo>
                        <a:pt x="192" y="111"/>
                        <a:pt x="192" y="111"/>
                        <a:pt x="192" y="112"/>
                      </a:cubicBezTo>
                      <a:cubicBezTo>
                        <a:pt x="192" y="112"/>
                        <a:pt x="192" y="112"/>
                        <a:pt x="192" y="112"/>
                      </a:cubicBezTo>
                      <a:cubicBezTo>
                        <a:pt x="192" y="112"/>
                        <a:pt x="192" y="112"/>
                        <a:pt x="192" y="112"/>
                      </a:cubicBezTo>
                      <a:cubicBezTo>
                        <a:pt x="192" y="112"/>
                        <a:pt x="192" y="112"/>
                        <a:pt x="191" y="112"/>
                      </a:cubicBezTo>
                      <a:cubicBezTo>
                        <a:pt x="191" y="112"/>
                        <a:pt x="191" y="112"/>
                        <a:pt x="191" y="112"/>
                      </a:cubicBezTo>
                      <a:cubicBezTo>
                        <a:pt x="191" y="112"/>
                        <a:pt x="191" y="112"/>
                        <a:pt x="191" y="111"/>
                      </a:cubicBezTo>
                      <a:cubicBezTo>
                        <a:pt x="191" y="111"/>
                        <a:pt x="191" y="111"/>
                        <a:pt x="191" y="111"/>
                      </a:cubicBezTo>
                      <a:cubicBezTo>
                        <a:pt x="191" y="112"/>
                        <a:pt x="191" y="112"/>
                        <a:pt x="191" y="112"/>
                      </a:cubicBezTo>
                      <a:cubicBezTo>
                        <a:pt x="191" y="112"/>
                        <a:pt x="191" y="112"/>
                        <a:pt x="191" y="112"/>
                      </a:cubicBezTo>
                      <a:cubicBezTo>
                        <a:pt x="191" y="112"/>
                        <a:pt x="191" y="112"/>
                        <a:pt x="191" y="112"/>
                      </a:cubicBezTo>
                      <a:cubicBezTo>
                        <a:pt x="191" y="112"/>
                        <a:pt x="191" y="112"/>
                        <a:pt x="191" y="112"/>
                      </a:cubicBezTo>
                      <a:cubicBezTo>
                        <a:pt x="191" y="112"/>
                        <a:pt x="191" y="112"/>
                        <a:pt x="191" y="112"/>
                      </a:cubicBezTo>
                      <a:cubicBezTo>
                        <a:pt x="191" y="112"/>
                        <a:pt x="191" y="112"/>
                        <a:pt x="191" y="112"/>
                      </a:cubicBezTo>
                      <a:cubicBezTo>
                        <a:pt x="191" y="112"/>
                        <a:pt x="191" y="112"/>
                        <a:pt x="191" y="112"/>
                      </a:cubicBezTo>
                      <a:cubicBezTo>
                        <a:pt x="191" y="112"/>
                        <a:pt x="191" y="112"/>
                        <a:pt x="190" y="112"/>
                      </a:cubicBezTo>
                      <a:cubicBezTo>
                        <a:pt x="190" y="112"/>
                        <a:pt x="190" y="112"/>
                        <a:pt x="190" y="112"/>
                      </a:cubicBezTo>
                      <a:cubicBezTo>
                        <a:pt x="190" y="113"/>
                        <a:pt x="190" y="113"/>
                        <a:pt x="190" y="113"/>
                      </a:cubicBezTo>
                      <a:cubicBezTo>
                        <a:pt x="190" y="113"/>
                        <a:pt x="190" y="113"/>
                        <a:pt x="190" y="113"/>
                      </a:cubicBezTo>
                      <a:cubicBezTo>
                        <a:pt x="190" y="113"/>
                        <a:pt x="190" y="113"/>
                        <a:pt x="190" y="113"/>
                      </a:cubicBezTo>
                      <a:cubicBezTo>
                        <a:pt x="190" y="113"/>
                        <a:pt x="190" y="113"/>
                        <a:pt x="190" y="113"/>
                      </a:cubicBezTo>
                      <a:cubicBezTo>
                        <a:pt x="190" y="113"/>
                        <a:pt x="190" y="113"/>
                        <a:pt x="190" y="113"/>
                      </a:cubicBezTo>
                      <a:cubicBezTo>
                        <a:pt x="190" y="113"/>
                        <a:pt x="189" y="113"/>
                        <a:pt x="189" y="113"/>
                      </a:cubicBezTo>
                      <a:cubicBezTo>
                        <a:pt x="189" y="113"/>
                        <a:pt x="189" y="113"/>
                        <a:pt x="189" y="113"/>
                      </a:cubicBezTo>
                      <a:cubicBezTo>
                        <a:pt x="189" y="113"/>
                        <a:pt x="189" y="113"/>
                        <a:pt x="189" y="113"/>
                      </a:cubicBezTo>
                      <a:cubicBezTo>
                        <a:pt x="189" y="113"/>
                        <a:pt x="189" y="113"/>
                        <a:pt x="189" y="113"/>
                      </a:cubicBezTo>
                      <a:cubicBezTo>
                        <a:pt x="188" y="113"/>
                        <a:pt x="188" y="114"/>
                        <a:pt x="188" y="114"/>
                      </a:cubicBezTo>
                      <a:cubicBezTo>
                        <a:pt x="188" y="114"/>
                        <a:pt x="188" y="114"/>
                        <a:pt x="188" y="114"/>
                      </a:cubicBezTo>
                      <a:cubicBezTo>
                        <a:pt x="188" y="114"/>
                        <a:pt x="188" y="114"/>
                        <a:pt x="188" y="114"/>
                      </a:cubicBezTo>
                      <a:cubicBezTo>
                        <a:pt x="188" y="114"/>
                        <a:pt x="188" y="114"/>
                        <a:pt x="188" y="114"/>
                      </a:cubicBezTo>
                      <a:cubicBezTo>
                        <a:pt x="188" y="114"/>
                        <a:pt x="188" y="114"/>
                        <a:pt x="188" y="114"/>
                      </a:cubicBezTo>
                      <a:cubicBezTo>
                        <a:pt x="188" y="114"/>
                        <a:pt x="188" y="114"/>
                        <a:pt x="188" y="114"/>
                      </a:cubicBezTo>
                      <a:cubicBezTo>
                        <a:pt x="188" y="114"/>
                        <a:pt x="188" y="114"/>
                        <a:pt x="188" y="114"/>
                      </a:cubicBezTo>
                      <a:cubicBezTo>
                        <a:pt x="188" y="114"/>
                        <a:pt x="188" y="114"/>
                        <a:pt x="188" y="114"/>
                      </a:cubicBezTo>
                      <a:cubicBezTo>
                        <a:pt x="188" y="114"/>
                        <a:pt x="188" y="114"/>
                        <a:pt x="188" y="114"/>
                      </a:cubicBezTo>
                      <a:cubicBezTo>
                        <a:pt x="188" y="114"/>
                        <a:pt x="189" y="114"/>
                        <a:pt x="189" y="114"/>
                      </a:cubicBezTo>
                      <a:cubicBezTo>
                        <a:pt x="189" y="114"/>
                        <a:pt x="189" y="114"/>
                        <a:pt x="189" y="114"/>
                      </a:cubicBezTo>
                      <a:cubicBezTo>
                        <a:pt x="189" y="114"/>
                        <a:pt x="189" y="115"/>
                        <a:pt x="189" y="115"/>
                      </a:cubicBezTo>
                      <a:cubicBezTo>
                        <a:pt x="189" y="115"/>
                        <a:pt x="189" y="115"/>
                        <a:pt x="189" y="115"/>
                      </a:cubicBezTo>
                      <a:cubicBezTo>
                        <a:pt x="189" y="115"/>
                        <a:pt x="189" y="115"/>
                        <a:pt x="189" y="115"/>
                      </a:cubicBezTo>
                      <a:cubicBezTo>
                        <a:pt x="189" y="115"/>
                        <a:pt x="189" y="115"/>
                        <a:pt x="189" y="115"/>
                      </a:cubicBezTo>
                      <a:cubicBezTo>
                        <a:pt x="189" y="115"/>
                        <a:pt x="189" y="115"/>
                        <a:pt x="189" y="115"/>
                      </a:cubicBezTo>
                      <a:cubicBezTo>
                        <a:pt x="189" y="115"/>
                        <a:pt x="189" y="115"/>
                        <a:pt x="189" y="115"/>
                      </a:cubicBezTo>
                      <a:cubicBezTo>
                        <a:pt x="189" y="115"/>
                        <a:pt x="189" y="115"/>
                        <a:pt x="188" y="115"/>
                      </a:cubicBezTo>
                      <a:cubicBezTo>
                        <a:pt x="188" y="115"/>
                        <a:pt x="188" y="115"/>
                        <a:pt x="188" y="115"/>
                      </a:cubicBezTo>
                      <a:cubicBezTo>
                        <a:pt x="188" y="115"/>
                        <a:pt x="188" y="115"/>
                        <a:pt x="188" y="115"/>
                      </a:cubicBezTo>
                      <a:cubicBezTo>
                        <a:pt x="188" y="115"/>
                        <a:pt x="188" y="115"/>
                        <a:pt x="188" y="115"/>
                      </a:cubicBezTo>
                      <a:cubicBezTo>
                        <a:pt x="188" y="115"/>
                        <a:pt x="188" y="115"/>
                        <a:pt x="188" y="115"/>
                      </a:cubicBezTo>
                      <a:cubicBezTo>
                        <a:pt x="188" y="114"/>
                        <a:pt x="188" y="114"/>
                        <a:pt x="188" y="114"/>
                      </a:cubicBezTo>
                      <a:cubicBezTo>
                        <a:pt x="188" y="114"/>
                        <a:pt x="188" y="114"/>
                        <a:pt x="188" y="114"/>
                      </a:cubicBezTo>
                      <a:cubicBezTo>
                        <a:pt x="188" y="114"/>
                        <a:pt x="188" y="114"/>
                        <a:pt x="188" y="114"/>
                      </a:cubicBezTo>
                      <a:cubicBezTo>
                        <a:pt x="188" y="114"/>
                        <a:pt x="188" y="114"/>
                        <a:pt x="188" y="114"/>
                      </a:cubicBezTo>
                      <a:cubicBezTo>
                        <a:pt x="187" y="114"/>
                        <a:pt x="187" y="114"/>
                        <a:pt x="187" y="113"/>
                      </a:cubicBezTo>
                      <a:cubicBezTo>
                        <a:pt x="188" y="113"/>
                        <a:pt x="188" y="113"/>
                        <a:pt x="188" y="113"/>
                      </a:cubicBezTo>
                      <a:cubicBezTo>
                        <a:pt x="188" y="113"/>
                        <a:pt x="188" y="113"/>
                        <a:pt x="188" y="113"/>
                      </a:cubicBezTo>
                      <a:cubicBezTo>
                        <a:pt x="188" y="113"/>
                        <a:pt x="188" y="113"/>
                        <a:pt x="188" y="113"/>
                      </a:cubicBezTo>
                      <a:cubicBezTo>
                        <a:pt x="188" y="113"/>
                        <a:pt x="188" y="113"/>
                        <a:pt x="187" y="113"/>
                      </a:cubicBezTo>
                      <a:cubicBezTo>
                        <a:pt x="187" y="113"/>
                        <a:pt x="187" y="113"/>
                        <a:pt x="187" y="113"/>
                      </a:cubicBezTo>
                      <a:cubicBezTo>
                        <a:pt x="187" y="113"/>
                        <a:pt x="187" y="113"/>
                        <a:pt x="187" y="113"/>
                      </a:cubicBezTo>
                      <a:cubicBezTo>
                        <a:pt x="187" y="113"/>
                        <a:pt x="187" y="113"/>
                        <a:pt x="187" y="113"/>
                      </a:cubicBezTo>
                      <a:cubicBezTo>
                        <a:pt x="187" y="113"/>
                        <a:pt x="187" y="112"/>
                        <a:pt x="187" y="112"/>
                      </a:cubicBezTo>
                      <a:cubicBezTo>
                        <a:pt x="187" y="112"/>
                        <a:pt x="187" y="112"/>
                        <a:pt x="187" y="112"/>
                      </a:cubicBezTo>
                      <a:cubicBezTo>
                        <a:pt x="187" y="113"/>
                        <a:pt x="187" y="113"/>
                        <a:pt x="187" y="113"/>
                      </a:cubicBezTo>
                      <a:cubicBezTo>
                        <a:pt x="187" y="113"/>
                        <a:pt x="187" y="113"/>
                        <a:pt x="187" y="113"/>
                      </a:cubicBezTo>
                      <a:cubicBezTo>
                        <a:pt x="187" y="113"/>
                        <a:pt x="187" y="113"/>
                        <a:pt x="187" y="113"/>
                      </a:cubicBezTo>
                      <a:cubicBezTo>
                        <a:pt x="187" y="113"/>
                        <a:pt x="187" y="113"/>
                        <a:pt x="187" y="113"/>
                      </a:cubicBezTo>
                      <a:cubicBezTo>
                        <a:pt x="187" y="113"/>
                        <a:pt x="187" y="113"/>
                        <a:pt x="187" y="113"/>
                      </a:cubicBezTo>
                      <a:cubicBezTo>
                        <a:pt x="187" y="113"/>
                        <a:pt x="186" y="113"/>
                        <a:pt x="186" y="113"/>
                      </a:cubicBezTo>
                      <a:cubicBezTo>
                        <a:pt x="186" y="113"/>
                        <a:pt x="186" y="113"/>
                        <a:pt x="186" y="113"/>
                      </a:cubicBezTo>
                      <a:cubicBezTo>
                        <a:pt x="186" y="113"/>
                        <a:pt x="186" y="113"/>
                        <a:pt x="186" y="113"/>
                      </a:cubicBezTo>
                      <a:cubicBezTo>
                        <a:pt x="186" y="113"/>
                        <a:pt x="186" y="113"/>
                        <a:pt x="186" y="113"/>
                      </a:cubicBezTo>
                      <a:cubicBezTo>
                        <a:pt x="186" y="113"/>
                        <a:pt x="186" y="113"/>
                        <a:pt x="186" y="113"/>
                      </a:cubicBezTo>
                      <a:cubicBezTo>
                        <a:pt x="186" y="112"/>
                        <a:pt x="186" y="112"/>
                        <a:pt x="186" y="112"/>
                      </a:cubicBezTo>
                      <a:cubicBezTo>
                        <a:pt x="186" y="112"/>
                        <a:pt x="186" y="112"/>
                        <a:pt x="186" y="112"/>
                      </a:cubicBezTo>
                      <a:cubicBezTo>
                        <a:pt x="185" y="112"/>
                        <a:pt x="185" y="112"/>
                        <a:pt x="185" y="112"/>
                      </a:cubicBezTo>
                      <a:cubicBezTo>
                        <a:pt x="185" y="112"/>
                        <a:pt x="185" y="112"/>
                        <a:pt x="185" y="112"/>
                      </a:cubicBezTo>
                      <a:cubicBezTo>
                        <a:pt x="185" y="112"/>
                        <a:pt x="185" y="112"/>
                        <a:pt x="185" y="113"/>
                      </a:cubicBezTo>
                      <a:cubicBezTo>
                        <a:pt x="185" y="113"/>
                        <a:pt x="185" y="113"/>
                        <a:pt x="185" y="113"/>
                      </a:cubicBezTo>
                      <a:cubicBezTo>
                        <a:pt x="185" y="113"/>
                        <a:pt x="185" y="113"/>
                        <a:pt x="185" y="113"/>
                      </a:cubicBezTo>
                      <a:cubicBezTo>
                        <a:pt x="185" y="113"/>
                        <a:pt x="185" y="113"/>
                        <a:pt x="185" y="113"/>
                      </a:cubicBezTo>
                      <a:cubicBezTo>
                        <a:pt x="185" y="113"/>
                        <a:pt x="185" y="113"/>
                        <a:pt x="185" y="113"/>
                      </a:cubicBezTo>
                      <a:cubicBezTo>
                        <a:pt x="184" y="112"/>
                        <a:pt x="184" y="112"/>
                        <a:pt x="184" y="112"/>
                      </a:cubicBezTo>
                      <a:cubicBezTo>
                        <a:pt x="184" y="112"/>
                        <a:pt x="184" y="112"/>
                        <a:pt x="184" y="112"/>
                      </a:cubicBezTo>
                      <a:cubicBezTo>
                        <a:pt x="184" y="112"/>
                        <a:pt x="184" y="112"/>
                        <a:pt x="184" y="112"/>
                      </a:cubicBezTo>
                      <a:cubicBezTo>
                        <a:pt x="184" y="113"/>
                        <a:pt x="184" y="113"/>
                        <a:pt x="184" y="113"/>
                      </a:cubicBezTo>
                      <a:cubicBezTo>
                        <a:pt x="184" y="113"/>
                        <a:pt x="184" y="113"/>
                        <a:pt x="184" y="113"/>
                      </a:cubicBezTo>
                      <a:cubicBezTo>
                        <a:pt x="184" y="112"/>
                        <a:pt x="184" y="112"/>
                        <a:pt x="184" y="112"/>
                      </a:cubicBezTo>
                      <a:cubicBezTo>
                        <a:pt x="184" y="112"/>
                        <a:pt x="184" y="112"/>
                        <a:pt x="183" y="112"/>
                      </a:cubicBezTo>
                      <a:cubicBezTo>
                        <a:pt x="183" y="112"/>
                        <a:pt x="183" y="112"/>
                        <a:pt x="183" y="112"/>
                      </a:cubicBezTo>
                      <a:cubicBezTo>
                        <a:pt x="183" y="112"/>
                        <a:pt x="183" y="112"/>
                        <a:pt x="183" y="112"/>
                      </a:cubicBezTo>
                      <a:cubicBezTo>
                        <a:pt x="183" y="112"/>
                        <a:pt x="183" y="112"/>
                        <a:pt x="183" y="112"/>
                      </a:cubicBezTo>
                      <a:cubicBezTo>
                        <a:pt x="183" y="112"/>
                        <a:pt x="182" y="112"/>
                        <a:pt x="182" y="111"/>
                      </a:cubicBezTo>
                      <a:cubicBezTo>
                        <a:pt x="182" y="111"/>
                        <a:pt x="182" y="111"/>
                        <a:pt x="182" y="111"/>
                      </a:cubicBezTo>
                      <a:cubicBezTo>
                        <a:pt x="182" y="111"/>
                        <a:pt x="182" y="111"/>
                        <a:pt x="182" y="110"/>
                      </a:cubicBezTo>
                      <a:cubicBezTo>
                        <a:pt x="182" y="110"/>
                        <a:pt x="182" y="110"/>
                        <a:pt x="181" y="110"/>
                      </a:cubicBezTo>
                      <a:cubicBezTo>
                        <a:pt x="181" y="110"/>
                        <a:pt x="181" y="110"/>
                        <a:pt x="181" y="110"/>
                      </a:cubicBezTo>
                      <a:cubicBezTo>
                        <a:pt x="181" y="110"/>
                        <a:pt x="181" y="110"/>
                        <a:pt x="181" y="110"/>
                      </a:cubicBezTo>
                      <a:cubicBezTo>
                        <a:pt x="181" y="110"/>
                        <a:pt x="181" y="110"/>
                        <a:pt x="181" y="110"/>
                      </a:cubicBezTo>
                      <a:cubicBezTo>
                        <a:pt x="180" y="110"/>
                        <a:pt x="180" y="110"/>
                        <a:pt x="180" y="110"/>
                      </a:cubicBezTo>
                      <a:cubicBezTo>
                        <a:pt x="180" y="110"/>
                        <a:pt x="180" y="110"/>
                        <a:pt x="180" y="110"/>
                      </a:cubicBezTo>
                      <a:cubicBezTo>
                        <a:pt x="180" y="110"/>
                        <a:pt x="180" y="110"/>
                        <a:pt x="180" y="110"/>
                      </a:cubicBezTo>
                      <a:cubicBezTo>
                        <a:pt x="179" y="110"/>
                        <a:pt x="179" y="110"/>
                        <a:pt x="179" y="110"/>
                      </a:cubicBezTo>
                      <a:cubicBezTo>
                        <a:pt x="179" y="110"/>
                        <a:pt x="179" y="110"/>
                        <a:pt x="179" y="111"/>
                      </a:cubicBezTo>
                      <a:cubicBezTo>
                        <a:pt x="179" y="111"/>
                        <a:pt x="179" y="111"/>
                        <a:pt x="179" y="111"/>
                      </a:cubicBezTo>
                      <a:cubicBezTo>
                        <a:pt x="179" y="111"/>
                        <a:pt x="179" y="111"/>
                        <a:pt x="179" y="111"/>
                      </a:cubicBezTo>
                      <a:cubicBezTo>
                        <a:pt x="179" y="111"/>
                        <a:pt x="179" y="111"/>
                        <a:pt x="179" y="111"/>
                      </a:cubicBezTo>
                      <a:cubicBezTo>
                        <a:pt x="179" y="111"/>
                        <a:pt x="179" y="110"/>
                        <a:pt x="179" y="110"/>
                      </a:cubicBezTo>
                      <a:cubicBezTo>
                        <a:pt x="179" y="110"/>
                        <a:pt x="179" y="110"/>
                        <a:pt x="178" y="110"/>
                      </a:cubicBezTo>
                      <a:cubicBezTo>
                        <a:pt x="178" y="110"/>
                        <a:pt x="178" y="110"/>
                        <a:pt x="178" y="110"/>
                      </a:cubicBezTo>
                      <a:cubicBezTo>
                        <a:pt x="178" y="110"/>
                        <a:pt x="178" y="110"/>
                        <a:pt x="178" y="111"/>
                      </a:cubicBezTo>
                      <a:cubicBezTo>
                        <a:pt x="178" y="111"/>
                        <a:pt x="178" y="111"/>
                        <a:pt x="178" y="111"/>
                      </a:cubicBezTo>
                      <a:cubicBezTo>
                        <a:pt x="178" y="111"/>
                        <a:pt x="178" y="111"/>
                        <a:pt x="178" y="111"/>
                      </a:cubicBezTo>
                      <a:cubicBezTo>
                        <a:pt x="178" y="111"/>
                        <a:pt x="178" y="111"/>
                        <a:pt x="178" y="111"/>
                      </a:cubicBezTo>
                      <a:cubicBezTo>
                        <a:pt x="178" y="111"/>
                        <a:pt x="177" y="111"/>
                        <a:pt x="177" y="111"/>
                      </a:cubicBezTo>
                      <a:cubicBezTo>
                        <a:pt x="177" y="111"/>
                        <a:pt x="177" y="111"/>
                        <a:pt x="177" y="110"/>
                      </a:cubicBezTo>
                      <a:cubicBezTo>
                        <a:pt x="177" y="110"/>
                        <a:pt x="177" y="110"/>
                        <a:pt x="177" y="110"/>
                      </a:cubicBezTo>
                      <a:cubicBezTo>
                        <a:pt x="177" y="111"/>
                        <a:pt x="177" y="111"/>
                        <a:pt x="177" y="111"/>
                      </a:cubicBezTo>
                      <a:cubicBezTo>
                        <a:pt x="177" y="111"/>
                        <a:pt x="177" y="111"/>
                        <a:pt x="177" y="111"/>
                      </a:cubicBezTo>
                      <a:cubicBezTo>
                        <a:pt x="177" y="111"/>
                        <a:pt x="177" y="111"/>
                        <a:pt x="177" y="111"/>
                      </a:cubicBezTo>
                      <a:cubicBezTo>
                        <a:pt x="177" y="111"/>
                        <a:pt x="177" y="111"/>
                        <a:pt x="177" y="111"/>
                      </a:cubicBezTo>
                      <a:cubicBezTo>
                        <a:pt x="177" y="111"/>
                        <a:pt x="177" y="111"/>
                        <a:pt x="176" y="111"/>
                      </a:cubicBezTo>
                      <a:cubicBezTo>
                        <a:pt x="176" y="111"/>
                        <a:pt x="176" y="111"/>
                        <a:pt x="176" y="111"/>
                      </a:cubicBezTo>
                      <a:cubicBezTo>
                        <a:pt x="176" y="111"/>
                        <a:pt x="176" y="111"/>
                        <a:pt x="176" y="111"/>
                      </a:cubicBezTo>
                      <a:cubicBezTo>
                        <a:pt x="176" y="111"/>
                        <a:pt x="176" y="111"/>
                        <a:pt x="176" y="111"/>
                      </a:cubicBezTo>
                      <a:cubicBezTo>
                        <a:pt x="176" y="111"/>
                        <a:pt x="176" y="111"/>
                        <a:pt x="176" y="111"/>
                      </a:cubicBezTo>
                      <a:cubicBezTo>
                        <a:pt x="176" y="111"/>
                        <a:pt x="176" y="111"/>
                        <a:pt x="176" y="111"/>
                      </a:cubicBezTo>
                      <a:cubicBezTo>
                        <a:pt x="176" y="111"/>
                        <a:pt x="176" y="111"/>
                        <a:pt x="176" y="111"/>
                      </a:cubicBezTo>
                      <a:cubicBezTo>
                        <a:pt x="176" y="111"/>
                        <a:pt x="176" y="111"/>
                        <a:pt x="176" y="111"/>
                      </a:cubicBezTo>
                      <a:cubicBezTo>
                        <a:pt x="176" y="111"/>
                        <a:pt x="175" y="111"/>
                        <a:pt x="175" y="111"/>
                      </a:cubicBezTo>
                      <a:cubicBezTo>
                        <a:pt x="175" y="111"/>
                        <a:pt x="175" y="111"/>
                        <a:pt x="175" y="111"/>
                      </a:cubicBezTo>
                      <a:cubicBezTo>
                        <a:pt x="175" y="111"/>
                        <a:pt x="175" y="111"/>
                        <a:pt x="175" y="111"/>
                      </a:cubicBezTo>
                      <a:cubicBezTo>
                        <a:pt x="175" y="111"/>
                        <a:pt x="175" y="111"/>
                        <a:pt x="175" y="112"/>
                      </a:cubicBezTo>
                      <a:cubicBezTo>
                        <a:pt x="175" y="112"/>
                        <a:pt x="175" y="112"/>
                        <a:pt x="175" y="112"/>
                      </a:cubicBezTo>
                      <a:cubicBezTo>
                        <a:pt x="175" y="112"/>
                        <a:pt x="175" y="112"/>
                        <a:pt x="175" y="112"/>
                      </a:cubicBezTo>
                      <a:cubicBezTo>
                        <a:pt x="175" y="113"/>
                        <a:pt x="175" y="113"/>
                        <a:pt x="175" y="113"/>
                      </a:cubicBezTo>
                      <a:cubicBezTo>
                        <a:pt x="175" y="113"/>
                        <a:pt x="175" y="113"/>
                        <a:pt x="175" y="113"/>
                      </a:cubicBezTo>
                      <a:cubicBezTo>
                        <a:pt x="175" y="113"/>
                        <a:pt x="175" y="113"/>
                        <a:pt x="175" y="113"/>
                      </a:cubicBezTo>
                      <a:cubicBezTo>
                        <a:pt x="175" y="113"/>
                        <a:pt x="175" y="113"/>
                        <a:pt x="175" y="113"/>
                      </a:cubicBezTo>
                      <a:cubicBezTo>
                        <a:pt x="175" y="113"/>
                        <a:pt x="175" y="113"/>
                        <a:pt x="175" y="113"/>
                      </a:cubicBezTo>
                      <a:cubicBezTo>
                        <a:pt x="175" y="113"/>
                        <a:pt x="175" y="114"/>
                        <a:pt x="175" y="114"/>
                      </a:cubicBezTo>
                      <a:cubicBezTo>
                        <a:pt x="175" y="114"/>
                        <a:pt x="175" y="114"/>
                        <a:pt x="175" y="114"/>
                      </a:cubicBezTo>
                      <a:cubicBezTo>
                        <a:pt x="175" y="114"/>
                        <a:pt x="175" y="114"/>
                        <a:pt x="175" y="114"/>
                      </a:cubicBezTo>
                      <a:cubicBezTo>
                        <a:pt x="175" y="114"/>
                        <a:pt x="176" y="114"/>
                        <a:pt x="176" y="114"/>
                      </a:cubicBezTo>
                      <a:cubicBezTo>
                        <a:pt x="176" y="114"/>
                        <a:pt x="175" y="114"/>
                        <a:pt x="175" y="114"/>
                      </a:cubicBezTo>
                      <a:cubicBezTo>
                        <a:pt x="175" y="114"/>
                        <a:pt x="175" y="114"/>
                        <a:pt x="175" y="114"/>
                      </a:cubicBezTo>
                      <a:cubicBezTo>
                        <a:pt x="175" y="114"/>
                        <a:pt x="175" y="114"/>
                        <a:pt x="175" y="114"/>
                      </a:cubicBezTo>
                      <a:cubicBezTo>
                        <a:pt x="175" y="114"/>
                        <a:pt x="175" y="114"/>
                        <a:pt x="175" y="114"/>
                      </a:cubicBezTo>
                      <a:cubicBezTo>
                        <a:pt x="175" y="114"/>
                        <a:pt x="175" y="114"/>
                        <a:pt x="175" y="114"/>
                      </a:cubicBezTo>
                      <a:cubicBezTo>
                        <a:pt x="175" y="114"/>
                        <a:pt x="175" y="114"/>
                        <a:pt x="175" y="114"/>
                      </a:cubicBezTo>
                      <a:cubicBezTo>
                        <a:pt x="175" y="114"/>
                        <a:pt x="175" y="114"/>
                        <a:pt x="175" y="114"/>
                      </a:cubicBezTo>
                      <a:cubicBezTo>
                        <a:pt x="175" y="114"/>
                        <a:pt x="175" y="113"/>
                        <a:pt x="175" y="113"/>
                      </a:cubicBezTo>
                      <a:cubicBezTo>
                        <a:pt x="175" y="113"/>
                        <a:pt x="175" y="113"/>
                        <a:pt x="175" y="113"/>
                      </a:cubicBezTo>
                      <a:cubicBezTo>
                        <a:pt x="175" y="113"/>
                        <a:pt x="175" y="113"/>
                        <a:pt x="175" y="113"/>
                      </a:cubicBezTo>
                      <a:cubicBezTo>
                        <a:pt x="175" y="113"/>
                        <a:pt x="175" y="113"/>
                        <a:pt x="175" y="113"/>
                      </a:cubicBezTo>
                      <a:cubicBezTo>
                        <a:pt x="175" y="113"/>
                        <a:pt x="175" y="113"/>
                        <a:pt x="175" y="113"/>
                      </a:cubicBezTo>
                      <a:cubicBezTo>
                        <a:pt x="175" y="113"/>
                        <a:pt x="175" y="113"/>
                        <a:pt x="175" y="113"/>
                      </a:cubicBezTo>
                      <a:cubicBezTo>
                        <a:pt x="175" y="113"/>
                        <a:pt x="175" y="113"/>
                        <a:pt x="175" y="113"/>
                      </a:cubicBezTo>
                      <a:cubicBezTo>
                        <a:pt x="175" y="113"/>
                        <a:pt x="175" y="113"/>
                        <a:pt x="175" y="113"/>
                      </a:cubicBezTo>
                      <a:cubicBezTo>
                        <a:pt x="174" y="113"/>
                        <a:pt x="174" y="113"/>
                        <a:pt x="174" y="113"/>
                      </a:cubicBezTo>
                      <a:cubicBezTo>
                        <a:pt x="174" y="113"/>
                        <a:pt x="174" y="113"/>
                        <a:pt x="174" y="113"/>
                      </a:cubicBezTo>
                      <a:cubicBezTo>
                        <a:pt x="174" y="113"/>
                        <a:pt x="174" y="113"/>
                        <a:pt x="174" y="113"/>
                      </a:cubicBezTo>
                      <a:cubicBezTo>
                        <a:pt x="174" y="113"/>
                        <a:pt x="174" y="113"/>
                        <a:pt x="174" y="113"/>
                      </a:cubicBezTo>
                      <a:cubicBezTo>
                        <a:pt x="174" y="113"/>
                        <a:pt x="173" y="113"/>
                        <a:pt x="173" y="113"/>
                      </a:cubicBezTo>
                      <a:cubicBezTo>
                        <a:pt x="173" y="113"/>
                        <a:pt x="173" y="113"/>
                        <a:pt x="173" y="113"/>
                      </a:cubicBezTo>
                      <a:cubicBezTo>
                        <a:pt x="173" y="113"/>
                        <a:pt x="173" y="113"/>
                        <a:pt x="173" y="113"/>
                      </a:cubicBezTo>
                      <a:cubicBezTo>
                        <a:pt x="173" y="113"/>
                        <a:pt x="173" y="113"/>
                        <a:pt x="173" y="113"/>
                      </a:cubicBezTo>
                      <a:cubicBezTo>
                        <a:pt x="173" y="112"/>
                        <a:pt x="173" y="112"/>
                        <a:pt x="173" y="112"/>
                      </a:cubicBezTo>
                      <a:cubicBezTo>
                        <a:pt x="172" y="112"/>
                        <a:pt x="172" y="112"/>
                        <a:pt x="172" y="112"/>
                      </a:cubicBezTo>
                      <a:cubicBezTo>
                        <a:pt x="172" y="112"/>
                        <a:pt x="172" y="112"/>
                        <a:pt x="172" y="112"/>
                      </a:cubicBezTo>
                      <a:cubicBezTo>
                        <a:pt x="172" y="112"/>
                        <a:pt x="172" y="112"/>
                        <a:pt x="172" y="112"/>
                      </a:cubicBezTo>
                      <a:cubicBezTo>
                        <a:pt x="172" y="112"/>
                        <a:pt x="172" y="111"/>
                        <a:pt x="172" y="111"/>
                      </a:cubicBezTo>
                      <a:cubicBezTo>
                        <a:pt x="172" y="111"/>
                        <a:pt x="172" y="111"/>
                        <a:pt x="172" y="111"/>
                      </a:cubicBezTo>
                      <a:cubicBezTo>
                        <a:pt x="172" y="111"/>
                        <a:pt x="172" y="111"/>
                        <a:pt x="172" y="110"/>
                      </a:cubicBezTo>
                      <a:cubicBezTo>
                        <a:pt x="172" y="110"/>
                        <a:pt x="172" y="110"/>
                        <a:pt x="172" y="110"/>
                      </a:cubicBezTo>
                      <a:cubicBezTo>
                        <a:pt x="172" y="110"/>
                        <a:pt x="172" y="110"/>
                        <a:pt x="172" y="110"/>
                      </a:cubicBezTo>
                      <a:cubicBezTo>
                        <a:pt x="172" y="110"/>
                        <a:pt x="171" y="110"/>
                        <a:pt x="171" y="110"/>
                      </a:cubicBezTo>
                      <a:cubicBezTo>
                        <a:pt x="171" y="110"/>
                        <a:pt x="171" y="110"/>
                        <a:pt x="171" y="110"/>
                      </a:cubicBezTo>
                      <a:cubicBezTo>
                        <a:pt x="171" y="110"/>
                        <a:pt x="171" y="110"/>
                        <a:pt x="171" y="110"/>
                      </a:cubicBezTo>
                      <a:cubicBezTo>
                        <a:pt x="171" y="110"/>
                        <a:pt x="171" y="110"/>
                        <a:pt x="171" y="110"/>
                      </a:cubicBezTo>
                      <a:cubicBezTo>
                        <a:pt x="171" y="110"/>
                        <a:pt x="171" y="110"/>
                        <a:pt x="171" y="110"/>
                      </a:cubicBezTo>
                      <a:cubicBezTo>
                        <a:pt x="171" y="109"/>
                        <a:pt x="171" y="109"/>
                        <a:pt x="171" y="109"/>
                      </a:cubicBezTo>
                      <a:cubicBezTo>
                        <a:pt x="171" y="109"/>
                        <a:pt x="171" y="109"/>
                        <a:pt x="171" y="109"/>
                      </a:cubicBezTo>
                      <a:cubicBezTo>
                        <a:pt x="171" y="109"/>
                        <a:pt x="171" y="109"/>
                        <a:pt x="171" y="109"/>
                      </a:cubicBezTo>
                      <a:cubicBezTo>
                        <a:pt x="171" y="109"/>
                        <a:pt x="171" y="109"/>
                        <a:pt x="171" y="109"/>
                      </a:cubicBezTo>
                      <a:cubicBezTo>
                        <a:pt x="171" y="109"/>
                        <a:pt x="171" y="109"/>
                        <a:pt x="171" y="109"/>
                      </a:cubicBezTo>
                      <a:cubicBezTo>
                        <a:pt x="171" y="109"/>
                        <a:pt x="171" y="109"/>
                        <a:pt x="171" y="109"/>
                      </a:cubicBezTo>
                      <a:cubicBezTo>
                        <a:pt x="171" y="109"/>
                        <a:pt x="171" y="109"/>
                        <a:pt x="171" y="108"/>
                      </a:cubicBezTo>
                      <a:cubicBezTo>
                        <a:pt x="171" y="108"/>
                        <a:pt x="171" y="108"/>
                        <a:pt x="171" y="108"/>
                      </a:cubicBezTo>
                      <a:cubicBezTo>
                        <a:pt x="171" y="108"/>
                        <a:pt x="171" y="108"/>
                        <a:pt x="171" y="108"/>
                      </a:cubicBezTo>
                      <a:cubicBezTo>
                        <a:pt x="171" y="108"/>
                        <a:pt x="171" y="108"/>
                        <a:pt x="171" y="108"/>
                      </a:cubicBezTo>
                      <a:cubicBezTo>
                        <a:pt x="171" y="108"/>
                        <a:pt x="171" y="108"/>
                        <a:pt x="170" y="108"/>
                      </a:cubicBezTo>
                      <a:cubicBezTo>
                        <a:pt x="170" y="108"/>
                        <a:pt x="170" y="108"/>
                        <a:pt x="170" y="108"/>
                      </a:cubicBezTo>
                      <a:cubicBezTo>
                        <a:pt x="170" y="108"/>
                        <a:pt x="170" y="108"/>
                        <a:pt x="170" y="108"/>
                      </a:cubicBezTo>
                      <a:cubicBezTo>
                        <a:pt x="170" y="108"/>
                        <a:pt x="170" y="108"/>
                        <a:pt x="170" y="108"/>
                      </a:cubicBezTo>
                      <a:cubicBezTo>
                        <a:pt x="170" y="108"/>
                        <a:pt x="170" y="108"/>
                        <a:pt x="170" y="108"/>
                      </a:cubicBezTo>
                      <a:cubicBezTo>
                        <a:pt x="170" y="108"/>
                        <a:pt x="170" y="108"/>
                        <a:pt x="170" y="108"/>
                      </a:cubicBezTo>
                      <a:cubicBezTo>
                        <a:pt x="169" y="108"/>
                        <a:pt x="169" y="108"/>
                        <a:pt x="169" y="109"/>
                      </a:cubicBezTo>
                      <a:cubicBezTo>
                        <a:pt x="169" y="109"/>
                        <a:pt x="169" y="109"/>
                        <a:pt x="169" y="109"/>
                      </a:cubicBezTo>
                      <a:cubicBezTo>
                        <a:pt x="169" y="109"/>
                        <a:pt x="169" y="109"/>
                        <a:pt x="169" y="109"/>
                      </a:cubicBezTo>
                      <a:cubicBezTo>
                        <a:pt x="169" y="109"/>
                        <a:pt x="169" y="109"/>
                        <a:pt x="169" y="109"/>
                      </a:cubicBezTo>
                      <a:cubicBezTo>
                        <a:pt x="169" y="109"/>
                        <a:pt x="169" y="108"/>
                        <a:pt x="169" y="108"/>
                      </a:cubicBezTo>
                      <a:cubicBezTo>
                        <a:pt x="169" y="108"/>
                        <a:pt x="169" y="108"/>
                        <a:pt x="169" y="108"/>
                      </a:cubicBezTo>
                      <a:cubicBezTo>
                        <a:pt x="169" y="108"/>
                        <a:pt x="169" y="108"/>
                        <a:pt x="169" y="108"/>
                      </a:cubicBezTo>
                      <a:cubicBezTo>
                        <a:pt x="169" y="108"/>
                        <a:pt x="169" y="108"/>
                        <a:pt x="169" y="108"/>
                      </a:cubicBezTo>
                      <a:cubicBezTo>
                        <a:pt x="169" y="108"/>
                        <a:pt x="169" y="108"/>
                        <a:pt x="169" y="107"/>
                      </a:cubicBezTo>
                      <a:cubicBezTo>
                        <a:pt x="169" y="107"/>
                        <a:pt x="169" y="107"/>
                        <a:pt x="169" y="107"/>
                      </a:cubicBezTo>
                      <a:cubicBezTo>
                        <a:pt x="169" y="107"/>
                        <a:pt x="169" y="107"/>
                        <a:pt x="169" y="107"/>
                      </a:cubicBezTo>
                      <a:cubicBezTo>
                        <a:pt x="169" y="107"/>
                        <a:pt x="169" y="107"/>
                        <a:pt x="169" y="107"/>
                      </a:cubicBezTo>
                      <a:cubicBezTo>
                        <a:pt x="169" y="107"/>
                        <a:pt x="169" y="107"/>
                        <a:pt x="169" y="107"/>
                      </a:cubicBezTo>
                      <a:cubicBezTo>
                        <a:pt x="169" y="107"/>
                        <a:pt x="169" y="107"/>
                        <a:pt x="169" y="107"/>
                      </a:cubicBezTo>
                      <a:cubicBezTo>
                        <a:pt x="169" y="107"/>
                        <a:pt x="169" y="107"/>
                        <a:pt x="169" y="107"/>
                      </a:cubicBezTo>
                      <a:cubicBezTo>
                        <a:pt x="169" y="107"/>
                        <a:pt x="169" y="107"/>
                        <a:pt x="169" y="107"/>
                      </a:cubicBezTo>
                      <a:cubicBezTo>
                        <a:pt x="169" y="107"/>
                        <a:pt x="169" y="107"/>
                        <a:pt x="169" y="107"/>
                      </a:cubicBezTo>
                      <a:cubicBezTo>
                        <a:pt x="169" y="107"/>
                        <a:pt x="169" y="107"/>
                        <a:pt x="169" y="107"/>
                      </a:cubicBezTo>
                      <a:cubicBezTo>
                        <a:pt x="169" y="107"/>
                        <a:pt x="169" y="106"/>
                        <a:pt x="169" y="106"/>
                      </a:cubicBezTo>
                      <a:cubicBezTo>
                        <a:pt x="169" y="106"/>
                        <a:pt x="169" y="106"/>
                        <a:pt x="169" y="106"/>
                      </a:cubicBezTo>
                      <a:cubicBezTo>
                        <a:pt x="169" y="106"/>
                        <a:pt x="169" y="106"/>
                        <a:pt x="169" y="106"/>
                      </a:cubicBezTo>
                      <a:cubicBezTo>
                        <a:pt x="169" y="106"/>
                        <a:pt x="169" y="106"/>
                        <a:pt x="170" y="106"/>
                      </a:cubicBezTo>
                      <a:cubicBezTo>
                        <a:pt x="170" y="106"/>
                        <a:pt x="170" y="106"/>
                        <a:pt x="170" y="106"/>
                      </a:cubicBezTo>
                      <a:cubicBezTo>
                        <a:pt x="170" y="106"/>
                        <a:pt x="170" y="105"/>
                        <a:pt x="170" y="105"/>
                      </a:cubicBezTo>
                      <a:cubicBezTo>
                        <a:pt x="170" y="105"/>
                        <a:pt x="170" y="105"/>
                        <a:pt x="170" y="105"/>
                      </a:cubicBezTo>
                      <a:cubicBezTo>
                        <a:pt x="170" y="105"/>
                        <a:pt x="170" y="105"/>
                        <a:pt x="170" y="105"/>
                      </a:cubicBezTo>
                      <a:cubicBezTo>
                        <a:pt x="170" y="105"/>
                        <a:pt x="170" y="105"/>
                        <a:pt x="170" y="105"/>
                      </a:cubicBezTo>
                      <a:cubicBezTo>
                        <a:pt x="170" y="105"/>
                        <a:pt x="170" y="105"/>
                        <a:pt x="170" y="105"/>
                      </a:cubicBezTo>
                      <a:cubicBezTo>
                        <a:pt x="170" y="104"/>
                        <a:pt x="170" y="104"/>
                        <a:pt x="170" y="104"/>
                      </a:cubicBezTo>
                      <a:cubicBezTo>
                        <a:pt x="170" y="104"/>
                        <a:pt x="170" y="104"/>
                        <a:pt x="170" y="104"/>
                      </a:cubicBezTo>
                      <a:cubicBezTo>
                        <a:pt x="170" y="104"/>
                        <a:pt x="170" y="104"/>
                        <a:pt x="170" y="104"/>
                      </a:cubicBezTo>
                      <a:cubicBezTo>
                        <a:pt x="170" y="104"/>
                        <a:pt x="170" y="104"/>
                        <a:pt x="170" y="104"/>
                      </a:cubicBezTo>
                      <a:cubicBezTo>
                        <a:pt x="170" y="104"/>
                        <a:pt x="170" y="104"/>
                        <a:pt x="170" y="104"/>
                      </a:cubicBezTo>
                      <a:cubicBezTo>
                        <a:pt x="170" y="103"/>
                        <a:pt x="170" y="103"/>
                        <a:pt x="169" y="103"/>
                      </a:cubicBezTo>
                      <a:cubicBezTo>
                        <a:pt x="169" y="103"/>
                        <a:pt x="169" y="103"/>
                        <a:pt x="169" y="103"/>
                      </a:cubicBezTo>
                      <a:cubicBezTo>
                        <a:pt x="169" y="103"/>
                        <a:pt x="169" y="103"/>
                        <a:pt x="169" y="103"/>
                      </a:cubicBezTo>
                      <a:cubicBezTo>
                        <a:pt x="169" y="103"/>
                        <a:pt x="169" y="103"/>
                        <a:pt x="169" y="103"/>
                      </a:cubicBezTo>
                      <a:cubicBezTo>
                        <a:pt x="169" y="103"/>
                        <a:pt x="169" y="103"/>
                        <a:pt x="169" y="103"/>
                      </a:cubicBezTo>
                      <a:cubicBezTo>
                        <a:pt x="169" y="103"/>
                        <a:pt x="169" y="103"/>
                        <a:pt x="169" y="103"/>
                      </a:cubicBezTo>
                      <a:cubicBezTo>
                        <a:pt x="169" y="103"/>
                        <a:pt x="169" y="103"/>
                        <a:pt x="169" y="103"/>
                      </a:cubicBezTo>
                      <a:cubicBezTo>
                        <a:pt x="169" y="103"/>
                        <a:pt x="169" y="102"/>
                        <a:pt x="169" y="102"/>
                      </a:cubicBezTo>
                      <a:cubicBezTo>
                        <a:pt x="169" y="102"/>
                        <a:pt x="169" y="102"/>
                        <a:pt x="169" y="102"/>
                      </a:cubicBezTo>
                      <a:cubicBezTo>
                        <a:pt x="169" y="102"/>
                        <a:pt x="169" y="102"/>
                        <a:pt x="169" y="102"/>
                      </a:cubicBezTo>
                      <a:cubicBezTo>
                        <a:pt x="169" y="102"/>
                        <a:pt x="169" y="102"/>
                        <a:pt x="169" y="102"/>
                      </a:cubicBezTo>
                      <a:cubicBezTo>
                        <a:pt x="169" y="102"/>
                        <a:pt x="169" y="102"/>
                        <a:pt x="169" y="102"/>
                      </a:cubicBezTo>
                      <a:cubicBezTo>
                        <a:pt x="169" y="102"/>
                        <a:pt x="169" y="102"/>
                        <a:pt x="169" y="102"/>
                      </a:cubicBezTo>
                      <a:cubicBezTo>
                        <a:pt x="168" y="102"/>
                        <a:pt x="168" y="102"/>
                        <a:pt x="168" y="102"/>
                      </a:cubicBezTo>
                      <a:cubicBezTo>
                        <a:pt x="168" y="101"/>
                        <a:pt x="168" y="101"/>
                        <a:pt x="168" y="101"/>
                      </a:cubicBezTo>
                      <a:cubicBezTo>
                        <a:pt x="168" y="101"/>
                        <a:pt x="168" y="101"/>
                        <a:pt x="168" y="101"/>
                      </a:cubicBezTo>
                      <a:cubicBezTo>
                        <a:pt x="168" y="101"/>
                        <a:pt x="168" y="101"/>
                        <a:pt x="168" y="101"/>
                      </a:cubicBezTo>
                      <a:cubicBezTo>
                        <a:pt x="168" y="101"/>
                        <a:pt x="168" y="100"/>
                        <a:pt x="168" y="100"/>
                      </a:cubicBezTo>
                      <a:cubicBezTo>
                        <a:pt x="168" y="100"/>
                        <a:pt x="167" y="100"/>
                        <a:pt x="167" y="100"/>
                      </a:cubicBezTo>
                      <a:cubicBezTo>
                        <a:pt x="167" y="100"/>
                        <a:pt x="167" y="100"/>
                        <a:pt x="167" y="100"/>
                      </a:cubicBezTo>
                      <a:cubicBezTo>
                        <a:pt x="167" y="100"/>
                        <a:pt x="167" y="101"/>
                        <a:pt x="167" y="101"/>
                      </a:cubicBezTo>
                      <a:cubicBezTo>
                        <a:pt x="167" y="101"/>
                        <a:pt x="167" y="101"/>
                        <a:pt x="167" y="101"/>
                      </a:cubicBezTo>
                      <a:cubicBezTo>
                        <a:pt x="167" y="101"/>
                        <a:pt x="167" y="101"/>
                        <a:pt x="167" y="101"/>
                      </a:cubicBezTo>
                      <a:cubicBezTo>
                        <a:pt x="167" y="101"/>
                        <a:pt x="167" y="101"/>
                        <a:pt x="167" y="101"/>
                      </a:cubicBezTo>
                      <a:cubicBezTo>
                        <a:pt x="167" y="101"/>
                        <a:pt x="167" y="101"/>
                        <a:pt x="167" y="101"/>
                      </a:cubicBezTo>
                      <a:cubicBezTo>
                        <a:pt x="167" y="101"/>
                        <a:pt x="167" y="101"/>
                        <a:pt x="167" y="101"/>
                      </a:cubicBezTo>
                      <a:cubicBezTo>
                        <a:pt x="167" y="101"/>
                        <a:pt x="167" y="101"/>
                        <a:pt x="167" y="101"/>
                      </a:cubicBezTo>
                      <a:cubicBezTo>
                        <a:pt x="167" y="101"/>
                        <a:pt x="167" y="101"/>
                        <a:pt x="167" y="101"/>
                      </a:cubicBezTo>
                      <a:cubicBezTo>
                        <a:pt x="167" y="101"/>
                        <a:pt x="167" y="101"/>
                        <a:pt x="167" y="101"/>
                      </a:cubicBezTo>
                      <a:cubicBezTo>
                        <a:pt x="167" y="101"/>
                        <a:pt x="167" y="101"/>
                        <a:pt x="167" y="101"/>
                      </a:cubicBezTo>
                      <a:cubicBezTo>
                        <a:pt x="166" y="100"/>
                        <a:pt x="166" y="100"/>
                        <a:pt x="166" y="100"/>
                      </a:cubicBezTo>
                      <a:cubicBezTo>
                        <a:pt x="166" y="100"/>
                        <a:pt x="166" y="100"/>
                        <a:pt x="166" y="100"/>
                      </a:cubicBezTo>
                      <a:cubicBezTo>
                        <a:pt x="166" y="100"/>
                        <a:pt x="166" y="100"/>
                        <a:pt x="166" y="100"/>
                      </a:cubicBezTo>
                      <a:cubicBezTo>
                        <a:pt x="166" y="100"/>
                        <a:pt x="166" y="100"/>
                        <a:pt x="166" y="100"/>
                      </a:cubicBezTo>
                      <a:cubicBezTo>
                        <a:pt x="166" y="100"/>
                        <a:pt x="166" y="100"/>
                        <a:pt x="166" y="100"/>
                      </a:cubicBezTo>
                      <a:cubicBezTo>
                        <a:pt x="166" y="100"/>
                        <a:pt x="166" y="100"/>
                        <a:pt x="166" y="100"/>
                      </a:cubicBezTo>
                      <a:cubicBezTo>
                        <a:pt x="166" y="99"/>
                        <a:pt x="166" y="99"/>
                        <a:pt x="166" y="99"/>
                      </a:cubicBezTo>
                      <a:cubicBezTo>
                        <a:pt x="166" y="99"/>
                        <a:pt x="166" y="99"/>
                        <a:pt x="166" y="99"/>
                      </a:cubicBezTo>
                      <a:cubicBezTo>
                        <a:pt x="165" y="99"/>
                        <a:pt x="165" y="99"/>
                        <a:pt x="165" y="99"/>
                      </a:cubicBezTo>
                      <a:cubicBezTo>
                        <a:pt x="166" y="99"/>
                        <a:pt x="166" y="99"/>
                        <a:pt x="165" y="99"/>
                      </a:cubicBezTo>
                      <a:cubicBezTo>
                        <a:pt x="165" y="99"/>
                        <a:pt x="165" y="99"/>
                        <a:pt x="165" y="99"/>
                      </a:cubicBezTo>
                      <a:cubicBezTo>
                        <a:pt x="165" y="99"/>
                        <a:pt x="165" y="99"/>
                        <a:pt x="165" y="99"/>
                      </a:cubicBezTo>
                      <a:cubicBezTo>
                        <a:pt x="165" y="99"/>
                        <a:pt x="165" y="99"/>
                        <a:pt x="165" y="99"/>
                      </a:cubicBezTo>
                      <a:cubicBezTo>
                        <a:pt x="164" y="99"/>
                        <a:pt x="164" y="99"/>
                        <a:pt x="164" y="99"/>
                      </a:cubicBezTo>
                      <a:cubicBezTo>
                        <a:pt x="164" y="99"/>
                        <a:pt x="164" y="99"/>
                        <a:pt x="164" y="99"/>
                      </a:cubicBezTo>
                      <a:cubicBezTo>
                        <a:pt x="164" y="99"/>
                        <a:pt x="164" y="99"/>
                        <a:pt x="164" y="99"/>
                      </a:cubicBezTo>
                      <a:cubicBezTo>
                        <a:pt x="164" y="99"/>
                        <a:pt x="164" y="99"/>
                        <a:pt x="164" y="99"/>
                      </a:cubicBezTo>
                      <a:cubicBezTo>
                        <a:pt x="164" y="99"/>
                        <a:pt x="164" y="99"/>
                        <a:pt x="164" y="99"/>
                      </a:cubicBezTo>
                      <a:cubicBezTo>
                        <a:pt x="164" y="99"/>
                        <a:pt x="164" y="99"/>
                        <a:pt x="164" y="99"/>
                      </a:cubicBezTo>
                      <a:cubicBezTo>
                        <a:pt x="164" y="99"/>
                        <a:pt x="164" y="99"/>
                        <a:pt x="164" y="99"/>
                      </a:cubicBezTo>
                      <a:cubicBezTo>
                        <a:pt x="164" y="99"/>
                        <a:pt x="164" y="99"/>
                        <a:pt x="164" y="99"/>
                      </a:cubicBezTo>
                      <a:cubicBezTo>
                        <a:pt x="164" y="99"/>
                        <a:pt x="164" y="99"/>
                        <a:pt x="164" y="99"/>
                      </a:cubicBezTo>
                      <a:cubicBezTo>
                        <a:pt x="164" y="99"/>
                        <a:pt x="164" y="99"/>
                        <a:pt x="163" y="99"/>
                      </a:cubicBezTo>
                      <a:cubicBezTo>
                        <a:pt x="163" y="99"/>
                        <a:pt x="163" y="99"/>
                        <a:pt x="163" y="99"/>
                      </a:cubicBezTo>
                      <a:cubicBezTo>
                        <a:pt x="163" y="99"/>
                        <a:pt x="163" y="99"/>
                        <a:pt x="163" y="99"/>
                      </a:cubicBezTo>
                      <a:cubicBezTo>
                        <a:pt x="163" y="99"/>
                        <a:pt x="163" y="99"/>
                        <a:pt x="163" y="99"/>
                      </a:cubicBezTo>
                      <a:cubicBezTo>
                        <a:pt x="163" y="99"/>
                        <a:pt x="163" y="99"/>
                        <a:pt x="163" y="99"/>
                      </a:cubicBezTo>
                      <a:cubicBezTo>
                        <a:pt x="163" y="99"/>
                        <a:pt x="163" y="99"/>
                        <a:pt x="163" y="99"/>
                      </a:cubicBezTo>
                      <a:cubicBezTo>
                        <a:pt x="163" y="99"/>
                        <a:pt x="163" y="99"/>
                        <a:pt x="163" y="99"/>
                      </a:cubicBezTo>
                      <a:cubicBezTo>
                        <a:pt x="163" y="99"/>
                        <a:pt x="163" y="99"/>
                        <a:pt x="163" y="99"/>
                      </a:cubicBezTo>
                      <a:cubicBezTo>
                        <a:pt x="162" y="99"/>
                        <a:pt x="162" y="99"/>
                        <a:pt x="162" y="99"/>
                      </a:cubicBezTo>
                      <a:cubicBezTo>
                        <a:pt x="162" y="99"/>
                        <a:pt x="162" y="99"/>
                        <a:pt x="162" y="99"/>
                      </a:cubicBezTo>
                      <a:cubicBezTo>
                        <a:pt x="162" y="99"/>
                        <a:pt x="162" y="100"/>
                        <a:pt x="162" y="100"/>
                      </a:cubicBezTo>
                      <a:cubicBezTo>
                        <a:pt x="162" y="100"/>
                        <a:pt x="162" y="100"/>
                        <a:pt x="162" y="100"/>
                      </a:cubicBezTo>
                      <a:cubicBezTo>
                        <a:pt x="162" y="100"/>
                        <a:pt x="162" y="100"/>
                        <a:pt x="162" y="100"/>
                      </a:cubicBezTo>
                      <a:cubicBezTo>
                        <a:pt x="162" y="100"/>
                        <a:pt x="162" y="100"/>
                        <a:pt x="162" y="100"/>
                      </a:cubicBezTo>
                      <a:cubicBezTo>
                        <a:pt x="162" y="100"/>
                        <a:pt x="162" y="100"/>
                        <a:pt x="162" y="100"/>
                      </a:cubicBezTo>
                      <a:cubicBezTo>
                        <a:pt x="162" y="100"/>
                        <a:pt x="162" y="100"/>
                        <a:pt x="162" y="100"/>
                      </a:cubicBezTo>
                      <a:cubicBezTo>
                        <a:pt x="161" y="100"/>
                        <a:pt x="161" y="100"/>
                        <a:pt x="161" y="100"/>
                      </a:cubicBezTo>
                      <a:cubicBezTo>
                        <a:pt x="161" y="100"/>
                        <a:pt x="161" y="100"/>
                        <a:pt x="161" y="100"/>
                      </a:cubicBezTo>
                      <a:cubicBezTo>
                        <a:pt x="161" y="100"/>
                        <a:pt x="161" y="100"/>
                        <a:pt x="161" y="100"/>
                      </a:cubicBezTo>
                      <a:cubicBezTo>
                        <a:pt x="161" y="100"/>
                        <a:pt x="161" y="100"/>
                        <a:pt x="161" y="100"/>
                      </a:cubicBezTo>
                      <a:cubicBezTo>
                        <a:pt x="161" y="100"/>
                        <a:pt x="161" y="100"/>
                        <a:pt x="161" y="100"/>
                      </a:cubicBezTo>
                      <a:cubicBezTo>
                        <a:pt x="161" y="100"/>
                        <a:pt x="161" y="100"/>
                        <a:pt x="161" y="100"/>
                      </a:cubicBezTo>
                      <a:cubicBezTo>
                        <a:pt x="161" y="100"/>
                        <a:pt x="161" y="100"/>
                        <a:pt x="161" y="100"/>
                      </a:cubicBezTo>
                      <a:cubicBezTo>
                        <a:pt x="161" y="100"/>
                        <a:pt x="161" y="100"/>
                        <a:pt x="161" y="100"/>
                      </a:cubicBezTo>
                      <a:cubicBezTo>
                        <a:pt x="161" y="100"/>
                        <a:pt x="161" y="100"/>
                        <a:pt x="161" y="100"/>
                      </a:cubicBezTo>
                      <a:cubicBezTo>
                        <a:pt x="161" y="100"/>
                        <a:pt x="161" y="100"/>
                        <a:pt x="161" y="100"/>
                      </a:cubicBezTo>
                      <a:cubicBezTo>
                        <a:pt x="161" y="100"/>
                        <a:pt x="161" y="100"/>
                        <a:pt x="161" y="100"/>
                      </a:cubicBezTo>
                      <a:cubicBezTo>
                        <a:pt x="161" y="100"/>
                        <a:pt x="161" y="100"/>
                        <a:pt x="161" y="100"/>
                      </a:cubicBezTo>
                      <a:cubicBezTo>
                        <a:pt x="161" y="100"/>
                        <a:pt x="161" y="100"/>
                        <a:pt x="161" y="100"/>
                      </a:cubicBezTo>
                      <a:cubicBezTo>
                        <a:pt x="161" y="100"/>
                        <a:pt x="161" y="100"/>
                        <a:pt x="161" y="100"/>
                      </a:cubicBezTo>
                      <a:cubicBezTo>
                        <a:pt x="161" y="100"/>
                        <a:pt x="161" y="100"/>
                        <a:pt x="161" y="100"/>
                      </a:cubicBezTo>
                      <a:cubicBezTo>
                        <a:pt x="161" y="100"/>
                        <a:pt x="161" y="100"/>
                        <a:pt x="161" y="100"/>
                      </a:cubicBezTo>
                      <a:cubicBezTo>
                        <a:pt x="161" y="100"/>
                        <a:pt x="161" y="101"/>
                        <a:pt x="161" y="101"/>
                      </a:cubicBezTo>
                      <a:cubicBezTo>
                        <a:pt x="161" y="101"/>
                        <a:pt x="161" y="101"/>
                        <a:pt x="161" y="101"/>
                      </a:cubicBezTo>
                      <a:cubicBezTo>
                        <a:pt x="160" y="101"/>
                        <a:pt x="160" y="101"/>
                        <a:pt x="160" y="101"/>
                      </a:cubicBezTo>
                      <a:cubicBezTo>
                        <a:pt x="161" y="101"/>
                        <a:pt x="161" y="101"/>
                        <a:pt x="161" y="101"/>
                      </a:cubicBezTo>
                      <a:cubicBezTo>
                        <a:pt x="161" y="101"/>
                        <a:pt x="161" y="101"/>
                        <a:pt x="161" y="101"/>
                      </a:cubicBezTo>
                      <a:cubicBezTo>
                        <a:pt x="161" y="101"/>
                        <a:pt x="161" y="101"/>
                        <a:pt x="161" y="101"/>
                      </a:cubicBezTo>
                      <a:cubicBezTo>
                        <a:pt x="161" y="101"/>
                        <a:pt x="161" y="101"/>
                        <a:pt x="161" y="101"/>
                      </a:cubicBezTo>
                      <a:cubicBezTo>
                        <a:pt x="161" y="101"/>
                        <a:pt x="161" y="101"/>
                        <a:pt x="161" y="101"/>
                      </a:cubicBezTo>
                      <a:cubicBezTo>
                        <a:pt x="161" y="101"/>
                        <a:pt x="161" y="101"/>
                        <a:pt x="161" y="101"/>
                      </a:cubicBezTo>
                      <a:cubicBezTo>
                        <a:pt x="161" y="101"/>
                        <a:pt x="161" y="101"/>
                        <a:pt x="161" y="101"/>
                      </a:cubicBezTo>
                      <a:cubicBezTo>
                        <a:pt x="161" y="101"/>
                        <a:pt x="160" y="101"/>
                        <a:pt x="160" y="101"/>
                      </a:cubicBezTo>
                      <a:cubicBezTo>
                        <a:pt x="160" y="101"/>
                        <a:pt x="160" y="101"/>
                        <a:pt x="160" y="101"/>
                      </a:cubicBezTo>
                      <a:cubicBezTo>
                        <a:pt x="160" y="101"/>
                        <a:pt x="160" y="101"/>
                        <a:pt x="160" y="101"/>
                      </a:cubicBezTo>
                      <a:cubicBezTo>
                        <a:pt x="160" y="101"/>
                        <a:pt x="160" y="101"/>
                        <a:pt x="160" y="101"/>
                      </a:cubicBezTo>
                      <a:cubicBezTo>
                        <a:pt x="160" y="101"/>
                        <a:pt x="160" y="101"/>
                        <a:pt x="160" y="101"/>
                      </a:cubicBezTo>
                      <a:cubicBezTo>
                        <a:pt x="160" y="101"/>
                        <a:pt x="160" y="101"/>
                        <a:pt x="160" y="101"/>
                      </a:cubicBezTo>
                      <a:cubicBezTo>
                        <a:pt x="160" y="102"/>
                        <a:pt x="160" y="102"/>
                        <a:pt x="160" y="102"/>
                      </a:cubicBezTo>
                      <a:cubicBezTo>
                        <a:pt x="160" y="102"/>
                        <a:pt x="160" y="102"/>
                        <a:pt x="160" y="102"/>
                      </a:cubicBezTo>
                      <a:cubicBezTo>
                        <a:pt x="160" y="102"/>
                        <a:pt x="160" y="102"/>
                        <a:pt x="160" y="102"/>
                      </a:cubicBezTo>
                      <a:cubicBezTo>
                        <a:pt x="160" y="102"/>
                        <a:pt x="160" y="102"/>
                        <a:pt x="160" y="102"/>
                      </a:cubicBezTo>
                      <a:cubicBezTo>
                        <a:pt x="160" y="102"/>
                        <a:pt x="160" y="102"/>
                        <a:pt x="160" y="102"/>
                      </a:cubicBezTo>
                      <a:cubicBezTo>
                        <a:pt x="160" y="102"/>
                        <a:pt x="160" y="102"/>
                        <a:pt x="159" y="102"/>
                      </a:cubicBezTo>
                      <a:cubicBezTo>
                        <a:pt x="159" y="102"/>
                        <a:pt x="159" y="102"/>
                        <a:pt x="159" y="102"/>
                      </a:cubicBezTo>
                      <a:cubicBezTo>
                        <a:pt x="159" y="102"/>
                        <a:pt x="159" y="102"/>
                        <a:pt x="159" y="102"/>
                      </a:cubicBezTo>
                      <a:cubicBezTo>
                        <a:pt x="159" y="102"/>
                        <a:pt x="159" y="102"/>
                        <a:pt x="159" y="102"/>
                      </a:cubicBezTo>
                      <a:cubicBezTo>
                        <a:pt x="159" y="102"/>
                        <a:pt x="159" y="102"/>
                        <a:pt x="159" y="102"/>
                      </a:cubicBezTo>
                      <a:cubicBezTo>
                        <a:pt x="159" y="102"/>
                        <a:pt x="159" y="102"/>
                        <a:pt x="159" y="102"/>
                      </a:cubicBezTo>
                      <a:cubicBezTo>
                        <a:pt x="159" y="102"/>
                        <a:pt x="159" y="102"/>
                        <a:pt x="159" y="102"/>
                      </a:cubicBezTo>
                      <a:cubicBezTo>
                        <a:pt x="159" y="102"/>
                        <a:pt x="159" y="102"/>
                        <a:pt x="159" y="101"/>
                      </a:cubicBezTo>
                      <a:cubicBezTo>
                        <a:pt x="159" y="101"/>
                        <a:pt x="159" y="101"/>
                        <a:pt x="159" y="101"/>
                      </a:cubicBezTo>
                      <a:cubicBezTo>
                        <a:pt x="159" y="101"/>
                        <a:pt x="158" y="101"/>
                        <a:pt x="158" y="101"/>
                      </a:cubicBezTo>
                      <a:cubicBezTo>
                        <a:pt x="158" y="101"/>
                        <a:pt x="158" y="101"/>
                        <a:pt x="158" y="101"/>
                      </a:cubicBezTo>
                      <a:cubicBezTo>
                        <a:pt x="158" y="101"/>
                        <a:pt x="158" y="101"/>
                        <a:pt x="158" y="101"/>
                      </a:cubicBezTo>
                      <a:cubicBezTo>
                        <a:pt x="158" y="101"/>
                        <a:pt x="158" y="101"/>
                        <a:pt x="158" y="101"/>
                      </a:cubicBezTo>
                      <a:cubicBezTo>
                        <a:pt x="158" y="101"/>
                        <a:pt x="158" y="101"/>
                        <a:pt x="158" y="101"/>
                      </a:cubicBezTo>
                      <a:cubicBezTo>
                        <a:pt x="158" y="101"/>
                        <a:pt x="158" y="101"/>
                        <a:pt x="158" y="101"/>
                      </a:cubicBezTo>
                      <a:cubicBezTo>
                        <a:pt x="158" y="101"/>
                        <a:pt x="158" y="101"/>
                        <a:pt x="158" y="101"/>
                      </a:cubicBezTo>
                      <a:cubicBezTo>
                        <a:pt x="158" y="101"/>
                        <a:pt x="158" y="101"/>
                        <a:pt x="158" y="101"/>
                      </a:cubicBezTo>
                      <a:cubicBezTo>
                        <a:pt x="157" y="101"/>
                        <a:pt x="157" y="101"/>
                        <a:pt x="157" y="101"/>
                      </a:cubicBezTo>
                      <a:cubicBezTo>
                        <a:pt x="157" y="101"/>
                        <a:pt x="157" y="101"/>
                        <a:pt x="157" y="101"/>
                      </a:cubicBezTo>
                      <a:cubicBezTo>
                        <a:pt x="157" y="101"/>
                        <a:pt x="157" y="101"/>
                        <a:pt x="157" y="101"/>
                      </a:cubicBezTo>
                      <a:cubicBezTo>
                        <a:pt x="157" y="101"/>
                        <a:pt x="157" y="101"/>
                        <a:pt x="157" y="101"/>
                      </a:cubicBezTo>
                      <a:cubicBezTo>
                        <a:pt x="157" y="101"/>
                        <a:pt x="157" y="101"/>
                        <a:pt x="157" y="101"/>
                      </a:cubicBezTo>
                      <a:cubicBezTo>
                        <a:pt x="157" y="101"/>
                        <a:pt x="157" y="101"/>
                        <a:pt x="157" y="101"/>
                      </a:cubicBezTo>
                      <a:cubicBezTo>
                        <a:pt x="157" y="101"/>
                        <a:pt x="157" y="101"/>
                        <a:pt x="157" y="101"/>
                      </a:cubicBezTo>
                      <a:cubicBezTo>
                        <a:pt x="157" y="101"/>
                        <a:pt x="157" y="101"/>
                        <a:pt x="157" y="101"/>
                      </a:cubicBezTo>
                      <a:cubicBezTo>
                        <a:pt x="157" y="101"/>
                        <a:pt x="157" y="101"/>
                        <a:pt x="156" y="101"/>
                      </a:cubicBezTo>
                      <a:cubicBezTo>
                        <a:pt x="156" y="101"/>
                        <a:pt x="156" y="101"/>
                        <a:pt x="156" y="101"/>
                      </a:cubicBezTo>
                      <a:cubicBezTo>
                        <a:pt x="156" y="101"/>
                        <a:pt x="156" y="101"/>
                        <a:pt x="156" y="101"/>
                      </a:cubicBezTo>
                      <a:cubicBezTo>
                        <a:pt x="156" y="101"/>
                        <a:pt x="156" y="101"/>
                        <a:pt x="156" y="101"/>
                      </a:cubicBezTo>
                      <a:cubicBezTo>
                        <a:pt x="156" y="101"/>
                        <a:pt x="156" y="101"/>
                        <a:pt x="156" y="101"/>
                      </a:cubicBezTo>
                      <a:cubicBezTo>
                        <a:pt x="156" y="101"/>
                        <a:pt x="156" y="101"/>
                        <a:pt x="156" y="101"/>
                      </a:cubicBezTo>
                      <a:cubicBezTo>
                        <a:pt x="156" y="101"/>
                        <a:pt x="156" y="101"/>
                        <a:pt x="156" y="101"/>
                      </a:cubicBezTo>
                      <a:cubicBezTo>
                        <a:pt x="156" y="101"/>
                        <a:pt x="156" y="101"/>
                        <a:pt x="156" y="101"/>
                      </a:cubicBezTo>
                      <a:cubicBezTo>
                        <a:pt x="156" y="101"/>
                        <a:pt x="156" y="101"/>
                        <a:pt x="156" y="101"/>
                      </a:cubicBezTo>
                      <a:cubicBezTo>
                        <a:pt x="156" y="101"/>
                        <a:pt x="156" y="101"/>
                        <a:pt x="156" y="101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ubicBezTo>
                        <a:pt x="155" y="102"/>
                        <a:pt x="155" y="102"/>
                        <a:pt x="155" y="102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ubicBezTo>
                        <a:pt x="155" y="103"/>
                        <a:pt x="155" y="103"/>
                        <a:pt x="155" y="103"/>
                      </a:cubicBezTo>
                      <a:cubicBezTo>
                        <a:pt x="155" y="103"/>
                        <a:pt x="155" y="103"/>
                        <a:pt x="155" y="103"/>
                      </a:cubicBezTo>
                      <a:cubicBezTo>
                        <a:pt x="155" y="103"/>
                        <a:pt x="155" y="103"/>
                        <a:pt x="155" y="103"/>
                      </a:cubicBezTo>
                      <a:cubicBezTo>
                        <a:pt x="155" y="103"/>
                        <a:pt x="155" y="103"/>
                        <a:pt x="155" y="103"/>
                      </a:cubicBezTo>
                      <a:cubicBezTo>
                        <a:pt x="155" y="103"/>
                        <a:pt x="155" y="103"/>
                        <a:pt x="155" y="102"/>
                      </a:cubicBezTo>
                      <a:cubicBezTo>
                        <a:pt x="155" y="102"/>
                        <a:pt x="155" y="102"/>
                        <a:pt x="155" y="102"/>
                      </a:cubicBezTo>
                      <a:cubicBezTo>
                        <a:pt x="155" y="102"/>
                        <a:pt x="155" y="102"/>
                        <a:pt x="155" y="102"/>
                      </a:cubicBezTo>
                      <a:cubicBezTo>
                        <a:pt x="155" y="102"/>
                        <a:pt x="155" y="102"/>
                        <a:pt x="155" y="102"/>
                      </a:cubicBezTo>
                      <a:cubicBezTo>
                        <a:pt x="155" y="102"/>
                        <a:pt x="155" y="102"/>
                        <a:pt x="155" y="102"/>
                      </a:cubicBezTo>
                      <a:cubicBezTo>
                        <a:pt x="155" y="102"/>
                        <a:pt x="155" y="102"/>
                        <a:pt x="155" y="102"/>
                      </a:cubicBezTo>
                      <a:cubicBezTo>
                        <a:pt x="155" y="102"/>
                        <a:pt x="155" y="101"/>
                        <a:pt x="155" y="101"/>
                      </a:cubicBezTo>
                      <a:cubicBezTo>
                        <a:pt x="155" y="101"/>
                        <a:pt x="155" y="101"/>
                        <a:pt x="155" y="102"/>
                      </a:cubicBezTo>
                      <a:cubicBezTo>
                        <a:pt x="155" y="102"/>
                        <a:pt x="155" y="102"/>
                        <a:pt x="155" y="102"/>
                      </a:cubicBezTo>
                      <a:cubicBezTo>
                        <a:pt x="154" y="102"/>
                        <a:pt x="154" y="102"/>
                        <a:pt x="154" y="102"/>
                      </a:cubicBezTo>
                      <a:cubicBezTo>
                        <a:pt x="154" y="102"/>
                        <a:pt x="154" y="102"/>
                        <a:pt x="154" y="102"/>
                      </a:cubicBezTo>
                      <a:cubicBezTo>
                        <a:pt x="154" y="102"/>
                        <a:pt x="154" y="102"/>
                        <a:pt x="154" y="102"/>
                      </a:cubicBezTo>
                      <a:cubicBezTo>
                        <a:pt x="154" y="102"/>
                        <a:pt x="154" y="102"/>
                        <a:pt x="154" y="102"/>
                      </a:cubicBezTo>
                      <a:cubicBezTo>
                        <a:pt x="154" y="102"/>
                        <a:pt x="154" y="102"/>
                        <a:pt x="154" y="102"/>
                      </a:cubicBezTo>
                      <a:cubicBezTo>
                        <a:pt x="154" y="102"/>
                        <a:pt x="154" y="102"/>
                        <a:pt x="154" y="102"/>
                      </a:cubicBezTo>
                      <a:cubicBezTo>
                        <a:pt x="154" y="102"/>
                        <a:pt x="153" y="102"/>
                        <a:pt x="153" y="102"/>
                      </a:cubicBezTo>
                      <a:cubicBezTo>
                        <a:pt x="153" y="102"/>
                        <a:pt x="153" y="102"/>
                        <a:pt x="153" y="102"/>
                      </a:cubicBezTo>
                      <a:cubicBezTo>
                        <a:pt x="153" y="102"/>
                        <a:pt x="153" y="102"/>
                        <a:pt x="153" y="102"/>
                      </a:cubicBezTo>
                      <a:cubicBezTo>
                        <a:pt x="153" y="102"/>
                        <a:pt x="153" y="102"/>
                        <a:pt x="153" y="102"/>
                      </a:cubicBezTo>
                      <a:cubicBezTo>
                        <a:pt x="153" y="102"/>
                        <a:pt x="153" y="102"/>
                        <a:pt x="153" y="102"/>
                      </a:cubicBezTo>
                      <a:cubicBezTo>
                        <a:pt x="153" y="102"/>
                        <a:pt x="153" y="102"/>
                        <a:pt x="153" y="102"/>
                      </a:cubicBezTo>
                      <a:cubicBezTo>
                        <a:pt x="153" y="102"/>
                        <a:pt x="153" y="102"/>
                        <a:pt x="152" y="102"/>
                      </a:cubicBezTo>
                      <a:cubicBezTo>
                        <a:pt x="152" y="102"/>
                        <a:pt x="152" y="102"/>
                        <a:pt x="152" y="102"/>
                      </a:cubicBezTo>
                      <a:cubicBezTo>
                        <a:pt x="152" y="102"/>
                        <a:pt x="152" y="102"/>
                        <a:pt x="152" y="102"/>
                      </a:cubicBezTo>
                      <a:cubicBezTo>
                        <a:pt x="152" y="102"/>
                        <a:pt x="152" y="101"/>
                        <a:pt x="152" y="101"/>
                      </a:cubicBezTo>
                      <a:cubicBezTo>
                        <a:pt x="152" y="101"/>
                        <a:pt x="152" y="101"/>
                        <a:pt x="151" y="101"/>
                      </a:cubicBezTo>
                      <a:cubicBezTo>
                        <a:pt x="151" y="101"/>
                        <a:pt x="151" y="101"/>
                        <a:pt x="151" y="101"/>
                      </a:cubicBezTo>
                      <a:cubicBezTo>
                        <a:pt x="151" y="101"/>
                        <a:pt x="151" y="101"/>
                        <a:pt x="151" y="101"/>
                      </a:cubicBezTo>
                      <a:cubicBezTo>
                        <a:pt x="151" y="101"/>
                        <a:pt x="151" y="101"/>
                        <a:pt x="151" y="101"/>
                      </a:cubicBezTo>
                      <a:cubicBezTo>
                        <a:pt x="151" y="101"/>
                        <a:pt x="151" y="101"/>
                        <a:pt x="151" y="101"/>
                      </a:cubicBezTo>
                      <a:cubicBezTo>
                        <a:pt x="151" y="101"/>
                        <a:pt x="151" y="101"/>
                        <a:pt x="151" y="101"/>
                      </a:cubicBezTo>
                      <a:cubicBezTo>
                        <a:pt x="151" y="101"/>
                        <a:pt x="151" y="101"/>
                        <a:pt x="151" y="101"/>
                      </a:cubicBezTo>
                      <a:cubicBezTo>
                        <a:pt x="151" y="101"/>
                        <a:pt x="151" y="101"/>
                        <a:pt x="151" y="101"/>
                      </a:cubicBezTo>
                      <a:cubicBezTo>
                        <a:pt x="151" y="101"/>
                        <a:pt x="151" y="101"/>
                        <a:pt x="151" y="101"/>
                      </a:cubicBezTo>
                      <a:cubicBezTo>
                        <a:pt x="151" y="101"/>
                        <a:pt x="151" y="101"/>
                        <a:pt x="151" y="101"/>
                      </a:cubicBezTo>
                      <a:cubicBezTo>
                        <a:pt x="151" y="101"/>
                        <a:pt x="151" y="101"/>
                        <a:pt x="151" y="101"/>
                      </a:cubicBezTo>
                      <a:cubicBezTo>
                        <a:pt x="151" y="101"/>
                        <a:pt x="151" y="101"/>
                        <a:pt x="151" y="101"/>
                      </a:cubicBezTo>
                      <a:cubicBezTo>
                        <a:pt x="151" y="101"/>
                        <a:pt x="151" y="101"/>
                        <a:pt x="151" y="101"/>
                      </a:cubicBezTo>
                      <a:cubicBezTo>
                        <a:pt x="151" y="101"/>
                        <a:pt x="150" y="101"/>
                        <a:pt x="150" y="101"/>
                      </a:cubicBezTo>
                      <a:cubicBezTo>
                        <a:pt x="150" y="101"/>
                        <a:pt x="150" y="101"/>
                        <a:pt x="150" y="101"/>
                      </a:cubicBezTo>
                      <a:cubicBezTo>
                        <a:pt x="150" y="101"/>
                        <a:pt x="150" y="101"/>
                        <a:pt x="150" y="101"/>
                      </a:cubicBezTo>
                      <a:cubicBezTo>
                        <a:pt x="150" y="101"/>
                        <a:pt x="150" y="101"/>
                        <a:pt x="150" y="101"/>
                      </a:cubicBezTo>
                      <a:cubicBezTo>
                        <a:pt x="150" y="101"/>
                        <a:pt x="150" y="101"/>
                        <a:pt x="150" y="101"/>
                      </a:cubicBezTo>
                      <a:cubicBezTo>
                        <a:pt x="150" y="101"/>
                        <a:pt x="150" y="101"/>
                        <a:pt x="150" y="101"/>
                      </a:cubicBezTo>
                      <a:cubicBezTo>
                        <a:pt x="150" y="101"/>
                        <a:pt x="150" y="101"/>
                        <a:pt x="150" y="101"/>
                      </a:cubicBezTo>
                      <a:cubicBezTo>
                        <a:pt x="150" y="101"/>
                        <a:pt x="150" y="100"/>
                        <a:pt x="150" y="100"/>
                      </a:cubicBezTo>
                      <a:cubicBezTo>
                        <a:pt x="149" y="100"/>
                        <a:pt x="149" y="100"/>
                        <a:pt x="149" y="100"/>
                      </a:cubicBezTo>
                      <a:cubicBezTo>
                        <a:pt x="149" y="100"/>
                        <a:pt x="149" y="100"/>
                        <a:pt x="149" y="100"/>
                      </a:cubicBezTo>
                      <a:cubicBezTo>
                        <a:pt x="149" y="100"/>
                        <a:pt x="149" y="100"/>
                        <a:pt x="149" y="100"/>
                      </a:cubicBezTo>
                      <a:cubicBezTo>
                        <a:pt x="149" y="100"/>
                        <a:pt x="149" y="100"/>
                        <a:pt x="149" y="100"/>
                      </a:cubicBezTo>
                      <a:cubicBezTo>
                        <a:pt x="148" y="100"/>
                        <a:pt x="148" y="100"/>
                        <a:pt x="148" y="100"/>
                      </a:cubicBezTo>
                      <a:cubicBezTo>
                        <a:pt x="148" y="100"/>
                        <a:pt x="148" y="100"/>
                        <a:pt x="148" y="100"/>
                      </a:cubicBezTo>
                      <a:cubicBezTo>
                        <a:pt x="148" y="100"/>
                        <a:pt x="148" y="100"/>
                        <a:pt x="148" y="100"/>
                      </a:cubicBezTo>
                      <a:cubicBezTo>
                        <a:pt x="148" y="100"/>
                        <a:pt x="148" y="100"/>
                        <a:pt x="148" y="100"/>
                      </a:cubicBezTo>
                      <a:cubicBezTo>
                        <a:pt x="148" y="99"/>
                        <a:pt x="148" y="99"/>
                        <a:pt x="148" y="99"/>
                      </a:cubicBezTo>
                      <a:cubicBezTo>
                        <a:pt x="148" y="99"/>
                        <a:pt x="148" y="99"/>
                        <a:pt x="148" y="99"/>
                      </a:cubicBezTo>
                      <a:cubicBezTo>
                        <a:pt x="147" y="100"/>
                        <a:pt x="147" y="100"/>
                        <a:pt x="147" y="100"/>
                      </a:cubicBezTo>
                      <a:cubicBezTo>
                        <a:pt x="147" y="100"/>
                        <a:pt x="147" y="100"/>
                        <a:pt x="147" y="100"/>
                      </a:cubicBezTo>
                      <a:cubicBezTo>
                        <a:pt x="147" y="100"/>
                        <a:pt x="147" y="100"/>
                        <a:pt x="147" y="100"/>
                      </a:cubicBezTo>
                      <a:cubicBezTo>
                        <a:pt x="147" y="100"/>
                        <a:pt x="147" y="100"/>
                        <a:pt x="147" y="100"/>
                      </a:cubicBezTo>
                      <a:cubicBezTo>
                        <a:pt x="147" y="100"/>
                        <a:pt x="147" y="100"/>
                        <a:pt x="147" y="100"/>
                      </a:cubicBezTo>
                      <a:cubicBezTo>
                        <a:pt x="147" y="100"/>
                        <a:pt x="147" y="100"/>
                        <a:pt x="147" y="100"/>
                      </a:cubicBezTo>
                      <a:cubicBezTo>
                        <a:pt x="147" y="100"/>
                        <a:pt x="147" y="100"/>
                        <a:pt x="147" y="100"/>
                      </a:cubicBezTo>
                      <a:cubicBezTo>
                        <a:pt x="147" y="100"/>
                        <a:pt x="147" y="100"/>
                        <a:pt x="147" y="100"/>
                      </a:cubicBezTo>
                      <a:cubicBezTo>
                        <a:pt x="147" y="99"/>
                        <a:pt x="147" y="99"/>
                        <a:pt x="147" y="99"/>
                      </a:cubicBezTo>
                      <a:cubicBezTo>
                        <a:pt x="147" y="99"/>
                        <a:pt x="147" y="99"/>
                        <a:pt x="147" y="99"/>
                      </a:cubicBezTo>
                      <a:cubicBezTo>
                        <a:pt x="147" y="99"/>
                        <a:pt x="147" y="99"/>
                        <a:pt x="147" y="99"/>
                      </a:cubicBezTo>
                      <a:cubicBezTo>
                        <a:pt x="147" y="99"/>
                        <a:pt x="146" y="99"/>
                        <a:pt x="146" y="99"/>
                      </a:cubicBezTo>
                      <a:cubicBezTo>
                        <a:pt x="146" y="99"/>
                        <a:pt x="146" y="99"/>
                        <a:pt x="146" y="99"/>
                      </a:cubicBezTo>
                      <a:cubicBezTo>
                        <a:pt x="146" y="99"/>
                        <a:pt x="146" y="99"/>
                        <a:pt x="146" y="98"/>
                      </a:cubicBezTo>
                      <a:cubicBezTo>
                        <a:pt x="146" y="98"/>
                        <a:pt x="146" y="98"/>
                        <a:pt x="145" y="98"/>
                      </a:cubicBezTo>
                      <a:cubicBezTo>
                        <a:pt x="145" y="98"/>
                        <a:pt x="145" y="98"/>
                        <a:pt x="145" y="98"/>
                      </a:cubicBezTo>
                      <a:cubicBezTo>
                        <a:pt x="145" y="98"/>
                        <a:pt x="145" y="98"/>
                        <a:pt x="145" y="98"/>
                      </a:cubicBezTo>
                      <a:cubicBezTo>
                        <a:pt x="145" y="98"/>
                        <a:pt x="145" y="98"/>
                        <a:pt x="145" y="98"/>
                      </a:cubicBezTo>
                      <a:cubicBezTo>
                        <a:pt x="145" y="98"/>
                        <a:pt x="145" y="98"/>
                        <a:pt x="145" y="98"/>
                      </a:cubicBezTo>
                      <a:cubicBezTo>
                        <a:pt x="145" y="98"/>
                        <a:pt x="145" y="98"/>
                        <a:pt x="145" y="98"/>
                      </a:cubicBezTo>
                      <a:cubicBezTo>
                        <a:pt x="145" y="98"/>
                        <a:pt x="145" y="98"/>
                        <a:pt x="145" y="98"/>
                      </a:cubicBezTo>
                      <a:cubicBezTo>
                        <a:pt x="144" y="98"/>
                        <a:pt x="144" y="98"/>
                        <a:pt x="144" y="98"/>
                      </a:cubicBezTo>
                      <a:cubicBezTo>
                        <a:pt x="144" y="98"/>
                        <a:pt x="144" y="98"/>
                        <a:pt x="144" y="98"/>
                      </a:cubicBezTo>
                      <a:cubicBezTo>
                        <a:pt x="144" y="98"/>
                        <a:pt x="144" y="98"/>
                        <a:pt x="144" y="98"/>
                      </a:cubicBezTo>
                      <a:cubicBezTo>
                        <a:pt x="144" y="98"/>
                        <a:pt x="144" y="98"/>
                        <a:pt x="144" y="98"/>
                      </a:cubicBezTo>
                      <a:cubicBezTo>
                        <a:pt x="144" y="98"/>
                        <a:pt x="144" y="98"/>
                        <a:pt x="144" y="98"/>
                      </a:cubicBezTo>
                      <a:cubicBezTo>
                        <a:pt x="144" y="98"/>
                        <a:pt x="144" y="98"/>
                        <a:pt x="143" y="98"/>
                      </a:cubicBezTo>
                      <a:cubicBezTo>
                        <a:pt x="143" y="98"/>
                        <a:pt x="143" y="98"/>
                        <a:pt x="143" y="98"/>
                      </a:cubicBezTo>
                      <a:cubicBezTo>
                        <a:pt x="143" y="98"/>
                        <a:pt x="143" y="98"/>
                        <a:pt x="143" y="98"/>
                      </a:cubicBezTo>
                      <a:cubicBezTo>
                        <a:pt x="143" y="98"/>
                        <a:pt x="143" y="98"/>
                        <a:pt x="143" y="98"/>
                      </a:cubicBezTo>
                      <a:cubicBezTo>
                        <a:pt x="143" y="98"/>
                        <a:pt x="143" y="98"/>
                        <a:pt x="143" y="98"/>
                      </a:cubicBezTo>
                      <a:cubicBezTo>
                        <a:pt x="143" y="98"/>
                        <a:pt x="143" y="98"/>
                        <a:pt x="143" y="97"/>
                      </a:cubicBezTo>
                      <a:cubicBezTo>
                        <a:pt x="143" y="97"/>
                        <a:pt x="143" y="97"/>
                        <a:pt x="142" y="97"/>
                      </a:cubicBezTo>
                      <a:cubicBezTo>
                        <a:pt x="142" y="97"/>
                        <a:pt x="142" y="97"/>
                        <a:pt x="142" y="97"/>
                      </a:cubicBezTo>
                      <a:cubicBezTo>
                        <a:pt x="142" y="97"/>
                        <a:pt x="142" y="97"/>
                        <a:pt x="142" y="97"/>
                      </a:cubicBezTo>
                      <a:cubicBezTo>
                        <a:pt x="142" y="97"/>
                        <a:pt x="142" y="97"/>
                        <a:pt x="142" y="97"/>
                      </a:cubicBezTo>
                      <a:cubicBezTo>
                        <a:pt x="142" y="97"/>
                        <a:pt x="142" y="97"/>
                        <a:pt x="142" y="97"/>
                      </a:cubicBezTo>
                      <a:cubicBezTo>
                        <a:pt x="142" y="97"/>
                        <a:pt x="142" y="97"/>
                        <a:pt x="142" y="97"/>
                      </a:cubicBezTo>
                      <a:cubicBezTo>
                        <a:pt x="142" y="97"/>
                        <a:pt x="142" y="97"/>
                        <a:pt x="141" y="97"/>
                      </a:cubicBezTo>
                      <a:cubicBezTo>
                        <a:pt x="141" y="97"/>
                        <a:pt x="141" y="97"/>
                        <a:pt x="141" y="97"/>
                      </a:cubicBezTo>
                      <a:cubicBezTo>
                        <a:pt x="141" y="97"/>
                        <a:pt x="141" y="97"/>
                        <a:pt x="141" y="97"/>
                      </a:cubicBezTo>
                      <a:cubicBezTo>
                        <a:pt x="141" y="97"/>
                        <a:pt x="141" y="97"/>
                        <a:pt x="141" y="97"/>
                      </a:cubicBezTo>
                      <a:cubicBezTo>
                        <a:pt x="141" y="97"/>
                        <a:pt x="141" y="97"/>
                        <a:pt x="141" y="96"/>
                      </a:cubicBezTo>
                      <a:cubicBezTo>
                        <a:pt x="141" y="96"/>
                        <a:pt x="141" y="96"/>
                        <a:pt x="141" y="96"/>
                      </a:cubicBezTo>
                      <a:cubicBezTo>
                        <a:pt x="141" y="96"/>
                        <a:pt x="141" y="96"/>
                        <a:pt x="141" y="96"/>
                      </a:cubicBezTo>
                      <a:cubicBezTo>
                        <a:pt x="141" y="96"/>
                        <a:pt x="141" y="96"/>
                        <a:pt x="140" y="96"/>
                      </a:cubicBezTo>
                      <a:cubicBezTo>
                        <a:pt x="140" y="96"/>
                        <a:pt x="140" y="96"/>
                        <a:pt x="140" y="96"/>
                      </a:cubicBezTo>
                      <a:cubicBezTo>
                        <a:pt x="140" y="96"/>
                        <a:pt x="140" y="96"/>
                        <a:pt x="140" y="96"/>
                      </a:cubicBezTo>
                      <a:cubicBezTo>
                        <a:pt x="140" y="96"/>
                        <a:pt x="140" y="96"/>
                        <a:pt x="140" y="96"/>
                      </a:cubicBezTo>
                      <a:cubicBezTo>
                        <a:pt x="140" y="96"/>
                        <a:pt x="140" y="96"/>
                        <a:pt x="140" y="96"/>
                      </a:cubicBezTo>
                      <a:cubicBezTo>
                        <a:pt x="140" y="96"/>
                        <a:pt x="140" y="96"/>
                        <a:pt x="140" y="95"/>
                      </a:cubicBezTo>
                      <a:cubicBezTo>
                        <a:pt x="140" y="95"/>
                        <a:pt x="140" y="95"/>
                        <a:pt x="140" y="95"/>
                      </a:cubicBezTo>
                      <a:cubicBezTo>
                        <a:pt x="140" y="95"/>
                        <a:pt x="140" y="95"/>
                        <a:pt x="140" y="95"/>
                      </a:cubicBezTo>
                      <a:cubicBezTo>
                        <a:pt x="140" y="95"/>
                        <a:pt x="140" y="95"/>
                        <a:pt x="140" y="94"/>
                      </a:cubicBezTo>
                      <a:cubicBezTo>
                        <a:pt x="140" y="94"/>
                        <a:pt x="140" y="94"/>
                        <a:pt x="139" y="94"/>
                      </a:cubicBezTo>
                      <a:cubicBezTo>
                        <a:pt x="139" y="94"/>
                        <a:pt x="139" y="94"/>
                        <a:pt x="139" y="94"/>
                      </a:cubicBezTo>
                      <a:cubicBezTo>
                        <a:pt x="139" y="94"/>
                        <a:pt x="139" y="94"/>
                        <a:pt x="139" y="94"/>
                      </a:cubicBezTo>
                      <a:cubicBezTo>
                        <a:pt x="139" y="94"/>
                        <a:pt x="139" y="94"/>
                        <a:pt x="139" y="94"/>
                      </a:cubicBezTo>
                      <a:cubicBezTo>
                        <a:pt x="139" y="94"/>
                        <a:pt x="139" y="94"/>
                        <a:pt x="139" y="94"/>
                      </a:cubicBezTo>
                      <a:cubicBezTo>
                        <a:pt x="139" y="94"/>
                        <a:pt x="139" y="94"/>
                        <a:pt x="139" y="94"/>
                      </a:cubicBezTo>
                      <a:cubicBezTo>
                        <a:pt x="139" y="94"/>
                        <a:pt x="139" y="94"/>
                        <a:pt x="139" y="94"/>
                      </a:cubicBezTo>
                      <a:cubicBezTo>
                        <a:pt x="139" y="94"/>
                        <a:pt x="139" y="94"/>
                        <a:pt x="139" y="94"/>
                      </a:cubicBezTo>
                      <a:cubicBezTo>
                        <a:pt x="139" y="94"/>
                        <a:pt x="139" y="94"/>
                        <a:pt x="139" y="94"/>
                      </a:cubicBezTo>
                      <a:cubicBezTo>
                        <a:pt x="139" y="94"/>
                        <a:pt x="139" y="94"/>
                        <a:pt x="139" y="94"/>
                      </a:cubicBezTo>
                      <a:cubicBezTo>
                        <a:pt x="140" y="94"/>
                        <a:pt x="140" y="94"/>
                        <a:pt x="140" y="94"/>
                      </a:cubicBezTo>
                      <a:cubicBezTo>
                        <a:pt x="140" y="94"/>
                        <a:pt x="140" y="94"/>
                        <a:pt x="140" y="94"/>
                      </a:cubicBezTo>
                      <a:cubicBezTo>
                        <a:pt x="140" y="94"/>
                        <a:pt x="140" y="94"/>
                        <a:pt x="140" y="94"/>
                      </a:cubicBezTo>
                      <a:cubicBezTo>
                        <a:pt x="140" y="94"/>
                        <a:pt x="140" y="94"/>
                        <a:pt x="140" y="94"/>
                      </a:cubicBezTo>
                      <a:cubicBezTo>
                        <a:pt x="140" y="94"/>
                        <a:pt x="140" y="94"/>
                        <a:pt x="140" y="93"/>
                      </a:cubicBezTo>
                      <a:cubicBezTo>
                        <a:pt x="140" y="93"/>
                        <a:pt x="140" y="93"/>
                        <a:pt x="140" y="93"/>
                      </a:cubicBezTo>
                      <a:cubicBezTo>
                        <a:pt x="140" y="93"/>
                        <a:pt x="140" y="93"/>
                        <a:pt x="140" y="93"/>
                      </a:cubicBezTo>
                      <a:cubicBezTo>
                        <a:pt x="140" y="93"/>
                        <a:pt x="140" y="93"/>
                        <a:pt x="140" y="93"/>
                      </a:cubicBezTo>
                      <a:cubicBezTo>
                        <a:pt x="140" y="93"/>
                        <a:pt x="140" y="93"/>
                        <a:pt x="140" y="93"/>
                      </a:cubicBezTo>
                      <a:cubicBezTo>
                        <a:pt x="140" y="93"/>
                        <a:pt x="140" y="93"/>
                        <a:pt x="140" y="93"/>
                      </a:cubicBezTo>
                      <a:cubicBezTo>
                        <a:pt x="140" y="93"/>
                        <a:pt x="140" y="92"/>
                        <a:pt x="140" y="92"/>
                      </a:cubicBezTo>
                      <a:cubicBezTo>
                        <a:pt x="140" y="92"/>
                        <a:pt x="140" y="92"/>
                        <a:pt x="140" y="92"/>
                      </a:cubicBezTo>
                      <a:cubicBezTo>
                        <a:pt x="140" y="92"/>
                        <a:pt x="140" y="92"/>
                        <a:pt x="140" y="92"/>
                      </a:cubicBezTo>
                      <a:cubicBezTo>
                        <a:pt x="140" y="92"/>
                        <a:pt x="140" y="92"/>
                        <a:pt x="140" y="92"/>
                      </a:cubicBezTo>
                      <a:cubicBezTo>
                        <a:pt x="140" y="92"/>
                        <a:pt x="140" y="92"/>
                        <a:pt x="140" y="92"/>
                      </a:cubicBezTo>
                      <a:cubicBezTo>
                        <a:pt x="140" y="92"/>
                        <a:pt x="140" y="92"/>
                        <a:pt x="140" y="92"/>
                      </a:cubicBezTo>
                      <a:cubicBezTo>
                        <a:pt x="140" y="92"/>
                        <a:pt x="139" y="92"/>
                        <a:pt x="139" y="91"/>
                      </a:cubicBezTo>
                      <a:cubicBezTo>
                        <a:pt x="139" y="91"/>
                        <a:pt x="139" y="91"/>
                        <a:pt x="139" y="91"/>
                      </a:cubicBezTo>
                      <a:cubicBezTo>
                        <a:pt x="139" y="91"/>
                        <a:pt x="139" y="91"/>
                        <a:pt x="139" y="91"/>
                      </a:cubicBezTo>
                      <a:cubicBezTo>
                        <a:pt x="139" y="91"/>
                        <a:pt x="139" y="91"/>
                        <a:pt x="139" y="91"/>
                      </a:cubicBezTo>
                      <a:cubicBezTo>
                        <a:pt x="139" y="91"/>
                        <a:pt x="139" y="91"/>
                        <a:pt x="139" y="91"/>
                      </a:cubicBezTo>
                      <a:cubicBezTo>
                        <a:pt x="139" y="91"/>
                        <a:pt x="139" y="91"/>
                        <a:pt x="139" y="91"/>
                      </a:cubicBezTo>
                      <a:cubicBezTo>
                        <a:pt x="139" y="91"/>
                        <a:pt x="139" y="91"/>
                        <a:pt x="139" y="91"/>
                      </a:cubicBezTo>
                      <a:cubicBezTo>
                        <a:pt x="139" y="91"/>
                        <a:pt x="139" y="91"/>
                        <a:pt x="140" y="91"/>
                      </a:cubicBezTo>
                      <a:cubicBezTo>
                        <a:pt x="140" y="91"/>
                        <a:pt x="140" y="91"/>
                        <a:pt x="140" y="91"/>
                      </a:cubicBezTo>
                      <a:cubicBezTo>
                        <a:pt x="140" y="91"/>
                        <a:pt x="140" y="91"/>
                        <a:pt x="140" y="91"/>
                      </a:cubicBezTo>
                      <a:cubicBezTo>
                        <a:pt x="140" y="91"/>
                        <a:pt x="140" y="91"/>
                        <a:pt x="140" y="91"/>
                      </a:cubicBezTo>
                      <a:cubicBezTo>
                        <a:pt x="140" y="91"/>
                        <a:pt x="140" y="91"/>
                        <a:pt x="140" y="91"/>
                      </a:cubicBezTo>
                      <a:cubicBezTo>
                        <a:pt x="140" y="91"/>
                        <a:pt x="140" y="91"/>
                        <a:pt x="140" y="91"/>
                      </a:cubicBezTo>
                      <a:cubicBezTo>
                        <a:pt x="140" y="91"/>
                        <a:pt x="140" y="91"/>
                        <a:pt x="140" y="91"/>
                      </a:cubicBezTo>
                      <a:cubicBezTo>
                        <a:pt x="140" y="91"/>
                        <a:pt x="140" y="91"/>
                        <a:pt x="140" y="91"/>
                      </a:cubicBezTo>
                      <a:cubicBezTo>
                        <a:pt x="140" y="90"/>
                        <a:pt x="140" y="90"/>
                        <a:pt x="140" y="90"/>
                      </a:cubicBezTo>
                      <a:cubicBezTo>
                        <a:pt x="140" y="90"/>
                        <a:pt x="140" y="90"/>
                        <a:pt x="140" y="90"/>
                      </a:cubicBezTo>
                      <a:cubicBezTo>
                        <a:pt x="140" y="90"/>
                        <a:pt x="140" y="90"/>
                        <a:pt x="140" y="90"/>
                      </a:cubicBezTo>
                      <a:cubicBezTo>
                        <a:pt x="140" y="90"/>
                        <a:pt x="139" y="90"/>
                        <a:pt x="139" y="90"/>
                      </a:cubicBezTo>
                      <a:cubicBezTo>
                        <a:pt x="139" y="90"/>
                        <a:pt x="139" y="90"/>
                        <a:pt x="139" y="90"/>
                      </a:cubicBezTo>
                      <a:cubicBezTo>
                        <a:pt x="139" y="90"/>
                        <a:pt x="139" y="90"/>
                        <a:pt x="139" y="90"/>
                      </a:cubicBezTo>
                      <a:cubicBezTo>
                        <a:pt x="139" y="90"/>
                        <a:pt x="139" y="90"/>
                        <a:pt x="139" y="90"/>
                      </a:cubicBezTo>
                      <a:cubicBezTo>
                        <a:pt x="139" y="90"/>
                        <a:pt x="139" y="90"/>
                        <a:pt x="139" y="90"/>
                      </a:cubicBezTo>
                      <a:cubicBezTo>
                        <a:pt x="139" y="90"/>
                        <a:pt x="139" y="90"/>
                        <a:pt x="139" y="90"/>
                      </a:cubicBezTo>
                      <a:cubicBezTo>
                        <a:pt x="139" y="90"/>
                        <a:pt x="139" y="90"/>
                        <a:pt x="139" y="90"/>
                      </a:cubicBezTo>
                      <a:cubicBezTo>
                        <a:pt x="139" y="89"/>
                        <a:pt x="139" y="89"/>
                        <a:pt x="139" y="89"/>
                      </a:cubicBezTo>
                      <a:cubicBezTo>
                        <a:pt x="138" y="89"/>
                        <a:pt x="138" y="89"/>
                        <a:pt x="138" y="89"/>
                      </a:cubicBezTo>
                      <a:cubicBezTo>
                        <a:pt x="138" y="89"/>
                        <a:pt x="138" y="89"/>
                        <a:pt x="138" y="89"/>
                      </a:cubicBezTo>
                      <a:cubicBezTo>
                        <a:pt x="138" y="89"/>
                        <a:pt x="138" y="89"/>
                        <a:pt x="138" y="89"/>
                      </a:cubicBezTo>
                      <a:cubicBezTo>
                        <a:pt x="138" y="88"/>
                        <a:pt x="138" y="88"/>
                        <a:pt x="138" y="88"/>
                      </a:cubicBezTo>
                      <a:cubicBezTo>
                        <a:pt x="138" y="88"/>
                        <a:pt x="138" y="88"/>
                        <a:pt x="137" y="88"/>
                      </a:cubicBezTo>
                      <a:cubicBezTo>
                        <a:pt x="137" y="88"/>
                        <a:pt x="137" y="88"/>
                        <a:pt x="137" y="88"/>
                      </a:cubicBezTo>
                      <a:cubicBezTo>
                        <a:pt x="137" y="88"/>
                        <a:pt x="137" y="88"/>
                        <a:pt x="137" y="88"/>
                      </a:cubicBezTo>
                      <a:cubicBezTo>
                        <a:pt x="137" y="88"/>
                        <a:pt x="137" y="88"/>
                        <a:pt x="137" y="88"/>
                      </a:cubicBezTo>
                      <a:cubicBezTo>
                        <a:pt x="137" y="88"/>
                        <a:pt x="137" y="88"/>
                        <a:pt x="137" y="88"/>
                      </a:cubicBezTo>
                      <a:cubicBezTo>
                        <a:pt x="137" y="88"/>
                        <a:pt x="137" y="88"/>
                        <a:pt x="137" y="88"/>
                      </a:cubicBezTo>
                      <a:cubicBezTo>
                        <a:pt x="137" y="88"/>
                        <a:pt x="137" y="88"/>
                        <a:pt x="137" y="88"/>
                      </a:cubicBezTo>
                      <a:cubicBezTo>
                        <a:pt x="137" y="88"/>
                        <a:pt x="136" y="88"/>
                        <a:pt x="136" y="88"/>
                      </a:cubicBezTo>
                      <a:cubicBezTo>
                        <a:pt x="136" y="88"/>
                        <a:pt x="136" y="88"/>
                        <a:pt x="136" y="88"/>
                      </a:cubicBezTo>
                      <a:cubicBezTo>
                        <a:pt x="136" y="88"/>
                        <a:pt x="136" y="88"/>
                        <a:pt x="136" y="88"/>
                      </a:cubicBezTo>
                      <a:cubicBezTo>
                        <a:pt x="136" y="88"/>
                        <a:pt x="136" y="88"/>
                        <a:pt x="136" y="88"/>
                      </a:cubicBezTo>
                      <a:cubicBezTo>
                        <a:pt x="136" y="88"/>
                        <a:pt x="136" y="88"/>
                        <a:pt x="136" y="88"/>
                      </a:cubicBezTo>
                      <a:cubicBezTo>
                        <a:pt x="136" y="88"/>
                        <a:pt x="136" y="88"/>
                        <a:pt x="136" y="87"/>
                      </a:cubicBezTo>
                      <a:cubicBezTo>
                        <a:pt x="135" y="87"/>
                        <a:pt x="135" y="87"/>
                        <a:pt x="135" y="87"/>
                      </a:cubicBezTo>
                      <a:cubicBezTo>
                        <a:pt x="135" y="87"/>
                        <a:pt x="135" y="88"/>
                        <a:pt x="135" y="88"/>
                      </a:cubicBezTo>
                      <a:cubicBezTo>
                        <a:pt x="135" y="88"/>
                        <a:pt x="135" y="88"/>
                        <a:pt x="135" y="88"/>
                      </a:cubicBezTo>
                      <a:cubicBezTo>
                        <a:pt x="135" y="88"/>
                        <a:pt x="135" y="88"/>
                        <a:pt x="135" y="88"/>
                      </a:cubicBezTo>
                      <a:cubicBezTo>
                        <a:pt x="135" y="88"/>
                        <a:pt x="135" y="88"/>
                        <a:pt x="135" y="88"/>
                      </a:cubicBezTo>
                      <a:cubicBezTo>
                        <a:pt x="135" y="88"/>
                        <a:pt x="135" y="88"/>
                        <a:pt x="135" y="88"/>
                      </a:cubicBezTo>
                      <a:cubicBezTo>
                        <a:pt x="135" y="88"/>
                        <a:pt x="135" y="88"/>
                        <a:pt x="135" y="88"/>
                      </a:cubicBezTo>
                      <a:cubicBezTo>
                        <a:pt x="135" y="88"/>
                        <a:pt x="135" y="88"/>
                        <a:pt x="135" y="88"/>
                      </a:cubicBezTo>
                      <a:cubicBezTo>
                        <a:pt x="135" y="88"/>
                        <a:pt x="135" y="88"/>
                        <a:pt x="135" y="88"/>
                      </a:cubicBezTo>
                      <a:cubicBezTo>
                        <a:pt x="135" y="88"/>
                        <a:pt x="135" y="87"/>
                        <a:pt x="135" y="87"/>
                      </a:cubicBezTo>
                      <a:cubicBezTo>
                        <a:pt x="135" y="87"/>
                        <a:pt x="134" y="87"/>
                        <a:pt x="134" y="87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5" y="87"/>
                        <a:pt x="135" y="87"/>
                        <a:pt x="135" y="87"/>
                      </a:cubicBezTo>
                      <a:cubicBezTo>
                        <a:pt x="135" y="87"/>
                        <a:pt x="135" y="87"/>
                        <a:pt x="135" y="86"/>
                      </a:cubicBezTo>
                      <a:cubicBezTo>
                        <a:pt x="135" y="86"/>
                        <a:pt x="135" y="86"/>
                        <a:pt x="135" y="86"/>
                      </a:cubicBezTo>
                      <a:cubicBezTo>
                        <a:pt x="134" y="86"/>
                        <a:pt x="134" y="86"/>
                        <a:pt x="134" y="86"/>
                      </a:cubicBezTo>
                      <a:cubicBezTo>
                        <a:pt x="134" y="86"/>
                        <a:pt x="134" y="86"/>
                        <a:pt x="134" y="86"/>
                      </a:cubicBezTo>
                      <a:cubicBezTo>
                        <a:pt x="134" y="86"/>
                        <a:pt x="134" y="86"/>
                        <a:pt x="134" y="86"/>
                      </a:cubicBezTo>
                      <a:cubicBezTo>
                        <a:pt x="134" y="86"/>
                        <a:pt x="134" y="86"/>
                        <a:pt x="134" y="86"/>
                      </a:cubicBezTo>
                      <a:cubicBezTo>
                        <a:pt x="134" y="86"/>
                        <a:pt x="134" y="86"/>
                        <a:pt x="134" y="86"/>
                      </a:cubicBezTo>
                      <a:cubicBezTo>
                        <a:pt x="134" y="86"/>
                        <a:pt x="134" y="86"/>
                        <a:pt x="134" y="86"/>
                      </a:cubicBezTo>
                      <a:cubicBezTo>
                        <a:pt x="134" y="86"/>
                        <a:pt x="134" y="86"/>
                        <a:pt x="134" y="86"/>
                      </a:cubicBezTo>
                      <a:cubicBezTo>
                        <a:pt x="134" y="86"/>
                        <a:pt x="134" y="86"/>
                        <a:pt x="134" y="86"/>
                      </a:cubicBezTo>
                      <a:cubicBezTo>
                        <a:pt x="134" y="86"/>
                        <a:pt x="134" y="86"/>
                        <a:pt x="134" y="86"/>
                      </a:cubicBezTo>
                      <a:cubicBezTo>
                        <a:pt x="134" y="85"/>
                        <a:pt x="134" y="85"/>
                        <a:pt x="134" y="85"/>
                      </a:cubicBezTo>
                      <a:cubicBezTo>
                        <a:pt x="134" y="85"/>
                        <a:pt x="134" y="85"/>
                        <a:pt x="134" y="85"/>
                      </a:cubicBezTo>
                      <a:cubicBezTo>
                        <a:pt x="134" y="85"/>
                        <a:pt x="134" y="85"/>
                        <a:pt x="134" y="85"/>
                      </a:cubicBezTo>
                      <a:cubicBezTo>
                        <a:pt x="133" y="85"/>
                        <a:pt x="133" y="85"/>
                        <a:pt x="133" y="85"/>
                      </a:cubicBezTo>
                      <a:cubicBezTo>
                        <a:pt x="133" y="85"/>
                        <a:pt x="133" y="85"/>
                        <a:pt x="133" y="85"/>
                      </a:cubicBezTo>
                      <a:cubicBezTo>
                        <a:pt x="133" y="85"/>
                        <a:pt x="133" y="85"/>
                        <a:pt x="133" y="85"/>
                      </a:cubicBezTo>
                      <a:cubicBezTo>
                        <a:pt x="133" y="85"/>
                        <a:pt x="133" y="85"/>
                        <a:pt x="133" y="85"/>
                      </a:cubicBezTo>
                      <a:cubicBezTo>
                        <a:pt x="133" y="85"/>
                        <a:pt x="133" y="85"/>
                        <a:pt x="133" y="85"/>
                      </a:cubicBezTo>
                      <a:cubicBezTo>
                        <a:pt x="133" y="85"/>
                        <a:pt x="133" y="85"/>
                        <a:pt x="132" y="85"/>
                      </a:cubicBezTo>
                      <a:cubicBezTo>
                        <a:pt x="132" y="85"/>
                        <a:pt x="132" y="85"/>
                        <a:pt x="132" y="85"/>
                      </a:cubicBezTo>
                      <a:cubicBezTo>
                        <a:pt x="132" y="85"/>
                        <a:pt x="132" y="85"/>
                        <a:pt x="132" y="85"/>
                      </a:cubicBezTo>
                      <a:cubicBezTo>
                        <a:pt x="132" y="85"/>
                        <a:pt x="132" y="85"/>
                        <a:pt x="132" y="85"/>
                      </a:cubicBezTo>
                      <a:cubicBezTo>
                        <a:pt x="132" y="85"/>
                        <a:pt x="132" y="85"/>
                        <a:pt x="132" y="85"/>
                      </a:cubicBezTo>
                      <a:cubicBezTo>
                        <a:pt x="132" y="85"/>
                        <a:pt x="132" y="85"/>
                        <a:pt x="132" y="85"/>
                      </a:cubicBezTo>
                      <a:cubicBezTo>
                        <a:pt x="132" y="85"/>
                        <a:pt x="132" y="85"/>
                        <a:pt x="132" y="85"/>
                      </a:cubicBezTo>
                      <a:cubicBezTo>
                        <a:pt x="132" y="85"/>
                        <a:pt x="132" y="85"/>
                        <a:pt x="132" y="85"/>
                      </a:cubicBezTo>
                      <a:cubicBezTo>
                        <a:pt x="132" y="85"/>
                        <a:pt x="132" y="85"/>
                        <a:pt x="132" y="85"/>
                      </a:cubicBezTo>
                      <a:cubicBezTo>
                        <a:pt x="133" y="85"/>
                        <a:pt x="133" y="85"/>
                        <a:pt x="133" y="85"/>
                      </a:cubicBezTo>
                      <a:cubicBezTo>
                        <a:pt x="133" y="85"/>
                        <a:pt x="133" y="85"/>
                        <a:pt x="133" y="85"/>
                      </a:cubicBezTo>
                      <a:cubicBezTo>
                        <a:pt x="133" y="85"/>
                        <a:pt x="133" y="85"/>
                        <a:pt x="133" y="85"/>
                      </a:cubicBezTo>
                      <a:cubicBezTo>
                        <a:pt x="133" y="85"/>
                        <a:pt x="133" y="84"/>
                        <a:pt x="133" y="84"/>
                      </a:cubicBezTo>
                      <a:cubicBezTo>
                        <a:pt x="133" y="84"/>
                        <a:pt x="133" y="84"/>
                        <a:pt x="133" y="84"/>
                      </a:cubicBezTo>
                      <a:cubicBezTo>
                        <a:pt x="133" y="84"/>
                        <a:pt x="133" y="84"/>
                        <a:pt x="133" y="84"/>
                      </a:cubicBezTo>
                      <a:cubicBezTo>
                        <a:pt x="133" y="84"/>
                        <a:pt x="133" y="84"/>
                        <a:pt x="133" y="84"/>
                      </a:cubicBezTo>
                      <a:cubicBezTo>
                        <a:pt x="133" y="84"/>
                        <a:pt x="133" y="84"/>
                        <a:pt x="133" y="84"/>
                      </a:cubicBezTo>
                      <a:cubicBezTo>
                        <a:pt x="133" y="84"/>
                        <a:pt x="133" y="84"/>
                        <a:pt x="133" y="84"/>
                      </a:cubicBezTo>
                      <a:cubicBezTo>
                        <a:pt x="133" y="84"/>
                        <a:pt x="133" y="84"/>
                        <a:pt x="133" y="84"/>
                      </a:cubicBezTo>
                      <a:cubicBezTo>
                        <a:pt x="133" y="84"/>
                        <a:pt x="133" y="84"/>
                        <a:pt x="133" y="83"/>
                      </a:cubicBezTo>
                      <a:cubicBezTo>
                        <a:pt x="133" y="83"/>
                        <a:pt x="133" y="83"/>
                        <a:pt x="133" y="83"/>
                      </a:cubicBezTo>
                      <a:cubicBezTo>
                        <a:pt x="133" y="83"/>
                        <a:pt x="133" y="83"/>
                        <a:pt x="133" y="83"/>
                      </a:cubicBezTo>
                      <a:cubicBezTo>
                        <a:pt x="132" y="83"/>
                        <a:pt x="132" y="83"/>
                        <a:pt x="132" y="83"/>
                      </a:cubicBezTo>
                      <a:cubicBezTo>
                        <a:pt x="132" y="83"/>
                        <a:pt x="132" y="83"/>
                        <a:pt x="132" y="83"/>
                      </a:cubicBezTo>
                      <a:cubicBezTo>
                        <a:pt x="132" y="83"/>
                        <a:pt x="132" y="83"/>
                        <a:pt x="132" y="83"/>
                      </a:cubicBezTo>
                      <a:cubicBezTo>
                        <a:pt x="132" y="83"/>
                        <a:pt x="132" y="83"/>
                        <a:pt x="132" y="82"/>
                      </a:cubicBezTo>
                      <a:cubicBezTo>
                        <a:pt x="132" y="82"/>
                        <a:pt x="132" y="82"/>
                        <a:pt x="132" y="82"/>
                      </a:cubicBezTo>
                      <a:cubicBezTo>
                        <a:pt x="132" y="82"/>
                        <a:pt x="132" y="82"/>
                        <a:pt x="132" y="82"/>
                      </a:cubicBezTo>
                      <a:cubicBezTo>
                        <a:pt x="132" y="82"/>
                        <a:pt x="132" y="82"/>
                        <a:pt x="132" y="82"/>
                      </a:cubicBezTo>
                      <a:cubicBezTo>
                        <a:pt x="132" y="82"/>
                        <a:pt x="132" y="82"/>
                        <a:pt x="132" y="82"/>
                      </a:cubicBezTo>
                      <a:cubicBezTo>
                        <a:pt x="131" y="82"/>
                        <a:pt x="131" y="82"/>
                        <a:pt x="131" y="82"/>
                      </a:cubicBezTo>
                      <a:cubicBezTo>
                        <a:pt x="131" y="82"/>
                        <a:pt x="131" y="82"/>
                        <a:pt x="131" y="82"/>
                      </a:cubicBezTo>
                      <a:cubicBezTo>
                        <a:pt x="131" y="82"/>
                        <a:pt x="131" y="82"/>
                        <a:pt x="131" y="82"/>
                      </a:cubicBezTo>
                      <a:cubicBezTo>
                        <a:pt x="131" y="82"/>
                        <a:pt x="131" y="82"/>
                        <a:pt x="131" y="82"/>
                      </a:cubicBezTo>
                      <a:cubicBezTo>
                        <a:pt x="131" y="82"/>
                        <a:pt x="131" y="82"/>
                        <a:pt x="131" y="82"/>
                      </a:cubicBezTo>
                      <a:cubicBezTo>
                        <a:pt x="131" y="82"/>
                        <a:pt x="131" y="82"/>
                        <a:pt x="131" y="82"/>
                      </a:cubicBezTo>
                      <a:cubicBezTo>
                        <a:pt x="131" y="82"/>
                        <a:pt x="131" y="82"/>
                        <a:pt x="131" y="82"/>
                      </a:cubicBezTo>
                      <a:cubicBezTo>
                        <a:pt x="131" y="82"/>
                        <a:pt x="131" y="82"/>
                        <a:pt x="131" y="82"/>
                      </a:cubicBezTo>
                      <a:cubicBezTo>
                        <a:pt x="131" y="82"/>
                        <a:pt x="131" y="82"/>
                        <a:pt x="131" y="82"/>
                      </a:cubicBezTo>
                      <a:cubicBezTo>
                        <a:pt x="131" y="82"/>
                        <a:pt x="131" y="82"/>
                        <a:pt x="131" y="82"/>
                      </a:cubicBezTo>
                      <a:cubicBezTo>
                        <a:pt x="131" y="82"/>
                        <a:pt x="131" y="81"/>
                        <a:pt x="131" y="81"/>
                      </a:cubicBezTo>
                      <a:cubicBezTo>
                        <a:pt x="131" y="81"/>
                        <a:pt x="131" y="81"/>
                        <a:pt x="131" y="81"/>
                      </a:cubicBezTo>
                      <a:cubicBezTo>
                        <a:pt x="131" y="81"/>
                        <a:pt x="131" y="81"/>
                        <a:pt x="131" y="81"/>
                      </a:cubicBezTo>
                      <a:cubicBezTo>
                        <a:pt x="131" y="81"/>
                        <a:pt x="131" y="81"/>
                        <a:pt x="131" y="81"/>
                      </a:cubicBezTo>
                      <a:cubicBezTo>
                        <a:pt x="131" y="81"/>
                        <a:pt x="131" y="81"/>
                        <a:pt x="131" y="81"/>
                      </a:cubicBezTo>
                      <a:cubicBezTo>
                        <a:pt x="131" y="81"/>
                        <a:pt x="131" y="81"/>
                        <a:pt x="131" y="81"/>
                      </a:cubicBezTo>
                      <a:cubicBezTo>
                        <a:pt x="131" y="81"/>
                        <a:pt x="131" y="81"/>
                        <a:pt x="131" y="81"/>
                      </a:cubicBezTo>
                      <a:cubicBezTo>
                        <a:pt x="131" y="80"/>
                        <a:pt x="131" y="80"/>
                        <a:pt x="131" y="80"/>
                      </a:cubicBezTo>
                      <a:cubicBezTo>
                        <a:pt x="131" y="80"/>
                        <a:pt x="131" y="80"/>
                        <a:pt x="131" y="80"/>
                      </a:cubicBezTo>
                      <a:cubicBezTo>
                        <a:pt x="131" y="80"/>
                        <a:pt x="131" y="80"/>
                        <a:pt x="131" y="80"/>
                      </a:cubicBezTo>
                      <a:cubicBezTo>
                        <a:pt x="131" y="80"/>
                        <a:pt x="131" y="80"/>
                        <a:pt x="131" y="80"/>
                      </a:cubicBezTo>
                      <a:cubicBezTo>
                        <a:pt x="131" y="80"/>
                        <a:pt x="131" y="80"/>
                        <a:pt x="131" y="80"/>
                      </a:cubicBezTo>
                      <a:cubicBezTo>
                        <a:pt x="131" y="80"/>
                        <a:pt x="131" y="80"/>
                        <a:pt x="131" y="80"/>
                      </a:cubicBezTo>
                      <a:cubicBezTo>
                        <a:pt x="131" y="80"/>
                        <a:pt x="131" y="80"/>
                        <a:pt x="131" y="80"/>
                      </a:cubicBezTo>
                      <a:cubicBezTo>
                        <a:pt x="131" y="80"/>
                        <a:pt x="131" y="80"/>
                        <a:pt x="131" y="80"/>
                      </a:cubicBezTo>
                      <a:cubicBezTo>
                        <a:pt x="131" y="79"/>
                        <a:pt x="132" y="79"/>
                        <a:pt x="132" y="79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3" y="79"/>
                        <a:pt x="133" y="79"/>
                        <a:pt x="133" y="79"/>
                      </a:cubicBezTo>
                      <a:cubicBezTo>
                        <a:pt x="133" y="79"/>
                        <a:pt x="133" y="79"/>
                        <a:pt x="133" y="79"/>
                      </a:cubicBezTo>
                      <a:cubicBezTo>
                        <a:pt x="133" y="79"/>
                        <a:pt x="133" y="79"/>
                        <a:pt x="133" y="79"/>
                      </a:cubicBezTo>
                      <a:cubicBezTo>
                        <a:pt x="133" y="79"/>
                        <a:pt x="133" y="79"/>
                        <a:pt x="133" y="79"/>
                      </a:cubicBezTo>
                      <a:cubicBezTo>
                        <a:pt x="133" y="79"/>
                        <a:pt x="133" y="79"/>
                        <a:pt x="133" y="79"/>
                      </a:cubicBezTo>
                      <a:cubicBezTo>
                        <a:pt x="133" y="79"/>
                        <a:pt x="133" y="79"/>
                        <a:pt x="133" y="79"/>
                      </a:cubicBezTo>
                      <a:cubicBezTo>
                        <a:pt x="133" y="79"/>
                        <a:pt x="133" y="79"/>
                        <a:pt x="133" y="79"/>
                      </a:cubicBezTo>
                      <a:cubicBezTo>
                        <a:pt x="133" y="79"/>
                        <a:pt x="133" y="79"/>
                        <a:pt x="133" y="79"/>
                      </a:cubicBezTo>
                      <a:cubicBezTo>
                        <a:pt x="133" y="79"/>
                        <a:pt x="134" y="79"/>
                        <a:pt x="134" y="79"/>
                      </a:cubicBezTo>
                      <a:cubicBezTo>
                        <a:pt x="134" y="79"/>
                        <a:pt x="134" y="79"/>
                        <a:pt x="134" y="79"/>
                      </a:cubicBezTo>
                      <a:cubicBezTo>
                        <a:pt x="134" y="79"/>
                        <a:pt x="134" y="79"/>
                        <a:pt x="134" y="79"/>
                      </a:cubicBezTo>
                      <a:cubicBezTo>
                        <a:pt x="134" y="79"/>
                        <a:pt x="134" y="79"/>
                        <a:pt x="134" y="79"/>
                      </a:cubicBezTo>
                      <a:cubicBezTo>
                        <a:pt x="134" y="79"/>
                        <a:pt x="134" y="79"/>
                        <a:pt x="134" y="78"/>
                      </a:cubicBezTo>
                      <a:cubicBezTo>
                        <a:pt x="134" y="78"/>
                        <a:pt x="134" y="78"/>
                        <a:pt x="134" y="78"/>
                      </a:cubicBezTo>
                      <a:cubicBezTo>
                        <a:pt x="134" y="78"/>
                        <a:pt x="134" y="78"/>
                        <a:pt x="134" y="78"/>
                      </a:cubicBezTo>
                      <a:cubicBezTo>
                        <a:pt x="134" y="77"/>
                        <a:pt x="134" y="77"/>
                        <a:pt x="134" y="77"/>
                      </a:cubicBezTo>
                      <a:cubicBezTo>
                        <a:pt x="134" y="77"/>
                        <a:pt x="134" y="77"/>
                        <a:pt x="134" y="77"/>
                      </a:cubicBezTo>
                      <a:cubicBezTo>
                        <a:pt x="134" y="77"/>
                        <a:pt x="134" y="77"/>
                        <a:pt x="134" y="77"/>
                      </a:cubicBezTo>
                      <a:cubicBezTo>
                        <a:pt x="135" y="77"/>
                        <a:pt x="135" y="77"/>
                        <a:pt x="135" y="77"/>
                      </a:cubicBezTo>
                      <a:cubicBezTo>
                        <a:pt x="135" y="78"/>
                        <a:pt x="135" y="78"/>
                        <a:pt x="135" y="78"/>
                      </a:cubicBezTo>
                      <a:cubicBezTo>
                        <a:pt x="135" y="78"/>
                        <a:pt x="135" y="78"/>
                        <a:pt x="135" y="78"/>
                      </a:cubicBezTo>
                      <a:cubicBezTo>
                        <a:pt x="136" y="77"/>
                        <a:pt x="136" y="77"/>
                        <a:pt x="136" y="77"/>
                      </a:cubicBezTo>
                      <a:cubicBezTo>
                        <a:pt x="136" y="77"/>
                        <a:pt x="136" y="77"/>
                        <a:pt x="136" y="77"/>
                      </a:cubicBezTo>
                      <a:cubicBezTo>
                        <a:pt x="136" y="77"/>
                        <a:pt x="136" y="77"/>
                        <a:pt x="136" y="77"/>
                      </a:cubicBezTo>
                      <a:cubicBezTo>
                        <a:pt x="136" y="77"/>
                        <a:pt x="136" y="77"/>
                        <a:pt x="136" y="77"/>
                      </a:cubicBezTo>
                      <a:cubicBezTo>
                        <a:pt x="136" y="77"/>
                        <a:pt x="136" y="77"/>
                        <a:pt x="136" y="77"/>
                      </a:cubicBezTo>
                      <a:cubicBezTo>
                        <a:pt x="136" y="77"/>
                        <a:pt x="136" y="77"/>
                        <a:pt x="136" y="76"/>
                      </a:cubicBezTo>
                      <a:cubicBezTo>
                        <a:pt x="136" y="76"/>
                        <a:pt x="136" y="76"/>
                        <a:pt x="136" y="76"/>
                      </a:cubicBezTo>
                      <a:cubicBezTo>
                        <a:pt x="136" y="76"/>
                        <a:pt x="136" y="76"/>
                        <a:pt x="136" y="76"/>
                      </a:cubicBezTo>
                      <a:cubicBezTo>
                        <a:pt x="136" y="76"/>
                        <a:pt x="136" y="76"/>
                        <a:pt x="136" y="76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8" y="76"/>
                        <a:pt x="138" y="76"/>
                        <a:pt x="138" y="76"/>
                      </a:cubicBezTo>
                      <a:cubicBezTo>
                        <a:pt x="138" y="76"/>
                        <a:pt x="138" y="76"/>
                        <a:pt x="138" y="76"/>
                      </a:cubicBezTo>
                      <a:cubicBezTo>
                        <a:pt x="138" y="76"/>
                        <a:pt x="138" y="76"/>
                        <a:pt x="138" y="76"/>
                      </a:cubicBezTo>
                      <a:cubicBezTo>
                        <a:pt x="138" y="76"/>
                        <a:pt x="138" y="76"/>
                        <a:pt x="138" y="76"/>
                      </a:cubicBezTo>
                      <a:cubicBezTo>
                        <a:pt x="138" y="76"/>
                        <a:pt x="138" y="75"/>
                        <a:pt x="138" y="75"/>
                      </a:cubicBezTo>
                      <a:cubicBezTo>
                        <a:pt x="138" y="75"/>
                        <a:pt x="138" y="75"/>
                        <a:pt x="138" y="75"/>
                      </a:cubicBezTo>
                      <a:cubicBezTo>
                        <a:pt x="138" y="75"/>
                        <a:pt x="138" y="75"/>
                        <a:pt x="138" y="75"/>
                      </a:cubicBezTo>
                      <a:cubicBezTo>
                        <a:pt x="138" y="75"/>
                        <a:pt x="138" y="75"/>
                        <a:pt x="138" y="75"/>
                      </a:cubicBezTo>
                      <a:cubicBezTo>
                        <a:pt x="138" y="75"/>
                        <a:pt x="138" y="75"/>
                        <a:pt x="138" y="75"/>
                      </a:cubicBezTo>
                      <a:cubicBezTo>
                        <a:pt x="138" y="75"/>
                        <a:pt x="138" y="75"/>
                        <a:pt x="138" y="75"/>
                      </a:cubicBezTo>
                      <a:cubicBezTo>
                        <a:pt x="138" y="75"/>
                        <a:pt x="138" y="75"/>
                        <a:pt x="138" y="75"/>
                      </a:cubicBezTo>
                      <a:cubicBezTo>
                        <a:pt x="138" y="75"/>
                        <a:pt x="138" y="75"/>
                        <a:pt x="138" y="75"/>
                      </a:cubicBezTo>
                      <a:cubicBezTo>
                        <a:pt x="138" y="75"/>
                        <a:pt x="138" y="75"/>
                        <a:pt x="138" y="75"/>
                      </a:cubicBezTo>
                      <a:cubicBezTo>
                        <a:pt x="138" y="75"/>
                        <a:pt x="138" y="75"/>
                        <a:pt x="138" y="75"/>
                      </a:cubicBezTo>
                      <a:cubicBezTo>
                        <a:pt x="138" y="75"/>
                        <a:pt x="138" y="75"/>
                        <a:pt x="138" y="75"/>
                      </a:cubicBezTo>
                      <a:cubicBezTo>
                        <a:pt x="138" y="75"/>
                        <a:pt x="138" y="75"/>
                        <a:pt x="138" y="75"/>
                      </a:cubicBezTo>
                      <a:cubicBezTo>
                        <a:pt x="138" y="75"/>
                        <a:pt x="138" y="75"/>
                        <a:pt x="138" y="75"/>
                      </a:cubicBezTo>
                      <a:cubicBezTo>
                        <a:pt x="138" y="75"/>
                        <a:pt x="138" y="75"/>
                        <a:pt x="138" y="75"/>
                      </a:cubicBezTo>
                      <a:cubicBezTo>
                        <a:pt x="138" y="75"/>
                        <a:pt x="138" y="75"/>
                        <a:pt x="138" y="74"/>
                      </a:cubicBezTo>
                      <a:cubicBezTo>
                        <a:pt x="138" y="74"/>
                        <a:pt x="138" y="74"/>
                        <a:pt x="138" y="74"/>
                      </a:cubicBezTo>
                      <a:cubicBezTo>
                        <a:pt x="138" y="74"/>
                        <a:pt x="138" y="74"/>
                        <a:pt x="138" y="74"/>
                      </a:cubicBezTo>
                      <a:cubicBezTo>
                        <a:pt x="138" y="74"/>
                        <a:pt x="138" y="74"/>
                        <a:pt x="138" y="74"/>
                      </a:cubicBezTo>
                      <a:cubicBezTo>
                        <a:pt x="138" y="74"/>
                        <a:pt x="138" y="74"/>
                        <a:pt x="138" y="74"/>
                      </a:cubicBezTo>
                      <a:cubicBezTo>
                        <a:pt x="138" y="74"/>
                        <a:pt x="138" y="74"/>
                        <a:pt x="138" y="74"/>
                      </a:cubicBezTo>
                      <a:cubicBezTo>
                        <a:pt x="138" y="74"/>
                        <a:pt x="139" y="74"/>
                        <a:pt x="139" y="73"/>
                      </a:cubicBezTo>
                      <a:cubicBezTo>
                        <a:pt x="139" y="73"/>
                        <a:pt x="139" y="73"/>
                        <a:pt x="139" y="73"/>
                      </a:cubicBezTo>
                      <a:cubicBezTo>
                        <a:pt x="139" y="73"/>
                        <a:pt x="139" y="73"/>
                        <a:pt x="139" y="73"/>
                      </a:cubicBezTo>
                      <a:cubicBezTo>
                        <a:pt x="139" y="73"/>
                        <a:pt x="139" y="73"/>
                        <a:pt x="139" y="73"/>
                      </a:cubicBezTo>
                      <a:cubicBezTo>
                        <a:pt x="139" y="73"/>
                        <a:pt x="139" y="73"/>
                        <a:pt x="139" y="73"/>
                      </a:cubicBezTo>
                      <a:cubicBezTo>
                        <a:pt x="139" y="73"/>
                        <a:pt x="139" y="73"/>
                        <a:pt x="139" y="73"/>
                      </a:cubicBezTo>
                      <a:cubicBezTo>
                        <a:pt x="139" y="72"/>
                        <a:pt x="139" y="72"/>
                        <a:pt x="139" y="72"/>
                      </a:cubicBezTo>
                      <a:cubicBezTo>
                        <a:pt x="139" y="72"/>
                        <a:pt x="139" y="72"/>
                        <a:pt x="138" y="72"/>
                      </a:cubicBezTo>
                      <a:cubicBezTo>
                        <a:pt x="138" y="72"/>
                        <a:pt x="138" y="72"/>
                        <a:pt x="138" y="72"/>
                      </a:cubicBezTo>
                      <a:cubicBezTo>
                        <a:pt x="138" y="72"/>
                        <a:pt x="138" y="72"/>
                        <a:pt x="138" y="72"/>
                      </a:cubicBezTo>
                      <a:cubicBezTo>
                        <a:pt x="138" y="72"/>
                        <a:pt x="138" y="72"/>
                        <a:pt x="138" y="72"/>
                      </a:cubicBezTo>
                      <a:cubicBezTo>
                        <a:pt x="138" y="72"/>
                        <a:pt x="138" y="72"/>
                        <a:pt x="138" y="72"/>
                      </a:cubicBezTo>
                      <a:cubicBezTo>
                        <a:pt x="138" y="71"/>
                        <a:pt x="138" y="71"/>
                        <a:pt x="138" y="71"/>
                      </a:cubicBezTo>
                      <a:cubicBezTo>
                        <a:pt x="138" y="71"/>
                        <a:pt x="138" y="71"/>
                        <a:pt x="138" y="71"/>
                      </a:cubicBezTo>
                      <a:cubicBezTo>
                        <a:pt x="138" y="71"/>
                        <a:pt x="138" y="71"/>
                        <a:pt x="138" y="71"/>
                      </a:cubicBezTo>
                      <a:cubicBezTo>
                        <a:pt x="138" y="71"/>
                        <a:pt x="138" y="71"/>
                        <a:pt x="138" y="71"/>
                      </a:cubicBezTo>
                      <a:cubicBezTo>
                        <a:pt x="138" y="71"/>
                        <a:pt x="138" y="71"/>
                        <a:pt x="138" y="71"/>
                      </a:cubicBezTo>
                      <a:cubicBezTo>
                        <a:pt x="138" y="71"/>
                        <a:pt x="138" y="71"/>
                        <a:pt x="138" y="71"/>
                      </a:cubicBezTo>
                      <a:cubicBezTo>
                        <a:pt x="138" y="71"/>
                        <a:pt x="138" y="71"/>
                        <a:pt x="138" y="71"/>
                      </a:cubicBezTo>
                      <a:cubicBezTo>
                        <a:pt x="138" y="71"/>
                        <a:pt x="138" y="71"/>
                        <a:pt x="138" y="71"/>
                      </a:cubicBezTo>
                      <a:cubicBezTo>
                        <a:pt x="138" y="71"/>
                        <a:pt x="138" y="71"/>
                        <a:pt x="138" y="70"/>
                      </a:cubicBezTo>
                      <a:cubicBezTo>
                        <a:pt x="138" y="70"/>
                        <a:pt x="138" y="70"/>
                        <a:pt x="138" y="70"/>
                      </a:cubicBezTo>
                      <a:cubicBezTo>
                        <a:pt x="138" y="70"/>
                        <a:pt x="138" y="70"/>
                        <a:pt x="137" y="70"/>
                      </a:cubicBezTo>
                      <a:cubicBezTo>
                        <a:pt x="137" y="70"/>
                        <a:pt x="137" y="70"/>
                        <a:pt x="137" y="70"/>
                      </a:cubicBezTo>
                      <a:cubicBezTo>
                        <a:pt x="137" y="70"/>
                        <a:pt x="137" y="70"/>
                        <a:pt x="137" y="70"/>
                      </a:cubicBezTo>
                      <a:cubicBezTo>
                        <a:pt x="137" y="70"/>
                        <a:pt x="137" y="70"/>
                        <a:pt x="137" y="70"/>
                      </a:cubicBezTo>
                      <a:cubicBezTo>
                        <a:pt x="137" y="70"/>
                        <a:pt x="137" y="70"/>
                        <a:pt x="137" y="70"/>
                      </a:cubicBezTo>
                      <a:cubicBezTo>
                        <a:pt x="137" y="70"/>
                        <a:pt x="137" y="70"/>
                        <a:pt x="138" y="70"/>
                      </a:cubicBezTo>
                      <a:cubicBezTo>
                        <a:pt x="138" y="70"/>
                        <a:pt x="138" y="70"/>
                        <a:pt x="138" y="70"/>
                      </a:cubicBezTo>
                      <a:cubicBezTo>
                        <a:pt x="138" y="70"/>
                        <a:pt x="138" y="70"/>
                        <a:pt x="138" y="70"/>
                      </a:cubicBezTo>
                      <a:cubicBezTo>
                        <a:pt x="138" y="70"/>
                        <a:pt x="138" y="70"/>
                        <a:pt x="138" y="70"/>
                      </a:cubicBezTo>
                      <a:cubicBezTo>
                        <a:pt x="138" y="70"/>
                        <a:pt x="138" y="69"/>
                        <a:pt x="138" y="69"/>
                      </a:cubicBezTo>
                      <a:cubicBezTo>
                        <a:pt x="138" y="69"/>
                        <a:pt x="138" y="69"/>
                        <a:pt x="138" y="69"/>
                      </a:cubicBezTo>
                      <a:cubicBezTo>
                        <a:pt x="139" y="69"/>
                        <a:pt x="139" y="69"/>
                        <a:pt x="139" y="69"/>
                      </a:cubicBezTo>
                      <a:cubicBezTo>
                        <a:pt x="139" y="69"/>
                        <a:pt x="139" y="69"/>
                        <a:pt x="139" y="69"/>
                      </a:cubicBezTo>
                      <a:cubicBezTo>
                        <a:pt x="139" y="69"/>
                        <a:pt x="139" y="69"/>
                        <a:pt x="139" y="69"/>
                      </a:cubicBezTo>
                      <a:cubicBezTo>
                        <a:pt x="139" y="69"/>
                        <a:pt x="139" y="69"/>
                        <a:pt x="139" y="69"/>
                      </a:cubicBezTo>
                      <a:cubicBezTo>
                        <a:pt x="139" y="70"/>
                        <a:pt x="139" y="70"/>
                        <a:pt x="140" y="69"/>
                      </a:cubicBezTo>
                      <a:cubicBezTo>
                        <a:pt x="140" y="69"/>
                        <a:pt x="140" y="69"/>
                        <a:pt x="140" y="69"/>
                      </a:cubicBezTo>
                      <a:cubicBezTo>
                        <a:pt x="140" y="69"/>
                        <a:pt x="140" y="69"/>
                        <a:pt x="140" y="69"/>
                      </a:cubicBezTo>
                      <a:cubicBezTo>
                        <a:pt x="140" y="69"/>
                        <a:pt x="140" y="69"/>
                        <a:pt x="140" y="69"/>
                      </a:cubicBezTo>
                      <a:cubicBezTo>
                        <a:pt x="140" y="69"/>
                        <a:pt x="140" y="69"/>
                        <a:pt x="140" y="69"/>
                      </a:cubicBezTo>
                      <a:cubicBezTo>
                        <a:pt x="140" y="69"/>
                        <a:pt x="140" y="69"/>
                        <a:pt x="140" y="69"/>
                      </a:cubicBezTo>
                      <a:cubicBezTo>
                        <a:pt x="140" y="69"/>
                        <a:pt x="141" y="69"/>
                        <a:pt x="141" y="69"/>
                      </a:cubicBezTo>
                      <a:cubicBezTo>
                        <a:pt x="141" y="69"/>
                        <a:pt x="140" y="69"/>
                        <a:pt x="140" y="69"/>
                      </a:cubicBezTo>
                      <a:cubicBezTo>
                        <a:pt x="140" y="69"/>
                        <a:pt x="140" y="69"/>
                        <a:pt x="140" y="68"/>
                      </a:cubicBezTo>
                      <a:cubicBezTo>
                        <a:pt x="140" y="68"/>
                        <a:pt x="140" y="68"/>
                        <a:pt x="140" y="68"/>
                      </a:cubicBezTo>
                      <a:cubicBezTo>
                        <a:pt x="140" y="68"/>
                        <a:pt x="140" y="68"/>
                        <a:pt x="140" y="68"/>
                      </a:cubicBezTo>
                      <a:cubicBezTo>
                        <a:pt x="140" y="68"/>
                        <a:pt x="140" y="68"/>
                        <a:pt x="140" y="68"/>
                      </a:cubicBezTo>
                      <a:cubicBezTo>
                        <a:pt x="140" y="68"/>
                        <a:pt x="140" y="68"/>
                        <a:pt x="140" y="68"/>
                      </a:cubicBezTo>
                      <a:cubicBezTo>
                        <a:pt x="140" y="68"/>
                        <a:pt x="140" y="67"/>
                        <a:pt x="140" y="67"/>
                      </a:cubicBezTo>
                      <a:cubicBezTo>
                        <a:pt x="140" y="67"/>
                        <a:pt x="140" y="67"/>
                        <a:pt x="140" y="67"/>
                      </a:cubicBezTo>
                      <a:cubicBezTo>
                        <a:pt x="140" y="67"/>
                        <a:pt x="140" y="67"/>
                        <a:pt x="140" y="66"/>
                      </a:cubicBezTo>
                      <a:cubicBezTo>
                        <a:pt x="140" y="66"/>
                        <a:pt x="140" y="66"/>
                        <a:pt x="140" y="66"/>
                      </a:cubicBezTo>
                      <a:cubicBezTo>
                        <a:pt x="140" y="66"/>
                        <a:pt x="140" y="66"/>
                        <a:pt x="140" y="66"/>
                      </a:cubicBezTo>
                      <a:cubicBezTo>
                        <a:pt x="140" y="66"/>
                        <a:pt x="140" y="65"/>
                        <a:pt x="140" y="65"/>
                      </a:cubicBezTo>
                      <a:cubicBezTo>
                        <a:pt x="140" y="65"/>
                        <a:pt x="140" y="65"/>
                        <a:pt x="140" y="65"/>
                      </a:cubicBezTo>
                      <a:cubicBezTo>
                        <a:pt x="140" y="65"/>
                        <a:pt x="140" y="65"/>
                        <a:pt x="140" y="65"/>
                      </a:cubicBezTo>
                      <a:cubicBezTo>
                        <a:pt x="140" y="65"/>
                        <a:pt x="140" y="65"/>
                        <a:pt x="140" y="65"/>
                      </a:cubicBezTo>
                      <a:cubicBezTo>
                        <a:pt x="141" y="66"/>
                        <a:pt x="141" y="66"/>
                        <a:pt x="141" y="66"/>
                      </a:cubicBezTo>
                      <a:cubicBezTo>
                        <a:pt x="141" y="66"/>
                        <a:pt x="141" y="66"/>
                        <a:pt x="141" y="66"/>
                      </a:cubicBezTo>
                      <a:cubicBezTo>
                        <a:pt x="141" y="66"/>
                        <a:pt x="142" y="65"/>
                        <a:pt x="142" y="66"/>
                      </a:cubicBezTo>
                      <a:cubicBezTo>
                        <a:pt x="142" y="66"/>
                        <a:pt x="142" y="66"/>
                        <a:pt x="142" y="66"/>
                      </a:cubicBezTo>
                      <a:cubicBezTo>
                        <a:pt x="142" y="66"/>
                        <a:pt x="142" y="66"/>
                        <a:pt x="142" y="66"/>
                      </a:cubicBezTo>
                      <a:cubicBezTo>
                        <a:pt x="142" y="66"/>
                        <a:pt x="142" y="66"/>
                        <a:pt x="142" y="66"/>
                      </a:cubicBezTo>
                      <a:cubicBezTo>
                        <a:pt x="142" y="66"/>
                        <a:pt x="142" y="66"/>
                        <a:pt x="142" y="66"/>
                      </a:cubicBezTo>
                      <a:cubicBezTo>
                        <a:pt x="142" y="66"/>
                        <a:pt x="143" y="65"/>
                        <a:pt x="143" y="65"/>
                      </a:cubicBezTo>
                      <a:cubicBezTo>
                        <a:pt x="143" y="65"/>
                        <a:pt x="143" y="65"/>
                        <a:pt x="143" y="65"/>
                      </a:cubicBezTo>
                      <a:cubicBezTo>
                        <a:pt x="143" y="64"/>
                        <a:pt x="143" y="64"/>
                        <a:pt x="143" y="64"/>
                      </a:cubicBezTo>
                      <a:cubicBezTo>
                        <a:pt x="143" y="64"/>
                        <a:pt x="143" y="64"/>
                        <a:pt x="143" y="64"/>
                      </a:cubicBezTo>
                      <a:cubicBezTo>
                        <a:pt x="143" y="64"/>
                        <a:pt x="143" y="64"/>
                        <a:pt x="143" y="64"/>
                      </a:cubicBezTo>
                      <a:cubicBezTo>
                        <a:pt x="143" y="64"/>
                        <a:pt x="143" y="64"/>
                        <a:pt x="143" y="64"/>
                      </a:cubicBezTo>
                      <a:cubicBezTo>
                        <a:pt x="143" y="63"/>
                        <a:pt x="143" y="63"/>
                        <a:pt x="142" y="63"/>
                      </a:cubicBezTo>
                      <a:cubicBezTo>
                        <a:pt x="142" y="63"/>
                        <a:pt x="142" y="63"/>
                        <a:pt x="143" y="63"/>
                      </a:cubicBezTo>
                      <a:cubicBezTo>
                        <a:pt x="143" y="63"/>
                        <a:pt x="143" y="63"/>
                        <a:pt x="143" y="62"/>
                      </a:cubicBezTo>
                      <a:cubicBezTo>
                        <a:pt x="143" y="62"/>
                        <a:pt x="143" y="62"/>
                        <a:pt x="143" y="62"/>
                      </a:cubicBezTo>
                      <a:cubicBezTo>
                        <a:pt x="144" y="62"/>
                        <a:pt x="144" y="62"/>
                        <a:pt x="144" y="62"/>
                      </a:cubicBezTo>
                      <a:cubicBezTo>
                        <a:pt x="144" y="62"/>
                        <a:pt x="144" y="61"/>
                        <a:pt x="144" y="61"/>
                      </a:cubicBezTo>
                      <a:cubicBezTo>
                        <a:pt x="144" y="61"/>
                        <a:pt x="144" y="61"/>
                        <a:pt x="144" y="61"/>
                      </a:cubicBezTo>
                      <a:cubicBezTo>
                        <a:pt x="144" y="61"/>
                        <a:pt x="144" y="61"/>
                        <a:pt x="144" y="61"/>
                      </a:cubicBezTo>
                      <a:cubicBezTo>
                        <a:pt x="144" y="61"/>
                        <a:pt x="144" y="61"/>
                        <a:pt x="144" y="61"/>
                      </a:cubicBezTo>
                      <a:cubicBezTo>
                        <a:pt x="144" y="61"/>
                        <a:pt x="144" y="61"/>
                        <a:pt x="144" y="61"/>
                      </a:cubicBezTo>
                      <a:cubicBezTo>
                        <a:pt x="144" y="61"/>
                        <a:pt x="145" y="61"/>
                        <a:pt x="145" y="61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5" y="61"/>
                        <a:pt x="145" y="61"/>
                        <a:pt x="145" y="62"/>
                      </a:cubicBezTo>
                      <a:cubicBezTo>
                        <a:pt x="145" y="62"/>
                        <a:pt x="145" y="62"/>
                        <a:pt x="145" y="62"/>
                      </a:cubicBezTo>
                      <a:cubicBezTo>
                        <a:pt x="145" y="62"/>
                        <a:pt x="145" y="62"/>
                        <a:pt x="145" y="62"/>
                      </a:cubicBezTo>
                      <a:cubicBezTo>
                        <a:pt x="145" y="62"/>
                        <a:pt x="145" y="62"/>
                        <a:pt x="145" y="62"/>
                      </a:cubicBezTo>
                      <a:cubicBezTo>
                        <a:pt x="145" y="62"/>
                        <a:pt x="145" y="62"/>
                        <a:pt x="145" y="62"/>
                      </a:cubicBezTo>
                      <a:cubicBezTo>
                        <a:pt x="145" y="62"/>
                        <a:pt x="145" y="62"/>
                        <a:pt x="145" y="62"/>
                      </a:cubicBezTo>
                      <a:cubicBezTo>
                        <a:pt x="146" y="62"/>
                        <a:pt x="146" y="62"/>
                        <a:pt x="146" y="62"/>
                      </a:cubicBezTo>
                      <a:cubicBezTo>
                        <a:pt x="146" y="62"/>
                        <a:pt x="146" y="62"/>
                        <a:pt x="146" y="62"/>
                      </a:cubicBezTo>
                      <a:cubicBezTo>
                        <a:pt x="146" y="62"/>
                        <a:pt x="146" y="62"/>
                        <a:pt x="146" y="62"/>
                      </a:cubicBezTo>
                      <a:cubicBezTo>
                        <a:pt x="146" y="62"/>
                        <a:pt x="146" y="62"/>
                        <a:pt x="146" y="62"/>
                      </a:cubicBezTo>
                      <a:cubicBezTo>
                        <a:pt x="146" y="62"/>
                        <a:pt x="146" y="63"/>
                        <a:pt x="146" y="63"/>
                      </a:cubicBezTo>
                      <a:cubicBezTo>
                        <a:pt x="146" y="63"/>
                        <a:pt x="146" y="63"/>
                        <a:pt x="146" y="63"/>
                      </a:cubicBezTo>
                      <a:cubicBezTo>
                        <a:pt x="146" y="63"/>
                        <a:pt x="146" y="63"/>
                        <a:pt x="146" y="63"/>
                      </a:cubicBezTo>
                      <a:cubicBezTo>
                        <a:pt x="146" y="63"/>
                        <a:pt x="147" y="63"/>
                        <a:pt x="147" y="63"/>
                      </a:cubicBezTo>
                      <a:cubicBezTo>
                        <a:pt x="147" y="63"/>
                        <a:pt x="147" y="63"/>
                        <a:pt x="147" y="63"/>
                      </a:cubicBezTo>
                      <a:cubicBezTo>
                        <a:pt x="147" y="63"/>
                        <a:pt x="147" y="63"/>
                        <a:pt x="147" y="63"/>
                      </a:cubicBezTo>
                      <a:cubicBezTo>
                        <a:pt x="147" y="63"/>
                        <a:pt x="148" y="63"/>
                        <a:pt x="148" y="63"/>
                      </a:cubicBezTo>
                      <a:cubicBezTo>
                        <a:pt x="148" y="63"/>
                        <a:pt x="148" y="63"/>
                        <a:pt x="148" y="63"/>
                      </a:cubicBezTo>
                      <a:cubicBezTo>
                        <a:pt x="148" y="63"/>
                        <a:pt x="148" y="63"/>
                        <a:pt x="148" y="63"/>
                      </a:cubicBezTo>
                      <a:cubicBezTo>
                        <a:pt x="148" y="63"/>
                        <a:pt x="148" y="63"/>
                        <a:pt x="148" y="63"/>
                      </a:cubicBezTo>
                      <a:cubicBezTo>
                        <a:pt x="149" y="64"/>
                        <a:pt x="149" y="64"/>
                        <a:pt x="149" y="64"/>
                      </a:cubicBezTo>
                      <a:cubicBezTo>
                        <a:pt x="149" y="64"/>
                        <a:pt x="149" y="64"/>
                        <a:pt x="149" y="64"/>
                      </a:cubicBezTo>
                      <a:cubicBezTo>
                        <a:pt x="149" y="64"/>
                        <a:pt x="149" y="64"/>
                        <a:pt x="149" y="64"/>
                      </a:cubicBezTo>
                      <a:cubicBezTo>
                        <a:pt x="149" y="65"/>
                        <a:pt x="149" y="65"/>
                        <a:pt x="149" y="65"/>
                      </a:cubicBezTo>
                      <a:cubicBezTo>
                        <a:pt x="149" y="65"/>
                        <a:pt x="150" y="65"/>
                        <a:pt x="150" y="65"/>
                      </a:cubicBezTo>
                      <a:cubicBezTo>
                        <a:pt x="150" y="65"/>
                        <a:pt x="150" y="65"/>
                        <a:pt x="150" y="65"/>
                      </a:cubicBezTo>
                      <a:cubicBezTo>
                        <a:pt x="150" y="65"/>
                        <a:pt x="150" y="66"/>
                        <a:pt x="150" y="66"/>
                      </a:cubicBezTo>
                      <a:cubicBezTo>
                        <a:pt x="150" y="66"/>
                        <a:pt x="150" y="66"/>
                        <a:pt x="150" y="66"/>
                      </a:cubicBezTo>
                      <a:cubicBezTo>
                        <a:pt x="150" y="66"/>
                        <a:pt x="150" y="66"/>
                        <a:pt x="150" y="66"/>
                      </a:cubicBezTo>
                      <a:cubicBezTo>
                        <a:pt x="150" y="67"/>
                        <a:pt x="150" y="67"/>
                        <a:pt x="150" y="67"/>
                      </a:cubicBezTo>
                      <a:cubicBezTo>
                        <a:pt x="150" y="67"/>
                        <a:pt x="150" y="67"/>
                        <a:pt x="150" y="67"/>
                      </a:cubicBezTo>
                      <a:cubicBezTo>
                        <a:pt x="150" y="67"/>
                        <a:pt x="150" y="68"/>
                        <a:pt x="150" y="68"/>
                      </a:cubicBezTo>
                      <a:cubicBezTo>
                        <a:pt x="150" y="68"/>
                        <a:pt x="150" y="68"/>
                        <a:pt x="150" y="68"/>
                      </a:cubicBezTo>
                      <a:cubicBezTo>
                        <a:pt x="151" y="68"/>
                        <a:pt x="151" y="69"/>
                        <a:pt x="151" y="69"/>
                      </a:cubicBezTo>
                      <a:cubicBezTo>
                        <a:pt x="151" y="69"/>
                        <a:pt x="151" y="69"/>
                        <a:pt x="151" y="69"/>
                      </a:cubicBezTo>
                      <a:cubicBezTo>
                        <a:pt x="151" y="69"/>
                        <a:pt x="151" y="69"/>
                        <a:pt x="151" y="69"/>
                      </a:cubicBezTo>
                      <a:cubicBezTo>
                        <a:pt x="151" y="69"/>
                        <a:pt x="152" y="69"/>
                        <a:pt x="152" y="69"/>
                      </a:cubicBezTo>
                      <a:cubicBezTo>
                        <a:pt x="152" y="69"/>
                        <a:pt x="152" y="69"/>
                        <a:pt x="152" y="69"/>
                      </a:cubicBezTo>
                      <a:cubicBezTo>
                        <a:pt x="152" y="69"/>
                        <a:pt x="152" y="69"/>
                        <a:pt x="152" y="69"/>
                      </a:cubicBezTo>
                      <a:cubicBezTo>
                        <a:pt x="152" y="68"/>
                        <a:pt x="152" y="68"/>
                        <a:pt x="152" y="68"/>
                      </a:cubicBezTo>
                      <a:cubicBezTo>
                        <a:pt x="152" y="68"/>
                        <a:pt x="152" y="68"/>
                        <a:pt x="153" y="68"/>
                      </a:cubicBezTo>
                      <a:cubicBezTo>
                        <a:pt x="153" y="68"/>
                        <a:pt x="153" y="68"/>
                        <a:pt x="153" y="68"/>
                      </a:cubicBezTo>
                      <a:cubicBezTo>
                        <a:pt x="153" y="68"/>
                        <a:pt x="153" y="68"/>
                        <a:pt x="153" y="68"/>
                      </a:cubicBezTo>
                      <a:cubicBezTo>
                        <a:pt x="153" y="68"/>
                        <a:pt x="153" y="68"/>
                        <a:pt x="153" y="68"/>
                      </a:cubicBezTo>
                      <a:cubicBezTo>
                        <a:pt x="153" y="68"/>
                        <a:pt x="153" y="68"/>
                        <a:pt x="154" y="68"/>
                      </a:cubicBezTo>
                      <a:cubicBezTo>
                        <a:pt x="154" y="68"/>
                        <a:pt x="154" y="68"/>
                        <a:pt x="154" y="68"/>
                      </a:cubicBezTo>
                      <a:cubicBezTo>
                        <a:pt x="154" y="68"/>
                        <a:pt x="154" y="68"/>
                        <a:pt x="154" y="69"/>
                      </a:cubicBezTo>
                      <a:cubicBezTo>
                        <a:pt x="154" y="69"/>
                        <a:pt x="154" y="69"/>
                        <a:pt x="154" y="69"/>
                      </a:cubicBezTo>
                      <a:cubicBezTo>
                        <a:pt x="154" y="69"/>
                        <a:pt x="154" y="69"/>
                        <a:pt x="154" y="69"/>
                      </a:cubicBezTo>
                      <a:cubicBezTo>
                        <a:pt x="154" y="69"/>
                        <a:pt x="154" y="69"/>
                        <a:pt x="154" y="69"/>
                      </a:cubicBezTo>
                      <a:cubicBezTo>
                        <a:pt x="154" y="69"/>
                        <a:pt x="154" y="69"/>
                        <a:pt x="154" y="69"/>
                      </a:cubicBezTo>
                      <a:cubicBezTo>
                        <a:pt x="154" y="69"/>
                        <a:pt x="154" y="69"/>
                        <a:pt x="154" y="69"/>
                      </a:cubicBezTo>
                      <a:cubicBezTo>
                        <a:pt x="154" y="69"/>
                        <a:pt x="154" y="69"/>
                        <a:pt x="155" y="69"/>
                      </a:cubicBezTo>
                      <a:cubicBezTo>
                        <a:pt x="155" y="69"/>
                        <a:pt x="155" y="69"/>
                        <a:pt x="155" y="69"/>
                      </a:cubicBezTo>
                      <a:cubicBezTo>
                        <a:pt x="155" y="69"/>
                        <a:pt x="155" y="69"/>
                        <a:pt x="155" y="69"/>
                      </a:cubicBezTo>
                      <a:cubicBezTo>
                        <a:pt x="155" y="69"/>
                        <a:pt x="155" y="69"/>
                        <a:pt x="155" y="69"/>
                      </a:cubicBezTo>
                      <a:cubicBezTo>
                        <a:pt x="155" y="69"/>
                        <a:pt x="155" y="69"/>
                        <a:pt x="155" y="69"/>
                      </a:cubicBezTo>
                      <a:cubicBezTo>
                        <a:pt x="155" y="69"/>
                        <a:pt x="155" y="69"/>
                        <a:pt x="155" y="69"/>
                      </a:cubicBezTo>
                      <a:cubicBezTo>
                        <a:pt x="156" y="70"/>
                        <a:pt x="156" y="70"/>
                        <a:pt x="156" y="70"/>
                      </a:cubicBezTo>
                      <a:cubicBezTo>
                        <a:pt x="156" y="70"/>
                        <a:pt x="156" y="70"/>
                        <a:pt x="156" y="70"/>
                      </a:cubicBezTo>
                      <a:cubicBezTo>
                        <a:pt x="156" y="70"/>
                        <a:pt x="156" y="70"/>
                        <a:pt x="156" y="70"/>
                      </a:cubicBezTo>
                      <a:cubicBezTo>
                        <a:pt x="156" y="70"/>
                        <a:pt x="156" y="70"/>
                        <a:pt x="157" y="70"/>
                      </a:cubicBezTo>
                      <a:cubicBezTo>
                        <a:pt x="157" y="70"/>
                        <a:pt x="157" y="70"/>
                        <a:pt x="157" y="70"/>
                      </a:cubicBezTo>
                      <a:cubicBezTo>
                        <a:pt x="157" y="70"/>
                        <a:pt x="157" y="70"/>
                        <a:pt x="157" y="70"/>
                      </a:cubicBezTo>
                      <a:cubicBezTo>
                        <a:pt x="157" y="70"/>
                        <a:pt x="157" y="70"/>
                        <a:pt x="157" y="70"/>
                      </a:cubicBezTo>
                      <a:cubicBezTo>
                        <a:pt x="157" y="70"/>
                        <a:pt x="157" y="70"/>
                        <a:pt x="157" y="70"/>
                      </a:cubicBezTo>
                      <a:cubicBezTo>
                        <a:pt x="157" y="70"/>
                        <a:pt x="157" y="70"/>
                        <a:pt x="157" y="70"/>
                      </a:cubicBezTo>
                      <a:cubicBezTo>
                        <a:pt x="157" y="70"/>
                        <a:pt x="157" y="70"/>
                        <a:pt x="157" y="70"/>
                      </a:cubicBezTo>
                      <a:cubicBezTo>
                        <a:pt x="157" y="70"/>
                        <a:pt x="157" y="71"/>
                        <a:pt x="157" y="71"/>
                      </a:cubicBezTo>
                      <a:cubicBezTo>
                        <a:pt x="157" y="71"/>
                        <a:pt x="157" y="71"/>
                        <a:pt x="157" y="71"/>
                      </a:cubicBezTo>
                      <a:cubicBezTo>
                        <a:pt x="157" y="71"/>
                        <a:pt x="157" y="71"/>
                        <a:pt x="157" y="71"/>
                      </a:cubicBezTo>
                      <a:cubicBezTo>
                        <a:pt x="157" y="71"/>
                        <a:pt x="157" y="71"/>
                        <a:pt x="157" y="71"/>
                      </a:cubicBezTo>
                      <a:cubicBezTo>
                        <a:pt x="158" y="71"/>
                        <a:pt x="158" y="71"/>
                        <a:pt x="158" y="71"/>
                      </a:cubicBezTo>
                      <a:cubicBezTo>
                        <a:pt x="158" y="71"/>
                        <a:pt x="158" y="71"/>
                        <a:pt x="158" y="71"/>
                      </a:cubicBezTo>
                      <a:cubicBezTo>
                        <a:pt x="158" y="71"/>
                        <a:pt x="158" y="71"/>
                        <a:pt x="158" y="72"/>
                      </a:cubicBezTo>
                      <a:cubicBezTo>
                        <a:pt x="158" y="72"/>
                        <a:pt x="158" y="72"/>
                        <a:pt x="158" y="72"/>
                      </a:cubicBezTo>
                      <a:cubicBezTo>
                        <a:pt x="158" y="72"/>
                        <a:pt x="158" y="72"/>
                        <a:pt x="158" y="72"/>
                      </a:cubicBezTo>
                      <a:cubicBezTo>
                        <a:pt x="158" y="72"/>
                        <a:pt x="158" y="72"/>
                        <a:pt x="158" y="72"/>
                      </a:cubicBezTo>
                      <a:cubicBezTo>
                        <a:pt x="158" y="72"/>
                        <a:pt x="158" y="72"/>
                        <a:pt x="158" y="72"/>
                      </a:cubicBezTo>
                      <a:cubicBezTo>
                        <a:pt x="158" y="72"/>
                        <a:pt x="158" y="72"/>
                        <a:pt x="158" y="72"/>
                      </a:cubicBezTo>
                      <a:cubicBezTo>
                        <a:pt x="159" y="72"/>
                        <a:pt x="159" y="72"/>
                        <a:pt x="159" y="72"/>
                      </a:cubicBezTo>
                      <a:cubicBezTo>
                        <a:pt x="159" y="72"/>
                        <a:pt x="159" y="72"/>
                        <a:pt x="159" y="72"/>
                      </a:cubicBezTo>
                      <a:cubicBezTo>
                        <a:pt x="159" y="72"/>
                        <a:pt x="159" y="72"/>
                        <a:pt x="159" y="72"/>
                      </a:cubicBezTo>
                      <a:cubicBezTo>
                        <a:pt x="159" y="73"/>
                        <a:pt x="159" y="73"/>
                        <a:pt x="159" y="73"/>
                      </a:cubicBezTo>
                      <a:cubicBezTo>
                        <a:pt x="159" y="73"/>
                        <a:pt x="159" y="73"/>
                        <a:pt x="159" y="73"/>
                      </a:cubicBezTo>
                      <a:cubicBezTo>
                        <a:pt x="159" y="73"/>
                        <a:pt x="159" y="73"/>
                        <a:pt x="159" y="73"/>
                      </a:cubicBezTo>
                      <a:cubicBezTo>
                        <a:pt x="159" y="73"/>
                        <a:pt x="159" y="73"/>
                        <a:pt x="160" y="73"/>
                      </a:cubicBezTo>
                      <a:cubicBezTo>
                        <a:pt x="160" y="73"/>
                        <a:pt x="160" y="73"/>
                        <a:pt x="160" y="73"/>
                      </a:cubicBezTo>
                      <a:cubicBezTo>
                        <a:pt x="160" y="73"/>
                        <a:pt x="160" y="73"/>
                        <a:pt x="160" y="73"/>
                      </a:cubicBezTo>
                      <a:cubicBezTo>
                        <a:pt x="160" y="73"/>
                        <a:pt x="160" y="73"/>
                        <a:pt x="160" y="73"/>
                      </a:cubicBezTo>
                      <a:cubicBezTo>
                        <a:pt x="160" y="73"/>
                        <a:pt x="160" y="73"/>
                        <a:pt x="160" y="73"/>
                      </a:cubicBezTo>
                      <a:cubicBezTo>
                        <a:pt x="160" y="73"/>
                        <a:pt x="160" y="73"/>
                        <a:pt x="160" y="73"/>
                      </a:cubicBezTo>
                      <a:cubicBezTo>
                        <a:pt x="160" y="73"/>
                        <a:pt x="160" y="73"/>
                        <a:pt x="160" y="73"/>
                      </a:cubicBezTo>
                      <a:cubicBezTo>
                        <a:pt x="161" y="73"/>
                        <a:pt x="161" y="73"/>
                        <a:pt x="161" y="73"/>
                      </a:cubicBezTo>
                      <a:cubicBezTo>
                        <a:pt x="161" y="73"/>
                        <a:pt x="161" y="73"/>
                        <a:pt x="161" y="73"/>
                      </a:cubicBezTo>
                      <a:cubicBezTo>
                        <a:pt x="161" y="73"/>
                        <a:pt x="161" y="73"/>
                        <a:pt x="161" y="73"/>
                      </a:cubicBezTo>
                      <a:cubicBezTo>
                        <a:pt x="161" y="73"/>
                        <a:pt x="161" y="73"/>
                        <a:pt x="161" y="73"/>
                      </a:cubicBezTo>
                      <a:cubicBezTo>
                        <a:pt x="161" y="73"/>
                        <a:pt x="161" y="73"/>
                        <a:pt x="161" y="73"/>
                      </a:cubicBezTo>
                      <a:cubicBezTo>
                        <a:pt x="161" y="73"/>
                        <a:pt x="161" y="73"/>
                        <a:pt x="161" y="73"/>
                      </a:cubicBezTo>
                      <a:cubicBezTo>
                        <a:pt x="161" y="73"/>
                        <a:pt x="161" y="73"/>
                        <a:pt x="162" y="73"/>
                      </a:cubicBezTo>
                      <a:cubicBezTo>
                        <a:pt x="162" y="73"/>
                        <a:pt x="162" y="73"/>
                        <a:pt x="162" y="73"/>
                      </a:cubicBezTo>
                      <a:cubicBezTo>
                        <a:pt x="162" y="73"/>
                        <a:pt x="162" y="73"/>
                        <a:pt x="162" y="73"/>
                      </a:cubicBezTo>
                      <a:cubicBezTo>
                        <a:pt x="163" y="73"/>
                        <a:pt x="163" y="73"/>
                        <a:pt x="163" y="73"/>
                      </a:cubicBezTo>
                      <a:cubicBezTo>
                        <a:pt x="163" y="73"/>
                        <a:pt x="163" y="73"/>
                        <a:pt x="163" y="73"/>
                      </a:cubicBezTo>
                      <a:cubicBezTo>
                        <a:pt x="163" y="73"/>
                        <a:pt x="163" y="73"/>
                        <a:pt x="163" y="73"/>
                      </a:cubicBezTo>
                      <a:cubicBezTo>
                        <a:pt x="163" y="73"/>
                        <a:pt x="163" y="73"/>
                        <a:pt x="163" y="73"/>
                      </a:cubicBezTo>
                      <a:cubicBezTo>
                        <a:pt x="163" y="73"/>
                        <a:pt x="163" y="73"/>
                        <a:pt x="163" y="73"/>
                      </a:cubicBezTo>
                      <a:cubicBezTo>
                        <a:pt x="163" y="73"/>
                        <a:pt x="163" y="73"/>
                        <a:pt x="163" y="73"/>
                      </a:cubicBezTo>
                      <a:cubicBezTo>
                        <a:pt x="163" y="73"/>
                        <a:pt x="164" y="73"/>
                        <a:pt x="164" y="73"/>
                      </a:cubicBezTo>
                      <a:cubicBezTo>
                        <a:pt x="164" y="73"/>
                        <a:pt x="164" y="73"/>
                        <a:pt x="164" y="73"/>
                      </a:cubicBezTo>
                      <a:cubicBezTo>
                        <a:pt x="164" y="73"/>
                        <a:pt x="164" y="73"/>
                        <a:pt x="164" y="73"/>
                      </a:cubicBezTo>
                      <a:cubicBezTo>
                        <a:pt x="164" y="73"/>
                        <a:pt x="164" y="73"/>
                        <a:pt x="164" y="73"/>
                      </a:cubicBezTo>
                      <a:cubicBezTo>
                        <a:pt x="165" y="73"/>
                        <a:pt x="165" y="73"/>
                        <a:pt x="165" y="73"/>
                      </a:cubicBezTo>
                      <a:cubicBezTo>
                        <a:pt x="165" y="73"/>
                        <a:pt x="165" y="73"/>
                        <a:pt x="165" y="73"/>
                      </a:cubicBezTo>
                      <a:cubicBezTo>
                        <a:pt x="165" y="73"/>
                        <a:pt x="165" y="73"/>
                        <a:pt x="165" y="73"/>
                      </a:cubicBezTo>
                      <a:cubicBezTo>
                        <a:pt x="165" y="73"/>
                        <a:pt x="165" y="73"/>
                        <a:pt x="165" y="73"/>
                      </a:cubicBezTo>
                      <a:cubicBezTo>
                        <a:pt x="165" y="73"/>
                        <a:pt x="165" y="73"/>
                        <a:pt x="165" y="73"/>
                      </a:cubicBezTo>
                      <a:cubicBezTo>
                        <a:pt x="166" y="73"/>
                        <a:pt x="166" y="73"/>
                        <a:pt x="166" y="73"/>
                      </a:cubicBezTo>
                      <a:cubicBezTo>
                        <a:pt x="166" y="73"/>
                        <a:pt x="166" y="73"/>
                        <a:pt x="166" y="73"/>
                      </a:cubicBezTo>
                      <a:cubicBezTo>
                        <a:pt x="166" y="73"/>
                        <a:pt x="167" y="73"/>
                        <a:pt x="167" y="73"/>
                      </a:cubicBezTo>
                      <a:cubicBezTo>
                        <a:pt x="167" y="74"/>
                        <a:pt x="167" y="74"/>
                        <a:pt x="168" y="74"/>
                      </a:cubicBezTo>
                      <a:cubicBezTo>
                        <a:pt x="168" y="74"/>
                        <a:pt x="168" y="74"/>
                        <a:pt x="168" y="74"/>
                      </a:cubicBezTo>
                      <a:cubicBezTo>
                        <a:pt x="168" y="74"/>
                        <a:pt x="168" y="74"/>
                        <a:pt x="168" y="74"/>
                      </a:cubicBezTo>
                      <a:cubicBezTo>
                        <a:pt x="168" y="74"/>
                        <a:pt x="169" y="74"/>
                        <a:pt x="169" y="74"/>
                      </a:cubicBezTo>
                      <a:cubicBezTo>
                        <a:pt x="169" y="74"/>
                        <a:pt x="169" y="74"/>
                        <a:pt x="169" y="74"/>
                      </a:cubicBezTo>
                      <a:cubicBezTo>
                        <a:pt x="169" y="74"/>
                        <a:pt x="169" y="74"/>
                        <a:pt x="169" y="74"/>
                      </a:cubicBezTo>
                      <a:cubicBezTo>
                        <a:pt x="169" y="74"/>
                        <a:pt x="169" y="74"/>
                        <a:pt x="169" y="74"/>
                      </a:cubicBezTo>
                      <a:cubicBezTo>
                        <a:pt x="170" y="74"/>
                        <a:pt x="170" y="74"/>
                        <a:pt x="170" y="74"/>
                      </a:cubicBezTo>
                      <a:cubicBezTo>
                        <a:pt x="170" y="74"/>
                        <a:pt x="170" y="74"/>
                        <a:pt x="170" y="74"/>
                      </a:cubicBezTo>
                      <a:cubicBezTo>
                        <a:pt x="170" y="74"/>
                        <a:pt x="170" y="74"/>
                        <a:pt x="170" y="74"/>
                      </a:cubicBezTo>
                      <a:cubicBezTo>
                        <a:pt x="170" y="74"/>
                        <a:pt x="171" y="74"/>
                        <a:pt x="171" y="74"/>
                      </a:cubicBezTo>
                      <a:cubicBezTo>
                        <a:pt x="171" y="74"/>
                        <a:pt x="171" y="74"/>
                        <a:pt x="171" y="74"/>
                      </a:cubicBezTo>
                      <a:cubicBezTo>
                        <a:pt x="171" y="74"/>
                        <a:pt x="171" y="74"/>
                        <a:pt x="171" y="74"/>
                      </a:cubicBezTo>
                      <a:cubicBezTo>
                        <a:pt x="172" y="74"/>
                        <a:pt x="172" y="74"/>
                        <a:pt x="172" y="74"/>
                      </a:cubicBezTo>
                      <a:cubicBezTo>
                        <a:pt x="172" y="74"/>
                        <a:pt x="172" y="74"/>
                        <a:pt x="172" y="74"/>
                      </a:cubicBezTo>
                      <a:cubicBezTo>
                        <a:pt x="172" y="73"/>
                        <a:pt x="173" y="73"/>
                        <a:pt x="173" y="73"/>
                      </a:cubicBezTo>
                      <a:cubicBezTo>
                        <a:pt x="173" y="73"/>
                        <a:pt x="173" y="73"/>
                        <a:pt x="173" y="73"/>
                      </a:cubicBezTo>
                      <a:cubicBezTo>
                        <a:pt x="173" y="73"/>
                        <a:pt x="173" y="73"/>
                        <a:pt x="174" y="73"/>
                      </a:cubicBezTo>
                      <a:cubicBezTo>
                        <a:pt x="174" y="73"/>
                        <a:pt x="174" y="73"/>
                        <a:pt x="174" y="73"/>
                      </a:cubicBezTo>
                      <a:cubicBezTo>
                        <a:pt x="174" y="73"/>
                        <a:pt x="174" y="73"/>
                        <a:pt x="174" y="73"/>
                      </a:cubicBezTo>
                      <a:cubicBezTo>
                        <a:pt x="174" y="73"/>
                        <a:pt x="174" y="73"/>
                        <a:pt x="174" y="73"/>
                      </a:cubicBezTo>
                      <a:cubicBezTo>
                        <a:pt x="174" y="73"/>
                        <a:pt x="174" y="73"/>
                        <a:pt x="174" y="73"/>
                      </a:cubicBezTo>
                      <a:cubicBezTo>
                        <a:pt x="174" y="73"/>
                        <a:pt x="174" y="73"/>
                        <a:pt x="175" y="73"/>
                      </a:cubicBezTo>
                      <a:cubicBezTo>
                        <a:pt x="175" y="73"/>
                        <a:pt x="175" y="73"/>
                        <a:pt x="175" y="73"/>
                      </a:cubicBezTo>
                      <a:cubicBezTo>
                        <a:pt x="175" y="73"/>
                        <a:pt x="175" y="73"/>
                        <a:pt x="175" y="73"/>
                      </a:cubicBezTo>
                      <a:cubicBezTo>
                        <a:pt x="175" y="73"/>
                        <a:pt x="175" y="73"/>
                        <a:pt x="175" y="73"/>
                      </a:cubicBezTo>
                      <a:cubicBezTo>
                        <a:pt x="175" y="73"/>
                        <a:pt x="175" y="73"/>
                        <a:pt x="175" y="73"/>
                      </a:cubicBezTo>
                      <a:cubicBezTo>
                        <a:pt x="176" y="73"/>
                        <a:pt x="176" y="73"/>
                        <a:pt x="176" y="73"/>
                      </a:cubicBezTo>
                      <a:cubicBezTo>
                        <a:pt x="176" y="73"/>
                        <a:pt x="176" y="73"/>
                        <a:pt x="177" y="72"/>
                      </a:cubicBezTo>
                      <a:cubicBezTo>
                        <a:pt x="177" y="72"/>
                        <a:pt x="177" y="72"/>
                        <a:pt x="177" y="72"/>
                      </a:cubicBezTo>
                      <a:cubicBezTo>
                        <a:pt x="177" y="72"/>
                        <a:pt x="177" y="72"/>
                        <a:pt x="177" y="72"/>
                      </a:cubicBezTo>
                      <a:cubicBezTo>
                        <a:pt x="177" y="72"/>
                        <a:pt x="177" y="72"/>
                        <a:pt x="177" y="72"/>
                      </a:cubicBezTo>
                      <a:cubicBezTo>
                        <a:pt x="177" y="72"/>
                        <a:pt x="177" y="72"/>
                        <a:pt x="177" y="72"/>
                      </a:cubicBezTo>
                      <a:cubicBezTo>
                        <a:pt x="178" y="72"/>
                        <a:pt x="178" y="72"/>
                        <a:pt x="178" y="72"/>
                      </a:cubicBezTo>
                      <a:cubicBezTo>
                        <a:pt x="178" y="71"/>
                        <a:pt x="178" y="71"/>
                        <a:pt x="178" y="71"/>
                      </a:cubicBezTo>
                      <a:cubicBezTo>
                        <a:pt x="178" y="71"/>
                        <a:pt x="178" y="71"/>
                        <a:pt x="178" y="71"/>
                      </a:cubicBezTo>
                      <a:cubicBezTo>
                        <a:pt x="178" y="71"/>
                        <a:pt x="178" y="71"/>
                        <a:pt x="178" y="71"/>
                      </a:cubicBezTo>
                      <a:cubicBezTo>
                        <a:pt x="178" y="70"/>
                        <a:pt x="178" y="70"/>
                        <a:pt x="178" y="70"/>
                      </a:cubicBezTo>
                      <a:cubicBezTo>
                        <a:pt x="178" y="70"/>
                        <a:pt x="178" y="70"/>
                        <a:pt x="179" y="70"/>
                      </a:cubicBezTo>
                      <a:cubicBezTo>
                        <a:pt x="179" y="70"/>
                        <a:pt x="179" y="70"/>
                        <a:pt x="179" y="69"/>
                      </a:cubicBezTo>
                      <a:cubicBezTo>
                        <a:pt x="179" y="69"/>
                        <a:pt x="179" y="69"/>
                        <a:pt x="178" y="69"/>
                      </a:cubicBezTo>
                      <a:cubicBezTo>
                        <a:pt x="178" y="69"/>
                        <a:pt x="178" y="69"/>
                        <a:pt x="178" y="69"/>
                      </a:cubicBezTo>
                      <a:cubicBezTo>
                        <a:pt x="178" y="69"/>
                        <a:pt x="178" y="69"/>
                        <a:pt x="178" y="69"/>
                      </a:cubicBezTo>
                      <a:cubicBezTo>
                        <a:pt x="178" y="69"/>
                        <a:pt x="178" y="68"/>
                        <a:pt x="178" y="68"/>
                      </a:cubicBezTo>
                      <a:cubicBezTo>
                        <a:pt x="178" y="68"/>
                        <a:pt x="178" y="68"/>
                        <a:pt x="178" y="68"/>
                      </a:cubicBezTo>
                      <a:cubicBezTo>
                        <a:pt x="178" y="68"/>
                        <a:pt x="178" y="68"/>
                        <a:pt x="178" y="68"/>
                      </a:cubicBezTo>
                      <a:cubicBezTo>
                        <a:pt x="178" y="68"/>
                        <a:pt x="178" y="68"/>
                        <a:pt x="178" y="68"/>
                      </a:cubicBezTo>
                      <a:cubicBezTo>
                        <a:pt x="178" y="68"/>
                        <a:pt x="178" y="68"/>
                        <a:pt x="178" y="68"/>
                      </a:cubicBezTo>
                      <a:cubicBezTo>
                        <a:pt x="178" y="68"/>
                        <a:pt x="178" y="68"/>
                        <a:pt x="178" y="68"/>
                      </a:cubicBezTo>
                      <a:cubicBezTo>
                        <a:pt x="178" y="67"/>
                        <a:pt x="178" y="67"/>
                        <a:pt x="178" y="67"/>
                      </a:cubicBezTo>
                      <a:cubicBezTo>
                        <a:pt x="178" y="67"/>
                        <a:pt x="178" y="67"/>
                        <a:pt x="178" y="67"/>
                      </a:cubicBezTo>
                      <a:cubicBezTo>
                        <a:pt x="178" y="67"/>
                        <a:pt x="178" y="67"/>
                        <a:pt x="178" y="67"/>
                      </a:cubicBezTo>
                      <a:cubicBezTo>
                        <a:pt x="178" y="67"/>
                        <a:pt x="178" y="67"/>
                        <a:pt x="178" y="67"/>
                      </a:cubicBezTo>
                      <a:cubicBezTo>
                        <a:pt x="178" y="67"/>
                        <a:pt x="178" y="67"/>
                        <a:pt x="179" y="67"/>
                      </a:cubicBezTo>
                      <a:cubicBezTo>
                        <a:pt x="179" y="67"/>
                        <a:pt x="179" y="67"/>
                        <a:pt x="179" y="67"/>
                      </a:cubicBezTo>
                      <a:cubicBezTo>
                        <a:pt x="179" y="67"/>
                        <a:pt x="179" y="67"/>
                        <a:pt x="179" y="67"/>
                      </a:cubicBezTo>
                      <a:cubicBezTo>
                        <a:pt x="179" y="67"/>
                        <a:pt x="179" y="67"/>
                        <a:pt x="179" y="67"/>
                      </a:cubicBezTo>
                      <a:cubicBezTo>
                        <a:pt x="180" y="68"/>
                        <a:pt x="180" y="68"/>
                        <a:pt x="180" y="67"/>
                      </a:cubicBezTo>
                      <a:cubicBezTo>
                        <a:pt x="180" y="67"/>
                        <a:pt x="180" y="67"/>
                        <a:pt x="180" y="67"/>
                      </a:cubicBezTo>
                      <a:cubicBezTo>
                        <a:pt x="180" y="67"/>
                        <a:pt x="180" y="67"/>
                        <a:pt x="181" y="67"/>
                      </a:cubicBezTo>
                      <a:cubicBezTo>
                        <a:pt x="181" y="67"/>
                        <a:pt x="181" y="67"/>
                        <a:pt x="181" y="67"/>
                      </a:cubicBezTo>
                      <a:cubicBezTo>
                        <a:pt x="181" y="67"/>
                        <a:pt x="181" y="67"/>
                        <a:pt x="181" y="67"/>
                      </a:cubicBezTo>
                      <a:cubicBezTo>
                        <a:pt x="181" y="67"/>
                        <a:pt x="181" y="67"/>
                        <a:pt x="181" y="67"/>
                      </a:cubicBezTo>
                      <a:cubicBezTo>
                        <a:pt x="181" y="67"/>
                        <a:pt x="181" y="67"/>
                        <a:pt x="181" y="67"/>
                      </a:cubicBezTo>
                      <a:cubicBezTo>
                        <a:pt x="181" y="67"/>
                        <a:pt x="181" y="67"/>
                        <a:pt x="181" y="67"/>
                      </a:cubicBezTo>
                      <a:cubicBezTo>
                        <a:pt x="181" y="66"/>
                        <a:pt x="181" y="66"/>
                        <a:pt x="181" y="66"/>
                      </a:cubicBezTo>
                      <a:cubicBezTo>
                        <a:pt x="181" y="66"/>
                        <a:pt x="181" y="66"/>
                        <a:pt x="181" y="66"/>
                      </a:cubicBezTo>
                      <a:cubicBezTo>
                        <a:pt x="181" y="66"/>
                        <a:pt x="182" y="66"/>
                        <a:pt x="182" y="66"/>
                      </a:cubicBezTo>
                      <a:cubicBezTo>
                        <a:pt x="182" y="66"/>
                        <a:pt x="182" y="66"/>
                        <a:pt x="182" y="66"/>
                      </a:cubicBezTo>
                      <a:cubicBezTo>
                        <a:pt x="182" y="66"/>
                        <a:pt x="182" y="65"/>
                        <a:pt x="182" y="65"/>
                      </a:cubicBezTo>
                      <a:cubicBezTo>
                        <a:pt x="182" y="65"/>
                        <a:pt x="182" y="65"/>
                        <a:pt x="182" y="65"/>
                      </a:cubicBezTo>
                      <a:cubicBezTo>
                        <a:pt x="182" y="65"/>
                        <a:pt x="182" y="65"/>
                        <a:pt x="183" y="65"/>
                      </a:cubicBezTo>
                      <a:cubicBezTo>
                        <a:pt x="183" y="65"/>
                        <a:pt x="183" y="65"/>
                        <a:pt x="183" y="65"/>
                      </a:cubicBezTo>
                      <a:cubicBezTo>
                        <a:pt x="183" y="65"/>
                        <a:pt x="183" y="65"/>
                        <a:pt x="183" y="65"/>
                      </a:cubicBezTo>
                      <a:cubicBezTo>
                        <a:pt x="183" y="65"/>
                        <a:pt x="183" y="65"/>
                        <a:pt x="183" y="65"/>
                      </a:cubicBezTo>
                      <a:cubicBezTo>
                        <a:pt x="183" y="64"/>
                        <a:pt x="183" y="64"/>
                        <a:pt x="183" y="64"/>
                      </a:cubicBezTo>
                      <a:cubicBezTo>
                        <a:pt x="183" y="64"/>
                        <a:pt x="183" y="64"/>
                        <a:pt x="183" y="64"/>
                      </a:cubicBezTo>
                      <a:cubicBezTo>
                        <a:pt x="183" y="64"/>
                        <a:pt x="183" y="64"/>
                        <a:pt x="183" y="64"/>
                      </a:cubicBezTo>
                      <a:cubicBezTo>
                        <a:pt x="183" y="64"/>
                        <a:pt x="183" y="64"/>
                        <a:pt x="183" y="64"/>
                      </a:cubicBezTo>
                      <a:cubicBezTo>
                        <a:pt x="183" y="64"/>
                        <a:pt x="183" y="64"/>
                        <a:pt x="183" y="64"/>
                      </a:cubicBezTo>
                      <a:cubicBezTo>
                        <a:pt x="183" y="64"/>
                        <a:pt x="183" y="64"/>
                        <a:pt x="183" y="64"/>
                      </a:cubicBezTo>
                      <a:cubicBezTo>
                        <a:pt x="183" y="64"/>
                        <a:pt x="183" y="64"/>
                        <a:pt x="183" y="64"/>
                      </a:cubicBezTo>
                      <a:cubicBezTo>
                        <a:pt x="183" y="64"/>
                        <a:pt x="183" y="64"/>
                        <a:pt x="183" y="64"/>
                      </a:cubicBezTo>
                      <a:cubicBezTo>
                        <a:pt x="183" y="64"/>
                        <a:pt x="183" y="64"/>
                        <a:pt x="183" y="64"/>
                      </a:cubicBezTo>
                      <a:cubicBezTo>
                        <a:pt x="183" y="64"/>
                        <a:pt x="183" y="64"/>
                        <a:pt x="183" y="64"/>
                      </a:cubicBezTo>
                      <a:cubicBezTo>
                        <a:pt x="183" y="64"/>
                        <a:pt x="183" y="64"/>
                        <a:pt x="183" y="64"/>
                      </a:cubicBezTo>
                      <a:cubicBezTo>
                        <a:pt x="183" y="64"/>
                        <a:pt x="183" y="64"/>
                        <a:pt x="183" y="64"/>
                      </a:cubicBezTo>
                      <a:cubicBezTo>
                        <a:pt x="183" y="64"/>
                        <a:pt x="183" y="64"/>
                        <a:pt x="183" y="64"/>
                      </a:cubicBezTo>
                      <a:cubicBezTo>
                        <a:pt x="183" y="64"/>
                        <a:pt x="183" y="64"/>
                        <a:pt x="183" y="64"/>
                      </a:cubicBezTo>
                      <a:cubicBezTo>
                        <a:pt x="184" y="64"/>
                        <a:pt x="184" y="64"/>
                        <a:pt x="184" y="63"/>
                      </a:cubicBezTo>
                      <a:cubicBezTo>
                        <a:pt x="184" y="63"/>
                        <a:pt x="184" y="63"/>
                        <a:pt x="184" y="63"/>
                      </a:cubicBezTo>
                      <a:cubicBezTo>
                        <a:pt x="184" y="63"/>
                        <a:pt x="184" y="63"/>
                        <a:pt x="184" y="63"/>
                      </a:cubicBezTo>
                      <a:cubicBezTo>
                        <a:pt x="184" y="63"/>
                        <a:pt x="184" y="63"/>
                        <a:pt x="184" y="63"/>
                      </a:cubicBezTo>
                      <a:cubicBezTo>
                        <a:pt x="184" y="63"/>
                        <a:pt x="184" y="63"/>
                        <a:pt x="184" y="63"/>
                      </a:cubicBezTo>
                      <a:cubicBezTo>
                        <a:pt x="184" y="63"/>
                        <a:pt x="184" y="63"/>
                        <a:pt x="184" y="63"/>
                      </a:cubicBezTo>
                      <a:cubicBezTo>
                        <a:pt x="184" y="63"/>
                        <a:pt x="184" y="63"/>
                        <a:pt x="184" y="63"/>
                      </a:cubicBezTo>
                      <a:cubicBezTo>
                        <a:pt x="184" y="63"/>
                        <a:pt x="184" y="63"/>
                        <a:pt x="184" y="63"/>
                      </a:cubicBezTo>
                      <a:cubicBezTo>
                        <a:pt x="184" y="63"/>
                        <a:pt x="184" y="63"/>
                        <a:pt x="185" y="63"/>
                      </a:cubicBezTo>
                      <a:cubicBezTo>
                        <a:pt x="185" y="63"/>
                        <a:pt x="185" y="63"/>
                        <a:pt x="185" y="63"/>
                      </a:cubicBezTo>
                      <a:cubicBezTo>
                        <a:pt x="185" y="63"/>
                        <a:pt x="185" y="63"/>
                        <a:pt x="185" y="63"/>
                      </a:cubicBezTo>
                      <a:cubicBezTo>
                        <a:pt x="185" y="63"/>
                        <a:pt x="185" y="63"/>
                        <a:pt x="185" y="63"/>
                      </a:cubicBezTo>
                      <a:cubicBezTo>
                        <a:pt x="185" y="63"/>
                        <a:pt x="185" y="63"/>
                        <a:pt x="185" y="63"/>
                      </a:cubicBezTo>
                      <a:cubicBezTo>
                        <a:pt x="185" y="63"/>
                        <a:pt x="185" y="63"/>
                        <a:pt x="185" y="63"/>
                      </a:cubicBezTo>
                      <a:cubicBezTo>
                        <a:pt x="185" y="63"/>
                        <a:pt x="185" y="63"/>
                        <a:pt x="185" y="63"/>
                      </a:cubicBezTo>
                      <a:cubicBezTo>
                        <a:pt x="185" y="63"/>
                        <a:pt x="185" y="63"/>
                        <a:pt x="185" y="63"/>
                      </a:cubicBezTo>
                      <a:cubicBezTo>
                        <a:pt x="185" y="63"/>
                        <a:pt x="185" y="63"/>
                        <a:pt x="185" y="63"/>
                      </a:cubicBezTo>
                      <a:cubicBezTo>
                        <a:pt x="185" y="63"/>
                        <a:pt x="186" y="63"/>
                        <a:pt x="186" y="63"/>
                      </a:cubicBezTo>
                      <a:cubicBezTo>
                        <a:pt x="186" y="63"/>
                        <a:pt x="186" y="63"/>
                        <a:pt x="186" y="63"/>
                      </a:cubicBezTo>
                      <a:cubicBezTo>
                        <a:pt x="186" y="63"/>
                        <a:pt x="186" y="63"/>
                        <a:pt x="186" y="63"/>
                      </a:cubicBezTo>
                      <a:cubicBezTo>
                        <a:pt x="186" y="63"/>
                        <a:pt x="186" y="63"/>
                        <a:pt x="186" y="63"/>
                      </a:cubicBezTo>
                      <a:cubicBezTo>
                        <a:pt x="186" y="63"/>
                        <a:pt x="186" y="63"/>
                        <a:pt x="186" y="63"/>
                      </a:cubicBezTo>
                      <a:cubicBezTo>
                        <a:pt x="186" y="63"/>
                        <a:pt x="186" y="63"/>
                        <a:pt x="186" y="62"/>
                      </a:cubicBezTo>
                      <a:cubicBezTo>
                        <a:pt x="186" y="62"/>
                        <a:pt x="186" y="62"/>
                        <a:pt x="186" y="62"/>
                      </a:cubicBezTo>
                      <a:cubicBezTo>
                        <a:pt x="186" y="62"/>
                        <a:pt x="186" y="62"/>
                        <a:pt x="186" y="62"/>
                      </a:cubicBezTo>
                      <a:cubicBezTo>
                        <a:pt x="186" y="62"/>
                        <a:pt x="186" y="62"/>
                        <a:pt x="186" y="62"/>
                      </a:cubicBezTo>
                      <a:cubicBezTo>
                        <a:pt x="186" y="62"/>
                        <a:pt x="186" y="62"/>
                        <a:pt x="186" y="62"/>
                      </a:cubicBezTo>
                      <a:cubicBezTo>
                        <a:pt x="186" y="62"/>
                        <a:pt x="186" y="62"/>
                        <a:pt x="186" y="62"/>
                      </a:cubicBezTo>
                      <a:cubicBezTo>
                        <a:pt x="186" y="62"/>
                        <a:pt x="186" y="62"/>
                        <a:pt x="186" y="62"/>
                      </a:cubicBezTo>
                      <a:cubicBezTo>
                        <a:pt x="186" y="61"/>
                        <a:pt x="186" y="61"/>
                        <a:pt x="186" y="61"/>
                      </a:cubicBezTo>
                      <a:cubicBezTo>
                        <a:pt x="186" y="61"/>
                        <a:pt x="186" y="61"/>
                        <a:pt x="186" y="61"/>
                      </a:cubicBezTo>
                      <a:cubicBezTo>
                        <a:pt x="186" y="61"/>
                        <a:pt x="186" y="61"/>
                        <a:pt x="185" y="61"/>
                      </a:cubicBezTo>
                      <a:cubicBezTo>
                        <a:pt x="185" y="61"/>
                        <a:pt x="185" y="61"/>
                        <a:pt x="185" y="61"/>
                      </a:cubicBezTo>
                      <a:cubicBezTo>
                        <a:pt x="185" y="61"/>
                        <a:pt x="185" y="61"/>
                        <a:pt x="185" y="61"/>
                      </a:cubicBezTo>
                      <a:cubicBezTo>
                        <a:pt x="185" y="61"/>
                        <a:pt x="185" y="61"/>
                        <a:pt x="185" y="61"/>
                      </a:cubicBezTo>
                      <a:cubicBezTo>
                        <a:pt x="185" y="61"/>
                        <a:pt x="185" y="61"/>
                        <a:pt x="185" y="61"/>
                      </a:cubicBezTo>
                      <a:cubicBezTo>
                        <a:pt x="185" y="61"/>
                        <a:pt x="185" y="61"/>
                        <a:pt x="185" y="61"/>
                      </a:cubicBezTo>
                      <a:cubicBezTo>
                        <a:pt x="185" y="61"/>
                        <a:pt x="185" y="61"/>
                        <a:pt x="185" y="61"/>
                      </a:cubicBezTo>
                      <a:cubicBezTo>
                        <a:pt x="185" y="61"/>
                        <a:pt x="185" y="61"/>
                        <a:pt x="185" y="61"/>
                      </a:cubicBezTo>
                      <a:cubicBezTo>
                        <a:pt x="185" y="60"/>
                        <a:pt x="185" y="60"/>
                        <a:pt x="185" y="60"/>
                      </a:cubicBezTo>
                      <a:cubicBezTo>
                        <a:pt x="185" y="60"/>
                        <a:pt x="185" y="60"/>
                        <a:pt x="185" y="60"/>
                      </a:cubicBezTo>
                      <a:cubicBezTo>
                        <a:pt x="184" y="60"/>
                        <a:pt x="184" y="60"/>
                        <a:pt x="184" y="60"/>
                      </a:cubicBezTo>
                      <a:cubicBezTo>
                        <a:pt x="184" y="60"/>
                        <a:pt x="184" y="60"/>
                        <a:pt x="184" y="60"/>
                      </a:cubicBezTo>
                      <a:cubicBezTo>
                        <a:pt x="184" y="60"/>
                        <a:pt x="184" y="60"/>
                        <a:pt x="184" y="60"/>
                      </a:cubicBezTo>
                      <a:cubicBezTo>
                        <a:pt x="184" y="60"/>
                        <a:pt x="184" y="60"/>
                        <a:pt x="184" y="60"/>
                      </a:cubicBezTo>
                      <a:cubicBezTo>
                        <a:pt x="184" y="60"/>
                        <a:pt x="184" y="60"/>
                        <a:pt x="184" y="60"/>
                      </a:cubicBezTo>
                      <a:cubicBezTo>
                        <a:pt x="184" y="60"/>
                        <a:pt x="184" y="60"/>
                        <a:pt x="184" y="60"/>
                      </a:cubicBezTo>
                      <a:cubicBezTo>
                        <a:pt x="184" y="60"/>
                        <a:pt x="184" y="60"/>
                        <a:pt x="184" y="60"/>
                      </a:cubicBezTo>
                      <a:cubicBezTo>
                        <a:pt x="183" y="60"/>
                        <a:pt x="183" y="60"/>
                        <a:pt x="183" y="60"/>
                      </a:cubicBezTo>
                      <a:cubicBezTo>
                        <a:pt x="183" y="60"/>
                        <a:pt x="183" y="60"/>
                        <a:pt x="183" y="60"/>
                      </a:cubicBezTo>
                      <a:cubicBezTo>
                        <a:pt x="183" y="60"/>
                        <a:pt x="183" y="60"/>
                        <a:pt x="183" y="60"/>
                      </a:cubicBezTo>
                      <a:cubicBezTo>
                        <a:pt x="183" y="60"/>
                        <a:pt x="183" y="60"/>
                        <a:pt x="183" y="60"/>
                      </a:cubicBezTo>
                      <a:cubicBezTo>
                        <a:pt x="183" y="60"/>
                        <a:pt x="183" y="60"/>
                        <a:pt x="183" y="60"/>
                      </a:cubicBezTo>
                      <a:cubicBezTo>
                        <a:pt x="183" y="60"/>
                        <a:pt x="183" y="60"/>
                        <a:pt x="183" y="60"/>
                      </a:cubicBezTo>
                      <a:cubicBezTo>
                        <a:pt x="183" y="60"/>
                        <a:pt x="183" y="60"/>
                        <a:pt x="183" y="60"/>
                      </a:cubicBezTo>
                      <a:cubicBezTo>
                        <a:pt x="183" y="60"/>
                        <a:pt x="183" y="60"/>
                        <a:pt x="183" y="60"/>
                      </a:cubicBezTo>
                      <a:cubicBezTo>
                        <a:pt x="183" y="60"/>
                        <a:pt x="183" y="60"/>
                        <a:pt x="183" y="60"/>
                      </a:cubicBezTo>
                      <a:cubicBezTo>
                        <a:pt x="183" y="60"/>
                        <a:pt x="183" y="60"/>
                        <a:pt x="182" y="60"/>
                      </a:cubicBezTo>
                      <a:cubicBezTo>
                        <a:pt x="182" y="60"/>
                        <a:pt x="182" y="60"/>
                        <a:pt x="182" y="60"/>
                      </a:cubicBezTo>
                      <a:cubicBezTo>
                        <a:pt x="182" y="60"/>
                        <a:pt x="182" y="60"/>
                        <a:pt x="182" y="60"/>
                      </a:cubicBezTo>
                      <a:cubicBezTo>
                        <a:pt x="182" y="60"/>
                        <a:pt x="182" y="60"/>
                        <a:pt x="182" y="61"/>
                      </a:cubicBezTo>
                      <a:cubicBezTo>
                        <a:pt x="182" y="61"/>
                        <a:pt x="182" y="61"/>
                        <a:pt x="182" y="61"/>
                      </a:cubicBezTo>
                      <a:cubicBezTo>
                        <a:pt x="182" y="61"/>
                        <a:pt x="182" y="61"/>
                        <a:pt x="182" y="61"/>
                      </a:cubicBezTo>
                      <a:cubicBezTo>
                        <a:pt x="182" y="61"/>
                        <a:pt x="182" y="61"/>
                        <a:pt x="182" y="61"/>
                      </a:cubicBezTo>
                      <a:cubicBezTo>
                        <a:pt x="182" y="61"/>
                        <a:pt x="182" y="61"/>
                        <a:pt x="182" y="61"/>
                      </a:cubicBezTo>
                      <a:cubicBezTo>
                        <a:pt x="182" y="60"/>
                        <a:pt x="182" y="60"/>
                        <a:pt x="182" y="60"/>
                      </a:cubicBezTo>
                      <a:cubicBezTo>
                        <a:pt x="182" y="60"/>
                        <a:pt x="182" y="60"/>
                        <a:pt x="182" y="60"/>
                      </a:cubicBezTo>
                      <a:cubicBezTo>
                        <a:pt x="182" y="60"/>
                        <a:pt x="182" y="60"/>
                        <a:pt x="182" y="60"/>
                      </a:cubicBezTo>
                      <a:cubicBezTo>
                        <a:pt x="182" y="60"/>
                        <a:pt x="181" y="60"/>
                        <a:pt x="181" y="60"/>
                      </a:cubicBezTo>
                      <a:cubicBezTo>
                        <a:pt x="181" y="61"/>
                        <a:pt x="181" y="61"/>
                        <a:pt x="181" y="61"/>
                      </a:cubicBezTo>
                      <a:cubicBezTo>
                        <a:pt x="181" y="61"/>
                        <a:pt x="181" y="61"/>
                        <a:pt x="181" y="61"/>
                      </a:cubicBezTo>
                      <a:cubicBezTo>
                        <a:pt x="181" y="61"/>
                        <a:pt x="181" y="61"/>
                        <a:pt x="181" y="61"/>
                      </a:cubicBezTo>
                      <a:cubicBezTo>
                        <a:pt x="181" y="61"/>
                        <a:pt x="181" y="61"/>
                        <a:pt x="181" y="61"/>
                      </a:cubicBezTo>
                      <a:cubicBezTo>
                        <a:pt x="181" y="61"/>
                        <a:pt x="181" y="61"/>
                        <a:pt x="181" y="61"/>
                      </a:cubicBezTo>
                      <a:cubicBezTo>
                        <a:pt x="181" y="61"/>
                        <a:pt x="181" y="61"/>
                        <a:pt x="181" y="61"/>
                      </a:cubicBezTo>
                      <a:cubicBezTo>
                        <a:pt x="181" y="61"/>
                        <a:pt x="181" y="61"/>
                        <a:pt x="181" y="61"/>
                      </a:cubicBezTo>
                      <a:cubicBezTo>
                        <a:pt x="181" y="61"/>
                        <a:pt x="181" y="61"/>
                        <a:pt x="181" y="61"/>
                      </a:cubicBezTo>
                      <a:cubicBezTo>
                        <a:pt x="181" y="61"/>
                        <a:pt x="181" y="61"/>
                        <a:pt x="181" y="61"/>
                      </a:cubicBezTo>
                      <a:cubicBezTo>
                        <a:pt x="181" y="61"/>
                        <a:pt x="181" y="61"/>
                        <a:pt x="181" y="61"/>
                      </a:cubicBezTo>
                      <a:cubicBezTo>
                        <a:pt x="181" y="61"/>
                        <a:pt x="180" y="61"/>
                        <a:pt x="180" y="61"/>
                      </a:cubicBezTo>
                      <a:cubicBezTo>
                        <a:pt x="180" y="61"/>
                        <a:pt x="180" y="61"/>
                        <a:pt x="180" y="61"/>
                      </a:cubicBezTo>
                      <a:cubicBezTo>
                        <a:pt x="180" y="61"/>
                        <a:pt x="180" y="61"/>
                        <a:pt x="180" y="61"/>
                      </a:cubicBezTo>
                      <a:cubicBezTo>
                        <a:pt x="180" y="60"/>
                        <a:pt x="180" y="60"/>
                        <a:pt x="180" y="60"/>
                      </a:cubicBezTo>
                      <a:cubicBezTo>
                        <a:pt x="180" y="60"/>
                        <a:pt x="180" y="60"/>
                        <a:pt x="180" y="60"/>
                      </a:cubicBezTo>
                      <a:cubicBezTo>
                        <a:pt x="180" y="60"/>
                        <a:pt x="180" y="60"/>
                        <a:pt x="180" y="60"/>
                      </a:cubicBezTo>
                      <a:cubicBezTo>
                        <a:pt x="180" y="60"/>
                        <a:pt x="180" y="60"/>
                        <a:pt x="180" y="60"/>
                      </a:cubicBezTo>
                      <a:cubicBezTo>
                        <a:pt x="180" y="60"/>
                        <a:pt x="180" y="60"/>
                        <a:pt x="180" y="60"/>
                      </a:cubicBezTo>
                      <a:cubicBezTo>
                        <a:pt x="180" y="59"/>
                        <a:pt x="180" y="59"/>
                        <a:pt x="180" y="59"/>
                      </a:cubicBezTo>
                      <a:cubicBezTo>
                        <a:pt x="180" y="59"/>
                        <a:pt x="180" y="59"/>
                        <a:pt x="180" y="59"/>
                      </a:cubicBezTo>
                      <a:cubicBezTo>
                        <a:pt x="180" y="59"/>
                        <a:pt x="180" y="59"/>
                        <a:pt x="180" y="59"/>
                      </a:cubicBezTo>
                      <a:cubicBezTo>
                        <a:pt x="180" y="59"/>
                        <a:pt x="180" y="59"/>
                        <a:pt x="180" y="59"/>
                      </a:cubicBezTo>
                      <a:cubicBezTo>
                        <a:pt x="180" y="59"/>
                        <a:pt x="180" y="59"/>
                        <a:pt x="180" y="59"/>
                      </a:cubicBezTo>
                      <a:cubicBezTo>
                        <a:pt x="180" y="59"/>
                        <a:pt x="180" y="59"/>
                        <a:pt x="180" y="59"/>
                      </a:cubicBezTo>
                      <a:cubicBezTo>
                        <a:pt x="180" y="59"/>
                        <a:pt x="180" y="59"/>
                        <a:pt x="180" y="59"/>
                      </a:cubicBezTo>
                      <a:cubicBezTo>
                        <a:pt x="180" y="59"/>
                        <a:pt x="180" y="59"/>
                        <a:pt x="180" y="59"/>
                      </a:cubicBezTo>
                      <a:cubicBezTo>
                        <a:pt x="180" y="58"/>
                        <a:pt x="180" y="58"/>
                        <a:pt x="180" y="58"/>
                      </a:cubicBezTo>
                      <a:cubicBezTo>
                        <a:pt x="180" y="58"/>
                        <a:pt x="180" y="58"/>
                        <a:pt x="180" y="58"/>
                      </a:cubicBezTo>
                      <a:cubicBezTo>
                        <a:pt x="180" y="58"/>
                        <a:pt x="180" y="58"/>
                        <a:pt x="180" y="58"/>
                      </a:cubicBezTo>
                      <a:cubicBezTo>
                        <a:pt x="180" y="58"/>
                        <a:pt x="180" y="58"/>
                        <a:pt x="180" y="58"/>
                      </a:cubicBezTo>
                      <a:cubicBezTo>
                        <a:pt x="180" y="58"/>
                        <a:pt x="180" y="58"/>
                        <a:pt x="180" y="58"/>
                      </a:cubicBezTo>
                      <a:cubicBezTo>
                        <a:pt x="180" y="58"/>
                        <a:pt x="180" y="58"/>
                        <a:pt x="180" y="58"/>
                      </a:cubicBezTo>
                      <a:cubicBezTo>
                        <a:pt x="180" y="58"/>
                        <a:pt x="180" y="58"/>
                        <a:pt x="180" y="58"/>
                      </a:cubicBezTo>
                      <a:cubicBezTo>
                        <a:pt x="180" y="57"/>
                        <a:pt x="180" y="57"/>
                        <a:pt x="180" y="57"/>
                      </a:cubicBezTo>
                      <a:cubicBezTo>
                        <a:pt x="180" y="57"/>
                        <a:pt x="180" y="57"/>
                        <a:pt x="180" y="57"/>
                      </a:cubicBezTo>
                      <a:cubicBezTo>
                        <a:pt x="180" y="57"/>
                        <a:pt x="180" y="57"/>
                        <a:pt x="180" y="57"/>
                      </a:cubicBezTo>
                      <a:cubicBezTo>
                        <a:pt x="180" y="57"/>
                        <a:pt x="180" y="57"/>
                        <a:pt x="180" y="57"/>
                      </a:cubicBezTo>
                      <a:cubicBezTo>
                        <a:pt x="180" y="57"/>
                        <a:pt x="180" y="57"/>
                        <a:pt x="180" y="57"/>
                      </a:cubicBezTo>
                      <a:cubicBezTo>
                        <a:pt x="180" y="57"/>
                        <a:pt x="180" y="57"/>
                        <a:pt x="180" y="57"/>
                      </a:cubicBezTo>
                      <a:cubicBezTo>
                        <a:pt x="180" y="57"/>
                        <a:pt x="180" y="57"/>
                        <a:pt x="180" y="57"/>
                      </a:cubicBezTo>
                      <a:cubicBezTo>
                        <a:pt x="180" y="57"/>
                        <a:pt x="180" y="57"/>
                        <a:pt x="180" y="57"/>
                      </a:cubicBezTo>
                      <a:cubicBezTo>
                        <a:pt x="180" y="57"/>
                        <a:pt x="180" y="57"/>
                        <a:pt x="180" y="57"/>
                      </a:cubicBezTo>
                      <a:cubicBezTo>
                        <a:pt x="181" y="57"/>
                        <a:pt x="181" y="57"/>
                        <a:pt x="181" y="57"/>
                      </a:cubicBezTo>
                      <a:cubicBezTo>
                        <a:pt x="181" y="57"/>
                        <a:pt x="181" y="57"/>
                        <a:pt x="181" y="57"/>
                      </a:cubicBezTo>
                      <a:cubicBezTo>
                        <a:pt x="181" y="57"/>
                        <a:pt x="181" y="57"/>
                        <a:pt x="181" y="57"/>
                      </a:cubicBezTo>
                      <a:cubicBezTo>
                        <a:pt x="181" y="57"/>
                        <a:pt x="181" y="57"/>
                        <a:pt x="182" y="57"/>
                      </a:cubicBezTo>
                      <a:cubicBezTo>
                        <a:pt x="182" y="58"/>
                        <a:pt x="182" y="58"/>
                        <a:pt x="182" y="58"/>
                      </a:cubicBezTo>
                      <a:cubicBezTo>
                        <a:pt x="182" y="57"/>
                        <a:pt x="182" y="57"/>
                        <a:pt x="182" y="57"/>
                      </a:cubicBezTo>
                      <a:cubicBezTo>
                        <a:pt x="182" y="57"/>
                        <a:pt x="182" y="57"/>
                        <a:pt x="182" y="57"/>
                      </a:cubicBezTo>
                      <a:cubicBezTo>
                        <a:pt x="182" y="57"/>
                        <a:pt x="182" y="57"/>
                        <a:pt x="182" y="57"/>
                      </a:cubicBezTo>
                      <a:cubicBezTo>
                        <a:pt x="182" y="57"/>
                        <a:pt x="182" y="57"/>
                        <a:pt x="182" y="57"/>
                      </a:cubicBezTo>
                      <a:cubicBezTo>
                        <a:pt x="182" y="57"/>
                        <a:pt x="182" y="57"/>
                        <a:pt x="182" y="57"/>
                      </a:cubicBezTo>
                      <a:cubicBezTo>
                        <a:pt x="182" y="57"/>
                        <a:pt x="182" y="57"/>
                        <a:pt x="182" y="57"/>
                      </a:cubicBezTo>
                      <a:cubicBezTo>
                        <a:pt x="182" y="57"/>
                        <a:pt x="182" y="57"/>
                        <a:pt x="182" y="57"/>
                      </a:cubicBezTo>
                      <a:cubicBezTo>
                        <a:pt x="182" y="57"/>
                        <a:pt x="182" y="57"/>
                        <a:pt x="182" y="57"/>
                      </a:cubicBezTo>
                      <a:cubicBezTo>
                        <a:pt x="182" y="57"/>
                        <a:pt x="182" y="57"/>
                        <a:pt x="182" y="57"/>
                      </a:cubicBezTo>
                      <a:cubicBezTo>
                        <a:pt x="182" y="56"/>
                        <a:pt x="182" y="56"/>
                        <a:pt x="182" y="56"/>
                      </a:cubicBezTo>
                      <a:cubicBezTo>
                        <a:pt x="182" y="56"/>
                        <a:pt x="182" y="56"/>
                        <a:pt x="182" y="56"/>
                      </a:cubicBezTo>
                      <a:cubicBezTo>
                        <a:pt x="182" y="56"/>
                        <a:pt x="182" y="56"/>
                        <a:pt x="182" y="56"/>
                      </a:cubicBezTo>
                      <a:cubicBezTo>
                        <a:pt x="182" y="56"/>
                        <a:pt x="182" y="56"/>
                        <a:pt x="182" y="56"/>
                      </a:cubicBezTo>
                      <a:cubicBezTo>
                        <a:pt x="182" y="56"/>
                        <a:pt x="182" y="56"/>
                        <a:pt x="182" y="56"/>
                      </a:cubicBezTo>
                      <a:cubicBezTo>
                        <a:pt x="182" y="56"/>
                        <a:pt x="182" y="56"/>
                        <a:pt x="182" y="56"/>
                      </a:cubicBezTo>
                      <a:cubicBezTo>
                        <a:pt x="182" y="56"/>
                        <a:pt x="182" y="56"/>
                        <a:pt x="183" y="56"/>
                      </a:cubicBezTo>
                      <a:cubicBezTo>
                        <a:pt x="183" y="56"/>
                        <a:pt x="183" y="56"/>
                        <a:pt x="183" y="56"/>
                      </a:cubicBezTo>
                      <a:cubicBezTo>
                        <a:pt x="183" y="56"/>
                        <a:pt x="183" y="56"/>
                        <a:pt x="183" y="56"/>
                      </a:cubicBezTo>
                      <a:cubicBezTo>
                        <a:pt x="183" y="56"/>
                        <a:pt x="183" y="56"/>
                        <a:pt x="183" y="56"/>
                      </a:cubicBezTo>
                      <a:cubicBezTo>
                        <a:pt x="183" y="56"/>
                        <a:pt x="183" y="56"/>
                        <a:pt x="183" y="56"/>
                      </a:cubicBezTo>
                      <a:cubicBezTo>
                        <a:pt x="183" y="56"/>
                        <a:pt x="183" y="55"/>
                        <a:pt x="183" y="55"/>
                      </a:cubicBezTo>
                      <a:cubicBezTo>
                        <a:pt x="183" y="55"/>
                        <a:pt x="183" y="55"/>
                        <a:pt x="183" y="55"/>
                      </a:cubicBezTo>
                      <a:cubicBezTo>
                        <a:pt x="183" y="55"/>
                        <a:pt x="182" y="55"/>
                        <a:pt x="182" y="55"/>
                      </a:cubicBezTo>
                      <a:cubicBezTo>
                        <a:pt x="182" y="55"/>
                        <a:pt x="182" y="55"/>
                        <a:pt x="182" y="55"/>
                      </a:cubicBezTo>
                      <a:cubicBezTo>
                        <a:pt x="182" y="55"/>
                        <a:pt x="182" y="55"/>
                        <a:pt x="182" y="55"/>
                      </a:cubicBezTo>
                      <a:cubicBezTo>
                        <a:pt x="183" y="54"/>
                        <a:pt x="183" y="54"/>
                        <a:pt x="182" y="54"/>
                      </a:cubicBezTo>
                      <a:cubicBezTo>
                        <a:pt x="182" y="54"/>
                        <a:pt x="182" y="54"/>
                        <a:pt x="182" y="54"/>
                      </a:cubicBezTo>
                      <a:cubicBezTo>
                        <a:pt x="182" y="54"/>
                        <a:pt x="182" y="54"/>
                        <a:pt x="182" y="54"/>
                      </a:cubicBezTo>
                      <a:cubicBezTo>
                        <a:pt x="182" y="53"/>
                        <a:pt x="182" y="53"/>
                        <a:pt x="182" y="53"/>
                      </a:cubicBezTo>
                      <a:cubicBezTo>
                        <a:pt x="182" y="53"/>
                        <a:pt x="182" y="53"/>
                        <a:pt x="182" y="53"/>
                      </a:cubicBezTo>
                      <a:cubicBezTo>
                        <a:pt x="182" y="53"/>
                        <a:pt x="182" y="53"/>
                        <a:pt x="182" y="53"/>
                      </a:cubicBezTo>
                      <a:cubicBezTo>
                        <a:pt x="183" y="53"/>
                        <a:pt x="183" y="53"/>
                        <a:pt x="183" y="53"/>
                      </a:cubicBezTo>
                      <a:cubicBezTo>
                        <a:pt x="183" y="53"/>
                        <a:pt x="183" y="53"/>
                        <a:pt x="183" y="52"/>
                      </a:cubicBezTo>
                      <a:cubicBezTo>
                        <a:pt x="183" y="52"/>
                        <a:pt x="183" y="52"/>
                        <a:pt x="183" y="52"/>
                      </a:cubicBezTo>
                      <a:cubicBezTo>
                        <a:pt x="183" y="52"/>
                        <a:pt x="183" y="52"/>
                        <a:pt x="183" y="52"/>
                      </a:cubicBezTo>
                      <a:cubicBezTo>
                        <a:pt x="183" y="52"/>
                        <a:pt x="183" y="52"/>
                        <a:pt x="183" y="52"/>
                      </a:cubicBezTo>
                      <a:cubicBezTo>
                        <a:pt x="183" y="52"/>
                        <a:pt x="183" y="52"/>
                        <a:pt x="183" y="52"/>
                      </a:cubicBezTo>
                      <a:cubicBezTo>
                        <a:pt x="183" y="52"/>
                        <a:pt x="183" y="52"/>
                        <a:pt x="183" y="51"/>
                      </a:cubicBezTo>
                      <a:cubicBezTo>
                        <a:pt x="183" y="51"/>
                        <a:pt x="183" y="51"/>
                        <a:pt x="183" y="51"/>
                      </a:cubicBezTo>
                      <a:cubicBezTo>
                        <a:pt x="183" y="51"/>
                        <a:pt x="182" y="51"/>
                        <a:pt x="182" y="51"/>
                      </a:cubicBezTo>
                      <a:cubicBezTo>
                        <a:pt x="182" y="51"/>
                        <a:pt x="182" y="51"/>
                        <a:pt x="182" y="51"/>
                      </a:cubicBezTo>
                      <a:cubicBezTo>
                        <a:pt x="182" y="51"/>
                        <a:pt x="182" y="50"/>
                        <a:pt x="182" y="50"/>
                      </a:cubicBezTo>
                      <a:cubicBezTo>
                        <a:pt x="182" y="50"/>
                        <a:pt x="182" y="50"/>
                        <a:pt x="182" y="50"/>
                      </a:cubicBezTo>
                      <a:cubicBezTo>
                        <a:pt x="182" y="50"/>
                        <a:pt x="182" y="50"/>
                        <a:pt x="182" y="50"/>
                      </a:cubicBezTo>
                      <a:cubicBezTo>
                        <a:pt x="182" y="50"/>
                        <a:pt x="182" y="50"/>
                        <a:pt x="182" y="50"/>
                      </a:cubicBezTo>
                      <a:cubicBezTo>
                        <a:pt x="181" y="50"/>
                        <a:pt x="181" y="50"/>
                        <a:pt x="181" y="50"/>
                      </a:cubicBezTo>
                      <a:cubicBezTo>
                        <a:pt x="182" y="50"/>
                        <a:pt x="182" y="50"/>
                        <a:pt x="182" y="50"/>
                      </a:cubicBezTo>
                      <a:cubicBezTo>
                        <a:pt x="182" y="50"/>
                        <a:pt x="182" y="50"/>
                        <a:pt x="182" y="50"/>
                      </a:cubicBezTo>
                      <a:cubicBezTo>
                        <a:pt x="182" y="50"/>
                        <a:pt x="182" y="50"/>
                        <a:pt x="182" y="50"/>
                      </a:cubicBezTo>
                      <a:cubicBezTo>
                        <a:pt x="182" y="50"/>
                        <a:pt x="182" y="50"/>
                        <a:pt x="182" y="49"/>
                      </a:cubicBezTo>
                      <a:cubicBezTo>
                        <a:pt x="182" y="49"/>
                        <a:pt x="182" y="49"/>
                        <a:pt x="182" y="49"/>
                      </a:cubicBezTo>
                      <a:cubicBezTo>
                        <a:pt x="182" y="49"/>
                        <a:pt x="182" y="49"/>
                        <a:pt x="182" y="49"/>
                      </a:cubicBezTo>
                      <a:cubicBezTo>
                        <a:pt x="182" y="49"/>
                        <a:pt x="182" y="49"/>
                        <a:pt x="183" y="49"/>
                      </a:cubicBezTo>
                      <a:cubicBezTo>
                        <a:pt x="183" y="49"/>
                        <a:pt x="183" y="49"/>
                        <a:pt x="183" y="49"/>
                      </a:cubicBezTo>
                      <a:cubicBezTo>
                        <a:pt x="183" y="49"/>
                        <a:pt x="183" y="49"/>
                        <a:pt x="183" y="49"/>
                      </a:cubicBezTo>
                      <a:cubicBezTo>
                        <a:pt x="183" y="49"/>
                        <a:pt x="183" y="49"/>
                        <a:pt x="183" y="49"/>
                      </a:cubicBezTo>
                      <a:cubicBezTo>
                        <a:pt x="183" y="49"/>
                        <a:pt x="183" y="49"/>
                        <a:pt x="183" y="49"/>
                      </a:cubicBezTo>
                      <a:cubicBezTo>
                        <a:pt x="183" y="49"/>
                        <a:pt x="183" y="49"/>
                        <a:pt x="183" y="49"/>
                      </a:cubicBezTo>
                      <a:cubicBezTo>
                        <a:pt x="183" y="49"/>
                        <a:pt x="183" y="49"/>
                        <a:pt x="183" y="49"/>
                      </a:cubicBezTo>
                      <a:cubicBezTo>
                        <a:pt x="183" y="49"/>
                        <a:pt x="183" y="49"/>
                        <a:pt x="184" y="49"/>
                      </a:cubicBezTo>
                      <a:cubicBezTo>
                        <a:pt x="184" y="49"/>
                        <a:pt x="184" y="49"/>
                        <a:pt x="184" y="49"/>
                      </a:cubicBezTo>
                      <a:cubicBezTo>
                        <a:pt x="184" y="49"/>
                        <a:pt x="184" y="49"/>
                        <a:pt x="184" y="49"/>
                      </a:cubicBezTo>
                      <a:cubicBezTo>
                        <a:pt x="184" y="49"/>
                        <a:pt x="184" y="49"/>
                        <a:pt x="184" y="49"/>
                      </a:cubicBezTo>
                      <a:cubicBezTo>
                        <a:pt x="184" y="49"/>
                        <a:pt x="184" y="49"/>
                        <a:pt x="184" y="49"/>
                      </a:cubicBezTo>
                      <a:cubicBezTo>
                        <a:pt x="184" y="49"/>
                        <a:pt x="184" y="49"/>
                        <a:pt x="185" y="49"/>
                      </a:cubicBezTo>
                      <a:cubicBezTo>
                        <a:pt x="185" y="49"/>
                        <a:pt x="185" y="49"/>
                        <a:pt x="185" y="49"/>
                      </a:cubicBezTo>
                      <a:cubicBezTo>
                        <a:pt x="185" y="49"/>
                        <a:pt x="185" y="49"/>
                        <a:pt x="185" y="49"/>
                      </a:cubicBezTo>
                      <a:cubicBezTo>
                        <a:pt x="185" y="49"/>
                        <a:pt x="185" y="49"/>
                        <a:pt x="186" y="49"/>
                      </a:cubicBezTo>
                      <a:cubicBezTo>
                        <a:pt x="186" y="49"/>
                        <a:pt x="186" y="49"/>
                        <a:pt x="186" y="49"/>
                      </a:cubicBezTo>
                      <a:cubicBezTo>
                        <a:pt x="186" y="49"/>
                        <a:pt x="186" y="49"/>
                        <a:pt x="186" y="49"/>
                      </a:cubicBezTo>
                      <a:cubicBezTo>
                        <a:pt x="186" y="49"/>
                        <a:pt x="186" y="49"/>
                        <a:pt x="186" y="49"/>
                      </a:cubicBezTo>
                      <a:cubicBezTo>
                        <a:pt x="186" y="49"/>
                        <a:pt x="186" y="49"/>
                        <a:pt x="186" y="49"/>
                      </a:cubicBezTo>
                      <a:cubicBezTo>
                        <a:pt x="187" y="49"/>
                        <a:pt x="187" y="49"/>
                        <a:pt x="187" y="49"/>
                      </a:cubicBezTo>
                      <a:cubicBezTo>
                        <a:pt x="187" y="49"/>
                        <a:pt x="187" y="49"/>
                        <a:pt x="187" y="49"/>
                      </a:cubicBezTo>
                      <a:cubicBezTo>
                        <a:pt x="187" y="49"/>
                        <a:pt x="187" y="49"/>
                        <a:pt x="187" y="49"/>
                      </a:cubicBezTo>
                      <a:cubicBezTo>
                        <a:pt x="187" y="49"/>
                        <a:pt x="187" y="49"/>
                        <a:pt x="187" y="49"/>
                      </a:cubicBezTo>
                      <a:cubicBezTo>
                        <a:pt x="187" y="49"/>
                        <a:pt x="187" y="49"/>
                        <a:pt x="187" y="49"/>
                      </a:cubicBezTo>
                      <a:cubicBezTo>
                        <a:pt x="187" y="49"/>
                        <a:pt x="187" y="49"/>
                        <a:pt x="187" y="49"/>
                      </a:cubicBezTo>
                      <a:cubicBezTo>
                        <a:pt x="187" y="49"/>
                        <a:pt x="187" y="49"/>
                        <a:pt x="187" y="49"/>
                      </a:cubicBezTo>
                      <a:cubicBezTo>
                        <a:pt x="187" y="49"/>
                        <a:pt x="187" y="50"/>
                        <a:pt x="188" y="50"/>
                      </a:cubicBezTo>
                      <a:cubicBezTo>
                        <a:pt x="188" y="50"/>
                        <a:pt x="188" y="50"/>
                        <a:pt x="188" y="50"/>
                      </a:cubicBezTo>
                      <a:cubicBezTo>
                        <a:pt x="188" y="50"/>
                        <a:pt x="188" y="50"/>
                        <a:pt x="188" y="49"/>
                      </a:cubicBezTo>
                      <a:cubicBezTo>
                        <a:pt x="188" y="49"/>
                        <a:pt x="188" y="49"/>
                        <a:pt x="188" y="49"/>
                      </a:cubicBezTo>
                      <a:cubicBezTo>
                        <a:pt x="188" y="49"/>
                        <a:pt x="188" y="49"/>
                        <a:pt x="188" y="49"/>
                      </a:cubicBezTo>
                      <a:cubicBezTo>
                        <a:pt x="188" y="49"/>
                        <a:pt x="188" y="49"/>
                        <a:pt x="188" y="49"/>
                      </a:cubicBezTo>
                      <a:cubicBezTo>
                        <a:pt x="188" y="49"/>
                        <a:pt x="188" y="49"/>
                        <a:pt x="188" y="49"/>
                      </a:cubicBezTo>
                      <a:cubicBezTo>
                        <a:pt x="188" y="50"/>
                        <a:pt x="188" y="50"/>
                        <a:pt x="188" y="50"/>
                      </a:cubicBezTo>
                      <a:cubicBezTo>
                        <a:pt x="188" y="50"/>
                        <a:pt x="188" y="50"/>
                        <a:pt x="189" y="50"/>
                      </a:cubicBezTo>
                      <a:cubicBezTo>
                        <a:pt x="189" y="50"/>
                        <a:pt x="189" y="50"/>
                        <a:pt x="189" y="50"/>
                      </a:cubicBezTo>
                      <a:cubicBezTo>
                        <a:pt x="189" y="50"/>
                        <a:pt x="189" y="50"/>
                        <a:pt x="189" y="50"/>
                      </a:cubicBezTo>
                      <a:cubicBezTo>
                        <a:pt x="189" y="50"/>
                        <a:pt x="189" y="50"/>
                        <a:pt x="189" y="50"/>
                      </a:cubicBezTo>
                      <a:cubicBezTo>
                        <a:pt x="189" y="50"/>
                        <a:pt x="189" y="50"/>
                        <a:pt x="189" y="50"/>
                      </a:cubicBezTo>
                      <a:cubicBezTo>
                        <a:pt x="189" y="50"/>
                        <a:pt x="189" y="50"/>
                        <a:pt x="189" y="50"/>
                      </a:cubicBezTo>
                      <a:cubicBezTo>
                        <a:pt x="189" y="50"/>
                        <a:pt x="189" y="50"/>
                        <a:pt x="189" y="50"/>
                      </a:cubicBezTo>
                      <a:cubicBezTo>
                        <a:pt x="189" y="50"/>
                        <a:pt x="189" y="51"/>
                        <a:pt x="189" y="51"/>
                      </a:cubicBezTo>
                      <a:cubicBezTo>
                        <a:pt x="189" y="51"/>
                        <a:pt x="189" y="51"/>
                        <a:pt x="189" y="51"/>
                      </a:cubicBezTo>
                      <a:cubicBezTo>
                        <a:pt x="189" y="51"/>
                        <a:pt x="190" y="51"/>
                        <a:pt x="190" y="51"/>
                      </a:cubicBezTo>
                      <a:cubicBezTo>
                        <a:pt x="190" y="51"/>
                        <a:pt x="190" y="51"/>
                        <a:pt x="190" y="51"/>
                      </a:cubicBezTo>
                      <a:cubicBezTo>
                        <a:pt x="190" y="51"/>
                        <a:pt x="190" y="51"/>
                        <a:pt x="190" y="51"/>
                      </a:cubicBezTo>
                      <a:cubicBezTo>
                        <a:pt x="190" y="51"/>
                        <a:pt x="190" y="51"/>
                        <a:pt x="190" y="51"/>
                      </a:cubicBezTo>
                      <a:cubicBezTo>
                        <a:pt x="190" y="51"/>
                        <a:pt x="190" y="51"/>
                        <a:pt x="190" y="51"/>
                      </a:cubicBezTo>
                      <a:cubicBezTo>
                        <a:pt x="190" y="51"/>
                        <a:pt x="190" y="51"/>
                        <a:pt x="190" y="51"/>
                      </a:cubicBezTo>
                      <a:cubicBezTo>
                        <a:pt x="190" y="51"/>
                        <a:pt x="190" y="51"/>
                        <a:pt x="190" y="51"/>
                      </a:cubicBezTo>
                      <a:cubicBezTo>
                        <a:pt x="190" y="51"/>
                        <a:pt x="190" y="51"/>
                        <a:pt x="190" y="51"/>
                      </a:cubicBezTo>
                      <a:cubicBezTo>
                        <a:pt x="190" y="51"/>
                        <a:pt x="190" y="51"/>
                        <a:pt x="190" y="51"/>
                      </a:cubicBezTo>
                      <a:cubicBezTo>
                        <a:pt x="190" y="51"/>
                        <a:pt x="190" y="51"/>
                        <a:pt x="190" y="51"/>
                      </a:cubicBezTo>
                      <a:cubicBezTo>
                        <a:pt x="190" y="52"/>
                        <a:pt x="190" y="52"/>
                        <a:pt x="190" y="52"/>
                      </a:cubicBezTo>
                      <a:cubicBezTo>
                        <a:pt x="190" y="52"/>
                        <a:pt x="190" y="52"/>
                        <a:pt x="190" y="52"/>
                      </a:cubicBezTo>
                      <a:cubicBezTo>
                        <a:pt x="191" y="52"/>
                        <a:pt x="191" y="52"/>
                        <a:pt x="191" y="52"/>
                      </a:cubicBezTo>
                      <a:cubicBezTo>
                        <a:pt x="191" y="52"/>
                        <a:pt x="191" y="52"/>
                        <a:pt x="191" y="52"/>
                      </a:cubicBezTo>
                      <a:cubicBezTo>
                        <a:pt x="191" y="53"/>
                        <a:pt x="191" y="53"/>
                        <a:pt x="191" y="53"/>
                      </a:cubicBezTo>
                      <a:cubicBezTo>
                        <a:pt x="191" y="53"/>
                        <a:pt x="191" y="53"/>
                        <a:pt x="191" y="53"/>
                      </a:cubicBezTo>
                      <a:cubicBezTo>
                        <a:pt x="191" y="53"/>
                        <a:pt x="191" y="53"/>
                        <a:pt x="191" y="53"/>
                      </a:cubicBezTo>
                      <a:cubicBezTo>
                        <a:pt x="191" y="53"/>
                        <a:pt x="191" y="53"/>
                        <a:pt x="191" y="53"/>
                      </a:cubicBezTo>
                      <a:cubicBezTo>
                        <a:pt x="191" y="53"/>
                        <a:pt x="191" y="53"/>
                        <a:pt x="191" y="53"/>
                      </a:cubicBezTo>
                      <a:cubicBezTo>
                        <a:pt x="191" y="53"/>
                        <a:pt x="191" y="53"/>
                        <a:pt x="191" y="53"/>
                      </a:cubicBezTo>
                      <a:cubicBezTo>
                        <a:pt x="191" y="53"/>
                        <a:pt x="191" y="53"/>
                        <a:pt x="191" y="53"/>
                      </a:cubicBezTo>
                      <a:cubicBezTo>
                        <a:pt x="191" y="53"/>
                        <a:pt x="191" y="53"/>
                        <a:pt x="191" y="53"/>
                      </a:cubicBezTo>
                      <a:cubicBezTo>
                        <a:pt x="191" y="53"/>
                        <a:pt x="191" y="53"/>
                        <a:pt x="191" y="53"/>
                      </a:cubicBezTo>
                      <a:cubicBezTo>
                        <a:pt x="191" y="53"/>
                        <a:pt x="192" y="53"/>
                        <a:pt x="192" y="53"/>
                      </a:cubicBezTo>
                      <a:cubicBezTo>
                        <a:pt x="192" y="53"/>
                        <a:pt x="192" y="53"/>
                        <a:pt x="192" y="53"/>
                      </a:cubicBezTo>
                      <a:cubicBezTo>
                        <a:pt x="192" y="53"/>
                        <a:pt x="192" y="53"/>
                        <a:pt x="192" y="53"/>
                      </a:cubicBezTo>
                      <a:cubicBezTo>
                        <a:pt x="192" y="53"/>
                        <a:pt x="192" y="53"/>
                        <a:pt x="192" y="53"/>
                      </a:cubicBezTo>
                      <a:cubicBezTo>
                        <a:pt x="192" y="53"/>
                        <a:pt x="192" y="53"/>
                        <a:pt x="192" y="53"/>
                      </a:cubicBezTo>
                      <a:cubicBezTo>
                        <a:pt x="192" y="53"/>
                        <a:pt x="192" y="53"/>
                        <a:pt x="192" y="53"/>
                      </a:cubicBezTo>
                      <a:cubicBezTo>
                        <a:pt x="192" y="53"/>
                        <a:pt x="192" y="53"/>
                        <a:pt x="192" y="54"/>
                      </a:cubicBezTo>
                      <a:cubicBezTo>
                        <a:pt x="192" y="54"/>
                        <a:pt x="192" y="54"/>
                        <a:pt x="192" y="54"/>
                      </a:cubicBezTo>
                      <a:cubicBezTo>
                        <a:pt x="192" y="54"/>
                        <a:pt x="192" y="54"/>
                        <a:pt x="192" y="54"/>
                      </a:cubicBezTo>
                      <a:cubicBezTo>
                        <a:pt x="192" y="54"/>
                        <a:pt x="192" y="54"/>
                        <a:pt x="192" y="54"/>
                      </a:cubicBezTo>
                      <a:cubicBezTo>
                        <a:pt x="192" y="54"/>
                        <a:pt x="192" y="54"/>
                        <a:pt x="192" y="54"/>
                      </a:cubicBezTo>
                      <a:cubicBezTo>
                        <a:pt x="192" y="54"/>
                        <a:pt x="192" y="54"/>
                        <a:pt x="192" y="54"/>
                      </a:cubicBezTo>
                      <a:cubicBezTo>
                        <a:pt x="192" y="54"/>
                        <a:pt x="192" y="54"/>
                        <a:pt x="192" y="54"/>
                      </a:cubicBezTo>
                      <a:cubicBezTo>
                        <a:pt x="192" y="54"/>
                        <a:pt x="192" y="54"/>
                        <a:pt x="192" y="54"/>
                      </a:cubicBezTo>
                      <a:cubicBezTo>
                        <a:pt x="192" y="54"/>
                        <a:pt x="192" y="54"/>
                        <a:pt x="192" y="54"/>
                      </a:cubicBezTo>
                      <a:cubicBezTo>
                        <a:pt x="193" y="54"/>
                        <a:pt x="193" y="54"/>
                        <a:pt x="193" y="54"/>
                      </a:cubicBezTo>
                      <a:cubicBezTo>
                        <a:pt x="193" y="54"/>
                        <a:pt x="193" y="54"/>
                        <a:pt x="193" y="54"/>
                      </a:cubicBezTo>
                      <a:cubicBezTo>
                        <a:pt x="193" y="54"/>
                        <a:pt x="193" y="54"/>
                        <a:pt x="193" y="54"/>
                      </a:cubicBezTo>
                      <a:cubicBezTo>
                        <a:pt x="193" y="54"/>
                        <a:pt x="193" y="54"/>
                        <a:pt x="193" y="54"/>
                      </a:cubicBezTo>
                      <a:cubicBezTo>
                        <a:pt x="193" y="55"/>
                        <a:pt x="193" y="55"/>
                        <a:pt x="193" y="55"/>
                      </a:cubicBezTo>
                      <a:cubicBezTo>
                        <a:pt x="193" y="55"/>
                        <a:pt x="193" y="55"/>
                        <a:pt x="193" y="55"/>
                      </a:cubicBezTo>
                      <a:cubicBezTo>
                        <a:pt x="193" y="55"/>
                        <a:pt x="193" y="55"/>
                        <a:pt x="193" y="55"/>
                      </a:cubicBezTo>
                      <a:cubicBezTo>
                        <a:pt x="193" y="55"/>
                        <a:pt x="193" y="55"/>
                        <a:pt x="193" y="55"/>
                      </a:cubicBezTo>
                      <a:cubicBezTo>
                        <a:pt x="193" y="55"/>
                        <a:pt x="193" y="55"/>
                        <a:pt x="193" y="55"/>
                      </a:cubicBezTo>
                      <a:cubicBezTo>
                        <a:pt x="193" y="55"/>
                        <a:pt x="193" y="55"/>
                        <a:pt x="193" y="55"/>
                      </a:cubicBezTo>
                      <a:cubicBezTo>
                        <a:pt x="193" y="55"/>
                        <a:pt x="193" y="55"/>
                        <a:pt x="193" y="55"/>
                      </a:cubicBezTo>
                      <a:cubicBezTo>
                        <a:pt x="193" y="55"/>
                        <a:pt x="193" y="55"/>
                        <a:pt x="193" y="55"/>
                      </a:cubicBezTo>
                      <a:cubicBezTo>
                        <a:pt x="193" y="55"/>
                        <a:pt x="193" y="56"/>
                        <a:pt x="193" y="56"/>
                      </a:cubicBezTo>
                      <a:cubicBezTo>
                        <a:pt x="193" y="56"/>
                        <a:pt x="193" y="56"/>
                        <a:pt x="193" y="56"/>
                      </a:cubicBezTo>
                      <a:cubicBezTo>
                        <a:pt x="193" y="56"/>
                        <a:pt x="193" y="56"/>
                        <a:pt x="193" y="56"/>
                      </a:cubicBezTo>
                      <a:cubicBezTo>
                        <a:pt x="194" y="56"/>
                        <a:pt x="194" y="56"/>
                        <a:pt x="194" y="56"/>
                      </a:cubicBezTo>
                      <a:cubicBezTo>
                        <a:pt x="194" y="56"/>
                        <a:pt x="194" y="56"/>
                        <a:pt x="194" y="56"/>
                      </a:cubicBezTo>
                      <a:cubicBezTo>
                        <a:pt x="194" y="56"/>
                        <a:pt x="194" y="56"/>
                        <a:pt x="194" y="56"/>
                      </a:cubicBezTo>
                      <a:cubicBezTo>
                        <a:pt x="194" y="56"/>
                        <a:pt x="194" y="56"/>
                        <a:pt x="194" y="56"/>
                      </a:cubicBezTo>
                      <a:cubicBezTo>
                        <a:pt x="194" y="56"/>
                        <a:pt x="194" y="56"/>
                        <a:pt x="194" y="56"/>
                      </a:cubicBezTo>
                      <a:cubicBezTo>
                        <a:pt x="194" y="56"/>
                        <a:pt x="194" y="56"/>
                        <a:pt x="194" y="56"/>
                      </a:cubicBezTo>
                      <a:cubicBezTo>
                        <a:pt x="194" y="56"/>
                        <a:pt x="194" y="56"/>
                        <a:pt x="194" y="56"/>
                      </a:cubicBezTo>
                      <a:cubicBezTo>
                        <a:pt x="194" y="56"/>
                        <a:pt x="194" y="56"/>
                        <a:pt x="194" y="56"/>
                      </a:cubicBezTo>
                      <a:cubicBezTo>
                        <a:pt x="194" y="56"/>
                        <a:pt x="194" y="56"/>
                        <a:pt x="195" y="56"/>
                      </a:cubicBezTo>
                      <a:cubicBezTo>
                        <a:pt x="195" y="56"/>
                        <a:pt x="195" y="56"/>
                        <a:pt x="195" y="56"/>
                      </a:cubicBezTo>
                      <a:cubicBezTo>
                        <a:pt x="195" y="56"/>
                        <a:pt x="195" y="56"/>
                        <a:pt x="195" y="56"/>
                      </a:cubicBezTo>
                      <a:cubicBezTo>
                        <a:pt x="195" y="56"/>
                        <a:pt x="195" y="56"/>
                        <a:pt x="195" y="56"/>
                      </a:cubicBezTo>
                      <a:cubicBezTo>
                        <a:pt x="195" y="56"/>
                        <a:pt x="195" y="56"/>
                        <a:pt x="195" y="56"/>
                      </a:cubicBezTo>
                      <a:cubicBezTo>
                        <a:pt x="195" y="56"/>
                        <a:pt x="195" y="56"/>
                        <a:pt x="195" y="56"/>
                      </a:cubicBezTo>
                      <a:cubicBezTo>
                        <a:pt x="195" y="56"/>
                        <a:pt x="195" y="56"/>
                        <a:pt x="195" y="56"/>
                      </a:cubicBezTo>
                      <a:cubicBezTo>
                        <a:pt x="195" y="56"/>
                        <a:pt x="195" y="56"/>
                        <a:pt x="195" y="56"/>
                      </a:cubicBezTo>
                      <a:cubicBezTo>
                        <a:pt x="195" y="56"/>
                        <a:pt x="195" y="56"/>
                        <a:pt x="195" y="56"/>
                      </a:cubicBezTo>
                      <a:cubicBezTo>
                        <a:pt x="195" y="56"/>
                        <a:pt x="195" y="56"/>
                        <a:pt x="195" y="56"/>
                      </a:cubicBezTo>
                      <a:cubicBezTo>
                        <a:pt x="195" y="56"/>
                        <a:pt x="195" y="56"/>
                        <a:pt x="195" y="56"/>
                      </a:cubicBezTo>
                      <a:cubicBezTo>
                        <a:pt x="196" y="56"/>
                        <a:pt x="196" y="56"/>
                        <a:pt x="196" y="56"/>
                      </a:cubicBezTo>
                      <a:cubicBezTo>
                        <a:pt x="196" y="56"/>
                        <a:pt x="196" y="56"/>
                        <a:pt x="196" y="56"/>
                      </a:cubicBezTo>
                      <a:cubicBezTo>
                        <a:pt x="196" y="56"/>
                        <a:pt x="196" y="56"/>
                        <a:pt x="196" y="56"/>
                      </a:cubicBezTo>
                      <a:cubicBezTo>
                        <a:pt x="196" y="56"/>
                        <a:pt x="196" y="56"/>
                        <a:pt x="196" y="56"/>
                      </a:cubicBezTo>
                      <a:cubicBezTo>
                        <a:pt x="196" y="56"/>
                        <a:pt x="196" y="56"/>
                        <a:pt x="196" y="56"/>
                      </a:cubicBezTo>
                      <a:cubicBezTo>
                        <a:pt x="196" y="56"/>
                        <a:pt x="196" y="56"/>
                        <a:pt x="196" y="56"/>
                      </a:cubicBezTo>
                      <a:cubicBezTo>
                        <a:pt x="196" y="56"/>
                        <a:pt x="196" y="57"/>
                        <a:pt x="196" y="57"/>
                      </a:cubicBezTo>
                      <a:cubicBezTo>
                        <a:pt x="197" y="57"/>
                        <a:pt x="197" y="57"/>
                        <a:pt x="197" y="57"/>
                      </a:cubicBezTo>
                      <a:cubicBezTo>
                        <a:pt x="197" y="57"/>
                        <a:pt x="197" y="57"/>
                        <a:pt x="197" y="57"/>
                      </a:cubicBezTo>
                      <a:cubicBezTo>
                        <a:pt x="197" y="57"/>
                        <a:pt x="197" y="57"/>
                        <a:pt x="197" y="57"/>
                      </a:cubicBezTo>
                      <a:cubicBezTo>
                        <a:pt x="197" y="57"/>
                        <a:pt x="197" y="57"/>
                        <a:pt x="197" y="57"/>
                      </a:cubicBezTo>
                      <a:cubicBezTo>
                        <a:pt x="197" y="57"/>
                        <a:pt x="197" y="57"/>
                        <a:pt x="197" y="57"/>
                      </a:cubicBezTo>
                      <a:cubicBezTo>
                        <a:pt x="197" y="57"/>
                        <a:pt x="197" y="57"/>
                        <a:pt x="197" y="57"/>
                      </a:cubicBezTo>
                      <a:cubicBezTo>
                        <a:pt x="197" y="57"/>
                        <a:pt x="198" y="57"/>
                        <a:pt x="198" y="57"/>
                      </a:cubicBezTo>
                      <a:cubicBezTo>
                        <a:pt x="198" y="57"/>
                        <a:pt x="198" y="57"/>
                        <a:pt x="198" y="57"/>
                      </a:cubicBezTo>
                      <a:cubicBezTo>
                        <a:pt x="198" y="57"/>
                        <a:pt x="198" y="57"/>
                        <a:pt x="198" y="57"/>
                      </a:cubicBezTo>
                      <a:cubicBezTo>
                        <a:pt x="198" y="57"/>
                        <a:pt x="198" y="57"/>
                        <a:pt x="198" y="57"/>
                      </a:cubicBezTo>
                      <a:cubicBezTo>
                        <a:pt x="198" y="57"/>
                        <a:pt x="198" y="57"/>
                        <a:pt x="198" y="57"/>
                      </a:cubicBezTo>
                      <a:cubicBezTo>
                        <a:pt x="198" y="57"/>
                        <a:pt x="198" y="58"/>
                        <a:pt x="198" y="58"/>
                      </a:cubicBezTo>
                      <a:cubicBezTo>
                        <a:pt x="198" y="58"/>
                        <a:pt x="198" y="58"/>
                        <a:pt x="199" y="58"/>
                      </a:cubicBezTo>
                      <a:cubicBezTo>
                        <a:pt x="199" y="58"/>
                        <a:pt x="199" y="58"/>
                        <a:pt x="199" y="58"/>
                      </a:cubicBezTo>
                      <a:cubicBezTo>
                        <a:pt x="199" y="58"/>
                        <a:pt x="199" y="58"/>
                        <a:pt x="199" y="58"/>
                      </a:cubicBezTo>
                      <a:cubicBezTo>
                        <a:pt x="199" y="58"/>
                        <a:pt x="199" y="58"/>
                        <a:pt x="199" y="58"/>
                      </a:cubicBezTo>
                      <a:cubicBezTo>
                        <a:pt x="199" y="58"/>
                        <a:pt x="199" y="58"/>
                        <a:pt x="199" y="58"/>
                      </a:cubicBezTo>
                      <a:cubicBezTo>
                        <a:pt x="199" y="58"/>
                        <a:pt x="199" y="58"/>
                        <a:pt x="199" y="58"/>
                      </a:cubicBezTo>
                      <a:cubicBezTo>
                        <a:pt x="199" y="59"/>
                        <a:pt x="199" y="59"/>
                        <a:pt x="200" y="59"/>
                      </a:cubicBezTo>
                      <a:cubicBezTo>
                        <a:pt x="200" y="59"/>
                        <a:pt x="200" y="59"/>
                        <a:pt x="200" y="59"/>
                      </a:cubicBezTo>
                      <a:cubicBezTo>
                        <a:pt x="200" y="59"/>
                        <a:pt x="200" y="59"/>
                        <a:pt x="200" y="59"/>
                      </a:cubicBezTo>
                      <a:cubicBezTo>
                        <a:pt x="200" y="59"/>
                        <a:pt x="200" y="59"/>
                        <a:pt x="200" y="59"/>
                      </a:cubicBezTo>
                      <a:cubicBezTo>
                        <a:pt x="200" y="59"/>
                        <a:pt x="200" y="59"/>
                        <a:pt x="200" y="59"/>
                      </a:cubicBezTo>
                      <a:cubicBezTo>
                        <a:pt x="200" y="59"/>
                        <a:pt x="200" y="59"/>
                        <a:pt x="200" y="59"/>
                      </a:cubicBezTo>
                      <a:cubicBezTo>
                        <a:pt x="200" y="59"/>
                        <a:pt x="201" y="59"/>
                        <a:pt x="201" y="59"/>
                      </a:cubicBezTo>
                      <a:cubicBezTo>
                        <a:pt x="201" y="59"/>
                        <a:pt x="201" y="59"/>
                        <a:pt x="201" y="59"/>
                      </a:cubicBezTo>
                      <a:cubicBezTo>
                        <a:pt x="201" y="59"/>
                        <a:pt x="201" y="59"/>
                        <a:pt x="201" y="59"/>
                      </a:cubicBezTo>
                      <a:cubicBezTo>
                        <a:pt x="201" y="59"/>
                        <a:pt x="201" y="59"/>
                        <a:pt x="201" y="59"/>
                      </a:cubicBezTo>
                      <a:cubicBezTo>
                        <a:pt x="201" y="59"/>
                        <a:pt x="201" y="59"/>
                        <a:pt x="202" y="59"/>
                      </a:cubicBezTo>
                      <a:cubicBezTo>
                        <a:pt x="202" y="59"/>
                        <a:pt x="202" y="59"/>
                        <a:pt x="202" y="59"/>
                      </a:cubicBezTo>
                      <a:cubicBezTo>
                        <a:pt x="202" y="59"/>
                        <a:pt x="202" y="59"/>
                        <a:pt x="202" y="59"/>
                      </a:cubicBezTo>
                      <a:cubicBezTo>
                        <a:pt x="202" y="59"/>
                        <a:pt x="202" y="59"/>
                        <a:pt x="202" y="59"/>
                      </a:cubicBezTo>
                      <a:cubicBezTo>
                        <a:pt x="202" y="58"/>
                        <a:pt x="202" y="58"/>
                        <a:pt x="202" y="58"/>
                      </a:cubicBezTo>
                      <a:cubicBezTo>
                        <a:pt x="202" y="58"/>
                        <a:pt x="202" y="58"/>
                        <a:pt x="203" y="58"/>
                      </a:cubicBezTo>
                      <a:cubicBezTo>
                        <a:pt x="203" y="58"/>
                        <a:pt x="203" y="58"/>
                        <a:pt x="203" y="58"/>
                      </a:cubicBezTo>
                      <a:cubicBezTo>
                        <a:pt x="203" y="58"/>
                        <a:pt x="203" y="58"/>
                        <a:pt x="203" y="58"/>
                      </a:cubicBezTo>
                      <a:cubicBezTo>
                        <a:pt x="203" y="58"/>
                        <a:pt x="203" y="58"/>
                        <a:pt x="203" y="58"/>
                      </a:cubicBezTo>
                      <a:cubicBezTo>
                        <a:pt x="203" y="58"/>
                        <a:pt x="204" y="58"/>
                        <a:pt x="204" y="58"/>
                      </a:cubicBezTo>
                      <a:cubicBezTo>
                        <a:pt x="204" y="58"/>
                        <a:pt x="204" y="58"/>
                        <a:pt x="204" y="58"/>
                      </a:cubicBezTo>
                      <a:cubicBezTo>
                        <a:pt x="204" y="58"/>
                        <a:pt x="204" y="58"/>
                        <a:pt x="204" y="58"/>
                      </a:cubicBezTo>
                      <a:cubicBezTo>
                        <a:pt x="204" y="58"/>
                        <a:pt x="204" y="59"/>
                        <a:pt x="204" y="59"/>
                      </a:cubicBezTo>
                      <a:cubicBezTo>
                        <a:pt x="204" y="59"/>
                        <a:pt x="204" y="59"/>
                        <a:pt x="204" y="59"/>
                      </a:cubicBezTo>
                      <a:cubicBezTo>
                        <a:pt x="204" y="59"/>
                        <a:pt x="204" y="60"/>
                        <a:pt x="204" y="60"/>
                      </a:cubicBezTo>
                      <a:cubicBezTo>
                        <a:pt x="204" y="60"/>
                        <a:pt x="204" y="60"/>
                        <a:pt x="204" y="60"/>
                      </a:cubicBezTo>
                      <a:cubicBezTo>
                        <a:pt x="204" y="60"/>
                        <a:pt x="204" y="60"/>
                        <a:pt x="204" y="60"/>
                      </a:cubicBezTo>
                      <a:cubicBezTo>
                        <a:pt x="204" y="60"/>
                        <a:pt x="204" y="60"/>
                        <a:pt x="204" y="60"/>
                      </a:cubicBezTo>
                      <a:cubicBezTo>
                        <a:pt x="204" y="60"/>
                        <a:pt x="204" y="61"/>
                        <a:pt x="204" y="61"/>
                      </a:cubicBezTo>
                      <a:cubicBezTo>
                        <a:pt x="205" y="61"/>
                        <a:pt x="205" y="61"/>
                        <a:pt x="205" y="61"/>
                      </a:cubicBezTo>
                      <a:cubicBezTo>
                        <a:pt x="205" y="61"/>
                        <a:pt x="205" y="61"/>
                        <a:pt x="205" y="61"/>
                      </a:cubicBezTo>
                      <a:cubicBezTo>
                        <a:pt x="205" y="62"/>
                        <a:pt x="205" y="62"/>
                        <a:pt x="205" y="62"/>
                      </a:cubicBezTo>
                      <a:cubicBezTo>
                        <a:pt x="205" y="62"/>
                        <a:pt x="205" y="62"/>
                        <a:pt x="205" y="62"/>
                      </a:cubicBezTo>
                      <a:cubicBezTo>
                        <a:pt x="205" y="62"/>
                        <a:pt x="205" y="62"/>
                        <a:pt x="205" y="62"/>
                      </a:cubicBezTo>
                      <a:cubicBezTo>
                        <a:pt x="205" y="62"/>
                        <a:pt x="205" y="63"/>
                        <a:pt x="205" y="63"/>
                      </a:cubicBezTo>
                      <a:cubicBezTo>
                        <a:pt x="205" y="63"/>
                        <a:pt x="205" y="63"/>
                        <a:pt x="205" y="63"/>
                      </a:cubicBezTo>
                      <a:cubicBezTo>
                        <a:pt x="205" y="63"/>
                        <a:pt x="205" y="63"/>
                        <a:pt x="205" y="63"/>
                      </a:cubicBezTo>
                      <a:cubicBezTo>
                        <a:pt x="205" y="64"/>
                        <a:pt x="205" y="64"/>
                        <a:pt x="205" y="64"/>
                      </a:cubicBezTo>
                      <a:cubicBezTo>
                        <a:pt x="205" y="64"/>
                        <a:pt x="205" y="64"/>
                        <a:pt x="205" y="64"/>
                      </a:cubicBezTo>
                      <a:cubicBezTo>
                        <a:pt x="205" y="64"/>
                        <a:pt x="205" y="64"/>
                        <a:pt x="205" y="64"/>
                      </a:cubicBezTo>
                      <a:cubicBezTo>
                        <a:pt x="205" y="64"/>
                        <a:pt x="205" y="64"/>
                        <a:pt x="205" y="64"/>
                      </a:cubicBezTo>
                      <a:cubicBezTo>
                        <a:pt x="205" y="64"/>
                        <a:pt x="205" y="64"/>
                        <a:pt x="205" y="64"/>
                      </a:cubicBezTo>
                      <a:cubicBezTo>
                        <a:pt x="205" y="64"/>
                        <a:pt x="204" y="64"/>
                        <a:pt x="204" y="64"/>
                      </a:cubicBezTo>
                      <a:cubicBezTo>
                        <a:pt x="204" y="64"/>
                        <a:pt x="204" y="64"/>
                        <a:pt x="204" y="64"/>
                      </a:cubicBezTo>
                      <a:cubicBezTo>
                        <a:pt x="204" y="64"/>
                        <a:pt x="204" y="64"/>
                        <a:pt x="204" y="64"/>
                      </a:cubicBezTo>
                      <a:cubicBezTo>
                        <a:pt x="204" y="64"/>
                        <a:pt x="204" y="64"/>
                        <a:pt x="204" y="64"/>
                      </a:cubicBezTo>
                      <a:cubicBezTo>
                        <a:pt x="204" y="64"/>
                        <a:pt x="204" y="64"/>
                        <a:pt x="204" y="64"/>
                      </a:cubicBezTo>
                      <a:cubicBezTo>
                        <a:pt x="204" y="64"/>
                        <a:pt x="204" y="64"/>
                        <a:pt x="203" y="64"/>
                      </a:cubicBezTo>
                      <a:cubicBezTo>
                        <a:pt x="203" y="64"/>
                        <a:pt x="203" y="64"/>
                        <a:pt x="203" y="64"/>
                      </a:cubicBezTo>
                      <a:cubicBezTo>
                        <a:pt x="203" y="64"/>
                        <a:pt x="203" y="64"/>
                        <a:pt x="203" y="64"/>
                      </a:cubicBezTo>
                      <a:cubicBezTo>
                        <a:pt x="203" y="64"/>
                        <a:pt x="203" y="64"/>
                        <a:pt x="203" y="64"/>
                      </a:cubicBezTo>
                      <a:cubicBezTo>
                        <a:pt x="203" y="64"/>
                        <a:pt x="203" y="64"/>
                        <a:pt x="203" y="64"/>
                      </a:cubicBezTo>
                      <a:cubicBezTo>
                        <a:pt x="203" y="64"/>
                        <a:pt x="203" y="64"/>
                        <a:pt x="203" y="64"/>
                      </a:cubicBezTo>
                      <a:cubicBezTo>
                        <a:pt x="203" y="64"/>
                        <a:pt x="203" y="64"/>
                        <a:pt x="203" y="64"/>
                      </a:cubicBezTo>
                      <a:cubicBezTo>
                        <a:pt x="203" y="64"/>
                        <a:pt x="203" y="64"/>
                        <a:pt x="203" y="64"/>
                      </a:cubicBezTo>
                      <a:cubicBezTo>
                        <a:pt x="203" y="64"/>
                        <a:pt x="203" y="64"/>
                        <a:pt x="203" y="64"/>
                      </a:cubicBezTo>
                      <a:cubicBezTo>
                        <a:pt x="203" y="64"/>
                        <a:pt x="203" y="64"/>
                        <a:pt x="203" y="64"/>
                      </a:cubicBezTo>
                      <a:cubicBezTo>
                        <a:pt x="203" y="64"/>
                        <a:pt x="203" y="65"/>
                        <a:pt x="203" y="65"/>
                      </a:cubicBezTo>
                      <a:cubicBezTo>
                        <a:pt x="203" y="65"/>
                        <a:pt x="203" y="65"/>
                        <a:pt x="203" y="65"/>
                      </a:cubicBezTo>
                      <a:cubicBezTo>
                        <a:pt x="203" y="65"/>
                        <a:pt x="203" y="65"/>
                        <a:pt x="203" y="65"/>
                      </a:cubicBezTo>
                      <a:cubicBezTo>
                        <a:pt x="203" y="65"/>
                        <a:pt x="203" y="65"/>
                        <a:pt x="203" y="65"/>
                      </a:cubicBezTo>
                      <a:cubicBezTo>
                        <a:pt x="203" y="65"/>
                        <a:pt x="203" y="65"/>
                        <a:pt x="203" y="66"/>
                      </a:cubicBezTo>
                      <a:cubicBezTo>
                        <a:pt x="203" y="66"/>
                        <a:pt x="203" y="66"/>
                        <a:pt x="203" y="66"/>
                      </a:cubicBezTo>
                      <a:cubicBezTo>
                        <a:pt x="203" y="66"/>
                        <a:pt x="203" y="66"/>
                        <a:pt x="203" y="66"/>
                      </a:cubicBezTo>
                      <a:cubicBezTo>
                        <a:pt x="203" y="66"/>
                        <a:pt x="203" y="66"/>
                        <a:pt x="203" y="66"/>
                      </a:cubicBezTo>
                      <a:cubicBezTo>
                        <a:pt x="203" y="66"/>
                        <a:pt x="203" y="66"/>
                        <a:pt x="203" y="66"/>
                      </a:cubicBezTo>
                      <a:cubicBezTo>
                        <a:pt x="203" y="66"/>
                        <a:pt x="204" y="67"/>
                        <a:pt x="204" y="67"/>
                      </a:cubicBezTo>
                      <a:cubicBezTo>
                        <a:pt x="204" y="67"/>
                        <a:pt x="204" y="67"/>
                        <a:pt x="204" y="67"/>
                      </a:cubicBezTo>
                      <a:cubicBezTo>
                        <a:pt x="204" y="67"/>
                        <a:pt x="204" y="67"/>
                        <a:pt x="204" y="67"/>
                      </a:cubicBezTo>
                      <a:cubicBezTo>
                        <a:pt x="204" y="67"/>
                        <a:pt x="204" y="67"/>
                        <a:pt x="204" y="67"/>
                      </a:cubicBezTo>
                      <a:cubicBezTo>
                        <a:pt x="204" y="67"/>
                        <a:pt x="204" y="67"/>
                        <a:pt x="204" y="67"/>
                      </a:cubicBezTo>
                      <a:cubicBezTo>
                        <a:pt x="204" y="67"/>
                        <a:pt x="204" y="67"/>
                        <a:pt x="204" y="67"/>
                      </a:cubicBezTo>
                      <a:cubicBezTo>
                        <a:pt x="204" y="67"/>
                        <a:pt x="204" y="67"/>
                        <a:pt x="204" y="68"/>
                      </a:cubicBezTo>
                      <a:cubicBezTo>
                        <a:pt x="204" y="68"/>
                        <a:pt x="204" y="68"/>
                        <a:pt x="204" y="68"/>
                      </a:cubicBezTo>
                      <a:cubicBezTo>
                        <a:pt x="204" y="68"/>
                        <a:pt x="204" y="68"/>
                        <a:pt x="204" y="68"/>
                      </a:cubicBezTo>
                      <a:cubicBezTo>
                        <a:pt x="204" y="68"/>
                        <a:pt x="204" y="68"/>
                        <a:pt x="204" y="69"/>
                      </a:cubicBezTo>
                      <a:cubicBezTo>
                        <a:pt x="204" y="69"/>
                        <a:pt x="204" y="69"/>
                        <a:pt x="204" y="69"/>
                      </a:cubicBezTo>
                      <a:cubicBezTo>
                        <a:pt x="204" y="69"/>
                        <a:pt x="204" y="69"/>
                        <a:pt x="204" y="69"/>
                      </a:cubicBezTo>
                      <a:cubicBezTo>
                        <a:pt x="204" y="69"/>
                        <a:pt x="204" y="69"/>
                        <a:pt x="204" y="69"/>
                      </a:cubicBezTo>
                      <a:cubicBezTo>
                        <a:pt x="204" y="69"/>
                        <a:pt x="204" y="69"/>
                        <a:pt x="204" y="69"/>
                      </a:cubicBezTo>
                      <a:cubicBezTo>
                        <a:pt x="204" y="69"/>
                        <a:pt x="204" y="69"/>
                        <a:pt x="204" y="69"/>
                      </a:cubicBezTo>
                      <a:cubicBezTo>
                        <a:pt x="204" y="69"/>
                        <a:pt x="204" y="69"/>
                        <a:pt x="204" y="69"/>
                      </a:cubicBezTo>
                      <a:cubicBezTo>
                        <a:pt x="204" y="69"/>
                        <a:pt x="204" y="69"/>
                        <a:pt x="203" y="69"/>
                      </a:cubicBezTo>
                      <a:cubicBezTo>
                        <a:pt x="203" y="69"/>
                        <a:pt x="203" y="69"/>
                        <a:pt x="203" y="69"/>
                      </a:cubicBezTo>
                      <a:cubicBezTo>
                        <a:pt x="203" y="69"/>
                        <a:pt x="203" y="69"/>
                        <a:pt x="203" y="69"/>
                      </a:cubicBezTo>
                      <a:cubicBezTo>
                        <a:pt x="203" y="69"/>
                        <a:pt x="203" y="69"/>
                        <a:pt x="203" y="69"/>
                      </a:cubicBezTo>
                      <a:cubicBezTo>
                        <a:pt x="203" y="69"/>
                        <a:pt x="203" y="69"/>
                        <a:pt x="203" y="69"/>
                      </a:cubicBezTo>
                      <a:cubicBezTo>
                        <a:pt x="203" y="69"/>
                        <a:pt x="203" y="69"/>
                        <a:pt x="203" y="70"/>
                      </a:cubicBezTo>
                      <a:cubicBezTo>
                        <a:pt x="203" y="70"/>
                        <a:pt x="203" y="70"/>
                        <a:pt x="203" y="70"/>
                      </a:cubicBezTo>
                      <a:cubicBezTo>
                        <a:pt x="203" y="70"/>
                        <a:pt x="203" y="70"/>
                        <a:pt x="203" y="70"/>
                      </a:cubicBezTo>
                      <a:cubicBezTo>
                        <a:pt x="202" y="70"/>
                        <a:pt x="202" y="70"/>
                        <a:pt x="202" y="70"/>
                      </a:cubicBezTo>
                      <a:cubicBezTo>
                        <a:pt x="202" y="70"/>
                        <a:pt x="202" y="70"/>
                        <a:pt x="202" y="70"/>
                      </a:cubicBezTo>
                      <a:cubicBezTo>
                        <a:pt x="202" y="70"/>
                        <a:pt x="202" y="70"/>
                        <a:pt x="202" y="70"/>
                      </a:cubicBezTo>
                      <a:cubicBezTo>
                        <a:pt x="202" y="70"/>
                        <a:pt x="202" y="70"/>
                        <a:pt x="202" y="70"/>
                      </a:cubicBezTo>
                      <a:cubicBezTo>
                        <a:pt x="202" y="70"/>
                        <a:pt x="202" y="70"/>
                        <a:pt x="202" y="70"/>
                      </a:cubicBezTo>
                      <a:cubicBezTo>
                        <a:pt x="202" y="70"/>
                        <a:pt x="202" y="70"/>
                        <a:pt x="202" y="70"/>
                      </a:cubicBezTo>
                      <a:cubicBezTo>
                        <a:pt x="202" y="71"/>
                        <a:pt x="202" y="71"/>
                        <a:pt x="202" y="71"/>
                      </a:cubicBezTo>
                      <a:cubicBezTo>
                        <a:pt x="202" y="71"/>
                        <a:pt x="202" y="71"/>
                        <a:pt x="202" y="71"/>
                      </a:cubicBezTo>
                      <a:cubicBezTo>
                        <a:pt x="202" y="71"/>
                        <a:pt x="202" y="71"/>
                        <a:pt x="202" y="71"/>
                      </a:cubicBezTo>
                      <a:cubicBezTo>
                        <a:pt x="202" y="71"/>
                        <a:pt x="202" y="71"/>
                        <a:pt x="202" y="71"/>
                      </a:cubicBezTo>
                      <a:cubicBezTo>
                        <a:pt x="202" y="71"/>
                        <a:pt x="202" y="71"/>
                        <a:pt x="202" y="71"/>
                      </a:cubicBezTo>
                      <a:cubicBezTo>
                        <a:pt x="202" y="71"/>
                        <a:pt x="202" y="71"/>
                        <a:pt x="202" y="71"/>
                      </a:cubicBezTo>
                      <a:cubicBezTo>
                        <a:pt x="202" y="71"/>
                        <a:pt x="202" y="71"/>
                        <a:pt x="202" y="71"/>
                      </a:cubicBezTo>
                      <a:cubicBezTo>
                        <a:pt x="202" y="71"/>
                        <a:pt x="202" y="71"/>
                        <a:pt x="202" y="71"/>
                      </a:cubicBezTo>
                      <a:cubicBezTo>
                        <a:pt x="202" y="71"/>
                        <a:pt x="202" y="71"/>
                        <a:pt x="202" y="71"/>
                      </a:cubicBezTo>
                      <a:cubicBezTo>
                        <a:pt x="201" y="71"/>
                        <a:pt x="201" y="71"/>
                        <a:pt x="201" y="71"/>
                      </a:cubicBezTo>
                      <a:cubicBezTo>
                        <a:pt x="201" y="71"/>
                        <a:pt x="201" y="71"/>
                        <a:pt x="201" y="71"/>
                      </a:cubicBezTo>
                      <a:cubicBezTo>
                        <a:pt x="201" y="71"/>
                        <a:pt x="201" y="71"/>
                        <a:pt x="201" y="71"/>
                      </a:cubicBezTo>
                      <a:cubicBezTo>
                        <a:pt x="201" y="71"/>
                        <a:pt x="201" y="71"/>
                        <a:pt x="201" y="71"/>
                      </a:cubicBezTo>
                      <a:cubicBezTo>
                        <a:pt x="201" y="71"/>
                        <a:pt x="201" y="71"/>
                        <a:pt x="201" y="71"/>
                      </a:cubicBezTo>
                      <a:cubicBezTo>
                        <a:pt x="201" y="71"/>
                        <a:pt x="201" y="71"/>
                        <a:pt x="201" y="71"/>
                      </a:cubicBezTo>
                      <a:cubicBezTo>
                        <a:pt x="201" y="71"/>
                        <a:pt x="201" y="71"/>
                        <a:pt x="201" y="71"/>
                      </a:cubicBezTo>
                      <a:cubicBezTo>
                        <a:pt x="201" y="71"/>
                        <a:pt x="201" y="71"/>
                        <a:pt x="201" y="71"/>
                      </a:cubicBezTo>
                      <a:cubicBezTo>
                        <a:pt x="201" y="71"/>
                        <a:pt x="201" y="71"/>
                        <a:pt x="201" y="71"/>
                      </a:cubicBezTo>
                      <a:cubicBezTo>
                        <a:pt x="201" y="72"/>
                        <a:pt x="201" y="72"/>
                        <a:pt x="201" y="72"/>
                      </a:cubicBezTo>
                      <a:cubicBezTo>
                        <a:pt x="202" y="72"/>
                        <a:pt x="202" y="72"/>
                        <a:pt x="202" y="72"/>
                      </a:cubicBezTo>
                      <a:cubicBezTo>
                        <a:pt x="202" y="72"/>
                        <a:pt x="202" y="72"/>
                        <a:pt x="201" y="72"/>
                      </a:cubicBezTo>
                      <a:cubicBezTo>
                        <a:pt x="201" y="72"/>
                        <a:pt x="201" y="72"/>
                        <a:pt x="201" y="72"/>
                      </a:cubicBezTo>
                      <a:cubicBezTo>
                        <a:pt x="201" y="72"/>
                        <a:pt x="201" y="72"/>
                        <a:pt x="201" y="72"/>
                      </a:cubicBezTo>
                      <a:cubicBezTo>
                        <a:pt x="201" y="72"/>
                        <a:pt x="201" y="72"/>
                        <a:pt x="201" y="72"/>
                      </a:cubicBezTo>
                      <a:cubicBezTo>
                        <a:pt x="201" y="72"/>
                        <a:pt x="201" y="72"/>
                        <a:pt x="201" y="72"/>
                      </a:cubicBezTo>
                      <a:cubicBezTo>
                        <a:pt x="201" y="72"/>
                        <a:pt x="201" y="72"/>
                        <a:pt x="201" y="72"/>
                      </a:cubicBezTo>
                      <a:cubicBezTo>
                        <a:pt x="201" y="72"/>
                        <a:pt x="201" y="72"/>
                        <a:pt x="201" y="72"/>
                      </a:cubicBezTo>
                      <a:cubicBezTo>
                        <a:pt x="201" y="72"/>
                        <a:pt x="201" y="72"/>
                        <a:pt x="201" y="72"/>
                      </a:cubicBezTo>
                      <a:cubicBezTo>
                        <a:pt x="201" y="72"/>
                        <a:pt x="201" y="72"/>
                        <a:pt x="200" y="72"/>
                      </a:cubicBezTo>
                      <a:cubicBezTo>
                        <a:pt x="200" y="72"/>
                        <a:pt x="200" y="72"/>
                        <a:pt x="200" y="72"/>
                      </a:cubicBezTo>
                      <a:cubicBezTo>
                        <a:pt x="200" y="72"/>
                        <a:pt x="200" y="72"/>
                        <a:pt x="200" y="72"/>
                      </a:cubicBezTo>
                      <a:cubicBezTo>
                        <a:pt x="200" y="72"/>
                        <a:pt x="200" y="72"/>
                        <a:pt x="200" y="72"/>
                      </a:cubicBezTo>
                      <a:cubicBezTo>
                        <a:pt x="200" y="72"/>
                        <a:pt x="200" y="72"/>
                        <a:pt x="200" y="72"/>
                      </a:cubicBezTo>
                      <a:cubicBezTo>
                        <a:pt x="200" y="72"/>
                        <a:pt x="200" y="72"/>
                        <a:pt x="200" y="72"/>
                      </a:cubicBezTo>
                      <a:cubicBezTo>
                        <a:pt x="200" y="72"/>
                        <a:pt x="200" y="71"/>
                        <a:pt x="200" y="71"/>
                      </a:cubicBezTo>
                      <a:cubicBezTo>
                        <a:pt x="200" y="71"/>
                        <a:pt x="200" y="71"/>
                        <a:pt x="200" y="71"/>
                      </a:cubicBezTo>
                      <a:cubicBezTo>
                        <a:pt x="200" y="72"/>
                        <a:pt x="200" y="72"/>
                        <a:pt x="199" y="72"/>
                      </a:cubicBezTo>
                      <a:cubicBezTo>
                        <a:pt x="200" y="72"/>
                        <a:pt x="200" y="72"/>
                        <a:pt x="200" y="72"/>
                      </a:cubicBezTo>
                      <a:cubicBezTo>
                        <a:pt x="199" y="72"/>
                        <a:pt x="199" y="72"/>
                        <a:pt x="199" y="72"/>
                      </a:cubicBezTo>
                      <a:cubicBezTo>
                        <a:pt x="199" y="72"/>
                        <a:pt x="199" y="72"/>
                        <a:pt x="199" y="72"/>
                      </a:cubicBezTo>
                      <a:cubicBezTo>
                        <a:pt x="199" y="72"/>
                        <a:pt x="199" y="72"/>
                        <a:pt x="199" y="72"/>
                      </a:cubicBezTo>
                      <a:cubicBezTo>
                        <a:pt x="199" y="72"/>
                        <a:pt x="199" y="72"/>
                        <a:pt x="199" y="72"/>
                      </a:cubicBezTo>
                      <a:cubicBezTo>
                        <a:pt x="199" y="72"/>
                        <a:pt x="199" y="72"/>
                        <a:pt x="199" y="72"/>
                      </a:cubicBezTo>
                      <a:cubicBezTo>
                        <a:pt x="199" y="72"/>
                        <a:pt x="199" y="72"/>
                        <a:pt x="199" y="72"/>
                      </a:cubicBezTo>
                      <a:cubicBezTo>
                        <a:pt x="199" y="72"/>
                        <a:pt x="199" y="73"/>
                        <a:pt x="199" y="73"/>
                      </a:cubicBezTo>
                      <a:cubicBezTo>
                        <a:pt x="199" y="73"/>
                        <a:pt x="199" y="73"/>
                        <a:pt x="199" y="73"/>
                      </a:cubicBezTo>
                      <a:cubicBezTo>
                        <a:pt x="199" y="73"/>
                        <a:pt x="199" y="73"/>
                        <a:pt x="199" y="73"/>
                      </a:cubicBezTo>
                      <a:cubicBezTo>
                        <a:pt x="199" y="73"/>
                        <a:pt x="199" y="73"/>
                        <a:pt x="199" y="73"/>
                      </a:cubicBezTo>
                      <a:cubicBezTo>
                        <a:pt x="199" y="73"/>
                        <a:pt x="199" y="73"/>
                        <a:pt x="199" y="73"/>
                      </a:cubicBezTo>
                      <a:cubicBezTo>
                        <a:pt x="199" y="73"/>
                        <a:pt x="199" y="73"/>
                        <a:pt x="199" y="73"/>
                      </a:cubicBezTo>
                      <a:cubicBezTo>
                        <a:pt x="199" y="73"/>
                        <a:pt x="199" y="73"/>
                        <a:pt x="199" y="73"/>
                      </a:cubicBezTo>
                      <a:cubicBezTo>
                        <a:pt x="199" y="73"/>
                        <a:pt x="199" y="73"/>
                        <a:pt x="199" y="73"/>
                      </a:cubicBezTo>
                      <a:cubicBezTo>
                        <a:pt x="199" y="73"/>
                        <a:pt x="199" y="73"/>
                        <a:pt x="199" y="73"/>
                      </a:cubicBezTo>
                      <a:cubicBezTo>
                        <a:pt x="199" y="73"/>
                        <a:pt x="199" y="73"/>
                        <a:pt x="199" y="73"/>
                      </a:cubicBezTo>
                      <a:cubicBezTo>
                        <a:pt x="199" y="73"/>
                        <a:pt x="199" y="73"/>
                        <a:pt x="199" y="73"/>
                      </a:cubicBezTo>
                      <a:cubicBezTo>
                        <a:pt x="199" y="73"/>
                        <a:pt x="199" y="73"/>
                        <a:pt x="199" y="73"/>
                      </a:cubicBezTo>
                      <a:cubicBezTo>
                        <a:pt x="199" y="73"/>
                        <a:pt x="199" y="74"/>
                        <a:pt x="199" y="74"/>
                      </a:cubicBezTo>
                      <a:cubicBezTo>
                        <a:pt x="199" y="74"/>
                        <a:pt x="199" y="74"/>
                        <a:pt x="199" y="74"/>
                      </a:cubicBezTo>
                      <a:cubicBezTo>
                        <a:pt x="199" y="74"/>
                        <a:pt x="199" y="74"/>
                        <a:pt x="199" y="74"/>
                      </a:cubicBezTo>
                      <a:cubicBezTo>
                        <a:pt x="199" y="74"/>
                        <a:pt x="199" y="74"/>
                        <a:pt x="199" y="74"/>
                      </a:cubicBezTo>
                      <a:cubicBezTo>
                        <a:pt x="199" y="74"/>
                        <a:pt x="199" y="74"/>
                        <a:pt x="199" y="74"/>
                      </a:cubicBezTo>
                      <a:cubicBezTo>
                        <a:pt x="199" y="74"/>
                        <a:pt x="199" y="74"/>
                        <a:pt x="199" y="74"/>
                      </a:cubicBezTo>
                      <a:cubicBezTo>
                        <a:pt x="199" y="74"/>
                        <a:pt x="199" y="74"/>
                        <a:pt x="199" y="74"/>
                      </a:cubicBezTo>
                      <a:cubicBezTo>
                        <a:pt x="199" y="74"/>
                        <a:pt x="199" y="74"/>
                        <a:pt x="199" y="74"/>
                      </a:cubicBezTo>
                      <a:cubicBezTo>
                        <a:pt x="199" y="74"/>
                        <a:pt x="199" y="74"/>
                        <a:pt x="199" y="74"/>
                      </a:cubicBezTo>
                      <a:cubicBezTo>
                        <a:pt x="199" y="74"/>
                        <a:pt x="198" y="74"/>
                        <a:pt x="198" y="74"/>
                      </a:cubicBezTo>
                      <a:cubicBezTo>
                        <a:pt x="198" y="74"/>
                        <a:pt x="198" y="74"/>
                        <a:pt x="198" y="74"/>
                      </a:cubicBezTo>
                      <a:cubicBezTo>
                        <a:pt x="198" y="74"/>
                        <a:pt x="198" y="74"/>
                        <a:pt x="198" y="74"/>
                      </a:cubicBezTo>
                      <a:cubicBezTo>
                        <a:pt x="198" y="74"/>
                        <a:pt x="198" y="74"/>
                        <a:pt x="198" y="74"/>
                      </a:cubicBezTo>
                      <a:cubicBezTo>
                        <a:pt x="198" y="74"/>
                        <a:pt x="198" y="74"/>
                        <a:pt x="198" y="74"/>
                      </a:cubicBezTo>
                      <a:cubicBezTo>
                        <a:pt x="198" y="74"/>
                        <a:pt x="198" y="74"/>
                        <a:pt x="198" y="74"/>
                      </a:cubicBezTo>
                      <a:cubicBezTo>
                        <a:pt x="198" y="74"/>
                        <a:pt x="198" y="74"/>
                        <a:pt x="198" y="75"/>
                      </a:cubicBezTo>
                      <a:cubicBezTo>
                        <a:pt x="198" y="75"/>
                        <a:pt x="198" y="75"/>
                        <a:pt x="198" y="75"/>
                      </a:cubicBezTo>
                      <a:cubicBezTo>
                        <a:pt x="198" y="75"/>
                        <a:pt x="198" y="75"/>
                        <a:pt x="198" y="75"/>
                      </a:cubicBezTo>
                      <a:cubicBezTo>
                        <a:pt x="198" y="75"/>
                        <a:pt x="198" y="75"/>
                        <a:pt x="198" y="75"/>
                      </a:cubicBezTo>
                      <a:cubicBezTo>
                        <a:pt x="198" y="75"/>
                        <a:pt x="198" y="75"/>
                        <a:pt x="198" y="75"/>
                      </a:cubicBezTo>
                      <a:cubicBezTo>
                        <a:pt x="198" y="75"/>
                        <a:pt x="198" y="75"/>
                        <a:pt x="198" y="75"/>
                      </a:cubicBezTo>
                      <a:cubicBezTo>
                        <a:pt x="198" y="75"/>
                        <a:pt x="198" y="75"/>
                        <a:pt x="198" y="75"/>
                      </a:cubicBezTo>
                      <a:cubicBezTo>
                        <a:pt x="198" y="75"/>
                        <a:pt x="198" y="75"/>
                        <a:pt x="198" y="75"/>
                      </a:cubicBezTo>
                      <a:cubicBezTo>
                        <a:pt x="198" y="75"/>
                        <a:pt x="198" y="75"/>
                        <a:pt x="198" y="75"/>
                      </a:cubicBezTo>
                      <a:cubicBezTo>
                        <a:pt x="198" y="75"/>
                        <a:pt x="198" y="75"/>
                        <a:pt x="198" y="75"/>
                      </a:cubicBezTo>
                      <a:cubicBezTo>
                        <a:pt x="198" y="75"/>
                        <a:pt x="198" y="75"/>
                        <a:pt x="198" y="75"/>
                      </a:cubicBezTo>
                      <a:cubicBezTo>
                        <a:pt x="198" y="75"/>
                        <a:pt x="198" y="76"/>
                        <a:pt x="198" y="76"/>
                      </a:cubicBezTo>
                      <a:cubicBezTo>
                        <a:pt x="198" y="76"/>
                        <a:pt x="198" y="76"/>
                        <a:pt x="198" y="76"/>
                      </a:cubicBezTo>
                      <a:cubicBezTo>
                        <a:pt x="198" y="76"/>
                        <a:pt x="198" y="76"/>
                        <a:pt x="198" y="76"/>
                      </a:cubicBezTo>
                      <a:close/>
                      <a:moveTo>
                        <a:pt x="206" y="79"/>
                      </a:moveTo>
                      <a:cubicBezTo>
                        <a:pt x="206" y="79"/>
                        <a:pt x="206" y="80"/>
                        <a:pt x="206" y="80"/>
                      </a:cubicBezTo>
                      <a:cubicBezTo>
                        <a:pt x="206" y="80"/>
                        <a:pt x="206" y="80"/>
                        <a:pt x="206" y="80"/>
                      </a:cubicBezTo>
                      <a:cubicBezTo>
                        <a:pt x="206" y="80"/>
                        <a:pt x="206" y="80"/>
                        <a:pt x="206" y="80"/>
                      </a:cubicBezTo>
                      <a:cubicBezTo>
                        <a:pt x="206" y="80"/>
                        <a:pt x="206" y="80"/>
                        <a:pt x="206" y="80"/>
                      </a:cubicBezTo>
                      <a:cubicBezTo>
                        <a:pt x="207" y="80"/>
                        <a:pt x="207" y="81"/>
                        <a:pt x="207" y="81"/>
                      </a:cubicBezTo>
                      <a:cubicBezTo>
                        <a:pt x="207" y="82"/>
                        <a:pt x="207" y="82"/>
                        <a:pt x="207" y="82"/>
                      </a:cubicBezTo>
                      <a:cubicBezTo>
                        <a:pt x="207" y="82"/>
                        <a:pt x="207" y="82"/>
                        <a:pt x="207" y="82"/>
                      </a:cubicBezTo>
                      <a:cubicBezTo>
                        <a:pt x="207" y="82"/>
                        <a:pt x="207" y="82"/>
                        <a:pt x="207" y="82"/>
                      </a:cubicBezTo>
                      <a:cubicBezTo>
                        <a:pt x="207" y="82"/>
                        <a:pt x="207" y="82"/>
                        <a:pt x="207" y="82"/>
                      </a:cubicBezTo>
                      <a:cubicBezTo>
                        <a:pt x="207" y="82"/>
                        <a:pt x="207" y="82"/>
                        <a:pt x="207" y="82"/>
                      </a:cubicBezTo>
                      <a:cubicBezTo>
                        <a:pt x="207" y="83"/>
                        <a:pt x="207" y="83"/>
                        <a:pt x="207" y="83"/>
                      </a:cubicBezTo>
                      <a:cubicBezTo>
                        <a:pt x="208" y="83"/>
                        <a:pt x="208" y="83"/>
                        <a:pt x="208" y="83"/>
                      </a:cubicBezTo>
                      <a:cubicBezTo>
                        <a:pt x="208" y="83"/>
                        <a:pt x="208" y="83"/>
                        <a:pt x="208" y="84"/>
                      </a:cubicBezTo>
                      <a:cubicBezTo>
                        <a:pt x="208" y="84"/>
                        <a:pt x="208" y="84"/>
                        <a:pt x="208" y="84"/>
                      </a:cubicBezTo>
                      <a:cubicBezTo>
                        <a:pt x="208" y="84"/>
                        <a:pt x="208" y="84"/>
                        <a:pt x="208" y="84"/>
                      </a:cubicBezTo>
                      <a:cubicBezTo>
                        <a:pt x="208" y="84"/>
                        <a:pt x="208" y="85"/>
                        <a:pt x="208" y="85"/>
                      </a:cubicBezTo>
                      <a:cubicBezTo>
                        <a:pt x="208" y="85"/>
                        <a:pt x="208" y="84"/>
                        <a:pt x="207" y="84"/>
                      </a:cubicBezTo>
                      <a:cubicBezTo>
                        <a:pt x="207" y="84"/>
                        <a:pt x="207" y="84"/>
                        <a:pt x="207" y="84"/>
                      </a:cubicBezTo>
                      <a:cubicBezTo>
                        <a:pt x="207" y="85"/>
                        <a:pt x="207" y="85"/>
                        <a:pt x="207" y="85"/>
                      </a:cubicBezTo>
                      <a:cubicBezTo>
                        <a:pt x="207" y="84"/>
                        <a:pt x="207" y="84"/>
                        <a:pt x="207" y="84"/>
                      </a:cubicBezTo>
                      <a:cubicBezTo>
                        <a:pt x="207" y="84"/>
                        <a:pt x="207" y="84"/>
                        <a:pt x="207" y="84"/>
                      </a:cubicBezTo>
                      <a:cubicBezTo>
                        <a:pt x="207" y="84"/>
                        <a:pt x="207" y="84"/>
                        <a:pt x="207" y="84"/>
                      </a:cubicBezTo>
                      <a:cubicBezTo>
                        <a:pt x="207" y="85"/>
                        <a:pt x="207" y="85"/>
                        <a:pt x="207" y="85"/>
                      </a:cubicBezTo>
                      <a:cubicBezTo>
                        <a:pt x="207" y="85"/>
                        <a:pt x="207" y="85"/>
                        <a:pt x="207" y="85"/>
                      </a:cubicBezTo>
                      <a:cubicBezTo>
                        <a:pt x="207" y="85"/>
                        <a:pt x="207" y="85"/>
                        <a:pt x="207" y="85"/>
                      </a:cubicBezTo>
                      <a:cubicBezTo>
                        <a:pt x="207" y="85"/>
                        <a:pt x="207" y="85"/>
                        <a:pt x="207" y="85"/>
                      </a:cubicBezTo>
                      <a:cubicBezTo>
                        <a:pt x="207" y="85"/>
                        <a:pt x="207" y="85"/>
                        <a:pt x="207" y="85"/>
                      </a:cubicBezTo>
                      <a:cubicBezTo>
                        <a:pt x="207" y="85"/>
                        <a:pt x="207" y="85"/>
                        <a:pt x="207" y="85"/>
                      </a:cubicBezTo>
                      <a:cubicBezTo>
                        <a:pt x="207" y="85"/>
                        <a:pt x="207" y="85"/>
                        <a:pt x="207" y="85"/>
                      </a:cubicBezTo>
                      <a:cubicBezTo>
                        <a:pt x="207" y="85"/>
                        <a:pt x="207" y="85"/>
                        <a:pt x="207" y="85"/>
                      </a:cubicBezTo>
                      <a:cubicBezTo>
                        <a:pt x="207" y="85"/>
                        <a:pt x="207" y="85"/>
                        <a:pt x="207" y="85"/>
                      </a:cubicBezTo>
                      <a:cubicBezTo>
                        <a:pt x="207" y="85"/>
                        <a:pt x="207" y="85"/>
                        <a:pt x="207" y="85"/>
                      </a:cubicBezTo>
                      <a:cubicBezTo>
                        <a:pt x="207" y="85"/>
                        <a:pt x="207" y="85"/>
                        <a:pt x="207" y="85"/>
                      </a:cubicBezTo>
                      <a:cubicBezTo>
                        <a:pt x="207" y="85"/>
                        <a:pt x="207" y="85"/>
                        <a:pt x="206" y="85"/>
                      </a:cubicBezTo>
                      <a:cubicBezTo>
                        <a:pt x="206" y="85"/>
                        <a:pt x="206" y="85"/>
                        <a:pt x="206" y="85"/>
                      </a:cubicBezTo>
                      <a:cubicBezTo>
                        <a:pt x="206" y="85"/>
                        <a:pt x="206" y="85"/>
                        <a:pt x="206" y="85"/>
                      </a:cubicBezTo>
                      <a:cubicBezTo>
                        <a:pt x="206" y="85"/>
                        <a:pt x="206" y="85"/>
                        <a:pt x="206" y="85"/>
                      </a:cubicBezTo>
                      <a:cubicBezTo>
                        <a:pt x="206" y="85"/>
                        <a:pt x="206" y="85"/>
                        <a:pt x="206" y="85"/>
                      </a:cubicBezTo>
                      <a:cubicBezTo>
                        <a:pt x="206" y="85"/>
                        <a:pt x="206" y="85"/>
                        <a:pt x="206" y="85"/>
                      </a:cubicBezTo>
                      <a:cubicBezTo>
                        <a:pt x="206" y="85"/>
                        <a:pt x="206" y="85"/>
                        <a:pt x="206" y="85"/>
                      </a:cubicBezTo>
                      <a:cubicBezTo>
                        <a:pt x="206" y="85"/>
                        <a:pt x="206" y="85"/>
                        <a:pt x="206" y="86"/>
                      </a:cubicBezTo>
                      <a:cubicBezTo>
                        <a:pt x="206" y="86"/>
                        <a:pt x="206" y="86"/>
                        <a:pt x="206" y="86"/>
                      </a:cubicBezTo>
                      <a:cubicBezTo>
                        <a:pt x="206" y="86"/>
                        <a:pt x="206" y="85"/>
                        <a:pt x="206" y="85"/>
                      </a:cubicBezTo>
                      <a:cubicBezTo>
                        <a:pt x="206" y="85"/>
                        <a:pt x="206" y="85"/>
                        <a:pt x="206" y="85"/>
                      </a:cubicBezTo>
                      <a:cubicBezTo>
                        <a:pt x="206" y="86"/>
                        <a:pt x="206" y="86"/>
                        <a:pt x="206" y="86"/>
                      </a:cubicBezTo>
                      <a:cubicBezTo>
                        <a:pt x="206" y="86"/>
                        <a:pt x="206" y="86"/>
                        <a:pt x="206" y="86"/>
                      </a:cubicBezTo>
                      <a:cubicBezTo>
                        <a:pt x="206" y="86"/>
                        <a:pt x="206" y="86"/>
                        <a:pt x="206" y="86"/>
                      </a:cubicBezTo>
                      <a:cubicBezTo>
                        <a:pt x="206" y="86"/>
                        <a:pt x="206" y="86"/>
                        <a:pt x="206" y="86"/>
                      </a:cubicBezTo>
                      <a:cubicBezTo>
                        <a:pt x="206" y="86"/>
                        <a:pt x="206" y="86"/>
                        <a:pt x="206" y="86"/>
                      </a:cubicBezTo>
                      <a:cubicBezTo>
                        <a:pt x="206" y="86"/>
                        <a:pt x="206" y="86"/>
                        <a:pt x="206" y="86"/>
                      </a:cubicBezTo>
                      <a:cubicBezTo>
                        <a:pt x="206" y="86"/>
                        <a:pt x="205" y="86"/>
                        <a:pt x="205" y="86"/>
                      </a:cubicBezTo>
                      <a:cubicBezTo>
                        <a:pt x="205" y="86"/>
                        <a:pt x="205" y="86"/>
                        <a:pt x="205" y="86"/>
                      </a:cubicBezTo>
                      <a:cubicBezTo>
                        <a:pt x="205" y="86"/>
                        <a:pt x="205" y="86"/>
                        <a:pt x="205" y="86"/>
                      </a:cubicBezTo>
                      <a:cubicBezTo>
                        <a:pt x="205" y="86"/>
                        <a:pt x="205" y="86"/>
                        <a:pt x="205" y="86"/>
                      </a:cubicBezTo>
                      <a:cubicBezTo>
                        <a:pt x="205" y="86"/>
                        <a:pt x="205" y="86"/>
                        <a:pt x="205" y="86"/>
                      </a:cubicBezTo>
                      <a:cubicBezTo>
                        <a:pt x="205" y="86"/>
                        <a:pt x="205" y="86"/>
                        <a:pt x="205" y="86"/>
                      </a:cubicBezTo>
                      <a:cubicBezTo>
                        <a:pt x="205" y="86"/>
                        <a:pt x="205" y="86"/>
                        <a:pt x="205" y="86"/>
                      </a:cubicBezTo>
                      <a:cubicBezTo>
                        <a:pt x="205" y="86"/>
                        <a:pt x="205" y="86"/>
                        <a:pt x="205" y="86"/>
                      </a:cubicBezTo>
                      <a:cubicBezTo>
                        <a:pt x="205" y="86"/>
                        <a:pt x="205" y="86"/>
                        <a:pt x="205" y="86"/>
                      </a:cubicBezTo>
                      <a:cubicBezTo>
                        <a:pt x="205" y="86"/>
                        <a:pt x="205" y="86"/>
                        <a:pt x="205" y="86"/>
                      </a:cubicBezTo>
                      <a:cubicBezTo>
                        <a:pt x="205" y="86"/>
                        <a:pt x="205" y="86"/>
                        <a:pt x="205" y="86"/>
                      </a:cubicBezTo>
                      <a:cubicBezTo>
                        <a:pt x="205" y="86"/>
                        <a:pt x="205" y="86"/>
                        <a:pt x="205" y="86"/>
                      </a:cubicBezTo>
                      <a:cubicBezTo>
                        <a:pt x="205" y="86"/>
                        <a:pt x="205" y="86"/>
                        <a:pt x="205" y="86"/>
                      </a:cubicBezTo>
                      <a:cubicBezTo>
                        <a:pt x="205" y="86"/>
                        <a:pt x="205" y="86"/>
                        <a:pt x="205" y="86"/>
                      </a:cubicBezTo>
                      <a:cubicBezTo>
                        <a:pt x="205" y="86"/>
                        <a:pt x="205" y="86"/>
                        <a:pt x="205" y="86"/>
                      </a:cubicBezTo>
                      <a:cubicBezTo>
                        <a:pt x="205" y="86"/>
                        <a:pt x="205" y="86"/>
                        <a:pt x="205" y="86"/>
                      </a:cubicBezTo>
                      <a:cubicBezTo>
                        <a:pt x="205" y="86"/>
                        <a:pt x="205" y="86"/>
                        <a:pt x="205" y="86"/>
                      </a:cubicBezTo>
                      <a:cubicBezTo>
                        <a:pt x="205" y="86"/>
                        <a:pt x="205" y="86"/>
                        <a:pt x="205" y="86"/>
                      </a:cubicBezTo>
                      <a:cubicBezTo>
                        <a:pt x="205" y="86"/>
                        <a:pt x="205" y="85"/>
                        <a:pt x="205" y="85"/>
                      </a:cubicBezTo>
                      <a:cubicBezTo>
                        <a:pt x="204" y="85"/>
                        <a:pt x="204" y="85"/>
                        <a:pt x="204" y="85"/>
                      </a:cubicBezTo>
                      <a:cubicBezTo>
                        <a:pt x="204" y="85"/>
                        <a:pt x="204" y="85"/>
                        <a:pt x="204" y="85"/>
                      </a:cubicBezTo>
                      <a:cubicBezTo>
                        <a:pt x="204" y="85"/>
                        <a:pt x="204" y="85"/>
                        <a:pt x="204" y="85"/>
                      </a:cubicBezTo>
                      <a:cubicBezTo>
                        <a:pt x="204" y="84"/>
                        <a:pt x="204" y="84"/>
                        <a:pt x="204" y="84"/>
                      </a:cubicBezTo>
                      <a:cubicBezTo>
                        <a:pt x="204" y="84"/>
                        <a:pt x="204" y="84"/>
                        <a:pt x="204" y="84"/>
                      </a:cubicBezTo>
                      <a:cubicBezTo>
                        <a:pt x="204" y="84"/>
                        <a:pt x="204" y="84"/>
                        <a:pt x="204" y="84"/>
                      </a:cubicBezTo>
                      <a:cubicBezTo>
                        <a:pt x="204" y="84"/>
                        <a:pt x="204" y="84"/>
                        <a:pt x="204" y="83"/>
                      </a:cubicBezTo>
                      <a:cubicBezTo>
                        <a:pt x="204" y="83"/>
                        <a:pt x="204" y="83"/>
                        <a:pt x="204" y="83"/>
                      </a:cubicBezTo>
                      <a:cubicBezTo>
                        <a:pt x="204" y="83"/>
                        <a:pt x="204" y="83"/>
                        <a:pt x="204" y="82"/>
                      </a:cubicBezTo>
                      <a:cubicBezTo>
                        <a:pt x="204" y="82"/>
                        <a:pt x="203" y="82"/>
                        <a:pt x="203" y="82"/>
                      </a:cubicBezTo>
                      <a:cubicBezTo>
                        <a:pt x="203" y="82"/>
                        <a:pt x="203" y="82"/>
                        <a:pt x="203" y="82"/>
                      </a:cubicBezTo>
                      <a:cubicBezTo>
                        <a:pt x="203" y="82"/>
                        <a:pt x="203" y="82"/>
                        <a:pt x="203" y="82"/>
                      </a:cubicBezTo>
                      <a:cubicBezTo>
                        <a:pt x="203" y="82"/>
                        <a:pt x="203" y="82"/>
                        <a:pt x="203" y="82"/>
                      </a:cubicBezTo>
                      <a:cubicBezTo>
                        <a:pt x="203" y="82"/>
                        <a:pt x="203" y="82"/>
                        <a:pt x="203" y="82"/>
                      </a:cubicBezTo>
                      <a:cubicBezTo>
                        <a:pt x="203" y="82"/>
                        <a:pt x="203" y="82"/>
                        <a:pt x="203" y="82"/>
                      </a:cubicBezTo>
                      <a:cubicBezTo>
                        <a:pt x="203" y="82"/>
                        <a:pt x="203" y="82"/>
                        <a:pt x="203" y="82"/>
                      </a:cubicBezTo>
                      <a:cubicBezTo>
                        <a:pt x="203" y="81"/>
                        <a:pt x="203" y="81"/>
                        <a:pt x="203" y="81"/>
                      </a:cubicBezTo>
                      <a:cubicBezTo>
                        <a:pt x="203" y="81"/>
                        <a:pt x="203" y="81"/>
                        <a:pt x="203" y="82"/>
                      </a:cubicBezTo>
                      <a:cubicBezTo>
                        <a:pt x="203" y="82"/>
                        <a:pt x="203" y="82"/>
                        <a:pt x="204" y="82"/>
                      </a:cubicBezTo>
                      <a:cubicBezTo>
                        <a:pt x="204" y="81"/>
                        <a:pt x="204" y="81"/>
                        <a:pt x="204" y="81"/>
                      </a:cubicBezTo>
                      <a:cubicBezTo>
                        <a:pt x="204" y="81"/>
                        <a:pt x="204" y="81"/>
                        <a:pt x="204" y="81"/>
                      </a:cubicBezTo>
                      <a:cubicBezTo>
                        <a:pt x="203" y="81"/>
                        <a:pt x="203" y="81"/>
                        <a:pt x="203" y="81"/>
                      </a:cubicBezTo>
                      <a:cubicBezTo>
                        <a:pt x="203" y="81"/>
                        <a:pt x="203" y="81"/>
                        <a:pt x="203" y="81"/>
                      </a:cubicBezTo>
                      <a:cubicBezTo>
                        <a:pt x="203" y="81"/>
                        <a:pt x="203" y="81"/>
                        <a:pt x="203" y="81"/>
                      </a:cubicBezTo>
                      <a:cubicBezTo>
                        <a:pt x="203" y="81"/>
                        <a:pt x="203" y="80"/>
                        <a:pt x="203" y="80"/>
                      </a:cubicBezTo>
                      <a:cubicBezTo>
                        <a:pt x="203" y="80"/>
                        <a:pt x="203" y="80"/>
                        <a:pt x="203" y="80"/>
                      </a:cubicBezTo>
                      <a:cubicBezTo>
                        <a:pt x="203" y="80"/>
                        <a:pt x="203" y="80"/>
                        <a:pt x="203" y="80"/>
                      </a:cubicBezTo>
                      <a:cubicBezTo>
                        <a:pt x="203" y="80"/>
                        <a:pt x="203" y="80"/>
                        <a:pt x="203" y="80"/>
                      </a:cubicBezTo>
                      <a:cubicBezTo>
                        <a:pt x="203" y="80"/>
                        <a:pt x="203" y="80"/>
                        <a:pt x="203" y="80"/>
                      </a:cubicBezTo>
                      <a:cubicBezTo>
                        <a:pt x="203" y="79"/>
                        <a:pt x="203" y="79"/>
                        <a:pt x="203" y="79"/>
                      </a:cubicBezTo>
                      <a:cubicBezTo>
                        <a:pt x="203" y="79"/>
                        <a:pt x="203" y="79"/>
                        <a:pt x="203" y="79"/>
                      </a:cubicBezTo>
                      <a:cubicBezTo>
                        <a:pt x="203" y="79"/>
                        <a:pt x="203" y="79"/>
                        <a:pt x="203" y="79"/>
                      </a:cubicBezTo>
                      <a:cubicBezTo>
                        <a:pt x="203" y="79"/>
                        <a:pt x="203" y="79"/>
                        <a:pt x="203" y="79"/>
                      </a:cubicBezTo>
                      <a:cubicBezTo>
                        <a:pt x="203" y="79"/>
                        <a:pt x="203" y="79"/>
                        <a:pt x="203" y="79"/>
                      </a:cubicBezTo>
                      <a:cubicBezTo>
                        <a:pt x="203" y="79"/>
                        <a:pt x="203" y="79"/>
                        <a:pt x="203" y="79"/>
                      </a:cubicBezTo>
                      <a:cubicBezTo>
                        <a:pt x="203" y="79"/>
                        <a:pt x="203" y="79"/>
                        <a:pt x="203" y="79"/>
                      </a:cubicBezTo>
                      <a:cubicBezTo>
                        <a:pt x="203" y="79"/>
                        <a:pt x="203" y="79"/>
                        <a:pt x="203" y="79"/>
                      </a:cubicBezTo>
                      <a:cubicBezTo>
                        <a:pt x="203" y="79"/>
                        <a:pt x="203" y="79"/>
                        <a:pt x="203" y="79"/>
                      </a:cubicBezTo>
                      <a:cubicBezTo>
                        <a:pt x="203" y="79"/>
                        <a:pt x="203" y="79"/>
                        <a:pt x="204" y="79"/>
                      </a:cubicBezTo>
                      <a:cubicBezTo>
                        <a:pt x="204" y="79"/>
                        <a:pt x="204" y="79"/>
                        <a:pt x="204" y="79"/>
                      </a:cubicBezTo>
                      <a:cubicBezTo>
                        <a:pt x="204" y="79"/>
                        <a:pt x="204" y="79"/>
                        <a:pt x="204" y="79"/>
                      </a:cubicBezTo>
                      <a:cubicBezTo>
                        <a:pt x="204" y="79"/>
                        <a:pt x="204" y="79"/>
                        <a:pt x="204" y="79"/>
                      </a:cubicBezTo>
                      <a:cubicBezTo>
                        <a:pt x="204" y="79"/>
                        <a:pt x="204" y="79"/>
                        <a:pt x="204" y="79"/>
                      </a:cubicBezTo>
                      <a:cubicBezTo>
                        <a:pt x="204" y="79"/>
                        <a:pt x="204" y="79"/>
                        <a:pt x="204" y="79"/>
                      </a:cubicBezTo>
                      <a:cubicBezTo>
                        <a:pt x="204" y="79"/>
                        <a:pt x="204" y="79"/>
                        <a:pt x="204" y="79"/>
                      </a:cubicBezTo>
                      <a:cubicBezTo>
                        <a:pt x="204" y="79"/>
                        <a:pt x="204" y="78"/>
                        <a:pt x="204" y="78"/>
                      </a:cubicBezTo>
                      <a:cubicBezTo>
                        <a:pt x="204" y="78"/>
                        <a:pt x="204" y="78"/>
                        <a:pt x="204" y="78"/>
                      </a:cubicBezTo>
                      <a:cubicBezTo>
                        <a:pt x="204" y="78"/>
                        <a:pt x="204" y="78"/>
                        <a:pt x="204" y="78"/>
                      </a:cubicBezTo>
                      <a:cubicBezTo>
                        <a:pt x="205" y="78"/>
                        <a:pt x="205" y="78"/>
                        <a:pt x="205" y="78"/>
                      </a:cubicBezTo>
                      <a:cubicBezTo>
                        <a:pt x="205" y="79"/>
                        <a:pt x="205" y="79"/>
                        <a:pt x="206" y="79"/>
                      </a:cubicBezTo>
                      <a:close/>
                      <a:moveTo>
                        <a:pt x="204" y="70"/>
                      </a:moveTo>
                      <a:cubicBezTo>
                        <a:pt x="204" y="70"/>
                        <a:pt x="204" y="70"/>
                        <a:pt x="204" y="70"/>
                      </a:cubicBezTo>
                      <a:cubicBezTo>
                        <a:pt x="204" y="70"/>
                        <a:pt x="204" y="70"/>
                        <a:pt x="204" y="70"/>
                      </a:cubicBezTo>
                      <a:cubicBezTo>
                        <a:pt x="204" y="70"/>
                        <a:pt x="204" y="70"/>
                        <a:pt x="204" y="70"/>
                      </a:cubicBezTo>
                      <a:cubicBezTo>
                        <a:pt x="204" y="70"/>
                        <a:pt x="204" y="70"/>
                        <a:pt x="204" y="70"/>
                      </a:cubicBezTo>
                      <a:cubicBezTo>
                        <a:pt x="204" y="71"/>
                        <a:pt x="204" y="71"/>
                        <a:pt x="204" y="71"/>
                      </a:cubicBezTo>
                      <a:cubicBezTo>
                        <a:pt x="204" y="71"/>
                        <a:pt x="204" y="71"/>
                        <a:pt x="204" y="71"/>
                      </a:cubicBezTo>
                      <a:cubicBezTo>
                        <a:pt x="204" y="71"/>
                        <a:pt x="204" y="72"/>
                        <a:pt x="204" y="72"/>
                      </a:cubicBezTo>
                      <a:cubicBezTo>
                        <a:pt x="204" y="72"/>
                        <a:pt x="204" y="73"/>
                        <a:pt x="204" y="73"/>
                      </a:cubicBezTo>
                      <a:cubicBezTo>
                        <a:pt x="204" y="73"/>
                        <a:pt x="204" y="74"/>
                        <a:pt x="204" y="74"/>
                      </a:cubicBezTo>
                      <a:cubicBezTo>
                        <a:pt x="204" y="74"/>
                        <a:pt x="204" y="74"/>
                        <a:pt x="204" y="74"/>
                      </a:cubicBezTo>
                      <a:cubicBezTo>
                        <a:pt x="204" y="74"/>
                        <a:pt x="204" y="74"/>
                        <a:pt x="204" y="74"/>
                      </a:cubicBezTo>
                      <a:cubicBezTo>
                        <a:pt x="204" y="74"/>
                        <a:pt x="204" y="75"/>
                        <a:pt x="203" y="75"/>
                      </a:cubicBezTo>
                      <a:cubicBezTo>
                        <a:pt x="203" y="75"/>
                        <a:pt x="203" y="75"/>
                        <a:pt x="203" y="75"/>
                      </a:cubicBezTo>
                      <a:cubicBezTo>
                        <a:pt x="203" y="75"/>
                        <a:pt x="203" y="75"/>
                        <a:pt x="203" y="75"/>
                      </a:cubicBezTo>
                      <a:cubicBezTo>
                        <a:pt x="203" y="75"/>
                        <a:pt x="203" y="75"/>
                        <a:pt x="203" y="75"/>
                      </a:cubicBezTo>
                      <a:cubicBezTo>
                        <a:pt x="203" y="75"/>
                        <a:pt x="203" y="75"/>
                        <a:pt x="203" y="75"/>
                      </a:cubicBezTo>
                      <a:cubicBezTo>
                        <a:pt x="203" y="75"/>
                        <a:pt x="203" y="75"/>
                        <a:pt x="203" y="75"/>
                      </a:cubicBezTo>
                      <a:cubicBezTo>
                        <a:pt x="203" y="75"/>
                        <a:pt x="203" y="75"/>
                        <a:pt x="203" y="75"/>
                      </a:cubicBezTo>
                      <a:cubicBezTo>
                        <a:pt x="203" y="75"/>
                        <a:pt x="203" y="75"/>
                        <a:pt x="203" y="75"/>
                      </a:cubicBezTo>
                      <a:cubicBezTo>
                        <a:pt x="202" y="76"/>
                        <a:pt x="202" y="76"/>
                        <a:pt x="203" y="76"/>
                      </a:cubicBezTo>
                      <a:cubicBezTo>
                        <a:pt x="203" y="76"/>
                        <a:pt x="203" y="76"/>
                        <a:pt x="203" y="76"/>
                      </a:cubicBezTo>
                      <a:cubicBezTo>
                        <a:pt x="203" y="76"/>
                        <a:pt x="203" y="76"/>
                        <a:pt x="203" y="76"/>
                      </a:cubicBezTo>
                      <a:cubicBezTo>
                        <a:pt x="203" y="77"/>
                        <a:pt x="203" y="77"/>
                        <a:pt x="203" y="77"/>
                      </a:cubicBezTo>
                      <a:cubicBezTo>
                        <a:pt x="203" y="77"/>
                        <a:pt x="203" y="77"/>
                        <a:pt x="203" y="77"/>
                      </a:cubicBezTo>
                      <a:cubicBezTo>
                        <a:pt x="203" y="77"/>
                        <a:pt x="203" y="77"/>
                        <a:pt x="204" y="77"/>
                      </a:cubicBezTo>
                      <a:cubicBezTo>
                        <a:pt x="204" y="77"/>
                        <a:pt x="204" y="77"/>
                        <a:pt x="204" y="78"/>
                      </a:cubicBezTo>
                      <a:cubicBezTo>
                        <a:pt x="204" y="78"/>
                        <a:pt x="204" y="78"/>
                        <a:pt x="204" y="78"/>
                      </a:cubicBezTo>
                      <a:cubicBezTo>
                        <a:pt x="204" y="78"/>
                        <a:pt x="204" y="78"/>
                        <a:pt x="204" y="78"/>
                      </a:cubicBezTo>
                      <a:cubicBezTo>
                        <a:pt x="204" y="78"/>
                        <a:pt x="204" y="78"/>
                        <a:pt x="204" y="78"/>
                      </a:cubicBezTo>
                      <a:cubicBezTo>
                        <a:pt x="204" y="78"/>
                        <a:pt x="204" y="78"/>
                        <a:pt x="204" y="78"/>
                      </a:cubicBezTo>
                      <a:cubicBezTo>
                        <a:pt x="204" y="78"/>
                        <a:pt x="204" y="78"/>
                        <a:pt x="204" y="78"/>
                      </a:cubicBezTo>
                      <a:cubicBezTo>
                        <a:pt x="204" y="78"/>
                        <a:pt x="204" y="78"/>
                        <a:pt x="204" y="78"/>
                      </a:cubicBezTo>
                      <a:cubicBezTo>
                        <a:pt x="204" y="78"/>
                        <a:pt x="204" y="78"/>
                        <a:pt x="204" y="78"/>
                      </a:cubicBezTo>
                      <a:cubicBezTo>
                        <a:pt x="204" y="78"/>
                        <a:pt x="204" y="78"/>
                        <a:pt x="204" y="78"/>
                      </a:cubicBezTo>
                      <a:cubicBezTo>
                        <a:pt x="204" y="78"/>
                        <a:pt x="204" y="78"/>
                        <a:pt x="204" y="78"/>
                      </a:cubicBezTo>
                      <a:cubicBezTo>
                        <a:pt x="203" y="78"/>
                        <a:pt x="203" y="78"/>
                        <a:pt x="203" y="78"/>
                      </a:cubicBezTo>
                      <a:cubicBezTo>
                        <a:pt x="203" y="78"/>
                        <a:pt x="203" y="78"/>
                        <a:pt x="203" y="78"/>
                      </a:cubicBezTo>
                      <a:cubicBezTo>
                        <a:pt x="203" y="78"/>
                        <a:pt x="203" y="78"/>
                        <a:pt x="203" y="78"/>
                      </a:cubicBezTo>
                      <a:cubicBezTo>
                        <a:pt x="203" y="78"/>
                        <a:pt x="203" y="78"/>
                        <a:pt x="203" y="78"/>
                      </a:cubicBezTo>
                      <a:cubicBezTo>
                        <a:pt x="203" y="78"/>
                        <a:pt x="203" y="78"/>
                        <a:pt x="203" y="79"/>
                      </a:cubicBezTo>
                      <a:cubicBezTo>
                        <a:pt x="203" y="79"/>
                        <a:pt x="203" y="79"/>
                        <a:pt x="203" y="79"/>
                      </a:cubicBezTo>
                      <a:cubicBezTo>
                        <a:pt x="203" y="79"/>
                        <a:pt x="203" y="79"/>
                        <a:pt x="203" y="79"/>
                      </a:cubicBezTo>
                      <a:cubicBezTo>
                        <a:pt x="203" y="79"/>
                        <a:pt x="203" y="79"/>
                        <a:pt x="203" y="79"/>
                      </a:cubicBezTo>
                      <a:cubicBezTo>
                        <a:pt x="203" y="79"/>
                        <a:pt x="202" y="79"/>
                        <a:pt x="202" y="79"/>
                      </a:cubicBezTo>
                      <a:cubicBezTo>
                        <a:pt x="202" y="79"/>
                        <a:pt x="202" y="79"/>
                        <a:pt x="202" y="79"/>
                      </a:cubicBezTo>
                      <a:cubicBezTo>
                        <a:pt x="202" y="79"/>
                        <a:pt x="202" y="79"/>
                        <a:pt x="202" y="79"/>
                      </a:cubicBezTo>
                      <a:cubicBezTo>
                        <a:pt x="202" y="79"/>
                        <a:pt x="202" y="79"/>
                        <a:pt x="202" y="79"/>
                      </a:cubicBezTo>
                      <a:cubicBezTo>
                        <a:pt x="202" y="79"/>
                        <a:pt x="202" y="79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201" y="79"/>
                        <a:pt x="201" y="79"/>
                        <a:pt x="201" y="79"/>
                      </a:cubicBezTo>
                      <a:cubicBezTo>
                        <a:pt x="201" y="79"/>
                        <a:pt x="201" y="79"/>
                        <a:pt x="201" y="80"/>
                      </a:cubicBezTo>
                      <a:cubicBezTo>
                        <a:pt x="201" y="80"/>
                        <a:pt x="201" y="80"/>
                        <a:pt x="201" y="80"/>
                      </a:cubicBezTo>
                      <a:cubicBezTo>
                        <a:pt x="201" y="80"/>
                        <a:pt x="201" y="80"/>
                        <a:pt x="201" y="80"/>
                      </a:cubicBezTo>
                      <a:cubicBezTo>
                        <a:pt x="201" y="80"/>
                        <a:pt x="201" y="80"/>
                        <a:pt x="201" y="80"/>
                      </a:cubicBezTo>
                      <a:cubicBezTo>
                        <a:pt x="201" y="80"/>
                        <a:pt x="201" y="80"/>
                        <a:pt x="201" y="80"/>
                      </a:cubicBezTo>
                      <a:cubicBezTo>
                        <a:pt x="201" y="80"/>
                        <a:pt x="201" y="80"/>
                        <a:pt x="201" y="80"/>
                      </a:cubicBezTo>
                      <a:cubicBezTo>
                        <a:pt x="201" y="80"/>
                        <a:pt x="200" y="80"/>
                        <a:pt x="200" y="80"/>
                      </a:cubicBezTo>
                      <a:cubicBezTo>
                        <a:pt x="200" y="80"/>
                        <a:pt x="200" y="80"/>
                        <a:pt x="200" y="80"/>
                      </a:cubicBezTo>
                      <a:cubicBezTo>
                        <a:pt x="200" y="80"/>
                        <a:pt x="200" y="79"/>
                        <a:pt x="200" y="79"/>
                      </a:cubicBezTo>
                      <a:cubicBezTo>
                        <a:pt x="200" y="79"/>
                        <a:pt x="200" y="79"/>
                        <a:pt x="200" y="79"/>
                      </a:cubicBezTo>
                      <a:cubicBezTo>
                        <a:pt x="200" y="79"/>
                        <a:pt x="200" y="79"/>
                        <a:pt x="200" y="79"/>
                      </a:cubicBezTo>
                      <a:cubicBezTo>
                        <a:pt x="200" y="79"/>
                        <a:pt x="200" y="79"/>
                        <a:pt x="200" y="79"/>
                      </a:cubicBezTo>
                      <a:cubicBezTo>
                        <a:pt x="200" y="79"/>
                        <a:pt x="200" y="79"/>
                        <a:pt x="200" y="79"/>
                      </a:cubicBezTo>
                      <a:cubicBezTo>
                        <a:pt x="200" y="79"/>
                        <a:pt x="200" y="79"/>
                        <a:pt x="200" y="79"/>
                      </a:cubicBezTo>
                      <a:cubicBezTo>
                        <a:pt x="200" y="79"/>
                        <a:pt x="200" y="79"/>
                        <a:pt x="200" y="79"/>
                      </a:cubicBezTo>
                      <a:cubicBezTo>
                        <a:pt x="200" y="79"/>
                        <a:pt x="200" y="79"/>
                        <a:pt x="200" y="79"/>
                      </a:cubicBezTo>
                      <a:cubicBezTo>
                        <a:pt x="200" y="79"/>
                        <a:pt x="200" y="79"/>
                        <a:pt x="200" y="79"/>
                      </a:cubicBezTo>
                      <a:cubicBezTo>
                        <a:pt x="200" y="79"/>
                        <a:pt x="200" y="79"/>
                        <a:pt x="200" y="78"/>
                      </a:cubicBezTo>
                      <a:cubicBezTo>
                        <a:pt x="200" y="78"/>
                        <a:pt x="200" y="78"/>
                        <a:pt x="200" y="78"/>
                      </a:cubicBezTo>
                      <a:cubicBezTo>
                        <a:pt x="200" y="78"/>
                        <a:pt x="200" y="78"/>
                        <a:pt x="200" y="78"/>
                      </a:cubicBezTo>
                      <a:cubicBezTo>
                        <a:pt x="200" y="78"/>
                        <a:pt x="200" y="78"/>
                        <a:pt x="200" y="78"/>
                      </a:cubicBezTo>
                      <a:cubicBezTo>
                        <a:pt x="200" y="78"/>
                        <a:pt x="200" y="78"/>
                        <a:pt x="200" y="78"/>
                      </a:cubicBezTo>
                      <a:cubicBezTo>
                        <a:pt x="200" y="78"/>
                        <a:pt x="200" y="78"/>
                        <a:pt x="200" y="77"/>
                      </a:cubicBezTo>
                      <a:cubicBezTo>
                        <a:pt x="200" y="77"/>
                        <a:pt x="200" y="77"/>
                        <a:pt x="200" y="77"/>
                      </a:cubicBezTo>
                      <a:cubicBezTo>
                        <a:pt x="200" y="77"/>
                        <a:pt x="200" y="77"/>
                        <a:pt x="200" y="77"/>
                      </a:cubicBezTo>
                      <a:cubicBezTo>
                        <a:pt x="200" y="77"/>
                        <a:pt x="200" y="77"/>
                        <a:pt x="200" y="77"/>
                      </a:cubicBezTo>
                      <a:cubicBezTo>
                        <a:pt x="200" y="77"/>
                        <a:pt x="200" y="77"/>
                        <a:pt x="200" y="77"/>
                      </a:cubicBezTo>
                      <a:cubicBezTo>
                        <a:pt x="200" y="77"/>
                        <a:pt x="200" y="77"/>
                        <a:pt x="200" y="77"/>
                      </a:cubicBezTo>
                      <a:cubicBezTo>
                        <a:pt x="200" y="77"/>
                        <a:pt x="200" y="77"/>
                        <a:pt x="200" y="77"/>
                      </a:cubicBezTo>
                      <a:cubicBezTo>
                        <a:pt x="200" y="77"/>
                        <a:pt x="200" y="77"/>
                        <a:pt x="200" y="77"/>
                      </a:cubicBezTo>
                      <a:cubicBezTo>
                        <a:pt x="200" y="77"/>
                        <a:pt x="200" y="77"/>
                        <a:pt x="200" y="77"/>
                      </a:cubicBezTo>
                      <a:cubicBezTo>
                        <a:pt x="200" y="76"/>
                        <a:pt x="200" y="76"/>
                        <a:pt x="200" y="76"/>
                      </a:cubicBezTo>
                      <a:cubicBezTo>
                        <a:pt x="200" y="76"/>
                        <a:pt x="200" y="76"/>
                        <a:pt x="200" y="76"/>
                      </a:cubicBezTo>
                      <a:cubicBezTo>
                        <a:pt x="199" y="76"/>
                        <a:pt x="199" y="76"/>
                        <a:pt x="199" y="76"/>
                      </a:cubicBezTo>
                      <a:cubicBezTo>
                        <a:pt x="199" y="76"/>
                        <a:pt x="199" y="76"/>
                        <a:pt x="199" y="76"/>
                      </a:cubicBezTo>
                      <a:cubicBezTo>
                        <a:pt x="199" y="76"/>
                        <a:pt x="199" y="76"/>
                        <a:pt x="199" y="76"/>
                      </a:cubicBezTo>
                      <a:cubicBezTo>
                        <a:pt x="199" y="76"/>
                        <a:pt x="199" y="76"/>
                        <a:pt x="199" y="76"/>
                      </a:cubicBezTo>
                      <a:cubicBezTo>
                        <a:pt x="199" y="76"/>
                        <a:pt x="199" y="76"/>
                        <a:pt x="199" y="76"/>
                      </a:cubicBezTo>
                      <a:cubicBezTo>
                        <a:pt x="199" y="76"/>
                        <a:pt x="199" y="76"/>
                        <a:pt x="199" y="76"/>
                      </a:cubicBezTo>
                      <a:cubicBezTo>
                        <a:pt x="199" y="76"/>
                        <a:pt x="199" y="76"/>
                        <a:pt x="199" y="76"/>
                      </a:cubicBezTo>
                      <a:cubicBezTo>
                        <a:pt x="199" y="76"/>
                        <a:pt x="199" y="76"/>
                        <a:pt x="199" y="76"/>
                      </a:cubicBezTo>
                      <a:cubicBezTo>
                        <a:pt x="199" y="76"/>
                        <a:pt x="198" y="76"/>
                        <a:pt x="198" y="76"/>
                      </a:cubicBezTo>
                      <a:cubicBezTo>
                        <a:pt x="198" y="76"/>
                        <a:pt x="198" y="76"/>
                        <a:pt x="198" y="76"/>
                      </a:cubicBezTo>
                      <a:cubicBezTo>
                        <a:pt x="198" y="76"/>
                        <a:pt x="198" y="76"/>
                        <a:pt x="198" y="76"/>
                      </a:cubicBezTo>
                      <a:cubicBezTo>
                        <a:pt x="198" y="76"/>
                        <a:pt x="198" y="76"/>
                        <a:pt x="198" y="76"/>
                      </a:cubicBezTo>
                      <a:cubicBezTo>
                        <a:pt x="198" y="76"/>
                        <a:pt x="198" y="76"/>
                        <a:pt x="198" y="76"/>
                      </a:cubicBezTo>
                      <a:cubicBezTo>
                        <a:pt x="198" y="76"/>
                        <a:pt x="198" y="76"/>
                        <a:pt x="198" y="76"/>
                      </a:cubicBezTo>
                      <a:cubicBezTo>
                        <a:pt x="198" y="76"/>
                        <a:pt x="198" y="75"/>
                        <a:pt x="198" y="75"/>
                      </a:cubicBezTo>
                      <a:cubicBezTo>
                        <a:pt x="198" y="75"/>
                        <a:pt x="198" y="75"/>
                        <a:pt x="198" y="75"/>
                      </a:cubicBezTo>
                      <a:cubicBezTo>
                        <a:pt x="198" y="75"/>
                        <a:pt x="198" y="75"/>
                        <a:pt x="198" y="75"/>
                      </a:cubicBezTo>
                      <a:cubicBezTo>
                        <a:pt x="198" y="75"/>
                        <a:pt x="198" y="75"/>
                        <a:pt x="198" y="75"/>
                      </a:cubicBezTo>
                      <a:cubicBezTo>
                        <a:pt x="198" y="75"/>
                        <a:pt x="198" y="75"/>
                        <a:pt x="198" y="75"/>
                      </a:cubicBezTo>
                      <a:cubicBezTo>
                        <a:pt x="198" y="75"/>
                        <a:pt x="198" y="75"/>
                        <a:pt x="198" y="75"/>
                      </a:cubicBezTo>
                      <a:cubicBezTo>
                        <a:pt x="198" y="75"/>
                        <a:pt x="198" y="75"/>
                        <a:pt x="198" y="75"/>
                      </a:cubicBezTo>
                      <a:cubicBezTo>
                        <a:pt x="198" y="75"/>
                        <a:pt x="198" y="75"/>
                        <a:pt x="198" y="75"/>
                      </a:cubicBezTo>
                      <a:cubicBezTo>
                        <a:pt x="198" y="75"/>
                        <a:pt x="198" y="75"/>
                        <a:pt x="198" y="75"/>
                      </a:cubicBezTo>
                      <a:cubicBezTo>
                        <a:pt x="198" y="75"/>
                        <a:pt x="198" y="74"/>
                        <a:pt x="198" y="74"/>
                      </a:cubicBezTo>
                      <a:cubicBezTo>
                        <a:pt x="198" y="74"/>
                        <a:pt x="198" y="74"/>
                        <a:pt x="198" y="74"/>
                      </a:cubicBezTo>
                      <a:cubicBezTo>
                        <a:pt x="199" y="74"/>
                        <a:pt x="199" y="74"/>
                        <a:pt x="199" y="74"/>
                      </a:cubicBezTo>
                      <a:cubicBezTo>
                        <a:pt x="199" y="74"/>
                        <a:pt x="199" y="74"/>
                        <a:pt x="199" y="74"/>
                      </a:cubicBezTo>
                      <a:cubicBezTo>
                        <a:pt x="199" y="74"/>
                        <a:pt x="199" y="74"/>
                        <a:pt x="199" y="74"/>
                      </a:cubicBezTo>
                      <a:cubicBezTo>
                        <a:pt x="199" y="74"/>
                        <a:pt x="199" y="74"/>
                        <a:pt x="199" y="74"/>
                      </a:cubicBezTo>
                      <a:cubicBezTo>
                        <a:pt x="199" y="74"/>
                        <a:pt x="199" y="74"/>
                        <a:pt x="199" y="74"/>
                      </a:cubicBezTo>
                      <a:cubicBezTo>
                        <a:pt x="199" y="74"/>
                        <a:pt x="199" y="74"/>
                        <a:pt x="199" y="74"/>
                      </a:cubicBezTo>
                      <a:cubicBezTo>
                        <a:pt x="199" y="74"/>
                        <a:pt x="199" y="74"/>
                        <a:pt x="199" y="74"/>
                      </a:cubicBezTo>
                      <a:cubicBezTo>
                        <a:pt x="199" y="74"/>
                        <a:pt x="199" y="74"/>
                        <a:pt x="199" y="74"/>
                      </a:cubicBezTo>
                      <a:cubicBezTo>
                        <a:pt x="199" y="74"/>
                        <a:pt x="199" y="74"/>
                        <a:pt x="199" y="74"/>
                      </a:cubicBezTo>
                      <a:cubicBezTo>
                        <a:pt x="199" y="74"/>
                        <a:pt x="199" y="74"/>
                        <a:pt x="199" y="74"/>
                      </a:cubicBezTo>
                      <a:cubicBezTo>
                        <a:pt x="199" y="74"/>
                        <a:pt x="199" y="74"/>
                        <a:pt x="199" y="74"/>
                      </a:cubicBezTo>
                      <a:cubicBezTo>
                        <a:pt x="199" y="74"/>
                        <a:pt x="199" y="74"/>
                        <a:pt x="199" y="74"/>
                      </a:cubicBezTo>
                      <a:cubicBezTo>
                        <a:pt x="199" y="74"/>
                        <a:pt x="199" y="74"/>
                        <a:pt x="199" y="74"/>
                      </a:cubicBezTo>
                      <a:cubicBezTo>
                        <a:pt x="199" y="74"/>
                        <a:pt x="199" y="74"/>
                        <a:pt x="199" y="74"/>
                      </a:cubicBezTo>
                      <a:cubicBezTo>
                        <a:pt x="199" y="74"/>
                        <a:pt x="199" y="74"/>
                        <a:pt x="199" y="74"/>
                      </a:cubicBezTo>
                      <a:cubicBezTo>
                        <a:pt x="199" y="74"/>
                        <a:pt x="199" y="73"/>
                        <a:pt x="199" y="73"/>
                      </a:cubicBezTo>
                      <a:cubicBezTo>
                        <a:pt x="199" y="73"/>
                        <a:pt x="199" y="73"/>
                        <a:pt x="199" y="73"/>
                      </a:cubicBezTo>
                      <a:cubicBezTo>
                        <a:pt x="199" y="73"/>
                        <a:pt x="199" y="73"/>
                        <a:pt x="199" y="73"/>
                      </a:cubicBezTo>
                      <a:cubicBezTo>
                        <a:pt x="199" y="73"/>
                        <a:pt x="199" y="73"/>
                        <a:pt x="199" y="73"/>
                      </a:cubicBezTo>
                      <a:cubicBezTo>
                        <a:pt x="199" y="73"/>
                        <a:pt x="199" y="73"/>
                        <a:pt x="199" y="73"/>
                      </a:cubicBezTo>
                      <a:cubicBezTo>
                        <a:pt x="199" y="73"/>
                        <a:pt x="199" y="73"/>
                        <a:pt x="199" y="73"/>
                      </a:cubicBezTo>
                      <a:cubicBezTo>
                        <a:pt x="199" y="73"/>
                        <a:pt x="199" y="73"/>
                        <a:pt x="199" y="73"/>
                      </a:cubicBezTo>
                      <a:cubicBezTo>
                        <a:pt x="199" y="73"/>
                        <a:pt x="199" y="73"/>
                        <a:pt x="199" y="73"/>
                      </a:cubicBezTo>
                      <a:cubicBezTo>
                        <a:pt x="199" y="73"/>
                        <a:pt x="199" y="73"/>
                        <a:pt x="199" y="73"/>
                      </a:cubicBezTo>
                      <a:cubicBezTo>
                        <a:pt x="199" y="73"/>
                        <a:pt x="199" y="73"/>
                        <a:pt x="199" y="73"/>
                      </a:cubicBezTo>
                      <a:cubicBezTo>
                        <a:pt x="199" y="73"/>
                        <a:pt x="199" y="73"/>
                        <a:pt x="199" y="73"/>
                      </a:cubicBezTo>
                      <a:cubicBezTo>
                        <a:pt x="199" y="73"/>
                        <a:pt x="199" y="73"/>
                        <a:pt x="199" y="73"/>
                      </a:cubicBezTo>
                      <a:cubicBezTo>
                        <a:pt x="199" y="73"/>
                        <a:pt x="199" y="73"/>
                        <a:pt x="199" y="73"/>
                      </a:cubicBezTo>
                      <a:cubicBezTo>
                        <a:pt x="200" y="73"/>
                        <a:pt x="200" y="73"/>
                        <a:pt x="200" y="73"/>
                      </a:cubicBezTo>
                      <a:cubicBezTo>
                        <a:pt x="200" y="73"/>
                        <a:pt x="200" y="73"/>
                        <a:pt x="200" y="73"/>
                      </a:cubicBezTo>
                      <a:cubicBezTo>
                        <a:pt x="200" y="73"/>
                        <a:pt x="200" y="72"/>
                        <a:pt x="200" y="72"/>
                      </a:cubicBezTo>
                      <a:cubicBezTo>
                        <a:pt x="200" y="72"/>
                        <a:pt x="200" y="72"/>
                        <a:pt x="200" y="72"/>
                      </a:cubicBezTo>
                      <a:cubicBezTo>
                        <a:pt x="200" y="72"/>
                        <a:pt x="200" y="72"/>
                        <a:pt x="200" y="72"/>
                      </a:cubicBezTo>
                      <a:cubicBezTo>
                        <a:pt x="200" y="72"/>
                        <a:pt x="200" y="72"/>
                        <a:pt x="200" y="72"/>
                      </a:cubicBezTo>
                      <a:cubicBezTo>
                        <a:pt x="200" y="72"/>
                        <a:pt x="200" y="72"/>
                        <a:pt x="200" y="72"/>
                      </a:cubicBezTo>
                      <a:cubicBezTo>
                        <a:pt x="200" y="72"/>
                        <a:pt x="200" y="72"/>
                        <a:pt x="200" y="72"/>
                      </a:cubicBezTo>
                      <a:cubicBezTo>
                        <a:pt x="200" y="72"/>
                        <a:pt x="200" y="72"/>
                        <a:pt x="200" y="72"/>
                      </a:cubicBezTo>
                      <a:cubicBezTo>
                        <a:pt x="200" y="72"/>
                        <a:pt x="200" y="72"/>
                        <a:pt x="200" y="72"/>
                      </a:cubicBezTo>
                      <a:cubicBezTo>
                        <a:pt x="200" y="72"/>
                        <a:pt x="200" y="72"/>
                        <a:pt x="200" y="72"/>
                      </a:cubicBezTo>
                      <a:cubicBezTo>
                        <a:pt x="200" y="72"/>
                        <a:pt x="200" y="72"/>
                        <a:pt x="200" y="72"/>
                      </a:cubicBezTo>
                      <a:cubicBezTo>
                        <a:pt x="200" y="72"/>
                        <a:pt x="200" y="72"/>
                        <a:pt x="200" y="72"/>
                      </a:cubicBezTo>
                      <a:cubicBezTo>
                        <a:pt x="200" y="72"/>
                        <a:pt x="200" y="72"/>
                        <a:pt x="200" y="72"/>
                      </a:cubicBezTo>
                      <a:cubicBezTo>
                        <a:pt x="201" y="72"/>
                        <a:pt x="201" y="72"/>
                        <a:pt x="201" y="72"/>
                      </a:cubicBezTo>
                      <a:cubicBezTo>
                        <a:pt x="201" y="72"/>
                        <a:pt x="201" y="72"/>
                        <a:pt x="201" y="72"/>
                      </a:cubicBezTo>
                      <a:cubicBezTo>
                        <a:pt x="201" y="72"/>
                        <a:pt x="201" y="72"/>
                        <a:pt x="201" y="72"/>
                      </a:cubicBezTo>
                      <a:cubicBezTo>
                        <a:pt x="201" y="72"/>
                        <a:pt x="201" y="72"/>
                        <a:pt x="201" y="72"/>
                      </a:cubicBezTo>
                      <a:cubicBezTo>
                        <a:pt x="201" y="72"/>
                        <a:pt x="201" y="72"/>
                        <a:pt x="201" y="72"/>
                      </a:cubicBezTo>
                      <a:cubicBezTo>
                        <a:pt x="201" y="72"/>
                        <a:pt x="201" y="72"/>
                        <a:pt x="201" y="72"/>
                      </a:cubicBezTo>
                      <a:cubicBezTo>
                        <a:pt x="201" y="72"/>
                        <a:pt x="201" y="72"/>
                        <a:pt x="201" y="72"/>
                      </a:cubicBezTo>
                      <a:cubicBezTo>
                        <a:pt x="201" y="72"/>
                        <a:pt x="201" y="72"/>
                        <a:pt x="201" y="72"/>
                      </a:cubicBezTo>
                      <a:cubicBezTo>
                        <a:pt x="201" y="72"/>
                        <a:pt x="201" y="72"/>
                        <a:pt x="201" y="72"/>
                      </a:cubicBezTo>
                      <a:cubicBezTo>
                        <a:pt x="201" y="72"/>
                        <a:pt x="201" y="72"/>
                        <a:pt x="201" y="72"/>
                      </a:cubicBezTo>
                      <a:cubicBezTo>
                        <a:pt x="201" y="72"/>
                        <a:pt x="201" y="72"/>
                        <a:pt x="201" y="72"/>
                      </a:cubicBezTo>
                      <a:cubicBezTo>
                        <a:pt x="201" y="72"/>
                        <a:pt x="201" y="72"/>
                        <a:pt x="201" y="72"/>
                      </a:cubicBezTo>
                      <a:cubicBezTo>
                        <a:pt x="201" y="72"/>
                        <a:pt x="201" y="72"/>
                        <a:pt x="201" y="72"/>
                      </a:cubicBezTo>
                      <a:cubicBezTo>
                        <a:pt x="202" y="72"/>
                        <a:pt x="202" y="72"/>
                        <a:pt x="202" y="72"/>
                      </a:cubicBezTo>
                      <a:cubicBezTo>
                        <a:pt x="202" y="72"/>
                        <a:pt x="202" y="72"/>
                        <a:pt x="202" y="71"/>
                      </a:cubicBezTo>
                      <a:cubicBezTo>
                        <a:pt x="202" y="71"/>
                        <a:pt x="202" y="71"/>
                        <a:pt x="202" y="71"/>
                      </a:cubicBezTo>
                      <a:cubicBezTo>
                        <a:pt x="202" y="71"/>
                        <a:pt x="202" y="71"/>
                        <a:pt x="202" y="71"/>
                      </a:cubicBezTo>
                      <a:cubicBezTo>
                        <a:pt x="202" y="71"/>
                        <a:pt x="201" y="71"/>
                        <a:pt x="201" y="71"/>
                      </a:cubicBezTo>
                      <a:cubicBezTo>
                        <a:pt x="201" y="71"/>
                        <a:pt x="201" y="71"/>
                        <a:pt x="201" y="71"/>
                      </a:cubicBezTo>
                      <a:cubicBezTo>
                        <a:pt x="201" y="71"/>
                        <a:pt x="201" y="71"/>
                        <a:pt x="201" y="71"/>
                      </a:cubicBezTo>
                      <a:cubicBezTo>
                        <a:pt x="201" y="71"/>
                        <a:pt x="201" y="71"/>
                        <a:pt x="201" y="71"/>
                      </a:cubicBezTo>
                      <a:cubicBezTo>
                        <a:pt x="201" y="71"/>
                        <a:pt x="201" y="71"/>
                        <a:pt x="201" y="71"/>
                      </a:cubicBezTo>
                      <a:cubicBezTo>
                        <a:pt x="201" y="71"/>
                        <a:pt x="201" y="71"/>
                        <a:pt x="201" y="71"/>
                      </a:cubicBezTo>
                      <a:cubicBezTo>
                        <a:pt x="201" y="71"/>
                        <a:pt x="201" y="71"/>
                        <a:pt x="201" y="71"/>
                      </a:cubicBezTo>
                      <a:cubicBezTo>
                        <a:pt x="202" y="71"/>
                        <a:pt x="202" y="71"/>
                        <a:pt x="202" y="71"/>
                      </a:cubicBezTo>
                      <a:cubicBezTo>
                        <a:pt x="202" y="71"/>
                        <a:pt x="202" y="71"/>
                        <a:pt x="202" y="71"/>
                      </a:cubicBezTo>
                      <a:cubicBezTo>
                        <a:pt x="202" y="71"/>
                        <a:pt x="202" y="71"/>
                        <a:pt x="202" y="71"/>
                      </a:cubicBezTo>
                      <a:cubicBezTo>
                        <a:pt x="202" y="71"/>
                        <a:pt x="202" y="71"/>
                        <a:pt x="202" y="71"/>
                      </a:cubicBezTo>
                      <a:cubicBezTo>
                        <a:pt x="202" y="71"/>
                        <a:pt x="202" y="71"/>
                        <a:pt x="202" y="71"/>
                      </a:cubicBezTo>
                      <a:cubicBezTo>
                        <a:pt x="202" y="71"/>
                        <a:pt x="202" y="71"/>
                        <a:pt x="202" y="71"/>
                      </a:cubicBezTo>
                      <a:cubicBezTo>
                        <a:pt x="202" y="71"/>
                        <a:pt x="202" y="71"/>
                        <a:pt x="202" y="71"/>
                      </a:cubicBezTo>
                      <a:cubicBezTo>
                        <a:pt x="202" y="71"/>
                        <a:pt x="202" y="71"/>
                        <a:pt x="202" y="71"/>
                      </a:cubicBezTo>
                      <a:cubicBezTo>
                        <a:pt x="202" y="71"/>
                        <a:pt x="203" y="71"/>
                        <a:pt x="203" y="71"/>
                      </a:cubicBezTo>
                      <a:cubicBezTo>
                        <a:pt x="203" y="70"/>
                        <a:pt x="203" y="70"/>
                        <a:pt x="203" y="70"/>
                      </a:cubicBezTo>
                      <a:cubicBezTo>
                        <a:pt x="203" y="70"/>
                        <a:pt x="203" y="70"/>
                        <a:pt x="203" y="70"/>
                      </a:cubicBezTo>
                      <a:cubicBezTo>
                        <a:pt x="203" y="70"/>
                        <a:pt x="203" y="70"/>
                        <a:pt x="203" y="70"/>
                      </a:cubicBezTo>
                      <a:cubicBezTo>
                        <a:pt x="203" y="70"/>
                        <a:pt x="203" y="70"/>
                        <a:pt x="203" y="70"/>
                      </a:cubicBezTo>
                      <a:cubicBezTo>
                        <a:pt x="203" y="70"/>
                        <a:pt x="203" y="70"/>
                        <a:pt x="203" y="70"/>
                      </a:cubicBezTo>
                      <a:cubicBezTo>
                        <a:pt x="203" y="70"/>
                        <a:pt x="203" y="70"/>
                        <a:pt x="203" y="70"/>
                      </a:cubicBezTo>
                      <a:cubicBezTo>
                        <a:pt x="203" y="70"/>
                        <a:pt x="203" y="70"/>
                        <a:pt x="203" y="70"/>
                      </a:cubicBezTo>
                      <a:cubicBezTo>
                        <a:pt x="203" y="70"/>
                        <a:pt x="203" y="69"/>
                        <a:pt x="203" y="69"/>
                      </a:cubicBezTo>
                      <a:cubicBezTo>
                        <a:pt x="203" y="69"/>
                        <a:pt x="203" y="69"/>
                        <a:pt x="203" y="69"/>
                      </a:cubicBezTo>
                      <a:cubicBezTo>
                        <a:pt x="203" y="69"/>
                        <a:pt x="203" y="69"/>
                        <a:pt x="203" y="69"/>
                      </a:cubicBezTo>
                      <a:cubicBezTo>
                        <a:pt x="203" y="69"/>
                        <a:pt x="203" y="69"/>
                        <a:pt x="203" y="69"/>
                      </a:cubicBezTo>
                      <a:cubicBezTo>
                        <a:pt x="203" y="69"/>
                        <a:pt x="203" y="69"/>
                        <a:pt x="203" y="69"/>
                      </a:cubicBezTo>
                      <a:cubicBezTo>
                        <a:pt x="203" y="69"/>
                        <a:pt x="203" y="69"/>
                        <a:pt x="203" y="69"/>
                      </a:cubicBezTo>
                      <a:cubicBezTo>
                        <a:pt x="203" y="69"/>
                        <a:pt x="203" y="69"/>
                        <a:pt x="203" y="69"/>
                      </a:cubicBezTo>
                      <a:cubicBezTo>
                        <a:pt x="204" y="69"/>
                        <a:pt x="204" y="69"/>
                        <a:pt x="204" y="69"/>
                      </a:cubicBezTo>
                      <a:cubicBezTo>
                        <a:pt x="204" y="69"/>
                        <a:pt x="204" y="69"/>
                        <a:pt x="204" y="69"/>
                      </a:cubicBezTo>
                      <a:cubicBezTo>
                        <a:pt x="204" y="69"/>
                        <a:pt x="204" y="69"/>
                        <a:pt x="204" y="69"/>
                      </a:cubicBezTo>
                      <a:cubicBezTo>
                        <a:pt x="204" y="70"/>
                        <a:pt x="204" y="70"/>
                        <a:pt x="204" y="70"/>
                      </a:cubicBezTo>
                      <a:cubicBezTo>
                        <a:pt x="204" y="70"/>
                        <a:pt x="204" y="70"/>
                        <a:pt x="204" y="70"/>
                      </a:cubicBezTo>
                      <a:cubicBezTo>
                        <a:pt x="204" y="70"/>
                        <a:pt x="204" y="70"/>
                        <a:pt x="204" y="70"/>
                      </a:cubicBezTo>
                      <a:cubicBezTo>
                        <a:pt x="204" y="70"/>
                        <a:pt x="204" y="70"/>
                        <a:pt x="204" y="70"/>
                      </a:cubicBezTo>
                      <a:cubicBezTo>
                        <a:pt x="204" y="70"/>
                        <a:pt x="204" y="70"/>
                        <a:pt x="204" y="70"/>
                      </a:cubicBezTo>
                      <a:cubicBezTo>
                        <a:pt x="204" y="70"/>
                        <a:pt x="204" y="70"/>
                        <a:pt x="204" y="70"/>
                      </a:cubicBezTo>
                      <a:cubicBezTo>
                        <a:pt x="204" y="70"/>
                        <a:pt x="204" y="70"/>
                        <a:pt x="204" y="70"/>
                      </a:cubicBezTo>
                      <a:cubicBezTo>
                        <a:pt x="204" y="70"/>
                        <a:pt x="204" y="70"/>
                        <a:pt x="204" y="70"/>
                      </a:cubicBezTo>
                      <a:cubicBezTo>
                        <a:pt x="204" y="70"/>
                        <a:pt x="204" y="70"/>
                        <a:pt x="204" y="70"/>
                      </a:cubicBezTo>
                      <a:close/>
                      <a:moveTo>
                        <a:pt x="63" y="22"/>
                      </a:move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3" y="21"/>
                        <a:pt x="63" y="21"/>
                        <a:pt x="63" y="21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4" y="22"/>
                        <a:pt x="64" y="22"/>
                        <a:pt x="64" y="21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4" y="22"/>
                        <a:pt x="64" y="22"/>
                        <a:pt x="63" y="22"/>
                      </a:cubicBezTo>
                      <a:close/>
                      <a:moveTo>
                        <a:pt x="64" y="21"/>
                      </a:move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4" y="22"/>
                        <a:pt x="64" y="21"/>
                        <a:pt x="64" y="21"/>
                      </a:cubicBezTo>
                      <a:close/>
                      <a:moveTo>
                        <a:pt x="63" y="23"/>
                      </a:move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2" y="23"/>
                        <a:pt x="62" y="23"/>
                        <a:pt x="62" y="23"/>
                      </a:cubicBezTo>
                      <a:cubicBezTo>
                        <a:pt x="62" y="23"/>
                        <a:pt x="62" y="23"/>
                        <a:pt x="62" y="23"/>
                      </a:cubicBezTo>
                      <a:cubicBezTo>
                        <a:pt x="62" y="23"/>
                        <a:pt x="62" y="23"/>
                        <a:pt x="62" y="23"/>
                      </a:cubicBezTo>
                      <a:cubicBezTo>
                        <a:pt x="62" y="23"/>
                        <a:pt x="62" y="23"/>
                        <a:pt x="62" y="23"/>
                      </a:cubicBezTo>
                      <a:cubicBezTo>
                        <a:pt x="62" y="23"/>
                        <a:pt x="62" y="23"/>
                        <a:pt x="62" y="23"/>
                      </a:cubicBezTo>
                      <a:cubicBezTo>
                        <a:pt x="62" y="23"/>
                        <a:pt x="62" y="23"/>
                        <a:pt x="62" y="23"/>
                      </a:cubicBezTo>
                      <a:cubicBezTo>
                        <a:pt x="62" y="23"/>
                        <a:pt x="62" y="23"/>
                        <a:pt x="62" y="23"/>
                      </a:cubicBezTo>
                      <a:cubicBezTo>
                        <a:pt x="62" y="23"/>
                        <a:pt x="62" y="23"/>
                        <a:pt x="62" y="23"/>
                      </a:cubicBezTo>
                      <a:cubicBezTo>
                        <a:pt x="62" y="23"/>
                        <a:pt x="62" y="23"/>
                        <a:pt x="62" y="23"/>
                      </a:cubicBezTo>
                      <a:cubicBezTo>
                        <a:pt x="62" y="23"/>
                        <a:pt x="62" y="23"/>
                        <a:pt x="62" y="23"/>
                      </a:cubicBezTo>
                      <a:cubicBezTo>
                        <a:pt x="62" y="23"/>
                        <a:pt x="62" y="23"/>
                        <a:pt x="62" y="23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2" y="23"/>
                        <a:pt x="62" y="23"/>
                        <a:pt x="62" y="23"/>
                      </a:cubicBezTo>
                      <a:cubicBezTo>
                        <a:pt x="62" y="23"/>
                        <a:pt x="62" y="23"/>
                        <a:pt x="62" y="23"/>
                      </a:cubicBezTo>
                      <a:cubicBezTo>
                        <a:pt x="62" y="23"/>
                        <a:pt x="62" y="23"/>
                        <a:pt x="62" y="23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3" y="22"/>
                        <a:pt x="63" y="22"/>
                        <a:pt x="63" y="23"/>
                      </a:cubicBezTo>
                      <a:close/>
                      <a:moveTo>
                        <a:pt x="63" y="24"/>
                      </a:moveTo>
                      <a:cubicBezTo>
                        <a:pt x="63" y="24"/>
                        <a:pt x="63" y="24"/>
                        <a:pt x="63" y="24"/>
                      </a:cubicBezTo>
                      <a:cubicBezTo>
                        <a:pt x="63" y="24"/>
                        <a:pt x="63" y="24"/>
                        <a:pt x="63" y="2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4"/>
                        <a:pt x="64" y="24"/>
                        <a:pt x="64" y="23"/>
                      </a:cubicBezTo>
                      <a:cubicBezTo>
                        <a:pt x="64" y="23"/>
                        <a:pt x="64" y="23"/>
                        <a:pt x="64" y="23"/>
                      </a:cubicBezTo>
                      <a:cubicBezTo>
                        <a:pt x="64" y="23"/>
                        <a:pt x="64" y="23"/>
                        <a:pt x="64" y="23"/>
                      </a:cubicBezTo>
                      <a:cubicBezTo>
                        <a:pt x="64" y="23"/>
                        <a:pt x="64" y="23"/>
                        <a:pt x="64" y="23"/>
                      </a:cubicBezTo>
                      <a:cubicBezTo>
                        <a:pt x="64" y="23"/>
                        <a:pt x="64" y="23"/>
                        <a:pt x="63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3" y="22"/>
                        <a:pt x="63" y="22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6" y="21"/>
                        <a:pt x="66" y="21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66" y="21"/>
                        <a:pt x="66" y="20"/>
                        <a:pt x="66" y="20"/>
                      </a:cubicBezTo>
                      <a:cubicBezTo>
                        <a:pt x="66" y="20"/>
                        <a:pt x="66" y="20"/>
                        <a:pt x="66" y="20"/>
                      </a:cubicBezTo>
                      <a:cubicBezTo>
                        <a:pt x="66" y="20"/>
                        <a:pt x="66" y="20"/>
                        <a:pt x="66" y="20"/>
                      </a:cubicBezTo>
                      <a:cubicBezTo>
                        <a:pt x="66" y="20"/>
                        <a:pt x="66" y="20"/>
                        <a:pt x="66" y="20"/>
                      </a:cubicBezTo>
                      <a:cubicBezTo>
                        <a:pt x="66" y="20"/>
                        <a:pt x="66" y="20"/>
                        <a:pt x="66" y="20"/>
                      </a:cubicBezTo>
                      <a:cubicBezTo>
                        <a:pt x="66" y="20"/>
                        <a:pt x="66" y="20"/>
                        <a:pt x="66" y="20"/>
                      </a:cubicBezTo>
                      <a:cubicBezTo>
                        <a:pt x="66" y="20"/>
                        <a:pt x="66" y="20"/>
                        <a:pt x="66" y="20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66" y="21"/>
                        <a:pt x="66" y="21"/>
                        <a:pt x="67" y="20"/>
                      </a:cubicBezTo>
                      <a:cubicBezTo>
                        <a:pt x="67" y="20"/>
                        <a:pt x="67" y="20"/>
                        <a:pt x="67" y="20"/>
                      </a:cubicBezTo>
                      <a:cubicBezTo>
                        <a:pt x="67" y="20"/>
                        <a:pt x="67" y="20"/>
                        <a:pt x="67" y="20"/>
                      </a:cubicBezTo>
                      <a:cubicBezTo>
                        <a:pt x="67" y="20"/>
                        <a:pt x="67" y="20"/>
                        <a:pt x="67" y="20"/>
                      </a:cubicBezTo>
                      <a:cubicBezTo>
                        <a:pt x="67" y="20"/>
                        <a:pt x="67" y="20"/>
                        <a:pt x="67" y="20"/>
                      </a:cubicBezTo>
                      <a:cubicBezTo>
                        <a:pt x="67" y="20"/>
                        <a:pt x="67" y="20"/>
                        <a:pt x="67" y="20"/>
                      </a:cubicBezTo>
                      <a:cubicBezTo>
                        <a:pt x="67" y="20"/>
                        <a:pt x="67" y="20"/>
                        <a:pt x="67" y="20"/>
                      </a:cubicBezTo>
                      <a:cubicBezTo>
                        <a:pt x="67" y="21"/>
                        <a:pt x="66" y="21"/>
                        <a:pt x="66" y="21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7" y="21"/>
                        <a:pt x="67" y="21"/>
                        <a:pt x="67" y="21"/>
                      </a:cubicBezTo>
                      <a:cubicBezTo>
                        <a:pt x="67" y="21"/>
                        <a:pt x="67" y="20"/>
                        <a:pt x="67" y="20"/>
                      </a:cubicBezTo>
                      <a:cubicBezTo>
                        <a:pt x="67" y="20"/>
                        <a:pt x="67" y="20"/>
                        <a:pt x="67" y="20"/>
                      </a:cubicBezTo>
                      <a:cubicBezTo>
                        <a:pt x="67" y="20"/>
                        <a:pt x="67" y="20"/>
                        <a:pt x="67" y="20"/>
                      </a:cubicBezTo>
                      <a:cubicBezTo>
                        <a:pt x="68" y="20"/>
                        <a:pt x="68" y="20"/>
                        <a:pt x="68" y="20"/>
                      </a:cubicBezTo>
                      <a:cubicBezTo>
                        <a:pt x="68" y="20"/>
                        <a:pt x="68" y="20"/>
                        <a:pt x="68" y="20"/>
                      </a:cubicBezTo>
                      <a:cubicBezTo>
                        <a:pt x="68" y="20"/>
                        <a:pt x="68" y="20"/>
                        <a:pt x="68" y="20"/>
                      </a:cubicBezTo>
                      <a:cubicBezTo>
                        <a:pt x="68" y="20"/>
                        <a:pt x="68" y="20"/>
                        <a:pt x="68" y="20"/>
                      </a:cubicBezTo>
                      <a:cubicBezTo>
                        <a:pt x="68" y="20"/>
                        <a:pt x="68" y="20"/>
                        <a:pt x="68" y="20"/>
                      </a:cubicBezTo>
                      <a:cubicBezTo>
                        <a:pt x="68" y="20"/>
                        <a:pt x="68" y="20"/>
                        <a:pt x="68" y="20"/>
                      </a:cubicBezTo>
                      <a:cubicBezTo>
                        <a:pt x="69" y="20"/>
                        <a:pt x="69" y="20"/>
                        <a:pt x="69" y="20"/>
                      </a:cubicBezTo>
                      <a:cubicBezTo>
                        <a:pt x="69" y="20"/>
                        <a:pt x="69" y="20"/>
                        <a:pt x="69" y="20"/>
                      </a:cubicBezTo>
                      <a:cubicBezTo>
                        <a:pt x="69" y="20"/>
                        <a:pt x="69" y="20"/>
                        <a:pt x="69" y="20"/>
                      </a:cubicBezTo>
                      <a:cubicBezTo>
                        <a:pt x="69" y="20"/>
                        <a:pt x="69" y="19"/>
                        <a:pt x="68" y="19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9"/>
                        <a:pt x="69" y="19"/>
                        <a:pt x="69" y="19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69" y="20"/>
                        <a:pt x="69" y="20"/>
                        <a:pt x="69" y="20"/>
                      </a:cubicBezTo>
                      <a:cubicBezTo>
                        <a:pt x="69" y="20"/>
                        <a:pt x="69" y="20"/>
                        <a:pt x="69" y="20"/>
                      </a:cubicBezTo>
                      <a:cubicBezTo>
                        <a:pt x="69" y="20"/>
                        <a:pt x="69" y="20"/>
                        <a:pt x="69" y="20"/>
                      </a:cubicBezTo>
                      <a:cubicBezTo>
                        <a:pt x="69" y="20"/>
                        <a:pt x="69" y="20"/>
                        <a:pt x="69" y="20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69" y="19"/>
                        <a:pt x="70" y="19"/>
                        <a:pt x="70" y="19"/>
                      </a:cubicBezTo>
                      <a:cubicBezTo>
                        <a:pt x="70" y="19"/>
                        <a:pt x="70" y="19"/>
                        <a:pt x="70" y="19"/>
                      </a:cubicBezTo>
                      <a:cubicBezTo>
                        <a:pt x="70" y="20"/>
                        <a:pt x="70" y="20"/>
                        <a:pt x="70" y="20"/>
                      </a:cubicBezTo>
                      <a:cubicBezTo>
                        <a:pt x="70" y="19"/>
                        <a:pt x="70" y="19"/>
                        <a:pt x="70" y="19"/>
                      </a:cubicBezTo>
                      <a:cubicBezTo>
                        <a:pt x="70" y="19"/>
                        <a:pt x="70" y="19"/>
                        <a:pt x="70" y="19"/>
                      </a:cubicBezTo>
                      <a:cubicBezTo>
                        <a:pt x="70" y="19"/>
                        <a:pt x="70" y="19"/>
                        <a:pt x="70" y="19"/>
                      </a:cubicBezTo>
                      <a:cubicBezTo>
                        <a:pt x="71" y="19"/>
                        <a:pt x="71" y="19"/>
                        <a:pt x="71" y="19"/>
                      </a:cubicBezTo>
                      <a:cubicBezTo>
                        <a:pt x="71" y="18"/>
                        <a:pt x="71" y="18"/>
                        <a:pt x="71" y="18"/>
                      </a:cubicBezTo>
                      <a:cubicBezTo>
                        <a:pt x="71" y="18"/>
                        <a:pt x="71" y="18"/>
                        <a:pt x="71" y="18"/>
                      </a:cubicBezTo>
                      <a:cubicBezTo>
                        <a:pt x="71" y="18"/>
                        <a:pt x="71" y="18"/>
                        <a:pt x="71" y="18"/>
                      </a:cubicBezTo>
                      <a:cubicBezTo>
                        <a:pt x="71" y="18"/>
                        <a:pt x="71" y="18"/>
                        <a:pt x="71" y="18"/>
                      </a:cubicBezTo>
                      <a:cubicBezTo>
                        <a:pt x="71" y="18"/>
                        <a:pt x="71" y="18"/>
                        <a:pt x="71" y="18"/>
                      </a:cubicBezTo>
                      <a:cubicBezTo>
                        <a:pt x="71" y="18"/>
                        <a:pt x="71" y="18"/>
                        <a:pt x="71" y="18"/>
                      </a:cubicBezTo>
                      <a:cubicBezTo>
                        <a:pt x="71" y="18"/>
                        <a:pt x="71" y="18"/>
                        <a:pt x="71" y="18"/>
                      </a:cubicBezTo>
                      <a:cubicBezTo>
                        <a:pt x="71" y="18"/>
                        <a:pt x="71" y="18"/>
                        <a:pt x="71" y="18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ubicBezTo>
                        <a:pt x="71" y="17"/>
                        <a:pt x="72" y="17"/>
                        <a:pt x="72" y="17"/>
                      </a:cubicBezTo>
                      <a:cubicBezTo>
                        <a:pt x="72" y="17"/>
                        <a:pt x="72" y="17"/>
                        <a:pt x="72" y="17"/>
                      </a:cubicBezTo>
                      <a:cubicBezTo>
                        <a:pt x="72" y="17"/>
                        <a:pt x="72" y="17"/>
                        <a:pt x="72" y="17"/>
                      </a:cubicBezTo>
                      <a:cubicBezTo>
                        <a:pt x="72" y="17"/>
                        <a:pt x="72" y="18"/>
                        <a:pt x="72" y="18"/>
                      </a:cubicBezTo>
                      <a:cubicBezTo>
                        <a:pt x="72" y="18"/>
                        <a:pt x="72" y="18"/>
                        <a:pt x="72" y="18"/>
                      </a:cubicBezTo>
                      <a:cubicBezTo>
                        <a:pt x="72" y="18"/>
                        <a:pt x="72" y="18"/>
                        <a:pt x="72" y="18"/>
                      </a:cubicBezTo>
                      <a:cubicBezTo>
                        <a:pt x="72" y="18"/>
                        <a:pt x="72" y="18"/>
                        <a:pt x="72" y="18"/>
                      </a:cubicBezTo>
                      <a:cubicBezTo>
                        <a:pt x="72" y="19"/>
                        <a:pt x="72" y="19"/>
                        <a:pt x="71" y="19"/>
                      </a:cubicBezTo>
                      <a:cubicBezTo>
                        <a:pt x="71" y="19"/>
                        <a:pt x="71" y="19"/>
                        <a:pt x="71" y="19"/>
                      </a:cubicBezTo>
                      <a:cubicBezTo>
                        <a:pt x="71" y="19"/>
                        <a:pt x="71" y="19"/>
                        <a:pt x="71" y="19"/>
                      </a:cubicBezTo>
                      <a:cubicBezTo>
                        <a:pt x="71" y="19"/>
                        <a:pt x="71" y="19"/>
                        <a:pt x="71" y="19"/>
                      </a:cubicBezTo>
                      <a:cubicBezTo>
                        <a:pt x="71" y="19"/>
                        <a:pt x="71" y="19"/>
                        <a:pt x="71" y="19"/>
                      </a:cubicBezTo>
                      <a:cubicBezTo>
                        <a:pt x="71" y="19"/>
                        <a:pt x="72" y="19"/>
                        <a:pt x="72" y="19"/>
                      </a:cubicBezTo>
                      <a:cubicBezTo>
                        <a:pt x="72" y="19"/>
                        <a:pt x="72" y="19"/>
                        <a:pt x="72" y="19"/>
                      </a:cubicBezTo>
                      <a:cubicBezTo>
                        <a:pt x="72" y="19"/>
                        <a:pt x="72" y="19"/>
                        <a:pt x="72" y="19"/>
                      </a:cubicBezTo>
                      <a:cubicBezTo>
                        <a:pt x="72" y="19"/>
                        <a:pt x="72" y="19"/>
                        <a:pt x="72" y="19"/>
                      </a:cubicBezTo>
                      <a:cubicBezTo>
                        <a:pt x="72" y="19"/>
                        <a:pt x="72" y="19"/>
                        <a:pt x="72" y="19"/>
                      </a:cubicBezTo>
                      <a:cubicBezTo>
                        <a:pt x="72" y="19"/>
                        <a:pt x="72" y="18"/>
                        <a:pt x="72" y="18"/>
                      </a:cubicBezTo>
                      <a:cubicBezTo>
                        <a:pt x="72" y="18"/>
                        <a:pt x="73" y="18"/>
                        <a:pt x="73" y="18"/>
                      </a:cubicBezTo>
                      <a:cubicBezTo>
                        <a:pt x="73" y="18"/>
                        <a:pt x="73" y="18"/>
                        <a:pt x="73" y="18"/>
                      </a:cubicBezTo>
                      <a:cubicBezTo>
                        <a:pt x="73" y="18"/>
                        <a:pt x="73" y="18"/>
                        <a:pt x="73" y="18"/>
                      </a:cubicBezTo>
                      <a:cubicBezTo>
                        <a:pt x="73" y="18"/>
                        <a:pt x="73" y="18"/>
                        <a:pt x="73" y="18"/>
                      </a:cubicBezTo>
                      <a:cubicBezTo>
                        <a:pt x="73" y="18"/>
                        <a:pt x="73" y="18"/>
                        <a:pt x="73" y="18"/>
                      </a:cubicBezTo>
                      <a:cubicBezTo>
                        <a:pt x="73" y="18"/>
                        <a:pt x="73" y="18"/>
                        <a:pt x="73" y="19"/>
                      </a:cubicBezTo>
                      <a:cubicBezTo>
                        <a:pt x="73" y="19"/>
                        <a:pt x="73" y="19"/>
                        <a:pt x="73" y="19"/>
                      </a:cubicBezTo>
                      <a:cubicBezTo>
                        <a:pt x="73" y="19"/>
                        <a:pt x="73" y="19"/>
                        <a:pt x="73" y="19"/>
                      </a:cubicBezTo>
                      <a:cubicBezTo>
                        <a:pt x="73" y="19"/>
                        <a:pt x="73" y="19"/>
                        <a:pt x="73" y="19"/>
                      </a:cubicBezTo>
                      <a:cubicBezTo>
                        <a:pt x="73" y="18"/>
                        <a:pt x="73" y="18"/>
                        <a:pt x="73" y="18"/>
                      </a:cubicBezTo>
                      <a:cubicBezTo>
                        <a:pt x="74" y="18"/>
                        <a:pt x="74" y="18"/>
                        <a:pt x="74" y="18"/>
                      </a:cubicBezTo>
                      <a:cubicBezTo>
                        <a:pt x="74" y="18"/>
                        <a:pt x="74" y="18"/>
                        <a:pt x="74" y="18"/>
                      </a:cubicBezTo>
                      <a:cubicBezTo>
                        <a:pt x="74" y="18"/>
                        <a:pt x="74" y="18"/>
                        <a:pt x="74" y="18"/>
                      </a:cubicBezTo>
                      <a:cubicBezTo>
                        <a:pt x="74" y="18"/>
                        <a:pt x="74" y="18"/>
                        <a:pt x="74" y="18"/>
                      </a:cubicBezTo>
                      <a:cubicBezTo>
                        <a:pt x="74" y="18"/>
                        <a:pt x="74" y="17"/>
                        <a:pt x="74" y="17"/>
                      </a:cubicBezTo>
                      <a:cubicBezTo>
                        <a:pt x="74" y="17"/>
                        <a:pt x="74" y="17"/>
                        <a:pt x="74" y="17"/>
                      </a:cubicBezTo>
                      <a:cubicBezTo>
                        <a:pt x="74" y="17"/>
                        <a:pt x="74" y="17"/>
                        <a:pt x="74" y="17"/>
                      </a:cubicBezTo>
                      <a:cubicBezTo>
                        <a:pt x="74" y="17"/>
                        <a:pt x="74" y="17"/>
                        <a:pt x="74" y="17"/>
                      </a:cubicBezTo>
                      <a:cubicBezTo>
                        <a:pt x="74" y="17"/>
                        <a:pt x="74" y="17"/>
                        <a:pt x="75" y="17"/>
                      </a:cubicBezTo>
                      <a:cubicBezTo>
                        <a:pt x="75" y="17"/>
                        <a:pt x="75" y="17"/>
                        <a:pt x="75" y="17"/>
                      </a:cubicBezTo>
                      <a:cubicBezTo>
                        <a:pt x="75" y="17"/>
                        <a:pt x="75" y="17"/>
                        <a:pt x="75" y="17"/>
                      </a:cubicBezTo>
                      <a:cubicBezTo>
                        <a:pt x="75" y="17"/>
                        <a:pt x="75" y="17"/>
                        <a:pt x="75" y="18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5" y="18"/>
                        <a:pt x="75" y="18"/>
                        <a:pt x="74" y="18"/>
                      </a:cubicBezTo>
                      <a:cubicBezTo>
                        <a:pt x="74" y="18"/>
                        <a:pt x="74" y="18"/>
                        <a:pt x="74" y="18"/>
                      </a:cubicBezTo>
                      <a:cubicBezTo>
                        <a:pt x="74" y="18"/>
                        <a:pt x="74" y="18"/>
                        <a:pt x="74" y="18"/>
                      </a:cubicBezTo>
                      <a:cubicBezTo>
                        <a:pt x="74" y="18"/>
                        <a:pt x="74" y="18"/>
                        <a:pt x="74" y="18"/>
                      </a:cubicBezTo>
                      <a:cubicBezTo>
                        <a:pt x="74" y="18"/>
                        <a:pt x="74" y="18"/>
                        <a:pt x="74" y="18"/>
                      </a:cubicBezTo>
                      <a:cubicBezTo>
                        <a:pt x="74" y="18"/>
                        <a:pt x="74" y="18"/>
                        <a:pt x="74" y="18"/>
                      </a:cubicBezTo>
                      <a:cubicBezTo>
                        <a:pt x="74" y="18"/>
                        <a:pt x="74" y="18"/>
                        <a:pt x="74" y="18"/>
                      </a:cubicBezTo>
                      <a:cubicBezTo>
                        <a:pt x="74" y="18"/>
                        <a:pt x="74" y="18"/>
                        <a:pt x="74" y="18"/>
                      </a:cubicBezTo>
                      <a:cubicBezTo>
                        <a:pt x="74" y="18"/>
                        <a:pt x="74" y="18"/>
                        <a:pt x="74" y="18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4" y="18"/>
                        <a:pt x="74" y="18"/>
                        <a:pt x="74" y="18"/>
                      </a:cubicBezTo>
                      <a:cubicBezTo>
                        <a:pt x="74" y="18"/>
                        <a:pt x="74" y="19"/>
                        <a:pt x="74" y="19"/>
                      </a:cubicBezTo>
                      <a:cubicBezTo>
                        <a:pt x="75" y="19"/>
                        <a:pt x="75" y="19"/>
                        <a:pt x="75" y="19"/>
                      </a:cubicBezTo>
                      <a:cubicBezTo>
                        <a:pt x="75" y="19"/>
                        <a:pt x="75" y="19"/>
                        <a:pt x="75" y="19"/>
                      </a:cubicBezTo>
                      <a:cubicBezTo>
                        <a:pt x="75" y="19"/>
                        <a:pt x="75" y="19"/>
                        <a:pt x="75" y="19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6" y="18"/>
                        <a:pt x="76" y="18"/>
                        <a:pt x="76" y="18"/>
                      </a:cubicBezTo>
                      <a:cubicBezTo>
                        <a:pt x="76" y="18"/>
                        <a:pt x="76" y="18"/>
                        <a:pt x="76" y="18"/>
                      </a:cubicBezTo>
                      <a:cubicBezTo>
                        <a:pt x="76" y="18"/>
                        <a:pt x="76" y="18"/>
                        <a:pt x="76" y="18"/>
                      </a:cubicBezTo>
                      <a:cubicBezTo>
                        <a:pt x="76" y="18"/>
                        <a:pt x="76" y="18"/>
                        <a:pt x="76" y="18"/>
                      </a:cubicBezTo>
                      <a:cubicBezTo>
                        <a:pt x="76" y="18"/>
                        <a:pt x="76" y="18"/>
                        <a:pt x="76" y="18"/>
                      </a:cubicBezTo>
                      <a:cubicBezTo>
                        <a:pt x="76" y="18"/>
                        <a:pt x="76" y="18"/>
                        <a:pt x="76" y="18"/>
                      </a:cubicBezTo>
                      <a:cubicBezTo>
                        <a:pt x="76" y="18"/>
                        <a:pt x="76" y="18"/>
                        <a:pt x="76" y="18"/>
                      </a:cubicBezTo>
                      <a:cubicBezTo>
                        <a:pt x="76" y="18"/>
                        <a:pt x="76" y="18"/>
                        <a:pt x="76" y="18"/>
                      </a:cubicBezTo>
                      <a:cubicBezTo>
                        <a:pt x="76" y="18"/>
                        <a:pt x="77" y="18"/>
                        <a:pt x="77" y="19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7" y="19"/>
                        <a:pt x="76" y="19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19"/>
                        <a:pt x="75" y="19"/>
                        <a:pt x="75" y="19"/>
                      </a:cubicBezTo>
                      <a:cubicBezTo>
                        <a:pt x="75" y="19"/>
                        <a:pt x="75" y="19"/>
                        <a:pt x="75" y="19"/>
                      </a:cubicBezTo>
                      <a:cubicBezTo>
                        <a:pt x="75" y="19"/>
                        <a:pt x="75" y="19"/>
                        <a:pt x="75" y="19"/>
                      </a:cubicBezTo>
                      <a:cubicBezTo>
                        <a:pt x="75" y="19"/>
                        <a:pt x="75" y="19"/>
                        <a:pt x="75" y="19"/>
                      </a:cubicBezTo>
                      <a:cubicBezTo>
                        <a:pt x="75" y="20"/>
                        <a:pt x="75" y="20"/>
                        <a:pt x="75" y="20"/>
                      </a:cubicBezTo>
                      <a:cubicBezTo>
                        <a:pt x="75" y="20"/>
                        <a:pt x="75" y="20"/>
                        <a:pt x="75" y="20"/>
                      </a:cubicBezTo>
                      <a:cubicBezTo>
                        <a:pt x="75" y="20"/>
                        <a:pt x="75" y="20"/>
                        <a:pt x="75" y="20"/>
                      </a:cubicBezTo>
                      <a:cubicBezTo>
                        <a:pt x="75" y="20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1"/>
                        <a:pt x="76" y="21"/>
                        <a:pt x="76" y="21"/>
                      </a:cubicBezTo>
                      <a:cubicBezTo>
                        <a:pt x="76" y="21"/>
                        <a:pt x="76" y="21"/>
                        <a:pt x="76" y="21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0"/>
                        <a:pt x="76" y="21"/>
                        <a:pt x="76" y="21"/>
                      </a:cubicBezTo>
                      <a:cubicBezTo>
                        <a:pt x="76" y="21"/>
                        <a:pt x="76" y="21"/>
                        <a:pt x="76" y="21"/>
                      </a:cubicBezTo>
                      <a:cubicBezTo>
                        <a:pt x="76" y="21"/>
                        <a:pt x="76" y="21"/>
                        <a:pt x="76" y="21"/>
                      </a:cubicBezTo>
                      <a:cubicBezTo>
                        <a:pt x="76" y="21"/>
                        <a:pt x="76" y="21"/>
                        <a:pt x="76" y="21"/>
                      </a:cubicBezTo>
                      <a:cubicBezTo>
                        <a:pt x="76" y="21"/>
                        <a:pt x="76" y="21"/>
                        <a:pt x="76" y="21"/>
                      </a:cubicBezTo>
                      <a:cubicBezTo>
                        <a:pt x="76" y="21"/>
                        <a:pt x="76" y="21"/>
                        <a:pt x="76" y="21"/>
                      </a:cubicBezTo>
                      <a:cubicBezTo>
                        <a:pt x="76" y="21"/>
                        <a:pt x="76" y="21"/>
                        <a:pt x="76" y="21"/>
                      </a:cubicBezTo>
                      <a:cubicBezTo>
                        <a:pt x="76" y="21"/>
                        <a:pt x="76" y="21"/>
                        <a:pt x="76" y="21"/>
                      </a:cubicBezTo>
                      <a:cubicBezTo>
                        <a:pt x="76" y="21"/>
                        <a:pt x="76" y="21"/>
                        <a:pt x="75" y="21"/>
                      </a:cubicBezTo>
                      <a:cubicBezTo>
                        <a:pt x="75" y="21"/>
                        <a:pt x="75" y="21"/>
                        <a:pt x="75" y="21"/>
                      </a:cubicBezTo>
                      <a:cubicBezTo>
                        <a:pt x="75" y="21"/>
                        <a:pt x="75" y="22"/>
                        <a:pt x="75" y="22"/>
                      </a:cubicBezTo>
                      <a:cubicBezTo>
                        <a:pt x="75" y="22"/>
                        <a:pt x="75" y="22"/>
                        <a:pt x="75" y="22"/>
                      </a:cubicBezTo>
                      <a:cubicBezTo>
                        <a:pt x="75" y="22"/>
                        <a:pt x="75" y="22"/>
                        <a:pt x="75" y="22"/>
                      </a:cubicBezTo>
                      <a:cubicBezTo>
                        <a:pt x="75" y="22"/>
                        <a:pt x="75" y="22"/>
                        <a:pt x="75" y="22"/>
                      </a:cubicBezTo>
                      <a:cubicBezTo>
                        <a:pt x="75" y="22"/>
                        <a:pt x="75" y="22"/>
                        <a:pt x="75" y="22"/>
                      </a:cubicBezTo>
                      <a:cubicBezTo>
                        <a:pt x="75" y="22"/>
                        <a:pt x="75" y="22"/>
                        <a:pt x="75" y="22"/>
                      </a:cubicBezTo>
                      <a:cubicBezTo>
                        <a:pt x="75" y="22"/>
                        <a:pt x="75" y="22"/>
                        <a:pt x="75" y="21"/>
                      </a:cubicBezTo>
                      <a:cubicBezTo>
                        <a:pt x="75" y="21"/>
                        <a:pt x="75" y="21"/>
                        <a:pt x="75" y="21"/>
                      </a:cubicBezTo>
                      <a:cubicBezTo>
                        <a:pt x="75" y="21"/>
                        <a:pt x="75" y="21"/>
                        <a:pt x="75" y="21"/>
                      </a:cubicBezTo>
                      <a:cubicBezTo>
                        <a:pt x="75" y="21"/>
                        <a:pt x="75" y="21"/>
                        <a:pt x="75" y="21"/>
                      </a:cubicBezTo>
                      <a:cubicBezTo>
                        <a:pt x="75" y="21"/>
                        <a:pt x="75" y="20"/>
                        <a:pt x="75" y="20"/>
                      </a:cubicBezTo>
                      <a:cubicBezTo>
                        <a:pt x="75" y="20"/>
                        <a:pt x="75" y="20"/>
                        <a:pt x="75" y="20"/>
                      </a:cubicBezTo>
                      <a:cubicBezTo>
                        <a:pt x="75" y="20"/>
                        <a:pt x="75" y="20"/>
                        <a:pt x="75" y="20"/>
                      </a:cubicBezTo>
                      <a:cubicBezTo>
                        <a:pt x="75" y="20"/>
                        <a:pt x="75" y="20"/>
                        <a:pt x="75" y="20"/>
                      </a:cubicBezTo>
                      <a:cubicBezTo>
                        <a:pt x="75" y="20"/>
                        <a:pt x="75" y="20"/>
                        <a:pt x="75" y="20"/>
                      </a:cubicBezTo>
                      <a:cubicBezTo>
                        <a:pt x="75" y="20"/>
                        <a:pt x="74" y="20"/>
                        <a:pt x="74" y="20"/>
                      </a:cubicBezTo>
                      <a:cubicBezTo>
                        <a:pt x="74" y="19"/>
                        <a:pt x="74" y="19"/>
                        <a:pt x="74" y="19"/>
                      </a:cubicBezTo>
                      <a:cubicBezTo>
                        <a:pt x="74" y="19"/>
                        <a:pt x="74" y="19"/>
                        <a:pt x="74" y="19"/>
                      </a:cubicBezTo>
                      <a:cubicBezTo>
                        <a:pt x="74" y="19"/>
                        <a:pt x="74" y="19"/>
                        <a:pt x="74" y="19"/>
                      </a:cubicBezTo>
                      <a:cubicBezTo>
                        <a:pt x="74" y="19"/>
                        <a:pt x="74" y="19"/>
                        <a:pt x="74" y="19"/>
                      </a:cubicBezTo>
                      <a:cubicBezTo>
                        <a:pt x="74" y="19"/>
                        <a:pt x="74" y="19"/>
                        <a:pt x="74" y="19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3" y="20"/>
                        <a:pt x="72" y="20"/>
                        <a:pt x="72" y="20"/>
                      </a:cubicBezTo>
                      <a:cubicBezTo>
                        <a:pt x="72" y="20"/>
                        <a:pt x="72" y="20"/>
                        <a:pt x="72" y="20"/>
                      </a:cubicBezTo>
                      <a:cubicBezTo>
                        <a:pt x="72" y="20"/>
                        <a:pt x="72" y="20"/>
                        <a:pt x="72" y="20"/>
                      </a:cubicBezTo>
                      <a:cubicBezTo>
                        <a:pt x="72" y="20"/>
                        <a:pt x="72" y="20"/>
                        <a:pt x="72" y="20"/>
                      </a:cubicBezTo>
                      <a:cubicBezTo>
                        <a:pt x="72" y="20"/>
                        <a:pt x="72" y="21"/>
                        <a:pt x="72" y="21"/>
                      </a:cubicBezTo>
                      <a:cubicBezTo>
                        <a:pt x="72" y="21"/>
                        <a:pt x="72" y="21"/>
                        <a:pt x="72" y="21"/>
                      </a:cubicBezTo>
                      <a:cubicBezTo>
                        <a:pt x="72" y="21"/>
                        <a:pt x="72" y="21"/>
                        <a:pt x="72" y="21"/>
                      </a:cubicBezTo>
                      <a:cubicBezTo>
                        <a:pt x="72" y="21"/>
                        <a:pt x="72" y="21"/>
                        <a:pt x="72" y="22"/>
                      </a:cubicBezTo>
                      <a:cubicBezTo>
                        <a:pt x="72" y="22"/>
                        <a:pt x="72" y="22"/>
                        <a:pt x="72" y="22"/>
                      </a:cubicBezTo>
                      <a:cubicBezTo>
                        <a:pt x="72" y="22"/>
                        <a:pt x="72" y="22"/>
                        <a:pt x="72" y="22"/>
                      </a:cubicBezTo>
                      <a:cubicBezTo>
                        <a:pt x="72" y="22"/>
                        <a:pt x="72" y="22"/>
                        <a:pt x="71" y="22"/>
                      </a:cubicBezTo>
                      <a:cubicBezTo>
                        <a:pt x="71" y="22"/>
                        <a:pt x="71" y="22"/>
                        <a:pt x="71" y="22"/>
                      </a:cubicBezTo>
                      <a:cubicBezTo>
                        <a:pt x="71" y="22"/>
                        <a:pt x="71" y="22"/>
                        <a:pt x="71" y="22"/>
                      </a:cubicBezTo>
                      <a:cubicBezTo>
                        <a:pt x="71" y="22"/>
                        <a:pt x="71" y="22"/>
                        <a:pt x="71" y="22"/>
                      </a:cubicBezTo>
                      <a:cubicBezTo>
                        <a:pt x="71" y="22"/>
                        <a:pt x="71" y="22"/>
                        <a:pt x="71" y="22"/>
                      </a:cubicBezTo>
                      <a:cubicBezTo>
                        <a:pt x="71" y="22"/>
                        <a:pt x="71" y="22"/>
                        <a:pt x="71" y="22"/>
                      </a:cubicBezTo>
                      <a:cubicBezTo>
                        <a:pt x="71" y="22"/>
                        <a:pt x="71" y="22"/>
                        <a:pt x="71" y="22"/>
                      </a:cubicBezTo>
                      <a:cubicBezTo>
                        <a:pt x="71" y="22"/>
                        <a:pt x="71" y="22"/>
                        <a:pt x="71" y="22"/>
                      </a:cubicBezTo>
                      <a:cubicBezTo>
                        <a:pt x="71" y="23"/>
                        <a:pt x="71" y="23"/>
                        <a:pt x="71" y="23"/>
                      </a:cubicBezTo>
                      <a:cubicBezTo>
                        <a:pt x="71" y="23"/>
                        <a:pt x="71" y="23"/>
                        <a:pt x="71" y="23"/>
                      </a:cubicBezTo>
                      <a:cubicBezTo>
                        <a:pt x="71" y="23"/>
                        <a:pt x="71" y="22"/>
                        <a:pt x="71" y="22"/>
                      </a:cubicBezTo>
                      <a:cubicBezTo>
                        <a:pt x="71" y="22"/>
                        <a:pt x="71" y="22"/>
                        <a:pt x="71" y="22"/>
                      </a:cubicBezTo>
                      <a:cubicBezTo>
                        <a:pt x="70" y="22"/>
                        <a:pt x="70" y="22"/>
                        <a:pt x="70" y="22"/>
                      </a:cubicBezTo>
                      <a:cubicBezTo>
                        <a:pt x="70" y="22"/>
                        <a:pt x="70" y="22"/>
                        <a:pt x="70" y="22"/>
                      </a:cubicBezTo>
                      <a:cubicBezTo>
                        <a:pt x="70" y="22"/>
                        <a:pt x="70" y="22"/>
                        <a:pt x="69" y="22"/>
                      </a:cubicBezTo>
                      <a:cubicBezTo>
                        <a:pt x="70" y="22"/>
                        <a:pt x="70" y="22"/>
                        <a:pt x="70" y="22"/>
                      </a:cubicBezTo>
                      <a:cubicBezTo>
                        <a:pt x="70" y="22"/>
                        <a:pt x="70" y="22"/>
                        <a:pt x="70" y="22"/>
                      </a:cubicBezTo>
                      <a:cubicBezTo>
                        <a:pt x="69" y="22"/>
                        <a:pt x="69" y="22"/>
                        <a:pt x="69" y="22"/>
                      </a:cubicBezTo>
                      <a:cubicBezTo>
                        <a:pt x="69" y="22"/>
                        <a:pt x="69" y="22"/>
                        <a:pt x="69" y="22"/>
                      </a:cubicBezTo>
                      <a:cubicBezTo>
                        <a:pt x="69" y="22"/>
                        <a:pt x="69" y="22"/>
                        <a:pt x="69" y="22"/>
                      </a:cubicBezTo>
                      <a:cubicBezTo>
                        <a:pt x="69" y="22"/>
                        <a:pt x="69" y="22"/>
                        <a:pt x="69" y="22"/>
                      </a:cubicBezTo>
                      <a:cubicBezTo>
                        <a:pt x="69" y="22"/>
                        <a:pt x="69" y="22"/>
                        <a:pt x="69" y="22"/>
                      </a:cubicBezTo>
                      <a:cubicBezTo>
                        <a:pt x="69" y="22"/>
                        <a:pt x="69" y="22"/>
                        <a:pt x="69" y="22"/>
                      </a:cubicBezTo>
                      <a:cubicBezTo>
                        <a:pt x="69" y="22"/>
                        <a:pt x="69" y="22"/>
                        <a:pt x="69" y="22"/>
                      </a:cubicBezTo>
                      <a:cubicBezTo>
                        <a:pt x="69" y="22"/>
                        <a:pt x="69" y="22"/>
                        <a:pt x="69" y="22"/>
                      </a:cubicBezTo>
                      <a:cubicBezTo>
                        <a:pt x="69" y="22"/>
                        <a:pt x="69" y="22"/>
                        <a:pt x="69" y="22"/>
                      </a:cubicBezTo>
                      <a:cubicBezTo>
                        <a:pt x="69" y="22"/>
                        <a:pt x="69" y="22"/>
                        <a:pt x="69" y="22"/>
                      </a:cubicBezTo>
                      <a:cubicBezTo>
                        <a:pt x="69" y="22"/>
                        <a:pt x="69" y="22"/>
                        <a:pt x="69" y="22"/>
                      </a:cubicBezTo>
                      <a:cubicBezTo>
                        <a:pt x="69" y="22"/>
                        <a:pt x="69" y="22"/>
                        <a:pt x="69" y="22"/>
                      </a:cubicBezTo>
                      <a:cubicBezTo>
                        <a:pt x="69" y="22"/>
                        <a:pt x="69" y="22"/>
                        <a:pt x="68" y="22"/>
                      </a:cubicBezTo>
                      <a:cubicBezTo>
                        <a:pt x="68" y="22"/>
                        <a:pt x="68" y="22"/>
                        <a:pt x="68" y="22"/>
                      </a:cubicBezTo>
                      <a:cubicBezTo>
                        <a:pt x="68" y="22"/>
                        <a:pt x="68" y="22"/>
                        <a:pt x="68" y="22"/>
                      </a:cubicBezTo>
                      <a:cubicBezTo>
                        <a:pt x="68" y="21"/>
                        <a:pt x="68" y="21"/>
                        <a:pt x="68" y="21"/>
                      </a:cubicBezTo>
                      <a:cubicBezTo>
                        <a:pt x="68" y="21"/>
                        <a:pt x="68" y="21"/>
                        <a:pt x="68" y="21"/>
                      </a:cubicBezTo>
                      <a:cubicBezTo>
                        <a:pt x="68" y="21"/>
                        <a:pt x="68" y="21"/>
                        <a:pt x="68" y="21"/>
                      </a:cubicBezTo>
                      <a:cubicBezTo>
                        <a:pt x="68" y="21"/>
                        <a:pt x="67" y="21"/>
                        <a:pt x="67" y="21"/>
                      </a:cubicBezTo>
                      <a:cubicBezTo>
                        <a:pt x="67" y="21"/>
                        <a:pt x="67" y="21"/>
                        <a:pt x="67" y="21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3"/>
                        <a:pt x="66" y="23"/>
                        <a:pt x="66" y="23"/>
                      </a:cubicBezTo>
                      <a:cubicBezTo>
                        <a:pt x="66" y="23"/>
                        <a:pt x="66" y="23"/>
                        <a:pt x="66" y="23"/>
                      </a:cubicBezTo>
                      <a:cubicBezTo>
                        <a:pt x="66" y="23"/>
                        <a:pt x="66" y="23"/>
                        <a:pt x="66" y="23"/>
                      </a:cubicBezTo>
                      <a:cubicBezTo>
                        <a:pt x="66" y="23"/>
                        <a:pt x="66" y="23"/>
                        <a:pt x="66" y="23"/>
                      </a:cubicBezTo>
                      <a:cubicBezTo>
                        <a:pt x="66" y="23"/>
                        <a:pt x="66" y="23"/>
                        <a:pt x="66" y="23"/>
                      </a:cubicBezTo>
                      <a:cubicBezTo>
                        <a:pt x="66" y="23"/>
                        <a:pt x="66" y="23"/>
                        <a:pt x="65" y="23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5" y="22"/>
                        <a:pt x="65" y="22"/>
                        <a:pt x="65" y="22"/>
                      </a:cubicBezTo>
                      <a:cubicBezTo>
                        <a:pt x="64" y="22"/>
                        <a:pt x="64" y="22"/>
                        <a:pt x="64" y="23"/>
                      </a:cubicBezTo>
                      <a:cubicBezTo>
                        <a:pt x="64" y="23"/>
                        <a:pt x="64" y="23"/>
                        <a:pt x="64" y="23"/>
                      </a:cubicBezTo>
                      <a:cubicBezTo>
                        <a:pt x="64" y="23"/>
                        <a:pt x="64" y="24"/>
                        <a:pt x="64" y="24"/>
                      </a:cubicBezTo>
                      <a:cubicBezTo>
                        <a:pt x="64" y="24"/>
                        <a:pt x="64" y="24"/>
                        <a:pt x="64" y="24"/>
                      </a:cubicBezTo>
                      <a:cubicBezTo>
                        <a:pt x="64" y="24"/>
                        <a:pt x="64" y="24"/>
                        <a:pt x="64" y="24"/>
                      </a:cubicBezTo>
                      <a:cubicBezTo>
                        <a:pt x="64" y="24"/>
                        <a:pt x="64" y="24"/>
                        <a:pt x="64" y="24"/>
                      </a:cubicBezTo>
                      <a:cubicBezTo>
                        <a:pt x="64" y="24"/>
                        <a:pt x="64" y="24"/>
                        <a:pt x="64" y="24"/>
                      </a:cubicBezTo>
                      <a:cubicBezTo>
                        <a:pt x="63" y="24"/>
                        <a:pt x="63" y="24"/>
                        <a:pt x="63" y="24"/>
                      </a:cubicBezTo>
                      <a:cubicBezTo>
                        <a:pt x="63" y="24"/>
                        <a:pt x="63" y="24"/>
                        <a:pt x="63" y="24"/>
                      </a:cubicBezTo>
                      <a:cubicBezTo>
                        <a:pt x="63" y="24"/>
                        <a:pt x="63" y="24"/>
                        <a:pt x="63" y="24"/>
                      </a:cubicBezTo>
                      <a:cubicBezTo>
                        <a:pt x="63" y="24"/>
                        <a:pt x="63" y="24"/>
                        <a:pt x="63" y="24"/>
                      </a:cubicBezTo>
                      <a:cubicBezTo>
                        <a:pt x="63" y="24"/>
                        <a:pt x="63" y="24"/>
                        <a:pt x="62" y="24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3" y="24"/>
                        <a:pt x="63" y="24"/>
                        <a:pt x="63" y="24"/>
                      </a:cubicBezTo>
                      <a:close/>
                      <a:moveTo>
                        <a:pt x="53" y="42"/>
                      </a:move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ubicBezTo>
                        <a:pt x="53" y="41"/>
                        <a:pt x="53" y="41"/>
                        <a:pt x="53" y="41"/>
                      </a:cubicBezTo>
                      <a:cubicBezTo>
                        <a:pt x="53" y="41"/>
                        <a:pt x="53" y="41"/>
                        <a:pt x="53" y="41"/>
                      </a:cubicBezTo>
                      <a:cubicBezTo>
                        <a:pt x="53" y="41"/>
                        <a:pt x="53" y="41"/>
                        <a:pt x="53" y="41"/>
                      </a:cubicBezTo>
                      <a:cubicBezTo>
                        <a:pt x="53" y="41"/>
                        <a:pt x="53" y="41"/>
                        <a:pt x="53" y="41"/>
                      </a:cubicBez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3" y="41"/>
                        <a:pt x="53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1" y="42"/>
                        <a:pt x="51" y="42"/>
                      </a:cubicBezTo>
                      <a:cubicBezTo>
                        <a:pt x="51" y="42"/>
                        <a:pt x="51" y="42"/>
                        <a:pt x="51" y="43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0" y="43"/>
                        <a:pt x="50" y="44"/>
                        <a:pt x="50" y="44"/>
                      </a:cubicBezTo>
                      <a:cubicBezTo>
                        <a:pt x="50" y="44"/>
                        <a:pt x="50" y="44"/>
                        <a:pt x="50" y="44"/>
                      </a:cubicBezTo>
                      <a:cubicBezTo>
                        <a:pt x="50" y="44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3"/>
                      </a:cubicBezTo>
                      <a:cubicBezTo>
                        <a:pt x="48" y="43"/>
                        <a:pt x="48" y="43"/>
                        <a:pt x="48" y="43"/>
                      </a:cubicBezTo>
                      <a:cubicBezTo>
                        <a:pt x="48" y="43"/>
                        <a:pt x="48" y="43"/>
                        <a:pt x="48" y="43"/>
                      </a:cubicBezTo>
                      <a:cubicBezTo>
                        <a:pt x="48" y="43"/>
                        <a:pt x="48" y="43"/>
                        <a:pt x="48" y="43"/>
                      </a:cubicBezTo>
                      <a:cubicBezTo>
                        <a:pt x="47" y="43"/>
                        <a:pt x="47" y="43"/>
                        <a:pt x="47" y="43"/>
                      </a:cubicBezTo>
                      <a:cubicBezTo>
                        <a:pt x="47" y="43"/>
                        <a:pt x="47" y="43"/>
                        <a:pt x="47" y="43"/>
                      </a:cubicBezTo>
                      <a:cubicBezTo>
                        <a:pt x="47" y="43"/>
                        <a:pt x="47" y="43"/>
                        <a:pt x="47" y="43"/>
                      </a:cubicBezTo>
                      <a:cubicBezTo>
                        <a:pt x="47" y="43"/>
                        <a:pt x="47" y="43"/>
                        <a:pt x="47" y="43"/>
                      </a:cubicBezTo>
                      <a:cubicBezTo>
                        <a:pt x="47" y="43"/>
                        <a:pt x="47" y="43"/>
                        <a:pt x="47" y="43"/>
                      </a:cubicBezTo>
                      <a:cubicBezTo>
                        <a:pt x="47" y="43"/>
                        <a:pt x="47" y="43"/>
                        <a:pt x="47" y="43"/>
                      </a:cubicBezTo>
                      <a:cubicBezTo>
                        <a:pt x="47" y="43"/>
                        <a:pt x="47" y="43"/>
                        <a:pt x="47" y="43"/>
                      </a:cubicBezTo>
                      <a:cubicBezTo>
                        <a:pt x="47" y="43"/>
                        <a:pt x="47" y="43"/>
                        <a:pt x="47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8" y="42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9" y="40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ubicBezTo>
                        <a:pt x="49" y="39"/>
                        <a:pt x="48" y="39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8" y="38"/>
                        <a:pt x="48" y="38"/>
                        <a:pt x="48" y="39"/>
                      </a:cubicBezTo>
                      <a:cubicBezTo>
                        <a:pt x="47" y="39"/>
                        <a:pt x="47" y="39"/>
                        <a:pt x="47" y="39"/>
                      </a:cubicBezTo>
                      <a:cubicBezTo>
                        <a:pt x="47" y="39"/>
                        <a:pt x="47" y="39"/>
                        <a:pt x="47" y="39"/>
                      </a:cubicBezTo>
                      <a:cubicBezTo>
                        <a:pt x="47" y="39"/>
                        <a:pt x="47" y="39"/>
                        <a:pt x="47" y="39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8" y="38"/>
                        <a:pt x="48" y="38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8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50" y="38"/>
                        <a:pt x="50" y="38"/>
                        <a:pt x="50" y="38"/>
                      </a:cubicBezTo>
                      <a:cubicBezTo>
                        <a:pt x="50" y="38"/>
                        <a:pt x="50" y="38"/>
                        <a:pt x="50" y="38"/>
                      </a:cubicBezTo>
                      <a:cubicBezTo>
                        <a:pt x="50" y="38"/>
                        <a:pt x="50" y="38"/>
                        <a:pt x="50" y="38"/>
                      </a:cubicBezTo>
                      <a:cubicBezTo>
                        <a:pt x="50" y="38"/>
                        <a:pt x="50" y="38"/>
                        <a:pt x="50" y="38"/>
                      </a:cubicBezTo>
                      <a:cubicBezTo>
                        <a:pt x="50" y="38"/>
                        <a:pt x="50" y="38"/>
                        <a:pt x="50" y="38"/>
                      </a:cubicBezTo>
                      <a:cubicBezTo>
                        <a:pt x="50" y="38"/>
                        <a:pt x="50" y="38"/>
                        <a:pt x="50" y="38"/>
                      </a:cubicBezTo>
                      <a:cubicBezTo>
                        <a:pt x="50" y="38"/>
                        <a:pt x="50" y="38"/>
                        <a:pt x="50" y="38"/>
                      </a:cubicBezTo>
                      <a:cubicBezTo>
                        <a:pt x="50" y="37"/>
                        <a:pt x="50" y="37"/>
                        <a:pt x="50" y="38"/>
                      </a:cubicBezTo>
                      <a:cubicBezTo>
                        <a:pt x="50" y="38"/>
                        <a:pt x="50" y="38"/>
                        <a:pt x="50" y="38"/>
                      </a:cubicBezTo>
                      <a:cubicBezTo>
                        <a:pt x="50" y="38"/>
                        <a:pt x="50" y="38"/>
                        <a:pt x="49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7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7"/>
                        <a:pt x="48" y="37"/>
                        <a:pt x="48" y="37"/>
                      </a:cubicBezTo>
                      <a:cubicBezTo>
                        <a:pt x="48" y="37"/>
                        <a:pt x="48" y="38"/>
                        <a:pt x="48" y="38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9" y="37"/>
                        <a:pt x="49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6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2" y="34"/>
                        <a:pt x="52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5"/>
                        <a:pt x="52" y="34"/>
                        <a:pt x="52" y="34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2" y="34"/>
                        <a:pt x="52" y="34"/>
                        <a:pt x="52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2" y="34"/>
                        <a:pt x="53" y="34"/>
                        <a:pt x="53" y="34"/>
                      </a:cubicBezTo>
                      <a:cubicBezTo>
                        <a:pt x="53" y="34"/>
                        <a:pt x="53" y="34"/>
                        <a:pt x="53" y="34"/>
                      </a:cubicBezTo>
                      <a:cubicBezTo>
                        <a:pt x="53" y="34"/>
                        <a:pt x="53" y="34"/>
                        <a:pt x="53" y="34"/>
                      </a:cubicBezTo>
                      <a:cubicBezTo>
                        <a:pt x="53" y="34"/>
                        <a:pt x="53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1"/>
                      </a:cubicBezTo>
                      <a:cubicBezTo>
                        <a:pt x="55" y="31"/>
                        <a:pt x="55" y="31"/>
                        <a:pt x="55" y="31"/>
                      </a:cubicBezTo>
                      <a:cubicBezTo>
                        <a:pt x="55" y="31"/>
                        <a:pt x="55" y="31"/>
                        <a:pt x="56" y="31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cubicBezTo>
                        <a:pt x="56" y="31"/>
                        <a:pt x="57" y="30"/>
                        <a:pt x="57" y="30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6" y="30"/>
                        <a:pt x="57" y="30"/>
                        <a:pt x="57" y="30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8" y="30"/>
                        <a:pt x="58" y="30"/>
                        <a:pt x="58" y="30"/>
                      </a:cubicBezTo>
                      <a:cubicBezTo>
                        <a:pt x="58" y="30"/>
                        <a:pt x="58" y="30"/>
                        <a:pt x="58" y="30"/>
                      </a:cubicBezTo>
                      <a:cubicBezTo>
                        <a:pt x="58" y="30"/>
                        <a:pt x="58" y="30"/>
                        <a:pt x="58" y="30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8" y="29"/>
                        <a:pt x="58" y="29"/>
                        <a:pt x="57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29"/>
                        <a:pt x="58" y="29"/>
                        <a:pt x="58" y="2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8" y="29"/>
                        <a:pt x="58" y="28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60" y="27"/>
                        <a:pt x="60" y="27"/>
                        <a:pt x="60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7"/>
                        <a:pt x="59" y="27"/>
                        <a:pt x="59" y="26"/>
                      </a:cubicBezTo>
                      <a:cubicBezTo>
                        <a:pt x="60" y="26"/>
                        <a:pt x="60" y="26"/>
                        <a:pt x="59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6"/>
                        <a:pt x="60" y="26"/>
                        <a:pt x="60" y="26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60" y="26"/>
                        <a:pt x="60" y="26"/>
                        <a:pt x="60" y="25"/>
                      </a:cubicBezTo>
                      <a:cubicBezTo>
                        <a:pt x="60" y="25"/>
                        <a:pt x="60" y="25"/>
                        <a:pt x="60" y="25"/>
                      </a:cubicBezTo>
                      <a:cubicBezTo>
                        <a:pt x="60" y="25"/>
                        <a:pt x="60" y="25"/>
                        <a:pt x="60" y="25"/>
                      </a:cubicBezTo>
                      <a:cubicBezTo>
                        <a:pt x="60" y="25"/>
                        <a:pt x="61" y="25"/>
                        <a:pt x="61" y="25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5"/>
                        <a:pt x="61" y="25"/>
                        <a:pt x="61" y="25"/>
                      </a:cubicBezTo>
                      <a:cubicBezTo>
                        <a:pt x="61" y="25"/>
                        <a:pt x="61" y="25"/>
                        <a:pt x="61" y="25"/>
                      </a:cubicBezTo>
                      <a:cubicBezTo>
                        <a:pt x="61" y="25"/>
                        <a:pt x="61" y="25"/>
                        <a:pt x="61" y="25"/>
                      </a:cubicBezTo>
                      <a:cubicBezTo>
                        <a:pt x="61" y="25"/>
                        <a:pt x="61" y="25"/>
                        <a:pt x="61" y="25"/>
                      </a:cubicBezTo>
                      <a:cubicBezTo>
                        <a:pt x="61" y="25"/>
                        <a:pt x="61" y="25"/>
                        <a:pt x="61" y="25"/>
                      </a:cubicBezTo>
                      <a:cubicBezTo>
                        <a:pt x="61" y="25"/>
                        <a:pt x="61" y="25"/>
                        <a:pt x="61" y="25"/>
                      </a:cubicBezTo>
                      <a:cubicBezTo>
                        <a:pt x="61" y="25"/>
                        <a:pt x="61" y="25"/>
                        <a:pt x="61" y="25"/>
                      </a:cubicBezTo>
                      <a:cubicBezTo>
                        <a:pt x="61" y="25"/>
                        <a:pt x="61" y="25"/>
                        <a:pt x="61" y="25"/>
                      </a:cubicBezTo>
                      <a:cubicBezTo>
                        <a:pt x="61" y="25"/>
                        <a:pt x="61" y="25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5"/>
                        <a:pt x="61" y="25"/>
                      </a:cubicBezTo>
                      <a:cubicBezTo>
                        <a:pt x="62" y="25"/>
                        <a:pt x="62" y="24"/>
                        <a:pt x="62" y="24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2" y="24"/>
                        <a:pt x="61" y="24"/>
                        <a:pt x="61" y="24"/>
                      </a:cubicBezTo>
                      <a:cubicBezTo>
                        <a:pt x="61" y="24"/>
                        <a:pt x="61" y="24"/>
                        <a:pt x="61" y="24"/>
                      </a:cubicBezTo>
                      <a:cubicBezTo>
                        <a:pt x="61" y="24"/>
                        <a:pt x="61" y="24"/>
                        <a:pt x="61" y="24"/>
                      </a:cubicBezTo>
                      <a:cubicBezTo>
                        <a:pt x="61" y="24"/>
                        <a:pt x="61" y="24"/>
                        <a:pt x="61" y="24"/>
                      </a:cubicBezTo>
                      <a:cubicBezTo>
                        <a:pt x="61" y="24"/>
                        <a:pt x="61" y="24"/>
                        <a:pt x="61" y="24"/>
                      </a:cubicBezTo>
                      <a:cubicBezTo>
                        <a:pt x="61" y="24"/>
                        <a:pt x="62" y="24"/>
                        <a:pt x="62" y="24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5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6"/>
                        <a:pt x="62" y="26"/>
                        <a:pt x="61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1" y="27"/>
                        <a:pt x="61" y="27"/>
                      </a:cubicBezTo>
                      <a:cubicBezTo>
                        <a:pt x="61" y="27"/>
                        <a:pt x="61" y="27"/>
                        <a:pt x="61" y="27"/>
                      </a:cubicBezTo>
                      <a:cubicBezTo>
                        <a:pt x="61" y="27"/>
                        <a:pt x="61" y="27"/>
                        <a:pt x="61" y="27"/>
                      </a:cubicBezTo>
                      <a:cubicBezTo>
                        <a:pt x="61" y="27"/>
                        <a:pt x="61" y="27"/>
                        <a:pt x="61" y="27"/>
                      </a:cubicBezTo>
                      <a:cubicBezTo>
                        <a:pt x="61" y="27"/>
                        <a:pt x="61" y="27"/>
                        <a:pt x="61" y="27"/>
                      </a:cubicBezTo>
                      <a:cubicBezTo>
                        <a:pt x="61" y="27"/>
                        <a:pt x="61" y="27"/>
                        <a:pt x="61" y="27"/>
                      </a:cubicBezTo>
                      <a:cubicBezTo>
                        <a:pt x="61" y="27"/>
                        <a:pt x="61" y="27"/>
                        <a:pt x="61" y="27"/>
                      </a:cubicBezTo>
                      <a:cubicBezTo>
                        <a:pt x="61" y="27"/>
                        <a:pt x="61" y="27"/>
                        <a:pt x="61" y="27"/>
                      </a:cubicBezTo>
                      <a:cubicBezTo>
                        <a:pt x="60" y="27"/>
                        <a:pt x="60" y="27"/>
                        <a:pt x="60" y="27"/>
                      </a:cubicBezTo>
                      <a:cubicBezTo>
                        <a:pt x="60" y="27"/>
                        <a:pt x="60" y="27"/>
                        <a:pt x="60" y="27"/>
                      </a:cubicBezTo>
                      <a:cubicBezTo>
                        <a:pt x="60" y="27"/>
                        <a:pt x="60" y="27"/>
                        <a:pt x="60" y="27"/>
                      </a:cubicBezTo>
                      <a:cubicBezTo>
                        <a:pt x="60" y="27"/>
                        <a:pt x="60" y="27"/>
                        <a:pt x="60" y="27"/>
                      </a:cubicBezTo>
                      <a:cubicBezTo>
                        <a:pt x="60" y="27"/>
                        <a:pt x="60" y="27"/>
                        <a:pt x="60" y="28"/>
                      </a:cubicBezTo>
                      <a:cubicBezTo>
                        <a:pt x="60" y="28"/>
                        <a:pt x="60" y="28"/>
                        <a:pt x="60" y="28"/>
                      </a:cubicBezTo>
                      <a:cubicBezTo>
                        <a:pt x="60" y="28"/>
                        <a:pt x="60" y="28"/>
                        <a:pt x="60" y="28"/>
                      </a:cubicBezTo>
                      <a:cubicBezTo>
                        <a:pt x="60" y="28"/>
                        <a:pt x="60" y="28"/>
                        <a:pt x="60" y="28"/>
                      </a:cubicBezTo>
                      <a:cubicBezTo>
                        <a:pt x="60" y="28"/>
                        <a:pt x="60" y="28"/>
                        <a:pt x="60" y="28"/>
                      </a:cubicBezTo>
                      <a:cubicBezTo>
                        <a:pt x="60" y="29"/>
                        <a:pt x="60" y="29"/>
                        <a:pt x="59" y="29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30"/>
                        <a:pt x="59" y="30"/>
                        <a:pt x="59" y="30"/>
                      </a:cubicBezTo>
                      <a:cubicBezTo>
                        <a:pt x="59" y="30"/>
                        <a:pt x="59" y="30"/>
                        <a:pt x="59" y="30"/>
                      </a:cubicBezTo>
                      <a:cubicBezTo>
                        <a:pt x="59" y="30"/>
                        <a:pt x="59" y="30"/>
                        <a:pt x="59" y="30"/>
                      </a:cubicBezTo>
                      <a:cubicBezTo>
                        <a:pt x="58" y="30"/>
                        <a:pt x="58" y="30"/>
                        <a:pt x="58" y="30"/>
                      </a:cubicBezTo>
                      <a:cubicBezTo>
                        <a:pt x="58" y="30"/>
                        <a:pt x="58" y="31"/>
                        <a:pt x="58" y="31"/>
                      </a:cubicBezTo>
                      <a:cubicBezTo>
                        <a:pt x="58" y="31"/>
                        <a:pt x="58" y="31"/>
                        <a:pt x="58" y="31"/>
                      </a:cubicBezTo>
                      <a:cubicBezTo>
                        <a:pt x="58" y="31"/>
                        <a:pt x="58" y="31"/>
                        <a:pt x="58" y="31"/>
                      </a:cubicBezTo>
                      <a:cubicBezTo>
                        <a:pt x="58" y="31"/>
                        <a:pt x="58" y="31"/>
                        <a:pt x="58" y="31"/>
                      </a:cubicBezTo>
                      <a:cubicBezTo>
                        <a:pt x="58" y="31"/>
                        <a:pt x="58" y="31"/>
                        <a:pt x="58" y="31"/>
                      </a:cubicBezTo>
                      <a:cubicBezTo>
                        <a:pt x="58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8" y="32"/>
                        <a:pt x="57" y="32"/>
                        <a:pt x="57" y="32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6" y="32"/>
                        <a:pt x="56" y="32"/>
                        <a:pt x="56" y="33"/>
                      </a:cubicBezTo>
                      <a:cubicBezTo>
                        <a:pt x="56" y="33"/>
                        <a:pt x="56" y="33"/>
                        <a:pt x="56" y="33"/>
                      </a:cubicBezTo>
                      <a:cubicBezTo>
                        <a:pt x="56" y="33"/>
                        <a:pt x="56" y="33"/>
                        <a:pt x="56" y="33"/>
                      </a:cubicBezTo>
                      <a:cubicBezTo>
                        <a:pt x="56" y="33"/>
                        <a:pt x="56" y="33"/>
                        <a:pt x="56" y="33"/>
                      </a:cubicBezTo>
                      <a:cubicBezTo>
                        <a:pt x="56" y="33"/>
                        <a:pt x="56" y="33"/>
                        <a:pt x="56" y="33"/>
                      </a:cubicBezTo>
                      <a:cubicBezTo>
                        <a:pt x="56" y="33"/>
                        <a:pt x="56" y="33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5"/>
                        <a:pt x="56" y="35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5" y="37"/>
                        <a:pt x="56" y="37"/>
                        <a:pt x="56" y="37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56" y="37"/>
                        <a:pt x="56" y="37"/>
                        <a:pt x="56" y="38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6" y="38"/>
                        <a:pt x="56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5" y="39"/>
                      </a:cubicBezTo>
                      <a:cubicBezTo>
                        <a:pt x="55" y="39"/>
                        <a:pt x="55" y="39"/>
                        <a:pt x="55" y="39"/>
                      </a:cubicBezTo>
                      <a:cubicBezTo>
                        <a:pt x="55" y="39"/>
                        <a:pt x="55" y="39"/>
                        <a:pt x="55" y="39"/>
                      </a:cubicBezTo>
                      <a:cubicBezTo>
                        <a:pt x="55" y="39"/>
                        <a:pt x="55" y="39"/>
                        <a:pt x="55" y="39"/>
                      </a:cubicBezTo>
                      <a:cubicBezTo>
                        <a:pt x="55" y="39"/>
                        <a:pt x="55" y="39"/>
                        <a:pt x="55" y="39"/>
                      </a:cubicBezTo>
                      <a:cubicBezTo>
                        <a:pt x="55" y="39"/>
                        <a:pt x="55" y="39"/>
                        <a:pt x="55" y="39"/>
                      </a:cubicBezTo>
                      <a:cubicBezTo>
                        <a:pt x="55" y="39"/>
                        <a:pt x="55" y="40"/>
                        <a:pt x="55" y="40"/>
                      </a:cubicBezTo>
                      <a:cubicBezTo>
                        <a:pt x="55" y="40"/>
                        <a:pt x="55" y="40"/>
                        <a:pt x="55" y="40"/>
                      </a:cubicBezTo>
                      <a:cubicBezTo>
                        <a:pt x="55" y="40"/>
                        <a:pt x="55" y="40"/>
                        <a:pt x="55" y="40"/>
                      </a:cubicBezTo>
                      <a:cubicBezTo>
                        <a:pt x="55" y="40"/>
                        <a:pt x="55" y="40"/>
                        <a:pt x="55" y="40"/>
                      </a:cubicBezTo>
                      <a:cubicBezTo>
                        <a:pt x="55" y="40"/>
                        <a:pt x="55" y="40"/>
                        <a:pt x="55" y="40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54" y="40"/>
                        <a:pt x="54" y="41"/>
                        <a:pt x="54" y="41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4" y="41"/>
                        <a:pt x="54" y="42"/>
                        <a:pt x="54" y="42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lose/>
                      <a:moveTo>
                        <a:pt x="53" y="49"/>
                      </a:move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0"/>
                        <a:pt x="52" y="50"/>
                        <a:pt x="52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2" y="50"/>
                        <a:pt x="52" y="49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49"/>
                        <a:pt x="52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4" y="48"/>
                        <a:pt x="54" y="48"/>
                      </a:cubicBezTo>
                      <a:cubicBezTo>
                        <a:pt x="54" y="48"/>
                        <a:pt x="54" y="49"/>
                        <a:pt x="53" y="49"/>
                      </a:cubicBezTo>
                      <a:close/>
                      <a:moveTo>
                        <a:pt x="69" y="29"/>
                      </a:move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8" y="29"/>
                      </a:cubicBezTo>
                      <a:cubicBezTo>
                        <a:pt x="68" y="29"/>
                        <a:pt x="68" y="29"/>
                        <a:pt x="68" y="29"/>
                      </a:cubicBezTo>
                      <a:cubicBezTo>
                        <a:pt x="68" y="29"/>
                        <a:pt x="68" y="29"/>
                        <a:pt x="68" y="29"/>
                      </a:cubicBezTo>
                      <a:cubicBezTo>
                        <a:pt x="68" y="29"/>
                        <a:pt x="68" y="29"/>
                        <a:pt x="68" y="29"/>
                      </a:cubicBezTo>
                      <a:cubicBezTo>
                        <a:pt x="68" y="29"/>
                        <a:pt x="68" y="29"/>
                        <a:pt x="68" y="29"/>
                      </a:cubicBezTo>
                      <a:cubicBezTo>
                        <a:pt x="68" y="29"/>
                        <a:pt x="68" y="29"/>
                        <a:pt x="68" y="29"/>
                      </a:cubicBezTo>
                      <a:cubicBezTo>
                        <a:pt x="68" y="29"/>
                        <a:pt x="68" y="29"/>
                        <a:pt x="68" y="29"/>
                      </a:cubicBezTo>
                      <a:cubicBezTo>
                        <a:pt x="68" y="29"/>
                        <a:pt x="68" y="29"/>
                        <a:pt x="68" y="29"/>
                      </a:cubicBezTo>
                      <a:cubicBezTo>
                        <a:pt x="68" y="29"/>
                        <a:pt x="68" y="29"/>
                        <a:pt x="67" y="29"/>
                      </a:cubicBezTo>
                      <a:cubicBezTo>
                        <a:pt x="67" y="29"/>
                        <a:pt x="67" y="29"/>
                        <a:pt x="67" y="29"/>
                      </a:cubicBezTo>
                      <a:cubicBezTo>
                        <a:pt x="67" y="29"/>
                        <a:pt x="67" y="29"/>
                        <a:pt x="67" y="29"/>
                      </a:cubicBezTo>
                      <a:cubicBezTo>
                        <a:pt x="67" y="29"/>
                        <a:pt x="67" y="29"/>
                        <a:pt x="67" y="29"/>
                      </a:cubicBezTo>
                      <a:cubicBezTo>
                        <a:pt x="67" y="29"/>
                        <a:pt x="67" y="29"/>
                        <a:pt x="67" y="30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6" y="30"/>
                        <a:pt x="66" y="30"/>
                        <a:pt x="66" y="30"/>
                      </a:cubicBezTo>
                      <a:cubicBezTo>
                        <a:pt x="67" y="30"/>
                        <a:pt x="66" y="30"/>
                        <a:pt x="66" y="30"/>
                      </a:cubicBezTo>
                      <a:cubicBezTo>
                        <a:pt x="66" y="30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2"/>
                      </a:cubicBezTo>
                      <a:cubicBezTo>
                        <a:pt x="66" y="32"/>
                        <a:pt x="66" y="32"/>
                        <a:pt x="66" y="32"/>
                      </a:cubicBezTo>
                      <a:cubicBezTo>
                        <a:pt x="66" y="32"/>
                        <a:pt x="66" y="32"/>
                        <a:pt x="66" y="32"/>
                      </a:cubicBezTo>
                      <a:cubicBezTo>
                        <a:pt x="65" y="32"/>
                        <a:pt x="65" y="32"/>
                        <a:pt x="65" y="32"/>
                      </a:cubicBezTo>
                      <a:cubicBezTo>
                        <a:pt x="65" y="33"/>
                        <a:pt x="65" y="33"/>
                        <a:pt x="65" y="33"/>
                      </a:cubicBezTo>
                      <a:cubicBezTo>
                        <a:pt x="65" y="33"/>
                        <a:pt x="65" y="33"/>
                        <a:pt x="65" y="33"/>
                      </a:cubicBezTo>
                      <a:cubicBezTo>
                        <a:pt x="65" y="33"/>
                        <a:pt x="65" y="33"/>
                        <a:pt x="65" y="33"/>
                      </a:cubicBezTo>
                      <a:cubicBezTo>
                        <a:pt x="65" y="33"/>
                        <a:pt x="65" y="33"/>
                        <a:pt x="65" y="33"/>
                      </a:cubicBezTo>
                      <a:cubicBezTo>
                        <a:pt x="64" y="33"/>
                        <a:pt x="64" y="33"/>
                        <a:pt x="64" y="33"/>
                      </a:cubicBezTo>
                      <a:cubicBezTo>
                        <a:pt x="64" y="33"/>
                        <a:pt x="64" y="33"/>
                        <a:pt x="64" y="33"/>
                      </a:cubicBezTo>
                      <a:cubicBezTo>
                        <a:pt x="64" y="33"/>
                        <a:pt x="64" y="33"/>
                        <a:pt x="64" y="33"/>
                      </a:cubicBezTo>
                      <a:cubicBezTo>
                        <a:pt x="64" y="33"/>
                        <a:pt x="64" y="33"/>
                        <a:pt x="64" y="33"/>
                      </a:cubicBezTo>
                      <a:cubicBezTo>
                        <a:pt x="64" y="33"/>
                        <a:pt x="64" y="33"/>
                        <a:pt x="64" y="33"/>
                      </a:cubicBezTo>
                      <a:cubicBezTo>
                        <a:pt x="64" y="33"/>
                        <a:pt x="64" y="33"/>
                        <a:pt x="64" y="33"/>
                      </a:cubicBezTo>
                      <a:cubicBezTo>
                        <a:pt x="64" y="33"/>
                        <a:pt x="64" y="33"/>
                        <a:pt x="64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2" y="34"/>
                        <a:pt x="62" y="34"/>
                      </a:cubicBezTo>
                      <a:cubicBezTo>
                        <a:pt x="62" y="34"/>
                        <a:pt x="62" y="34"/>
                        <a:pt x="63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2" y="34"/>
                        <a:pt x="62" y="34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2" y="35"/>
                        <a:pt x="62" y="34"/>
                      </a:cubicBezTo>
                      <a:cubicBezTo>
                        <a:pt x="62" y="34"/>
                        <a:pt x="62" y="34"/>
                        <a:pt x="62" y="34"/>
                      </a:cubicBezTo>
                      <a:cubicBezTo>
                        <a:pt x="62" y="33"/>
                        <a:pt x="62" y="33"/>
                        <a:pt x="62" y="33"/>
                      </a:cubicBezTo>
                      <a:cubicBezTo>
                        <a:pt x="62" y="34"/>
                        <a:pt x="62" y="34"/>
                        <a:pt x="62" y="34"/>
                      </a:cubicBezTo>
                      <a:cubicBezTo>
                        <a:pt x="62" y="34"/>
                        <a:pt x="62" y="34"/>
                        <a:pt x="62" y="35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1" y="35"/>
                        <a:pt x="61" y="35"/>
                      </a:cubicBezTo>
                      <a:cubicBezTo>
                        <a:pt x="61" y="35"/>
                        <a:pt x="61" y="35"/>
                        <a:pt x="61" y="35"/>
                      </a:cubicBezTo>
                      <a:cubicBezTo>
                        <a:pt x="61" y="36"/>
                        <a:pt x="62" y="36"/>
                        <a:pt x="61" y="36"/>
                      </a:cubicBezTo>
                      <a:cubicBezTo>
                        <a:pt x="61" y="36"/>
                        <a:pt x="61" y="37"/>
                        <a:pt x="61" y="37"/>
                      </a:cubicBezTo>
                      <a:cubicBezTo>
                        <a:pt x="61" y="37"/>
                        <a:pt x="61" y="37"/>
                        <a:pt x="61" y="37"/>
                      </a:cubicBezTo>
                      <a:cubicBezTo>
                        <a:pt x="61" y="37"/>
                        <a:pt x="61" y="37"/>
                        <a:pt x="61" y="37"/>
                      </a:cubicBezTo>
                      <a:cubicBezTo>
                        <a:pt x="61" y="37"/>
                        <a:pt x="61" y="37"/>
                        <a:pt x="61" y="37"/>
                      </a:cubicBezTo>
                      <a:cubicBezTo>
                        <a:pt x="61" y="37"/>
                        <a:pt x="61" y="37"/>
                        <a:pt x="61" y="37"/>
                      </a:cubicBezTo>
                      <a:cubicBezTo>
                        <a:pt x="61" y="37"/>
                        <a:pt x="61" y="37"/>
                        <a:pt x="61" y="37"/>
                      </a:cubicBez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1" y="39"/>
                        <a:pt x="61" y="39"/>
                        <a:pt x="61" y="39"/>
                      </a:cubicBezTo>
                      <a:cubicBezTo>
                        <a:pt x="61" y="39"/>
                        <a:pt x="61" y="39"/>
                        <a:pt x="61" y="39"/>
                      </a:cubicBezTo>
                      <a:cubicBezTo>
                        <a:pt x="61" y="39"/>
                        <a:pt x="61" y="39"/>
                        <a:pt x="61" y="39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39"/>
                        <a:pt x="61" y="39"/>
                        <a:pt x="61" y="39"/>
                      </a:cubicBezTo>
                      <a:cubicBezTo>
                        <a:pt x="61" y="39"/>
                        <a:pt x="61" y="39"/>
                        <a:pt x="61" y="39"/>
                      </a:cubicBezTo>
                      <a:cubicBezTo>
                        <a:pt x="61" y="39"/>
                        <a:pt x="61" y="39"/>
                        <a:pt x="61" y="39"/>
                      </a:cubicBezTo>
                      <a:cubicBezTo>
                        <a:pt x="61" y="39"/>
                        <a:pt x="61" y="39"/>
                        <a:pt x="61" y="39"/>
                      </a:cubicBezTo>
                      <a:cubicBezTo>
                        <a:pt x="61" y="39"/>
                        <a:pt x="61" y="39"/>
                        <a:pt x="61" y="39"/>
                      </a:cubicBezTo>
                      <a:cubicBezTo>
                        <a:pt x="61" y="40"/>
                        <a:pt x="62" y="40"/>
                        <a:pt x="62" y="40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2" y="40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0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1"/>
                      </a:cubicBezTo>
                      <a:cubicBezTo>
                        <a:pt x="59" y="41"/>
                        <a:pt x="59" y="41"/>
                        <a:pt x="59" y="41"/>
                      </a:cubicBezTo>
                      <a:cubicBezTo>
                        <a:pt x="59" y="41"/>
                        <a:pt x="59" y="41"/>
                        <a:pt x="59" y="41"/>
                      </a:cubicBezTo>
                      <a:cubicBezTo>
                        <a:pt x="59" y="41"/>
                        <a:pt x="59" y="42"/>
                        <a:pt x="59" y="42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2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60" y="42"/>
                        <a:pt x="60" y="42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3"/>
                        <a:pt x="60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3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5"/>
                        <a:pt x="59" y="45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5"/>
                        <a:pt x="59" y="45"/>
                        <a:pt x="59" y="46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9" y="46"/>
                        <a:pt x="58" y="46"/>
                        <a:pt x="58" y="47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56" y="48"/>
                        <a:pt x="56" y="48"/>
                        <a:pt x="55" y="49"/>
                      </a:cubicBezTo>
                      <a:cubicBezTo>
                        <a:pt x="55" y="49"/>
                        <a:pt x="55" y="49"/>
                        <a:pt x="55" y="49"/>
                      </a:cubicBezTo>
                      <a:cubicBezTo>
                        <a:pt x="56" y="49"/>
                        <a:pt x="56" y="49"/>
                        <a:pt x="55" y="49"/>
                      </a:cubicBezTo>
                      <a:cubicBezTo>
                        <a:pt x="55" y="49"/>
                        <a:pt x="55" y="49"/>
                        <a:pt x="55" y="49"/>
                      </a:cubicBezTo>
                      <a:cubicBezTo>
                        <a:pt x="55" y="49"/>
                        <a:pt x="55" y="49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7"/>
                        <a:pt x="54" y="47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4" y="46"/>
                        <a:pt x="54" y="46"/>
                      </a:cubicBezTo>
                      <a:cubicBezTo>
                        <a:pt x="54" y="46"/>
                        <a:pt x="54" y="46"/>
                        <a:pt x="54" y="46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6"/>
                        <a:pt x="54" y="46"/>
                        <a:pt x="54" y="46"/>
                      </a:cubicBezTo>
                      <a:cubicBezTo>
                        <a:pt x="54" y="46"/>
                        <a:pt x="54" y="46"/>
                        <a:pt x="54" y="46"/>
                      </a:cubicBezTo>
                      <a:cubicBezTo>
                        <a:pt x="54" y="46"/>
                        <a:pt x="54" y="46"/>
                        <a:pt x="54" y="46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3" y="44"/>
                        <a:pt x="53" y="43"/>
                        <a:pt x="53" y="43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3"/>
                        <a:pt x="54" y="43"/>
                        <a:pt x="54" y="43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54" y="43"/>
                        <a:pt x="54" y="42"/>
                        <a:pt x="54" y="42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4" y="42"/>
                        <a:pt x="54" y="42"/>
                        <a:pt x="54" y="41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5" y="41"/>
                        <a:pt x="55" y="41"/>
                        <a:pt x="55" y="41"/>
                      </a:cubicBezTo>
                      <a:cubicBezTo>
                        <a:pt x="55" y="41"/>
                        <a:pt x="55" y="41"/>
                        <a:pt x="55" y="40"/>
                      </a:cubicBezTo>
                      <a:cubicBezTo>
                        <a:pt x="55" y="40"/>
                        <a:pt x="55" y="40"/>
                        <a:pt x="55" y="40"/>
                      </a:cubicBezTo>
                      <a:cubicBezTo>
                        <a:pt x="55" y="40"/>
                        <a:pt x="55" y="40"/>
                        <a:pt x="55" y="40"/>
                      </a:cubicBezTo>
                      <a:cubicBezTo>
                        <a:pt x="55" y="40"/>
                        <a:pt x="55" y="40"/>
                        <a:pt x="55" y="40"/>
                      </a:cubicBezTo>
                      <a:cubicBezTo>
                        <a:pt x="55" y="40"/>
                        <a:pt x="55" y="40"/>
                        <a:pt x="55" y="40"/>
                      </a:cubicBezTo>
                      <a:cubicBezTo>
                        <a:pt x="55" y="40"/>
                        <a:pt x="55" y="40"/>
                        <a:pt x="55" y="40"/>
                      </a:cubicBezTo>
                      <a:cubicBezTo>
                        <a:pt x="55" y="40"/>
                        <a:pt x="55" y="40"/>
                        <a:pt x="55" y="40"/>
                      </a:cubicBezTo>
                      <a:cubicBezTo>
                        <a:pt x="55" y="40"/>
                        <a:pt x="55" y="40"/>
                        <a:pt x="55" y="40"/>
                      </a:cubicBezTo>
                      <a:cubicBezTo>
                        <a:pt x="55" y="39"/>
                        <a:pt x="55" y="39"/>
                        <a:pt x="55" y="39"/>
                      </a:cubicBezTo>
                      <a:cubicBezTo>
                        <a:pt x="55" y="39"/>
                        <a:pt x="55" y="39"/>
                        <a:pt x="55" y="39"/>
                      </a:cubicBezTo>
                      <a:cubicBezTo>
                        <a:pt x="55" y="39"/>
                        <a:pt x="55" y="39"/>
                        <a:pt x="55" y="39"/>
                      </a:cubicBezTo>
                      <a:cubicBezTo>
                        <a:pt x="55" y="39"/>
                        <a:pt x="55" y="39"/>
                        <a:pt x="55" y="39"/>
                      </a:cubicBezTo>
                      <a:cubicBezTo>
                        <a:pt x="55" y="39"/>
                        <a:pt x="55" y="39"/>
                        <a:pt x="55" y="39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6" y="38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6" y="35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3"/>
                        <a:pt x="56" y="33"/>
                        <a:pt x="56" y="33"/>
                      </a:cubicBezTo>
                      <a:cubicBezTo>
                        <a:pt x="56" y="33"/>
                        <a:pt x="56" y="33"/>
                        <a:pt x="56" y="33"/>
                      </a:cubicBezTo>
                      <a:cubicBezTo>
                        <a:pt x="56" y="33"/>
                        <a:pt x="56" y="33"/>
                        <a:pt x="56" y="33"/>
                      </a:cubicBezTo>
                      <a:cubicBezTo>
                        <a:pt x="56" y="33"/>
                        <a:pt x="57" y="33"/>
                        <a:pt x="57" y="33"/>
                      </a:cubicBezTo>
                      <a:cubicBezTo>
                        <a:pt x="57" y="33"/>
                        <a:pt x="57" y="32"/>
                        <a:pt x="57" y="32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9" y="32"/>
                        <a:pt x="59" y="32"/>
                        <a:pt x="59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8" y="31"/>
                      </a:cubicBezTo>
                      <a:cubicBezTo>
                        <a:pt x="58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0"/>
                        <a:pt x="59" y="30"/>
                        <a:pt x="59" y="30"/>
                      </a:cubicBezTo>
                      <a:cubicBezTo>
                        <a:pt x="59" y="30"/>
                        <a:pt x="59" y="30"/>
                        <a:pt x="59" y="30"/>
                      </a:cubicBezTo>
                      <a:cubicBezTo>
                        <a:pt x="59" y="30"/>
                        <a:pt x="59" y="30"/>
                        <a:pt x="59" y="30"/>
                      </a:cubicBezTo>
                      <a:cubicBezTo>
                        <a:pt x="59" y="30"/>
                        <a:pt x="59" y="30"/>
                        <a:pt x="59" y="30"/>
                      </a:cubicBezTo>
                      <a:cubicBezTo>
                        <a:pt x="59" y="30"/>
                        <a:pt x="59" y="30"/>
                        <a:pt x="59" y="30"/>
                      </a:cubicBezTo>
                      <a:cubicBezTo>
                        <a:pt x="59" y="30"/>
                        <a:pt x="59" y="30"/>
                        <a:pt x="59" y="30"/>
                      </a:cubicBezTo>
                      <a:cubicBezTo>
                        <a:pt x="59" y="30"/>
                        <a:pt x="59" y="30"/>
                        <a:pt x="59" y="29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9"/>
                        <a:pt x="60" y="29"/>
                        <a:pt x="60" y="29"/>
                      </a:cubicBezTo>
                      <a:cubicBezTo>
                        <a:pt x="60" y="29"/>
                        <a:pt x="60" y="29"/>
                        <a:pt x="60" y="29"/>
                      </a:cubicBezTo>
                      <a:cubicBezTo>
                        <a:pt x="60" y="29"/>
                        <a:pt x="60" y="29"/>
                        <a:pt x="60" y="29"/>
                      </a:cubicBezTo>
                      <a:cubicBezTo>
                        <a:pt x="60" y="29"/>
                        <a:pt x="60" y="29"/>
                        <a:pt x="60" y="29"/>
                      </a:cubicBezTo>
                      <a:cubicBezTo>
                        <a:pt x="60" y="28"/>
                        <a:pt x="60" y="28"/>
                        <a:pt x="60" y="28"/>
                      </a:cubicBezTo>
                      <a:cubicBezTo>
                        <a:pt x="60" y="28"/>
                        <a:pt x="60" y="28"/>
                        <a:pt x="60" y="28"/>
                      </a:cubicBezTo>
                      <a:cubicBezTo>
                        <a:pt x="60" y="28"/>
                        <a:pt x="60" y="28"/>
                        <a:pt x="60" y="28"/>
                      </a:cubicBezTo>
                      <a:cubicBezTo>
                        <a:pt x="60" y="28"/>
                        <a:pt x="60" y="28"/>
                        <a:pt x="60" y="28"/>
                      </a:cubicBezTo>
                      <a:cubicBezTo>
                        <a:pt x="60" y="28"/>
                        <a:pt x="60" y="28"/>
                        <a:pt x="60" y="28"/>
                      </a:cubicBezTo>
                      <a:cubicBezTo>
                        <a:pt x="60" y="28"/>
                        <a:pt x="60" y="28"/>
                        <a:pt x="60" y="28"/>
                      </a:cubicBezTo>
                      <a:cubicBezTo>
                        <a:pt x="60" y="28"/>
                        <a:pt x="60" y="28"/>
                        <a:pt x="60" y="28"/>
                      </a:cubicBezTo>
                      <a:cubicBezTo>
                        <a:pt x="60" y="28"/>
                        <a:pt x="60" y="28"/>
                        <a:pt x="60" y="28"/>
                      </a:cubicBezTo>
                      <a:cubicBezTo>
                        <a:pt x="60" y="28"/>
                        <a:pt x="60" y="28"/>
                        <a:pt x="61" y="28"/>
                      </a:cubicBezTo>
                      <a:cubicBezTo>
                        <a:pt x="61" y="28"/>
                        <a:pt x="61" y="28"/>
                        <a:pt x="61" y="28"/>
                      </a:cubicBezTo>
                      <a:cubicBezTo>
                        <a:pt x="61" y="27"/>
                        <a:pt x="61" y="27"/>
                        <a:pt x="61" y="27"/>
                      </a:cubicBezTo>
                      <a:cubicBezTo>
                        <a:pt x="61" y="27"/>
                        <a:pt x="61" y="27"/>
                        <a:pt x="61" y="27"/>
                      </a:cubicBezTo>
                      <a:cubicBezTo>
                        <a:pt x="61" y="27"/>
                        <a:pt x="61" y="27"/>
                        <a:pt x="61" y="27"/>
                      </a:cubicBezTo>
                      <a:cubicBezTo>
                        <a:pt x="61" y="27"/>
                        <a:pt x="61" y="27"/>
                        <a:pt x="61" y="27"/>
                      </a:cubicBezTo>
                      <a:cubicBezTo>
                        <a:pt x="61" y="27"/>
                        <a:pt x="61" y="27"/>
                        <a:pt x="61" y="27"/>
                      </a:cubicBezTo>
                      <a:cubicBezTo>
                        <a:pt x="61" y="27"/>
                        <a:pt x="61" y="27"/>
                        <a:pt x="61" y="27"/>
                      </a:cubicBezTo>
                      <a:cubicBezTo>
                        <a:pt x="61" y="27"/>
                        <a:pt x="61" y="27"/>
                        <a:pt x="61" y="27"/>
                      </a:cubicBezTo>
                      <a:cubicBezTo>
                        <a:pt x="61" y="27"/>
                        <a:pt x="61" y="27"/>
                        <a:pt x="61" y="27"/>
                      </a:cubicBezTo>
                      <a:cubicBezTo>
                        <a:pt x="61" y="26"/>
                        <a:pt x="62" y="26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5"/>
                        <a:pt x="63" y="25"/>
                      </a:cubicBezTo>
                      <a:cubicBezTo>
                        <a:pt x="63" y="25"/>
                        <a:pt x="63" y="25"/>
                        <a:pt x="63" y="25"/>
                      </a:cubicBezTo>
                      <a:cubicBezTo>
                        <a:pt x="63" y="25"/>
                        <a:pt x="63" y="25"/>
                        <a:pt x="63" y="25"/>
                      </a:cubicBezTo>
                      <a:cubicBezTo>
                        <a:pt x="63" y="25"/>
                        <a:pt x="63" y="25"/>
                        <a:pt x="63" y="25"/>
                      </a:cubicBezTo>
                      <a:cubicBezTo>
                        <a:pt x="63" y="24"/>
                        <a:pt x="63" y="24"/>
                        <a:pt x="63" y="24"/>
                      </a:cubicBezTo>
                      <a:cubicBezTo>
                        <a:pt x="63" y="24"/>
                        <a:pt x="63" y="24"/>
                        <a:pt x="63" y="24"/>
                      </a:cubicBezTo>
                      <a:cubicBezTo>
                        <a:pt x="63" y="24"/>
                        <a:pt x="63" y="24"/>
                        <a:pt x="63" y="24"/>
                      </a:cubicBezTo>
                      <a:cubicBezTo>
                        <a:pt x="63" y="24"/>
                        <a:pt x="63" y="24"/>
                        <a:pt x="63" y="24"/>
                      </a:cubicBezTo>
                      <a:cubicBezTo>
                        <a:pt x="63" y="24"/>
                        <a:pt x="63" y="24"/>
                        <a:pt x="63" y="24"/>
                      </a:cubicBezTo>
                      <a:cubicBezTo>
                        <a:pt x="64" y="24"/>
                        <a:pt x="64" y="24"/>
                        <a:pt x="64" y="24"/>
                      </a:cubicBezTo>
                      <a:cubicBezTo>
                        <a:pt x="64" y="24"/>
                        <a:pt x="64" y="24"/>
                        <a:pt x="64" y="24"/>
                      </a:cubicBezTo>
                      <a:cubicBezTo>
                        <a:pt x="64" y="24"/>
                        <a:pt x="64" y="24"/>
                        <a:pt x="64" y="24"/>
                      </a:cubicBezTo>
                      <a:cubicBezTo>
                        <a:pt x="64" y="24"/>
                        <a:pt x="64" y="24"/>
                        <a:pt x="64" y="24"/>
                      </a:cubicBezTo>
                      <a:cubicBezTo>
                        <a:pt x="64" y="24"/>
                        <a:pt x="64" y="23"/>
                        <a:pt x="64" y="23"/>
                      </a:cubicBezTo>
                      <a:cubicBezTo>
                        <a:pt x="64" y="23"/>
                        <a:pt x="64" y="23"/>
                        <a:pt x="65" y="23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6" y="23"/>
                        <a:pt x="66" y="23"/>
                        <a:pt x="66" y="23"/>
                      </a:cubicBezTo>
                      <a:cubicBezTo>
                        <a:pt x="66" y="23"/>
                        <a:pt x="66" y="23"/>
                        <a:pt x="66" y="23"/>
                      </a:cubicBezTo>
                      <a:cubicBezTo>
                        <a:pt x="66" y="23"/>
                        <a:pt x="66" y="23"/>
                        <a:pt x="66" y="23"/>
                      </a:cubicBezTo>
                      <a:cubicBezTo>
                        <a:pt x="66" y="23"/>
                        <a:pt x="66" y="23"/>
                        <a:pt x="66" y="23"/>
                      </a:cubicBezTo>
                      <a:cubicBezTo>
                        <a:pt x="66" y="23"/>
                        <a:pt x="66" y="23"/>
                        <a:pt x="66" y="23"/>
                      </a:cubicBezTo>
                      <a:cubicBezTo>
                        <a:pt x="66" y="23"/>
                        <a:pt x="66" y="23"/>
                        <a:pt x="66" y="23"/>
                      </a:cubicBezTo>
                      <a:cubicBezTo>
                        <a:pt x="66" y="23"/>
                        <a:pt x="66" y="23"/>
                        <a:pt x="66" y="23"/>
                      </a:cubicBezTo>
                      <a:cubicBezTo>
                        <a:pt x="67" y="23"/>
                        <a:pt x="67" y="22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67" y="22"/>
                        <a:pt x="67" y="22"/>
                        <a:pt x="67" y="23"/>
                      </a:cubicBezTo>
                      <a:cubicBezTo>
                        <a:pt x="67" y="23"/>
                        <a:pt x="67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lose/>
                      <a:moveTo>
                        <a:pt x="71" y="40"/>
                      </a:move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1" y="40"/>
                        <a:pt x="70" y="40"/>
                        <a:pt x="70" y="40"/>
                      </a:cubicBezTo>
                      <a:cubicBezTo>
                        <a:pt x="70" y="40"/>
                        <a:pt x="70" y="40"/>
                        <a:pt x="70" y="40"/>
                      </a:cubicBezTo>
                      <a:cubicBezTo>
                        <a:pt x="70" y="40"/>
                        <a:pt x="70" y="40"/>
                        <a:pt x="70" y="40"/>
                      </a:cubicBezTo>
                      <a:cubicBezTo>
                        <a:pt x="70" y="40"/>
                        <a:pt x="70" y="40"/>
                        <a:pt x="70" y="40"/>
                      </a:cubicBezTo>
                      <a:cubicBezTo>
                        <a:pt x="70" y="40"/>
                        <a:pt x="70" y="40"/>
                        <a:pt x="69" y="40"/>
                      </a:cubicBezTo>
                      <a:cubicBezTo>
                        <a:pt x="69" y="40"/>
                        <a:pt x="69" y="40"/>
                        <a:pt x="69" y="40"/>
                      </a:cubicBezTo>
                      <a:cubicBezTo>
                        <a:pt x="69" y="40"/>
                        <a:pt x="69" y="40"/>
                        <a:pt x="69" y="40"/>
                      </a:cubicBezTo>
                      <a:cubicBezTo>
                        <a:pt x="69" y="40"/>
                        <a:pt x="69" y="40"/>
                        <a:pt x="69" y="40"/>
                      </a:cubicBezTo>
                      <a:cubicBezTo>
                        <a:pt x="68" y="40"/>
                        <a:pt x="68" y="40"/>
                        <a:pt x="68" y="40"/>
                      </a:cubicBezTo>
                      <a:cubicBezTo>
                        <a:pt x="68" y="40"/>
                        <a:pt x="68" y="40"/>
                        <a:pt x="68" y="40"/>
                      </a:cubicBezTo>
                      <a:cubicBezTo>
                        <a:pt x="68" y="40"/>
                        <a:pt x="68" y="40"/>
                        <a:pt x="68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7" y="41"/>
                        <a:pt x="67" y="41"/>
                      </a:cubicBezTo>
                      <a:cubicBezTo>
                        <a:pt x="67" y="41"/>
                        <a:pt x="67" y="41"/>
                        <a:pt x="67" y="41"/>
                      </a:cubicBezTo>
                      <a:cubicBezTo>
                        <a:pt x="67" y="41"/>
                        <a:pt x="67" y="41"/>
                        <a:pt x="67" y="41"/>
                      </a:cubicBezTo>
                      <a:cubicBezTo>
                        <a:pt x="67" y="41"/>
                        <a:pt x="67" y="41"/>
                        <a:pt x="67" y="41"/>
                      </a:cubicBezTo>
                      <a:cubicBezTo>
                        <a:pt x="67" y="41"/>
                        <a:pt x="67" y="41"/>
                        <a:pt x="67" y="41"/>
                      </a:cubicBezTo>
                      <a:cubicBezTo>
                        <a:pt x="67" y="40"/>
                        <a:pt x="67" y="40"/>
                        <a:pt x="67" y="40"/>
                      </a:cubicBezTo>
                      <a:cubicBezTo>
                        <a:pt x="67" y="40"/>
                        <a:pt x="67" y="40"/>
                        <a:pt x="67" y="40"/>
                      </a:cubicBezTo>
                      <a:cubicBezTo>
                        <a:pt x="67" y="40"/>
                        <a:pt x="67" y="40"/>
                        <a:pt x="67" y="40"/>
                      </a:cubicBezTo>
                      <a:cubicBezTo>
                        <a:pt x="67" y="40"/>
                        <a:pt x="67" y="40"/>
                        <a:pt x="67" y="40"/>
                      </a:cubicBezTo>
                      <a:cubicBezTo>
                        <a:pt x="67" y="40"/>
                        <a:pt x="67" y="40"/>
                        <a:pt x="67" y="40"/>
                      </a:cubicBezTo>
                      <a:cubicBezTo>
                        <a:pt x="67" y="40"/>
                        <a:pt x="67" y="40"/>
                        <a:pt x="67" y="40"/>
                      </a:cubicBezTo>
                      <a:cubicBezTo>
                        <a:pt x="67" y="40"/>
                        <a:pt x="67" y="40"/>
                        <a:pt x="67" y="40"/>
                      </a:cubicBezTo>
                      <a:cubicBezTo>
                        <a:pt x="67" y="40"/>
                        <a:pt x="67" y="40"/>
                        <a:pt x="67" y="40"/>
                      </a:cubicBezTo>
                      <a:cubicBezTo>
                        <a:pt x="67" y="40"/>
                        <a:pt x="67" y="40"/>
                        <a:pt x="67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6" y="39"/>
                        <a:pt x="66" y="39"/>
                        <a:pt x="66" y="39"/>
                      </a:cubicBezTo>
                      <a:cubicBezTo>
                        <a:pt x="66" y="39"/>
                        <a:pt x="66" y="39"/>
                        <a:pt x="66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6" y="39"/>
                        <a:pt x="66" y="39"/>
                        <a:pt x="66" y="39"/>
                      </a:cubicBezTo>
                      <a:cubicBezTo>
                        <a:pt x="66" y="39"/>
                        <a:pt x="66" y="39"/>
                        <a:pt x="66" y="39"/>
                      </a:cubicBezTo>
                      <a:cubicBezTo>
                        <a:pt x="66" y="39"/>
                        <a:pt x="66" y="39"/>
                        <a:pt x="65" y="39"/>
                      </a:cubicBezTo>
                      <a:cubicBezTo>
                        <a:pt x="65" y="39"/>
                        <a:pt x="65" y="39"/>
                        <a:pt x="65" y="39"/>
                      </a:cubicBezTo>
                      <a:cubicBezTo>
                        <a:pt x="65" y="39"/>
                        <a:pt x="65" y="39"/>
                        <a:pt x="65" y="39"/>
                      </a:cubicBezTo>
                      <a:cubicBezTo>
                        <a:pt x="65" y="39"/>
                        <a:pt x="65" y="39"/>
                        <a:pt x="65" y="39"/>
                      </a:cubicBezTo>
                      <a:cubicBezTo>
                        <a:pt x="65" y="39"/>
                        <a:pt x="65" y="39"/>
                        <a:pt x="65" y="39"/>
                      </a:cubicBezTo>
                      <a:cubicBezTo>
                        <a:pt x="65" y="39"/>
                        <a:pt x="65" y="39"/>
                        <a:pt x="65" y="39"/>
                      </a:cubicBezTo>
                      <a:cubicBezTo>
                        <a:pt x="65" y="39"/>
                        <a:pt x="65" y="38"/>
                        <a:pt x="65" y="38"/>
                      </a:cubicBezTo>
                      <a:cubicBezTo>
                        <a:pt x="65" y="38"/>
                        <a:pt x="66" y="38"/>
                        <a:pt x="66" y="38"/>
                      </a:cubicBezTo>
                      <a:cubicBezTo>
                        <a:pt x="66" y="38"/>
                        <a:pt x="66" y="38"/>
                        <a:pt x="66" y="38"/>
                      </a:cubicBezTo>
                      <a:cubicBezTo>
                        <a:pt x="66" y="38"/>
                        <a:pt x="66" y="38"/>
                        <a:pt x="66" y="38"/>
                      </a:cubicBezTo>
                      <a:cubicBezTo>
                        <a:pt x="66" y="38"/>
                        <a:pt x="66" y="38"/>
                        <a:pt x="66" y="38"/>
                      </a:cubicBezTo>
                      <a:cubicBezTo>
                        <a:pt x="66" y="38"/>
                        <a:pt x="66" y="38"/>
                        <a:pt x="66" y="38"/>
                      </a:cubicBezTo>
                      <a:cubicBezTo>
                        <a:pt x="66" y="37"/>
                        <a:pt x="66" y="37"/>
                        <a:pt x="66" y="37"/>
                      </a:cubicBezTo>
                      <a:cubicBezTo>
                        <a:pt x="66" y="37"/>
                        <a:pt x="66" y="37"/>
                        <a:pt x="66" y="37"/>
                      </a:cubicBezTo>
                      <a:cubicBezTo>
                        <a:pt x="66" y="37"/>
                        <a:pt x="66" y="37"/>
                        <a:pt x="66" y="37"/>
                      </a:cubicBezTo>
                      <a:cubicBezTo>
                        <a:pt x="66" y="37"/>
                        <a:pt x="66" y="37"/>
                        <a:pt x="66" y="36"/>
                      </a:cubicBezTo>
                      <a:cubicBezTo>
                        <a:pt x="66" y="36"/>
                        <a:pt x="66" y="36"/>
                        <a:pt x="66" y="36"/>
                      </a:cubicBezTo>
                      <a:cubicBezTo>
                        <a:pt x="66" y="36"/>
                        <a:pt x="66" y="36"/>
                        <a:pt x="66" y="36"/>
                      </a:cubicBezTo>
                      <a:cubicBezTo>
                        <a:pt x="66" y="36"/>
                        <a:pt x="66" y="36"/>
                        <a:pt x="66" y="36"/>
                      </a:cubicBezTo>
                      <a:cubicBezTo>
                        <a:pt x="66" y="36"/>
                        <a:pt x="66" y="36"/>
                        <a:pt x="66" y="36"/>
                      </a:cubicBezTo>
                      <a:cubicBezTo>
                        <a:pt x="66" y="36"/>
                        <a:pt x="66" y="36"/>
                        <a:pt x="66" y="36"/>
                      </a:cubicBezTo>
                      <a:cubicBezTo>
                        <a:pt x="65" y="35"/>
                        <a:pt x="65" y="35"/>
                        <a:pt x="66" y="35"/>
                      </a:cubicBezTo>
                      <a:cubicBezTo>
                        <a:pt x="66" y="35"/>
                        <a:pt x="66" y="35"/>
                        <a:pt x="66" y="35"/>
                      </a:cubicBezTo>
                      <a:cubicBezTo>
                        <a:pt x="66" y="35"/>
                        <a:pt x="66" y="35"/>
                        <a:pt x="66" y="34"/>
                      </a:cubicBezTo>
                      <a:cubicBezTo>
                        <a:pt x="66" y="34"/>
                        <a:pt x="66" y="34"/>
                        <a:pt x="66" y="34"/>
                      </a:cubicBezTo>
                      <a:cubicBezTo>
                        <a:pt x="66" y="34"/>
                        <a:pt x="66" y="34"/>
                        <a:pt x="66" y="34"/>
                      </a:cubicBezTo>
                      <a:cubicBezTo>
                        <a:pt x="66" y="34"/>
                        <a:pt x="67" y="34"/>
                        <a:pt x="67" y="34"/>
                      </a:cubicBezTo>
                      <a:cubicBezTo>
                        <a:pt x="67" y="34"/>
                        <a:pt x="67" y="34"/>
                        <a:pt x="67" y="34"/>
                      </a:cubicBezTo>
                      <a:cubicBezTo>
                        <a:pt x="67" y="34"/>
                        <a:pt x="67" y="34"/>
                        <a:pt x="67" y="34"/>
                      </a:cubicBezTo>
                      <a:cubicBezTo>
                        <a:pt x="67" y="34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8" y="34"/>
                        <a:pt x="68" y="34"/>
                        <a:pt x="68" y="34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68" y="33"/>
                        <a:pt x="68" y="33"/>
                        <a:pt x="68" y="32"/>
                      </a:cubicBezTo>
                      <a:cubicBezTo>
                        <a:pt x="68" y="32"/>
                        <a:pt x="68" y="32"/>
                        <a:pt x="68" y="32"/>
                      </a:cubicBezTo>
                      <a:cubicBezTo>
                        <a:pt x="68" y="32"/>
                        <a:pt x="68" y="32"/>
                        <a:pt x="68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1"/>
                        <a:pt x="70" y="31"/>
                        <a:pt x="70" y="31"/>
                      </a:cubicBezTo>
                      <a:cubicBezTo>
                        <a:pt x="70" y="31"/>
                        <a:pt x="70" y="31"/>
                        <a:pt x="70" y="31"/>
                      </a:cubicBezTo>
                      <a:cubicBezTo>
                        <a:pt x="70" y="31"/>
                        <a:pt x="70" y="31"/>
                        <a:pt x="70" y="31"/>
                      </a:cubicBezTo>
                      <a:cubicBezTo>
                        <a:pt x="70" y="31"/>
                        <a:pt x="70" y="31"/>
                        <a:pt x="70" y="31"/>
                      </a:cubicBezTo>
                      <a:cubicBezTo>
                        <a:pt x="70" y="31"/>
                        <a:pt x="70" y="31"/>
                        <a:pt x="70" y="31"/>
                      </a:cubicBezTo>
                      <a:cubicBezTo>
                        <a:pt x="70" y="31"/>
                        <a:pt x="70" y="31"/>
                        <a:pt x="70" y="31"/>
                      </a:cubicBezTo>
                      <a:cubicBezTo>
                        <a:pt x="70" y="31"/>
                        <a:pt x="70" y="31"/>
                        <a:pt x="70" y="31"/>
                      </a:cubicBezTo>
                      <a:cubicBezTo>
                        <a:pt x="70" y="31"/>
                        <a:pt x="70" y="31"/>
                        <a:pt x="70" y="31"/>
                      </a:cubicBezTo>
                      <a:cubicBezTo>
                        <a:pt x="71" y="31"/>
                        <a:pt x="71" y="31"/>
                        <a:pt x="71" y="31"/>
                      </a:cubicBezTo>
                      <a:cubicBezTo>
                        <a:pt x="71" y="31"/>
                        <a:pt x="71" y="31"/>
                        <a:pt x="71" y="31"/>
                      </a:cubicBezTo>
                      <a:cubicBezTo>
                        <a:pt x="71" y="31"/>
                        <a:pt x="71" y="31"/>
                        <a:pt x="71" y="31"/>
                      </a:cubicBezTo>
                      <a:cubicBezTo>
                        <a:pt x="71" y="31"/>
                        <a:pt x="71" y="31"/>
                        <a:pt x="71" y="31"/>
                      </a:cubicBezTo>
                      <a:cubicBezTo>
                        <a:pt x="71" y="31"/>
                        <a:pt x="71" y="31"/>
                        <a:pt x="71" y="31"/>
                      </a:cubicBezTo>
                      <a:cubicBezTo>
                        <a:pt x="71" y="30"/>
                        <a:pt x="71" y="30"/>
                        <a:pt x="71" y="30"/>
                      </a:cubicBezTo>
                      <a:cubicBezTo>
                        <a:pt x="71" y="30"/>
                        <a:pt x="71" y="30"/>
                        <a:pt x="71" y="30"/>
                      </a:cubicBezTo>
                      <a:cubicBezTo>
                        <a:pt x="71" y="30"/>
                        <a:pt x="71" y="30"/>
                        <a:pt x="71" y="30"/>
                      </a:cubicBezTo>
                      <a:cubicBezTo>
                        <a:pt x="71" y="30"/>
                        <a:pt x="71" y="30"/>
                        <a:pt x="71" y="30"/>
                      </a:cubicBezTo>
                      <a:cubicBezTo>
                        <a:pt x="71" y="30"/>
                        <a:pt x="71" y="30"/>
                        <a:pt x="71" y="30"/>
                      </a:cubicBezTo>
                      <a:cubicBezTo>
                        <a:pt x="71" y="30"/>
                        <a:pt x="71" y="30"/>
                        <a:pt x="71" y="30"/>
                      </a:cubicBezTo>
                      <a:cubicBezTo>
                        <a:pt x="71" y="30"/>
                        <a:pt x="71" y="29"/>
                        <a:pt x="70" y="29"/>
                      </a:cubicBezTo>
                      <a:cubicBezTo>
                        <a:pt x="70" y="29"/>
                        <a:pt x="70" y="29"/>
                        <a:pt x="70" y="29"/>
                      </a:cubicBezTo>
                      <a:cubicBezTo>
                        <a:pt x="70" y="29"/>
                        <a:pt x="70" y="29"/>
                        <a:pt x="70" y="29"/>
                      </a:cubicBezTo>
                      <a:cubicBezTo>
                        <a:pt x="70" y="29"/>
                        <a:pt x="70" y="29"/>
                        <a:pt x="70" y="29"/>
                      </a:cubicBezTo>
                      <a:cubicBezTo>
                        <a:pt x="70" y="29"/>
                        <a:pt x="70" y="29"/>
                        <a:pt x="70" y="29"/>
                      </a:cubicBezTo>
                      <a:cubicBezTo>
                        <a:pt x="70" y="29"/>
                        <a:pt x="70" y="29"/>
                        <a:pt x="70" y="29"/>
                      </a:cubicBezTo>
                      <a:cubicBezTo>
                        <a:pt x="70" y="29"/>
                        <a:pt x="70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8"/>
                        <a:pt x="70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70" y="26"/>
                        <a:pt x="70" y="26"/>
                      </a:cubicBezTo>
                      <a:cubicBezTo>
                        <a:pt x="70" y="26"/>
                        <a:pt x="70" y="26"/>
                        <a:pt x="70" y="26"/>
                      </a:cubicBezTo>
                      <a:cubicBezTo>
                        <a:pt x="70" y="26"/>
                        <a:pt x="70" y="26"/>
                        <a:pt x="70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70" y="26"/>
                        <a:pt x="70" y="26"/>
                      </a:cubicBezTo>
                      <a:cubicBezTo>
                        <a:pt x="70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70" y="24"/>
                        <a:pt x="70" y="24"/>
                      </a:cubicBezTo>
                      <a:cubicBezTo>
                        <a:pt x="70" y="24"/>
                        <a:pt x="70" y="24"/>
                        <a:pt x="70" y="24"/>
                      </a:cubicBezTo>
                      <a:cubicBezTo>
                        <a:pt x="70" y="24"/>
                        <a:pt x="70" y="24"/>
                        <a:pt x="70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3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3"/>
                        <a:pt x="69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69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2"/>
                        <a:pt x="68" y="22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68" y="21"/>
                        <a:pt x="68" y="21"/>
                        <a:pt x="68" y="21"/>
                      </a:cubicBezTo>
                      <a:cubicBezTo>
                        <a:pt x="68" y="21"/>
                        <a:pt x="68" y="21"/>
                        <a:pt x="68" y="21"/>
                      </a:cubicBezTo>
                      <a:cubicBezTo>
                        <a:pt x="68" y="21"/>
                        <a:pt x="68" y="21"/>
                        <a:pt x="68" y="21"/>
                      </a:cubicBezTo>
                      <a:cubicBezTo>
                        <a:pt x="68" y="21"/>
                        <a:pt x="68" y="22"/>
                        <a:pt x="68" y="22"/>
                      </a:cubicBezTo>
                      <a:cubicBezTo>
                        <a:pt x="68" y="22"/>
                        <a:pt x="68" y="22"/>
                        <a:pt x="68" y="22"/>
                      </a:cubicBezTo>
                      <a:cubicBezTo>
                        <a:pt x="68" y="22"/>
                        <a:pt x="68" y="22"/>
                        <a:pt x="68" y="22"/>
                      </a:cubicBezTo>
                      <a:cubicBezTo>
                        <a:pt x="68" y="22"/>
                        <a:pt x="68" y="22"/>
                        <a:pt x="68" y="22"/>
                      </a:cubicBezTo>
                      <a:cubicBezTo>
                        <a:pt x="68" y="22"/>
                        <a:pt x="68" y="22"/>
                        <a:pt x="68" y="22"/>
                      </a:cubicBezTo>
                      <a:cubicBezTo>
                        <a:pt x="68" y="22"/>
                        <a:pt x="68" y="22"/>
                        <a:pt x="68" y="22"/>
                      </a:cubicBezTo>
                      <a:cubicBezTo>
                        <a:pt x="68" y="22"/>
                        <a:pt x="68" y="23"/>
                        <a:pt x="69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69" y="23"/>
                        <a:pt x="69" y="23"/>
                        <a:pt x="70" y="23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0" y="22"/>
                        <a:pt x="70" y="22"/>
                        <a:pt x="70" y="23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0" y="23"/>
                        <a:pt x="71" y="23"/>
                        <a:pt x="71" y="23"/>
                      </a:cubicBezTo>
                      <a:cubicBezTo>
                        <a:pt x="71" y="23"/>
                        <a:pt x="71" y="23"/>
                        <a:pt x="71" y="23"/>
                      </a:cubicBezTo>
                      <a:cubicBezTo>
                        <a:pt x="71" y="23"/>
                        <a:pt x="71" y="23"/>
                        <a:pt x="71" y="23"/>
                      </a:cubicBezTo>
                      <a:cubicBezTo>
                        <a:pt x="71" y="23"/>
                        <a:pt x="71" y="23"/>
                        <a:pt x="71" y="23"/>
                      </a:cubicBezTo>
                      <a:cubicBezTo>
                        <a:pt x="71" y="23"/>
                        <a:pt x="71" y="23"/>
                        <a:pt x="71" y="23"/>
                      </a:cubicBezTo>
                      <a:cubicBezTo>
                        <a:pt x="71" y="23"/>
                        <a:pt x="71" y="23"/>
                        <a:pt x="71" y="23"/>
                      </a:cubicBezTo>
                      <a:cubicBezTo>
                        <a:pt x="71" y="22"/>
                        <a:pt x="71" y="22"/>
                        <a:pt x="72" y="22"/>
                      </a:cubicBezTo>
                      <a:cubicBezTo>
                        <a:pt x="72" y="22"/>
                        <a:pt x="72" y="22"/>
                        <a:pt x="72" y="22"/>
                      </a:cubicBezTo>
                      <a:cubicBezTo>
                        <a:pt x="72" y="22"/>
                        <a:pt x="72" y="22"/>
                        <a:pt x="72" y="22"/>
                      </a:cubicBezTo>
                      <a:cubicBezTo>
                        <a:pt x="72" y="22"/>
                        <a:pt x="72" y="22"/>
                        <a:pt x="72" y="22"/>
                      </a:cubicBezTo>
                      <a:cubicBezTo>
                        <a:pt x="72" y="22"/>
                        <a:pt x="72" y="22"/>
                        <a:pt x="72" y="22"/>
                      </a:cubicBezTo>
                      <a:cubicBezTo>
                        <a:pt x="72" y="22"/>
                        <a:pt x="72" y="22"/>
                        <a:pt x="72" y="22"/>
                      </a:cubicBezTo>
                      <a:cubicBezTo>
                        <a:pt x="72" y="22"/>
                        <a:pt x="72" y="22"/>
                        <a:pt x="72" y="22"/>
                      </a:cubicBezTo>
                      <a:cubicBezTo>
                        <a:pt x="72" y="22"/>
                        <a:pt x="72" y="22"/>
                        <a:pt x="72" y="22"/>
                      </a:cubicBezTo>
                      <a:cubicBezTo>
                        <a:pt x="72" y="21"/>
                        <a:pt x="72" y="21"/>
                        <a:pt x="72" y="21"/>
                      </a:cubicBezTo>
                      <a:cubicBezTo>
                        <a:pt x="72" y="21"/>
                        <a:pt x="72" y="21"/>
                        <a:pt x="72" y="21"/>
                      </a:cubicBezTo>
                      <a:cubicBezTo>
                        <a:pt x="72" y="21"/>
                        <a:pt x="72" y="21"/>
                        <a:pt x="72" y="21"/>
                      </a:cubicBezTo>
                      <a:cubicBezTo>
                        <a:pt x="72" y="21"/>
                        <a:pt x="72" y="21"/>
                        <a:pt x="72" y="21"/>
                      </a:cubicBezTo>
                      <a:cubicBezTo>
                        <a:pt x="72" y="20"/>
                        <a:pt x="72" y="20"/>
                        <a:pt x="72" y="20"/>
                      </a:cubicBezTo>
                      <a:cubicBezTo>
                        <a:pt x="72" y="20"/>
                        <a:pt x="72" y="20"/>
                        <a:pt x="73" y="20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4" y="20"/>
                        <a:pt x="74" y="20"/>
                        <a:pt x="74" y="20"/>
                      </a:cubicBezTo>
                      <a:cubicBezTo>
                        <a:pt x="74" y="20"/>
                        <a:pt x="74" y="20"/>
                        <a:pt x="74" y="20"/>
                      </a:cubicBezTo>
                      <a:cubicBezTo>
                        <a:pt x="74" y="20"/>
                        <a:pt x="74" y="20"/>
                        <a:pt x="74" y="20"/>
                      </a:cubicBezTo>
                      <a:cubicBezTo>
                        <a:pt x="74" y="20"/>
                        <a:pt x="74" y="20"/>
                        <a:pt x="74" y="20"/>
                      </a:cubicBezTo>
                      <a:cubicBezTo>
                        <a:pt x="74" y="20"/>
                        <a:pt x="74" y="20"/>
                        <a:pt x="74" y="20"/>
                      </a:cubicBezTo>
                      <a:cubicBezTo>
                        <a:pt x="74" y="20"/>
                        <a:pt x="74" y="20"/>
                        <a:pt x="74" y="20"/>
                      </a:cubicBezTo>
                      <a:cubicBezTo>
                        <a:pt x="74" y="20"/>
                        <a:pt x="74" y="20"/>
                        <a:pt x="74" y="20"/>
                      </a:cubicBezTo>
                      <a:cubicBezTo>
                        <a:pt x="74" y="20"/>
                        <a:pt x="74" y="20"/>
                        <a:pt x="74" y="20"/>
                      </a:cubicBezTo>
                      <a:cubicBezTo>
                        <a:pt x="74" y="20"/>
                        <a:pt x="74" y="20"/>
                        <a:pt x="74" y="20"/>
                      </a:cubicBezTo>
                      <a:cubicBezTo>
                        <a:pt x="74" y="20"/>
                        <a:pt x="74" y="20"/>
                        <a:pt x="75" y="20"/>
                      </a:cubicBezTo>
                      <a:cubicBezTo>
                        <a:pt x="75" y="20"/>
                        <a:pt x="75" y="20"/>
                        <a:pt x="75" y="20"/>
                      </a:cubicBezTo>
                      <a:cubicBezTo>
                        <a:pt x="75" y="20"/>
                        <a:pt x="75" y="20"/>
                        <a:pt x="75" y="20"/>
                      </a:cubicBezTo>
                      <a:cubicBezTo>
                        <a:pt x="75" y="21"/>
                        <a:pt x="75" y="21"/>
                        <a:pt x="75" y="21"/>
                      </a:cubicBezTo>
                      <a:cubicBezTo>
                        <a:pt x="75" y="21"/>
                        <a:pt x="75" y="21"/>
                        <a:pt x="75" y="21"/>
                      </a:cubicBezTo>
                      <a:cubicBezTo>
                        <a:pt x="75" y="21"/>
                        <a:pt x="75" y="21"/>
                        <a:pt x="75" y="21"/>
                      </a:cubicBezTo>
                      <a:cubicBezTo>
                        <a:pt x="75" y="21"/>
                        <a:pt x="75" y="21"/>
                        <a:pt x="75" y="21"/>
                      </a:cubicBezTo>
                      <a:cubicBezTo>
                        <a:pt x="75" y="21"/>
                        <a:pt x="75" y="21"/>
                        <a:pt x="75" y="21"/>
                      </a:cubicBezTo>
                      <a:cubicBezTo>
                        <a:pt x="75" y="21"/>
                        <a:pt x="75" y="21"/>
                        <a:pt x="75" y="21"/>
                      </a:cubicBezTo>
                      <a:cubicBezTo>
                        <a:pt x="75" y="21"/>
                        <a:pt x="75" y="21"/>
                        <a:pt x="75" y="21"/>
                      </a:cubicBezTo>
                      <a:cubicBezTo>
                        <a:pt x="75" y="21"/>
                        <a:pt x="75" y="21"/>
                        <a:pt x="75" y="21"/>
                      </a:cubicBezTo>
                      <a:cubicBezTo>
                        <a:pt x="75" y="22"/>
                        <a:pt x="75" y="22"/>
                        <a:pt x="75" y="22"/>
                      </a:cubicBezTo>
                      <a:cubicBezTo>
                        <a:pt x="75" y="22"/>
                        <a:pt x="75" y="22"/>
                        <a:pt x="75" y="22"/>
                      </a:cubicBezTo>
                      <a:cubicBezTo>
                        <a:pt x="75" y="22"/>
                        <a:pt x="75" y="22"/>
                        <a:pt x="75" y="22"/>
                      </a:cubicBezTo>
                      <a:cubicBezTo>
                        <a:pt x="75" y="22"/>
                        <a:pt x="75" y="22"/>
                        <a:pt x="75" y="22"/>
                      </a:cubicBezTo>
                      <a:cubicBezTo>
                        <a:pt x="75" y="22"/>
                        <a:pt x="75" y="22"/>
                        <a:pt x="75" y="22"/>
                      </a:cubicBezTo>
                      <a:cubicBezTo>
                        <a:pt x="75" y="22"/>
                        <a:pt x="75" y="22"/>
                        <a:pt x="75" y="22"/>
                      </a:cubicBezTo>
                      <a:cubicBezTo>
                        <a:pt x="75" y="22"/>
                        <a:pt x="75" y="22"/>
                        <a:pt x="75" y="22"/>
                      </a:cubicBezTo>
                      <a:cubicBezTo>
                        <a:pt x="75" y="22"/>
                        <a:pt x="75" y="22"/>
                        <a:pt x="74" y="22"/>
                      </a:cubicBezTo>
                      <a:cubicBezTo>
                        <a:pt x="74" y="22"/>
                        <a:pt x="74" y="22"/>
                        <a:pt x="74" y="22"/>
                      </a:cubicBezTo>
                      <a:cubicBezTo>
                        <a:pt x="74" y="23"/>
                        <a:pt x="74" y="23"/>
                        <a:pt x="75" y="23"/>
                      </a:cubicBezTo>
                      <a:cubicBezTo>
                        <a:pt x="75" y="23"/>
                        <a:pt x="75" y="23"/>
                        <a:pt x="75" y="23"/>
                      </a:cubicBezTo>
                      <a:cubicBezTo>
                        <a:pt x="75" y="23"/>
                        <a:pt x="75" y="23"/>
                        <a:pt x="75" y="23"/>
                      </a:cubicBezTo>
                      <a:cubicBezTo>
                        <a:pt x="74" y="23"/>
                        <a:pt x="74" y="23"/>
                        <a:pt x="74" y="23"/>
                      </a:cubicBezTo>
                      <a:cubicBezTo>
                        <a:pt x="74" y="23"/>
                        <a:pt x="74" y="23"/>
                        <a:pt x="74" y="23"/>
                      </a:cubicBezTo>
                      <a:cubicBezTo>
                        <a:pt x="74" y="23"/>
                        <a:pt x="74" y="23"/>
                        <a:pt x="74" y="24"/>
                      </a:cubicBezTo>
                      <a:cubicBezTo>
                        <a:pt x="74" y="24"/>
                        <a:pt x="74" y="24"/>
                        <a:pt x="74" y="24"/>
                      </a:cubicBezTo>
                      <a:cubicBezTo>
                        <a:pt x="74" y="24"/>
                        <a:pt x="74" y="24"/>
                        <a:pt x="74" y="24"/>
                      </a:cubicBezTo>
                      <a:cubicBezTo>
                        <a:pt x="74" y="24"/>
                        <a:pt x="74" y="24"/>
                        <a:pt x="74" y="24"/>
                      </a:cubicBezTo>
                      <a:cubicBezTo>
                        <a:pt x="75" y="24"/>
                        <a:pt x="75" y="24"/>
                        <a:pt x="75" y="24"/>
                      </a:cubicBezTo>
                      <a:cubicBezTo>
                        <a:pt x="75" y="24"/>
                        <a:pt x="75" y="24"/>
                        <a:pt x="75" y="24"/>
                      </a:cubicBezTo>
                      <a:cubicBezTo>
                        <a:pt x="75" y="24"/>
                        <a:pt x="75" y="24"/>
                        <a:pt x="75" y="24"/>
                      </a:cubicBezTo>
                      <a:cubicBezTo>
                        <a:pt x="75" y="24"/>
                        <a:pt x="75" y="24"/>
                        <a:pt x="75" y="24"/>
                      </a:cubicBezTo>
                      <a:cubicBezTo>
                        <a:pt x="75" y="24"/>
                        <a:pt x="75" y="24"/>
                        <a:pt x="75" y="24"/>
                      </a:cubicBezTo>
                      <a:cubicBezTo>
                        <a:pt x="75" y="24"/>
                        <a:pt x="75" y="24"/>
                        <a:pt x="75" y="25"/>
                      </a:cubicBezTo>
                      <a:cubicBezTo>
                        <a:pt x="75" y="25"/>
                        <a:pt x="75" y="25"/>
                        <a:pt x="75" y="25"/>
                      </a:cubicBezTo>
                      <a:cubicBezTo>
                        <a:pt x="75" y="25"/>
                        <a:pt x="75" y="25"/>
                        <a:pt x="75" y="25"/>
                      </a:cubicBezTo>
                      <a:cubicBezTo>
                        <a:pt x="75" y="25"/>
                        <a:pt x="75" y="25"/>
                        <a:pt x="75" y="25"/>
                      </a:cubicBezTo>
                      <a:cubicBezTo>
                        <a:pt x="75" y="25"/>
                        <a:pt x="75" y="25"/>
                        <a:pt x="75" y="25"/>
                      </a:cubicBezTo>
                      <a:cubicBezTo>
                        <a:pt x="75" y="25"/>
                        <a:pt x="75" y="25"/>
                        <a:pt x="75" y="25"/>
                      </a:cubicBezTo>
                      <a:cubicBezTo>
                        <a:pt x="75" y="25"/>
                        <a:pt x="75" y="25"/>
                        <a:pt x="75" y="25"/>
                      </a:cubicBezTo>
                      <a:cubicBezTo>
                        <a:pt x="75" y="25"/>
                        <a:pt x="75" y="25"/>
                        <a:pt x="75" y="25"/>
                      </a:cubicBezTo>
                      <a:cubicBezTo>
                        <a:pt x="75" y="25"/>
                        <a:pt x="75" y="25"/>
                        <a:pt x="75" y="25"/>
                      </a:cubicBezTo>
                      <a:cubicBezTo>
                        <a:pt x="75" y="25"/>
                        <a:pt x="75" y="25"/>
                        <a:pt x="75" y="25"/>
                      </a:cubicBezTo>
                      <a:cubicBezTo>
                        <a:pt x="75" y="25"/>
                        <a:pt x="75" y="25"/>
                        <a:pt x="75" y="25"/>
                      </a:cubicBezTo>
                      <a:cubicBezTo>
                        <a:pt x="75" y="25"/>
                        <a:pt x="75" y="25"/>
                        <a:pt x="75" y="25"/>
                      </a:cubicBezTo>
                      <a:cubicBezTo>
                        <a:pt x="75" y="25"/>
                        <a:pt x="75" y="25"/>
                        <a:pt x="75" y="25"/>
                      </a:cubicBezTo>
                      <a:cubicBezTo>
                        <a:pt x="75" y="25"/>
                        <a:pt x="75" y="25"/>
                        <a:pt x="75" y="25"/>
                      </a:cubicBezTo>
                      <a:cubicBezTo>
                        <a:pt x="75" y="25"/>
                        <a:pt x="75" y="25"/>
                        <a:pt x="75" y="25"/>
                      </a:cubicBezTo>
                      <a:cubicBezTo>
                        <a:pt x="75" y="25"/>
                        <a:pt x="75" y="26"/>
                        <a:pt x="75" y="26"/>
                      </a:cubicBezTo>
                      <a:cubicBezTo>
                        <a:pt x="75" y="26"/>
                        <a:pt x="75" y="26"/>
                        <a:pt x="75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4" y="27"/>
                        <a:pt x="75" y="27"/>
                        <a:pt x="75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5" y="28"/>
                        <a:pt x="75" y="28"/>
                        <a:pt x="75" y="28"/>
                      </a:cubicBezTo>
                      <a:cubicBezTo>
                        <a:pt x="75" y="28"/>
                        <a:pt x="75" y="28"/>
                        <a:pt x="75" y="28"/>
                      </a:cubicBezTo>
                      <a:cubicBezTo>
                        <a:pt x="75" y="28"/>
                        <a:pt x="75" y="28"/>
                        <a:pt x="75" y="28"/>
                      </a:cubicBezTo>
                      <a:cubicBezTo>
                        <a:pt x="75" y="28"/>
                        <a:pt x="75" y="28"/>
                        <a:pt x="75" y="28"/>
                      </a:cubicBezTo>
                      <a:cubicBezTo>
                        <a:pt x="75" y="28"/>
                        <a:pt x="75" y="28"/>
                        <a:pt x="75" y="29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5" y="30"/>
                        <a:pt x="75" y="30"/>
                        <a:pt x="75" y="30"/>
                      </a:cubicBezTo>
                      <a:cubicBezTo>
                        <a:pt x="75" y="30"/>
                        <a:pt x="75" y="30"/>
                        <a:pt x="75" y="30"/>
                      </a:cubicBezTo>
                      <a:cubicBezTo>
                        <a:pt x="75" y="30"/>
                        <a:pt x="75" y="30"/>
                        <a:pt x="75" y="30"/>
                      </a:cubicBezTo>
                      <a:cubicBezTo>
                        <a:pt x="75" y="30"/>
                        <a:pt x="75" y="30"/>
                        <a:pt x="75" y="30"/>
                      </a:cubicBezTo>
                      <a:cubicBezTo>
                        <a:pt x="75" y="30"/>
                        <a:pt x="75" y="30"/>
                        <a:pt x="75" y="30"/>
                      </a:cubicBezTo>
                      <a:cubicBezTo>
                        <a:pt x="75" y="31"/>
                        <a:pt x="75" y="31"/>
                        <a:pt x="75" y="31"/>
                      </a:cubicBezTo>
                      <a:cubicBezTo>
                        <a:pt x="75" y="31"/>
                        <a:pt x="75" y="31"/>
                        <a:pt x="75" y="31"/>
                      </a:cubicBezTo>
                      <a:cubicBezTo>
                        <a:pt x="75" y="31"/>
                        <a:pt x="75" y="31"/>
                        <a:pt x="75" y="31"/>
                      </a:cubicBezTo>
                      <a:cubicBezTo>
                        <a:pt x="75" y="31"/>
                        <a:pt x="75" y="31"/>
                        <a:pt x="75" y="32"/>
                      </a:cubicBezTo>
                      <a:cubicBezTo>
                        <a:pt x="75" y="32"/>
                        <a:pt x="75" y="32"/>
                        <a:pt x="75" y="32"/>
                      </a:cubicBezTo>
                      <a:cubicBezTo>
                        <a:pt x="75" y="32"/>
                        <a:pt x="75" y="32"/>
                        <a:pt x="75" y="32"/>
                      </a:cubicBezTo>
                      <a:cubicBezTo>
                        <a:pt x="75" y="32"/>
                        <a:pt x="75" y="32"/>
                        <a:pt x="75" y="32"/>
                      </a:cubicBezTo>
                      <a:cubicBezTo>
                        <a:pt x="75" y="32"/>
                        <a:pt x="75" y="32"/>
                        <a:pt x="75" y="32"/>
                      </a:cubicBezTo>
                      <a:cubicBezTo>
                        <a:pt x="75" y="32"/>
                        <a:pt x="75" y="32"/>
                        <a:pt x="75" y="32"/>
                      </a:cubicBezTo>
                      <a:cubicBezTo>
                        <a:pt x="75" y="32"/>
                        <a:pt x="75" y="32"/>
                        <a:pt x="75" y="32"/>
                      </a:cubicBezTo>
                      <a:cubicBezTo>
                        <a:pt x="75" y="32"/>
                        <a:pt x="75" y="32"/>
                        <a:pt x="75" y="32"/>
                      </a:cubicBezTo>
                      <a:cubicBezTo>
                        <a:pt x="75" y="33"/>
                        <a:pt x="75" y="33"/>
                        <a:pt x="75" y="33"/>
                      </a:cubicBezTo>
                      <a:cubicBezTo>
                        <a:pt x="75" y="33"/>
                        <a:pt x="75" y="33"/>
                        <a:pt x="75" y="33"/>
                      </a:cubicBezTo>
                      <a:cubicBezTo>
                        <a:pt x="75" y="33"/>
                        <a:pt x="75" y="33"/>
                        <a:pt x="75" y="33"/>
                      </a:cubicBezTo>
                      <a:cubicBezTo>
                        <a:pt x="75" y="33"/>
                        <a:pt x="75" y="34"/>
                        <a:pt x="75" y="34"/>
                      </a:cubicBezTo>
                      <a:cubicBezTo>
                        <a:pt x="75" y="34"/>
                        <a:pt x="76" y="34"/>
                        <a:pt x="76" y="34"/>
                      </a:cubicBezTo>
                      <a:cubicBezTo>
                        <a:pt x="76" y="34"/>
                        <a:pt x="76" y="34"/>
                        <a:pt x="76" y="34"/>
                      </a:cubicBezTo>
                      <a:cubicBezTo>
                        <a:pt x="76" y="34"/>
                        <a:pt x="76" y="34"/>
                        <a:pt x="76" y="35"/>
                      </a:cubicBezTo>
                      <a:cubicBezTo>
                        <a:pt x="76" y="35"/>
                        <a:pt x="76" y="35"/>
                        <a:pt x="76" y="35"/>
                      </a:cubicBezTo>
                      <a:cubicBezTo>
                        <a:pt x="76" y="35"/>
                        <a:pt x="76" y="35"/>
                        <a:pt x="76" y="35"/>
                      </a:cubicBezTo>
                      <a:cubicBezTo>
                        <a:pt x="76" y="35"/>
                        <a:pt x="76" y="35"/>
                        <a:pt x="76" y="35"/>
                      </a:cubicBezTo>
                      <a:cubicBezTo>
                        <a:pt x="76" y="35"/>
                        <a:pt x="76" y="36"/>
                        <a:pt x="76" y="36"/>
                      </a:cubicBezTo>
                      <a:cubicBezTo>
                        <a:pt x="76" y="36"/>
                        <a:pt x="76" y="36"/>
                        <a:pt x="76" y="36"/>
                      </a:cubicBezTo>
                      <a:cubicBezTo>
                        <a:pt x="76" y="36"/>
                        <a:pt x="76" y="36"/>
                        <a:pt x="76" y="36"/>
                      </a:cubicBezTo>
                      <a:cubicBezTo>
                        <a:pt x="75" y="36"/>
                        <a:pt x="75" y="36"/>
                        <a:pt x="75" y="36"/>
                      </a:cubicBezTo>
                      <a:cubicBezTo>
                        <a:pt x="75" y="36"/>
                        <a:pt x="75" y="36"/>
                        <a:pt x="75" y="37"/>
                      </a:cubicBezTo>
                      <a:cubicBezTo>
                        <a:pt x="75" y="37"/>
                        <a:pt x="75" y="37"/>
                        <a:pt x="75" y="37"/>
                      </a:cubicBezTo>
                      <a:cubicBezTo>
                        <a:pt x="75" y="37"/>
                        <a:pt x="74" y="38"/>
                        <a:pt x="74" y="38"/>
                      </a:cubicBezTo>
                      <a:cubicBezTo>
                        <a:pt x="74" y="38"/>
                        <a:pt x="74" y="38"/>
                        <a:pt x="73" y="38"/>
                      </a:cubicBezTo>
                      <a:cubicBezTo>
                        <a:pt x="73" y="38"/>
                        <a:pt x="73" y="38"/>
                        <a:pt x="73" y="38"/>
                      </a:cubicBezTo>
                      <a:cubicBezTo>
                        <a:pt x="73" y="38"/>
                        <a:pt x="73" y="38"/>
                        <a:pt x="73" y="38"/>
                      </a:cubicBezTo>
                      <a:cubicBezTo>
                        <a:pt x="73" y="39"/>
                        <a:pt x="73" y="39"/>
                        <a:pt x="72" y="39"/>
                      </a:cubicBezTo>
                      <a:cubicBezTo>
                        <a:pt x="72" y="39"/>
                        <a:pt x="72" y="39"/>
                        <a:pt x="72" y="39"/>
                      </a:cubicBezTo>
                      <a:cubicBezTo>
                        <a:pt x="72" y="39"/>
                        <a:pt x="72" y="39"/>
                        <a:pt x="72" y="40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lose/>
                      <a:moveTo>
                        <a:pt x="72" y="42"/>
                      </a:move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3" y="42"/>
                        <a:pt x="73" y="42"/>
                        <a:pt x="73" y="42"/>
                      </a:cubicBezTo>
                      <a:cubicBezTo>
                        <a:pt x="73" y="42"/>
                        <a:pt x="73" y="42"/>
                        <a:pt x="73" y="42"/>
                      </a:cubicBezTo>
                      <a:cubicBezTo>
                        <a:pt x="73" y="42"/>
                        <a:pt x="73" y="41"/>
                        <a:pt x="73" y="41"/>
                      </a:cubicBezTo>
                      <a:cubicBezTo>
                        <a:pt x="73" y="41"/>
                        <a:pt x="73" y="42"/>
                        <a:pt x="73" y="42"/>
                      </a:cubicBezTo>
                      <a:cubicBezTo>
                        <a:pt x="73" y="42"/>
                        <a:pt x="73" y="41"/>
                        <a:pt x="73" y="41"/>
                      </a:cubicBezTo>
                      <a:cubicBezTo>
                        <a:pt x="73" y="41"/>
                        <a:pt x="73" y="41"/>
                        <a:pt x="73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5" y="41"/>
                        <a:pt x="75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0"/>
                        <a:pt x="74" y="40"/>
                      </a:cubicBezTo>
                      <a:cubicBezTo>
                        <a:pt x="74" y="40"/>
                        <a:pt x="74" y="40"/>
                        <a:pt x="74" y="40"/>
                      </a:cubicBezTo>
                      <a:cubicBezTo>
                        <a:pt x="74" y="40"/>
                        <a:pt x="74" y="40"/>
                        <a:pt x="74" y="40"/>
                      </a:cubicBezTo>
                      <a:cubicBezTo>
                        <a:pt x="74" y="40"/>
                        <a:pt x="74" y="40"/>
                        <a:pt x="74" y="40"/>
                      </a:cubicBezTo>
                      <a:cubicBezTo>
                        <a:pt x="74" y="40"/>
                        <a:pt x="74" y="40"/>
                        <a:pt x="74" y="40"/>
                      </a:cubicBezTo>
                      <a:cubicBezTo>
                        <a:pt x="74" y="40"/>
                        <a:pt x="74" y="40"/>
                        <a:pt x="73" y="40"/>
                      </a:cubicBezTo>
                      <a:cubicBezTo>
                        <a:pt x="73" y="40"/>
                        <a:pt x="73" y="40"/>
                        <a:pt x="73" y="40"/>
                      </a:cubicBezTo>
                      <a:cubicBezTo>
                        <a:pt x="73" y="40"/>
                        <a:pt x="73" y="40"/>
                        <a:pt x="73" y="40"/>
                      </a:cubicBezTo>
                      <a:cubicBezTo>
                        <a:pt x="73" y="40"/>
                        <a:pt x="73" y="40"/>
                        <a:pt x="73" y="40"/>
                      </a:cubicBezTo>
                      <a:cubicBezTo>
                        <a:pt x="73" y="40"/>
                        <a:pt x="73" y="40"/>
                        <a:pt x="73" y="40"/>
                      </a:cubicBezTo>
                      <a:cubicBezTo>
                        <a:pt x="73" y="40"/>
                        <a:pt x="73" y="40"/>
                        <a:pt x="73" y="40"/>
                      </a:cubicBezTo>
                      <a:cubicBezTo>
                        <a:pt x="73" y="40"/>
                        <a:pt x="73" y="40"/>
                        <a:pt x="73" y="40"/>
                      </a:cubicBezTo>
                      <a:cubicBezTo>
                        <a:pt x="73" y="40"/>
                        <a:pt x="73" y="40"/>
                        <a:pt x="73" y="40"/>
                      </a:cubicBezTo>
                      <a:cubicBezTo>
                        <a:pt x="73" y="40"/>
                        <a:pt x="73" y="39"/>
                        <a:pt x="73" y="39"/>
                      </a:cubicBezTo>
                      <a:cubicBezTo>
                        <a:pt x="73" y="39"/>
                        <a:pt x="73" y="39"/>
                        <a:pt x="73" y="39"/>
                      </a:cubicBezTo>
                      <a:cubicBezTo>
                        <a:pt x="73" y="40"/>
                        <a:pt x="73" y="40"/>
                        <a:pt x="73" y="40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2" y="40"/>
                        <a:pt x="72" y="40"/>
                        <a:pt x="73" y="39"/>
                      </a:cubicBezTo>
                      <a:cubicBezTo>
                        <a:pt x="73" y="39"/>
                        <a:pt x="73" y="39"/>
                        <a:pt x="73" y="39"/>
                      </a:cubicBezTo>
                      <a:cubicBezTo>
                        <a:pt x="73" y="39"/>
                        <a:pt x="73" y="39"/>
                        <a:pt x="73" y="39"/>
                      </a:cubicBezTo>
                      <a:cubicBezTo>
                        <a:pt x="73" y="39"/>
                        <a:pt x="73" y="39"/>
                        <a:pt x="73" y="39"/>
                      </a:cubicBezTo>
                      <a:cubicBezTo>
                        <a:pt x="73" y="39"/>
                        <a:pt x="73" y="39"/>
                        <a:pt x="74" y="38"/>
                      </a:cubicBezTo>
                      <a:cubicBezTo>
                        <a:pt x="74" y="38"/>
                        <a:pt x="74" y="38"/>
                        <a:pt x="74" y="38"/>
                      </a:cubicBezTo>
                      <a:cubicBezTo>
                        <a:pt x="74" y="38"/>
                        <a:pt x="74" y="38"/>
                        <a:pt x="74" y="38"/>
                      </a:cubicBezTo>
                      <a:cubicBezTo>
                        <a:pt x="74" y="38"/>
                        <a:pt x="75" y="37"/>
                        <a:pt x="75" y="37"/>
                      </a:cubicBezTo>
                      <a:cubicBezTo>
                        <a:pt x="75" y="37"/>
                        <a:pt x="75" y="37"/>
                        <a:pt x="75" y="37"/>
                      </a:cubicBezTo>
                      <a:cubicBezTo>
                        <a:pt x="75" y="37"/>
                        <a:pt x="75" y="37"/>
                        <a:pt x="75" y="37"/>
                      </a:cubicBezTo>
                      <a:cubicBezTo>
                        <a:pt x="75" y="37"/>
                        <a:pt x="76" y="36"/>
                        <a:pt x="76" y="36"/>
                      </a:cubicBezTo>
                      <a:cubicBezTo>
                        <a:pt x="76" y="36"/>
                        <a:pt x="76" y="36"/>
                        <a:pt x="76" y="36"/>
                      </a:cubicBezTo>
                      <a:cubicBezTo>
                        <a:pt x="76" y="36"/>
                        <a:pt x="76" y="36"/>
                        <a:pt x="76" y="36"/>
                      </a:cubicBezTo>
                      <a:cubicBezTo>
                        <a:pt x="76" y="36"/>
                        <a:pt x="76" y="36"/>
                        <a:pt x="76" y="35"/>
                      </a:cubicBezTo>
                      <a:cubicBezTo>
                        <a:pt x="76" y="35"/>
                        <a:pt x="76" y="35"/>
                        <a:pt x="76" y="35"/>
                      </a:cubicBezTo>
                      <a:cubicBezTo>
                        <a:pt x="76" y="35"/>
                        <a:pt x="77" y="35"/>
                        <a:pt x="77" y="34"/>
                      </a:cubicBezTo>
                      <a:cubicBezTo>
                        <a:pt x="76" y="34"/>
                        <a:pt x="76" y="34"/>
                        <a:pt x="76" y="34"/>
                      </a:cubicBezTo>
                      <a:cubicBezTo>
                        <a:pt x="76" y="34"/>
                        <a:pt x="76" y="34"/>
                        <a:pt x="76" y="34"/>
                      </a:cubicBezTo>
                      <a:cubicBezTo>
                        <a:pt x="76" y="34"/>
                        <a:pt x="76" y="34"/>
                        <a:pt x="76" y="34"/>
                      </a:cubicBezTo>
                      <a:cubicBezTo>
                        <a:pt x="76" y="34"/>
                        <a:pt x="76" y="34"/>
                        <a:pt x="76" y="33"/>
                      </a:cubicBezTo>
                      <a:cubicBezTo>
                        <a:pt x="75" y="33"/>
                        <a:pt x="75" y="33"/>
                        <a:pt x="75" y="33"/>
                      </a:cubicBezTo>
                      <a:cubicBezTo>
                        <a:pt x="75" y="33"/>
                        <a:pt x="75" y="33"/>
                        <a:pt x="75" y="33"/>
                      </a:cubicBezTo>
                      <a:cubicBezTo>
                        <a:pt x="75" y="33"/>
                        <a:pt x="75" y="33"/>
                        <a:pt x="75" y="33"/>
                      </a:cubicBezTo>
                      <a:cubicBezTo>
                        <a:pt x="75" y="33"/>
                        <a:pt x="75" y="33"/>
                        <a:pt x="75" y="33"/>
                      </a:cubicBezTo>
                      <a:cubicBezTo>
                        <a:pt x="75" y="32"/>
                        <a:pt x="75" y="32"/>
                        <a:pt x="75" y="32"/>
                      </a:cubicBezTo>
                      <a:cubicBezTo>
                        <a:pt x="76" y="32"/>
                        <a:pt x="76" y="32"/>
                        <a:pt x="76" y="32"/>
                      </a:cubicBezTo>
                      <a:cubicBezTo>
                        <a:pt x="76" y="32"/>
                        <a:pt x="76" y="32"/>
                        <a:pt x="75" y="32"/>
                      </a:cubicBezTo>
                      <a:cubicBezTo>
                        <a:pt x="75" y="32"/>
                        <a:pt x="75" y="32"/>
                        <a:pt x="75" y="32"/>
                      </a:cubicBezTo>
                      <a:cubicBezTo>
                        <a:pt x="75" y="32"/>
                        <a:pt x="75" y="32"/>
                        <a:pt x="75" y="32"/>
                      </a:cubicBezTo>
                      <a:cubicBezTo>
                        <a:pt x="75" y="32"/>
                        <a:pt x="75" y="32"/>
                        <a:pt x="75" y="31"/>
                      </a:cubicBezTo>
                      <a:cubicBezTo>
                        <a:pt x="75" y="31"/>
                        <a:pt x="75" y="31"/>
                        <a:pt x="75" y="31"/>
                      </a:cubicBezTo>
                      <a:cubicBezTo>
                        <a:pt x="75" y="31"/>
                        <a:pt x="75" y="31"/>
                        <a:pt x="75" y="31"/>
                      </a:cubicBezTo>
                      <a:cubicBezTo>
                        <a:pt x="75" y="31"/>
                        <a:pt x="75" y="31"/>
                        <a:pt x="75" y="31"/>
                      </a:cubicBezTo>
                      <a:cubicBezTo>
                        <a:pt x="75" y="31"/>
                        <a:pt x="75" y="31"/>
                        <a:pt x="75" y="31"/>
                      </a:cubicBezTo>
                      <a:cubicBezTo>
                        <a:pt x="75" y="31"/>
                        <a:pt x="75" y="31"/>
                        <a:pt x="75" y="31"/>
                      </a:cubicBezTo>
                      <a:cubicBezTo>
                        <a:pt x="75" y="31"/>
                        <a:pt x="75" y="31"/>
                        <a:pt x="75" y="31"/>
                      </a:cubicBezTo>
                      <a:cubicBezTo>
                        <a:pt x="75" y="31"/>
                        <a:pt x="75" y="31"/>
                        <a:pt x="75" y="31"/>
                      </a:cubicBezTo>
                      <a:cubicBezTo>
                        <a:pt x="75" y="31"/>
                        <a:pt x="75" y="31"/>
                        <a:pt x="75" y="31"/>
                      </a:cubicBezTo>
                      <a:cubicBezTo>
                        <a:pt x="75" y="31"/>
                        <a:pt x="75" y="31"/>
                        <a:pt x="75" y="31"/>
                      </a:cubicBezTo>
                      <a:cubicBezTo>
                        <a:pt x="75" y="31"/>
                        <a:pt x="75" y="31"/>
                        <a:pt x="75" y="31"/>
                      </a:cubicBezTo>
                      <a:cubicBezTo>
                        <a:pt x="75" y="31"/>
                        <a:pt x="75" y="31"/>
                        <a:pt x="75" y="31"/>
                      </a:cubicBezTo>
                      <a:cubicBezTo>
                        <a:pt x="75" y="30"/>
                        <a:pt x="75" y="30"/>
                        <a:pt x="75" y="30"/>
                      </a:cubicBezTo>
                      <a:cubicBezTo>
                        <a:pt x="75" y="30"/>
                        <a:pt x="75" y="30"/>
                        <a:pt x="75" y="30"/>
                      </a:cubicBezTo>
                      <a:cubicBezTo>
                        <a:pt x="75" y="30"/>
                        <a:pt x="75" y="30"/>
                        <a:pt x="75" y="30"/>
                      </a:cubicBezTo>
                      <a:cubicBezTo>
                        <a:pt x="75" y="30"/>
                        <a:pt x="75" y="30"/>
                        <a:pt x="75" y="30"/>
                      </a:cubicBezTo>
                      <a:cubicBezTo>
                        <a:pt x="75" y="30"/>
                        <a:pt x="75" y="30"/>
                        <a:pt x="75" y="30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5" y="29"/>
                        <a:pt x="76" y="29"/>
                        <a:pt x="76" y="29"/>
                      </a:cubicBezTo>
                      <a:cubicBezTo>
                        <a:pt x="76" y="29"/>
                        <a:pt x="76" y="29"/>
                        <a:pt x="76" y="29"/>
                      </a:cubicBez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6" y="28"/>
                        <a:pt x="75" y="28"/>
                        <a:pt x="75" y="28"/>
                      </a:cubicBezTo>
                      <a:cubicBezTo>
                        <a:pt x="75" y="28"/>
                        <a:pt x="75" y="28"/>
                        <a:pt x="75" y="28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5" y="27"/>
                        <a:pt x="75" y="27"/>
                        <a:pt x="75" y="26"/>
                      </a:cubicBezTo>
                      <a:cubicBezTo>
                        <a:pt x="75" y="26"/>
                        <a:pt x="75" y="26"/>
                        <a:pt x="75" y="26"/>
                      </a:cubicBezTo>
                      <a:cubicBezTo>
                        <a:pt x="75" y="26"/>
                        <a:pt x="75" y="26"/>
                        <a:pt x="75" y="26"/>
                      </a:cubicBezTo>
                      <a:cubicBezTo>
                        <a:pt x="75" y="26"/>
                        <a:pt x="75" y="26"/>
                        <a:pt x="75" y="26"/>
                      </a:cubicBezTo>
                      <a:cubicBezTo>
                        <a:pt x="75" y="26"/>
                        <a:pt x="75" y="26"/>
                        <a:pt x="75" y="26"/>
                      </a:cubicBezTo>
                      <a:cubicBezTo>
                        <a:pt x="75" y="26"/>
                        <a:pt x="75" y="26"/>
                        <a:pt x="75" y="25"/>
                      </a:cubicBezTo>
                      <a:cubicBezTo>
                        <a:pt x="75" y="25"/>
                        <a:pt x="75" y="25"/>
                        <a:pt x="75" y="25"/>
                      </a:cubicBezTo>
                      <a:cubicBezTo>
                        <a:pt x="75" y="25"/>
                        <a:pt x="75" y="25"/>
                        <a:pt x="75" y="25"/>
                      </a:cubicBezTo>
                      <a:cubicBezTo>
                        <a:pt x="75" y="25"/>
                        <a:pt x="75" y="25"/>
                        <a:pt x="75" y="25"/>
                      </a:cubicBezTo>
                      <a:cubicBezTo>
                        <a:pt x="75" y="25"/>
                        <a:pt x="76" y="25"/>
                        <a:pt x="76" y="25"/>
                      </a:cubicBezTo>
                      <a:cubicBezTo>
                        <a:pt x="76" y="25"/>
                        <a:pt x="76" y="25"/>
                        <a:pt x="76" y="25"/>
                      </a:cubicBezTo>
                      <a:cubicBezTo>
                        <a:pt x="76" y="25"/>
                        <a:pt x="76" y="25"/>
                        <a:pt x="76" y="25"/>
                      </a:cubicBezTo>
                      <a:cubicBezTo>
                        <a:pt x="76" y="25"/>
                        <a:pt x="76" y="25"/>
                        <a:pt x="76" y="25"/>
                      </a:cubicBezTo>
                      <a:cubicBezTo>
                        <a:pt x="76" y="25"/>
                        <a:pt x="76" y="25"/>
                        <a:pt x="76" y="25"/>
                      </a:cubicBezTo>
                      <a:cubicBezTo>
                        <a:pt x="76" y="25"/>
                        <a:pt x="76" y="25"/>
                        <a:pt x="76" y="25"/>
                      </a:cubicBezTo>
                      <a:cubicBezTo>
                        <a:pt x="76" y="25"/>
                        <a:pt x="76" y="25"/>
                        <a:pt x="76" y="25"/>
                      </a:cubicBezTo>
                      <a:cubicBezTo>
                        <a:pt x="76" y="25"/>
                        <a:pt x="76" y="25"/>
                        <a:pt x="76" y="25"/>
                      </a:cubicBezTo>
                      <a:cubicBezTo>
                        <a:pt x="76" y="25"/>
                        <a:pt x="76" y="25"/>
                        <a:pt x="76" y="25"/>
                      </a:cubicBezTo>
                      <a:cubicBezTo>
                        <a:pt x="76" y="25"/>
                        <a:pt x="76" y="24"/>
                        <a:pt x="76" y="24"/>
                      </a:cubicBezTo>
                      <a:cubicBezTo>
                        <a:pt x="75" y="24"/>
                        <a:pt x="75" y="24"/>
                        <a:pt x="75" y="24"/>
                      </a:cubicBezTo>
                      <a:cubicBezTo>
                        <a:pt x="75" y="24"/>
                        <a:pt x="75" y="24"/>
                        <a:pt x="75" y="24"/>
                      </a:cubicBezTo>
                      <a:cubicBezTo>
                        <a:pt x="75" y="24"/>
                        <a:pt x="75" y="24"/>
                        <a:pt x="75" y="24"/>
                      </a:cubicBezTo>
                      <a:cubicBezTo>
                        <a:pt x="75" y="24"/>
                        <a:pt x="75" y="24"/>
                        <a:pt x="75" y="24"/>
                      </a:cubicBezTo>
                      <a:cubicBezTo>
                        <a:pt x="75" y="24"/>
                        <a:pt x="75" y="24"/>
                        <a:pt x="75" y="24"/>
                      </a:cubicBezTo>
                      <a:cubicBezTo>
                        <a:pt x="75" y="24"/>
                        <a:pt x="75" y="24"/>
                        <a:pt x="75" y="24"/>
                      </a:cubicBezTo>
                      <a:cubicBezTo>
                        <a:pt x="75" y="24"/>
                        <a:pt x="75" y="24"/>
                        <a:pt x="75" y="24"/>
                      </a:cubicBezTo>
                      <a:cubicBezTo>
                        <a:pt x="75" y="24"/>
                        <a:pt x="75" y="24"/>
                        <a:pt x="75" y="24"/>
                      </a:cubicBezTo>
                      <a:cubicBezTo>
                        <a:pt x="75" y="24"/>
                        <a:pt x="75" y="24"/>
                        <a:pt x="75" y="24"/>
                      </a:cubicBezTo>
                      <a:cubicBezTo>
                        <a:pt x="75" y="24"/>
                        <a:pt x="75" y="24"/>
                        <a:pt x="74" y="24"/>
                      </a:cubicBezTo>
                      <a:cubicBezTo>
                        <a:pt x="74" y="24"/>
                        <a:pt x="74" y="24"/>
                        <a:pt x="74" y="24"/>
                      </a:cubicBezTo>
                      <a:cubicBezTo>
                        <a:pt x="74" y="24"/>
                        <a:pt x="74" y="24"/>
                        <a:pt x="74" y="24"/>
                      </a:cubicBezTo>
                      <a:cubicBezTo>
                        <a:pt x="74" y="24"/>
                        <a:pt x="74" y="24"/>
                        <a:pt x="74" y="24"/>
                      </a:cubicBezTo>
                      <a:cubicBezTo>
                        <a:pt x="74" y="24"/>
                        <a:pt x="74" y="24"/>
                        <a:pt x="74" y="24"/>
                      </a:cubicBezTo>
                      <a:cubicBezTo>
                        <a:pt x="74" y="23"/>
                        <a:pt x="74" y="23"/>
                        <a:pt x="75" y="23"/>
                      </a:cubicBezTo>
                      <a:cubicBezTo>
                        <a:pt x="75" y="23"/>
                        <a:pt x="75" y="23"/>
                        <a:pt x="75" y="23"/>
                      </a:cubicBezTo>
                      <a:cubicBezTo>
                        <a:pt x="75" y="23"/>
                        <a:pt x="75" y="23"/>
                        <a:pt x="75" y="23"/>
                      </a:cubicBezTo>
                      <a:cubicBezTo>
                        <a:pt x="75" y="23"/>
                        <a:pt x="75" y="23"/>
                        <a:pt x="75" y="23"/>
                      </a:cubicBezTo>
                      <a:cubicBezTo>
                        <a:pt x="75" y="23"/>
                        <a:pt x="75" y="23"/>
                        <a:pt x="75" y="23"/>
                      </a:cubicBezTo>
                      <a:cubicBezTo>
                        <a:pt x="75" y="22"/>
                        <a:pt x="75" y="22"/>
                        <a:pt x="75" y="22"/>
                      </a:cubicBezTo>
                      <a:cubicBezTo>
                        <a:pt x="75" y="22"/>
                        <a:pt x="75" y="22"/>
                        <a:pt x="75" y="22"/>
                      </a:cubicBezTo>
                      <a:cubicBezTo>
                        <a:pt x="75" y="22"/>
                        <a:pt x="75" y="22"/>
                        <a:pt x="75" y="22"/>
                      </a:cubicBezTo>
                      <a:cubicBezTo>
                        <a:pt x="75" y="22"/>
                        <a:pt x="75" y="22"/>
                        <a:pt x="75" y="22"/>
                      </a:cubicBezTo>
                      <a:cubicBezTo>
                        <a:pt x="75" y="22"/>
                        <a:pt x="75" y="22"/>
                        <a:pt x="75" y="22"/>
                      </a:cubicBezTo>
                      <a:cubicBezTo>
                        <a:pt x="75" y="22"/>
                        <a:pt x="75" y="22"/>
                        <a:pt x="75" y="22"/>
                      </a:cubicBezTo>
                      <a:cubicBezTo>
                        <a:pt x="75" y="22"/>
                        <a:pt x="75" y="22"/>
                        <a:pt x="75" y="22"/>
                      </a:cubicBezTo>
                      <a:cubicBezTo>
                        <a:pt x="75" y="22"/>
                        <a:pt x="75" y="22"/>
                        <a:pt x="76" y="22"/>
                      </a:cubicBezTo>
                      <a:cubicBezTo>
                        <a:pt x="76" y="22"/>
                        <a:pt x="76" y="22"/>
                        <a:pt x="76" y="22"/>
                      </a:cubicBezTo>
                      <a:cubicBezTo>
                        <a:pt x="76" y="22"/>
                        <a:pt x="76" y="22"/>
                        <a:pt x="76" y="22"/>
                      </a:cubicBezTo>
                      <a:cubicBezTo>
                        <a:pt x="76" y="21"/>
                        <a:pt x="76" y="21"/>
                        <a:pt x="76" y="21"/>
                      </a:cubicBezTo>
                      <a:cubicBezTo>
                        <a:pt x="76" y="21"/>
                        <a:pt x="76" y="21"/>
                        <a:pt x="76" y="21"/>
                      </a:cubicBezTo>
                      <a:cubicBezTo>
                        <a:pt x="76" y="21"/>
                        <a:pt x="76" y="21"/>
                        <a:pt x="76" y="21"/>
                      </a:cubicBezTo>
                      <a:cubicBezTo>
                        <a:pt x="76" y="21"/>
                        <a:pt x="76" y="21"/>
                        <a:pt x="76" y="21"/>
                      </a:cubicBezTo>
                      <a:cubicBezTo>
                        <a:pt x="76" y="21"/>
                        <a:pt x="76" y="21"/>
                        <a:pt x="76" y="21"/>
                      </a:cubicBezTo>
                      <a:cubicBezTo>
                        <a:pt x="76" y="21"/>
                        <a:pt x="76" y="21"/>
                        <a:pt x="76" y="21"/>
                      </a:cubicBezTo>
                      <a:cubicBezTo>
                        <a:pt x="76" y="21"/>
                        <a:pt x="76" y="21"/>
                        <a:pt x="76" y="21"/>
                      </a:cubicBezTo>
                      <a:cubicBezTo>
                        <a:pt x="76" y="21"/>
                        <a:pt x="76" y="21"/>
                        <a:pt x="76" y="21"/>
                      </a:cubicBezTo>
                      <a:cubicBezTo>
                        <a:pt x="76" y="21"/>
                        <a:pt x="76" y="21"/>
                        <a:pt x="76" y="21"/>
                      </a:cubicBezTo>
                      <a:cubicBezTo>
                        <a:pt x="76" y="21"/>
                        <a:pt x="77" y="21"/>
                        <a:pt x="77" y="21"/>
                      </a:cubicBezTo>
                      <a:cubicBezTo>
                        <a:pt x="77" y="21"/>
                        <a:pt x="77" y="21"/>
                        <a:pt x="77" y="21"/>
                      </a:cubicBezTo>
                      <a:cubicBezTo>
                        <a:pt x="77" y="21"/>
                        <a:pt x="77" y="21"/>
                        <a:pt x="77" y="21"/>
                      </a:cubicBezTo>
                      <a:cubicBezTo>
                        <a:pt x="77" y="20"/>
                        <a:pt x="77" y="20"/>
                        <a:pt x="77" y="20"/>
                      </a:cubicBezTo>
                      <a:cubicBezTo>
                        <a:pt x="77" y="20"/>
                        <a:pt x="77" y="20"/>
                        <a:pt x="77" y="20"/>
                      </a:cubicBezTo>
                      <a:cubicBezTo>
                        <a:pt x="77" y="20"/>
                        <a:pt x="77" y="20"/>
                        <a:pt x="77" y="20"/>
                      </a:cubicBezTo>
                      <a:cubicBezTo>
                        <a:pt x="77" y="20"/>
                        <a:pt x="77" y="20"/>
                        <a:pt x="77" y="20"/>
                      </a:cubicBezTo>
                      <a:cubicBezTo>
                        <a:pt x="77" y="20"/>
                        <a:pt x="77" y="20"/>
                        <a:pt x="77" y="20"/>
                      </a:cubicBezTo>
                      <a:cubicBezTo>
                        <a:pt x="77" y="20"/>
                        <a:pt x="77" y="20"/>
                        <a:pt x="77" y="20"/>
                      </a:cubicBezTo>
                      <a:cubicBezTo>
                        <a:pt x="77" y="21"/>
                        <a:pt x="77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8" y="20"/>
                        <a:pt x="78" y="20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ubicBezTo>
                        <a:pt x="79" y="20"/>
                        <a:pt x="79" y="20"/>
                        <a:pt x="79" y="20"/>
                      </a:cubicBezTo>
                      <a:cubicBezTo>
                        <a:pt x="79" y="20"/>
                        <a:pt x="79" y="20"/>
                        <a:pt x="79" y="20"/>
                      </a:cubicBezTo>
                      <a:cubicBezTo>
                        <a:pt x="79" y="20"/>
                        <a:pt x="79" y="20"/>
                        <a:pt x="79" y="21"/>
                      </a:cubicBez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1"/>
                        <a:pt x="78" y="21"/>
                        <a:pt x="78" y="21"/>
                      </a:cubicBezTo>
                      <a:cubicBezTo>
                        <a:pt x="78" y="21"/>
                        <a:pt x="78" y="20"/>
                        <a:pt x="78" y="20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8" y="21"/>
                        <a:pt x="79" y="21"/>
                      </a:cubicBez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1"/>
                        <a:pt x="79" y="22"/>
                        <a:pt x="79" y="22"/>
                      </a:cubicBezTo>
                      <a:cubicBezTo>
                        <a:pt x="79" y="22"/>
                        <a:pt x="79" y="22"/>
                        <a:pt x="79" y="22"/>
                      </a:cubicBezTo>
                      <a:cubicBezTo>
                        <a:pt x="79" y="22"/>
                        <a:pt x="79" y="22"/>
                        <a:pt x="79" y="22"/>
                      </a:cubicBezTo>
                      <a:cubicBezTo>
                        <a:pt x="79" y="22"/>
                        <a:pt x="79" y="22"/>
                        <a:pt x="79" y="22"/>
                      </a:cubicBezTo>
                      <a:cubicBezTo>
                        <a:pt x="79" y="22"/>
                        <a:pt x="79" y="22"/>
                        <a:pt x="79" y="22"/>
                      </a:cubicBezTo>
                      <a:cubicBezTo>
                        <a:pt x="79" y="22"/>
                        <a:pt x="79" y="22"/>
                        <a:pt x="80" y="22"/>
                      </a:cubicBezTo>
                      <a:cubicBezTo>
                        <a:pt x="80" y="22"/>
                        <a:pt x="80" y="21"/>
                        <a:pt x="80" y="22"/>
                      </a:cubicBezTo>
                      <a:cubicBezTo>
                        <a:pt x="80" y="22"/>
                        <a:pt x="80" y="22"/>
                        <a:pt x="80" y="22"/>
                      </a:cubicBezTo>
                      <a:cubicBezTo>
                        <a:pt x="80" y="22"/>
                        <a:pt x="80" y="22"/>
                        <a:pt x="81" y="22"/>
                      </a:cubicBezTo>
                      <a:cubicBezTo>
                        <a:pt x="81" y="22"/>
                        <a:pt x="81" y="22"/>
                        <a:pt x="81" y="22"/>
                      </a:cubicBezTo>
                      <a:cubicBezTo>
                        <a:pt x="81" y="22"/>
                        <a:pt x="81" y="22"/>
                        <a:pt x="81" y="22"/>
                      </a:cubicBezTo>
                      <a:cubicBezTo>
                        <a:pt x="81" y="22"/>
                        <a:pt x="81" y="22"/>
                        <a:pt x="81" y="22"/>
                      </a:cubicBezTo>
                      <a:cubicBezTo>
                        <a:pt x="81" y="22"/>
                        <a:pt x="81" y="22"/>
                        <a:pt x="81" y="22"/>
                      </a:cubicBezTo>
                      <a:cubicBezTo>
                        <a:pt x="81" y="22"/>
                        <a:pt x="81" y="22"/>
                        <a:pt x="81" y="22"/>
                      </a:cubicBezTo>
                      <a:cubicBezTo>
                        <a:pt x="82" y="22"/>
                        <a:pt x="82" y="22"/>
                        <a:pt x="82" y="22"/>
                      </a:cubicBezTo>
                      <a:cubicBezTo>
                        <a:pt x="82" y="22"/>
                        <a:pt x="82" y="22"/>
                        <a:pt x="82" y="22"/>
                      </a:cubicBezTo>
                      <a:cubicBezTo>
                        <a:pt x="83" y="23"/>
                        <a:pt x="83" y="23"/>
                        <a:pt x="83" y="23"/>
                      </a:cubicBezTo>
                      <a:cubicBezTo>
                        <a:pt x="83" y="23"/>
                        <a:pt x="83" y="23"/>
                        <a:pt x="83" y="23"/>
                      </a:cubicBezTo>
                      <a:cubicBezTo>
                        <a:pt x="83" y="23"/>
                        <a:pt x="83" y="23"/>
                        <a:pt x="83" y="23"/>
                      </a:cubicBezTo>
                      <a:cubicBezTo>
                        <a:pt x="83" y="23"/>
                        <a:pt x="83" y="23"/>
                        <a:pt x="84" y="23"/>
                      </a:cubicBezTo>
                      <a:cubicBezTo>
                        <a:pt x="84" y="23"/>
                        <a:pt x="84" y="23"/>
                        <a:pt x="84" y="23"/>
                      </a:cubicBezTo>
                      <a:cubicBezTo>
                        <a:pt x="84" y="23"/>
                        <a:pt x="84" y="24"/>
                        <a:pt x="84" y="24"/>
                      </a:cubicBezTo>
                      <a:cubicBezTo>
                        <a:pt x="84" y="24"/>
                        <a:pt x="84" y="24"/>
                        <a:pt x="84" y="24"/>
                      </a:cubicBezTo>
                      <a:cubicBezTo>
                        <a:pt x="84" y="24"/>
                        <a:pt x="84" y="24"/>
                        <a:pt x="84" y="24"/>
                      </a:cubicBezTo>
                      <a:cubicBezTo>
                        <a:pt x="84" y="24"/>
                        <a:pt x="85" y="24"/>
                        <a:pt x="85" y="24"/>
                      </a:cubicBezTo>
                      <a:cubicBezTo>
                        <a:pt x="85" y="24"/>
                        <a:pt x="85" y="24"/>
                        <a:pt x="85" y="24"/>
                      </a:cubicBezTo>
                      <a:cubicBezTo>
                        <a:pt x="85" y="24"/>
                        <a:pt x="85" y="24"/>
                        <a:pt x="85" y="24"/>
                      </a:cubicBezTo>
                      <a:cubicBezTo>
                        <a:pt x="85" y="24"/>
                        <a:pt x="85" y="24"/>
                        <a:pt x="85" y="24"/>
                      </a:cubicBezTo>
                      <a:cubicBezTo>
                        <a:pt x="85" y="24"/>
                        <a:pt x="86" y="24"/>
                        <a:pt x="86" y="24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6" y="24"/>
                        <a:pt x="86" y="25"/>
                        <a:pt x="86" y="25"/>
                      </a:cubicBezTo>
                      <a:cubicBezTo>
                        <a:pt x="86" y="25"/>
                        <a:pt x="86" y="25"/>
                        <a:pt x="86" y="25"/>
                      </a:cubicBezTo>
                      <a:cubicBezTo>
                        <a:pt x="86" y="25"/>
                        <a:pt x="86" y="25"/>
                        <a:pt x="86" y="25"/>
                      </a:cubicBezTo>
                      <a:cubicBezTo>
                        <a:pt x="86" y="25"/>
                        <a:pt x="87" y="25"/>
                        <a:pt x="87" y="25"/>
                      </a:cubicBezTo>
                      <a:cubicBezTo>
                        <a:pt x="87" y="25"/>
                        <a:pt x="87" y="26"/>
                        <a:pt x="87" y="26"/>
                      </a:cubicBezTo>
                      <a:cubicBezTo>
                        <a:pt x="87" y="26"/>
                        <a:pt x="87" y="26"/>
                        <a:pt x="87" y="26"/>
                      </a:cubicBezTo>
                      <a:cubicBezTo>
                        <a:pt x="87" y="26"/>
                        <a:pt x="87" y="26"/>
                        <a:pt x="87" y="26"/>
                      </a:cubicBezTo>
                      <a:cubicBezTo>
                        <a:pt x="87" y="26"/>
                        <a:pt x="87" y="26"/>
                        <a:pt x="87" y="26"/>
                      </a:cubicBezTo>
                      <a:cubicBezTo>
                        <a:pt x="87" y="26"/>
                        <a:pt x="87" y="27"/>
                        <a:pt x="87" y="27"/>
                      </a:cubicBezTo>
                      <a:cubicBezTo>
                        <a:pt x="87" y="27"/>
                        <a:pt x="86" y="27"/>
                        <a:pt x="86" y="27"/>
                      </a:cubicBezTo>
                      <a:cubicBezTo>
                        <a:pt x="86" y="27"/>
                        <a:pt x="86" y="27"/>
                        <a:pt x="86" y="27"/>
                      </a:cubicBezTo>
                      <a:cubicBezTo>
                        <a:pt x="86" y="27"/>
                        <a:pt x="86" y="27"/>
                        <a:pt x="86" y="27"/>
                      </a:cubicBezTo>
                      <a:cubicBezTo>
                        <a:pt x="86" y="27"/>
                        <a:pt x="86" y="27"/>
                        <a:pt x="86" y="27"/>
                      </a:cubicBezTo>
                      <a:cubicBezTo>
                        <a:pt x="86" y="28"/>
                        <a:pt x="85" y="28"/>
                        <a:pt x="84" y="28"/>
                      </a:cubicBezTo>
                      <a:cubicBezTo>
                        <a:pt x="84" y="28"/>
                        <a:pt x="84" y="28"/>
                        <a:pt x="84" y="28"/>
                      </a:cubicBezTo>
                      <a:cubicBezTo>
                        <a:pt x="84" y="28"/>
                        <a:pt x="84" y="28"/>
                        <a:pt x="83" y="28"/>
                      </a:cubicBezTo>
                      <a:cubicBezTo>
                        <a:pt x="83" y="28"/>
                        <a:pt x="83" y="28"/>
                        <a:pt x="83" y="28"/>
                      </a:cubicBezTo>
                      <a:cubicBezTo>
                        <a:pt x="83" y="28"/>
                        <a:pt x="83" y="28"/>
                        <a:pt x="83" y="28"/>
                      </a:cubicBezTo>
                      <a:cubicBezTo>
                        <a:pt x="83" y="28"/>
                        <a:pt x="83" y="28"/>
                        <a:pt x="83" y="28"/>
                      </a:cubicBezTo>
                      <a:cubicBezTo>
                        <a:pt x="82" y="28"/>
                        <a:pt x="81" y="28"/>
                        <a:pt x="81" y="27"/>
                      </a:cubicBezTo>
                      <a:cubicBezTo>
                        <a:pt x="81" y="27"/>
                        <a:pt x="80" y="27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79" y="27"/>
                        <a:pt x="79" y="27"/>
                        <a:pt x="79" y="27"/>
                      </a:cubicBezTo>
                      <a:cubicBezTo>
                        <a:pt x="79" y="27"/>
                        <a:pt x="79" y="27"/>
                        <a:pt x="79" y="27"/>
                      </a:cubicBezTo>
                      <a:cubicBezTo>
                        <a:pt x="79" y="26"/>
                        <a:pt x="79" y="26"/>
                        <a:pt x="79" y="26"/>
                      </a:cubicBezTo>
                      <a:cubicBezTo>
                        <a:pt x="79" y="26"/>
                        <a:pt x="79" y="26"/>
                        <a:pt x="79" y="26"/>
                      </a:cubicBezTo>
                      <a:cubicBezTo>
                        <a:pt x="79" y="26"/>
                        <a:pt x="79" y="26"/>
                        <a:pt x="79" y="26"/>
                      </a:cubicBezTo>
                      <a:cubicBezTo>
                        <a:pt x="78" y="26"/>
                        <a:pt x="78" y="26"/>
                        <a:pt x="78" y="26"/>
                      </a:cubicBezTo>
                      <a:cubicBezTo>
                        <a:pt x="78" y="26"/>
                        <a:pt x="78" y="27"/>
                        <a:pt x="78" y="27"/>
                      </a:cubicBezTo>
                      <a:cubicBezTo>
                        <a:pt x="78" y="27"/>
                        <a:pt x="78" y="27"/>
                        <a:pt x="78" y="27"/>
                      </a:cubicBezTo>
                      <a:cubicBezTo>
                        <a:pt x="78" y="27"/>
                        <a:pt x="78" y="27"/>
                        <a:pt x="78" y="27"/>
                      </a:cubicBezTo>
                      <a:cubicBezTo>
                        <a:pt x="78" y="27"/>
                        <a:pt x="78" y="27"/>
                        <a:pt x="78" y="27"/>
                      </a:cubicBezTo>
                      <a:cubicBezTo>
                        <a:pt x="78" y="27"/>
                        <a:pt x="78" y="27"/>
                        <a:pt x="78" y="27"/>
                      </a:cubicBezTo>
                      <a:cubicBezTo>
                        <a:pt x="78" y="27"/>
                        <a:pt x="78" y="27"/>
                        <a:pt x="78" y="27"/>
                      </a:cubicBezTo>
                      <a:cubicBezTo>
                        <a:pt x="78" y="27"/>
                        <a:pt x="78" y="27"/>
                        <a:pt x="78" y="27"/>
                      </a:cubicBezTo>
                      <a:cubicBezTo>
                        <a:pt x="78" y="27"/>
                        <a:pt x="78" y="27"/>
                        <a:pt x="78" y="27"/>
                      </a:cubicBezTo>
                      <a:cubicBezTo>
                        <a:pt x="78" y="27"/>
                        <a:pt x="78" y="27"/>
                        <a:pt x="78" y="27"/>
                      </a:cubicBezTo>
                      <a:cubicBezTo>
                        <a:pt x="78" y="27"/>
                        <a:pt x="78" y="27"/>
                        <a:pt x="78" y="27"/>
                      </a:cubicBezTo>
                      <a:cubicBezTo>
                        <a:pt x="78" y="27"/>
                        <a:pt x="79" y="27"/>
                        <a:pt x="79" y="27"/>
                      </a:cubicBezTo>
                      <a:cubicBezTo>
                        <a:pt x="79" y="27"/>
                        <a:pt x="78" y="28"/>
                        <a:pt x="78" y="28"/>
                      </a:cubicBezTo>
                      <a:cubicBezTo>
                        <a:pt x="78" y="28"/>
                        <a:pt x="78" y="28"/>
                        <a:pt x="78" y="28"/>
                      </a:cubicBezTo>
                      <a:cubicBezTo>
                        <a:pt x="79" y="28"/>
                        <a:pt x="79" y="28"/>
                        <a:pt x="79" y="28"/>
                      </a:cubicBezTo>
                      <a:cubicBezTo>
                        <a:pt x="79" y="28"/>
                        <a:pt x="79" y="28"/>
                        <a:pt x="79" y="28"/>
                      </a:cubicBezTo>
                      <a:cubicBezTo>
                        <a:pt x="79" y="28"/>
                        <a:pt x="80" y="28"/>
                        <a:pt x="80" y="28"/>
                      </a:cubicBezTo>
                      <a:cubicBezTo>
                        <a:pt x="80" y="29"/>
                        <a:pt x="80" y="29"/>
                        <a:pt x="80" y="29"/>
                      </a:cubicBezTo>
                      <a:cubicBezTo>
                        <a:pt x="80" y="29"/>
                        <a:pt x="80" y="29"/>
                        <a:pt x="80" y="29"/>
                      </a:cubicBezTo>
                      <a:cubicBezTo>
                        <a:pt x="80" y="29"/>
                        <a:pt x="80" y="29"/>
                        <a:pt x="80" y="29"/>
                      </a:cubicBezTo>
                      <a:cubicBezTo>
                        <a:pt x="80" y="29"/>
                        <a:pt x="80" y="29"/>
                        <a:pt x="80" y="29"/>
                      </a:cubicBezTo>
                      <a:cubicBezTo>
                        <a:pt x="80" y="29"/>
                        <a:pt x="80" y="30"/>
                        <a:pt x="80" y="30"/>
                      </a:cubicBezTo>
                      <a:cubicBezTo>
                        <a:pt x="80" y="30"/>
                        <a:pt x="80" y="30"/>
                        <a:pt x="80" y="30"/>
                      </a:cubicBezTo>
                      <a:cubicBezTo>
                        <a:pt x="80" y="30"/>
                        <a:pt x="80" y="30"/>
                        <a:pt x="80" y="30"/>
                      </a:cubicBezTo>
                      <a:cubicBezTo>
                        <a:pt x="80" y="30"/>
                        <a:pt x="80" y="30"/>
                        <a:pt x="80" y="30"/>
                      </a:cubicBezTo>
                      <a:cubicBezTo>
                        <a:pt x="80" y="30"/>
                        <a:pt x="80" y="30"/>
                        <a:pt x="80" y="30"/>
                      </a:cubicBezTo>
                      <a:cubicBezTo>
                        <a:pt x="80" y="30"/>
                        <a:pt x="80" y="30"/>
                        <a:pt x="80" y="30"/>
                      </a:cubicBezTo>
                      <a:cubicBezTo>
                        <a:pt x="80" y="30"/>
                        <a:pt x="80" y="31"/>
                        <a:pt x="80" y="31"/>
                      </a:cubicBezTo>
                      <a:cubicBezTo>
                        <a:pt x="80" y="31"/>
                        <a:pt x="80" y="31"/>
                        <a:pt x="80" y="31"/>
                      </a:cubicBezTo>
                      <a:cubicBezTo>
                        <a:pt x="80" y="31"/>
                        <a:pt x="80" y="31"/>
                        <a:pt x="80" y="31"/>
                      </a:cubicBezTo>
                      <a:cubicBezTo>
                        <a:pt x="80" y="31"/>
                        <a:pt x="80" y="31"/>
                        <a:pt x="80" y="31"/>
                      </a:cubicBezTo>
                      <a:cubicBezTo>
                        <a:pt x="80" y="31"/>
                        <a:pt x="80" y="31"/>
                        <a:pt x="80" y="31"/>
                      </a:cubicBezTo>
                      <a:cubicBezTo>
                        <a:pt x="80" y="31"/>
                        <a:pt x="80" y="31"/>
                        <a:pt x="80" y="31"/>
                      </a:cubicBezTo>
                      <a:cubicBezTo>
                        <a:pt x="80" y="31"/>
                        <a:pt x="80" y="32"/>
                        <a:pt x="81" y="32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ubicBezTo>
                        <a:pt x="81" y="32"/>
                        <a:pt x="81" y="33"/>
                        <a:pt x="82" y="33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3" y="33"/>
                        <a:pt x="83" y="33"/>
                      </a:cubicBezTo>
                      <a:cubicBezTo>
                        <a:pt x="83" y="33"/>
                        <a:pt x="83" y="33"/>
                        <a:pt x="83" y="33"/>
                      </a:cubicBezTo>
                      <a:cubicBezTo>
                        <a:pt x="83" y="33"/>
                        <a:pt x="83" y="33"/>
                        <a:pt x="83" y="33"/>
                      </a:cubicBezTo>
                      <a:cubicBezTo>
                        <a:pt x="83" y="33"/>
                        <a:pt x="83" y="33"/>
                        <a:pt x="83" y="33"/>
                      </a:cubicBezTo>
                      <a:cubicBezTo>
                        <a:pt x="83" y="33"/>
                        <a:pt x="84" y="33"/>
                        <a:pt x="84" y="32"/>
                      </a:cubicBezTo>
                      <a:cubicBezTo>
                        <a:pt x="84" y="32"/>
                        <a:pt x="84" y="32"/>
                        <a:pt x="84" y="32"/>
                      </a:cubicBezTo>
                      <a:cubicBezTo>
                        <a:pt x="84" y="32"/>
                        <a:pt x="84" y="32"/>
                        <a:pt x="84" y="32"/>
                      </a:cubicBezTo>
                      <a:cubicBezTo>
                        <a:pt x="84" y="32"/>
                        <a:pt x="83" y="32"/>
                        <a:pt x="83" y="32"/>
                      </a:cubicBezTo>
                      <a:cubicBezTo>
                        <a:pt x="83" y="32"/>
                        <a:pt x="83" y="32"/>
                        <a:pt x="83" y="32"/>
                      </a:cubicBezTo>
                      <a:cubicBezTo>
                        <a:pt x="83" y="32"/>
                        <a:pt x="83" y="32"/>
                        <a:pt x="83" y="32"/>
                      </a:cubicBezTo>
                      <a:cubicBezTo>
                        <a:pt x="83" y="32"/>
                        <a:pt x="83" y="32"/>
                        <a:pt x="83" y="32"/>
                      </a:cubicBezTo>
                      <a:cubicBezTo>
                        <a:pt x="83" y="31"/>
                        <a:pt x="83" y="31"/>
                        <a:pt x="83" y="32"/>
                      </a:cubicBezTo>
                      <a:cubicBezTo>
                        <a:pt x="83" y="32"/>
                        <a:pt x="83" y="32"/>
                        <a:pt x="83" y="32"/>
                      </a:cubicBezTo>
                      <a:cubicBezTo>
                        <a:pt x="83" y="32"/>
                        <a:pt x="83" y="31"/>
                        <a:pt x="83" y="31"/>
                      </a:cubicBezTo>
                      <a:cubicBezTo>
                        <a:pt x="83" y="31"/>
                        <a:pt x="83" y="31"/>
                        <a:pt x="82" y="31"/>
                      </a:cubicBezTo>
                      <a:cubicBezTo>
                        <a:pt x="82" y="31"/>
                        <a:pt x="82" y="31"/>
                        <a:pt x="82" y="31"/>
                      </a:cubicBezTo>
                      <a:cubicBezTo>
                        <a:pt x="82" y="31"/>
                        <a:pt x="82" y="31"/>
                        <a:pt x="82" y="31"/>
                      </a:cubicBezTo>
                      <a:cubicBezTo>
                        <a:pt x="82" y="31"/>
                        <a:pt x="82" y="30"/>
                        <a:pt x="82" y="30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2" y="30"/>
                        <a:pt x="83" y="30"/>
                        <a:pt x="83" y="30"/>
                      </a:cubicBezTo>
                      <a:cubicBezTo>
                        <a:pt x="83" y="30"/>
                        <a:pt x="83" y="31"/>
                        <a:pt x="83" y="31"/>
                      </a:cubicBezTo>
                      <a:cubicBezTo>
                        <a:pt x="83" y="31"/>
                        <a:pt x="83" y="31"/>
                        <a:pt x="83" y="31"/>
                      </a:cubicBezTo>
                      <a:cubicBezTo>
                        <a:pt x="84" y="31"/>
                        <a:pt x="84" y="31"/>
                        <a:pt x="84" y="31"/>
                      </a:cubicBezTo>
                      <a:cubicBezTo>
                        <a:pt x="84" y="31"/>
                        <a:pt x="84" y="31"/>
                        <a:pt x="84" y="31"/>
                      </a:cubicBezTo>
                      <a:cubicBezTo>
                        <a:pt x="84" y="31"/>
                        <a:pt x="84" y="31"/>
                        <a:pt x="84" y="31"/>
                      </a:cubicBezTo>
                      <a:cubicBezTo>
                        <a:pt x="84" y="31"/>
                        <a:pt x="84" y="31"/>
                        <a:pt x="84" y="31"/>
                      </a:cubicBezTo>
                      <a:cubicBezTo>
                        <a:pt x="84" y="31"/>
                        <a:pt x="84" y="31"/>
                        <a:pt x="85" y="31"/>
                      </a:cubicBezTo>
                      <a:cubicBezTo>
                        <a:pt x="85" y="31"/>
                        <a:pt x="85" y="31"/>
                        <a:pt x="85" y="31"/>
                      </a:cubicBezTo>
                      <a:cubicBezTo>
                        <a:pt x="85" y="31"/>
                        <a:pt x="85" y="31"/>
                        <a:pt x="86" y="31"/>
                      </a:cubicBezTo>
                      <a:cubicBezTo>
                        <a:pt x="86" y="31"/>
                        <a:pt x="86" y="31"/>
                        <a:pt x="86" y="31"/>
                      </a:cubicBezTo>
                      <a:cubicBezTo>
                        <a:pt x="86" y="31"/>
                        <a:pt x="86" y="31"/>
                        <a:pt x="86" y="31"/>
                      </a:cubicBezTo>
                      <a:cubicBezTo>
                        <a:pt x="86" y="31"/>
                        <a:pt x="86" y="31"/>
                        <a:pt x="86" y="31"/>
                      </a:cubicBezTo>
                      <a:cubicBezTo>
                        <a:pt x="86" y="31"/>
                        <a:pt x="86" y="31"/>
                        <a:pt x="86" y="31"/>
                      </a:cubicBezTo>
                      <a:cubicBezTo>
                        <a:pt x="86" y="31"/>
                        <a:pt x="86" y="31"/>
                        <a:pt x="86" y="31"/>
                      </a:cubicBezTo>
                      <a:cubicBezTo>
                        <a:pt x="86" y="31"/>
                        <a:pt x="86" y="30"/>
                        <a:pt x="86" y="30"/>
                      </a:cubicBezTo>
                      <a:cubicBezTo>
                        <a:pt x="86" y="30"/>
                        <a:pt x="86" y="30"/>
                        <a:pt x="86" y="30"/>
                      </a:cubicBezTo>
                      <a:cubicBezTo>
                        <a:pt x="86" y="30"/>
                        <a:pt x="86" y="30"/>
                        <a:pt x="86" y="30"/>
                      </a:cubicBezTo>
                      <a:cubicBezTo>
                        <a:pt x="86" y="30"/>
                        <a:pt x="85" y="30"/>
                        <a:pt x="86" y="29"/>
                      </a:cubicBezTo>
                      <a:cubicBezTo>
                        <a:pt x="86" y="29"/>
                        <a:pt x="86" y="29"/>
                        <a:pt x="86" y="29"/>
                      </a:cubicBezTo>
                      <a:cubicBezTo>
                        <a:pt x="86" y="29"/>
                        <a:pt x="86" y="29"/>
                        <a:pt x="86" y="29"/>
                      </a:cubicBezTo>
                      <a:cubicBezTo>
                        <a:pt x="86" y="29"/>
                        <a:pt x="86" y="28"/>
                        <a:pt x="87" y="28"/>
                      </a:cubicBezTo>
                      <a:cubicBezTo>
                        <a:pt x="87" y="28"/>
                        <a:pt x="87" y="28"/>
                        <a:pt x="88" y="27"/>
                      </a:cubicBezTo>
                      <a:cubicBezTo>
                        <a:pt x="88" y="27"/>
                        <a:pt x="88" y="27"/>
                        <a:pt x="88" y="27"/>
                      </a:cubicBezTo>
                      <a:cubicBezTo>
                        <a:pt x="88" y="27"/>
                        <a:pt x="88" y="27"/>
                        <a:pt x="88" y="27"/>
                      </a:cubicBezTo>
                      <a:cubicBezTo>
                        <a:pt x="88" y="28"/>
                        <a:pt x="89" y="28"/>
                        <a:pt x="89" y="27"/>
                      </a:cubicBezTo>
                      <a:cubicBezTo>
                        <a:pt x="89" y="27"/>
                        <a:pt x="89" y="27"/>
                        <a:pt x="89" y="27"/>
                      </a:cubicBezTo>
                      <a:cubicBezTo>
                        <a:pt x="89" y="27"/>
                        <a:pt x="89" y="27"/>
                        <a:pt x="89" y="28"/>
                      </a:cubicBezTo>
                      <a:cubicBezTo>
                        <a:pt x="89" y="28"/>
                        <a:pt x="89" y="28"/>
                        <a:pt x="89" y="28"/>
                      </a:cubicBezTo>
                      <a:cubicBezTo>
                        <a:pt x="89" y="28"/>
                        <a:pt x="89" y="28"/>
                        <a:pt x="89" y="28"/>
                      </a:cubicBezTo>
                      <a:cubicBezTo>
                        <a:pt x="89" y="28"/>
                        <a:pt x="89" y="28"/>
                        <a:pt x="89" y="28"/>
                      </a:cubicBezTo>
                      <a:cubicBezTo>
                        <a:pt x="89" y="28"/>
                        <a:pt x="89" y="28"/>
                        <a:pt x="89" y="28"/>
                      </a:cubicBezTo>
                      <a:cubicBezTo>
                        <a:pt x="89" y="28"/>
                        <a:pt x="89" y="28"/>
                        <a:pt x="89" y="28"/>
                      </a:cubicBezTo>
                      <a:cubicBezTo>
                        <a:pt x="89" y="28"/>
                        <a:pt x="89" y="28"/>
                        <a:pt x="89" y="28"/>
                      </a:cubicBezTo>
                      <a:cubicBezTo>
                        <a:pt x="90" y="29"/>
                        <a:pt x="90" y="29"/>
                        <a:pt x="90" y="29"/>
                      </a:cubicBezTo>
                      <a:cubicBezTo>
                        <a:pt x="90" y="28"/>
                        <a:pt x="90" y="28"/>
                        <a:pt x="90" y="28"/>
                      </a:cubicBezTo>
                      <a:cubicBezTo>
                        <a:pt x="90" y="28"/>
                        <a:pt x="90" y="28"/>
                        <a:pt x="90" y="28"/>
                      </a:cubicBezTo>
                      <a:cubicBezTo>
                        <a:pt x="90" y="28"/>
                        <a:pt x="90" y="27"/>
                        <a:pt x="90" y="27"/>
                      </a:cubicBezTo>
                      <a:cubicBezTo>
                        <a:pt x="90" y="27"/>
                        <a:pt x="90" y="26"/>
                        <a:pt x="90" y="26"/>
                      </a:cubicBezTo>
                      <a:cubicBezTo>
                        <a:pt x="90" y="26"/>
                        <a:pt x="90" y="26"/>
                        <a:pt x="90" y="26"/>
                      </a:cubicBezTo>
                      <a:cubicBezTo>
                        <a:pt x="90" y="26"/>
                        <a:pt x="89" y="26"/>
                        <a:pt x="89" y="26"/>
                      </a:cubicBezTo>
                      <a:cubicBezTo>
                        <a:pt x="89" y="26"/>
                        <a:pt x="89" y="26"/>
                        <a:pt x="89" y="26"/>
                      </a:cubicBezTo>
                      <a:cubicBezTo>
                        <a:pt x="89" y="26"/>
                        <a:pt x="89" y="26"/>
                        <a:pt x="89" y="25"/>
                      </a:cubicBezTo>
                      <a:cubicBezTo>
                        <a:pt x="89" y="25"/>
                        <a:pt x="89" y="25"/>
                        <a:pt x="89" y="25"/>
                      </a:cubicBezTo>
                      <a:cubicBezTo>
                        <a:pt x="89" y="25"/>
                        <a:pt x="89" y="25"/>
                        <a:pt x="89" y="25"/>
                      </a:cubicBezTo>
                      <a:cubicBezTo>
                        <a:pt x="89" y="25"/>
                        <a:pt x="89" y="25"/>
                        <a:pt x="89" y="25"/>
                      </a:cubicBezTo>
                      <a:cubicBezTo>
                        <a:pt x="89" y="24"/>
                        <a:pt x="90" y="24"/>
                        <a:pt x="90" y="24"/>
                      </a:cubicBezTo>
                      <a:cubicBezTo>
                        <a:pt x="90" y="24"/>
                        <a:pt x="90" y="24"/>
                        <a:pt x="89" y="24"/>
                      </a:cubicBezTo>
                      <a:cubicBezTo>
                        <a:pt x="89" y="24"/>
                        <a:pt x="89" y="24"/>
                        <a:pt x="89" y="24"/>
                      </a:cubicBezTo>
                      <a:cubicBezTo>
                        <a:pt x="89" y="24"/>
                        <a:pt x="89" y="24"/>
                        <a:pt x="89" y="24"/>
                      </a:cubicBezTo>
                      <a:cubicBezTo>
                        <a:pt x="89" y="23"/>
                        <a:pt x="89" y="23"/>
                        <a:pt x="89" y="23"/>
                      </a:cubicBezTo>
                      <a:cubicBezTo>
                        <a:pt x="89" y="23"/>
                        <a:pt x="89" y="23"/>
                        <a:pt x="89" y="23"/>
                      </a:cubicBezTo>
                      <a:cubicBezTo>
                        <a:pt x="89" y="23"/>
                        <a:pt x="89" y="23"/>
                        <a:pt x="89" y="23"/>
                      </a:cubicBezTo>
                      <a:cubicBezTo>
                        <a:pt x="89" y="23"/>
                        <a:pt x="89" y="23"/>
                        <a:pt x="89" y="23"/>
                      </a:cubicBezTo>
                      <a:cubicBezTo>
                        <a:pt x="89" y="23"/>
                        <a:pt x="89" y="23"/>
                        <a:pt x="90" y="23"/>
                      </a:cubicBezTo>
                      <a:cubicBezTo>
                        <a:pt x="90" y="23"/>
                        <a:pt x="90" y="23"/>
                        <a:pt x="90" y="23"/>
                      </a:cubicBezTo>
                      <a:cubicBezTo>
                        <a:pt x="90" y="23"/>
                        <a:pt x="90" y="23"/>
                        <a:pt x="90" y="23"/>
                      </a:cubicBezTo>
                      <a:cubicBezTo>
                        <a:pt x="90" y="23"/>
                        <a:pt x="90" y="23"/>
                        <a:pt x="91" y="23"/>
                      </a:cubicBezTo>
                      <a:cubicBezTo>
                        <a:pt x="91" y="23"/>
                        <a:pt x="91" y="23"/>
                        <a:pt x="91" y="23"/>
                      </a:cubicBezTo>
                      <a:cubicBezTo>
                        <a:pt x="91" y="23"/>
                        <a:pt x="91" y="23"/>
                        <a:pt x="91" y="23"/>
                      </a:cubicBezTo>
                      <a:cubicBezTo>
                        <a:pt x="91" y="23"/>
                        <a:pt x="91" y="23"/>
                        <a:pt x="91" y="23"/>
                      </a:cubicBezTo>
                      <a:cubicBezTo>
                        <a:pt x="91" y="23"/>
                        <a:pt x="91" y="23"/>
                        <a:pt x="91" y="23"/>
                      </a:cubicBezTo>
                      <a:cubicBezTo>
                        <a:pt x="91" y="23"/>
                        <a:pt x="91" y="24"/>
                        <a:pt x="91" y="24"/>
                      </a:cubicBezTo>
                      <a:cubicBezTo>
                        <a:pt x="91" y="24"/>
                        <a:pt x="92" y="24"/>
                        <a:pt x="92" y="24"/>
                      </a:cubicBezTo>
                      <a:cubicBezTo>
                        <a:pt x="92" y="24"/>
                        <a:pt x="92" y="24"/>
                        <a:pt x="92" y="24"/>
                      </a:cubicBezTo>
                      <a:cubicBezTo>
                        <a:pt x="92" y="24"/>
                        <a:pt x="91" y="24"/>
                        <a:pt x="91" y="24"/>
                      </a:cubicBezTo>
                      <a:cubicBezTo>
                        <a:pt x="91" y="24"/>
                        <a:pt x="92" y="24"/>
                        <a:pt x="92" y="24"/>
                      </a:cubicBezTo>
                      <a:cubicBezTo>
                        <a:pt x="92" y="24"/>
                        <a:pt x="92" y="24"/>
                        <a:pt x="92" y="24"/>
                      </a:cubicBezTo>
                      <a:cubicBezTo>
                        <a:pt x="92" y="24"/>
                        <a:pt x="92" y="24"/>
                        <a:pt x="92" y="24"/>
                      </a:cubicBezTo>
                      <a:cubicBezTo>
                        <a:pt x="92" y="24"/>
                        <a:pt x="91" y="24"/>
                        <a:pt x="91" y="24"/>
                      </a:cubicBezTo>
                      <a:cubicBezTo>
                        <a:pt x="91" y="24"/>
                        <a:pt x="91" y="24"/>
                        <a:pt x="91" y="24"/>
                      </a:cubicBezTo>
                      <a:cubicBezTo>
                        <a:pt x="91" y="24"/>
                        <a:pt x="91" y="24"/>
                        <a:pt x="91" y="24"/>
                      </a:cubicBezTo>
                      <a:cubicBezTo>
                        <a:pt x="91" y="24"/>
                        <a:pt x="90" y="25"/>
                        <a:pt x="90" y="25"/>
                      </a:cubicBezTo>
                      <a:cubicBezTo>
                        <a:pt x="90" y="25"/>
                        <a:pt x="90" y="25"/>
                        <a:pt x="90" y="25"/>
                      </a:cubicBezTo>
                      <a:cubicBezTo>
                        <a:pt x="90" y="25"/>
                        <a:pt x="90" y="25"/>
                        <a:pt x="90" y="26"/>
                      </a:cubicBezTo>
                      <a:cubicBezTo>
                        <a:pt x="90" y="26"/>
                        <a:pt x="91" y="26"/>
                        <a:pt x="91" y="26"/>
                      </a:cubicBezTo>
                      <a:cubicBezTo>
                        <a:pt x="91" y="26"/>
                        <a:pt x="91" y="26"/>
                        <a:pt x="91" y="26"/>
                      </a:cubicBezTo>
                      <a:cubicBezTo>
                        <a:pt x="91" y="26"/>
                        <a:pt x="91" y="27"/>
                        <a:pt x="91" y="27"/>
                      </a:cubicBezTo>
                      <a:cubicBezTo>
                        <a:pt x="91" y="27"/>
                        <a:pt x="91" y="27"/>
                        <a:pt x="91" y="27"/>
                      </a:cubicBezTo>
                      <a:cubicBezTo>
                        <a:pt x="91" y="27"/>
                        <a:pt x="91" y="27"/>
                        <a:pt x="91" y="27"/>
                      </a:cubicBezTo>
                      <a:cubicBezTo>
                        <a:pt x="92" y="27"/>
                        <a:pt x="92" y="27"/>
                        <a:pt x="92" y="27"/>
                      </a:cubicBezTo>
                      <a:cubicBezTo>
                        <a:pt x="92" y="27"/>
                        <a:pt x="92" y="27"/>
                        <a:pt x="92" y="27"/>
                      </a:cubicBezTo>
                      <a:cubicBezTo>
                        <a:pt x="92" y="27"/>
                        <a:pt x="92" y="27"/>
                        <a:pt x="92" y="27"/>
                      </a:cubicBezTo>
                      <a:cubicBezTo>
                        <a:pt x="92" y="27"/>
                        <a:pt x="92" y="27"/>
                        <a:pt x="92" y="27"/>
                      </a:cubicBezTo>
                      <a:cubicBezTo>
                        <a:pt x="92" y="27"/>
                        <a:pt x="92" y="27"/>
                        <a:pt x="92" y="27"/>
                      </a:cubicBezTo>
                      <a:cubicBezTo>
                        <a:pt x="92" y="27"/>
                        <a:pt x="93" y="27"/>
                        <a:pt x="93" y="27"/>
                      </a:cubicBezTo>
                      <a:cubicBezTo>
                        <a:pt x="93" y="27"/>
                        <a:pt x="93" y="27"/>
                        <a:pt x="93" y="27"/>
                      </a:cubicBezTo>
                      <a:cubicBezTo>
                        <a:pt x="93" y="27"/>
                        <a:pt x="93" y="27"/>
                        <a:pt x="93" y="27"/>
                      </a:cubicBezTo>
                      <a:cubicBezTo>
                        <a:pt x="93" y="27"/>
                        <a:pt x="93" y="27"/>
                        <a:pt x="93" y="26"/>
                      </a:cubicBezTo>
                      <a:cubicBezTo>
                        <a:pt x="93" y="26"/>
                        <a:pt x="93" y="26"/>
                        <a:pt x="93" y="26"/>
                      </a:cubicBezTo>
                      <a:cubicBezTo>
                        <a:pt x="93" y="26"/>
                        <a:pt x="93" y="26"/>
                        <a:pt x="93" y="26"/>
                      </a:cubicBezTo>
                      <a:cubicBezTo>
                        <a:pt x="93" y="26"/>
                        <a:pt x="93" y="25"/>
                        <a:pt x="93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4" y="25"/>
                        <a:pt x="94" y="25"/>
                        <a:pt x="94" y="25"/>
                      </a:cubicBezTo>
                      <a:cubicBezTo>
                        <a:pt x="94" y="25"/>
                        <a:pt x="94" y="25"/>
                        <a:pt x="94" y="25"/>
                      </a:cubicBezTo>
                      <a:cubicBezTo>
                        <a:pt x="94" y="25"/>
                        <a:pt x="94" y="25"/>
                        <a:pt x="94" y="25"/>
                      </a:cubicBezTo>
                      <a:cubicBezTo>
                        <a:pt x="94" y="25"/>
                        <a:pt x="94" y="25"/>
                        <a:pt x="94" y="25"/>
                      </a:cubicBezTo>
                      <a:cubicBezTo>
                        <a:pt x="94" y="25"/>
                        <a:pt x="94" y="25"/>
                        <a:pt x="94" y="25"/>
                      </a:cubicBezTo>
                      <a:cubicBezTo>
                        <a:pt x="94" y="25"/>
                        <a:pt x="94" y="24"/>
                        <a:pt x="94" y="24"/>
                      </a:cubicBezTo>
                      <a:cubicBezTo>
                        <a:pt x="94" y="24"/>
                        <a:pt x="94" y="24"/>
                        <a:pt x="94" y="24"/>
                      </a:cubicBezTo>
                      <a:cubicBezTo>
                        <a:pt x="94" y="24"/>
                        <a:pt x="94" y="24"/>
                        <a:pt x="94" y="24"/>
                      </a:cubicBezTo>
                      <a:cubicBezTo>
                        <a:pt x="94" y="24"/>
                        <a:pt x="94" y="24"/>
                        <a:pt x="94" y="24"/>
                      </a:cubicBezTo>
                      <a:cubicBezTo>
                        <a:pt x="94" y="24"/>
                        <a:pt x="94" y="24"/>
                        <a:pt x="94" y="24"/>
                      </a:cubicBezTo>
                      <a:cubicBezTo>
                        <a:pt x="95" y="24"/>
                        <a:pt x="95" y="24"/>
                        <a:pt x="95" y="24"/>
                      </a:cubicBezTo>
                      <a:cubicBezTo>
                        <a:pt x="96" y="23"/>
                        <a:pt x="96" y="23"/>
                        <a:pt x="96" y="23"/>
                      </a:cubicBezTo>
                      <a:cubicBezTo>
                        <a:pt x="96" y="23"/>
                        <a:pt x="96" y="23"/>
                        <a:pt x="96" y="23"/>
                      </a:cubicBezTo>
                      <a:cubicBezTo>
                        <a:pt x="96" y="23"/>
                        <a:pt x="97" y="23"/>
                        <a:pt x="97" y="23"/>
                      </a:cubicBezTo>
                      <a:cubicBezTo>
                        <a:pt x="97" y="23"/>
                        <a:pt x="97" y="23"/>
                        <a:pt x="97" y="23"/>
                      </a:cubicBezTo>
                      <a:cubicBezTo>
                        <a:pt x="97" y="23"/>
                        <a:pt x="97" y="23"/>
                        <a:pt x="97" y="23"/>
                      </a:cubicBezTo>
                      <a:cubicBezTo>
                        <a:pt x="97" y="23"/>
                        <a:pt x="97" y="23"/>
                        <a:pt x="97" y="23"/>
                      </a:cubicBezTo>
                      <a:cubicBezTo>
                        <a:pt x="97" y="23"/>
                        <a:pt x="97" y="23"/>
                        <a:pt x="97" y="23"/>
                      </a:cubicBezTo>
                      <a:cubicBezTo>
                        <a:pt x="97" y="23"/>
                        <a:pt x="97" y="23"/>
                        <a:pt x="97" y="23"/>
                      </a:cubicBezTo>
                      <a:cubicBezTo>
                        <a:pt x="97" y="23"/>
                        <a:pt x="97" y="23"/>
                        <a:pt x="97" y="23"/>
                      </a:cubicBezTo>
                      <a:cubicBezTo>
                        <a:pt x="97" y="23"/>
                        <a:pt x="97" y="23"/>
                        <a:pt x="97" y="23"/>
                      </a:cubicBezTo>
                      <a:cubicBezTo>
                        <a:pt x="97" y="23"/>
                        <a:pt x="97" y="23"/>
                        <a:pt x="97" y="23"/>
                      </a:cubicBezTo>
                      <a:cubicBezTo>
                        <a:pt x="97" y="23"/>
                        <a:pt x="98" y="23"/>
                        <a:pt x="98" y="23"/>
                      </a:cubicBezTo>
                      <a:cubicBezTo>
                        <a:pt x="98" y="23"/>
                        <a:pt x="98" y="23"/>
                        <a:pt x="98" y="23"/>
                      </a:cubicBezTo>
                      <a:cubicBezTo>
                        <a:pt x="98" y="23"/>
                        <a:pt x="98" y="23"/>
                        <a:pt x="98" y="23"/>
                      </a:cubicBezTo>
                      <a:cubicBezTo>
                        <a:pt x="98" y="23"/>
                        <a:pt x="98" y="23"/>
                        <a:pt x="98" y="23"/>
                      </a:cubicBezTo>
                      <a:cubicBezTo>
                        <a:pt x="98" y="23"/>
                        <a:pt x="98" y="23"/>
                        <a:pt x="98" y="23"/>
                      </a:cubicBezTo>
                      <a:cubicBezTo>
                        <a:pt x="98" y="23"/>
                        <a:pt x="98" y="23"/>
                        <a:pt x="98" y="23"/>
                      </a:cubicBezTo>
                      <a:cubicBezTo>
                        <a:pt x="98" y="23"/>
                        <a:pt x="98" y="23"/>
                        <a:pt x="98" y="23"/>
                      </a:cubicBezTo>
                      <a:cubicBezTo>
                        <a:pt x="98" y="23"/>
                        <a:pt x="98" y="23"/>
                        <a:pt x="98" y="23"/>
                      </a:cubicBezTo>
                      <a:cubicBezTo>
                        <a:pt x="98" y="23"/>
                        <a:pt x="98" y="23"/>
                        <a:pt x="98" y="22"/>
                      </a:cubicBezTo>
                      <a:cubicBezTo>
                        <a:pt x="98" y="22"/>
                        <a:pt x="99" y="22"/>
                        <a:pt x="99" y="22"/>
                      </a:cubicBezTo>
                      <a:cubicBezTo>
                        <a:pt x="99" y="22"/>
                        <a:pt x="99" y="22"/>
                        <a:pt x="99" y="22"/>
                      </a:cubicBezTo>
                      <a:cubicBezTo>
                        <a:pt x="99" y="22"/>
                        <a:pt x="99" y="22"/>
                        <a:pt x="99" y="22"/>
                      </a:cubicBezTo>
                      <a:cubicBezTo>
                        <a:pt x="99" y="22"/>
                        <a:pt x="99" y="22"/>
                        <a:pt x="99" y="22"/>
                      </a:cubicBezTo>
                      <a:cubicBezTo>
                        <a:pt x="99" y="22"/>
                        <a:pt x="99" y="22"/>
                        <a:pt x="99" y="22"/>
                      </a:cubicBezTo>
                      <a:cubicBezTo>
                        <a:pt x="99" y="22"/>
                        <a:pt x="99" y="22"/>
                        <a:pt x="99" y="22"/>
                      </a:cubicBezTo>
                      <a:cubicBezTo>
                        <a:pt x="99" y="22"/>
                        <a:pt x="99" y="22"/>
                        <a:pt x="99" y="22"/>
                      </a:cubicBezTo>
                      <a:cubicBezTo>
                        <a:pt x="99" y="22"/>
                        <a:pt x="99" y="22"/>
                        <a:pt x="99" y="22"/>
                      </a:cubicBezTo>
                      <a:cubicBezTo>
                        <a:pt x="99" y="23"/>
                        <a:pt x="99" y="23"/>
                        <a:pt x="99" y="23"/>
                      </a:cubicBezTo>
                      <a:cubicBezTo>
                        <a:pt x="99" y="23"/>
                        <a:pt x="99" y="23"/>
                        <a:pt x="99" y="23"/>
                      </a:cubicBezTo>
                      <a:cubicBezTo>
                        <a:pt x="99" y="23"/>
                        <a:pt x="99" y="23"/>
                        <a:pt x="99" y="23"/>
                      </a:cubicBezTo>
                      <a:cubicBezTo>
                        <a:pt x="99" y="23"/>
                        <a:pt x="99" y="23"/>
                        <a:pt x="99" y="23"/>
                      </a:cubicBezTo>
                      <a:cubicBezTo>
                        <a:pt x="99" y="23"/>
                        <a:pt x="99" y="23"/>
                        <a:pt x="99" y="23"/>
                      </a:cubicBezTo>
                      <a:cubicBezTo>
                        <a:pt x="99" y="23"/>
                        <a:pt x="99" y="23"/>
                        <a:pt x="98" y="23"/>
                      </a:cubicBezTo>
                      <a:cubicBezTo>
                        <a:pt x="98" y="24"/>
                        <a:pt x="98" y="24"/>
                        <a:pt x="98" y="24"/>
                      </a:cubicBezTo>
                      <a:cubicBezTo>
                        <a:pt x="99" y="24"/>
                        <a:pt x="99" y="24"/>
                        <a:pt x="99" y="24"/>
                      </a:cubicBezTo>
                      <a:cubicBezTo>
                        <a:pt x="99" y="24"/>
                        <a:pt x="99" y="24"/>
                        <a:pt x="99" y="24"/>
                      </a:cubicBezTo>
                      <a:cubicBezTo>
                        <a:pt x="99" y="24"/>
                        <a:pt x="99" y="24"/>
                        <a:pt x="99" y="24"/>
                      </a:cubicBezTo>
                      <a:cubicBezTo>
                        <a:pt x="99" y="24"/>
                        <a:pt x="99" y="24"/>
                        <a:pt x="99" y="24"/>
                      </a:cubicBezTo>
                      <a:cubicBezTo>
                        <a:pt x="99" y="24"/>
                        <a:pt x="99" y="24"/>
                        <a:pt x="99" y="24"/>
                      </a:cubicBezTo>
                      <a:cubicBezTo>
                        <a:pt x="99" y="24"/>
                        <a:pt x="99" y="24"/>
                        <a:pt x="99" y="24"/>
                      </a:cubicBezTo>
                      <a:cubicBezTo>
                        <a:pt x="100" y="24"/>
                        <a:pt x="100" y="24"/>
                        <a:pt x="100" y="24"/>
                      </a:cubicBezTo>
                      <a:cubicBezTo>
                        <a:pt x="100" y="24"/>
                        <a:pt x="100" y="24"/>
                        <a:pt x="100" y="24"/>
                      </a:cubicBezTo>
                      <a:cubicBezTo>
                        <a:pt x="100" y="24"/>
                        <a:pt x="100" y="24"/>
                        <a:pt x="100" y="24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1" y="23"/>
                        <a:pt x="101" y="23"/>
                        <a:pt x="101" y="23"/>
                      </a:cubicBezTo>
                      <a:cubicBezTo>
                        <a:pt x="101" y="23"/>
                        <a:pt x="101" y="23"/>
                        <a:pt x="101" y="23"/>
                      </a:cubicBezTo>
                      <a:cubicBezTo>
                        <a:pt x="101" y="23"/>
                        <a:pt x="101" y="23"/>
                        <a:pt x="101" y="23"/>
                      </a:cubicBezTo>
                      <a:cubicBezTo>
                        <a:pt x="101" y="23"/>
                        <a:pt x="101" y="23"/>
                        <a:pt x="101" y="23"/>
                      </a:cubicBezTo>
                      <a:cubicBezTo>
                        <a:pt x="101" y="23"/>
                        <a:pt x="101" y="23"/>
                        <a:pt x="102" y="23"/>
                      </a:cubicBezTo>
                      <a:cubicBezTo>
                        <a:pt x="102" y="23"/>
                        <a:pt x="102" y="23"/>
                        <a:pt x="102" y="22"/>
                      </a:cubicBezTo>
                      <a:cubicBezTo>
                        <a:pt x="102" y="22"/>
                        <a:pt x="103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5" y="23"/>
                        <a:pt x="105" y="23"/>
                        <a:pt x="105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6" y="22"/>
                        <a:pt x="106" y="22"/>
                      </a:cubicBezTo>
                      <a:cubicBezTo>
                        <a:pt x="106" y="22"/>
                        <a:pt x="106" y="22"/>
                        <a:pt x="106" y="22"/>
                      </a:cubicBezTo>
                      <a:cubicBezTo>
                        <a:pt x="106" y="22"/>
                        <a:pt x="106" y="22"/>
                        <a:pt x="106" y="21"/>
                      </a:cubicBezTo>
                      <a:cubicBezTo>
                        <a:pt x="106" y="21"/>
                        <a:pt x="106" y="21"/>
                        <a:pt x="105" y="21"/>
                      </a:cubicBezTo>
                      <a:cubicBezTo>
                        <a:pt x="105" y="21"/>
                        <a:pt x="105" y="21"/>
                        <a:pt x="105" y="21"/>
                      </a:cubicBezTo>
                      <a:cubicBezTo>
                        <a:pt x="105" y="21"/>
                        <a:pt x="105" y="21"/>
                        <a:pt x="105" y="21"/>
                      </a:cubicBezTo>
                      <a:cubicBezTo>
                        <a:pt x="105" y="21"/>
                        <a:pt x="105" y="21"/>
                        <a:pt x="105" y="21"/>
                      </a:cubicBezTo>
                      <a:cubicBezTo>
                        <a:pt x="105" y="20"/>
                        <a:pt x="105" y="20"/>
                        <a:pt x="105" y="20"/>
                      </a:cubicBezTo>
                      <a:cubicBezTo>
                        <a:pt x="105" y="20"/>
                        <a:pt x="105" y="20"/>
                        <a:pt x="105" y="20"/>
                      </a:cubicBezTo>
                      <a:cubicBezTo>
                        <a:pt x="105" y="20"/>
                        <a:pt x="105" y="20"/>
                        <a:pt x="105" y="20"/>
                      </a:cubicBezTo>
                      <a:cubicBezTo>
                        <a:pt x="105" y="20"/>
                        <a:pt x="105" y="20"/>
                        <a:pt x="105" y="20"/>
                      </a:cubicBezTo>
                      <a:cubicBezTo>
                        <a:pt x="105" y="20"/>
                        <a:pt x="105" y="20"/>
                        <a:pt x="105" y="20"/>
                      </a:cubicBezTo>
                      <a:cubicBezTo>
                        <a:pt x="105" y="20"/>
                        <a:pt x="105" y="20"/>
                        <a:pt x="105" y="20"/>
                      </a:cubicBezTo>
                      <a:cubicBezTo>
                        <a:pt x="105" y="20"/>
                        <a:pt x="105" y="20"/>
                        <a:pt x="105" y="20"/>
                      </a:cubicBezTo>
                      <a:cubicBezTo>
                        <a:pt x="106" y="20"/>
                        <a:pt x="106" y="20"/>
                        <a:pt x="107" y="20"/>
                      </a:cubicBezTo>
                      <a:cubicBezTo>
                        <a:pt x="107" y="20"/>
                        <a:pt x="107" y="20"/>
                        <a:pt x="107" y="20"/>
                      </a:cubicBezTo>
                      <a:cubicBezTo>
                        <a:pt x="107" y="20"/>
                        <a:pt x="108" y="20"/>
                        <a:pt x="108" y="20"/>
                      </a:cubicBezTo>
                      <a:cubicBezTo>
                        <a:pt x="109" y="21"/>
                        <a:pt x="109" y="21"/>
                        <a:pt x="109" y="21"/>
                      </a:cubicBezTo>
                      <a:cubicBezTo>
                        <a:pt x="109" y="21"/>
                        <a:pt x="109" y="21"/>
                        <a:pt x="110" y="21"/>
                      </a:cubicBezTo>
                      <a:cubicBezTo>
                        <a:pt x="110" y="21"/>
                        <a:pt x="110" y="21"/>
                        <a:pt x="110" y="21"/>
                      </a:cubicBezTo>
                      <a:cubicBezTo>
                        <a:pt x="110" y="21"/>
                        <a:pt x="110" y="21"/>
                        <a:pt x="110" y="21"/>
                      </a:cubicBezTo>
                      <a:cubicBezTo>
                        <a:pt x="110" y="21"/>
                        <a:pt x="110" y="21"/>
                        <a:pt x="110" y="21"/>
                      </a:cubicBezTo>
                      <a:cubicBezTo>
                        <a:pt x="111" y="21"/>
                        <a:pt x="111" y="21"/>
                        <a:pt x="111" y="22"/>
                      </a:cubicBezTo>
                      <a:cubicBezTo>
                        <a:pt x="111" y="22"/>
                        <a:pt x="111" y="22"/>
                        <a:pt x="111" y="22"/>
                      </a:cubicBezTo>
                      <a:cubicBezTo>
                        <a:pt x="111" y="22"/>
                        <a:pt x="111" y="22"/>
                        <a:pt x="111" y="22"/>
                      </a:cubicBezTo>
                      <a:cubicBezTo>
                        <a:pt x="111" y="22"/>
                        <a:pt x="111" y="22"/>
                        <a:pt x="111" y="22"/>
                      </a:cubicBezTo>
                      <a:cubicBezTo>
                        <a:pt x="111" y="22"/>
                        <a:pt x="111" y="22"/>
                        <a:pt x="111" y="22"/>
                      </a:cubicBezTo>
                      <a:cubicBezTo>
                        <a:pt x="111" y="22"/>
                        <a:pt x="112" y="22"/>
                        <a:pt x="112" y="22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2" y="22"/>
                        <a:pt x="112" y="23"/>
                        <a:pt x="112" y="23"/>
                      </a:cubicBezTo>
                      <a:cubicBezTo>
                        <a:pt x="112" y="23"/>
                        <a:pt x="112" y="23"/>
                        <a:pt x="112" y="23"/>
                      </a:cubicBezTo>
                      <a:cubicBezTo>
                        <a:pt x="112" y="23"/>
                        <a:pt x="112" y="23"/>
                        <a:pt x="113" y="23"/>
                      </a:cubicBezTo>
                      <a:cubicBezTo>
                        <a:pt x="113" y="23"/>
                        <a:pt x="113" y="23"/>
                        <a:pt x="113" y="23"/>
                      </a:cubicBez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2" y="21"/>
                        <a:pt x="112" y="21"/>
                        <a:pt x="112" y="21"/>
                      </a:cubicBezTo>
                      <a:cubicBezTo>
                        <a:pt x="112" y="21"/>
                        <a:pt x="112" y="21"/>
                        <a:pt x="112" y="21"/>
                      </a:cubicBezTo>
                      <a:cubicBezTo>
                        <a:pt x="112" y="20"/>
                        <a:pt x="112" y="20"/>
                        <a:pt x="112" y="20"/>
                      </a:cubicBezTo>
                      <a:cubicBezTo>
                        <a:pt x="112" y="20"/>
                        <a:pt x="112" y="20"/>
                        <a:pt x="112" y="20"/>
                      </a:cubicBezTo>
                      <a:cubicBezTo>
                        <a:pt x="112" y="20"/>
                        <a:pt x="112" y="20"/>
                        <a:pt x="112" y="20"/>
                      </a:cubicBezTo>
                      <a:cubicBezTo>
                        <a:pt x="112" y="20"/>
                        <a:pt x="112" y="20"/>
                        <a:pt x="112" y="20"/>
                      </a:cubicBezTo>
                      <a:cubicBezTo>
                        <a:pt x="111" y="20"/>
                        <a:pt x="111" y="20"/>
                        <a:pt x="111" y="20"/>
                      </a:cubicBezTo>
                      <a:cubicBezTo>
                        <a:pt x="111" y="20"/>
                        <a:pt x="111" y="20"/>
                        <a:pt x="111" y="20"/>
                      </a:cubicBezTo>
                      <a:cubicBezTo>
                        <a:pt x="111" y="20"/>
                        <a:pt x="111" y="20"/>
                        <a:pt x="111" y="20"/>
                      </a:cubicBezTo>
                      <a:cubicBezTo>
                        <a:pt x="111" y="20"/>
                        <a:pt x="111" y="20"/>
                        <a:pt x="111" y="20"/>
                      </a:cubicBezTo>
                      <a:cubicBezTo>
                        <a:pt x="111" y="20"/>
                        <a:pt x="111" y="20"/>
                        <a:pt x="111" y="20"/>
                      </a:cubicBezTo>
                      <a:cubicBezTo>
                        <a:pt x="111" y="20"/>
                        <a:pt x="111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1" y="20"/>
                        <a:pt x="111" y="20"/>
                        <a:pt x="110" y="19"/>
                      </a:cubicBezTo>
                      <a:cubicBezTo>
                        <a:pt x="110" y="19"/>
                        <a:pt x="111" y="19"/>
                        <a:pt x="111" y="19"/>
                      </a:cubicBezTo>
                      <a:cubicBezTo>
                        <a:pt x="111" y="19"/>
                        <a:pt x="111" y="19"/>
                        <a:pt x="111" y="19"/>
                      </a:cubicBezTo>
                      <a:cubicBezTo>
                        <a:pt x="111" y="19"/>
                        <a:pt x="111" y="19"/>
                        <a:pt x="111" y="19"/>
                      </a:cubicBezTo>
                      <a:cubicBezTo>
                        <a:pt x="111" y="19"/>
                        <a:pt x="111" y="19"/>
                        <a:pt x="111" y="19"/>
                      </a:cubicBezTo>
                      <a:cubicBezTo>
                        <a:pt x="111" y="19"/>
                        <a:pt x="111" y="18"/>
                        <a:pt x="111" y="18"/>
                      </a:cubicBezTo>
                      <a:cubicBezTo>
                        <a:pt x="111" y="18"/>
                        <a:pt x="111" y="17"/>
                        <a:pt x="111" y="17"/>
                      </a:cubicBezTo>
                      <a:cubicBezTo>
                        <a:pt x="111" y="17"/>
                        <a:pt x="111" y="17"/>
                        <a:pt x="111" y="17"/>
                      </a:cubicBezTo>
                      <a:cubicBezTo>
                        <a:pt x="111" y="17"/>
                        <a:pt x="111" y="17"/>
                        <a:pt x="110" y="17"/>
                      </a:cubicBezTo>
                      <a:cubicBezTo>
                        <a:pt x="110" y="17"/>
                        <a:pt x="110" y="17"/>
                        <a:pt x="110" y="17"/>
                      </a:cubicBezTo>
                      <a:cubicBezTo>
                        <a:pt x="110" y="17"/>
                        <a:pt x="110" y="17"/>
                        <a:pt x="110" y="17"/>
                      </a:cubicBezTo>
                      <a:cubicBezTo>
                        <a:pt x="110" y="17"/>
                        <a:pt x="110" y="17"/>
                        <a:pt x="110" y="18"/>
                      </a:cubicBezTo>
                      <a:cubicBezTo>
                        <a:pt x="110" y="17"/>
                        <a:pt x="110" y="17"/>
                        <a:pt x="110" y="17"/>
                      </a:cubicBezTo>
                      <a:cubicBezTo>
                        <a:pt x="110" y="17"/>
                        <a:pt x="110" y="17"/>
                        <a:pt x="110" y="17"/>
                      </a:cubicBezTo>
                      <a:cubicBezTo>
                        <a:pt x="110" y="17"/>
                        <a:pt x="110" y="17"/>
                        <a:pt x="110" y="17"/>
                      </a:cubicBezTo>
                      <a:cubicBezTo>
                        <a:pt x="110" y="17"/>
                        <a:pt x="110" y="17"/>
                        <a:pt x="110" y="17"/>
                      </a:cubicBezTo>
                      <a:cubicBezTo>
                        <a:pt x="110" y="17"/>
                        <a:pt x="110" y="17"/>
                        <a:pt x="110" y="17"/>
                      </a:cubicBezTo>
                      <a:cubicBezTo>
                        <a:pt x="110" y="17"/>
                        <a:pt x="110" y="17"/>
                        <a:pt x="110" y="17"/>
                      </a:cubicBezTo>
                      <a:cubicBezTo>
                        <a:pt x="110" y="17"/>
                        <a:pt x="110" y="17"/>
                        <a:pt x="110" y="17"/>
                      </a:cubicBezTo>
                      <a:cubicBezTo>
                        <a:pt x="110" y="17"/>
                        <a:pt x="110" y="17"/>
                        <a:pt x="110" y="17"/>
                      </a:cubicBezTo>
                      <a:cubicBezTo>
                        <a:pt x="110" y="17"/>
                        <a:pt x="110" y="17"/>
                        <a:pt x="110" y="17"/>
                      </a:cubicBezTo>
                      <a:cubicBezTo>
                        <a:pt x="110" y="17"/>
                        <a:pt x="110" y="17"/>
                        <a:pt x="110" y="17"/>
                      </a:cubicBezTo>
                      <a:cubicBezTo>
                        <a:pt x="110" y="17"/>
                        <a:pt x="110" y="17"/>
                        <a:pt x="110" y="17"/>
                      </a:cubicBezTo>
                      <a:cubicBezTo>
                        <a:pt x="110" y="17"/>
                        <a:pt x="110" y="17"/>
                        <a:pt x="110" y="17"/>
                      </a:cubicBezTo>
                      <a:cubicBezTo>
                        <a:pt x="111" y="16"/>
                        <a:pt x="111" y="15"/>
                        <a:pt x="111" y="14"/>
                      </a:cubicBezTo>
                      <a:cubicBezTo>
                        <a:pt x="111" y="13"/>
                        <a:pt x="111" y="13"/>
                        <a:pt x="111" y="13"/>
                      </a:cubicBezTo>
                      <a:cubicBezTo>
                        <a:pt x="112" y="13"/>
                        <a:pt x="112" y="13"/>
                        <a:pt x="112" y="13"/>
                      </a:cubicBezTo>
                      <a:cubicBezTo>
                        <a:pt x="112" y="13"/>
                        <a:pt x="112" y="13"/>
                        <a:pt x="112" y="13"/>
                      </a:cubicBezTo>
                      <a:cubicBezTo>
                        <a:pt x="112" y="13"/>
                        <a:pt x="112" y="13"/>
                        <a:pt x="112" y="13"/>
                      </a:cubicBezTo>
                      <a:cubicBezTo>
                        <a:pt x="111" y="13"/>
                        <a:pt x="111" y="13"/>
                        <a:pt x="111" y="13"/>
                      </a:cubicBezTo>
                      <a:cubicBezTo>
                        <a:pt x="112" y="13"/>
                        <a:pt x="112" y="13"/>
                        <a:pt x="112" y="13"/>
                      </a:cubicBezTo>
                      <a:cubicBezTo>
                        <a:pt x="112" y="13"/>
                        <a:pt x="112" y="13"/>
                        <a:pt x="112" y="13"/>
                      </a:cubicBezTo>
                      <a:cubicBezTo>
                        <a:pt x="112" y="13"/>
                        <a:pt x="112" y="13"/>
                        <a:pt x="113" y="13"/>
                      </a:cubicBezTo>
                      <a:cubicBezTo>
                        <a:pt x="113" y="13"/>
                        <a:pt x="114" y="13"/>
                        <a:pt x="114" y="13"/>
                      </a:cubicBezTo>
                      <a:cubicBezTo>
                        <a:pt x="114" y="13"/>
                        <a:pt x="114" y="13"/>
                        <a:pt x="114" y="13"/>
                      </a:cubicBezTo>
                      <a:cubicBezTo>
                        <a:pt x="114" y="13"/>
                        <a:pt x="114" y="13"/>
                        <a:pt x="114" y="13"/>
                      </a:cubicBezTo>
                      <a:cubicBezTo>
                        <a:pt x="114" y="13"/>
                        <a:pt x="114" y="13"/>
                        <a:pt x="114" y="13"/>
                      </a:cubicBezTo>
                      <a:cubicBezTo>
                        <a:pt x="114" y="13"/>
                        <a:pt x="114" y="13"/>
                        <a:pt x="114" y="13"/>
                      </a:cubicBezTo>
                      <a:cubicBezTo>
                        <a:pt x="114" y="13"/>
                        <a:pt x="114" y="13"/>
                        <a:pt x="114" y="13"/>
                      </a:cubicBezTo>
                      <a:cubicBezTo>
                        <a:pt x="114" y="13"/>
                        <a:pt x="114" y="13"/>
                        <a:pt x="114" y="13"/>
                      </a:cubicBezTo>
                      <a:cubicBezTo>
                        <a:pt x="114" y="13"/>
                        <a:pt x="114" y="13"/>
                        <a:pt x="114" y="13"/>
                      </a:cubicBezTo>
                      <a:cubicBezTo>
                        <a:pt x="114" y="13"/>
                        <a:pt x="114" y="13"/>
                        <a:pt x="114" y="13"/>
                      </a:cubicBezTo>
                      <a:cubicBezTo>
                        <a:pt x="114" y="13"/>
                        <a:pt x="114" y="13"/>
                        <a:pt x="114" y="13"/>
                      </a:cubicBezTo>
                      <a:cubicBezTo>
                        <a:pt x="114" y="13"/>
                        <a:pt x="114" y="13"/>
                        <a:pt x="114" y="13"/>
                      </a:cubicBezTo>
                      <a:cubicBezTo>
                        <a:pt x="114" y="13"/>
                        <a:pt x="114" y="13"/>
                        <a:pt x="115" y="13"/>
                      </a:cubicBezTo>
                      <a:cubicBezTo>
                        <a:pt x="115" y="14"/>
                        <a:pt x="115" y="14"/>
                        <a:pt x="115" y="14"/>
                      </a:cubicBezTo>
                      <a:cubicBezTo>
                        <a:pt x="115" y="14"/>
                        <a:pt x="115" y="14"/>
                        <a:pt x="115" y="14"/>
                      </a:cubicBezTo>
                      <a:cubicBezTo>
                        <a:pt x="115" y="14"/>
                        <a:pt x="115" y="15"/>
                        <a:pt x="115" y="15"/>
                      </a:cubicBezTo>
                      <a:cubicBezTo>
                        <a:pt x="115" y="15"/>
                        <a:pt x="115" y="15"/>
                        <a:pt x="115" y="15"/>
                      </a:cubicBezTo>
                      <a:cubicBezTo>
                        <a:pt x="115" y="15"/>
                        <a:pt x="115" y="16"/>
                        <a:pt x="115" y="16"/>
                      </a:cubicBezTo>
                      <a:cubicBezTo>
                        <a:pt x="115" y="16"/>
                        <a:pt x="115" y="16"/>
                        <a:pt x="115" y="16"/>
                      </a:cubicBezTo>
                      <a:cubicBezTo>
                        <a:pt x="115" y="16"/>
                        <a:pt x="115" y="16"/>
                        <a:pt x="115" y="16"/>
                      </a:cubicBezTo>
                      <a:cubicBezTo>
                        <a:pt x="115" y="16"/>
                        <a:pt x="115" y="16"/>
                        <a:pt x="115" y="16"/>
                      </a:cubicBezTo>
                      <a:cubicBezTo>
                        <a:pt x="115" y="16"/>
                        <a:pt x="115" y="16"/>
                        <a:pt x="115" y="17"/>
                      </a:cubicBezTo>
                      <a:cubicBezTo>
                        <a:pt x="115" y="17"/>
                        <a:pt x="115" y="17"/>
                        <a:pt x="115" y="17"/>
                      </a:cubicBezTo>
                      <a:cubicBezTo>
                        <a:pt x="116" y="17"/>
                        <a:pt x="116" y="17"/>
                        <a:pt x="116" y="17"/>
                      </a:cubicBezTo>
                      <a:cubicBezTo>
                        <a:pt x="116" y="17"/>
                        <a:pt x="116" y="17"/>
                        <a:pt x="116" y="17"/>
                      </a:cubicBezTo>
                      <a:cubicBezTo>
                        <a:pt x="116" y="18"/>
                        <a:pt x="116" y="18"/>
                        <a:pt x="116" y="18"/>
                      </a:cubicBezTo>
                      <a:cubicBezTo>
                        <a:pt x="116" y="19"/>
                        <a:pt x="116" y="19"/>
                        <a:pt x="116" y="19"/>
                      </a:cubicBezTo>
                      <a:cubicBezTo>
                        <a:pt x="116" y="19"/>
                        <a:pt x="116" y="20"/>
                        <a:pt x="116" y="20"/>
                      </a:cubicBezTo>
                      <a:cubicBezTo>
                        <a:pt x="116" y="20"/>
                        <a:pt x="116" y="20"/>
                        <a:pt x="116" y="20"/>
                      </a:cubicBezTo>
                      <a:cubicBezTo>
                        <a:pt x="116" y="20"/>
                        <a:pt x="116" y="21"/>
                        <a:pt x="116" y="21"/>
                      </a:cubicBezTo>
                      <a:cubicBezTo>
                        <a:pt x="117" y="21"/>
                        <a:pt x="117" y="21"/>
                        <a:pt x="117" y="21"/>
                      </a:cubicBezTo>
                      <a:cubicBezTo>
                        <a:pt x="117" y="21"/>
                        <a:pt x="117" y="21"/>
                        <a:pt x="117" y="21"/>
                      </a:cubicBezTo>
                      <a:cubicBezTo>
                        <a:pt x="117" y="21"/>
                        <a:pt x="117" y="21"/>
                        <a:pt x="117" y="21"/>
                      </a:cubicBezTo>
                      <a:cubicBezTo>
                        <a:pt x="117" y="21"/>
                        <a:pt x="118" y="21"/>
                        <a:pt x="118" y="22"/>
                      </a:cubicBezTo>
                      <a:cubicBezTo>
                        <a:pt x="118" y="22"/>
                        <a:pt x="118" y="22"/>
                        <a:pt x="118" y="22"/>
                      </a:cubicBezTo>
                      <a:cubicBezTo>
                        <a:pt x="118" y="22"/>
                        <a:pt x="117" y="23"/>
                        <a:pt x="118" y="23"/>
                      </a:cubicBezTo>
                      <a:cubicBezTo>
                        <a:pt x="118" y="23"/>
                        <a:pt x="118" y="23"/>
                        <a:pt x="118" y="23"/>
                      </a:cubicBezTo>
                      <a:cubicBezTo>
                        <a:pt x="118" y="23"/>
                        <a:pt x="118" y="23"/>
                        <a:pt x="118" y="23"/>
                      </a:cubicBezTo>
                      <a:cubicBezTo>
                        <a:pt x="118" y="23"/>
                        <a:pt x="118" y="23"/>
                        <a:pt x="118" y="23"/>
                      </a:cubicBezTo>
                      <a:cubicBezTo>
                        <a:pt x="118" y="23"/>
                        <a:pt x="117" y="24"/>
                        <a:pt x="117" y="24"/>
                      </a:cubicBezTo>
                      <a:cubicBezTo>
                        <a:pt x="117" y="24"/>
                        <a:pt x="117" y="24"/>
                        <a:pt x="117" y="24"/>
                      </a:cubicBezTo>
                      <a:cubicBezTo>
                        <a:pt x="117" y="24"/>
                        <a:pt x="117" y="24"/>
                        <a:pt x="117" y="24"/>
                      </a:cubicBezTo>
                      <a:cubicBezTo>
                        <a:pt x="117" y="24"/>
                        <a:pt x="117" y="24"/>
                        <a:pt x="117" y="24"/>
                      </a:cubicBezTo>
                      <a:cubicBezTo>
                        <a:pt x="117" y="24"/>
                        <a:pt x="117" y="25"/>
                        <a:pt x="117" y="25"/>
                      </a:cubicBezTo>
                      <a:cubicBezTo>
                        <a:pt x="117" y="25"/>
                        <a:pt x="117" y="25"/>
                        <a:pt x="117" y="25"/>
                      </a:cubicBezTo>
                      <a:cubicBezTo>
                        <a:pt x="117" y="25"/>
                        <a:pt x="117" y="25"/>
                        <a:pt x="117" y="25"/>
                      </a:cubicBezTo>
                      <a:cubicBezTo>
                        <a:pt x="117" y="25"/>
                        <a:pt x="117" y="25"/>
                        <a:pt x="117" y="25"/>
                      </a:cubicBezTo>
                      <a:cubicBezTo>
                        <a:pt x="117" y="25"/>
                        <a:pt x="117" y="25"/>
                        <a:pt x="117" y="25"/>
                      </a:cubicBezTo>
                      <a:cubicBezTo>
                        <a:pt x="117" y="25"/>
                        <a:pt x="117" y="25"/>
                        <a:pt x="117" y="25"/>
                      </a:cubicBezTo>
                      <a:cubicBezTo>
                        <a:pt x="116" y="25"/>
                        <a:pt x="116" y="25"/>
                        <a:pt x="116" y="25"/>
                      </a:cubicBezTo>
                      <a:cubicBezTo>
                        <a:pt x="116" y="25"/>
                        <a:pt x="116" y="25"/>
                        <a:pt x="116" y="25"/>
                      </a:cubicBezTo>
                      <a:cubicBezTo>
                        <a:pt x="116" y="25"/>
                        <a:pt x="116" y="25"/>
                        <a:pt x="117" y="26"/>
                      </a:cubicBezTo>
                      <a:cubicBezTo>
                        <a:pt x="117" y="26"/>
                        <a:pt x="117" y="26"/>
                        <a:pt x="117" y="26"/>
                      </a:cubicBezTo>
                      <a:cubicBezTo>
                        <a:pt x="117" y="26"/>
                        <a:pt x="117" y="26"/>
                        <a:pt x="117" y="26"/>
                      </a:cubicBezTo>
                      <a:cubicBezTo>
                        <a:pt x="116" y="26"/>
                        <a:pt x="116" y="26"/>
                        <a:pt x="116" y="26"/>
                      </a:cubicBezTo>
                      <a:cubicBezTo>
                        <a:pt x="116" y="26"/>
                        <a:pt x="116" y="26"/>
                        <a:pt x="116" y="26"/>
                      </a:cubicBezTo>
                      <a:cubicBezTo>
                        <a:pt x="116" y="26"/>
                        <a:pt x="116" y="26"/>
                        <a:pt x="116" y="26"/>
                      </a:cubicBezTo>
                      <a:cubicBezTo>
                        <a:pt x="116" y="26"/>
                        <a:pt x="116" y="26"/>
                        <a:pt x="116" y="26"/>
                      </a:cubicBezTo>
                      <a:cubicBezTo>
                        <a:pt x="116" y="26"/>
                        <a:pt x="116" y="26"/>
                        <a:pt x="116" y="26"/>
                      </a:cubicBezTo>
                      <a:cubicBezTo>
                        <a:pt x="116" y="26"/>
                        <a:pt x="116" y="26"/>
                        <a:pt x="116" y="26"/>
                      </a:cubicBezTo>
                      <a:cubicBezTo>
                        <a:pt x="116" y="26"/>
                        <a:pt x="116" y="26"/>
                        <a:pt x="116" y="26"/>
                      </a:cubicBezTo>
                      <a:cubicBezTo>
                        <a:pt x="116" y="26"/>
                        <a:pt x="116" y="26"/>
                        <a:pt x="116" y="26"/>
                      </a:cubicBezTo>
                      <a:cubicBezTo>
                        <a:pt x="116" y="26"/>
                        <a:pt x="116" y="26"/>
                        <a:pt x="116" y="26"/>
                      </a:cubicBezTo>
                      <a:cubicBezTo>
                        <a:pt x="116" y="26"/>
                        <a:pt x="116" y="26"/>
                        <a:pt x="116" y="26"/>
                      </a:cubicBezTo>
                      <a:cubicBezTo>
                        <a:pt x="116" y="26"/>
                        <a:pt x="116" y="26"/>
                        <a:pt x="116" y="26"/>
                      </a:cubicBezTo>
                      <a:cubicBezTo>
                        <a:pt x="116" y="26"/>
                        <a:pt x="116" y="26"/>
                        <a:pt x="116" y="26"/>
                      </a:cubicBezTo>
                      <a:cubicBezTo>
                        <a:pt x="116" y="26"/>
                        <a:pt x="116" y="26"/>
                        <a:pt x="115" y="26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5" y="26"/>
                        <a:pt x="115" y="26"/>
                        <a:pt x="115" y="25"/>
                      </a:cubicBezTo>
                      <a:cubicBezTo>
                        <a:pt x="115" y="25"/>
                        <a:pt x="115" y="25"/>
                        <a:pt x="115" y="25"/>
                      </a:cubicBezTo>
                      <a:cubicBezTo>
                        <a:pt x="115" y="25"/>
                        <a:pt x="115" y="25"/>
                        <a:pt x="115" y="25"/>
                      </a:cubicBezTo>
                      <a:cubicBezTo>
                        <a:pt x="115" y="25"/>
                        <a:pt x="115" y="25"/>
                        <a:pt x="115" y="26"/>
                      </a:cubicBezTo>
                      <a:cubicBezTo>
                        <a:pt x="115" y="26"/>
                        <a:pt x="115" y="26"/>
                        <a:pt x="114" y="26"/>
                      </a:cubicBezTo>
                      <a:cubicBezTo>
                        <a:pt x="114" y="26"/>
                        <a:pt x="114" y="26"/>
                        <a:pt x="114" y="26"/>
                      </a:cubicBezTo>
                      <a:cubicBezTo>
                        <a:pt x="114" y="26"/>
                        <a:pt x="114" y="26"/>
                        <a:pt x="113" y="26"/>
                      </a:cubicBezTo>
                      <a:cubicBezTo>
                        <a:pt x="113" y="26"/>
                        <a:pt x="113" y="26"/>
                        <a:pt x="113" y="26"/>
                      </a:cubicBezTo>
                      <a:cubicBezTo>
                        <a:pt x="114" y="26"/>
                        <a:pt x="114" y="26"/>
                        <a:pt x="114" y="26"/>
                      </a:cubicBezTo>
                      <a:cubicBezTo>
                        <a:pt x="114" y="26"/>
                        <a:pt x="114" y="26"/>
                        <a:pt x="114" y="26"/>
                      </a:cubicBezTo>
                      <a:cubicBezTo>
                        <a:pt x="114" y="26"/>
                        <a:pt x="114" y="26"/>
                        <a:pt x="114" y="26"/>
                      </a:cubicBezTo>
                      <a:cubicBezTo>
                        <a:pt x="114" y="26"/>
                        <a:pt x="114" y="27"/>
                        <a:pt x="115" y="27"/>
                      </a:cubicBezTo>
                      <a:cubicBezTo>
                        <a:pt x="115" y="27"/>
                        <a:pt x="115" y="27"/>
                        <a:pt x="115" y="27"/>
                      </a:cubicBezTo>
                      <a:cubicBezTo>
                        <a:pt x="115" y="27"/>
                        <a:pt x="115" y="27"/>
                        <a:pt x="115" y="27"/>
                      </a:cubicBezTo>
                      <a:cubicBezTo>
                        <a:pt x="115" y="27"/>
                        <a:pt x="115" y="27"/>
                        <a:pt x="115" y="27"/>
                      </a:cubicBezTo>
                      <a:cubicBezTo>
                        <a:pt x="115" y="27"/>
                        <a:pt x="115" y="27"/>
                        <a:pt x="115" y="27"/>
                      </a:cubicBezTo>
                      <a:cubicBezTo>
                        <a:pt x="115" y="27"/>
                        <a:pt x="115" y="27"/>
                        <a:pt x="116" y="27"/>
                      </a:cubicBezTo>
                      <a:cubicBezTo>
                        <a:pt x="116" y="27"/>
                        <a:pt x="116" y="27"/>
                        <a:pt x="116" y="27"/>
                      </a:cubicBezTo>
                      <a:cubicBezTo>
                        <a:pt x="116" y="27"/>
                        <a:pt x="116" y="27"/>
                        <a:pt x="116" y="27"/>
                      </a:cubicBezTo>
                      <a:cubicBezTo>
                        <a:pt x="116" y="27"/>
                        <a:pt x="117" y="27"/>
                        <a:pt x="117" y="27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8" y="27"/>
                        <a:pt x="118" y="27"/>
                        <a:pt x="118" y="27"/>
                      </a:cubicBezTo>
                      <a:cubicBezTo>
                        <a:pt x="118" y="27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5"/>
                        <a:pt x="118" y="25"/>
                      </a:cubicBezTo>
                      <a:cubicBezTo>
                        <a:pt x="118" y="25"/>
                        <a:pt x="118" y="25"/>
                        <a:pt x="119" y="25"/>
                      </a:cubicBezTo>
                      <a:cubicBezTo>
                        <a:pt x="119" y="25"/>
                        <a:pt x="119" y="25"/>
                        <a:pt x="119" y="25"/>
                      </a:cubicBezTo>
                      <a:cubicBezTo>
                        <a:pt x="119" y="25"/>
                        <a:pt x="119" y="25"/>
                        <a:pt x="119" y="25"/>
                      </a:cubicBezTo>
                      <a:cubicBezTo>
                        <a:pt x="119" y="25"/>
                        <a:pt x="119" y="25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20" y="23"/>
                        <a:pt x="119" y="23"/>
                      </a:cubicBezTo>
                      <a:cubicBezTo>
                        <a:pt x="119" y="22"/>
                        <a:pt x="119" y="22"/>
                        <a:pt x="119" y="22"/>
                      </a:cubicBezTo>
                      <a:cubicBezTo>
                        <a:pt x="119" y="22"/>
                        <a:pt x="119" y="22"/>
                        <a:pt x="119" y="22"/>
                      </a:cubicBezTo>
                      <a:cubicBezTo>
                        <a:pt x="119" y="21"/>
                        <a:pt x="119" y="21"/>
                        <a:pt x="119" y="21"/>
                      </a:cubicBezTo>
                      <a:cubicBezTo>
                        <a:pt x="120" y="21"/>
                        <a:pt x="120" y="21"/>
                        <a:pt x="120" y="21"/>
                      </a:cubicBezTo>
                      <a:cubicBezTo>
                        <a:pt x="120" y="21"/>
                        <a:pt x="120" y="21"/>
                        <a:pt x="120" y="21"/>
                      </a:cubicBezTo>
                      <a:cubicBezTo>
                        <a:pt x="120" y="21"/>
                        <a:pt x="120" y="21"/>
                        <a:pt x="121" y="21"/>
                      </a:cubicBezTo>
                      <a:cubicBezTo>
                        <a:pt x="121" y="21"/>
                        <a:pt x="121" y="22"/>
                        <a:pt x="121" y="22"/>
                      </a:cubicBezTo>
                      <a:cubicBezTo>
                        <a:pt x="121" y="22"/>
                        <a:pt x="121" y="22"/>
                        <a:pt x="121" y="22"/>
                      </a:cubicBezTo>
                      <a:cubicBezTo>
                        <a:pt x="121" y="23"/>
                        <a:pt x="121" y="23"/>
                        <a:pt x="122" y="23"/>
                      </a:cubicBezTo>
                      <a:cubicBezTo>
                        <a:pt x="122" y="23"/>
                        <a:pt x="122" y="23"/>
                        <a:pt x="122" y="23"/>
                      </a:cubicBezTo>
                      <a:cubicBezTo>
                        <a:pt x="122" y="24"/>
                        <a:pt x="122" y="24"/>
                        <a:pt x="122" y="24"/>
                      </a:cubicBezTo>
                      <a:cubicBezTo>
                        <a:pt x="122" y="24"/>
                        <a:pt x="122" y="24"/>
                        <a:pt x="122" y="24"/>
                      </a:cubicBezTo>
                      <a:cubicBezTo>
                        <a:pt x="122" y="24"/>
                        <a:pt x="122" y="24"/>
                        <a:pt x="122" y="24"/>
                      </a:cubicBezTo>
                      <a:cubicBezTo>
                        <a:pt x="122" y="24"/>
                        <a:pt x="122" y="24"/>
                        <a:pt x="122" y="24"/>
                      </a:cubicBezTo>
                      <a:cubicBezTo>
                        <a:pt x="122" y="24"/>
                        <a:pt x="122" y="24"/>
                        <a:pt x="122" y="24"/>
                      </a:cubicBezTo>
                      <a:cubicBezTo>
                        <a:pt x="122" y="24"/>
                        <a:pt x="123" y="24"/>
                        <a:pt x="123" y="24"/>
                      </a:cubicBezTo>
                      <a:cubicBezTo>
                        <a:pt x="123" y="24"/>
                        <a:pt x="123" y="24"/>
                        <a:pt x="123" y="24"/>
                      </a:cubicBezTo>
                      <a:cubicBezTo>
                        <a:pt x="123" y="24"/>
                        <a:pt x="123" y="24"/>
                        <a:pt x="123" y="24"/>
                      </a:cubicBezTo>
                      <a:cubicBezTo>
                        <a:pt x="123" y="24"/>
                        <a:pt x="123" y="24"/>
                        <a:pt x="123" y="24"/>
                      </a:cubicBezTo>
                      <a:cubicBezTo>
                        <a:pt x="123" y="24"/>
                        <a:pt x="123" y="24"/>
                        <a:pt x="123" y="24"/>
                      </a:cubicBezTo>
                      <a:cubicBezTo>
                        <a:pt x="124" y="24"/>
                        <a:pt x="124" y="24"/>
                        <a:pt x="124" y="24"/>
                      </a:cubicBezTo>
                      <a:cubicBezTo>
                        <a:pt x="124" y="23"/>
                        <a:pt x="123" y="23"/>
                        <a:pt x="123" y="23"/>
                      </a:cubicBezTo>
                      <a:cubicBezTo>
                        <a:pt x="123" y="23"/>
                        <a:pt x="123" y="23"/>
                        <a:pt x="123" y="23"/>
                      </a:cubicBezTo>
                      <a:cubicBezTo>
                        <a:pt x="123" y="23"/>
                        <a:pt x="123" y="23"/>
                        <a:pt x="123" y="23"/>
                      </a:cubicBezTo>
                      <a:cubicBezTo>
                        <a:pt x="123" y="23"/>
                        <a:pt x="123" y="23"/>
                        <a:pt x="122" y="23"/>
                      </a:cubicBezTo>
                      <a:cubicBezTo>
                        <a:pt x="122" y="23"/>
                        <a:pt x="122" y="23"/>
                        <a:pt x="122" y="23"/>
                      </a:cubicBezTo>
                      <a:cubicBezTo>
                        <a:pt x="122" y="23"/>
                        <a:pt x="122" y="23"/>
                        <a:pt x="122" y="23"/>
                      </a:cubicBezTo>
                      <a:cubicBezTo>
                        <a:pt x="122" y="23"/>
                        <a:pt x="122" y="23"/>
                        <a:pt x="122" y="22"/>
                      </a:cubicBezTo>
                      <a:cubicBezTo>
                        <a:pt x="122" y="22"/>
                        <a:pt x="122" y="22"/>
                        <a:pt x="122" y="22"/>
                      </a:cubicBezTo>
                      <a:cubicBezTo>
                        <a:pt x="122" y="22"/>
                        <a:pt x="122" y="22"/>
                        <a:pt x="122" y="22"/>
                      </a:cubicBezTo>
                      <a:cubicBezTo>
                        <a:pt x="122" y="22"/>
                        <a:pt x="122" y="22"/>
                        <a:pt x="122" y="22"/>
                      </a:cubicBezTo>
                      <a:cubicBezTo>
                        <a:pt x="122" y="21"/>
                        <a:pt x="122" y="21"/>
                        <a:pt x="122" y="21"/>
                      </a:cubicBezTo>
                      <a:cubicBezTo>
                        <a:pt x="122" y="21"/>
                        <a:pt x="121" y="21"/>
                        <a:pt x="121" y="21"/>
                      </a:cubicBezTo>
                      <a:cubicBezTo>
                        <a:pt x="121" y="21"/>
                        <a:pt x="121" y="21"/>
                        <a:pt x="121" y="21"/>
                      </a:cubicBezTo>
                      <a:cubicBezTo>
                        <a:pt x="121" y="21"/>
                        <a:pt x="121" y="21"/>
                        <a:pt x="121" y="21"/>
                      </a:cubicBezTo>
                      <a:cubicBezTo>
                        <a:pt x="121" y="21"/>
                        <a:pt x="121" y="21"/>
                        <a:pt x="120" y="20"/>
                      </a:cubicBezTo>
                      <a:cubicBezTo>
                        <a:pt x="120" y="20"/>
                        <a:pt x="120" y="20"/>
                        <a:pt x="120" y="20"/>
                      </a:cubicBezTo>
                      <a:cubicBezTo>
                        <a:pt x="119" y="20"/>
                        <a:pt x="119" y="20"/>
                        <a:pt x="119" y="20"/>
                      </a:cubicBezTo>
                      <a:cubicBezTo>
                        <a:pt x="119" y="21"/>
                        <a:pt x="119" y="21"/>
                        <a:pt x="118" y="21"/>
                      </a:cubicBezTo>
                      <a:cubicBezTo>
                        <a:pt x="118" y="20"/>
                        <a:pt x="118" y="20"/>
                        <a:pt x="118" y="20"/>
                      </a:cubicBezTo>
                      <a:cubicBezTo>
                        <a:pt x="118" y="20"/>
                        <a:pt x="118" y="20"/>
                        <a:pt x="118" y="20"/>
                      </a:cubicBezTo>
                      <a:cubicBezTo>
                        <a:pt x="118" y="20"/>
                        <a:pt x="118" y="20"/>
                        <a:pt x="118" y="20"/>
                      </a:cubicBezTo>
                      <a:cubicBezTo>
                        <a:pt x="118" y="20"/>
                        <a:pt x="118" y="20"/>
                        <a:pt x="118" y="20"/>
                      </a:cubicBezTo>
                      <a:cubicBezTo>
                        <a:pt x="118" y="20"/>
                        <a:pt x="118" y="20"/>
                        <a:pt x="118" y="20"/>
                      </a:cubicBezTo>
                      <a:cubicBezTo>
                        <a:pt x="118" y="20"/>
                        <a:pt x="117" y="19"/>
                        <a:pt x="117" y="19"/>
                      </a:cubicBezTo>
                      <a:cubicBezTo>
                        <a:pt x="117" y="19"/>
                        <a:pt x="117" y="19"/>
                        <a:pt x="117" y="19"/>
                      </a:cubicBezTo>
                      <a:cubicBezTo>
                        <a:pt x="118" y="19"/>
                        <a:pt x="118" y="19"/>
                        <a:pt x="117" y="18"/>
                      </a:cubicBezTo>
                      <a:cubicBezTo>
                        <a:pt x="117" y="18"/>
                        <a:pt x="117" y="18"/>
                        <a:pt x="117" y="18"/>
                      </a:cubicBezTo>
                      <a:cubicBezTo>
                        <a:pt x="117" y="18"/>
                        <a:pt x="117" y="18"/>
                        <a:pt x="117" y="18"/>
                      </a:cubicBezTo>
                      <a:cubicBezTo>
                        <a:pt x="117" y="18"/>
                        <a:pt x="117" y="18"/>
                        <a:pt x="117" y="18"/>
                      </a:cubicBezTo>
                      <a:cubicBezTo>
                        <a:pt x="117" y="18"/>
                        <a:pt x="117" y="18"/>
                        <a:pt x="117" y="18"/>
                      </a:cubicBezTo>
                      <a:cubicBezTo>
                        <a:pt x="117" y="18"/>
                        <a:pt x="117" y="18"/>
                        <a:pt x="117" y="17"/>
                      </a:cubicBezTo>
                      <a:cubicBezTo>
                        <a:pt x="117" y="17"/>
                        <a:pt x="117" y="17"/>
                        <a:pt x="117" y="16"/>
                      </a:cubicBezTo>
                      <a:cubicBezTo>
                        <a:pt x="117" y="16"/>
                        <a:pt x="117" y="16"/>
                        <a:pt x="116" y="16"/>
                      </a:cubicBezTo>
                      <a:cubicBezTo>
                        <a:pt x="116" y="16"/>
                        <a:pt x="116" y="15"/>
                        <a:pt x="116" y="15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7" y="15"/>
                        <a:pt x="117" y="14"/>
                        <a:pt x="117" y="14"/>
                      </a:cubicBezTo>
                      <a:cubicBezTo>
                        <a:pt x="117" y="14"/>
                        <a:pt x="117" y="14"/>
                        <a:pt x="117" y="14"/>
                      </a:cubicBezTo>
                      <a:cubicBezTo>
                        <a:pt x="117" y="14"/>
                        <a:pt x="117" y="14"/>
                        <a:pt x="117" y="14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17" y="13"/>
                        <a:pt x="117" y="14"/>
                        <a:pt x="118" y="14"/>
                      </a:cubicBezTo>
                      <a:cubicBezTo>
                        <a:pt x="118" y="14"/>
                        <a:pt x="118" y="14"/>
                        <a:pt x="118" y="14"/>
                      </a:cubicBezTo>
                      <a:cubicBezTo>
                        <a:pt x="118" y="14"/>
                        <a:pt x="118" y="14"/>
                        <a:pt x="117" y="14"/>
                      </a:cubicBezTo>
                      <a:cubicBezTo>
                        <a:pt x="117" y="14"/>
                        <a:pt x="117" y="14"/>
                        <a:pt x="117" y="15"/>
                      </a:cubicBezTo>
                      <a:cubicBezTo>
                        <a:pt x="117" y="15"/>
                        <a:pt x="117" y="15"/>
                        <a:pt x="117" y="15"/>
                      </a:cubicBezTo>
                      <a:cubicBezTo>
                        <a:pt x="118" y="15"/>
                        <a:pt x="118" y="15"/>
                        <a:pt x="118" y="15"/>
                      </a:cubicBezTo>
                      <a:cubicBezTo>
                        <a:pt x="118" y="16"/>
                        <a:pt x="118" y="16"/>
                        <a:pt x="118" y="16"/>
                      </a:cubicBezTo>
                      <a:cubicBezTo>
                        <a:pt x="118" y="16"/>
                        <a:pt x="118" y="16"/>
                        <a:pt x="118" y="16"/>
                      </a:cubicBezTo>
                      <a:cubicBezTo>
                        <a:pt x="118" y="16"/>
                        <a:pt x="118" y="16"/>
                        <a:pt x="118" y="16"/>
                      </a:cubicBezTo>
                      <a:cubicBezTo>
                        <a:pt x="118" y="16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20" y="16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20" y="16"/>
                        <a:pt x="121" y="16"/>
                        <a:pt x="121" y="16"/>
                      </a:cubicBezTo>
                      <a:cubicBezTo>
                        <a:pt x="121" y="16"/>
                        <a:pt x="121" y="16"/>
                        <a:pt x="121" y="16"/>
                      </a:cubicBezTo>
                      <a:cubicBezTo>
                        <a:pt x="121" y="16"/>
                        <a:pt x="121" y="16"/>
                        <a:pt x="121" y="16"/>
                      </a:cubicBezTo>
                      <a:cubicBezTo>
                        <a:pt x="121" y="16"/>
                        <a:pt x="121" y="16"/>
                        <a:pt x="121" y="16"/>
                      </a:cubicBezTo>
                      <a:cubicBezTo>
                        <a:pt x="121" y="16"/>
                        <a:pt x="121" y="16"/>
                        <a:pt x="121" y="16"/>
                      </a:cubicBezTo>
                      <a:cubicBezTo>
                        <a:pt x="122" y="16"/>
                        <a:pt x="122" y="16"/>
                        <a:pt x="122" y="16"/>
                      </a:cubicBezTo>
                      <a:cubicBezTo>
                        <a:pt x="121" y="16"/>
                        <a:pt x="121" y="16"/>
                        <a:pt x="121" y="16"/>
                      </a:cubicBezTo>
                      <a:cubicBezTo>
                        <a:pt x="121" y="16"/>
                        <a:pt x="121" y="16"/>
                        <a:pt x="121" y="16"/>
                      </a:cubicBezTo>
                      <a:cubicBezTo>
                        <a:pt x="121" y="16"/>
                        <a:pt x="121" y="16"/>
                        <a:pt x="121" y="16"/>
                      </a:cubicBezTo>
                      <a:cubicBezTo>
                        <a:pt x="121" y="16"/>
                        <a:pt x="120" y="16"/>
                        <a:pt x="120" y="16"/>
                      </a:cubicBezTo>
                      <a:cubicBezTo>
                        <a:pt x="120" y="16"/>
                        <a:pt x="120" y="15"/>
                        <a:pt x="120" y="15"/>
                      </a:cubicBezTo>
                      <a:cubicBezTo>
                        <a:pt x="120" y="15"/>
                        <a:pt x="120" y="15"/>
                        <a:pt x="120" y="15"/>
                      </a:cubicBezTo>
                      <a:cubicBezTo>
                        <a:pt x="120" y="15"/>
                        <a:pt x="120" y="15"/>
                        <a:pt x="120" y="15"/>
                      </a:cubicBezTo>
                      <a:cubicBezTo>
                        <a:pt x="120" y="15"/>
                        <a:pt x="120" y="15"/>
                        <a:pt x="120" y="15"/>
                      </a:cubicBezTo>
                      <a:cubicBezTo>
                        <a:pt x="120" y="15"/>
                        <a:pt x="120" y="15"/>
                        <a:pt x="120" y="15"/>
                      </a:cubicBezTo>
                      <a:cubicBezTo>
                        <a:pt x="120" y="15"/>
                        <a:pt x="120" y="15"/>
                        <a:pt x="120" y="15"/>
                      </a:cubicBezTo>
                      <a:cubicBezTo>
                        <a:pt x="119" y="15"/>
                        <a:pt x="119" y="15"/>
                        <a:pt x="119" y="15"/>
                      </a:cubicBezTo>
                      <a:cubicBezTo>
                        <a:pt x="119" y="15"/>
                        <a:pt x="118" y="15"/>
                        <a:pt x="118" y="14"/>
                      </a:cubicBezTo>
                      <a:cubicBezTo>
                        <a:pt x="118" y="14"/>
                        <a:pt x="118" y="14"/>
                        <a:pt x="118" y="14"/>
                      </a:cubicBezTo>
                      <a:cubicBezTo>
                        <a:pt x="118" y="14"/>
                        <a:pt x="119" y="14"/>
                        <a:pt x="119" y="14"/>
                      </a:cubicBezTo>
                      <a:cubicBezTo>
                        <a:pt x="119" y="14"/>
                        <a:pt x="119" y="14"/>
                        <a:pt x="119" y="14"/>
                      </a:cubicBezTo>
                      <a:cubicBezTo>
                        <a:pt x="119" y="14"/>
                        <a:pt x="119" y="14"/>
                        <a:pt x="119" y="14"/>
                      </a:cubicBezTo>
                      <a:cubicBezTo>
                        <a:pt x="119" y="14"/>
                        <a:pt x="119" y="14"/>
                        <a:pt x="119" y="14"/>
                      </a:cubicBezTo>
                      <a:cubicBezTo>
                        <a:pt x="119" y="14"/>
                        <a:pt x="120" y="15"/>
                        <a:pt x="120" y="15"/>
                      </a:cubicBezTo>
                      <a:cubicBezTo>
                        <a:pt x="120" y="15"/>
                        <a:pt x="120" y="15"/>
                        <a:pt x="120" y="15"/>
                      </a:cubicBezTo>
                      <a:cubicBezTo>
                        <a:pt x="120" y="15"/>
                        <a:pt x="120" y="14"/>
                        <a:pt x="120" y="14"/>
                      </a:cubicBezTo>
                      <a:cubicBezTo>
                        <a:pt x="120" y="14"/>
                        <a:pt x="120" y="14"/>
                        <a:pt x="120" y="14"/>
                      </a:cubicBezTo>
                      <a:cubicBezTo>
                        <a:pt x="120" y="14"/>
                        <a:pt x="120" y="14"/>
                        <a:pt x="120" y="14"/>
                      </a:cubicBezTo>
                      <a:cubicBezTo>
                        <a:pt x="119" y="14"/>
                        <a:pt x="119" y="14"/>
                        <a:pt x="119" y="14"/>
                      </a:cubicBezTo>
                      <a:cubicBezTo>
                        <a:pt x="119" y="14"/>
                        <a:pt x="119" y="14"/>
                        <a:pt x="119" y="14"/>
                      </a:cubicBezTo>
                      <a:cubicBezTo>
                        <a:pt x="120" y="14"/>
                        <a:pt x="120" y="14"/>
                        <a:pt x="120" y="13"/>
                      </a:cubicBezTo>
                      <a:cubicBezTo>
                        <a:pt x="120" y="13"/>
                        <a:pt x="120" y="13"/>
                        <a:pt x="120" y="13"/>
                      </a:cubicBezTo>
                      <a:cubicBezTo>
                        <a:pt x="121" y="13"/>
                        <a:pt x="121" y="13"/>
                        <a:pt x="121" y="13"/>
                      </a:cubicBezTo>
                      <a:cubicBezTo>
                        <a:pt x="121" y="13"/>
                        <a:pt x="121" y="13"/>
                        <a:pt x="121" y="13"/>
                      </a:cubicBezTo>
                      <a:cubicBezTo>
                        <a:pt x="121" y="14"/>
                        <a:pt x="121" y="14"/>
                        <a:pt x="121" y="14"/>
                      </a:cubicBezTo>
                      <a:cubicBezTo>
                        <a:pt x="121" y="14"/>
                        <a:pt x="121" y="14"/>
                        <a:pt x="121" y="14"/>
                      </a:cubicBezTo>
                      <a:cubicBezTo>
                        <a:pt x="121" y="14"/>
                        <a:pt x="122" y="14"/>
                        <a:pt x="122" y="14"/>
                      </a:cubicBezTo>
                      <a:cubicBezTo>
                        <a:pt x="122" y="14"/>
                        <a:pt x="122" y="14"/>
                        <a:pt x="122" y="14"/>
                      </a:cubicBezTo>
                      <a:cubicBezTo>
                        <a:pt x="122" y="14"/>
                        <a:pt x="122" y="14"/>
                        <a:pt x="122" y="14"/>
                      </a:cubicBezTo>
                      <a:cubicBezTo>
                        <a:pt x="122" y="14"/>
                        <a:pt x="122" y="14"/>
                        <a:pt x="122" y="14"/>
                      </a:cubicBezTo>
                      <a:cubicBezTo>
                        <a:pt x="122" y="14"/>
                        <a:pt x="122" y="14"/>
                        <a:pt x="122" y="14"/>
                      </a:cubicBezTo>
                      <a:cubicBezTo>
                        <a:pt x="122" y="14"/>
                        <a:pt x="123" y="14"/>
                        <a:pt x="123" y="14"/>
                      </a:cubicBezTo>
                      <a:cubicBezTo>
                        <a:pt x="123" y="14"/>
                        <a:pt x="123" y="15"/>
                        <a:pt x="123" y="15"/>
                      </a:cubicBezTo>
                      <a:cubicBezTo>
                        <a:pt x="123" y="15"/>
                        <a:pt x="123" y="15"/>
                        <a:pt x="124" y="14"/>
                      </a:cubicBezTo>
                      <a:cubicBezTo>
                        <a:pt x="124" y="14"/>
                        <a:pt x="124" y="14"/>
                        <a:pt x="124" y="15"/>
                      </a:cubicBezTo>
                      <a:cubicBezTo>
                        <a:pt x="124" y="15"/>
                        <a:pt x="124" y="15"/>
                        <a:pt x="124" y="15"/>
                      </a:cubicBezTo>
                      <a:cubicBezTo>
                        <a:pt x="124" y="15"/>
                        <a:pt x="124" y="15"/>
                        <a:pt x="124" y="15"/>
                      </a:cubicBezTo>
                      <a:cubicBezTo>
                        <a:pt x="124" y="15"/>
                        <a:pt x="124" y="15"/>
                        <a:pt x="124" y="15"/>
                      </a:cubicBezTo>
                      <a:cubicBezTo>
                        <a:pt x="124" y="15"/>
                        <a:pt x="124" y="15"/>
                        <a:pt x="124" y="15"/>
                      </a:cubicBezTo>
                      <a:cubicBezTo>
                        <a:pt x="124" y="15"/>
                        <a:pt x="124" y="15"/>
                        <a:pt x="124" y="15"/>
                      </a:cubicBezTo>
                      <a:cubicBezTo>
                        <a:pt x="124" y="15"/>
                        <a:pt x="124" y="15"/>
                        <a:pt x="124" y="15"/>
                      </a:cubicBezTo>
                      <a:cubicBezTo>
                        <a:pt x="124" y="15"/>
                        <a:pt x="124" y="16"/>
                        <a:pt x="124" y="16"/>
                      </a:cubicBezTo>
                      <a:cubicBezTo>
                        <a:pt x="124" y="16"/>
                        <a:pt x="124" y="16"/>
                        <a:pt x="124" y="16"/>
                      </a:cubicBezTo>
                      <a:cubicBezTo>
                        <a:pt x="124" y="16"/>
                        <a:pt x="124" y="16"/>
                        <a:pt x="124" y="16"/>
                      </a:cubicBezTo>
                      <a:cubicBezTo>
                        <a:pt x="124" y="16"/>
                        <a:pt x="124" y="17"/>
                        <a:pt x="125" y="17"/>
                      </a:cubicBezTo>
                      <a:cubicBezTo>
                        <a:pt x="125" y="17"/>
                        <a:pt x="125" y="17"/>
                        <a:pt x="125" y="17"/>
                      </a:cubicBezTo>
                      <a:cubicBezTo>
                        <a:pt x="125" y="17"/>
                        <a:pt x="125" y="17"/>
                        <a:pt x="125" y="17"/>
                      </a:cubicBezTo>
                      <a:cubicBezTo>
                        <a:pt x="125" y="17"/>
                        <a:pt x="125" y="17"/>
                        <a:pt x="125" y="16"/>
                      </a:cubicBezTo>
                      <a:cubicBezTo>
                        <a:pt x="125" y="16"/>
                        <a:pt x="125" y="16"/>
                        <a:pt x="125" y="16"/>
                      </a:cubicBezTo>
                      <a:cubicBezTo>
                        <a:pt x="125" y="16"/>
                        <a:pt x="125" y="16"/>
                        <a:pt x="125" y="16"/>
                      </a:cubicBezTo>
                      <a:cubicBezTo>
                        <a:pt x="125" y="16"/>
                        <a:pt x="125" y="16"/>
                        <a:pt x="125" y="16"/>
                      </a:cubicBezTo>
                      <a:cubicBezTo>
                        <a:pt x="125" y="16"/>
                        <a:pt x="125" y="17"/>
                        <a:pt x="125" y="17"/>
                      </a:cubicBezTo>
                      <a:cubicBezTo>
                        <a:pt x="125" y="17"/>
                        <a:pt x="125" y="17"/>
                        <a:pt x="125" y="17"/>
                      </a:cubicBezTo>
                      <a:cubicBezTo>
                        <a:pt x="125" y="17"/>
                        <a:pt x="126" y="17"/>
                        <a:pt x="126" y="17"/>
                      </a:cubicBezTo>
                      <a:cubicBezTo>
                        <a:pt x="126" y="17"/>
                        <a:pt x="126" y="17"/>
                        <a:pt x="126" y="17"/>
                      </a:cubicBezTo>
                      <a:cubicBezTo>
                        <a:pt x="126" y="17"/>
                        <a:pt x="126" y="17"/>
                        <a:pt x="126" y="17"/>
                      </a:cubicBezTo>
                      <a:cubicBezTo>
                        <a:pt x="126" y="17"/>
                        <a:pt x="126" y="17"/>
                        <a:pt x="126" y="17"/>
                      </a:cubicBezTo>
                      <a:cubicBezTo>
                        <a:pt x="126" y="17"/>
                        <a:pt x="126" y="17"/>
                        <a:pt x="126" y="17"/>
                      </a:cubicBezTo>
                      <a:cubicBezTo>
                        <a:pt x="125" y="17"/>
                        <a:pt x="125" y="17"/>
                        <a:pt x="125" y="17"/>
                      </a:cubicBezTo>
                      <a:cubicBezTo>
                        <a:pt x="125" y="18"/>
                        <a:pt x="125" y="18"/>
                        <a:pt x="126" y="18"/>
                      </a:cubicBezTo>
                      <a:cubicBezTo>
                        <a:pt x="126" y="18"/>
                        <a:pt x="126" y="18"/>
                        <a:pt x="126" y="18"/>
                      </a:cubicBezTo>
                      <a:cubicBezTo>
                        <a:pt x="126" y="18"/>
                        <a:pt x="126" y="18"/>
                        <a:pt x="126" y="18"/>
                      </a:cubicBezTo>
                      <a:cubicBezTo>
                        <a:pt x="126" y="18"/>
                        <a:pt x="126" y="18"/>
                        <a:pt x="126" y="18"/>
                      </a:cubicBezTo>
                      <a:cubicBezTo>
                        <a:pt x="126" y="19"/>
                        <a:pt x="126" y="19"/>
                        <a:pt x="127" y="19"/>
                      </a:cubicBezTo>
                      <a:cubicBezTo>
                        <a:pt x="127" y="19"/>
                        <a:pt x="127" y="19"/>
                        <a:pt x="127" y="19"/>
                      </a:cubicBezTo>
                      <a:cubicBezTo>
                        <a:pt x="127" y="19"/>
                        <a:pt x="127" y="19"/>
                        <a:pt x="127" y="19"/>
                      </a:cubicBezTo>
                      <a:cubicBezTo>
                        <a:pt x="127" y="19"/>
                        <a:pt x="127" y="19"/>
                        <a:pt x="127" y="19"/>
                      </a:cubicBezTo>
                      <a:cubicBezTo>
                        <a:pt x="127" y="19"/>
                        <a:pt x="127" y="19"/>
                        <a:pt x="127" y="19"/>
                      </a:cubicBezTo>
                      <a:cubicBezTo>
                        <a:pt x="127" y="19"/>
                        <a:pt x="128" y="19"/>
                        <a:pt x="128" y="19"/>
                      </a:cubicBezTo>
                      <a:cubicBezTo>
                        <a:pt x="128" y="19"/>
                        <a:pt x="127" y="19"/>
                        <a:pt x="127" y="18"/>
                      </a:cubicBezTo>
                      <a:cubicBezTo>
                        <a:pt x="127" y="18"/>
                        <a:pt x="127" y="18"/>
                        <a:pt x="127" y="18"/>
                      </a:cubicBezTo>
                      <a:cubicBezTo>
                        <a:pt x="127" y="18"/>
                        <a:pt x="127" y="18"/>
                        <a:pt x="127" y="18"/>
                      </a:cubicBezTo>
                      <a:cubicBezTo>
                        <a:pt x="127" y="18"/>
                        <a:pt x="127" y="18"/>
                        <a:pt x="127" y="18"/>
                      </a:cubicBezTo>
                      <a:cubicBezTo>
                        <a:pt x="127" y="18"/>
                        <a:pt x="126" y="18"/>
                        <a:pt x="126" y="18"/>
                      </a:cubicBezTo>
                      <a:cubicBezTo>
                        <a:pt x="126" y="18"/>
                        <a:pt x="126" y="18"/>
                        <a:pt x="126" y="18"/>
                      </a:cubicBezTo>
                      <a:cubicBezTo>
                        <a:pt x="126" y="18"/>
                        <a:pt x="126" y="18"/>
                        <a:pt x="126" y="18"/>
                      </a:cubicBezTo>
                      <a:cubicBezTo>
                        <a:pt x="126" y="18"/>
                        <a:pt x="126" y="18"/>
                        <a:pt x="126" y="18"/>
                      </a:cubicBezTo>
                      <a:cubicBezTo>
                        <a:pt x="126" y="18"/>
                        <a:pt x="126" y="17"/>
                        <a:pt x="126" y="17"/>
                      </a:cubicBezTo>
                      <a:cubicBezTo>
                        <a:pt x="126" y="17"/>
                        <a:pt x="126" y="17"/>
                        <a:pt x="126" y="17"/>
                      </a:cubicBezTo>
                      <a:cubicBezTo>
                        <a:pt x="126" y="17"/>
                        <a:pt x="126" y="16"/>
                        <a:pt x="126" y="16"/>
                      </a:cubicBezTo>
                      <a:cubicBezTo>
                        <a:pt x="126" y="16"/>
                        <a:pt x="126" y="16"/>
                        <a:pt x="125" y="16"/>
                      </a:cubicBezTo>
                      <a:cubicBezTo>
                        <a:pt x="125" y="16"/>
                        <a:pt x="125" y="16"/>
                        <a:pt x="125" y="15"/>
                      </a:cubicBezTo>
                      <a:cubicBezTo>
                        <a:pt x="125" y="15"/>
                        <a:pt x="125" y="15"/>
                        <a:pt x="125" y="15"/>
                      </a:cubicBezTo>
                      <a:cubicBezTo>
                        <a:pt x="125" y="15"/>
                        <a:pt x="125" y="15"/>
                        <a:pt x="125" y="15"/>
                      </a:cubicBezTo>
                      <a:cubicBezTo>
                        <a:pt x="125" y="15"/>
                        <a:pt x="125" y="15"/>
                        <a:pt x="125" y="15"/>
                      </a:cubicBezTo>
                      <a:cubicBezTo>
                        <a:pt x="125" y="15"/>
                        <a:pt x="125" y="15"/>
                        <a:pt x="125" y="14"/>
                      </a:cubicBezTo>
                      <a:cubicBezTo>
                        <a:pt x="125" y="14"/>
                        <a:pt x="125" y="14"/>
                        <a:pt x="125" y="14"/>
                      </a:cubicBezTo>
                      <a:cubicBezTo>
                        <a:pt x="125" y="14"/>
                        <a:pt x="125" y="14"/>
                        <a:pt x="125" y="14"/>
                      </a:cubicBezTo>
                      <a:cubicBezTo>
                        <a:pt x="125" y="14"/>
                        <a:pt x="125" y="14"/>
                        <a:pt x="125" y="14"/>
                      </a:cubicBezTo>
                      <a:cubicBezTo>
                        <a:pt x="125" y="14"/>
                        <a:pt x="125" y="14"/>
                        <a:pt x="125" y="14"/>
                      </a:cubicBezTo>
                      <a:cubicBezTo>
                        <a:pt x="125" y="14"/>
                        <a:pt x="125" y="14"/>
                        <a:pt x="125" y="14"/>
                      </a:cubicBezTo>
                      <a:cubicBezTo>
                        <a:pt x="125" y="14"/>
                        <a:pt x="125" y="14"/>
                        <a:pt x="125" y="14"/>
                      </a:cubicBezTo>
                      <a:cubicBezTo>
                        <a:pt x="125" y="14"/>
                        <a:pt x="124" y="14"/>
                        <a:pt x="124" y="14"/>
                      </a:cubicBezTo>
                      <a:cubicBezTo>
                        <a:pt x="124" y="14"/>
                        <a:pt x="124" y="14"/>
                        <a:pt x="124" y="14"/>
                      </a:cubicBezTo>
                      <a:cubicBezTo>
                        <a:pt x="124" y="14"/>
                        <a:pt x="123" y="14"/>
                        <a:pt x="123" y="13"/>
                      </a:cubicBezTo>
                      <a:cubicBezTo>
                        <a:pt x="123" y="13"/>
                        <a:pt x="123" y="13"/>
                        <a:pt x="123" y="13"/>
                      </a:cubicBezTo>
                      <a:cubicBezTo>
                        <a:pt x="122" y="13"/>
                        <a:pt x="122" y="13"/>
                        <a:pt x="122" y="12"/>
                      </a:cubicBezTo>
                      <a:cubicBezTo>
                        <a:pt x="122" y="12"/>
                        <a:pt x="122" y="12"/>
                        <a:pt x="122" y="12"/>
                      </a:cubicBezTo>
                      <a:cubicBezTo>
                        <a:pt x="122" y="12"/>
                        <a:pt x="122" y="12"/>
                        <a:pt x="122" y="12"/>
                      </a:cubicBezTo>
                      <a:cubicBezTo>
                        <a:pt x="121" y="12"/>
                        <a:pt x="121" y="12"/>
                        <a:pt x="121" y="11"/>
                      </a:cubicBezTo>
                      <a:cubicBezTo>
                        <a:pt x="121" y="11"/>
                        <a:pt x="121" y="11"/>
                        <a:pt x="121" y="11"/>
                      </a:cubicBezTo>
                      <a:cubicBezTo>
                        <a:pt x="121" y="11"/>
                        <a:pt x="121" y="11"/>
                        <a:pt x="121" y="10"/>
                      </a:cubicBezTo>
                      <a:cubicBezTo>
                        <a:pt x="121" y="10"/>
                        <a:pt x="121" y="10"/>
                        <a:pt x="121" y="10"/>
                      </a:cubicBezTo>
                      <a:cubicBezTo>
                        <a:pt x="121" y="10"/>
                        <a:pt x="122" y="10"/>
                        <a:pt x="122" y="10"/>
                      </a:cubicBezTo>
                      <a:cubicBezTo>
                        <a:pt x="122" y="10"/>
                        <a:pt x="122" y="10"/>
                        <a:pt x="122" y="10"/>
                      </a:cubicBezTo>
                      <a:cubicBezTo>
                        <a:pt x="122" y="10"/>
                        <a:pt x="122" y="10"/>
                        <a:pt x="123" y="10"/>
                      </a:cubicBezTo>
                      <a:cubicBezTo>
                        <a:pt x="123" y="10"/>
                        <a:pt x="123" y="10"/>
                        <a:pt x="124" y="10"/>
                      </a:cubicBezTo>
                      <a:cubicBezTo>
                        <a:pt x="124" y="10"/>
                        <a:pt x="124" y="10"/>
                        <a:pt x="124" y="10"/>
                      </a:cubicBezTo>
                      <a:cubicBezTo>
                        <a:pt x="124" y="10"/>
                        <a:pt x="124" y="10"/>
                        <a:pt x="124" y="10"/>
                      </a:cubicBezTo>
                      <a:cubicBezTo>
                        <a:pt x="124" y="10"/>
                        <a:pt x="124" y="10"/>
                        <a:pt x="124" y="10"/>
                      </a:cubicBezTo>
                      <a:cubicBezTo>
                        <a:pt x="124" y="10"/>
                        <a:pt x="124" y="10"/>
                        <a:pt x="124" y="10"/>
                      </a:cubicBezTo>
                      <a:cubicBezTo>
                        <a:pt x="125" y="10"/>
                        <a:pt x="125" y="10"/>
                        <a:pt x="125" y="10"/>
                      </a:cubicBezTo>
                      <a:cubicBezTo>
                        <a:pt x="125" y="10"/>
                        <a:pt x="125" y="10"/>
                        <a:pt x="125" y="10"/>
                      </a:cubicBezTo>
                      <a:cubicBezTo>
                        <a:pt x="125" y="10"/>
                        <a:pt x="125" y="10"/>
                        <a:pt x="125" y="10"/>
                      </a:cubicBezTo>
                      <a:cubicBezTo>
                        <a:pt x="125" y="10"/>
                        <a:pt x="125" y="10"/>
                        <a:pt x="125" y="10"/>
                      </a:cubicBezTo>
                      <a:cubicBezTo>
                        <a:pt x="125" y="10"/>
                        <a:pt x="125" y="10"/>
                        <a:pt x="125" y="10"/>
                      </a:cubicBezTo>
                      <a:cubicBezTo>
                        <a:pt x="126" y="10"/>
                        <a:pt x="126" y="10"/>
                        <a:pt x="126" y="10"/>
                      </a:cubicBezTo>
                      <a:cubicBezTo>
                        <a:pt x="126" y="10"/>
                        <a:pt x="126" y="10"/>
                        <a:pt x="126" y="10"/>
                      </a:cubicBezTo>
                      <a:cubicBezTo>
                        <a:pt x="126" y="10"/>
                        <a:pt x="126" y="10"/>
                        <a:pt x="126" y="10"/>
                      </a:cubicBezTo>
                      <a:cubicBezTo>
                        <a:pt x="126" y="10"/>
                        <a:pt x="126" y="10"/>
                        <a:pt x="126" y="10"/>
                      </a:cubicBezTo>
                      <a:cubicBezTo>
                        <a:pt x="126" y="10"/>
                        <a:pt x="126" y="9"/>
                        <a:pt x="126" y="9"/>
                      </a:cubicBezTo>
                      <a:cubicBezTo>
                        <a:pt x="126" y="9"/>
                        <a:pt x="126" y="9"/>
                        <a:pt x="126" y="9"/>
                      </a:cubicBezTo>
                      <a:cubicBezTo>
                        <a:pt x="126" y="9"/>
                        <a:pt x="126" y="9"/>
                        <a:pt x="126" y="9"/>
                      </a:cubicBezTo>
                      <a:cubicBezTo>
                        <a:pt x="125" y="9"/>
                        <a:pt x="125" y="9"/>
                        <a:pt x="125" y="9"/>
                      </a:cubicBezTo>
                      <a:cubicBezTo>
                        <a:pt x="125" y="9"/>
                        <a:pt x="125" y="9"/>
                        <a:pt x="125" y="9"/>
                      </a:cubicBezTo>
                      <a:cubicBezTo>
                        <a:pt x="125" y="9"/>
                        <a:pt x="125" y="9"/>
                        <a:pt x="125" y="9"/>
                      </a:cubicBezTo>
                      <a:cubicBezTo>
                        <a:pt x="126" y="9"/>
                        <a:pt x="126" y="9"/>
                        <a:pt x="126" y="8"/>
                      </a:cubicBezTo>
                      <a:cubicBezTo>
                        <a:pt x="126" y="8"/>
                        <a:pt x="126" y="8"/>
                        <a:pt x="126" y="8"/>
                      </a:cubicBezTo>
                      <a:cubicBezTo>
                        <a:pt x="126" y="8"/>
                        <a:pt x="126" y="8"/>
                        <a:pt x="126" y="8"/>
                      </a:cubicBezTo>
                      <a:cubicBezTo>
                        <a:pt x="126" y="8"/>
                        <a:pt x="126" y="8"/>
                        <a:pt x="126" y="8"/>
                      </a:cubicBezTo>
                      <a:cubicBezTo>
                        <a:pt x="125" y="8"/>
                        <a:pt x="125" y="8"/>
                        <a:pt x="125" y="8"/>
                      </a:cubicBezTo>
                      <a:cubicBezTo>
                        <a:pt x="125" y="8"/>
                        <a:pt x="125" y="8"/>
                        <a:pt x="125" y="8"/>
                      </a:cubicBezTo>
                      <a:cubicBezTo>
                        <a:pt x="125" y="8"/>
                        <a:pt x="125" y="8"/>
                        <a:pt x="125" y="8"/>
                      </a:cubicBezTo>
                      <a:cubicBezTo>
                        <a:pt x="126" y="8"/>
                        <a:pt x="126" y="8"/>
                        <a:pt x="126" y="8"/>
                      </a:cubicBezTo>
                      <a:cubicBezTo>
                        <a:pt x="126" y="8"/>
                        <a:pt x="126" y="7"/>
                        <a:pt x="126" y="7"/>
                      </a:cubicBezTo>
                      <a:cubicBezTo>
                        <a:pt x="126" y="7"/>
                        <a:pt x="126" y="7"/>
                        <a:pt x="126" y="7"/>
                      </a:cubicBezTo>
                      <a:cubicBezTo>
                        <a:pt x="126" y="7"/>
                        <a:pt x="126" y="7"/>
                        <a:pt x="126" y="7"/>
                      </a:cubicBezTo>
                      <a:cubicBezTo>
                        <a:pt x="126" y="7"/>
                        <a:pt x="126" y="7"/>
                        <a:pt x="126" y="7"/>
                      </a:cubicBezTo>
                      <a:cubicBezTo>
                        <a:pt x="126" y="7"/>
                        <a:pt x="126" y="7"/>
                        <a:pt x="126" y="7"/>
                      </a:cubicBezTo>
                      <a:cubicBezTo>
                        <a:pt x="126" y="7"/>
                        <a:pt x="126" y="7"/>
                        <a:pt x="126" y="7"/>
                      </a:cubicBezTo>
                      <a:cubicBezTo>
                        <a:pt x="126" y="7"/>
                        <a:pt x="126" y="7"/>
                        <a:pt x="126" y="7"/>
                      </a:cubicBezTo>
                      <a:cubicBezTo>
                        <a:pt x="126" y="7"/>
                        <a:pt x="126" y="7"/>
                        <a:pt x="126" y="6"/>
                      </a:cubicBezTo>
                      <a:cubicBezTo>
                        <a:pt x="126" y="6"/>
                        <a:pt x="126" y="6"/>
                        <a:pt x="126" y="6"/>
                      </a:cubicBezTo>
                      <a:cubicBezTo>
                        <a:pt x="126" y="6"/>
                        <a:pt x="126" y="6"/>
                        <a:pt x="126" y="6"/>
                      </a:cubicBezTo>
                      <a:cubicBezTo>
                        <a:pt x="126" y="6"/>
                        <a:pt x="127" y="6"/>
                        <a:pt x="127" y="6"/>
                      </a:cubicBezTo>
                      <a:cubicBezTo>
                        <a:pt x="127" y="6"/>
                        <a:pt x="127" y="6"/>
                        <a:pt x="127" y="6"/>
                      </a:cubicBezTo>
                      <a:cubicBezTo>
                        <a:pt x="127" y="6"/>
                        <a:pt x="127" y="6"/>
                        <a:pt x="127" y="6"/>
                      </a:cubicBezTo>
                      <a:cubicBezTo>
                        <a:pt x="127" y="6"/>
                        <a:pt x="127" y="6"/>
                        <a:pt x="127" y="5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7" y="5"/>
                        <a:pt x="127" y="5"/>
                        <a:pt x="127" y="5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9" y="5"/>
                        <a:pt x="129" y="5"/>
                        <a:pt x="129" y="5"/>
                      </a:cubicBezTo>
                      <a:cubicBezTo>
                        <a:pt x="129" y="5"/>
                        <a:pt x="129" y="5"/>
                        <a:pt x="129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29" y="5"/>
                        <a:pt x="129" y="5"/>
                        <a:pt x="129" y="4"/>
                      </a:cubicBezTo>
                      <a:cubicBezTo>
                        <a:pt x="129" y="4"/>
                        <a:pt x="129" y="4"/>
                        <a:pt x="129" y="4"/>
                      </a:cubicBezTo>
                      <a:cubicBezTo>
                        <a:pt x="129" y="4"/>
                        <a:pt x="129" y="4"/>
                        <a:pt x="129" y="4"/>
                      </a:cubicBezTo>
                      <a:cubicBezTo>
                        <a:pt x="129" y="4"/>
                        <a:pt x="129" y="4"/>
                        <a:pt x="129" y="4"/>
                      </a:cubicBezTo>
                      <a:cubicBezTo>
                        <a:pt x="129" y="4"/>
                        <a:pt x="129" y="4"/>
                        <a:pt x="129" y="4"/>
                      </a:cubicBezTo>
                      <a:cubicBezTo>
                        <a:pt x="129" y="4"/>
                        <a:pt x="129" y="4"/>
                        <a:pt x="129" y="4"/>
                      </a:cubicBezTo>
                      <a:cubicBezTo>
                        <a:pt x="129" y="4"/>
                        <a:pt x="130" y="4"/>
                        <a:pt x="130" y="4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30" y="4"/>
                        <a:pt x="131" y="4"/>
                        <a:pt x="131" y="4"/>
                      </a:cubicBezTo>
                      <a:cubicBezTo>
                        <a:pt x="131" y="4"/>
                        <a:pt x="131" y="4"/>
                        <a:pt x="131" y="4"/>
                      </a:cubicBezTo>
                      <a:cubicBezTo>
                        <a:pt x="131" y="4"/>
                        <a:pt x="131" y="4"/>
                        <a:pt x="131" y="4"/>
                      </a:cubicBezTo>
                      <a:cubicBezTo>
                        <a:pt x="131" y="4"/>
                        <a:pt x="131" y="4"/>
                        <a:pt x="131" y="4"/>
                      </a:cubicBezTo>
                      <a:cubicBezTo>
                        <a:pt x="132" y="4"/>
                        <a:pt x="132" y="4"/>
                        <a:pt x="132" y="4"/>
                      </a:cubicBezTo>
                      <a:cubicBezTo>
                        <a:pt x="132" y="4"/>
                        <a:pt x="132" y="4"/>
                        <a:pt x="132" y="5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2" y="5"/>
                        <a:pt x="132" y="5"/>
                        <a:pt x="133" y="5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3" y="5"/>
                        <a:pt x="133" y="4"/>
                        <a:pt x="133" y="4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3" y="4"/>
                        <a:pt x="134" y="4"/>
                        <a:pt x="134" y="4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4" y="4"/>
                        <a:pt x="135" y="4"/>
                        <a:pt x="135" y="4"/>
                      </a:cubicBezTo>
                      <a:cubicBezTo>
                        <a:pt x="135" y="4"/>
                        <a:pt x="135" y="4"/>
                        <a:pt x="135" y="4"/>
                      </a:cubicBezTo>
                      <a:cubicBezTo>
                        <a:pt x="135" y="4"/>
                        <a:pt x="135" y="4"/>
                        <a:pt x="135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5" y="3"/>
                        <a:pt x="135" y="3"/>
                        <a:pt x="135" y="3"/>
                      </a:cubicBezTo>
                      <a:cubicBezTo>
                        <a:pt x="135" y="3"/>
                        <a:pt x="135" y="3"/>
                        <a:pt x="135" y="3"/>
                      </a:cubicBezTo>
                      <a:cubicBezTo>
                        <a:pt x="135" y="3"/>
                        <a:pt x="135" y="3"/>
                        <a:pt x="135" y="3"/>
                      </a:cubicBezTo>
                      <a:cubicBezTo>
                        <a:pt x="135" y="3"/>
                        <a:pt x="136" y="3"/>
                        <a:pt x="136" y="3"/>
                      </a:cubicBezTo>
                      <a:cubicBezTo>
                        <a:pt x="136" y="3"/>
                        <a:pt x="136" y="3"/>
                        <a:pt x="136" y="3"/>
                      </a:cubicBezTo>
                      <a:cubicBezTo>
                        <a:pt x="136" y="3"/>
                        <a:pt x="137" y="3"/>
                        <a:pt x="137" y="3"/>
                      </a:cubicBezTo>
                      <a:cubicBezTo>
                        <a:pt x="137" y="3"/>
                        <a:pt x="137" y="3"/>
                        <a:pt x="137" y="3"/>
                      </a:cubicBezTo>
                      <a:cubicBezTo>
                        <a:pt x="137" y="3"/>
                        <a:pt x="137" y="3"/>
                        <a:pt x="137" y="3"/>
                      </a:cubicBezTo>
                      <a:cubicBezTo>
                        <a:pt x="136" y="3"/>
                        <a:pt x="136" y="3"/>
                        <a:pt x="136" y="3"/>
                      </a:cubicBezTo>
                      <a:cubicBezTo>
                        <a:pt x="136" y="3"/>
                        <a:pt x="136" y="3"/>
                        <a:pt x="136" y="3"/>
                      </a:cubicBezTo>
                      <a:cubicBezTo>
                        <a:pt x="136" y="3"/>
                        <a:pt x="136" y="3"/>
                        <a:pt x="136" y="3"/>
                      </a:cubicBezTo>
                      <a:cubicBezTo>
                        <a:pt x="136" y="3"/>
                        <a:pt x="136" y="3"/>
                        <a:pt x="136" y="3"/>
                      </a:cubicBezTo>
                      <a:cubicBezTo>
                        <a:pt x="136" y="3"/>
                        <a:pt x="136" y="3"/>
                        <a:pt x="136" y="3"/>
                      </a:cubicBezTo>
                      <a:cubicBezTo>
                        <a:pt x="136" y="3"/>
                        <a:pt x="136" y="3"/>
                        <a:pt x="136" y="3"/>
                      </a:cubicBezTo>
                      <a:cubicBezTo>
                        <a:pt x="135" y="3"/>
                        <a:pt x="135" y="3"/>
                        <a:pt x="135" y="3"/>
                      </a:cubicBezTo>
                      <a:cubicBezTo>
                        <a:pt x="135" y="3"/>
                        <a:pt x="135" y="3"/>
                        <a:pt x="135" y="3"/>
                      </a:cubicBezTo>
                      <a:cubicBezTo>
                        <a:pt x="135" y="3"/>
                        <a:pt x="135" y="3"/>
                        <a:pt x="135" y="3"/>
                      </a:cubicBezTo>
                      <a:cubicBezTo>
                        <a:pt x="135" y="3"/>
                        <a:pt x="135" y="3"/>
                        <a:pt x="135" y="3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5" y="2"/>
                        <a:pt x="135" y="1"/>
                        <a:pt x="135" y="1"/>
                      </a:cubicBezTo>
                      <a:cubicBezTo>
                        <a:pt x="135" y="1"/>
                        <a:pt x="135" y="1"/>
                        <a:pt x="136" y="0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36" y="0"/>
                        <a:pt x="137" y="0"/>
                        <a:pt x="137" y="0"/>
                      </a:cubicBezTo>
                      <a:cubicBezTo>
                        <a:pt x="137" y="0"/>
                        <a:pt x="137" y="0"/>
                        <a:pt x="137" y="0"/>
                      </a:cubicBezTo>
                      <a:cubicBezTo>
                        <a:pt x="137" y="0"/>
                        <a:pt x="137" y="0"/>
                        <a:pt x="137" y="0"/>
                      </a:cubicBezTo>
                      <a:cubicBezTo>
                        <a:pt x="137" y="0"/>
                        <a:pt x="137" y="0"/>
                        <a:pt x="138" y="0"/>
                      </a:cubicBezTo>
                      <a:cubicBezTo>
                        <a:pt x="138" y="0"/>
                        <a:pt x="138" y="0"/>
                        <a:pt x="138" y="0"/>
                      </a:cubicBezTo>
                      <a:cubicBezTo>
                        <a:pt x="138" y="0"/>
                        <a:pt x="138" y="0"/>
                        <a:pt x="138" y="0"/>
                      </a:cubicBezTo>
                      <a:cubicBezTo>
                        <a:pt x="138" y="0"/>
                        <a:pt x="138" y="0"/>
                        <a:pt x="138" y="0"/>
                      </a:cubicBezTo>
                      <a:cubicBezTo>
                        <a:pt x="138" y="0"/>
                        <a:pt x="138" y="1"/>
                        <a:pt x="138" y="1"/>
                      </a:cubicBezTo>
                      <a:cubicBezTo>
                        <a:pt x="138" y="1"/>
                        <a:pt x="138" y="1"/>
                        <a:pt x="138" y="1"/>
                      </a:cubicBezTo>
                      <a:cubicBezTo>
                        <a:pt x="138" y="1"/>
                        <a:pt x="138" y="1"/>
                        <a:pt x="137" y="1"/>
                      </a:cubicBezTo>
                      <a:cubicBezTo>
                        <a:pt x="137" y="1"/>
                        <a:pt x="137" y="1"/>
                        <a:pt x="137" y="1"/>
                      </a:cubicBezTo>
                      <a:cubicBezTo>
                        <a:pt x="137" y="1"/>
                        <a:pt x="137" y="1"/>
                        <a:pt x="137" y="1"/>
                      </a:cubicBezTo>
                      <a:cubicBezTo>
                        <a:pt x="137" y="1"/>
                        <a:pt x="137" y="1"/>
                        <a:pt x="138" y="1"/>
                      </a:cubicBezTo>
                      <a:cubicBezTo>
                        <a:pt x="138" y="1"/>
                        <a:pt x="138" y="1"/>
                        <a:pt x="138" y="1"/>
                      </a:cubicBezTo>
                      <a:cubicBezTo>
                        <a:pt x="138" y="1"/>
                        <a:pt x="138" y="1"/>
                        <a:pt x="138" y="1"/>
                      </a:cubicBezTo>
                      <a:cubicBezTo>
                        <a:pt x="138" y="1"/>
                        <a:pt x="138" y="1"/>
                        <a:pt x="138" y="1"/>
                      </a:cubicBezTo>
                      <a:cubicBezTo>
                        <a:pt x="138" y="1"/>
                        <a:pt x="138" y="1"/>
                        <a:pt x="138" y="1"/>
                      </a:cubicBezTo>
                      <a:cubicBezTo>
                        <a:pt x="138" y="1"/>
                        <a:pt x="138" y="1"/>
                        <a:pt x="138" y="1"/>
                      </a:cubicBezTo>
                      <a:cubicBezTo>
                        <a:pt x="138" y="2"/>
                        <a:pt x="138" y="2"/>
                        <a:pt x="138" y="2"/>
                      </a:cubicBezTo>
                      <a:cubicBezTo>
                        <a:pt x="139" y="1"/>
                        <a:pt x="139" y="1"/>
                        <a:pt x="139" y="1"/>
                      </a:cubicBezTo>
                      <a:cubicBezTo>
                        <a:pt x="139" y="1"/>
                        <a:pt x="139" y="1"/>
                        <a:pt x="139" y="1"/>
                      </a:cubicBezTo>
                      <a:cubicBezTo>
                        <a:pt x="139" y="1"/>
                        <a:pt x="139" y="1"/>
                        <a:pt x="139" y="1"/>
                      </a:cubicBezTo>
                      <a:cubicBezTo>
                        <a:pt x="139" y="1"/>
                        <a:pt x="139" y="2"/>
                        <a:pt x="139" y="2"/>
                      </a:cubicBezTo>
                      <a:cubicBezTo>
                        <a:pt x="139" y="2"/>
                        <a:pt x="139" y="2"/>
                        <a:pt x="139" y="2"/>
                      </a:cubicBezTo>
                      <a:cubicBezTo>
                        <a:pt x="139" y="1"/>
                        <a:pt x="139" y="1"/>
                        <a:pt x="139" y="1"/>
                      </a:cubicBezTo>
                      <a:cubicBezTo>
                        <a:pt x="139" y="1"/>
                        <a:pt x="139" y="1"/>
                        <a:pt x="139" y="1"/>
                      </a:cubicBezTo>
                      <a:cubicBezTo>
                        <a:pt x="139" y="1"/>
                        <a:pt x="139" y="1"/>
                        <a:pt x="139" y="1"/>
                      </a:cubicBezTo>
                      <a:cubicBezTo>
                        <a:pt x="139" y="1"/>
                        <a:pt x="139" y="1"/>
                        <a:pt x="139" y="1"/>
                      </a:cubicBezTo>
                      <a:cubicBezTo>
                        <a:pt x="139" y="1"/>
                        <a:pt x="139" y="1"/>
                        <a:pt x="139" y="1"/>
                      </a:cubicBezTo>
                      <a:cubicBezTo>
                        <a:pt x="140" y="1"/>
                        <a:pt x="140" y="2"/>
                        <a:pt x="140" y="2"/>
                      </a:cubicBezTo>
                      <a:cubicBezTo>
                        <a:pt x="140" y="2"/>
                        <a:pt x="140" y="2"/>
                        <a:pt x="140" y="2"/>
                      </a:cubicBezTo>
                      <a:cubicBezTo>
                        <a:pt x="140" y="2"/>
                        <a:pt x="140" y="2"/>
                        <a:pt x="140" y="2"/>
                      </a:cubicBezTo>
                      <a:cubicBezTo>
                        <a:pt x="140" y="2"/>
                        <a:pt x="140" y="2"/>
                        <a:pt x="140" y="2"/>
                      </a:cubicBezTo>
                      <a:cubicBezTo>
                        <a:pt x="140" y="2"/>
                        <a:pt x="139" y="2"/>
                        <a:pt x="139" y="2"/>
                      </a:cubicBezTo>
                      <a:cubicBezTo>
                        <a:pt x="139" y="2"/>
                        <a:pt x="139" y="2"/>
                        <a:pt x="139" y="2"/>
                      </a:cubicBezTo>
                      <a:cubicBezTo>
                        <a:pt x="139" y="2"/>
                        <a:pt x="139" y="2"/>
                        <a:pt x="139" y="2"/>
                      </a:cubicBezTo>
                      <a:cubicBezTo>
                        <a:pt x="139" y="2"/>
                        <a:pt x="139" y="2"/>
                        <a:pt x="139" y="2"/>
                      </a:cubicBezTo>
                      <a:cubicBezTo>
                        <a:pt x="140" y="3"/>
                        <a:pt x="140" y="2"/>
                        <a:pt x="140" y="2"/>
                      </a:cubicBezTo>
                      <a:cubicBezTo>
                        <a:pt x="140" y="2"/>
                        <a:pt x="140" y="2"/>
                        <a:pt x="140" y="2"/>
                      </a:cubicBezTo>
                      <a:cubicBezTo>
                        <a:pt x="140" y="2"/>
                        <a:pt x="140" y="2"/>
                        <a:pt x="140" y="2"/>
                      </a:cubicBezTo>
                      <a:cubicBezTo>
                        <a:pt x="140" y="2"/>
                        <a:pt x="140" y="2"/>
                        <a:pt x="140" y="2"/>
                      </a:cubicBezTo>
                      <a:cubicBezTo>
                        <a:pt x="141" y="2"/>
                        <a:pt x="141" y="2"/>
                        <a:pt x="141" y="2"/>
                      </a:cubicBezTo>
                      <a:cubicBezTo>
                        <a:pt x="141" y="2"/>
                        <a:pt x="141" y="2"/>
                        <a:pt x="141" y="2"/>
                      </a:cubicBezTo>
                      <a:cubicBezTo>
                        <a:pt x="141" y="2"/>
                        <a:pt x="141" y="2"/>
                        <a:pt x="141" y="2"/>
                      </a:cubicBezTo>
                      <a:cubicBezTo>
                        <a:pt x="141" y="1"/>
                        <a:pt x="141" y="1"/>
                        <a:pt x="141" y="1"/>
                      </a:cubicBezTo>
                      <a:cubicBezTo>
                        <a:pt x="141" y="1"/>
                        <a:pt x="141" y="1"/>
                        <a:pt x="141" y="1"/>
                      </a:cubicBezTo>
                      <a:cubicBezTo>
                        <a:pt x="141" y="1"/>
                        <a:pt x="141" y="1"/>
                        <a:pt x="141" y="1"/>
                      </a:cubicBezTo>
                      <a:cubicBezTo>
                        <a:pt x="141" y="1"/>
                        <a:pt x="141" y="1"/>
                        <a:pt x="141" y="1"/>
                      </a:cubicBezTo>
                      <a:cubicBezTo>
                        <a:pt x="142" y="1"/>
                        <a:pt x="142" y="1"/>
                        <a:pt x="142" y="1"/>
                      </a:cubicBezTo>
                      <a:cubicBezTo>
                        <a:pt x="142" y="1"/>
                        <a:pt x="142" y="1"/>
                        <a:pt x="142" y="1"/>
                      </a:cubicBezTo>
                      <a:cubicBezTo>
                        <a:pt x="142" y="1"/>
                        <a:pt x="142" y="1"/>
                        <a:pt x="142" y="1"/>
                      </a:cubicBezTo>
                      <a:cubicBezTo>
                        <a:pt x="142" y="1"/>
                        <a:pt x="142" y="1"/>
                        <a:pt x="142" y="1"/>
                      </a:cubicBezTo>
                      <a:cubicBezTo>
                        <a:pt x="142" y="1"/>
                        <a:pt x="142" y="1"/>
                        <a:pt x="142" y="1"/>
                      </a:cubicBezTo>
                      <a:cubicBezTo>
                        <a:pt x="142" y="1"/>
                        <a:pt x="143" y="1"/>
                        <a:pt x="143" y="1"/>
                      </a:cubicBezTo>
                      <a:cubicBezTo>
                        <a:pt x="143" y="1"/>
                        <a:pt x="143" y="1"/>
                        <a:pt x="143" y="1"/>
                      </a:cubicBezTo>
                      <a:cubicBezTo>
                        <a:pt x="143" y="1"/>
                        <a:pt x="143" y="1"/>
                        <a:pt x="143" y="1"/>
                      </a:cubicBezTo>
                      <a:cubicBezTo>
                        <a:pt x="143" y="1"/>
                        <a:pt x="143" y="1"/>
                        <a:pt x="143" y="1"/>
                      </a:cubicBezTo>
                      <a:cubicBezTo>
                        <a:pt x="143" y="1"/>
                        <a:pt x="143" y="1"/>
                        <a:pt x="143" y="1"/>
                      </a:cubicBezTo>
                      <a:cubicBezTo>
                        <a:pt x="143" y="1"/>
                        <a:pt x="143" y="1"/>
                        <a:pt x="143" y="1"/>
                      </a:cubicBezTo>
                      <a:cubicBezTo>
                        <a:pt x="143" y="2"/>
                        <a:pt x="144" y="2"/>
                        <a:pt x="144" y="2"/>
                      </a:cubicBezTo>
                      <a:cubicBezTo>
                        <a:pt x="144" y="2"/>
                        <a:pt x="144" y="2"/>
                        <a:pt x="144" y="2"/>
                      </a:cubicBezTo>
                      <a:cubicBezTo>
                        <a:pt x="144" y="2"/>
                        <a:pt x="144" y="2"/>
                        <a:pt x="144" y="2"/>
                      </a:cubicBezTo>
                      <a:cubicBezTo>
                        <a:pt x="144" y="2"/>
                        <a:pt x="145" y="2"/>
                        <a:pt x="145" y="2"/>
                      </a:cubicBezTo>
                      <a:cubicBezTo>
                        <a:pt x="145" y="2"/>
                        <a:pt x="145" y="2"/>
                        <a:pt x="145" y="2"/>
                      </a:cubicBezTo>
                      <a:cubicBezTo>
                        <a:pt x="145" y="2"/>
                        <a:pt x="145" y="2"/>
                        <a:pt x="145" y="2"/>
                      </a:cubicBezTo>
                      <a:cubicBezTo>
                        <a:pt x="145" y="2"/>
                        <a:pt x="145" y="3"/>
                        <a:pt x="145" y="3"/>
                      </a:cubicBezTo>
                      <a:cubicBezTo>
                        <a:pt x="145" y="3"/>
                        <a:pt x="145" y="3"/>
                        <a:pt x="145" y="3"/>
                      </a:cubicBezTo>
                      <a:cubicBezTo>
                        <a:pt x="145" y="3"/>
                        <a:pt x="145" y="3"/>
                        <a:pt x="145" y="3"/>
                      </a:cubicBezTo>
                      <a:cubicBezTo>
                        <a:pt x="146" y="3"/>
                        <a:pt x="146" y="3"/>
                        <a:pt x="146" y="3"/>
                      </a:cubicBezTo>
                      <a:cubicBezTo>
                        <a:pt x="146" y="3"/>
                        <a:pt x="146" y="3"/>
                        <a:pt x="146" y="3"/>
                      </a:cubicBezTo>
                      <a:cubicBezTo>
                        <a:pt x="146" y="2"/>
                        <a:pt x="146" y="2"/>
                        <a:pt x="146" y="2"/>
                      </a:cubicBezTo>
                      <a:cubicBezTo>
                        <a:pt x="146" y="2"/>
                        <a:pt x="146" y="2"/>
                        <a:pt x="146" y="2"/>
                      </a:cubicBezTo>
                      <a:cubicBezTo>
                        <a:pt x="146" y="2"/>
                        <a:pt x="146" y="2"/>
                        <a:pt x="146" y="2"/>
                      </a:cubicBezTo>
                      <a:cubicBezTo>
                        <a:pt x="146" y="2"/>
                        <a:pt x="146" y="3"/>
                        <a:pt x="147" y="3"/>
                      </a:cubicBezTo>
                      <a:cubicBezTo>
                        <a:pt x="147" y="3"/>
                        <a:pt x="147" y="3"/>
                        <a:pt x="147" y="3"/>
                      </a:cubicBezTo>
                      <a:cubicBezTo>
                        <a:pt x="147" y="3"/>
                        <a:pt x="147" y="3"/>
                        <a:pt x="147" y="3"/>
                      </a:cubicBezTo>
                      <a:cubicBezTo>
                        <a:pt x="146" y="3"/>
                        <a:pt x="146" y="3"/>
                        <a:pt x="146" y="3"/>
                      </a:cubicBezTo>
                      <a:cubicBezTo>
                        <a:pt x="146" y="3"/>
                        <a:pt x="146" y="3"/>
                        <a:pt x="146" y="3"/>
                      </a:cubicBezTo>
                      <a:cubicBezTo>
                        <a:pt x="146" y="3"/>
                        <a:pt x="146" y="3"/>
                        <a:pt x="146" y="3"/>
                      </a:cubicBezTo>
                      <a:cubicBezTo>
                        <a:pt x="146" y="3"/>
                        <a:pt x="146" y="3"/>
                        <a:pt x="146" y="3"/>
                      </a:cubicBezTo>
                      <a:cubicBezTo>
                        <a:pt x="146" y="3"/>
                        <a:pt x="146" y="3"/>
                        <a:pt x="146" y="3"/>
                      </a:cubicBezTo>
                      <a:cubicBezTo>
                        <a:pt x="146" y="3"/>
                        <a:pt x="146" y="3"/>
                        <a:pt x="146" y="3"/>
                      </a:cubicBezTo>
                      <a:cubicBezTo>
                        <a:pt x="146" y="3"/>
                        <a:pt x="146" y="3"/>
                        <a:pt x="146" y="3"/>
                      </a:cubicBezTo>
                      <a:cubicBezTo>
                        <a:pt x="146" y="3"/>
                        <a:pt x="146" y="3"/>
                        <a:pt x="146" y="3"/>
                      </a:cubicBezTo>
                      <a:cubicBezTo>
                        <a:pt x="146" y="3"/>
                        <a:pt x="146" y="3"/>
                        <a:pt x="146" y="3"/>
                      </a:cubicBezTo>
                      <a:cubicBezTo>
                        <a:pt x="146" y="3"/>
                        <a:pt x="146" y="3"/>
                        <a:pt x="146" y="3"/>
                      </a:cubicBezTo>
                      <a:cubicBezTo>
                        <a:pt x="146" y="3"/>
                        <a:pt x="146" y="4"/>
                        <a:pt x="146" y="4"/>
                      </a:cubicBezTo>
                      <a:cubicBezTo>
                        <a:pt x="146" y="4"/>
                        <a:pt x="146" y="4"/>
                        <a:pt x="146" y="4"/>
                      </a:cubicBezTo>
                      <a:cubicBezTo>
                        <a:pt x="146" y="4"/>
                        <a:pt x="146" y="4"/>
                        <a:pt x="146" y="4"/>
                      </a:cubicBezTo>
                      <a:cubicBezTo>
                        <a:pt x="146" y="4"/>
                        <a:pt x="146" y="4"/>
                        <a:pt x="146" y="4"/>
                      </a:cubicBezTo>
                      <a:cubicBezTo>
                        <a:pt x="146" y="4"/>
                        <a:pt x="146" y="4"/>
                        <a:pt x="146" y="4"/>
                      </a:cubicBezTo>
                      <a:cubicBezTo>
                        <a:pt x="146" y="4"/>
                        <a:pt x="146" y="4"/>
                        <a:pt x="146" y="4"/>
                      </a:cubicBezTo>
                      <a:cubicBezTo>
                        <a:pt x="146" y="4"/>
                        <a:pt x="146" y="4"/>
                        <a:pt x="146" y="4"/>
                      </a:cubicBezTo>
                      <a:cubicBezTo>
                        <a:pt x="146" y="4"/>
                        <a:pt x="146" y="4"/>
                        <a:pt x="146" y="4"/>
                      </a:cubicBezTo>
                      <a:cubicBezTo>
                        <a:pt x="146" y="4"/>
                        <a:pt x="147" y="4"/>
                        <a:pt x="147" y="4"/>
                      </a:cubicBezTo>
                      <a:cubicBezTo>
                        <a:pt x="147" y="4"/>
                        <a:pt x="147" y="4"/>
                        <a:pt x="147" y="4"/>
                      </a:cubicBezTo>
                      <a:cubicBezTo>
                        <a:pt x="147" y="4"/>
                        <a:pt x="147" y="4"/>
                        <a:pt x="147" y="4"/>
                      </a:cubicBezTo>
                      <a:cubicBezTo>
                        <a:pt x="147" y="4"/>
                        <a:pt x="147" y="4"/>
                        <a:pt x="147" y="4"/>
                      </a:cubicBezTo>
                      <a:cubicBezTo>
                        <a:pt x="147" y="4"/>
                        <a:pt x="147" y="5"/>
                        <a:pt x="147" y="5"/>
                      </a:cubicBezTo>
                      <a:cubicBezTo>
                        <a:pt x="147" y="5"/>
                        <a:pt x="147" y="5"/>
                        <a:pt x="147" y="5"/>
                      </a:cubicBezTo>
                      <a:cubicBezTo>
                        <a:pt x="147" y="5"/>
                        <a:pt x="147" y="5"/>
                        <a:pt x="147" y="5"/>
                      </a:cubicBezTo>
                      <a:cubicBezTo>
                        <a:pt x="146" y="6"/>
                        <a:pt x="146" y="6"/>
                        <a:pt x="146" y="6"/>
                      </a:cubicBezTo>
                      <a:cubicBezTo>
                        <a:pt x="146" y="6"/>
                        <a:pt x="146" y="6"/>
                        <a:pt x="145" y="6"/>
                      </a:cubicBezTo>
                      <a:cubicBezTo>
                        <a:pt x="145" y="7"/>
                        <a:pt x="145" y="7"/>
                        <a:pt x="145" y="7"/>
                      </a:cubicBezTo>
                      <a:cubicBezTo>
                        <a:pt x="145" y="7"/>
                        <a:pt x="145" y="7"/>
                        <a:pt x="145" y="7"/>
                      </a:cubicBezTo>
                      <a:cubicBezTo>
                        <a:pt x="145" y="7"/>
                        <a:pt x="145" y="7"/>
                        <a:pt x="145" y="7"/>
                      </a:cubicBezTo>
                      <a:cubicBezTo>
                        <a:pt x="145" y="7"/>
                        <a:pt x="145" y="7"/>
                        <a:pt x="145" y="7"/>
                      </a:cubicBezTo>
                      <a:cubicBezTo>
                        <a:pt x="145" y="7"/>
                        <a:pt x="145" y="7"/>
                        <a:pt x="145" y="7"/>
                      </a:cubicBezTo>
                      <a:cubicBezTo>
                        <a:pt x="145" y="7"/>
                        <a:pt x="145" y="7"/>
                        <a:pt x="145" y="7"/>
                      </a:cubicBezTo>
                      <a:cubicBezTo>
                        <a:pt x="145" y="7"/>
                        <a:pt x="145" y="7"/>
                        <a:pt x="145" y="7"/>
                      </a:cubicBezTo>
                      <a:cubicBezTo>
                        <a:pt x="145" y="7"/>
                        <a:pt x="145" y="7"/>
                        <a:pt x="145" y="7"/>
                      </a:cubicBezTo>
                      <a:cubicBezTo>
                        <a:pt x="145" y="7"/>
                        <a:pt x="145" y="7"/>
                        <a:pt x="145" y="8"/>
                      </a:cubicBezTo>
                      <a:cubicBezTo>
                        <a:pt x="145" y="8"/>
                        <a:pt x="145" y="8"/>
                        <a:pt x="145" y="8"/>
                      </a:cubicBezTo>
                      <a:cubicBezTo>
                        <a:pt x="145" y="8"/>
                        <a:pt x="145" y="8"/>
                        <a:pt x="145" y="8"/>
                      </a:cubicBezTo>
                      <a:cubicBezTo>
                        <a:pt x="144" y="8"/>
                        <a:pt x="144" y="9"/>
                        <a:pt x="144" y="9"/>
                      </a:cubicBezTo>
                      <a:cubicBezTo>
                        <a:pt x="144" y="9"/>
                        <a:pt x="144" y="9"/>
                        <a:pt x="144" y="9"/>
                      </a:cubicBezTo>
                      <a:cubicBezTo>
                        <a:pt x="144" y="10"/>
                        <a:pt x="143" y="10"/>
                        <a:pt x="143" y="10"/>
                      </a:cubicBezTo>
                      <a:cubicBezTo>
                        <a:pt x="143" y="10"/>
                        <a:pt x="143" y="10"/>
                        <a:pt x="143" y="10"/>
                      </a:cubicBezTo>
                      <a:cubicBezTo>
                        <a:pt x="143" y="10"/>
                        <a:pt x="143" y="10"/>
                        <a:pt x="143" y="11"/>
                      </a:cubicBezTo>
                      <a:cubicBezTo>
                        <a:pt x="142" y="11"/>
                        <a:pt x="142" y="11"/>
                        <a:pt x="142" y="11"/>
                      </a:cubicBezTo>
                      <a:cubicBezTo>
                        <a:pt x="143" y="11"/>
                        <a:pt x="143" y="11"/>
                        <a:pt x="143" y="11"/>
                      </a:cubicBezTo>
                      <a:cubicBezTo>
                        <a:pt x="143" y="11"/>
                        <a:pt x="143" y="11"/>
                        <a:pt x="143" y="11"/>
                      </a:cubicBezTo>
                      <a:cubicBezTo>
                        <a:pt x="143" y="11"/>
                        <a:pt x="143" y="11"/>
                        <a:pt x="143" y="11"/>
                      </a:cubicBezTo>
                      <a:cubicBezTo>
                        <a:pt x="143" y="10"/>
                        <a:pt x="144" y="10"/>
                        <a:pt x="144" y="10"/>
                      </a:cubicBezTo>
                      <a:cubicBezTo>
                        <a:pt x="144" y="10"/>
                        <a:pt x="144" y="10"/>
                        <a:pt x="144" y="10"/>
                      </a:cubicBezTo>
                      <a:cubicBezTo>
                        <a:pt x="144" y="10"/>
                        <a:pt x="144" y="10"/>
                        <a:pt x="144" y="10"/>
                      </a:cubicBezTo>
                      <a:cubicBezTo>
                        <a:pt x="144" y="10"/>
                        <a:pt x="144" y="10"/>
                        <a:pt x="144" y="10"/>
                      </a:cubicBezTo>
                      <a:cubicBezTo>
                        <a:pt x="144" y="10"/>
                        <a:pt x="144" y="10"/>
                        <a:pt x="144" y="10"/>
                      </a:cubicBezTo>
                      <a:cubicBezTo>
                        <a:pt x="145" y="10"/>
                        <a:pt x="145" y="9"/>
                        <a:pt x="145" y="9"/>
                      </a:cubicBezTo>
                      <a:cubicBezTo>
                        <a:pt x="145" y="9"/>
                        <a:pt x="145" y="9"/>
                        <a:pt x="145" y="9"/>
                      </a:cubicBezTo>
                      <a:cubicBezTo>
                        <a:pt x="145" y="9"/>
                        <a:pt x="145" y="9"/>
                        <a:pt x="145" y="9"/>
                      </a:cubicBezTo>
                      <a:cubicBezTo>
                        <a:pt x="145" y="9"/>
                        <a:pt x="145" y="9"/>
                        <a:pt x="145" y="9"/>
                      </a:cubicBezTo>
                      <a:cubicBezTo>
                        <a:pt x="145" y="9"/>
                        <a:pt x="146" y="9"/>
                        <a:pt x="146" y="9"/>
                      </a:cubicBezTo>
                      <a:cubicBezTo>
                        <a:pt x="146" y="9"/>
                        <a:pt x="146" y="9"/>
                        <a:pt x="146" y="9"/>
                      </a:cubicBezTo>
                      <a:cubicBezTo>
                        <a:pt x="146" y="9"/>
                        <a:pt x="146" y="9"/>
                        <a:pt x="146" y="9"/>
                      </a:cubicBezTo>
                      <a:cubicBezTo>
                        <a:pt x="146" y="9"/>
                        <a:pt x="146" y="9"/>
                        <a:pt x="146" y="9"/>
                      </a:cubicBezTo>
                      <a:cubicBezTo>
                        <a:pt x="146" y="9"/>
                        <a:pt x="146" y="8"/>
                        <a:pt x="146" y="8"/>
                      </a:cubicBezTo>
                      <a:cubicBezTo>
                        <a:pt x="146" y="8"/>
                        <a:pt x="146" y="8"/>
                        <a:pt x="146" y="8"/>
                      </a:cubicBezTo>
                      <a:cubicBezTo>
                        <a:pt x="147" y="8"/>
                        <a:pt x="147" y="8"/>
                        <a:pt x="147" y="8"/>
                      </a:cubicBezTo>
                      <a:cubicBezTo>
                        <a:pt x="147" y="8"/>
                        <a:pt x="147" y="8"/>
                        <a:pt x="147" y="8"/>
                      </a:cubicBezTo>
                      <a:cubicBezTo>
                        <a:pt x="147" y="8"/>
                        <a:pt x="147" y="8"/>
                        <a:pt x="147" y="8"/>
                      </a:cubicBezTo>
                      <a:cubicBezTo>
                        <a:pt x="147" y="8"/>
                        <a:pt x="147" y="8"/>
                        <a:pt x="147" y="8"/>
                      </a:cubicBezTo>
                      <a:cubicBezTo>
                        <a:pt x="147" y="8"/>
                        <a:pt x="147" y="8"/>
                        <a:pt x="147" y="8"/>
                      </a:cubicBezTo>
                      <a:cubicBezTo>
                        <a:pt x="147" y="8"/>
                        <a:pt x="147" y="8"/>
                        <a:pt x="147" y="8"/>
                      </a:cubicBezTo>
                      <a:cubicBezTo>
                        <a:pt x="147" y="8"/>
                        <a:pt x="147" y="8"/>
                        <a:pt x="147" y="8"/>
                      </a:cubicBezTo>
                      <a:cubicBezTo>
                        <a:pt x="147" y="8"/>
                        <a:pt x="147" y="8"/>
                        <a:pt x="147" y="8"/>
                      </a:cubicBezTo>
                      <a:cubicBezTo>
                        <a:pt x="147" y="8"/>
                        <a:pt x="147" y="8"/>
                        <a:pt x="147" y="8"/>
                      </a:cubicBezTo>
                      <a:cubicBezTo>
                        <a:pt x="147" y="8"/>
                        <a:pt x="148" y="8"/>
                        <a:pt x="148" y="8"/>
                      </a:cubicBezTo>
                      <a:cubicBezTo>
                        <a:pt x="148" y="8"/>
                        <a:pt x="148" y="8"/>
                        <a:pt x="148" y="8"/>
                      </a:cubicBezTo>
                      <a:cubicBezTo>
                        <a:pt x="148" y="8"/>
                        <a:pt x="148" y="8"/>
                        <a:pt x="148" y="8"/>
                      </a:cubicBezTo>
                      <a:cubicBezTo>
                        <a:pt x="148" y="8"/>
                        <a:pt x="149" y="8"/>
                        <a:pt x="149" y="8"/>
                      </a:cubicBezTo>
                      <a:cubicBezTo>
                        <a:pt x="149" y="8"/>
                        <a:pt x="149" y="8"/>
                        <a:pt x="149" y="8"/>
                      </a:cubicBezTo>
                      <a:cubicBezTo>
                        <a:pt x="148" y="7"/>
                        <a:pt x="148" y="7"/>
                        <a:pt x="148" y="7"/>
                      </a:cubicBezTo>
                      <a:cubicBezTo>
                        <a:pt x="148" y="7"/>
                        <a:pt x="148" y="7"/>
                        <a:pt x="148" y="7"/>
                      </a:cubicBezTo>
                      <a:cubicBezTo>
                        <a:pt x="149" y="7"/>
                        <a:pt x="149" y="7"/>
                        <a:pt x="149" y="7"/>
                      </a:cubicBezTo>
                      <a:cubicBezTo>
                        <a:pt x="149" y="7"/>
                        <a:pt x="149" y="8"/>
                        <a:pt x="149" y="8"/>
                      </a:cubicBezTo>
                      <a:cubicBezTo>
                        <a:pt x="149" y="8"/>
                        <a:pt x="149" y="8"/>
                        <a:pt x="149" y="8"/>
                      </a:cubicBezTo>
                      <a:cubicBezTo>
                        <a:pt x="149" y="8"/>
                        <a:pt x="149" y="8"/>
                        <a:pt x="149" y="8"/>
                      </a:cubicBezTo>
                      <a:cubicBezTo>
                        <a:pt x="149" y="8"/>
                        <a:pt x="149" y="8"/>
                        <a:pt x="149" y="8"/>
                      </a:cubicBezTo>
                      <a:cubicBezTo>
                        <a:pt x="149" y="8"/>
                        <a:pt x="149" y="8"/>
                        <a:pt x="149" y="8"/>
                      </a:cubicBezTo>
                      <a:cubicBezTo>
                        <a:pt x="149" y="8"/>
                        <a:pt x="149" y="8"/>
                        <a:pt x="149" y="8"/>
                      </a:cubicBezTo>
                      <a:cubicBezTo>
                        <a:pt x="149" y="8"/>
                        <a:pt x="149" y="8"/>
                        <a:pt x="149" y="8"/>
                      </a:cubicBezTo>
                      <a:cubicBezTo>
                        <a:pt x="149" y="9"/>
                        <a:pt x="149" y="9"/>
                        <a:pt x="149" y="9"/>
                      </a:cubicBezTo>
                      <a:cubicBezTo>
                        <a:pt x="150" y="9"/>
                        <a:pt x="150" y="9"/>
                        <a:pt x="150" y="9"/>
                      </a:cubicBezTo>
                      <a:cubicBezTo>
                        <a:pt x="150" y="9"/>
                        <a:pt x="150" y="9"/>
                        <a:pt x="150" y="9"/>
                      </a:cubicBezTo>
                      <a:cubicBezTo>
                        <a:pt x="150" y="9"/>
                        <a:pt x="150" y="9"/>
                        <a:pt x="150" y="9"/>
                      </a:cubicBezTo>
                      <a:cubicBezTo>
                        <a:pt x="151" y="9"/>
                        <a:pt x="151" y="9"/>
                        <a:pt x="151" y="9"/>
                      </a:cubicBezTo>
                      <a:cubicBezTo>
                        <a:pt x="150" y="9"/>
                        <a:pt x="150" y="9"/>
                        <a:pt x="150" y="9"/>
                      </a:cubicBezTo>
                      <a:cubicBezTo>
                        <a:pt x="150" y="9"/>
                        <a:pt x="150" y="9"/>
                        <a:pt x="150" y="9"/>
                      </a:cubicBezTo>
                      <a:cubicBezTo>
                        <a:pt x="150" y="9"/>
                        <a:pt x="150" y="9"/>
                        <a:pt x="150" y="9"/>
                      </a:cubicBezTo>
                      <a:cubicBezTo>
                        <a:pt x="150" y="9"/>
                        <a:pt x="150" y="9"/>
                        <a:pt x="150" y="9"/>
                      </a:cubicBezTo>
                      <a:cubicBezTo>
                        <a:pt x="150" y="8"/>
                        <a:pt x="150" y="8"/>
                        <a:pt x="150" y="8"/>
                      </a:cubicBezTo>
                      <a:cubicBezTo>
                        <a:pt x="150" y="8"/>
                        <a:pt x="150" y="8"/>
                        <a:pt x="150" y="8"/>
                      </a:cubicBezTo>
                      <a:cubicBezTo>
                        <a:pt x="150" y="8"/>
                        <a:pt x="150" y="8"/>
                        <a:pt x="150" y="8"/>
                      </a:cubicBezTo>
                      <a:cubicBezTo>
                        <a:pt x="150" y="8"/>
                        <a:pt x="150" y="8"/>
                        <a:pt x="150" y="8"/>
                      </a:cubicBezTo>
                      <a:cubicBezTo>
                        <a:pt x="150" y="8"/>
                        <a:pt x="150" y="8"/>
                        <a:pt x="150" y="8"/>
                      </a:cubicBezTo>
                      <a:cubicBezTo>
                        <a:pt x="150" y="8"/>
                        <a:pt x="150" y="8"/>
                        <a:pt x="150" y="8"/>
                      </a:cubicBezTo>
                      <a:cubicBezTo>
                        <a:pt x="150" y="8"/>
                        <a:pt x="150" y="8"/>
                        <a:pt x="150" y="8"/>
                      </a:cubicBezTo>
                      <a:cubicBezTo>
                        <a:pt x="150" y="8"/>
                        <a:pt x="150" y="8"/>
                        <a:pt x="150" y="8"/>
                      </a:cubicBezTo>
                      <a:cubicBezTo>
                        <a:pt x="150" y="8"/>
                        <a:pt x="150" y="8"/>
                        <a:pt x="150" y="8"/>
                      </a:cubicBezTo>
                      <a:cubicBezTo>
                        <a:pt x="150" y="8"/>
                        <a:pt x="150" y="8"/>
                        <a:pt x="150" y="8"/>
                      </a:cubicBezTo>
                      <a:cubicBezTo>
                        <a:pt x="150" y="8"/>
                        <a:pt x="151" y="8"/>
                        <a:pt x="151" y="7"/>
                      </a:cubicBezTo>
                      <a:cubicBezTo>
                        <a:pt x="151" y="7"/>
                        <a:pt x="151" y="7"/>
                        <a:pt x="152" y="7"/>
                      </a:cubicBezTo>
                      <a:cubicBezTo>
                        <a:pt x="152" y="7"/>
                        <a:pt x="152" y="7"/>
                        <a:pt x="152" y="7"/>
                      </a:cubicBezTo>
                      <a:cubicBezTo>
                        <a:pt x="152" y="7"/>
                        <a:pt x="152" y="7"/>
                        <a:pt x="152" y="7"/>
                      </a:cubicBezTo>
                      <a:cubicBezTo>
                        <a:pt x="152" y="7"/>
                        <a:pt x="152" y="7"/>
                        <a:pt x="152" y="7"/>
                      </a:cubicBezTo>
                      <a:cubicBezTo>
                        <a:pt x="153" y="7"/>
                        <a:pt x="153" y="7"/>
                        <a:pt x="153" y="7"/>
                      </a:cubicBezTo>
                      <a:cubicBezTo>
                        <a:pt x="153" y="7"/>
                        <a:pt x="153" y="7"/>
                        <a:pt x="153" y="7"/>
                      </a:cubicBezTo>
                      <a:cubicBezTo>
                        <a:pt x="153" y="7"/>
                        <a:pt x="154" y="7"/>
                        <a:pt x="154" y="7"/>
                      </a:cubicBezTo>
                      <a:cubicBezTo>
                        <a:pt x="154" y="7"/>
                        <a:pt x="154" y="7"/>
                        <a:pt x="154" y="7"/>
                      </a:cubicBezTo>
                      <a:cubicBezTo>
                        <a:pt x="154" y="7"/>
                        <a:pt x="154" y="7"/>
                        <a:pt x="154" y="7"/>
                      </a:cubicBezTo>
                      <a:cubicBezTo>
                        <a:pt x="154" y="8"/>
                        <a:pt x="154" y="8"/>
                        <a:pt x="154" y="8"/>
                      </a:cubicBezTo>
                      <a:cubicBezTo>
                        <a:pt x="154" y="8"/>
                        <a:pt x="154" y="8"/>
                        <a:pt x="154" y="8"/>
                      </a:cubicBezTo>
                      <a:cubicBezTo>
                        <a:pt x="154" y="8"/>
                        <a:pt x="155" y="8"/>
                        <a:pt x="155" y="8"/>
                      </a:cubicBezTo>
                      <a:cubicBezTo>
                        <a:pt x="156" y="8"/>
                        <a:pt x="156" y="8"/>
                        <a:pt x="156" y="8"/>
                      </a:cubicBezTo>
                      <a:cubicBezTo>
                        <a:pt x="157" y="8"/>
                        <a:pt x="157" y="8"/>
                        <a:pt x="157" y="8"/>
                      </a:cubicBezTo>
                      <a:cubicBezTo>
                        <a:pt x="157" y="8"/>
                        <a:pt x="157" y="8"/>
                        <a:pt x="158" y="8"/>
                      </a:cubicBezTo>
                      <a:cubicBezTo>
                        <a:pt x="158" y="8"/>
                        <a:pt x="158" y="8"/>
                        <a:pt x="158" y="8"/>
                      </a:cubicBezTo>
                      <a:cubicBezTo>
                        <a:pt x="158" y="8"/>
                        <a:pt x="158" y="8"/>
                        <a:pt x="159" y="8"/>
                      </a:cubicBezTo>
                      <a:cubicBezTo>
                        <a:pt x="159" y="8"/>
                        <a:pt x="159" y="8"/>
                        <a:pt x="159" y="8"/>
                      </a:cubicBezTo>
                      <a:cubicBezTo>
                        <a:pt x="159" y="8"/>
                        <a:pt x="159" y="8"/>
                        <a:pt x="159" y="8"/>
                      </a:cubicBezTo>
                      <a:cubicBezTo>
                        <a:pt x="159" y="8"/>
                        <a:pt x="159" y="8"/>
                        <a:pt x="159" y="8"/>
                      </a:cubicBezTo>
                      <a:cubicBezTo>
                        <a:pt x="159" y="8"/>
                        <a:pt x="159" y="8"/>
                        <a:pt x="159" y="8"/>
                      </a:cubicBezTo>
                      <a:cubicBezTo>
                        <a:pt x="159" y="8"/>
                        <a:pt x="159" y="7"/>
                        <a:pt x="159" y="7"/>
                      </a:cubicBezTo>
                      <a:cubicBezTo>
                        <a:pt x="159" y="7"/>
                        <a:pt x="159" y="7"/>
                        <a:pt x="159" y="7"/>
                      </a:cubicBezTo>
                      <a:cubicBezTo>
                        <a:pt x="159" y="7"/>
                        <a:pt x="159" y="7"/>
                        <a:pt x="158" y="7"/>
                      </a:cubicBezTo>
                      <a:cubicBezTo>
                        <a:pt x="158" y="7"/>
                        <a:pt x="158" y="7"/>
                        <a:pt x="158" y="7"/>
                      </a:cubicBezTo>
                      <a:cubicBezTo>
                        <a:pt x="158" y="7"/>
                        <a:pt x="158" y="7"/>
                        <a:pt x="158" y="7"/>
                      </a:cubicBezTo>
                      <a:cubicBezTo>
                        <a:pt x="158" y="7"/>
                        <a:pt x="158" y="7"/>
                        <a:pt x="158" y="7"/>
                      </a:cubicBezTo>
                      <a:cubicBezTo>
                        <a:pt x="158" y="7"/>
                        <a:pt x="158" y="7"/>
                        <a:pt x="158" y="7"/>
                      </a:cubicBezTo>
                      <a:cubicBezTo>
                        <a:pt x="158" y="7"/>
                        <a:pt x="158" y="7"/>
                        <a:pt x="158" y="7"/>
                      </a:cubicBezTo>
                      <a:cubicBezTo>
                        <a:pt x="158" y="7"/>
                        <a:pt x="158" y="7"/>
                        <a:pt x="158" y="7"/>
                      </a:cubicBezTo>
                      <a:cubicBezTo>
                        <a:pt x="158" y="7"/>
                        <a:pt x="158" y="7"/>
                        <a:pt x="158" y="7"/>
                      </a:cubicBezTo>
                      <a:cubicBezTo>
                        <a:pt x="158" y="7"/>
                        <a:pt x="158" y="7"/>
                        <a:pt x="158" y="7"/>
                      </a:cubicBezTo>
                      <a:cubicBezTo>
                        <a:pt x="158" y="7"/>
                        <a:pt x="158" y="6"/>
                        <a:pt x="158" y="6"/>
                      </a:cubicBezTo>
                      <a:cubicBezTo>
                        <a:pt x="158" y="6"/>
                        <a:pt x="158" y="6"/>
                        <a:pt x="158" y="6"/>
                      </a:cubicBezTo>
                      <a:cubicBezTo>
                        <a:pt x="159" y="6"/>
                        <a:pt x="159" y="6"/>
                        <a:pt x="159" y="6"/>
                      </a:cubicBezTo>
                      <a:cubicBezTo>
                        <a:pt x="159" y="6"/>
                        <a:pt x="159" y="6"/>
                        <a:pt x="159" y="6"/>
                      </a:cubicBezTo>
                      <a:cubicBezTo>
                        <a:pt x="159" y="6"/>
                        <a:pt x="159" y="6"/>
                        <a:pt x="160" y="6"/>
                      </a:cubicBezTo>
                      <a:cubicBezTo>
                        <a:pt x="160" y="6"/>
                        <a:pt x="160" y="6"/>
                        <a:pt x="160" y="6"/>
                      </a:cubicBezTo>
                      <a:cubicBezTo>
                        <a:pt x="160" y="6"/>
                        <a:pt x="160" y="7"/>
                        <a:pt x="160" y="7"/>
                      </a:cubicBezTo>
                      <a:cubicBezTo>
                        <a:pt x="160" y="7"/>
                        <a:pt x="160" y="7"/>
                        <a:pt x="160" y="7"/>
                      </a:cubicBezTo>
                      <a:cubicBezTo>
                        <a:pt x="160" y="7"/>
                        <a:pt x="160" y="7"/>
                        <a:pt x="160" y="6"/>
                      </a:cubicBezTo>
                      <a:cubicBezTo>
                        <a:pt x="160" y="6"/>
                        <a:pt x="161" y="6"/>
                        <a:pt x="161" y="6"/>
                      </a:cubicBezTo>
                      <a:cubicBezTo>
                        <a:pt x="161" y="6"/>
                        <a:pt x="161" y="6"/>
                        <a:pt x="161" y="7"/>
                      </a:cubicBezTo>
                      <a:cubicBezTo>
                        <a:pt x="161" y="7"/>
                        <a:pt x="161" y="7"/>
                        <a:pt x="161" y="7"/>
                      </a:cubicBezTo>
                      <a:cubicBezTo>
                        <a:pt x="161" y="7"/>
                        <a:pt x="161" y="7"/>
                        <a:pt x="161" y="7"/>
                      </a:cubicBezTo>
                      <a:cubicBezTo>
                        <a:pt x="161" y="7"/>
                        <a:pt x="161" y="7"/>
                        <a:pt x="161" y="6"/>
                      </a:cubicBezTo>
                      <a:cubicBezTo>
                        <a:pt x="161" y="6"/>
                        <a:pt x="161" y="6"/>
                        <a:pt x="161" y="6"/>
                      </a:cubicBezTo>
                      <a:cubicBezTo>
                        <a:pt x="161" y="6"/>
                        <a:pt x="161" y="6"/>
                        <a:pt x="161" y="6"/>
                      </a:cubicBezTo>
                      <a:cubicBezTo>
                        <a:pt x="161" y="6"/>
                        <a:pt x="161" y="6"/>
                        <a:pt x="161" y="6"/>
                      </a:cubicBezTo>
                      <a:cubicBezTo>
                        <a:pt x="161" y="6"/>
                        <a:pt x="161" y="6"/>
                        <a:pt x="161" y="6"/>
                      </a:cubicBezTo>
                      <a:cubicBezTo>
                        <a:pt x="161" y="6"/>
                        <a:pt x="162" y="6"/>
                        <a:pt x="162" y="6"/>
                      </a:cubicBezTo>
                      <a:cubicBezTo>
                        <a:pt x="162" y="6"/>
                        <a:pt x="162" y="6"/>
                        <a:pt x="162" y="6"/>
                      </a:cubicBezTo>
                      <a:cubicBezTo>
                        <a:pt x="162" y="7"/>
                        <a:pt x="162" y="7"/>
                        <a:pt x="162" y="7"/>
                      </a:cubicBezTo>
                      <a:cubicBezTo>
                        <a:pt x="162" y="7"/>
                        <a:pt x="162" y="7"/>
                        <a:pt x="163" y="6"/>
                      </a:cubicBezTo>
                      <a:cubicBezTo>
                        <a:pt x="163" y="6"/>
                        <a:pt x="163" y="6"/>
                        <a:pt x="163" y="7"/>
                      </a:cubicBezTo>
                      <a:cubicBezTo>
                        <a:pt x="163" y="7"/>
                        <a:pt x="163" y="7"/>
                        <a:pt x="163" y="7"/>
                      </a:cubicBezTo>
                      <a:cubicBezTo>
                        <a:pt x="163" y="7"/>
                        <a:pt x="163" y="7"/>
                        <a:pt x="163" y="7"/>
                      </a:cubicBezTo>
                      <a:cubicBezTo>
                        <a:pt x="163" y="7"/>
                        <a:pt x="163" y="7"/>
                        <a:pt x="163" y="7"/>
                      </a:cubicBezTo>
                      <a:cubicBezTo>
                        <a:pt x="163" y="7"/>
                        <a:pt x="163" y="7"/>
                        <a:pt x="163" y="7"/>
                      </a:cubicBezTo>
                      <a:cubicBezTo>
                        <a:pt x="163" y="7"/>
                        <a:pt x="164" y="7"/>
                        <a:pt x="164" y="7"/>
                      </a:cubicBezTo>
                      <a:cubicBezTo>
                        <a:pt x="164" y="7"/>
                        <a:pt x="164" y="7"/>
                        <a:pt x="164" y="7"/>
                      </a:cubicBezTo>
                      <a:cubicBezTo>
                        <a:pt x="164" y="7"/>
                        <a:pt x="164" y="7"/>
                        <a:pt x="164" y="7"/>
                      </a:cubicBezTo>
                      <a:cubicBezTo>
                        <a:pt x="164" y="7"/>
                        <a:pt x="164" y="8"/>
                        <a:pt x="164" y="8"/>
                      </a:cubicBezTo>
                      <a:cubicBezTo>
                        <a:pt x="164" y="8"/>
                        <a:pt x="164" y="8"/>
                        <a:pt x="164" y="8"/>
                      </a:cubicBezTo>
                      <a:cubicBezTo>
                        <a:pt x="164" y="8"/>
                        <a:pt x="164" y="8"/>
                        <a:pt x="164" y="8"/>
                      </a:cubicBezTo>
                      <a:cubicBezTo>
                        <a:pt x="164" y="8"/>
                        <a:pt x="164" y="8"/>
                        <a:pt x="164" y="8"/>
                      </a:cubicBezTo>
                      <a:cubicBezTo>
                        <a:pt x="164" y="8"/>
                        <a:pt x="164" y="8"/>
                        <a:pt x="164" y="8"/>
                      </a:cubicBezTo>
                      <a:cubicBezTo>
                        <a:pt x="164" y="8"/>
                        <a:pt x="164" y="8"/>
                        <a:pt x="164" y="8"/>
                      </a:cubicBezTo>
                      <a:cubicBezTo>
                        <a:pt x="164" y="8"/>
                        <a:pt x="164" y="8"/>
                        <a:pt x="164" y="8"/>
                      </a:cubicBezTo>
                      <a:cubicBezTo>
                        <a:pt x="164" y="8"/>
                        <a:pt x="164" y="8"/>
                        <a:pt x="164" y="8"/>
                      </a:cubicBezTo>
                      <a:cubicBezTo>
                        <a:pt x="164" y="8"/>
                        <a:pt x="164" y="8"/>
                        <a:pt x="164" y="8"/>
                      </a:cubicBezTo>
                      <a:cubicBezTo>
                        <a:pt x="165" y="8"/>
                        <a:pt x="165" y="8"/>
                        <a:pt x="165" y="8"/>
                      </a:cubicBezTo>
                      <a:cubicBezTo>
                        <a:pt x="165" y="8"/>
                        <a:pt x="165" y="8"/>
                        <a:pt x="165" y="8"/>
                      </a:cubicBezTo>
                      <a:cubicBezTo>
                        <a:pt x="164" y="8"/>
                        <a:pt x="164" y="8"/>
                        <a:pt x="164" y="8"/>
                      </a:cubicBezTo>
                      <a:cubicBezTo>
                        <a:pt x="164" y="8"/>
                        <a:pt x="164" y="8"/>
                        <a:pt x="164" y="8"/>
                      </a:cubicBezTo>
                      <a:cubicBezTo>
                        <a:pt x="164" y="8"/>
                        <a:pt x="164" y="8"/>
                        <a:pt x="164" y="8"/>
                      </a:cubicBezTo>
                      <a:cubicBezTo>
                        <a:pt x="165" y="8"/>
                        <a:pt x="165" y="8"/>
                        <a:pt x="165" y="8"/>
                      </a:cubicBezTo>
                      <a:cubicBezTo>
                        <a:pt x="165" y="8"/>
                        <a:pt x="165" y="8"/>
                        <a:pt x="165" y="8"/>
                      </a:cubicBezTo>
                      <a:cubicBezTo>
                        <a:pt x="165" y="8"/>
                        <a:pt x="165" y="8"/>
                        <a:pt x="165" y="8"/>
                      </a:cubicBezTo>
                      <a:cubicBezTo>
                        <a:pt x="165" y="8"/>
                        <a:pt x="165" y="8"/>
                        <a:pt x="165" y="8"/>
                      </a:cubicBezTo>
                      <a:cubicBezTo>
                        <a:pt x="165" y="8"/>
                        <a:pt x="165" y="9"/>
                        <a:pt x="165" y="9"/>
                      </a:cubicBezTo>
                      <a:cubicBezTo>
                        <a:pt x="165" y="9"/>
                        <a:pt x="165" y="9"/>
                        <a:pt x="165" y="9"/>
                      </a:cubicBezTo>
                      <a:cubicBezTo>
                        <a:pt x="165" y="9"/>
                        <a:pt x="164" y="9"/>
                        <a:pt x="164" y="9"/>
                      </a:cubicBezTo>
                      <a:cubicBezTo>
                        <a:pt x="164" y="9"/>
                        <a:pt x="164" y="9"/>
                        <a:pt x="164" y="9"/>
                      </a:cubicBezTo>
                      <a:cubicBezTo>
                        <a:pt x="164" y="9"/>
                        <a:pt x="164" y="9"/>
                        <a:pt x="164" y="9"/>
                      </a:cubicBezTo>
                      <a:cubicBezTo>
                        <a:pt x="164" y="9"/>
                        <a:pt x="164" y="9"/>
                        <a:pt x="164" y="9"/>
                      </a:cubicBezTo>
                      <a:cubicBezTo>
                        <a:pt x="164" y="9"/>
                        <a:pt x="164" y="9"/>
                        <a:pt x="164" y="9"/>
                      </a:cubicBezTo>
                      <a:cubicBezTo>
                        <a:pt x="164" y="9"/>
                        <a:pt x="165" y="9"/>
                        <a:pt x="165" y="9"/>
                      </a:cubicBezTo>
                      <a:cubicBezTo>
                        <a:pt x="165" y="9"/>
                        <a:pt x="165" y="9"/>
                        <a:pt x="165" y="9"/>
                      </a:cubicBezTo>
                      <a:cubicBezTo>
                        <a:pt x="165" y="9"/>
                        <a:pt x="165" y="9"/>
                        <a:pt x="165" y="9"/>
                      </a:cubicBezTo>
                      <a:cubicBezTo>
                        <a:pt x="165" y="9"/>
                        <a:pt x="165" y="9"/>
                        <a:pt x="166" y="9"/>
                      </a:cubicBezTo>
                      <a:cubicBezTo>
                        <a:pt x="166" y="9"/>
                        <a:pt x="166" y="9"/>
                        <a:pt x="166" y="9"/>
                      </a:cubicBezTo>
                      <a:cubicBezTo>
                        <a:pt x="166" y="9"/>
                        <a:pt x="166" y="9"/>
                        <a:pt x="166" y="9"/>
                      </a:cubicBezTo>
                      <a:cubicBezTo>
                        <a:pt x="166" y="9"/>
                        <a:pt x="166" y="9"/>
                        <a:pt x="166" y="9"/>
                      </a:cubicBezTo>
                      <a:cubicBezTo>
                        <a:pt x="166" y="9"/>
                        <a:pt x="166" y="9"/>
                        <a:pt x="166" y="9"/>
                      </a:cubicBezTo>
                      <a:cubicBezTo>
                        <a:pt x="166" y="9"/>
                        <a:pt x="166" y="9"/>
                        <a:pt x="166" y="9"/>
                      </a:cubicBezTo>
                      <a:cubicBezTo>
                        <a:pt x="166" y="9"/>
                        <a:pt x="166" y="9"/>
                        <a:pt x="166" y="9"/>
                      </a:cubicBezTo>
                      <a:cubicBezTo>
                        <a:pt x="166" y="9"/>
                        <a:pt x="166" y="10"/>
                        <a:pt x="166" y="10"/>
                      </a:cubicBezTo>
                      <a:cubicBezTo>
                        <a:pt x="166" y="10"/>
                        <a:pt x="166" y="10"/>
                        <a:pt x="166" y="10"/>
                      </a:cubicBezTo>
                      <a:cubicBezTo>
                        <a:pt x="166" y="10"/>
                        <a:pt x="166" y="10"/>
                        <a:pt x="166" y="10"/>
                      </a:cubicBezTo>
                      <a:cubicBezTo>
                        <a:pt x="166" y="10"/>
                        <a:pt x="166" y="10"/>
                        <a:pt x="166" y="10"/>
                      </a:cubicBezTo>
                      <a:cubicBezTo>
                        <a:pt x="166" y="10"/>
                        <a:pt x="166" y="10"/>
                        <a:pt x="166" y="10"/>
                      </a:cubicBezTo>
                      <a:cubicBezTo>
                        <a:pt x="166" y="10"/>
                        <a:pt x="166" y="10"/>
                        <a:pt x="166" y="10"/>
                      </a:cubicBezTo>
                      <a:cubicBezTo>
                        <a:pt x="166" y="10"/>
                        <a:pt x="166" y="10"/>
                        <a:pt x="166" y="10"/>
                      </a:cubicBezTo>
                      <a:cubicBezTo>
                        <a:pt x="166" y="10"/>
                        <a:pt x="166" y="10"/>
                        <a:pt x="166" y="10"/>
                      </a:cubicBezTo>
                      <a:cubicBezTo>
                        <a:pt x="166" y="10"/>
                        <a:pt x="166" y="10"/>
                        <a:pt x="166" y="10"/>
                      </a:cubicBezTo>
                      <a:cubicBezTo>
                        <a:pt x="166" y="10"/>
                        <a:pt x="166" y="10"/>
                        <a:pt x="166" y="10"/>
                      </a:cubicBezTo>
                      <a:cubicBezTo>
                        <a:pt x="167" y="10"/>
                        <a:pt x="167" y="10"/>
                        <a:pt x="167" y="10"/>
                      </a:cubicBezTo>
                      <a:cubicBezTo>
                        <a:pt x="167" y="10"/>
                        <a:pt x="167" y="10"/>
                        <a:pt x="167" y="10"/>
                      </a:cubicBezTo>
                      <a:cubicBezTo>
                        <a:pt x="167" y="11"/>
                        <a:pt x="167" y="11"/>
                        <a:pt x="167" y="11"/>
                      </a:cubicBezTo>
                      <a:cubicBezTo>
                        <a:pt x="167" y="11"/>
                        <a:pt x="167" y="11"/>
                        <a:pt x="167" y="11"/>
                      </a:cubicBezTo>
                      <a:cubicBezTo>
                        <a:pt x="167" y="11"/>
                        <a:pt x="167" y="11"/>
                        <a:pt x="167" y="11"/>
                      </a:cubicBezTo>
                      <a:cubicBezTo>
                        <a:pt x="168" y="11"/>
                        <a:pt x="168" y="11"/>
                        <a:pt x="168" y="11"/>
                      </a:cubicBezTo>
                      <a:cubicBezTo>
                        <a:pt x="168" y="11"/>
                        <a:pt x="168" y="11"/>
                        <a:pt x="168" y="11"/>
                      </a:cubicBezTo>
                      <a:cubicBezTo>
                        <a:pt x="168" y="11"/>
                        <a:pt x="168" y="11"/>
                        <a:pt x="168" y="11"/>
                      </a:cubicBezTo>
                      <a:cubicBezTo>
                        <a:pt x="168" y="11"/>
                        <a:pt x="168" y="11"/>
                        <a:pt x="168" y="11"/>
                      </a:cubicBezTo>
                      <a:cubicBezTo>
                        <a:pt x="168" y="11"/>
                        <a:pt x="168" y="11"/>
                        <a:pt x="168" y="11"/>
                      </a:cubicBezTo>
                      <a:cubicBezTo>
                        <a:pt x="169" y="11"/>
                        <a:pt x="169" y="11"/>
                        <a:pt x="169" y="11"/>
                      </a:cubicBezTo>
                      <a:cubicBezTo>
                        <a:pt x="169" y="11"/>
                        <a:pt x="169" y="11"/>
                        <a:pt x="169" y="11"/>
                      </a:cubicBezTo>
                      <a:cubicBezTo>
                        <a:pt x="169" y="11"/>
                        <a:pt x="169" y="11"/>
                        <a:pt x="169" y="11"/>
                      </a:cubicBezTo>
                      <a:cubicBezTo>
                        <a:pt x="169" y="11"/>
                        <a:pt x="169" y="11"/>
                        <a:pt x="169" y="11"/>
                      </a:cubicBezTo>
                      <a:cubicBezTo>
                        <a:pt x="169" y="11"/>
                        <a:pt x="170" y="11"/>
                        <a:pt x="170" y="11"/>
                      </a:cubicBezTo>
                      <a:cubicBezTo>
                        <a:pt x="170" y="11"/>
                        <a:pt x="170" y="11"/>
                        <a:pt x="170" y="11"/>
                      </a:cubicBezTo>
                      <a:cubicBezTo>
                        <a:pt x="170" y="10"/>
                        <a:pt x="170" y="10"/>
                        <a:pt x="170" y="10"/>
                      </a:cubicBezTo>
                      <a:cubicBezTo>
                        <a:pt x="170" y="10"/>
                        <a:pt x="169" y="10"/>
                        <a:pt x="169" y="10"/>
                      </a:cubicBezTo>
                      <a:cubicBezTo>
                        <a:pt x="169" y="10"/>
                        <a:pt x="169" y="10"/>
                        <a:pt x="169" y="10"/>
                      </a:cubicBezTo>
                      <a:cubicBezTo>
                        <a:pt x="169" y="10"/>
                        <a:pt x="169" y="9"/>
                        <a:pt x="169" y="9"/>
                      </a:cubicBezTo>
                      <a:cubicBezTo>
                        <a:pt x="169" y="9"/>
                        <a:pt x="169" y="9"/>
                        <a:pt x="169" y="9"/>
                      </a:cubicBezTo>
                      <a:cubicBezTo>
                        <a:pt x="169" y="9"/>
                        <a:pt x="169" y="9"/>
                        <a:pt x="169" y="9"/>
                      </a:cubicBezTo>
                      <a:cubicBezTo>
                        <a:pt x="169" y="10"/>
                        <a:pt x="170" y="10"/>
                        <a:pt x="170" y="10"/>
                      </a:cubicBezTo>
                      <a:cubicBezTo>
                        <a:pt x="170" y="10"/>
                        <a:pt x="170" y="10"/>
                        <a:pt x="170" y="10"/>
                      </a:cubicBezTo>
                      <a:cubicBezTo>
                        <a:pt x="170" y="10"/>
                        <a:pt x="171" y="10"/>
                        <a:pt x="171" y="10"/>
                      </a:cubicBezTo>
                      <a:cubicBezTo>
                        <a:pt x="171" y="10"/>
                        <a:pt x="172" y="10"/>
                        <a:pt x="172" y="9"/>
                      </a:cubicBezTo>
                      <a:cubicBezTo>
                        <a:pt x="172" y="9"/>
                        <a:pt x="172" y="9"/>
                        <a:pt x="172" y="9"/>
                      </a:cubicBezTo>
                      <a:cubicBezTo>
                        <a:pt x="172" y="9"/>
                        <a:pt x="172" y="9"/>
                        <a:pt x="172" y="9"/>
                      </a:cubicBezTo>
                      <a:cubicBezTo>
                        <a:pt x="172" y="9"/>
                        <a:pt x="172" y="9"/>
                        <a:pt x="172" y="9"/>
                      </a:cubicBezTo>
                      <a:cubicBezTo>
                        <a:pt x="172" y="9"/>
                        <a:pt x="172" y="9"/>
                        <a:pt x="172" y="9"/>
                      </a:cubicBezTo>
                      <a:cubicBezTo>
                        <a:pt x="172" y="9"/>
                        <a:pt x="172" y="9"/>
                        <a:pt x="172" y="9"/>
                      </a:cubicBezTo>
                      <a:cubicBezTo>
                        <a:pt x="172" y="9"/>
                        <a:pt x="172" y="9"/>
                        <a:pt x="172" y="9"/>
                      </a:cubicBezTo>
                      <a:cubicBezTo>
                        <a:pt x="172" y="9"/>
                        <a:pt x="173" y="9"/>
                        <a:pt x="173" y="9"/>
                      </a:cubicBezTo>
                      <a:cubicBezTo>
                        <a:pt x="173" y="9"/>
                        <a:pt x="174" y="9"/>
                        <a:pt x="174" y="9"/>
                      </a:cubicBezTo>
                      <a:cubicBezTo>
                        <a:pt x="174" y="10"/>
                        <a:pt x="174" y="10"/>
                        <a:pt x="175" y="10"/>
                      </a:cubicBezTo>
                      <a:cubicBezTo>
                        <a:pt x="175" y="10"/>
                        <a:pt x="175" y="10"/>
                        <a:pt x="175" y="10"/>
                      </a:cubicBezTo>
                      <a:cubicBezTo>
                        <a:pt x="175" y="10"/>
                        <a:pt x="175" y="10"/>
                        <a:pt x="175" y="10"/>
                      </a:cubicBezTo>
                      <a:cubicBezTo>
                        <a:pt x="175" y="10"/>
                        <a:pt x="175" y="10"/>
                        <a:pt x="175" y="10"/>
                      </a:cubicBezTo>
                      <a:cubicBezTo>
                        <a:pt x="175" y="10"/>
                        <a:pt x="175" y="10"/>
                        <a:pt x="175" y="10"/>
                      </a:cubicBezTo>
                      <a:cubicBezTo>
                        <a:pt x="175" y="10"/>
                        <a:pt x="175" y="10"/>
                        <a:pt x="175" y="10"/>
                      </a:cubicBezTo>
                      <a:cubicBezTo>
                        <a:pt x="175" y="10"/>
                        <a:pt x="175" y="10"/>
                        <a:pt x="175" y="10"/>
                      </a:cubicBezTo>
                      <a:cubicBezTo>
                        <a:pt x="175" y="9"/>
                        <a:pt x="175" y="9"/>
                        <a:pt x="175" y="9"/>
                      </a:cubicBezTo>
                      <a:cubicBezTo>
                        <a:pt x="175" y="9"/>
                        <a:pt x="175" y="9"/>
                        <a:pt x="175" y="9"/>
                      </a:cubicBezTo>
                      <a:cubicBezTo>
                        <a:pt x="175" y="9"/>
                        <a:pt x="175" y="9"/>
                        <a:pt x="175" y="9"/>
                      </a:cubicBezTo>
                      <a:cubicBezTo>
                        <a:pt x="175" y="9"/>
                        <a:pt x="175" y="9"/>
                        <a:pt x="175" y="9"/>
                      </a:cubicBezTo>
                      <a:cubicBezTo>
                        <a:pt x="175" y="9"/>
                        <a:pt x="175" y="9"/>
                        <a:pt x="175" y="9"/>
                      </a:cubicBezTo>
                      <a:cubicBezTo>
                        <a:pt x="175" y="9"/>
                        <a:pt x="175" y="9"/>
                        <a:pt x="175" y="9"/>
                      </a:cubicBezTo>
                      <a:cubicBezTo>
                        <a:pt x="175" y="9"/>
                        <a:pt x="175" y="9"/>
                        <a:pt x="175" y="9"/>
                      </a:cubicBezTo>
                      <a:cubicBezTo>
                        <a:pt x="175" y="9"/>
                        <a:pt x="175" y="9"/>
                        <a:pt x="175" y="9"/>
                      </a:cubicBezTo>
                      <a:cubicBezTo>
                        <a:pt x="176" y="9"/>
                        <a:pt x="176" y="9"/>
                        <a:pt x="176" y="9"/>
                      </a:cubicBezTo>
                      <a:cubicBezTo>
                        <a:pt x="176" y="9"/>
                        <a:pt x="176" y="9"/>
                        <a:pt x="176" y="9"/>
                      </a:cubicBezTo>
                      <a:cubicBezTo>
                        <a:pt x="176" y="9"/>
                        <a:pt x="176" y="9"/>
                        <a:pt x="176" y="9"/>
                      </a:cubicBezTo>
                      <a:cubicBezTo>
                        <a:pt x="176" y="9"/>
                        <a:pt x="176" y="9"/>
                        <a:pt x="176" y="9"/>
                      </a:cubicBezTo>
                      <a:cubicBezTo>
                        <a:pt x="176" y="8"/>
                        <a:pt x="176" y="8"/>
                        <a:pt x="176" y="8"/>
                      </a:cubicBezTo>
                      <a:cubicBezTo>
                        <a:pt x="176" y="8"/>
                        <a:pt x="176" y="8"/>
                        <a:pt x="176" y="8"/>
                      </a:cubicBezTo>
                      <a:cubicBezTo>
                        <a:pt x="176" y="8"/>
                        <a:pt x="176" y="8"/>
                        <a:pt x="175" y="8"/>
                      </a:cubicBezTo>
                      <a:cubicBezTo>
                        <a:pt x="175" y="8"/>
                        <a:pt x="175" y="8"/>
                        <a:pt x="175" y="8"/>
                      </a:cubicBezTo>
                      <a:cubicBezTo>
                        <a:pt x="175" y="8"/>
                        <a:pt x="175" y="8"/>
                        <a:pt x="175" y="8"/>
                      </a:cubicBezTo>
                      <a:cubicBezTo>
                        <a:pt x="175" y="8"/>
                        <a:pt x="175" y="8"/>
                        <a:pt x="175" y="8"/>
                      </a:cubicBezTo>
                      <a:cubicBezTo>
                        <a:pt x="175" y="8"/>
                        <a:pt x="175" y="8"/>
                        <a:pt x="175" y="8"/>
                      </a:cubicBezTo>
                      <a:cubicBezTo>
                        <a:pt x="175" y="8"/>
                        <a:pt x="175" y="8"/>
                        <a:pt x="175" y="7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5" y="7"/>
                        <a:pt x="175" y="7"/>
                        <a:pt x="174" y="7"/>
                      </a:cubicBezTo>
                      <a:cubicBezTo>
                        <a:pt x="174" y="7"/>
                        <a:pt x="174" y="7"/>
                        <a:pt x="174" y="7"/>
                      </a:cubicBezTo>
                      <a:cubicBezTo>
                        <a:pt x="174" y="7"/>
                        <a:pt x="174" y="7"/>
                        <a:pt x="174" y="7"/>
                      </a:cubicBezTo>
                      <a:cubicBezTo>
                        <a:pt x="174" y="7"/>
                        <a:pt x="174" y="6"/>
                        <a:pt x="175" y="6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5" y="6"/>
                        <a:pt x="175" y="6"/>
                        <a:pt x="176" y="6"/>
                      </a:cubicBezTo>
                      <a:cubicBezTo>
                        <a:pt x="176" y="6"/>
                        <a:pt x="180" y="6"/>
                        <a:pt x="180" y="6"/>
                      </a:cubicBezTo>
                      <a:cubicBezTo>
                        <a:pt x="180" y="6"/>
                        <a:pt x="180" y="6"/>
                        <a:pt x="180" y="6"/>
                      </a:cubicBezTo>
                      <a:cubicBezTo>
                        <a:pt x="180" y="6"/>
                        <a:pt x="180" y="6"/>
                        <a:pt x="180" y="6"/>
                      </a:cubicBezTo>
                      <a:cubicBezTo>
                        <a:pt x="180" y="6"/>
                        <a:pt x="180" y="6"/>
                        <a:pt x="180" y="6"/>
                      </a:cubicBezTo>
                      <a:cubicBezTo>
                        <a:pt x="180" y="6"/>
                        <a:pt x="180" y="6"/>
                        <a:pt x="179" y="6"/>
                      </a:cubicBezTo>
                      <a:cubicBezTo>
                        <a:pt x="179" y="6"/>
                        <a:pt x="179" y="6"/>
                        <a:pt x="179" y="6"/>
                      </a:cubicBezTo>
                      <a:cubicBezTo>
                        <a:pt x="179" y="6"/>
                        <a:pt x="179" y="6"/>
                        <a:pt x="179" y="6"/>
                      </a:cubicBezTo>
                      <a:cubicBezTo>
                        <a:pt x="179" y="6"/>
                        <a:pt x="179" y="6"/>
                        <a:pt x="179" y="6"/>
                      </a:cubicBezTo>
                      <a:cubicBezTo>
                        <a:pt x="179" y="7"/>
                        <a:pt x="179" y="7"/>
                        <a:pt x="179" y="7"/>
                      </a:cubicBezTo>
                      <a:cubicBezTo>
                        <a:pt x="179" y="7"/>
                        <a:pt x="179" y="7"/>
                        <a:pt x="179" y="7"/>
                      </a:cubicBezTo>
                      <a:cubicBezTo>
                        <a:pt x="179" y="7"/>
                        <a:pt x="179" y="7"/>
                        <a:pt x="179" y="7"/>
                      </a:cubicBezTo>
                      <a:cubicBezTo>
                        <a:pt x="179" y="7"/>
                        <a:pt x="179" y="7"/>
                        <a:pt x="179" y="6"/>
                      </a:cubicBezTo>
                      <a:cubicBezTo>
                        <a:pt x="179" y="6"/>
                        <a:pt x="180" y="6"/>
                        <a:pt x="181" y="6"/>
                      </a:cubicBezTo>
                      <a:cubicBezTo>
                        <a:pt x="181" y="6"/>
                        <a:pt x="181" y="6"/>
                        <a:pt x="181" y="6"/>
                      </a:cubicBezTo>
                      <a:cubicBezTo>
                        <a:pt x="181" y="6"/>
                        <a:pt x="181" y="7"/>
                        <a:pt x="181" y="7"/>
                      </a:cubicBezTo>
                      <a:cubicBezTo>
                        <a:pt x="181" y="7"/>
                        <a:pt x="181" y="6"/>
                        <a:pt x="181" y="6"/>
                      </a:cubicBezTo>
                      <a:cubicBezTo>
                        <a:pt x="180" y="6"/>
                        <a:pt x="180" y="6"/>
                        <a:pt x="180" y="6"/>
                      </a:cubicBezTo>
                      <a:cubicBezTo>
                        <a:pt x="180" y="6"/>
                        <a:pt x="180" y="6"/>
                        <a:pt x="180" y="6"/>
                      </a:cubicBezTo>
                      <a:cubicBezTo>
                        <a:pt x="180" y="6"/>
                        <a:pt x="180" y="7"/>
                        <a:pt x="180" y="7"/>
                      </a:cubicBezTo>
                      <a:cubicBezTo>
                        <a:pt x="180" y="7"/>
                        <a:pt x="180" y="7"/>
                        <a:pt x="180" y="7"/>
                      </a:cubicBezTo>
                      <a:cubicBezTo>
                        <a:pt x="180" y="7"/>
                        <a:pt x="180" y="7"/>
                        <a:pt x="180" y="7"/>
                      </a:cubicBezTo>
                      <a:cubicBezTo>
                        <a:pt x="180" y="7"/>
                        <a:pt x="180" y="7"/>
                        <a:pt x="180" y="7"/>
                      </a:cubicBezTo>
                      <a:cubicBezTo>
                        <a:pt x="180" y="7"/>
                        <a:pt x="180" y="7"/>
                        <a:pt x="180" y="7"/>
                      </a:cubicBezTo>
                      <a:cubicBezTo>
                        <a:pt x="180" y="7"/>
                        <a:pt x="180" y="7"/>
                        <a:pt x="180" y="7"/>
                      </a:cubicBezTo>
                      <a:cubicBezTo>
                        <a:pt x="180" y="7"/>
                        <a:pt x="180" y="7"/>
                        <a:pt x="180" y="7"/>
                      </a:cubicBezTo>
                      <a:cubicBezTo>
                        <a:pt x="180" y="7"/>
                        <a:pt x="180" y="8"/>
                        <a:pt x="180" y="8"/>
                      </a:cubicBezTo>
                      <a:cubicBezTo>
                        <a:pt x="180" y="8"/>
                        <a:pt x="180" y="8"/>
                        <a:pt x="180" y="8"/>
                      </a:cubicBezTo>
                      <a:cubicBezTo>
                        <a:pt x="180" y="8"/>
                        <a:pt x="180" y="8"/>
                        <a:pt x="180" y="8"/>
                      </a:cubicBezTo>
                      <a:cubicBezTo>
                        <a:pt x="180" y="8"/>
                        <a:pt x="181" y="8"/>
                        <a:pt x="181" y="8"/>
                      </a:cubicBezTo>
                      <a:cubicBezTo>
                        <a:pt x="181" y="8"/>
                        <a:pt x="181" y="8"/>
                        <a:pt x="181" y="8"/>
                      </a:cubicBezTo>
                      <a:cubicBezTo>
                        <a:pt x="181" y="8"/>
                        <a:pt x="181" y="8"/>
                        <a:pt x="181" y="8"/>
                      </a:cubicBezTo>
                      <a:cubicBezTo>
                        <a:pt x="181" y="8"/>
                        <a:pt x="181" y="8"/>
                        <a:pt x="181" y="8"/>
                      </a:cubicBezTo>
                      <a:cubicBezTo>
                        <a:pt x="181" y="8"/>
                        <a:pt x="181" y="8"/>
                        <a:pt x="181" y="8"/>
                      </a:cubicBezTo>
                      <a:cubicBezTo>
                        <a:pt x="181" y="8"/>
                        <a:pt x="181" y="8"/>
                        <a:pt x="181" y="8"/>
                      </a:cubicBezTo>
                      <a:cubicBezTo>
                        <a:pt x="181" y="8"/>
                        <a:pt x="181" y="8"/>
                        <a:pt x="181" y="7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7"/>
                        <a:pt x="181" y="7"/>
                        <a:pt x="181" y="6"/>
                      </a:cubicBezTo>
                      <a:cubicBezTo>
                        <a:pt x="181" y="6"/>
                        <a:pt x="181" y="6"/>
                        <a:pt x="181" y="6"/>
                      </a:cubicBezTo>
                      <a:cubicBezTo>
                        <a:pt x="181" y="6"/>
                        <a:pt x="181" y="6"/>
                        <a:pt x="181" y="6"/>
                      </a:cubicBezTo>
                      <a:cubicBezTo>
                        <a:pt x="181" y="6"/>
                        <a:pt x="181" y="6"/>
                        <a:pt x="181" y="6"/>
                      </a:cubicBezTo>
                      <a:cubicBezTo>
                        <a:pt x="181" y="6"/>
                        <a:pt x="182" y="6"/>
                        <a:pt x="182" y="5"/>
                      </a:cubicBezTo>
                      <a:cubicBezTo>
                        <a:pt x="182" y="5"/>
                        <a:pt x="182" y="5"/>
                        <a:pt x="182" y="5"/>
                      </a:cubicBezTo>
                      <a:cubicBezTo>
                        <a:pt x="183" y="5"/>
                        <a:pt x="183" y="5"/>
                        <a:pt x="183" y="6"/>
                      </a:cubicBezTo>
                      <a:cubicBezTo>
                        <a:pt x="183" y="6"/>
                        <a:pt x="184" y="6"/>
                        <a:pt x="184" y="6"/>
                      </a:cubicBezTo>
                      <a:cubicBezTo>
                        <a:pt x="184" y="6"/>
                        <a:pt x="185" y="6"/>
                        <a:pt x="185" y="6"/>
                      </a:cubicBezTo>
                      <a:cubicBezTo>
                        <a:pt x="185" y="6"/>
                        <a:pt x="184" y="6"/>
                        <a:pt x="184" y="6"/>
                      </a:cubicBezTo>
                      <a:cubicBezTo>
                        <a:pt x="184" y="6"/>
                        <a:pt x="184" y="6"/>
                        <a:pt x="184" y="6"/>
                      </a:cubicBezTo>
                      <a:cubicBezTo>
                        <a:pt x="184" y="6"/>
                        <a:pt x="184" y="6"/>
                        <a:pt x="184" y="7"/>
                      </a:cubicBezTo>
                      <a:cubicBezTo>
                        <a:pt x="184" y="7"/>
                        <a:pt x="184" y="7"/>
                        <a:pt x="184" y="7"/>
                      </a:cubicBezTo>
                      <a:cubicBezTo>
                        <a:pt x="184" y="7"/>
                        <a:pt x="184" y="7"/>
                        <a:pt x="184" y="7"/>
                      </a:cubicBezTo>
                      <a:cubicBezTo>
                        <a:pt x="184" y="7"/>
                        <a:pt x="184" y="7"/>
                        <a:pt x="184" y="7"/>
                      </a:cubicBezTo>
                      <a:cubicBezTo>
                        <a:pt x="184" y="7"/>
                        <a:pt x="184" y="7"/>
                        <a:pt x="184" y="7"/>
                      </a:cubicBezTo>
                      <a:cubicBezTo>
                        <a:pt x="185" y="7"/>
                        <a:pt x="185" y="7"/>
                        <a:pt x="185" y="7"/>
                      </a:cubicBezTo>
                      <a:cubicBezTo>
                        <a:pt x="185" y="7"/>
                        <a:pt x="185" y="7"/>
                        <a:pt x="185" y="7"/>
                      </a:cubicBezTo>
                      <a:cubicBezTo>
                        <a:pt x="185" y="7"/>
                        <a:pt x="185" y="7"/>
                        <a:pt x="185" y="7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6" y="7"/>
                        <a:pt x="187" y="7"/>
                        <a:pt x="187" y="7"/>
                      </a:cubicBezTo>
                      <a:cubicBezTo>
                        <a:pt x="187" y="7"/>
                        <a:pt x="187" y="7"/>
                        <a:pt x="187" y="7"/>
                      </a:cubicBezTo>
                      <a:cubicBezTo>
                        <a:pt x="187" y="7"/>
                        <a:pt x="187" y="7"/>
                        <a:pt x="187" y="7"/>
                      </a:cubicBezTo>
                      <a:cubicBezTo>
                        <a:pt x="188" y="7"/>
                        <a:pt x="188" y="7"/>
                        <a:pt x="188" y="8"/>
                      </a:cubicBezTo>
                      <a:cubicBezTo>
                        <a:pt x="188" y="8"/>
                        <a:pt x="188" y="8"/>
                        <a:pt x="188" y="8"/>
                      </a:cubicBezTo>
                      <a:cubicBezTo>
                        <a:pt x="188" y="8"/>
                        <a:pt x="188" y="8"/>
                        <a:pt x="188" y="8"/>
                      </a:cubicBezTo>
                      <a:cubicBezTo>
                        <a:pt x="188" y="8"/>
                        <a:pt x="188" y="8"/>
                        <a:pt x="188" y="8"/>
                      </a:cubicBezTo>
                      <a:cubicBezTo>
                        <a:pt x="188" y="8"/>
                        <a:pt x="188" y="8"/>
                        <a:pt x="188" y="8"/>
                      </a:cubicBezTo>
                      <a:cubicBezTo>
                        <a:pt x="188" y="8"/>
                        <a:pt x="188" y="8"/>
                        <a:pt x="189" y="8"/>
                      </a:cubicBezTo>
                      <a:cubicBezTo>
                        <a:pt x="189" y="8"/>
                        <a:pt x="189" y="8"/>
                        <a:pt x="189" y="8"/>
                      </a:cubicBezTo>
                      <a:cubicBezTo>
                        <a:pt x="189" y="8"/>
                        <a:pt x="189" y="8"/>
                        <a:pt x="189" y="8"/>
                      </a:cubicBezTo>
                      <a:cubicBezTo>
                        <a:pt x="189" y="8"/>
                        <a:pt x="190" y="8"/>
                        <a:pt x="190" y="8"/>
                      </a:cubicBezTo>
                      <a:cubicBezTo>
                        <a:pt x="190" y="7"/>
                        <a:pt x="191" y="7"/>
                        <a:pt x="192" y="7"/>
                      </a:cubicBezTo>
                      <a:cubicBezTo>
                        <a:pt x="192" y="7"/>
                        <a:pt x="192" y="7"/>
                        <a:pt x="193" y="7"/>
                      </a:cubicBezTo>
                      <a:cubicBezTo>
                        <a:pt x="193" y="7"/>
                        <a:pt x="193" y="7"/>
                        <a:pt x="193" y="7"/>
                      </a:cubicBezTo>
                      <a:cubicBezTo>
                        <a:pt x="193" y="7"/>
                        <a:pt x="193" y="7"/>
                        <a:pt x="193" y="7"/>
                      </a:cubicBezTo>
                      <a:cubicBezTo>
                        <a:pt x="193" y="7"/>
                        <a:pt x="193" y="7"/>
                        <a:pt x="193" y="7"/>
                      </a:cubicBezTo>
                      <a:cubicBezTo>
                        <a:pt x="193" y="7"/>
                        <a:pt x="194" y="7"/>
                        <a:pt x="194" y="7"/>
                      </a:cubicBezTo>
                      <a:cubicBezTo>
                        <a:pt x="195" y="7"/>
                        <a:pt x="196" y="7"/>
                        <a:pt x="196" y="7"/>
                      </a:cubicBezTo>
                      <a:cubicBezTo>
                        <a:pt x="196" y="7"/>
                        <a:pt x="196" y="7"/>
                        <a:pt x="196" y="7"/>
                      </a:cubicBezTo>
                      <a:cubicBezTo>
                        <a:pt x="196" y="7"/>
                        <a:pt x="196" y="7"/>
                        <a:pt x="196" y="7"/>
                      </a:cubicBezTo>
                      <a:cubicBezTo>
                        <a:pt x="197" y="7"/>
                        <a:pt x="197" y="8"/>
                        <a:pt x="197" y="8"/>
                      </a:cubicBezTo>
                      <a:cubicBezTo>
                        <a:pt x="197" y="8"/>
                        <a:pt x="197" y="8"/>
                        <a:pt x="197" y="8"/>
                      </a:cubicBezTo>
                      <a:cubicBezTo>
                        <a:pt x="197" y="8"/>
                        <a:pt x="197" y="8"/>
                        <a:pt x="197" y="8"/>
                      </a:cubicBezTo>
                      <a:cubicBezTo>
                        <a:pt x="197" y="9"/>
                        <a:pt x="198" y="9"/>
                        <a:pt x="198" y="9"/>
                      </a:cubicBezTo>
                      <a:cubicBezTo>
                        <a:pt x="198" y="9"/>
                        <a:pt x="198" y="9"/>
                        <a:pt x="198" y="9"/>
                      </a:cubicBezTo>
                      <a:cubicBezTo>
                        <a:pt x="198" y="9"/>
                        <a:pt x="198" y="9"/>
                        <a:pt x="199" y="9"/>
                      </a:cubicBezTo>
                      <a:cubicBezTo>
                        <a:pt x="199" y="9"/>
                        <a:pt x="199" y="9"/>
                        <a:pt x="199" y="9"/>
                      </a:cubicBezTo>
                      <a:cubicBezTo>
                        <a:pt x="199" y="9"/>
                        <a:pt x="199" y="9"/>
                        <a:pt x="199" y="9"/>
                      </a:cubicBezTo>
                      <a:cubicBezTo>
                        <a:pt x="199" y="9"/>
                        <a:pt x="199" y="9"/>
                        <a:pt x="199" y="9"/>
                      </a:cubicBezTo>
                      <a:cubicBezTo>
                        <a:pt x="199" y="9"/>
                        <a:pt x="199" y="9"/>
                        <a:pt x="200" y="9"/>
                      </a:cubicBezTo>
                      <a:cubicBezTo>
                        <a:pt x="200" y="9"/>
                        <a:pt x="200" y="9"/>
                        <a:pt x="200" y="9"/>
                      </a:cubicBezTo>
                      <a:cubicBezTo>
                        <a:pt x="200" y="9"/>
                        <a:pt x="200" y="9"/>
                        <a:pt x="200" y="9"/>
                      </a:cubicBezTo>
                      <a:cubicBezTo>
                        <a:pt x="200" y="9"/>
                        <a:pt x="200" y="9"/>
                        <a:pt x="200" y="9"/>
                      </a:cubicBezTo>
                      <a:cubicBezTo>
                        <a:pt x="200" y="9"/>
                        <a:pt x="200" y="9"/>
                        <a:pt x="200" y="9"/>
                      </a:cubicBezTo>
                      <a:cubicBezTo>
                        <a:pt x="200" y="9"/>
                        <a:pt x="200" y="9"/>
                        <a:pt x="200" y="9"/>
                      </a:cubicBezTo>
                      <a:cubicBezTo>
                        <a:pt x="200" y="9"/>
                        <a:pt x="200" y="9"/>
                        <a:pt x="200" y="9"/>
                      </a:cubicBezTo>
                      <a:cubicBezTo>
                        <a:pt x="200" y="9"/>
                        <a:pt x="200" y="9"/>
                        <a:pt x="201" y="9"/>
                      </a:cubicBezTo>
                      <a:cubicBezTo>
                        <a:pt x="201" y="9"/>
                        <a:pt x="201" y="9"/>
                        <a:pt x="201" y="9"/>
                      </a:cubicBezTo>
                      <a:cubicBezTo>
                        <a:pt x="201" y="9"/>
                        <a:pt x="201" y="9"/>
                        <a:pt x="201" y="9"/>
                      </a:cubicBezTo>
                      <a:cubicBezTo>
                        <a:pt x="201" y="9"/>
                        <a:pt x="201" y="8"/>
                        <a:pt x="201" y="8"/>
                      </a:cubicBezTo>
                      <a:cubicBezTo>
                        <a:pt x="201" y="8"/>
                        <a:pt x="201" y="8"/>
                        <a:pt x="201" y="8"/>
                      </a:cubicBezTo>
                      <a:cubicBezTo>
                        <a:pt x="202" y="8"/>
                        <a:pt x="202" y="8"/>
                        <a:pt x="202" y="8"/>
                      </a:cubicBezTo>
                      <a:cubicBezTo>
                        <a:pt x="202" y="8"/>
                        <a:pt x="202" y="8"/>
                        <a:pt x="202" y="8"/>
                      </a:cubicBezTo>
                      <a:cubicBezTo>
                        <a:pt x="202" y="8"/>
                        <a:pt x="202" y="8"/>
                        <a:pt x="203" y="8"/>
                      </a:cubicBezTo>
                      <a:cubicBezTo>
                        <a:pt x="203" y="8"/>
                        <a:pt x="203" y="8"/>
                        <a:pt x="203" y="8"/>
                      </a:cubicBezTo>
                      <a:cubicBezTo>
                        <a:pt x="203" y="8"/>
                        <a:pt x="203" y="8"/>
                        <a:pt x="203" y="8"/>
                      </a:cubicBezTo>
                      <a:cubicBezTo>
                        <a:pt x="204" y="8"/>
                        <a:pt x="204" y="8"/>
                        <a:pt x="204" y="8"/>
                      </a:cubicBezTo>
                      <a:cubicBezTo>
                        <a:pt x="204" y="8"/>
                        <a:pt x="204" y="8"/>
                        <a:pt x="204" y="8"/>
                      </a:cubicBezTo>
                      <a:cubicBezTo>
                        <a:pt x="204" y="8"/>
                        <a:pt x="204" y="8"/>
                        <a:pt x="204" y="8"/>
                      </a:cubicBezTo>
                      <a:cubicBezTo>
                        <a:pt x="205" y="8"/>
                        <a:pt x="205" y="8"/>
                        <a:pt x="205" y="8"/>
                      </a:cubicBezTo>
                      <a:cubicBezTo>
                        <a:pt x="205" y="8"/>
                        <a:pt x="205" y="8"/>
                        <a:pt x="205" y="8"/>
                      </a:cubicBezTo>
                      <a:cubicBezTo>
                        <a:pt x="205" y="8"/>
                        <a:pt x="205" y="8"/>
                        <a:pt x="206" y="8"/>
                      </a:cubicBezTo>
                      <a:cubicBezTo>
                        <a:pt x="206" y="8"/>
                        <a:pt x="206" y="8"/>
                        <a:pt x="206" y="8"/>
                      </a:cubicBezTo>
                      <a:cubicBezTo>
                        <a:pt x="206" y="8"/>
                        <a:pt x="206" y="8"/>
                        <a:pt x="206" y="8"/>
                      </a:cubicBezTo>
                      <a:cubicBezTo>
                        <a:pt x="206" y="8"/>
                        <a:pt x="206" y="8"/>
                        <a:pt x="206" y="8"/>
                      </a:cubicBezTo>
                      <a:cubicBezTo>
                        <a:pt x="206" y="8"/>
                        <a:pt x="206" y="8"/>
                        <a:pt x="207" y="8"/>
                      </a:cubicBezTo>
                      <a:cubicBezTo>
                        <a:pt x="207" y="8"/>
                        <a:pt x="207" y="8"/>
                        <a:pt x="207" y="8"/>
                      </a:cubicBezTo>
                      <a:cubicBezTo>
                        <a:pt x="207" y="8"/>
                        <a:pt x="207" y="8"/>
                        <a:pt x="207" y="8"/>
                      </a:cubicBezTo>
                      <a:cubicBezTo>
                        <a:pt x="207" y="8"/>
                        <a:pt x="207" y="8"/>
                        <a:pt x="207" y="8"/>
                      </a:cubicBezTo>
                      <a:cubicBezTo>
                        <a:pt x="207" y="8"/>
                        <a:pt x="207" y="8"/>
                        <a:pt x="207" y="8"/>
                      </a:cubicBezTo>
                      <a:cubicBezTo>
                        <a:pt x="207" y="8"/>
                        <a:pt x="208" y="8"/>
                        <a:pt x="208" y="8"/>
                      </a:cubicBezTo>
                      <a:cubicBezTo>
                        <a:pt x="208" y="8"/>
                        <a:pt x="208" y="8"/>
                        <a:pt x="208" y="8"/>
                      </a:cubicBezTo>
                      <a:cubicBezTo>
                        <a:pt x="208" y="8"/>
                        <a:pt x="208" y="8"/>
                        <a:pt x="208" y="8"/>
                      </a:cubicBezTo>
                      <a:cubicBezTo>
                        <a:pt x="208" y="8"/>
                        <a:pt x="208" y="8"/>
                        <a:pt x="208" y="9"/>
                      </a:cubicBezTo>
                      <a:cubicBezTo>
                        <a:pt x="208" y="9"/>
                        <a:pt x="208" y="9"/>
                        <a:pt x="208" y="9"/>
                      </a:cubicBezTo>
                      <a:cubicBezTo>
                        <a:pt x="208" y="9"/>
                        <a:pt x="208" y="9"/>
                        <a:pt x="209" y="9"/>
                      </a:cubicBezTo>
                      <a:cubicBezTo>
                        <a:pt x="209" y="9"/>
                        <a:pt x="209" y="9"/>
                        <a:pt x="209" y="9"/>
                      </a:cubicBezTo>
                      <a:cubicBezTo>
                        <a:pt x="209" y="9"/>
                        <a:pt x="209" y="9"/>
                        <a:pt x="209" y="9"/>
                      </a:cubicBezTo>
                      <a:cubicBezTo>
                        <a:pt x="209" y="9"/>
                        <a:pt x="209" y="9"/>
                        <a:pt x="209" y="9"/>
                      </a:cubicBezTo>
                      <a:cubicBezTo>
                        <a:pt x="209" y="9"/>
                        <a:pt x="209" y="9"/>
                        <a:pt x="209" y="9"/>
                      </a:cubicBezTo>
                      <a:cubicBezTo>
                        <a:pt x="209" y="9"/>
                        <a:pt x="209" y="9"/>
                        <a:pt x="209" y="9"/>
                      </a:cubicBezTo>
                      <a:cubicBezTo>
                        <a:pt x="209" y="9"/>
                        <a:pt x="209" y="9"/>
                        <a:pt x="209" y="9"/>
                      </a:cubicBezTo>
                      <a:cubicBezTo>
                        <a:pt x="210" y="9"/>
                        <a:pt x="210" y="9"/>
                        <a:pt x="210" y="9"/>
                      </a:cubicBezTo>
                      <a:cubicBezTo>
                        <a:pt x="210" y="9"/>
                        <a:pt x="210" y="8"/>
                        <a:pt x="210" y="8"/>
                      </a:cubicBezTo>
                      <a:cubicBezTo>
                        <a:pt x="210" y="8"/>
                        <a:pt x="210" y="8"/>
                        <a:pt x="210" y="8"/>
                      </a:cubicBezTo>
                      <a:cubicBezTo>
                        <a:pt x="210" y="8"/>
                        <a:pt x="210" y="8"/>
                        <a:pt x="210" y="8"/>
                      </a:cubicBezTo>
                      <a:cubicBezTo>
                        <a:pt x="210" y="8"/>
                        <a:pt x="209" y="8"/>
                        <a:pt x="209" y="8"/>
                      </a:cubicBezTo>
                      <a:cubicBezTo>
                        <a:pt x="209" y="8"/>
                        <a:pt x="208" y="7"/>
                        <a:pt x="208" y="7"/>
                      </a:cubicBezTo>
                      <a:cubicBezTo>
                        <a:pt x="208" y="7"/>
                        <a:pt x="208" y="7"/>
                        <a:pt x="208" y="7"/>
                      </a:cubicBezTo>
                      <a:cubicBezTo>
                        <a:pt x="208" y="7"/>
                        <a:pt x="208" y="7"/>
                        <a:pt x="208" y="7"/>
                      </a:cubicBezTo>
                      <a:cubicBezTo>
                        <a:pt x="208" y="7"/>
                        <a:pt x="208" y="7"/>
                        <a:pt x="208" y="7"/>
                      </a:cubicBezTo>
                      <a:cubicBezTo>
                        <a:pt x="208" y="6"/>
                        <a:pt x="208" y="6"/>
                        <a:pt x="208" y="6"/>
                      </a:cubicBezTo>
                      <a:cubicBezTo>
                        <a:pt x="207" y="6"/>
                        <a:pt x="207" y="6"/>
                        <a:pt x="207" y="6"/>
                      </a:cubicBezTo>
                      <a:cubicBezTo>
                        <a:pt x="207" y="6"/>
                        <a:pt x="207" y="6"/>
                        <a:pt x="207" y="6"/>
                      </a:cubicBezTo>
                      <a:cubicBezTo>
                        <a:pt x="207" y="6"/>
                        <a:pt x="207" y="6"/>
                        <a:pt x="207" y="6"/>
                      </a:cubicBezTo>
                      <a:cubicBezTo>
                        <a:pt x="207" y="6"/>
                        <a:pt x="207" y="6"/>
                        <a:pt x="207" y="6"/>
                      </a:cubicBezTo>
                      <a:cubicBezTo>
                        <a:pt x="208" y="6"/>
                        <a:pt x="208" y="6"/>
                        <a:pt x="208" y="6"/>
                      </a:cubicBezTo>
                      <a:cubicBezTo>
                        <a:pt x="208" y="6"/>
                        <a:pt x="208" y="6"/>
                        <a:pt x="208" y="6"/>
                      </a:cubicBezTo>
                      <a:cubicBezTo>
                        <a:pt x="208" y="6"/>
                        <a:pt x="208" y="6"/>
                        <a:pt x="208" y="6"/>
                      </a:cubicBezTo>
                      <a:cubicBezTo>
                        <a:pt x="208" y="6"/>
                        <a:pt x="208" y="6"/>
                        <a:pt x="208" y="6"/>
                      </a:cubicBezTo>
                      <a:cubicBezTo>
                        <a:pt x="208" y="6"/>
                        <a:pt x="208" y="6"/>
                        <a:pt x="208" y="6"/>
                      </a:cubicBezTo>
                      <a:cubicBezTo>
                        <a:pt x="209" y="6"/>
                        <a:pt x="209" y="6"/>
                        <a:pt x="209" y="6"/>
                      </a:cubicBezTo>
                      <a:cubicBezTo>
                        <a:pt x="209" y="6"/>
                        <a:pt x="209" y="6"/>
                        <a:pt x="209" y="6"/>
                      </a:cubicBezTo>
                      <a:cubicBezTo>
                        <a:pt x="209" y="6"/>
                        <a:pt x="209" y="6"/>
                        <a:pt x="209" y="6"/>
                      </a:cubicBezTo>
                      <a:cubicBezTo>
                        <a:pt x="209" y="6"/>
                        <a:pt x="209" y="6"/>
                        <a:pt x="209" y="6"/>
                      </a:cubicBezTo>
                      <a:cubicBezTo>
                        <a:pt x="209" y="6"/>
                        <a:pt x="209" y="6"/>
                        <a:pt x="209" y="6"/>
                      </a:cubicBezTo>
                      <a:cubicBezTo>
                        <a:pt x="209" y="6"/>
                        <a:pt x="209" y="6"/>
                        <a:pt x="210" y="6"/>
                      </a:cubicBezTo>
                      <a:cubicBezTo>
                        <a:pt x="210" y="6"/>
                        <a:pt x="210" y="6"/>
                        <a:pt x="210" y="6"/>
                      </a:cubicBezTo>
                      <a:cubicBezTo>
                        <a:pt x="211" y="6"/>
                        <a:pt x="211" y="6"/>
                        <a:pt x="211" y="6"/>
                      </a:cubicBezTo>
                      <a:cubicBezTo>
                        <a:pt x="210" y="6"/>
                        <a:pt x="210" y="6"/>
                        <a:pt x="210" y="6"/>
                      </a:cubicBezTo>
                      <a:cubicBezTo>
                        <a:pt x="210" y="6"/>
                        <a:pt x="210" y="6"/>
                        <a:pt x="210" y="6"/>
                      </a:cubicBezTo>
                      <a:cubicBezTo>
                        <a:pt x="210" y="6"/>
                        <a:pt x="210" y="6"/>
                        <a:pt x="210" y="6"/>
                      </a:cubicBezTo>
                      <a:cubicBezTo>
                        <a:pt x="210" y="6"/>
                        <a:pt x="210" y="6"/>
                        <a:pt x="210" y="6"/>
                      </a:cubicBezTo>
                      <a:cubicBezTo>
                        <a:pt x="210" y="6"/>
                        <a:pt x="210" y="6"/>
                        <a:pt x="210" y="6"/>
                      </a:cubicBezTo>
                      <a:cubicBezTo>
                        <a:pt x="211" y="6"/>
                        <a:pt x="212" y="6"/>
                        <a:pt x="212" y="5"/>
                      </a:cubicBezTo>
                      <a:cubicBezTo>
                        <a:pt x="212" y="5"/>
                        <a:pt x="213" y="5"/>
                        <a:pt x="213" y="5"/>
                      </a:cubicBezTo>
                      <a:cubicBezTo>
                        <a:pt x="213" y="5"/>
                        <a:pt x="213" y="5"/>
                        <a:pt x="213" y="5"/>
                      </a:cubicBezTo>
                      <a:cubicBezTo>
                        <a:pt x="213" y="6"/>
                        <a:pt x="214" y="6"/>
                        <a:pt x="214" y="6"/>
                      </a:cubicBezTo>
                      <a:cubicBezTo>
                        <a:pt x="214" y="6"/>
                        <a:pt x="214" y="6"/>
                        <a:pt x="214" y="6"/>
                      </a:cubicBezTo>
                      <a:cubicBezTo>
                        <a:pt x="214" y="6"/>
                        <a:pt x="214" y="6"/>
                        <a:pt x="214" y="6"/>
                      </a:cubicBezTo>
                      <a:cubicBezTo>
                        <a:pt x="214" y="6"/>
                        <a:pt x="214" y="6"/>
                        <a:pt x="215" y="6"/>
                      </a:cubicBezTo>
                      <a:cubicBezTo>
                        <a:pt x="215" y="6"/>
                        <a:pt x="215" y="6"/>
                        <a:pt x="215" y="6"/>
                      </a:cubicBezTo>
                      <a:cubicBezTo>
                        <a:pt x="215" y="6"/>
                        <a:pt x="215" y="6"/>
                        <a:pt x="215" y="6"/>
                      </a:cubicBezTo>
                      <a:cubicBezTo>
                        <a:pt x="215" y="6"/>
                        <a:pt x="215" y="6"/>
                        <a:pt x="215" y="6"/>
                      </a:cubicBezTo>
                      <a:cubicBezTo>
                        <a:pt x="215" y="6"/>
                        <a:pt x="215" y="6"/>
                        <a:pt x="216" y="6"/>
                      </a:cubicBezTo>
                      <a:cubicBezTo>
                        <a:pt x="216" y="6"/>
                        <a:pt x="216" y="6"/>
                        <a:pt x="216" y="6"/>
                      </a:cubicBezTo>
                      <a:cubicBezTo>
                        <a:pt x="216" y="6"/>
                        <a:pt x="216" y="6"/>
                        <a:pt x="216" y="6"/>
                      </a:cubicBezTo>
                      <a:cubicBezTo>
                        <a:pt x="216" y="6"/>
                        <a:pt x="216" y="6"/>
                        <a:pt x="216" y="6"/>
                      </a:cubicBezTo>
                      <a:cubicBezTo>
                        <a:pt x="216" y="6"/>
                        <a:pt x="216" y="6"/>
                        <a:pt x="216" y="6"/>
                      </a:cubicBezTo>
                      <a:cubicBezTo>
                        <a:pt x="216" y="6"/>
                        <a:pt x="216" y="6"/>
                        <a:pt x="217" y="6"/>
                      </a:cubicBezTo>
                      <a:cubicBezTo>
                        <a:pt x="217" y="6"/>
                        <a:pt x="217" y="6"/>
                        <a:pt x="217" y="6"/>
                      </a:cubicBezTo>
                      <a:cubicBezTo>
                        <a:pt x="217" y="6"/>
                        <a:pt x="217" y="6"/>
                        <a:pt x="217" y="6"/>
                      </a:cubicBezTo>
                      <a:cubicBezTo>
                        <a:pt x="217" y="6"/>
                        <a:pt x="217" y="6"/>
                        <a:pt x="218" y="6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8" y="6"/>
                        <a:pt x="218" y="6"/>
                        <a:pt x="219" y="6"/>
                      </a:cubicBezTo>
                      <a:cubicBezTo>
                        <a:pt x="219" y="6"/>
                        <a:pt x="219" y="6"/>
                        <a:pt x="219" y="6"/>
                      </a:cubicBezTo>
                      <a:cubicBezTo>
                        <a:pt x="219" y="6"/>
                        <a:pt x="219" y="6"/>
                        <a:pt x="219" y="6"/>
                      </a:cubicBezTo>
                      <a:cubicBezTo>
                        <a:pt x="219" y="6"/>
                        <a:pt x="219" y="6"/>
                        <a:pt x="219" y="6"/>
                      </a:cubicBezTo>
                      <a:cubicBezTo>
                        <a:pt x="219" y="6"/>
                        <a:pt x="220" y="7"/>
                        <a:pt x="221" y="7"/>
                      </a:cubicBezTo>
                      <a:cubicBezTo>
                        <a:pt x="222" y="7"/>
                        <a:pt x="222" y="7"/>
                        <a:pt x="223" y="7"/>
                      </a:cubicBezTo>
                      <a:cubicBezTo>
                        <a:pt x="223" y="7"/>
                        <a:pt x="223" y="7"/>
                        <a:pt x="223" y="7"/>
                      </a:cubicBezTo>
                      <a:cubicBezTo>
                        <a:pt x="223" y="7"/>
                        <a:pt x="223" y="7"/>
                        <a:pt x="223" y="7"/>
                      </a:cubicBezTo>
                      <a:cubicBezTo>
                        <a:pt x="223" y="7"/>
                        <a:pt x="223" y="7"/>
                        <a:pt x="223" y="7"/>
                      </a:cubicBezTo>
                      <a:cubicBezTo>
                        <a:pt x="223" y="7"/>
                        <a:pt x="223" y="7"/>
                        <a:pt x="223" y="7"/>
                      </a:cubicBezTo>
                      <a:cubicBezTo>
                        <a:pt x="223" y="7"/>
                        <a:pt x="223" y="7"/>
                        <a:pt x="223" y="7"/>
                      </a:cubicBezTo>
                      <a:cubicBezTo>
                        <a:pt x="223" y="7"/>
                        <a:pt x="223" y="7"/>
                        <a:pt x="223" y="7"/>
                      </a:cubicBezTo>
                      <a:cubicBezTo>
                        <a:pt x="223" y="7"/>
                        <a:pt x="224" y="7"/>
                        <a:pt x="224" y="7"/>
                      </a:cubicBezTo>
                      <a:cubicBezTo>
                        <a:pt x="224" y="8"/>
                        <a:pt x="224" y="8"/>
                        <a:pt x="224" y="8"/>
                      </a:cubicBezTo>
                      <a:cubicBezTo>
                        <a:pt x="224" y="8"/>
                        <a:pt x="224" y="8"/>
                        <a:pt x="224" y="8"/>
                      </a:cubicBezTo>
                      <a:cubicBezTo>
                        <a:pt x="224" y="8"/>
                        <a:pt x="224" y="8"/>
                        <a:pt x="224" y="8"/>
                      </a:cubicBezTo>
                      <a:cubicBezTo>
                        <a:pt x="224" y="8"/>
                        <a:pt x="224" y="8"/>
                        <a:pt x="224" y="8"/>
                      </a:cubicBezTo>
                      <a:cubicBezTo>
                        <a:pt x="224" y="8"/>
                        <a:pt x="224" y="7"/>
                        <a:pt x="224" y="7"/>
                      </a:cubicBezTo>
                      <a:cubicBezTo>
                        <a:pt x="224" y="7"/>
                        <a:pt x="224" y="7"/>
                        <a:pt x="224" y="7"/>
                      </a:cubicBezTo>
                      <a:cubicBezTo>
                        <a:pt x="224" y="8"/>
                        <a:pt x="225" y="8"/>
                        <a:pt x="225" y="8"/>
                      </a:cubicBezTo>
                      <a:cubicBezTo>
                        <a:pt x="225" y="8"/>
                        <a:pt x="225" y="8"/>
                        <a:pt x="225" y="8"/>
                      </a:cubicBezTo>
                      <a:cubicBezTo>
                        <a:pt x="225" y="8"/>
                        <a:pt x="225" y="8"/>
                        <a:pt x="225" y="8"/>
                      </a:cubicBezTo>
                      <a:cubicBezTo>
                        <a:pt x="225" y="8"/>
                        <a:pt x="225" y="8"/>
                        <a:pt x="225" y="8"/>
                      </a:cubicBezTo>
                      <a:cubicBezTo>
                        <a:pt x="225" y="8"/>
                        <a:pt x="225" y="8"/>
                        <a:pt x="225" y="8"/>
                      </a:cubicBezTo>
                      <a:cubicBezTo>
                        <a:pt x="226" y="8"/>
                        <a:pt x="226" y="8"/>
                        <a:pt x="226" y="8"/>
                      </a:cubicBezTo>
                      <a:cubicBezTo>
                        <a:pt x="226" y="8"/>
                        <a:pt x="226" y="8"/>
                        <a:pt x="226" y="8"/>
                      </a:cubicBezTo>
                      <a:cubicBezTo>
                        <a:pt x="226" y="8"/>
                        <a:pt x="226" y="8"/>
                        <a:pt x="226" y="8"/>
                      </a:cubicBezTo>
                      <a:cubicBezTo>
                        <a:pt x="226" y="8"/>
                        <a:pt x="226" y="8"/>
                        <a:pt x="226" y="8"/>
                      </a:cubicBezTo>
                      <a:cubicBezTo>
                        <a:pt x="226" y="8"/>
                        <a:pt x="226" y="8"/>
                        <a:pt x="226" y="8"/>
                      </a:cubicBezTo>
                      <a:cubicBezTo>
                        <a:pt x="226" y="8"/>
                        <a:pt x="226" y="8"/>
                        <a:pt x="226" y="8"/>
                      </a:cubicBezTo>
                      <a:cubicBezTo>
                        <a:pt x="226" y="8"/>
                        <a:pt x="227" y="9"/>
                        <a:pt x="227" y="9"/>
                      </a:cubicBezTo>
                      <a:cubicBezTo>
                        <a:pt x="227" y="9"/>
                        <a:pt x="227" y="9"/>
                        <a:pt x="227" y="9"/>
                      </a:cubicBezTo>
                      <a:cubicBezTo>
                        <a:pt x="227" y="8"/>
                        <a:pt x="227" y="8"/>
                        <a:pt x="227" y="8"/>
                      </a:cubicBezTo>
                      <a:cubicBezTo>
                        <a:pt x="227" y="8"/>
                        <a:pt x="227" y="9"/>
                        <a:pt x="228" y="9"/>
                      </a:cubicBezTo>
                      <a:cubicBezTo>
                        <a:pt x="228" y="9"/>
                        <a:pt x="228" y="9"/>
                        <a:pt x="228" y="9"/>
                      </a:cubicBezTo>
                      <a:cubicBezTo>
                        <a:pt x="228" y="9"/>
                        <a:pt x="228" y="9"/>
                        <a:pt x="228" y="9"/>
                      </a:cubicBezTo>
                      <a:cubicBezTo>
                        <a:pt x="228" y="9"/>
                        <a:pt x="228" y="9"/>
                        <a:pt x="228" y="10"/>
                      </a:cubicBezTo>
                      <a:cubicBezTo>
                        <a:pt x="229" y="10"/>
                        <a:pt x="229" y="10"/>
                        <a:pt x="229" y="10"/>
                      </a:cubicBezTo>
                      <a:cubicBezTo>
                        <a:pt x="229" y="10"/>
                        <a:pt x="229" y="10"/>
                        <a:pt x="229" y="10"/>
                      </a:cubicBezTo>
                      <a:cubicBezTo>
                        <a:pt x="229" y="10"/>
                        <a:pt x="229" y="10"/>
                        <a:pt x="229" y="10"/>
                      </a:cubicBezTo>
                      <a:cubicBezTo>
                        <a:pt x="229" y="10"/>
                        <a:pt x="229" y="10"/>
                        <a:pt x="229" y="10"/>
                      </a:cubicBezTo>
                      <a:cubicBezTo>
                        <a:pt x="229" y="10"/>
                        <a:pt x="230" y="10"/>
                        <a:pt x="230" y="10"/>
                      </a:cubicBezTo>
                      <a:cubicBezTo>
                        <a:pt x="230" y="11"/>
                        <a:pt x="230" y="11"/>
                        <a:pt x="230" y="11"/>
                      </a:cubicBezTo>
                      <a:cubicBezTo>
                        <a:pt x="230" y="11"/>
                        <a:pt x="230" y="11"/>
                        <a:pt x="230" y="10"/>
                      </a:cubicBezTo>
                      <a:cubicBezTo>
                        <a:pt x="230" y="10"/>
                        <a:pt x="230" y="10"/>
                        <a:pt x="230" y="10"/>
                      </a:cubicBezTo>
                      <a:cubicBezTo>
                        <a:pt x="230" y="10"/>
                        <a:pt x="230" y="10"/>
                        <a:pt x="230" y="10"/>
                      </a:cubicBezTo>
                      <a:cubicBezTo>
                        <a:pt x="230" y="10"/>
                        <a:pt x="230" y="10"/>
                        <a:pt x="230" y="10"/>
                      </a:cubicBezTo>
                      <a:cubicBezTo>
                        <a:pt x="230" y="10"/>
                        <a:pt x="230" y="10"/>
                        <a:pt x="230" y="10"/>
                      </a:cubicBezTo>
                      <a:cubicBezTo>
                        <a:pt x="231" y="10"/>
                        <a:pt x="231" y="10"/>
                        <a:pt x="231" y="10"/>
                      </a:cubicBezTo>
                      <a:cubicBezTo>
                        <a:pt x="231" y="10"/>
                        <a:pt x="231" y="10"/>
                        <a:pt x="231" y="10"/>
                      </a:cubicBezTo>
                      <a:cubicBezTo>
                        <a:pt x="231" y="10"/>
                        <a:pt x="231" y="10"/>
                        <a:pt x="231" y="10"/>
                      </a:cubicBezTo>
                      <a:cubicBezTo>
                        <a:pt x="231" y="10"/>
                        <a:pt x="231" y="10"/>
                        <a:pt x="231" y="10"/>
                      </a:cubicBezTo>
                      <a:cubicBezTo>
                        <a:pt x="230" y="10"/>
                        <a:pt x="230" y="10"/>
                        <a:pt x="230" y="10"/>
                      </a:cubicBezTo>
                      <a:cubicBezTo>
                        <a:pt x="230" y="9"/>
                        <a:pt x="230" y="9"/>
                        <a:pt x="230" y="9"/>
                      </a:cubicBezTo>
                      <a:cubicBezTo>
                        <a:pt x="230" y="9"/>
                        <a:pt x="230" y="9"/>
                        <a:pt x="230" y="9"/>
                      </a:cubicBezTo>
                      <a:cubicBezTo>
                        <a:pt x="230" y="9"/>
                        <a:pt x="230" y="9"/>
                        <a:pt x="230" y="9"/>
                      </a:cubicBezTo>
                      <a:cubicBezTo>
                        <a:pt x="229" y="9"/>
                        <a:pt x="229" y="9"/>
                        <a:pt x="229" y="9"/>
                      </a:cubicBezTo>
                      <a:cubicBezTo>
                        <a:pt x="229" y="9"/>
                        <a:pt x="229" y="9"/>
                        <a:pt x="229" y="9"/>
                      </a:cubicBezTo>
                      <a:cubicBezTo>
                        <a:pt x="229" y="9"/>
                        <a:pt x="229" y="9"/>
                        <a:pt x="229" y="9"/>
                      </a:cubicBezTo>
                      <a:cubicBezTo>
                        <a:pt x="229" y="9"/>
                        <a:pt x="229" y="9"/>
                        <a:pt x="229" y="9"/>
                      </a:cubicBezTo>
                      <a:cubicBezTo>
                        <a:pt x="229" y="9"/>
                        <a:pt x="229" y="9"/>
                        <a:pt x="229" y="9"/>
                      </a:cubicBezTo>
                      <a:cubicBezTo>
                        <a:pt x="229" y="9"/>
                        <a:pt x="230" y="9"/>
                        <a:pt x="230" y="9"/>
                      </a:cubicBezTo>
                      <a:cubicBezTo>
                        <a:pt x="230" y="9"/>
                        <a:pt x="230" y="9"/>
                        <a:pt x="230" y="9"/>
                      </a:cubicBezTo>
                      <a:cubicBezTo>
                        <a:pt x="230" y="9"/>
                        <a:pt x="230" y="9"/>
                        <a:pt x="230" y="9"/>
                      </a:cubicBezTo>
                      <a:cubicBezTo>
                        <a:pt x="230" y="9"/>
                        <a:pt x="230" y="9"/>
                        <a:pt x="230" y="9"/>
                      </a:cubicBezTo>
                      <a:cubicBezTo>
                        <a:pt x="230" y="9"/>
                        <a:pt x="230" y="9"/>
                        <a:pt x="230" y="9"/>
                      </a:cubicBezTo>
                      <a:cubicBezTo>
                        <a:pt x="230" y="9"/>
                        <a:pt x="230" y="9"/>
                        <a:pt x="230" y="9"/>
                      </a:cubicBezTo>
                      <a:cubicBezTo>
                        <a:pt x="230" y="9"/>
                        <a:pt x="230" y="9"/>
                        <a:pt x="230" y="9"/>
                      </a:cubicBezTo>
                      <a:cubicBezTo>
                        <a:pt x="230" y="9"/>
                        <a:pt x="230" y="9"/>
                        <a:pt x="230" y="9"/>
                      </a:cubicBezTo>
                      <a:cubicBezTo>
                        <a:pt x="230" y="9"/>
                        <a:pt x="230" y="9"/>
                        <a:pt x="230" y="9"/>
                      </a:cubicBezTo>
                      <a:cubicBezTo>
                        <a:pt x="230" y="9"/>
                        <a:pt x="230" y="9"/>
                        <a:pt x="230" y="9"/>
                      </a:cubicBezTo>
                      <a:cubicBezTo>
                        <a:pt x="230" y="9"/>
                        <a:pt x="230" y="9"/>
                        <a:pt x="230" y="9"/>
                      </a:cubicBezTo>
                      <a:cubicBezTo>
                        <a:pt x="231" y="9"/>
                        <a:pt x="231" y="9"/>
                        <a:pt x="231" y="9"/>
                      </a:cubicBezTo>
                      <a:cubicBezTo>
                        <a:pt x="231" y="9"/>
                        <a:pt x="231" y="9"/>
                        <a:pt x="231" y="9"/>
                      </a:cubicBezTo>
                      <a:cubicBezTo>
                        <a:pt x="231" y="9"/>
                        <a:pt x="232" y="9"/>
                        <a:pt x="232" y="9"/>
                      </a:cubicBezTo>
                      <a:cubicBezTo>
                        <a:pt x="232" y="9"/>
                        <a:pt x="233" y="9"/>
                        <a:pt x="233" y="9"/>
                      </a:cubicBezTo>
                      <a:cubicBezTo>
                        <a:pt x="233" y="9"/>
                        <a:pt x="233" y="9"/>
                        <a:pt x="233" y="9"/>
                      </a:cubicBezTo>
                      <a:cubicBezTo>
                        <a:pt x="233" y="9"/>
                        <a:pt x="233" y="9"/>
                        <a:pt x="233" y="9"/>
                      </a:cubicBezTo>
                      <a:cubicBezTo>
                        <a:pt x="234" y="9"/>
                        <a:pt x="235" y="9"/>
                        <a:pt x="235" y="10"/>
                      </a:cubicBezTo>
                      <a:cubicBezTo>
                        <a:pt x="235" y="10"/>
                        <a:pt x="235" y="10"/>
                        <a:pt x="235" y="11"/>
                      </a:cubicBezTo>
                      <a:cubicBezTo>
                        <a:pt x="235" y="11"/>
                        <a:pt x="235" y="11"/>
                        <a:pt x="235" y="11"/>
                      </a:cubicBezTo>
                      <a:cubicBezTo>
                        <a:pt x="235" y="11"/>
                        <a:pt x="235" y="11"/>
                        <a:pt x="235" y="11"/>
                      </a:cubicBezTo>
                      <a:cubicBezTo>
                        <a:pt x="235" y="11"/>
                        <a:pt x="235" y="11"/>
                        <a:pt x="235" y="11"/>
                      </a:cubicBezTo>
                      <a:cubicBezTo>
                        <a:pt x="235" y="11"/>
                        <a:pt x="235" y="11"/>
                        <a:pt x="235" y="11"/>
                      </a:cubicBezTo>
                      <a:cubicBezTo>
                        <a:pt x="235" y="11"/>
                        <a:pt x="235" y="11"/>
                        <a:pt x="235" y="11"/>
                      </a:cubicBezTo>
                      <a:cubicBezTo>
                        <a:pt x="235" y="11"/>
                        <a:pt x="234" y="11"/>
                        <a:pt x="234" y="11"/>
                      </a:cubicBezTo>
                      <a:cubicBezTo>
                        <a:pt x="234" y="11"/>
                        <a:pt x="234" y="11"/>
                        <a:pt x="234" y="11"/>
                      </a:cubicBezTo>
                      <a:cubicBezTo>
                        <a:pt x="234" y="11"/>
                        <a:pt x="234" y="11"/>
                        <a:pt x="234" y="11"/>
                      </a:cubicBezTo>
                      <a:cubicBezTo>
                        <a:pt x="234" y="11"/>
                        <a:pt x="234" y="11"/>
                        <a:pt x="235" y="11"/>
                      </a:cubicBezTo>
                      <a:cubicBezTo>
                        <a:pt x="235" y="11"/>
                        <a:pt x="235" y="11"/>
                        <a:pt x="235" y="11"/>
                      </a:cubicBezTo>
                      <a:cubicBezTo>
                        <a:pt x="235" y="11"/>
                        <a:pt x="235" y="11"/>
                        <a:pt x="235" y="11"/>
                      </a:cubicBezTo>
                      <a:cubicBezTo>
                        <a:pt x="235" y="11"/>
                        <a:pt x="235" y="11"/>
                        <a:pt x="235" y="11"/>
                      </a:cubicBezTo>
                      <a:cubicBezTo>
                        <a:pt x="234" y="11"/>
                        <a:pt x="234" y="11"/>
                        <a:pt x="234" y="11"/>
                      </a:cubicBezTo>
                      <a:cubicBezTo>
                        <a:pt x="233" y="11"/>
                        <a:pt x="233" y="11"/>
                        <a:pt x="233" y="11"/>
                      </a:cubicBezTo>
                      <a:cubicBezTo>
                        <a:pt x="234" y="11"/>
                        <a:pt x="234" y="11"/>
                        <a:pt x="234" y="11"/>
                      </a:cubicBezTo>
                      <a:cubicBezTo>
                        <a:pt x="234" y="11"/>
                        <a:pt x="234" y="11"/>
                        <a:pt x="234" y="12"/>
                      </a:cubicBezTo>
                      <a:cubicBezTo>
                        <a:pt x="234" y="12"/>
                        <a:pt x="234" y="12"/>
                        <a:pt x="234" y="12"/>
                      </a:cubicBezTo>
                      <a:cubicBezTo>
                        <a:pt x="234" y="12"/>
                        <a:pt x="235" y="12"/>
                        <a:pt x="235" y="12"/>
                      </a:cubicBezTo>
                      <a:cubicBezTo>
                        <a:pt x="234" y="12"/>
                        <a:pt x="234" y="12"/>
                        <a:pt x="235" y="12"/>
                      </a:cubicBezTo>
                      <a:cubicBezTo>
                        <a:pt x="235" y="12"/>
                        <a:pt x="235" y="12"/>
                        <a:pt x="235" y="12"/>
                      </a:cubicBezTo>
                      <a:cubicBezTo>
                        <a:pt x="235" y="12"/>
                        <a:pt x="235" y="12"/>
                        <a:pt x="235" y="12"/>
                      </a:cubicBezTo>
                      <a:cubicBezTo>
                        <a:pt x="235" y="12"/>
                        <a:pt x="235" y="12"/>
                        <a:pt x="235" y="13"/>
                      </a:cubicBezTo>
                      <a:cubicBezTo>
                        <a:pt x="235" y="13"/>
                        <a:pt x="235" y="13"/>
                        <a:pt x="235" y="13"/>
                      </a:cubicBezTo>
                      <a:cubicBezTo>
                        <a:pt x="235" y="13"/>
                        <a:pt x="235" y="13"/>
                        <a:pt x="235" y="13"/>
                      </a:cubicBezTo>
                      <a:cubicBezTo>
                        <a:pt x="235" y="13"/>
                        <a:pt x="235" y="13"/>
                        <a:pt x="235" y="13"/>
                      </a:cubicBezTo>
                      <a:cubicBezTo>
                        <a:pt x="235" y="13"/>
                        <a:pt x="235" y="13"/>
                        <a:pt x="235" y="13"/>
                      </a:cubicBezTo>
                      <a:cubicBezTo>
                        <a:pt x="235" y="13"/>
                        <a:pt x="235" y="13"/>
                        <a:pt x="235" y="13"/>
                      </a:cubicBezTo>
                      <a:cubicBezTo>
                        <a:pt x="235" y="13"/>
                        <a:pt x="235" y="13"/>
                        <a:pt x="235" y="13"/>
                      </a:cubicBezTo>
                      <a:cubicBezTo>
                        <a:pt x="235" y="13"/>
                        <a:pt x="236" y="14"/>
                        <a:pt x="236" y="14"/>
                      </a:cubicBezTo>
                      <a:cubicBezTo>
                        <a:pt x="236" y="14"/>
                        <a:pt x="236" y="14"/>
                        <a:pt x="236" y="14"/>
                      </a:cubicBezTo>
                      <a:cubicBezTo>
                        <a:pt x="236" y="14"/>
                        <a:pt x="236" y="14"/>
                        <a:pt x="236" y="14"/>
                      </a:cubicBezTo>
                      <a:cubicBezTo>
                        <a:pt x="237" y="14"/>
                        <a:pt x="237" y="14"/>
                        <a:pt x="237" y="14"/>
                      </a:cubicBezTo>
                      <a:cubicBezTo>
                        <a:pt x="237" y="14"/>
                        <a:pt x="237" y="14"/>
                        <a:pt x="237" y="14"/>
                      </a:cubicBezTo>
                      <a:cubicBezTo>
                        <a:pt x="237" y="14"/>
                        <a:pt x="237" y="14"/>
                        <a:pt x="237" y="14"/>
                      </a:cubicBezTo>
                      <a:cubicBezTo>
                        <a:pt x="236" y="14"/>
                        <a:pt x="236" y="14"/>
                        <a:pt x="236" y="14"/>
                      </a:cubicBezTo>
                      <a:cubicBezTo>
                        <a:pt x="236" y="14"/>
                        <a:pt x="236" y="14"/>
                        <a:pt x="236" y="14"/>
                      </a:cubicBezTo>
                      <a:cubicBezTo>
                        <a:pt x="236" y="14"/>
                        <a:pt x="236" y="14"/>
                        <a:pt x="236" y="14"/>
                      </a:cubicBezTo>
                      <a:cubicBezTo>
                        <a:pt x="236" y="14"/>
                        <a:pt x="236" y="14"/>
                        <a:pt x="236" y="14"/>
                      </a:cubicBezTo>
                      <a:cubicBezTo>
                        <a:pt x="236" y="14"/>
                        <a:pt x="236" y="14"/>
                        <a:pt x="236" y="14"/>
                      </a:cubicBezTo>
                      <a:cubicBezTo>
                        <a:pt x="236" y="14"/>
                        <a:pt x="236" y="14"/>
                        <a:pt x="235" y="14"/>
                      </a:cubicBezTo>
                      <a:cubicBezTo>
                        <a:pt x="235" y="14"/>
                        <a:pt x="235" y="14"/>
                        <a:pt x="235" y="14"/>
                      </a:cubicBezTo>
                      <a:cubicBezTo>
                        <a:pt x="235" y="14"/>
                        <a:pt x="235" y="14"/>
                        <a:pt x="235" y="14"/>
                      </a:cubicBezTo>
                      <a:cubicBezTo>
                        <a:pt x="235" y="14"/>
                        <a:pt x="235" y="14"/>
                        <a:pt x="235" y="14"/>
                      </a:cubicBezTo>
                      <a:cubicBezTo>
                        <a:pt x="235" y="14"/>
                        <a:pt x="235" y="14"/>
                        <a:pt x="235" y="14"/>
                      </a:cubicBezTo>
                      <a:cubicBezTo>
                        <a:pt x="235" y="14"/>
                        <a:pt x="235" y="14"/>
                        <a:pt x="235" y="14"/>
                      </a:cubicBezTo>
                      <a:cubicBezTo>
                        <a:pt x="235" y="14"/>
                        <a:pt x="235" y="14"/>
                        <a:pt x="235" y="14"/>
                      </a:cubicBezTo>
                      <a:cubicBezTo>
                        <a:pt x="235" y="14"/>
                        <a:pt x="235" y="14"/>
                        <a:pt x="235" y="14"/>
                      </a:cubicBezTo>
                      <a:cubicBezTo>
                        <a:pt x="235" y="14"/>
                        <a:pt x="235" y="14"/>
                        <a:pt x="235" y="14"/>
                      </a:cubicBezTo>
                      <a:cubicBezTo>
                        <a:pt x="235" y="14"/>
                        <a:pt x="234" y="14"/>
                        <a:pt x="234" y="14"/>
                      </a:cubicBezTo>
                      <a:cubicBezTo>
                        <a:pt x="234" y="14"/>
                        <a:pt x="234" y="14"/>
                        <a:pt x="234" y="14"/>
                      </a:cubicBezTo>
                      <a:cubicBezTo>
                        <a:pt x="234" y="14"/>
                        <a:pt x="234" y="14"/>
                        <a:pt x="234" y="14"/>
                      </a:cubicBezTo>
                      <a:cubicBezTo>
                        <a:pt x="234" y="14"/>
                        <a:pt x="234" y="14"/>
                        <a:pt x="234" y="14"/>
                      </a:cubicBezTo>
                      <a:cubicBezTo>
                        <a:pt x="234" y="14"/>
                        <a:pt x="234" y="14"/>
                        <a:pt x="233" y="14"/>
                      </a:cubicBezTo>
                      <a:cubicBezTo>
                        <a:pt x="233" y="14"/>
                        <a:pt x="233" y="14"/>
                        <a:pt x="234" y="14"/>
                      </a:cubicBezTo>
                      <a:cubicBezTo>
                        <a:pt x="234" y="14"/>
                        <a:pt x="234" y="14"/>
                        <a:pt x="233" y="14"/>
                      </a:cubicBezTo>
                      <a:cubicBezTo>
                        <a:pt x="233" y="14"/>
                        <a:pt x="233" y="14"/>
                        <a:pt x="233" y="14"/>
                      </a:cubicBezTo>
                      <a:cubicBezTo>
                        <a:pt x="233" y="14"/>
                        <a:pt x="233" y="14"/>
                        <a:pt x="233" y="14"/>
                      </a:cubicBezTo>
                      <a:cubicBezTo>
                        <a:pt x="233" y="14"/>
                        <a:pt x="233" y="14"/>
                        <a:pt x="233" y="14"/>
                      </a:cubicBezTo>
                      <a:cubicBezTo>
                        <a:pt x="233" y="14"/>
                        <a:pt x="233" y="14"/>
                        <a:pt x="233" y="14"/>
                      </a:cubicBezTo>
                      <a:cubicBezTo>
                        <a:pt x="233" y="14"/>
                        <a:pt x="233" y="14"/>
                        <a:pt x="233" y="14"/>
                      </a:cubicBezTo>
                      <a:cubicBezTo>
                        <a:pt x="233" y="14"/>
                        <a:pt x="233" y="14"/>
                        <a:pt x="233" y="14"/>
                      </a:cubicBezTo>
                      <a:cubicBezTo>
                        <a:pt x="233" y="14"/>
                        <a:pt x="233" y="14"/>
                        <a:pt x="233" y="14"/>
                      </a:cubicBezTo>
                      <a:cubicBezTo>
                        <a:pt x="233" y="14"/>
                        <a:pt x="232" y="14"/>
                        <a:pt x="232" y="14"/>
                      </a:cubicBezTo>
                      <a:cubicBezTo>
                        <a:pt x="232" y="14"/>
                        <a:pt x="232" y="14"/>
                        <a:pt x="232" y="14"/>
                      </a:cubicBezTo>
                      <a:cubicBezTo>
                        <a:pt x="232" y="14"/>
                        <a:pt x="232" y="14"/>
                        <a:pt x="232" y="14"/>
                      </a:cubicBezTo>
                      <a:cubicBezTo>
                        <a:pt x="232" y="14"/>
                        <a:pt x="232" y="14"/>
                        <a:pt x="232" y="14"/>
                      </a:cubicBezTo>
                      <a:cubicBezTo>
                        <a:pt x="232" y="14"/>
                        <a:pt x="232" y="14"/>
                        <a:pt x="232" y="13"/>
                      </a:cubicBezTo>
                      <a:cubicBezTo>
                        <a:pt x="231" y="13"/>
                        <a:pt x="231" y="13"/>
                        <a:pt x="230" y="13"/>
                      </a:cubicBezTo>
                      <a:cubicBezTo>
                        <a:pt x="230" y="13"/>
                        <a:pt x="230" y="13"/>
                        <a:pt x="230" y="12"/>
                      </a:cubicBezTo>
                      <a:cubicBezTo>
                        <a:pt x="230" y="12"/>
                        <a:pt x="230" y="12"/>
                        <a:pt x="230" y="12"/>
                      </a:cubicBezTo>
                      <a:cubicBezTo>
                        <a:pt x="230" y="12"/>
                        <a:pt x="230" y="12"/>
                        <a:pt x="230" y="12"/>
                      </a:cubicBezTo>
                      <a:cubicBezTo>
                        <a:pt x="229" y="12"/>
                        <a:pt x="229" y="12"/>
                        <a:pt x="229" y="13"/>
                      </a:cubicBezTo>
                      <a:cubicBezTo>
                        <a:pt x="229" y="13"/>
                        <a:pt x="229" y="13"/>
                        <a:pt x="229" y="13"/>
                      </a:cubicBezTo>
                      <a:cubicBezTo>
                        <a:pt x="229" y="13"/>
                        <a:pt x="229" y="13"/>
                        <a:pt x="229" y="13"/>
                      </a:cubicBezTo>
                      <a:cubicBezTo>
                        <a:pt x="229" y="13"/>
                        <a:pt x="229" y="13"/>
                        <a:pt x="229" y="13"/>
                      </a:cubicBezTo>
                      <a:cubicBezTo>
                        <a:pt x="228" y="13"/>
                        <a:pt x="228" y="13"/>
                        <a:pt x="228" y="13"/>
                      </a:cubicBezTo>
                      <a:cubicBezTo>
                        <a:pt x="228" y="13"/>
                        <a:pt x="228" y="13"/>
                        <a:pt x="228" y="13"/>
                      </a:cubicBezTo>
                      <a:cubicBezTo>
                        <a:pt x="228" y="13"/>
                        <a:pt x="228" y="13"/>
                        <a:pt x="228" y="13"/>
                      </a:cubicBezTo>
                      <a:cubicBezTo>
                        <a:pt x="228" y="13"/>
                        <a:pt x="227" y="13"/>
                        <a:pt x="227" y="12"/>
                      </a:cubicBezTo>
                      <a:cubicBezTo>
                        <a:pt x="227" y="12"/>
                        <a:pt x="227" y="12"/>
                        <a:pt x="227" y="12"/>
                      </a:cubicBezTo>
                      <a:cubicBezTo>
                        <a:pt x="227" y="12"/>
                        <a:pt x="227" y="12"/>
                        <a:pt x="227" y="12"/>
                      </a:cubicBezTo>
                      <a:cubicBezTo>
                        <a:pt x="227" y="12"/>
                        <a:pt x="227" y="12"/>
                        <a:pt x="227" y="12"/>
                      </a:cubicBezTo>
                      <a:cubicBezTo>
                        <a:pt x="227" y="12"/>
                        <a:pt x="227" y="12"/>
                        <a:pt x="227" y="12"/>
                      </a:cubicBezTo>
                      <a:cubicBezTo>
                        <a:pt x="227" y="12"/>
                        <a:pt x="227" y="12"/>
                        <a:pt x="227" y="12"/>
                      </a:cubicBezTo>
                      <a:cubicBezTo>
                        <a:pt x="227" y="12"/>
                        <a:pt x="227" y="12"/>
                        <a:pt x="227" y="12"/>
                      </a:cubicBezTo>
                      <a:cubicBezTo>
                        <a:pt x="227" y="12"/>
                        <a:pt x="227" y="12"/>
                        <a:pt x="227" y="12"/>
                      </a:cubicBezTo>
                      <a:cubicBezTo>
                        <a:pt x="227" y="12"/>
                        <a:pt x="227" y="12"/>
                        <a:pt x="227" y="12"/>
                      </a:cubicBezTo>
                      <a:cubicBezTo>
                        <a:pt x="227" y="12"/>
                        <a:pt x="227" y="12"/>
                        <a:pt x="227" y="12"/>
                      </a:cubicBezTo>
                      <a:cubicBezTo>
                        <a:pt x="227" y="12"/>
                        <a:pt x="227" y="12"/>
                        <a:pt x="227" y="12"/>
                      </a:cubicBezTo>
                      <a:cubicBezTo>
                        <a:pt x="227" y="12"/>
                        <a:pt x="227" y="12"/>
                        <a:pt x="227" y="12"/>
                      </a:cubicBezTo>
                      <a:cubicBezTo>
                        <a:pt x="227" y="12"/>
                        <a:pt x="226" y="11"/>
                        <a:pt x="226" y="11"/>
                      </a:cubicBezTo>
                      <a:cubicBezTo>
                        <a:pt x="226" y="11"/>
                        <a:pt x="226" y="11"/>
                        <a:pt x="226" y="11"/>
                      </a:cubicBezTo>
                      <a:cubicBezTo>
                        <a:pt x="226" y="11"/>
                        <a:pt x="226" y="11"/>
                        <a:pt x="226" y="11"/>
                      </a:cubicBezTo>
                      <a:cubicBezTo>
                        <a:pt x="226" y="11"/>
                        <a:pt x="226" y="11"/>
                        <a:pt x="226" y="11"/>
                      </a:cubicBezTo>
                      <a:cubicBezTo>
                        <a:pt x="226" y="11"/>
                        <a:pt x="226" y="11"/>
                        <a:pt x="226" y="11"/>
                      </a:cubicBezTo>
                      <a:cubicBezTo>
                        <a:pt x="226" y="11"/>
                        <a:pt x="226" y="12"/>
                        <a:pt x="226" y="12"/>
                      </a:cubicBezTo>
                      <a:cubicBezTo>
                        <a:pt x="226" y="12"/>
                        <a:pt x="226" y="12"/>
                        <a:pt x="226" y="12"/>
                      </a:cubicBezTo>
                      <a:cubicBezTo>
                        <a:pt x="226" y="11"/>
                        <a:pt x="226" y="11"/>
                        <a:pt x="226" y="11"/>
                      </a:cubicBezTo>
                      <a:cubicBezTo>
                        <a:pt x="225" y="11"/>
                        <a:pt x="225" y="11"/>
                        <a:pt x="225" y="12"/>
                      </a:cubicBezTo>
                      <a:cubicBezTo>
                        <a:pt x="225" y="12"/>
                        <a:pt x="225" y="12"/>
                        <a:pt x="225" y="12"/>
                      </a:cubicBezTo>
                      <a:cubicBezTo>
                        <a:pt x="225" y="12"/>
                        <a:pt x="225" y="12"/>
                        <a:pt x="225" y="12"/>
                      </a:cubicBezTo>
                      <a:cubicBezTo>
                        <a:pt x="225" y="12"/>
                        <a:pt x="225" y="12"/>
                        <a:pt x="225" y="12"/>
                      </a:cubicBezTo>
                      <a:cubicBezTo>
                        <a:pt x="225" y="12"/>
                        <a:pt x="225" y="12"/>
                        <a:pt x="225" y="12"/>
                      </a:cubicBezTo>
                      <a:cubicBezTo>
                        <a:pt x="225" y="12"/>
                        <a:pt x="225" y="12"/>
                        <a:pt x="225" y="12"/>
                      </a:cubicBezTo>
                      <a:cubicBezTo>
                        <a:pt x="225" y="12"/>
                        <a:pt x="225" y="12"/>
                        <a:pt x="226" y="12"/>
                      </a:cubicBezTo>
                      <a:cubicBezTo>
                        <a:pt x="226" y="13"/>
                        <a:pt x="226" y="13"/>
                        <a:pt x="226" y="13"/>
                      </a:cubicBezTo>
                      <a:cubicBezTo>
                        <a:pt x="226" y="13"/>
                        <a:pt x="227" y="13"/>
                        <a:pt x="227" y="13"/>
                      </a:cubicBezTo>
                      <a:cubicBezTo>
                        <a:pt x="227" y="13"/>
                        <a:pt x="227" y="13"/>
                        <a:pt x="227" y="13"/>
                      </a:cubicBezTo>
                      <a:cubicBezTo>
                        <a:pt x="227" y="13"/>
                        <a:pt x="227" y="13"/>
                        <a:pt x="227" y="14"/>
                      </a:cubicBezTo>
                      <a:cubicBezTo>
                        <a:pt x="227" y="14"/>
                        <a:pt x="227" y="14"/>
                        <a:pt x="227" y="14"/>
                      </a:cubicBezTo>
                      <a:cubicBezTo>
                        <a:pt x="228" y="14"/>
                        <a:pt x="228" y="15"/>
                        <a:pt x="227" y="15"/>
                      </a:cubicBezTo>
                      <a:cubicBezTo>
                        <a:pt x="227" y="15"/>
                        <a:pt x="227" y="15"/>
                        <a:pt x="227" y="15"/>
                      </a:cubicBezTo>
                      <a:cubicBezTo>
                        <a:pt x="227" y="15"/>
                        <a:pt x="227" y="15"/>
                        <a:pt x="227" y="15"/>
                      </a:cubicBezTo>
                      <a:cubicBezTo>
                        <a:pt x="227" y="15"/>
                        <a:pt x="227" y="15"/>
                        <a:pt x="227" y="15"/>
                      </a:cubicBezTo>
                      <a:cubicBezTo>
                        <a:pt x="227" y="15"/>
                        <a:pt x="227" y="15"/>
                        <a:pt x="227" y="15"/>
                      </a:cubicBezTo>
                      <a:cubicBezTo>
                        <a:pt x="227" y="15"/>
                        <a:pt x="227" y="15"/>
                        <a:pt x="227" y="15"/>
                      </a:cubicBezTo>
                      <a:cubicBezTo>
                        <a:pt x="227" y="15"/>
                        <a:pt x="227" y="15"/>
                        <a:pt x="227" y="15"/>
                      </a:cubicBezTo>
                      <a:cubicBezTo>
                        <a:pt x="227" y="15"/>
                        <a:pt x="227" y="15"/>
                        <a:pt x="226" y="15"/>
                      </a:cubicBezTo>
                      <a:cubicBezTo>
                        <a:pt x="226" y="15"/>
                        <a:pt x="226" y="15"/>
                        <a:pt x="226" y="15"/>
                      </a:cubicBezTo>
                      <a:cubicBezTo>
                        <a:pt x="226" y="15"/>
                        <a:pt x="226" y="16"/>
                        <a:pt x="226" y="16"/>
                      </a:cubicBezTo>
                      <a:cubicBezTo>
                        <a:pt x="226" y="16"/>
                        <a:pt x="226" y="15"/>
                        <a:pt x="225" y="15"/>
                      </a:cubicBezTo>
                      <a:cubicBezTo>
                        <a:pt x="225" y="15"/>
                        <a:pt x="225" y="15"/>
                        <a:pt x="225" y="15"/>
                      </a:cubicBezTo>
                      <a:cubicBezTo>
                        <a:pt x="225" y="15"/>
                        <a:pt x="225" y="15"/>
                        <a:pt x="225" y="15"/>
                      </a:cubicBezTo>
                      <a:cubicBezTo>
                        <a:pt x="225" y="15"/>
                        <a:pt x="225" y="15"/>
                        <a:pt x="225" y="15"/>
                      </a:cubicBezTo>
                      <a:cubicBezTo>
                        <a:pt x="225" y="15"/>
                        <a:pt x="225" y="15"/>
                        <a:pt x="225" y="15"/>
                      </a:cubicBezTo>
                      <a:cubicBezTo>
                        <a:pt x="224" y="15"/>
                        <a:pt x="224" y="15"/>
                        <a:pt x="224" y="15"/>
                      </a:cubicBezTo>
                      <a:cubicBezTo>
                        <a:pt x="224" y="15"/>
                        <a:pt x="224" y="15"/>
                        <a:pt x="224" y="15"/>
                      </a:cubicBezTo>
                      <a:cubicBezTo>
                        <a:pt x="224" y="15"/>
                        <a:pt x="224" y="15"/>
                        <a:pt x="224" y="15"/>
                      </a:cubicBezTo>
                      <a:cubicBezTo>
                        <a:pt x="224" y="15"/>
                        <a:pt x="224" y="15"/>
                        <a:pt x="224" y="15"/>
                      </a:cubicBezTo>
                      <a:cubicBezTo>
                        <a:pt x="224" y="15"/>
                        <a:pt x="224" y="15"/>
                        <a:pt x="224" y="15"/>
                      </a:cubicBezTo>
                      <a:cubicBezTo>
                        <a:pt x="224" y="15"/>
                        <a:pt x="224" y="15"/>
                        <a:pt x="224" y="15"/>
                      </a:cubicBezTo>
                      <a:cubicBezTo>
                        <a:pt x="224" y="15"/>
                        <a:pt x="224" y="15"/>
                        <a:pt x="224" y="15"/>
                      </a:cubicBezTo>
                      <a:cubicBezTo>
                        <a:pt x="224" y="15"/>
                        <a:pt x="225" y="15"/>
                        <a:pt x="225" y="15"/>
                      </a:cubicBezTo>
                      <a:cubicBezTo>
                        <a:pt x="225" y="15"/>
                        <a:pt x="225" y="15"/>
                        <a:pt x="225" y="15"/>
                      </a:cubicBezTo>
                      <a:cubicBezTo>
                        <a:pt x="225" y="16"/>
                        <a:pt x="225" y="16"/>
                        <a:pt x="225" y="16"/>
                      </a:cubicBezTo>
                      <a:cubicBezTo>
                        <a:pt x="225" y="16"/>
                        <a:pt x="225" y="16"/>
                        <a:pt x="225" y="16"/>
                      </a:cubicBezTo>
                      <a:cubicBezTo>
                        <a:pt x="225" y="15"/>
                        <a:pt x="225" y="15"/>
                        <a:pt x="225" y="15"/>
                      </a:cubicBezTo>
                      <a:cubicBezTo>
                        <a:pt x="225" y="15"/>
                        <a:pt x="224" y="15"/>
                        <a:pt x="224" y="16"/>
                      </a:cubicBezTo>
                      <a:cubicBezTo>
                        <a:pt x="224" y="16"/>
                        <a:pt x="224" y="16"/>
                        <a:pt x="225" y="16"/>
                      </a:cubicBezTo>
                      <a:cubicBezTo>
                        <a:pt x="225" y="16"/>
                        <a:pt x="225" y="16"/>
                        <a:pt x="225" y="16"/>
                      </a:cubicBezTo>
                      <a:cubicBezTo>
                        <a:pt x="225" y="16"/>
                        <a:pt x="225" y="16"/>
                        <a:pt x="225" y="16"/>
                      </a:cubicBezTo>
                      <a:cubicBezTo>
                        <a:pt x="225" y="16"/>
                        <a:pt x="225" y="16"/>
                        <a:pt x="225" y="16"/>
                      </a:cubicBezTo>
                      <a:cubicBezTo>
                        <a:pt x="225" y="16"/>
                        <a:pt x="225" y="16"/>
                        <a:pt x="225" y="16"/>
                      </a:cubicBezTo>
                      <a:cubicBezTo>
                        <a:pt x="225" y="16"/>
                        <a:pt x="225" y="16"/>
                        <a:pt x="225" y="16"/>
                      </a:cubicBezTo>
                      <a:cubicBezTo>
                        <a:pt x="225" y="16"/>
                        <a:pt x="225" y="16"/>
                        <a:pt x="225" y="16"/>
                      </a:cubicBezTo>
                      <a:cubicBezTo>
                        <a:pt x="225" y="16"/>
                        <a:pt x="225" y="16"/>
                        <a:pt x="225" y="16"/>
                      </a:cubicBezTo>
                      <a:cubicBezTo>
                        <a:pt x="225" y="16"/>
                        <a:pt x="225" y="16"/>
                        <a:pt x="225" y="16"/>
                      </a:cubicBezTo>
                      <a:cubicBezTo>
                        <a:pt x="226" y="16"/>
                        <a:pt x="226" y="16"/>
                        <a:pt x="226" y="16"/>
                      </a:cubicBezTo>
                      <a:cubicBezTo>
                        <a:pt x="226" y="16"/>
                        <a:pt x="226" y="16"/>
                        <a:pt x="226" y="16"/>
                      </a:cubicBezTo>
                      <a:cubicBezTo>
                        <a:pt x="226" y="16"/>
                        <a:pt x="227" y="17"/>
                        <a:pt x="227" y="17"/>
                      </a:cubicBezTo>
                      <a:cubicBezTo>
                        <a:pt x="227" y="17"/>
                        <a:pt x="227" y="17"/>
                        <a:pt x="227" y="17"/>
                      </a:cubicBezTo>
                      <a:cubicBezTo>
                        <a:pt x="227" y="16"/>
                        <a:pt x="227" y="16"/>
                        <a:pt x="227" y="16"/>
                      </a:cubicBezTo>
                      <a:cubicBezTo>
                        <a:pt x="227" y="16"/>
                        <a:pt x="227" y="16"/>
                        <a:pt x="227" y="16"/>
                      </a:cubicBezTo>
                      <a:cubicBezTo>
                        <a:pt x="227" y="16"/>
                        <a:pt x="227" y="16"/>
                        <a:pt x="227" y="16"/>
                      </a:cubicBezTo>
                      <a:cubicBezTo>
                        <a:pt x="227" y="16"/>
                        <a:pt x="227" y="16"/>
                        <a:pt x="228" y="16"/>
                      </a:cubicBezTo>
                      <a:cubicBezTo>
                        <a:pt x="228" y="16"/>
                        <a:pt x="228" y="17"/>
                        <a:pt x="228" y="17"/>
                      </a:cubicBezTo>
                      <a:cubicBezTo>
                        <a:pt x="228" y="17"/>
                        <a:pt x="228" y="17"/>
                        <a:pt x="228" y="17"/>
                      </a:cubicBezTo>
                      <a:cubicBezTo>
                        <a:pt x="228" y="17"/>
                        <a:pt x="228" y="17"/>
                        <a:pt x="228" y="17"/>
                      </a:cubicBezTo>
                      <a:cubicBezTo>
                        <a:pt x="228" y="17"/>
                        <a:pt x="228" y="17"/>
                        <a:pt x="228" y="17"/>
                      </a:cubicBezTo>
                      <a:cubicBezTo>
                        <a:pt x="228" y="17"/>
                        <a:pt x="228" y="17"/>
                        <a:pt x="228" y="17"/>
                      </a:cubicBezTo>
                      <a:cubicBezTo>
                        <a:pt x="228" y="17"/>
                        <a:pt x="228" y="17"/>
                        <a:pt x="228" y="17"/>
                      </a:cubicBezTo>
                      <a:cubicBezTo>
                        <a:pt x="228" y="17"/>
                        <a:pt x="229" y="17"/>
                        <a:pt x="229" y="17"/>
                      </a:cubicBezTo>
                      <a:cubicBezTo>
                        <a:pt x="229" y="17"/>
                        <a:pt x="229" y="17"/>
                        <a:pt x="229" y="17"/>
                      </a:cubicBezTo>
                      <a:cubicBezTo>
                        <a:pt x="229" y="17"/>
                        <a:pt x="229" y="17"/>
                        <a:pt x="229" y="17"/>
                      </a:cubicBezTo>
                      <a:cubicBezTo>
                        <a:pt x="229" y="17"/>
                        <a:pt x="229" y="17"/>
                        <a:pt x="229" y="17"/>
                      </a:cubicBezTo>
                      <a:cubicBezTo>
                        <a:pt x="229" y="17"/>
                        <a:pt x="229" y="17"/>
                        <a:pt x="229" y="17"/>
                      </a:cubicBezTo>
                      <a:cubicBezTo>
                        <a:pt x="229" y="18"/>
                        <a:pt x="229" y="18"/>
                        <a:pt x="229" y="18"/>
                      </a:cubicBezTo>
                      <a:cubicBezTo>
                        <a:pt x="229" y="18"/>
                        <a:pt x="229" y="18"/>
                        <a:pt x="229" y="18"/>
                      </a:cubicBezTo>
                      <a:cubicBezTo>
                        <a:pt x="229" y="18"/>
                        <a:pt x="229" y="18"/>
                        <a:pt x="229" y="18"/>
                      </a:cubicBezTo>
                      <a:cubicBezTo>
                        <a:pt x="229" y="18"/>
                        <a:pt x="229" y="18"/>
                        <a:pt x="229" y="18"/>
                      </a:cubicBezTo>
                      <a:cubicBezTo>
                        <a:pt x="229" y="18"/>
                        <a:pt x="229" y="18"/>
                        <a:pt x="229" y="18"/>
                      </a:cubicBezTo>
                      <a:cubicBezTo>
                        <a:pt x="229" y="18"/>
                        <a:pt x="229" y="18"/>
                        <a:pt x="230" y="18"/>
                      </a:cubicBezTo>
                      <a:cubicBezTo>
                        <a:pt x="230" y="18"/>
                        <a:pt x="230" y="18"/>
                        <a:pt x="230" y="18"/>
                      </a:cubicBezTo>
                      <a:cubicBezTo>
                        <a:pt x="230" y="18"/>
                        <a:pt x="230" y="18"/>
                        <a:pt x="230" y="18"/>
                      </a:cubicBezTo>
                      <a:cubicBezTo>
                        <a:pt x="230" y="18"/>
                        <a:pt x="230" y="18"/>
                        <a:pt x="230" y="18"/>
                      </a:cubicBezTo>
                      <a:cubicBezTo>
                        <a:pt x="230" y="18"/>
                        <a:pt x="231" y="18"/>
                        <a:pt x="231" y="18"/>
                      </a:cubicBezTo>
                      <a:cubicBezTo>
                        <a:pt x="231" y="18"/>
                        <a:pt x="231" y="18"/>
                        <a:pt x="231" y="19"/>
                      </a:cubicBezTo>
                      <a:cubicBezTo>
                        <a:pt x="231" y="19"/>
                        <a:pt x="231" y="19"/>
                        <a:pt x="231" y="19"/>
                      </a:cubicBezTo>
                      <a:cubicBezTo>
                        <a:pt x="231" y="19"/>
                        <a:pt x="232" y="19"/>
                        <a:pt x="232" y="19"/>
                      </a:cubicBezTo>
                      <a:cubicBezTo>
                        <a:pt x="232" y="19"/>
                        <a:pt x="232" y="19"/>
                        <a:pt x="232" y="19"/>
                      </a:cubicBezTo>
                      <a:cubicBezTo>
                        <a:pt x="232" y="19"/>
                        <a:pt x="232" y="19"/>
                        <a:pt x="232" y="19"/>
                      </a:cubicBezTo>
                      <a:cubicBezTo>
                        <a:pt x="232" y="19"/>
                        <a:pt x="232" y="19"/>
                        <a:pt x="232" y="19"/>
                      </a:cubicBezTo>
                      <a:cubicBezTo>
                        <a:pt x="232" y="19"/>
                        <a:pt x="232" y="20"/>
                        <a:pt x="232" y="20"/>
                      </a:cubicBezTo>
                      <a:cubicBezTo>
                        <a:pt x="232" y="20"/>
                        <a:pt x="232" y="20"/>
                        <a:pt x="232" y="20"/>
                      </a:cubicBezTo>
                      <a:cubicBezTo>
                        <a:pt x="232" y="20"/>
                        <a:pt x="232" y="20"/>
                        <a:pt x="232" y="20"/>
                      </a:cubicBezTo>
                      <a:cubicBezTo>
                        <a:pt x="232" y="20"/>
                        <a:pt x="232" y="20"/>
                        <a:pt x="232" y="20"/>
                      </a:cubicBezTo>
                      <a:cubicBezTo>
                        <a:pt x="232" y="20"/>
                        <a:pt x="232" y="20"/>
                        <a:pt x="232" y="20"/>
                      </a:cubicBezTo>
                      <a:cubicBezTo>
                        <a:pt x="232" y="20"/>
                        <a:pt x="232" y="20"/>
                        <a:pt x="231" y="20"/>
                      </a:cubicBezTo>
                      <a:cubicBezTo>
                        <a:pt x="231" y="20"/>
                        <a:pt x="231" y="20"/>
                        <a:pt x="231" y="20"/>
                      </a:cubicBezTo>
                      <a:cubicBezTo>
                        <a:pt x="231" y="20"/>
                        <a:pt x="231" y="20"/>
                        <a:pt x="231" y="20"/>
                      </a:cubicBezTo>
                      <a:cubicBezTo>
                        <a:pt x="231" y="20"/>
                        <a:pt x="231" y="20"/>
                        <a:pt x="231" y="20"/>
                      </a:cubicBezTo>
                      <a:cubicBezTo>
                        <a:pt x="231" y="20"/>
                        <a:pt x="231" y="20"/>
                        <a:pt x="231" y="20"/>
                      </a:cubicBezTo>
                      <a:cubicBezTo>
                        <a:pt x="230" y="20"/>
                        <a:pt x="230" y="20"/>
                        <a:pt x="230" y="20"/>
                      </a:cubicBezTo>
                      <a:cubicBezTo>
                        <a:pt x="230" y="20"/>
                        <a:pt x="230" y="20"/>
                        <a:pt x="230" y="20"/>
                      </a:cubicBezTo>
                      <a:cubicBezTo>
                        <a:pt x="230" y="20"/>
                        <a:pt x="230" y="19"/>
                        <a:pt x="230" y="19"/>
                      </a:cubicBezTo>
                      <a:cubicBezTo>
                        <a:pt x="230" y="19"/>
                        <a:pt x="230" y="20"/>
                        <a:pt x="230" y="20"/>
                      </a:cubicBezTo>
                      <a:cubicBezTo>
                        <a:pt x="229" y="20"/>
                        <a:pt x="230" y="20"/>
                        <a:pt x="230" y="20"/>
                      </a:cubicBezTo>
                      <a:cubicBezTo>
                        <a:pt x="230" y="20"/>
                        <a:pt x="230" y="20"/>
                        <a:pt x="230" y="20"/>
                      </a:cubicBezTo>
                      <a:cubicBezTo>
                        <a:pt x="230" y="20"/>
                        <a:pt x="230" y="20"/>
                        <a:pt x="230" y="20"/>
                      </a:cubicBezTo>
                      <a:cubicBezTo>
                        <a:pt x="230" y="20"/>
                        <a:pt x="230" y="20"/>
                        <a:pt x="230" y="20"/>
                      </a:cubicBezTo>
                      <a:cubicBezTo>
                        <a:pt x="230" y="21"/>
                        <a:pt x="230" y="21"/>
                        <a:pt x="230" y="21"/>
                      </a:cubicBezTo>
                      <a:cubicBezTo>
                        <a:pt x="230" y="21"/>
                        <a:pt x="229" y="21"/>
                        <a:pt x="229" y="21"/>
                      </a:cubicBezTo>
                      <a:cubicBezTo>
                        <a:pt x="229" y="21"/>
                        <a:pt x="229" y="22"/>
                        <a:pt x="229" y="22"/>
                      </a:cubicBezTo>
                      <a:cubicBezTo>
                        <a:pt x="229" y="22"/>
                        <a:pt x="229" y="22"/>
                        <a:pt x="229" y="22"/>
                      </a:cubicBezTo>
                      <a:cubicBezTo>
                        <a:pt x="229" y="22"/>
                        <a:pt x="229" y="22"/>
                        <a:pt x="229" y="22"/>
                      </a:cubicBezTo>
                      <a:cubicBezTo>
                        <a:pt x="229" y="22"/>
                        <a:pt x="229" y="22"/>
                        <a:pt x="229" y="22"/>
                      </a:cubicBezTo>
                      <a:cubicBezTo>
                        <a:pt x="229" y="22"/>
                        <a:pt x="229" y="23"/>
                        <a:pt x="229" y="23"/>
                      </a:cubicBezTo>
                      <a:cubicBezTo>
                        <a:pt x="228" y="23"/>
                        <a:pt x="228" y="23"/>
                        <a:pt x="228" y="23"/>
                      </a:cubicBezTo>
                      <a:cubicBezTo>
                        <a:pt x="228" y="23"/>
                        <a:pt x="228" y="23"/>
                        <a:pt x="228" y="23"/>
                      </a:cubicBezTo>
                      <a:cubicBezTo>
                        <a:pt x="228" y="23"/>
                        <a:pt x="228" y="24"/>
                        <a:pt x="228" y="24"/>
                      </a:cubicBezTo>
                      <a:cubicBezTo>
                        <a:pt x="228" y="24"/>
                        <a:pt x="228" y="24"/>
                        <a:pt x="228" y="24"/>
                      </a:cubicBezTo>
                      <a:cubicBezTo>
                        <a:pt x="228" y="24"/>
                        <a:pt x="228" y="24"/>
                        <a:pt x="228" y="25"/>
                      </a:cubicBezTo>
                      <a:cubicBezTo>
                        <a:pt x="228" y="25"/>
                        <a:pt x="228" y="25"/>
                        <a:pt x="228" y="25"/>
                      </a:cubicBezTo>
                      <a:cubicBezTo>
                        <a:pt x="228" y="25"/>
                        <a:pt x="228" y="26"/>
                        <a:pt x="228" y="26"/>
                      </a:cubicBezTo>
                      <a:cubicBezTo>
                        <a:pt x="228" y="26"/>
                        <a:pt x="228" y="26"/>
                        <a:pt x="228" y="26"/>
                      </a:cubicBezTo>
                      <a:cubicBezTo>
                        <a:pt x="228" y="26"/>
                        <a:pt x="228" y="26"/>
                        <a:pt x="228" y="26"/>
                      </a:cubicBezTo>
                      <a:cubicBezTo>
                        <a:pt x="228" y="26"/>
                        <a:pt x="228" y="26"/>
                        <a:pt x="228" y="26"/>
                      </a:cubicBezTo>
                      <a:cubicBezTo>
                        <a:pt x="228" y="27"/>
                        <a:pt x="228" y="27"/>
                        <a:pt x="228" y="27"/>
                      </a:cubicBezTo>
                      <a:cubicBezTo>
                        <a:pt x="228" y="27"/>
                        <a:pt x="228" y="27"/>
                        <a:pt x="228" y="27"/>
                      </a:cubicBezTo>
                      <a:cubicBezTo>
                        <a:pt x="228" y="27"/>
                        <a:pt x="228" y="27"/>
                        <a:pt x="228" y="27"/>
                      </a:cubicBezTo>
                      <a:cubicBezTo>
                        <a:pt x="228" y="27"/>
                        <a:pt x="228" y="27"/>
                        <a:pt x="228" y="27"/>
                      </a:cubicBezTo>
                      <a:cubicBezTo>
                        <a:pt x="228" y="27"/>
                        <a:pt x="228" y="27"/>
                        <a:pt x="228" y="27"/>
                      </a:cubicBezTo>
                      <a:cubicBezTo>
                        <a:pt x="228" y="27"/>
                        <a:pt x="228" y="27"/>
                        <a:pt x="228" y="27"/>
                      </a:cubicBezTo>
                      <a:cubicBezTo>
                        <a:pt x="227" y="27"/>
                        <a:pt x="227" y="27"/>
                        <a:pt x="227" y="27"/>
                      </a:cubicBezTo>
                      <a:cubicBezTo>
                        <a:pt x="227" y="26"/>
                        <a:pt x="227" y="26"/>
                        <a:pt x="227" y="26"/>
                      </a:cubicBezTo>
                      <a:cubicBezTo>
                        <a:pt x="227" y="26"/>
                        <a:pt x="227" y="26"/>
                        <a:pt x="227" y="26"/>
                      </a:cubicBezTo>
                      <a:cubicBezTo>
                        <a:pt x="227" y="26"/>
                        <a:pt x="227" y="26"/>
                        <a:pt x="227" y="26"/>
                      </a:cubicBezTo>
                      <a:cubicBezTo>
                        <a:pt x="227" y="26"/>
                        <a:pt x="227" y="26"/>
                        <a:pt x="227" y="26"/>
                      </a:cubicBezTo>
                      <a:cubicBezTo>
                        <a:pt x="226" y="26"/>
                        <a:pt x="226" y="26"/>
                        <a:pt x="226" y="26"/>
                      </a:cubicBezTo>
                      <a:cubicBezTo>
                        <a:pt x="226" y="26"/>
                        <a:pt x="226" y="26"/>
                        <a:pt x="226" y="26"/>
                      </a:cubicBezTo>
                      <a:cubicBezTo>
                        <a:pt x="226" y="26"/>
                        <a:pt x="226" y="26"/>
                        <a:pt x="226" y="26"/>
                      </a:cubicBezTo>
                      <a:cubicBezTo>
                        <a:pt x="226" y="26"/>
                        <a:pt x="226" y="26"/>
                        <a:pt x="226" y="26"/>
                      </a:cubicBezTo>
                      <a:cubicBezTo>
                        <a:pt x="226" y="26"/>
                        <a:pt x="226" y="26"/>
                        <a:pt x="226" y="26"/>
                      </a:cubicBezTo>
                      <a:cubicBezTo>
                        <a:pt x="226" y="26"/>
                        <a:pt x="226" y="26"/>
                        <a:pt x="226" y="26"/>
                      </a:cubicBezTo>
                      <a:cubicBezTo>
                        <a:pt x="225" y="26"/>
                        <a:pt x="225" y="26"/>
                        <a:pt x="225" y="26"/>
                      </a:cubicBezTo>
                      <a:cubicBezTo>
                        <a:pt x="225" y="26"/>
                        <a:pt x="225" y="26"/>
                        <a:pt x="225" y="26"/>
                      </a:cubicBezTo>
                      <a:cubicBezTo>
                        <a:pt x="225" y="26"/>
                        <a:pt x="225" y="26"/>
                        <a:pt x="225" y="26"/>
                      </a:cubicBezTo>
                      <a:cubicBezTo>
                        <a:pt x="225" y="26"/>
                        <a:pt x="225" y="26"/>
                        <a:pt x="225" y="26"/>
                      </a:cubicBezTo>
                      <a:cubicBezTo>
                        <a:pt x="225" y="26"/>
                        <a:pt x="225" y="26"/>
                        <a:pt x="225" y="26"/>
                      </a:cubicBezTo>
                      <a:cubicBezTo>
                        <a:pt x="224" y="26"/>
                        <a:pt x="224" y="26"/>
                        <a:pt x="224" y="26"/>
                      </a:cubicBezTo>
                      <a:cubicBezTo>
                        <a:pt x="224" y="27"/>
                        <a:pt x="224" y="27"/>
                        <a:pt x="224" y="27"/>
                      </a:cubicBezTo>
                      <a:cubicBezTo>
                        <a:pt x="224" y="27"/>
                        <a:pt x="224" y="27"/>
                        <a:pt x="224" y="27"/>
                      </a:cubicBezTo>
                      <a:cubicBezTo>
                        <a:pt x="224" y="27"/>
                        <a:pt x="224" y="27"/>
                        <a:pt x="224" y="27"/>
                      </a:cubicBezTo>
                      <a:cubicBezTo>
                        <a:pt x="224" y="27"/>
                        <a:pt x="224" y="27"/>
                        <a:pt x="224" y="28"/>
                      </a:cubicBezTo>
                      <a:cubicBezTo>
                        <a:pt x="224" y="28"/>
                        <a:pt x="224" y="28"/>
                        <a:pt x="224" y="28"/>
                      </a:cubicBezTo>
                      <a:cubicBezTo>
                        <a:pt x="224" y="28"/>
                        <a:pt x="224" y="28"/>
                        <a:pt x="224" y="28"/>
                      </a:cubicBezTo>
                      <a:cubicBezTo>
                        <a:pt x="224" y="28"/>
                        <a:pt x="224" y="28"/>
                        <a:pt x="224" y="28"/>
                      </a:cubicBezTo>
                      <a:cubicBezTo>
                        <a:pt x="224" y="28"/>
                        <a:pt x="223" y="27"/>
                        <a:pt x="223" y="27"/>
                      </a:cubicBezTo>
                      <a:cubicBezTo>
                        <a:pt x="223" y="27"/>
                        <a:pt x="223" y="27"/>
                        <a:pt x="223" y="27"/>
                      </a:cubicBezTo>
                      <a:cubicBezTo>
                        <a:pt x="223" y="27"/>
                        <a:pt x="223" y="27"/>
                        <a:pt x="223" y="27"/>
                      </a:cubicBezTo>
                      <a:cubicBezTo>
                        <a:pt x="223" y="27"/>
                        <a:pt x="223" y="27"/>
                        <a:pt x="223" y="27"/>
                      </a:cubicBezTo>
                      <a:cubicBezTo>
                        <a:pt x="222" y="27"/>
                        <a:pt x="222" y="28"/>
                        <a:pt x="222" y="28"/>
                      </a:cubicBezTo>
                      <a:cubicBezTo>
                        <a:pt x="222" y="28"/>
                        <a:pt x="222" y="28"/>
                        <a:pt x="222" y="28"/>
                      </a:cubicBezTo>
                      <a:cubicBezTo>
                        <a:pt x="223" y="28"/>
                        <a:pt x="223" y="28"/>
                        <a:pt x="223" y="28"/>
                      </a:cubicBezTo>
                      <a:cubicBezTo>
                        <a:pt x="223" y="28"/>
                        <a:pt x="223" y="28"/>
                        <a:pt x="223" y="28"/>
                      </a:cubicBezTo>
                      <a:cubicBezTo>
                        <a:pt x="223" y="28"/>
                        <a:pt x="222" y="28"/>
                        <a:pt x="222" y="28"/>
                      </a:cubicBezTo>
                      <a:cubicBezTo>
                        <a:pt x="222" y="29"/>
                        <a:pt x="222" y="29"/>
                        <a:pt x="222" y="29"/>
                      </a:cubicBezTo>
                      <a:cubicBezTo>
                        <a:pt x="222" y="29"/>
                        <a:pt x="222" y="29"/>
                        <a:pt x="222" y="29"/>
                      </a:cubicBezTo>
                      <a:cubicBezTo>
                        <a:pt x="222" y="29"/>
                        <a:pt x="222" y="29"/>
                        <a:pt x="222" y="29"/>
                      </a:cubicBezTo>
                      <a:cubicBezTo>
                        <a:pt x="222" y="29"/>
                        <a:pt x="222" y="28"/>
                        <a:pt x="222" y="28"/>
                      </a:cubicBezTo>
                      <a:cubicBezTo>
                        <a:pt x="222" y="28"/>
                        <a:pt x="222" y="28"/>
                        <a:pt x="222" y="28"/>
                      </a:cubicBezTo>
                      <a:cubicBezTo>
                        <a:pt x="222" y="28"/>
                        <a:pt x="222" y="28"/>
                        <a:pt x="222" y="28"/>
                      </a:cubicBezTo>
                      <a:cubicBezTo>
                        <a:pt x="222" y="28"/>
                        <a:pt x="222" y="28"/>
                        <a:pt x="222" y="28"/>
                      </a:cubicBezTo>
                      <a:cubicBezTo>
                        <a:pt x="222" y="28"/>
                        <a:pt x="222" y="28"/>
                        <a:pt x="222" y="28"/>
                      </a:cubicBezTo>
                      <a:cubicBezTo>
                        <a:pt x="222" y="28"/>
                        <a:pt x="222" y="28"/>
                        <a:pt x="222" y="28"/>
                      </a:cubicBezTo>
                      <a:cubicBezTo>
                        <a:pt x="222" y="28"/>
                        <a:pt x="222" y="28"/>
                        <a:pt x="222" y="28"/>
                      </a:cubicBezTo>
                      <a:cubicBezTo>
                        <a:pt x="222" y="28"/>
                        <a:pt x="222" y="28"/>
                        <a:pt x="222" y="28"/>
                      </a:cubicBezTo>
                      <a:cubicBezTo>
                        <a:pt x="222" y="28"/>
                        <a:pt x="221" y="28"/>
                        <a:pt x="221" y="28"/>
                      </a:cubicBezTo>
                      <a:cubicBezTo>
                        <a:pt x="221" y="28"/>
                        <a:pt x="221" y="28"/>
                        <a:pt x="221" y="28"/>
                      </a:cubicBezTo>
                      <a:cubicBezTo>
                        <a:pt x="221" y="28"/>
                        <a:pt x="221" y="28"/>
                        <a:pt x="221" y="28"/>
                      </a:cubicBezTo>
                      <a:cubicBezTo>
                        <a:pt x="221" y="28"/>
                        <a:pt x="221" y="28"/>
                        <a:pt x="221" y="28"/>
                      </a:cubicBezTo>
                      <a:cubicBezTo>
                        <a:pt x="221" y="29"/>
                        <a:pt x="221" y="29"/>
                        <a:pt x="221" y="29"/>
                      </a:cubicBezTo>
                      <a:cubicBezTo>
                        <a:pt x="221" y="29"/>
                        <a:pt x="221" y="29"/>
                        <a:pt x="221" y="29"/>
                      </a:cubicBezTo>
                      <a:cubicBezTo>
                        <a:pt x="221" y="29"/>
                        <a:pt x="221" y="29"/>
                        <a:pt x="221" y="29"/>
                      </a:cubicBezTo>
                      <a:cubicBezTo>
                        <a:pt x="221" y="29"/>
                        <a:pt x="221" y="29"/>
                        <a:pt x="221" y="29"/>
                      </a:cubicBezTo>
                      <a:cubicBezTo>
                        <a:pt x="221" y="29"/>
                        <a:pt x="221" y="29"/>
                        <a:pt x="221" y="29"/>
                      </a:cubicBezTo>
                      <a:cubicBezTo>
                        <a:pt x="222" y="29"/>
                        <a:pt x="222" y="30"/>
                        <a:pt x="222" y="30"/>
                      </a:cubicBezTo>
                      <a:cubicBezTo>
                        <a:pt x="222" y="30"/>
                        <a:pt x="222" y="30"/>
                        <a:pt x="222" y="30"/>
                      </a:cubicBezTo>
                      <a:cubicBezTo>
                        <a:pt x="222" y="30"/>
                        <a:pt x="222" y="30"/>
                        <a:pt x="222" y="30"/>
                      </a:cubicBezTo>
                      <a:cubicBezTo>
                        <a:pt x="222" y="30"/>
                        <a:pt x="222" y="30"/>
                        <a:pt x="222" y="30"/>
                      </a:cubicBezTo>
                      <a:cubicBezTo>
                        <a:pt x="222" y="30"/>
                        <a:pt x="222" y="30"/>
                        <a:pt x="222" y="30"/>
                      </a:cubicBezTo>
                      <a:cubicBezTo>
                        <a:pt x="222" y="30"/>
                        <a:pt x="222" y="30"/>
                        <a:pt x="222" y="30"/>
                      </a:cubicBezTo>
                      <a:cubicBezTo>
                        <a:pt x="222" y="30"/>
                        <a:pt x="222" y="30"/>
                        <a:pt x="222" y="30"/>
                      </a:cubicBezTo>
                      <a:cubicBezTo>
                        <a:pt x="222" y="30"/>
                        <a:pt x="222" y="30"/>
                        <a:pt x="222" y="30"/>
                      </a:cubicBezTo>
                      <a:cubicBezTo>
                        <a:pt x="222" y="31"/>
                        <a:pt x="222" y="31"/>
                        <a:pt x="222" y="31"/>
                      </a:cubicBezTo>
                      <a:cubicBezTo>
                        <a:pt x="222" y="31"/>
                        <a:pt x="222" y="31"/>
                        <a:pt x="222" y="31"/>
                      </a:cubicBezTo>
                      <a:cubicBezTo>
                        <a:pt x="222" y="31"/>
                        <a:pt x="222" y="31"/>
                        <a:pt x="222" y="31"/>
                      </a:cubicBezTo>
                      <a:cubicBezTo>
                        <a:pt x="222" y="31"/>
                        <a:pt x="222" y="31"/>
                        <a:pt x="222" y="31"/>
                      </a:cubicBezTo>
                      <a:cubicBezTo>
                        <a:pt x="222" y="31"/>
                        <a:pt x="222" y="32"/>
                        <a:pt x="222" y="32"/>
                      </a:cubicBezTo>
                      <a:cubicBezTo>
                        <a:pt x="222" y="32"/>
                        <a:pt x="222" y="32"/>
                        <a:pt x="222" y="32"/>
                      </a:cubicBezTo>
                      <a:cubicBezTo>
                        <a:pt x="222" y="32"/>
                        <a:pt x="222" y="32"/>
                        <a:pt x="222" y="32"/>
                      </a:cubicBezTo>
                      <a:cubicBezTo>
                        <a:pt x="222" y="33"/>
                        <a:pt x="223" y="33"/>
                        <a:pt x="223" y="33"/>
                      </a:cubicBezTo>
                      <a:cubicBezTo>
                        <a:pt x="223" y="33"/>
                        <a:pt x="223" y="33"/>
                        <a:pt x="223" y="33"/>
                      </a:cubicBezTo>
                      <a:cubicBezTo>
                        <a:pt x="223" y="33"/>
                        <a:pt x="223" y="33"/>
                        <a:pt x="223" y="33"/>
                      </a:cubicBezTo>
                      <a:cubicBezTo>
                        <a:pt x="223" y="33"/>
                        <a:pt x="223" y="33"/>
                        <a:pt x="223" y="33"/>
                      </a:cubicBezTo>
                      <a:cubicBezTo>
                        <a:pt x="223" y="33"/>
                        <a:pt x="223" y="34"/>
                        <a:pt x="224" y="34"/>
                      </a:cubicBezTo>
                      <a:cubicBezTo>
                        <a:pt x="224" y="34"/>
                        <a:pt x="224" y="34"/>
                        <a:pt x="224" y="34"/>
                      </a:cubicBezTo>
                      <a:cubicBezTo>
                        <a:pt x="224" y="33"/>
                        <a:pt x="224" y="33"/>
                        <a:pt x="224" y="33"/>
                      </a:cubicBezTo>
                      <a:cubicBezTo>
                        <a:pt x="224" y="33"/>
                        <a:pt x="224" y="33"/>
                        <a:pt x="224" y="33"/>
                      </a:cubicBezTo>
                      <a:cubicBezTo>
                        <a:pt x="224" y="33"/>
                        <a:pt x="224" y="33"/>
                        <a:pt x="224" y="33"/>
                      </a:cubicBezTo>
                      <a:cubicBezTo>
                        <a:pt x="224" y="33"/>
                        <a:pt x="224" y="33"/>
                        <a:pt x="224" y="33"/>
                      </a:cubicBezTo>
                      <a:cubicBezTo>
                        <a:pt x="224" y="33"/>
                        <a:pt x="224" y="33"/>
                        <a:pt x="224" y="33"/>
                      </a:cubicBezTo>
                      <a:cubicBezTo>
                        <a:pt x="224" y="33"/>
                        <a:pt x="224" y="33"/>
                        <a:pt x="224" y="33"/>
                      </a:cubicBezTo>
                      <a:cubicBezTo>
                        <a:pt x="224" y="33"/>
                        <a:pt x="225" y="33"/>
                        <a:pt x="225" y="33"/>
                      </a:cubicBezTo>
                      <a:cubicBezTo>
                        <a:pt x="225" y="33"/>
                        <a:pt x="225" y="33"/>
                        <a:pt x="225" y="33"/>
                      </a:cubicBezTo>
                      <a:cubicBezTo>
                        <a:pt x="224" y="34"/>
                        <a:pt x="225" y="34"/>
                        <a:pt x="225" y="34"/>
                      </a:cubicBezTo>
                      <a:cubicBezTo>
                        <a:pt x="225" y="34"/>
                        <a:pt x="225" y="34"/>
                        <a:pt x="225" y="34"/>
                      </a:cubicBezTo>
                      <a:cubicBezTo>
                        <a:pt x="225" y="34"/>
                        <a:pt x="225" y="34"/>
                        <a:pt x="225" y="34"/>
                      </a:cubicBezTo>
                      <a:cubicBezTo>
                        <a:pt x="225" y="34"/>
                        <a:pt x="225" y="34"/>
                        <a:pt x="225" y="35"/>
                      </a:cubicBezTo>
                      <a:cubicBezTo>
                        <a:pt x="225" y="35"/>
                        <a:pt x="225" y="35"/>
                        <a:pt x="225" y="35"/>
                      </a:cubicBezTo>
                      <a:cubicBezTo>
                        <a:pt x="225" y="35"/>
                        <a:pt x="225" y="35"/>
                        <a:pt x="225" y="35"/>
                      </a:cubicBezTo>
                      <a:cubicBezTo>
                        <a:pt x="225" y="35"/>
                        <a:pt x="226" y="35"/>
                        <a:pt x="226" y="35"/>
                      </a:cubicBezTo>
                      <a:cubicBezTo>
                        <a:pt x="226" y="35"/>
                        <a:pt x="226" y="35"/>
                        <a:pt x="226" y="35"/>
                      </a:cubicBezTo>
                      <a:cubicBezTo>
                        <a:pt x="226" y="35"/>
                        <a:pt x="226" y="35"/>
                        <a:pt x="226" y="35"/>
                      </a:cubicBezTo>
                      <a:cubicBezTo>
                        <a:pt x="226" y="35"/>
                        <a:pt x="226" y="35"/>
                        <a:pt x="226" y="35"/>
                      </a:cubicBezTo>
                      <a:cubicBezTo>
                        <a:pt x="226" y="35"/>
                        <a:pt x="226" y="36"/>
                        <a:pt x="227" y="36"/>
                      </a:cubicBezTo>
                      <a:cubicBezTo>
                        <a:pt x="227" y="36"/>
                        <a:pt x="227" y="36"/>
                        <a:pt x="227" y="36"/>
                      </a:cubicBezTo>
                      <a:cubicBezTo>
                        <a:pt x="227" y="36"/>
                        <a:pt x="227" y="36"/>
                        <a:pt x="227" y="36"/>
                      </a:cubicBezTo>
                      <a:cubicBezTo>
                        <a:pt x="227" y="36"/>
                        <a:pt x="227" y="36"/>
                        <a:pt x="227" y="36"/>
                      </a:cubicBezTo>
                      <a:cubicBezTo>
                        <a:pt x="227" y="36"/>
                        <a:pt x="227" y="36"/>
                        <a:pt x="227" y="36"/>
                      </a:cubicBezTo>
                      <a:cubicBezTo>
                        <a:pt x="227" y="36"/>
                        <a:pt x="227" y="36"/>
                        <a:pt x="227" y="36"/>
                      </a:cubicBezTo>
                      <a:cubicBezTo>
                        <a:pt x="227" y="36"/>
                        <a:pt x="227" y="36"/>
                        <a:pt x="227" y="36"/>
                      </a:cubicBezTo>
                      <a:cubicBezTo>
                        <a:pt x="227" y="36"/>
                        <a:pt x="227" y="36"/>
                        <a:pt x="227" y="36"/>
                      </a:cubicBezTo>
                      <a:cubicBezTo>
                        <a:pt x="226" y="36"/>
                        <a:pt x="226" y="36"/>
                        <a:pt x="226" y="36"/>
                      </a:cubicBezTo>
                      <a:cubicBezTo>
                        <a:pt x="226" y="36"/>
                        <a:pt x="226" y="36"/>
                        <a:pt x="226" y="36"/>
                      </a:cubicBezTo>
                      <a:cubicBezTo>
                        <a:pt x="226" y="36"/>
                        <a:pt x="226" y="36"/>
                        <a:pt x="226" y="36"/>
                      </a:cubicBezTo>
                      <a:cubicBezTo>
                        <a:pt x="226" y="36"/>
                        <a:pt x="226" y="36"/>
                        <a:pt x="226" y="36"/>
                      </a:cubicBezTo>
                      <a:cubicBezTo>
                        <a:pt x="226" y="36"/>
                        <a:pt x="226" y="36"/>
                        <a:pt x="226" y="36"/>
                      </a:cubicBezTo>
                      <a:cubicBezTo>
                        <a:pt x="225" y="36"/>
                        <a:pt x="225" y="36"/>
                        <a:pt x="225" y="36"/>
                      </a:cubicBezTo>
                      <a:cubicBezTo>
                        <a:pt x="226" y="36"/>
                        <a:pt x="226" y="36"/>
                        <a:pt x="226" y="36"/>
                      </a:cubicBezTo>
                      <a:cubicBezTo>
                        <a:pt x="226" y="36"/>
                        <a:pt x="226" y="36"/>
                        <a:pt x="226" y="36"/>
                      </a:cubicBezTo>
                      <a:cubicBezTo>
                        <a:pt x="226" y="36"/>
                        <a:pt x="226" y="36"/>
                        <a:pt x="226" y="36"/>
                      </a:cubicBezTo>
                      <a:cubicBezTo>
                        <a:pt x="226" y="37"/>
                        <a:pt x="226" y="37"/>
                        <a:pt x="226" y="37"/>
                      </a:cubicBezTo>
                      <a:cubicBezTo>
                        <a:pt x="226" y="38"/>
                        <a:pt x="226" y="38"/>
                        <a:pt x="226" y="38"/>
                      </a:cubicBezTo>
                      <a:cubicBezTo>
                        <a:pt x="226" y="38"/>
                        <a:pt x="226" y="38"/>
                        <a:pt x="226" y="38"/>
                      </a:cubicBezTo>
                      <a:cubicBezTo>
                        <a:pt x="227" y="38"/>
                        <a:pt x="227" y="38"/>
                        <a:pt x="227" y="39"/>
                      </a:cubicBezTo>
                      <a:cubicBezTo>
                        <a:pt x="227" y="39"/>
                        <a:pt x="227" y="39"/>
                        <a:pt x="227" y="39"/>
                      </a:cubicBezTo>
                      <a:cubicBezTo>
                        <a:pt x="227" y="39"/>
                        <a:pt x="227" y="39"/>
                        <a:pt x="228" y="39"/>
                      </a:cubicBezTo>
                      <a:cubicBezTo>
                        <a:pt x="228" y="39"/>
                        <a:pt x="228" y="39"/>
                        <a:pt x="228" y="39"/>
                      </a:cubicBezTo>
                      <a:cubicBezTo>
                        <a:pt x="228" y="39"/>
                        <a:pt x="228" y="39"/>
                        <a:pt x="228" y="39"/>
                      </a:cubicBezTo>
                      <a:cubicBezTo>
                        <a:pt x="228" y="39"/>
                        <a:pt x="228" y="39"/>
                        <a:pt x="228" y="39"/>
                      </a:cubicBezTo>
                      <a:cubicBezTo>
                        <a:pt x="228" y="39"/>
                        <a:pt x="228" y="39"/>
                        <a:pt x="228" y="39"/>
                      </a:cubicBezTo>
                      <a:cubicBezTo>
                        <a:pt x="228" y="40"/>
                        <a:pt x="228" y="40"/>
                        <a:pt x="228" y="40"/>
                      </a:cubicBezTo>
                      <a:cubicBezTo>
                        <a:pt x="228" y="40"/>
                        <a:pt x="228" y="40"/>
                        <a:pt x="228" y="40"/>
                      </a:cubicBezTo>
                      <a:cubicBezTo>
                        <a:pt x="228" y="40"/>
                        <a:pt x="228" y="40"/>
                        <a:pt x="228" y="40"/>
                      </a:cubicBezTo>
                      <a:cubicBezTo>
                        <a:pt x="228" y="40"/>
                        <a:pt x="228" y="40"/>
                        <a:pt x="228" y="40"/>
                      </a:cubicBezTo>
                      <a:cubicBezTo>
                        <a:pt x="228" y="40"/>
                        <a:pt x="228" y="40"/>
                        <a:pt x="228" y="40"/>
                      </a:cubicBezTo>
                      <a:cubicBezTo>
                        <a:pt x="228" y="40"/>
                        <a:pt x="228" y="40"/>
                        <a:pt x="228" y="40"/>
                      </a:cubicBezTo>
                      <a:cubicBezTo>
                        <a:pt x="228" y="40"/>
                        <a:pt x="228" y="40"/>
                        <a:pt x="228" y="40"/>
                      </a:cubicBezTo>
                      <a:cubicBezTo>
                        <a:pt x="228" y="40"/>
                        <a:pt x="227" y="40"/>
                        <a:pt x="227" y="40"/>
                      </a:cubicBezTo>
                      <a:cubicBezTo>
                        <a:pt x="227" y="40"/>
                        <a:pt x="227" y="40"/>
                        <a:pt x="227" y="40"/>
                      </a:cubicBezTo>
                      <a:cubicBezTo>
                        <a:pt x="227" y="40"/>
                        <a:pt x="227" y="40"/>
                        <a:pt x="227" y="40"/>
                      </a:cubicBezTo>
                      <a:cubicBezTo>
                        <a:pt x="227" y="40"/>
                        <a:pt x="227" y="40"/>
                        <a:pt x="227" y="40"/>
                      </a:cubicBezTo>
                      <a:cubicBezTo>
                        <a:pt x="227" y="40"/>
                        <a:pt x="227" y="40"/>
                        <a:pt x="227" y="40"/>
                      </a:cubicBezTo>
                      <a:cubicBezTo>
                        <a:pt x="227" y="40"/>
                        <a:pt x="227" y="40"/>
                        <a:pt x="227" y="40"/>
                      </a:cubicBezTo>
                      <a:cubicBezTo>
                        <a:pt x="227" y="40"/>
                        <a:pt x="227" y="40"/>
                        <a:pt x="227" y="40"/>
                      </a:cubicBezTo>
                      <a:cubicBezTo>
                        <a:pt x="227" y="40"/>
                        <a:pt x="226" y="41"/>
                        <a:pt x="227" y="41"/>
                      </a:cubicBezTo>
                      <a:cubicBezTo>
                        <a:pt x="227" y="42"/>
                        <a:pt x="227" y="42"/>
                        <a:pt x="227" y="42"/>
                      </a:cubicBezTo>
                      <a:cubicBezTo>
                        <a:pt x="227" y="42"/>
                        <a:pt x="227" y="42"/>
                        <a:pt x="227" y="42"/>
                      </a:cubicBezTo>
                      <a:cubicBezTo>
                        <a:pt x="227" y="42"/>
                        <a:pt x="227" y="42"/>
                        <a:pt x="227" y="42"/>
                      </a:cubicBezTo>
                      <a:cubicBezTo>
                        <a:pt x="227" y="43"/>
                        <a:pt x="228" y="43"/>
                        <a:pt x="228" y="43"/>
                      </a:cubicBezTo>
                      <a:cubicBezTo>
                        <a:pt x="228" y="43"/>
                        <a:pt x="228" y="43"/>
                        <a:pt x="228" y="43"/>
                      </a:cubicBezTo>
                      <a:cubicBezTo>
                        <a:pt x="228" y="43"/>
                        <a:pt x="228" y="43"/>
                        <a:pt x="228" y="43"/>
                      </a:cubicBezTo>
                      <a:cubicBezTo>
                        <a:pt x="228" y="43"/>
                        <a:pt x="228" y="43"/>
                        <a:pt x="227" y="43"/>
                      </a:cubicBezTo>
                      <a:cubicBezTo>
                        <a:pt x="227" y="43"/>
                        <a:pt x="227" y="43"/>
                        <a:pt x="227" y="43"/>
                      </a:cubicBezTo>
                      <a:cubicBezTo>
                        <a:pt x="227" y="43"/>
                        <a:pt x="227" y="43"/>
                        <a:pt x="227" y="43"/>
                      </a:cubicBezTo>
                      <a:cubicBezTo>
                        <a:pt x="227" y="44"/>
                        <a:pt x="227" y="44"/>
                        <a:pt x="227" y="44"/>
                      </a:cubicBezTo>
                      <a:cubicBezTo>
                        <a:pt x="227" y="44"/>
                        <a:pt x="227" y="44"/>
                        <a:pt x="227" y="44"/>
                      </a:cubicBezTo>
                      <a:cubicBezTo>
                        <a:pt x="227" y="44"/>
                        <a:pt x="227" y="44"/>
                        <a:pt x="227" y="44"/>
                      </a:cubicBezTo>
                      <a:cubicBezTo>
                        <a:pt x="227" y="44"/>
                        <a:pt x="227" y="44"/>
                        <a:pt x="227" y="44"/>
                      </a:cubicBezTo>
                      <a:cubicBezTo>
                        <a:pt x="227" y="44"/>
                        <a:pt x="227" y="44"/>
                        <a:pt x="227" y="44"/>
                      </a:cubicBezTo>
                      <a:cubicBezTo>
                        <a:pt x="227" y="44"/>
                        <a:pt x="227" y="44"/>
                        <a:pt x="227" y="44"/>
                      </a:cubicBezTo>
                      <a:cubicBezTo>
                        <a:pt x="227" y="44"/>
                        <a:pt x="227" y="44"/>
                        <a:pt x="227" y="44"/>
                      </a:cubicBezTo>
                      <a:cubicBezTo>
                        <a:pt x="227" y="44"/>
                        <a:pt x="227" y="44"/>
                        <a:pt x="227" y="44"/>
                      </a:cubicBezTo>
                      <a:cubicBezTo>
                        <a:pt x="227" y="45"/>
                        <a:pt x="227" y="45"/>
                        <a:pt x="227" y="45"/>
                      </a:cubicBezTo>
                      <a:cubicBezTo>
                        <a:pt x="227" y="45"/>
                        <a:pt x="227" y="45"/>
                        <a:pt x="227" y="45"/>
                      </a:cubicBezTo>
                      <a:cubicBezTo>
                        <a:pt x="227" y="45"/>
                        <a:pt x="227" y="45"/>
                        <a:pt x="227" y="45"/>
                      </a:cubicBezTo>
                      <a:cubicBezTo>
                        <a:pt x="227" y="45"/>
                        <a:pt x="227" y="45"/>
                        <a:pt x="227" y="45"/>
                      </a:cubicBezTo>
                      <a:cubicBezTo>
                        <a:pt x="228" y="45"/>
                        <a:pt x="228" y="45"/>
                        <a:pt x="228" y="45"/>
                      </a:cubicBezTo>
                      <a:cubicBezTo>
                        <a:pt x="228" y="45"/>
                        <a:pt x="228" y="45"/>
                        <a:pt x="228" y="45"/>
                      </a:cubicBezTo>
                      <a:cubicBezTo>
                        <a:pt x="228" y="45"/>
                        <a:pt x="228" y="46"/>
                        <a:pt x="228" y="46"/>
                      </a:cubicBezTo>
                      <a:cubicBezTo>
                        <a:pt x="228" y="46"/>
                        <a:pt x="228" y="47"/>
                        <a:pt x="228" y="47"/>
                      </a:cubicBezTo>
                      <a:cubicBezTo>
                        <a:pt x="228" y="47"/>
                        <a:pt x="227" y="47"/>
                        <a:pt x="227" y="48"/>
                      </a:cubicBezTo>
                      <a:cubicBezTo>
                        <a:pt x="228" y="48"/>
                        <a:pt x="228" y="48"/>
                        <a:pt x="228" y="48"/>
                      </a:cubicBezTo>
                      <a:cubicBezTo>
                        <a:pt x="228" y="48"/>
                        <a:pt x="228" y="48"/>
                        <a:pt x="227" y="48"/>
                      </a:cubicBezTo>
                      <a:cubicBezTo>
                        <a:pt x="227" y="48"/>
                        <a:pt x="227" y="48"/>
                        <a:pt x="227" y="48"/>
                      </a:cubicBezTo>
                      <a:cubicBezTo>
                        <a:pt x="227" y="48"/>
                        <a:pt x="227" y="48"/>
                        <a:pt x="227" y="47"/>
                      </a:cubicBezTo>
                      <a:cubicBezTo>
                        <a:pt x="227" y="47"/>
                        <a:pt x="227" y="47"/>
                        <a:pt x="227" y="47"/>
                      </a:cubicBezTo>
                      <a:cubicBezTo>
                        <a:pt x="227" y="47"/>
                        <a:pt x="226" y="47"/>
                        <a:pt x="226" y="47"/>
                      </a:cubicBezTo>
                      <a:cubicBezTo>
                        <a:pt x="226" y="47"/>
                        <a:pt x="226" y="47"/>
                        <a:pt x="226" y="46"/>
                      </a:cubicBezTo>
                      <a:cubicBezTo>
                        <a:pt x="226" y="46"/>
                        <a:pt x="226" y="46"/>
                        <a:pt x="226" y="46"/>
                      </a:cubicBezTo>
                      <a:cubicBezTo>
                        <a:pt x="226" y="46"/>
                        <a:pt x="226" y="46"/>
                        <a:pt x="226" y="46"/>
                      </a:cubicBezTo>
                      <a:cubicBezTo>
                        <a:pt x="226" y="46"/>
                        <a:pt x="226" y="46"/>
                        <a:pt x="226" y="46"/>
                      </a:cubicBezTo>
                      <a:cubicBezTo>
                        <a:pt x="226" y="46"/>
                        <a:pt x="225" y="46"/>
                        <a:pt x="225" y="46"/>
                      </a:cubicBezTo>
                      <a:cubicBezTo>
                        <a:pt x="224" y="44"/>
                        <a:pt x="224" y="44"/>
                        <a:pt x="224" y="44"/>
                      </a:cubicBezTo>
                      <a:cubicBezTo>
                        <a:pt x="223" y="44"/>
                        <a:pt x="223" y="43"/>
                        <a:pt x="222" y="42"/>
                      </a:cubicBezTo>
                      <a:cubicBezTo>
                        <a:pt x="222" y="42"/>
                        <a:pt x="222" y="42"/>
                        <a:pt x="222" y="42"/>
                      </a:cubicBezTo>
                      <a:cubicBezTo>
                        <a:pt x="222" y="42"/>
                        <a:pt x="222" y="42"/>
                        <a:pt x="222" y="42"/>
                      </a:cubicBezTo>
                      <a:cubicBezTo>
                        <a:pt x="222" y="41"/>
                        <a:pt x="221" y="41"/>
                        <a:pt x="221" y="41"/>
                      </a:cubicBezTo>
                      <a:cubicBezTo>
                        <a:pt x="221" y="41"/>
                        <a:pt x="221" y="41"/>
                        <a:pt x="221" y="41"/>
                      </a:cubicBezTo>
                      <a:cubicBezTo>
                        <a:pt x="221" y="41"/>
                        <a:pt x="221" y="41"/>
                        <a:pt x="220" y="40"/>
                      </a:cubicBezTo>
                      <a:cubicBezTo>
                        <a:pt x="220" y="40"/>
                        <a:pt x="220" y="40"/>
                        <a:pt x="220" y="40"/>
                      </a:cubicBezTo>
                      <a:cubicBezTo>
                        <a:pt x="220" y="40"/>
                        <a:pt x="220" y="39"/>
                        <a:pt x="220" y="39"/>
                      </a:cubicBezTo>
                      <a:cubicBezTo>
                        <a:pt x="219" y="39"/>
                        <a:pt x="219" y="39"/>
                        <a:pt x="219" y="39"/>
                      </a:cubicBezTo>
                      <a:cubicBezTo>
                        <a:pt x="219" y="39"/>
                        <a:pt x="219" y="38"/>
                        <a:pt x="219" y="38"/>
                      </a:cubicBezTo>
                      <a:cubicBezTo>
                        <a:pt x="219" y="38"/>
                        <a:pt x="218" y="37"/>
                        <a:pt x="218" y="37"/>
                      </a:cubicBezTo>
                      <a:cubicBezTo>
                        <a:pt x="218" y="37"/>
                        <a:pt x="218" y="37"/>
                        <a:pt x="218" y="36"/>
                      </a:cubicBezTo>
                      <a:cubicBezTo>
                        <a:pt x="218" y="36"/>
                        <a:pt x="218" y="36"/>
                        <a:pt x="218" y="36"/>
                      </a:cubicBezTo>
                      <a:cubicBezTo>
                        <a:pt x="218" y="36"/>
                        <a:pt x="218" y="36"/>
                        <a:pt x="218" y="36"/>
                      </a:cubicBezTo>
                      <a:cubicBezTo>
                        <a:pt x="218" y="36"/>
                        <a:pt x="218" y="36"/>
                        <a:pt x="218" y="36"/>
                      </a:cubicBezTo>
                      <a:cubicBezTo>
                        <a:pt x="218" y="36"/>
                        <a:pt x="218" y="36"/>
                        <a:pt x="218" y="36"/>
                      </a:cubicBezTo>
                      <a:cubicBezTo>
                        <a:pt x="218" y="36"/>
                        <a:pt x="218" y="36"/>
                        <a:pt x="218" y="36"/>
                      </a:cubicBezTo>
                      <a:cubicBezTo>
                        <a:pt x="218" y="36"/>
                        <a:pt x="218" y="36"/>
                        <a:pt x="218" y="36"/>
                      </a:cubicBezTo>
                      <a:cubicBezTo>
                        <a:pt x="218" y="36"/>
                        <a:pt x="218" y="35"/>
                        <a:pt x="218" y="35"/>
                      </a:cubicBezTo>
                      <a:cubicBezTo>
                        <a:pt x="218" y="35"/>
                        <a:pt x="218" y="35"/>
                        <a:pt x="218" y="35"/>
                      </a:cubicBezTo>
                      <a:cubicBezTo>
                        <a:pt x="218" y="34"/>
                        <a:pt x="217" y="34"/>
                        <a:pt x="217" y="34"/>
                      </a:cubicBezTo>
                      <a:cubicBezTo>
                        <a:pt x="217" y="34"/>
                        <a:pt x="217" y="34"/>
                        <a:pt x="217" y="34"/>
                      </a:cubicBezTo>
                      <a:cubicBezTo>
                        <a:pt x="217" y="34"/>
                        <a:pt x="218" y="34"/>
                        <a:pt x="218" y="34"/>
                      </a:cubicBezTo>
                      <a:cubicBezTo>
                        <a:pt x="218" y="34"/>
                        <a:pt x="218" y="34"/>
                        <a:pt x="218" y="34"/>
                      </a:cubicBezTo>
                      <a:cubicBezTo>
                        <a:pt x="218" y="34"/>
                        <a:pt x="218" y="34"/>
                        <a:pt x="218" y="34"/>
                      </a:cubicBezTo>
                      <a:cubicBezTo>
                        <a:pt x="218" y="34"/>
                        <a:pt x="218" y="34"/>
                        <a:pt x="218" y="34"/>
                      </a:cubicBezTo>
                      <a:cubicBezTo>
                        <a:pt x="218" y="34"/>
                        <a:pt x="218" y="34"/>
                        <a:pt x="219" y="34"/>
                      </a:cubicBezTo>
                      <a:cubicBezTo>
                        <a:pt x="219" y="34"/>
                        <a:pt x="219" y="33"/>
                        <a:pt x="219" y="33"/>
                      </a:cubicBezTo>
                      <a:cubicBezTo>
                        <a:pt x="219" y="33"/>
                        <a:pt x="219" y="33"/>
                        <a:pt x="219" y="33"/>
                      </a:cubicBezTo>
                      <a:cubicBezTo>
                        <a:pt x="218" y="33"/>
                        <a:pt x="218" y="33"/>
                        <a:pt x="219" y="33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32"/>
                        <a:pt x="219" y="31"/>
                        <a:pt x="219" y="31"/>
                      </a:cubicBezTo>
                      <a:cubicBezTo>
                        <a:pt x="219" y="31"/>
                        <a:pt x="219" y="31"/>
                        <a:pt x="219" y="31"/>
                      </a:cubicBezTo>
                      <a:cubicBezTo>
                        <a:pt x="218" y="31"/>
                        <a:pt x="218" y="31"/>
                        <a:pt x="219" y="31"/>
                      </a:cubicBezTo>
                      <a:cubicBezTo>
                        <a:pt x="219" y="31"/>
                        <a:pt x="219" y="30"/>
                        <a:pt x="219" y="30"/>
                      </a:cubicBezTo>
                      <a:cubicBezTo>
                        <a:pt x="219" y="30"/>
                        <a:pt x="219" y="30"/>
                        <a:pt x="219" y="30"/>
                      </a:cubicBezTo>
                      <a:cubicBezTo>
                        <a:pt x="219" y="30"/>
                        <a:pt x="219" y="29"/>
                        <a:pt x="219" y="29"/>
                      </a:cubicBezTo>
                      <a:cubicBezTo>
                        <a:pt x="219" y="29"/>
                        <a:pt x="219" y="29"/>
                        <a:pt x="219" y="29"/>
                      </a:cubicBezTo>
                      <a:cubicBezTo>
                        <a:pt x="219" y="29"/>
                        <a:pt x="219" y="29"/>
                        <a:pt x="219" y="29"/>
                      </a:cubicBezTo>
                      <a:cubicBezTo>
                        <a:pt x="219" y="29"/>
                        <a:pt x="219" y="28"/>
                        <a:pt x="218" y="28"/>
                      </a:cubicBezTo>
                      <a:cubicBezTo>
                        <a:pt x="218" y="28"/>
                        <a:pt x="218" y="28"/>
                        <a:pt x="218" y="28"/>
                      </a:cubicBezTo>
                      <a:cubicBezTo>
                        <a:pt x="218" y="28"/>
                        <a:pt x="218" y="28"/>
                        <a:pt x="218" y="28"/>
                      </a:cubicBezTo>
                      <a:cubicBezTo>
                        <a:pt x="218" y="27"/>
                        <a:pt x="218" y="27"/>
                        <a:pt x="218" y="27"/>
                      </a:cubicBezTo>
                      <a:cubicBezTo>
                        <a:pt x="218" y="27"/>
                        <a:pt x="218" y="27"/>
                        <a:pt x="218" y="27"/>
                      </a:cubicBezTo>
                      <a:cubicBezTo>
                        <a:pt x="218" y="27"/>
                        <a:pt x="218" y="27"/>
                        <a:pt x="218" y="27"/>
                      </a:cubicBezTo>
                      <a:cubicBezTo>
                        <a:pt x="218" y="27"/>
                        <a:pt x="218" y="27"/>
                        <a:pt x="218" y="27"/>
                      </a:cubicBezTo>
                      <a:cubicBezTo>
                        <a:pt x="218" y="27"/>
                        <a:pt x="218" y="27"/>
                        <a:pt x="218" y="27"/>
                      </a:cubicBezTo>
                      <a:cubicBezTo>
                        <a:pt x="219" y="27"/>
                        <a:pt x="219" y="27"/>
                        <a:pt x="219" y="27"/>
                      </a:cubicBezTo>
                      <a:cubicBezTo>
                        <a:pt x="219" y="27"/>
                        <a:pt x="219" y="27"/>
                        <a:pt x="219" y="27"/>
                      </a:cubicBezTo>
                      <a:cubicBezTo>
                        <a:pt x="219" y="27"/>
                        <a:pt x="219" y="27"/>
                        <a:pt x="219" y="27"/>
                      </a:cubicBezTo>
                      <a:cubicBezTo>
                        <a:pt x="219" y="27"/>
                        <a:pt x="219" y="27"/>
                        <a:pt x="219" y="27"/>
                      </a:cubicBezTo>
                      <a:cubicBezTo>
                        <a:pt x="219" y="27"/>
                        <a:pt x="219" y="27"/>
                        <a:pt x="219" y="27"/>
                      </a:cubicBezTo>
                      <a:cubicBezTo>
                        <a:pt x="219" y="27"/>
                        <a:pt x="219" y="27"/>
                        <a:pt x="219" y="27"/>
                      </a:cubicBezTo>
                      <a:cubicBezTo>
                        <a:pt x="219" y="27"/>
                        <a:pt x="219" y="27"/>
                        <a:pt x="219" y="26"/>
                      </a:cubicBezTo>
                      <a:cubicBezTo>
                        <a:pt x="219" y="26"/>
                        <a:pt x="219" y="26"/>
                        <a:pt x="219" y="26"/>
                      </a:cubicBezTo>
                      <a:cubicBezTo>
                        <a:pt x="219" y="26"/>
                        <a:pt x="219" y="26"/>
                        <a:pt x="219" y="26"/>
                      </a:cubicBezTo>
                      <a:cubicBezTo>
                        <a:pt x="219" y="26"/>
                        <a:pt x="219" y="26"/>
                        <a:pt x="219" y="26"/>
                      </a:cubicBezTo>
                      <a:cubicBezTo>
                        <a:pt x="219" y="26"/>
                        <a:pt x="219" y="26"/>
                        <a:pt x="219" y="26"/>
                      </a:cubicBezTo>
                      <a:cubicBezTo>
                        <a:pt x="219" y="26"/>
                        <a:pt x="219" y="26"/>
                        <a:pt x="219" y="26"/>
                      </a:cubicBezTo>
                      <a:cubicBezTo>
                        <a:pt x="219" y="26"/>
                        <a:pt x="219" y="26"/>
                        <a:pt x="219" y="26"/>
                      </a:cubicBezTo>
                      <a:cubicBezTo>
                        <a:pt x="219" y="26"/>
                        <a:pt x="219" y="26"/>
                        <a:pt x="219" y="26"/>
                      </a:cubicBezTo>
                      <a:cubicBezTo>
                        <a:pt x="219" y="26"/>
                        <a:pt x="219" y="26"/>
                        <a:pt x="219" y="26"/>
                      </a:cubicBezTo>
                      <a:cubicBezTo>
                        <a:pt x="219" y="26"/>
                        <a:pt x="219" y="26"/>
                        <a:pt x="219" y="26"/>
                      </a:cubicBezTo>
                      <a:cubicBezTo>
                        <a:pt x="219" y="26"/>
                        <a:pt x="219" y="26"/>
                        <a:pt x="219" y="26"/>
                      </a:cubicBezTo>
                      <a:cubicBezTo>
                        <a:pt x="219" y="26"/>
                        <a:pt x="219" y="26"/>
                        <a:pt x="219" y="26"/>
                      </a:cubicBezTo>
                      <a:cubicBezTo>
                        <a:pt x="219" y="25"/>
                        <a:pt x="219" y="25"/>
                        <a:pt x="218" y="25"/>
                      </a:cubicBezTo>
                      <a:cubicBezTo>
                        <a:pt x="218" y="25"/>
                        <a:pt x="218" y="25"/>
                        <a:pt x="218" y="25"/>
                      </a:cubicBezTo>
                      <a:cubicBezTo>
                        <a:pt x="218" y="25"/>
                        <a:pt x="218" y="25"/>
                        <a:pt x="218" y="25"/>
                      </a:cubicBezTo>
                      <a:cubicBezTo>
                        <a:pt x="218" y="25"/>
                        <a:pt x="218" y="25"/>
                        <a:pt x="218" y="25"/>
                      </a:cubicBezTo>
                      <a:cubicBezTo>
                        <a:pt x="218" y="24"/>
                        <a:pt x="218" y="24"/>
                        <a:pt x="218" y="24"/>
                      </a:cubicBezTo>
                      <a:cubicBezTo>
                        <a:pt x="218" y="24"/>
                        <a:pt x="217" y="24"/>
                        <a:pt x="217" y="24"/>
                      </a:cubicBezTo>
                      <a:cubicBezTo>
                        <a:pt x="217" y="24"/>
                        <a:pt x="217" y="24"/>
                        <a:pt x="217" y="24"/>
                      </a:cubicBezTo>
                      <a:cubicBezTo>
                        <a:pt x="217" y="24"/>
                        <a:pt x="217" y="24"/>
                        <a:pt x="217" y="24"/>
                      </a:cubicBezTo>
                      <a:cubicBezTo>
                        <a:pt x="217" y="24"/>
                        <a:pt x="217" y="23"/>
                        <a:pt x="217" y="23"/>
                      </a:cubicBezTo>
                      <a:cubicBezTo>
                        <a:pt x="217" y="23"/>
                        <a:pt x="217" y="23"/>
                        <a:pt x="217" y="23"/>
                      </a:cubicBezTo>
                      <a:cubicBezTo>
                        <a:pt x="217" y="23"/>
                        <a:pt x="217" y="23"/>
                        <a:pt x="217" y="23"/>
                      </a:cubicBezTo>
                      <a:cubicBezTo>
                        <a:pt x="218" y="23"/>
                        <a:pt x="218" y="23"/>
                        <a:pt x="218" y="23"/>
                      </a:cubicBezTo>
                      <a:cubicBezTo>
                        <a:pt x="218" y="23"/>
                        <a:pt x="218" y="23"/>
                        <a:pt x="218" y="23"/>
                      </a:cubicBezTo>
                      <a:cubicBezTo>
                        <a:pt x="218" y="23"/>
                        <a:pt x="218" y="23"/>
                        <a:pt x="218" y="23"/>
                      </a:cubicBezTo>
                      <a:cubicBezTo>
                        <a:pt x="217" y="23"/>
                        <a:pt x="217" y="23"/>
                        <a:pt x="217" y="23"/>
                      </a:cubicBezTo>
                      <a:cubicBezTo>
                        <a:pt x="217" y="23"/>
                        <a:pt x="217" y="23"/>
                        <a:pt x="217" y="23"/>
                      </a:cubicBezTo>
                      <a:cubicBezTo>
                        <a:pt x="216" y="23"/>
                        <a:pt x="216" y="23"/>
                        <a:pt x="216" y="23"/>
                      </a:cubicBezTo>
                      <a:cubicBezTo>
                        <a:pt x="216" y="23"/>
                        <a:pt x="216" y="23"/>
                        <a:pt x="216" y="23"/>
                      </a:cubicBezTo>
                      <a:cubicBezTo>
                        <a:pt x="216" y="23"/>
                        <a:pt x="216" y="23"/>
                        <a:pt x="216" y="23"/>
                      </a:cubicBezTo>
                      <a:cubicBezTo>
                        <a:pt x="216" y="23"/>
                        <a:pt x="216" y="24"/>
                        <a:pt x="216" y="24"/>
                      </a:cubicBezTo>
                      <a:cubicBezTo>
                        <a:pt x="216" y="24"/>
                        <a:pt x="216" y="24"/>
                        <a:pt x="216" y="24"/>
                      </a:cubicBezTo>
                      <a:cubicBezTo>
                        <a:pt x="216" y="24"/>
                        <a:pt x="216" y="24"/>
                        <a:pt x="216" y="24"/>
                      </a:cubicBezTo>
                      <a:cubicBezTo>
                        <a:pt x="216" y="24"/>
                        <a:pt x="216" y="24"/>
                        <a:pt x="216" y="24"/>
                      </a:cubicBezTo>
                      <a:cubicBezTo>
                        <a:pt x="216" y="24"/>
                        <a:pt x="216" y="24"/>
                        <a:pt x="216" y="24"/>
                      </a:cubicBezTo>
                      <a:cubicBezTo>
                        <a:pt x="216" y="24"/>
                        <a:pt x="216" y="24"/>
                        <a:pt x="217" y="24"/>
                      </a:cubicBezTo>
                      <a:cubicBezTo>
                        <a:pt x="217" y="24"/>
                        <a:pt x="217" y="25"/>
                        <a:pt x="217" y="25"/>
                      </a:cubicBezTo>
                      <a:cubicBezTo>
                        <a:pt x="217" y="25"/>
                        <a:pt x="217" y="25"/>
                        <a:pt x="217" y="25"/>
                      </a:cubicBezTo>
                      <a:cubicBezTo>
                        <a:pt x="217" y="25"/>
                        <a:pt x="217" y="25"/>
                        <a:pt x="217" y="25"/>
                      </a:cubicBezTo>
                      <a:cubicBezTo>
                        <a:pt x="217" y="25"/>
                        <a:pt x="217" y="25"/>
                        <a:pt x="217" y="25"/>
                      </a:cubicBezTo>
                      <a:cubicBezTo>
                        <a:pt x="217" y="25"/>
                        <a:pt x="217" y="25"/>
                        <a:pt x="217" y="25"/>
                      </a:cubicBezTo>
                      <a:cubicBezTo>
                        <a:pt x="217" y="25"/>
                        <a:pt x="217" y="25"/>
                        <a:pt x="217" y="25"/>
                      </a:cubicBezTo>
                      <a:cubicBezTo>
                        <a:pt x="217" y="25"/>
                        <a:pt x="217" y="25"/>
                        <a:pt x="217" y="25"/>
                      </a:cubicBezTo>
                      <a:cubicBezTo>
                        <a:pt x="217" y="25"/>
                        <a:pt x="216" y="25"/>
                        <a:pt x="216" y="25"/>
                      </a:cubicBezTo>
                      <a:cubicBezTo>
                        <a:pt x="216" y="25"/>
                        <a:pt x="216" y="25"/>
                        <a:pt x="216" y="25"/>
                      </a:cubicBezTo>
                      <a:cubicBezTo>
                        <a:pt x="216" y="25"/>
                        <a:pt x="216" y="26"/>
                        <a:pt x="216" y="26"/>
                      </a:cubicBezTo>
                      <a:cubicBezTo>
                        <a:pt x="216" y="26"/>
                        <a:pt x="216" y="26"/>
                        <a:pt x="216" y="26"/>
                      </a:cubicBezTo>
                      <a:cubicBezTo>
                        <a:pt x="216" y="27"/>
                        <a:pt x="216" y="27"/>
                        <a:pt x="216" y="27"/>
                      </a:cubicBezTo>
                      <a:cubicBezTo>
                        <a:pt x="216" y="27"/>
                        <a:pt x="216" y="27"/>
                        <a:pt x="216" y="27"/>
                      </a:cubicBezTo>
                      <a:cubicBezTo>
                        <a:pt x="216" y="27"/>
                        <a:pt x="216" y="27"/>
                        <a:pt x="216" y="27"/>
                      </a:cubicBezTo>
                      <a:cubicBezTo>
                        <a:pt x="216" y="27"/>
                        <a:pt x="216" y="27"/>
                        <a:pt x="216" y="27"/>
                      </a:cubicBezTo>
                      <a:cubicBezTo>
                        <a:pt x="216" y="27"/>
                        <a:pt x="216" y="27"/>
                        <a:pt x="216" y="27"/>
                      </a:cubicBezTo>
                      <a:cubicBezTo>
                        <a:pt x="216" y="27"/>
                        <a:pt x="216" y="27"/>
                        <a:pt x="216" y="27"/>
                      </a:cubicBezTo>
                      <a:cubicBezTo>
                        <a:pt x="216" y="27"/>
                        <a:pt x="216" y="27"/>
                        <a:pt x="216" y="27"/>
                      </a:cubicBezTo>
                      <a:cubicBezTo>
                        <a:pt x="216" y="27"/>
                        <a:pt x="216" y="27"/>
                        <a:pt x="216" y="27"/>
                      </a:cubicBezTo>
                      <a:cubicBezTo>
                        <a:pt x="216" y="27"/>
                        <a:pt x="216" y="27"/>
                        <a:pt x="216" y="27"/>
                      </a:cubicBezTo>
                      <a:cubicBezTo>
                        <a:pt x="216" y="27"/>
                        <a:pt x="216" y="27"/>
                        <a:pt x="216" y="27"/>
                      </a:cubicBezTo>
                      <a:cubicBezTo>
                        <a:pt x="216" y="27"/>
                        <a:pt x="216" y="27"/>
                        <a:pt x="216" y="27"/>
                      </a:cubicBezTo>
                      <a:cubicBezTo>
                        <a:pt x="215" y="27"/>
                        <a:pt x="215" y="27"/>
                        <a:pt x="215" y="27"/>
                      </a:cubicBezTo>
                      <a:cubicBezTo>
                        <a:pt x="215" y="27"/>
                        <a:pt x="215" y="27"/>
                        <a:pt x="215" y="27"/>
                      </a:cubicBezTo>
                      <a:cubicBezTo>
                        <a:pt x="215" y="27"/>
                        <a:pt x="215" y="27"/>
                        <a:pt x="215" y="27"/>
                      </a:cubicBezTo>
                      <a:cubicBezTo>
                        <a:pt x="215" y="27"/>
                        <a:pt x="215" y="27"/>
                        <a:pt x="215" y="27"/>
                      </a:cubicBezTo>
                      <a:cubicBezTo>
                        <a:pt x="215" y="27"/>
                        <a:pt x="215" y="27"/>
                        <a:pt x="215" y="27"/>
                      </a:cubicBezTo>
                      <a:cubicBezTo>
                        <a:pt x="215" y="27"/>
                        <a:pt x="215" y="27"/>
                        <a:pt x="215" y="27"/>
                      </a:cubicBezTo>
                      <a:cubicBezTo>
                        <a:pt x="215" y="27"/>
                        <a:pt x="215" y="26"/>
                        <a:pt x="215" y="26"/>
                      </a:cubicBezTo>
                      <a:cubicBezTo>
                        <a:pt x="215" y="26"/>
                        <a:pt x="215" y="26"/>
                        <a:pt x="215" y="26"/>
                      </a:cubicBezTo>
                      <a:cubicBezTo>
                        <a:pt x="215" y="26"/>
                        <a:pt x="214" y="26"/>
                        <a:pt x="214" y="26"/>
                      </a:cubicBezTo>
                      <a:cubicBezTo>
                        <a:pt x="214" y="26"/>
                        <a:pt x="214" y="26"/>
                        <a:pt x="214" y="26"/>
                      </a:cubicBezTo>
                      <a:cubicBezTo>
                        <a:pt x="214" y="26"/>
                        <a:pt x="214" y="26"/>
                        <a:pt x="214" y="25"/>
                      </a:cubicBezTo>
                      <a:cubicBezTo>
                        <a:pt x="214" y="25"/>
                        <a:pt x="214" y="25"/>
                        <a:pt x="214" y="25"/>
                      </a:cubicBezTo>
                      <a:cubicBezTo>
                        <a:pt x="214" y="25"/>
                        <a:pt x="214" y="25"/>
                        <a:pt x="214" y="25"/>
                      </a:cubicBezTo>
                      <a:cubicBezTo>
                        <a:pt x="214" y="25"/>
                        <a:pt x="214" y="25"/>
                        <a:pt x="214" y="25"/>
                      </a:cubicBezTo>
                      <a:cubicBezTo>
                        <a:pt x="214" y="25"/>
                        <a:pt x="214" y="25"/>
                        <a:pt x="214" y="25"/>
                      </a:cubicBezTo>
                      <a:cubicBezTo>
                        <a:pt x="214" y="25"/>
                        <a:pt x="214" y="25"/>
                        <a:pt x="214" y="25"/>
                      </a:cubicBezTo>
                      <a:cubicBezTo>
                        <a:pt x="214" y="25"/>
                        <a:pt x="214" y="25"/>
                        <a:pt x="214" y="25"/>
                      </a:cubicBezTo>
                      <a:cubicBezTo>
                        <a:pt x="214" y="25"/>
                        <a:pt x="214" y="25"/>
                        <a:pt x="214" y="25"/>
                      </a:cubicBezTo>
                      <a:cubicBezTo>
                        <a:pt x="214" y="25"/>
                        <a:pt x="214" y="25"/>
                        <a:pt x="214" y="25"/>
                      </a:cubicBezTo>
                      <a:cubicBezTo>
                        <a:pt x="214" y="25"/>
                        <a:pt x="214" y="25"/>
                        <a:pt x="214" y="25"/>
                      </a:cubicBezTo>
                      <a:cubicBezTo>
                        <a:pt x="214" y="25"/>
                        <a:pt x="214" y="25"/>
                        <a:pt x="213" y="25"/>
                      </a:cubicBezTo>
                      <a:cubicBezTo>
                        <a:pt x="213" y="25"/>
                        <a:pt x="213" y="25"/>
                        <a:pt x="213" y="25"/>
                      </a:cubicBezTo>
                      <a:cubicBezTo>
                        <a:pt x="213" y="25"/>
                        <a:pt x="213" y="25"/>
                        <a:pt x="213" y="25"/>
                      </a:cubicBezTo>
                      <a:cubicBezTo>
                        <a:pt x="213" y="25"/>
                        <a:pt x="213" y="25"/>
                        <a:pt x="213" y="25"/>
                      </a:cubicBezTo>
                      <a:cubicBezTo>
                        <a:pt x="213" y="25"/>
                        <a:pt x="213" y="25"/>
                        <a:pt x="213" y="25"/>
                      </a:cubicBezTo>
                      <a:cubicBezTo>
                        <a:pt x="213" y="25"/>
                        <a:pt x="213" y="25"/>
                        <a:pt x="213" y="25"/>
                      </a:cubicBezTo>
                      <a:cubicBezTo>
                        <a:pt x="213" y="25"/>
                        <a:pt x="213" y="25"/>
                        <a:pt x="213" y="25"/>
                      </a:cubicBezTo>
                      <a:cubicBezTo>
                        <a:pt x="213" y="25"/>
                        <a:pt x="213" y="25"/>
                        <a:pt x="213" y="25"/>
                      </a:cubicBezTo>
                      <a:cubicBezTo>
                        <a:pt x="213" y="25"/>
                        <a:pt x="213" y="25"/>
                        <a:pt x="213" y="25"/>
                      </a:cubicBezTo>
                      <a:cubicBezTo>
                        <a:pt x="212" y="25"/>
                        <a:pt x="212" y="25"/>
                        <a:pt x="212" y="25"/>
                      </a:cubicBezTo>
                      <a:cubicBezTo>
                        <a:pt x="212" y="25"/>
                        <a:pt x="212" y="25"/>
                        <a:pt x="212" y="25"/>
                      </a:cubicBezTo>
                      <a:cubicBezTo>
                        <a:pt x="212" y="25"/>
                        <a:pt x="212" y="25"/>
                        <a:pt x="212" y="25"/>
                      </a:cubicBezTo>
                      <a:cubicBezTo>
                        <a:pt x="212" y="25"/>
                        <a:pt x="212" y="25"/>
                        <a:pt x="212" y="26"/>
                      </a:cubicBezTo>
                      <a:cubicBezTo>
                        <a:pt x="211" y="26"/>
                        <a:pt x="211" y="26"/>
                        <a:pt x="211" y="26"/>
                      </a:cubicBezTo>
                      <a:cubicBezTo>
                        <a:pt x="211" y="26"/>
                        <a:pt x="211" y="26"/>
                        <a:pt x="211" y="26"/>
                      </a:cubicBezTo>
                      <a:cubicBezTo>
                        <a:pt x="211" y="26"/>
                        <a:pt x="211" y="26"/>
                        <a:pt x="211" y="26"/>
                      </a:cubicBezTo>
                      <a:cubicBezTo>
                        <a:pt x="211" y="26"/>
                        <a:pt x="211" y="26"/>
                        <a:pt x="211" y="26"/>
                      </a:cubicBezTo>
                      <a:cubicBezTo>
                        <a:pt x="211" y="27"/>
                        <a:pt x="211" y="27"/>
                        <a:pt x="211" y="27"/>
                      </a:cubicBezTo>
                      <a:cubicBezTo>
                        <a:pt x="211" y="27"/>
                        <a:pt x="211" y="27"/>
                        <a:pt x="211" y="27"/>
                      </a:cubicBezTo>
                      <a:cubicBezTo>
                        <a:pt x="211" y="27"/>
                        <a:pt x="211" y="27"/>
                        <a:pt x="211" y="28"/>
                      </a:cubicBezTo>
                      <a:cubicBezTo>
                        <a:pt x="211" y="28"/>
                        <a:pt x="211" y="28"/>
                        <a:pt x="211" y="28"/>
                      </a:cubicBezTo>
                      <a:cubicBezTo>
                        <a:pt x="211" y="28"/>
                        <a:pt x="211" y="28"/>
                        <a:pt x="211" y="29"/>
                      </a:cubicBezTo>
                      <a:cubicBezTo>
                        <a:pt x="211" y="29"/>
                        <a:pt x="211" y="29"/>
                        <a:pt x="211" y="29"/>
                      </a:cubicBezTo>
                      <a:cubicBezTo>
                        <a:pt x="211" y="29"/>
                        <a:pt x="211" y="29"/>
                        <a:pt x="211" y="29"/>
                      </a:cubicBezTo>
                      <a:cubicBezTo>
                        <a:pt x="211" y="30"/>
                        <a:pt x="211" y="30"/>
                        <a:pt x="211" y="30"/>
                      </a:cubicBezTo>
                      <a:cubicBezTo>
                        <a:pt x="211" y="30"/>
                        <a:pt x="211" y="30"/>
                        <a:pt x="211" y="30"/>
                      </a:cubicBezTo>
                      <a:cubicBezTo>
                        <a:pt x="211" y="30"/>
                        <a:pt x="211" y="30"/>
                        <a:pt x="211" y="30"/>
                      </a:cubicBezTo>
                      <a:cubicBezTo>
                        <a:pt x="211" y="30"/>
                        <a:pt x="211" y="30"/>
                        <a:pt x="211" y="30"/>
                      </a:cubicBezTo>
                      <a:cubicBezTo>
                        <a:pt x="211" y="30"/>
                        <a:pt x="211" y="30"/>
                        <a:pt x="211" y="31"/>
                      </a:cubicBezTo>
                      <a:cubicBezTo>
                        <a:pt x="211" y="31"/>
                        <a:pt x="211" y="31"/>
                        <a:pt x="211" y="31"/>
                      </a:cubicBezTo>
                      <a:cubicBezTo>
                        <a:pt x="211" y="31"/>
                        <a:pt x="211" y="31"/>
                        <a:pt x="211" y="31"/>
                      </a:cubicBezTo>
                      <a:cubicBezTo>
                        <a:pt x="211" y="31"/>
                        <a:pt x="211" y="31"/>
                        <a:pt x="212" y="31"/>
                      </a:cubicBezTo>
                      <a:cubicBezTo>
                        <a:pt x="212" y="31"/>
                        <a:pt x="212" y="31"/>
                        <a:pt x="211" y="31"/>
                      </a:cubicBezTo>
                      <a:cubicBezTo>
                        <a:pt x="211" y="31"/>
                        <a:pt x="211" y="31"/>
                        <a:pt x="211" y="31"/>
                      </a:cubicBezTo>
                      <a:cubicBezTo>
                        <a:pt x="211" y="31"/>
                        <a:pt x="211" y="31"/>
                        <a:pt x="211" y="31"/>
                      </a:cubicBezTo>
                      <a:cubicBezTo>
                        <a:pt x="211" y="31"/>
                        <a:pt x="211" y="31"/>
                        <a:pt x="211" y="31"/>
                      </a:cubicBezTo>
                      <a:cubicBezTo>
                        <a:pt x="211" y="31"/>
                        <a:pt x="211" y="31"/>
                        <a:pt x="211" y="31"/>
                      </a:cubicBezTo>
                      <a:cubicBezTo>
                        <a:pt x="211" y="31"/>
                        <a:pt x="211" y="31"/>
                        <a:pt x="211" y="31"/>
                      </a:cubicBezTo>
                      <a:cubicBezTo>
                        <a:pt x="211" y="31"/>
                        <a:pt x="211" y="31"/>
                        <a:pt x="212" y="31"/>
                      </a:cubicBezTo>
                      <a:cubicBezTo>
                        <a:pt x="212" y="31"/>
                        <a:pt x="212" y="31"/>
                        <a:pt x="212" y="31"/>
                      </a:cubicBezTo>
                      <a:cubicBezTo>
                        <a:pt x="212" y="31"/>
                        <a:pt x="212" y="31"/>
                        <a:pt x="212" y="31"/>
                      </a:cubicBezTo>
                      <a:cubicBezTo>
                        <a:pt x="212" y="31"/>
                        <a:pt x="212" y="31"/>
                        <a:pt x="212" y="31"/>
                      </a:cubicBezTo>
                      <a:cubicBezTo>
                        <a:pt x="212" y="31"/>
                        <a:pt x="212" y="31"/>
                        <a:pt x="212" y="31"/>
                      </a:cubicBezTo>
                      <a:cubicBezTo>
                        <a:pt x="212" y="31"/>
                        <a:pt x="212" y="31"/>
                        <a:pt x="212" y="31"/>
                      </a:cubicBezTo>
                      <a:cubicBezTo>
                        <a:pt x="212" y="31"/>
                        <a:pt x="212" y="31"/>
                        <a:pt x="213" y="31"/>
                      </a:cubicBezTo>
                      <a:cubicBezTo>
                        <a:pt x="213" y="31"/>
                        <a:pt x="213" y="31"/>
                        <a:pt x="213" y="31"/>
                      </a:cubicBezTo>
                      <a:cubicBezTo>
                        <a:pt x="213" y="31"/>
                        <a:pt x="213" y="31"/>
                        <a:pt x="213" y="31"/>
                      </a:cubicBezTo>
                      <a:cubicBezTo>
                        <a:pt x="213" y="32"/>
                        <a:pt x="213" y="32"/>
                        <a:pt x="213" y="32"/>
                      </a:cubicBezTo>
                      <a:cubicBezTo>
                        <a:pt x="213" y="32"/>
                        <a:pt x="213" y="32"/>
                        <a:pt x="213" y="32"/>
                      </a:cubicBezTo>
                      <a:cubicBezTo>
                        <a:pt x="213" y="32"/>
                        <a:pt x="213" y="32"/>
                        <a:pt x="213" y="32"/>
                      </a:cubicBezTo>
                      <a:cubicBezTo>
                        <a:pt x="213" y="32"/>
                        <a:pt x="212" y="31"/>
                        <a:pt x="212" y="31"/>
                      </a:cubicBezTo>
                      <a:cubicBezTo>
                        <a:pt x="212" y="31"/>
                        <a:pt x="212" y="31"/>
                        <a:pt x="212" y="32"/>
                      </a:cubicBezTo>
                      <a:cubicBezTo>
                        <a:pt x="212" y="32"/>
                        <a:pt x="212" y="32"/>
                        <a:pt x="212" y="32"/>
                      </a:cubicBezTo>
                      <a:cubicBezTo>
                        <a:pt x="212" y="32"/>
                        <a:pt x="212" y="32"/>
                        <a:pt x="212" y="32"/>
                      </a:cubicBezTo>
                      <a:cubicBezTo>
                        <a:pt x="211" y="32"/>
                        <a:pt x="211" y="32"/>
                        <a:pt x="211" y="32"/>
                      </a:cubicBezTo>
                      <a:cubicBezTo>
                        <a:pt x="211" y="32"/>
                        <a:pt x="211" y="32"/>
                        <a:pt x="211" y="32"/>
                      </a:cubicBezTo>
                      <a:cubicBezTo>
                        <a:pt x="211" y="32"/>
                        <a:pt x="211" y="32"/>
                        <a:pt x="211" y="32"/>
                      </a:cubicBezTo>
                      <a:cubicBezTo>
                        <a:pt x="211" y="32"/>
                        <a:pt x="211" y="32"/>
                        <a:pt x="211" y="32"/>
                      </a:cubicBezTo>
                      <a:cubicBezTo>
                        <a:pt x="211" y="32"/>
                        <a:pt x="211" y="32"/>
                        <a:pt x="211" y="32"/>
                      </a:cubicBezTo>
                      <a:cubicBezTo>
                        <a:pt x="211" y="32"/>
                        <a:pt x="211" y="32"/>
                        <a:pt x="211" y="32"/>
                      </a:cubicBezTo>
                      <a:cubicBezTo>
                        <a:pt x="211" y="32"/>
                        <a:pt x="211" y="33"/>
                        <a:pt x="211" y="33"/>
                      </a:cubicBezTo>
                      <a:cubicBezTo>
                        <a:pt x="211" y="33"/>
                        <a:pt x="211" y="32"/>
                        <a:pt x="211" y="32"/>
                      </a:cubicBezTo>
                      <a:cubicBezTo>
                        <a:pt x="210" y="32"/>
                        <a:pt x="210" y="32"/>
                        <a:pt x="210" y="32"/>
                      </a:cubicBezTo>
                      <a:cubicBezTo>
                        <a:pt x="210" y="33"/>
                        <a:pt x="210" y="33"/>
                        <a:pt x="210" y="33"/>
                      </a:cubicBezTo>
                      <a:cubicBezTo>
                        <a:pt x="210" y="33"/>
                        <a:pt x="210" y="33"/>
                        <a:pt x="210" y="33"/>
                      </a:cubicBezTo>
                      <a:cubicBezTo>
                        <a:pt x="210" y="33"/>
                        <a:pt x="210" y="33"/>
                        <a:pt x="210" y="33"/>
                      </a:cubicBezTo>
                      <a:cubicBezTo>
                        <a:pt x="210" y="33"/>
                        <a:pt x="210" y="33"/>
                        <a:pt x="210" y="33"/>
                      </a:cubicBezTo>
                      <a:cubicBezTo>
                        <a:pt x="210" y="33"/>
                        <a:pt x="210" y="33"/>
                        <a:pt x="210" y="33"/>
                      </a:cubicBezTo>
                      <a:cubicBezTo>
                        <a:pt x="210" y="33"/>
                        <a:pt x="209" y="33"/>
                        <a:pt x="209" y="33"/>
                      </a:cubicBezTo>
                      <a:cubicBezTo>
                        <a:pt x="209" y="33"/>
                        <a:pt x="209" y="33"/>
                        <a:pt x="209" y="33"/>
                      </a:cubicBezTo>
                      <a:cubicBezTo>
                        <a:pt x="209" y="33"/>
                        <a:pt x="209" y="33"/>
                        <a:pt x="209" y="33"/>
                      </a:cubicBezTo>
                      <a:cubicBezTo>
                        <a:pt x="209" y="33"/>
                        <a:pt x="209" y="33"/>
                        <a:pt x="209" y="33"/>
                      </a:cubicBezTo>
                      <a:cubicBezTo>
                        <a:pt x="209" y="33"/>
                        <a:pt x="209" y="33"/>
                        <a:pt x="209" y="33"/>
                      </a:cubicBezTo>
                      <a:cubicBezTo>
                        <a:pt x="209" y="33"/>
                        <a:pt x="209" y="33"/>
                        <a:pt x="209" y="33"/>
                      </a:cubicBezTo>
                      <a:cubicBezTo>
                        <a:pt x="209" y="33"/>
                        <a:pt x="209" y="33"/>
                        <a:pt x="209" y="33"/>
                      </a:cubicBezTo>
                      <a:cubicBezTo>
                        <a:pt x="209" y="33"/>
                        <a:pt x="209" y="32"/>
                        <a:pt x="209" y="32"/>
                      </a:cubicBezTo>
                      <a:cubicBezTo>
                        <a:pt x="209" y="32"/>
                        <a:pt x="209" y="32"/>
                        <a:pt x="209" y="32"/>
                      </a:cubicBezTo>
                      <a:cubicBezTo>
                        <a:pt x="210" y="32"/>
                        <a:pt x="210" y="32"/>
                        <a:pt x="210" y="32"/>
                      </a:cubicBezTo>
                      <a:cubicBezTo>
                        <a:pt x="210" y="32"/>
                        <a:pt x="210" y="32"/>
                        <a:pt x="210" y="32"/>
                      </a:cubicBezTo>
                      <a:cubicBezTo>
                        <a:pt x="210" y="32"/>
                        <a:pt x="210" y="32"/>
                        <a:pt x="210" y="32"/>
                      </a:cubicBezTo>
                      <a:cubicBezTo>
                        <a:pt x="210" y="32"/>
                        <a:pt x="210" y="32"/>
                        <a:pt x="210" y="32"/>
                      </a:cubicBezTo>
                      <a:cubicBezTo>
                        <a:pt x="209" y="32"/>
                        <a:pt x="209" y="32"/>
                        <a:pt x="209" y="32"/>
                      </a:cubicBezTo>
                      <a:cubicBezTo>
                        <a:pt x="209" y="32"/>
                        <a:pt x="209" y="32"/>
                        <a:pt x="209" y="32"/>
                      </a:cubicBezTo>
                      <a:cubicBezTo>
                        <a:pt x="209" y="32"/>
                        <a:pt x="209" y="32"/>
                        <a:pt x="209" y="32"/>
                      </a:cubicBezTo>
                      <a:cubicBezTo>
                        <a:pt x="209" y="32"/>
                        <a:pt x="209" y="32"/>
                        <a:pt x="208" y="32"/>
                      </a:cubicBezTo>
                      <a:cubicBezTo>
                        <a:pt x="208" y="32"/>
                        <a:pt x="208" y="32"/>
                        <a:pt x="208" y="32"/>
                      </a:cubicBezTo>
                      <a:cubicBezTo>
                        <a:pt x="208" y="32"/>
                        <a:pt x="208" y="32"/>
                        <a:pt x="208" y="32"/>
                      </a:cubicBezTo>
                      <a:cubicBezTo>
                        <a:pt x="208" y="32"/>
                        <a:pt x="208" y="32"/>
                        <a:pt x="208" y="32"/>
                      </a:cubicBezTo>
                      <a:cubicBezTo>
                        <a:pt x="208" y="32"/>
                        <a:pt x="208" y="32"/>
                        <a:pt x="208" y="32"/>
                      </a:cubicBezTo>
                      <a:cubicBezTo>
                        <a:pt x="208" y="32"/>
                        <a:pt x="208" y="32"/>
                        <a:pt x="208" y="32"/>
                      </a:cubicBezTo>
                      <a:cubicBezTo>
                        <a:pt x="208" y="32"/>
                        <a:pt x="208" y="32"/>
                        <a:pt x="208" y="32"/>
                      </a:cubicBezTo>
                      <a:cubicBezTo>
                        <a:pt x="207" y="32"/>
                        <a:pt x="207" y="32"/>
                        <a:pt x="207" y="32"/>
                      </a:cubicBezTo>
                      <a:cubicBezTo>
                        <a:pt x="207" y="32"/>
                        <a:pt x="207" y="32"/>
                        <a:pt x="207" y="32"/>
                      </a:cubicBezTo>
                      <a:cubicBezTo>
                        <a:pt x="207" y="32"/>
                        <a:pt x="207" y="32"/>
                        <a:pt x="207" y="32"/>
                      </a:cubicBezTo>
                      <a:cubicBezTo>
                        <a:pt x="207" y="32"/>
                        <a:pt x="207" y="32"/>
                        <a:pt x="207" y="32"/>
                      </a:cubicBezTo>
                      <a:cubicBezTo>
                        <a:pt x="207" y="32"/>
                        <a:pt x="207" y="32"/>
                        <a:pt x="207" y="32"/>
                      </a:cubicBezTo>
                      <a:cubicBezTo>
                        <a:pt x="207" y="32"/>
                        <a:pt x="207" y="32"/>
                        <a:pt x="207" y="32"/>
                      </a:cubicBezTo>
                      <a:cubicBezTo>
                        <a:pt x="207" y="32"/>
                        <a:pt x="207" y="32"/>
                        <a:pt x="207" y="32"/>
                      </a:cubicBezTo>
                      <a:cubicBezTo>
                        <a:pt x="207" y="32"/>
                        <a:pt x="207" y="32"/>
                        <a:pt x="207" y="31"/>
                      </a:cubicBezTo>
                      <a:cubicBezTo>
                        <a:pt x="207" y="31"/>
                        <a:pt x="206" y="31"/>
                        <a:pt x="206" y="31"/>
                      </a:cubicBezTo>
                      <a:cubicBezTo>
                        <a:pt x="206" y="31"/>
                        <a:pt x="206" y="32"/>
                        <a:pt x="206" y="32"/>
                      </a:cubicBezTo>
                      <a:cubicBezTo>
                        <a:pt x="206" y="32"/>
                        <a:pt x="206" y="32"/>
                        <a:pt x="206" y="32"/>
                      </a:cubicBezTo>
                      <a:cubicBezTo>
                        <a:pt x="206" y="32"/>
                        <a:pt x="206" y="32"/>
                        <a:pt x="206" y="32"/>
                      </a:cubicBezTo>
                      <a:cubicBezTo>
                        <a:pt x="206" y="32"/>
                        <a:pt x="206" y="32"/>
                        <a:pt x="206" y="32"/>
                      </a:cubicBezTo>
                      <a:cubicBezTo>
                        <a:pt x="206" y="32"/>
                        <a:pt x="206" y="32"/>
                        <a:pt x="206" y="32"/>
                      </a:cubicBezTo>
                      <a:cubicBezTo>
                        <a:pt x="206" y="32"/>
                        <a:pt x="206" y="32"/>
                        <a:pt x="206" y="32"/>
                      </a:cubicBezTo>
                      <a:cubicBezTo>
                        <a:pt x="206" y="32"/>
                        <a:pt x="206" y="32"/>
                        <a:pt x="206" y="32"/>
                      </a:cubicBezTo>
                      <a:cubicBezTo>
                        <a:pt x="206" y="32"/>
                        <a:pt x="206" y="32"/>
                        <a:pt x="206" y="32"/>
                      </a:cubicBezTo>
                      <a:cubicBezTo>
                        <a:pt x="206" y="32"/>
                        <a:pt x="206" y="32"/>
                        <a:pt x="206" y="32"/>
                      </a:cubicBezTo>
                      <a:cubicBezTo>
                        <a:pt x="206" y="32"/>
                        <a:pt x="206" y="32"/>
                        <a:pt x="206" y="32"/>
                      </a:cubicBezTo>
                      <a:cubicBezTo>
                        <a:pt x="206" y="32"/>
                        <a:pt x="206" y="33"/>
                        <a:pt x="206" y="33"/>
                      </a:cubicBezTo>
                      <a:cubicBezTo>
                        <a:pt x="206" y="33"/>
                        <a:pt x="206" y="33"/>
                        <a:pt x="206" y="33"/>
                      </a:cubicBezTo>
                      <a:cubicBezTo>
                        <a:pt x="206" y="33"/>
                        <a:pt x="206" y="33"/>
                        <a:pt x="206" y="33"/>
                      </a:cubicBezTo>
                      <a:cubicBezTo>
                        <a:pt x="206" y="33"/>
                        <a:pt x="206" y="33"/>
                        <a:pt x="206" y="33"/>
                      </a:cubicBezTo>
                      <a:cubicBezTo>
                        <a:pt x="206" y="33"/>
                        <a:pt x="206" y="33"/>
                        <a:pt x="206" y="33"/>
                      </a:cubicBezTo>
                      <a:cubicBezTo>
                        <a:pt x="205" y="33"/>
                        <a:pt x="205" y="33"/>
                        <a:pt x="205" y="33"/>
                      </a:cubicBezTo>
                      <a:cubicBezTo>
                        <a:pt x="205" y="33"/>
                        <a:pt x="205" y="33"/>
                        <a:pt x="205" y="33"/>
                      </a:cubicBezTo>
                      <a:cubicBezTo>
                        <a:pt x="205" y="33"/>
                        <a:pt x="205" y="33"/>
                        <a:pt x="205" y="33"/>
                      </a:cubicBezTo>
                      <a:cubicBezTo>
                        <a:pt x="205" y="33"/>
                        <a:pt x="205" y="33"/>
                        <a:pt x="205" y="33"/>
                      </a:cubicBezTo>
                      <a:cubicBezTo>
                        <a:pt x="205" y="33"/>
                        <a:pt x="205" y="33"/>
                        <a:pt x="205" y="33"/>
                      </a:cubicBezTo>
                      <a:cubicBezTo>
                        <a:pt x="205" y="33"/>
                        <a:pt x="205" y="33"/>
                        <a:pt x="205" y="33"/>
                      </a:cubicBezTo>
                      <a:cubicBezTo>
                        <a:pt x="205" y="33"/>
                        <a:pt x="205" y="33"/>
                        <a:pt x="205" y="33"/>
                      </a:cubicBezTo>
                      <a:cubicBezTo>
                        <a:pt x="204" y="33"/>
                        <a:pt x="204" y="33"/>
                        <a:pt x="204" y="33"/>
                      </a:cubicBezTo>
                      <a:cubicBezTo>
                        <a:pt x="204" y="33"/>
                        <a:pt x="204" y="33"/>
                        <a:pt x="204" y="33"/>
                      </a:cubicBezTo>
                      <a:cubicBezTo>
                        <a:pt x="204" y="33"/>
                        <a:pt x="204" y="33"/>
                        <a:pt x="204" y="33"/>
                      </a:cubicBezTo>
                      <a:cubicBezTo>
                        <a:pt x="204" y="33"/>
                        <a:pt x="204" y="33"/>
                        <a:pt x="203" y="33"/>
                      </a:cubicBezTo>
                      <a:cubicBezTo>
                        <a:pt x="203" y="33"/>
                        <a:pt x="203" y="33"/>
                        <a:pt x="203" y="33"/>
                      </a:cubicBezTo>
                      <a:cubicBezTo>
                        <a:pt x="203" y="33"/>
                        <a:pt x="203" y="33"/>
                        <a:pt x="203" y="33"/>
                      </a:cubicBezTo>
                      <a:cubicBezTo>
                        <a:pt x="203" y="33"/>
                        <a:pt x="203" y="33"/>
                        <a:pt x="203" y="33"/>
                      </a:cubicBezTo>
                      <a:cubicBezTo>
                        <a:pt x="203" y="33"/>
                        <a:pt x="203" y="33"/>
                        <a:pt x="203" y="33"/>
                      </a:cubicBezTo>
                      <a:cubicBezTo>
                        <a:pt x="203" y="33"/>
                        <a:pt x="203" y="33"/>
                        <a:pt x="203" y="33"/>
                      </a:cubicBezTo>
                      <a:cubicBezTo>
                        <a:pt x="203" y="33"/>
                        <a:pt x="203" y="33"/>
                        <a:pt x="203" y="33"/>
                      </a:cubicBezTo>
                      <a:cubicBezTo>
                        <a:pt x="203" y="33"/>
                        <a:pt x="203" y="33"/>
                        <a:pt x="203" y="33"/>
                      </a:cubicBezTo>
                      <a:cubicBezTo>
                        <a:pt x="203" y="33"/>
                        <a:pt x="203" y="33"/>
                        <a:pt x="203" y="33"/>
                      </a:cubicBezTo>
                      <a:cubicBezTo>
                        <a:pt x="203" y="33"/>
                        <a:pt x="203" y="33"/>
                        <a:pt x="202" y="33"/>
                      </a:cubicBezTo>
                      <a:cubicBezTo>
                        <a:pt x="202" y="33"/>
                        <a:pt x="202" y="33"/>
                        <a:pt x="202" y="33"/>
                      </a:cubicBezTo>
                      <a:cubicBezTo>
                        <a:pt x="202" y="33"/>
                        <a:pt x="202" y="33"/>
                        <a:pt x="202" y="33"/>
                      </a:cubicBezTo>
                      <a:cubicBezTo>
                        <a:pt x="202" y="33"/>
                        <a:pt x="202" y="33"/>
                        <a:pt x="202" y="33"/>
                      </a:cubicBezTo>
                      <a:cubicBezTo>
                        <a:pt x="202" y="33"/>
                        <a:pt x="202" y="33"/>
                        <a:pt x="202" y="33"/>
                      </a:cubicBezTo>
                      <a:cubicBezTo>
                        <a:pt x="202" y="33"/>
                        <a:pt x="202" y="33"/>
                        <a:pt x="202" y="33"/>
                      </a:cubicBezTo>
                      <a:cubicBezTo>
                        <a:pt x="201" y="33"/>
                        <a:pt x="201" y="33"/>
                        <a:pt x="201" y="33"/>
                      </a:cubicBezTo>
                      <a:cubicBezTo>
                        <a:pt x="201" y="33"/>
                        <a:pt x="200" y="33"/>
                        <a:pt x="200" y="33"/>
                      </a:cubicBezTo>
                      <a:cubicBezTo>
                        <a:pt x="200" y="33"/>
                        <a:pt x="200" y="33"/>
                        <a:pt x="200" y="33"/>
                      </a:cubicBezTo>
                      <a:cubicBezTo>
                        <a:pt x="200" y="33"/>
                        <a:pt x="200" y="33"/>
                        <a:pt x="200" y="33"/>
                      </a:cubicBezTo>
                      <a:cubicBezTo>
                        <a:pt x="200" y="33"/>
                        <a:pt x="199" y="33"/>
                        <a:pt x="199" y="34"/>
                      </a:cubicBezTo>
                      <a:cubicBezTo>
                        <a:pt x="199" y="34"/>
                        <a:pt x="199" y="34"/>
                        <a:pt x="199" y="34"/>
                      </a:cubicBezTo>
                      <a:cubicBezTo>
                        <a:pt x="199" y="34"/>
                        <a:pt x="199" y="34"/>
                        <a:pt x="199" y="34"/>
                      </a:cubicBezTo>
                      <a:cubicBezTo>
                        <a:pt x="199" y="34"/>
                        <a:pt x="199" y="35"/>
                        <a:pt x="199" y="35"/>
                      </a:cubicBezTo>
                      <a:cubicBezTo>
                        <a:pt x="199" y="35"/>
                        <a:pt x="199" y="35"/>
                        <a:pt x="199" y="35"/>
                      </a:cubicBezTo>
                      <a:cubicBezTo>
                        <a:pt x="199" y="35"/>
                        <a:pt x="199" y="36"/>
                        <a:pt x="199" y="36"/>
                      </a:cubicBezTo>
                      <a:cubicBezTo>
                        <a:pt x="199" y="37"/>
                        <a:pt x="199" y="37"/>
                        <a:pt x="199" y="37"/>
                      </a:cubicBezTo>
                      <a:cubicBezTo>
                        <a:pt x="199" y="37"/>
                        <a:pt x="198" y="37"/>
                        <a:pt x="198" y="38"/>
                      </a:cubicBezTo>
                      <a:cubicBezTo>
                        <a:pt x="198" y="38"/>
                        <a:pt x="198" y="38"/>
                        <a:pt x="198" y="38"/>
                      </a:cubicBezTo>
                      <a:cubicBezTo>
                        <a:pt x="198" y="38"/>
                        <a:pt x="198" y="38"/>
                        <a:pt x="198" y="38"/>
                      </a:cubicBezTo>
                      <a:cubicBezTo>
                        <a:pt x="198" y="38"/>
                        <a:pt x="198" y="38"/>
                        <a:pt x="198" y="38"/>
                      </a:cubicBezTo>
                      <a:cubicBezTo>
                        <a:pt x="198" y="38"/>
                        <a:pt x="198" y="39"/>
                        <a:pt x="198" y="39"/>
                      </a:cubicBezTo>
                      <a:cubicBezTo>
                        <a:pt x="198" y="39"/>
                        <a:pt x="198" y="39"/>
                        <a:pt x="198" y="39"/>
                      </a:cubicBezTo>
                      <a:cubicBezTo>
                        <a:pt x="198" y="39"/>
                        <a:pt x="198" y="39"/>
                        <a:pt x="198" y="39"/>
                      </a:cubicBezTo>
                      <a:cubicBezTo>
                        <a:pt x="198" y="40"/>
                        <a:pt x="198" y="41"/>
                        <a:pt x="198" y="41"/>
                      </a:cubicBezTo>
                      <a:cubicBezTo>
                        <a:pt x="198" y="41"/>
                        <a:pt x="198" y="41"/>
                        <a:pt x="198" y="41"/>
                      </a:cubicBezTo>
                      <a:cubicBezTo>
                        <a:pt x="198" y="41"/>
                        <a:pt x="198" y="41"/>
                        <a:pt x="198" y="41"/>
                      </a:cubicBezTo>
                      <a:cubicBezTo>
                        <a:pt x="198" y="41"/>
                        <a:pt x="198" y="41"/>
                        <a:pt x="198" y="41"/>
                      </a:cubicBezTo>
                      <a:cubicBezTo>
                        <a:pt x="198" y="41"/>
                        <a:pt x="198" y="41"/>
                        <a:pt x="198" y="41"/>
                      </a:cubicBezTo>
                      <a:cubicBezTo>
                        <a:pt x="198" y="41"/>
                        <a:pt x="198" y="41"/>
                        <a:pt x="198" y="41"/>
                      </a:cubicBezTo>
                      <a:cubicBezTo>
                        <a:pt x="197" y="41"/>
                        <a:pt x="197" y="42"/>
                        <a:pt x="197" y="42"/>
                      </a:cubicBezTo>
                      <a:cubicBezTo>
                        <a:pt x="197" y="42"/>
                        <a:pt x="197" y="42"/>
                        <a:pt x="197" y="42"/>
                      </a:cubicBezTo>
                      <a:cubicBezTo>
                        <a:pt x="197" y="42"/>
                        <a:pt x="197" y="42"/>
                        <a:pt x="197" y="42"/>
                      </a:cubicBezTo>
                      <a:cubicBezTo>
                        <a:pt x="197" y="42"/>
                        <a:pt x="197" y="42"/>
                        <a:pt x="197" y="42"/>
                      </a:cubicBezTo>
                      <a:cubicBezTo>
                        <a:pt x="197" y="42"/>
                        <a:pt x="197" y="43"/>
                        <a:pt x="197" y="43"/>
                      </a:cubicBezTo>
                      <a:cubicBezTo>
                        <a:pt x="197" y="43"/>
                        <a:pt x="197" y="43"/>
                        <a:pt x="197" y="43"/>
                      </a:cubicBezTo>
                      <a:cubicBezTo>
                        <a:pt x="197" y="43"/>
                        <a:pt x="197" y="43"/>
                        <a:pt x="197" y="43"/>
                      </a:cubicBezTo>
                      <a:cubicBezTo>
                        <a:pt x="197" y="43"/>
                        <a:pt x="197" y="43"/>
                        <a:pt x="197" y="43"/>
                      </a:cubicBezTo>
                      <a:cubicBezTo>
                        <a:pt x="197" y="43"/>
                        <a:pt x="197" y="44"/>
                        <a:pt x="197" y="44"/>
                      </a:cubicBezTo>
                      <a:cubicBezTo>
                        <a:pt x="197" y="44"/>
                        <a:pt x="197" y="44"/>
                        <a:pt x="197" y="44"/>
                      </a:cubicBezTo>
                      <a:cubicBezTo>
                        <a:pt x="197" y="44"/>
                        <a:pt x="197" y="44"/>
                        <a:pt x="197" y="44"/>
                      </a:cubicBezTo>
                      <a:cubicBezTo>
                        <a:pt x="197" y="44"/>
                        <a:pt x="198" y="44"/>
                        <a:pt x="198" y="44"/>
                      </a:cubicBezTo>
                      <a:cubicBezTo>
                        <a:pt x="198" y="44"/>
                        <a:pt x="198" y="44"/>
                        <a:pt x="198" y="44"/>
                      </a:cubicBezTo>
                      <a:cubicBezTo>
                        <a:pt x="198" y="44"/>
                        <a:pt x="198" y="44"/>
                        <a:pt x="198" y="44"/>
                      </a:cubicBezTo>
                      <a:cubicBezTo>
                        <a:pt x="198" y="44"/>
                        <a:pt x="198" y="44"/>
                        <a:pt x="198" y="44"/>
                      </a:cubicBezTo>
                      <a:cubicBezTo>
                        <a:pt x="198" y="44"/>
                        <a:pt x="198" y="44"/>
                        <a:pt x="198" y="44"/>
                      </a:cubicBezTo>
                      <a:cubicBezTo>
                        <a:pt x="198" y="44"/>
                        <a:pt x="199" y="44"/>
                        <a:pt x="199" y="44"/>
                      </a:cubicBezTo>
                      <a:cubicBezTo>
                        <a:pt x="199" y="44"/>
                        <a:pt x="199" y="44"/>
                        <a:pt x="199" y="44"/>
                      </a:cubicBezTo>
                      <a:cubicBezTo>
                        <a:pt x="199" y="44"/>
                        <a:pt x="199" y="44"/>
                        <a:pt x="199" y="44"/>
                      </a:cubicBezTo>
                      <a:cubicBezTo>
                        <a:pt x="199" y="44"/>
                        <a:pt x="199" y="44"/>
                        <a:pt x="199" y="44"/>
                      </a:cubicBezTo>
                      <a:cubicBezTo>
                        <a:pt x="199" y="45"/>
                        <a:pt x="199" y="45"/>
                        <a:pt x="199" y="45"/>
                      </a:cubicBezTo>
                      <a:cubicBezTo>
                        <a:pt x="199" y="45"/>
                        <a:pt x="200" y="45"/>
                        <a:pt x="200" y="45"/>
                      </a:cubicBezTo>
                      <a:cubicBezTo>
                        <a:pt x="200" y="45"/>
                        <a:pt x="200" y="46"/>
                        <a:pt x="200" y="46"/>
                      </a:cubicBezTo>
                      <a:cubicBezTo>
                        <a:pt x="200" y="46"/>
                        <a:pt x="200" y="46"/>
                        <a:pt x="200" y="46"/>
                      </a:cubicBezTo>
                      <a:cubicBezTo>
                        <a:pt x="200" y="46"/>
                        <a:pt x="200" y="46"/>
                        <a:pt x="200" y="46"/>
                      </a:cubicBezTo>
                      <a:cubicBezTo>
                        <a:pt x="200" y="46"/>
                        <a:pt x="200" y="46"/>
                        <a:pt x="200" y="46"/>
                      </a:cubicBezTo>
                      <a:cubicBezTo>
                        <a:pt x="200" y="46"/>
                        <a:pt x="200" y="46"/>
                        <a:pt x="200" y="46"/>
                      </a:cubicBezTo>
                      <a:cubicBezTo>
                        <a:pt x="200" y="46"/>
                        <a:pt x="200" y="46"/>
                        <a:pt x="200" y="46"/>
                      </a:cubicBezTo>
                      <a:cubicBezTo>
                        <a:pt x="200" y="46"/>
                        <a:pt x="200" y="46"/>
                        <a:pt x="200" y="46"/>
                      </a:cubicBezTo>
                      <a:cubicBezTo>
                        <a:pt x="200" y="46"/>
                        <a:pt x="200" y="46"/>
                        <a:pt x="200" y="46"/>
                      </a:cubicBezTo>
                      <a:cubicBezTo>
                        <a:pt x="200" y="46"/>
                        <a:pt x="200" y="45"/>
                        <a:pt x="200" y="45"/>
                      </a:cubicBezTo>
                      <a:cubicBezTo>
                        <a:pt x="200" y="45"/>
                        <a:pt x="200" y="45"/>
                        <a:pt x="200" y="45"/>
                      </a:cubicBezTo>
                      <a:cubicBezTo>
                        <a:pt x="200" y="45"/>
                        <a:pt x="200" y="45"/>
                        <a:pt x="200" y="45"/>
                      </a:cubicBezTo>
                      <a:cubicBezTo>
                        <a:pt x="200" y="45"/>
                        <a:pt x="200" y="45"/>
                        <a:pt x="200" y="45"/>
                      </a:cubicBezTo>
                      <a:cubicBezTo>
                        <a:pt x="200" y="45"/>
                        <a:pt x="200" y="45"/>
                        <a:pt x="200" y="45"/>
                      </a:cubicBezTo>
                      <a:cubicBezTo>
                        <a:pt x="200" y="45"/>
                        <a:pt x="200" y="45"/>
                        <a:pt x="200" y="45"/>
                      </a:cubicBezTo>
                      <a:cubicBezTo>
                        <a:pt x="200" y="45"/>
                        <a:pt x="200" y="45"/>
                        <a:pt x="200" y="45"/>
                      </a:cubicBezTo>
                      <a:cubicBezTo>
                        <a:pt x="200" y="45"/>
                        <a:pt x="200" y="45"/>
                        <a:pt x="200" y="45"/>
                      </a:cubicBezTo>
                      <a:cubicBezTo>
                        <a:pt x="200" y="45"/>
                        <a:pt x="200" y="45"/>
                        <a:pt x="200" y="45"/>
                      </a:cubicBezTo>
                      <a:cubicBezTo>
                        <a:pt x="200" y="45"/>
                        <a:pt x="200" y="45"/>
                        <a:pt x="200" y="45"/>
                      </a:cubicBezTo>
                      <a:cubicBezTo>
                        <a:pt x="201" y="45"/>
                        <a:pt x="201" y="46"/>
                        <a:pt x="201" y="45"/>
                      </a:cubicBezTo>
                      <a:cubicBezTo>
                        <a:pt x="201" y="45"/>
                        <a:pt x="201" y="45"/>
                        <a:pt x="201" y="45"/>
                      </a:cubicBezTo>
                      <a:cubicBezTo>
                        <a:pt x="201" y="45"/>
                        <a:pt x="201" y="45"/>
                        <a:pt x="201" y="45"/>
                      </a:cubicBezTo>
                      <a:cubicBezTo>
                        <a:pt x="201" y="45"/>
                        <a:pt x="201" y="45"/>
                        <a:pt x="201" y="46"/>
                      </a:cubicBezTo>
                      <a:cubicBezTo>
                        <a:pt x="201" y="46"/>
                        <a:pt x="201" y="46"/>
                        <a:pt x="201" y="46"/>
                      </a:cubicBezTo>
                      <a:cubicBezTo>
                        <a:pt x="201" y="46"/>
                        <a:pt x="201" y="46"/>
                        <a:pt x="201" y="46"/>
                      </a:cubicBezTo>
                      <a:cubicBezTo>
                        <a:pt x="201" y="46"/>
                        <a:pt x="201" y="46"/>
                        <a:pt x="201" y="46"/>
                      </a:cubicBezTo>
                      <a:cubicBezTo>
                        <a:pt x="201" y="46"/>
                        <a:pt x="201" y="46"/>
                        <a:pt x="201" y="46"/>
                      </a:cubicBezTo>
                      <a:cubicBezTo>
                        <a:pt x="201" y="46"/>
                        <a:pt x="201" y="46"/>
                        <a:pt x="201" y="46"/>
                      </a:cubicBezTo>
                      <a:cubicBezTo>
                        <a:pt x="201" y="46"/>
                        <a:pt x="201" y="46"/>
                        <a:pt x="201" y="46"/>
                      </a:cubicBezTo>
                      <a:cubicBezTo>
                        <a:pt x="201" y="46"/>
                        <a:pt x="201" y="46"/>
                        <a:pt x="201" y="46"/>
                      </a:cubicBezTo>
                      <a:cubicBezTo>
                        <a:pt x="201" y="46"/>
                        <a:pt x="201" y="46"/>
                        <a:pt x="201" y="46"/>
                      </a:cubicBezTo>
                      <a:cubicBezTo>
                        <a:pt x="201" y="46"/>
                        <a:pt x="201" y="46"/>
                        <a:pt x="201" y="46"/>
                      </a:cubicBezTo>
                      <a:cubicBezTo>
                        <a:pt x="201" y="46"/>
                        <a:pt x="202" y="46"/>
                        <a:pt x="202" y="46"/>
                      </a:cubicBezTo>
                      <a:cubicBezTo>
                        <a:pt x="202" y="46"/>
                        <a:pt x="202" y="46"/>
                        <a:pt x="202" y="46"/>
                      </a:cubicBezTo>
                      <a:cubicBezTo>
                        <a:pt x="202" y="46"/>
                        <a:pt x="202" y="46"/>
                        <a:pt x="202" y="46"/>
                      </a:cubicBezTo>
                      <a:cubicBezTo>
                        <a:pt x="202" y="46"/>
                        <a:pt x="202" y="46"/>
                        <a:pt x="202" y="46"/>
                      </a:cubicBezTo>
                      <a:cubicBezTo>
                        <a:pt x="202" y="46"/>
                        <a:pt x="202" y="46"/>
                        <a:pt x="202" y="46"/>
                      </a:cubicBezTo>
                      <a:cubicBezTo>
                        <a:pt x="202" y="46"/>
                        <a:pt x="202" y="46"/>
                        <a:pt x="202" y="46"/>
                      </a:cubicBezTo>
                      <a:cubicBezTo>
                        <a:pt x="202" y="47"/>
                        <a:pt x="202" y="47"/>
                        <a:pt x="202" y="47"/>
                      </a:cubicBezTo>
                      <a:cubicBezTo>
                        <a:pt x="202" y="46"/>
                        <a:pt x="202" y="46"/>
                        <a:pt x="202" y="46"/>
                      </a:cubicBezTo>
                      <a:cubicBezTo>
                        <a:pt x="202" y="46"/>
                        <a:pt x="202" y="46"/>
                        <a:pt x="202" y="46"/>
                      </a:cubicBezTo>
                      <a:cubicBezTo>
                        <a:pt x="202" y="45"/>
                        <a:pt x="202" y="45"/>
                        <a:pt x="202" y="45"/>
                      </a:cubicBezTo>
                      <a:cubicBezTo>
                        <a:pt x="202" y="45"/>
                        <a:pt x="202" y="45"/>
                        <a:pt x="202" y="45"/>
                      </a:cubicBezTo>
                      <a:cubicBezTo>
                        <a:pt x="202" y="45"/>
                        <a:pt x="202" y="45"/>
                        <a:pt x="202" y="45"/>
                      </a:cubicBezTo>
                      <a:cubicBezTo>
                        <a:pt x="202" y="45"/>
                        <a:pt x="202" y="45"/>
                        <a:pt x="202" y="45"/>
                      </a:cubicBezTo>
                      <a:cubicBezTo>
                        <a:pt x="202" y="45"/>
                        <a:pt x="202" y="45"/>
                        <a:pt x="202" y="45"/>
                      </a:cubicBezTo>
                      <a:cubicBezTo>
                        <a:pt x="202" y="45"/>
                        <a:pt x="202" y="45"/>
                        <a:pt x="202" y="45"/>
                      </a:cubicBezTo>
                      <a:cubicBezTo>
                        <a:pt x="202" y="45"/>
                        <a:pt x="202" y="45"/>
                        <a:pt x="202" y="45"/>
                      </a:cubicBezTo>
                      <a:cubicBezTo>
                        <a:pt x="203" y="45"/>
                        <a:pt x="203" y="45"/>
                        <a:pt x="203" y="45"/>
                      </a:cubicBezTo>
                      <a:cubicBezTo>
                        <a:pt x="203" y="45"/>
                        <a:pt x="203" y="45"/>
                        <a:pt x="203" y="45"/>
                      </a:cubicBezTo>
                      <a:cubicBezTo>
                        <a:pt x="203" y="45"/>
                        <a:pt x="203" y="45"/>
                        <a:pt x="204" y="45"/>
                      </a:cubicBezTo>
                      <a:cubicBezTo>
                        <a:pt x="204" y="45"/>
                        <a:pt x="204" y="45"/>
                        <a:pt x="204" y="45"/>
                      </a:cubicBezTo>
                      <a:cubicBezTo>
                        <a:pt x="204" y="45"/>
                        <a:pt x="204" y="45"/>
                        <a:pt x="204" y="45"/>
                      </a:cubicBezTo>
                      <a:cubicBezTo>
                        <a:pt x="204" y="45"/>
                        <a:pt x="204" y="45"/>
                        <a:pt x="204" y="46"/>
                      </a:cubicBezTo>
                      <a:cubicBezTo>
                        <a:pt x="204" y="46"/>
                        <a:pt x="205" y="46"/>
                        <a:pt x="205" y="46"/>
                      </a:cubicBezTo>
                      <a:cubicBezTo>
                        <a:pt x="205" y="46"/>
                        <a:pt x="205" y="46"/>
                        <a:pt x="205" y="46"/>
                      </a:cubicBezTo>
                      <a:cubicBezTo>
                        <a:pt x="205" y="46"/>
                        <a:pt x="205" y="46"/>
                        <a:pt x="205" y="46"/>
                      </a:cubicBezTo>
                      <a:cubicBezTo>
                        <a:pt x="205" y="46"/>
                        <a:pt x="205" y="46"/>
                        <a:pt x="205" y="46"/>
                      </a:cubicBezTo>
                      <a:cubicBezTo>
                        <a:pt x="205" y="46"/>
                        <a:pt x="205" y="46"/>
                        <a:pt x="205" y="46"/>
                      </a:cubicBezTo>
                      <a:cubicBezTo>
                        <a:pt x="205" y="46"/>
                        <a:pt x="205" y="46"/>
                        <a:pt x="206" y="46"/>
                      </a:cubicBezTo>
                      <a:cubicBezTo>
                        <a:pt x="206" y="46"/>
                        <a:pt x="206" y="46"/>
                        <a:pt x="206" y="46"/>
                      </a:cubicBezTo>
                      <a:cubicBezTo>
                        <a:pt x="206" y="46"/>
                        <a:pt x="206" y="46"/>
                        <a:pt x="206" y="46"/>
                      </a:cubicBezTo>
                      <a:cubicBezTo>
                        <a:pt x="206" y="46"/>
                        <a:pt x="206" y="46"/>
                        <a:pt x="206" y="47"/>
                      </a:cubicBezTo>
                      <a:cubicBezTo>
                        <a:pt x="206" y="47"/>
                        <a:pt x="206" y="47"/>
                        <a:pt x="206" y="47"/>
                      </a:cubicBezTo>
                      <a:cubicBezTo>
                        <a:pt x="206" y="47"/>
                        <a:pt x="206" y="47"/>
                        <a:pt x="206" y="47"/>
                      </a:cubicBezTo>
                      <a:cubicBezTo>
                        <a:pt x="206" y="47"/>
                        <a:pt x="206" y="47"/>
                        <a:pt x="206" y="47"/>
                      </a:cubicBezTo>
                      <a:cubicBezTo>
                        <a:pt x="206" y="47"/>
                        <a:pt x="206" y="47"/>
                        <a:pt x="206" y="47"/>
                      </a:cubicBezTo>
                      <a:cubicBezTo>
                        <a:pt x="206" y="47"/>
                        <a:pt x="207" y="48"/>
                        <a:pt x="207" y="48"/>
                      </a:cubicBezTo>
                      <a:cubicBezTo>
                        <a:pt x="207" y="48"/>
                        <a:pt x="207" y="48"/>
                        <a:pt x="207" y="48"/>
                      </a:cubicBezTo>
                      <a:cubicBezTo>
                        <a:pt x="207" y="48"/>
                        <a:pt x="207" y="48"/>
                        <a:pt x="207" y="48"/>
                      </a:cubicBezTo>
                      <a:cubicBezTo>
                        <a:pt x="207" y="48"/>
                        <a:pt x="207" y="48"/>
                        <a:pt x="207" y="48"/>
                      </a:cubicBezTo>
                      <a:cubicBezTo>
                        <a:pt x="207" y="48"/>
                        <a:pt x="207" y="48"/>
                        <a:pt x="207" y="48"/>
                      </a:cubicBezTo>
                      <a:cubicBezTo>
                        <a:pt x="207" y="48"/>
                        <a:pt x="207" y="48"/>
                        <a:pt x="207" y="49"/>
                      </a:cubicBezTo>
                      <a:cubicBezTo>
                        <a:pt x="207" y="49"/>
                        <a:pt x="207" y="49"/>
                        <a:pt x="208" y="49"/>
                      </a:cubicBezTo>
                      <a:cubicBezTo>
                        <a:pt x="208" y="49"/>
                        <a:pt x="208" y="49"/>
                        <a:pt x="208" y="49"/>
                      </a:cubicBezTo>
                      <a:cubicBezTo>
                        <a:pt x="208" y="49"/>
                        <a:pt x="208" y="49"/>
                        <a:pt x="208" y="49"/>
                      </a:cubicBezTo>
                      <a:cubicBezTo>
                        <a:pt x="208" y="49"/>
                        <a:pt x="208" y="49"/>
                        <a:pt x="208" y="50"/>
                      </a:cubicBezTo>
                      <a:cubicBezTo>
                        <a:pt x="208" y="50"/>
                        <a:pt x="208" y="50"/>
                        <a:pt x="208" y="50"/>
                      </a:cubicBezTo>
                      <a:cubicBezTo>
                        <a:pt x="208" y="50"/>
                        <a:pt x="208" y="50"/>
                        <a:pt x="208" y="50"/>
                      </a:cubicBezTo>
                      <a:cubicBezTo>
                        <a:pt x="208" y="50"/>
                        <a:pt x="208" y="50"/>
                        <a:pt x="208" y="50"/>
                      </a:cubicBezTo>
                      <a:cubicBezTo>
                        <a:pt x="207" y="50"/>
                        <a:pt x="207" y="50"/>
                        <a:pt x="207" y="50"/>
                      </a:cubicBezTo>
                      <a:cubicBezTo>
                        <a:pt x="207" y="50"/>
                        <a:pt x="207" y="50"/>
                        <a:pt x="208" y="50"/>
                      </a:cubicBezTo>
                      <a:cubicBezTo>
                        <a:pt x="208" y="50"/>
                        <a:pt x="208" y="50"/>
                        <a:pt x="208" y="51"/>
                      </a:cubicBezTo>
                      <a:cubicBezTo>
                        <a:pt x="208" y="51"/>
                        <a:pt x="208" y="51"/>
                        <a:pt x="208" y="51"/>
                      </a:cubicBezTo>
                      <a:cubicBezTo>
                        <a:pt x="208" y="51"/>
                        <a:pt x="208" y="51"/>
                        <a:pt x="208" y="51"/>
                      </a:cubicBezTo>
                      <a:cubicBezTo>
                        <a:pt x="208" y="51"/>
                        <a:pt x="208" y="51"/>
                        <a:pt x="208" y="51"/>
                      </a:cubicBezTo>
                      <a:cubicBezTo>
                        <a:pt x="208" y="51"/>
                        <a:pt x="208" y="51"/>
                        <a:pt x="208" y="51"/>
                      </a:cubicBezTo>
                      <a:cubicBezTo>
                        <a:pt x="208" y="51"/>
                        <a:pt x="208" y="52"/>
                        <a:pt x="208" y="52"/>
                      </a:cubicBezTo>
                      <a:cubicBezTo>
                        <a:pt x="208" y="52"/>
                        <a:pt x="208" y="52"/>
                        <a:pt x="208" y="52"/>
                      </a:cubicBezTo>
                      <a:cubicBezTo>
                        <a:pt x="208" y="52"/>
                        <a:pt x="208" y="52"/>
                        <a:pt x="209" y="52"/>
                      </a:cubicBezTo>
                      <a:cubicBezTo>
                        <a:pt x="209" y="53"/>
                        <a:pt x="209" y="53"/>
                        <a:pt x="209" y="53"/>
                      </a:cubicBezTo>
                      <a:cubicBezTo>
                        <a:pt x="209" y="53"/>
                        <a:pt x="209" y="53"/>
                        <a:pt x="209" y="53"/>
                      </a:cubicBezTo>
                      <a:cubicBezTo>
                        <a:pt x="209" y="53"/>
                        <a:pt x="209" y="53"/>
                        <a:pt x="209" y="53"/>
                      </a:cubicBezTo>
                      <a:cubicBezTo>
                        <a:pt x="209" y="54"/>
                        <a:pt x="210" y="54"/>
                        <a:pt x="210" y="54"/>
                      </a:cubicBezTo>
                      <a:cubicBezTo>
                        <a:pt x="209" y="55"/>
                        <a:pt x="210" y="55"/>
                        <a:pt x="210" y="55"/>
                      </a:cubicBezTo>
                      <a:cubicBezTo>
                        <a:pt x="210" y="55"/>
                        <a:pt x="210" y="55"/>
                        <a:pt x="210" y="55"/>
                      </a:cubicBezTo>
                      <a:cubicBezTo>
                        <a:pt x="210" y="55"/>
                        <a:pt x="210" y="55"/>
                        <a:pt x="210" y="55"/>
                      </a:cubicBezTo>
                      <a:cubicBezTo>
                        <a:pt x="210" y="55"/>
                        <a:pt x="210" y="55"/>
                        <a:pt x="210" y="56"/>
                      </a:cubicBezTo>
                      <a:cubicBezTo>
                        <a:pt x="210" y="56"/>
                        <a:pt x="210" y="57"/>
                        <a:pt x="210" y="57"/>
                      </a:cubicBezTo>
                      <a:cubicBezTo>
                        <a:pt x="210" y="57"/>
                        <a:pt x="210" y="58"/>
                        <a:pt x="210" y="59"/>
                      </a:cubicBezTo>
                      <a:cubicBezTo>
                        <a:pt x="210" y="59"/>
                        <a:pt x="210" y="59"/>
                        <a:pt x="210" y="60"/>
                      </a:cubicBezTo>
                      <a:cubicBezTo>
                        <a:pt x="210" y="60"/>
                        <a:pt x="210" y="60"/>
                        <a:pt x="210" y="60"/>
                      </a:cubicBezTo>
                      <a:cubicBezTo>
                        <a:pt x="210" y="60"/>
                        <a:pt x="210" y="60"/>
                        <a:pt x="210" y="60"/>
                      </a:cubicBezTo>
                      <a:cubicBezTo>
                        <a:pt x="210" y="60"/>
                        <a:pt x="210" y="60"/>
                        <a:pt x="210" y="60"/>
                      </a:cubicBezTo>
                      <a:cubicBezTo>
                        <a:pt x="210" y="61"/>
                        <a:pt x="210" y="62"/>
                        <a:pt x="210" y="62"/>
                      </a:cubicBezTo>
                      <a:cubicBezTo>
                        <a:pt x="210" y="63"/>
                        <a:pt x="210" y="63"/>
                        <a:pt x="210" y="63"/>
                      </a:cubicBezTo>
                      <a:cubicBezTo>
                        <a:pt x="210" y="63"/>
                        <a:pt x="210" y="64"/>
                        <a:pt x="210" y="64"/>
                      </a:cubicBezTo>
                      <a:cubicBezTo>
                        <a:pt x="210" y="64"/>
                        <a:pt x="210" y="64"/>
                        <a:pt x="210" y="64"/>
                      </a:cubicBezTo>
                      <a:cubicBezTo>
                        <a:pt x="210" y="64"/>
                        <a:pt x="209" y="64"/>
                        <a:pt x="209" y="64"/>
                      </a:cubicBezTo>
                      <a:cubicBezTo>
                        <a:pt x="210" y="64"/>
                        <a:pt x="209" y="65"/>
                        <a:pt x="209" y="65"/>
                      </a:cubicBezTo>
                      <a:cubicBezTo>
                        <a:pt x="209" y="65"/>
                        <a:pt x="209" y="65"/>
                        <a:pt x="209" y="65"/>
                      </a:cubicBezTo>
                      <a:cubicBezTo>
                        <a:pt x="209" y="65"/>
                        <a:pt x="209" y="65"/>
                        <a:pt x="209" y="65"/>
                      </a:cubicBezTo>
                      <a:cubicBezTo>
                        <a:pt x="209" y="65"/>
                        <a:pt x="209" y="65"/>
                        <a:pt x="209" y="65"/>
                      </a:cubicBezTo>
                      <a:cubicBezTo>
                        <a:pt x="209" y="66"/>
                        <a:pt x="209" y="66"/>
                        <a:pt x="209" y="66"/>
                      </a:cubicBezTo>
                      <a:cubicBezTo>
                        <a:pt x="209" y="66"/>
                        <a:pt x="209" y="66"/>
                        <a:pt x="209" y="67"/>
                      </a:cubicBezTo>
                      <a:cubicBezTo>
                        <a:pt x="209" y="67"/>
                        <a:pt x="209" y="67"/>
                        <a:pt x="209" y="67"/>
                      </a:cubicBezTo>
                      <a:cubicBezTo>
                        <a:pt x="209" y="68"/>
                        <a:pt x="209" y="68"/>
                        <a:pt x="208" y="68"/>
                      </a:cubicBezTo>
                      <a:cubicBezTo>
                        <a:pt x="208" y="68"/>
                        <a:pt x="208" y="68"/>
                        <a:pt x="208" y="68"/>
                      </a:cubicBezTo>
                      <a:cubicBezTo>
                        <a:pt x="208" y="68"/>
                        <a:pt x="208" y="69"/>
                        <a:pt x="208" y="69"/>
                      </a:cubicBezTo>
                      <a:cubicBezTo>
                        <a:pt x="207" y="69"/>
                        <a:pt x="207" y="69"/>
                        <a:pt x="207" y="69"/>
                      </a:cubicBezTo>
                      <a:cubicBezTo>
                        <a:pt x="207" y="69"/>
                        <a:pt x="207" y="69"/>
                        <a:pt x="207" y="69"/>
                      </a:cubicBezTo>
                      <a:cubicBezTo>
                        <a:pt x="207" y="69"/>
                        <a:pt x="207" y="69"/>
                        <a:pt x="207" y="69"/>
                      </a:cubicBezTo>
                      <a:cubicBezTo>
                        <a:pt x="207" y="69"/>
                        <a:pt x="207" y="69"/>
                        <a:pt x="207" y="69"/>
                      </a:cubicBezTo>
                      <a:cubicBezTo>
                        <a:pt x="207" y="69"/>
                        <a:pt x="207" y="69"/>
                        <a:pt x="207" y="69"/>
                      </a:cubicBezTo>
                      <a:cubicBezTo>
                        <a:pt x="207" y="69"/>
                        <a:pt x="207" y="69"/>
                        <a:pt x="206" y="69"/>
                      </a:cubicBezTo>
                      <a:cubicBezTo>
                        <a:pt x="206" y="69"/>
                        <a:pt x="206" y="69"/>
                        <a:pt x="206" y="69"/>
                      </a:cubicBezTo>
                      <a:cubicBezTo>
                        <a:pt x="206" y="69"/>
                        <a:pt x="206" y="69"/>
                        <a:pt x="206" y="69"/>
                      </a:cubicBezTo>
                      <a:cubicBezTo>
                        <a:pt x="206" y="69"/>
                        <a:pt x="206" y="69"/>
                        <a:pt x="206" y="69"/>
                      </a:cubicBezTo>
                      <a:cubicBezTo>
                        <a:pt x="206" y="69"/>
                        <a:pt x="206" y="69"/>
                        <a:pt x="206" y="69"/>
                      </a:cubicBezTo>
                      <a:cubicBezTo>
                        <a:pt x="206" y="68"/>
                        <a:pt x="206" y="68"/>
                        <a:pt x="206" y="68"/>
                      </a:cubicBezTo>
                      <a:cubicBezTo>
                        <a:pt x="206" y="68"/>
                        <a:pt x="206" y="68"/>
                        <a:pt x="206" y="68"/>
                      </a:cubicBezTo>
                      <a:cubicBezTo>
                        <a:pt x="205" y="68"/>
                        <a:pt x="205" y="68"/>
                        <a:pt x="205" y="68"/>
                      </a:cubicBezTo>
                      <a:cubicBezTo>
                        <a:pt x="205" y="68"/>
                        <a:pt x="205" y="68"/>
                        <a:pt x="205" y="68"/>
                      </a:cubicBezTo>
                      <a:cubicBezTo>
                        <a:pt x="205" y="68"/>
                        <a:pt x="205" y="68"/>
                        <a:pt x="205" y="68"/>
                      </a:cubicBezTo>
                      <a:cubicBezTo>
                        <a:pt x="205" y="68"/>
                        <a:pt x="205" y="69"/>
                        <a:pt x="205" y="69"/>
                      </a:cubicBezTo>
                      <a:cubicBezTo>
                        <a:pt x="205" y="69"/>
                        <a:pt x="205" y="69"/>
                        <a:pt x="205" y="69"/>
                      </a:cubicBezTo>
                      <a:cubicBezTo>
                        <a:pt x="205" y="69"/>
                        <a:pt x="205" y="69"/>
                        <a:pt x="205" y="69"/>
                      </a:cubicBezTo>
                      <a:cubicBezTo>
                        <a:pt x="205" y="69"/>
                        <a:pt x="205" y="69"/>
                        <a:pt x="205" y="69"/>
                      </a:cubicBezTo>
                      <a:cubicBezTo>
                        <a:pt x="204" y="69"/>
                        <a:pt x="204" y="69"/>
                        <a:pt x="204" y="69"/>
                      </a:cubicBezTo>
                      <a:cubicBezTo>
                        <a:pt x="204" y="69"/>
                        <a:pt x="204" y="69"/>
                        <a:pt x="204" y="69"/>
                      </a:cubicBezTo>
                      <a:cubicBezTo>
                        <a:pt x="204" y="69"/>
                        <a:pt x="204" y="69"/>
                        <a:pt x="204" y="69"/>
                      </a:cubicBezTo>
                      <a:cubicBezTo>
                        <a:pt x="204" y="69"/>
                        <a:pt x="204" y="69"/>
                        <a:pt x="204" y="69"/>
                      </a:cubicBezTo>
                      <a:cubicBezTo>
                        <a:pt x="204" y="69"/>
                        <a:pt x="204" y="69"/>
                        <a:pt x="204" y="69"/>
                      </a:cubicBezTo>
                      <a:cubicBezTo>
                        <a:pt x="204" y="69"/>
                        <a:pt x="204" y="69"/>
                        <a:pt x="204" y="69"/>
                      </a:cubicBezTo>
                      <a:cubicBezTo>
                        <a:pt x="204" y="69"/>
                        <a:pt x="204" y="68"/>
                        <a:pt x="204" y="68"/>
                      </a:cubicBezTo>
                      <a:cubicBezTo>
                        <a:pt x="205" y="68"/>
                        <a:pt x="204" y="68"/>
                        <a:pt x="204" y="68"/>
                      </a:cubicBezTo>
                      <a:cubicBezTo>
                        <a:pt x="204" y="68"/>
                        <a:pt x="204" y="68"/>
                        <a:pt x="204" y="68"/>
                      </a:cubicBezTo>
                      <a:cubicBezTo>
                        <a:pt x="204" y="67"/>
                        <a:pt x="204" y="67"/>
                        <a:pt x="204" y="67"/>
                      </a:cubicBezTo>
                      <a:cubicBezTo>
                        <a:pt x="204" y="67"/>
                        <a:pt x="204" y="67"/>
                        <a:pt x="204" y="67"/>
                      </a:cubicBezTo>
                      <a:cubicBezTo>
                        <a:pt x="204" y="67"/>
                        <a:pt x="204" y="67"/>
                        <a:pt x="204" y="66"/>
                      </a:cubicBezTo>
                      <a:cubicBezTo>
                        <a:pt x="204" y="66"/>
                        <a:pt x="204" y="66"/>
                        <a:pt x="204" y="66"/>
                      </a:cubicBezTo>
                      <a:cubicBezTo>
                        <a:pt x="204" y="66"/>
                        <a:pt x="204" y="66"/>
                        <a:pt x="204" y="66"/>
                      </a:cubicBezTo>
                      <a:cubicBezTo>
                        <a:pt x="204" y="66"/>
                        <a:pt x="204" y="66"/>
                        <a:pt x="204" y="66"/>
                      </a:cubicBezTo>
                      <a:cubicBezTo>
                        <a:pt x="204" y="66"/>
                        <a:pt x="204" y="66"/>
                        <a:pt x="204" y="66"/>
                      </a:cubicBezTo>
                      <a:cubicBezTo>
                        <a:pt x="204" y="66"/>
                        <a:pt x="204" y="66"/>
                        <a:pt x="204" y="65"/>
                      </a:cubicBezTo>
                      <a:cubicBezTo>
                        <a:pt x="203" y="65"/>
                        <a:pt x="203" y="65"/>
                        <a:pt x="203" y="65"/>
                      </a:cubicBezTo>
                      <a:cubicBezTo>
                        <a:pt x="203" y="65"/>
                        <a:pt x="203" y="65"/>
                        <a:pt x="203" y="65"/>
                      </a:cubicBezTo>
                      <a:cubicBezTo>
                        <a:pt x="203" y="65"/>
                        <a:pt x="203" y="65"/>
                        <a:pt x="203" y="65"/>
                      </a:cubicBezTo>
                      <a:cubicBezTo>
                        <a:pt x="203" y="65"/>
                        <a:pt x="203" y="65"/>
                        <a:pt x="203" y="65"/>
                      </a:cubicBezTo>
                      <a:cubicBezTo>
                        <a:pt x="203" y="65"/>
                        <a:pt x="203" y="65"/>
                        <a:pt x="203" y="65"/>
                      </a:cubicBezTo>
                      <a:cubicBezTo>
                        <a:pt x="203" y="65"/>
                        <a:pt x="203" y="65"/>
                        <a:pt x="203" y="65"/>
                      </a:cubicBezTo>
                      <a:cubicBezTo>
                        <a:pt x="203" y="65"/>
                        <a:pt x="203" y="65"/>
                        <a:pt x="203" y="64"/>
                      </a:cubicBezTo>
                      <a:cubicBezTo>
                        <a:pt x="203" y="64"/>
                        <a:pt x="203" y="64"/>
                        <a:pt x="203" y="64"/>
                      </a:cubicBezTo>
                      <a:cubicBezTo>
                        <a:pt x="203" y="64"/>
                        <a:pt x="203" y="64"/>
                        <a:pt x="203" y="64"/>
                      </a:cubicBezTo>
                      <a:cubicBezTo>
                        <a:pt x="203" y="64"/>
                        <a:pt x="203" y="64"/>
                        <a:pt x="203" y="64"/>
                      </a:cubicBezTo>
                      <a:cubicBezTo>
                        <a:pt x="203" y="64"/>
                        <a:pt x="203" y="64"/>
                        <a:pt x="204" y="64"/>
                      </a:cubicBezTo>
                      <a:cubicBezTo>
                        <a:pt x="204" y="64"/>
                        <a:pt x="204" y="64"/>
                        <a:pt x="204" y="64"/>
                      </a:cubicBezTo>
                      <a:cubicBezTo>
                        <a:pt x="204" y="64"/>
                        <a:pt x="204" y="64"/>
                        <a:pt x="204" y="64"/>
                      </a:cubicBezTo>
                      <a:cubicBezTo>
                        <a:pt x="204" y="64"/>
                        <a:pt x="204" y="64"/>
                        <a:pt x="204" y="64"/>
                      </a:cubicBezTo>
                      <a:cubicBezTo>
                        <a:pt x="204" y="64"/>
                        <a:pt x="204" y="64"/>
                        <a:pt x="204" y="64"/>
                      </a:cubicBezTo>
                      <a:cubicBezTo>
                        <a:pt x="204" y="64"/>
                        <a:pt x="204" y="64"/>
                        <a:pt x="205" y="64"/>
                      </a:cubicBezTo>
                      <a:cubicBezTo>
                        <a:pt x="205" y="64"/>
                        <a:pt x="205" y="64"/>
                        <a:pt x="205" y="64"/>
                      </a:cubicBezTo>
                      <a:cubicBezTo>
                        <a:pt x="205" y="64"/>
                        <a:pt x="205" y="64"/>
                        <a:pt x="205" y="64"/>
                      </a:cubicBezTo>
                      <a:cubicBezTo>
                        <a:pt x="205" y="64"/>
                        <a:pt x="205" y="64"/>
                        <a:pt x="205" y="64"/>
                      </a:cubicBezTo>
                      <a:cubicBezTo>
                        <a:pt x="205" y="64"/>
                        <a:pt x="205" y="64"/>
                        <a:pt x="205" y="64"/>
                      </a:cubicBezTo>
                      <a:cubicBezTo>
                        <a:pt x="205" y="64"/>
                        <a:pt x="205" y="64"/>
                        <a:pt x="205" y="64"/>
                      </a:cubicBezTo>
                      <a:cubicBezTo>
                        <a:pt x="205" y="63"/>
                        <a:pt x="205" y="63"/>
                        <a:pt x="205" y="63"/>
                      </a:cubicBezTo>
                      <a:cubicBezTo>
                        <a:pt x="205" y="63"/>
                        <a:pt x="205" y="63"/>
                        <a:pt x="205" y="63"/>
                      </a:cubicBezTo>
                      <a:cubicBezTo>
                        <a:pt x="205" y="63"/>
                        <a:pt x="205" y="63"/>
                        <a:pt x="205" y="63"/>
                      </a:cubicBezTo>
                      <a:cubicBezTo>
                        <a:pt x="205" y="63"/>
                        <a:pt x="205" y="63"/>
                        <a:pt x="205" y="62"/>
                      </a:cubicBezTo>
                      <a:cubicBezTo>
                        <a:pt x="205" y="62"/>
                        <a:pt x="205" y="62"/>
                        <a:pt x="205" y="62"/>
                      </a:cubicBezTo>
                      <a:cubicBezTo>
                        <a:pt x="205" y="62"/>
                        <a:pt x="205" y="62"/>
                        <a:pt x="205" y="62"/>
                      </a:cubicBezTo>
                      <a:cubicBezTo>
                        <a:pt x="205" y="62"/>
                        <a:pt x="205" y="62"/>
                        <a:pt x="205" y="61"/>
                      </a:cubicBezTo>
                      <a:cubicBezTo>
                        <a:pt x="205" y="61"/>
                        <a:pt x="205" y="61"/>
                        <a:pt x="205" y="61"/>
                      </a:cubicBezTo>
                      <a:cubicBezTo>
                        <a:pt x="205" y="61"/>
                        <a:pt x="205" y="61"/>
                        <a:pt x="205" y="61"/>
                      </a:cubicBezTo>
                      <a:cubicBezTo>
                        <a:pt x="205" y="61"/>
                        <a:pt x="205" y="60"/>
                        <a:pt x="205" y="60"/>
                      </a:cubicBezTo>
                      <a:cubicBezTo>
                        <a:pt x="205" y="60"/>
                        <a:pt x="205" y="60"/>
                        <a:pt x="204" y="60"/>
                      </a:cubicBezTo>
                      <a:cubicBezTo>
                        <a:pt x="204" y="60"/>
                        <a:pt x="204" y="60"/>
                        <a:pt x="204" y="60"/>
                      </a:cubicBezTo>
                      <a:cubicBezTo>
                        <a:pt x="204" y="60"/>
                        <a:pt x="204" y="59"/>
                        <a:pt x="204" y="59"/>
                      </a:cubicBezTo>
                      <a:cubicBezTo>
                        <a:pt x="204" y="59"/>
                        <a:pt x="205" y="59"/>
                        <a:pt x="205" y="59"/>
                      </a:cubicBezTo>
                      <a:cubicBezTo>
                        <a:pt x="204" y="58"/>
                        <a:pt x="204" y="58"/>
                        <a:pt x="204" y="58"/>
                      </a:cubicBezTo>
                      <a:cubicBezTo>
                        <a:pt x="204" y="58"/>
                        <a:pt x="204" y="58"/>
                        <a:pt x="204" y="58"/>
                      </a:cubicBezTo>
                      <a:cubicBezTo>
                        <a:pt x="204" y="58"/>
                        <a:pt x="204" y="58"/>
                        <a:pt x="204" y="58"/>
                      </a:cubicBezTo>
                      <a:cubicBezTo>
                        <a:pt x="204" y="57"/>
                        <a:pt x="204" y="57"/>
                        <a:pt x="203" y="57"/>
                      </a:cubicBezTo>
                      <a:cubicBezTo>
                        <a:pt x="203" y="57"/>
                        <a:pt x="203" y="57"/>
                        <a:pt x="203" y="58"/>
                      </a:cubicBezTo>
                      <a:cubicBezTo>
                        <a:pt x="203" y="58"/>
                        <a:pt x="203" y="58"/>
                        <a:pt x="202" y="58"/>
                      </a:cubicBezTo>
                      <a:cubicBezTo>
                        <a:pt x="202" y="58"/>
                        <a:pt x="202" y="58"/>
                        <a:pt x="202" y="58"/>
                      </a:cubicBezTo>
                      <a:cubicBezTo>
                        <a:pt x="202" y="58"/>
                        <a:pt x="202" y="58"/>
                        <a:pt x="202" y="58"/>
                      </a:cubicBezTo>
                      <a:cubicBezTo>
                        <a:pt x="202" y="58"/>
                        <a:pt x="202" y="58"/>
                        <a:pt x="202" y="58"/>
                      </a:cubicBezTo>
                      <a:cubicBezTo>
                        <a:pt x="202" y="58"/>
                        <a:pt x="202" y="58"/>
                        <a:pt x="202" y="58"/>
                      </a:cubicBezTo>
                      <a:cubicBezTo>
                        <a:pt x="202" y="58"/>
                        <a:pt x="202" y="58"/>
                        <a:pt x="202" y="58"/>
                      </a:cubicBezTo>
                      <a:cubicBezTo>
                        <a:pt x="202" y="58"/>
                        <a:pt x="201" y="59"/>
                        <a:pt x="201" y="59"/>
                      </a:cubicBezTo>
                      <a:cubicBezTo>
                        <a:pt x="201" y="59"/>
                        <a:pt x="201" y="59"/>
                        <a:pt x="201" y="59"/>
                      </a:cubicBezTo>
                      <a:cubicBezTo>
                        <a:pt x="201" y="59"/>
                        <a:pt x="201" y="59"/>
                        <a:pt x="201" y="59"/>
                      </a:cubicBezTo>
                      <a:cubicBezTo>
                        <a:pt x="201" y="59"/>
                        <a:pt x="201" y="59"/>
                        <a:pt x="201" y="59"/>
                      </a:cubicBezTo>
                      <a:cubicBezTo>
                        <a:pt x="201" y="59"/>
                        <a:pt x="201" y="59"/>
                        <a:pt x="201" y="59"/>
                      </a:cubicBezTo>
                      <a:cubicBezTo>
                        <a:pt x="201" y="59"/>
                        <a:pt x="201" y="59"/>
                        <a:pt x="200" y="59"/>
                      </a:cubicBezTo>
                      <a:cubicBezTo>
                        <a:pt x="200" y="59"/>
                        <a:pt x="200" y="59"/>
                        <a:pt x="200" y="59"/>
                      </a:cubicBezTo>
                      <a:cubicBezTo>
                        <a:pt x="200" y="59"/>
                        <a:pt x="200" y="59"/>
                        <a:pt x="200" y="59"/>
                      </a:cubicBezTo>
                      <a:cubicBezTo>
                        <a:pt x="200" y="59"/>
                        <a:pt x="200" y="59"/>
                        <a:pt x="200" y="59"/>
                      </a:cubicBezTo>
                      <a:cubicBezTo>
                        <a:pt x="200" y="59"/>
                        <a:pt x="200" y="59"/>
                        <a:pt x="200" y="59"/>
                      </a:cubicBezTo>
                      <a:cubicBezTo>
                        <a:pt x="200" y="59"/>
                        <a:pt x="200" y="59"/>
                        <a:pt x="200" y="59"/>
                      </a:cubicBezTo>
                      <a:cubicBezTo>
                        <a:pt x="200" y="59"/>
                        <a:pt x="199" y="59"/>
                        <a:pt x="199" y="58"/>
                      </a:cubicBezTo>
                      <a:cubicBezTo>
                        <a:pt x="199" y="58"/>
                        <a:pt x="199" y="58"/>
                        <a:pt x="199" y="58"/>
                      </a:cubicBezTo>
                      <a:cubicBezTo>
                        <a:pt x="199" y="58"/>
                        <a:pt x="199" y="58"/>
                        <a:pt x="199" y="58"/>
                      </a:cubicBezTo>
                      <a:cubicBezTo>
                        <a:pt x="199" y="58"/>
                        <a:pt x="199" y="58"/>
                        <a:pt x="199" y="58"/>
                      </a:cubicBezTo>
                      <a:cubicBezTo>
                        <a:pt x="199" y="58"/>
                        <a:pt x="199" y="58"/>
                        <a:pt x="199" y="58"/>
                      </a:cubicBezTo>
                      <a:cubicBezTo>
                        <a:pt x="199" y="58"/>
                        <a:pt x="199" y="58"/>
                        <a:pt x="199" y="58"/>
                      </a:cubicBezTo>
                      <a:cubicBezTo>
                        <a:pt x="199" y="57"/>
                        <a:pt x="199" y="57"/>
                        <a:pt x="199" y="57"/>
                      </a:cubicBezTo>
                      <a:cubicBezTo>
                        <a:pt x="199" y="57"/>
                        <a:pt x="199" y="57"/>
                        <a:pt x="199" y="57"/>
                      </a:cubicBezTo>
                      <a:cubicBezTo>
                        <a:pt x="199" y="57"/>
                        <a:pt x="198" y="57"/>
                        <a:pt x="198" y="57"/>
                      </a:cubicBezTo>
                      <a:cubicBezTo>
                        <a:pt x="198" y="57"/>
                        <a:pt x="198" y="57"/>
                        <a:pt x="198" y="57"/>
                      </a:cubicBezTo>
                      <a:cubicBezTo>
                        <a:pt x="198" y="57"/>
                        <a:pt x="198" y="57"/>
                        <a:pt x="198" y="57"/>
                      </a:cubicBezTo>
                      <a:cubicBezTo>
                        <a:pt x="198" y="57"/>
                        <a:pt x="198" y="57"/>
                        <a:pt x="198" y="57"/>
                      </a:cubicBezTo>
                      <a:cubicBezTo>
                        <a:pt x="198" y="57"/>
                        <a:pt x="198" y="57"/>
                        <a:pt x="198" y="57"/>
                      </a:cubicBezTo>
                      <a:cubicBezTo>
                        <a:pt x="198" y="57"/>
                        <a:pt x="197" y="56"/>
                        <a:pt x="197" y="56"/>
                      </a:cubicBezTo>
                      <a:cubicBezTo>
                        <a:pt x="197" y="56"/>
                        <a:pt x="197" y="56"/>
                        <a:pt x="197" y="56"/>
                      </a:cubicBezTo>
                      <a:cubicBezTo>
                        <a:pt x="197" y="56"/>
                        <a:pt x="197" y="56"/>
                        <a:pt x="197" y="56"/>
                      </a:cubicBezTo>
                      <a:cubicBezTo>
                        <a:pt x="197" y="56"/>
                        <a:pt x="197" y="56"/>
                        <a:pt x="197" y="56"/>
                      </a:cubicBezTo>
                      <a:cubicBezTo>
                        <a:pt x="197" y="56"/>
                        <a:pt x="197" y="56"/>
                        <a:pt x="197" y="56"/>
                      </a:cubicBezTo>
                      <a:cubicBezTo>
                        <a:pt x="197" y="56"/>
                        <a:pt x="197" y="56"/>
                        <a:pt x="197" y="56"/>
                      </a:cubicBezTo>
                      <a:cubicBezTo>
                        <a:pt x="197" y="56"/>
                        <a:pt x="197" y="56"/>
                        <a:pt x="196" y="56"/>
                      </a:cubicBezTo>
                      <a:cubicBezTo>
                        <a:pt x="196" y="56"/>
                        <a:pt x="196" y="56"/>
                        <a:pt x="196" y="56"/>
                      </a:cubicBezTo>
                      <a:cubicBezTo>
                        <a:pt x="196" y="56"/>
                        <a:pt x="196" y="56"/>
                        <a:pt x="196" y="56"/>
                      </a:cubicBezTo>
                      <a:cubicBezTo>
                        <a:pt x="196" y="56"/>
                        <a:pt x="196" y="56"/>
                        <a:pt x="196" y="56"/>
                      </a:cubicBezTo>
                      <a:cubicBezTo>
                        <a:pt x="196" y="56"/>
                        <a:pt x="196" y="56"/>
                        <a:pt x="196" y="56"/>
                      </a:cubicBezTo>
                      <a:cubicBezTo>
                        <a:pt x="196" y="56"/>
                        <a:pt x="196" y="56"/>
                        <a:pt x="196" y="56"/>
                      </a:cubicBezTo>
                      <a:cubicBezTo>
                        <a:pt x="196" y="56"/>
                        <a:pt x="196" y="56"/>
                        <a:pt x="196" y="56"/>
                      </a:cubicBezTo>
                      <a:cubicBezTo>
                        <a:pt x="196" y="56"/>
                        <a:pt x="196" y="56"/>
                        <a:pt x="196" y="56"/>
                      </a:cubicBezTo>
                      <a:cubicBezTo>
                        <a:pt x="196" y="56"/>
                        <a:pt x="196" y="56"/>
                        <a:pt x="196" y="56"/>
                      </a:cubicBezTo>
                      <a:cubicBezTo>
                        <a:pt x="196" y="56"/>
                        <a:pt x="196" y="56"/>
                        <a:pt x="195" y="56"/>
                      </a:cubicBezTo>
                      <a:cubicBezTo>
                        <a:pt x="195" y="56"/>
                        <a:pt x="195" y="56"/>
                        <a:pt x="195" y="56"/>
                      </a:cubicBezTo>
                      <a:cubicBezTo>
                        <a:pt x="195" y="56"/>
                        <a:pt x="195" y="56"/>
                        <a:pt x="195" y="56"/>
                      </a:cubicBezTo>
                      <a:cubicBezTo>
                        <a:pt x="195" y="56"/>
                        <a:pt x="195" y="56"/>
                        <a:pt x="195" y="56"/>
                      </a:cubicBezTo>
                      <a:cubicBezTo>
                        <a:pt x="195" y="56"/>
                        <a:pt x="195" y="56"/>
                        <a:pt x="195" y="56"/>
                      </a:cubicBezTo>
                      <a:cubicBezTo>
                        <a:pt x="195" y="56"/>
                        <a:pt x="195" y="56"/>
                        <a:pt x="195" y="56"/>
                      </a:cubicBezTo>
                      <a:cubicBezTo>
                        <a:pt x="195" y="55"/>
                        <a:pt x="195" y="55"/>
                        <a:pt x="195" y="55"/>
                      </a:cubicBezTo>
                      <a:cubicBezTo>
                        <a:pt x="195" y="55"/>
                        <a:pt x="195" y="55"/>
                        <a:pt x="195" y="55"/>
                      </a:cubicBezTo>
                      <a:cubicBezTo>
                        <a:pt x="195" y="55"/>
                        <a:pt x="195" y="55"/>
                        <a:pt x="195" y="55"/>
                      </a:cubicBezTo>
                      <a:cubicBezTo>
                        <a:pt x="194" y="55"/>
                        <a:pt x="194" y="55"/>
                        <a:pt x="194" y="56"/>
                      </a:cubicBezTo>
                      <a:cubicBezTo>
                        <a:pt x="194" y="56"/>
                        <a:pt x="194" y="56"/>
                        <a:pt x="194" y="56"/>
                      </a:cubicBezTo>
                      <a:cubicBezTo>
                        <a:pt x="194" y="56"/>
                        <a:pt x="194" y="56"/>
                        <a:pt x="194" y="56"/>
                      </a:cubicBezTo>
                      <a:cubicBezTo>
                        <a:pt x="194" y="56"/>
                        <a:pt x="194" y="56"/>
                        <a:pt x="194" y="55"/>
                      </a:cubicBezTo>
                      <a:cubicBezTo>
                        <a:pt x="194" y="55"/>
                        <a:pt x="194" y="55"/>
                        <a:pt x="194" y="55"/>
                      </a:cubicBezTo>
                      <a:cubicBezTo>
                        <a:pt x="194" y="55"/>
                        <a:pt x="194" y="55"/>
                        <a:pt x="194" y="55"/>
                      </a:cubicBezTo>
                      <a:cubicBezTo>
                        <a:pt x="194" y="55"/>
                        <a:pt x="194" y="55"/>
                        <a:pt x="194" y="55"/>
                      </a:cubicBezTo>
                      <a:cubicBezTo>
                        <a:pt x="194" y="55"/>
                        <a:pt x="194" y="55"/>
                        <a:pt x="194" y="55"/>
                      </a:cubicBezTo>
                      <a:cubicBezTo>
                        <a:pt x="194" y="55"/>
                        <a:pt x="194" y="55"/>
                        <a:pt x="194" y="55"/>
                      </a:cubicBezTo>
                      <a:cubicBezTo>
                        <a:pt x="194" y="55"/>
                        <a:pt x="193" y="55"/>
                        <a:pt x="193" y="55"/>
                      </a:cubicBezTo>
                      <a:cubicBezTo>
                        <a:pt x="193" y="55"/>
                        <a:pt x="193" y="55"/>
                        <a:pt x="193" y="55"/>
                      </a:cubicBezTo>
                      <a:cubicBezTo>
                        <a:pt x="193" y="55"/>
                        <a:pt x="193" y="55"/>
                        <a:pt x="193" y="55"/>
                      </a:cubicBezTo>
                      <a:cubicBezTo>
                        <a:pt x="193" y="55"/>
                        <a:pt x="193" y="55"/>
                        <a:pt x="193" y="55"/>
                      </a:cubicBezTo>
                      <a:cubicBezTo>
                        <a:pt x="193" y="55"/>
                        <a:pt x="193" y="55"/>
                        <a:pt x="193" y="55"/>
                      </a:cubicBezTo>
                      <a:cubicBezTo>
                        <a:pt x="193" y="55"/>
                        <a:pt x="193" y="55"/>
                        <a:pt x="193" y="55"/>
                      </a:cubicBezTo>
                      <a:cubicBezTo>
                        <a:pt x="193" y="55"/>
                        <a:pt x="193" y="55"/>
                        <a:pt x="193" y="55"/>
                      </a:cubicBezTo>
                      <a:cubicBezTo>
                        <a:pt x="193" y="55"/>
                        <a:pt x="193" y="55"/>
                        <a:pt x="193" y="55"/>
                      </a:cubicBezTo>
                      <a:cubicBezTo>
                        <a:pt x="193" y="55"/>
                        <a:pt x="193" y="55"/>
                        <a:pt x="193" y="55"/>
                      </a:cubicBezTo>
                      <a:cubicBezTo>
                        <a:pt x="193" y="54"/>
                        <a:pt x="193" y="54"/>
                        <a:pt x="193" y="54"/>
                      </a:cubicBezTo>
                      <a:cubicBezTo>
                        <a:pt x="193" y="54"/>
                        <a:pt x="193" y="54"/>
                        <a:pt x="193" y="54"/>
                      </a:cubicBezTo>
                      <a:cubicBezTo>
                        <a:pt x="193" y="54"/>
                        <a:pt x="193" y="54"/>
                        <a:pt x="193" y="54"/>
                      </a:cubicBezTo>
                      <a:cubicBezTo>
                        <a:pt x="193" y="54"/>
                        <a:pt x="193" y="54"/>
                        <a:pt x="193" y="54"/>
                      </a:cubicBezTo>
                      <a:cubicBezTo>
                        <a:pt x="193" y="54"/>
                        <a:pt x="193" y="54"/>
                        <a:pt x="193" y="54"/>
                      </a:cubicBezTo>
                      <a:cubicBezTo>
                        <a:pt x="193" y="54"/>
                        <a:pt x="193" y="54"/>
                        <a:pt x="193" y="54"/>
                      </a:cubicBezTo>
                      <a:cubicBezTo>
                        <a:pt x="193" y="54"/>
                        <a:pt x="193" y="54"/>
                        <a:pt x="193" y="54"/>
                      </a:cubicBezTo>
                      <a:cubicBezTo>
                        <a:pt x="193" y="54"/>
                        <a:pt x="193" y="54"/>
                        <a:pt x="193" y="54"/>
                      </a:cubicBezTo>
                      <a:cubicBezTo>
                        <a:pt x="193" y="54"/>
                        <a:pt x="193" y="54"/>
                        <a:pt x="193" y="54"/>
                      </a:cubicBezTo>
                      <a:cubicBezTo>
                        <a:pt x="193" y="54"/>
                        <a:pt x="193" y="54"/>
                        <a:pt x="192" y="54"/>
                      </a:cubicBezTo>
                      <a:cubicBezTo>
                        <a:pt x="192" y="54"/>
                        <a:pt x="192" y="54"/>
                        <a:pt x="192" y="54"/>
                      </a:cubicBezTo>
                      <a:cubicBezTo>
                        <a:pt x="192" y="54"/>
                        <a:pt x="192" y="54"/>
                        <a:pt x="192" y="54"/>
                      </a:cubicBezTo>
                      <a:cubicBezTo>
                        <a:pt x="192" y="54"/>
                        <a:pt x="192" y="53"/>
                        <a:pt x="192" y="53"/>
                      </a:cubicBezTo>
                      <a:cubicBezTo>
                        <a:pt x="192" y="53"/>
                        <a:pt x="192" y="53"/>
                        <a:pt x="192" y="53"/>
                      </a:cubicBezTo>
                      <a:cubicBezTo>
                        <a:pt x="192" y="53"/>
                        <a:pt x="192" y="53"/>
                        <a:pt x="192" y="53"/>
                      </a:cubicBezTo>
                      <a:cubicBezTo>
                        <a:pt x="192" y="53"/>
                        <a:pt x="192" y="53"/>
                        <a:pt x="192" y="53"/>
                      </a:cubicBezTo>
                      <a:cubicBezTo>
                        <a:pt x="192" y="53"/>
                        <a:pt x="192" y="53"/>
                        <a:pt x="192" y="53"/>
                      </a:cubicBezTo>
                      <a:cubicBezTo>
                        <a:pt x="192" y="53"/>
                        <a:pt x="192" y="53"/>
                        <a:pt x="192" y="53"/>
                      </a:cubicBezTo>
                      <a:cubicBezTo>
                        <a:pt x="192" y="53"/>
                        <a:pt x="192" y="53"/>
                        <a:pt x="192" y="53"/>
                      </a:cubicBezTo>
                      <a:cubicBezTo>
                        <a:pt x="192" y="53"/>
                        <a:pt x="192" y="53"/>
                        <a:pt x="192" y="53"/>
                      </a:cubicBezTo>
                      <a:cubicBezTo>
                        <a:pt x="192" y="53"/>
                        <a:pt x="192" y="53"/>
                        <a:pt x="192" y="53"/>
                      </a:cubicBezTo>
                      <a:cubicBezTo>
                        <a:pt x="192" y="53"/>
                        <a:pt x="192" y="53"/>
                        <a:pt x="191" y="53"/>
                      </a:cubicBezTo>
                      <a:cubicBezTo>
                        <a:pt x="191" y="53"/>
                        <a:pt x="191" y="53"/>
                        <a:pt x="191" y="53"/>
                      </a:cubicBezTo>
                      <a:cubicBezTo>
                        <a:pt x="191" y="53"/>
                        <a:pt x="191" y="53"/>
                        <a:pt x="191" y="53"/>
                      </a:cubicBezTo>
                      <a:cubicBezTo>
                        <a:pt x="191" y="53"/>
                        <a:pt x="191" y="53"/>
                        <a:pt x="191" y="53"/>
                      </a:cubicBezTo>
                      <a:cubicBezTo>
                        <a:pt x="191" y="53"/>
                        <a:pt x="191" y="53"/>
                        <a:pt x="191" y="53"/>
                      </a:cubicBezTo>
                      <a:cubicBezTo>
                        <a:pt x="191" y="53"/>
                        <a:pt x="191" y="53"/>
                        <a:pt x="191" y="53"/>
                      </a:cubicBezTo>
                      <a:cubicBezTo>
                        <a:pt x="191" y="53"/>
                        <a:pt x="191" y="53"/>
                        <a:pt x="191" y="53"/>
                      </a:cubicBezTo>
                      <a:cubicBezTo>
                        <a:pt x="191" y="53"/>
                        <a:pt x="191" y="53"/>
                        <a:pt x="191" y="53"/>
                      </a:cubicBezTo>
                      <a:cubicBezTo>
                        <a:pt x="191" y="53"/>
                        <a:pt x="191" y="53"/>
                        <a:pt x="191" y="53"/>
                      </a:cubicBezTo>
                      <a:cubicBezTo>
                        <a:pt x="191" y="53"/>
                        <a:pt x="191" y="53"/>
                        <a:pt x="191" y="53"/>
                      </a:cubicBezTo>
                      <a:cubicBezTo>
                        <a:pt x="191" y="53"/>
                        <a:pt x="191" y="53"/>
                        <a:pt x="191" y="53"/>
                      </a:cubicBezTo>
                      <a:cubicBezTo>
                        <a:pt x="191" y="52"/>
                        <a:pt x="191" y="52"/>
                        <a:pt x="191" y="52"/>
                      </a:cubicBezTo>
                      <a:cubicBezTo>
                        <a:pt x="191" y="52"/>
                        <a:pt x="191" y="52"/>
                        <a:pt x="191" y="52"/>
                      </a:cubicBezTo>
                      <a:cubicBezTo>
                        <a:pt x="191" y="52"/>
                        <a:pt x="191" y="52"/>
                        <a:pt x="191" y="52"/>
                      </a:cubicBezTo>
                      <a:cubicBezTo>
                        <a:pt x="191" y="52"/>
                        <a:pt x="191" y="52"/>
                        <a:pt x="191" y="52"/>
                      </a:cubicBezTo>
                      <a:cubicBezTo>
                        <a:pt x="190" y="52"/>
                        <a:pt x="190" y="52"/>
                        <a:pt x="190" y="52"/>
                      </a:cubicBezTo>
                      <a:cubicBezTo>
                        <a:pt x="190" y="52"/>
                        <a:pt x="190" y="51"/>
                        <a:pt x="190" y="51"/>
                      </a:cubicBezTo>
                      <a:cubicBezTo>
                        <a:pt x="190" y="51"/>
                        <a:pt x="190" y="51"/>
                        <a:pt x="190" y="51"/>
                      </a:cubicBezTo>
                      <a:cubicBezTo>
                        <a:pt x="190" y="51"/>
                        <a:pt x="190" y="51"/>
                        <a:pt x="190" y="51"/>
                      </a:cubicBezTo>
                      <a:cubicBezTo>
                        <a:pt x="190" y="51"/>
                        <a:pt x="190" y="51"/>
                        <a:pt x="190" y="51"/>
                      </a:cubicBezTo>
                      <a:cubicBezTo>
                        <a:pt x="190" y="51"/>
                        <a:pt x="190" y="51"/>
                        <a:pt x="190" y="51"/>
                      </a:cubicBezTo>
                      <a:cubicBezTo>
                        <a:pt x="190" y="51"/>
                        <a:pt x="190" y="51"/>
                        <a:pt x="190" y="51"/>
                      </a:cubicBezTo>
                      <a:cubicBezTo>
                        <a:pt x="190" y="51"/>
                        <a:pt x="190" y="51"/>
                        <a:pt x="190" y="51"/>
                      </a:cubicBezTo>
                      <a:cubicBezTo>
                        <a:pt x="190" y="51"/>
                        <a:pt x="190" y="51"/>
                        <a:pt x="190" y="51"/>
                      </a:cubicBezTo>
                      <a:cubicBezTo>
                        <a:pt x="190" y="51"/>
                        <a:pt x="190" y="51"/>
                        <a:pt x="190" y="51"/>
                      </a:cubicBezTo>
                      <a:cubicBezTo>
                        <a:pt x="190" y="50"/>
                        <a:pt x="190" y="50"/>
                        <a:pt x="189" y="50"/>
                      </a:cubicBezTo>
                      <a:cubicBezTo>
                        <a:pt x="189" y="50"/>
                        <a:pt x="189" y="50"/>
                        <a:pt x="189" y="50"/>
                      </a:cubicBezTo>
                      <a:cubicBezTo>
                        <a:pt x="189" y="50"/>
                        <a:pt x="189" y="50"/>
                        <a:pt x="189" y="50"/>
                      </a:cubicBezTo>
                      <a:cubicBezTo>
                        <a:pt x="189" y="50"/>
                        <a:pt x="189" y="50"/>
                        <a:pt x="189" y="50"/>
                      </a:cubicBezTo>
                      <a:cubicBezTo>
                        <a:pt x="189" y="50"/>
                        <a:pt x="189" y="50"/>
                        <a:pt x="189" y="50"/>
                      </a:cubicBezTo>
                      <a:cubicBezTo>
                        <a:pt x="189" y="50"/>
                        <a:pt x="189" y="50"/>
                        <a:pt x="189" y="50"/>
                      </a:cubicBezTo>
                      <a:cubicBezTo>
                        <a:pt x="189" y="50"/>
                        <a:pt x="189" y="50"/>
                        <a:pt x="189" y="50"/>
                      </a:cubicBezTo>
                      <a:cubicBezTo>
                        <a:pt x="189" y="50"/>
                        <a:pt x="189" y="50"/>
                        <a:pt x="189" y="50"/>
                      </a:cubicBezTo>
                      <a:cubicBezTo>
                        <a:pt x="189" y="50"/>
                        <a:pt x="189" y="50"/>
                        <a:pt x="189" y="50"/>
                      </a:cubicBezTo>
                      <a:cubicBezTo>
                        <a:pt x="189" y="50"/>
                        <a:pt x="189" y="50"/>
                        <a:pt x="189" y="50"/>
                      </a:cubicBezTo>
                      <a:cubicBezTo>
                        <a:pt x="189" y="50"/>
                        <a:pt x="189" y="50"/>
                        <a:pt x="189" y="50"/>
                      </a:cubicBezTo>
                      <a:cubicBezTo>
                        <a:pt x="189" y="50"/>
                        <a:pt x="189" y="50"/>
                        <a:pt x="189" y="50"/>
                      </a:cubicBezTo>
                      <a:cubicBezTo>
                        <a:pt x="189" y="50"/>
                        <a:pt x="189" y="50"/>
                        <a:pt x="189" y="50"/>
                      </a:cubicBezTo>
                      <a:cubicBezTo>
                        <a:pt x="189" y="50"/>
                        <a:pt x="189" y="50"/>
                        <a:pt x="189" y="49"/>
                      </a:cubicBezTo>
                      <a:cubicBezTo>
                        <a:pt x="189" y="49"/>
                        <a:pt x="189" y="49"/>
                        <a:pt x="189" y="49"/>
                      </a:cubicBezTo>
                      <a:cubicBezTo>
                        <a:pt x="189" y="49"/>
                        <a:pt x="189" y="49"/>
                        <a:pt x="188" y="49"/>
                      </a:cubicBezTo>
                      <a:cubicBezTo>
                        <a:pt x="188" y="49"/>
                        <a:pt x="188" y="49"/>
                        <a:pt x="188" y="49"/>
                      </a:cubicBezTo>
                      <a:cubicBezTo>
                        <a:pt x="188" y="49"/>
                        <a:pt x="188" y="49"/>
                        <a:pt x="188" y="49"/>
                      </a:cubicBezTo>
                      <a:cubicBezTo>
                        <a:pt x="188" y="49"/>
                        <a:pt x="188" y="49"/>
                        <a:pt x="188" y="49"/>
                      </a:cubicBezTo>
                      <a:cubicBezTo>
                        <a:pt x="188" y="49"/>
                        <a:pt x="188" y="49"/>
                        <a:pt x="188" y="49"/>
                      </a:cubicBezTo>
                      <a:cubicBezTo>
                        <a:pt x="188" y="49"/>
                        <a:pt x="188" y="49"/>
                        <a:pt x="187" y="49"/>
                      </a:cubicBezTo>
                      <a:cubicBezTo>
                        <a:pt x="187" y="49"/>
                        <a:pt x="187" y="49"/>
                        <a:pt x="187" y="49"/>
                      </a:cubicBezTo>
                      <a:cubicBezTo>
                        <a:pt x="187" y="49"/>
                        <a:pt x="187" y="49"/>
                        <a:pt x="187" y="49"/>
                      </a:cubicBezTo>
                      <a:cubicBezTo>
                        <a:pt x="187" y="49"/>
                        <a:pt x="187" y="49"/>
                        <a:pt x="187" y="49"/>
                      </a:cubicBezTo>
                      <a:cubicBezTo>
                        <a:pt x="187" y="49"/>
                        <a:pt x="187" y="49"/>
                        <a:pt x="187" y="49"/>
                      </a:cubicBezTo>
                      <a:cubicBezTo>
                        <a:pt x="187" y="49"/>
                        <a:pt x="187" y="49"/>
                        <a:pt x="187" y="49"/>
                      </a:cubicBezTo>
                      <a:cubicBezTo>
                        <a:pt x="187" y="49"/>
                        <a:pt x="187" y="49"/>
                        <a:pt x="187" y="49"/>
                      </a:cubicBezTo>
                      <a:cubicBezTo>
                        <a:pt x="187" y="49"/>
                        <a:pt x="187" y="49"/>
                        <a:pt x="187" y="49"/>
                      </a:cubicBezTo>
                      <a:cubicBezTo>
                        <a:pt x="187" y="49"/>
                        <a:pt x="187" y="49"/>
                        <a:pt x="187" y="49"/>
                      </a:cubicBezTo>
                      <a:cubicBezTo>
                        <a:pt x="187" y="49"/>
                        <a:pt x="187" y="49"/>
                        <a:pt x="186" y="49"/>
                      </a:cubicBezTo>
                      <a:cubicBezTo>
                        <a:pt x="186" y="49"/>
                        <a:pt x="186" y="49"/>
                        <a:pt x="186" y="49"/>
                      </a:cubicBezTo>
                      <a:cubicBezTo>
                        <a:pt x="186" y="49"/>
                        <a:pt x="186" y="49"/>
                        <a:pt x="186" y="49"/>
                      </a:cubicBezTo>
                      <a:cubicBezTo>
                        <a:pt x="186" y="49"/>
                        <a:pt x="186" y="49"/>
                        <a:pt x="186" y="49"/>
                      </a:cubicBezTo>
                      <a:cubicBezTo>
                        <a:pt x="186" y="49"/>
                        <a:pt x="186" y="49"/>
                        <a:pt x="186" y="49"/>
                      </a:cubicBezTo>
                      <a:cubicBezTo>
                        <a:pt x="186" y="49"/>
                        <a:pt x="186" y="49"/>
                        <a:pt x="186" y="49"/>
                      </a:cubicBezTo>
                      <a:cubicBezTo>
                        <a:pt x="186" y="49"/>
                        <a:pt x="186" y="49"/>
                        <a:pt x="186" y="49"/>
                      </a:cubicBezTo>
                      <a:cubicBezTo>
                        <a:pt x="186" y="48"/>
                        <a:pt x="185" y="48"/>
                        <a:pt x="185" y="48"/>
                      </a:cubicBezTo>
                      <a:cubicBezTo>
                        <a:pt x="185" y="48"/>
                        <a:pt x="185" y="48"/>
                        <a:pt x="185" y="48"/>
                      </a:cubicBezTo>
                      <a:cubicBezTo>
                        <a:pt x="185" y="48"/>
                        <a:pt x="185" y="48"/>
                        <a:pt x="185" y="48"/>
                      </a:cubicBezTo>
                      <a:cubicBezTo>
                        <a:pt x="185" y="48"/>
                        <a:pt x="185" y="48"/>
                        <a:pt x="185" y="48"/>
                      </a:cubicBezTo>
                      <a:cubicBezTo>
                        <a:pt x="185" y="48"/>
                        <a:pt x="185" y="48"/>
                        <a:pt x="185" y="48"/>
                      </a:cubicBezTo>
                      <a:cubicBezTo>
                        <a:pt x="185" y="48"/>
                        <a:pt x="185" y="48"/>
                        <a:pt x="185" y="48"/>
                      </a:cubicBezTo>
                      <a:cubicBezTo>
                        <a:pt x="185" y="48"/>
                        <a:pt x="184" y="48"/>
                        <a:pt x="184" y="48"/>
                      </a:cubicBezTo>
                      <a:cubicBezTo>
                        <a:pt x="184" y="48"/>
                        <a:pt x="184" y="48"/>
                        <a:pt x="184" y="48"/>
                      </a:cubicBezTo>
                      <a:cubicBezTo>
                        <a:pt x="184" y="48"/>
                        <a:pt x="184" y="48"/>
                        <a:pt x="184" y="48"/>
                      </a:cubicBezTo>
                      <a:cubicBezTo>
                        <a:pt x="184" y="48"/>
                        <a:pt x="184" y="48"/>
                        <a:pt x="184" y="48"/>
                      </a:cubicBezTo>
                      <a:cubicBezTo>
                        <a:pt x="184" y="48"/>
                        <a:pt x="184" y="48"/>
                        <a:pt x="184" y="48"/>
                      </a:cubicBezTo>
                      <a:cubicBezTo>
                        <a:pt x="184" y="48"/>
                        <a:pt x="184" y="48"/>
                        <a:pt x="184" y="48"/>
                      </a:cubicBezTo>
                      <a:cubicBezTo>
                        <a:pt x="184" y="48"/>
                        <a:pt x="183" y="48"/>
                        <a:pt x="183" y="48"/>
                      </a:cubicBezTo>
                      <a:cubicBezTo>
                        <a:pt x="183" y="48"/>
                        <a:pt x="183" y="48"/>
                        <a:pt x="183" y="48"/>
                      </a:cubicBezTo>
                      <a:cubicBezTo>
                        <a:pt x="183" y="48"/>
                        <a:pt x="183" y="48"/>
                        <a:pt x="183" y="48"/>
                      </a:cubicBezTo>
                      <a:cubicBezTo>
                        <a:pt x="183" y="48"/>
                        <a:pt x="183" y="48"/>
                        <a:pt x="183" y="48"/>
                      </a:cubicBezTo>
                      <a:cubicBezTo>
                        <a:pt x="183" y="48"/>
                        <a:pt x="183" y="48"/>
                        <a:pt x="183" y="49"/>
                      </a:cubicBezTo>
                      <a:cubicBezTo>
                        <a:pt x="183" y="49"/>
                        <a:pt x="183" y="49"/>
                        <a:pt x="183" y="49"/>
                      </a:cubicBezTo>
                      <a:cubicBezTo>
                        <a:pt x="182" y="49"/>
                        <a:pt x="182" y="49"/>
                        <a:pt x="182" y="49"/>
                      </a:cubicBezTo>
                      <a:cubicBezTo>
                        <a:pt x="182" y="49"/>
                        <a:pt x="182" y="49"/>
                        <a:pt x="182" y="49"/>
                      </a:cubicBezTo>
                      <a:cubicBezTo>
                        <a:pt x="182" y="49"/>
                        <a:pt x="182" y="49"/>
                        <a:pt x="182" y="49"/>
                      </a:cubicBezTo>
                      <a:cubicBezTo>
                        <a:pt x="181" y="49"/>
                        <a:pt x="181" y="49"/>
                        <a:pt x="181" y="49"/>
                      </a:cubicBezTo>
                      <a:cubicBezTo>
                        <a:pt x="181" y="49"/>
                        <a:pt x="181" y="50"/>
                        <a:pt x="181" y="50"/>
                      </a:cubicBezTo>
                      <a:cubicBezTo>
                        <a:pt x="181" y="50"/>
                        <a:pt x="181" y="50"/>
                        <a:pt x="181" y="50"/>
                      </a:cubicBezTo>
                      <a:cubicBezTo>
                        <a:pt x="181" y="50"/>
                        <a:pt x="181" y="50"/>
                        <a:pt x="181" y="50"/>
                      </a:cubicBezTo>
                      <a:cubicBezTo>
                        <a:pt x="181" y="50"/>
                        <a:pt x="181" y="50"/>
                        <a:pt x="181" y="50"/>
                      </a:cubicBezTo>
                      <a:cubicBezTo>
                        <a:pt x="181" y="50"/>
                        <a:pt x="181" y="50"/>
                        <a:pt x="181" y="50"/>
                      </a:cubicBezTo>
                      <a:cubicBezTo>
                        <a:pt x="181" y="51"/>
                        <a:pt x="182" y="51"/>
                        <a:pt x="182" y="51"/>
                      </a:cubicBezTo>
                      <a:cubicBezTo>
                        <a:pt x="182" y="51"/>
                        <a:pt x="182" y="51"/>
                        <a:pt x="182" y="51"/>
                      </a:cubicBezTo>
                      <a:cubicBezTo>
                        <a:pt x="182" y="51"/>
                        <a:pt x="182" y="51"/>
                        <a:pt x="182" y="51"/>
                      </a:cubicBezTo>
                      <a:cubicBezTo>
                        <a:pt x="182" y="51"/>
                        <a:pt x="182" y="51"/>
                        <a:pt x="182" y="51"/>
                      </a:cubicBezTo>
                      <a:cubicBezTo>
                        <a:pt x="182" y="51"/>
                        <a:pt x="182" y="51"/>
                        <a:pt x="182" y="51"/>
                      </a:cubicBezTo>
                      <a:cubicBezTo>
                        <a:pt x="182" y="51"/>
                        <a:pt x="182" y="51"/>
                        <a:pt x="182" y="51"/>
                      </a:cubicBezTo>
                      <a:cubicBezTo>
                        <a:pt x="182" y="51"/>
                        <a:pt x="182" y="52"/>
                        <a:pt x="182" y="52"/>
                      </a:cubicBezTo>
                      <a:cubicBezTo>
                        <a:pt x="182" y="52"/>
                        <a:pt x="182" y="52"/>
                        <a:pt x="182" y="52"/>
                      </a:cubicBezTo>
                      <a:cubicBezTo>
                        <a:pt x="182" y="52"/>
                        <a:pt x="182" y="52"/>
                        <a:pt x="182" y="52"/>
                      </a:cubicBezTo>
                      <a:cubicBezTo>
                        <a:pt x="182" y="52"/>
                        <a:pt x="182" y="52"/>
                        <a:pt x="182" y="52"/>
                      </a:cubicBezTo>
                      <a:cubicBezTo>
                        <a:pt x="182" y="52"/>
                        <a:pt x="182" y="52"/>
                        <a:pt x="182" y="52"/>
                      </a:cubicBezTo>
                      <a:cubicBezTo>
                        <a:pt x="182" y="52"/>
                        <a:pt x="182" y="52"/>
                        <a:pt x="182" y="52"/>
                      </a:cubicBezTo>
                      <a:cubicBezTo>
                        <a:pt x="182" y="52"/>
                        <a:pt x="182" y="52"/>
                        <a:pt x="182" y="52"/>
                      </a:cubicBezTo>
                      <a:cubicBezTo>
                        <a:pt x="182" y="52"/>
                        <a:pt x="182" y="52"/>
                        <a:pt x="182" y="52"/>
                      </a:cubicBezTo>
                      <a:cubicBezTo>
                        <a:pt x="182" y="53"/>
                        <a:pt x="182" y="53"/>
                        <a:pt x="182" y="53"/>
                      </a:cubicBezTo>
                      <a:cubicBezTo>
                        <a:pt x="182" y="53"/>
                        <a:pt x="182" y="53"/>
                        <a:pt x="182" y="53"/>
                      </a:cubicBezTo>
                      <a:cubicBezTo>
                        <a:pt x="182" y="53"/>
                        <a:pt x="182" y="53"/>
                        <a:pt x="182" y="53"/>
                      </a:cubicBezTo>
                      <a:cubicBezTo>
                        <a:pt x="182" y="53"/>
                        <a:pt x="182" y="53"/>
                        <a:pt x="182" y="53"/>
                      </a:cubicBezTo>
                      <a:cubicBezTo>
                        <a:pt x="182" y="53"/>
                        <a:pt x="182" y="53"/>
                        <a:pt x="182" y="54"/>
                      </a:cubicBezTo>
                      <a:cubicBezTo>
                        <a:pt x="182" y="54"/>
                        <a:pt x="182" y="54"/>
                        <a:pt x="182" y="54"/>
                      </a:cubicBezTo>
                      <a:cubicBezTo>
                        <a:pt x="182" y="54"/>
                        <a:pt x="182" y="54"/>
                        <a:pt x="182" y="54"/>
                      </a:cubicBezTo>
                      <a:cubicBezTo>
                        <a:pt x="182" y="54"/>
                        <a:pt x="182" y="54"/>
                        <a:pt x="182" y="55"/>
                      </a:cubicBezTo>
                      <a:cubicBezTo>
                        <a:pt x="182" y="55"/>
                        <a:pt x="182" y="55"/>
                        <a:pt x="182" y="55"/>
                      </a:cubicBezTo>
                      <a:cubicBezTo>
                        <a:pt x="182" y="55"/>
                        <a:pt x="182" y="55"/>
                        <a:pt x="182" y="55"/>
                      </a:cubicBezTo>
                      <a:cubicBezTo>
                        <a:pt x="182" y="55"/>
                        <a:pt x="182" y="55"/>
                        <a:pt x="182" y="56"/>
                      </a:cubicBezTo>
                      <a:cubicBezTo>
                        <a:pt x="182" y="56"/>
                        <a:pt x="182" y="56"/>
                        <a:pt x="182" y="56"/>
                      </a:cubicBezTo>
                      <a:cubicBezTo>
                        <a:pt x="182" y="56"/>
                        <a:pt x="183" y="56"/>
                        <a:pt x="183" y="56"/>
                      </a:cubicBezTo>
                      <a:cubicBezTo>
                        <a:pt x="183" y="56"/>
                        <a:pt x="182" y="56"/>
                        <a:pt x="182" y="56"/>
                      </a:cubicBezTo>
                      <a:cubicBezTo>
                        <a:pt x="182" y="56"/>
                        <a:pt x="182" y="56"/>
                        <a:pt x="182" y="56"/>
                      </a:cubicBezTo>
                      <a:cubicBezTo>
                        <a:pt x="182" y="56"/>
                        <a:pt x="182" y="56"/>
                        <a:pt x="182" y="56"/>
                      </a:cubicBezTo>
                      <a:cubicBezTo>
                        <a:pt x="182" y="56"/>
                        <a:pt x="182" y="56"/>
                        <a:pt x="182" y="56"/>
                      </a:cubicBezTo>
                      <a:cubicBezTo>
                        <a:pt x="182" y="56"/>
                        <a:pt x="182" y="56"/>
                        <a:pt x="182" y="56"/>
                      </a:cubicBezTo>
                      <a:cubicBezTo>
                        <a:pt x="182" y="56"/>
                        <a:pt x="182" y="56"/>
                        <a:pt x="182" y="56"/>
                      </a:cubicBezTo>
                      <a:cubicBezTo>
                        <a:pt x="182" y="56"/>
                        <a:pt x="182" y="56"/>
                        <a:pt x="182" y="56"/>
                      </a:cubicBezTo>
                      <a:cubicBezTo>
                        <a:pt x="182" y="56"/>
                        <a:pt x="182" y="56"/>
                        <a:pt x="182" y="56"/>
                      </a:cubicBezTo>
                      <a:cubicBezTo>
                        <a:pt x="182" y="56"/>
                        <a:pt x="182" y="56"/>
                        <a:pt x="182" y="57"/>
                      </a:cubicBezTo>
                      <a:cubicBezTo>
                        <a:pt x="182" y="57"/>
                        <a:pt x="182" y="57"/>
                        <a:pt x="182" y="57"/>
                      </a:cubicBezTo>
                      <a:cubicBezTo>
                        <a:pt x="182" y="57"/>
                        <a:pt x="182" y="57"/>
                        <a:pt x="182" y="57"/>
                      </a:cubicBezTo>
                      <a:cubicBezTo>
                        <a:pt x="182" y="57"/>
                        <a:pt x="182" y="57"/>
                        <a:pt x="182" y="57"/>
                      </a:cubicBezTo>
                      <a:cubicBezTo>
                        <a:pt x="181" y="57"/>
                        <a:pt x="181" y="57"/>
                        <a:pt x="181" y="57"/>
                      </a:cubicBezTo>
                      <a:cubicBezTo>
                        <a:pt x="181" y="57"/>
                        <a:pt x="181" y="57"/>
                        <a:pt x="181" y="57"/>
                      </a:cubicBezTo>
                      <a:cubicBezTo>
                        <a:pt x="181" y="57"/>
                        <a:pt x="181" y="57"/>
                        <a:pt x="181" y="57"/>
                      </a:cubicBezTo>
                      <a:cubicBezTo>
                        <a:pt x="181" y="57"/>
                        <a:pt x="181" y="57"/>
                        <a:pt x="181" y="57"/>
                      </a:cubicBezTo>
                      <a:cubicBezTo>
                        <a:pt x="181" y="57"/>
                        <a:pt x="181" y="57"/>
                        <a:pt x="181" y="57"/>
                      </a:cubicBezTo>
                      <a:cubicBezTo>
                        <a:pt x="181" y="57"/>
                        <a:pt x="181" y="57"/>
                        <a:pt x="180" y="57"/>
                      </a:cubicBezTo>
                      <a:cubicBezTo>
                        <a:pt x="180" y="57"/>
                        <a:pt x="180" y="57"/>
                        <a:pt x="180" y="57"/>
                      </a:cubicBezTo>
                      <a:cubicBezTo>
                        <a:pt x="180" y="57"/>
                        <a:pt x="180" y="57"/>
                        <a:pt x="180" y="57"/>
                      </a:cubicBezTo>
                      <a:cubicBezTo>
                        <a:pt x="180" y="57"/>
                        <a:pt x="180" y="57"/>
                        <a:pt x="180" y="57"/>
                      </a:cubicBezTo>
                      <a:cubicBezTo>
                        <a:pt x="180" y="57"/>
                        <a:pt x="180" y="57"/>
                        <a:pt x="180" y="57"/>
                      </a:cubicBezTo>
                      <a:cubicBezTo>
                        <a:pt x="180" y="57"/>
                        <a:pt x="180" y="57"/>
                        <a:pt x="180" y="57"/>
                      </a:cubicBezTo>
                      <a:cubicBezTo>
                        <a:pt x="180" y="57"/>
                        <a:pt x="180" y="57"/>
                        <a:pt x="180" y="57"/>
                      </a:cubicBezTo>
                      <a:cubicBezTo>
                        <a:pt x="180" y="56"/>
                        <a:pt x="180" y="56"/>
                        <a:pt x="180" y="56"/>
                      </a:cubicBezTo>
                      <a:cubicBezTo>
                        <a:pt x="180" y="56"/>
                        <a:pt x="180" y="56"/>
                        <a:pt x="179" y="56"/>
                      </a:cubicBezTo>
                      <a:cubicBezTo>
                        <a:pt x="179" y="56"/>
                        <a:pt x="179" y="56"/>
                        <a:pt x="179" y="56"/>
                      </a:cubicBezTo>
                      <a:cubicBezTo>
                        <a:pt x="179" y="56"/>
                        <a:pt x="179" y="56"/>
                        <a:pt x="179" y="56"/>
                      </a:cubicBezTo>
                      <a:cubicBezTo>
                        <a:pt x="179" y="56"/>
                        <a:pt x="179" y="56"/>
                        <a:pt x="179" y="56"/>
                      </a:cubicBezTo>
                      <a:cubicBezTo>
                        <a:pt x="179" y="56"/>
                        <a:pt x="179" y="56"/>
                        <a:pt x="179" y="56"/>
                      </a:cubicBezTo>
                      <a:cubicBezTo>
                        <a:pt x="179" y="56"/>
                        <a:pt x="179" y="56"/>
                        <a:pt x="179" y="56"/>
                      </a:cubicBezTo>
                      <a:cubicBezTo>
                        <a:pt x="179" y="56"/>
                        <a:pt x="178" y="56"/>
                        <a:pt x="178" y="56"/>
                      </a:cubicBezTo>
                      <a:cubicBezTo>
                        <a:pt x="178" y="56"/>
                        <a:pt x="178" y="56"/>
                        <a:pt x="178" y="56"/>
                      </a:cubicBezTo>
                      <a:cubicBezTo>
                        <a:pt x="178" y="56"/>
                        <a:pt x="178" y="56"/>
                        <a:pt x="178" y="56"/>
                      </a:cubicBezTo>
                      <a:cubicBezTo>
                        <a:pt x="178" y="56"/>
                        <a:pt x="178" y="56"/>
                        <a:pt x="178" y="56"/>
                      </a:cubicBezTo>
                      <a:cubicBezTo>
                        <a:pt x="178" y="56"/>
                        <a:pt x="178" y="56"/>
                        <a:pt x="178" y="56"/>
                      </a:cubicBezTo>
                      <a:cubicBezTo>
                        <a:pt x="178" y="56"/>
                        <a:pt x="178" y="56"/>
                        <a:pt x="178" y="56"/>
                      </a:cubicBezTo>
                      <a:cubicBezTo>
                        <a:pt x="178" y="56"/>
                        <a:pt x="178" y="56"/>
                        <a:pt x="177" y="56"/>
                      </a:cubicBezTo>
                      <a:cubicBezTo>
                        <a:pt x="177" y="56"/>
                        <a:pt x="177" y="56"/>
                        <a:pt x="176" y="56"/>
                      </a:cubicBezTo>
                      <a:cubicBezTo>
                        <a:pt x="176" y="56"/>
                        <a:pt x="176" y="56"/>
                        <a:pt x="176" y="56"/>
                      </a:cubicBezTo>
                      <a:cubicBezTo>
                        <a:pt x="176" y="57"/>
                        <a:pt x="176" y="57"/>
                        <a:pt x="176" y="57"/>
                      </a:cubicBezTo>
                      <a:cubicBezTo>
                        <a:pt x="176" y="57"/>
                        <a:pt x="176" y="57"/>
                        <a:pt x="176" y="57"/>
                      </a:cubicBezTo>
                      <a:cubicBezTo>
                        <a:pt x="176" y="57"/>
                        <a:pt x="176" y="57"/>
                        <a:pt x="176" y="57"/>
                      </a:cubicBezTo>
                      <a:cubicBezTo>
                        <a:pt x="176" y="57"/>
                        <a:pt x="176" y="57"/>
                        <a:pt x="176" y="57"/>
                      </a:cubicBezTo>
                      <a:cubicBezTo>
                        <a:pt x="176" y="57"/>
                        <a:pt x="176" y="58"/>
                        <a:pt x="176" y="58"/>
                      </a:cubicBezTo>
                      <a:cubicBezTo>
                        <a:pt x="175" y="58"/>
                        <a:pt x="175" y="57"/>
                        <a:pt x="175" y="57"/>
                      </a:cubicBezTo>
                      <a:cubicBezTo>
                        <a:pt x="175" y="57"/>
                        <a:pt x="175" y="57"/>
                        <a:pt x="175" y="57"/>
                      </a:cubicBezTo>
                      <a:cubicBezTo>
                        <a:pt x="175" y="57"/>
                        <a:pt x="175" y="57"/>
                        <a:pt x="175" y="57"/>
                      </a:cubicBezTo>
                      <a:cubicBezTo>
                        <a:pt x="175" y="57"/>
                        <a:pt x="175" y="57"/>
                        <a:pt x="175" y="57"/>
                      </a:cubicBezTo>
                      <a:cubicBezTo>
                        <a:pt x="175" y="57"/>
                        <a:pt x="175" y="58"/>
                        <a:pt x="175" y="58"/>
                      </a:cubicBezTo>
                      <a:cubicBezTo>
                        <a:pt x="174" y="58"/>
                        <a:pt x="174" y="58"/>
                        <a:pt x="174" y="58"/>
                      </a:cubicBezTo>
                      <a:cubicBezTo>
                        <a:pt x="174" y="58"/>
                        <a:pt x="174" y="58"/>
                        <a:pt x="174" y="58"/>
                      </a:cubicBezTo>
                      <a:cubicBezTo>
                        <a:pt x="174" y="58"/>
                        <a:pt x="174" y="58"/>
                        <a:pt x="174" y="58"/>
                      </a:cubicBezTo>
                      <a:cubicBezTo>
                        <a:pt x="174" y="58"/>
                        <a:pt x="174" y="58"/>
                        <a:pt x="174" y="58"/>
                      </a:cubicBezTo>
                      <a:cubicBezTo>
                        <a:pt x="174" y="58"/>
                        <a:pt x="173" y="58"/>
                        <a:pt x="173" y="58"/>
                      </a:cubicBezTo>
                      <a:cubicBezTo>
                        <a:pt x="173" y="58"/>
                        <a:pt x="173" y="58"/>
                        <a:pt x="173" y="58"/>
                      </a:cubicBezTo>
                      <a:cubicBezTo>
                        <a:pt x="173" y="58"/>
                        <a:pt x="173" y="58"/>
                        <a:pt x="173" y="58"/>
                      </a:cubicBezTo>
                      <a:cubicBezTo>
                        <a:pt x="173" y="58"/>
                        <a:pt x="173" y="58"/>
                        <a:pt x="173" y="58"/>
                      </a:cubicBezTo>
                      <a:cubicBezTo>
                        <a:pt x="173" y="58"/>
                        <a:pt x="173" y="58"/>
                        <a:pt x="173" y="58"/>
                      </a:cubicBezTo>
                      <a:cubicBezTo>
                        <a:pt x="173" y="58"/>
                        <a:pt x="173" y="58"/>
                        <a:pt x="173" y="58"/>
                      </a:cubicBezTo>
                      <a:cubicBezTo>
                        <a:pt x="173" y="58"/>
                        <a:pt x="173" y="58"/>
                        <a:pt x="173" y="59"/>
                      </a:cubicBezTo>
                      <a:cubicBezTo>
                        <a:pt x="173" y="59"/>
                        <a:pt x="173" y="59"/>
                        <a:pt x="173" y="59"/>
                      </a:cubicBezTo>
                      <a:cubicBezTo>
                        <a:pt x="173" y="59"/>
                        <a:pt x="173" y="59"/>
                        <a:pt x="173" y="59"/>
                      </a:cubicBezTo>
                      <a:cubicBezTo>
                        <a:pt x="173" y="59"/>
                        <a:pt x="173" y="59"/>
                        <a:pt x="172" y="59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2" y="58"/>
                        <a:pt x="171" y="58"/>
                        <a:pt x="171" y="58"/>
                      </a:cubicBezTo>
                      <a:cubicBezTo>
                        <a:pt x="171" y="58"/>
                        <a:pt x="171" y="58"/>
                        <a:pt x="171" y="58"/>
                      </a:cubicBezTo>
                      <a:cubicBezTo>
                        <a:pt x="171" y="58"/>
                        <a:pt x="171" y="58"/>
                        <a:pt x="171" y="58"/>
                      </a:cubicBezTo>
                      <a:cubicBezTo>
                        <a:pt x="171" y="58"/>
                        <a:pt x="171" y="58"/>
                        <a:pt x="171" y="58"/>
                      </a:cubicBezTo>
                      <a:cubicBezTo>
                        <a:pt x="171" y="58"/>
                        <a:pt x="171" y="58"/>
                        <a:pt x="171" y="58"/>
                      </a:cubicBezTo>
                      <a:cubicBezTo>
                        <a:pt x="170" y="58"/>
                        <a:pt x="170" y="58"/>
                        <a:pt x="170" y="58"/>
                      </a:cubicBezTo>
                      <a:cubicBezTo>
                        <a:pt x="170" y="58"/>
                        <a:pt x="170" y="58"/>
                        <a:pt x="170" y="58"/>
                      </a:cubicBezTo>
                      <a:cubicBezTo>
                        <a:pt x="170" y="58"/>
                        <a:pt x="170" y="58"/>
                        <a:pt x="170" y="58"/>
                      </a:cubicBezTo>
                      <a:cubicBezTo>
                        <a:pt x="170" y="58"/>
                        <a:pt x="170" y="58"/>
                        <a:pt x="170" y="58"/>
                      </a:cubicBezTo>
                      <a:cubicBezTo>
                        <a:pt x="170" y="58"/>
                        <a:pt x="170" y="58"/>
                        <a:pt x="170" y="58"/>
                      </a:cubicBezTo>
                      <a:cubicBezTo>
                        <a:pt x="170" y="58"/>
                        <a:pt x="170" y="58"/>
                        <a:pt x="170" y="58"/>
                      </a:cubicBezTo>
                      <a:cubicBezTo>
                        <a:pt x="170" y="58"/>
                        <a:pt x="170" y="58"/>
                        <a:pt x="170" y="58"/>
                      </a:cubicBezTo>
                      <a:cubicBezTo>
                        <a:pt x="170" y="58"/>
                        <a:pt x="170" y="58"/>
                        <a:pt x="170" y="58"/>
                      </a:cubicBezTo>
                      <a:cubicBezTo>
                        <a:pt x="170" y="58"/>
                        <a:pt x="170" y="58"/>
                        <a:pt x="170" y="58"/>
                      </a:cubicBezTo>
                      <a:cubicBezTo>
                        <a:pt x="170" y="58"/>
                        <a:pt x="170" y="58"/>
                        <a:pt x="170" y="58"/>
                      </a:cubicBezTo>
                      <a:cubicBezTo>
                        <a:pt x="169" y="58"/>
                        <a:pt x="169" y="58"/>
                        <a:pt x="169" y="58"/>
                      </a:cubicBezTo>
                      <a:cubicBezTo>
                        <a:pt x="169" y="58"/>
                        <a:pt x="169" y="58"/>
                        <a:pt x="169" y="58"/>
                      </a:cubicBezTo>
                      <a:cubicBezTo>
                        <a:pt x="169" y="57"/>
                        <a:pt x="169" y="57"/>
                        <a:pt x="169" y="57"/>
                      </a:cubicBezTo>
                      <a:cubicBezTo>
                        <a:pt x="169" y="57"/>
                        <a:pt x="169" y="57"/>
                        <a:pt x="169" y="57"/>
                      </a:cubicBezTo>
                      <a:cubicBezTo>
                        <a:pt x="169" y="57"/>
                        <a:pt x="168" y="57"/>
                        <a:pt x="168" y="57"/>
                      </a:cubicBezTo>
                      <a:cubicBezTo>
                        <a:pt x="168" y="57"/>
                        <a:pt x="168" y="57"/>
                        <a:pt x="168" y="57"/>
                      </a:cubicBezTo>
                      <a:cubicBezTo>
                        <a:pt x="168" y="57"/>
                        <a:pt x="168" y="57"/>
                        <a:pt x="168" y="57"/>
                      </a:cubicBezTo>
                      <a:cubicBezTo>
                        <a:pt x="168" y="57"/>
                        <a:pt x="168" y="57"/>
                        <a:pt x="168" y="57"/>
                      </a:cubicBezTo>
                      <a:cubicBezTo>
                        <a:pt x="168" y="57"/>
                        <a:pt x="168" y="57"/>
                        <a:pt x="168" y="57"/>
                      </a:cubicBezTo>
                      <a:cubicBezTo>
                        <a:pt x="168" y="57"/>
                        <a:pt x="168" y="57"/>
                        <a:pt x="168" y="57"/>
                      </a:cubicBezTo>
                      <a:cubicBezTo>
                        <a:pt x="168" y="57"/>
                        <a:pt x="167" y="57"/>
                        <a:pt x="167" y="57"/>
                      </a:cubicBezTo>
                      <a:cubicBezTo>
                        <a:pt x="167" y="57"/>
                        <a:pt x="167" y="57"/>
                        <a:pt x="167" y="57"/>
                      </a:cubicBezTo>
                      <a:cubicBezTo>
                        <a:pt x="167" y="57"/>
                        <a:pt x="167" y="57"/>
                        <a:pt x="167" y="57"/>
                      </a:cubicBezTo>
                      <a:cubicBezTo>
                        <a:pt x="167" y="57"/>
                        <a:pt x="167" y="57"/>
                        <a:pt x="167" y="57"/>
                      </a:cubicBezTo>
                      <a:cubicBezTo>
                        <a:pt x="167" y="57"/>
                        <a:pt x="167" y="57"/>
                        <a:pt x="167" y="57"/>
                      </a:cubicBezTo>
                      <a:cubicBezTo>
                        <a:pt x="167" y="57"/>
                        <a:pt x="167" y="57"/>
                        <a:pt x="166" y="57"/>
                      </a:cubicBezTo>
                      <a:cubicBezTo>
                        <a:pt x="166" y="57"/>
                        <a:pt x="166" y="57"/>
                        <a:pt x="166" y="57"/>
                      </a:cubicBezTo>
                      <a:cubicBezTo>
                        <a:pt x="166" y="57"/>
                        <a:pt x="166" y="57"/>
                        <a:pt x="166" y="57"/>
                      </a:cubicBezTo>
                      <a:cubicBezTo>
                        <a:pt x="166" y="57"/>
                        <a:pt x="166" y="57"/>
                        <a:pt x="166" y="57"/>
                      </a:cubicBezTo>
                      <a:cubicBezTo>
                        <a:pt x="166" y="57"/>
                        <a:pt x="166" y="57"/>
                        <a:pt x="166" y="57"/>
                      </a:cubicBezTo>
                      <a:cubicBezTo>
                        <a:pt x="166" y="57"/>
                        <a:pt x="166" y="57"/>
                        <a:pt x="166" y="57"/>
                      </a:cubicBezTo>
                      <a:cubicBezTo>
                        <a:pt x="165" y="57"/>
                        <a:pt x="165" y="57"/>
                        <a:pt x="165" y="57"/>
                      </a:cubicBezTo>
                      <a:cubicBezTo>
                        <a:pt x="165" y="57"/>
                        <a:pt x="165" y="57"/>
                        <a:pt x="164" y="57"/>
                      </a:cubicBezTo>
                      <a:cubicBezTo>
                        <a:pt x="164" y="57"/>
                        <a:pt x="164" y="57"/>
                        <a:pt x="164" y="57"/>
                      </a:cubicBezTo>
                      <a:cubicBezTo>
                        <a:pt x="164" y="57"/>
                        <a:pt x="164" y="57"/>
                        <a:pt x="164" y="57"/>
                      </a:cubicBezTo>
                      <a:cubicBezTo>
                        <a:pt x="164" y="57"/>
                        <a:pt x="164" y="57"/>
                        <a:pt x="164" y="57"/>
                      </a:cubicBezTo>
                      <a:cubicBezTo>
                        <a:pt x="164" y="57"/>
                        <a:pt x="164" y="57"/>
                        <a:pt x="164" y="57"/>
                      </a:cubicBezTo>
                      <a:cubicBezTo>
                        <a:pt x="164" y="57"/>
                        <a:pt x="164" y="57"/>
                        <a:pt x="164" y="57"/>
                      </a:cubicBezTo>
                      <a:cubicBezTo>
                        <a:pt x="164" y="57"/>
                        <a:pt x="164" y="57"/>
                        <a:pt x="164" y="57"/>
                      </a:cubicBezTo>
                      <a:cubicBezTo>
                        <a:pt x="164" y="57"/>
                        <a:pt x="164" y="57"/>
                        <a:pt x="164" y="57"/>
                      </a:cubicBezTo>
                      <a:cubicBezTo>
                        <a:pt x="164" y="57"/>
                        <a:pt x="164" y="57"/>
                        <a:pt x="164" y="57"/>
                      </a:cubicBezTo>
                      <a:cubicBezTo>
                        <a:pt x="164" y="57"/>
                        <a:pt x="164" y="57"/>
                        <a:pt x="164" y="57"/>
                      </a:cubicBezTo>
                      <a:cubicBezTo>
                        <a:pt x="164" y="57"/>
                        <a:pt x="163" y="57"/>
                        <a:pt x="163" y="57"/>
                      </a:cubicBezTo>
                      <a:cubicBezTo>
                        <a:pt x="163" y="57"/>
                        <a:pt x="163" y="57"/>
                        <a:pt x="163" y="57"/>
                      </a:cubicBezTo>
                      <a:cubicBezTo>
                        <a:pt x="163" y="57"/>
                        <a:pt x="163" y="57"/>
                        <a:pt x="163" y="57"/>
                      </a:cubicBezTo>
                      <a:cubicBezTo>
                        <a:pt x="163" y="57"/>
                        <a:pt x="163" y="57"/>
                        <a:pt x="163" y="57"/>
                      </a:cubicBezTo>
                      <a:cubicBezTo>
                        <a:pt x="163" y="57"/>
                        <a:pt x="163" y="57"/>
                        <a:pt x="163" y="57"/>
                      </a:cubicBezTo>
                      <a:cubicBezTo>
                        <a:pt x="163" y="57"/>
                        <a:pt x="162" y="57"/>
                        <a:pt x="162" y="57"/>
                      </a:cubicBezTo>
                      <a:cubicBezTo>
                        <a:pt x="162" y="57"/>
                        <a:pt x="162" y="57"/>
                        <a:pt x="162" y="56"/>
                      </a:cubicBezTo>
                      <a:cubicBezTo>
                        <a:pt x="161" y="56"/>
                        <a:pt x="161" y="56"/>
                        <a:pt x="161" y="56"/>
                      </a:cubicBezTo>
                      <a:cubicBezTo>
                        <a:pt x="161" y="55"/>
                        <a:pt x="161" y="55"/>
                        <a:pt x="161" y="55"/>
                      </a:cubicBezTo>
                      <a:cubicBezTo>
                        <a:pt x="160" y="55"/>
                        <a:pt x="160" y="55"/>
                        <a:pt x="160" y="55"/>
                      </a:cubicBezTo>
                      <a:cubicBezTo>
                        <a:pt x="160" y="55"/>
                        <a:pt x="159" y="55"/>
                        <a:pt x="159" y="55"/>
                      </a:cubicBezTo>
                      <a:cubicBezTo>
                        <a:pt x="159" y="54"/>
                        <a:pt x="159" y="54"/>
                        <a:pt x="158" y="54"/>
                      </a:cubicBezTo>
                      <a:cubicBezTo>
                        <a:pt x="158" y="54"/>
                        <a:pt x="158" y="54"/>
                        <a:pt x="158" y="54"/>
                      </a:cubicBezTo>
                      <a:cubicBezTo>
                        <a:pt x="158" y="54"/>
                        <a:pt x="158" y="54"/>
                        <a:pt x="158" y="54"/>
                      </a:cubicBezTo>
                      <a:cubicBezTo>
                        <a:pt x="157" y="54"/>
                        <a:pt x="157" y="54"/>
                        <a:pt x="157" y="54"/>
                      </a:cubicBezTo>
                      <a:cubicBezTo>
                        <a:pt x="157" y="54"/>
                        <a:pt x="157" y="54"/>
                        <a:pt x="157" y="54"/>
                      </a:cubicBezTo>
                      <a:cubicBezTo>
                        <a:pt x="157" y="54"/>
                        <a:pt x="157" y="54"/>
                        <a:pt x="157" y="54"/>
                      </a:cubicBezTo>
                      <a:cubicBezTo>
                        <a:pt x="157" y="54"/>
                        <a:pt x="157" y="54"/>
                        <a:pt x="157" y="54"/>
                      </a:cubicBezTo>
                      <a:cubicBezTo>
                        <a:pt x="156" y="54"/>
                        <a:pt x="156" y="54"/>
                        <a:pt x="156" y="54"/>
                      </a:cubicBezTo>
                      <a:cubicBezTo>
                        <a:pt x="156" y="54"/>
                        <a:pt x="156" y="54"/>
                        <a:pt x="156" y="54"/>
                      </a:cubicBezTo>
                      <a:cubicBezTo>
                        <a:pt x="156" y="54"/>
                        <a:pt x="156" y="55"/>
                        <a:pt x="156" y="55"/>
                      </a:cubicBezTo>
                      <a:cubicBezTo>
                        <a:pt x="156" y="55"/>
                        <a:pt x="156" y="55"/>
                        <a:pt x="156" y="55"/>
                      </a:cubicBezTo>
                      <a:cubicBezTo>
                        <a:pt x="156" y="55"/>
                        <a:pt x="156" y="55"/>
                        <a:pt x="156" y="55"/>
                      </a:cubicBezTo>
                      <a:cubicBezTo>
                        <a:pt x="156" y="55"/>
                        <a:pt x="156" y="56"/>
                        <a:pt x="156" y="57"/>
                      </a:cubicBezTo>
                      <a:cubicBezTo>
                        <a:pt x="156" y="57"/>
                        <a:pt x="156" y="57"/>
                        <a:pt x="156" y="57"/>
                      </a:cubicBezTo>
                      <a:cubicBezTo>
                        <a:pt x="156" y="57"/>
                        <a:pt x="156" y="57"/>
                        <a:pt x="156" y="57"/>
                      </a:cubicBezTo>
                      <a:cubicBezTo>
                        <a:pt x="156" y="57"/>
                        <a:pt x="157" y="57"/>
                        <a:pt x="157" y="57"/>
                      </a:cubicBezTo>
                      <a:cubicBezTo>
                        <a:pt x="157" y="58"/>
                        <a:pt x="157" y="58"/>
                        <a:pt x="157" y="58"/>
                      </a:cubicBezTo>
                      <a:cubicBezTo>
                        <a:pt x="157" y="58"/>
                        <a:pt x="157" y="58"/>
                        <a:pt x="156" y="58"/>
                      </a:cubicBezTo>
                      <a:cubicBezTo>
                        <a:pt x="156" y="58"/>
                        <a:pt x="156" y="58"/>
                        <a:pt x="156" y="58"/>
                      </a:cubicBezTo>
                      <a:cubicBezTo>
                        <a:pt x="155" y="58"/>
                        <a:pt x="155" y="58"/>
                        <a:pt x="155" y="58"/>
                      </a:cubicBezTo>
                      <a:cubicBezTo>
                        <a:pt x="155" y="58"/>
                        <a:pt x="155" y="58"/>
                        <a:pt x="155" y="58"/>
                      </a:cubicBezTo>
                      <a:cubicBezTo>
                        <a:pt x="155" y="58"/>
                        <a:pt x="155" y="58"/>
                        <a:pt x="155" y="58"/>
                      </a:cubicBezTo>
                      <a:cubicBezTo>
                        <a:pt x="155" y="58"/>
                        <a:pt x="155" y="58"/>
                        <a:pt x="155" y="58"/>
                      </a:cubicBezTo>
                      <a:cubicBezTo>
                        <a:pt x="155" y="58"/>
                        <a:pt x="155" y="58"/>
                        <a:pt x="155" y="58"/>
                      </a:cubicBezTo>
                      <a:cubicBezTo>
                        <a:pt x="155" y="58"/>
                        <a:pt x="155" y="58"/>
                        <a:pt x="155" y="58"/>
                      </a:cubicBezTo>
                      <a:cubicBezTo>
                        <a:pt x="154" y="58"/>
                        <a:pt x="154" y="58"/>
                        <a:pt x="154" y="58"/>
                      </a:cubicBezTo>
                      <a:cubicBezTo>
                        <a:pt x="154" y="58"/>
                        <a:pt x="154" y="59"/>
                        <a:pt x="154" y="59"/>
                      </a:cubicBezTo>
                      <a:cubicBezTo>
                        <a:pt x="154" y="59"/>
                        <a:pt x="154" y="59"/>
                        <a:pt x="154" y="59"/>
                      </a:cubicBezTo>
                      <a:cubicBezTo>
                        <a:pt x="154" y="59"/>
                        <a:pt x="154" y="59"/>
                        <a:pt x="154" y="59"/>
                      </a:cubicBezTo>
                      <a:cubicBezTo>
                        <a:pt x="154" y="59"/>
                        <a:pt x="154" y="59"/>
                        <a:pt x="154" y="59"/>
                      </a:cubicBezTo>
                      <a:cubicBezTo>
                        <a:pt x="154" y="59"/>
                        <a:pt x="154" y="59"/>
                        <a:pt x="154" y="59"/>
                      </a:cubicBezTo>
                      <a:cubicBezTo>
                        <a:pt x="154" y="59"/>
                        <a:pt x="154" y="59"/>
                        <a:pt x="153" y="59"/>
                      </a:cubicBezTo>
                      <a:cubicBezTo>
                        <a:pt x="153" y="59"/>
                        <a:pt x="153" y="58"/>
                        <a:pt x="153" y="58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8"/>
                        <a:pt x="152" y="58"/>
                        <a:pt x="152" y="58"/>
                      </a:cubicBezTo>
                      <a:cubicBezTo>
                        <a:pt x="152" y="58"/>
                        <a:pt x="152" y="58"/>
                        <a:pt x="152" y="58"/>
                      </a:cubicBezTo>
                      <a:cubicBezTo>
                        <a:pt x="152" y="58"/>
                        <a:pt x="152" y="58"/>
                        <a:pt x="152" y="58"/>
                      </a:cubicBezTo>
                      <a:cubicBezTo>
                        <a:pt x="152" y="58"/>
                        <a:pt x="152" y="57"/>
                        <a:pt x="152" y="57"/>
                      </a:cubicBezTo>
                      <a:cubicBezTo>
                        <a:pt x="152" y="57"/>
                        <a:pt x="152" y="57"/>
                        <a:pt x="152" y="57"/>
                      </a:cubicBezTo>
                      <a:cubicBezTo>
                        <a:pt x="152" y="57"/>
                        <a:pt x="152" y="57"/>
                        <a:pt x="152" y="57"/>
                      </a:cubicBezTo>
                      <a:cubicBezTo>
                        <a:pt x="152" y="57"/>
                        <a:pt x="151" y="57"/>
                        <a:pt x="151" y="57"/>
                      </a:cubicBezTo>
                      <a:cubicBezTo>
                        <a:pt x="151" y="57"/>
                        <a:pt x="151" y="57"/>
                        <a:pt x="151" y="57"/>
                      </a:cubicBezTo>
                      <a:cubicBezTo>
                        <a:pt x="151" y="57"/>
                        <a:pt x="151" y="57"/>
                        <a:pt x="151" y="57"/>
                      </a:cubicBezTo>
                      <a:cubicBezTo>
                        <a:pt x="151" y="57"/>
                        <a:pt x="151" y="57"/>
                        <a:pt x="151" y="57"/>
                      </a:cubicBezTo>
                      <a:cubicBezTo>
                        <a:pt x="151" y="57"/>
                        <a:pt x="151" y="57"/>
                        <a:pt x="151" y="57"/>
                      </a:cubicBezTo>
                      <a:cubicBezTo>
                        <a:pt x="151" y="57"/>
                        <a:pt x="151" y="57"/>
                        <a:pt x="151" y="57"/>
                      </a:cubicBezTo>
                      <a:cubicBezTo>
                        <a:pt x="150" y="57"/>
                        <a:pt x="150" y="57"/>
                        <a:pt x="150" y="57"/>
                      </a:cubicBezTo>
                      <a:cubicBezTo>
                        <a:pt x="150" y="57"/>
                        <a:pt x="150" y="57"/>
                        <a:pt x="150" y="57"/>
                      </a:cubicBezTo>
                      <a:cubicBezTo>
                        <a:pt x="150" y="57"/>
                        <a:pt x="150" y="57"/>
                        <a:pt x="150" y="57"/>
                      </a:cubicBezTo>
                      <a:cubicBezTo>
                        <a:pt x="150" y="57"/>
                        <a:pt x="150" y="57"/>
                        <a:pt x="150" y="57"/>
                      </a:cubicBezTo>
                      <a:cubicBezTo>
                        <a:pt x="150" y="57"/>
                        <a:pt x="150" y="57"/>
                        <a:pt x="150" y="57"/>
                      </a:cubicBezTo>
                      <a:cubicBezTo>
                        <a:pt x="150" y="57"/>
                        <a:pt x="150" y="57"/>
                        <a:pt x="150" y="57"/>
                      </a:cubicBezTo>
                      <a:cubicBezTo>
                        <a:pt x="150" y="57"/>
                        <a:pt x="150" y="57"/>
                        <a:pt x="150" y="57"/>
                      </a:cubicBezTo>
                      <a:cubicBezTo>
                        <a:pt x="149" y="57"/>
                        <a:pt x="149" y="57"/>
                        <a:pt x="149" y="57"/>
                      </a:cubicBezTo>
                      <a:cubicBezTo>
                        <a:pt x="149" y="57"/>
                        <a:pt x="149" y="57"/>
                        <a:pt x="149" y="57"/>
                      </a:cubicBezTo>
                      <a:cubicBezTo>
                        <a:pt x="149" y="57"/>
                        <a:pt x="149" y="57"/>
                        <a:pt x="149" y="57"/>
                      </a:cubicBezTo>
                      <a:cubicBezTo>
                        <a:pt x="149" y="57"/>
                        <a:pt x="149" y="57"/>
                        <a:pt x="149" y="57"/>
                      </a:cubicBezTo>
                      <a:cubicBezTo>
                        <a:pt x="149" y="57"/>
                        <a:pt x="149" y="57"/>
                        <a:pt x="149" y="57"/>
                      </a:cubicBezTo>
                      <a:cubicBezTo>
                        <a:pt x="149" y="57"/>
                        <a:pt x="149" y="57"/>
                        <a:pt x="149" y="57"/>
                      </a:cubicBezTo>
                      <a:cubicBezTo>
                        <a:pt x="149" y="57"/>
                        <a:pt x="149" y="57"/>
                        <a:pt x="149" y="57"/>
                      </a:cubicBezTo>
                      <a:cubicBezTo>
                        <a:pt x="149" y="57"/>
                        <a:pt x="148" y="57"/>
                        <a:pt x="148" y="57"/>
                      </a:cubicBezTo>
                      <a:cubicBezTo>
                        <a:pt x="148" y="57"/>
                        <a:pt x="148" y="57"/>
                        <a:pt x="148" y="57"/>
                      </a:cubicBezTo>
                      <a:cubicBezTo>
                        <a:pt x="148" y="58"/>
                        <a:pt x="148" y="58"/>
                        <a:pt x="148" y="58"/>
                      </a:cubicBezTo>
                      <a:cubicBezTo>
                        <a:pt x="148" y="58"/>
                        <a:pt x="148" y="58"/>
                        <a:pt x="148" y="58"/>
                      </a:cubicBezTo>
                      <a:cubicBezTo>
                        <a:pt x="148" y="58"/>
                        <a:pt x="148" y="58"/>
                        <a:pt x="148" y="58"/>
                      </a:cubicBezTo>
                      <a:cubicBezTo>
                        <a:pt x="148" y="58"/>
                        <a:pt x="148" y="58"/>
                        <a:pt x="148" y="58"/>
                      </a:cubicBezTo>
                      <a:cubicBezTo>
                        <a:pt x="148" y="58"/>
                        <a:pt x="148" y="58"/>
                        <a:pt x="148" y="58"/>
                      </a:cubicBezTo>
                      <a:cubicBezTo>
                        <a:pt x="148" y="58"/>
                        <a:pt x="148" y="58"/>
                        <a:pt x="148" y="58"/>
                      </a:cubicBezTo>
                      <a:cubicBezTo>
                        <a:pt x="148" y="58"/>
                        <a:pt x="148" y="58"/>
                        <a:pt x="147" y="58"/>
                      </a:cubicBezTo>
                      <a:cubicBezTo>
                        <a:pt x="147" y="58"/>
                        <a:pt x="147" y="58"/>
                        <a:pt x="147" y="58"/>
                      </a:cubicBezTo>
                      <a:cubicBezTo>
                        <a:pt x="147" y="58"/>
                        <a:pt x="147" y="58"/>
                        <a:pt x="147" y="58"/>
                      </a:cubicBezTo>
                      <a:cubicBezTo>
                        <a:pt x="147" y="58"/>
                        <a:pt x="147" y="58"/>
                        <a:pt x="147" y="58"/>
                      </a:cubicBezTo>
                      <a:cubicBezTo>
                        <a:pt x="147" y="59"/>
                        <a:pt x="147" y="59"/>
                        <a:pt x="147" y="59"/>
                      </a:cubicBezTo>
                      <a:cubicBezTo>
                        <a:pt x="147" y="59"/>
                        <a:pt x="147" y="59"/>
                        <a:pt x="147" y="59"/>
                      </a:cubicBezTo>
                      <a:cubicBezTo>
                        <a:pt x="147" y="59"/>
                        <a:pt x="147" y="59"/>
                        <a:pt x="147" y="59"/>
                      </a:cubicBezTo>
                      <a:cubicBezTo>
                        <a:pt x="147" y="59"/>
                        <a:pt x="147" y="59"/>
                        <a:pt x="147" y="59"/>
                      </a:cubicBezTo>
                      <a:cubicBezTo>
                        <a:pt x="147" y="59"/>
                        <a:pt x="147" y="59"/>
                        <a:pt x="147" y="59"/>
                      </a:cubicBezTo>
                      <a:cubicBezTo>
                        <a:pt x="146" y="59"/>
                        <a:pt x="146" y="59"/>
                        <a:pt x="146" y="59"/>
                      </a:cubicBezTo>
                      <a:cubicBezTo>
                        <a:pt x="147" y="59"/>
                        <a:pt x="147" y="59"/>
                        <a:pt x="147" y="59"/>
                      </a:cubicBezTo>
                      <a:cubicBezTo>
                        <a:pt x="147" y="59"/>
                        <a:pt x="147" y="59"/>
                        <a:pt x="147" y="59"/>
                      </a:cubicBezTo>
                      <a:cubicBezTo>
                        <a:pt x="146" y="59"/>
                        <a:pt x="146" y="59"/>
                        <a:pt x="146" y="59"/>
                      </a:cubicBezTo>
                      <a:cubicBezTo>
                        <a:pt x="146" y="59"/>
                        <a:pt x="146" y="59"/>
                        <a:pt x="146" y="60"/>
                      </a:cubicBezTo>
                      <a:cubicBezTo>
                        <a:pt x="146" y="60"/>
                        <a:pt x="146" y="60"/>
                        <a:pt x="146" y="60"/>
                      </a:cubicBezTo>
                      <a:cubicBezTo>
                        <a:pt x="146" y="60"/>
                        <a:pt x="146" y="60"/>
                        <a:pt x="146" y="60"/>
                      </a:cubicBezTo>
                      <a:cubicBezTo>
                        <a:pt x="146" y="60"/>
                        <a:pt x="146" y="60"/>
                        <a:pt x="146" y="60"/>
                      </a:cubicBezTo>
                      <a:cubicBezTo>
                        <a:pt x="146" y="60"/>
                        <a:pt x="146" y="60"/>
                        <a:pt x="146" y="60"/>
                      </a:cubicBezTo>
                      <a:cubicBezTo>
                        <a:pt x="146" y="60"/>
                        <a:pt x="146" y="60"/>
                        <a:pt x="146" y="60"/>
                      </a:cubicBezTo>
                      <a:cubicBezTo>
                        <a:pt x="146" y="60"/>
                        <a:pt x="146" y="60"/>
                        <a:pt x="146" y="60"/>
                      </a:cubicBezTo>
                      <a:cubicBezTo>
                        <a:pt x="146" y="60"/>
                        <a:pt x="145" y="60"/>
                        <a:pt x="145" y="60"/>
                      </a:cubicBezTo>
                      <a:cubicBezTo>
                        <a:pt x="145" y="60"/>
                        <a:pt x="145" y="60"/>
                        <a:pt x="145" y="60"/>
                      </a:cubicBezTo>
                      <a:cubicBezTo>
                        <a:pt x="145" y="60"/>
                        <a:pt x="145" y="60"/>
                        <a:pt x="145" y="60"/>
                      </a:cubicBezTo>
                      <a:cubicBezTo>
                        <a:pt x="145" y="60"/>
                        <a:pt x="145" y="61"/>
                        <a:pt x="145" y="61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4" y="61"/>
                        <a:pt x="144" y="61"/>
                        <a:pt x="144" y="61"/>
                      </a:cubicBezTo>
                      <a:cubicBezTo>
                        <a:pt x="144" y="61"/>
                        <a:pt x="144" y="61"/>
                        <a:pt x="144" y="61"/>
                      </a:cubicBezTo>
                      <a:cubicBezTo>
                        <a:pt x="144" y="61"/>
                        <a:pt x="144" y="61"/>
                        <a:pt x="144" y="61"/>
                      </a:cubicBezTo>
                      <a:cubicBezTo>
                        <a:pt x="144" y="60"/>
                        <a:pt x="144" y="60"/>
                        <a:pt x="144" y="60"/>
                      </a:cubicBezTo>
                      <a:cubicBezTo>
                        <a:pt x="144" y="60"/>
                        <a:pt x="144" y="60"/>
                        <a:pt x="144" y="60"/>
                      </a:cubicBezTo>
                      <a:cubicBezTo>
                        <a:pt x="144" y="60"/>
                        <a:pt x="144" y="60"/>
                        <a:pt x="144" y="60"/>
                      </a:cubicBezTo>
                      <a:cubicBezTo>
                        <a:pt x="144" y="60"/>
                        <a:pt x="144" y="60"/>
                        <a:pt x="143" y="60"/>
                      </a:cubicBezTo>
                      <a:cubicBezTo>
                        <a:pt x="143" y="60"/>
                        <a:pt x="143" y="60"/>
                        <a:pt x="143" y="60"/>
                      </a:cubicBezTo>
                      <a:cubicBezTo>
                        <a:pt x="143" y="60"/>
                        <a:pt x="143" y="60"/>
                        <a:pt x="143" y="60"/>
                      </a:cubicBezTo>
                      <a:cubicBezTo>
                        <a:pt x="143" y="60"/>
                        <a:pt x="143" y="60"/>
                        <a:pt x="143" y="60"/>
                      </a:cubicBezTo>
                      <a:cubicBezTo>
                        <a:pt x="143" y="60"/>
                        <a:pt x="143" y="60"/>
                        <a:pt x="143" y="60"/>
                      </a:cubicBezTo>
                      <a:cubicBezTo>
                        <a:pt x="142" y="60"/>
                        <a:pt x="142" y="60"/>
                        <a:pt x="142" y="60"/>
                      </a:cubicBezTo>
                      <a:cubicBezTo>
                        <a:pt x="142" y="60"/>
                        <a:pt x="142" y="60"/>
                        <a:pt x="142" y="60"/>
                      </a:cubicBezTo>
                      <a:cubicBezTo>
                        <a:pt x="142" y="60"/>
                        <a:pt x="142" y="60"/>
                        <a:pt x="142" y="60"/>
                      </a:cubicBezTo>
                      <a:cubicBezTo>
                        <a:pt x="142" y="60"/>
                        <a:pt x="142" y="60"/>
                        <a:pt x="142" y="60"/>
                      </a:cubicBezTo>
                      <a:cubicBezTo>
                        <a:pt x="142" y="60"/>
                        <a:pt x="142" y="60"/>
                        <a:pt x="142" y="60"/>
                      </a:cubicBezTo>
                      <a:cubicBezTo>
                        <a:pt x="142" y="60"/>
                        <a:pt x="142" y="60"/>
                        <a:pt x="142" y="60"/>
                      </a:cubicBezTo>
                      <a:cubicBezTo>
                        <a:pt x="142" y="60"/>
                        <a:pt x="142" y="60"/>
                        <a:pt x="141" y="60"/>
                      </a:cubicBezTo>
                      <a:cubicBezTo>
                        <a:pt x="141" y="60"/>
                        <a:pt x="141" y="60"/>
                        <a:pt x="141" y="60"/>
                      </a:cubicBezTo>
                      <a:cubicBezTo>
                        <a:pt x="141" y="60"/>
                        <a:pt x="141" y="59"/>
                        <a:pt x="141" y="59"/>
                      </a:cubicBezTo>
                      <a:cubicBezTo>
                        <a:pt x="141" y="59"/>
                        <a:pt x="141" y="59"/>
                        <a:pt x="141" y="59"/>
                      </a:cubicBezTo>
                      <a:cubicBezTo>
                        <a:pt x="141" y="59"/>
                        <a:pt x="141" y="59"/>
                        <a:pt x="141" y="59"/>
                      </a:cubicBezTo>
                      <a:cubicBezTo>
                        <a:pt x="141" y="59"/>
                        <a:pt x="141" y="59"/>
                        <a:pt x="141" y="59"/>
                      </a:cubicBezTo>
                      <a:cubicBezTo>
                        <a:pt x="141" y="59"/>
                        <a:pt x="141" y="59"/>
                        <a:pt x="141" y="59"/>
                      </a:cubicBezTo>
                      <a:cubicBezTo>
                        <a:pt x="141" y="59"/>
                        <a:pt x="141" y="59"/>
                        <a:pt x="141" y="59"/>
                      </a:cubicBezTo>
                      <a:cubicBezTo>
                        <a:pt x="141" y="59"/>
                        <a:pt x="141" y="59"/>
                        <a:pt x="141" y="59"/>
                      </a:cubicBezTo>
                      <a:cubicBezTo>
                        <a:pt x="141" y="59"/>
                        <a:pt x="141" y="59"/>
                        <a:pt x="141" y="59"/>
                      </a:cubicBezTo>
                      <a:cubicBezTo>
                        <a:pt x="141" y="59"/>
                        <a:pt x="141" y="59"/>
                        <a:pt x="141" y="59"/>
                      </a:cubicBezTo>
                      <a:cubicBezTo>
                        <a:pt x="141" y="59"/>
                        <a:pt x="141" y="59"/>
                        <a:pt x="141" y="59"/>
                      </a:cubicBezTo>
                      <a:cubicBezTo>
                        <a:pt x="141" y="59"/>
                        <a:pt x="141" y="59"/>
                        <a:pt x="140" y="59"/>
                      </a:cubicBezTo>
                      <a:cubicBezTo>
                        <a:pt x="140" y="58"/>
                        <a:pt x="140" y="58"/>
                        <a:pt x="140" y="58"/>
                      </a:cubicBezTo>
                      <a:cubicBezTo>
                        <a:pt x="140" y="58"/>
                        <a:pt x="140" y="58"/>
                        <a:pt x="140" y="58"/>
                      </a:cubicBezTo>
                      <a:cubicBezTo>
                        <a:pt x="140" y="58"/>
                        <a:pt x="140" y="58"/>
                        <a:pt x="140" y="58"/>
                      </a:cubicBezTo>
                      <a:cubicBezTo>
                        <a:pt x="140" y="58"/>
                        <a:pt x="140" y="58"/>
                        <a:pt x="140" y="58"/>
                      </a:cubicBezTo>
                      <a:cubicBezTo>
                        <a:pt x="140" y="58"/>
                        <a:pt x="140" y="58"/>
                        <a:pt x="139" y="58"/>
                      </a:cubicBezTo>
                      <a:cubicBezTo>
                        <a:pt x="139" y="58"/>
                        <a:pt x="139" y="58"/>
                        <a:pt x="139" y="58"/>
                      </a:cubicBezTo>
                      <a:cubicBezTo>
                        <a:pt x="139" y="58"/>
                        <a:pt x="139" y="58"/>
                        <a:pt x="139" y="58"/>
                      </a:cubicBezTo>
                      <a:cubicBezTo>
                        <a:pt x="139" y="57"/>
                        <a:pt x="139" y="57"/>
                        <a:pt x="139" y="57"/>
                      </a:cubicBezTo>
                      <a:cubicBezTo>
                        <a:pt x="139" y="57"/>
                        <a:pt x="139" y="57"/>
                        <a:pt x="139" y="57"/>
                      </a:cubicBezTo>
                      <a:cubicBezTo>
                        <a:pt x="139" y="57"/>
                        <a:pt x="139" y="57"/>
                        <a:pt x="139" y="57"/>
                      </a:cubicBezTo>
                      <a:cubicBezTo>
                        <a:pt x="138" y="57"/>
                        <a:pt x="138" y="57"/>
                        <a:pt x="138" y="57"/>
                      </a:cubicBezTo>
                      <a:cubicBezTo>
                        <a:pt x="138" y="57"/>
                        <a:pt x="138" y="57"/>
                        <a:pt x="138" y="57"/>
                      </a:cubicBezTo>
                      <a:cubicBezTo>
                        <a:pt x="138" y="57"/>
                        <a:pt x="138" y="57"/>
                        <a:pt x="138" y="57"/>
                      </a:cubicBezTo>
                      <a:cubicBezTo>
                        <a:pt x="138" y="57"/>
                        <a:pt x="138" y="57"/>
                        <a:pt x="138" y="57"/>
                      </a:cubicBezTo>
                      <a:cubicBezTo>
                        <a:pt x="138" y="57"/>
                        <a:pt x="138" y="57"/>
                        <a:pt x="138" y="57"/>
                      </a:cubicBezTo>
                      <a:cubicBezTo>
                        <a:pt x="138" y="57"/>
                        <a:pt x="138" y="57"/>
                        <a:pt x="138" y="57"/>
                      </a:cubicBezTo>
                      <a:cubicBezTo>
                        <a:pt x="138" y="57"/>
                        <a:pt x="138" y="57"/>
                        <a:pt x="138" y="57"/>
                      </a:cubicBezTo>
                      <a:cubicBezTo>
                        <a:pt x="138" y="58"/>
                        <a:pt x="137" y="58"/>
                        <a:pt x="137" y="58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36" y="58"/>
                        <a:pt x="136" y="58"/>
                        <a:pt x="136" y="58"/>
                      </a:cubicBezTo>
                      <a:cubicBezTo>
                        <a:pt x="136" y="58"/>
                        <a:pt x="136" y="58"/>
                        <a:pt x="136" y="58"/>
                      </a:cubicBezTo>
                      <a:cubicBezTo>
                        <a:pt x="136" y="58"/>
                        <a:pt x="136" y="58"/>
                        <a:pt x="136" y="58"/>
                      </a:cubicBezTo>
                      <a:cubicBezTo>
                        <a:pt x="136" y="57"/>
                        <a:pt x="136" y="57"/>
                        <a:pt x="136" y="57"/>
                      </a:cubicBezTo>
                      <a:cubicBezTo>
                        <a:pt x="136" y="57"/>
                        <a:pt x="136" y="57"/>
                        <a:pt x="136" y="57"/>
                      </a:cubicBezTo>
                      <a:cubicBezTo>
                        <a:pt x="136" y="57"/>
                        <a:pt x="136" y="57"/>
                        <a:pt x="135" y="57"/>
                      </a:cubicBezTo>
                      <a:cubicBezTo>
                        <a:pt x="135" y="57"/>
                        <a:pt x="135" y="57"/>
                        <a:pt x="135" y="57"/>
                      </a:cubicBezTo>
                      <a:cubicBezTo>
                        <a:pt x="135" y="57"/>
                        <a:pt x="135" y="57"/>
                        <a:pt x="135" y="57"/>
                      </a:cubicBezTo>
                      <a:cubicBezTo>
                        <a:pt x="135" y="57"/>
                        <a:pt x="135" y="57"/>
                        <a:pt x="135" y="57"/>
                      </a:cubicBezTo>
                      <a:cubicBezTo>
                        <a:pt x="135" y="57"/>
                        <a:pt x="135" y="57"/>
                        <a:pt x="135" y="57"/>
                      </a:cubicBezTo>
                      <a:cubicBezTo>
                        <a:pt x="135" y="57"/>
                        <a:pt x="135" y="57"/>
                        <a:pt x="135" y="57"/>
                      </a:cubicBezTo>
                      <a:cubicBezTo>
                        <a:pt x="135" y="57"/>
                        <a:pt x="135" y="57"/>
                        <a:pt x="135" y="57"/>
                      </a:cubicBezTo>
                      <a:cubicBezTo>
                        <a:pt x="135" y="57"/>
                        <a:pt x="135" y="57"/>
                        <a:pt x="135" y="57"/>
                      </a:cubicBezTo>
                      <a:cubicBezTo>
                        <a:pt x="135" y="57"/>
                        <a:pt x="135" y="57"/>
                        <a:pt x="135" y="58"/>
                      </a:cubicBezTo>
                      <a:cubicBezTo>
                        <a:pt x="135" y="58"/>
                        <a:pt x="135" y="58"/>
                        <a:pt x="135" y="58"/>
                      </a:cubicBezTo>
                      <a:cubicBezTo>
                        <a:pt x="135" y="58"/>
                        <a:pt x="135" y="58"/>
                        <a:pt x="135" y="58"/>
                      </a:cubicBezTo>
                      <a:cubicBezTo>
                        <a:pt x="135" y="58"/>
                        <a:pt x="135" y="58"/>
                        <a:pt x="135" y="58"/>
                      </a:cubicBezTo>
                      <a:cubicBezTo>
                        <a:pt x="135" y="58"/>
                        <a:pt x="134" y="58"/>
                        <a:pt x="134" y="58"/>
                      </a:cubicBezTo>
                      <a:cubicBezTo>
                        <a:pt x="134" y="58"/>
                        <a:pt x="134" y="58"/>
                        <a:pt x="134" y="58"/>
                      </a:cubicBezTo>
                      <a:cubicBezTo>
                        <a:pt x="134" y="58"/>
                        <a:pt x="134" y="58"/>
                        <a:pt x="134" y="58"/>
                      </a:cubicBezTo>
                      <a:cubicBezTo>
                        <a:pt x="134" y="58"/>
                        <a:pt x="134" y="58"/>
                        <a:pt x="134" y="57"/>
                      </a:cubicBezTo>
                      <a:cubicBezTo>
                        <a:pt x="134" y="57"/>
                        <a:pt x="134" y="57"/>
                        <a:pt x="134" y="57"/>
                      </a:cubicBezTo>
                      <a:cubicBezTo>
                        <a:pt x="134" y="57"/>
                        <a:pt x="134" y="57"/>
                        <a:pt x="134" y="57"/>
                      </a:cubicBezTo>
                      <a:cubicBezTo>
                        <a:pt x="134" y="57"/>
                        <a:pt x="134" y="57"/>
                        <a:pt x="133" y="57"/>
                      </a:cubicBezTo>
                      <a:cubicBezTo>
                        <a:pt x="133" y="56"/>
                        <a:pt x="133" y="56"/>
                        <a:pt x="133" y="56"/>
                      </a:cubicBezTo>
                      <a:cubicBezTo>
                        <a:pt x="133" y="56"/>
                        <a:pt x="133" y="56"/>
                        <a:pt x="133" y="56"/>
                      </a:cubicBezTo>
                      <a:cubicBezTo>
                        <a:pt x="133" y="56"/>
                        <a:pt x="133" y="56"/>
                        <a:pt x="133" y="56"/>
                      </a:cubicBezTo>
                      <a:cubicBezTo>
                        <a:pt x="133" y="56"/>
                        <a:pt x="133" y="56"/>
                        <a:pt x="133" y="56"/>
                      </a:cubicBezTo>
                      <a:cubicBezTo>
                        <a:pt x="133" y="55"/>
                        <a:pt x="133" y="55"/>
                        <a:pt x="133" y="55"/>
                      </a:cubicBezTo>
                      <a:cubicBezTo>
                        <a:pt x="133" y="55"/>
                        <a:pt x="133" y="55"/>
                        <a:pt x="133" y="55"/>
                      </a:cubicBezTo>
                      <a:cubicBezTo>
                        <a:pt x="133" y="55"/>
                        <a:pt x="133" y="55"/>
                        <a:pt x="133" y="55"/>
                      </a:cubicBezTo>
                      <a:cubicBezTo>
                        <a:pt x="133" y="55"/>
                        <a:pt x="133" y="55"/>
                        <a:pt x="133" y="55"/>
                      </a:cubicBezTo>
                      <a:cubicBezTo>
                        <a:pt x="132" y="55"/>
                        <a:pt x="132" y="55"/>
                        <a:pt x="132" y="55"/>
                      </a:cubicBezTo>
                      <a:cubicBezTo>
                        <a:pt x="132" y="55"/>
                        <a:pt x="132" y="55"/>
                        <a:pt x="132" y="55"/>
                      </a:cubicBezTo>
                      <a:cubicBezTo>
                        <a:pt x="132" y="55"/>
                        <a:pt x="132" y="55"/>
                        <a:pt x="132" y="55"/>
                      </a:cubicBezTo>
                      <a:cubicBezTo>
                        <a:pt x="132" y="55"/>
                        <a:pt x="132" y="55"/>
                        <a:pt x="132" y="55"/>
                      </a:cubicBezTo>
                      <a:cubicBezTo>
                        <a:pt x="132" y="55"/>
                        <a:pt x="132" y="55"/>
                        <a:pt x="132" y="55"/>
                      </a:cubicBezTo>
                      <a:cubicBezTo>
                        <a:pt x="132" y="55"/>
                        <a:pt x="132" y="55"/>
                        <a:pt x="132" y="55"/>
                      </a:cubicBezTo>
                      <a:cubicBezTo>
                        <a:pt x="132" y="54"/>
                        <a:pt x="132" y="54"/>
                        <a:pt x="132" y="54"/>
                      </a:cubicBezTo>
                      <a:cubicBezTo>
                        <a:pt x="132" y="54"/>
                        <a:pt x="132" y="54"/>
                        <a:pt x="132" y="54"/>
                      </a:cubicBezTo>
                      <a:cubicBezTo>
                        <a:pt x="132" y="54"/>
                        <a:pt x="132" y="54"/>
                        <a:pt x="132" y="54"/>
                      </a:cubicBezTo>
                      <a:cubicBezTo>
                        <a:pt x="132" y="54"/>
                        <a:pt x="132" y="54"/>
                        <a:pt x="131" y="54"/>
                      </a:cubicBezTo>
                      <a:cubicBezTo>
                        <a:pt x="131" y="54"/>
                        <a:pt x="131" y="54"/>
                        <a:pt x="131" y="54"/>
                      </a:cubicBezTo>
                      <a:cubicBezTo>
                        <a:pt x="131" y="54"/>
                        <a:pt x="131" y="54"/>
                        <a:pt x="131" y="54"/>
                      </a:cubicBezTo>
                      <a:cubicBezTo>
                        <a:pt x="131" y="54"/>
                        <a:pt x="131" y="54"/>
                        <a:pt x="131" y="54"/>
                      </a:cubicBezTo>
                      <a:cubicBezTo>
                        <a:pt x="131" y="53"/>
                        <a:pt x="131" y="53"/>
                        <a:pt x="131" y="53"/>
                      </a:cubicBezTo>
                      <a:cubicBezTo>
                        <a:pt x="131" y="53"/>
                        <a:pt x="131" y="53"/>
                        <a:pt x="131" y="53"/>
                      </a:cubicBezTo>
                      <a:cubicBezTo>
                        <a:pt x="131" y="53"/>
                        <a:pt x="131" y="53"/>
                        <a:pt x="131" y="53"/>
                      </a:cubicBezTo>
                      <a:cubicBezTo>
                        <a:pt x="131" y="53"/>
                        <a:pt x="131" y="53"/>
                        <a:pt x="131" y="53"/>
                      </a:cubicBezTo>
                      <a:cubicBezTo>
                        <a:pt x="131" y="53"/>
                        <a:pt x="131" y="53"/>
                        <a:pt x="131" y="53"/>
                      </a:cubicBezTo>
                      <a:cubicBezTo>
                        <a:pt x="131" y="53"/>
                        <a:pt x="131" y="53"/>
                        <a:pt x="131" y="53"/>
                      </a:cubicBezTo>
                      <a:cubicBezTo>
                        <a:pt x="130" y="53"/>
                        <a:pt x="130" y="53"/>
                        <a:pt x="130" y="53"/>
                      </a:cubicBezTo>
                      <a:cubicBezTo>
                        <a:pt x="130" y="53"/>
                        <a:pt x="130" y="53"/>
                        <a:pt x="130" y="53"/>
                      </a:cubicBezTo>
                      <a:cubicBezTo>
                        <a:pt x="130" y="53"/>
                        <a:pt x="130" y="53"/>
                        <a:pt x="130" y="52"/>
                      </a:cubicBezTo>
                      <a:cubicBezTo>
                        <a:pt x="130" y="52"/>
                        <a:pt x="130" y="52"/>
                        <a:pt x="130" y="52"/>
                      </a:cubicBezTo>
                      <a:cubicBezTo>
                        <a:pt x="130" y="52"/>
                        <a:pt x="130" y="52"/>
                        <a:pt x="130" y="52"/>
                      </a:cubicBezTo>
                      <a:cubicBezTo>
                        <a:pt x="130" y="52"/>
                        <a:pt x="130" y="52"/>
                        <a:pt x="130" y="52"/>
                      </a:cubicBezTo>
                      <a:cubicBezTo>
                        <a:pt x="129" y="52"/>
                        <a:pt x="129" y="52"/>
                        <a:pt x="129" y="52"/>
                      </a:cubicBezTo>
                      <a:cubicBezTo>
                        <a:pt x="129" y="52"/>
                        <a:pt x="129" y="52"/>
                        <a:pt x="129" y="52"/>
                      </a:cubicBezTo>
                      <a:cubicBezTo>
                        <a:pt x="129" y="52"/>
                        <a:pt x="129" y="52"/>
                        <a:pt x="129" y="52"/>
                      </a:cubicBezTo>
                      <a:cubicBezTo>
                        <a:pt x="129" y="52"/>
                        <a:pt x="129" y="52"/>
                        <a:pt x="129" y="52"/>
                      </a:cubicBezTo>
                      <a:cubicBezTo>
                        <a:pt x="129" y="52"/>
                        <a:pt x="129" y="52"/>
                        <a:pt x="129" y="52"/>
                      </a:cubicBezTo>
                      <a:cubicBezTo>
                        <a:pt x="129" y="52"/>
                        <a:pt x="129" y="51"/>
                        <a:pt x="129" y="51"/>
                      </a:cubicBezTo>
                      <a:cubicBezTo>
                        <a:pt x="129" y="51"/>
                        <a:pt x="129" y="51"/>
                        <a:pt x="129" y="51"/>
                      </a:cubicBezTo>
                      <a:cubicBezTo>
                        <a:pt x="129" y="51"/>
                        <a:pt x="129" y="51"/>
                        <a:pt x="129" y="51"/>
                      </a:cubicBezTo>
                      <a:cubicBezTo>
                        <a:pt x="129" y="51"/>
                        <a:pt x="129" y="51"/>
                        <a:pt x="129" y="51"/>
                      </a:cubicBezTo>
                      <a:cubicBezTo>
                        <a:pt x="129" y="51"/>
                        <a:pt x="129" y="51"/>
                        <a:pt x="129" y="51"/>
                      </a:cubicBezTo>
                      <a:cubicBezTo>
                        <a:pt x="129" y="51"/>
                        <a:pt x="129" y="51"/>
                        <a:pt x="129" y="51"/>
                      </a:cubicBezTo>
                      <a:cubicBezTo>
                        <a:pt x="129" y="51"/>
                        <a:pt x="129" y="51"/>
                        <a:pt x="129" y="51"/>
                      </a:cubicBezTo>
                      <a:cubicBezTo>
                        <a:pt x="129" y="51"/>
                        <a:pt x="129" y="51"/>
                        <a:pt x="129" y="51"/>
                      </a:cubicBezTo>
                      <a:cubicBezTo>
                        <a:pt x="129" y="51"/>
                        <a:pt x="129" y="51"/>
                        <a:pt x="128" y="51"/>
                      </a:cubicBezTo>
                      <a:cubicBezTo>
                        <a:pt x="128" y="51"/>
                        <a:pt x="128" y="51"/>
                        <a:pt x="128" y="51"/>
                      </a:cubicBezTo>
                      <a:cubicBezTo>
                        <a:pt x="128" y="51"/>
                        <a:pt x="128" y="51"/>
                        <a:pt x="128" y="51"/>
                      </a:cubicBezTo>
                      <a:cubicBezTo>
                        <a:pt x="128" y="51"/>
                        <a:pt x="128" y="51"/>
                        <a:pt x="128" y="51"/>
                      </a:cubicBezTo>
                      <a:cubicBezTo>
                        <a:pt x="128" y="51"/>
                        <a:pt x="128" y="51"/>
                        <a:pt x="128" y="51"/>
                      </a:cubicBezTo>
                      <a:cubicBezTo>
                        <a:pt x="128" y="51"/>
                        <a:pt x="128" y="51"/>
                        <a:pt x="128" y="51"/>
                      </a:cubicBezTo>
                      <a:cubicBezTo>
                        <a:pt x="128" y="51"/>
                        <a:pt x="128" y="51"/>
                        <a:pt x="128" y="51"/>
                      </a:cubicBezTo>
                      <a:cubicBezTo>
                        <a:pt x="128" y="51"/>
                        <a:pt x="128" y="51"/>
                        <a:pt x="128" y="51"/>
                      </a:cubicBezTo>
                      <a:cubicBezTo>
                        <a:pt x="127" y="51"/>
                        <a:pt x="127" y="51"/>
                        <a:pt x="127" y="51"/>
                      </a:cubicBezTo>
                      <a:cubicBezTo>
                        <a:pt x="127" y="51"/>
                        <a:pt x="127" y="51"/>
                        <a:pt x="127" y="51"/>
                      </a:cubicBezTo>
                      <a:cubicBezTo>
                        <a:pt x="127" y="51"/>
                        <a:pt x="127" y="52"/>
                        <a:pt x="127" y="52"/>
                      </a:cubicBezTo>
                      <a:cubicBezTo>
                        <a:pt x="127" y="52"/>
                        <a:pt x="127" y="52"/>
                        <a:pt x="127" y="52"/>
                      </a:cubicBezTo>
                      <a:cubicBezTo>
                        <a:pt x="127" y="52"/>
                        <a:pt x="127" y="52"/>
                        <a:pt x="127" y="52"/>
                      </a:cubicBezTo>
                      <a:cubicBezTo>
                        <a:pt x="127" y="52"/>
                        <a:pt x="127" y="52"/>
                        <a:pt x="127" y="52"/>
                      </a:cubicBezTo>
                      <a:cubicBezTo>
                        <a:pt x="127" y="52"/>
                        <a:pt x="127" y="52"/>
                        <a:pt x="127" y="52"/>
                      </a:cubicBezTo>
                      <a:cubicBezTo>
                        <a:pt x="127" y="52"/>
                        <a:pt x="127" y="52"/>
                        <a:pt x="127" y="52"/>
                      </a:cubicBezTo>
                      <a:cubicBezTo>
                        <a:pt x="127" y="52"/>
                        <a:pt x="127" y="52"/>
                        <a:pt x="127" y="52"/>
                      </a:cubicBezTo>
                      <a:cubicBezTo>
                        <a:pt x="126" y="52"/>
                        <a:pt x="126" y="52"/>
                        <a:pt x="126" y="52"/>
                      </a:cubicBezTo>
                      <a:cubicBezTo>
                        <a:pt x="126" y="53"/>
                        <a:pt x="126" y="53"/>
                        <a:pt x="126" y="53"/>
                      </a:cubicBezTo>
                      <a:cubicBezTo>
                        <a:pt x="126" y="53"/>
                        <a:pt x="126" y="53"/>
                        <a:pt x="126" y="53"/>
                      </a:cubicBezTo>
                      <a:cubicBezTo>
                        <a:pt x="126" y="53"/>
                        <a:pt x="126" y="53"/>
                        <a:pt x="126" y="53"/>
                      </a:cubicBezTo>
                      <a:cubicBezTo>
                        <a:pt x="126" y="53"/>
                        <a:pt x="126" y="53"/>
                        <a:pt x="126" y="53"/>
                      </a:cubicBezTo>
                      <a:cubicBezTo>
                        <a:pt x="126" y="53"/>
                        <a:pt x="126" y="53"/>
                        <a:pt x="126" y="53"/>
                      </a:cubicBezTo>
                      <a:cubicBezTo>
                        <a:pt x="126" y="53"/>
                        <a:pt x="126" y="52"/>
                        <a:pt x="126" y="52"/>
                      </a:cubicBezTo>
                      <a:cubicBezTo>
                        <a:pt x="126" y="52"/>
                        <a:pt x="126" y="52"/>
                        <a:pt x="126" y="52"/>
                      </a:cubicBezTo>
                      <a:cubicBezTo>
                        <a:pt x="126" y="52"/>
                        <a:pt x="126" y="52"/>
                        <a:pt x="126" y="52"/>
                      </a:cubicBezTo>
                      <a:cubicBezTo>
                        <a:pt x="126" y="52"/>
                        <a:pt x="126" y="52"/>
                        <a:pt x="126" y="52"/>
                      </a:cubicBezTo>
                      <a:cubicBezTo>
                        <a:pt x="126" y="52"/>
                        <a:pt x="126" y="52"/>
                        <a:pt x="126" y="52"/>
                      </a:cubicBezTo>
                      <a:cubicBezTo>
                        <a:pt x="125" y="52"/>
                        <a:pt x="125" y="53"/>
                        <a:pt x="125" y="53"/>
                      </a:cubicBezTo>
                      <a:cubicBezTo>
                        <a:pt x="125" y="53"/>
                        <a:pt x="125" y="53"/>
                        <a:pt x="125" y="53"/>
                      </a:cubicBezTo>
                      <a:cubicBezTo>
                        <a:pt x="125" y="53"/>
                        <a:pt x="125" y="53"/>
                        <a:pt x="125" y="53"/>
                      </a:cubicBezTo>
                      <a:cubicBezTo>
                        <a:pt x="125" y="53"/>
                        <a:pt x="125" y="53"/>
                        <a:pt x="125" y="53"/>
                      </a:cubicBezTo>
                      <a:cubicBezTo>
                        <a:pt x="125" y="53"/>
                        <a:pt x="125" y="52"/>
                        <a:pt x="125" y="52"/>
                      </a:cubicBezTo>
                      <a:cubicBezTo>
                        <a:pt x="125" y="52"/>
                        <a:pt x="125" y="52"/>
                        <a:pt x="125" y="52"/>
                      </a:cubicBezTo>
                      <a:cubicBezTo>
                        <a:pt x="125" y="52"/>
                        <a:pt x="125" y="52"/>
                        <a:pt x="125" y="52"/>
                      </a:cubicBezTo>
                      <a:cubicBezTo>
                        <a:pt x="125" y="52"/>
                        <a:pt x="125" y="52"/>
                        <a:pt x="125" y="52"/>
                      </a:cubicBezTo>
                      <a:cubicBezTo>
                        <a:pt x="125" y="52"/>
                        <a:pt x="125" y="52"/>
                        <a:pt x="125" y="52"/>
                      </a:cubicBezTo>
                      <a:cubicBezTo>
                        <a:pt x="125" y="52"/>
                        <a:pt x="125" y="52"/>
                        <a:pt x="125" y="52"/>
                      </a:cubicBezTo>
                      <a:cubicBezTo>
                        <a:pt x="125" y="52"/>
                        <a:pt x="125" y="52"/>
                        <a:pt x="125" y="52"/>
                      </a:cubicBezTo>
                      <a:cubicBezTo>
                        <a:pt x="125" y="52"/>
                        <a:pt x="125" y="52"/>
                        <a:pt x="125" y="52"/>
                      </a:cubicBezTo>
                      <a:cubicBezTo>
                        <a:pt x="125" y="52"/>
                        <a:pt x="125" y="52"/>
                        <a:pt x="125" y="52"/>
                      </a:cubicBezTo>
                      <a:cubicBezTo>
                        <a:pt x="125" y="52"/>
                        <a:pt x="125" y="52"/>
                        <a:pt x="125" y="52"/>
                      </a:cubicBezTo>
                      <a:cubicBezTo>
                        <a:pt x="125" y="52"/>
                        <a:pt x="125" y="52"/>
                        <a:pt x="125" y="52"/>
                      </a:cubicBezTo>
                      <a:cubicBezTo>
                        <a:pt x="125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3" y="51"/>
                        <a:pt x="123" y="51"/>
                        <a:pt x="123" y="51"/>
                      </a:cubicBezTo>
                      <a:cubicBezTo>
                        <a:pt x="123" y="51"/>
                        <a:pt x="123" y="51"/>
                        <a:pt x="123" y="51"/>
                      </a:cubicBezTo>
                      <a:cubicBezTo>
                        <a:pt x="123" y="51"/>
                        <a:pt x="123" y="52"/>
                        <a:pt x="123" y="52"/>
                      </a:cubicBezTo>
                      <a:cubicBezTo>
                        <a:pt x="123" y="51"/>
                        <a:pt x="123" y="51"/>
                        <a:pt x="123" y="51"/>
                      </a:cubicBezTo>
                      <a:cubicBezTo>
                        <a:pt x="123" y="51"/>
                        <a:pt x="123" y="51"/>
                        <a:pt x="123" y="51"/>
                      </a:cubicBezTo>
                      <a:cubicBezTo>
                        <a:pt x="123" y="51"/>
                        <a:pt x="123" y="51"/>
                        <a:pt x="123" y="51"/>
                      </a:cubicBezTo>
                      <a:cubicBezTo>
                        <a:pt x="123" y="51"/>
                        <a:pt x="123" y="51"/>
                        <a:pt x="123" y="51"/>
                      </a:cubicBezTo>
                      <a:cubicBezTo>
                        <a:pt x="123" y="51"/>
                        <a:pt x="123" y="51"/>
                        <a:pt x="123" y="51"/>
                      </a:cubicBezTo>
                      <a:cubicBezTo>
                        <a:pt x="123" y="51"/>
                        <a:pt x="123" y="51"/>
                        <a:pt x="123" y="51"/>
                      </a:cubicBezTo>
                      <a:cubicBezTo>
                        <a:pt x="123" y="51"/>
                        <a:pt x="123" y="52"/>
                        <a:pt x="122" y="52"/>
                      </a:cubicBezTo>
                      <a:cubicBezTo>
                        <a:pt x="122" y="52"/>
                        <a:pt x="122" y="52"/>
                        <a:pt x="122" y="52"/>
                      </a:cubicBezTo>
                      <a:cubicBezTo>
                        <a:pt x="122" y="52"/>
                        <a:pt x="122" y="52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49"/>
                      </a:cubicBezTo>
                      <a:cubicBezTo>
                        <a:pt x="121" y="49"/>
                        <a:pt x="120" y="49"/>
                        <a:pt x="120" y="49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20" y="49"/>
                        <a:pt x="119" y="49"/>
                        <a:pt x="119" y="49"/>
                      </a:cubicBezTo>
                      <a:cubicBezTo>
                        <a:pt x="119" y="49"/>
                        <a:pt x="119" y="49"/>
                        <a:pt x="119" y="49"/>
                      </a:cubicBezTo>
                      <a:cubicBezTo>
                        <a:pt x="119" y="49"/>
                        <a:pt x="119" y="49"/>
                        <a:pt x="119" y="49"/>
                      </a:cubicBezTo>
                      <a:cubicBezTo>
                        <a:pt x="119" y="49"/>
                        <a:pt x="119" y="49"/>
                        <a:pt x="119" y="49"/>
                      </a:cubicBezTo>
                      <a:cubicBezTo>
                        <a:pt x="119" y="50"/>
                        <a:pt x="119" y="50"/>
                        <a:pt x="119" y="50"/>
                      </a:cubicBezTo>
                      <a:cubicBezTo>
                        <a:pt x="119" y="50"/>
                        <a:pt x="119" y="50"/>
                        <a:pt x="119" y="50"/>
                      </a:cubicBezTo>
                      <a:cubicBezTo>
                        <a:pt x="119" y="50"/>
                        <a:pt x="119" y="50"/>
                        <a:pt x="119" y="50"/>
                      </a:cubicBezTo>
                      <a:cubicBezTo>
                        <a:pt x="119" y="50"/>
                        <a:pt x="119" y="50"/>
                        <a:pt x="119" y="50"/>
                      </a:cubicBezTo>
                      <a:cubicBezTo>
                        <a:pt x="119" y="50"/>
                        <a:pt x="118" y="50"/>
                        <a:pt x="118" y="50"/>
                      </a:cubicBezTo>
                      <a:cubicBezTo>
                        <a:pt x="118" y="50"/>
                        <a:pt x="118" y="50"/>
                        <a:pt x="118" y="50"/>
                      </a:cubicBezTo>
                      <a:cubicBezTo>
                        <a:pt x="118" y="50"/>
                        <a:pt x="118" y="50"/>
                        <a:pt x="118" y="50"/>
                      </a:cubicBezTo>
                      <a:cubicBezTo>
                        <a:pt x="118" y="50"/>
                        <a:pt x="118" y="50"/>
                        <a:pt x="118" y="50"/>
                      </a:cubicBezTo>
                      <a:cubicBezTo>
                        <a:pt x="118" y="50"/>
                        <a:pt x="118" y="50"/>
                        <a:pt x="118" y="50"/>
                      </a:cubicBezTo>
                      <a:cubicBezTo>
                        <a:pt x="118" y="50"/>
                        <a:pt x="118" y="50"/>
                        <a:pt x="118" y="50"/>
                      </a:cubicBezTo>
                      <a:cubicBezTo>
                        <a:pt x="118" y="50"/>
                        <a:pt x="118" y="50"/>
                        <a:pt x="118" y="50"/>
                      </a:cubicBezTo>
                      <a:cubicBezTo>
                        <a:pt x="118" y="50"/>
                        <a:pt x="118" y="50"/>
                        <a:pt x="118" y="50"/>
                      </a:cubicBezTo>
                      <a:cubicBezTo>
                        <a:pt x="118" y="50"/>
                        <a:pt x="118" y="50"/>
                        <a:pt x="118" y="50"/>
                      </a:cubicBezTo>
                      <a:cubicBezTo>
                        <a:pt x="118" y="50"/>
                        <a:pt x="118" y="50"/>
                        <a:pt x="118" y="50"/>
                      </a:cubicBezTo>
                      <a:cubicBezTo>
                        <a:pt x="118" y="50"/>
                        <a:pt x="118" y="50"/>
                        <a:pt x="118" y="50"/>
                      </a:cubicBezTo>
                      <a:cubicBezTo>
                        <a:pt x="118" y="50"/>
                        <a:pt x="118" y="50"/>
                        <a:pt x="118" y="50"/>
                      </a:cubicBezTo>
                      <a:cubicBezTo>
                        <a:pt x="118" y="50"/>
                        <a:pt x="118" y="50"/>
                        <a:pt x="118" y="50"/>
                      </a:cubicBezTo>
                      <a:cubicBezTo>
                        <a:pt x="117" y="51"/>
                        <a:pt x="117" y="51"/>
                        <a:pt x="117" y="51"/>
                      </a:cubicBezTo>
                      <a:cubicBezTo>
                        <a:pt x="117" y="51"/>
                        <a:pt x="117" y="51"/>
                        <a:pt x="117" y="51"/>
                      </a:cubicBezTo>
                      <a:cubicBezTo>
                        <a:pt x="117" y="51"/>
                        <a:pt x="117" y="51"/>
                        <a:pt x="117" y="51"/>
                      </a:cubicBezTo>
                      <a:cubicBezTo>
                        <a:pt x="117" y="51"/>
                        <a:pt x="117" y="51"/>
                        <a:pt x="117" y="51"/>
                      </a:cubicBezTo>
                      <a:cubicBezTo>
                        <a:pt x="117" y="51"/>
                        <a:pt x="117" y="51"/>
                        <a:pt x="117" y="51"/>
                      </a:cubicBezTo>
                      <a:cubicBezTo>
                        <a:pt x="117" y="51"/>
                        <a:pt x="117" y="51"/>
                        <a:pt x="117" y="51"/>
                      </a:cubicBezTo>
                      <a:cubicBezTo>
                        <a:pt x="117" y="51"/>
                        <a:pt x="117" y="51"/>
                        <a:pt x="117" y="51"/>
                      </a:cubicBezTo>
                      <a:cubicBezTo>
                        <a:pt x="117" y="51"/>
                        <a:pt x="117" y="51"/>
                        <a:pt x="116" y="51"/>
                      </a:cubicBezTo>
                      <a:cubicBezTo>
                        <a:pt x="116" y="51"/>
                        <a:pt x="116" y="51"/>
                        <a:pt x="116" y="51"/>
                      </a:cubicBezTo>
                      <a:cubicBezTo>
                        <a:pt x="116" y="51"/>
                        <a:pt x="116" y="51"/>
                        <a:pt x="116" y="51"/>
                      </a:cubicBezTo>
                      <a:cubicBezTo>
                        <a:pt x="116" y="51"/>
                        <a:pt x="116" y="51"/>
                        <a:pt x="116" y="51"/>
                      </a:cubicBezTo>
                      <a:cubicBezTo>
                        <a:pt x="116" y="51"/>
                        <a:pt x="116" y="51"/>
                        <a:pt x="116" y="51"/>
                      </a:cubicBezTo>
                      <a:cubicBezTo>
                        <a:pt x="116" y="51"/>
                        <a:pt x="116" y="51"/>
                        <a:pt x="116" y="51"/>
                      </a:cubicBezTo>
                      <a:cubicBezTo>
                        <a:pt x="116" y="51"/>
                        <a:pt x="116" y="51"/>
                        <a:pt x="116" y="51"/>
                      </a:cubicBezTo>
                      <a:cubicBezTo>
                        <a:pt x="116" y="51"/>
                        <a:pt x="116" y="51"/>
                        <a:pt x="116" y="51"/>
                      </a:cubicBezTo>
                      <a:cubicBezTo>
                        <a:pt x="116" y="51"/>
                        <a:pt x="116" y="51"/>
                        <a:pt x="116" y="51"/>
                      </a:cubicBezTo>
                      <a:cubicBezTo>
                        <a:pt x="116" y="51"/>
                        <a:pt x="115" y="51"/>
                        <a:pt x="115" y="51"/>
                      </a:cubicBezTo>
                      <a:cubicBezTo>
                        <a:pt x="115" y="51"/>
                        <a:pt x="115" y="51"/>
                        <a:pt x="115" y="51"/>
                      </a:cubicBezTo>
                      <a:cubicBezTo>
                        <a:pt x="115" y="51"/>
                        <a:pt x="115" y="51"/>
                        <a:pt x="115" y="51"/>
                      </a:cubicBezTo>
                      <a:cubicBezTo>
                        <a:pt x="115" y="51"/>
                        <a:pt x="115" y="51"/>
                        <a:pt x="115" y="51"/>
                      </a:cubicBezTo>
                      <a:cubicBezTo>
                        <a:pt x="115" y="51"/>
                        <a:pt x="115" y="51"/>
                        <a:pt x="115" y="52"/>
                      </a:cubicBezTo>
                      <a:cubicBezTo>
                        <a:pt x="115" y="52"/>
                        <a:pt x="115" y="52"/>
                        <a:pt x="115" y="52"/>
                      </a:cubicBezTo>
                      <a:cubicBezTo>
                        <a:pt x="115" y="52"/>
                        <a:pt x="115" y="52"/>
                        <a:pt x="115" y="52"/>
                      </a:cubicBezTo>
                      <a:cubicBezTo>
                        <a:pt x="115" y="52"/>
                        <a:pt x="115" y="52"/>
                        <a:pt x="115" y="52"/>
                      </a:cubicBezTo>
                      <a:cubicBezTo>
                        <a:pt x="115" y="52"/>
                        <a:pt x="115" y="52"/>
                        <a:pt x="115" y="52"/>
                      </a:cubicBezTo>
                      <a:cubicBezTo>
                        <a:pt x="115" y="52"/>
                        <a:pt x="115" y="52"/>
                        <a:pt x="115" y="52"/>
                      </a:cubicBezTo>
                      <a:cubicBezTo>
                        <a:pt x="115" y="51"/>
                        <a:pt x="115" y="51"/>
                        <a:pt x="115" y="51"/>
                      </a:cubicBezTo>
                      <a:cubicBezTo>
                        <a:pt x="115" y="51"/>
                        <a:pt x="115" y="51"/>
                        <a:pt x="115" y="52"/>
                      </a:cubicBezTo>
                      <a:cubicBezTo>
                        <a:pt x="115" y="52"/>
                        <a:pt x="114" y="52"/>
                        <a:pt x="114" y="52"/>
                      </a:cubicBezTo>
                      <a:cubicBezTo>
                        <a:pt x="114" y="52"/>
                        <a:pt x="114" y="52"/>
                        <a:pt x="114" y="52"/>
                      </a:cubicBezTo>
                      <a:cubicBezTo>
                        <a:pt x="114" y="52"/>
                        <a:pt x="114" y="52"/>
                        <a:pt x="114" y="52"/>
                      </a:cubicBezTo>
                      <a:cubicBezTo>
                        <a:pt x="114" y="52"/>
                        <a:pt x="114" y="52"/>
                        <a:pt x="114" y="52"/>
                      </a:cubicBezTo>
                      <a:cubicBezTo>
                        <a:pt x="114" y="52"/>
                        <a:pt x="114" y="52"/>
                        <a:pt x="114" y="52"/>
                      </a:cubicBezTo>
                      <a:cubicBezTo>
                        <a:pt x="114" y="52"/>
                        <a:pt x="114" y="52"/>
                        <a:pt x="114" y="52"/>
                      </a:cubicBezTo>
                      <a:cubicBezTo>
                        <a:pt x="114" y="52"/>
                        <a:pt x="114" y="52"/>
                        <a:pt x="114" y="52"/>
                      </a:cubicBezTo>
                      <a:cubicBezTo>
                        <a:pt x="114" y="52"/>
                        <a:pt x="114" y="52"/>
                        <a:pt x="114" y="52"/>
                      </a:cubicBezTo>
                      <a:cubicBezTo>
                        <a:pt x="114" y="52"/>
                        <a:pt x="114" y="52"/>
                        <a:pt x="114" y="52"/>
                      </a:cubicBezTo>
                      <a:cubicBezTo>
                        <a:pt x="114" y="52"/>
                        <a:pt x="114" y="52"/>
                        <a:pt x="114" y="52"/>
                      </a:cubicBezTo>
                      <a:cubicBezTo>
                        <a:pt x="114" y="52"/>
                        <a:pt x="113" y="52"/>
                        <a:pt x="113" y="52"/>
                      </a:cubicBezTo>
                      <a:cubicBezTo>
                        <a:pt x="113" y="52"/>
                        <a:pt x="113" y="52"/>
                        <a:pt x="113" y="52"/>
                      </a:cubicBezTo>
                      <a:cubicBezTo>
                        <a:pt x="113" y="52"/>
                        <a:pt x="113" y="52"/>
                        <a:pt x="113" y="52"/>
                      </a:cubicBezTo>
                      <a:cubicBezTo>
                        <a:pt x="113" y="52"/>
                        <a:pt x="113" y="52"/>
                        <a:pt x="113" y="52"/>
                      </a:cubicBezTo>
                      <a:cubicBezTo>
                        <a:pt x="113" y="52"/>
                        <a:pt x="113" y="52"/>
                        <a:pt x="113" y="52"/>
                      </a:cubicBezTo>
                      <a:cubicBezTo>
                        <a:pt x="113" y="52"/>
                        <a:pt x="113" y="52"/>
                        <a:pt x="113" y="52"/>
                      </a:cubicBezTo>
                      <a:cubicBezTo>
                        <a:pt x="113" y="52"/>
                        <a:pt x="113" y="52"/>
                        <a:pt x="113" y="52"/>
                      </a:cubicBezTo>
                      <a:cubicBezTo>
                        <a:pt x="113" y="52"/>
                        <a:pt x="113" y="52"/>
                        <a:pt x="113" y="52"/>
                      </a:cubicBezTo>
                      <a:cubicBezTo>
                        <a:pt x="113" y="52"/>
                        <a:pt x="113" y="52"/>
                        <a:pt x="113" y="52"/>
                      </a:cubicBezTo>
                      <a:cubicBezTo>
                        <a:pt x="113" y="52"/>
                        <a:pt x="113" y="52"/>
                        <a:pt x="113" y="52"/>
                      </a:cubicBezTo>
                      <a:cubicBezTo>
                        <a:pt x="113" y="52"/>
                        <a:pt x="113" y="52"/>
                        <a:pt x="113" y="52"/>
                      </a:cubicBezTo>
                      <a:cubicBezTo>
                        <a:pt x="113" y="52"/>
                        <a:pt x="113" y="52"/>
                        <a:pt x="113" y="52"/>
                      </a:cubicBezTo>
                      <a:cubicBezTo>
                        <a:pt x="113" y="52"/>
                        <a:pt x="113" y="52"/>
                        <a:pt x="113" y="52"/>
                      </a:cubicBezTo>
                      <a:cubicBezTo>
                        <a:pt x="113" y="52"/>
                        <a:pt x="113" y="52"/>
                        <a:pt x="112" y="52"/>
                      </a:cubicBezTo>
                      <a:cubicBezTo>
                        <a:pt x="112" y="52"/>
                        <a:pt x="112" y="52"/>
                        <a:pt x="112" y="52"/>
                      </a:cubicBezTo>
                      <a:cubicBezTo>
                        <a:pt x="112" y="52"/>
                        <a:pt x="112" y="52"/>
                        <a:pt x="112" y="52"/>
                      </a:cubicBezTo>
                      <a:cubicBezTo>
                        <a:pt x="112" y="52"/>
                        <a:pt x="112" y="52"/>
                        <a:pt x="112" y="52"/>
                      </a:cubicBezTo>
                      <a:cubicBezTo>
                        <a:pt x="112" y="52"/>
                        <a:pt x="112" y="52"/>
                        <a:pt x="112" y="52"/>
                      </a:cubicBezTo>
                      <a:cubicBezTo>
                        <a:pt x="112" y="52"/>
                        <a:pt x="112" y="52"/>
                        <a:pt x="112" y="52"/>
                      </a:cubicBezTo>
                      <a:cubicBezTo>
                        <a:pt x="112" y="52"/>
                        <a:pt x="112" y="53"/>
                        <a:pt x="112" y="53"/>
                      </a:cubicBezTo>
                      <a:cubicBezTo>
                        <a:pt x="112" y="53"/>
                        <a:pt x="112" y="53"/>
                        <a:pt x="112" y="53"/>
                      </a:cubicBezTo>
                      <a:cubicBezTo>
                        <a:pt x="112" y="53"/>
                        <a:pt x="112" y="53"/>
                        <a:pt x="112" y="53"/>
                      </a:cubicBezTo>
                      <a:cubicBezTo>
                        <a:pt x="112" y="53"/>
                        <a:pt x="112" y="53"/>
                        <a:pt x="112" y="53"/>
                      </a:cubicBezTo>
                      <a:cubicBezTo>
                        <a:pt x="112" y="53"/>
                        <a:pt x="112" y="53"/>
                        <a:pt x="112" y="53"/>
                      </a:cubicBezTo>
                      <a:cubicBezTo>
                        <a:pt x="112" y="53"/>
                        <a:pt x="112" y="52"/>
                        <a:pt x="112" y="52"/>
                      </a:cubicBezTo>
                      <a:cubicBezTo>
                        <a:pt x="112" y="52"/>
                        <a:pt x="112" y="52"/>
                        <a:pt x="112" y="52"/>
                      </a:cubicBezTo>
                      <a:cubicBezTo>
                        <a:pt x="112" y="52"/>
                        <a:pt x="112" y="52"/>
                        <a:pt x="112" y="52"/>
                      </a:cubicBezTo>
                      <a:cubicBezTo>
                        <a:pt x="112" y="52"/>
                        <a:pt x="112" y="52"/>
                        <a:pt x="112" y="52"/>
                      </a:cubicBezTo>
                      <a:cubicBezTo>
                        <a:pt x="111" y="52"/>
                        <a:pt x="111" y="52"/>
                        <a:pt x="111" y="52"/>
                      </a:cubicBezTo>
                      <a:cubicBezTo>
                        <a:pt x="111" y="52"/>
                        <a:pt x="111" y="52"/>
                        <a:pt x="111" y="52"/>
                      </a:cubicBezTo>
                      <a:cubicBezTo>
                        <a:pt x="111" y="52"/>
                        <a:pt x="111" y="52"/>
                        <a:pt x="111" y="52"/>
                      </a:cubicBezTo>
                      <a:cubicBezTo>
                        <a:pt x="111" y="52"/>
                        <a:pt x="111" y="52"/>
                        <a:pt x="111" y="52"/>
                      </a:cubicBezTo>
                      <a:cubicBezTo>
                        <a:pt x="111" y="52"/>
                        <a:pt x="111" y="52"/>
                        <a:pt x="111" y="52"/>
                      </a:cubicBezTo>
                      <a:cubicBezTo>
                        <a:pt x="111" y="52"/>
                        <a:pt x="111" y="52"/>
                        <a:pt x="111" y="52"/>
                      </a:cubicBezTo>
                      <a:cubicBezTo>
                        <a:pt x="110" y="52"/>
                        <a:pt x="110" y="52"/>
                        <a:pt x="110" y="53"/>
                      </a:cubicBezTo>
                      <a:cubicBezTo>
                        <a:pt x="110" y="53"/>
                        <a:pt x="110" y="53"/>
                        <a:pt x="110" y="53"/>
                      </a:cubicBezTo>
                      <a:cubicBezTo>
                        <a:pt x="110" y="53"/>
                        <a:pt x="110" y="53"/>
                        <a:pt x="110" y="53"/>
                      </a:cubicBezTo>
                      <a:cubicBezTo>
                        <a:pt x="110" y="53"/>
                        <a:pt x="110" y="53"/>
                        <a:pt x="110" y="53"/>
                      </a:cubicBezTo>
                      <a:cubicBezTo>
                        <a:pt x="110" y="53"/>
                        <a:pt x="110" y="53"/>
                        <a:pt x="110" y="53"/>
                      </a:cubicBezTo>
                      <a:cubicBezTo>
                        <a:pt x="110" y="53"/>
                        <a:pt x="110" y="53"/>
                        <a:pt x="110" y="53"/>
                      </a:cubicBezTo>
                      <a:cubicBezTo>
                        <a:pt x="110" y="53"/>
                        <a:pt x="110" y="53"/>
                        <a:pt x="110" y="53"/>
                      </a:cubicBezTo>
                      <a:cubicBezTo>
                        <a:pt x="110" y="54"/>
                        <a:pt x="110" y="54"/>
                        <a:pt x="110" y="54"/>
                      </a:cubicBezTo>
                      <a:cubicBezTo>
                        <a:pt x="110" y="54"/>
                        <a:pt x="111" y="54"/>
                        <a:pt x="111" y="54"/>
                      </a:cubicBezTo>
                      <a:cubicBezTo>
                        <a:pt x="111" y="54"/>
                        <a:pt x="111" y="54"/>
                        <a:pt x="110" y="54"/>
                      </a:cubicBezTo>
                      <a:cubicBezTo>
                        <a:pt x="110" y="54"/>
                        <a:pt x="110" y="54"/>
                        <a:pt x="111" y="54"/>
                      </a:cubicBezTo>
                      <a:cubicBezTo>
                        <a:pt x="111" y="54"/>
                        <a:pt x="111" y="54"/>
                        <a:pt x="111" y="54"/>
                      </a:cubicBezTo>
                      <a:cubicBezTo>
                        <a:pt x="111" y="54"/>
                        <a:pt x="111" y="54"/>
                        <a:pt x="111" y="54"/>
                      </a:cubicBezTo>
                      <a:cubicBezTo>
                        <a:pt x="111" y="54"/>
                        <a:pt x="111" y="54"/>
                        <a:pt x="111" y="54"/>
                      </a:cubicBezTo>
                      <a:cubicBezTo>
                        <a:pt x="111" y="54"/>
                        <a:pt x="111" y="54"/>
                        <a:pt x="111" y="54"/>
                      </a:cubicBezTo>
                      <a:cubicBezTo>
                        <a:pt x="111" y="54"/>
                        <a:pt x="111" y="54"/>
                        <a:pt x="111" y="54"/>
                      </a:cubicBezTo>
                      <a:cubicBezTo>
                        <a:pt x="111" y="54"/>
                        <a:pt x="111" y="54"/>
                        <a:pt x="111" y="54"/>
                      </a:cubicBezTo>
                      <a:cubicBezTo>
                        <a:pt x="111" y="54"/>
                        <a:pt x="111" y="54"/>
                        <a:pt x="111" y="54"/>
                      </a:cubicBezTo>
                      <a:cubicBezTo>
                        <a:pt x="111" y="54"/>
                        <a:pt x="111" y="54"/>
                        <a:pt x="111" y="54"/>
                      </a:cubicBezTo>
                      <a:cubicBezTo>
                        <a:pt x="111" y="54"/>
                        <a:pt x="111" y="54"/>
                        <a:pt x="111" y="54"/>
                      </a:cubicBezTo>
                      <a:cubicBezTo>
                        <a:pt x="111" y="54"/>
                        <a:pt x="110" y="54"/>
                        <a:pt x="110" y="54"/>
                      </a:cubicBezTo>
                      <a:cubicBezTo>
                        <a:pt x="110" y="54"/>
                        <a:pt x="110" y="54"/>
                        <a:pt x="110" y="55"/>
                      </a:cubicBezTo>
                      <a:cubicBezTo>
                        <a:pt x="110" y="55"/>
                        <a:pt x="110" y="55"/>
                        <a:pt x="110" y="55"/>
                      </a:cubicBezTo>
                      <a:cubicBezTo>
                        <a:pt x="110" y="55"/>
                        <a:pt x="110" y="55"/>
                        <a:pt x="110" y="55"/>
                      </a:cubicBezTo>
                      <a:cubicBezTo>
                        <a:pt x="110" y="55"/>
                        <a:pt x="110" y="55"/>
                        <a:pt x="110" y="55"/>
                      </a:cubicBezTo>
                      <a:cubicBezTo>
                        <a:pt x="110" y="55"/>
                        <a:pt x="110" y="56"/>
                        <a:pt x="110" y="56"/>
                      </a:cubicBezTo>
                      <a:cubicBezTo>
                        <a:pt x="110" y="56"/>
                        <a:pt x="110" y="56"/>
                        <a:pt x="110" y="56"/>
                      </a:cubicBezTo>
                      <a:cubicBezTo>
                        <a:pt x="110" y="56"/>
                        <a:pt x="110" y="56"/>
                        <a:pt x="110" y="56"/>
                      </a:cubicBezTo>
                      <a:cubicBezTo>
                        <a:pt x="110" y="56"/>
                        <a:pt x="110" y="56"/>
                        <a:pt x="110" y="56"/>
                      </a:cubicBezTo>
                      <a:cubicBezTo>
                        <a:pt x="110" y="56"/>
                        <a:pt x="110" y="56"/>
                        <a:pt x="110" y="56"/>
                      </a:cubicBezTo>
                      <a:cubicBezTo>
                        <a:pt x="110" y="56"/>
                        <a:pt x="110" y="56"/>
                        <a:pt x="110" y="56"/>
                      </a:cubicBezTo>
                      <a:cubicBezTo>
                        <a:pt x="110" y="56"/>
                        <a:pt x="110" y="56"/>
                        <a:pt x="110" y="56"/>
                      </a:cubicBezTo>
                      <a:cubicBezTo>
                        <a:pt x="110" y="56"/>
                        <a:pt x="110" y="56"/>
                        <a:pt x="110" y="56"/>
                      </a:cubicBezTo>
                      <a:cubicBezTo>
                        <a:pt x="110" y="56"/>
                        <a:pt x="110" y="56"/>
                        <a:pt x="110" y="56"/>
                      </a:cubicBezTo>
                      <a:cubicBezTo>
                        <a:pt x="110" y="56"/>
                        <a:pt x="110" y="56"/>
                        <a:pt x="110" y="57"/>
                      </a:cubicBezTo>
                      <a:cubicBezTo>
                        <a:pt x="109" y="57"/>
                        <a:pt x="109" y="57"/>
                        <a:pt x="110" y="57"/>
                      </a:cubicBezTo>
                      <a:cubicBezTo>
                        <a:pt x="110" y="57"/>
                        <a:pt x="110" y="57"/>
                        <a:pt x="110" y="57"/>
                      </a:cubicBezTo>
                      <a:cubicBezTo>
                        <a:pt x="110" y="57"/>
                        <a:pt x="110" y="57"/>
                        <a:pt x="110" y="57"/>
                      </a:cubicBezTo>
                      <a:cubicBezTo>
                        <a:pt x="110" y="57"/>
                        <a:pt x="110" y="57"/>
                        <a:pt x="110" y="57"/>
                      </a:cubicBezTo>
                      <a:cubicBezTo>
                        <a:pt x="110" y="57"/>
                        <a:pt x="110" y="57"/>
                        <a:pt x="110" y="57"/>
                      </a:cubicBezTo>
                      <a:cubicBezTo>
                        <a:pt x="110" y="57"/>
                        <a:pt x="110" y="57"/>
                        <a:pt x="110" y="57"/>
                      </a:cubicBezTo>
                      <a:cubicBezTo>
                        <a:pt x="110" y="57"/>
                        <a:pt x="110" y="57"/>
                        <a:pt x="110" y="57"/>
                      </a:cubicBezTo>
                      <a:cubicBezTo>
                        <a:pt x="110" y="57"/>
                        <a:pt x="110" y="57"/>
                        <a:pt x="111" y="57"/>
                      </a:cubicBezTo>
                      <a:cubicBezTo>
                        <a:pt x="111" y="57"/>
                        <a:pt x="111" y="58"/>
                        <a:pt x="111" y="58"/>
                      </a:cubicBezTo>
                      <a:cubicBezTo>
                        <a:pt x="111" y="58"/>
                        <a:pt x="111" y="58"/>
                        <a:pt x="111" y="58"/>
                      </a:cubicBezTo>
                      <a:cubicBezTo>
                        <a:pt x="111" y="58"/>
                        <a:pt x="111" y="58"/>
                        <a:pt x="111" y="58"/>
                      </a:cubicBezTo>
                      <a:cubicBezTo>
                        <a:pt x="111" y="58"/>
                        <a:pt x="111" y="58"/>
                        <a:pt x="111" y="58"/>
                      </a:cubicBezTo>
                      <a:cubicBezTo>
                        <a:pt x="111" y="58"/>
                        <a:pt x="111" y="58"/>
                        <a:pt x="111" y="58"/>
                      </a:cubicBezTo>
                      <a:cubicBezTo>
                        <a:pt x="111" y="58"/>
                        <a:pt x="111" y="58"/>
                        <a:pt x="111" y="58"/>
                      </a:cubicBezTo>
                      <a:cubicBezTo>
                        <a:pt x="111" y="58"/>
                        <a:pt x="111" y="58"/>
                        <a:pt x="111" y="58"/>
                      </a:cubicBezTo>
                      <a:cubicBezTo>
                        <a:pt x="111" y="58"/>
                        <a:pt x="111" y="58"/>
                        <a:pt x="111" y="58"/>
                      </a:cubicBezTo>
                      <a:cubicBezTo>
                        <a:pt x="111" y="58"/>
                        <a:pt x="111" y="58"/>
                        <a:pt x="111" y="58"/>
                      </a:cubicBezTo>
                      <a:cubicBezTo>
                        <a:pt x="111" y="58"/>
                        <a:pt x="111" y="58"/>
                        <a:pt x="111" y="58"/>
                      </a:cubicBezTo>
                      <a:cubicBezTo>
                        <a:pt x="111" y="58"/>
                        <a:pt x="111" y="58"/>
                        <a:pt x="111" y="58"/>
                      </a:cubicBezTo>
                      <a:cubicBezTo>
                        <a:pt x="111" y="58"/>
                        <a:pt x="111" y="58"/>
                        <a:pt x="111" y="58"/>
                      </a:cubicBezTo>
                      <a:cubicBezTo>
                        <a:pt x="111" y="58"/>
                        <a:pt x="111" y="58"/>
                        <a:pt x="111" y="58"/>
                      </a:cubicBezTo>
                      <a:cubicBezTo>
                        <a:pt x="111" y="58"/>
                        <a:pt x="111" y="59"/>
                        <a:pt x="111" y="59"/>
                      </a:cubicBezTo>
                      <a:cubicBezTo>
                        <a:pt x="111" y="59"/>
                        <a:pt x="111" y="59"/>
                        <a:pt x="111" y="59"/>
                      </a:cubicBezTo>
                      <a:cubicBezTo>
                        <a:pt x="111" y="59"/>
                        <a:pt x="111" y="59"/>
                        <a:pt x="111" y="59"/>
                      </a:cubicBezTo>
                      <a:cubicBezTo>
                        <a:pt x="111" y="59"/>
                        <a:pt x="111" y="59"/>
                        <a:pt x="111" y="59"/>
                      </a:cubicBezTo>
                      <a:cubicBezTo>
                        <a:pt x="111" y="59"/>
                        <a:pt x="110" y="59"/>
                        <a:pt x="110" y="59"/>
                      </a:cubicBezTo>
                      <a:cubicBezTo>
                        <a:pt x="110" y="59"/>
                        <a:pt x="110" y="59"/>
                        <a:pt x="110" y="59"/>
                      </a:cubicBezTo>
                      <a:cubicBezTo>
                        <a:pt x="110" y="59"/>
                        <a:pt x="110" y="59"/>
                        <a:pt x="110" y="59"/>
                      </a:cubicBezTo>
                      <a:cubicBezTo>
                        <a:pt x="110" y="59"/>
                        <a:pt x="110" y="59"/>
                        <a:pt x="110" y="59"/>
                      </a:cubicBezTo>
                      <a:cubicBezTo>
                        <a:pt x="110" y="59"/>
                        <a:pt x="110" y="59"/>
                        <a:pt x="110" y="59"/>
                      </a:cubicBezTo>
                      <a:cubicBezTo>
                        <a:pt x="110" y="59"/>
                        <a:pt x="109" y="59"/>
                        <a:pt x="109" y="59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09" y="59"/>
                        <a:pt x="109" y="59"/>
                        <a:pt x="108" y="59"/>
                      </a:cubicBezTo>
                      <a:cubicBezTo>
                        <a:pt x="108" y="59"/>
                        <a:pt x="108" y="59"/>
                        <a:pt x="108" y="59"/>
                      </a:cubicBezTo>
                      <a:cubicBezTo>
                        <a:pt x="108" y="59"/>
                        <a:pt x="108" y="59"/>
                        <a:pt x="108" y="59"/>
                      </a:cubicBezTo>
                      <a:cubicBezTo>
                        <a:pt x="108" y="59"/>
                        <a:pt x="108" y="59"/>
                        <a:pt x="108" y="59"/>
                      </a:cubicBezTo>
                      <a:cubicBezTo>
                        <a:pt x="108" y="59"/>
                        <a:pt x="108" y="59"/>
                        <a:pt x="108" y="59"/>
                      </a:cubicBezTo>
                      <a:cubicBezTo>
                        <a:pt x="108" y="59"/>
                        <a:pt x="108" y="59"/>
                        <a:pt x="108" y="59"/>
                      </a:cubicBezTo>
                      <a:cubicBezTo>
                        <a:pt x="108" y="59"/>
                        <a:pt x="108" y="59"/>
                        <a:pt x="108" y="59"/>
                      </a:cubicBezTo>
                      <a:cubicBezTo>
                        <a:pt x="108" y="59"/>
                        <a:pt x="108" y="59"/>
                        <a:pt x="108" y="59"/>
                      </a:cubicBezTo>
                      <a:cubicBezTo>
                        <a:pt x="108" y="59"/>
                        <a:pt x="108" y="59"/>
                        <a:pt x="108" y="59"/>
                      </a:cubicBezTo>
                      <a:cubicBezTo>
                        <a:pt x="108" y="59"/>
                        <a:pt x="108" y="59"/>
                        <a:pt x="108" y="59"/>
                      </a:cubicBezTo>
                      <a:cubicBezTo>
                        <a:pt x="108" y="59"/>
                        <a:pt x="108" y="59"/>
                        <a:pt x="108" y="59"/>
                      </a:cubicBezTo>
                      <a:cubicBezTo>
                        <a:pt x="108" y="59"/>
                        <a:pt x="108" y="59"/>
                        <a:pt x="108" y="59"/>
                      </a:cubicBezTo>
                      <a:cubicBezTo>
                        <a:pt x="108" y="58"/>
                        <a:pt x="108" y="58"/>
                        <a:pt x="108" y="58"/>
                      </a:cubicBezTo>
                      <a:cubicBezTo>
                        <a:pt x="107" y="58"/>
                        <a:pt x="107" y="58"/>
                        <a:pt x="107" y="58"/>
                      </a:cubicBezTo>
                      <a:cubicBezTo>
                        <a:pt x="107" y="58"/>
                        <a:pt x="107" y="58"/>
                        <a:pt x="107" y="58"/>
                      </a:cubicBezTo>
                      <a:cubicBezTo>
                        <a:pt x="107" y="58"/>
                        <a:pt x="107" y="58"/>
                        <a:pt x="107" y="58"/>
                      </a:cubicBezTo>
                      <a:cubicBezTo>
                        <a:pt x="107" y="58"/>
                        <a:pt x="107" y="58"/>
                        <a:pt x="107" y="58"/>
                      </a:cubicBezTo>
                      <a:cubicBezTo>
                        <a:pt x="107" y="58"/>
                        <a:pt x="107" y="59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7" y="59"/>
                        <a:pt x="106" y="58"/>
                        <a:pt x="106" y="58"/>
                      </a:cubicBezTo>
                      <a:cubicBezTo>
                        <a:pt x="106" y="58"/>
                        <a:pt x="106" y="58"/>
                        <a:pt x="106" y="58"/>
                      </a:cubicBezTo>
                      <a:cubicBezTo>
                        <a:pt x="106" y="58"/>
                        <a:pt x="106" y="58"/>
                        <a:pt x="106" y="58"/>
                      </a:cubicBezTo>
                      <a:cubicBezTo>
                        <a:pt x="106" y="58"/>
                        <a:pt x="106" y="58"/>
                        <a:pt x="106" y="58"/>
                      </a:cubicBezTo>
                      <a:cubicBezTo>
                        <a:pt x="106" y="58"/>
                        <a:pt x="106" y="58"/>
                        <a:pt x="106" y="58"/>
                      </a:cubicBezTo>
                      <a:cubicBezTo>
                        <a:pt x="106" y="58"/>
                        <a:pt x="106" y="58"/>
                        <a:pt x="106" y="58"/>
                      </a:cubicBezTo>
                      <a:cubicBezTo>
                        <a:pt x="106" y="59"/>
                        <a:pt x="106" y="59"/>
                        <a:pt x="106" y="59"/>
                      </a:cubicBezTo>
                      <a:cubicBezTo>
                        <a:pt x="106" y="59"/>
                        <a:pt x="106" y="59"/>
                        <a:pt x="106" y="59"/>
                      </a:cubicBezTo>
                      <a:cubicBezTo>
                        <a:pt x="106" y="59"/>
                        <a:pt x="106" y="59"/>
                        <a:pt x="106" y="59"/>
                      </a:cubicBezTo>
                      <a:cubicBezTo>
                        <a:pt x="106" y="59"/>
                        <a:pt x="105" y="59"/>
                        <a:pt x="105" y="59"/>
                      </a:cubicBezTo>
                      <a:cubicBezTo>
                        <a:pt x="105" y="59"/>
                        <a:pt x="105" y="59"/>
                        <a:pt x="105" y="59"/>
                      </a:cubicBezTo>
                      <a:cubicBezTo>
                        <a:pt x="105" y="59"/>
                        <a:pt x="105" y="59"/>
                        <a:pt x="105" y="59"/>
                      </a:cubicBezTo>
                      <a:cubicBezTo>
                        <a:pt x="105" y="59"/>
                        <a:pt x="105" y="59"/>
                        <a:pt x="105" y="59"/>
                      </a:cubicBezTo>
                      <a:cubicBezTo>
                        <a:pt x="105" y="59"/>
                        <a:pt x="105" y="59"/>
                        <a:pt x="105" y="59"/>
                      </a:cubicBezTo>
                      <a:cubicBezTo>
                        <a:pt x="105" y="59"/>
                        <a:pt x="105" y="59"/>
                        <a:pt x="105" y="59"/>
                      </a:cubicBezTo>
                      <a:cubicBezTo>
                        <a:pt x="105" y="59"/>
                        <a:pt x="105" y="59"/>
                        <a:pt x="105" y="59"/>
                      </a:cubicBezTo>
                      <a:cubicBezTo>
                        <a:pt x="105" y="59"/>
                        <a:pt x="105" y="59"/>
                        <a:pt x="105" y="59"/>
                      </a:cubicBezTo>
                      <a:cubicBezTo>
                        <a:pt x="105" y="59"/>
                        <a:pt x="105" y="59"/>
                        <a:pt x="105" y="59"/>
                      </a:cubicBezTo>
                      <a:cubicBezTo>
                        <a:pt x="105" y="60"/>
                        <a:pt x="105" y="60"/>
                        <a:pt x="105" y="60"/>
                      </a:cubicBezTo>
                      <a:cubicBezTo>
                        <a:pt x="105" y="60"/>
                        <a:pt x="105" y="60"/>
                        <a:pt x="104" y="60"/>
                      </a:cubicBezTo>
                      <a:cubicBezTo>
                        <a:pt x="104" y="60"/>
                        <a:pt x="104" y="60"/>
                        <a:pt x="104" y="60"/>
                      </a:cubicBezTo>
                      <a:cubicBezTo>
                        <a:pt x="104" y="60"/>
                        <a:pt x="104" y="59"/>
                        <a:pt x="104" y="59"/>
                      </a:cubicBezTo>
                      <a:cubicBezTo>
                        <a:pt x="104" y="59"/>
                        <a:pt x="104" y="59"/>
                        <a:pt x="104" y="59"/>
                      </a:cubicBezTo>
                      <a:cubicBezTo>
                        <a:pt x="104" y="59"/>
                        <a:pt x="104" y="59"/>
                        <a:pt x="104" y="59"/>
                      </a:cubicBezTo>
                      <a:cubicBezTo>
                        <a:pt x="104" y="59"/>
                        <a:pt x="104" y="59"/>
                        <a:pt x="104" y="59"/>
                      </a:cubicBezTo>
                      <a:cubicBezTo>
                        <a:pt x="104" y="59"/>
                        <a:pt x="104" y="59"/>
                        <a:pt x="104" y="59"/>
                      </a:cubicBezTo>
                      <a:cubicBezTo>
                        <a:pt x="104" y="59"/>
                        <a:pt x="104" y="59"/>
                        <a:pt x="104" y="59"/>
                      </a:cubicBezTo>
                      <a:cubicBezTo>
                        <a:pt x="104" y="59"/>
                        <a:pt x="104" y="59"/>
                        <a:pt x="104" y="59"/>
                      </a:cubicBezTo>
                      <a:cubicBezTo>
                        <a:pt x="104" y="59"/>
                        <a:pt x="104" y="59"/>
                        <a:pt x="104" y="59"/>
                      </a:cubicBezTo>
                      <a:cubicBezTo>
                        <a:pt x="104" y="59"/>
                        <a:pt x="104" y="58"/>
                        <a:pt x="104" y="58"/>
                      </a:cubicBezTo>
                      <a:cubicBezTo>
                        <a:pt x="103" y="58"/>
                        <a:pt x="103" y="58"/>
                        <a:pt x="103" y="58"/>
                      </a:cubicBezTo>
                      <a:cubicBezTo>
                        <a:pt x="103" y="58"/>
                        <a:pt x="103" y="58"/>
                        <a:pt x="103" y="58"/>
                      </a:cubicBezTo>
                      <a:cubicBezTo>
                        <a:pt x="103" y="58"/>
                        <a:pt x="103" y="58"/>
                        <a:pt x="103" y="58"/>
                      </a:cubicBezTo>
                      <a:cubicBezTo>
                        <a:pt x="103" y="59"/>
                        <a:pt x="103" y="59"/>
                        <a:pt x="103" y="59"/>
                      </a:cubicBezTo>
                      <a:cubicBezTo>
                        <a:pt x="103" y="59"/>
                        <a:pt x="103" y="59"/>
                        <a:pt x="103" y="59"/>
                      </a:cubicBezTo>
                      <a:cubicBezTo>
                        <a:pt x="103" y="59"/>
                        <a:pt x="103" y="59"/>
                        <a:pt x="103" y="59"/>
                      </a:cubicBezTo>
                      <a:cubicBezTo>
                        <a:pt x="103" y="59"/>
                        <a:pt x="103" y="59"/>
                        <a:pt x="103" y="59"/>
                      </a:cubicBezTo>
                      <a:cubicBezTo>
                        <a:pt x="103" y="59"/>
                        <a:pt x="103" y="59"/>
                        <a:pt x="103" y="59"/>
                      </a:cubicBezTo>
                      <a:cubicBezTo>
                        <a:pt x="103" y="59"/>
                        <a:pt x="103" y="59"/>
                        <a:pt x="103" y="59"/>
                      </a:cubicBezTo>
                      <a:cubicBezTo>
                        <a:pt x="103" y="59"/>
                        <a:pt x="103" y="59"/>
                        <a:pt x="103" y="59"/>
                      </a:cubicBezTo>
                      <a:cubicBezTo>
                        <a:pt x="103" y="58"/>
                        <a:pt x="102" y="58"/>
                        <a:pt x="102" y="58"/>
                      </a:cubicBezTo>
                      <a:cubicBezTo>
                        <a:pt x="102" y="58"/>
                        <a:pt x="102" y="58"/>
                        <a:pt x="102" y="58"/>
                      </a:cubicBezTo>
                      <a:cubicBezTo>
                        <a:pt x="102" y="58"/>
                        <a:pt x="102" y="58"/>
                        <a:pt x="102" y="58"/>
                      </a:cubicBezTo>
                      <a:cubicBezTo>
                        <a:pt x="102" y="58"/>
                        <a:pt x="102" y="58"/>
                        <a:pt x="102" y="58"/>
                      </a:cubicBezTo>
                      <a:cubicBezTo>
                        <a:pt x="102" y="58"/>
                        <a:pt x="102" y="58"/>
                        <a:pt x="102" y="58"/>
                      </a:cubicBezTo>
                      <a:cubicBezTo>
                        <a:pt x="102" y="58"/>
                        <a:pt x="102" y="58"/>
                        <a:pt x="102" y="58"/>
                      </a:cubicBezTo>
                      <a:cubicBezTo>
                        <a:pt x="102" y="58"/>
                        <a:pt x="101" y="58"/>
                        <a:pt x="101" y="58"/>
                      </a:cubicBezTo>
                      <a:cubicBezTo>
                        <a:pt x="101" y="58"/>
                        <a:pt x="101" y="58"/>
                        <a:pt x="101" y="58"/>
                      </a:cubicBezTo>
                      <a:cubicBezTo>
                        <a:pt x="101" y="58"/>
                        <a:pt x="101" y="58"/>
                        <a:pt x="101" y="58"/>
                      </a:cubicBezTo>
                      <a:cubicBezTo>
                        <a:pt x="101" y="58"/>
                        <a:pt x="101" y="58"/>
                        <a:pt x="101" y="58"/>
                      </a:cubicBezTo>
                      <a:cubicBezTo>
                        <a:pt x="101" y="58"/>
                        <a:pt x="101" y="58"/>
                        <a:pt x="101" y="58"/>
                      </a:cubicBezTo>
                      <a:cubicBezTo>
                        <a:pt x="101" y="58"/>
                        <a:pt x="101" y="58"/>
                        <a:pt x="101" y="58"/>
                      </a:cubicBezTo>
                      <a:cubicBezTo>
                        <a:pt x="101" y="58"/>
                        <a:pt x="101" y="58"/>
                        <a:pt x="101" y="57"/>
                      </a:cubicBezTo>
                      <a:cubicBezTo>
                        <a:pt x="101" y="57"/>
                        <a:pt x="101" y="57"/>
                        <a:pt x="101" y="57"/>
                      </a:cubicBezTo>
                      <a:cubicBezTo>
                        <a:pt x="101" y="57"/>
                        <a:pt x="101" y="57"/>
                        <a:pt x="101" y="57"/>
                      </a:cubicBezTo>
                      <a:cubicBezTo>
                        <a:pt x="101" y="57"/>
                        <a:pt x="100" y="57"/>
                        <a:pt x="100" y="57"/>
                      </a:cubicBezTo>
                      <a:cubicBezTo>
                        <a:pt x="100" y="57"/>
                        <a:pt x="100" y="57"/>
                        <a:pt x="100" y="57"/>
                      </a:cubicBezTo>
                      <a:cubicBezTo>
                        <a:pt x="100" y="57"/>
                        <a:pt x="100" y="57"/>
                        <a:pt x="100" y="57"/>
                      </a:cubicBezTo>
                      <a:cubicBezTo>
                        <a:pt x="100" y="58"/>
                        <a:pt x="100" y="58"/>
                        <a:pt x="100" y="58"/>
                      </a:cubicBezTo>
                      <a:cubicBezTo>
                        <a:pt x="99" y="58"/>
                        <a:pt x="99" y="58"/>
                        <a:pt x="99" y="58"/>
                      </a:cubicBezTo>
                      <a:cubicBezTo>
                        <a:pt x="99" y="58"/>
                        <a:pt x="99" y="58"/>
                        <a:pt x="99" y="58"/>
                      </a:cubicBezTo>
                      <a:cubicBezTo>
                        <a:pt x="99" y="58"/>
                        <a:pt x="99" y="58"/>
                        <a:pt x="99" y="58"/>
                      </a:cubicBezTo>
                      <a:cubicBezTo>
                        <a:pt x="99" y="58"/>
                        <a:pt x="99" y="58"/>
                        <a:pt x="99" y="58"/>
                      </a:cubicBezTo>
                      <a:cubicBezTo>
                        <a:pt x="99" y="57"/>
                        <a:pt x="99" y="57"/>
                        <a:pt x="99" y="57"/>
                      </a:cubicBezTo>
                      <a:cubicBezTo>
                        <a:pt x="99" y="57"/>
                        <a:pt x="98" y="57"/>
                        <a:pt x="98" y="58"/>
                      </a:cubicBezTo>
                      <a:cubicBezTo>
                        <a:pt x="98" y="58"/>
                        <a:pt x="98" y="58"/>
                        <a:pt x="98" y="58"/>
                      </a:cubicBezTo>
                      <a:cubicBezTo>
                        <a:pt x="98" y="58"/>
                        <a:pt x="98" y="58"/>
                        <a:pt x="98" y="58"/>
                      </a:cubicBezTo>
                      <a:cubicBezTo>
                        <a:pt x="98" y="58"/>
                        <a:pt x="98" y="58"/>
                        <a:pt x="98" y="58"/>
                      </a:cubicBezTo>
                      <a:cubicBezTo>
                        <a:pt x="98" y="58"/>
                        <a:pt x="98" y="58"/>
                        <a:pt x="98" y="58"/>
                      </a:cubicBezTo>
                      <a:cubicBezTo>
                        <a:pt x="98" y="58"/>
                        <a:pt x="98" y="58"/>
                        <a:pt x="98" y="58"/>
                      </a:cubicBezTo>
                      <a:cubicBezTo>
                        <a:pt x="97" y="58"/>
                        <a:pt x="97" y="58"/>
                        <a:pt x="97" y="58"/>
                      </a:cubicBezTo>
                      <a:cubicBezTo>
                        <a:pt x="97" y="58"/>
                        <a:pt x="97" y="59"/>
                        <a:pt x="97" y="59"/>
                      </a:cubicBezTo>
                      <a:cubicBezTo>
                        <a:pt x="97" y="59"/>
                        <a:pt x="97" y="59"/>
                        <a:pt x="97" y="59"/>
                      </a:cubicBezTo>
                      <a:cubicBezTo>
                        <a:pt x="97" y="59"/>
                        <a:pt x="97" y="59"/>
                        <a:pt x="97" y="59"/>
                      </a:cubicBezTo>
                      <a:cubicBezTo>
                        <a:pt x="97" y="59"/>
                        <a:pt x="97" y="59"/>
                        <a:pt x="97" y="59"/>
                      </a:cubicBezTo>
                      <a:cubicBezTo>
                        <a:pt x="97" y="59"/>
                        <a:pt x="97" y="59"/>
                        <a:pt x="97" y="59"/>
                      </a:cubicBezTo>
                      <a:cubicBezTo>
                        <a:pt x="97" y="59"/>
                        <a:pt x="97" y="59"/>
                        <a:pt x="97" y="59"/>
                      </a:cubicBezTo>
                      <a:cubicBezTo>
                        <a:pt x="97" y="59"/>
                        <a:pt x="97" y="59"/>
                        <a:pt x="97" y="59"/>
                      </a:cubicBezTo>
                      <a:cubicBezTo>
                        <a:pt x="97" y="59"/>
                        <a:pt x="97" y="59"/>
                        <a:pt x="96" y="59"/>
                      </a:cubicBezTo>
                      <a:cubicBezTo>
                        <a:pt x="96" y="59"/>
                        <a:pt x="96" y="60"/>
                        <a:pt x="96" y="60"/>
                      </a:cubicBezTo>
                      <a:cubicBezTo>
                        <a:pt x="96" y="60"/>
                        <a:pt x="96" y="60"/>
                        <a:pt x="96" y="60"/>
                      </a:cubicBezTo>
                      <a:cubicBezTo>
                        <a:pt x="96" y="60"/>
                        <a:pt x="96" y="60"/>
                        <a:pt x="96" y="60"/>
                      </a:cubicBezTo>
                      <a:cubicBezTo>
                        <a:pt x="96" y="60"/>
                        <a:pt x="96" y="60"/>
                        <a:pt x="96" y="60"/>
                      </a:cubicBezTo>
                      <a:cubicBezTo>
                        <a:pt x="96" y="60"/>
                        <a:pt x="96" y="60"/>
                        <a:pt x="96" y="60"/>
                      </a:cubicBezTo>
                      <a:cubicBezTo>
                        <a:pt x="96" y="60"/>
                        <a:pt x="96" y="60"/>
                        <a:pt x="96" y="60"/>
                      </a:cubicBezTo>
                      <a:cubicBezTo>
                        <a:pt x="96" y="60"/>
                        <a:pt x="96" y="60"/>
                        <a:pt x="96" y="60"/>
                      </a:cubicBezTo>
                      <a:cubicBezTo>
                        <a:pt x="96" y="60"/>
                        <a:pt x="96" y="60"/>
                        <a:pt x="96" y="61"/>
                      </a:cubicBezTo>
                      <a:cubicBezTo>
                        <a:pt x="96" y="61"/>
                        <a:pt x="96" y="61"/>
                        <a:pt x="96" y="61"/>
                      </a:cubicBezTo>
                      <a:cubicBezTo>
                        <a:pt x="96" y="61"/>
                        <a:pt x="96" y="61"/>
                        <a:pt x="96" y="61"/>
                      </a:cubicBezTo>
                      <a:cubicBezTo>
                        <a:pt x="96" y="61"/>
                        <a:pt x="96" y="61"/>
                        <a:pt x="96" y="61"/>
                      </a:cubicBezTo>
                      <a:cubicBezTo>
                        <a:pt x="96" y="61"/>
                        <a:pt x="96" y="61"/>
                        <a:pt x="96" y="61"/>
                      </a:cubicBezTo>
                      <a:cubicBezTo>
                        <a:pt x="96" y="61"/>
                        <a:pt x="96" y="61"/>
                        <a:pt x="96" y="61"/>
                      </a:cubicBezTo>
                      <a:cubicBezTo>
                        <a:pt x="96" y="61"/>
                        <a:pt x="96" y="61"/>
                        <a:pt x="96" y="61"/>
                      </a:cubicBezTo>
                      <a:cubicBezTo>
                        <a:pt x="96" y="61"/>
                        <a:pt x="96" y="61"/>
                        <a:pt x="96" y="61"/>
                      </a:cubicBezTo>
                      <a:cubicBezTo>
                        <a:pt x="96" y="61"/>
                        <a:pt x="96" y="61"/>
                        <a:pt x="96" y="61"/>
                      </a:cubicBezTo>
                      <a:cubicBezTo>
                        <a:pt x="96" y="61"/>
                        <a:pt x="96" y="61"/>
                        <a:pt x="95" y="61"/>
                      </a:cubicBezTo>
                      <a:cubicBezTo>
                        <a:pt x="95" y="61"/>
                        <a:pt x="95" y="61"/>
                        <a:pt x="95" y="61"/>
                      </a:cubicBezTo>
                      <a:cubicBezTo>
                        <a:pt x="95" y="61"/>
                        <a:pt x="95" y="61"/>
                        <a:pt x="95" y="60"/>
                      </a:cubicBezTo>
                      <a:cubicBezTo>
                        <a:pt x="95" y="60"/>
                        <a:pt x="95" y="60"/>
                        <a:pt x="95" y="60"/>
                      </a:cubicBezTo>
                      <a:cubicBezTo>
                        <a:pt x="95" y="60"/>
                        <a:pt x="95" y="60"/>
                        <a:pt x="95" y="60"/>
                      </a:cubicBezTo>
                      <a:cubicBezTo>
                        <a:pt x="95" y="60"/>
                        <a:pt x="95" y="60"/>
                        <a:pt x="95" y="60"/>
                      </a:cubicBezTo>
                      <a:cubicBezTo>
                        <a:pt x="95" y="60"/>
                        <a:pt x="95" y="60"/>
                        <a:pt x="95" y="60"/>
                      </a:cubicBezTo>
                      <a:cubicBezTo>
                        <a:pt x="95" y="60"/>
                        <a:pt x="94" y="60"/>
                        <a:pt x="94" y="60"/>
                      </a:cubicBezTo>
                      <a:cubicBezTo>
                        <a:pt x="94" y="60"/>
                        <a:pt x="94" y="60"/>
                        <a:pt x="94" y="60"/>
                      </a:cubicBezTo>
                      <a:cubicBezTo>
                        <a:pt x="94" y="60"/>
                        <a:pt x="94" y="60"/>
                        <a:pt x="94" y="60"/>
                      </a:cubicBezTo>
                      <a:cubicBezTo>
                        <a:pt x="94" y="61"/>
                        <a:pt x="94" y="61"/>
                        <a:pt x="94" y="61"/>
                      </a:cubicBezTo>
                      <a:cubicBezTo>
                        <a:pt x="94" y="61"/>
                        <a:pt x="94" y="61"/>
                        <a:pt x="94" y="61"/>
                      </a:cubicBezTo>
                      <a:cubicBezTo>
                        <a:pt x="94" y="61"/>
                        <a:pt x="94" y="61"/>
                        <a:pt x="94" y="61"/>
                      </a:cubicBezTo>
                      <a:cubicBezTo>
                        <a:pt x="94" y="61"/>
                        <a:pt x="94" y="61"/>
                        <a:pt x="94" y="61"/>
                      </a:cubicBezTo>
                      <a:cubicBezTo>
                        <a:pt x="94" y="61"/>
                        <a:pt x="94" y="61"/>
                        <a:pt x="94" y="61"/>
                      </a:cubicBezTo>
                      <a:cubicBezTo>
                        <a:pt x="94" y="61"/>
                        <a:pt x="94" y="61"/>
                        <a:pt x="94" y="61"/>
                      </a:cubicBezTo>
                      <a:cubicBezTo>
                        <a:pt x="94" y="61"/>
                        <a:pt x="94" y="61"/>
                        <a:pt x="94" y="61"/>
                      </a:cubicBezTo>
                      <a:cubicBezTo>
                        <a:pt x="94" y="61"/>
                        <a:pt x="94" y="61"/>
                        <a:pt x="94" y="61"/>
                      </a:cubicBezTo>
                      <a:cubicBezTo>
                        <a:pt x="94" y="62"/>
                        <a:pt x="94" y="62"/>
                        <a:pt x="94" y="62"/>
                      </a:cubicBezTo>
                      <a:cubicBezTo>
                        <a:pt x="94" y="62"/>
                        <a:pt x="94" y="62"/>
                        <a:pt x="94" y="62"/>
                      </a:cubicBezTo>
                      <a:cubicBezTo>
                        <a:pt x="94" y="62"/>
                        <a:pt x="94" y="62"/>
                        <a:pt x="94" y="62"/>
                      </a:cubicBezTo>
                      <a:cubicBezTo>
                        <a:pt x="94" y="62"/>
                        <a:pt x="94" y="62"/>
                        <a:pt x="94" y="62"/>
                      </a:cubicBezTo>
                      <a:cubicBezTo>
                        <a:pt x="94" y="62"/>
                        <a:pt x="94" y="62"/>
                        <a:pt x="94" y="62"/>
                      </a:cubicBezTo>
                      <a:cubicBezTo>
                        <a:pt x="94" y="62"/>
                        <a:pt x="94" y="62"/>
                        <a:pt x="94" y="62"/>
                      </a:cubicBezTo>
                      <a:cubicBezTo>
                        <a:pt x="94" y="62"/>
                        <a:pt x="94" y="62"/>
                        <a:pt x="94" y="62"/>
                      </a:cubicBezTo>
                      <a:cubicBezTo>
                        <a:pt x="94" y="62"/>
                        <a:pt x="94" y="62"/>
                        <a:pt x="94" y="62"/>
                      </a:cubicBezTo>
                      <a:cubicBezTo>
                        <a:pt x="94" y="62"/>
                        <a:pt x="94" y="62"/>
                        <a:pt x="94" y="62"/>
                      </a:cubicBezTo>
                      <a:cubicBezTo>
                        <a:pt x="94" y="62"/>
                        <a:pt x="94" y="62"/>
                        <a:pt x="94" y="62"/>
                      </a:cubicBezTo>
                      <a:cubicBezTo>
                        <a:pt x="94" y="62"/>
                        <a:pt x="94" y="62"/>
                        <a:pt x="94" y="62"/>
                      </a:cubicBezTo>
                      <a:cubicBezTo>
                        <a:pt x="94" y="62"/>
                        <a:pt x="94" y="63"/>
                        <a:pt x="94" y="63"/>
                      </a:cubicBezTo>
                      <a:cubicBezTo>
                        <a:pt x="94" y="63"/>
                        <a:pt x="94" y="63"/>
                        <a:pt x="94" y="63"/>
                      </a:cubicBezTo>
                      <a:cubicBezTo>
                        <a:pt x="94" y="63"/>
                        <a:pt x="94" y="63"/>
                        <a:pt x="94" y="63"/>
                      </a:cubicBezTo>
                      <a:cubicBezTo>
                        <a:pt x="94" y="63"/>
                        <a:pt x="94" y="63"/>
                        <a:pt x="94" y="63"/>
                      </a:cubicBezTo>
                      <a:cubicBezTo>
                        <a:pt x="94" y="63"/>
                        <a:pt x="94" y="63"/>
                        <a:pt x="94" y="63"/>
                      </a:cubicBezTo>
                      <a:cubicBezTo>
                        <a:pt x="93" y="63"/>
                        <a:pt x="93" y="63"/>
                        <a:pt x="93" y="63"/>
                      </a:cubicBezTo>
                      <a:cubicBezTo>
                        <a:pt x="93" y="63"/>
                        <a:pt x="93" y="63"/>
                        <a:pt x="93" y="63"/>
                      </a:cubicBezTo>
                      <a:cubicBezTo>
                        <a:pt x="93" y="63"/>
                        <a:pt x="93" y="63"/>
                        <a:pt x="93" y="63"/>
                      </a:cubicBezTo>
                      <a:cubicBezTo>
                        <a:pt x="93" y="63"/>
                        <a:pt x="93" y="63"/>
                        <a:pt x="93" y="63"/>
                      </a:cubicBezTo>
                      <a:cubicBezTo>
                        <a:pt x="93" y="63"/>
                        <a:pt x="93" y="63"/>
                        <a:pt x="93" y="63"/>
                      </a:cubicBezTo>
                      <a:cubicBezTo>
                        <a:pt x="93" y="63"/>
                        <a:pt x="93" y="64"/>
                        <a:pt x="93" y="64"/>
                      </a:cubicBezTo>
                      <a:cubicBezTo>
                        <a:pt x="93" y="64"/>
                        <a:pt x="93" y="64"/>
                        <a:pt x="93" y="64"/>
                      </a:cubicBezTo>
                      <a:cubicBezTo>
                        <a:pt x="94" y="64"/>
                        <a:pt x="94" y="64"/>
                        <a:pt x="94" y="64"/>
                      </a:cubicBezTo>
                      <a:cubicBezTo>
                        <a:pt x="94" y="64"/>
                        <a:pt x="94" y="64"/>
                        <a:pt x="94" y="64"/>
                      </a:cubicBezTo>
                      <a:cubicBezTo>
                        <a:pt x="94" y="64"/>
                        <a:pt x="94" y="64"/>
                        <a:pt x="94" y="64"/>
                      </a:cubicBezTo>
                      <a:cubicBezTo>
                        <a:pt x="94" y="64"/>
                        <a:pt x="94" y="64"/>
                        <a:pt x="94" y="64"/>
                      </a:cubicBezTo>
                      <a:cubicBezTo>
                        <a:pt x="94" y="64"/>
                        <a:pt x="94" y="64"/>
                        <a:pt x="94" y="65"/>
                      </a:cubicBezTo>
                      <a:cubicBezTo>
                        <a:pt x="94" y="65"/>
                        <a:pt x="94" y="65"/>
                        <a:pt x="94" y="65"/>
                      </a:cubicBezTo>
                      <a:cubicBezTo>
                        <a:pt x="94" y="65"/>
                        <a:pt x="94" y="65"/>
                        <a:pt x="94" y="65"/>
                      </a:cubicBezTo>
                      <a:cubicBezTo>
                        <a:pt x="94" y="65"/>
                        <a:pt x="94" y="65"/>
                        <a:pt x="94" y="65"/>
                      </a:cubicBezTo>
                      <a:cubicBezTo>
                        <a:pt x="94" y="65"/>
                        <a:pt x="94" y="65"/>
                        <a:pt x="94" y="65"/>
                      </a:cubicBezTo>
                      <a:cubicBezTo>
                        <a:pt x="94" y="65"/>
                        <a:pt x="94" y="65"/>
                        <a:pt x="95" y="65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5"/>
                        <a:pt x="95" y="66"/>
                        <a:pt x="95" y="66"/>
                      </a:cubicBezTo>
                      <a:cubicBezTo>
                        <a:pt x="95" y="66"/>
                        <a:pt x="95" y="66"/>
                        <a:pt x="95" y="66"/>
                      </a:cubicBezTo>
                      <a:cubicBezTo>
                        <a:pt x="95" y="66"/>
                        <a:pt x="95" y="66"/>
                        <a:pt x="95" y="65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6" y="65"/>
                        <a:pt x="96" y="65"/>
                        <a:pt x="96" y="65"/>
                      </a:cubicBezTo>
                      <a:cubicBezTo>
                        <a:pt x="96" y="65"/>
                        <a:pt x="96" y="65"/>
                        <a:pt x="96" y="65"/>
                      </a:cubicBezTo>
                      <a:cubicBezTo>
                        <a:pt x="96" y="65"/>
                        <a:pt x="96" y="66"/>
                        <a:pt x="96" y="66"/>
                      </a:cubicBezTo>
                      <a:cubicBezTo>
                        <a:pt x="96" y="66"/>
                        <a:pt x="96" y="66"/>
                        <a:pt x="96" y="66"/>
                      </a:cubicBezTo>
                      <a:cubicBezTo>
                        <a:pt x="96" y="66"/>
                        <a:pt x="96" y="66"/>
                        <a:pt x="96" y="66"/>
                      </a:cubicBezTo>
                      <a:cubicBezTo>
                        <a:pt x="96" y="66"/>
                        <a:pt x="96" y="66"/>
                        <a:pt x="96" y="66"/>
                      </a:cubicBezTo>
                      <a:cubicBezTo>
                        <a:pt x="96" y="66"/>
                        <a:pt x="96" y="66"/>
                        <a:pt x="96" y="66"/>
                      </a:cubicBezTo>
                      <a:cubicBezTo>
                        <a:pt x="96" y="66"/>
                        <a:pt x="96" y="66"/>
                        <a:pt x="96" y="66"/>
                      </a:cubicBezTo>
                      <a:cubicBezTo>
                        <a:pt x="96" y="66"/>
                        <a:pt x="96" y="66"/>
                        <a:pt x="96" y="66"/>
                      </a:cubicBezTo>
                      <a:cubicBezTo>
                        <a:pt x="96" y="67"/>
                        <a:pt x="96" y="67"/>
                        <a:pt x="96" y="67"/>
                      </a:cubicBezTo>
                      <a:cubicBezTo>
                        <a:pt x="96" y="67"/>
                        <a:pt x="96" y="67"/>
                        <a:pt x="96" y="67"/>
                      </a:cubicBezTo>
                      <a:cubicBezTo>
                        <a:pt x="96" y="67"/>
                        <a:pt x="96" y="67"/>
                        <a:pt x="96" y="67"/>
                      </a:cubicBezTo>
                      <a:cubicBezTo>
                        <a:pt x="96" y="67"/>
                        <a:pt x="96" y="67"/>
                        <a:pt x="96" y="67"/>
                      </a:cubicBezTo>
                      <a:cubicBezTo>
                        <a:pt x="97" y="67"/>
                        <a:pt x="97" y="67"/>
                        <a:pt x="97" y="67"/>
                      </a:cubicBezTo>
                      <a:cubicBezTo>
                        <a:pt x="97" y="67"/>
                        <a:pt x="97" y="67"/>
                        <a:pt x="97" y="67"/>
                      </a:cubicBezTo>
                      <a:cubicBezTo>
                        <a:pt x="97" y="67"/>
                        <a:pt x="97" y="67"/>
                        <a:pt x="97" y="67"/>
                      </a:cubicBezTo>
                      <a:cubicBezTo>
                        <a:pt x="97" y="67"/>
                        <a:pt x="97" y="67"/>
                        <a:pt x="97" y="67"/>
                      </a:cubicBezTo>
                      <a:cubicBezTo>
                        <a:pt x="97" y="67"/>
                        <a:pt x="97" y="67"/>
                        <a:pt x="97" y="67"/>
                      </a:cubicBezTo>
                      <a:cubicBezTo>
                        <a:pt x="97" y="67"/>
                        <a:pt x="96" y="67"/>
                        <a:pt x="96" y="67"/>
                      </a:cubicBezTo>
                      <a:cubicBezTo>
                        <a:pt x="96" y="67"/>
                        <a:pt x="96" y="67"/>
                        <a:pt x="96" y="68"/>
                      </a:cubicBezTo>
                      <a:cubicBezTo>
                        <a:pt x="96" y="68"/>
                        <a:pt x="96" y="68"/>
                        <a:pt x="96" y="68"/>
                      </a:cubicBezTo>
                      <a:cubicBezTo>
                        <a:pt x="96" y="68"/>
                        <a:pt x="97" y="68"/>
                        <a:pt x="97" y="68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7" y="68"/>
                        <a:pt x="97" y="68"/>
                        <a:pt x="97" y="69"/>
                      </a:cubicBezTo>
                      <a:cubicBezTo>
                        <a:pt x="97" y="69"/>
                        <a:pt x="97" y="69"/>
                        <a:pt x="97" y="69"/>
                      </a:cubicBezTo>
                      <a:cubicBezTo>
                        <a:pt x="97" y="69"/>
                        <a:pt x="97" y="69"/>
                        <a:pt x="97" y="69"/>
                      </a:cubicBezTo>
                      <a:cubicBezTo>
                        <a:pt x="97" y="69"/>
                        <a:pt x="97" y="69"/>
                        <a:pt x="97" y="69"/>
                      </a:cubicBezTo>
                      <a:cubicBezTo>
                        <a:pt x="96" y="69"/>
                        <a:pt x="96" y="69"/>
                        <a:pt x="96" y="69"/>
                      </a:cubicBezTo>
                      <a:cubicBezTo>
                        <a:pt x="96" y="69"/>
                        <a:pt x="96" y="69"/>
                        <a:pt x="96" y="69"/>
                      </a:cubicBezTo>
                      <a:cubicBezTo>
                        <a:pt x="96" y="69"/>
                        <a:pt x="96" y="69"/>
                        <a:pt x="97" y="69"/>
                      </a:cubicBezTo>
                      <a:cubicBezTo>
                        <a:pt x="96" y="69"/>
                        <a:pt x="96" y="69"/>
                        <a:pt x="96" y="69"/>
                      </a:cubicBezTo>
                      <a:cubicBezTo>
                        <a:pt x="96" y="69"/>
                        <a:pt x="96" y="69"/>
                        <a:pt x="96" y="69"/>
                      </a:cubicBezTo>
                      <a:cubicBezTo>
                        <a:pt x="96" y="69"/>
                        <a:pt x="96" y="69"/>
                        <a:pt x="96" y="69"/>
                      </a:cubicBezTo>
                      <a:cubicBezTo>
                        <a:pt x="96" y="69"/>
                        <a:pt x="96" y="69"/>
                        <a:pt x="96" y="69"/>
                      </a:cubicBezTo>
                      <a:cubicBezTo>
                        <a:pt x="96" y="69"/>
                        <a:pt x="96" y="69"/>
                        <a:pt x="96" y="69"/>
                      </a:cubicBezTo>
                      <a:cubicBezTo>
                        <a:pt x="96" y="69"/>
                        <a:pt x="96" y="69"/>
                        <a:pt x="96" y="69"/>
                      </a:cubicBezTo>
                      <a:cubicBezTo>
                        <a:pt x="96" y="69"/>
                        <a:pt x="96" y="69"/>
                        <a:pt x="96" y="69"/>
                      </a:cubicBezTo>
                      <a:cubicBezTo>
                        <a:pt x="96" y="69"/>
                        <a:pt x="96" y="69"/>
                        <a:pt x="96" y="69"/>
                      </a:cubicBezTo>
                      <a:cubicBezTo>
                        <a:pt x="96" y="69"/>
                        <a:pt x="96" y="69"/>
                        <a:pt x="95" y="70"/>
                      </a:cubicBezTo>
                      <a:cubicBezTo>
                        <a:pt x="95" y="70"/>
                        <a:pt x="95" y="70"/>
                        <a:pt x="95" y="70"/>
                      </a:cubicBezTo>
                      <a:cubicBezTo>
                        <a:pt x="95" y="70"/>
                        <a:pt x="95" y="70"/>
                        <a:pt x="95" y="70"/>
                      </a:cubicBezTo>
                      <a:cubicBezTo>
                        <a:pt x="95" y="70"/>
                        <a:pt x="95" y="70"/>
                        <a:pt x="95" y="70"/>
                      </a:cubicBezTo>
                      <a:cubicBezTo>
                        <a:pt x="95" y="70"/>
                        <a:pt x="95" y="71"/>
                        <a:pt x="95" y="71"/>
                      </a:cubicBezTo>
                      <a:cubicBezTo>
                        <a:pt x="95" y="71"/>
                        <a:pt x="95" y="71"/>
                        <a:pt x="95" y="71"/>
                      </a:cubicBezTo>
                      <a:cubicBezTo>
                        <a:pt x="95" y="71"/>
                        <a:pt x="95" y="71"/>
                        <a:pt x="95" y="71"/>
                      </a:cubicBezTo>
                      <a:cubicBezTo>
                        <a:pt x="94" y="71"/>
                        <a:pt x="94" y="71"/>
                        <a:pt x="94" y="71"/>
                      </a:cubicBezTo>
                      <a:cubicBezTo>
                        <a:pt x="94" y="72"/>
                        <a:pt x="94" y="72"/>
                        <a:pt x="95" y="72"/>
                      </a:cubicBezTo>
                      <a:cubicBezTo>
                        <a:pt x="95" y="72"/>
                        <a:pt x="95" y="72"/>
                        <a:pt x="95" y="73"/>
                      </a:cubicBezTo>
                      <a:cubicBezTo>
                        <a:pt x="95" y="73"/>
                        <a:pt x="95" y="73"/>
                        <a:pt x="95" y="73"/>
                      </a:cubicBezTo>
                      <a:cubicBezTo>
                        <a:pt x="95" y="73"/>
                        <a:pt x="95" y="73"/>
                        <a:pt x="95" y="73"/>
                      </a:cubicBezTo>
                      <a:cubicBezTo>
                        <a:pt x="95" y="73"/>
                        <a:pt x="95" y="73"/>
                        <a:pt x="95" y="73"/>
                      </a:cubicBezTo>
                      <a:cubicBezTo>
                        <a:pt x="94" y="73"/>
                        <a:pt x="94" y="73"/>
                        <a:pt x="94" y="73"/>
                      </a:cubicBezTo>
                      <a:cubicBezTo>
                        <a:pt x="94" y="73"/>
                        <a:pt x="94" y="73"/>
                        <a:pt x="94" y="73"/>
                      </a:cubicBezTo>
                      <a:cubicBezTo>
                        <a:pt x="94" y="73"/>
                        <a:pt x="94" y="73"/>
                        <a:pt x="94" y="73"/>
                      </a:cubicBezTo>
                      <a:cubicBezTo>
                        <a:pt x="95" y="73"/>
                        <a:pt x="95" y="73"/>
                        <a:pt x="95" y="73"/>
                      </a:cubicBezTo>
                      <a:cubicBezTo>
                        <a:pt x="95" y="73"/>
                        <a:pt x="95" y="73"/>
                        <a:pt x="95" y="73"/>
                      </a:cubicBezTo>
                      <a:cubicBezTo>
                        <a:pt x="95" y="73"/>
                        <a:pt x="95" y="73"/>
                        <a:pt x="95" y="73"/>
                      </a:cubicBezTo>
                      <a:cubicBezTo>
                        <a:pt x="95" y="74"/>
                        <a:pt x="95" y="74"/>
                        <a:pt x="95" y="74"/>
                      </a:cubicBezTo>
                      <a:cubicBezTo>
                        <a:pt x="95" y="75"/>
                        <a:pt x="96" y="75"/>
                        <a:pt x="96" y="76"/>
                      </a:cubicBezTo>
                      <a:cubicBezTo>
                        <a:pt x="96" y="76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6" y="77"/>
                        <a:pt x="96" y="78"/>
                        <a:pt x="96" y="78"/>
                      </a:cubicBezTo>
                      <a:cubicBezTo>
                        <a:pt x="96" y="78"/>
                        <a:pt x="96" y="78"/>
                        <a:pt x="96" y="78"/>
                      </a:cubicBezTo>
                      <a:cubicBezTo>
                        <a:pt x="95" y="78"/>
                        <a:pt x="95" y="78"/>
                        <a:pt x="95" y="78"/>
                      </a:cubicBezTo>
                      <a:cubicBezTo>
                        <a:pt x="95" y="78"/>
                        <a:pt x="95" y="78"/>
                        <a:pt x="95" y="78"/>
                      </a:cubicBezTo>
                      <a:cubicBezTo>
                        <a:pt x="95" y="78"/>
                        <a:pt x="95" y="78"/>
                        <a:pt x="95" y="78"/>
                      </a:cubicBezTo>
                      <a:cubicBezTo>
                        <a:pt x="95" y="77"/>
                        <a:pt x="95" y="77"/>
                        <a:pt x="95" y="77"/>
                      </a:cubicBezTo>
                      <a:cubicBezTo>
                        <a:pt x="95" y="77"/>
                        <a:pt x="95" y="77"/>
                        <a:pt x="95" y="77"/>
                      </a:cubicBezTo>
                      <a:cubicBezTo>
                        <a:pt x="95" y="77"/>
                        <a:pt x="95" y="77"/>
                        <a:pt x="95" y="77"/>
                      </a:cubicBezTo>
                      <a:cubicBezTo>
                        <a:pt x="95" y="77"/>
                        <a:pt x="95" y="77"/>
                        <a:pt x="94" y="77"/>
                      </a:cubicBezTo>
                      <a:cubicBezTo>
                        <a:pt x="94" y="77"/>
                        <a:pt x="94" y="77"/>
                        <a:pt x="94" y="77"/>
                      </a:cubicBezTo>
                      <a:cubicBezTo>
                        <a:pt x="94" y="77"/>
                        <a:pt x="94" y="77"/>
                        <a:pt x="94" y="77"/>
                      </a:cubicBezTo>
                      <a:cubicBezTo>
                        <a:pt x="94" y="77"/>
                        <a:pt x="94" y="77"/>
                        <a:pt x="94" y="77"/>
                      </a:cubicBezTo>
                      <a:cubicBezTo>
                        <a:pt x="94" y="77"/>
                        <a:pt x="94" y="77"/>
                        <a:pt x="94" y="77"/>
                      </a:cubicBezTo>
                      <a:cubicBezTo>
                        <a:pt x="94" y="77"/>
                        <a:pt x="94" y="77"/>
                        <a:pt x="94" y="77"/>
                      </a:cubicBezTo>
                      <a:cubicBezTo>
                        <a:pt x="94" y="76"/>
                        <a:pt x="94" y="76"/>
                        <a:pt x="94" y="76"/>
                      </a:cubicBezTo>
                      <a:cubicBezTo>
                        <a:pt x="94" y="76"/>
                        <a:pt x="94" y="76"/>
                        <a:pt x="94" y="76"/>
                      </a:cubicBezTo>
                      <a:cubicBezTo>
                        <a:pt x="94" y="76"/>
                        <a:pt x="94" y="76"/>
                        <a:pt x="93" y="76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5"/>
                        <a:pt x="93" y="75"/>
                      </a:cubicBezTo>
                      <a:cubicBezTo>
                        <a:pt x="93" y="75"/>
                        <a:pt x="93" y="75"/>
                        <a:pt x="93" y="75"/>
                      </a:cubicBezTo>
                      <a:cubicBezTo>
                        <a:pt x="93" y="75"/>
                        <a:pt x="93" y="75"/>
                        <a:pt x="92" y="75"/>
                      </a:cubicBezTo>
                      <a:cubicBezTo>
                        <a:pt x="92" y="75"/>
                        <a:pt x="92" y="75"/>
                        <a:pt x="92" y="75"/>
                      </a:cubicBezTo>
                      <a:cubicBezTo>
                        <a:pt x="92" y="75"/>
                        <a:pt x="92" y="75"/>
                        <a:pt x="92" y="75"/>
                      </a:cubicBezTo>
                      <a:cubicBezTo>
                        <a:pt x="92" y="75"/>
                        <a:pt x="92" y="75"/>
                        <a:pt x="92" y="75"/>
                      </a:cubicBezTo>
                      <a:cubicBezTo>
                        <a:pt x="91" y="75"/>
                        <a:pt x="91" y="75"/>
                        <a:pt x="91" y="75"/>
                      </a:cubicBezTo>
                      <a:cubicBezTo>
                        <a:pt x="91" y="75"/>
                        <a:pt x="91" y="75"/>
                        <a:pt x="91" y="75"/>
                      </a:cubicBezTo>
                      <a:cubicBezTo>
                        <a:pt x="91" y="75"/>
                        <a:pt x="91" y="75"/>
                        <a:pt x="91" y="75"/>
                      </a:cubicBezTo>
                      <a:cubicBezTo>
                        <a:pt x="91" y="75"/>
                        <a:pt x="91" y="75"/>
                        <a:pt x="91" y="75"/>
                      </a:cubicBezTo>
                      <a:cubicBezTo>
                        <a:pt x="91" y="75"/>
                        <a:pt x="91" y="75"/>
                        <a:pt x="91" y="75"/>
                      </a:cubicBezTo>
                      <a:cubicBezTo>
                        <a:pt x="91" y="75"/>
                        <a:pt x="91" y="75"/>
                        <a:pt x="91" y="75"/>
                      </a:cubicBezTo>
                      <a:cubicBezTo>
                        <a:pt x="91" y="75"/>
                        <a:pt x="91" y="75"/>
                        <a:pt x="90" y="75"/>
                      </a:cubicBezTo>
                      <a:cubicBezTo>
                        <a:pt x="90" y="75"/>
                        <a:pt x="90" y="75"/>
                        <a:pt x="90" y="75"/>
                      </a:cubicBezTo>
                      <a:cubicBezTo>
                        <a:pt x="90" y="75"/>
                        <a:pt x="90" y="75"/>
                        <a:pt x="90" y="75"/>
                      </a:cubicBezTo>
                      <a:cubicBezTo>
                        <a:pt x="90" y="74"/>
                        <a:pt x="90" y="74"/>
                        <a:pt x="89" y="74"/>
                      </a:cubicBezTo>
                      <a:cubicBezTo>
                        <a:pt x="89" y="74"/>
                        <a:pt x="89" y="74"/>
                        <a:pt x="89" y="74"/>
                      </a:cubicBezTo>
                      <a:cubicBezTo>
                        <a:pt x="89" y="74"/>
                        <a:pt x="89" y="74"/>
                        <a:pt x="89" y="74"/>
                      </a:cubicBezTo>
                      <a:cubicBezTo>
                        <a:pt x="89" y="74"/>
                        <a:pt x="89" y="74"/>
                        <a:pt x="89" y="74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7" y="74"/>
                        <a:pt x="87" y="74"/>
                        <a:pt x="87" y="74"/>
                      </a:cubicBezTo>
                      <a:cubicBezTo>
                        <a:pt x="87" y="74"/>
                        <a:pt x="87" y="74"/>
                        <a:pt x="87" y="74"/>
                      </a:cubicBezTo>
                      <a:cubicBezTo>
                        <a:pt x="87" y="74"/>
                        <a:pt x="87" y="74"/>
                        <a:pt x="87" y="73"/>
                      </a:cubicBezTo>
                      <a:cubicBezTo>
                        <a:pt x="87" y="73"/>
                        <a:pt x="87" y="73"/>
                        <a:pt x="87" y="73"/>
                      </a:cubicBezTo>
                      <a:cubicBezTo>
                        <a:pt x="86" y="73"/>
                        <a:pt x="86" y="73"/>
                        <a:pt x="86" y="73"/>
                      </a:cubicBezTo>
                      <a:cubicBezTo>
                        <a:pt x="86" y="73"/>
                        <a:pt x="86" y="73"/>
                        <a:pt x="86" y="73"/>
                      </a:cubicBezTo>
                      <a:cubicBezTo>
                        <a:pt x="86" y="73"/>
                        <a:pt x="86" y="74"/>
                        <a:pt x="86" y="74"/>
                      </a:cubicBezTo>
                      <a:cubicBezTo>
                        <a:pt x="85" y="74"/>
                        <a:pt x="85" y="74"/>
                        <a:pt x="85" y="74"/>
                      </a:cubicBezTo>
                      <a:cubicBezTo>
                        <a:pt x="85" y="74"/>
                        <a:pt x="85" y="74"/>
                        <a:pt x="85" y="74"/>
                      </a:cubicBezTo>
                      <a:cubicBezTo>
                        <a:pt x="85" y="74"/>
                        <a:pt x="85" y="73"/>
                        <a:pt x="85" y="73"/>
                      </a:cubicBezTo>
                      <a:cubicBezTo>
                        <a:pt x="84" y="73"/>
                        <a:pt x="84" y="72"/>
                        <a:pt x="84" y="72"/>
                      </a:cubicBezTo>
                      <a:cubicBezTo>
                        <a:pt x="83" y="72"/>
                        <a:pt x="83" y="72"/>
                        <a:pt x="83" y="71"/>
                      </a:cubicBezTo>
                      <a:cubicBezTo>
                        <a:pt x="83" y="71"/>
                        <a:pt x="83" y="71"/>
                        <a:pt x="83" y="71"/>
                      </a:cubicBezTo>
                      <a:cubicBezTo>
                        <a:pt x="83" y="71"/>
                        <a:pt x="83" y="71"/>
                        <a:pt x="82" y="71"/>
                      </a:cubicBezTo>
                      <a:cubicBezTo>
                        <a:pt x="82" y="71"/>
                        <a:pt x="82" y="71"/>
                        <a:pt x="82" y="71"/>
                      </a:cubicBezTo>
                      <a:cubicBezTo>
                        <a:pt x="82" y="71"/>
                        <a:pt x="82" y="71"/>
                        <a:pt x="82" y="71"/>
                      </a:cubicBezTo>
                      <a:cubicBezTo>
                        <a:pt x="82" y="71"/>
                        <a:pt x="82" y="71"/>
                        <a:pt x="82" y="71"/>
                      </a:cubicBezTo>
                      <a:cubicBezTo>
                        <a:pt x="82" y="71"/>
                        <a:pt x="82" y="71"/>
                        <a:pt x="82" y="71"/>
                      </a:cubicBezTo>
                      <a:cubicBezTo>
                        <a:pt x="82" y="71"/>
                        <a:pt x="82" y="71"/>
                        <a:pt x="82" y="71"/>
                      </a:cubicBezTo>
                      <a:cubicBezTo>
                        <a:pt x="82" y="71"/>
                        <a:pt x="82" y="71"/>
                        <a:pt x="82" y="71"/>
                      </a:cubicBezTo>
                      <a:cubicBezTo>
                        <a:pt x="82" y="71"/>
                        <a:pt x="81" y="70"/>
                        <a:pt x="81" y="70"/>
                      </a:cubicBezTo>
                      <a:cubicBezTo>
                        <a:pt x="82" y="70"/>
                        <a:pt x="82" y="70"/>
                        <a:pt x="82" y="70"/>
                      </a:cubicBezTo>
                      <a:cubicBezTo>
                        <a:pt x="82" y="70"/>
                        <a:pt x="82" y="70"/>
                        <a:pt x="82" y="70"/>
                      </a:cubicBezTo>
                      <a:cubicBezTo>
                        <a:pt x="82" y="70"/>
                        <a:pt x="82" y="70"/>
                        <a:pt x="82" y="70"/>
                      </a:cubicBezTo>
                      <a:cubicBezTo>
                        <a:pt x="82" y="70"/>
                        <a:pt x="82" y="70"/>
                        <a:pt x="82" y="70"/>
                      </a:cubicBezTo>
                      <a:cubicBezTo>
                        <a:pt x="82" y="70"/>
                        <a:pt x="82" y="70"/>
                        <a:pt x="82" y="70"/>
                      </a:cubicBezTo>
                      <a:cubicBezTo>
                        <a:pt x="82" y="70"/>
                        <a:pt x="82" y="70"/>
                        <a:pt x="82" y="70"/>
                      </a:cubicBezTo>
                      <a:cubicBezTo>
                        <a:pt x="82" y="70"/>
                        <a:pt x="82" y="70"/>
                        <a:pt x="82" y="70"/>
                      </a:cubicBezTo>
                      <a:cubicBezTo>
                        <a:pt x="83" y="69"/>
                        <a:pt x="83" y="69"/>
                        <a:pt x="83" y="69"/>
                      </a:cubicBezTo>
                      <a:cubicBezTo>
                        <a:pt x="83" y="69"/>
                        <a:pt x="83" y="69"/>
                        <a:pt x="83" y="69"/>
                      </a:cubicBezTo>
                      <a:cubicBezTo>
                        <a:pt x="83" y="69"/>
                        <a:pt x="83" y="69"/>
                        <a:pt x="83" y="69"/>
                      </a:cubicBezTo>
                      <a:cubicBezTo>
                        <a:pt x="83" y="69"/>
                        <a:pt x="83" y="69"/>
                        <a:pt x="83" y="69"/>
                      </a:cubicBezTo>
                      <a:cubicBezTo>
                        <a:pt x="83" y="69"/>
                        <a:pt x="83" y="69"/>
                        <a:pt x="83" y="69"/>
                      </a:cubicBezTo>
                      <a:cubicBezTo>
                        <a:pt x="83" y="69"/>
                        <a:pt x="83" y="69"/>
                        <a:pt x="83" y="69"/>
                      </a:cubicBezTo>
                      <a:cubicBezTo>
                        <a:pt x="83" y="69"/>
                        <a:pt x="83" y="69"/>
                        <a:pt x="83" y="69"/>
                      </a:cubicBezTo>
                      <a:cubicBezTo>
                        <a:pt x="83" y="69"/>
                        <a:pt x="83" y="69"/>
                        <a:pt x="83" y="69"/>
                      </a:cubicBezTo>
                      <a:cubicBezTo>
                        <a:pt x="83" y="69"/>
                        <a:pt x="83" y="69"/>
                        <a:pt x="83" y="69"/>
                      </a:cubicBezTo>
                      <a:cubicBezTo>
                        <a:pt x="83" y="69"/>
                        <a:pt x="83" y="69"/>
                        <a:pt x="83" y="69"/>
                      </a:cubicBezTo>
                      <a:cubicBezTo>
                        <a:pt x="83" y="69"/>
                        <a:pt x="84" y="69"/>
                        <a:pt x="84" y="69"/>
                      </a:cubicBezTo>
                      <a:cubicBezTo>
                        <a:pt x="84" y="69"/>
                        <a:pt x="84" y="69"/>
                        <a:pt x="84" y="69"/>
                      </a:cubicBezTo>
                      <a:cubicBezTo>
                        <a:pt x="84" y="69"/>
                        <a:pt x="84" y="69"/>
                        <a:pt x="84" y="69"/>
                      </a:cubicBezTo>
                      <a:cubicBezTo>
                        <a:pt x="84" y="68"/>
                        <a:pt x="84" y="68"/>
                        <a:pt x="84" y="68"/>
                      </a:cubicBezTo>
                      <a:cubicBezTo>
                        <a:pt x="83" y="68"/>
                        <a:pt x="83" y="68"/>
                        <a:pt x="83" y="68"/>
                      </a:cubicBezTo>
                      <a:cubicBezTo>
                        <a:pt x="83" y="68"/>
                        <a:pt x="83" y="68"/>
                        <a:pt x="83" y="68"/>
                      </a:cubicBezTo>
                      <a:cubicBezTo>
                        <a:pt x="83" y="68"/>
                        <a:pt x="83" y="68"/>
                        <a:pt x="83" y="68"/>
                      </a:cubicBezTo>
                      <a:cubicBezTo>
                        <a:pt x="83" y="68"/>
                        <a:pt x="83" y="68"/>
                        <a:pt x="83" y="68"/>
                      </a:cubicBezTo>
                      <a:cubicBezTo>
                        <a:pt x="83" y="68"/>
                        <a:pt x="83" y="68"/>
                        <a:pt x="83" y="68"/>
                      </a:cubicBezTo>
                      <a:cubicBezTo>
                        <a:pt x="83" y="68"/>
                        <a:pt x="83" y="68"/>
                        <a:pt x="83" y="68"/>
                      </a:cubicBezTo>
                      <a:cubicBezTo>
                        <a:pt x="83" y="68"/>
                        <a:pt x="83" y="68"/>
                        <a:pt x="83" y="68"/>
                      </a:cubicBezTo>
                      <a:cubicBezTo>
                        <a:pt x="83" y="68"/>
                        <a:pt x="83" y="68"/>
                        <a:pt x="83" y="68"/>
                      </a:cubicBezTo>
                      <a:cubicBezTo>
                        <a:pt x="83" y="67"/>
                        <a:pt x="83" y="67"/>
                        <a:pt x="83" y="67"/>
                      </a:cubicBezTo>
                      <a:cubicBezTo>
                        <a:pt x="83" y="67"/>
                        <a:pt x="83" y="67"/>
                        <a:pt x="83" y="67"/>
                      </a:cubicBezTo>
                      <a:cubicBezTo>
                        <a:pt x="84" y="67"/>
                        <a:pt x="84" y="67"/>
                        <a:pt x="84" y="67"/>
                      </a:cubicBezTo>
                      <a:cubicBezTo>
                        <a:pt x="84" y="68"/>
                        <a:pt x="84" y="68"/>
                        <a:pt x="84" y="68"/>
                      </a:cubicBezTo>
                      <a:cubicBezTo>
                        <a:pt x="84" y="68"/>
                        <a:pt x="84" y="67"/>
                        <a:pt x="84" y="67"/>
                      </a:cubicBezTo>
                      <a:cubicBezTo>
                        <a:pt x="84" y="67"/>
                        <a:pt x="84" y="67"/>
                        <a:pt x="84" y="67"/>
                      </a:cubicBezTo>
                      <a:cubicBezTo>
                        <a:pt x="84" y="67"/>
                        <a:pt x="84" y="67"/>
                        <a:pt x="84" y="67"/>
                      </a:cubicBezTo>
                      <a:cubicBezTo>
                        <a:pt x="84" y="67"/>
                        <a:pt x="84" y="67"/>
                        <a:pt x="84" y="67"/>
                      </a:cubicBezTo>
                      <a:cubicBezTo>
                        <a:pt x="84" y="67"/>
                        <a:pt x="84" y="67"/>
                        <a:pt x="84" y="67"/>
                      </a:cubicBezTo>
                      <a:cubicBezTo>
                        <a:pt x="84" y="67"/>
                        <a:pt x="84" y="67"/>
                        <a:pt x="84" y="67"/>
                      </a:cubicBezTo>
                      <a:cubicBezTo>
                        <a:pt x="84" y="67"/>
                        <a:pt x="84" y="67"/>
                        <a:pt x="84" y="67"/>
                      </a:cubicBezTo>
                      <a:cubicBezTo>
                        <a:pt x="84" y="67"/>
                        <a:pt x="85" y="67"/>
                        <a:pt x="85" y="67"/>
                      </a:cubicBezTo>
                      <a:cubicBezTo>
                        <a:pt x="85" y="67"/>
                        <a:pt x="85" y="67"/>
                        <a:pt x="85" y="67"/>
                      </a:cubicBezTo>
                      <a:cubicBezTo>
                        <a:pt x="85" y="67"/>
                        <a:pt x="85" y="66"/>
                        <a:pt x="84" y="66"/>
                      </a:cubicBezTo>
                      <a:cubicBezTo>
                        <a:pt x="84" y="66"/>
                        <a:pt x="84" y="66"/>
                        <a:pt x="84" y="66"/>
                      </a:cubicBezTo>
                      <a:cubicBezTo>
                        <a:pt x="84" y="66"/>
                        <a:pt x="84" y="66"/>
                        <a:pt x="84" y="67"/>
                      </a:cubicBezTo>
                      <a:cubicBezTo>
                        <a:pt x="84" y="67"/>
                        <a:pt x="84" y="67"/>
                        <a:pt x="84" y="67"/>
                      </a:cubicBezTo>
                      <a:cubicBezTo>
                        <a:pt x="84" y="67"/>
                        <a:pt x="84" y="67"/>
                        <a:pt x="84" y="67"/>
                      </a:cubicBezTo>
                      <a:cubicBezTo>
                        <a:pt x="84" y="67"/>
                        <a:pt x="84" y="67"/>
                        <a:pt x="84" y="67"/>
                      </a:cubicBezTo>
                      <a:cubicBezTo>
                        <a:pt x="84" y="67"/>
                        <a:pt x="84" y="67"/>
                        <a:pt x="83" y="67"/>
                      </a:cubicBezTo>
                      <a:cubicBezTo>
                        <a:pt x="83" y="67"/>
                        <a:pt x="83" y="66"/>
                        <a:pt x="83" y="66"/>
                      </a:cubicBezTo>
                      <a:cubicBezTo>
                        <a:pt x="83" y="66"/>
                        <a:pt x="83" y="66"/>
                        <a:pt x="83" y="66"/>
                      </a:cubicBezTo>
                      <a:cubicBezTo>
                        <a:pt x="83" y="66"/>
                        <a:pt x="83" y="66"/>
                        <a:pt x="84" y="66"/>
                      </a:cubicBezTo>
                      <a:cubicBezTo>
                        <a:pt x="84" y="66"/>
                        <a:pt x="84" y="66"/>
                        <a:pt x="84" y="66"/>
                      </a:cubicBezTo>
                      <a:cubicBezTo>
                        <a:pt x="84" y="66"/>
                        <a:pt x="84" y="66"/>
                        <a:pt x="84" y="65"/>
                      </a:cubicBezTo>
                      <a:cubicBezTo>
                        <a:pt x="84" y="65"/>
                        <a:pt x="84" y="65"/>
                        <a:pt x="84" y="65"/>
                      </a:cubicBezTo>
                      <a:cubicBezTo>
                        <a:pt x="84" y="65"/>
                        <a:pt x="84" y="65"/>
                        <a:pt x="85" y="65"/>
                      </a:cubicBezTo>
                      <a:cubicBezTo>
                        <a:pt x="85" y="65"/>
                        <a:pt x="85" y="65"/>
                        <a:pt x="85" y="65"/>
                      </a:cubicBezTo>
                      <a:cubicBezTo>
                        <a:pt x="85" y="65"/>
                        <a:pt x="85" y="65"/>
                        <a:pt x="85" y="65"/>
                      </a:cubicBezTo>
                      <a:cubicBezTo>
                        <a:pt x="85" y="65"/>
                        <a:pt x="85" y="65"/>
                        <a:pt x="85" y="65"/>
                      </a:cubicBezTo>
                      <a:cubicBezTo>
                        <a:pt x="85" y="65"/>
                        <a:pt x="85" y="65"/>
                        <a:pt x="85" y="64"/>
                      </a:cubicBezTo>
                      <a:cubicBezTo>
                        <a:pt x="85" y="64"/>
                        <a:pt x="85" y="64"/>
                        <a:pt x="85" y="64"/>
                      </a:cubicBezTo>
                      <a:cubicBezTo>
                        <a:pt x="85" y="64"/>
                        <a:pt x="85" y="64"/>
                        <a:pt x="85" y="64"/>
                      </a:cubicBezTo>
                      <a:cubicBezTo>
                        <a:pt x="85" y="64"/>
                        <a:pt x="86" y="64"/>
                        <a:pt x="85" y="64"/>
                      </a:cubicBezTo>
                      <a:cubicBezTo>
                        <a:pt x="85" y="64"/>
                        <a:pt x="85" y="63"/>
                        <a:pt x="85" y="63"/>
                      </a:cubicBezTo>
                      <a:cubicBezTo>
                        <a:pt x="85" y="63"/>
                        <a:pt x="85" y="63"/>
                        <a:pt x="85" y="63"/>
                      </a:cubicBezTo>
                      <a:cubicBezTo>
                        <a:pt x="85" y="63"/>
                        <a:pt x="85" y="63"/>
                        <a:pt x="85" y="63"/>
                      </a:cubicBezTo>
                      <a:cubicBezTo>
                        <a:pt x="85" y="63"/>
                        <a:pt x="85" y="63"/>
                        <a:pt x="85" y="63"/>
                      </a:cubicBezTo>
                      <a:cubicBezTo>
                        <a:pt x="85" y="63"/>
                        <a:pt x="85" y="63"/>
                        <a:pt x="86" y="63"/>
                      </a:cubicBezTo>
                      <a:cubicBezTo>
                        <a:pt x="86" y="63"/>
                        <a:pt x="86" y="62"/>
                        <a:pt x="86" y="62"/>
                      </a:cubicBezTo>
                      <a:cubicBezTo>
                        <a:pt x="86" y="62"/>
                        <a:pt x="86" y="62"/>
                        <a:pt x="85" y="62"/>
                      </a:cubicBezTo>
                      <a:cubicBezTo>
                        <a:pt x="85" y="62"/>
                        <a:pt x="85" y="62"/>
                        <a:pt x="85" y="62"/>
                      </a:cubicBezTo>
                      <a:cubicBezTo>
                        <a:pt x="85" y="61"/>
                        <a:pt x="85" y="61"/>
                        <a:pt x="85" y="61"/>
                      </a:cubicBezTo>
                      <a:cubicBezTo>
                        <a:pt x="84" y="61"/>
                        <a:pt x="84" y="61"/>
                        <a:pt x="84" y="61"/>
                      </a:cubicBezTo>
                      <a:cubicBezTo>
                        <a:pt x="84" y="61"/>
                        <a:pt x="84" y="61"/>
                        <a:pt x="84" y="61"/>
                      </a:cubicBezTo>
                      <a:cubicBezTo>
                        <a:pt x="84" y="61"/>
                        <a:pt x="84" y="61"/>
                        <a:pt x="84" y="61"/>
                      </a:cubicBezTo>
                      <a:cubicBezTo>
                        <a:pt x="84" y="61"/>
                        <a:pt x="84" y="61"/>
                        <a:pt x="84" y="61"/>
                      </a:cubicBezTo>
                      <a:cubicBezTo>
                        <a:pt x="84" y="61"/>
                        <a:pt x="84" y="61"/>
                        <a:pt x="84" y="61"/>
                      </a:cubicBezTo>
                      <a:cubicBezTo>
                        <a:pt x="84" y="61"/>
                        <a:pt x="84" y="61"/>
                        <a:pt x="83" y="61"/>
                      </a:cubicBezTo>
                      <a:cubicBezTo>
                        <a:pt x="83" y="61"/>
                        <a:pt x="83" y="61"/>
                        <a:pt x="83" y="61"/>
                      </a:cubicBezTo>
                      <a:cubicBezTo>
                        <a:pt x="83" y="61"/>
                        <a:pt x="83" y="61"/>
                        <a:pt x="83" y="61"/>
                      </a:cubicBezTo>
                      <a:cubicBezTo>
                        <a:pt x="83" y="61"/>
                        <a:pt x="83" y="61"/>
                        <a:pt x="83" y="61"/>
                      </a:cubicBezTo>
                      <a:cubicBezTo>
                        <a:pt x="83" y="61"/>
                        <a:pt x="83" y="61"/>
                        <a:pt x="83" y="61"/>
                      </a:cubicBezTo>
                      <a:cubicBezTo>
                        <a:pt x="83" y="61"/>
                        <a:pt x="83" y="61"/>
                        <a:pt x="83" y="61"/>
                      </a:cubicBezTo>
                      <a:cubicBezTo>
                        <a:pt x="83" y="61"/>
                        <a:pt x="83" y="61"/>
                        <a:pt x="83" y="61"/>
                      </a:cubicBezTo>
                      <a:cubicBezTo>
                        <a:pt x="83" y="61"/>
                        <a:pt x="83" y="61"/>
                        <a:pt x="83" y="61"/>
                      </a:cubicBezTo>
                      <a:cubicBezTo>
                        <a:pt x="83" y="61"/>
                        <a:pt x="83" y="60"/>
                        <a:pt x="83" y="60"/>
                      </a:cubicBezTo>
                      <a:cubicBezTo>
                        <a:pt x="83" y="60"/>
                        <a:pt x="83" y="60"/>
                        <a:pt x="83" y="60"/>
                      </a:cubicBezTo>
                      <a:cubicBezTo>
                        <a:pt x="83" y="60"/>
                        <a:pt x="83" y="60"/>
                        <a:pt x="83" y="60"/>
                      </a:cubicBezTo>
                      <a:cubicBezTo>
                        <a:pt x="83" y="60"/>
                        <a:pt x="83" y="60"/>
                        <a:pt x="83" y="60"/>
                      </a:cubicBezTo>
                      <a:cubicBezTo>
                        <a:pt x="82" y="60"/>
                        <a:pt x="82" y="60"/>
                        <a:pt x="82" y="60"/>
                      </a:cubicBezTo>
                      <a:cubicBezTo>
                        <a:pt x="82" y="60"/>
                        <a:pt x="82" y="60"/>
                        <a:pt x="82" y="60"/>
                      </a:cubicBezTo>
                      <a:cubicBezTo>
                        <a:pt x="82" y="60"/>
                        <a:pt x="82" y="60"/>
                        <a:pt x="82" y="60"/>
                      </a:cubicBezTo>
                      <a:cubicBezTo>
                        <a:pt x="82" y="60"/>
                        <a:pt x="82" y="60"/>
                        <a:pt x="82" y="60"/>
                      </a:cubicBezTo>
                      <a:cubicBezTo>
                        <a:pt x="82" y="60"/>
                        <a:pt x="82" y="60"/>
                        <a:pt x="82" y="60"/>
                      </a:cubicBezTo>
                      <a:cubicBezTo>
                        <a:pt x="82" y="60"/>
                        <a:pt x="82" y="60"/>
                        <a:pt x="82" y="60"/>
                      </a:cubicBezTo>
                      <a:cubicBezTo>
                        <a:pt x="82" y="60"/>
                        <a:pt x="82" y="60"/>
                        <a:pt x="81" y="60"/>
                      </a:cubicBezTo>
                      <a:cubicBezTo>
                        <a:pt x="81" y="60"/>
                        <a:pt x="81" y="60"/>
                        <a:pt x="81" y="60"/>
                      </a:cubicBezTo>
                      <a:cubicBezTo>
                        <a:pt x="81" y="60"/>
                        <a:pt x="81" y="60"/>
                        <a:pt x="81" y="60"/>
                      </a:cubicBezTo>
                      <a:cubicBezTo>
                        <a:pt x="81" y="60"/>
                        <a:pt x="81" y="60"/>
                        <a:pt x="81" y="60"/>
                      </a:cubicBezTo>
                      <a:cubicBezTo>
                        <a:pt x="81" y="60"/>
                        <a:pt x="81" y="60"/>
                        <a:pt x="80" y="60"/>
                      </a:cubicBezTo>
                      <a:cubicBezTo>
                        <a:pt x="80" y="60"/>
                        <a:pt x="80" y="60"/>
                        <a:pt x="80" y="60"/>
                      </a:cubicBezTo>
                      <a:cubicBezTo>
                        <a:pt x="80" y="60"/>
                        <a:pt x="80" y="60"/>
                        <a:pt x="80" y="59"/>
                      </a:cubicBezTo>
                      <a:cubicBezTo>
                        <a:pt x="80" y="59"/>
                        <a:pt x="80" y="59"/>
                        <a:pt x="80" y="59"/>
                      </a:cubicBezTo>
                      <a:cubicBezTo>
                        <a:pt x="80" y="59"/>
                        <a:pt x="80" y="59"/>
                        <a:pt x="80" y="59"/>
                      </a:cubicBezTo>
                      <a:cubicBezTo>
                        <a:pt x="80" y="59"/>
                        <a:pt x="80" y="59"/>
                        <a:pt x="80" y="59"/>
                      </a:cubicBezTo>
                      <a:cubicBezTo>
                        <a:pt x="80" y="59"/>
                        <a:pt x="80" y="59"/>
                        <a:pt x="80" y="59"/>
                      </a:cubicBezTo>
                      <a:cubicBezTo>
                        <a:pt x="80" y="59"/>
                        <a:pt x="80" y="59"/>
                        <a:pt x="80" y="59"/>
                      </a:cubicBezTo>
                      <a:cubicBezTo>
                        <a:pt x="80" y="59"/>
                        <a:pt x="80" y="58"/>
                        <a:pt x="79" y="58"/>
                      </a:cubicBezTo>
                      <a:cubicBezTo>
                        <a:pt x="79" y="58"/>
                        <a:pt x="79" y="58"/>
                        <a:pt x="79" y="58"/>
                      </a:cubicBezTo>
                      <a:cubicBezTo>
                        <a:pt x="79" y="58"/>
                        <a:pt x="79" y="58"/>
                        <a:pt x="79" y="58"/>
                      </a:cubicBezTo>
                      <a:cubicBezTo>
                        <a:pt x="79" y="58"/>
                        <a:pt x="79" y="58"/>
                        <a:pt x="79" y="58"/>
                      </a:cubicBezTo>
                      <a:cubicBezTo>
                        <a:pt x="79" y="58"/>
                        <a:pt x="79" y="58"/>
                        <a:pt x="79" y="58"/>
                      </a:cubicBezTo>
                      <a:cubicBezTo>
                        <a:pt x="79" y="58"/>
                        <a:pt x="79" y="58"/>
                        <a:pt x="79" y="58"/>
                      </a:cubicBezTo>
                      <a:cubicBezTo>
                        <a:pt x="79" y="58"/>
                        <a:pt x="79" y="58"/>
                        <a:pt x="79" y="58"/>
                      </a:cubicBezTo>
                      <a:cubicBezTo>
                        <a:pt x="79" y="58"/>
                        <a:pt x="79" y="58"/>
                        <a:pt x="79" y="58"/>
                      </a:cubicBezTo>
                      <a:cubicBezTo>
                        <a:pt x="79" y="58"/>
                        <a:pt x="79" y="58"/>
                        <a:pt x="79" y="58"/>
                      </a:cubicBezTo>
                      <a:cubicBezTo>
                        <a:pt x="79" y="58"/>
                        <a:pt x="79" y="57"/>
                        <a:pt x="79" y="57"/>
                      </a:cubicBezTo>
                      <a:cubicBezTo>
                        <a:pt x="79" y="57"/>
                        <a:pt x="79" y="57"/>
                        <a:pt x="79" y="57"/>
                      </a:cubicBezTo>
                      <a:cubicBezTo>
                        <a:pt x="79" y="57"/>
                        <a:pt x="79" y="57"/>
                        <a:pt x="79" y="57"/>
                      </a:cubicBezTo>
                      <a:cubicBezTo>
                        <a:pt x="79" y="57"/>
                        <a:pt x="79" y="57"/>
                        <a:pt x="79" y="57"/>
                      </a:cubicBezTo>
                      <a:cubicBezTo>
                        <a:pt x="79" y="57"/>
                        <a:pt x="79" y="57"/>
                        <a:pt x="79" y="57"/>
                      </a:cubicBezTo>
                      <a:cubicBezTo>
                        <a:pt x="79" y="57"/>
                        <a:pt x="79" y="57"/>
                        <a:pt x="79" y="57"/>
                      </a:cubicBezTo>
                      <a:cubicBezTo>
                        <a:pt x="79" y="57"/>
                        <a:pt x="79" y="56"/>
                        <a:pt x="79" y="56"/>
                      </a:cubicBezTo>
                      <a:cubicBezTo>
                        <a:pt x="78" y="56"/>
                        <a:pt x="78" y="56"/>
                        <a:pt x="78" y="56"/>
                      </a:cubicBezTo>
                      <a:cubicBezTo>
                        <a:pt x="78" y="56"/>
                        <a:pt x="78" y="56"/>
                        <a:pt x="78" y="56"/>
                      </a:cubicBezTo>
                      <a:cubicBezTo>
                        <a:pt x="78" y="56"/>
                        <a:pt x="78" y="56"/>
                        <a:pt x="78" y="56"/>
                      </a:cubicBezTo>
                      <a:cubicBezTo>
                        <a:pt x="77" y="56"/>
                        <a:pt x="77" y="56"/>
                        <a:pt x="77" y="56"/>
                      </a:cubicBezTo>
                      <a:cubicBezTo>
                        <a:pt x="77" y="56"/>
                        <a:pt x="77" y="56"/>
                        <a:pt x="77" y="56"/>
                      </a:cubicBezTo>
                      <a:cubicBezTo>
                        <a:pt x="77" y="56"/>
                        <a:pt x="77" y="56"/>
                        <a:pt x="77" y="56"/>
                      </a:cubicBezTo>
                      <a:cubicBezTo>
                        <a:pt x="77" y="56"/>
                        <a:pt x="77" y="56"/>
                        <a:pt x="77" y="56"/>
                      </a:cubicBezTo>
                      <a:cubicBezTo>
                        <a:pt x="77" y="56"/>
                        <a:pt x="77" y="56"/>
                        <a:pt x="77" y="56"/>
                      </a:cubicBezTo>
                      <a:cubicBezTo>
                        <a:pt x="77" y="56"/>
                        <a:pt x="76" y="56"/>
                        <a:pt x="76" y="56"/>
                      </a:cubicBezTo>
                      <a:cubicBezTo>
                        <a:pt x="76" y="56"/>
                        <a:pt x="76" y="56"/>
                        <a:pt x="76" y="56"/>
                      </a:cubicBezTo>
                      <a:cubicBezTo>
                        <a:pt x="76" y="56"/>
                        <a:pt x="76" y="56"/>
                        <a:pt x="76" y="56"/>
                      </a:cubicBezTo>
                      <a:cubicBezTo>
                        <a:pt x="76" y="56"/>
                        <a:pt x="76" y="56"/>
                        <a:pt x="76" y="56"/>
                      </a:cubicBezTo>
                      <a:cubicBezTo>
                        <a:pt x="76" y="56"/>
                        <a:pt x="76" y="56"/>
                        <a:pt x="76" y="56"/>
                      </a:cubicBezTo>
                      <a:cubicBezTo>
                        <a:pt x="76" y="56"/>
                        <a:pt x="76" y="56"/>
                        <a:pt x="76" y="56"/>
                      </a:cubicBezTo>
                      <a:cubicBezTo>
                        <a:pt x="76" y="56"/>
                        <a:pt x="76" y="56"/>
                        <a:pt x="76" y="56"/>
                      </a:cubicBezTo>
                      <a:cubicBezTo>
                        <a:pt x="76" y="56"/>
                        <a:pt x="76" y="56"/>
                        <a:pt x="76" y="56"/>
                      </a:cubicBezTo>
                      <a:cubicBezTo>
                        <a:pt x="76" y="56"/>
                        <a:pt x="76" y="56"/>
                        <a:pt x="76" y="56"/>
                      </a:cubicBezTo>
                      <a:cubicBezTo>
                        <a:pt x="76" y="56"/>
                        <a:pt x="75" y="56"/>
                        <a:pt x="75" y="56"/>
                      </a:cubicBezTo>
                      <a:cubicBezTo>
                        <a:pt x="75" y="56"/>
                        <a:pt x="75" y="56"/>
                        <a:pt x="76" y="56"/>
                      </a:cubicBezTo>
                      <a:cubicBezTo>
                        <a:pt x="76" y="56"/>
                        <a:pt x="76" y="56"/>
                        <a:pt x="76" y="56"/>
                      </a:cubicBezTo>
                      <a:cubicBezTo>
                        <a:pt x="76" y="55"/>
                        <a:pt x="76" y="55"/>
                        <a:pt x="76" y="55"/>
                      </a:cubicBezTo>
                      <a:cubicBezTo>
                        <a:pt x="76" y="55"/>
                        <a:pt x="76" y="55"/>
                        <a:pt x="76" y="55"/>
                      </a:cubicBezTo>
                      <a:cubicBezTo>
                        <a:pt x="76" y="55"/>
                        <a:pt x="76" y="55"/>
                        <a:pt x="76" y="55"/>
                      </a:cubicBezTo>
                      <a:cubicBezTo>
                        <a:pt x="76" y="55"/>
                        <a:pt x="76" y="55"/>
                        <a:pt x="76" y="55"/>
                      </a:cubicBezTo>
                      <a:cubicBezTo>
                        <a:pt x="76" y="55"/>
                        <a:pt x="76" y="55"/>
                        <a:pt x="76" y="55"/>
                      </a:cubicBezTo>
                      <a:cubicBezTo>
                        <a:pt x="76" y="55"/>
                        <a:pt x="76" y="55"/>
                        <a:pt x="76" y="55"/>
                      </a:cubicBezTo>
                      <a:cubicBezTo>
                        <a:pt x="76" y="55"/>
                        <a:pt x="76" y="55"/>
                        <a:pt x="76" y="55"/>
                      </a:cubicBezTo>
                      <a:cubicBezTo>
                        <a:pt x="76" y="55"/>
                        <a:pt x="76" y="55"/>
                        <a:pt x="76" y="55"/>
                      </a:cubicBezTo>
                      <a:cubicBezTo>
                        <a:pt x="76" y="55"/>
                        <a:pt x="76" y="55"/>
                        <a:pt x="76" y="55"/>
                      </a:cubicBezTo>
                      <a:cubicBezTo>
                        <a:pt x="76" y="55"/>
                        <a:pt x="77" y="55"/>
                        <a:pt x="77" y="55"/>
                      </a:cubicBezTo>
                      <a:cubicBezTo>
                        <a:pt x="77" y="55"/>
                        <a:pt x="77" y="55"/>
                        <a:pt x="77" y="55"/>
                      </a:cubicBezTo>
                      <a:cubicBezTo>
                        <a:pt x="77" y="55"/>
                        <a:pt x="77" y="55"/>
                        <a:pt x="77" y="54"/>
                      </a:cubicBezTo>
                      <a:cubicBezTo>
                        <a:pt x="77" y="54"/>
                        <a:pt x="77" y="54"/>
                        <a:pt x="77" y="54"/>
                      </a:cubicBezTo>
                      <a:cubicBezTo>
                        <a:pt x="77" y="54"/>
                        <a:pt x="77" y="54"/>
                        <a:pt x="77" y="53"/>
                      </a:cubicBezTo>
                      <a:cubicBezTo>
                        <a:pt x="77" y="53"/>
                        <a:pt x="77" y="53"/>
                        <a:pt x="77" y="53"/>
                      </a:cubicBezTo>
                      <a:cubicBezTo>
                        <a:pt x="77" y="53"/>
                        <a:pt x="77" y="53"/>
                        <a:pt x="77" y="53"/>
                      </a:cubicBezTo>
                      <a:cubicBezTo>
                        <a:pt x="77" y="53"/>
                        <a:pt x="77" y="53"/>
                        <a:pt x="77" y="53"/>
                      </a:cubicBezTo>
                      <a:cubicBezTo>
                        <a:pt x="77" y="53"/>
                        <a:pt x="77" y="53"/>
                        <a:pt x="77" y="53"/>
                      </a:cubicBezTo>
                      <a:cubicBezTo>
                        <a:pt x="77" y="53"/>
                        <a:pt x="77" y="53"/>
                        <a:pt x="77" y="53"/>
                      </a:cubicBezTo>
                      <a:cubicBezTo>
                        <a:pt x="77" y="53"/>
                        <a:pt x="77" y="53"/>
                        <a:pt x="77" y="53"/>
                      </a:cubicBezTo>
                      <a:cubicBezTo>
                        <a:pt x="77" y="53"/>
                        <a:pt x="77" y="53"/>
                        <a:pt x="77" y="53"/>
                      </a:cubicBezTo>
                      <a:cubicBezTo>
                        <a:pt x="77" y="53"/>
                        <a:pt x="77" y="53"/>
                        <a:pt x="77" y="53"/>
                      </a:cubicBezTo>
                      <a:cubicBezTo>
                        <a:pt x="77" y="53"/>
                        <a:pt x="77" y="53"/>
                        <a:pt x="77" y="53"/>
                      </a:cubicBezTo>
                      <a:cubicBezTo>
                        <a:pt x="77" y="53"/>
                        <a:pt x="77" y="53"/>
                        <a:pt x="77" y="53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3"/>
                        <a:pt x="76" y="52"/>
                        <a:pt x="76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2"/>
                        <a:pt x="76" y="52"/>
                        <a:pt x="75" y="51"/>
                      </a:cubicBezTo>
                      <a:cubicBezTo>
                        <a:pt x="75" y="51"/>
                        <a:pt x="75" y="51"/>
                        <a:pt x="75" y="51"/>
                      </a:cubicBezTo>
                      <a:cubicBezTo>
                        <a:pt x="75" y="51"/>
                        <a:pt x="75" y="51"/>
                        <a:pt x="75" y="51"/>
                      </a:cubicBezTo>
                      <a:cubicBezTo>
                        <a:pt x="75" y="51"/>
                        <a:pt x="75" y="51"/>
                        <a:pt x="75" y="51"/>
                      </a:cubicBezTo>
                      <a:cubicBezTo>
                        <a:pt x="75" y="51"/>
                        <a:pt x="75" y="51"/>
                        <a:pt x="75" y="51"/>
                      </a:cubicBezTo>
                      <a:cubicBezTo>
                        <a:pt x="75" y="51"/>
                        <a:pt x="75" y="51"/>
                        <a:pt x="75" y="51"/>
                      </a:cubicBezTo>
                      <a:cubicBezTo>
                        <a:pt x="75" y="51"/>
                        <a:pt x="75" y="51"/>
                        <a:pt x="75" y="51"/>
                      </a:cubicBezTo>
                      <a:cubicBezTo>
                        <a:pt x="75" y="51"/>
                        <a:pt x="75" y="51"/>
                        <a:pt x="75" y="51"/>
                      </a:cubicBezTo>
                      <a:cubicBezTo>
                        <a:pt x="75" y="51"/>
                        <a:pt x="75" y="51"/>
                        <a:pt x="75" y="50"/>
                      </a:cubicBezTo>
                      <a:cubicBezTo>
                        <a:pt x="75" y="50"/>
                        <a:pt x="75" y="50"/>
                        <a:pt x="75" y="50"/>
                      </a:cubicBezTo>
                      <a:cubicBezTo>
                        <a:pt x="75" y="50"/>
                        <a:pt x="75" y="50"/>
                        <a:pt x="75" y="50"/>
                      </a:cubicBezTo>
                      <a:cubicBezTo>
                        <a:pt x="75" y="50"/>
                        <a:pt x="75" y="50"/>
                        <a:pt x="75" y="50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cubicBezTo>
                        <a:pt x="74" y="49"/>
                        <a:pt x="74" y="49"/>
                        <a:pt x="74" y="49"/>
                      </a:cubicBezTo>
                      <a:cubicBezTo>
                        <a:pt x="74" y="49"/>
                        <a:pt x="74" y="49"/>
                        <a:pt x="74" y="49"/>
                      </a:cubicBezTo>
                      <a:cubicBezTo>
                        <a:pt x="74" y="49"/>
                        <a:pt x="74" y="49"/>
                        <a:pt x="74" y="49"/>
                      </a:cubicBezTo>
                      <a:cubicBezTo>
                        <a:pt x="74" y="49"/>
                        <a:pt x="74" y="49"/>
                        <a:pt x="74" y="49"/>
                      </a:cubicBezTo>
                      <a:cubicBezTo>
                        <a:pt x="74" y="49"/>
                        <a:pt x="74" y="49"/>
                        <a:pt x="74" y="49"/>
                      </a:cubicBezTo>
                      <a:cubicBezTo>
                        <a:pt x="74" y="49"/>
                        <a:pt x="74" y="49"/>
                        <a:pt x="74" y="49"/>
                      </a:cubicBezTo>
                      <a:cubicBezTo>
                        <a:pt x="74" y="49"/>
                        <a:pt x="74" y="49"/>
                        <a:pt x="73" y="49"/>
                      </a:cubicBezTo>
                      <a:cubicBezTo>
                        <a:pt x="73" y="49"/>
                        <a:pt x="73" y="49"/>
                        <a:pt x="73" y="49"/>
                      </a:cubicBezTo>
                      <a:cubicBezTo>
                        <a:pt x="73" y="49"/>
                        <a:pt x="73" y="49"/>
                        <a:pt x="73" y="49"/>
                      </a:cubicBezTo>
                      <a:cubicBezTo>
                        <a:pt x="73" y="49"/>
                        <a:pt x="73" y="49"/>
                        <a:pt x="73" y="49"/>
                      </a:cubicBezTo>
                      <a:cubicBezTo>
                        <a:pt x="73" y="49"/>
                        <a:pt x="73" y="49"/>
                        <a:pt x="73" y="49"/>
                      </a:cubicBezTo>
                      <a:cubicBezTo>
                        <a:pt x="73" y="49"/>
                        <a:pt x="73" y="49"/>
                        <a:pt x="73" y="49"/>
                      </a:cubicBezTo>
                      <a:cubicBezTo>
                        <a:pt x="73" y="49"/>
                        <a:pt x="73" y="49"/>
                        <a:pt x="73" y="49"/>
                      </a:cubicBezTo>
                      <a:cubicBezTo>
                        <a:pt x="73" y="49"/>
                        <a:pt x="73" y="49"/>
                        <a:pt x="72" y="48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6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5"/>
                        <a:pt x="72" y="45"/>
                      </a:cubicBezTo>
                      <a:cubicBezTo>
                        <a:pt x="72" y="45"/>
                        <a:pt x="72" y="45"/>
                        <a:pt x="72" y="45"/>
                      </a:cubicBezTo>
                      <a:cubicBezTo>
                        <a:pt x="72" y="45"/>
                        <a:pt x="72" y="45"/>
                        <a:pt x="72" y="45"/>
                      </a:cubicBezTo>
                      <a:cubicBezTo>
                        <a:pt x="72" y="45"/>
                        <a:pt x="72" y="45"/>
                        <a:pt x="72" y="45"/>
                      </a:cubicBezTo>
                      <a:cubicBezTo>
                        <a:pt x="72" y="45"/>
                        <a:pt x="72" y="45"/>
                        <a:pt x="72" y="45"/>
                      </a:cubicBezTo>
                      <a:cubicBezTo>
                        <a:pt x="72" y="45"/>
                        <a:pt x="72" y="45"/>
                        <a:pt x="72" y="45"/>
                      </a:cubicBezTo>
                      <a:cubicBezTo>
                        <a:pt x="72" y="44"/>
                        <a:pt x="72" y="44"/>
                        <a:pt x="72" y="44"/>
                      </a:cubicBezTo>
                      <a:cubicBezTo>
                        <a:pt x="72" y="44"/>
                        <a:pt x="72" y="44"/>
                        <a:pt x="72" y="44"/>
                      </a:cubicBezTo>
                      <a:cubicBezTo>
                        <a:pt x="72" y="44"/>
                        <a:pt x="72" y="44"/>
                        <a:pt x="72" y="44"/>
                      </a:cubicBezTo>
                      <a:cubicBezTo>
                        <a:pt x="72" y="44"/>
                        <a:pt x="72" y="44"/>
                        <a:pt x="72" y="44"/>
                      </a:cubicBezTo>
                      <a:cubicBezTo>
                        <a:pt x="72" y="44"/>
                        <a:pt x="72" y="44"/>
                        <a:pt x="72" y="44"/>
                      </a:cubicBezTo>
                      <a:cubicBezTo>
                        <a:pt x="72" y="44"/>
                        <a:pt x="72" y="44"/>
                        <a:pt x="72" y="44"/>
                      </a:cubicBezTo>
                      <a:cubicBezTo>
                        <a:pt x="72" y="44"/>
                        <a:pt x="72" y="44"/>
                        <a:pt x="72" y="44"/>
                      </a:cubicBezTo>
                      <a:cubicBezTo>
                        <a:pt x="72" y="44"/>
                        <a:pt x="72" y="44"/>
                        <a:pt x="72" y="44"/>
                      </a:cubicBezTo>
                      <a:cubicBezTo>
                        <a:pt x="72" y="44"/>
                        <a:pt x="72" y="43"/>
                        <a:pt x="72" y="43"/>
                      </a:cubicBezTo>
                      <a:cubicBezTo>
                        <a:pt x="72" y="43"/>
                        <a:pt x="72" y="43"/>
                        <a:pt x="72" y="43"/>
                      </a:cubicBezTo>
                      <a:cubicBezTo>
                        <a:pt x="72" y="43"/>
                        <a:pt x="72" y="43"/>
                        <a:pt x="72" y="43"/>
                      </a:cubicBezTo>
                      <a:cubicBezTo>
                        <a:pt x="72" y="43"/>
                        <a:pt x="72" y="43"/>
                        <a:pt x="72" y="43"/>
                      </a:cubicBezTo>
                      <a:cubicBezTo>
                        <a:pt x="72" y="43"/>
                        <a:pt x="72" y="43"/>
                        <a:pt x="72" y="43"/>
                      </a:cubicBezTo>
                      <a:cubicBezTo>
                        <a:pt x="72" y="43"/>
                        <a:pt x="72" y="43"/>
                        <a:pt x="72" y="43"/>
                      </a:cubicBezTo>
                      <a:cubicBezTo>
                        <a:pt x="72" y="43"/>
                        <a:pt x="72" y="43"/>
                        <a:pt x="72" y="43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lose/>
                      <a:moveTo>
                        <a:pt x="116" y="26"/>
                      </a:moveTo>
                      <a:cubicBezTo>
                        <a:pt x="116" y="26"/>
                        <a:pt x="116" y="26"/>
                        <a:pt x="116" y="26"/>
                      </a:cubicBezTo>
                      <a:cubicBezTo>
                        <a:pt x="116" y="26"/>
                        <a:pt x="116" y="27"/>
                        <a:pt x="116" y="27"/>
                      </a:cubicBezTo>
                      <a:cubicBezTo>
                        <a:pt x="116" y="27"/>
                        <a:pt x="116" y="27"/>
                        <a:pt x="115" y="27"/>
                      </a:cubicBezTo>
                      <a:cubicBezTo>
                        <a:pt x="115" y="27"/>
                        <a:pt x="115" y="27"/>
                        <a:pt x="115" y="27"/>
                      </a:cubicBezTo>
                      <a:cubicBezTo>
                        <a:pt x="115" y="27"/>
                        <a:pt x="115" y="27"/>
                        <a:pt x="115" y="27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4" y="26"/>
                        <a:pt x="114" y="26"/>
                        <a:pt x="114" y="26"/>
                      </a:cubicBezTo>
                      <a:cubicBezTo>
                        <a:pt x="114" y="26"/>
                        <a:pt x="114" y="26"/>
                        <a:pt x="114" y="26"/>
                      </a:cubicBezTo>
                      <a:cubicBezTo>
                        <a:pt x="114" y="26"/>
                        <a:pt x="114" y="26"/>
                        <a:pt x="114" y="26"/>
                      </a:cubicBezTo>
                      <a:cubicBezTo>
                        <a:pt x="114" y="26"/>
                        <a:pt x="114" y="26"/>
                        <a:pt x="114" y="26"/>
                      </a:cubicBezTo>
                      <a:cubicBezTo>
                        <a:pt x="114" y="26"/>
                        <a:pt x="115" y="26"/>
                        <a:pt x="115" y="26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5" y="26"/>
                        <a:pt x="116" y="26"/>
                        <a:pt x="116" y="26"/>
                      </a:cubicBezTo>
                      <a:cubicBezTo>
                        <a:pt x="116" y="26"/>
                        <a:pt x="116" y="26"/>
                        <a:pt x="116" y="26"/>
                      </a:cubicBezTo>
                      <a:cubicBezTo>
                        <a:pt x="116" y="26"/>
                        <a:pt x="116" y="26"/>
                        <a:pt x="116" y="26"/>
                      </a:cubicBezTo>
                      <a:cubicBezTo>
                        <a:pt x="116" y="26"/>
                        <a:pt x="116" y="26"/>
                        <a:pt x="116" y="26"/>
                      </a:cubicBezTo>
                      <a:close/>
                      <a:moveTo>
                        <a:pt x="122" y="23"/>
                      </a:moveTo>
                      <a:cubicBezTo>
                        <a:pt x="122" y="23"/>
                        <a:pt x="122" y="23"/>
                        <a:pt x="122" y="23"/>
                      </a:cubicBezTo>
                      <a:cubicBezTo>
                        <a:pt x="122" y="23"/>
                        <a:pt x="122" y="23"/>
                        <a:pt x="122" y="23"/>
                      </a:cubicBezTo>
                      <a:cubicBezTo>
                        <a:pt x="122" y="23"/>
                        <a:pt x="122" y="24"/>
                        <a:pt x="123" y="24"/>
                      </a:cubicBezTo>
                      <a:cubicBezTo>
                        <a:pt x="122" y="24"/>
                        <a:pt x="122" y="24"/>
                        <a:pt x="122" y="24"/>
                      </a:cubicBezTo>
                      <a:cubicBezTo>
                        <a:pt x="122" y="24"/>
                        <a:pt x="122" y="24"/>
                        <a:pt x="122" y="24"/>
                      </a:cubicBezTo>
                      <a:cubicBezTo>
                        <a:pt x="122" y="23"/>
                        <a:pt x="122" y="23"/>
                        <a:pt x="122" y="23"/>
                      </a:cubicBezTo>
                      <a:cubicBezTo>
                        <a:pt x="122" y="23"/>
                        <a:pt x="122" y="23"/>
                        <a:pt x="122" y="23"/>
                      </a:cubicBezTo>
                      <a:cubicBezTo>
                        <a:pt x="122" y="23"/>
                        <a:pt x="122" y="23"/>
                        <a:pt x="122" y="23"/>
                      </a:cubicBezTo>
                      <a:cubicBezTo>
                        <a:pt x="122" y="23"/>
                        <a:pt x="122" y="23"/>
                        <a:pt x="122" y="22"/>
                      </a:cubicBezTo>
                      <a:cubicBezTo>
                        <a:pt x="122" y="22"/>
                        <a:pt x="121" y="21"/>
                        <a:pt x="121" y="21"/>
                      </a:cubicBezTo>
                      <a:cubicBezTo>
                        <a:pt x="121" y="21"/>
                        <a:pt x="121" y="21"/>
                        <a:pt x="121" y="21"/>
                      </a:cubicBezTo>
                      <a:cubicBezTo>
                        <a:pt x="121" y="21"/>
                        <a:pt x="121" y="21"/>
                        <a:pt x="121" y="21"/>
                      </a:cubicBezTo>
                      <a:cubicBezTo>
                        <a:pt x="121" y="21"/>
                        <a:pt x="121" y="21"/>
                        <a:pt x="121" y="21"/>
                      </a:cubicBezTo>
                      <a:cubicBezTo>
                        <a:pt x="121" y="21"/>
                        <a:pt x="121" y="21"/>
                        <a:pt x="121" y="21"/>
                      </a:cubicBezTo>
                      <a:cubicBezTo>
                        <a:pt x="121" y="21"/>
                        <a:pt x="121" y="21"/>
                        <a:pt x="121" y="21"/>
                      </a:cubicBezTo>
                      <a:cubicBezTo>
                        <a:pt x="121" y="21"/>
                        <a:pt x="122" y="21"/>
                        <a:pt x="122" y="21"/>
                      </a:cubicBezTo>
                      <a:cubicBezTo>
                        <a:pt x="122" y="21"/>
                        <a:pt x="122" y="22"/>
                        <a:pt x="122" y="22"/>
                      </a:cubicBezTo>
                      <a:cubicBezTo>
                        <a:pt x="122" y="22"/>
                        <a:pt x="122" y="22"/>
                        <a:pt x="122" y="22"/>
                      </a:cubicBezTo>
                      <a:cubicBezTo>
                        <a:pt x="122" y="22"/>
                        <a:pt x="122" y="22"/>
                        <a:pt x="122" y="22"/>
                      </a:cubicBezTo>
                      <a:cubicBezTo>
                        <a:pt x="122" y="22"/>
                        <a:pt x="122" y="22"/>
                        <a:pt x="122" y="22"/>
                      </a:cubicBezTo>
                      <a:cubicBezTo>
                        <a:pt x="122" y="23"/>
                        <a:pt x="122" y="23"/>
                        <a:pt x="122" y="23"/>
                      </a:cubicBezTo>
                      <a:close/>
                      <a:moveTo>
                        <a:pt x="126" y="17"/>
                      </a:moveTo>
                      <a:cubicBezTo>
                        <a:pt x="126" y="17"/>
                        <a:pt x="126" y="17"/>
                        <a:pt x="126" y="17"/>
                      </a:cubicBezTo>
                      <a:cubicBezTo>
                        <a:pt x="126" y="17"/>
                        <a:pt x="126" y="17"/>
                        <a:pt x="126" y="18"/>
                      </a:cubicBezTo>
                      <a:cubicBezTo>
                        <a:pt x="126" y="18"/>
                        <a:pt x="126" y="18"/>
                        <a:pt x="126" y="18"/>
                      </a:cubicBezTo>
                      <a:cubicBezTo>
                        <a:pt x="126" y="18"/>
                        <a:pt x="126" y="18"/>
                        <a:pt x="126" y="18"/>
                      </a:cubicBezTo>
                      <a:cubicBezTo>
                        <a:pt x="127" y="18"/>
                        <a:pt x="127" y="18"/>
                        <a:pt x="127" y="18"/>
                      </a:cubicBezTo>
                      <a:cubicBezTo>
                        <a:pt x="127" y="18"/>
                        <a:pt x="127" y="18"/>
                        <a:pt x="127" y="18"/>
                      </a:cubicBezTo>
                      <a:cubicBezTo>
                        <a:pt x="127" y="18"/>
                        <a:pt x="127" y="18"/>
                        <a:pt x="126" y="18"/>
                      </a:cubicBezTo>
                      <a:cubicBezTo>
                        <a:pt x="126" y="18"/>
                        <a:pt x="126" y="18"/>
                        <a:pt x="126" y="18"/>
                      </a:cubicBezTo>
                      <a:cubicBezTo>
                        <a:pt x="126" y="18"/>
                        <a:pt x="126" y="18"/>
                        <a:pt x="126" y="18"/>
                      </a:cubicBezTo>
                      <a:cubicBezTo>
                        <a:pt x="126" y="18"/>
                        <a:pt x="126" y="18"/>
                        <a:pt x="126" y="18"/>
                      </a:cubicBezTo>
                      <a:cubicBezTo>
                        <a:pt x="126" y="18"/>
                        <a:pt x="126" y="18"/>
                        <a:pt x="126" y="18"/>
                      </a:cubicBezTo>
                      <a:cubicBezTo>
                        <a:pt x="126" y="18"/>
                        <a:pt x="126" y="18"/>
                        <a:pt x="126" y="17"/>
                      </a:cubicBezTo>
                      <a:cubicBezTo>
                        <a:pt x="126" y="17"/>
                        <a:pt x="126" y="17"/>
                        <a:pt x="126" y="17"/>
                      </a:cubicBezTo>
                      <a:cubicBezTo>
                        <a:pt x="126" y="17"/>
                        <a:pt x="126" y="17"/>
                        <a:pt x="126" y="17"/>
                      </a:cubicBezTo>
                      <a:cubicBezTo>
                        <a:pt x="126" y="17"/>
                        <a:pt x="126" y="17"/>
                        <a:pt x="126" y="17"/>
                      </a:cubicBezTo>
                      <a:close/>
                      <a:moveTo>
                        <a:pt x="68" y="44"/>
                      </a:moveTo>
                      <a:cubicBezTo>
                        <a:pt x="67" y="44"/>
                        <a:pt x="67" y="44"/>
                        <a:pt x="67" y="44"/>
                      </a:cubicBezTo>
                      <a:cubicBezTo>
                        <a:pt x="67" y="44"/>
                        <a:pt x="67" y="44"/>
                        <a:pt x="67" y="44"/>
                      </a:cubicBezTo>
                      <a:cubicBezTo>
                        <a:pt x="67" y="44"/>
                        <a:pt x="67" y="44"/>
                        <a:pt x="67" y="44"/>
                      </a:cubicBezTo>
                      <a:cubicBezTo>
                        <a:pt x="67" y="43"/>
                        <a:pt x="67" y="43"/>
                        <a:pt x="67" y="43"/>
                      </a:cubicBezTo>
                      <a:cubicBezTo>
                        <a:pt x="67" y="43"/>
                        <a:pt x="67" y="43"/>
                        <a:pt x="67" y="43"/>
                      </a:cubicBezTo>
                      <a:cubicBezTo>
                        <a:pt x="67" y="43"/>
                        <a:pt x="67" y="43"/>
                        <a:pt x="67" y="43"/>
                      </a:cubicBezTo>
                      <a:cubicBezTo>
                        <a:pt x="67" y="43"/>
                        <a:pt x="67" y="42"/>
                        <a:pt x="67" y="42"/>
                      </a:cubicBezTo>
                      <a:cubicBezTo>
                        <a:pt x="67" y="42"/>
                        <a:pt x="67" y="42"/>
                        <a:pt x="67" y="42"/>
                      </a:cubicBezTo>
                      <a:cubicBezTo>
                        <a:pt x="67" y="42"/>
                        <a:pt x="68" y="42"/>
                        <a:pt x="68" y="42"/>
                      </a:cubicBezTo>
                      <a:cubicBezTo>
                        <a:pt x="68" y="42"/>
                        <a:pt x="68" y="42"/>
                        <a:pt x="68" y="42"/>
                      </a:cubicBezTo>
                      <a:cubicBezTo>
                        <a:pt x="68" y="42"/>
                        <a:pt x="68" y="42"/>
                        <a:pt x="68" y="42"/>
                      </a:cubicBezTo>
                      <a:cubicBezTo>
                        <a:pt x="68" y="42"/>
                        <a:pt x="68" y="42"/>
                        <a:pt x="68" y="42"/>
                      </a:cubicBezTo>
                      <a:cubicBezTo>
                        <a:pt x="69" y="42"/>
                        <a:pt x="69" y="42"/>
                        <a:pt x="69" y="42"/>
                      </a:cubicBezTo>
                      <a:cubicBezTo>
                        <a:pt x="69" y="42"/>
                        <a:pt x="69" y="42"/>
                        <a:pt x="69" y="42"/>
                      </a:cubicBezTo>
                      <a:cubicBezTo>
                        <a:pt x="69" y="42"/>
                        <a:pt x="69" y="42"/>
                        <a:pt x="69" y="42"/>
                      </a:cubicBezTo>
                      <a:cubicBezTo>
                        <a:pt x="69" y="42"/>
                        <a:pt x="69" y="42"/>
                        <a:pt x="69" y="42"/>
                      </a:cubicBezTo>
                      <a:cubicBezTo>
                        <a:pt x="69" y="42"/>
                        <a:pt x="69" y="42"/>
                        <a:pt x="69" y="42"/>
                      </a:cubicBezTo>
                      <a:cubicBezTo>
                        <a:pt x="69" y="42"/>
                        <a:pt x="69" y="42"/>
                        <a:pt x="69" y="42"/>
                      </a:cubicBezTo>
                      <a:cubicBezTo>
                        <a:pt x="69" y="42"/>
                        <a:pt x="69" y="42"/>
                        <a:pt x="69" y="42"/>
                      </a:cubicBezTo>
                      <a:cubicBezTo>
                        <a:pt x="69" y="42"/>
                        <a:pt x="69" y="42"/>
                        <a:pt x="69" y="42"/>
                      </a:cubicBezTo>
                      <a:cubicBezTo>
                        <a:pt x="69" y="42"/>
                        <a:pt x="69" y="42"/>
                        <a:pt x="69" y="42"/>
                      </a:cubicBezTo>
                      <a:cubicBezTo>
                        <a:pt x="70" y="42"/>
                        <a:pt x="70" y="42"/>
                        <a:pt x="70" y="42"/>
                      </a:cubicBezTo>
                      <a:cubicBezTo>
                        <a:pt x="70" y="42"/>
                        <a:pt x="70" y="42"/>
                        <a:pt x="70" y="42"/>
                      </a:cubicBezTo>
                      <a:cubicBezTo>
                        <a:pt x="70" y="42"/>
                        <a:pt x="70" y="42"/>
                        <a:pt x="70" y="42"/>
                      </a:cubicBezTo>
                      <a:cubicBezTo>
                        <a:pt x="70" y="42"/>
                        <a:pt x="70" y="42"/>
                        <a:pt x="70" y="42"/>
                      </a:cubicBezTo>
                      <a:cubicBezTo>
                        <a:pt x="70" y="42"/>
                        <a:pt x="70" y="42"/>
                        <a:pt x="70" y="42"/>
                      </a:cubicBezTo>
                      <a:cubicBezTo>
                        <a:pt x="70" y="42"/>
                        <a:pt x="70" y="42"/>
                        <a:pt x="70" y="42"/>
                      </a:cubicBezTo>
                      <a:cubicBezTo>
                        <a:pt x="70" y="42"/>
                        <a:pt x="70" y="42"/>
                        <a:pt x="71" y="42"/>
                      </a:cubicBezTo>
                      <a:cubicBezTo>
                        <a:pt x="71" y="42"/>
                        <a:pt x="71" y="42"/>
                        <a:pt x="71" y="42"/>
                      </a:cubicBezTo>
                      <a:cubicBezTo>
                        <a:pt x="71" y="42"/>
                        <a:pt x="71" y="42"/>
                        <a:pt x="71" y="42"/>
                      </a:cubicBezTo>
                      <a:cubicBezTo>
                        <a:pt x="71" y="42"/>
                        <a:pt x="71" y="42"/>
                        <a:pt x="71" y="42"/>
                      </a:cubicBezTo>
                      <a:cubicBezTo>
                        <a:pt x="71" y="42"/>
                        <a:pt x="71" y="42"/>
                        <a:pt x="71" y="42"/>
                      </a:cubicBezTo>
                      <a:cubicBezTo>
                        <a:pt x="71" y="42"/>
                        <a:pt x="71" y="42"/>
                        <a:pt x="71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2" y="42"/>
                        <a:pt x="72" y="43"/>
                        <a:pt x="72" y="43"/>
                      </a:cubicBezTo>
                      <a:cubicBezTo>
                        <a:pt x="72" y="43"/>
                        <a:pt x="72" y="43"/>
                        <a:pt x="72" y="43"/>
                      </a:cubicBezTo>
                      <a:cubicBezTo>
                        <a:pt x="72" y="43"/>
                        <a:pt x="72" y="43"/>
                        <a:pt x="72" y="43"/>
                      </a:cubicBezTo>
                      <a:cubicBezTo>
                        <a:pt x="72" y="43"/>
                        <a:pt x="72" y="43"/>
                        <a:pt x="72" y="43"/>
                      </a:cubicBezTo>
                      <a:cubicBezTo>
                        <a:pt x="72" y="43"/>
                        <a:pt x="72" y="43"/>
                        <a:pt x="72" y="43"/>
                      </a:cubicBezTo>
                      <a:cubicBezTo>
                        <a:pt x="72" y="43"/>
                        <a:pt x="72" y="43"/>
                        <a:pt x="72" y="43"/>
                      </a:cubicBezTo>
                      <a:cubicBezTo>
                        <a:pt x="72" y="43"/>
                        <a:pt x="72" y="43"/>
                        <a:pt x="72" y="43"/>
                      </a:cubicBezTo>
                      <a:cubicBezTo>
                        <a:pt x="72" y="43"/>
                        <a:pt x="72" y="43"/>
                        <a:pt x="71" y="43"/>
                      </a:cubicBezTo>
                      <a:cubicBezTo>
                        <a:pt x="71" y="44"/>
                        <a:pt x="71" y="44"/>
                        <a:pt x="71" y="44"/>
                      </a:cubicBezTo>
                      <a:cubicBezTo>
                        <a:pt x="71" y="44"/>
                        <a:pt x="71" y="44"/>
                        <a:pt x="71" y="44"/>
                      </a:cubicBezTo>
                      <a:cubicBezTo>
                        <a:pt x="71" y="44"/>
                        <a:pt x="71" y="44"/>
                        <a:pt x="71" y="44"/>
                      </a:cubicBezTo>
                      <a:cubicBezTo>
                        <a:pt x="71" y="44"/>
                        <a:pt x="71" y="44"/>
                        <a:pt x="71" y="44"/>
                      </a:cubicBezTo>
                      <a:cubicBezTo>
                        <a:pt x="71" y="44"/>
                        <a:pt x="71" y="44"/>
                        <a:pt x="71" y="44"/>
                      </a:cubicBezTo>
                      <a:cubicBezTo>
                        <a:pt x="71" y="44"/>
                        <a:pt x="71" y="44"/>
                        <a:pt x="71" y="44"/>
                      </a:cubicBezTo>
                      <a:cubicBezTo>
                        <a:pt x="71" y="44"/>
                        <a:pt x="71" y="44"/>
                        <a:pt x="71" y="44"/>
                      </a:cubicBezTo>
                      <a:cubicBezTo>
                        <a:pt x="71" y="44"/>
                        <a:pt x="71" y="45"/>
                        <a:pt x="71" y="45"/>
                      </a:cubicBezTo>
                      <a:cubicBezTo>
                        <a:pt x="72" y="45"/>
                        <a:pt x="72" y="45"/>
                        <a:pt x="72" y="45"/>
                      </a:cubicBezTo>
                      <a:cubicBezTo>
                        <a:pt x="72" y="45"/>
                        <a:pt x="72" y="45"/>
                        <a:pt x="72" y="45"/>
                      </a:cubicBezTo>
                      <a:cubicBezTo>
                        <a:pt x="72" y="45"/>
                        <a:pt x="72" y="45"/>
                        <a:pt x="72" y="45"/>
                      </a:cubicBezTo>
                      <a:cubicBezTo>
                        <a:pt x="72" y="45"/>
                        <a:pt x="72" y="45"/>
                        <a:pt x="71" y="45"/>
                      </a:cubicBezTo>
                      <a:cubicBezTo>
                        <a:pt x="71" y="45"/>
                        <a:pt x="71" y="45"/>
                        <a:pt x="71" y="45"/>
                      </a:cubicBezTo>
                      <a:cubicBezTo>
                        <a:pt x="71" y="45"/>
                        <a:pt x="71" y="45"/>
                        <a:pt x="71" y="45"/>
                      </a:cubicBezTo>
                      <a:cubicBezTo>
                        <a:pt x="71" y="45"/>
                        <a:pt x="71" y="45"/>
                        <a:pt x="71" y="45"/>
                      </a:cubicBezTo>
                      <a:cubicBezTo>
                        <a:pt x="71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1" y="46"/>
                      </a:cubicBezTo>
                      <a:cubicBezTo>
                        <a:pt x="71" y="46"/>
                        <a:pt x="71" y="45"/>
                        <a:pt x="71" y="46"/>
                      </a:cubicBezTo>
                      <a:cubicBezTo>
                        <a:pt x="71" y="46"/>
                        <a:pt x="71" y="46"/>
                        <a:pt x="71" y="46"/>
                      </a:cubicBezTo>
                      <a:cubicBezTo>
                        <a:pt x="70" y="46"/>
                        <a:pt x="70" y="46"/>
                        <a:pt x="70" y="46"/>
                      </a:cubicBezTo>
                      <a:cubicBezTo>
                        <a:pt x="70" y="46"/>
                        <a:pt x="70" y="46"/>
                        <a:pt x="70" y="46"/>
                      </a:cubicBezTo>
                      <a:cubicBezTo>
                        <a:pt x="70" y="46"/>
                        <a:pt x="70" y="46"/>
                        <a:pt x="70" y="46"/>
                      </a:cubicBezTo>
                      <a:cubicBezTo>
                        <a:pt x="70" y="46"/>
                        <a:pt x="70" y="46"/>
                        <a:pt x="70" y="46"/>
                      </a:cubicBezTo>
                      <a:cubicBezTo>
                        <a:pt x="70" y="46"/>
                        <a:pt x="70" y="46"/>
                        <a:pt x="70" y="46"/>
                      </a:cubicBezTo>
                      <a:cubicBezTo>
                        <a:pt x="70" y="46"/>
                        <a:pt x="70" y="46"/>
                        <a:pt x="70" y="46"/>
                      </a:cubicBezTo>
                      <a:cubicBezTo>
                        <a:pt x="70" y="46"/>
                        <a:pt x="70" y="46"/>
                        <a:pt x="70" y="46"/>
                      </a:cubicBezTo>
                      <a:cubicBezTo>
                        <a:pt x="70" y="46"/>
                        <a:pt x="70" y="45"/>
                        <a:pt x="70" y="45"/>
                      </a:cubicBezTo>
                      <a:cubicBezTo>
                        <a:pt x="70" y="45"/>
                        <a:pt x="70" y="45"/>
                        <a:pt x="70" y="45"/>
                      </a:cubicBezTo>
                      <a:cubicBezTo>
                        <a:pt x="70" y="45"/>
                        <a:pt x="70" y="45"/>
                        <a:pt x="70" y="45"/>
                      </a:cubicBezTo>
                      <a:cubicBezTo>
                        <a:pt x="70" y="45"/>
                        <a:pt x="70" y="45"/>
                        <a:pt x="70" y="45"/>
                      </a:cubicBezTo>
                      <a:cubicBezTo>
                        <a:pt x="70" y="45"/>
                        <a:pt x="70" y="45"/>
                        <a:pt x="70" y="45"/>
                      </a:cubicBezTo>
                      <a:cubicBezTo>
                        <a:pt x="70" y="45"/>
                        <a:pt x="69" y="45"/>
                        <a:pt x="69" y="45"/>
                      </a:cubicBezTo>
                      <a:cubicBezTo>
                        <a:pt x="69" y="45"/>
                        <a:pt x="69" y="45"/>
                        <a:pt x="69" y="45"/>
                      </a:cubicBezTo>
                      <a:cubicBezTo>
                        <a:pt x="69" y="45"/>
                        <a:pt x="69" y="45"/>
                        <a:pt x="69" y="45"/>
                      </a:cubicBezTo>
                      <a:cubicBezTo>
                        <a:pt x="69" y="45"/>
                        <a:pt x="69" y="45"/>
                        <a:pt x="69" y="45"/>
                      </a:cubicBezTo>
                      <a:cubicBezTo>
                        <a:pt x="69" y="45"/>
                        <a:pt x="69" y="45"/>
                        <a:pt x="68" y="45"/>
                      </a:cubicBezTo>
                      <a:cubicBezTo>
                        <a:pt x="68" y="45"/>
                        <a:pt x="68" y="45"/>
                        <a:pt x="68" y="45"/>
                      </a:cubicBezTo>
                      <a:cubicBezTo>
                        <a:pt x="68" y="45"/>
                        <a:pt x="68" y="45"/>
                        <a:pt x="68" y="45"/>
                      </a:cubicBezTo>
                      <a:cubicBezTo>
                        <a:pt x="68" y="45"/>
                        <a:pt x="68" y="45"/>
                        <a:pt x="68" y="44"/>
                      </a:cubicBezTo>
                      <a:cubicBezTo>
                        <a:pt x="68" y="44"/>
                        <a:pt x="68" y="44"/>
                        <a:pt x="68" y="44"/>
                      </a:cubicBezTo>
                      <a:close/>
                      <a:moveTo>
                        <a:pt x="65" y="44"/>
                      </a:moveTo>
                      <a:cubicBezTo>
                        <a:pt x="65" y="44"/>
                        <a:pt x="65" y="44"/>
                        <a:pt x="65" y="44"/>
                      </a:cubicBezTo>
                      <a:cubicBezTo>
                        <a:pt x="65" y="44"/>
                        <a:pt x="65" y="44"/>
                        <a:pt x="65" y="44"/>
                      </a:cubicBezTo>
                      <a:cubicBezTo>
                        <a:pt x="65" y="44"/>
                        <a:pt x="65" y="44"/>
                        <a:pt x="65" y="44"/>
                      </a:cubicBezTo>
                      <a:cubicBezTo>
                        <a:pt x="65" y="44"/>
                        <a:pt x="65" y="44"/>
                        <a:pt x="65" y="44"/>
                      </a:cubicBezTo>
                      <a:cubicBezTo>
                        <a:pt x="65" y="44"/>
                        <a:pt x="65" y="44"/>
                        <a:pt x="65" y="44"/>
                      </a:cubicBezTo>
                      <a:cubicBezTo>
                        <a:pt x="65" y="44"/>
                        <a:pt x="65" y="44"/>
                        <a:pt x="66" y="44"/>
                      </a:cubicBezTo>
                      <a:cubicBezTo>
                        <a:pt x="66" y="44"/>
                        <a:pt x="66" y="44"/>
                        <a:pt x="66" y="44"/>
                      </a:cubicBezTo>
                      <a:cubicBezTo>
                        <a:pt x="66" y="44"/>
                        <a:pt x="66" y="44"/>
                        <a:pt x="66" y="44"/>
                      </a:cubicBezTo>
                      <a:cubicBezTo>
                        <a:pt x="66" y="44"/>
                        <a:pt x="66" y="44"/>
                        <a:pt x="66" y="44"/>
                      </a:cubicBezTo>
                      <a:cubicBezTo>
                        <a:pt x="66" y="44"/>
                        <a:pt x="66" y="44"/>
                        <a:pt x="66" y="44"/>
                      </a:cubicBezTo>
                      <a:cubicBezTo>
                        <a:pt x="66" y="44"/>
                        <a:pt x="66" y="44"/>
                        <a:pt x="65" y="44"/>
                      </a:cubicBezTo>
                      <a:cubicBezTo>
                        <a:pt x="65" y="44"/>
                        <a:pt x="65" y="44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5" y="44"/>
                        <a:pt x="65" y="44"/>
                        <a:pt x="65" y="44"/>
                      </a:cubicBezTo>
                      <a:close/>
                      <a:moveTo>
                        <a:pt x="64" y="48"/>
                      </a:moveTo>
                      <a:cubicBezTo>
                        <a:pt x="64" y="48"/>
                        <a:pt x="64" y="47"/>
                        <a:pt x="64" y="47"/>
                      </a:cubicBezTo>
                      <a:cubicBezTo>
                        <a:pt x="64" y="46"/>
                        <a:pt x="64" y="46"/>
                        <a:pt x="64" y="46"/>
                      </a:cubicBezTo>
                      <a:cubicBezTo>
                        <a:pt x="64" y="46"/>
                        <a:pt x="64" y="46"/>
                        <a:pt x="65" y="46"/>
                      </a:cubicBezTo>
                      <a:cubicBezTo>
                        <a:pt x="65" y="46"/>
                        <a:pt x="65" y="46"/>
                        <a:pt x="65" y="46"/>
                      </a:cubicBezTo>
                      <a:cubicBezTo>
                        <a:pt x="65" y="46"/>
                        <a:pt x="65" y="46"/>
                        <a:pt x="65" y="46"/>
                      </a:cubicBezTo>
                      <a:cubicBezTo>
                        <a:pt x="65" y="46"/>
                        <a:pt x="65" y="46"/>
                        <a:pt x="65" y="46"/>
                      </a:cubicBezTo>
                      <a:cubicBezTo>
                        <a:pt x="65" y="46"/>
                        <a:pt x="65" y="46"/>
                        <a:pt x="65" y="46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5" y="46"/>
                        <a:pt x="66" y="46"/>
                        <a:pt x="66" y="46"/>
                      </a:cubicBezTo>
                      <a:cubicBezTo>
                        <a:pt x="66" y="46"/>
                        <a:pt x="66" y="46"/>
                        <a:pt x="66" y="46"/>
                      </a:cubicBezTo>
                      <a:cubicBezTo>
                        <a:pt x="66" y="47"/>
                        <a:pt x="66" y="47"/>
                        <a:pt x="67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7" y="47"/>
                        <a:pt x="68" y="46"/>
                        <a:pt x="68" y="46"/>
                      </a:cubicBezTo>
                      <a:cubicBezTo>
                        <a:pt x="68" y="46"/>
                        <a:pt x="67" y="46"/>
                        <a:pt x="68" y="45"/>
                      </a:cubicBezTo>
                      <a:cubicBezTo>
                        <a:pt x="68" y="45"/>
                        <a:pt x="68" y="45"/>
                        <a:pt x="68" y="45"/>
                      </a:cubicBezTo>
                      <a:cubicBezTo>
                        <a:pt x="68" y="45"/>
                        <a:pt x="68" y="45"/>
                        <a:pt x="68" y="45"/>
                      </a:cubicBezTo>
                      <a:cubicBezTo>
                        <a:pt x="68" y="45"/>
                        <a:pt x="68" y="45"/>
                        <a:pt x="68" y="45"/>
                      </a:cubicBezTo>
                      <a:cubicBezTo>
                        <a:pt x="69" y="45"/>
                        <a:pt x="69" y="45"/>
                        <a:pt x="69" y="45"/>
                      </a:cubicBezTo>
                      <a:cubicBezTo>
                        <a:pt x="69" y="45"/>
                        <a:pt x="69" y="45"/>
                        <a:pt x="69" y="45"/>
                      </a:cubicBezTo>
                      <a:cubicBezTo>
                        <a:pt x="69" y="45"/>
                        <a:pt x="69" y="45"/>
                        <a:pt x="69" y="45"/>
                      </a:cubicBezTo>
                      <a:cubicBezTo>
                        <a:pt x="69" y="45"/>
                        <a:pt x="69" y="45"/>
                        <a:pt x="69" y="45"/>
                      </a:cubicBezTo>
                      <a:cubicBezTo>
                        <a:pt x="69" y="45"/>
                        <a:pt x="69" y="45"/>
                        <a:pt x="69" y="45"/>
                      </a:cubicBezTo>
                      <a:cubicBezTo>
                        <a:pt x="69" y="45"/>
                        <a:pt x="69" y="45"/>
                        <a:pt x="69" y="45"/>
                      </a:cubicBezTo>
                      <a:cubicBezTo>
                        <a:pt x="69" y="45"/>
                        <a:pt x="69" y="45"/>
                        <a:pt x="69" y="45"/>
                      </a:cubicBezTo>
                      <a:cubicBezTo>
                        <a:pt x="70" y="45"/>
                        <a:pt x="70" y="46"/>
                        <a:pt x="70" y="46"/>
                      </a:cubicBezTo>
                      <a:cubicBezTo>
                        <a:pt x="70" y="46"/>
                        <a:pt x="70" y="46"/>
                        <a:pt x="70" y="46"/>
                      </a:cubicBezTo>
                      <a:cubicBezTo>
                        <a:pt x="70" y="46"/>
                        <a:pt x="70" y="46"/>
                        <a:pt x="70" y="46"/>
                      </a:cubicBezTo>
                      <a:cubicBezTo>
                        <a:pt x="70" y="46"/>
                        <a:pt x="70" y="46"/>
                        <a:pt x="70" y="46"/>
                      </a:cubicBezTo>
                      <a:cubicBezTo>
                        <a:pt x="70" y="46"/>
                        <a:pt x="70" y="46"/>
                        <a:pt x="70" y="46"/>
                      </a:cubicBezTo>
                      <a:cubicBezTo>
                        <a:pt x="70" y="46"/>
                        <a:pt x="70" y="46"/>
                        <a:pt x="70" y="46"/>
                      </a:cubicBezTo>
                      <a:cubicBezTo>
                        <a:pt x="70" y="46"/>
                        <a:pt x="70" y="46"/>
                        <a:pt x="71" y="46"/>
                      </a:cubicBezTo>
                      <a:cubicBezTo>
                        <a:pt x="71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1" y="46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1" y="46"/>
                        <a:pt x="71" y="47"/>
                      </a:cubicBez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1" y="47"/>
                        <a:pt x="71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2" y="47"/>
                        <a:pt x="72" y="48"/>
                        <a:pt x="72" y="48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72" y="49"/>
                        <a:pt x="71" y="49"/>
                        <a:pt x="71" y="49"/>
                      </a:cubicBezTo>
                      <a:cubicBezTo>
                        <a:pt x="71" y="49"/>
                        <a:pt x="71" y="49"/>
                        <a:pt x="70" y="49"/>
                      </a:cubicBezTo>
                      <a:cubicBezTo>
                        <a:pt x="70" y="49"/>
                        <a:pt x="70" y="49"/>
                        <a:pt x="70" y="49"/>
                      </a:cubicBezTo>
                      <a:cubicBezTo>
                        <a:pt x="70" y="49"/>
                        <a:pt x="70" y="49"/>
                        <a:pt x="70" y="49"/>
                      </a:cubicBezTo>
                      <a:cubicBezTo>
                        <a:pt x="70" y="49"/>
                        <a:pt x="70" y="49"/>
                        <a:pt x="70" y="49"/>
                      </a:cubicBezTo>
                      <a:cubicBezTo>
                        <a:pt x="70" y="49"/>
                        <a:pt x="70" y="49"/>
                        <a:pt x="70" y="49"/>
                      </a:cubicBezTo>
                      <a:cubicBezTo>
                        <a:pt x="70" y="49"/>
                        <a:pt x="70" y="49"/>
                        <a:pt x="70" y="49"/>
                      </a:cubicBezTo>
                      <a:cubicBezTo>
                        <a:pt x="70" y="49"/>
                        <a:pt x="70" y="49"/>
                        <a:pt x="70" y="49"/>
                      </a:cubicBezTo>
                      <a:cubicBezTo>
                        <a:pt x="70" y="49"/>
                        <a:pt x="70" y="49"/>
                        <a:pt x="70" y="49"/>
                      </a:cubicBezTo>
                      <a:cubicBezTo>
                        <a:pt x="70" y="49"/>
                        <a:pt x="70" y="49"/>
                        <a:pt x="69" y="48"/>
                      </a:cubicBezTo>
                      <a:cubicBezTo>
                        <a:pt x="69" y="48"/>
                        <a:pt x="69" y="48"/>
                        <a:pt x="69" y="48"/>
                      </a:cubicBezTo>
                      <a:cubicBezTo>
                        <a:pt x="69" y="48"/>
                        <a:pt x="69" y="48"/>
                        <a:pt x="69" y="48"/>
                      </a:cubicBezTo>
                      <a:cubicBezTo>
                        <a:pt x="68" y="48"/>
                        <a:pt x="68" y="48"/>
                        <a:pt x="68" y="48"/>
                      </a:cubicBezTo>
                      <a:cubicBezTo>
                        <a:pt x="68" y="48"/>
                        <a:pt x="68" y="48"/>
                        <a:pt x="68" y="48"/>
                      </a:cubicBezTo>
                      <a:cubicBezTo>
                        <a:pt x="68" y="48"/>
                        <a:pt x="68" y="48"/>
                        <a:pt x="68" y="48"/>
                      </a:cubicBezTo>
                      <a:cubicBezTo>
                        <a:pt x="68" y="48"/>
                        <a:pt x="68" y="48"/>
                        <a:pt x="68" y="48"/>
                      </a:cubicBezTo>
                      <a:cubicBezTo>
                        <a:pt x="67" y="48"/>
                        <a:pt x="67" y="48"/>
                        <a:pt x="67" y="48"/>
                      </a:cubicBezTo>
                      <a:cubicBezTo>
                        <a:pt x="67" y="48"/>
                        <a:pt x="67" y="48"/>
                        <a:pt x="67" y="48"/>
                      </a:cubicBezTo>
                      <a:cubicBezTo>
                        <a:pt x="67" y="48"/>
                        <a:pt x="67" y="48"/>
                        <a:pt x="67" y="48"/>
                      </a:cubicBezTo>
                      <a:cubicBezTo>
                        <a:pt x="67" y="48"/>
                        <a:pt x="67" y="48"/>
                        <a:pt x="67" y="48"/>
                      </a:cubicBezTo>
                      <a:cubicBezTo>
                        <a:pt x="67" y="48"/>
                        <a:pt x="66" y="48"/>
                        <a:pt x="66" y="48"/>
                      </a:cubicBezTo>
                      <a:cubicBezTo>
                        <a:pt x="66" y="48"/>
                        <a:pt x="66" y="48"/>
                        <a:pt x="66" y="48"/>
                      </a:cubicBezTo>
                      <a:cubicBezTo>
                        <a:pt x="66" y="48"/>
                        <a:pt x="66" y="48"/>
                        <a:pt x="66" y="48"/>
                      </a:cubicBezTo>
                      <a:cubicBezTo>
                        <a:pt x="66" y="48"/>
                        <a:pt x="66" y="48"/>
                        <a:pt x="66" y="48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4" y="48"/>
                        <a:pt x="64" y="48"/>
                        <a:pt x="64" y="48"/>
                      </a:cubicBezTo>
                      <a:cubicBezTo>
                        <a:pt x="64" y="48"/>
                        <a:pt x="64" y="48"/>
                        <a:pt x="64" y="48"/>
                      </a:cubicBezTo>
                      <a:cubicBezTo>
                        <a:pt x="64" y="48"/>
                        <a:pt x="64" y="48"/>
                        <a:pt x="64" y="48"/>
                      </a:cubicBezTo>
                      <a:cubicBezTo>
                        <a:pt x="64" y="48"/>
                        <a:pt x="64" y="48"/>
                        <a:pt x="64" y="48"/>
                      </a:cubicBezTo>
                      <a:cubicBezTo>
                        <a:pt x="64" y="48"/>
                        <a:pt x="64" y="48"/>
                        <a:pt x="64" y="48"/>
                      </a:cubicBezTo>
                      <a:cubicBezTo>
                        <a:pt x="64" y="48"/>
                        <a:pt x="63" y="48"/>
                        <a:pt x="63" y="48"/>
                      </a:cubicBezTo>
                      <a:cubicBezTo>
                        <a:pt x="63" y="48"/>
                        <a:pt x="63" y="48"/>
                        <a:pt x="64" y="48"/>
                      </a:cubicBezTo>
                      <a:cubicBezTo>
                        <a:pt x="64" y="48"/>
                        <a:pt x="64" y="48"/>
                        <a:pt x="64" y="48"/>
                      </a:cubicBezTo>
                      <a:close/>
                      <a:moveTo>
                        <a:pt x="64" y="48"/>
                      </a:moveTo>
                      <a:cubicBezTo>
                        <a:pt x="64" y="48"/>
                        <a:pt x="64" y="48"/>
                        <a:pt x="64" y="48"/>
                      </a:cubicBezTo>
                      <a:cubicBezTo>
                        <a:pt x="64" y="48"/>
                        <a:pt x="64" y="48"/>
                        <a:pt x="64" y="48"/>
                      </a:cubicBezTo>
                      <a:cubicBezTo>
                        <a:pt x="64" y="48"/>
                        <a:pt x="64" y="48"/>
                        <a:pt x="64" y="48"/>
                      </a:cubicBezTo>
                      <a:cubicBezTo>
                        <a:pt x="64" y="48"/>
                        <a:pt x="64" y="48"/>
                        <a:pt x="64" y="48"/>
                      </a:cubicBezTo>
                      <a:cubicBezTo>
                        <a:pt x="64" y="48"/>
                        <a:pt x="64" y="48"/>
                        <a:pt x="64" y="48"/>
                      </a:cubicBezTo>
                      <a:cubicBezTo>
                        <a:pt x="64" y="48"/>
                        <a:pt x="64" y="48"/>
                        <a:pt x="64" y="48"/>
                      </a:cubicBezTo>
                      <a:cubicBezTo>
                        <a:pt x="64" y="48"/>
                        <a:pt x="65" y="48"/>
                        <a:pt x="65" y="48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6" y="48"/>
                        <a:pt x="66" y="48"/>
                        <a:pt x="66" y="48"/>
                      </a:cubicBezTo>
                      <a:cubicBezTo>
                        <a:pt x="66" y="48"/>
                        <a:pt x="66" y="48"/>
                        <a:pt x="66" y="48"/>
                      </a:cubicBezTo>
                      <a:cubicBezTo>
                        <a:pt x="66" y="48"/>
                        <a:pt x="66" y="48"/>
                        <a:pt x="67" y="48"/>
                      </a:cubicBezTo>
                      <a:cubicBezTo>
                        <a:pt x="67" y="48"/>
                        <a:pt x="67" y="48"/>
                        <a:pt x="67" y="48"/>
                      </a:cubicBezTo>
                      <a:cubicBezTo>
                        <a:pt x="67" y="48"/>
                        <a:pt x="67" y="48"/>
                        <a:pt x="67" y="48"/>
                      </a:cubicBezTo>
                      <a:cubicBezTo>
                        <a:pt x="67" y="49"/>
                        <a:pt x="67" y="48"/>
                        <a:pt x="68" y="48"/>
                      </a:cubicBezTo>
                      <a:cubicBezTo>
                        <a:pt x="68" y="48"/>
                        <a:pt x="68" y="48"/>
                        <a:pt x="68" y="48"/>
                      </a:cubicBezTo>
                      <a:cubicBezTo>
                        <a:pt x="68" y="48"/>
                        <a:pt x="68" y="48"/>
                        <a:pt x="68" y="48"/>
                      </a:cubicBezTo>
                      <a:cubicBezTo>
                        <a:pt x="68" y="48"/>
                        <a:pt x="68" y="48"/>
                        <a:pt x="68" y="48"/>
                      </a:cubicBezTo>
                      <a:cubicBezTo>
                        <a:pt x="68" y="48"/>
                        <a:pt x="68" y="48"/>
                        <a:pt x="69" y="48"/>
                      </a:cubicBezTo>
                      <a:cubicBezTo>
                        <a:pt x="69" y="48"/>
                        <a:pt x="69" y="48"/>
                        <a:pt x="69" y="48"/>
                      </a:cubicBezTo>
                      <a:cubicBezTo>
                        <a:pt x="69" y="48"/>
                        <a:pt x="69" y="48"/>
                        <a:pt x="69" y="48"/>
                      </a:cubicBezTo>
                      <a:cubicBezTo>
                        <a:pt x="69" y="48"/>
                        <a:pt x="69" y="48"/>
                        <a:pt x="69" y="49"/>
                      </a:cubicBezTo>
                      <a:cubicBezTo>
                        <a:pt x="69" y="49"/>
                        <a:pt x="69" y="49"/>
                        <a:pt x="70" y="49"/>
                      </a:cubicBezTo>
                      <a:cubicBezTo>
                        <a:pt x="70" y="49"/>
                        <a:pt x="70" y="49"/>
                        <a:pt x="70" y="49"/>
                      </a:cubicBezTo>
                      <a:cubicBezTo>
                        <a:pt x="70" y="49"/>
                        <a:pt x="70" y="49"/>
                        <a:pt x="70" y="49"/>
                      </a:cubicBezTo>
                      <a:cubicBezTo>
                        <a:pt x="70" y="49"/>
                        <a:pt x="70" y="49"/>
                        <a:pt x="70" y="49"/>
                      </a:cubicBezTo>
                      <a:cubicBezTo>
                        <a:pt x="70" y="49"/>
                        <a:pt x="70" y="49"/>
                        <a:pt x="70" y="49"/>
                      </a:cubicBezTo>
                      <a:cubicBezTo>
                        <a:pt x="70" y="50"/>
                        <a:pt x="70" y="50"/>
                        <a:pt x="70" y="50"/>
                      </a:cubicBezTo>
                      <a:cubicBezTo>
                        <a:pt x="70" y="50"/>
                        <a:pt x="70" y="50"/>
                        <a:pt x="70" y="50"/>
                      </a:cubicBezTo>
                      <a:cubicBezTo>
                        <a:pt x="70" y="50"/>
                        <a:pt x="70" y="50"/>
                        <a:pt x="70" y="50"/>
                      </a:cubicBezTo>
                      <a:cubicBezTo>
                        <a:pt x="70" y="50"/>
                        <a:pt x="70" y="50"/>
                        <a:pt x="70" y="50"/>
                      </a:cubicBezTo>
                      <a:cubicBezTo>
                        <a:pt x="70" y="50"/>
                        <a:pt x="70" y="50"/>
                        <a:pt x="70" y="50"/>
                      </a:cubicBezTo>
                      <a:cubicBezTo>
                        <a:pt x="70" y="50"/>
                        <a:pt x="70" y="50"/>
                        <a:pt x="70" y="50"/>
                      </a:cubicBezTo>
                      <a:cubicBezTo>
                        <a:pt x="70" y="50"/>
                        <a:pt x="70" y="50"/>
                        <a:pt x="70" y="50"/>
                      </a:cubicBezTo>
                      <a:cubicBezTo>
                        <a:pt x="70" y="50"/>
                        <a:pt x="70" y="50"/>
                        <a:pt x="70" y="50"/>
                      </a:cubicBezTo>
                      <a:cubicBezTo>
                        <a:pt x="70" y="50"/>
                        <a:pt x="70" y="50"/>
                        <a:pt x="70" y="50"/>
                      </a:cubicBezTo>
                      <a:cubicBezTo>
                        <a:pt x="70" y="50"/>
                        <a:pt x="70" y="50"/>
                        <a:pt x="70" y="50"/>
                      </a:cubicBezTo>
                      <a:cubicBezTo>
                        <a:pt x="70" y="50"/>
                        <a:pt x="70" y="50"/>
                        <a:pt x="70" y="50"/>
                      </a:cubicBezTo>
                      <a:cubicBezTo>
                        <a:pt x="70" y="50"/>
                        <a:pt x="70" y="50"/>
                        <a:pt x="70" y="50"/>
                      </a:cubicBezTo>
                      <a:cubicBezTo>
                        <a:pt x="70" y="51"/>
                        <a:pt x="70" y="51"/>
                        <a:pt x="70" y="51"/>
                      </a:cubicBezTo>
                      <a:cubicBezTo>
                        <a:pt x="70" y="51"/>
                        <a:pt x="70" y="51"/>
                        <a:pt x="70" y="51"/>
                      </a:cubicBezTo>
                      <a:cubicBezTo>
                        <a:pt x="70" y="51"/>
                        <a:pt x="69" y="51"/>
                        <a:pt x="69" y="51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9" y="51"/>
                        <a:pt x="69" y="51"/>
                        <a:pt x="69" y="52"/>
                      </a:cubicBezTo>
                      <a:cubicBezTo>
                        <a:pt x="69" y="52"/>
                        <a:pt x="69" y="52"/>
                        <a:pt x="69" y="52"/>
                      </a:cubicBezTo>
                      <a:cubicBezTo>
                        <a:pt x="69" y="52"/>
                        <a:pt x="69" y="52"/>
                        <a:pt x="69" y="52"/>
                      </a:cubicBezTo>
                      <a:cubicBezTo>
                        <a:pt x="69" y="52"/>
                        <a:pt x="69" y="52"/>
                        <a:pt x="69" y="52"/>
                      </a:cubicBezTo>
                      <a:cubicBezTo>
                        <a:pt x="69" y="52"/>
                        <a:pt x="69" y="53"/>
                        <a:pt x="69" y="53"/>
                      </a:cubicBezTo>
                      <a:cubicBezTo>
                        <a:pt x="69" y="53"/>
                        <a:pt x="69" y="53"/>
                        <a:pt x="69" y="53"/>
                      </a:cubicBezTo>
                      <a:cubicBezTo>
                        <a:pt x="69" y="52"/>
                        <a:pt x="69" y="52"/>
                        <a:pt x="68" y="52"/>
                      </a:cubicBezTo>
                      <a:cubicBezTo>
                        <a:pt x="68" y="52"/>
                        <a:pt x="68" y="52"/>
                        <a:pt x="68" y="52"/>
                      </a:cubicBezTo>
                      <a:cubicBezTo>
                        <a:pt x="68" y="52"/>
                        <a:pt x="68" y="52"/>
                        <a:pt x="68" y="52"/>
                      </a:cubicBezTo>
                      <a:cubicBezTo>
                        <a:pt x="68" y="52"/>
                        <a:pt x="68" y="52"/>
                        <a:pt x="68" y="52"/>
                      </a:cubicBezTo>
                      <a:cubicBezTo>
                        <a:pt x="68" y="52"/>
                        <a:pt x="68" y="52"/>
                        <a:pt x="68" y="52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7" y="53"/>
                        <a:pt x="67" y="53"/>
                        <a:pt x="67" y="53"/>
                      </a:cubicBezTo>
                      <a:cubicBezTo>
                        <a:pt x="67" y="53"/>
                        <a:pt x="67" y="53"/>
                        <a:pt x="67" y="53"/>
                      </a:cubicBezTo>
                      <a:cubicBezTo>
                        <a:pt x="67" y="53"/>
                        <a:pt x="67" y="53"/>
                        <a:pt x="66" y="53"/>
                      </a:cubicBezTo>
                      <a:cubicBezTo>
                        <a:pt x="66" y="53"/>
                        <a:pt x="66" y="53"/>
                        <a:pt x="66" y="53"/>
                      </a:cubicBezTo>
                      <a:cubicBezTo>
                        <a:pt x="66" y="53"/>
                        <a:pt x="66" y="52"/>
                        <a:pt x="66" y="52"/>
                      </a:cubicBezTo>
                      <a:cubicBezTo>
                        <a:pt x="66" y="52"/>
                        <a:pt x="66" y="52"/>
                        <a:pt x="66" y="52"/>
                      </a:cubicBezTo>
                      <a:cubicBezTo>
                        <a:pt x="66" y="52"/>
                        <a:pt x="66" y="52"/>
                        <a:pt x="66" y="52"/>
                      </a:cubicBezTo>
                      <a:cubicBezTo>
                        <a:pt x="66" y="52"/>
                        <a:pt x="66" y="52"/>
                        <a:pt x="66" y="52"/>
                      </a:cubicBezTo>
                      <a:cubicBezTo>
                        <a:pt x="66" y="52"/>
                        <a:pt x="66" y="52"/>
                        <a:pt x="65" y="51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5" y="51"/>
                        <a:pt x="65" y="50"/>
                        <a:pt x="64" y="50"/>
                      </a:cubicBezTo>
                      <a:cubicBezTo>
                        <a:pt x="64" y="50"/>
                        <a:pt x="64" y="50"/>
                        <a:pt x="64" y="50"/>
                      </a:cubicBezTo>
                      <a:cubicBezTo>
                        <a:pt x="64" y="50"/>
                        <a:pt x="64" y="50"/>
                        <a:pt x="64" y="50"/>
                      </a:cubicBezTo>
                      <a:cubicBezTo>
                        <a:pt x="64" y="50"/>
                        <a:pt x="64" y="50"/>
                        <a:pt x="64" y="50"/>
                      </a:cubicBezTo>
                      <a:cubicBezTo>
                        <a:pt x="64" y="50"/>
                        <a:pt x="64" y="49"/>
                        <a:pt x="64" y="49"/>
                      </a:cubicBezTo>
                      <a:cubicBezTo>
                        <a:pt x="63" y="49"/>
                        <a:pt x="63" y="49"/>
                        <a:pt x="63" y="48"/>
                      </a:cubicBezTo>
                      <a:lnTo>
                        <a:pt x="64" y="48"/>
                      </a:lnTo>
                      <a:close/>
                      <a:moveTo>
                        <a:pt x="62" y="51"/>
                      </a:moveTo>
                      <a:cubicBezTo>
                        <a:pt x="62" y="51"/>
                        <a:pt x="62" y="51"/>
                        <a:pt x="62" y="51"/>
                      </a:cubicBezTo>
                      <a:cubicBezTo>
                        <a:pt x="62" y="51"/>
                        <a:pt x="62" y="51"/>
                        <a:pt x="62" y="51"/>
                      </a:cubicBezTo>
                      <a:cubicBezTo>
                        <a:pt x="62" y="51"/>
                        <a:pt x="62" y="51"/>
                        <a:pt x="62" y="51"/>
                      </a:cubicBezTo>
                      <a:cubicBezTo>
                        <a:pt x="63" y="51"/>
                        <a:pt x="63" y="50"/>
                        <a:pt x="63" y="50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3" y="51"/>
                        <a:pt x="63" y="51"/>
                        <a:pt x="63" y="51"/>
                      </a:cubicBezTo>
                      <a:cubicBezTo>
                        <a:pt x="63" y="51"/>
                        <a:pt x="63" y="51"/>
                        <a:pt x="63" y="51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4" y="50"/>
                        <a:pt x="64" y="51"/>
                        <a:pt x="64" y="51"/>
                      </a:cubicBezTo>
                      <a:cubicBezTo>
                        <a:pt x="64" y="51"/>
                        <a:pt x="64" y="51"/>
                        <a:pt x="64" y="51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5" y="51"/>
                        <a:pt x="65" y="51"/>
                        <a:pt x="65" y="52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ubicBezTo>
                        <a:pt x="65" y="52"/>
                        <a:pt x="64" y="52"/>
                        <a:pt x="64" y="52"/>
                      </a:cubicBezTo>
                      <a:cubicBezTo>
                        <a:pt x="64" y="52"/>
                        <a:pt x="64" y="52"/>
                        <a:pt x="64" y="52"/>
                      </a:cubicBezTo>
                      <a:cubicBezTo>
                        <a:pt x="64" y="52"/>
                        <a:pt x="64" y="52"/>
                        <a:pt x="64" y="52"/>
                      </a:cubicBezTo>
                      <a:cubicBezTo>
                        <a:pt x="64" y="52"/>
                        <a:pt x="64" y="52"/>
                        <a:pt x="64" y="52"/>
                      </a:cubicBezTo>
                      <a:cubicBezTo>
                        <a:pt x="64" y="52"/>
                        <a:pt x="64" y="52"/>
                        <a:pt x="64" y="52"/>
                      </a:cubicBezTo>
                      <a:cubicBezTo>
                        <a:pt x="64" y="52"/>
                        <a:pt x="64" y="52"/>
                        <a:pt x="63" y="52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1"/>
                        <a:pt x="62" y="51"/>
                        <a:pt x="62" y="51"/>
                      </a:cubicBezTo>
                      <a:cubicBezTo>
                        <a:pt x="62" y="51"/>
                        <a:pt x="62" y="51"/>
                        <a:pt x="62" y="51"/>
                      </a:cubicBezTo>
                      <a:cubicBezTo>
                        <a:pt x="62" y="51"/>
                        <a:pt x="62" y="51"/>
                        <a:pt x="62" y="51"/>
                      </a:cubicBezTo>
                      <a:cubicBezTo>
                        <a:pt x="62" y="51"/>
                        <a:pt x="62" y="51"/>
                        <a:pt x="62" y="51"/>
                      </a:cubicBezTo>
                      <a:close/>
                      <a:moveTo>
                        <a:pt x="55" y="53"/>
                      </a:move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6" y="53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6" y="52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8" y="52"/>
                        <a:pt x="58" y="51"/>
                      </a:cubicBezTo>
                      <a:cubicBezTo>
                        <a:pt x="58" y="51"/>
                        <a:pt x="58" y="51"/>
                        <a:pt x="58" y="51"/>
                      </a:cubicBezTo>
                      <a:cubicBezTo>
                        <a:pt x="58" y="51"/>
                        <a:pt x="58" y="51"/>
                        <a:pt x="58" y="51"/>
                      </a:cubicBezTo>
                      <a:cubicBezTo>
                        <a:pt x="59" y="51"/>
                        <a:pt x="59" y="51"/>
                        <a:pt x="59" y="51"/>
                      </a:cubicBezTo>
                      <a:cubicBezTo>
                        <a:pt x="59" y="51"/>
                        <a:pt x="59" y="51"/>
                        <a:pt x="60" y="51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60" y="51"/>
                        <a:pt x="61" y="51"/>
                        <a:pt x="61" y="51"/>
                      </a:cubicBezTo>
                      <a:cubicBezTo>
                        <a:pt x="61" y="51"/>
                        <a:pt x="61" y="51"/>
                        <a:pt x="61" y="51"/>
                      </a:cubicBezTo>
                      <a:cubicBezTo>
                        <a:pt x="61" y="51"/>
                        <a:pt x="61" y="51"/>
                        <a:pt x="61" y="51"/>
                      </a:cubicBezTo>
                      <a:cubicBezTo>
                        <a:pt x="61" y="51"/>
                        <a:pt x="61" y="51"/>
                        <a:pt x="61" y="51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60" y="51"/>
                        <a:pt x="60" y="52"/>
                        <a:pt x="61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1" y="52"/>
                        <a:pt x="62" y="52"/>
                        <a:pt x="62" y="51"/>
                      </a:cubicBezTo>
                      <a:cubicBezTo>
                        <a:pt x="62" y="51"/>
                        <a:pt x="62" y="52"/>
                        <a:pt x="62" y="52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4" y="52"/>
                        <a:pt x="64" y="52"/>
                        <a:pt x="64" y="52"/>
                      </a:cubicBezTo>
                      <a:cubicBezTo>
                        <a:pt x="64" y="52"/>
                        <a:pt x="64" y="52"/>
                        <a:pt x="64" y="52"/>
                      </a:cubicBezTo>
                      <a:cubicBezTo>
                        <a:pt x="64" y="52"/>
                        <a:pt x="64" y="52"/>
                        <a:pt x="64" y="52"/>
                      </a:cubicBezTo>
                      <a:cubicBezTo>
                        <a:pt x="64" y="52"/>
                        <a:pt x="64" y="52"/>
                        <a:pt x="64" y="52"/>
                      </a:cubicBezTo>
                      <a:cubicBezTo>
                        <a:pt x="64" y="52"/>
                        <a:pt x="64" y="52"/>
                        <a:pt x="64" y="52"/>
                      </a:cubicBezTo>
                      <a:cubicBezTo>
                        <a:pt x="64" y="52"/>
                        <a:pt x="65" y="52"/>
                        <a:pt x="65" y="52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ubicBezTo>
                        <a:pt x="65" y="52"/>
                        <a:pt x="65" y="52"/>
                        <a:pt x="66" y="52"/>
                      </a:cubicBezTo>
                      <a:cubicBezTo>
                        <a:pt x="66" y="52"/>
                        <a:pt x="66" y="52"/>
                        <a:pt x="66" y="53"/>
                      </a:cubicBezTo>
                      <a:cubicBezTo>
                        <a:pt x="66" y="53"/>
                        <a:pt x="66" y="53"/>
                        <a:pt x="66" y="53"/>
                      </a:cubicBezTo>
                      <a:cubicBezTo>
                        <a:pt x="66" y="53"/>
                        <a:pt x="66" y="53"/>
                        <a:pt x="66" y="53"/>
                      </a:cubicBezTo>
                      <a:cubicBezTo>
                        <a:pt x="66" y="53"/>
                        <a:pt x="66" y="53"/>
                        <a:pt x="66" y="53"/>
                      </a:cubicBezTo>
                      <a:cubicBezTo>
                        <a:pt x="66" y="53"/>
                        <a:pt x="66" y="53"/>
                        <a:pt x="66" y="53"/>
                      </a:cubicBezTo>
                      <a:cubicBezTo>
                        <a:pt x="66" y="54"/>
                        <a:pt x="66" y="54"/>
                        <a:pt x="66" y="54"/>
                      </a:cubicBezTo>
                      <a:cubicBezTo>
                        <a:pt x="66" y="54"/>
                        <a:pt x="66" y="54"/>
                        <a:pt x="66" y="54"/>
                      </a:cubicBezTo>
                      <a:cubicBezTo>
                        <a:pt x="66" y="54"/>
                        <a:pt x="66" y="54"/>
                        <a:pt x="66" y="54"/>
                      </a:cubicBezTo>
                      <a:cubicBezTo>
                        <a:pt x="66" y="54"/>
                        <a:pt x="66" y="54"/>
                        <a:pt x="66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6"/>
                        <a:pt x="65" y="56"/>
                        <a:pt x="65" y="56"/>
                      </a:cubicBezTo>
                      <a:cubicBezTo>
                        <a:pt x="65" y="56"/>
                        <a:pt x="65" y="56"/>
                        <a:pt x="65" y="56"/>
                      </a:cubicBezTo>
                      <a:cubicBezTo>
                        <a:pt x="65" y="56"/>
                        <a:pt x="65" y="56"/>
                        <a:pt x="65" y="56"/>
                      </a:cubicBezTo>
                      <a:cubicBezTo>
                        <a:pt x="65" y="56"/>
                        <a:pt x="65" y="56"/>
                        <a:pt x="65" y="56"/>
                      </a:cubicBezTo>
                      <a:cubicBezTo>
                        <a:pt x="65" y="56"/>
                        <a:pt x="65" y="56"/>
                        <a:pt x="65" y="56"/>
                      </a:cubicBezTo>
                      <a:cubicBezTo>
                        <a:pt x="65" y="56"/>
                        <a:pt x="65" y="56"/>
                        <a:pt x="66" y="57"/>
                      </a:cubicBezTo>
                      <a:cubicBezTo>
                        <a:pt x="66" y="57"/>
                        <a:pt x="66" y="57"/>
                        <a:pt x="66" y="57"/>
                      </a:cubicBezTo>
                      <a:cubicBezTo>
                        <a:pt x="66" y="57"/>
                        <a:pt x="66" y="57"/>
                        <a:pt x="66" y="57"/>
                      </a:cubicBezTo>
                      <a:cubicBezTo>
                        <a:pt x="66" y="57"/>
                        <a:pt x="65" y="57"/>
                        <a:pt x="65" y="57"/>
                      </a:cubicBezTo>
                      <a:cubicBezTo>
                        <a:pt x="65" y="57"/>
                        <a:pt x="65" y="57"/>
                        <a:pt x="65" y="57"/>
                      </a:cubicBezTo>
                      <a:cubicBezTo>
                        <a:pt x="65" y="57"/>
                        <a:pt x="65" y="57"/>
                        <a:pt x="65" y="57"/>
                      </a:cubicBezTo>
                      <a:cubicBezTo>
                        <a:pt x="65" y="58"/>
                        <a:pt x="65" y="58"/>
                        <a:pt x="65" y="58"/>
                      </a:cubicBezTo>
                      <a:cubicBezTo>
                        <a:pt x="65" y="58"/>
                        <a:pt x="65" y="58"/>
                        <a:pt x="65" y="58"/>
                      </a:cubicBezTo>
                      <a:cubicBezTo>
                        <a:pt x="65" y="58"/>
                        <a:pt x="65" y="58"/>
                        <a:pt x="65" y="58"/>
                      </a:cubicBezTo>
                      <a:cubicBezTo>
                        <a:pt x="65" y="58"/>
                        <a:pt x="65" y="58"/>
                        <a:pt x="65" y="58"/>
                      </a:cubicBezTo>
                      <a:cubicBezTo>
                        <a:pt x="65" y="58"/>
                        <a:pt x="65" y="58"/>
                        <a:pt x="65" y="58"/>
                      </a:cubicBezTo>
                      <a:cubicBezTo>
                        <a:pt x="65" y="58"/>
                        <a:pt x="65" y="58"/>
                        <a:pt x="65" y="58"/>
                      </a:cubicBezTo>
                      <a:cubicBezTo>
                        <a:pt x="65" y="58"/>
                        <a:pt x="65" y="58"/>
                        <a:pt x="65" y="58"/>
                      </a:cubicBezTo>
                      <a:cubicBezTo>
                        <a:pt x="66" y="58"/>
                        <a:pt x="66" y="58"/>
                        <a:pt x="66" y="58"/>
                      </a:cubicBezTo>
                      <a:cubicBezTo>
                        <a:pt x="66" y="58"/>
                        <a:pt x="66" y="59"/>
                        <a:pt x="66" y="59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5" y="60"/>
                        <a:pt x="65" y="60"/>
                        <a:pt x="65" y="60"/>
                      </a:cubicBezTo>
                      <a:cubicBezTo>
                        <a:pt x="65" y="60"/>
                        <a:pt x="65" y="60"/>
                        <a:pt x="65" y="60"/>
                      </a:cubicBezTo>
                      <a:cubicBezTo>
                        <a:pt x="65" y="60"/>
                        <a:pt x="65" y="60"/>
                        <a:pt x="65" y="60"/>
                      </a:cubicBezTo>
                      <a:cubicBezTo>
                        <a:pt x="65" y="60"/>
                        <a:pt x="65" y="60"/>
                        <a:pt x="65" y="60"/>
                      </a:cubicBezTo>
                      <a:cubicBezTo>
                        <a:pt x="65" y="60"/>
                        <a:pt x="65" y="60"/>
                        <a:pt x="65" y="60"/>
                      </a:cubicBezTo>
                      <a:cubicBezTo>
                        <a:pt x="65" y="60"/>
                        <a:pt x="65" y="60"/>
                        <a:pt x="65" y="61"/>
                      </a:cubicBezTo>
                      <a:cubicBezTo>
                        <a:pt x="64" y="61"/>
                        <a:pt x="64" y="61"/>
                        <a:pt x="64" y="61"/>
                      </a:cubicBezTo>
                      <a:cubicBezTo>
                        <a:pt x="64" y="61"/>
                        <a:pt x="64" y="61"/>
                        <a:pt x="64" y="61"/>
                      </a:cubicBezTo>
                      <a:cubicBezTo>
                        <a:pt x="64" y="61"/>
                        <a:pt x="64" y="61"/>
                        <a:pt x="64" y="62"/>
                      </a:cubicBez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4" y="62"/>
                        <a:pt x="63" y="62"/>
                        <a:pt x="63" y="62"/>
                      </a:cubicBezTo>
                      <a:cubicBezTo>
                        <a:pt x="63" y="62"/>
                        <a:pt x="63" y="62"/>
                        <a:pt x="63" y="62"/>
                      </a:cubicBezTo>
                      <a:cubicBezTo>
                        <a:pt x="63" y="62"/>
                        <a:pt x="63" y="62"/>
                        <a:pt x="63" y="62"/>
                      </a:cubicBezTo>
                      <a:cubicBezTo>
                        <a:pt x="63" y="62"/>
                        <a:pt x="63" y="62"/>
                        <a:pt x="62" y="62"/>
                      </a:cubicBezTo>
                      <a:cubicBezTo>
                        <a:pt x="62" y="62"/>
                        <a:pt x="62" y="62"/>
                        <a:pt x="62" y="62"/>
                      </a:cubicBezTo>
                      <a:cubicBezTo>
                        <a:pt x="62" y="62"/>
                        <a:pt x="62" y="62"/>
                        <a:pt x="62" y="62"/>
                      </a:cubicBezTo>
                      <a:cubicBezTo>
                        <a:pt x="62" y="62"/>
                        <a:pt x="62" y="62"/>
                        <a:pt x="62" y="62"/>
                      </a:cubicBezTo>
                      <a:cubicBezTo>
                        <a:pt x="62" y="62"/>
                        <a:pt x="62" y="62"/>
                        <a:pt x="62" y="62"/>
                      </a:cubicBezTo>
                      <a:cubicBezTo>
                        <a:pt x="62" y="62"/>
                        <a:pt x="62" y="62"/>
                        <a:pt x="62" y="62"/>
                      </a:cubicBezTo>
                      <a:cubicBezTo>
                        <a:pt x="62" y="62"/>
                        <a:pt x="62" y="62"/>
                        <a:pt x="62" y="62"/>
                      </a:cubicBezTo>
                      <a:cubicBezTo>
                        <a:pt x="62" y="62"/>
                        <a:pt x="62" y="62"/>
                        <a:pt x="61" y="62"/>
                      </a:cubicBezTo>
                      <a:cubicBezTo>
                        <a:pt x="61" y="62"/>
                        <a:pt x="61" y="62"/>
                        <a:pt x="61" y="62"/>
                      </a:cubicBezTo>
                      <a:cubicBezTo>
                        <a:pt x="61" y="62"/>
                        <a:pt x="61" y="62"/>
                        <a:pt x="61" y="62"/>
                      </a:cubicBezTo>
                      <a:cubicBezTo>
                        <a:pt x="61" y="62"/>
                        <a:pt x="61" y="62"/>
                        <a:pt x="61" y="62"/>
                      </a:cubicBezTo>
                      <a:cubicBezTo>
                        <a:pt x="61" y="62"/>
                        <a:pt x="61" y="62"/>
                        <a:pt x="61" y="62"/>
                      </a:cubicBezTo>
                      <a:cubicBezTo>
                        <a:pt x="61" y="62"/>
                        <a:pt x="61" y="62"/>
                        <a:pt x="61" y="62"/>
                      </a:cubicBezTo>
                      <a:cubicBezTo>
                        <a:pt x="61" y="62"/>
                        <a:pt x="61" y="62"/>
                        <a:pt x="61" y="62"/>
                      </a:cubicBezTo>
                      <a:cubicBezTo>
                        <a:pt x="61" y="62"/>
                        <a:pt x="61" y="62"/>
                        <a:pt x="61" y="62"/>
                      </a:cubicBezTo>
                      <a:cubicBezTo>
                        <a:pt x="61" y="62"/>
                        <a:pt x="60" y="62"/>
                        <a:pt x="60" y="62"/>
                      </a:cubicBezTo>
                      <a:cubicBezTo>
                        <a:pt x="60" y="62"/>
                        <a:pt x="60" y="62"/>
                        <a:pt x="60" y="62"/>
                      </a:cubicBezTo>
                      <a:cubicBezTo>
                        <a:pt x="60" y="62"/>
                        <a:pt x="60" y="62"/>
                        <a:pt x="60" y="61"/>
                      </a:cubicBezTo>
                      <a:cubicBezTo>
                        <a:pt x="60" y="61"/>
                        <a:pt x="60" y="61"/>
                        <a:pt x="60" y="61"/>
                      </a:cubicBezTo>
                      <a:cubicBezTo>
                        <a:pt x="60" y="61"/>
                        <a:pt x="60" y="61"/>
                        <a:pt x="60" y="61"/>
                      </a:cubicBezTo>
                      <a:cubicBezTo>
                        <a:pt x="60" y="61"/>
                        <a:pt x="60" y="61"/>
                        <a:pt x="60" y="61"/>
                      </a:cubicBezTo>
                      <a:cubicBezTo>
                        <a:pt x="60" y="61"/>
                        <a:pt x="60" y="61"/>
                        <a:pt x="60" y="61"/>
                      </a:cubicBezTo>
                      <a:cubicBezTo>
                        <a:pt x="60" y="61"/>
                        <a:pt x="60" y="61"/>
                        <a:pt x="60" y="61"/>
                      </a:cubicBezTo>
                      <a:cubicBezTo>
                        <a:pt x="60" y="61"/>
                        <a:pt x="60" y="61"/>
                        <a:pt x="59" y="61"/>
                      </a:cubicBezTo>
                      <a:cubicBezTo>
                        <a:pt x="59" y="61"/>
                        <a:pt x="59" y="61"/>
                        <a:pt x="59" y="61"/>
                      </a:cubicBezTo>
                      <a:cubicBezTo>
                        <a:pt x="59" y="61"/>
                        <a:pt x="59" y="61"/>
                        <a:pt x="59" y="61"/>
                      </a:cubicBezTo>
                      <a:cubicBezTo>
                        <a:pt x="59" y="61"/>
                        <a:pt x="59" y="61"/>
                        <a:pt x="59" y="61"/>
                      </a:cubicBezTo>
                      <a:cubicBezTo>
                        <a:pt x="59" y="61"/>
                        <a:pt x="59" y="61"/>
                        <a:pt x="59" y="61"/>
                      </a:cubicBezTo>
                      <a:cubicBezTo>
                        <a:pt x="59" y="61"/>
                        <a:pt x="59" y="61"/>
                        <a:pt x="59" y="61"/>
                      </a:cubicBezTo>
                      <a:cubicBezTo>
                        <a:pt x="59" y="61"/>
                        <a:pt x="59" y="61"/>
                        <a:pt x="59" y="61"/>
                      </a:cubicBezTo>
                      <a:cubicBezTo>
                        <a:pt x="59" y="60"/>
                        <a:pt x="59" y="60"/>
                        <a:pt x="59" y="60"/>
                      </a:cubicBezTo>
                      <a:cubicBezTo>
                        <a:pt x="59" y="60"/>
                        <a:pt x="59" y="60"/>
                        <a:pt x="59" y="60"/>
                      </a:cubicBezTo>
                      <a:cubicBezTo>
                        <a:pt x="59" y="60"/>
                        <a:pt x="59" y="60"/>
                        <a:pt x="59" y="60"/>
                      </a:cubicBezTo>
                      <a:cubicBezTo>
                        <a:pt x="59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7" y="60"/>
                        <a:pt x="57" y="60"/>
                      </a:cubicBezTo>
                      <a:cubicBezTo>
                        <a:pt x="57" y="60"/>
                        <a:pt x="57" y="60"/>
                        <a:pt x="57" y="60"/>
                      </a:cubicBezTo>
                      <a:cubicBezTo>
                        <a:pt x="57" y="60"/>
                        <a:pt x="57" y="60"/>
                        <a:pt x="57" y="60"/>
                      </a:cubicBezTo>
                      <a:cubicBezTo>
                        <a:pt x="57" y="60"/>
                        <a:pt x="57" y="60"/>
                        <a:pt x="57" y="60"/>
                      </a:cubicBezTo>
                      <a:cubicBezTo>
                        <a:pt x="57" y="60"/>
                        <a:pt x="57" y="60"/>
                        <a:pt x="57" y="60"/>
                      </a:cubicBezTo>
                      <a:cubicBezTo>
                        <a:pt x="57" y="60"/>
                        <a:pt x="57" y="60"/>
                        <a:pt x="57" y="60"/>
                      </a:cubicBezTo>
                      <a:cubicBezTo>
                        <a:pt x="57" y="60"/>
                        <a:pt x="57" y="60"/>
                        <a:pt x="57" y="60"/>
                      </a:cubicBezTo>
                      <a:cubicBezTo>
                        <a:pt x="57" y="59"/>
                        <a:pt x="57" y="59"/>
                        <a:pt x="56" y="59"/>
                      </a:cubicBezTo>
                      <a:cubicBezTo>
                        <a:pt x="56" y="59"/>
                        <a:pt x="56" y="59"/>
                        <a:pt x="56" y="59"/>
                      </a:cubicBezTo>
                      <a:cubicBezTo>
                        <a:pt x="56" y="59"/>
                        <a:pt x="56" y="59"/>
                        <a:pt x="56" y="59"/>
                      </a:cubicBezTo>
                      <a:cubicBezTo>
                        <a:pt x="56" y="59"/>
                        <a:pt x="56" y="59"/>
                        <a:pt x="56" y="59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6" y="58"/>
                        <a:pt x="56" y="58"/>
                        <a:pt x="56" y="58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55" y="58"/>
                        <a:pt x="55" y="58"/>
                        <a:pt x="55" y="57"/>
                      </a:cubicBezTo>
                      <a:cubicBezTo>
                        <a:pt x="55" y="57"/>
                        <a:pt x="55" y="57"/>
                        <a:pt x="55" y="57"/>
                      </a:cubicBezTo>
                      <a:cubicBezTo>
                        <a:pt x="55" y="57"/>
                        <a:pt x="55" y="57"/>
                        <a:pt x="55" y="57"/>
                      </a:cubicBezTo>
                      <a:cubicBezTo>
                        <a:pt x="55" y="57"/>
                        <a:pt x="55" y="57"/>
                        <a:pt x="55" y="57"/>
                      </a:cubicBezTo>
                      <a:cubicBezTo>
                        <a:pt x="55" y="57"/>
                        <a:pt x="55" y="57"/>
                        <a:pt x="55" y="57"/>
                      </a:cubicBezTo>
                      <a:cubicBezTo>
                        <a:pt x="55" y="57"/>
                        <a:pt x="55" y="57"/>
                        <a:pt x="55" y="57"/>
                      </a:cubicBezTo>
                      <a:cubicBezTo>
                        <a:pt x="55" y="56"/>
                        <a:pt x="55" y="56"/>
                        <a:pt x="55" y="56"/>
                      </a:cubicBezTo>
                      <a:cubicBezTo>
                        <a:pt x="55" y="56"/>
                        <a:pt x="55" y="56"/>
                        <a:pt x="55" y="56"/>
                      </a:cubicBezTo>
                      <a:cubicBezTo>
                        <a:pt x="55" y="56"/>
                        <a:pt x="55" y="56"/>
                        <a:pt x="55" y="56"/>
                      </a:cubicBezTo>
                      <a:cubicBezTo>
                        <a:pt x="55" y="56"/>
                        <a:pt x="55" y="56"/>
                        <a:pt x="55" y="56"/>
                      </a:cubicBezTo>
                      <a:cubicBezTo>
                        <a:pt x="55" y="56"/>
                        <a:pt x="55" y="56"/>
                        <a:pt x="55" y="56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lose/>
                      <a:moveTo>
                        <a:pt x="48" y="49"/>
                      </a:moveTo>
                      <a:cubicBezTo>
                        <a:pt x="48" y="49"/>
                        <a:pt x="48" y="49"/>
                        <a:pt x="48" y="49"/>
                      </a:cubicBezTo>
                      <a:cubicBezTo>
                        <a:pt x="48" y="49"/>
                        <a:pt x="48" y="49"/>
                        <a:pt x="48" y="49"/>
                      </a:cubicBezTo>
                      <a:cubicBezTo>
                        <a:pt x="48" y="49"/>
                        <a:pt x="48" y="49"/>
                        <a:pt x="48" y="49"/>
                      </a:cubicBezTo>
                      <a:cubicBezTo>
                        <a:pt x="48" y="49"/>
                        <a:pt x="48" y="49"/>
                        <a:pt x="48" y="49"/>
                      </a:cubicBezTo>
                      <a:cubicBezTo>
                        <a:pt x="48" y="49"/>
                        <a:pt x="48" y="49"/>
                        <a:pt x="48" y="49"/>
                      </a:cubicBezTo>
                      <a:cubicBezTo>
                        <a:pt x="48" y="49"/>
                        <a:pt x="49" y="49"/>
                        <a:pt x="49" y="48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9" y="48"/>
                        <a:pt x="48" y="48"/>
                        <a:pt x="49" y="48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9" y="48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6"/>
                        <a:pt x="51" y="46"/>
                        <a:pt x="51" y="46"/>
                      </a:cubicBezTo>
                      <a:cubicBezTo>
                        <a:pt x="51" y="46"/>
                        <a:pt x="51" y="46"/>
                        <a:pt x="51" y="46"/>
                      </a:cubicBezTo>
                      <a:cubicBezTo>
                        <a:pt x="51" y="46"/>
                        <a:pt x="51" y="46"/>
                        <a:pt x="51" y="46"/>
                      </a:cubicBezTo>
                      <a:cubicBezTo>
                        <a:pt x="51" y="46"/>
                        <a:pt x="51" y="46"/>
                        <a:pt x="51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9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6"/>
                        <a:pt x="51" y="46"/>
                        <a:pt x="51" y="46"/>
                      </a:cubicBezTo>
                      <a:cubicBezTo>
                        <a:pt x="51" y="46"/>
                        <a:pt x="51" y="46"/>
                        <a:pt x="51" y="46"/>
                      </a:cubicBezTo>
                      <a:cubicBezTo>
                        <a:pt x="51" y="46"/>
                        <a:pt x="51" y="45"/>
                        <a:pt x="51" y="45"/>
                      </a:cubicBezTo>
                      <a:cubicBezTo>
                        <a:pt x="51" y="45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1" y="46"/>
                        <a:pt x="51" y="46"/>
                        <a:pt x="51" y="46"/>
                      </a:cubicBezTo>
                      <a:cubicBezTo>
                        <a:pt x="51" y="46"/>
                        <a:pt x="51" y="46"/>
                        <a:pt x="51" y="46"/>
                      </a:cubicBezTo>
                      <a:cubicBezTo>
                        <a:pt x="51" y="46"/>
                        <a:pt x="51" y="46"/>
                        <a:pt x="51" y="46"/>
                      </a:cubicBezTo>
                      <a:cubicBezTo>
                        <a:pt x="51" y="46"/>
                        <a:pt x="51" y="46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1" y="49"/>
                        <a:pt x="50" y="49"/>
                      </a:cubicBezTo>
                      <a:cubicBezTo>
                        <a:pt x="50" y="49"/>
                        <a:pt x="50" y="49"/>
                        <a:pt x="50" y="50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0"/>
                        <a:pt x="50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49"/>
                      </a:cubicBezTo>
                      <a:cubicBezTo>
                        <a:pt x="49" y="49"/>
                        <a:pt x="49" y="49"/>
                        <a:pt x="48" y="49"/>
                      </a:cubicBezTo>
                      <a:close/>
                      <a:moveTo>
                        <a:pt x="46" y="53"/>
                      </a:move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4"/>
                        <a:pt x="47" y="54"/>
                      </a:cubicBezTo>
                      <a:cubicBezTo>
                        <a:pt x="47" y="54"/>
                        <a:pt x="48" y="53"/>
                        <a:pt x="48" y="53"/>
                      </a:cubicBezTo>
                      <a:cubicBezTo>
                        <a:pt x="48" y="53"/>
                        <a:pt x="48" y="53"/>
                        <a:pt x="48" y="53"/>
                      </a:cubicBezTo>
                      <a:cubicBezTo>
                        <a:pt x="48" y="53"/>
                        <a:pt x="48" y="53"/>
                        <a:pt x="48" y="53"/>
                      </a:cubicBezTo>
                      <a:cubicBezTo>
                        <a:pt x="48" y="53"/>
                        <a:pt x="48" y="53"/>
                        <a:pt x="48" y="53"/>
                      </a:cubicBezTo>
                      <a:cubicBezTo>
                        <a:pt x="48" y="53"/>
                        <a:pt x="48" y="53"/>
                        <a:pt x="48" y="53"/>
                      </a:cubicBezTo>
                      <a:cubicBezTo>
                        <a:pt x="48" y="53"/>
                        <a:pt x="48" y="53"/>
                        <a:pt x="48" y="53"/>
                      </a:cubicBezTo>
                      <a:cubicBezTo>
                        <a:pt x="48" y="53"/>
                        <a:pt x="48" y="53"/>
                        <a:pt x="48" y="53"/>
                      </a:cubicBezTo>
                      <a:cubicBezTo>
                        <a:pt x="48" y="53"/>
                        <a:pt x="48" y="53"/>
                        <a:pt x="48" y="53"/>
                      </a:cubicBezTo>
                      <a:cubicBezTo>
                        <a:pt x="48" y="53"/>
                        <a:pt x="48" y="53"/>
                        <a:pt x="48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50" y="54"/>
                        <a:pt x="50" y="54"/>
                        <a:pt x="50" y="54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8" y="52"/>
                        <a:pt x="48" y="52"/>
                        <a:pt x="48" y="52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9" y="51"/>
                        <a:pt x="49" y="51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2"/>
                        <a:pt x="51" y="52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3"/>
                        <a:pt x="51" y="53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2"/>
                        <a:pt x="51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3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4" y="52"/>
                        <a:pt x="54" y="52"/>
                        <a:pt x="54" y="52"/>
                      </a:cubicBezTo>
                      <a:cubicBezTo>
                        <a:pt x="54" y="52"/>
                        <a:pt x="54" y="52"/>
                        <a:pt x="54" y="52"/>
                      </a:cubicBezTo>
                      <a:cubicBezTo>
                        <a:pt x="54" y="52"/>
                        <a:pt x="54" y="52"/>
                        <a:pt x="54" y="52"/>
                      </a:cubicBezTo>
                      <a:cubicBezTo>
                        <a:pt x="54" y="52"/>
                        <a:pt x="54" y="52"/>
                        <a:pt x="54" y="52"/>
                      </a:cubicBezTo>
                      <a:cubicBezTo>
                        <a:pt x="54" y="53"/>
                        <a:pt x="54" y="53"/>
                        <a:pt x="54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4" y="54"/>
                        <a:pt x="54" y="54"/>
                        <a:pt x="54" y="55"/>
                      </a:cubicBezTo>
                      <a:cubicBezTo>
                        <a:pt x="54" y="55"/>
                        <a:pt x="54" y="55"/>
                        <a:pt x="54" y="55"/>
                      </a:cubicBezTo>
                      <a:cubicBezTo>
                        <a:pt x="54" y="55"/>
                        <a:pt x="54" y="55"/>
                        <a:pt x="54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5"/>
                        <a:pt x="55" y="56"/>
                        <a:pt x="55" y="56"/>
                      </a:cubicBezTo>
                      <a:cubicBezTo>
                        <a:pt x="55" y="56"/>
                        <a:pt x="55" y="56"/>
                        <a:pt x="55" y="56"/>
                      </a:cubicBezTo>
                      <a:cubicBezTo>
                        <a:pt x="55" y="56"/>
                        <a:pt x="55" y="56"/>
                        <a:pt x="55" y="56"/>
                      </a:cubicBezTo>
                      <a:cubicBezTo>
                        <a:pt x="55" y="56"/>
                        <a:pt x="55" y="56"/>
                        <a:pt x="55" y="56"/>
                      </a:cubicBezTo>
                      <a:cubicBezTo>
                        <a:pt x="55" y="56"/>
                        <a:pt x="55" y="56"/>
                        <a:pt x="55" y="56"/>
                      </a:cubicBezTo>
                      <a:cubicBezTo>
                        <a:pt x="55" y="56"/>
                        <a:pt x="55" y="56"/>
                        <a:pt x="55" y="57"/>
                      </a:cubicBezTo>
                      <a:cubicBezTo>
                        <a:pt x="55" y="57"/>
                        <a:pt x="55" y="57"/>
                        <a:pt x="55" y="57"/>
                      </a:cubicBezTo>
                      <a:cubicBezTo>
                        <a:pt x="55" y="57"/>
                        <a:pt x="55" y="57"/>
                        <a:pt x="55" y="57"/>
                      </a:cubicBezTo>
                      <a:cubicBezTo>
                        <a:pt x="55" y="57"/>
                        <a:pt x="55" y="57"/>
                        <a:pt x="55" y="57"/>
                      </a:cubicBezTo>
                      <a:cubicBezTo>
                        <a:pt x="55" y="57"/>
                        <a:pt x="55" y="57"/>
                        <a:pt x="55" y="58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55" y="58"/>
                        <a:pt x="55" y="58"/>
                        <a:pt x="55" y="59"/>
                      </a:cubicBezTo>
                      <a:cubicBezTo>
                        <a:pt x="54" y="59"/>
                        <a:pt x="54" y="58"/>
                        <a:pt x="54" y="58"/>
                      </a:cubicBezTo>
                      <a:cubicBezTo>
                        <a:pt x="54" y="58"/>
                        <a:pt x="54" y="58"/>
                        <a:pt x="54" y="58"/>
                      </a:cubicBezTo>
                      <a:cubicBezTo>
                        <a:pt x="54" y="58"/>
                        <a:pt x="54" y="58"/>
                        <a:pt x="54" y="58"/>
                      </a:cubicBezTo>
                      <a:cubicBezTo>
                        <a:pt x="54" y="58"/>
                        <a:pt x="54" y="59"/>
                        <a:pt x="54" y="59"/>
                      </a:cubicBezTo>
                      <a:cubicBezTo>
                        <a:pt x="53" y="59"/>
                        <a:pt x="53" y="59"/>
                        <a:pt x="53" y="59"/>
                      </a:cubicBezTo>
                      <a:cubicBezTo>
                        <a:pt x="53" y="59"/>
                        <a:pt x="53" y="59"/>
                        <a:pt x="53" y="59"/>
                      </a:cubicBezTo>
                      <a:cubicBezTo>
                        <a:pt x="53" y="59"/>
                        <a:pt x="53" y="59"/>
                        <a:pt x="53" y="59"/>
                      </a:cubicBezTo>
                      <a:cubicBezTo>
                        <a:pt x="53" y="59"/>
                        <a:pt x="53" y="59"/>
                        <a:pt x="53" y="59"/>
                      </a:cubicBezTo>
                      <a:cubicBezTo>
                        <a:pt x="52" y="59"/>
                        <a:pt x="52" y="59"/>
                        <a:pt x="52" y="59"/>
                      </a:cubicBezTo>
                      <a:cubicBezTo>
                        <a:pt x="52" y="59"/>
                        <a:pt x="52" y="59"/>
                        <a:pt x="52" y="59"/>
                      </a:cubicBezTo>
                      <a:cubicBezTo>
                        <a:pt x="52" y="59"/>
                        <a:pt x="52" y="59"/>
                        <a:pt x="52" y="59"/>
                      </a:cubicBezTo>
                      <a:cubicBezTo>
                        <a:pt x="52" y="59"/>
                        <a:pt x="52" y="59"/>
                        <a:pt x="52" y="59"/>
                      </a:cubicBezTo>
                      <a:cubicBezTo>
                        <a:pt x="52" y="60"/>
                        <a:pt x="52" y="60"/>
                        <a:pt x="51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1"/>
                        <a:pt x="51" y="61"/>
                        <a:pt x="51" y="61"/>
                      </a:cubicBezTo>
                      <a:cubicBezTo>
                        <a:pt x="51" y="61"/>
                        <a:pt x="51" y="61"/>
                        <a:pt x="51" y="61"/>
                      </a:cubicBezTo>
                      <a:cubicBezTo>
                        <a:pt x="51" y="61"/>
                        <a:pt x="51" y="61"/>
                        <a:pt x="51" y="61"/>
                      </a:cubicBezTo>
                      <a:cubicBezTo>
                        <a:pt x="51" y="61"/>
                        <a:pt x="52" y="62"/>
                        <a:pt x="52" y="62"/>
                      </a:cubicBezTo>
                      <a:cubicBezTo>
                        <a:pt x="52" y="62"/>
                        <a:pt x="52" y="62"/>
                        <a:pt x="52" y="62"/>
                      </a:cubicBezTo>
                      <a:cubicBezTo>
                        <a:pt x="52" y="62"/>
                        <a:pt x="52" y="62"/>
                        <a:pt x="52" y="62"/>
                      </a:cubicBezTo>
                      <a:cubicBezTo>
                        <a:pt x="52" y="62"/>
                        <a:pt x="52" y="62"/>
                        <a:pt x="52" y="62"/>
                      </a:cubicBezTo>
                      <a:cubicBezTo>
                        <a:pt x="52" y="62"/>
                        <a:pt x="52" y="62"/>
                        <a:pt x="52" y="62"/>
                      </a:cubicBezTo>
                      <a:cubicBezTo>
                        <a:pt x="52" y="62"/>
                        <a:pt x="52" y="62"/>
                        <a:pt x="52" y="62"/>
                      </a:cubicBezTo>
                      <a:cubicBezTo>
                        <a:pt x="52" y="62"/>
                        <a:pt x="52" y="62"/>
                        <a:pt x="52" y="62"/>
                      </a:cubicBezTo>
                      <a:cubicBezTo>
                        <a:pt x="52" y="63"/>
                        <a:pt x="52" y="63"/>
                        <a:pt x="52" y="63"/>
                      </a:cubicBezTo>
                      <a:cubicBezTo>
                        <a:pt x="52" y="63"/>
                        <a:pt x="52" y="63"/>
                        <a:pt x="53" y="63"/>
                      </a:cubicBezTo>
                      <a:cubicBezTo>
                        <a:pt x="53" y="63"/>
                        <a:pt x="53" y="63"/>
                        <a:pt x="53" y="63"/>
                      </a:cubicBezTo>
                      <a:cubicBezTo>
                        <a:pt x="53" y="63"/>
                        <a:pt x="53" y="63"/>
                        <a:pt x="53" y="63"/>
                      </a:cubicBezTo>
                      <a:cubicBezTo>
                        <a:pt x="53" y="63"/>
                        <a:pt x="53" y="63"/>
                        <a:pt x="53" y="63"/>
                      </a:cubicBezTo>
                      <a:cubicBezTo>
                        <a:pt x="53" y="63"/>
                        <a:pt x="53" y="63"/>
                        <a:pt x="53" y="63"/>
                      </a:cubicBezTo>
                      <a:cubicBezTo>
                        <a:pt x="53" y="63"/>
                        <a:pt x="52" y="63"/>
                        <a:pt x="52" y="63"/>
                      </a:cubicBezTo>
                      <a:cubicBezTo>
                        <a:pt x="52" y="63"/>
                        <a:pt x="52" y="63"/>
                        <a:pt x="52" y="63"/>
                      </a:cubicBezTo>
                      <a:cubicBezTo>
                        <a:pt x="52" y="63"/>
                        <a:pt x="52" y="63"/>
                        <a:pt x="52" y="63"/>
                      </a:cubicBezTo>
                      <a:cubicBezTo>
                        <a:pt x="52" y="64"/>
                        <a:pt x="52" y="64"/>
                        <a:pt x="52" y="64"/>
                      </a:cubicBezTo>
                      <a:cubicBezTo>
                        <a:pt x="52" y="64"/>
                        <a:pt x="52" y="64"/>
                        <a:pt x="52" y="64"/>
                      </a:cubicBezTo>
                      <a:cubicBezTo>
                        <a:pt x="52" y="64"/>
                        <a:pt x="52" y="64"/>
                        <a:pt x="52" y="64"/>
                      </a:cubicBezTo>
                      <a:cubicBezTo>
                        <a:pt x="52" y="64"/>
                        <a:pt x="52" y="64"/>
                        <a:pt x="52" y="64"/>
                      </a:cubicBezTo>
                      <a:cubicBezTo>
                        <a:pt x="51" y="64"/>
                        <a:pt x="51" y="64"/>
                        <a:pt x="51" y="64"/>
                      </a:cubicBezTo>
                      <a:cubicBezTo>
                        <a:pt x="51" y="64"/>
                        <a:pt x="51" y="64"/>
                        <a:pt x="51" y="64"/>
                      </a:cubicBezTo>
                      <a:cubicBezTo>
                        <a:pt x="51" y="64"/>
                        <a:pt x="51" y="64"/>
                        <a:pt x="51" y="64"/>
                      </a:cubicBezTo>
                      <a:cubicBezTo>
                        <a:pt x="51" y="64"/>
                        <a:pt x="51" y="64"/>
                        <a:pt x="51" y="64"/>
                      </a:cubicBezTo>
                      <a:cubicBezTo>
                        <a:pt x="51" y="64"/>
                        <a:pt x="51" y="64"/>
                        <a:pt x="51" y="64"/>
                      </a:cubicBezTo>
                      <a:cubicBezTo>
                        <a:pt x="51" y="65"/>
                        <a:pt x="51" y="65"/>
                        <a:pt x="51" y="65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8" y="65"/>
                        <a:pt x="48" y="65"/>
                      </a:cubicBezTo>
                      <a:cubicBezTo>
                        <a:pt x="48" y="65"/>
                        <a:pt x="48" y="65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5"/>
                        <a:pt x="48" y="65"/>
                        <a:pt x="48" y="65"/>
                      </a:cubicBezTo>
                      <a:cubicBezTo>
                        <a:pt x="48" y="65"/>
                        <a:pt x="48" y="65"/>
                        <a:pt x="48" y="65"/>
                      </a:cubicBezTo>
                      <a:cubicBezTo>
                        <a:pt x="48" y="65"/>
                        <a:pt x="47" y="65"/>
                        <a:pt x="47" y="65"/>
                      </a:cubicBezTo>
                      <a:cubicBezTo>
                        <a:pt x="47" y="65"/>
                        <a:pt x="47" y="65"/>
                        <a:pt x="47" y="65"/>
                      </a:cubicBezTo>
                      <a:cubicBezTo>
                        <a:pt x="47" y="65"/>
                        <a:pt x="47" y="65"/>
                        <a:pt x="47" y="65"/>
                      </a:cubicBezTo>
                      <a:cubicBezTo>
                        <a:pt x="47" y="65"/>
                        <a:pt x="47" y="65"/>
                        <a:pt x="47" y="65"/>
                      </a:cubicBezTo>
                      <a:cubicBezTo>
                        <a:pt x="47" y="65"/>
                        <a:pt x="47" y="65"/>
                        <a:pt x="47" y="65"/>
                      </a:cubicBez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6" y="65"/>
                        <a:pt x="45" y="65"/>
                        <a:pt x="45" y="65"/>
                      </a:cubicBezTo>
                      <a:cubicBezTo>
                        <a:pt x="45" y="65"/>
                        <a:pt x="45" y="65"/>
                        <a:pt x="45" y="65"/>
                      </a:cubicBezTo>
                      <a:cubicBezTo>
                        <a:pt x="45" y="65"/>
                        <a:pt x="45" y="65"/>
                        <a:pt x="45" y="65"/>
                      </a:cubicBezTo>
                      <a:cubicBezTo>
                        <a:pt x="45" y="65"/>
                        <a:pt x="45" y="65"/>
                        <a:pt x="45" y="65"/>
                      </a:cubicBezTo>
                      <a:cubicBezTo>
                        <a:pt x="45" y="65"/>
                        <a:pt x="45" y="65"/>
                        <a:pt x="45" y="65"/>
                      </a:cubicBezTo>
                      <a:cubicBezTo>
                        <a:pt x="45" y="65"/>
                        <a:pt x="45" y="65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6" y="64"/>
                        <a:pt x="46" y="63"/>
                        <a:pt x="46" y="63"/>
                      </a:cubicBezTo>
                      <a:cubicBezTo>
                        <a:pt x="46" y="63"/>
                        <a:pt x="46" y="63"/>
                        <a:pt x="46" y="63"/>
                      </a:cubicBezTo>
                      <a:cubicBezTo>
                        <a:pt x="46" y="63"/>
                        <a:pt x="46" y="63"/>
                        <a:pt x="46" y="63"/>
                      </a:cubicBezTo>
                      <a:cubicBezTo>
                        <a:pt x="46" y="63"/>
                        <a:pt x="46" y="63"/>
                        <a:pt x="46" y="63"/>
                      </a:cubicBezTo>
                      <a:cubicBezTo>
                        <a:pt x="46" y="63"/>
                        <a:pt x="46" y="63"/>
                        <a:pt x="46" y="63"/>
                      </a:cubicBezTo>
                      <a:cubicBezTo>
                        <a:pt x="46" y="63"/>
                        <a:pt x="46" y="63"/>
                        <a:pt x="46" y="63"/>
                      </a:cubicBezTo>
                      <a:cubicBezTo>
                        <a:pt x="46" y="63"/>
                        <a:pt x="46" y="63"/>
                        <a:pt x="46" y="63"/>
                      </a:cubicBezTo>
                      <a:cubicBezTo>
                        <a:pt x="46" y="63"/>
                        <a:pt x="46" y="62"/>
                        <a:pt x="46" y="62"/>
                      </a:cubicBezTo>
                      <a:cubicBezTo>
                        <a:pt x="46" y="62"/>
                        <a:pt x="46" y="62"/>
                        <a:pt x="46" y="62"/>
                      </a:cubicBezTo>
                      <a:cubicBezTo>
                        <a:pt x="46" y="62"/>
                        <a:pt x="46" y="62"/>
                        <a:pt x="46" y="62"/>
                      </a:cubicBezTo>
                      <a:cubicBezTo>
                        <a:pt x="46" y="62"/>
                        <a:pt x="46" y="62"/>
                        <a:pt x="46" y="62"/>
                      </a:cubicBezTo>
                      <a:cubicBezTo>
                        <a:pt x="46" y="62"/>
                        <a:pt x="45" y="62"/>
                        <a:pt x="45" y="62"/>
                      </a:cubicBezTo>
                      <a:cubicBezTo>
                        <a:pt x="45" y="62"/>
                        <a:pt x="45" y="62"/>
                        <a:pt x="45" y="62"/>
                      </a:cubicBezTo>
                      <a:cubicBezTo>
                        <a:pt x="45" y="62"/>
                        <a:pt x="45" y="62"/>
                        <a:pt x="45" y="62"/>
                      </a:cubicBezTo>
                      <a:cubicBezTo>
                        <a:pt x="45" y="62"/>
                        <a:pt x="45" y="62"/>
                        <a:pt x="45" y="62"/>
                      </a:cubicBezTo>
                      <a:cubicBezTo>
                        <a:pt x="45" y="62"/>
                        <a:pt x="45" y="62"/>
                        <a:pt x="45" y="62"/>
                      </a:cubicBezTo>
                      <a:cubicBezTo>
                        <a:pt x="45" y="62"/>
                        <a:pt x="44" y="62"/>
                        <a:pt x="44" y="62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60"/>
                        <a:pt x="44" y="60"/>
                        <a:pt x="44" y="60"/>
                      </a:cubicBezTo>
                      <a:cubicBezTo>
                        <a:pt x="44" y="60"/>
                        <a:pt x="44" y="60"/>
                        <a:pt x="44" y="60"/>
                      </a:cubicBezTo>
                      <a:cubicBezTo>
                        <a:pt x="44" y="60"/>
                        <a:pt x="44" y="60"/>
                        <a:pt x="44" y="60"/>
                      </a:cubicBezTo>
                      <a:cubicBezTo>
                        <a:pt x="44" y="60"/>
                        <a:pt x="44" y="60"/>
                        <a:pt x="44" y="60"/>
                      </a:cubicBezTo>
                      <a:cubicBezTo>
                        <a:pt x="44" y="60"/>
                        <a:pt x="44" y="60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9"/>
                        <a:pt x="44" y="58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5" y="58"/>
                        <a:pt x="45" y="58"/>
                        <a:pt x="45" y="58"/>
                      </a:cubicBezTo>
                      <a:cubicBezTo>
                        <a:pt x="45" y="58"/>
                        <a:pt x="45" y="58"/>
                        <a:pt x="45" y="58"/>
                      </a:cubicBezTo>
                      <a:cubicBezTo>
                        <a:pt x="45" y="57"/>
                        <a:pt x="45" y="57"/>
                        <a:pt x="45" y="57"/>
                      </a:cubicBezTo>
                      <a:cubicBezTo>
                        <a:pt x="45" y="57"/>
                        <a:pt x="45" y="57"/>
                        <a:pt x="45" y="57"/>
                      </a:cubicBezTo>
                      <a:cubicBezTo>
                        <a:pt x="45" y="57"/>
                        <a:pt x="45" y="57"/>
                        <a:pt x="45" y="57"/>
                      </a:cubicBezTo>
                      <a:cubicBezTo>
                        <a:pt x="45" y="57"/>
                        <a:pt x="45" y="57"/>
                        <a:pt x="45" y="57"/>
                      </a:cubicBezTo>
                      <a:cubicBezTo>
                        <a:pt x="45" y="57"/>
                        <a:pt x="45" y="57"/>
                        <a:pt x="45" y="57"/>
                      </a:cubicBezTo>
                      <a:cubicBezTo>
                        <a:pt x="45" y="57"/>
                        <a:pt x="45" y="57"/>
                        <a:pt x="45" y="57"/>
                      </a:cubicBezTo>
                      <a:cubicBezTo>
                        <a:pt x="44" y="57"/>
                        <a:pt x="44" y="57"/>
                        <a:pt x="44" y="57"/>
                      </a:cubicBezTo>
                      <a:cubicBezTo>
                        <a:pt x="44" y="57"/>
                        <a:pt x="44" y="57"/>
                        <a:pt x="44" y="57"/>
                      </a:cubicBezTo>
                      <a:cubicBezTo>
                        <a:pt x="45" y="57"/>
                        <a:pt x="45" y="57"/>
                        <a:pt x="45" y="57"/>
                      </a:cubicBezTo>
                      <a:cubicBezTo>
                        <a:pt x="45" y="57"/>
                        <a:pt x="45" y="57"/>
                        <a:pt x="45" y="57"/>
                      </a:cubicBezTo>
                      <a:cubicBezTo>
                        <a:pt x="45" y="57"/>
                        <a:pt x="45" y="57"/>
                        <a:pt x="45" y="57"/>
                      </a:cubicBezTo>
                      <a:cubicBezTo>
                        <a:pt x="45" y="57"/>
                        <a:pt x="45" y="57"/>
                        <a:pt x="45" y="57"/>
                      </a:cubicBezTo>
                      <a:cubicBezTo>
                        <a:pt x="45" y="57"/>
                        <a:pt x="45" y="57"/>
                        <a:pt x="45" y="57"/>
                      </a:cubicBezTo>
                      <a:cubicBezTo>
                        <a:pt x="45" y="57"/>
                        <a:pt x="45" y="57"/>
                        <a:pt x="45" y="57"/>
                      </a:cubicBezTo>
                      <a:cubicBezTo>
                        <a:pt x="45" y="57"/>
                        <a:pt x="45" y="57"/>
                        <a:pt x="45" y="57"/>
                      </a:cubicBezTo>
                      <a:cubicBezTo>
                        <a:pt x="45" y="57"/>
                        <a:pt x="45" y="57"/>
                        <a:pt x="45" y="57"/>
                      </a:cubicBezTo>
                      <a:cubicBezTo>
                        <a:pt x="45" y="57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6"/>
                        <a:pt x="46" y="56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lose/>
                      <a:moveTo>
                        <a:pt x="41" y="58"/>
                      </a:moveTo>
                      <a:cubicBezTo>
                        <a:pt x="41" y="58"/>
                        <a:pt x="41" y="58"/>
                        <a:pt x="41" y="58"/>
                      </a:cubicBezTo>
                      <a:cubicBezTo>
                        <a:pt x="41" y="58"/>
                        <a:pt x="41" y="58"/>
                        <a:pt x="41" y="58"/>
                      </a:cubicBezTo>
                      <a:cubicBezTo>
                        <a:pt x="41" y="58"/>
                        <a:pt x="41" y="58"/>
                        <a:pt x="41" y="58"/>
                      </a:cubicBezTo>
                      <a:cubicBezTo>
                        <a:pt x="42" y="58"/>
                        <a:pt x="42" y="58"/>
                        <a:pt x="42" y="58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2" y="57"/>
                        <a:pt x="41" y="57"/>
                        <a:pt x="41" y="57"/>
                      </a:cubicBezTo>
                      <a:cubicBezTo>
                        <a:pt x="41" y="57"/>
                        <a:pt x="41" y="57"/>
                        <a:pt x="42" y="57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2" y="56"/>
                        <a:pt x="42" y="56"/>
                        <a:pt x="42" y="56"/>
                      </a:cubicBezTo>
                      <a:cubicBezTo>
                        <a:pt x="42" y="56"/>
                        <a:pt x="42" y="56"/>
                        <a:pt x="42" y="56"/>
                      </a:cubicBezTo>
                      <a:cubicBezTo>
                        <a:pt x="42" y="56"/>
                        <a:pt x="42" y="56"/>
                        <a:pt x="42" y="56"/>
                      </a:cubicBezTo>
                      <a:cubicBezTo>
                        <a:pt x="42" y="56"/>
                        <a:pt x="42" y="56"/>
                        <a:pt x="42" y="56"/>
                      </a:cubicBezTo>
                      <a:cubicBezTo>
                        <a:pt x="43" y="56"/>
                        <a:pt x="43" y="56"/>
                        <a:pt x="43" y="56"/>
                      </a:cubicBezTo>
                      <a:cubicBezTo>
                        <a:pt x="43" y="56"/>
                        <a:pt x="43" y="56"/>
                        <a:pt x="43" y="56"/>
                      </a:cubicBezTo>
                      <a:cubicBezTo>
                        <a:pt x="43" y="56"/>
                        <a:pt x="43" y="55"/>
                        <a:pt x="43" y="55"/>
                      </a:cubicBezTo>
                      <a:cubicBezTo>
                        <a:pt x="43" y="55"/>
                        <a:pt x="43" y="55"/>
                        <a:pt x="43" y="55"/>
                      </a:cubicBezTo>
                      <a:cubicBezTo>
                        <a:pt x="43" y="55"/>
                        <a:pt x="43" y="55"/>
                        <a:pt x="43" y="55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4"/>
                        <a:pt x="43" y="54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5"/>
                        <a:pt x="44" y="55"/>
                        <a:pt x="44" y="55"/>
                      </a:cubicBezTo>
                      <a:cubicBezTo>
                        <a:pt x="44" y="55"/>
                        <a:pt x="44" y="55"/>
                        <a:pt x="44" y="55"/>
                      </a:cubicBezTo>
                      <a:cubicBezTo>
                        <a:pt x="44" y="55"/>
                        <a:pt x="44" y="55"/>
                        <a:pt x="44" y="55"/>
                      </a:cubicBezTo>
                      <a:cubicBezTo>
                        <a:pt x="44" y="55"/>
                        <a:pt x="44" y="55"/>
                        <a:pt x="44" y="55"/>
                      </a:cubicBezTo>
                      <a:cubicBezTo>
                        <a:pt x="44" y="55"/>
                        <a:pt x="44" y="55"/>
                        <a:pt x="44" y="55"/>
                      </a:cubicBezTo>
                      <a:cubicBezTo>
                        <a:pt x="44" y="55"/>
                        <a:pt x="44" y="55"/>
                        <a:pt x="44" y="55"/>
                      </a:cubicBezTo>
                      <a:cubicBezTo>
                        <a:pt x="44" y="55"/>
                        <a:pt x="44" y="55"/>
                        <a:pt x="44" y="55"/>
                      </a:cubicBezTo>
                      <a:cubicBezTo>
                        <a:pt x="44" y="55"/>
                        <a:pt x="44" y="55"/>
                        <a:pt x="44" y="55"/>
                      </a:cubicBezTo>
                      <a:cubicBezTo>
                        <a:pt x="44" y="55"/>
                        <a:pt x="44" y="55"/>
                        <a:pt x="44" y="55"/>
                      </a:cubicBezTo>
                      <a:cubicBezTo>
                        <a:pt x="44" y="55"/>
                        <a:pt x="44" y="55"/>
                        <a:pt x="44" y="55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5" y="54"/>
                        <a:pt x="45" y="53"/>
                        <a:pt x="45" y="53"/>
                      </a:cubicBezTo>
                      <a:cubicBezTo>
                        <a:pt x="45" y="53"/>
                        <a:pt x="45" y="54"/>
                        <a:pt x="45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5" y="54"/>
                        <a:pt x="45" y="54"/>
                        <a:pt x="45" y="53"/>
                      </a:cubicBezTo>
                      <a:cubicBezTo>
                        <a:pt x="45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5" y="55"/>
                        <a:pt x="45" y="55"/>
                      </a:cubicBezTo>
                      <a:cubicBezTo>
                        <a:pt x="45" y="55"/>
                        <a:pt x="45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6"/>
                        <a:pt x="46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4" y="56"/>
                        <a:pt x="44" y="56"/>
                        <a:pt x="44" y="57"/>
                      </a:cubicBezTo>
                      <a:cubicBezTo>
                        <a:pt x="44" y="57"/>
                        <a:pt x="44" y="57"/>
                        <a:pt x="44" y="57"/>
                      </a:cubicBezTo>
                      <a:cubicBezTo>
                        <a:pt x="44" y="57"/>
                        <a:pt x="44" y="57"/>
                        <a:pt x="44" y="57"/>
                      </a:cubicBezTo>
                      <a:cubicBezTo>
                        <a:pt x="44" y="57"/>
                        <a:pt x="44" y="57"/>
                        <a:pt x="44" y="57"/>
                      </a:cubicBezTo>
                      <a:cubicBezTo>
                        <a:pt x="44" y="57"/>
                        <a:pt x="44" y="57"/>
                        <a:pt x="44" y="57"/>
                      </a:cubicBezTo>
                      <a:cubicBezTo>
                        <a:pt x="44" y="57"/>
                        <a:pt x="44" y="57"/>
                        <a:pt x="44" y="57"/>
                      </a:cubicBezTo>
                      <a:cubicBezTo>
                        <a:pt x="44" y="57"/>
                        <a:pt x="44" y="57"/>
                        <a:pt x="44" y="57"/>
                      </a:cubicBezTo>
                      <a:cubicBezTo>
                        <a:pt x="44" y="57"/>
                        <a:pt x="44" y="57"/>
                        <a:pt x="44" y="57"/>
                      </a:cubicBezTo>
                      <a:cubicBezTo>
                        <a:pt x="44" y="57"/>
                        <a:pt x="44" y="57"/>
                        <a:pt x="44" y="57"/>
                      </a:cubicBezTo>
                      <a:cubicBezTo>
                        <a:pt x="44" y="57"/>
                        <a:pt x="44" y="58"/>
                        <a:pt x="44" y="58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4" y="58"/>
                        <a:pt x="43" y="58"/>
                        <a:pt x="43" y="57"/>
                      </a:cubicBez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2" y="57"/>
                        <a:pt x="42" y="58"/>
                        <a:pt x="42" y="58"/>
                      </a:cubicBezTo>
                      <a:cubicBezTo>
                        <a:pt x="42" y="58"/>
                        <a:pt x="42" y="58"/>
                        <a:pt x="42" y="58"/>
                      </a:cubicBezTo>
                      <a:cubicBezTo>
                        <a:pt x="41" y="58"/>
                        <a:pt x="41" y="58"/>
                        <a:pt x="41" y="58"/>
                      </a:cubicBezTo>
                      <a:cubicBezTo>
                        <a:pt x="41" y="58"/>
                        <a:pt x="41" y="58"/>
                        <a:pt x="41" y="58"/>
                      </a:cubicBezTo>
                      <a:cubicBezTo>
                        <a:pt x="41" y="58"/>
                        <a:pt x="41" y="58"/>
                        <a:pt x="41" y="58"/>
                      </a:cubicBezTo>
                      <a:cubicBezTo>
                        <a:pt x="41" y="58"/>
                        <a:pt x="41" y="58"/>
                        <a:pt x="41" y="58"/>
                      </a:cubicBezTo>
                      <a:cubicBezTo>
                        <a:pt x="41" y="58"/>
                        <a:pt x="41" y="58"/>
                        <a:pt x="41" y="58"/>
                      </a:cubicBezTo>
                      <a:cubicBezTo>
                        <a:pt x="41" y="58"/>
                        <a:pt x="41" y="58"/>
                        <a:pt x="41" y="58"/>
                      </a:cubicBezTo>
                      <a:cubicBezTo>
                        <a:pt x="41" y="58"/>
                        <a:pt x="41" y="58"/>
                        <a:pt x="41" y="58"/>
                      </a:cubicBezTo>
                      <a:close/>
                      <a:moveTo>
                        <a:pt x="40" y="58"/>
                      </a:moveTo>
                      <a:cubicBezTo>
                        <a:pt x="41" y="58"/>
                        <a:pt x="41" y="58"/>
                        <a:pt x="41" y="58"/>
                      </a:cubicBezTo>
                      <a:cubicBezTo>
                        <a:pt x="41" y="58"/>
                        <a:pt x="41" y="58"/>
                        <a:pt x="41" y="58"/>
                      </a:cubicBezTo>
                      <a:cubicBezTo>
                        <a:pt x="41" y="58"/>
                        <a:pt x="41" y="58"/>
                        <a:pt x="41" y="58"/>
                      </a:cubicBezTo>
                      <a:cubicBezTo>
                        <a:pt x="41" y="58"/>
                        <a:pt x="41" y="58"/>
                        <a:pt x="41" y="58"/>
                      </a:cubicBezTo>
                      <a:cubicBezTo>
                        <a:pt x="41" y="58"/>
                        <a:pt x="41" y="58"/>
                        <a:pt x="41" y="58"/>
                      </a:cubicBezTo>
                      <a:cubicBezTo>
                        <a:pt x="41" y="58"/>
                        <a:pt x="41" y="58"/>
                        <a:pt x="41" y="58"/>
                      </a:cubicBezTo>
                      <a:cubicBezTo>
                        <a:pt x="42" y="58"/>
                        <a:pt x="42" y="58"/>
                        <a:pt x="42" y="58"/>
                      </a:cubicBezTo>
                      <a:cubicBezTo>
                        <a:pt x="42" y="58"/>
                        <a:pt x="42" y="58"/>
                        <a:pt x="42" y="58"/>
                      </a:cubicBezTo>
                      <a:cubicBezTo>
                        <a:pt x="42" y="58"/>
                        <a:pt x="42" y="58"/>
                        <a:pt x="42" y="58"/>
                      </a:cubicBezTo>
                      <a:cubicBezTo>
                        <a:pt x="42" y="58"/>
                        <a:pt x="42" y="58"/>
                        <a:pt x="42" y="58"/>
                      </a:cubicBezTo>
                      <a:cubicBezTo>
                        <a:pt x="42" y="58"/>
                        <a:pt x="42" y="58"/>
                        <a:pt x="42" y="58"/>
                      </a:cubicBezTo>
                      <a:cubicBezTo>
                        <a:pt x="42" y="58"/>
                        <a:pt x="42" y="58"/>
                        <a:pt x="43" y="58"/>
                      </a:cubicBezTo>
                      <a:cubicBezTo>
                        <a:pt x="43" y="58"/>
                        <a:pt x="43" y="58"/>
                        <a:pt x="43" y="58"/>
                      </a:cubicBezTo>
                      <a:cubicBezTo>
                        <a:pt x="43" y="58"/>
                        <a:pt x="43" y="58"/>
                        <a:pt x="43" y="58"/>
                      </a:cubicBezTo>
                      <a:cubicBezTo>
                        <a:pt x="43" y="58"/>
                        <a:pt x="43" y="58"/>
                        <a:pt x="43" y="58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60"/>
                        <a:pt x="44" y="60"/>
                      </a:cubicBezTo>
                      <a:cubicBezTo>
                        <a:pt x="43" y="60"/>
                        <a:pt x="43" y="60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1" y="60"/>
                        <a:pt x="41" y="60"/>
                      </a:cubicBezTo>
                      <a:cubicBezTo>
                        <a:pt x="41" y="60"/>
                        <a:pt x="41" y="60"/>
                        <a:pt x="41" y="60"/>
                      </a:cubicBezTo>
                      <a:cubicBezTo>
                        <a:pt x="41" y="60"/>
                        <a:pt x="41" y="60"/>
                        <a:pt x="41" y="60"/>
                      </a:cubicBezTo>
                      <a:cubicBezTo>
                        <a:pt x="41" y="60"/>
                        <a:pt x="41" y="60"/>
                        <a:pt x="41" y="60"/>
                      </a:cubicBezTo>
                      <a:cubicBezTo>
                        <a:pt x="41" y="59"/>
                        <a:pt x="41" y="59"/>
                        <a:pt x="41" y="59"/>
                      </a:cubicBezTo>
                      <a:cubicBezTo>
                        <a:pt x="41" y="59"/>
                        <a:pt x="41" y="59"/>
                        <a:pt x="41" y="59"/>
                      </a:cubicBezTo>
                      <a:cubicBezTo>
                        <a:pt x="41" y="59"/>
                        <a:pt x="41" y="59"/>
                        <a:pt x="41" y="59"/>
                      </a:cubicBezTo>
                      <a:cubicBezTo>
                        <a:pt x="41" y="59"/>
                        <a:pt x="41" y="59"/>
                        <a:pt x="41" y="59"/>
                      </a:cubicBezTo>
                      <a:cubicBezTo>
                        <a:pt x="41" y="59"/>
                        <a:pt x="41" y="59"/>
                        <a:pt x="41" y="59"/>
                      </a:cubicBezTo>
                      <a:cubicBezTo>
                        <a:pt x="41" y="59"/>
                        <a:pt x="41" y="59"/>
                        <a:pt x="41" y="59"/>
                      </a:cubicBezTo>
                      <a:cubicBezTo>
                        <a:pt x="41" y="59"/>
                        <a:pt x="41" y="59"/>
                        <a:pt x="41" y="59"/>
                      </a:cubicBezTo>
                      <a:cubicBezTo>
                        <a:pt x="41" y="59"/>
                        <a:pt x="41" y="59"/>
                        <a:pt x="41" y="59"/>
                      </a:cubicBezTo>
                      <a:cubicBezTo>
                        <a:pt x="41" y="59"/>
                        <a:pt x="40" y="59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9"/>
                      </a:cubicBezTo>
                      <a:cubicBezTo>
                        <a:pt x="40" y="59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lose/>
                      <a:moveTo>
                        <a:pt x="20" y="85"/>
                      </a:moveTo>
                      <a:cubicBezTo>
                        <a:pt x="20" y="85"/>
                        <a:pt x="20" y="85"/>
                        <a:pt x="19" y="85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ubicBezTo>
                        <a:pt x="19" y="84"/>
                        <a:pt x="19" y="84"/>
                        <a:pt x="19" y="84"/>
                      </a:cubicBezTo>
                      <a:cubicBezTo>
                        <a:pt x="19" y="83"/>
                        <a:pt x="20" y="83"/>
                        <a:pt x="20" y="83"/>
                      </a:cubicBezTo>
                      <a:cubicBezTo>
                        <a:pt x="20" y="83"/>
                        <a:pt x="20" y="83"/>
                        <a:pt x="20" y="83"/>
                      </a:cubicBezTo>
                      <a:cubicBezTo>
                        <a:pt x="20" y="83"/>
                        <a:pt x="20" y="82"/>
                        <a:pt x="20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20" y="82"/>
                        <a:pt x="20" y="82"/>
                        <a:pt x="19" y="82"/>
                      </a:cubicBezTo>
                      <a:cubicBezTo>
                        <a:pt x="19" y="82"/>
                        <a:pt x="19" y="82"/>
                        <a:pt x="19" y="82"/>
                      </a:cubicBezTo>
                      <a:cubicBezTo>
                        <a:pt x="19" y="82"/>
                        <a:pt x="19" y="82"/>
                        <a:pt x="19" y="82"/>
                      </a:cubicBezTo>
                      <a:cubicBezTo>
                        <a:pt x="19" y="82"/>
                        <a:pt x="19" y="82"/>
                        <a:pt x="19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20" y="82"/>
                        <a:pt x="20" y="81"/>
                        <a:pt x="20" y="81"/>
                      </a:cubicBezTo>
                      <a:cubicBezTo>
                        <a:pt x="20" y="81"/>
                        <a:pt x="20" y="81"/>
                        <a:pt x="20" y="81"/>
                      </a:cubicBezTo>
                      <a:cubicBezTo>
                        <a:pt x="19" y="81"/>
                        <a:pt x="19" y="81"/>
                        <a:pt x="19" y="81"/>
                      </a:cubicBezTo>
                      <a:cubicBezTo>
                        <a:pt x="19" y="81"/>
                        <a:pt x="19" y="81"/>
                        <a:pt x="19" y="81"/>
                      </a:cubicBezTo>
                      <a:cubicBezTo>
                        <a:pt x="19" y="81"/>
                        <a:pt x="19" y="81"/>
                        <a:pt x="19" y="81"/>
                      </a:cubicBezTo>
                      <a:cubicBezTo>
                        <a:pt x="19" y="81"/>
                        <a:pt x="19" y="81"/>
                        <a:pt x="19" y="81"/>
                      </a:cubicBezTo>
                      <a:cubicBezTo>
                        <a:pt x="19" y="81"/>
                        <a:pt x="19" y="81"/>
                        <a:pt x="19" y="81"/>
                      </a:cubicBezTo>
                      <a:cubicBezTo>
                        <a:pt x="19" y="81"/>
                        <a:pt x="19" y="80"/>
                        <a:pt x="19" y="80"/>
                      </a:cubicBez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9" y="80"/>
                        <a:pt x="20" y="80"/>
                        <a:pt x="20" y="80"/>
                      </a:cubicBezTo>
                      <a:cubicBezTo>
                        <a:pt x="20" y="80"/>
                        <a:pt x="20" y="80"/>
                        <a:pt x="20" y="80"/>
                      </a:cubicBezTo>
                      <a:cubicBezTo>
                        <a:pt x="20" y="80"/>
                        <a:pt x="20" y="80"/>
                        <a:pt x="20" y="80"/>
                      </a:cubicBezTo>
                      <a:cubicBezTo>
                        <a:pt x="20" y="80"/>
                        <a:pt x="20" y="80"/>
                        <a:pt x="20" y="80"/>
                      </a:cubicBezTo>
                      <a:cubicBezTo>
                        <a:pt x="20" y="80"/>
                        <a:pt x="20" y="79"/>
                        <a:pt x="20" y="79"/>
                      </a:cubicBezTo>
                      <a:cubicBezTo>
                        <a:pt x="20" y="79"/>
                        <a:pt x="20" y="79"/>
                        <a:pt x="20" y="79"/>
                      </a:cubicBezTo>
                      <a:cubicBezTo>
                        <a:pt x="20" y="79"/>
                        <a:pt x="20" y="79"/>
                        <a:pt x="20" y="79"/>
                      </a:cubicBezTo>
                      <a:cubicBezTo>
                        <a:pt x="20" y="79"/>
                        <a:pt x="20" y="79"/>
                        <a:pt x="20" y="79"/>
                      </a:cubicBezTo>
                      <a:cubicBezTo>
                        <a:pt x="20" y="79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7"/>
                        <a:pt x="21" y="77"/>
                        <a:pt x="21" y="77"/>
                      </a:cubicBezTo>
                      <a:cubicBezTo>
                        <a:pt x="21" y="76"/>
                        <a:pt x="21" y="76"/>
                        <a:pt x="21" y="76"/>
                      </a:cubicBezTo>
                      <a:cubicBezTo>
                        <a:pt x="21" y="76"/>
                        <a:pt x="21" y="76"/>
                        <a:pt x="21" y="76"/>
                      </a:cubicBezTo>
                      <a:cubicBezTo>
                        <a:pt x="21" y="76"/>
                        <a:pt x="21" y="76"/>
                        <a:pt x="21" y="76"/>
                      </a:cubicBezTo>
                      <a:cubicBezTo>
                        <a:pt x="21" y="76"/>
                        <a:pt x="21" y="76"/>
                        <a:pt x="22" y="75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2" y="75"/>
                        <a:pt x="22" y="75"/>
                        <a:pt x="22" y="76"/>
                      </a:cubicBezTo>
                      <a:cubicBezTo>
                        <a:pt x="22" y="76"/>
                        <a:pt x="22" y="76"/>
                        <a:pt x="22" y="76"/>
                      </a:cubicBezTo>
                      <a:cubicBezTo>
                        <a:pt x="22" y="76"/>
                        <a:pt x="22" y="76"/>
                        <a:pt x="22" y="76"/>
                      </a:cubicBezTo>
                      <a:cubicBezTo>
                        <a:pt x="22" y="76"/>
                        <a:pt x="22" y="76"/>
                        <a:pt x="22" y="76"/>
                      </a:cubicBezTo>
                      <a:cubicBezTo>
                        <a:pt x="22" y="76"/>
                        <a:pt x="22" y="76"/>
                        <a:pt x="22" y="76"/>
                      </a:cubicBezTo>
                      <a:cubicBezTo>
                        <a:pt x="22" y="76"/>
                        <a:pt x="22" y="76"/>
                        <a:pt x="22" y="76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3" y="76"/>
                        <a:pt x="23" y="76"/>
                        <a:pt x="24" y="76"/>
                      </a:cubicBez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4" y="76"/>
                        <a:pt x="24" y="77"/>
                        <a:pt x="24" y="77"/>
                      </a:cubicBezTo>
                      <a:cubicBezTo>
                        <a:pt x="24" y="77"/>
                        <a:pt x="24" y="77"/>
                        <a:pt x="24" y="77"/>
                      </a:cubicBezTo>
                      <a:cubicBezTo>
                        <a:pt x="24" y="77"/>
                        <a:pt x="24" y="77"/>
                        <a:pt x="24" y="77"/>
                      </a:cubicBezTo>
                      <a:cubicBezTo>
                        <a:pt x="24" y="77"/>
                        <a:pt x="24" y="77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3" y="77"/>
                        <a:pt x="23" y="77"/>
                        <a:pt x="23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8"/>
                        <a:pt x="23" y="78"/>
                        <a:pt x="23" y="79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3" y="79"/>
                        <a:pt x="23" y="79"/>
                        <a:pt x="23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80"/>
                        <a:pt x="23" y="80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1"/>
                        <a:pt x="22" y="81"/>
                        <a:pt x="22" y="81"/>
                      </a:cubicBezTo>
                      <a:cubicBezTo>
                        <a:pt x="22" y="81"/>
                        <a:pt x="22" y="81"/>
                        <a:pt x="22" y="81"/>
                      </a:cubicBezTo>
                      <a:cubicBezTo>
                        <a:pt x="22" y="81"/>
                        <a:pt x="22" y="81"/>
                        <a:pt x="22" y="81"/>
                      </a:cubicBezTo>
                      <a:cubicBezTo>
                        <a:pt x="22" y="81"/>
                        <a:pt x="22" y="81"/>
                        <a:pt x="22" y="81"/>
                      </a:cubicBezTo>
                      <a:cubicBezTo>
                        <a:pt x="22" y="81"/>
                        <a:pt x="22" y="81"/>
                        <a:pt x="22" y="81"/>
                      </a:cubicBezTo>
                      <a:cubicBezTo>
                        <a:pt x="22" y="81"/>
                        <a:pt x="22" y="81"/>
                        <a:pt x="22" y="82"/>
                      </a:cubicBezTo>
                      <a:cubicBezTo>
                        <a:pt x="22" y="82"/>
                        <a:pt x="22" y="82"/>
                        <a:pt x="22" y="82"/>
                      </a:cubicBezTo>
                      <a:cubicBezTo>
                        <a:pt x="22" y="82"/>
                        <a:pt x="22" y="82"/>
                        <a:pt x="22" y="82"/>
                      </a:cubicBezTo>
                      <a:cubicBezTo>
                        <a:pt x="22" y="83"/>
                        <a:pt x="22" y="83"/>
                        <a:pt x="22" y="83"/>
                      </a:cubicBezTo>
                      <a:cubicBezTo>
                        <a:pt x="22" y="83"/>
                        <a:pt x="22" y="83"/>
                        <a:pt x="22" y="83"/>
                      </a:cubicBezTo>
                      <a:cubicBezTo>
                        <a:pt x="22" y="83"/>
                        <a:pt x="22" y="83"/>
                        <a:pt x="22" y="83"/>
                      </a:cubicBezTo>
                      <a:cubicBezTo>
                        <a:pt x="22" y="83"/>
                        <a:pt x="22" y="83"/>
                        <a:pt x="22" y="83"/>
                      </a:cubicBezTo>
                      <a:cubicBezTo>
                        <a:pt x="22" y="83"/>
                        <a:pt x="22" y="83"/>
                        <a:pt x="22" y="83"/>
                      </a:cubicBezTo>
                      <a:cubicBezTo>
                        <a:pt x="22" y="83"/>
                        <a:pt x="22" y="83"/>
                        <a:pt x="22" y="83"/>
                      </a:cubicBezTo>
                      <a:cubicBezTo>
                        <a:pt x="22" y="83"/>
                        <a:pt x="22" y="83"/>
                        <a:pt x="22" y="83"/>
                      </a:cubicBezTo>
                      <a:cubicBezTo>
                        <a:pt x="22" y="83"/>
                        <a:pt x="22" y="83"/>
                        <a:pt x="22" y="83"/>
                      </a:cubicBezTo>
                      <a:cubicBezTo>
                        <a:pt x="22" y="83"/>
                        <a:pt x="22" y="83"/>
                        <a:pt x="22" y="83"/>
                      </a:cubicBezTo>
                      <a:cubicBezTo>
                        <a:pt x="22" y="83"/>
                        <a:pt x="22" y="83"/>
                        <a:pt x="21" y="83"/>
                      </a:cubicBezTo>
                      <a:cubicBezTo>
                        <a:pt x="21" y="83"/>
                        <a:pt x="21" y="83"/>
                        <a:pt x="21" y="83"/>
                      </a:cubicBezTo>
                      <a:cubicBezTo>
                        <a:pt x="21" y="83"/>
                        <a:pt x="21" y="83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5"/>
                      </a:cubicBezTo>
                      <a:cubicBezTo>
                        <a:pt x="21" y="85"/>
                        <a:pt x="21" y="85"/>
                        <a:pt x="21" y="85"/>
                      </a:cubicBezTo>
                      <a:cubicBezTo>
                        <a:pt x="21" y="85"/>
                        <a:pt x="21" y="85"/>
                        <a:pt x="20" y="85"/>
                      </a:cubicBezTo>
                      <a:cubicBezTo>
                        <a:pt x="20" y="85"/>
                        <a:pt x="20" y="85"/>
                        <a:pt x="20" y="85"/>
                      </a:cubicBezTo>
                      <a:close/>
                      <a:moveTo>
                        <a:pt x="37" y="75"/>
                      </a:moveTo>
                      <a:cubicBezTo>
                        <a:pt x="37" y="75"/>
                        <a:pt x="37" y="76"/>
                        <a:pt x="37" y="76"/>
                      </a:cubicBezTo>
                      <a:cubicBezTo>
                        <a:pt x="37" y="76"/>
                        <a:pt x="37" y="76"/>
                        <a:pt x="37" y="76"/>
                      </a:cubicBezTo>
                      <a:cubicBezTo>
                        <a:pt x="37" y="76"/>
                        <a:pt x="37" y="76"/>
                        <a:pt x="37" y="76"/>
                      </a:cubicBezTo>
                      <a:cubicBezTo>
                        <a:pt x="36" y="76"/>
                        <a:pt x="36" y="77"/>
                        <a:pt x="36" y="77"/>
                      </a:cubicBezTo>
                      <a:cubicBezTo>
                        <a:pt x="36" y="77"/>
                        <a:pt x="36" y="77"/>
                        <a:pt x="36" y="77"/>
                      </a:cubicBezTo>
                      <a:cubicBezTo>
                        <a:pt x="36" y="77"/>
                        <a:pt x="36" y="77"/>
                        <a:pt x="36" y="77"/>
                      </a:cubicBezTo>
                      <a:cubicBezTo>
                        <a:pt x="36" y="77"/>
                        <a:pt x="36" y="77"/>
                        <a:pt x="36" y="77"/>
                      </a:cubicBezTo>
                      <a:cubicBezTo>
                        <a:pt x="35" y="77"/>
                        <a:pt x="35" y="77"/>
                        <a:pt x="35" y="77"/>
                      </a:cubicBezTo>
                      <a:cubicBezTo>
                        <a:pt x="35" y="77"/>
                        <a:pt x="35" y="77"/>
                        <a:pt x="35" y="77"/>
                      </a:cubicBezTo>
                      <a:cubicBezTo>
                        <a:pt x="35" y="77"/>
                        <a:pt x="34" y="77"/>
                        <a:pt x="34" y="77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3" y="78"/>
                        <a:pt x="33" y="78"/>
                      </a:cubicBezTo>
                      <a:cubicBezTo>
                        <a:pt x="33" y="78"/>
                        <a:pt x="33" y="78"/>
                        <a:pt x="33" y="78"/>
                      </a:cubicBezTo>
                      <a:cubicBezTo>
                        <a:pt x="33" y="78"/>
                        <a:pt x="33" y="79"/>
                        <a:pt x="33" y="79"/>
                      </a:cubicBezTo>
                      <a:cubicBezTo>
                        <a:pt x="33" y="79"/>
                        <a:pt x="33" y="79"/>
                        <a:pt x="33" y="79"/>
                      </a:cubicBezTo>
                      <a:cubicBezTo>
                        <a:pt x="33" y="79"/>
                        <a:pt x="32" y="79"/>
                        <a:pt x="32" y="79"/>
                      </a:cubicBezTo>
                      <a:cubicBezTo>
                        <a:pt x="32" y="79"/>
                        <a:pt x="32" y="80"/>
                        <a:pt x="32" y="80"/>
                      </a:cubicBezTo>
                      <a:cubicBezTo>
                        <a:pt x="32" y="80"/>
                        <a:pt x="31" y="81"/>
                        <a:pt x="31" y="81"/>
                      </a:cubicBezTo>
                      <a:cubicBezTo>
                        <a:pt x="31" y="81"/>
                        <a:pt x="31" y="81"/>
                        <a:pt x="31" y="81"/>
                      </a:cubicBezTo>
                      <a:cubicBezTo>
                        <a:pt x="31" y="82"/>
                        <a:pt x="31" y="82"/>
                        <a:pt x="32" y="82"/>
                      </a:cubicBezTo>
                      <a:cubicBezTo>
                        <a:pt x="32" y="82"/>
                        <a:pt x="32" y="82"/>
                        <a:pt x="32" y="82"/>
                      </a:cubicBezTo>
                      <a:cubicBezTo>
                        <a:pt x="32" y="82"/>
                        <a:pt x="32" y="82"/>
                        <a:pt x="32" y="82"/>
                      </a:cubicBezTo>
                      <a:cubicBezTo>
                        <a:pt x="31" y="82"/>
                        <a:pt x="31" y="82"/>
                        <a:pt x="31" y="83"/>
                      </a:cubicBezTo>
                      <a:cubicBezTo>
                        <a:pt x="31" y="83"/>
                        <a:pt x="31" y="83"/>
                        <a:pt x="31" y="83"/>
                      </a:cubicBezTo>
                      <a:cubicBezTo>
                        <a:pt x="31" y="83"/>
                        <a:pt x="31" y="83"/>
                        <a:pt x="31" y="83"/>
                      </a:cubicBezTo>
                      <a:cubicBezTo>
                        <a:pt x="31" y="83"/>
                        <a:pt x="31" y="83"/>
                        <a:pt x="30" y="83"/>
                      </a:cubicBezTo>
                      <a:cubicBezTo>
                        <a:pt x="30" y="83"/>
                        <a:pt x="30" y="83"/>
                        <a:pt x="30" y="83"/>
                      </a:cubicBezTo>
                      <a:cubicBezTo>
                        <a:pt x="30" y="83"/>
                        <a:pt x="30" y="83"/>
                        <a:pt x="30" y="83"/>
                      </a:cubicBezTo>
                      <a:cubicBezTo>
                        <a:pt x="30" y="84"/>
                        <a:pt x="30" y="84"/>
                        <a:pt x="30" y="84"/>
                      </a:cubicBezTo>
                      <a:cubicBezTo>
                        <a:pt x="30" y="84"/>
                        <a:pt x="30" y="84"/>
                        <a:pt x="30" y="84"/>
                      </a:cubicBezTo>
                      <a:cubicBezTo>
                        <a:pt x="30" y="84"/>
                        <a:pt x="30" y="84"/>
                        <a:pt x="30" y="84"/>
                      </a:cubicBezTo>
                      <a:cubicBezTo>
                        <a:pt x="30" y="84"/>
                        <a:pt x="30" y="84"/>
                        <a:pt x="30" y="84"/>
                      </a:cubicBezTo>
                      <a:cubicBezTo>
                        <a:pt x="30" y="84"/>
                        <a:pt x="30" y="84"/>
                        <a:pt x="30" y="84"/>
                      </a:cubicBezTo>
                      <a:cubicBezTo>
                        <a:pt x="30" y="84"/>
                        <a:pt x="30" y="84"/>
                        <a:pt x="30" y="84"/>
                      </a:cubicBezTo>
                      <a:cubicBezTo>
                        <a:pt x="30" y="84"/>
                        <a:pt x="30" y="84"/>
                        <a:pt x="29" y="84"/>
                      </a:cubicBezTo>
                      <a:cubicBezTo>
                        <a:pt x="29" y="84"/>
                        <a:pt x="29" y="84"/>
                        <a:pt x="29" y="84"/>
                      </a:cubicBezTo>
                      <a:cubicBezTo>
                        <a:pt x="29" y="84"/>
                        <a:pt x="29" y="85"/>
                        <a:pt x="29" y="85"/>
                      </a:cubicBezTo>
                      <a:cubicBezTo>
                        <a:pt x="29" y="85"/>
                        <a:pt x="29" y="85"/>
                        <a:pt x="28" y="85"/>
                      </a:cubicBezTo>
                      <a:cubicBezTo>
                        <a:pt x="28" y="85"/>
                        <a:pt x="28" y="86"/>
                        <a:pt x="28" y="86"/>
                      </a:cubicBezTo>
                      <a:cubicBezTo>
                        <a:pt x="28" y="86"/>
                        <a:pt x="28" y="86"/>
                        <a:pt x="28" y="86"/>
                      </a:cubicBezTo>
                      <a:cubicBezTo>
                        <a:pt x="28" y="86"/>
                        <a:pt x="28" y="86"/>
                        <a:pt x="28" y="86"/>
                      </a:cubicBezTo>
                      <a:cubicBezTo>
                        <a:pt x="28" y="85"/>
                        <a:pt x="28" y="85"/>
                        <a:pt x="28" y="86"/>
                      </a:cubicBezTo>
                      <a:cubicBezTo>
                        <a:pt x="28" y="86"/>
                        <a:pt x="28" y="86"/>
                        <a:pt x="27" y="86"/>
                      </a:cubicBezTo>
                      <a:cubicBezTo>
                        <a:pt x="27" y="86"/>
                        <a:pt x="27" y="86"/>
                        <a:pt x="27" y="86"/>
                      </a:cubicBezTo>
                      <a:cubicBezTo>
                        <a:pt x="27" y="86"/>
                        <a:pt x="27" y="86"/>
                        <a:pt x="27" y="86"/>
                      </a:cubicBezTo>
                      <a:cubicBezTo>
                        <a:pt x="27" y="86"/>
                        <a:pt x="27" y="86"/>
                        <a:pt x="27" y="86"/>
                      </a:cubicBezTo>
                      <a:cubicBezTo>
                        <a:pt x="27" y="86"/>
                        <a:pt x="27" y="86"/>
                        <a:pt x="27" y="86"/>
                      </a:cubicBezTo>
                      <a:cubicBezTo>
                        <a:pt x="27" y="86"/>
                        <a:pt x="27" y="86"/>
                        <a:pt x="27" y="86"/>
                      </a:cubicBezTo>
                      <a:cubicBezTo>
                        <a:pt x="27" y="86"/>
                        <a:pt x="26" y="86"/>
                        <a:pt x="26" y="86"/>
                      </a:cubicBezTo>
                      <a:cubicBezTo>
                        <a:pt x="26" y="86"/>
                        <a:pt x="26" y="86"/>
                        <a:pt x="26" y="86"/>
                      </a:cubicBezTo>
                      <a:cubicBezTo>
                        <a:pt x="26" y="86"/>
                        <a:pt x="26" y="86"/>
                        <a:pt x="26" y="86"/>
                      </a:cubicBezTo>
                      <a:cubicBezTo>
                        <a:pt x="26" y="86"/>
                        <a:pt x="26" y="86"/>
                        <a:pt x="26" y="86"/>
                      </a:cubicBezTo>
                      <a:cubicBezTo>
                        <a:pt x="26" y="86"/>
                        <a:pt x="26" y="86"/>
                        <a:pt x="26" y="86"/>
                      </a:cubicBezTo>
                      <a:cubicBezTo>
                        <a:pt x="26" y="86"/>
                        <a:pt x="25" y="86"/>
                        <a:pt x="25" y="86"/>
                      </a:cubicBezTo>
                      <a:cubicBezTo>
                        <a:pt x="25" y="86"/>
                        <a:pt x="25" y="86"/>
                        <a:pt x="25" y="86"/>
                      </a:cubicBezTo>
                      <a:cubicBezTo>
                        <a:pt x="25" y="86"/>
                        <a:pt x="25" y="86"/>
                        <a:pt x="25" y="86"/>
                      </a:cubicBezTo>
                      <a:cubicBezTo>
                        <a:pt x="25" y="86"/>
                        <a:pt x="25" y="86"/>
                        <a:pt x="25" y="86"/>
                      </a:cubicBezTo>
                      <a:cubicBezTo>
                        <a:pt x="24" y="86"/>
                        <a:pt x="24" y="86"/>
                        <a:pt x="24" y="86"/>
                      </a:cubicBezTo>
                      <a:cubicBezTo>
                        <a:pt x="24" y="86"/>
                        <a:pt x="24" y="86"/>
                        <a:pt x="24" y="86"/>
                      </a:cubicBezTo>
                      <a:cubicBezTo>
                        <a:pt x="24" y="86"/>
                        <a:pt x="24" y="86"/>
                        <a:pt x="24" y="86"/>
                      </a:cubicBezTo>
                      <a:cubicBezTo>
                        <a:pt x="23" y="87"/>
                        <a:pt x="23" y="87"/>
                        <a:pt x="23" y="87"/>
                      </a:cubicBezTo>
                      <a:cubicBezTo>
                        <a:pt x="23" y="87"/>
                        <a:pt x="23" y="87"/>
                        <a:pt x="23" y="87"/>
                      </a:cubicBezTo>
                      <a:cubicBezTo>
                        <a:pt x="23" y="86"/>
                        <a:pt x="22" y="86"/>
                        <a:pt x="22" y="86"/>
                      </a:cubicBezTo>
                      <a:cubicBezTo>
                        <a:pt x="22" y="86"/>
                        <a:pt x="22" y="86"/>
                        <a:pt x="22" y="86"/>
                      </a:cubicBezTo>
                      <a:cubicBezTo>
                        <a:pt x="22" y="86"/>
                        <a:pt x="22" y="86"/>
                        <a:pt x="22" y="86"/>
                      </a:cubicBezTo>
                      <a:cubicBezTo>
                        <a:pt x="22" y="86"/>
                        <a:pt x="22" y="86"/>
                        <a:pt x="22" y="86"/>
                      </a:cubicBezTo>
                      <a:cubicBezTo>
                        <a:pt x="22" y="85"/>
                        <a:pt x="22" y="85"/>
                        <a:pt x="22" y="85"/>
                      </a:cubicBezTo>
                      <a:cubicBezTo>
                        <a:pt x="22" y="85"/>
                        <a:pt x="22" y="85"/>
                        <a:pt x="22" y="85"/>
                      </a:cubicBezTo>
                      <a:cubicBezTo>
                        <a:pt x="22" y="85"/>
                        <a:pt x="22" y="85"/>
                        <a:pt x="21" y="85"/>
                      </a:cubicBezTo>
                      <a:cubicBezTo>
                        <a:pt x="21" y="85"/>
                        <a:pt x="21" y="85"/>
                        <a:pt x="21" y="85"/>
                      </a:cubicBezTo>
                      <a:cubicBezTo>
                        <a:pt x="21" y="85"/>
                        <a:pt x="21" y="85"/>
                        <a:pt x="21" y="85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4"/>
                        <a:pt x="22" y="84"/>
                        <a:pt x="22" y="83"/>
                      </a:cubicBezTo>
                      <a:cubicBezTo>
                        <a:pt x="22" y="83"/>
                        <a:pt x="22" y="83"/>
                        <a:pt x="22" y="83"/>
                      </a:cubicBezTo>
                      <a:cubicBezTo>
                        <a:pt x="22" y="83"/>
                        <a:pt x="22" y="83"/>
                        <a:pt x="22" y="83"/>
                      </a:cubicBezTo>
                      <a:cubicBezTo>
                        <a:pt x="22" y="83"/>
                        <a:pt x="22" y="83"/>
                        <a:pt x="22" y="83"/>
                      </a:cubicBezTo>
                      <a:cubicBezTo>
                        <a:pt x="22" y="83"/>
                        <a:pt x="22" y="83"/>
                        <a:pt x="22" y="83"/>
                      </a:cubicBezTo>
                      <a:cubicBezTo>
                        <a:pt x="22" y="83"/>
                        <a:pt x="22" y="83"/>
                        <a:pt x="22" y="83"/>
                      </a:cubicBezTo>
                      <a:cubicBezTo>
                        <a:pt x="22" y="83"/>
                        <a:pt x="22" y="83"/>
                        <a:pt x="22" y="83"/>
                      </a:cubicBezTo>
                      <a:cubicBezTo>
                        <a:pt x="22" y="83"/>
                        <a:pt x="22" y="83"/>
                        <a:pt x="22" y="83"/>
                      </a:cubicBezTo>
                      <a:cubicBezTo>
                        <a:pt x="22" y="83"/>
                        <a:pt x="22" y="83"/>
                        <a:pt x="22" y="82"/>
                      </a:cubicBezTo>
                      <a:cubicBezTo>
                        <a:pt x="22" y="82"/>
                        <a:pt x="22" y="82"/>
                        <a:pt x="22" y="82"/>
                      </a:cubicBezTo>
                      <a:cubicBezTo>
                        <a:pt x="22" y="82"/>
                        <a:pt x="22" y="82"/>
                        <a:pt x="22" y="82"/>
                      </a:cubicBezTo>
                      <a:cubicBezTo>
                        <a:pt x="22" y="82"/>
                        <a:pt x="22" y="82"/>
                        <a:pt x="22" y="82"/>
                      </a:cubicBezTo>
                      <a:cubicBezTo>
                        <a:pt x="22" y="82"/>
                        <a:pt x="22" y="82"/>
                        <a:pt x="22" y="82"/>
                      </a:cubicBezTo>
                      <a:cubicBezTo>
                        <a:pt x="22" y="82"/>
                        <a:pt x="22" y="82"/>
                        <a:pt x="22" y="82"/>
                      </a:cubicBezTo>
                      <a:cubicBezTo>
                        <a:pt x="22" y="82"/>
                        <a:pt x="22" y="81"/>
                        <a:pt x="22" y="81"/>
                      </a:cubicBezTo>
                      <a:cubicBezTo>
                        <a:pt x="23" y="81"/>
                        <a:pt x="23" y="81"/>
                        <a:pt x="22" y="81"/>
                      </a:cubicBezTo>
                      <a:cubicBezTo>
                        <a:pt x="22" y="81"/>
                        <a:pt x="22" y="81"/>
                        <a:pt x="22" y="81"/>
                      </a:cubicBezTo>
                      <a:cubicBezTo>
                        <a:pt x="22" y="81"/>
                        <a:pt x="22" y="81"/>
                        <a:pt x="22" y="81"/>
                      </a:cubicBezTo>
                      <a:cubicBezTo>
                        <a:pt x="22" y="81"/>
                        <a:pt x="22" y="81"/>
                        <a:pt x="22" y="81"/>
                      </a:cubicBezTo>
                      <a:cubicBezTo>
                        <a:pt x="22" y="81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80"/>
                        <a:pt x="23" y="80"/>
                        <a:pt x="23" y="79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3" y="79"/>
                        <a:pt x="23" y="79"/>
                        <a:pt x="23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7"/>
                        <a:pt x="24" y="77"/>
                        <a:pt x="24" y="77"/>
                      </a:cubicBezTo>
                      <a:cubicBezTo>
                        <a:pt x="24" y="77"/>
                        <a:pt x="24" y="77"/>
                        <a:pt x="24" y="77"/>
                      </a:cubicBezTo>
                      <a:cubicBezTo>
                        <a:pt x="24" y="77"/>
                        <a:pt x="24" y="77"/>
                        <a:pt x="24" y="77"/>
                      </a:cubicBezTo>
                      <a:cubicBezTo>
                        <a:pt x="24" y="77"/>
                        <a:pt x="24" y="77"/>
                        <a:pt x="24" y="77"/>
                      </a:cubicBezTo>
                      <a:cubicBezTo>
                        <a:pt x="24" y="77"/>
                        <a:pt x="25" y="77"/>
                        <a:pt x="25" y="76"/>
                      </a:cubicBezTo>
                      <a:cubicBezTo>
                        <a:pt x="25" y="76"/>
                        <a:pt x="25" y="76"/>
                        <a:pt x="24" y="76"/>
                      </a:cubicBez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ubicBezTo>
                        <a:pt x="23" y="75"/>
                        <a:pt x="23" y="76"/>
                        <a:pt x="23" y="76"/>
                      </a:cubicBezTo>
                      <a:cubicBezTo>
                        <a:pt x="23" y="76"/>
                        <a:pt x="23" y="76"/>
                        <a:pt x="23" y="75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ubicBezTo>
                        <a:pt x="23" y="75"/>
                        <a:pt x="22" y="75"/>
                        <a:pt x="22" y="75"/>
                      </a:cubicBezTo>
                      <a:cubicBezTo>
                        <a:pt x="22" y="76"/>
                        <a:pt x="22" y="76"/>
                        <a:pt x="22" y="76"/>
                      </a:cubicBezTo>
                      <a:cubicBezTo>
                        <a:pt x="22" y="76"/>
                        <a:pt x="22" y="76"/>
                        <a:pt x="22" y="75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1" y="75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3"/>
                      </a:cubicBezTo>
                      <a:cubicBezTo>
                        <a:pt x="21" y="73"/>
                        <a:pt x="21" y="73"/>
                        <a:pt x="21" y="73"/>
                      </a:cubicBezTo>
                      <a:cubicBezTo>
                        <a:pt x="21" y="73"/>
                        <a:pt x="21" y="73"/>
                        <a:pt x="21" y="73"/>
                      </a:cubicBezTo>
                      <a:cubicBezTo>
                        <a:pt x="21" y="73"/>
                        <a:pt x="21" y="73"/>
                        <a:pt x="21" y="73"/>
                      </a:cubicBezTo>
                      <a:cubicBezTo>
                        <a:pt x="22" y="73"/>
                        <a:pt x="22" y="73"/>
                        <a:pt x="22" y="73"/>
                      </a:cubicBezTo>
                      <a:cubicBezTo>
                        <a:pt x="22" y="73"/>
                        <a:pt x="22" y="73"/>
                        <a:pt x="22" y="73"/>
                      </a:cubicBezTo>
                      <a:cubicBezTo>
                        <a:pt x="22" y="73"/>
                        <a:pt x="22" y="73"/>
                        <a:pt x="22" y="73"/>
                      </a:cubicBezTo>
                      <a:cubicBezTo>
                        <a:pt x="23" y="72"/>
                        <a:pt x="23" y="72"/>
                        <a:pt x="23" y="72"/>
                      </a:cubicBezTo>
                      <a:cubicBezTo>
                        <a:pt x="23" y="72"/>
                        <a:pt x="23" y="72"/>
                        <a:pt x="23" y="72"/>
                      </a:cubicBezTo>
                      <a:cubicBezTo>
                        <a:pt x="23" y="72"/>
                        <a:pt x="23" y="72"/>
                        <a:pt x="23" y="72"/>
                      </a:cubicBezTo>
                      <a:cubicBezTo>
                        <a:pt x="23" y="72"/>
                        <a:pt x="23" y="72"/>
                        <a:pt x="23" y="72"/>
                      </a:cubicBezTo>
                      <a:cubicBezTo>
                        <a:pt x="24" y="72"/>
                        <a:pt x="24" y="72"/>
                        <a:pt x="24" y="72"/>
                      </a:cubicBezTo>
                      <a:cubicBezTo>
                        <a:pt x="24" y="72"/>
                        <a:pt x="24" y="72"/>
                        <a:pt x="24" y="72"/>
                      </a:cubicBezTo>
                      <a:cubicBezTo>
                        <a:pt x="24" y="72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7" y="72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7" y="72"/>
                        <a:pt x="27" y="73"/>
                        <a:pt x="27" y="73"/>
                      </a:cubicBezTo>
                      <a:cubicBezTo>
                        <a:pt x="27" y="73"/>
                        <a:pt x="27" y="73"/>
                        <a:pt x="27" y="73"/>
                      </a:cubicBezTo>
                      <a:cubicBezTo>
                        <a:pt x="27" y="73"/>
                        <a:pt x="27" y="73"/>
                        <a:pt x="27" y="73"/>
                      </a:cubicBezTo>
                      <a:cubicBezTo>
                        <a:pt x="27" y="73"/>
                        <a:pt x="27" y="73"/>
                        <a:pt x="28" y="73"/>
                      </a:cubicBezTo>
                      <a:cubicBezTo>
                        <a:pt x="28" y="73"/>
                        <a:pt x="28" y="73"/>
                        <a:pt x="28" y="73"/>
                      </a:cubicBezTo>
                      <a:cubicBezTo>
                        <a:pt x="28" y="73"/>
                        <a:pt x="28" y="73"/>
                        <a:pt x="28" y="73"/>
                      </a:cubicBezTo>
                      <a:cubicBezTo>
                        <a:pt x="28" y="73"/>
                        <a:pt x="28" y="73"/>
                        <a:pt x="28" y="73"/>
                      </a:cubicBezTo>
                      <a:cubicBezTo>
                        <a:pt x="28" y="73"/>
                        <a:pt x="28" y="73"/>
                        <a:pt x="28" y="73"/>
                      </a:cubicBezTo>
                      <a:cubicBezTo>
                        <a:pt x="28" y="73"/>
                        <a:pt x="28" y="73"/>
                        <a:pt x="28" y="73"/>
                      </a:cubicBezTo>
                      <a:cubicBezTo>
                        <a:pt x="28" y="73"/>
                        <a:pt x="28" y="73"/>
                        <a:pt x="28" y="73"/>
                      </a:cubicBezTo>
                      <a:cubicBezTo>
                        <a:pt x="29" y="73"/>
                        <a:pt x="29" y="73"/>
                        <a:pt x="29" y="73"/>
                      </a:cubicBezTo>
                      <a:cubicBezTo>
                        <a:pt x="29" y="73"/>
                        <a:pt x="29" y="73"/>
                        <a:pt x="29" y="73"/>
                      </a:cubicBezTo>
                      <a:cubicBezTo>
                        <a:pt x="29" y="73"/>
                        <a:pt x="29" y="73"/>
                        <a:pt x="29" y="73"/>
                      </a:cubicBezTo>
                      <a:cubicBezTo>
                        <a:pt x="29" y="73"/>
                        <a:pt x="29" y="73"/>
                        <a:pt x="29" y="73"/>
                      </a:cubicBezTo>
                      <a:cubicBezTo>
                        <a:pt x="29" y="73"/>
                        <a:pt x="29" y="73"/>
                        <a:pt x="29" y="73"/>
                      </a:cubicBezTo>
                      <a:cubicBezTo>
                        <a:pt x="29" y="73"/>
                        <a:pt x="30" y="73"/>
                        <a:pt x="30" y="73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0" y="73"/>
                        <a:pt x="30" y="73"/>
                        <a:pt x="31" y="73"/>
                      </a:cubicBezTo>
                      <a:cubicBezTo>
                        <a:pt x="31" y="73"/>
                        <a:pt x="31" y="73"/>
                        <a:pt x="31" y="73"/>
                      </a:cubicBezTo>
                      <a:cubicBezTo>
                        <a:pt x="31" y="73"/>
                        <a:pt x="31" y="73"/>
                        <a:pt x="31" y="73"/>
                      </a:cubicBezTo>
                      <a:cubicBezTo>
                        <a:pt x="31" y="73"/>
                        <a:pt x="31" y="73"/>
                        <a:pt x="31" y="73"/>
                      </a:cubicBezTo>
                      <a:cubicBezTo>
                        <a:pt x="31" y="73"/>
                        <a:pt x="31" y="73"/>
                        <a:pt x="31" y="73"/>
                      </a:cubicBezTo>
                      <a:cubicBezTo>
                        <a:pt x="31" y="73"/>
                        <a:pt x="31" y="73"/>
                        <a:pt x="31" y="73"/>
                      </a:cubicBezTo>
                      <a:cubicBezTo>
                        <a:pt x="31" y="74"/>
                        <a:pt x="31" y="74"/>
                        <a:pt x="31" y="74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ubicBezTo>
                        <a:pt x="32" y="74"/>
                        <a:pt x="32" y="74"/>
                        <a:pt x="33" y="74"/>
                      </a:cubicBezTo>
                      <a:cubicBezTo>
                        <a:pt x="33" y="75"/>
                        <a:pt x="33" y="75"/>
                        <a:pt x="33" y="75"/>
                      </a:cubicBezTo>
                      <a:cubicBezTo>
                        <a:pt x="33" y="75"/>
                        <a:pt x="33" y="75"/>
                        <a:pt x="33" y="75"/>
                      </a:cubicBezTo>
                      <a:cubicBezTo>
                        <a:pt x="33" y="75"/>
                        <a:pt x="33" y="75"/>
                        <a:pt x="33" y="75"/>
                      </a:cubicBezTo>
                      <a:cubicBezTo>
                        <a:pt x="33" y="75"/>
                        <a:pt x="33" y="75"/>
                        <a:pt x="33" y="75"/>
                      </a:cubicBezTo>
                      <a:cubicBezTo>
                        <a:pt x="33" y="74"/>
                        <a:pt x="34" y="74"/>
                        <a:pt x="34" y="74"/>
                      </a:cubicBezTo>
                      <a:cubicBezTo>
                        <a:pt x="34" y="74"/>
                        <a:pt x="34" y="74"/>
                        <a:pt x="34" y="74"/>
                      </a:cubicBezTo>
                      <a:cubicBezTo>
                        <a:pt x="34" y="74"/>
                        <a:pt x="34" y="74"/>
                        <a:pt x="34" y="74"/>
                      </a:cubicBezTo>
                      <a:cubicBezTo>
                        <a:pt x="34" y="74"/>
                        <a:pt x="34" y="75"/>
                        <a:pt x="34" y="75"/>
                      </a:cubicBezTo>
                      <a:cubicBezTo>
                        <a:pt x="34" y="75"/>
                        <a:pt x="35" y="75"/>
                        <a:pt x="35" y="75"/>
                      </a:cubicBezTo>
                      <a:cubicBezTo>
                        <a:pt x="35" y="75"/>
                        <a:pt x="35" y="75"/>
                        <a:pt x="35" y="75"/>
                      </a:cubicBezTo>
                      <a:cubicBezTo>
                        <a:pt x="35" y="75"/>
                        <a:pt x="35" y="75"/>
                        <a:pt x="35" y="75"/>
                      </a:cubicBezTo>
                      <a:cubicBezTo>
                        <a:pt x="35" y="75"/>
                        <a:pt x="35" y="75"/>
                        <a:pt x="35" y="75"/>
                      </a:cubicBezTo>
                      <a:cubicBezTo>
                        <a:pt x="35" y="75"/>
                        <a:pt x="35" y="75"/>
                        <a:pt x="35" y="75"/>
                      </a:cubicBezTo>
                      <a:cubicBezTo>
                        <a:pt x="35" y="75"/>
                        <a:pt x="35" y="75"/>
                        <a:pt x="35" y="75"/>
                      </a:cubicBezTo>
                      <a:cubicBezTo>
                        <a:pt x="35" y="75"/>
                        <a:pt x="36" y="75"/>
                        <a:pt x="36" y="75"/>
                      </a:cubicBezTo>
                      <a:cubicBezTo>
                        <a:pt x="36" y="75"/>
                        <a:pt x="36" y="75"/>
                        <a:pt x="36" y="75"/>
                      </a:cubicBezTo>
                      <a:cubicBezTo>
                        <a:pt x="36" y="75"/>
                        <a:pt x="36" y="75"/>
                        <a:pt x="36" y="75"/>
                      </a:cubicBezTo>
                      <a:cubicBezTo>
                        <a:pt x="36" y="75"/>
                        <a:pt x="36" y="75"/>
                        <a:pt x="36" y="75"/>
                      </a:cubicBezTo>
                      <a:cubicBezTo>
                        <a:pt x="36" y="75"/>
                        <a:pt x="36" y="75"/>
                        <a:pt x="36" y="75"/>
                      </a:cubicBezTo>
                      <a:cubicBezTo>
                        <a:pt x="36" y="75"/>
                        <a:pt x="36" y="75"/>
                        <a:pt x="36" y="75"/>
                      </a:cubicBezTo>
                      <a:cubicBezTo>
                        <a:pt x="36" y="75"/>
                        <a:pt x="36" y="75"/>
                        <a:pt x="36" y="75"/>
                      </a:cubicBezTo>
                      <a:cubicBezTo>
                        <a:pt x="36" y="75"/>
                        <a:pt x="36" y="75"/>
                        <a:pt x="36" y="75"/>
                      </a:cubicBezTo>
                      <a:cubicBezTo>
                        <a:pt x="36" y="75"/>
                        <a:pt x="36" y="75"/>
                        <a:pt x="37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lose/>
                      <a:moveTo>
                        <a:pt x="43" y="73"/>
                      </a:moveTo>
                      <a:cubicBezTo>
                        <a:pt x="43" y="73"/>
                        <a:pt x="43" y="73"/>
                        <a:pt x="43" y="73"/>
                      </a:cubicBezTo>
                      <a:cubicBezTo>
                        <a:pt x="43" y="73"/>
                        <a:pt x="43" y="73"/>
                        <a:pt x="43" y="73"/>
                      </a:cubicBezTo>
                      <a:cubicBezTo>
                        <a:pt x="43" y="73"/>
                        <a:pt x="42" y="73"/>
                        <a:pt x="42" y="73"/>
                      </a:cubicBezTo>
                      <a:cubicBezTo>
                        <a:pt x="42" y="73"/>
                        <a:pt x="42" y="73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0" y="74"/>
                      </a:cubicBezTo>
                      <a:cubicBezTo>
                        <a:pt x="40" y="74"/>
                        <a:pt x="40" y="74"/>
                        <a:pt x="40" y="74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0" y="73"/>
                        <a:pt x="40" y="73"/>
                        <a:pt x="39" y="73"/>
                      </a:cubicBezTo>
                      <a:cubicBezTo>
                        <a:pt x="39" y="73"/>
                        <a:pt x="39" y="73"/>
                        <a:pt x="39" y="73"/>
                      </a:cubicBezTo>
                      <a:cubicBezTo>
                        <a:pt x="39" y="73"/>
                        <a:pt x="39" y="73"/>
                        <a:pt x="39" y="73"/>
                      </a:cubicBezTo>
                      <a:cubicBezTo>
                        <a:pt x="38" y="73"/>
                        <a:pt x="38" y="74"/>
                        <a:pt x="38" y="74"/>
                      </a:cubicBezTo>
                      <a:cubicBezTo>
                        <a:pt x="38" y="74"/>
                        <a:pt x="37" y="74"/>
                        <a:pt x="37" y="74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7" y="74"/>
                        <a:pt x="37" y="74"/>
                        <a:pt x="37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6" y="75"/>
                        <a:pt x="36" y="75"/>
                        <a:pt x="36" y="75"/>
                      </a:cubicBezTo>
                      <a:cubicBezTo>
                        <a:pt x="36" y="75"/>
                        <a:pt x="36" y="75"/>
                        <a:pt x="36" y="75"/>
                      </a:cubicBezTo>
                      <a:cubicBezTo>
                        <a:pt x="36" y="75"/>
                        <a:pt x="36" y="75"/>
                        <a:pt x="36" y="75"/>
                      </a:cubicBezTo>
                      <a:cubicBezTo>
                        <a:pt x="36" y="75"/>
                        <a:pt x="36" y="75"/>
                        <a:pt x="36" y="75"/>
                      </a:cubicBezTo>
                      <a:cubicBezTo>
                        <a:pt x="36" y="75"/>
                        <a:pt x="36" y="75"/>
                        <a:pt x="36" y="75"/>
                      </a:cubicBezTo>
                      <a:cubicBezTo>
                        <a:pt x="36" y="75"/>
                        <a:pt x="36" y="75"/>
                        <a:pt x="36" y="75"/>
                      </a:cubicBezTo>
                      <a:cubicBezTo>
                        <a:pt x="36" y="75"/>
                        <a:pt x="36" y="75"/>
                        <a:pt x="36" y="75"/>
                      </a:cubicBezTo>
                      <a:cubicBezTo>
                        <a:pt x="36" y="75"/>
                        <a:pt x="36" y="75"/>
                        <a:pt x="35" y="75"/>
                      </a:cubicBezTo>
                      <a:cubicBezTo>
                        <a:pt x="35" y="75"/>
                        <a:pt x="35" y="75"/>
                        <a:pt x="35" y="75"/>
                      </a:cubicBezTo>
                      <a:cubicBezTo>
                        <a:pt x="35" y="75"/>
                        <a:pt x="35" y="75"/>
                        <a:pt x="35" y="75"/>
                      </a:cubicBezTo>
                      <a:cubicBezTo>
                        <a:pt x="35" y="75"/>
                        <a:pt x="35" y="75"/>
                        <a:pt x="35" y="75"/>
                      </a:cubicBezTo>
                      <a:cubicBezTo>
                        <a:pt x="35" y="75"/>
                        <a:pt x="35" y="75"/>
                        <a:pt x="35" y="75"/>
                      </a:cubicBezTo>
                      <a:cubicBezTo>
                        <a:pt x="35" y="75"/>
                        <a:pt x="35" y="75"/>
                        <a:pt x="35" y="75"/>
                      </a:cubicBezTo>
                      <a:cubicBezTo>
                        <a:pt x="35" y="75"/>
                        <a:pt x="35" y="75"/>
                        <a:pt x="35" y="75"/>
                      </a:cubicBezTo>
                      <a:cubicBezTo>
                        <a:pt x="35" y="75"/>
                        <a:pt x="35" y="75"/>
                        <a:pt x="35" y="74"/>
                      </a:cubicBezTo>
                      <a:cubicBezTo>
                        <a:pt x="35" y="74"/>
                        <a:pt x="34" y="74"/>
                        <a:pt x="34" y="74"/>
                      </a:cubicBezTo>
                      <a:cubicBezTo>
                        <a:pt x="34" y="74"/>
                        <a:pt x="34" y="74"/>
                        <a:pt x="34" y="74"/>
                      </a:cubicBezTo>
                      <a:cubicBezTo>
                        <a:pt x="34" y="74"/>
                        <a:pt x="34" y="74"/>
                        <a:pt x="34" y="74"/>
                      </a:cubicBezTo>
                      <a:cubicBezTo>
                        <a:pt x="34" y="74"/>
                        <a:pt x="33" y="74"/>
                        <a:pt x="33" y="74"/>
                      </a:cubicBezTo>
                      <a:cubicBezTo>
                        <a:pt x="33" y="74"/>
                        <a:pt x="33" y="74"/>
                        <a:pt x="33" y="74"/>
                      </a:cubicBezTo>
                      <a:cubicBezTo>
                        <a:pt x="33" y="74"/>
                        <a:pt x="33" y="74"/>
                        <a:pt x="33" y="74"/>
                      </a:cubicBezTo>
                      <a:cubicBezTo>
                        <a:pt x="33" y="74"/>
                        <a:pt x="33" y="74"/>
                        <a:pt x="33" y="74"/>
                      </a:cubicBezTo>
                      <a:cubicBezTo>
                        <a:pt x="33" y="74"/>
                        <a:pt x="33" y="74"/>
                        <a:pt x="33" y="74"/>
                      </a:cubicBezTo>
                      <a:cubicBezTo>
                        <a:pt x="33" y="74"/>
                        <a:pt x="33" y="74"/>
                        <a:pt x="33" y="74"/>
                      </a:cubicBezTo>
                      <a:cubicBezTo>
                        <a:pt x="33" y="74"/>
                        <a:pt x="32" y="74"/>
                        <a:pt x="32" y="74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ubicBezTo>
                        <a:pt x="32" y="73"/>
                        <a:pt x="32" y="73"/>
                        <a:pt x="32" y="73"/>
                      </a:cubicBezTo>
                      <a:cubicBezTo>
                        <a:pt x="31" y="73"/>
                        <a:pt x="31" y="73"/>
                        <a:pt x="31" y="73"/>
                      </a:cubicBezTo>
                      <a:cubicBezTo>
                        <a:pt x="31" y="73"/>
                        <a:pt x="31" y="73"/>
                        <a:pt x="31" y="73"/>
                      </a:cubicBezTo>
                      <a:cubicBezTo>
                        <a:pt x="31" y="73"/>
                        <a:pt x="31" y="73"/>
                        <a:pt x="31" y="73"/>
                      </a:cubicBezTo>
                      <a:cubicBezTo>
                        <a:pt x="31" y="73"/>
                        <a:pt x="31" y="73"/>
                        <a:pt x="31" y="73"/>
                      </a:cubicBezTo>
                      <a:cubicBezTo>
                        <a:pt x="31" y="72"/>
                        <a:pt x="32" y="71"/>
                        <a:pt x="32" y="71"/>
                      </a:cubicBezTo>
                      <a:cubicBezTo>
                        <a:pt x="32" y="71"/>
                        <a:pt x="32" y="71"/>
                        <a:pt x="32" y="71"/>
                      </a:cubicBezTo>
                      <a:cubicBezTo>
                        <a:pt x="32" y="71"/>
                        <a:pt x="32" y="71"/>
                        <a:pt x="32" y="71"/>
                      </a:cubicBezTo>
                      <a:cubicBezTo>
                        <a:pt x="32" y="71"/>
                        <a:pt x="33" y="70"/>
                        <a:pt x="33" y="70"/>
                      </a:cubicBezTo>
                      <a:cubicBezTo>
                        <a:pt x="33" y="70"/>
                        <a:pt x="33" y="70"/>
                        <a:pt x="33" y="70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2" y="70"/>
                        <a:pt x="32" y="70"/>
                        <a:pt x="33" y="70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33" y="69"/>
                        <a:pt x="33" y="70"/>
                        <a:pt x="33" y="70"/>
                      </a:cubicBezTo>
                      <a:cubicBezTo>
                        <a:pt x="33" y="70"/>
                        <a:pt x="33" y="70"/>
                        <a:pt x="33" y="70"/>
                      </a:cubicBezTo>
                      <a:cubicBezTo>
                        <a:pt x="33" y="70"/>
                        <a:pt x="33" y="70"/>
                        <a:pt x="33" y="70"/>
                      </a:cubicBezTo>
                      <a:cubicBezTo>
                        <a:pt x="33" y="70"/>
                        <a:pt x="33" y="70"/>
                        <a:pt x="33" y="70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33" y="69"/>
                        <a:pt x="33" y="69"/>
                        <a:pt x="33" y="68"/>
                      </a:cubicBezTo>
                      <a:cubicBezTo>
                        <a:pt x="33" y="68"/>
                        <a:pt x="33" y="68"/>
                        <a:pt x="33" y="67"/>
                      </a:cubicBezTo>
                      <a:cubicBezTo>
                        <a:pt x="33" y="67"/>
                        <a:pt x="33" y="67"/>
                        <a:pt x="33" y="67"/>
                      </a:cubicBezTo>
                      <a:cubicBezTo>
                        <a:pt x="33" y="67"/>
                        <a:pt x="32" y="67"/>
                        <a:pt x="32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7"/>
                        <a:pt x="32" y="67"/>
                        <a:pt x="32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6"/>
                        <a:pt x="33" y="66"/>
                      </a:cubicBezTo>
                      <a:cubicBezTo>
                        <a:pt x="33" y="66"/>
                        <a:pt x="33" y="66"/>
                        <a:pt x="33" y="66"/>
                      </a:cubicBezTo>
                      <a:cubicBezTo>
                        <a:pt x="33" y="66"/>
                        <a:pt x="33" y="66"/>
                        <a:pt x="33" y="66"/>
                      </a:cubicBezTo>
                      <a:cubicBezTo>
                        <a:pt x="33" y="65"/>
                        <a:pt x="33" y="65"/>
                        <a:pt x="33" y="65"/>
                      </a:cubicBezTo>
                      <a:cubicBezTo>
                        <a:pt x="33" y="65"/>
                        <a:pt x="32" y="65"/>
                        <a:pt x="32" y="65"/>
                      </a:cubicBezTo>
                      <a:cubicBezTo>
                        <a:pt x="32" y="65"/>
                        <a:pt x="32" y="65"/>
                        <a:pt x="32" y="65"/>
                      </a:cubicBezTo>
                      <a:cubicBezTo>
                        <a:pt x="32" y="65"/>
                        <a:pt x="32" y="65"/>
                        <a:pt x="32" y="65"/>
                      </a:cubicBezTo>
                      <a:cubicBezTo>
                        <a:pt x="32" y="65"/>
                        <a:pt x="32" y="65"/>
                        <a:pt x="32" y="65"/>
                      </a:cubicBezTo>
                      <a:cubicBezTo>
                        <a:pt x="32" y="65"/>
                        <a:pt x="32" y="65"/>
                        <a:pt x="32" y="65"/>
                      </a:cubicBezTo>
                      <a:cubicBezTo>
                        <a:pt x="32" y="65"/>
                        <a:pt x="32" y="65"/>
                        <a:pt x="32" y="65"/>
                      </a:cubicBezTo>
                      <a:cubicBezTo>
                        <a:pt x="32" y="65"/>
                        <a:pt x="32" y="65"/>
                        <a:pt x="32" y="65"/>
                      </a:cubicBezTo>
                      <a:cubicBezTo>
                        <a:pt x="32" y="65"/>
                        <a:pt x="32" y="65"/>
                        <a:pt x="32" y="65"/>
                      </a:cubicBezTo>
                      <a:cubicBezTo>
                        <a:pt x="32" y="65"/>
                        <a:pt x="32" y="65"/>
                        <a:pt x="31" y="65"/>
                      </a:cubicBezTo>
                      <a:cubicBezTo>
                        <a:pt x="31" y="65"/>
                        <a:pt x="31" y="65"/>
                        <a:pt x="31" y="65"/>
                      </a:cubicBezTo>
                      <a:cubicBezTo>
                        <a:pt x="31" y="65"/>
                        <a:pt x="31" y="65"/>
                        <a:pt x="31" y="65"/>
                      </a:cubicBezTo>
                      <a:cubicBezTo>
                        <a:pt x="31" y="65"/>
                        <a:pt x="31" y="65"/>
                        <a:pt x="31" y="65"/>
                      </a:cubicBezTo>
                      <a:cubicBezTo>
                        <a:pt x="31" y="64"/>
                        <a:pt x="31" y="64"/>
                        <a:pt x="31" y="64"/>
                      </a:cubicBezTo>
                      <a:cubicBezTo>
                        <a:pt x="31" y="64"/>
                        <a:pt x="31" y="64"/>
                        <a:pt x="31" y="64"/>
                      </a:cubicBezTo>
                      <a:cubicBezTo>
                        <a:pt x="31" y="64"/>
                        <a:pt x="31" y="64"/>
                        <a:pt x="31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3"/>
                        <a:pt x="30" y="63"/>
                        <a:pt x="30" y="63"/>
                      </a:cubicBezTo>
                      <a:cubicBezTo>
                        <a:pt x="30" y="63"/>
                        <a:pt x="30" y="63"/>
                        <a:pt x="30" y="63"/>
                      </a:cubicBezTo>
                      <a:cubicBezTo>
                        <a:pt x="30" y="63"/>
                        <a:pt x="30" y="63"/>
                        <a:pt x="30" y="63"/>
                      </a:cubicBezTo>
                      <a:cubicBezTo>
                        <a:pt x="30" y="63"/>
                        <a:pt x="30" y="63"/>
                        <a:pt x="30" y="63"/>
                      </a:cubicBezTo>
                      <a:cubicBezTo>
                        <a:pt x="30" y="63"/>
                        <a:pt x="30" y="63"/>
                        <a:pt x="30" y="63"/>
                      </a:cubicBezTo>
                      <a:cubicBezTo>
                        <a:pt x="30" y="63"/>
                        <a:pt x="30" y="63"/>
                        <a:pt x="30" y="63"/>
                      </a:cubicBezTo>
                      <a:cubicBezTo>
                        <a:pt x="30" y="63"/>
                        <a:pt x="30" y="63"/>
                        <a:pt x="30" y="63"/>
                      </a:cubicBezTo>
                      <a:cubicBezTo>
                        <a:pt x="30" y="63"/>
                        <a:pt x="30" y="63"/>
                        <a:pt x="30" y="63"/>
                      </a:cubicBezTo>
                      <a:cubicBezTo>
                        <a:pt x="30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30" y="63"/>
                        <a:pt x="30" y="63"/>
                        <a:pt x="30" y="63"/>
                      </a:cubicBezTo>
                      <a:cubicBezTo>
                        <a:pt x="30" y="63"/>
                        <a:pt x="30" y="63"/>
                        <a:pt x="30" y="63"/>
                      </a:cubicBezTo>
                      <a:cubicBezTo>
                        <a:pt x="30" y="63"/>
                        <a:pt x="31" y="63"/>
                        <a:pt x="31" y="62"/>
                      </a:cubicBezTo>
                      <a:cubicBezTo>
                        <a:pt x="31" y="62"/>
                        <a:pt x="31" y="62"/>
                        <a:pt x="31" y="62"/>
                      </a:cubicBezTo>
                      <a:cubicBezTo>
                        <a:pt x="31" y="62"/>
                        <a:pt x="31" y="62"/>
                        <a:pt x="31" y="62"/>
                      </a:cubicBezTo>
                      <a:cubicBezTo>
                        <a:pt x="31" y="62"/>
                        <a:pt x="31" y="62"/>
                        <a:pt x="31" y="62"/>
                      </a:cubicBezTo>
                      <a:cubicBezTo>
                        <a:pt x="31" y="62"/>
                        <a:pt x="31" y="62"/>
                        <a:pt x="32" y="62"/>
                      </a:cubicBezTo>
                      <a:cubicBezTo>
                        <a:pt x="32" y="62"/>
                        <a:pt x="32" y="62"/>
                        <a:pt x="32" y="62"/>
                      </a:cubicBezTo>
                      <a:cubicBezTo>
                        <a:pt x="32" y="63"/>
                        <a:pt x="32" y="63"/>
                        <a:pt x="32" y="63"/>
                      </a:cubicBezTo>
                      <a:cubicBezTo>
                        <a:pt x="32" y="63"/>
                        <a:pt x="32" y="63"/>
                        <a:pt x="32" y="63"/>
                      </a:cubicBezTo>
                      <a:cubicBezTo>
                        <a:pt x="32" y="63"/>
                        <a:pt x="32" y="63"/>
                        <a:pt x="32" y="63"/>
                      </a:cubicBezTo>
                      <a:cubicBezTo>
                        <a:pt x="32" y="63"/>
                        <a:pt x="32" y="63"/>
                        <a:pt x="32" y="63"/>
                      </a:cubicBezTo>
                      <a:cubicBezTo>
                        <a:pt x="32" y="63"/>
                        <a:pt x="32" y="63"/>
                        <a:pt x="32" y="63"/>
                      </a:cubicBezTo>
                      <a:cubicBezTo>
                        <a:pt x="32" y="63"/>
                        <a:pt x="33" y="63"/>
                        <a:pt x="33" y="63"/>
                      </a:cubicBezTo>
                      <a:cubicBezTo>
                        <a:pt x="33" y="63"/>
                        <a:pt x="33" y="63"/>
                        <a:pt x="33" y="63"/>
                      </a:cubicBezTo>
                      <a:cubicBezTo>
                        <a:pt x="33" y="63"/>
                        <a:pt x="33" y="63"/>
                        <a:pt x="33" y="63"/>
                      </a:cubicBezTo>
                      <a:cubicBezTo>
                        <a:pt x="33" y="63"/>
                        <a:pt x="33" y="63"/>
                        <a:pt x="33" y="63"/>
                      </a:cubicBezTo>
                      <a:cubicBezTo>
                        <a:pt x="33" y="63"/>
                        <a:pt x="33" y="63"/>
                        <a:pt x="33" y="63"/>
                      </a:cubicBezTo>
                      <a:cubicBezTo>
                        <a:pt x="33" y="63"/>
                        <a:pt x="33" y="63"/>
                        <a:pt x="33" y="63"/>
                      </a:cubicBezTo>
                      <a:cubicBezTo>
                        <a:pt x="34" y="63"/>
                        <a:pt x="34" y="63"/>
                        <a:pt x="34" y="63"/>
                      </a:cubicBezTo>
                      <a:cubicBezTo>
                        <a:pt x="34" y="63"/>
                        <a:pt x="34" y="63"/>
                        <a:pt x="34" y="63"/>
                      </a:cubicBezTo>
                      <a:cubicBezTo>
                        <a:pt x="34" y="63"/>
                        <a:pt x="34" y="62"/>
                        <a:pt x="34" y="62"/>
                      </a:cubicBezTo>
                      <a:cubicBezTo>
                        <a:pt x="34" y="62"/>
                        <a:pt x="34" y="62"/>
                        <a:pt x="34" y="62"/>
                      </a:cubicBezTo>
                      <a:cubicBezTo>
                        <a:pt x="34" y="62"/>
                        <a:pt x="34" y="62"/>
                        <a:pt x="34" y="62"/>
                      </a:cubicBezTo>
                      <a:cubicBezTo>
                        <a:pt x="34" y="62"/>
                        <a:pt x="34" y="62"/>
                        <a:pt x="34" y="62"/>
                      </a:cubicBezTo>
                      <a:cubicBezTo>
                        <a:pt x="34" y="61"/>
                        <a:pt x="34" y="61"/>
                        <a:pt x="34" y="61"/>
                      </a:cubicBezTo>
                      <a:cubicBezTo>
                        <a:pt x="34" y="61"/>
                        <a:pt x="34" y="61"/>
                        <a:pt x="34" y="61"/>
                      </a:cubicBezTo>
                      <a:cubicBezTo>
                        <a:pt x="34" y="61"/>
                        <a:pt x="34" y="61"/>
                        <a:pt x="34" y="61"/>
                      </a:cubicBezTo>
                      <a:cubicBezTo>
                        <a:pt x="34" y="61"/>
                        <a:pt x="34" y="61"/>
                        <a:pt x="34" y="61"/>
                      </a:cubicBezTo>
                      <a:cubicBezTo>
                        <a:pt x="34" y="61"/>
                        <a:pt x="34" y="61"/>
                        <a:pt x="34" y="61"/>
                      </a:cubicBezTo>
                      <a:cubicBezTo>
                        <a:pt x="34" y="61"/>
                        <a:pt x="34" y="61"/>
                        <a:pt x="34" y="61"/>
                      </a:cubicBezTo>
                      <a:cubicBezTo>
                        <a:pt x="34" y="61"/>
                        <a:pt x="34" y="61"/>
                        <a:pt x="34" y="61"/>
                      </a:cubicBezTo>
                      <a:cubicBezTo>
                        <a:pt x="34" y="61"/>
                        <a:pt x="34" y="61"/>
                        <a:pt x="34" y="61"/>
                      </a:cubicBezTo>
                      <a:cubicBezTo>
                        <a:pt x="35" y="61"/>
                        <a:pt x="35" y="61"/>
                        <a:pt x="35" y="61"/>
                      </a:cubicBezTo>
                      <a:cubicBezTo>
                        <a:pt x="35" y="61"/>
                        <a:pt x="35" y="61"/>
                        <a:pt x="35" y="61"/>
                      </a:cubicBezTo>
                      <a:cubicBezTo>
                        <a:pt x="35" y="61"/>
                        <a:pt x="35" y="61"/>
                        <a:pt x="35" y="61"/>
                      </a:cubicBezTo>
                      <a:cubicBezTo>
                        <a:pt x="35" y="61"/>
                        <a:pt x="35" y="61"/>
                        <a:pt x="35" y="61"/>
                      </a:cubicBezTo>
                      <a:cubicBezTo>
                        <a:pt x="36" y="61"/>
                        <a:pt x="36" y="61"/>
                        <a:pt x="36" y="61"/>
                      </a:cubicBezTo>
                      <a:cubicBezTo>
                        <a:pt x="36" y="61"/>
                        <a:pt x="36" y="61"/>
                        <a:pt x="36" y="61"/>
                      </a:cubicBezTo>
                      <a:cubicBezTo>
                        <a:pt x="36" y="61"/>
                        <a:pt x="37" y="60"/>
                        <a:pt x="37" y="60"/>
                      </a:cubicBezTo>
                      <a:cubicBezTo>
                        <a:pt x="37" y="60"/>
                        <a:pt x="37" y="60"/>
                        <a:pt x="37" y="60"/>
                      </a:cubicBezTo>
                      <a:cubicBezTo>
                        <a:pt x="37" y="60"/>
                        <a:pt x="38" y="60"/>
                        <a:pt x="38" y="60"/>
                      </a:cubicBezTo>
                      <a:cubicBezTo>
                        <a:pt x="38" y="60"/>
                        <a:pt x="38" y="60"/>
                        <a:pt x="38" y="60"/>
                      </a:cubicBezTo>
                      <a:cubicBezTo>
                        <a:pt x="38" y="60"/>
                        <a:pt x="38" y="60"/>
                        <a:pt x="38" y="59"/>
                      </a:cubicBezTo>
                      <a:cubicBezTo>
                        <a:pt x="38" y="59"/>
                        <a:pt x="38" y="59"/>
                        <a:pt x="38" y="59"/>
                      </a:cubicBezTo>
                      <a:cubicBezTo>
                        <a:pt x="38" y="59"/>
                        <a:pt x="38" y="59"/>
                        <a:pt x="38" y="59"/>
                      </a:cubicBezTo>
                      <a:cubicBezTo>
                        <a:pt x="38" y="59"/>
                        <a:pt x="38" y="59"/>
                        <a:pt x="38" y="59"/>
                      </a:cubicBezTo>
                      <a:cubicBezTo>
                        <a:pt x="38" y="59"/>
                        <a:pt x="38" y="58"/>
                        <a:pt x="39" y="58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0" y="59"/>
                        <a:pt x="40" y="59"/>
                        <a:pt x="41" y="59"/>
                      </a:cubicBezTo>
                      <a:cubicBezTo>
                        <a:pt x="41" y="59"/>
                        <a:pt x="41" y="59"/>
                        <a:pt x="41" y="59"/>
                      </a:cubicBezTo>
                      <a:cubicBezTo>
                        <a:pt x="41" y="59"/>
                        <a:pt x="41" y="59"/>
                        <a:pt x="41" y="59"/>
                      </a:cubicBezTo>
                      <a:cubicBezTo>
                        <a:pt x="41" y="59"/>
                        <a:pt x="41" y="59"/>
                        <a:pt x="41" y="59"/>
                      </a:cubicBezTo>
                      <a:cubicBezTo>
                        <a:pt x="41" y="59"/>
                        <a:pt x="41" y="59"/>
                        <a:pt x="41" y="59"/>
                      </a:cubicBezTo>
                      <a:cubicBezTo>
                        <a:pt x="41" y="59"/>
                        <a:pt x="41" y="59"/>
                        <a:pt x="41" y="59"/>
                      </a:cubicBezTo>
                      <a:cubicBezTo>
                        <a:pt x="41" y="59"/>
                        <a:pt x="41" y="59"/>
                        <a:pt x="41" y="59"/>
                      </a:cubicBezTo>
                      <a:cubicBezTo>
                        <a:pt x="41" y="59"/>
                        <a:pt x="41" y="59"/>
                        <a:pt x="41" y="59"/>
                      </a:cubicBezTo>
                      <a:cubicBezTo>
                        <a:pt x="41" y="59"/>
                        <a:pt x="41" y="60"/>
                        <a:pt x="41" y="60"/>
                      </a:cubicBezTo>
                      <a:cubicBezTo>
                        <a:pt x="41" y="60"/>
                        <a:pt x="41" y="60"/>
                        <a:pt x="41" y="60"/>
                      </a:cubicBezTo>
                      <a:cubicBezTo>
                        <a:pt x="41" y="60"/>
                        <a:pt x="41" y="60"/>
                        <a:pt x="41" y="60"/>
                      </a:cubicBezTo>
                      <a:cubicBezTo>
                        <a:pt x="41" y="60"/>
                        <a:pt x="41" y="60"/>
                        <a:pt x="41" y="60"/>
                      </a:cubicBezTo>
                      <a:cubicBezTo>
                        <a:pt x="41" y="60"/>
                        <a:pt x="41" y="60"/>
                        <a:pt x="41" y="60"/>
                      </a:cubicBezTo>
                      <a:cubicBezTo>
                        <a:pt x="41" y="60"/>
                        <a:pt x="41" y="60"/>
                        <a:pt x="41" y="60"/>
                      </a:cubicBezTo>
                      <a:cubicBezTo>
                        <a:pt x="41" y="60"/>
                        <a:pt x="41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1"/>
                        <a:pt x="42" y="61"/>
                      </a:cubicBezTo>
                      <a:cubicBezTo>
                        <a:pt x="42" y="61"/>
                        <a:pt x="42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62"/>
                        <a:pt x="44" y="62"/>
                        <a:pt x="44" y="62"/>
                      </a:cubicBezTo>
                      <a:cubicBezTo>
                        <a:pt x="44" y="62"/>
                        <a:pt x="44" y="62"/>
                        <a:pt x="45" y="62"/>
                      </a:cubicBezTo>
                      <a:cubicBezTo>
                        <a:pt x="45" y="62"/>
                        <a:pt x="45" y="62"/>
                        <a:pt x="45" y="62"/>
                      </a:cubicBezTo>
                      <a:cubicBezTo>
                        <a:pt x="45" y="62"/>
                        <a:pt x="45" y="62"/>
                        <a:pt x="45" y="62"/>
                      </a:cubicBezTo>
                      <a:cubicBezTo>
                        <a:pt x="45" y="62"/>
                        <a:pt x="45" y="62"/>
                        <a:pt x="45" y="62"/>
                      </a:cubicBezTo>
                      <a:cubicBezTo>
                        <a:pt x="45" y="62"/>
                        <a:pt x="45" y="62"/>
                        <a:pt x="45" y="62"/>
                      </a:cubicBezTo>
                      <a:cubicBezTo>
                        <a:pt x="45" y="62"/>
                        <a:pt x="45" y="62"/>
                        <a:pt x="45" y="62"/>
                      </a:cubicBezTo>
                      <a:cubicBezTo>
                        <a:pt x="45" y="62"/>
                        <a:pt x="45" y="62"/>
                        <a:pt x="45" y="62"/>
                      </a:cubicBezTo>
                      <a:cubicBezTo>
                        <a:pt x="45" y="62"/>
                        <a:pt x="46" y="63"/>
                        <a:pt x="46" y="63"/>
                      </a:cubicBezTo>
                      <a:cubicBezTo>
                        <a:pt x="46" y="63"/>
                        <a:pt x="46" y="63"/>
                        <a:pt x="46" y="63"/>
                      </a:cubicBezTo>
                      <a:cubicBezTo>
                        <a:pt x="46" y="63"/>
                        <a:pt x="46" y="63"/>
                        <a:pt x="46" y="63"/>
                      </a:cubicBezTo>
                      <a:cubicBezTo>
                        <a:pt x="46" y="63"/>
                        <a:pt x="46" y="63"/>
                        <a:pt x="46" y="63"/>
                      </a:cubicBezTo>
                      <a:cubicBezTo>
                        <a:pt x="46" y="63"/>
                        <a:pt x="46" y="63"/>
                        <a:pt x="46" y="63"/>
                      </a:cubicBezTo>
                      <a:cubicBezTo>
                        <a:pt x="46" y="63"/>
                        <a:pt x="46" y="63"/>
                        <a:pt x="46" y="63"/>
                      </a:cubicBezTo>
                      <a:cubicBezTo>
                        <a:pt x="45" y="63"/>
                        <a:pt x="45" y="63"/>
                        <a:pt x="45" y="63"/>
                      </a:cubicBezTo>
                      <a:cubicBezTo>
                        <a:pt x="45" y="63"/>
                        <a:pt x="45" y="63"/>
                        <a:pt x="45" y="63"/>
                      </a:cubicBezTo>
                      <a:cubicBezTo>
                        <a:pt x="45" y="63"/>
                        <a:pt x="45" y="63"/>
                        <a:pt x="45" y="63"/>
                      </a:cubicBezTo>
                      <a:cubicBezTo>
                        <a:pt x="45" y="63"/>
                        <a:pt x="45" y="63"/>
                        <a:pt x="45" y="63"/>
                      </a:cubicBezTo>
                      <a:cubicBezTo>
                        <a:pt x="45" y="63"/>
                        <a:pt x="45" y="63"/>
                        <a:pt x="45" y="63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4"/>
                        <a:pt x="45" y="65"/>
                        <a:pt x="45" y="65"/>
                      </a:cubicBezTo>
                      <a:cubicBezTo>
                        <a:pt x="45" y="65"/>
                        <a:pt x="45" y="65"/>
                        <a:pt x="45" y="65"/>
                      </a:cubicBezTo>
                      <a:cubicBezTo>
                        <a:pt x="44" y="65"/>
                        <a:pt x="44" y="65"/>
                        <a:pt x="44" y="65"/>
                      </a:cubicBezTo>
                      <a:cubicBezTo>
                        <a:pt x="44" y="65"/>
                        <a:pt x="44" y="65"/>
                        <a:pt x="44" y="65"/>
                      </a:cubicBezTo>
                      <a:cubicBezTo>
                        <a:pt x="44" y="65"/>
                        <a:pt x="44" y="65"/>
                        <a:pt x="44" y="65"/>
                      </a:cubicBezTo>
                      <a:cubicBezTo>
                        <a:pt x="44" y="65"/>
                        <a:pt x="44" y="65"/>
                        <a:pt x="44" y="65"/>
                      </a:cubicBezTo>
                      <a:cubicBezTo>
                        <a:pt x="44" y="65"/>
                        <a:pt x="44" y="65"/>
                        <a:pt x="44" y="65"/>
                      </a:cubicBezTo>
                      <a:cubicBezTo>
                        <a:pt x="44" y="65"/>
                        <a:pt x="44" y="65"/>
                        <a:pt x="44" y="65"/>
                      </a:cubicBezTo>
                      <a:cubicBezTo>
                        <a:pt x="44" y="65"/>
                        <a:pt x="44" y="65"/>
                        <a:pt x="44" y="65"/>
                      </a:cubicBezTo>
                      <a:cubicBezTo>
                        <a:pt x="44" y="65"/>
                        <a:pt x="44" y="65"/>
                        <a:pt x="44" y="65"/>
                      </a:cubicBezTo>
                      <a:cubicBezTo>
                        <a:pt x="43" y="66"/>
                        <a:pt x="43" y="66"/>
                        <a:pt x="43" y="66"/>
                      </a:cubicBezTo>
                      <a:cubicBezTo>
                        <a:pt x="43" y="66"/>
                        <a:pt x="43" y="66"/>
                        <a:pt x="43" y="66"/>
                      </a:cubicBezTo>
                      <a:cubicBezTo>
                        <a:pt x="43" y="66"/>
                        <a:pt x="43" y="66"/>
                        <a:pt x="43" y="66"/>
                      </a:cubicBezTo>
                      <a:cubicBezTo>
                        <a:pt x="43" y="66"/>
                        <a:pt x="43" y="66"/>
                        <a:pt x="43" y="66"/>
                      </a:cubicBezTo>
                      <a:cubicBezTo>
                        <a:pt x="43" y="66"/>
                        <a:pt x="43" y="66"/>
                        <a:pt x="43" y="66"/>
                      </a:cubicBezTo>
                      <a:cubicBezTo>
                        <a:pt x="43" y="66"/>
                        <a:pt x="43" y="66"/>
                        <a:pt x="43" y="66"/>
                      </a:cubicBezTo>
                      <a:cubicBezTo>
                        <a:pt x="43" y="66"/>
                        <a:pt x="43" y="67"/>
                        <a:pt x="43" y="67"/>
                      </a:cubicBez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7"/>
                        <a:pt x="42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3" y="68"/>
                        <a:pt x="43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3" y="69"/>
                        <a:pt x="43" y="69"/>
                        <a:pt x="43" y="69"/>
                      </a:cubicBezTo>
                      <a:cubicBezTo>
                        <a:pt x="43" y="69"/>
                        <a:pt x="43" y="69"/>
                        <a:pt x="43" y="69"/>
                      </a:cubicBezTo>
                      <a:cubicBezTo>
                        <a:pt x="43" y="69"/>
                        <a:pt x="43" y="69"/>
                        <a:pt x="43" y="69"/>
                      </a:cubicBezTo>
                      <a:cubicBezTo>
                        <a:pt x="43" y="69"/>
                        <a:pt x="43" y="69"/>
                        <a:pt x="43" y="69"/>
                      </a:cubicBezTo>
                      <a:cubicBezTo>
                        <a:pt x="43" y="69"/>
                        <a:pt x="43" y="69"/>
                        <a:pt x="43" y="69"/>
                      </a:cubicBezTo>
                      <a:cubicBezTo>
                        <a:pt x="43" y="69"/>
                        <a:pt x="43" y="69"/>
                        <a:pt x="43" y="69"/>
                      </a:cubicBezTo>
                      <a:cubicBezTo>
                        <a:pt x="43" y="69"/>
                        <a:pt x="43" y="70"/>
                        <a:pt x="43" y="70"/>
                      </a:cubicBezTo>
                      <a:cubicBezTo>
                        <a:pt x="43" y="70"/>
                        <a:pt x="42" y="70"/>
                        <a:pt x="42" y="70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2" y="70"/>
                        <a:pt x="42" y="71"/>
                        <a:pt x="42" y="71"/>
                      </a:cubicBezTo>
                      <a:cubicBezTo>
                        <a:pt x="42" y="71"/>
                        <a:pt x="43" y="71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3" y="71"/>
                        <a:pt x="43" y="72"/>
                      </a:cubicBezTo>
                      <a:cubicBezTo>
                        <a:pt x="43" y="72"/>
                        <a:pt x="43" y="72"/>
                        <a:pt x="43" y="72"/>
                      </a:cubicBezTo>
                      <a:cubicBezTo>
                        <a:pt x="43" y="72"/>
                        <a:pt x="43" y="72"/>
                        <a:pt x="43" y="72"/>
                      </a:cubicBezTo>
                      <a:cubicBezTo>
                        <a:pt x="43" y="72"/>
                        <a:pt x="43" y="72"/>
                        <a:pt x="43" y="72"/>
                      </a:cubicBezTo>
                      <a:cubicBezTo>
                        <a:pt x="43" y="73"/>
                        <a:pt x="43" y="73"/>
                        <a:pt x="43" y="73"/>
                      </a:cubicBezTo>
                      <a:cubicBezTo>
                        <a:pt x="43" y="73"/>
                        <a:pt x="43" y="73"/>
                        <a:pt x="43" y="73"/>
                      </a:cubicBezTo>
                      <a:cubicBezTo>
                        <a:pt x="43" y="73"/>
                        <a:pt x="43" y="73"/>
                        <a:pt x="43" y="73"/>
                      </a:cubicBezTo>
                      <a:cubicBezTo>
                        <a:pt x="43" y="73"/>
                        <a:pt x="43" y="73"/>
                        <a:pt x="43" y="73"/>
                      </a:cubicBezTo>
                      <a:cubicBezTo>
                        <a:pt x="43" y="73"/>
                        <a:pt x="43" y="73"/>
                        <a:pt x="43" y="73"/>
                      </a:cubicBezTo>
                      <a:close/>
                      <a:moveTo>
                        <a:pt x="51" y="69"/>
                      </a:moveTo>
                      <a:cubicBezTo>
                        <a:pt x="51" y="69"/>
                        <a:pt x="51" y="69"/>
                        <a:pt x="51" y="69"/>
                      </a:cubicBezTo>
                      <a:cubicBezTo>
                        <a:pt x="51" y="69"/>
                        <a:pt x="51" y="69"/>
                        <a:pt x="51" y="69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0" y="71"/>
                        <a:pt x="50" y="72"/>
                        <a:pt x="50" y="72"/>
                      </a:cubicBezTo>
                      <a:cubicBezTo>
                        <a:pt x="50" y="72"/>
                        <a:pt x="50" y="72"/>
                        <a:pt x="50" y="73"/>
                      </a:cubicBezTo>
                      <a:cubicBezTo>
                        <a:pt x="50" y="73"/>
                        <a:pt x="50" y="73"/>
                        <a:pt x="50" y="73"/>
                      </a:cubicBezTo>
                      <a:cubicBezTo>
                        <a:pt x="51" y="73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5"/>
                        <a:pt x="52" y="76"/>
                      </a:cubicBezTo>
                      <a:cubicBezTo>
                        <a:pt x="52" y="76"/>
                        <a:pt x="52" y="76"/>
                        <a:pt x="52" y="76"/>
                      </a:cubicBezTo>
                      <a:cubicBezTo>
                        <a:pt x="53" y="76"/>
                        <a:pt x="53" y="77"/>
                        <a:pt x="54" y="77"/>
                      </a:cubicBezTo>
                      <a:cubicBezTo>
                        <a:pt x="54" y="77"/>
                        <a:pt x="54" y="77"/>
                        <a:pt x="54" y="77"/>
                      </a:cubicBezTo>
                      <a:cubicBezTo>
                        <a:pt x="54" y="77"/>
                        <a:pt x="54" y="77"/>
                        <a:pt x="54" y="77"/>
                      </a:cubicBezTo>
                      <a:cubicBezTo>
                        <a:pt x="54" y="77"/>
                        <a:pt x="54" y="77"/>
                        <a:pt x="54" y="77"/>
                      </a:cubicBezTo>
                      <a:cubicBezTo>
                        <a:pt x="54" y="77"/>
                        <a:pt x="54" y="77"/>
                        <a:pt x="54" y="77"/>
                      </a:cubicBezTo>
                      <a:cubicBezTo>
                        <a:pt x="54" y="77"/>
                        <a:pt x="54" y="77"/>
                        <a:pt x="54" y="78"/>
                      </a:cubicBezTo>
                      <a:cubicBezTo>
                        <a:pt x="54" y="78"/>
                        <a:pt x="54" y="78"/>
                        <a:pt x="54" y="78"/>
                      </a:cubicBezTo>
                      <a:cubicBezTo>
                        <a:pt x="54" y="78"/>
                        <a:pt x="55" y="78"/>
                        <a:pt x="55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6" y="79"/>
                        <a:pt x="56" y="79"/>
                        <a:pt x="56" y="79"/>
                      </a:cubicBezTo>
                      <a:cubicBezTo>
                        <a:pt x="56" y="79"/>
                        <a:pt x="57" y="79"/>
                        <a:pt x="57" y="80"/>
                      </a:cubicBezTo>
                      <a:cubicBezTo>
                        <a:pt x="57" y="80"/>
                        <a:pt x="57" y="80"/>
                        <a:pt x="57" y="80"/>
                      </a:cubicBezTo>
                      <a:cubicBezTo>
                        <a:pt x="57" y="80"/>
                        <a:pt x="57" y="80"/>
                        <a:pt x="57" y="80"/>
                      </a:cubicBezTo>
                      <a:cubicBezTo>
                        <a:pt x="57" y="80"/>
                        <a:pt x="57" y="80"/>
                        <a:pt x="57" y="80"/>
                      </a:cubicBezTo>
                      <a:cubicBezTo>
                        <a:pt x="57" y="80"/>
                        <a:pt x="57" y="80"/>
                        <a:pt x="57" y="80"/>
                      </a:cubicBezTo>
                      <a:cubicBezTo>
                        <a:pt x="57" y="81"/>
                        <a:pt x="57" y="81"/>
                        <a:pt x="56" y="81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6" y="81"/>
                        <a:pt x="56" y="81"/>
                        <a:pt x="56" y="80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ubicBezTo>
                        <a:pt x="55" y="80"/>
                        <a:pt x="55" y="79"/>
                        <a:pt x="55" y="79"/>
                      </a:cubicBezTo>
                      <a:cubicBezTo>
                        <a:pt x="55" y="79"/>
                        <a:pt x="55" y="80"/>
                        <a:pt x="55" y="80"/>
                      </a:cubicBezTo>
                      <a:cubicBezTo>
                        <a:pt x="55" y="80"/>
                        <a:pt x="55" y="80"/>
                        <a:pt x="55" y="80"/>
                      </a:cubicBezTo>
                      <a:cubicBezTo>
                        <a:pt x="54" y="80"/>
                        <a:pt x="54" y="80"/>
                        <a:pt x="54" y="80"/>
                      </a:cubicBezTo>
                      <a:cubicBezTo>
                        <a:pt x="54" y="80"/>
                        <a:pt x="54" y="80"/>
                        <a:pt x="54" y="80"/>
                      </a:cubicBezTo>
                      <a:cubicBezTo>
                        <a:pt x="54" y="80"/>
                        <a:pt x="54" y="81"/>
                        <a:pt x="54" y="81"/>
                      </a:cubicBezTo>
                      <a:cubicBezTo>
                        <a:pt x="54" y="81"/>
                        <a:pt x="55" y="81"/>
                        <a:pt x="55" y="81"/>
                      </a:cubicBezTo>
                      <a:cubicBezTo>
                        <a:pt x="55" y="82"/>
                        <a:pt x="55" y="82"/>
                        <a:pt x="55" y="82"/>
                      </a:cubicBezTo>
                      <a:cubicBezTo>
                        <a:pt x="55" y="82"/>
                        <a:pt x="55" y="82"/>
                        <a:pt x="55" y="82"/>
                      </a:cubicBezTo>
                      <a:cubicBezTo>
                        <a:pt x="55" y="82"/>
                        <a:pt x="55" y="82"/>
                        <a:pt x="55" y="82"/>
                      </a:cubicBezTo>
                      <a:cubicBezTo>
                        <a:pt x="55" y="82"/>
                        <a:pt x="55" y="82"/>
                        <a:pt x="55" y="82"/>
                      </a:cubicBezTo>
                      <a:cubicBezTo>
                        <a:pt x="55" y="82"/>
                        <a:pt x="55" y="82"/>
                        <a:pt x="55" y="82"/>
                      </a:cubicBezTo>
                      <a:cubicBezTo>
                        <a:pt x="55" y="82"/>
                        <a:pt x="55" y="82"/>
                        <a:pt x="55" y="82"/>
                      </a:cubicBezTo>
                      <a:cubicBezTo>
                        <a:pt x="55" y="82"/>
                        <a:pt x="55" y="82"/>
                        <a:pt x="55" y="82"/>
                      </a:cubicBezTo>
                      <a:cubicBezTo>
                        <a:pt x="54" y="82"/>
                        <a:pt x="54" y="83"/>
                        <a:pt x="54" y="83"/>
                      </a:cubicBezTo>
                      <a:cubicBezTo>
                        <a:pt x="54" y="83"/>
                        <a:pt x="54" y="83"/>
                        <a:pt x="54" y="83"/>
                      </a:cubicBezTo>
                      <a:cubicBezTo>
                        <a:pt x="53" y="84"/>
                        <a:pt x="53" y="84"/>
                        <a:pt x="53" y="84"/>
                      </a:cubicBezTo>
                      <a:cubicBezTo>
                        <a:pt x="53" y="84"/>
                        <a:pt x="53" y="84"/>
                        <a:pt x="53" y="84"/>
                      </a:cubicBezTo>
                      <a:cubicBezTo>
                        <a:pt x="53" y="84"/>
                        <a:pt x="53" y="84"/>
                        <a:pt x="53" y="84"/>
                      </a:cubicBezTo>
                      <a:cubicBezTo>
                        <a:pt x="53" y="84"/>
                        <a:pt x="53" y="84"/>
                        <a:pt x="53" y="84"/>
                      </a:cubicBezTo>
                      <a:cubicBezTo>
                        <a:pt x="53" y="84"/>
                        <a:pt x="53" y="84"/>
                        <a:pt x="53" y="83"/>
                      </a:cubicBezTo>
                      <a:cubicBezTo>
                        <a:pt x="53" y="83"/>
                        <a:pt x="53" y="83"/>
                        <a:pt x="53" y="83"/>
                      </a:cubicBezTo>
                      <a:cubicBezTo>
                        <a:pt x="53" y="83"/>
                        <a:pt x="53" y="83"/>
                        <a:pt x="53" y="83"/>
                      </a:cubicBezTo>
                      <a:cubicBezTo>
                        <a:pt x="53" y="83"/>
                        <a:pt x="53" y="83"/>
                        <a:pt x="53" y="83"/>
                      </a:cubicBezTo>
                      <a:cubicBezTo>
                        <a:pt x="53" y="83"/>
                        <a:pt x="53" y="83"/>
                        <a:pt x="53" y="82"/>
                      </a:cubicBezTo>
                      <a:cubicBezTo>
                        <a:pt x="53" y="81"/>
                        <a:pt x="53" y="81"/>
                        <a:pt x="53" y="81"/>
                      </a:cubicBezTo>
                      <a:cubicBezTo>
                        <a:pt x="53" y="81"/>
                        <a:pt x="53" y="81"/>
                        <a:pt x="53" y="81"/>
                      </a:cubicBezTo>
                      <a:cubicBezTo>
                        <a:pt x="53" y="81"/>
                        <a:pt x="53" y="81"/>
                        <a:pt x="53" y="81"/>
                      </a:cubicBezTo>
                      <a:cubicBezTo>
                        <a:pt x="53" y="81"/>
                        <a:pt x="53" y="81"/>
                        <a:pt x="53" y="81"/>
                      </a:cubicBezTo>
                      <a:cubicBezTo>
                        <a:pt x="53" y="80"/>
                        <a:pt x="53" y="80"/>
                        <a:pt x="53" y="80"/>
                      </a:cubicBezTo>
                      <a:cubicBezTo>
                        <a:pt x="53" y="80"/>
                        <a:pt x="53" y="80"/>
                        <a:pt x="53" y="80"/>
                      </a:cubicBezTo>
                      <a:cubicBezTo>
                        <a:pt x="53" y="80"/>
                        <a:pt x="53" y="80"/>
                        <a:pt x="53" y="80"/>
                      </a:cubicBezTo>
                      <a:cubicBezTo>
                        <a:pt x="53" y="80"/>
                        <a:pt x="53" y="80"/>
                        <a:pt x="53" y="80"/>
                      </a:cubicBezTo>
                      <a:cubicBezTo>
                        <a:pt x="53" y="80"/>
                        <a:pt x="53" y="80"/>
                        <a:pt x="52" y="80"/>
                      </a:cubicBezTo>
                      <a:cubicBezTo>
                        <a:pt x="52" y="80"/>
                        <a:pt x="52" y="80"/>
                        <a:pt x="52" y="80"/>
                      </a:cubicBezTo>
                      <a:cubicBezTo>
                        <a:pt x="52" y="80"/>
                        <a:pt x="52" y="80"/>
                        <a:pt x="52" y="80"/>
                      </a:cubicBezTo>
                      <a:cubicBezTo>
                        <a:pt x="52" y="80"/>
                        <a:pt x="52" y="80"/>
                        <a:pt x="52" y="80"/>
                      </a:cubicBezTo>
                      <a:cubicBezTo>
                        <a:pt x="52" y="80"/>
                        <a:pt x="52" y="80"/>
                        <a:pt x="52" y="80"/>
                      </a:cubicBezTo>
                      <a:cubicBezTo>
                        <a:pt x="52" y="80"/>
                        <a:pt x="52" y="80"/>
                        <a:pt x="52" y="80"/>
                      </a:cubicBezTo>
                      <a:cubicBezTo>
                        <a:pt x="52" y="80"/>
                        <a:pt x="52" y="79"/>
                        <a:pt x="52" y="79"/>
                      </a:cubicBezTo>
                      <a:cubicBezTo>
                        <a:pt x="52" y="79"/>
                        <a:pt x="52" y="79"/>
                        <a:pt x="52" y="79"/>
                      </a:cubicBezTo>
                      <a:cubicBezTo>
                        <a:pt x="52" y="79"/>
                        <a:pt x="52" y="79"/>
                        <a:pt x="51" y="79"/>
                      </a:cubicBezTo>
                      <a:cubicBezTo>
                        <a:pt x="51" y="79"/>
                        <a:pt x="51" y="79"/>
                        <a:pt x="51" y="79"/>
                      </a:cubicBezTo>
                      <a:cubicBezTo>
                        <a:pt x="51" y="79"/>
                        <a:pt x="51" y="79"/>
                        <a:pt x="51" y="79"/>
                      </a:cubicBezTo>
                      <a:cubicBezTo>
                        <a:pt x="51" y="79"/>
                        <a:pt x="51" y="79"/>
                        <a:pt x="51" y="79"/>
                      </a:cubicBezTo>
                      <a:cubicBezTo>
                        <a:pt x="51" y="79"/>
                        <a:pt x="51" y="78"/>
                        <a:pt x="51" y="78"/>
                      </a:cubicBezTo>
                      <a:cubicBezTo>
                        <a:pt x="51" y="78"/>
                        <a:pt x="50" y="78"/>
                        <a:pt x="50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7"/>
                        <a:pt x="49" y="77"/>
                        <a:pt x="49" y="77"/>
                      </a:cubicBezTo>
                      <a:cubicBezTo>
                        <a:pt x="49" y="77"/>
                        <a:pt x="49" y="77"/>
                        <a:pt x="49" y="77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6"/>
                        <a:pt x="49" y="76"/>
                        <a:pt x="48" y="76"/>
                      </a:cubicBezTo>
                      <a:cubicBezTo>
                        <a:pt x="48" y="76"/>
                        <a:pt x="48" y="76"/>
                        <a:pt x="48" y="76"/>
                      </a:cubicBezTo>
                      <a:cubicBezTo>
                        <a:pt x="48" y="76"/>
                        <a:pt x="48" y="76"/>
                        <a:pt x="48" y="76"/>
                      </a:cubicBezTo>
                      <a:cubicBezTo>
                        <a:pt x="48" y="76"/>
                        <a:pt x="48" y="76"/>
                        <a:pt x="48" y="76"/>
                      </a:cubicBezTo>
                      <a:cubicBezTo>
                        <a:pt x="48" y="76"/>
                        <a:pt x="48" y="76"/>
                        <a:pt x="48" y="75"/>
                      </a:cubicBezTo>
                      <a:cubicBezTo>
                        <a:pt x="48" y="75"/>
                        <a:pt x="48" y="75"/>
                        <a:pt x="48" y="75"/>
                      </a:cubicBezTo>
                      <a:cubicBezTo>
                        <a:pt x="48" y="75"/>
                        <a:pt x="48" y="75"/>
                        <a:pt x="48" y="75"/>
                      </a:cubicBezTo>
                      <a:cubicBezTo>
                        <a:pt x="47" y="75"/>
                        <a:pt x="47" y="75"/>
                        <a:pt x="47" y="75"/>
                      </a:cubicBezTo>
                      <a:cubicBezTo>
                        <a:pt x="47" y="75"/>
                        <a:pt x="47" y="75"/>
                        <a:pt x="47" y="75"/>
                      </a:cubicBezTo>
                      <a:cubicBezTo>
                        <a:pt x="47" y="75"/>
                        <a:pt x="47" y="75"/>
                        <a:pt x="47" y="75"/>
                      </a:cubicBezTo>
                      <a:cubicBezTo>
                        <a:pt x="47" y="75"/>
                        <a:pt x="47" y="74"/>
                        <a:pt x="47" y="74"/>
                      </a:cubicBezTo>
                      <a:cubicBezTo>
                        <a:pt x="47" y="74"/>
                        <a:pt x="47" y="74"/>
                        <a:pt x="47" y="74"/>
                      </a:cubicBezTo>
                      <a:cubicBezTo>
                        <a:pt x="47" y="74"/>
                        <a:pt x="47" y="74"/>
                        <a:pt x="47" y="74"/>
                      </a:cubicBezTo>
                      <a:cubicBezTo>
                        <a:pt x="47" y="74"/>
                        <a:pt x="47" y="74"/>
                        <a:pt x="47" y="74"/>
                      </a:cubicBezTo>
                      <a:cubicBezTo>
                        <a:pt x="47" y="74"/>
                        <a:pt x="47" y="74"/>
                        <a:pt x="47" y="74"/>
                      </a:cubicBezTo>
                      <a:cubicBezTo>
                        <a:pt x="47" y="74"/>
                        <a:pt x="47" y="74"/>
                        <a:pt x="47" y="74"/>
                      </a:cubicBezTo>
                      <a:cubicBezTo>
                        <a:pt x="47" y="74"/>
                        <a:pt x="47" y="74"/>
                        <a:pt x="47" y="74"/>
                      </a:cubicBezTo>
                      <a:cubicBezTo>
                        <a:pt x="47" y="74"/>
                        <a:pt x="47" y="74"/>
                        <a:pt x="47" y="74"/>
                      </a:cubicBezTo>
                      <a:cubicBezTo>
                        <a:pt x="47" y="74"/>
                        <a:pt x="47" y="74"/>
                        <a:pt x="47" y="73"/>
                      </a:cubicBezTo>
                      <a:cubicBezTo>
                        <a:pt x="47" y="73"/>
                        <a:pt x="47" y="73"/>
                        <a:pt x="47" y="73"/>
                      </a:cubicBezTo>
                      <a:cubicBezTo>
                        <a:pt x="47" y="73"/>
                        <a:pt x="47" y="73"/>
                        <a:pt x="47" y="73"/>
                      </a:cubicBezTo>
                      <a:cubicBezTo>
                        <a:pt x="47" y="73"/>
                        <a:pt x="47" y="73"/>
                        <a:pt x="47" y="72"/>
                      </a:cubicBezTo>
                      <a:cubicBezTo>
                        <a:pt x="47" y="72"/>
                        <a:pt x="46" y="72"/>
                        <a:pt x="46" y="72"/>
                      </a:cubicBezTo>
                      <a:cubicBezTo>
                        <a:pt x="46" y="72"/>
                        <a:pt x="46" y="72"/>
                        <a:pt x="46" y="72"/>
                      </a:cubicBezTo>
                      <a:cubicBezTo>
                        <a:pt x="46" y="72"/>
                        <a:pt x="46" y="72"/>
                        <a:pt x="45" y="72"/>
                      </a:cubicBezTo>
                      <a:cubicBezTo>
                        <a:pt x="45" y="72"/>
                        <a:pt x="45" y="72"/>
                        <a:pt x="45" y="72"/>
                      </a:cubicBezTo>
                      <a:cubicBezTo>
                        <a:pt x="45" y="72"/>
                        <a:pt x="45" y="72"/>
                        <a:pt x="45" y="72"/>
                      </a:cubicBezTo>
                      <a:cubicBezTo>
                        <a:pt x="45" y="72"/>
                        <a:pt x="45" y="72"/>
                        <a:pt x="45" y="72"/>
                      </a:cubicBezTo>
                      <a:cubicBezTo>
                        <a:pt x="45" y="72"/>
                        <a:pt x="45" y="72"/>
                        <a:pt x="44" y="72"/>
                      </a:cubicBezTo>
                      <a:cubicBezTo>
                        <a:pt x="44" y="72"/>
                        <a:pt x="44" y="72"/>
                        <a:pt x="44" y="72"/>
                      </a:cubicBezTo>
                      <a:cubicBezTo>
                        <a:pt x="44" y="72"/>
                        <a:pt x="44" y="72"/>
                        <a:pt x="44" y="72"/>
                      </a:cubicBezTo>
                      <a:cubicBezTo>
                        <a:pt x="44" y="72"/>
                        <a:pt x="44" y="73"/>
                        <a:pt x="44" y="73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4" y="73"/>
                        <a:pt x="44" y="72"/>
                        <a:pt x="43" y="72"/>
                      </a:cubicBezTo>
                      <a:cubicBezTo>
                        <a:pt x="43" y="72"/>
                        <a:pt x="43" y="72"/>
                        <a:pt x="43" y="72"/>
                      </a:cubicBezTo>
                      <a:cubicBezTo>
                        <a:pt x="43" y="72"/>
                        <a:pt x="44" y="72"/>
                        <a:pt x="44" y="72"/>
                      </a:cubicBezTo>
                      <a:cubicBezTo>
                        <a:pt x="44" y="72"/>
                        <a:pt x="43" y="72"/>
                        <a:pt x="43" y="72"/>
                      </a:cubicBezTo>
                      <a:cubicBezTo>
                        <a:pt x="43" y="72"/>
                        <a:pt x="43" y="72"/>
                        <a:pt x="43" y="72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3" y="71"/>
                        <a:pt x="43" y="70"/>
                      </a:cubicBezTo>
                      <a:cubicBezTo>
                        <a:pt x="43" y="70"/>
                        <a:pt x="43" y="70"/>
                        <a:pt x="43" y="70"/>
                      </a:cubicBezTo>
                      <a:cubicBezTo>
                        <a:pt x="43" y="70"/>
                        <a:pt x="43" y="70"/>
                        <a:pt x="43" y="70"/>
                      </a:cubicBezTo>
                      <a:cubicBezTo>
                        <a:pt x="43" y="70"/>
                        <a:pt x="43" y="70"/>
                        <a:pt x="43" y="70"/>
                      </a:cubicBezTo>
                      <a:cubicBezTo>
                        <a:pt x="43" y="70"/>
                        <a:pt x="43" y="70"/>
                        <a:pt x="43" y="70"/>
                      </a:cubicBezTo>
                      <a:cubicBezTo>
                        <a:pt x="43" y="70"/>
                        <a:pt x="42" y="70"/>
                        <a:pt x="42" y="70"/>
                      </a:cubicBezTo>
                      <a:cubicBezTo>
                        <a:pt x="42" y="70"/>
                        <a:pt x="43" y="70"/>
                        <a:pt x="43" y="70"/>
                      </a:cubicBezTo>
                      <a:cubicBezTo>
                        <a:pt x="43" y="70"/>
                        <a:pt x="43" y="70"/>
                        <a:pt x="43" y="70"/>
                      </a:cubicBezTo>
                      <a:cubicBezTo>
                        <a:pt x="43" y="70"/>
                        <a:pt x="43" y="70"/>
                        <a:pt x="43" y="69"/>
                      </a:cubicBezTo>
                      <a:cubicBezTo>
                        <a:pt x="43" y="69"/>
                        <a:pt x="43" y="69"/>
                        <a:pt x="43" y="69"/>
                      </a:cubicBezTo>
                      <a:cubicBezTo>
                        <a:pt x="43" y="69"/>
                        <a:pt x="43" y="69"/>
                        <a:pt x="43" y="69"/>
                      </a:cubicBezTo>
                      <a:cubicBezTo>
                        <a:pt x="44" y="69"/>
                        <a:pt x="44" y="69"/>
                        <a:pt x="44" y="69"/>
                      </a:cubicBezTo>
                      <a:cubicBezTo>
                        <a:pt x="44" y="69"/>
                        <a:pt x="44" y="69"/>
                        <a:pt x="44" y="69"/>
                      </a:cubicBezTo>
                      <a:cubicBezTo>
                        <a:pt x="44" y="69"/>
                        <a:pt x="44" y="69"/>
                        <a:pt x="44" y="69"/>
                      </a:cubicBezTo>
                      <a:cubicBezTo>
                        <a:pt x="44" y="69"/>
                        <a:pt x="44" y="69"/>
                        <a:pt x="44" y="69"/>
                      </a:cubicBezTo>
                      <a:cubicBezTo>
                        <a:pt x="44" y="69"/>
                        <a:pt x="44" y="69"/>
                        <a:pt x="44" y="69"/>
                      </a:cubicBezTo>
                      <a:cubicBezTo>
                        <a:pt x="44" y="69"/>
                        <a:pt x="44" y="69"/>
                        <a:pt x="44" y="69"/>
                      </a:cubicBezTo>
                      <a:cubicBezTo>
                        <a:pt x="44" y="69"/>
                        <a:pt x="44" y="69"/>
                        <a:pt x="44" y="69"/>
                      </a:cubicBezTo>
                      <a:cubicBezTo>
                        <a:pt x="44" y="69"/>
                        <a:pt x="44" y="69"/>
                        <a:pt x="44" y="69"/>
                      </a:cubicBezTo>
                      <a:cubicBezTo>
                        <a:pt x="44" y="69"/>
                        <a:pt x="44" y="69"/>
                        <a:pt x="44" y="69"/>
                      </a:cubicBezTo>
                      <a:cubicBezTo>
                        <a:pt x="44" y="69"/>
                        <a:pt x="44" y="69"/>
                        <a:pt x="44" y="69"/>
                      </a:cubicBezTo>
                      <a:cubicBezTo>
                        <a:pt x="44" y="69"/>
                        <a:pt x="45" y="68"/>
                        <a:pt x="45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6" y="68"/>
                        <a:pt x="46" y="68"/>
                        <a:pt x="46" y="68"/>
                      </a:cubicBezTo>
                      <a:cubicBezTo>
                        <a:pt x="46" y="68"/>
                        <a:pt x="46" y="68"/>
                        <a:pt x="46" y="68"/>
                      </a:cubicBezTo>
                      <a:cubicBezTo>
                        <a:pt x="46" y="68"/>
                        <a:pt x="46" y="68"/>
                        <a:pt x="46" y="68"/>
                      </a:cubicBezTo>
                      <a:cubicBezTo>
                        <a:pt x="46" y="68"/>
                        <a:pt x="46" y="68"/>
                        <a:pt x="47" y="68"/>
                      </a:cubicBezTo>
                      <a:cubicBezTo>
                        <a:pt x="47" y="68"/>
                        <a:pt x="47" y="68"/>
                        <a:pt x="47" y="68"/>
                      </a:cubicBezTo>
                      <a:cubicBezTo>
                        <a:pt x="47" y="68"/>
                        <a:pt x="47" y="68"/>
                        <a:pt x="47" y="68"/>
                      </a:cubicBezTo>
                      <a:cubicBezTo>
                        <a:pt x="47" y="68"/>
                        <a:pt x="47" y="68"/>
                        <a:pt x="47" y="68"/>
                      </a:cubicBezTo>
                      <a:cubicBezTo>
                        <a:pt x="47" y="68"/>
                        <a:pt x="47" y="68"/>
                        <a:pt x="47" y="68"/>
                      </a:cubicBezTo>
                      <a:cubicBezTo>
                        <a:pt x="47" y="68"/>
                        <a:pt x="47" y="68"/>
                        <a:pt x="47" y="68"/>
                      </a:cubicBezTo>
                      <a:cubicBezTo>
                        <a:pt x="47" y="68"/>
                        <a:pt x="47" y="68"/>
                        <a:pt x="48" y="68"/>
                      </a:cubicBezTo>
                      <a:cubicBezTo>
                        <a:pt x="48" y="68"/>
                        <a:pt x="48" y="68"/>
                        <a:pt x="48" y="68"/>
                      </a:cubicBezTo>
                      <a:cubicBezTo>
                        <a:pt x="48" y="68"/>
                        <a:pt x="48" y="67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8" y="67"/>
                        <a:pt x="49" y="67"/>
                        <a:pt x="49" y="67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50" y="66"/>
                        <a:pt x="50" y="66"/>
                        <a:pt x="50" y="66"/>
                      </a:cubicBezTo>
                      <a:cubicBezTo>
                        <a:pt x="50" y="66"/>
                        <a:pt x="50" y="66"/>
                        <a:pt x="50" y="66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50" y="67"/>
                        <a:pt x="50" y="66"/>
                        <a:pt x="50" y="66"/>
                      </a:cubicBezTo>
                      <a:cubicBezTo>
                        <a:pt x="50" y="66"/>
                        <a:pt x="50" y="67"/>
                        <a:pt x="50" y="67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51" y="67"/>
                        <a:pt x="51" y="67"/>
                        <a:pt x="51" y="67"/>
                      </a:cubicBezTo>
                      <a:cubicBezTo>
                        <a:pt x="51" y="67"/>
                        <a:pt x="51" y="67"/>
                        <a:pt x="51" y="67"/>
                      </a:cubicBezTo>
                      <a:cubicBezTo>
                        <a:pt x="51" y="67"/>
                        <a:pt x="51" y="67"/>
                        <a:pt x="51" y="67"/>
                      </a:cubicBezTo>
                      <a:cubicBezTo>
                        <a:pt x="51" y="67"/>
                        <a:pt x="51" y="68"/>
                        <a:pt x="51" y="68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8"/>
                        <a:pt x="51" y="68"/>
                        <a:pt x="52" y="68"/>
                      </a:cubicBezTo>
                      <a:cubicBezTo>
                        <a:pt x="52" y="68"/>
                        <a:pt x="52" y="68"/>
                        <a:pt x="52" y="68"/>
                      </a:cubicBezTo>
                      <a:cubicBezTo>
                        <a:pt x="51" y="68"/>
                        <a:pt x="52" y="68"/>
                        <a:pt x="52" y="68"/>
                      </a:cubicBezTo>
                      <a:cubicBezTo>
                        <a:pt x="52" y="68"/>
                        <a:pt x="52" y="68"/>
                        <a:pt x="52" y="68"/>
                      </a:cubicBezTo>
                      <a:cubicBezTo>
                        <a:pt x="52" y="68"/>
                        <a:pt x="52" y="68"/>
                        <a:pt x="52" y="68"/>
                      </a:cubicBezTo>
                      <a:cubicBezTo>
                        <a:pt x="52" y="68"/>
                        <a:pt x="52" y="68"/>
                        <a:pt x="52" y="68"/>
                      </a:cubicBezTo>
                      <a:cubicBezTo>
                        <a:pt x="52" y="68"/>
                        <a:pt x="52" y="68"/>
                        <a:pt x="52" y="68"/>
                      </a:cubicBezTo>
                      <a:cubicBezTo>
                        <a:pt x="52" y="69"/>
                        <a:pt x="52" y="69"/>
                        <a:pt x="52" y="69"/>
                      </a:cubicBezTo>
                      <a:cubicBezTo>
                        <a:pt x="52" y="69"/>
                        <a:pt x="52" y="69"/>
                        <a:pt x="52" y="69"/>
                      </a:cubicBezTo>
                      <a:cubicBezTo>
                        <a:pt x="52" y="69"/>
                        <a:pt x="52" y="69"/>
                        <a:pt x="52" y="69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2" y="69"/>
                        <a:pt x="52" y="69"/>
                        <a:pt x="52" y="69"/>
                      </a:cubicBezTo>
                      <a:cubicBezTo>
                        <a:pt x="52" y="69"/>
                        <a:pt x="51" y="69"/>
                        <a:pt x="51" y="69"/>
                      </a:cubicBezTo>
                      <a:close/>
                      <a:moveTo>
                        <a:pt x="52" y="70"/>
                      </a:move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2" y="71"/>
                        <a:pt x="52" y="71"/>
                        <a:pt x="52" y="71"/>
                      </a:cubicBezTo>
                      <a:cubicBezTo>
                        <a:pt x="52" y="71"/>
                        <a:pt x="52" y="71"/>
                        <a:pt x="52" y="71"/>
                      </a:cubicBezTo>
                      <a:cubicBezTo>
                        <a:pt x="52" y="71"/>
                        <a:pt x="52" y="71"/>
                        <a:pt x="52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lose/>
                      <a:moveTo>
                        <a:pt x="56" y="74"/>
                      </a:move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74"/>
                        <a:pt x="55" y="73"/>
                        <a:pt x="55" y="73"/>
                      </a:cubicBezTo>
                      <a:cubicBezTo>
                        <a:pt x="55" y="73"/>
                        <a:pt x="55" y="73"/>
                        <a:pt x="55" y="73"/>
                      </a:cubicBezTo>
                      <a:cubicBezTo>
                        <a:pt x="55" y="73"/>
                        <a:pt x="55" y="73"/>
                        <a:pt x="55" y="73"/>
                      </a:cubicBezTo>
                      <a:cubicBezTo>
                        <a:pt x="55" y="73"/>
                        <a:pt x="55" y="73"/>
                        <a:pt x="55" y="73"/>
                      </a:cubicBezTo>
                      <a:cubicBezTo>
                        <a:pt x="54" y="73"/>
                        <a:pt x="54" y="73"/>
                        <a:pt x="54" y="73"/>
                      </a:cubicBezTo>
                      <a:cubicBezTo>
                        <a:pt x="54" y="73"/>
                        <a:pt x="54" y="73"/>
                        <a:pt x="54" y="73"/>
                      </a:cubicBezTo>
                      <a:cubicBezTo>
                        <a:pt x="54" y="73"/>
                        <a:pt x="54" y="73"/>
                        <a:pt x="54" y="73"/>
                      </a:cubicBezTo>
                      <a:cubicBezTo>
                        <a:pt x="54" y="73"/>
                        <a:pt x="54" y="72"/>
                        <a:pt x="54" y="72"/>
                      </a:cubicBezTo>
                      <a:cubicBezTo>
                        <a:pt x="54" y="72"/>
                        <a:pt x="54" y="72"/>
                        <a:pt x="54" y="72"/>
                      </a:cubicBezTo>
                      <a:cubicBezTo>
                        <a:pt x="54" y="72"/>
                        <a:pt x="54" y="72"/>
                        <a:pt x="54" y="72"/>
                      </a:cubicBezTo>
                      <a:cubicBezTo>
                        <a:pt x="54" y="72"/>
                        <a:pt x="54" y="72"/>
                        <a:pt x="54" y="72"/>
                      </a:cubicBezTo>
                      <a:cubicBezTo>
                        <a:pt x="54" y="72"/>
                        <a:pt x="54" y="72"/>
                        <a:pt x="54" y="72"/>
                      </a:cubicBezTo>
                      <a:cubicBezTo>
                        <a:pt x="54" y="72"/>
                        <a:pt x="54" y="72"/>
                        <a:pt x="54" y="72"/>
                      </a:cubicBezTo>
                      <a:cubicBezTo>
                        <a:pt x="54" y="72"/>
                        <a:pt x="54" y="72"/>
                        <a:pt x="54" y="71"/>
                      </a:cubicBezTo>
                      <a:cubicBezTo>
                        <a:pt x="53" y="71"/>
                        <a:pt x="53" y="71"/>
                        <a:pt x="53" y="71"/>
                      </a:cubicBezTo>
                      <a:cubicBezTo>
                        <a:pt x="53" y="71"/>
                        <a:pt x="53" y="71"/>
                        <a:pt x="53" y="71"/>
                      </a:cubicBezTo>
                      <a:cubicBezTo>
                        <a:pt x="53" y="71"/>
                        <a:pt x="53" y="70"/>
                        <a:pt x="53" y="70"/>
                      </a:cubicBezTo>
                      <a:cubicBezTo>
                        <a:pt x="53" y="70"/>
                        <a:pt x="53" y="70"/>
                        <a:pt x="53" y="70"/>
                      </a:cubicBezTo>
                      <a:cubicBezTo>
                        <a:pt x="53" y="70"/>
                        <a:pt x="53" y="70"/>
                        <a:pt x="53" y="70"/>
                      </a:cubicBezTo>
                      <a:cubicBezTo>
                        <a:pt x="53" y="70"/>
                        <a:pt x="53" y="70"/>
                        <a:pt x="53" y="70"/>
                      </a:cubicBezTo>
                      <a:cubicBezTo>
                        <a:pt x="53" y="70"/>
                        <a:pt x="53" y="70"/>
                        <a:pt x="53" y="70"/>
                      </a:cubicBezTo>
                      <a:cubicBezTo>
                        <a:pt x="53" y="70"/>
                        <a:pt x="53" y="70"/>
                        <a:pt x="53" y="70"/>
                      </a:cubicBezTo>
                      <a:cubicBezTo>
                        <a:pt x="53" y="70"/>
                        <a:pt x="54" y="70"/>
                        <a:pt x="54" y="70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4" y="69"/>
                        <a:pt x="54" y="69"/>
                        <a:pt x="55" y="69"/>
                      </a:cubicBezTo>
                      <a:cubicBezTo>
                        <a:pt x="55" y="69"/>
                        <a:pt x="55" y="69"/>
                        <a:pt x="55" y="69"/>
                      </a:cubicBezTo>
                      <a:cubicBezTo>
                        <a:pt x="55" y="69"/>
                        <a:pt x="55" y="69"/>
                        <a:pt x="55" y="69"/>
                      </a:cubicBezTo>
                      <a:cubicBezTo>
                        <a:pt x="55" y="69"/>
                        <a:pt x="55" y="69"/>
                        <a:pt x="55" y="69"/>
                      </a:cubicBezTo>
                      <a:cubicBezTo>
                        <a:pt x="55" y="68"/>
                        <a:pt x="55" y="68"/>
                        <a:pt x="55" y="68"/>
                      </a:cubicBezTo>
                      <a:cubicBezTo>
                        <a:pt x="55" y="68"/>
                        <a:pt x="55" y="68"/>
                        <a:pt x="55" y="68"/>
                      </a:cubicBezTo>
                      <a:cubicBezTo>
                        <a:pt x="55" y="68"/>
                        <a:pt x="55" y="68"/>
                        <a:pt x="55" y="68"/>
                      </a:cubicBezTo>
                      <a:cubicBezTo>
                        <a:pt x="55" y="68"/>
                        <a:pt x="55" y="68"/>
                        <a:pt x="55" y="68"/>
                      </a:cubicBezTo>
                      <a:cubicBezTo>
                        <a:pt x="56" y="68"/>
                        <a:pt x="56" y="68"/>
                        <a:pt x="56" y="68"/>
                      </a:cubicBezTo>
                      <a:cubicBezTo>
                        <a:pt x="56" y="68"/>
                        <a:pt x="56" y="68"/>
                        <a:pt x="56" y="68"/>
                      </a:cubicBezTo>
                      <a:cubicBezTo>
                        <a:pt x="56" y="68"/>
                        <a:pt x="56" y="68"/>
                        <a:pt x="56" y="68"/>
                      </a:cubicBezTo>
                      <a:cubicBezTo>
                        <a:pt x="56" y="68"/>
                        <a:pt x="56" y="68"/>
                        <a:pt x="56" y="68"/>
                      </a:cubicBezTo>
                      <a:cubicBezTo>
                        <a:pt x="56" y="68"/>
                        <a:pt x="56" y="68"/>
                        <a:pt x="56" y="68"/>
                      </a:cubicBezTo>
                      <a:cubicBezTo>
                        <a:pt x="56" y="69"/>
                        <a:pt x="56" y="69"/>
                        <a:pt x="56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7" y="69"/>
                        <a:pt x="57" y="69"/>
                        <a:pt x="58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9" y="70"/>
                        <a:pt x="59" y="70"/>
                      </a:cubicBezTo>
                      <a:cubicBezTo>
                        <a:pt x="59" y="70"/>
                        <a:pt x="59" y="70"/>
                        <a:pt x="59" y="70"/>
                      </a:cubicBezTo>
                      <a:cubicBezTo>
                        <a:pt x="59" y="70"/>
                        <a:pt x="59" y="71"/>
                        <a:pt x="59" y="71"/>
                      </a:cubicBezTo>
                      <a:cubicBezTo>
                        <a:pt x="59" y="71"/>
                        <a:pt x="59" y="71"/>
                        <a:pt x="59" y="71"/>
                      </a:cubicBezTo>
                      <a:cubicBezTo>
                        <a:pt x="59" y="71"/>
                        <a:pt x="59" y="71"/>
                        <a:pt x="59" y="71"/>
                      </a:cubicBezTo>
                      <a:cubicBezTo>
                        <a:pt x="59" y="71"/>
                        <a:pt x="59" y="71"/>
                        <a:pt x="59" y="71"/>
                      </a:cubicBezTo>
                      <a:cubicBezTo>
                        <a:pt x="59" y="71"/>
                        <a:pt x="59" y="71"/>
                        <a:pt x="59" y="71"/>
                      </a:cubicBezTo>
                      <a:cubicBezTo>
                        <a:pt x="59" y="71"/>
                        <a:pt x="58" y="71"/>
                        <a:pt x="58" y="71"/>
                      </a:cubicBezTo>
                      <a:cubicBezTo>
                        <a:pt x="58" y="71"/>
                        <a:pt x="58" y="71"/>
                        <a:pt x="58" y="71"/>
                      </a:cubicBezTo>
                      <a:cubicBezTo>
                        <a:pt x="58" y="71"/>
                        <a:pt x="58" y="71"/>
                        <a:pt x="58" y="71"/>
                      </a:cubicBezTo>
                      <a:cubicBezTo>
                        <a:pt x="58" y="71"/>
                        <a:pt x="58" y="71"/>
                        <a:pt x="58" y="71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5" y="69"/>
                        <a:pt x="55" y="69"/>
                        <a:pt x="55" y="69"/>
                      </a:cubicBezTo>
                      <a:cubicBezTo>
                        <a:pt x="55" y="70"/>
                        <a:pt x="55" y="70"/>
                        <a:pt x="55" y="70"/>
                      </a:cubicBezTo>
                      <a:cubicBezTo>
                        <a:pt x="55" y="70"/>
                        <a:pt x="55" y="70"/>
                        <a:pt x="55" y="70"/>
                      </a:cubicBezTo>
                      <a:cubicBezTo>
                        <a:pt x="55" y="70"/>
                        <a:pt x="55" y="70"/>
                        <a:pt x="55" y="70"/>
                      </a:cubicBezTo>
                      <a:cubicBezTo>
                        <a:pt x="55" y="70"/>
                        <a:pt x="55" y="70"/>
                        <a:pt x="55" y="70"/>
                      </a:cubicBezTo>
                      <a:cubicBezTo>
                        <a:pt x="55" y="70"/>
                        <a:pt x="55" y="70"/>
                        <a:pt x="55" y="70"/>
                      </a:cubicBezTo>
                      <a:cubicBezTo>
                        <a:pt x="54" y="70"/>
                        <a:pt x="54" y="70"/>
                        <a:pt x="54" y="70"/>
                      </a:cubicBezTo>
                      <a:cubicBezTo>
                        <a:pt x="54" y="71"/>
                        <a:pt x="55" y="71"/>
                        <a:pt x="55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ubicBezTo>
                        <a:pt x="55" y="71"/>
                        <a:pt x="55" y="72"/>
                        <a:pt x="55" y="72"/>
                      </a:cubicBezTo>
                      <a:cubicBezTo>
                        <a:pt x="55" y="72"/>
                        <a:pt x="55" y="72"/>
                        <a:pt x="55" y="72"/>
                      </a:cubicBezTo>
                      <a:cubicBezTo>
                        <a:pt x="55" y="72"/>
                        <a:pt x="55" y="72"/>
                        <a:pt x="55" y="72"/>
                      </a:cubicBezTo>
                      <a:cubicBezTo>
                        <a:pt x="55" y="72"/>
                        <a:pt x="55" y="72"/>
                        <a:pt x="55" y="72"/>
                      </a:cubicBezTo>
                      <a:cubicBezTo>
                        <a:pt x="55" y="72"/>
                        <a:pt x="55" y="72"/>
                        <a:pt x="55" y="72"/>
                      </a:cubicBezTo>
                      <a:cubicBezTo>
                        <a:pt x="55" y="72"/>
                        <a:pt x="55" y="72"/>
                        <a:pt x="55" y="73"/>
                      </a:cubicBezTo>
                      <a:cubicBezTo>
                        <a:pt x="55" y="73"/>
                        <a:pt x="55" y="73"/>
                        <a:pt x="55" y="73"/>
                      </a:cubicBezTo>
                      <a:cubicBezTo>
                        <a:pt x="55" y="73"/>
                        <a:pt x="55" y="73"/>
                        <a:pt x="55" y="73"/>
                      </a:cubicBezTo>
                      <a:cubicBezTo>
                        <a:pt x="55" y="73"/>
                        <a:pt x="55" y="73"/>
                        <a:pt x="55" y="73"/>
                      </a:cubicBezTo>
                      <a:cubicBezTo>
                        <a:pt x="55" y="73"/>
                        <a:pt x="55" y="73"/>
                        <a:pt x="55" y="73"/>
                      </a:cubicBezTo>
                      <a:cubicBezTo>
                        <a:pt x="55" y="73"/>
                        <a:pt x="55" y="73"/>
                        <a:pt x="56" y="73"/>
                      </a:cubicBezTo>
                      <a:cubicBezTo>
                        <a:pt x="56" y="73"/>
                        <a:pt x="56" y="73"/>
                        <a:pt x="56" y="73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lose/>
                      <a:moveTo>
                        <a:pt x="57" y="75"/>
                      </a:moveTo>
                      <a:cubicBezTo>
                        <a:pt x="57" y="75"/>
                        <a:pt x="57" y="75"/>
                        <a:pt x="56" y="75"/>
                      </a:cubicBezTo>
                      <a:cubicBezTo>
                        <a:pt x="56" y="75"/>
                        <a:pt x="56" y="75"/>
                        <a:pt x="56" y="75"/>
                      </a:cubicBezTo>
                      <a:cubicBezTo>
                        <a:pt x="56" y="75"/>
                        <a:pt x="56" y="75"/>
                        <a:pt x="56" y="75"/>
                      </a:cubicBezTo>
                      <a:cubicBezTo>
                        <a:pt x="56" y="75"/>
                        <a:pt x="56" y="75"/>
                        <a:pt x="56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lose/>
                      <a:moveTo>
                        <a:pt x="58" y="76"/>
                      </a:moveTo>
                      <a:cubicBezTo>
                        <a:pt x="58" y="76"/>
                        <a:pt x="58" y="76"/>
                        <a:pt x="58" y="76"/>
                      </a:cubicBezTo>
                      <a:cubicBezTo>
                        <a:pt x="58" y="76"/>
                        <a:pt x="58" y="76"/>
                        <a:pt x="58" y="76"/>
                      </a:cubicBezTo>
                      <a:cubicBezTo>
                        <a:pt x="58" y="76"/>
                        <a:pt x="58" y="76"/>
                        <a:pt x="58" y="76"/>
                      </a:cubicBezTo>
                      <a:cubicBezTo>
                        <a:pt x="57" y="76"/>
                        <a:pt x="57" y="76"/>
                        <a:pt x="57" y="76"/>
                      </a:cubicBezTo>
                      <a:cubicBezTo>
                        <a:pt x="57" y="76"/>
                        <a:pt x="57" y="76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8" y="75"/>
                        <a:pt x="58" y="75"/>
                        <a:pt x="58" y="75"/>
                      </a:cubicBezTo>
                      <a:cubicBezTo>
                        <a:pt x="58" y="75"/>
                        <a:pt x="58" y="75"/>
                        <a:pt x="58" y="75"/>
                      </a:cubicBezTo>
                      <a:cubicBezTo>
                        <a:pt x="58" y="75"/>
                        <a:pt x="58" y="75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9" y="74"/>
                        <a:pt x="59" y="74"/>
                        <a:pt x="59" y="74"/>
                      </a:cubicBezTo>
                      <a:cubicBezTo>
                        <a:pt x="59" y="74"/>
                        <a:pt x="59" y="74"/>
                        <a:pt x="59" y="74"/>
                      </a:cubicBezTo>
                      <a:cubicBezTo>
                        <a:pt x="59" y="74"/>
                        <a:pt x="59" y="74"/>
                        <a:pt x="59" y="74"/>
                      </a:cubicBezTo>
                      <a:cubicBezTo>
                        <a:pt x="59" y="74"/>
                        <a:pt x="59" y="74"/>
                        <a:pt x="59" y="74"/>
                      </a:cubicBezTo>
                      <a:cubicBezTo>
                        <a:pt x="59" y="74"/>
                        <a:pt x="59" y="74"/>
                        <a:pt x="59" y="74"/>
                      </a:cubicBezTo>
                      <a:cubicBezTo>
                        <a:pt x="59" y="74"/>
                        <a:pt x="59" y="74"/>
                        <a:pt x="59" y="74"/>
                      </a:cubicBezTo>
                      <a:cubicBezTo>
                        <a:pt x="59" y="74"/>
                        <a:pt x="59" y="74"/>
                        <a:pt x="59" y="74"/>
                      </a:cubicBezTo>
                      <a:cubicBezTo>
                        <a:pt x="59" y="74"/>
                        <a:pt x="59" y="75"/>
                        <a:pt x="59" y="75"/>
                      </a:cubicBezTo>
                      <a:cubicBezTo>
                        <a:pt x="59" y="75"/>
                        <a:pt x="59" y="75"/>
                        <a:pt x="59" y="75"/>
                      </a:cubicBezTo>
                      <a:cubicBezTo>
                        <a:pt x="59" y="75"/>
                        <a:pt x="59" y="75"/>
                        <a:pt x="59" y="75"/>
                      </a:cubicBezTo>
                      <a:cubicBezTo>
                        <a:pt x="59" y="75"/>
                        <a:pt x="59" y="75"/>
                        <a:pt x="59" y="75"/>
                      </a:cubicBezTo>
                      <a:cubicBezTo>
                        <a:pt x="59" y="75"/>
                        <a:pt x="59" y="75"/>
                        <a:pt x="59" y="75"/>
                      </a:cubicBezTo>
                      <a:cubicBezTo>
                        <a:pt x="59" y="75"/>
                        <a:pt x="59" y="75"/>
                        <a:pt x="59" y="75"/>
                      </a:cubicBezTo>
                      <a:cubicBezTo>
                        <a:pt x="58" y="76"/>
                        <a:pt x="58" y="76"/>
                        <a:pt x="58" y="76"/>
                      </a:cubicBezTo>
                      <a:cubicBezTo>
                        <a:pt x="58" y="76"/>
                        <a:pt x="58" y="76"/>
                        <a:pt x="58" y="77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58" y="77"/>
                        <a:pt x="58" y="77"/>
                        <a:pt x="58" y="76"/>
                      </a:cubicBezTo>
                      <a:close/>
                      <a:moveTo>
                        <a:pt x="59" y="80"/>
                      </a:moveTo>
                      <a:cubicBezTo>
                        <a:pt x="59" y="80"/>
                        <a:pt x="58" y="80"/>
                        <a:pt x="58" y="80"/>
                      </a:cubicBezTo>
                      <a:cubicBezTo>
                        <a:pt x="58" y="80"/>
                        <a:pt x="58" y="80"/>
                        <a:pt x="58" y="80"/>
                      </a:cubicBezTo>
                      <a:cubicBezTo>
                        <a:pt x="58" y="80"/>
                        <a:pt x="58" y="80"/>
                        <a:pt x="58" y="80"/>
                      </a:cubicBezTo>
                      <a:cubicBezTo>
                        <a:pt x="58" y="79"/>
                        <a:pt x="58" y="79"/>
                        <a:pt x="58" y="79"/>
                      </a:cubicBezTo>
                      <a:cubicBezTo>
                        <a:pt x="58" y="79"/>
                        <a:pt x="58" y="79"/>
                        <a:pt x="58" y="79"/>
                      </a:cubicBezTo>
                      <a:cubicBezTo>
                        <a:pt x="58" y="79"/>
                        <a:pt x="58" y="79"/>
                        <a:pt x="58" y="79"/>
                      </a:cubicBezTo>
                      <a:cubicBezTo>
                        <a:pt x="58" y="79"/>
                        <a:pt x="58" y="79"/>
                        <a:pt x="58" y="79"/>
                      </a:cubicBezTo>
                      <a:cubicBezTo>
                        <a:pt x="58" y="79"/>
                        <a:pt x="58" y="78"/>
                        <a:pt x="58" y="78"/>
                      </a:cubicBezTo>
                      <a:cubicBezTo>
                        <a:pt x="58" y="78"/>
                        <a:pt x="58" y="78"/>
                        <a:pt x="58" y="78"/>
                      </a:cubicBezTo>
                      <a:cubicBezTo>
                        <a:pt x="58" y="78"/>
                        <a:pt x="58" y="78"/>
                        <a:pt x="58" y="78"/>
                      </a:cubicBezTo>
                      <a:cubicBezTo>
                        <a:pt x="58" y="78"/>
                        <a:pt x="58" y="78"/>
                        <a:pt x="58" y="78"/>
                      </a:cubicBezTo>
                      <a:cubicBezTo>
                        <a:pt x="58" y="78"/>
                        <a:pt x="58" y="78"/>
                        <a:pt x="58" y="78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59" y="77"/>
                        <a:pt x="59" y="77"/>
                        <a:pt x="59" y="77"/>
                      </a:cubicBezTo>
                      <a:cubicBezTo>
                        <a:pt x="59" y="77"/>
                        <a:pt x="59" y="77"/>
                        <a:pt x="59" y="77"/>
                      </a:cubicBezTo>
                      <a:cubicBezTo>
                        <a:pt x="59" y="76"/>
                        <a:pt x="59" y="76"/>
                        <a:pt x="59" y="76"/>
                      </a:cubicBezTo>
                      <a:cubicBezTo>
                        <a:pt x="59" y="76"/>
                        <a:pt x="59" y="76"/>
                        <a:pt x="59" y="76"/>
                      </a:cubicBezTo>
                      <a:cubicBezTo>
                        <a:pt x="59" y="76"/>
                        <a:pt x="59" y="76"/>
                        <a:pt x="59" y="76"/>
                      </a:cubicBezTo>
                      <a:cubicBezTo>
                        <a:pt x="59" y="76"/>
                        <a:pt x="59" y="76"/>
                        <a:pt x="59" y="76"/>
                      </a:cubicBezTo>
                      <a:cubicBezTo>
                        <a:pt x="59" y="76"/>
                        <a:pt x="59" y="76"/>
                        <a:pt x="59" y="76"/>
                      </a:cubicBezTo>
                      <a:cubicBezTo>
                        <a:pt x="59" y="76"/>
                        <a:pt x="60" y="76"/>
                        <a:pt x="60" y="76"/>
                      </a:cubicBezTo>
                      <a:cubicBezTo>
                        <a:pt x="60" y="76"/>
                        <a:pt x="60" y="76"/>
                        <a:pt x="60" y="76"/>
                      </a:cubicBezTo>
                      <a:cubicBezTo>
                        <a:pt x="60" y="76"/>
                        <a:pt x="60" y="76"/>
                        <a:pt x="60" y="76"/>
                      </a:cubicBezTo>
                      <a:cubicBezTo>
                        <a:pt x="60" y="76"/>
                        <a:pt x="60" y="77"/>
                        <a:pt x="60" y="77"/>
                      </a:cubicBezTo>
                      <a:cubicBezTo>
                        <a:pt x="60" y="77"/>
                        <a:pt x="60" y="77"/>
                        <a:pt x="60" y="77"/>
                      </a:cubicBezTo>
                      <a:cubicBezTo>
                        <a:pt x="60" y="77"/>
                        <a:pt x="60" y="77"/>
                        <a:pt x="60" y="77"/>
                      </a:cubicBezTo>
                      <a:cubicBezTo>
                        <a:pt x="60" y="77"/>
                        <a:pt x="60" y="77"/>
                        <a:pt x="60" y="77"/>
                      </a:cubicBezTo>
                      <a:cubicBezTo>
                        <a:pt x="60" y="77"/>
                        <a:pt x="60" y="77"/>
                        <a:pt x="60" y="78"/>
                      </a:cubicBezTo>
                      <a:cubicBezTo>
                        <a:pt x="60" y="78"/>
                        <a:pt x="60" y="78"/>
                        <a:pt x="60" y="78"/>
                      </a:cubicBezTo>
                      <a:cubicBezTo>
                        <a:pt x="60" y="78"/>
                        <a:pt x="60" y="78"/>
                        <a:pt x="60" y="78"/>
                      </a:cubicBezTo>
                      <a:cubicBezTo>
                        <a:pt x="60" y="78"/>
                        <a:pt x="60" y="78"/>
                        <a:pt x="60" y="78"/>
                      </a:cubicBezTo>
                      <a:cubicBezTo>
                        <a:pt x="60" y="78"/>
                        <a:pt x="59" y="78"/>
                        <a:pt x="60" y="78"/>
                      </a:cubicBezTo>
                      <a:cubicBezTo>
                        <a:pt x="60" y="78"/>
                        <a:pt x="60" y="78"/>
                        <a:pt x="60" y="79"/>
                      </a:cubicBezTo>
                      <a:cubicBezTo>
                        <a:pt x="60" y="79"/>
                        <a:pt x="60" y="79"/>
                        <a:pt x="60" y="79"/>
                      </a:cubicBezTo>
                      <a:cubicBezTo>
                        <a:pt x="60" y="79"/>
                        <a:pt x="60" y="79"/>
                        <a:pt x="60" y="79"/>
                      </a:cubicBezTo>
                      <a:cubicBezTo>
                        <a:pt x="60" y="79"/>
                        <a:pt x="60" y="79"/>
                        <a:pt x="60" y="79"/>
                      </a:cubicBezTo>
                      <a:cubicBezTo>
                        <a:pt x="60" y="79"/>
                        <a:pt x="60" y="79"/>
                        <a:pt x="60" y="79"/>
                      </a:cubicBezTo>
                      <a:cubicBezTo>
                        <a:pt x="60" y="79"/>
                        <a:pt x="60" y="79"/>
                        <a:pt x="60" y="79"/>
                      </a:cubicBezTo>
                      <a:cubicBezTo>
                        <a:pt x="60" y="79"/>
                        <a:pt x="60" y="79"/>
                        <a:pt x="60" y="79"/>
                      </a:cubicBezTo>
                      <a:cubicBezTo>
                        <a:pt x="60" y="79"/>
                        <a:pt x="60" y="79"/>
                        <a:pt x="60" y="79"/>
                      </a:cubicBezTo>
                      <a:cubicBezTo>
                        <a:pt x="60" y="79"/>
                        <a:pt x="60" y="79"/>
                        <a:pt x="60" y="79"/>
                      </a:cubicBezTo>
                      <a:cubicBezTo>
                        <a:pt x="60" y="79"/>
                        <a:pt x="60" y="79"/>
                        <a:pt x="60" y="79"/>
                      </a:cubicBezTo>
                      <a:cubicBezTo>
                        <a:pt x="60" y="79"/>
                        <a:pt x="60" y="79"/>
                        <a:pt x="60" y="79"/>
                      </a:cubicBezTo>
                      <a:cubicBezTo>
                        <a:pt x="60" y="79"/>
                        <a:pt x="60" y="79"/>
                        <a:pt x="60" y="79"/>
                      </a:cubicBezTo>
                      <a:cubicBezTo>
                        <a:pt x="60" y="79"/>
                        <a:pt x="60" y="80"/>
                        <a:pt x="60" y="80"/>
                      </a:cubicBezTo>
                      <a:cubicBezTo>
                        <a:pt x="60" y="80"/>
                        <a:pt x="60" y="80"/>
                        <a:pt x="60" y="80"/>
                      </a:cubicBezTo>
                      <a:cubicBezTo>
                        <a:pt x="60" y="80"/>
                        <a:pt x="60" y="80"/>
                        <a:pt x="60" y="80"/>
                      </a:cubicBezTo>
                      <a:cubicBezTo>
                        <a:pt x="59" y="80"/>
                        <a:pt x="59" y="80"/>
                        <a:pt x="59" y="80"/>
                      </a:cubicBezTo>
                      <a:cubicBezTo>
                        <a:pt x="59" y="80"/>
                        <a:pt x="59" y="80"/>
                        <a:pt x="59" y="80"/>
                      </a:cubicBezTo>
                      <a:cubicBezTo>
                        <a:pt x="59" y="80"/>
                        <a:pt x="59" y="80"/>
                        <a:pt x="59" y="80"/>
                      </a:cubicBezTo>
                      <a:cubicBezTo>
                        <a:pt x="59" y="80"/>
                        <a:pt x="59" y="80"/>
                        <a:pt x="59" y="80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0"/>
                      </a:cubicBezTo>
                      <a:close/>
                      <a:moveTo>
                        <a:pt x="63" y="85"/>
                      </a:moveTo>
                      <a:cubicBezTo>
                        <a:pt x="63" y="85"/>
                        <a:pt x="63" y="85"/>
                        <a:pt x="63" y="85"/>
                      </a:cubicBezTo>
                      <a:cubicBezTo>
                        <a:pt x="63" y="85"/>
                        <a:pt x="63" y="85"/>
                        <a:pt x="63" y="85"/>
                      </a:cubicBezTo>
                      <a:cubicBezTo>
                        <a:pt x="63" y="85"/>
                        <a:pt x="63" y="85"/>
                        <a:pt x="63" y="85"/>
                      </a:cubicBezTo>
                      <a:cubicBezTo>
                        <a:pt x="63" y="85"/>
                        <a:pt x="63" y="85"/>
                        <a:pt x="63" y="85"/>
                      </a:cubicBezTo>
                      <a:cubicBezTo>
                        <a:pt x="63" y="85"/>
                        <a:pt x="63" y="85"/>
                        <a:pt x="63" y="86"/>
                      </a:cubicBezTo>
                      <a:cubicBezTo>
                        <a:pt x="63" y="86"/>
                        <a:pt x="63" y="86"/>
                        <a:pt x="62" y="85"/>
                      </a:cubicBezTo>
                      <a:cubicBezTo>
                        <a:pt x="62" y="85"/>
                        <a:pt x="62" y="85"/>
                        <a:pt x="62" y="85"/>
                      </a:cubicBezTo>
                      <a:cubicBezTo>
                        <a:pt x="62" y="85"/>
                        <a:pt x="62" y="85"/>
                        <a:pt x="62" y="85"/>
                      </a:cubicBezTo>
                      <a:cubicBezTo>
                        <a:pt x="62" y="86"/>
                        <a:pt x="62" y="86"/>
                        <a:pt x="62" y="86"/>
                      </a:cubicBezTo>
                      <a:cubicBezTo>
                        <a:pt x="62" y="86"/>
                        <a:pt x="62" y="86"/>
                        <a:pt x="62" y="86"/>
                      </a:cubicBezTo>
                      <a:cubicBezTo>
                        <a:pt x="62" y="86"/>
                        <a:pt x="62" y="86"/>
                        <a:pt x="62" y="86"/>
                      </a:cubicBezTo>
                      <a:cubicBezTo>
                        <a:pt x="62" y="86"/>
                        <a:pt x="62" y="86"/>
                        <a:pt x="62" y="86"/>
                      </a:cubicBezTo>
                      <a:cubicBezTo>
                        <a:pt x="62" y="86"/>
                        <a:pt x="62" y="86"/>
                        <a:pt x="62" y="86"/>
                      </a:cubicBezTo>
                      <a:cubicBezTo>
                        <a:pt x="62" y="86"/>
                        <a:pt x="62" y="86"/>
                        <a:pt x="62" y="86"/>
                      </a:cubicBezTo>
                      <a:cubicBezTo>
                        <a:pt x="62" y="86"/>
                        <a:pt x="62" y="86"/>
                        <a:pt x="62" y="87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2" y="87"/>
                        <a:pt x="61" y="87"/>
                        <a:pt x="61" y="87"/>
                      </a:cubicBezTo>
                      <a:cubicBezTo>
                        <a:pt x="61" y="87"/>
                        <a:pt x="61" y="87"/>
                        <a:pt x="61" y="87"/>
                      </a:cubicBezTo>
                      <a:cubicBezTo>
                        <a:pt x="61" y="86"/>
                        <a:pt x="61" y="86"/>
                        <a:pt x="61" y="86"/>
                      </a:cubicBezTo>
                      <a:cubicBezTo>
                        <a:pt x="61" y="86"/>
                        <a:pt x="61" y="86"/>
                        <a:pt x="61" y="86"/>
                      </a:cubicBezTo>
                      <a:cubicBezTo>
                        <a:pt x="61" y="86"/>
                        <a:pt x="61" y="86"/>
                        <a:pt x="61" y="86"/>
                      </a:cubicBezTo>
                      <a:cubicBezTo>
                        <a:pt x="61" y="86"/>
                        <a:pt x="61" y="86"/>
                        <a:pt x="61" y="86"/>
                      </a:cubicBezTo>
                      <a:cubicBezTo>
                        <a:pt x="61" y="86"/>
                        <a:pt x="61" y="86"/>
                        <a:pt x="61" y="86"/>
                      </a:cubicBezTo>
                      <a:cubicBezTo>
                        <a:pt x="61" y="86"/>
                        <a:pt x="61" y="86"/>
                        <a:pt x="61" y="86"/>
                      </a:cubicBezTo>
                      <a:cubicBezTo>
                        <a:pt x="61" y="86"/>
                        <a:pt x="61" y="86"/>
                        <a:pt x="61" y="86"/>
                      </a:cubicBezTo>
                      <a:cubicBezTo>
                        <a:pt x="61" y="86"/>
                        <a:pt x="61" y="86"/>
                        <a:pt x="61" y="86"/>
                      </a:cubicBezTo>
                      <a:cubicBezTo>
                        <a:pt x="61" y="87"/>
                        <a:pt x="61" y="87"/>
                        <a:pt x="61" y="87"/>
                      </a:cubicBezTo>
                      <a:cubicBezTo>
                        <a:pt x="61" y="87"/>
                        <a:pt x="61" y="87"/>
                        <a:pt x="61" y="87"/>
                      </a:cubicBezTo>
                      <a:cubicBezTo>
                        <a:pt x="61" y="87"/>
                        <a:pt x="61" y="86"/>
                        <a:pt x="61" y="86"/>
                      </a:cubicBezTo>
                      <a:cubicBezTo>
                        <a:pt x="61" y="86"/>
                        <a:pt x="61" y="86"/>
                        <a:pt x="61" y="86"/>
                      </a:cubicBezTo>
                      <a:cubicBezTo>
                        <a:pt x="61" y="86"/>
                        <a:pt x="61" y="86"/>
                        <a:pt x="61" y="86"/>
                      </a:cubicBezTo>
                      <a:cubicBezTo>
                        <a:pt x="61" y="86"/>
                        <a:pt x="61" y="86"/>
                        <a:pt x="61" y="86"/>
                      </a:cubicBezTo>
                      <a:cubicBezTo>
                        <a:pt x="61" y="86"/>
                        <a:pt x="61" y="86"/>
                        <a:pt x="61" y="86"/>
                      </a:cubicBezTo>
                      <a:cubicBezTo>
                        <a:pt x="61" y="86"/>
                        <a:pt x="61" y="86"/>
                        <a:pt x="61" y="86"/>
                      </a:cubicBezTo>
                      <a:cubicBezTo>
                        <a:pt x="61" y="86"/>
                        <a:pt x="61" y="86"/>
                        <a:pt x="61" y="86"/>
                      </a:cubicBezTo>
                      <a:cubicBezTo>
                        <a:pt x="61" y="86"/>
                        <a:pt x="61" y="86"/>
                        <a:pt x="61" y="86"/>
                      </a:cubicBezTo>
                      <a:cubicBezTo>
                        <a:pt x="61" y="86"/>
                        <a:pt x="61" y="86"/>
                        <a:pt x="61" y="86"/>
                      </a:cubicBezTo>
                      <a:cubicBezTo>
                        <a:pt x="61" y="85"/>
                        <a:pt x="61" y="85"/>
                        <a:pt x="61" y="85"/>
                      </a:cubicBezTo>
                      <a:cubicBezTo>
                        <a:pt x="61" y="85"/>
                        <a:pt x="61" y="85"/>
                        <a:pt x="61" y="85"/>
                      </a:cubicBezTo>
                      <a:cubicBezTo>
                        <a:pt x="61" y="85"/>
                        <a:pt x="60" y="85"/>
                        <a:pt x="60" y="85"/>
                      </a:cubicBezTo>
                      <a:cubicBezTo>
                        <a:pt x="60" y="85"/>
                        <a:pt x="60" y="85"/>
                        <a:pt x="60" y="85"/>
                      </a:cubicBezTo>
                      <a:cubicBezTo>
                        <a:pt x="60" y="85"/>
                        <a:pt x="60" y="85"/>
                        <a:pt x="60" y="85"/>
                      </a:cubicBezTo>
                      <a:cubicBezTo>
                        <a:pt x="60" y="85"/>
                        <a:pt x="60" y="84"/>
                        <a:pt x="60" y="84"/>
                      </a:cubicBezTo>
                      <a:cubicBezTo>
                        <a:pt x="60" y="84"/>
                        <a:pt x="60" y="84"/>
                        <a:pt x="60" y="84"/>
                      </a:cubicBezTo>
                      <a:cubicBezTo>
                        <a:pt x="61" y="84"/>
                        <a:pt x="61" y="84"/>
                        <a:pt x="61" y="84"/>
                      </a:cubicBezTo>
                      <a:cubicBezTo>
                        <a:pt x="61" y="84"/>
                        <a:pt x="61" y="84"/>
                        <a:pt x="61" y="84"/>
                      </a:cubicBezTo>
                      <a:cubicBezTo>
                        <a:pt x="61" y="84"/>
                        <a:pt x="61" y="84"/>
                        <a:pt x="61" y="84"/>
                      </a:cubicBezTo>
                      <a:cubicBezTo>
                        <a:pt x="61" y="84"/>
                        <a:pt x="61" y="84"/>
                        <a:pt x="61" y="84"/>
                      </a:cubicBezTo>
                      <a:cubicBezTo>
                        <a:pt x="61" y="84"/>
                        <a:pt x="61" y="84"/>
                        <a:pt x="61" y="84"/>
                      </a:cubicBezTo>
                      <a:cubicBezTo>
                        <a:pt x="61" y="84"/>
                        <a:pt x="61" y="84"/>
                        <a:pt x="62" y="84"/>
                      </a:cubicBezTo>
                      <a:cubicBezTo>
                        <a:pt x="62" y="84"/>
                        <a:pt x="62" y="84"/>
                        <a:pt x="62" y="84"/>
                      </a:cubicBezTo>
                      <a:cubicBezTo>
                        <a:pt x="62" y="84"/>
                        <a:pt x="62" y="84"/>
                        <a:pt x="62" y="84"/>
                      </a:cubicBezTo>
                      <a:cubicBezTo>
                        <a:pt x="62" y="84"/>
                        <a:pt x="62" y="84"/>
                        <a:pt x="62" y="84"/>
                      </a:cubicBezTo>
                      <a:cubicBezTo>
                        <a:pt x="62" y="84"/>
                        <a:pt x="62" y="84"/>
                        <a:pt x="62" y="84"/>
                      </a:cubicBezTo>
                      <a:cubicBezTo>
                        <a:pt x="62" y="84"/>
                        <a:pt x="62" y="84"/>
                        <a:pt x="62" y="84"/>
                      </a:cubicBezTo>
                      <a:cubicBezTo>
                        <a:pt x="62" y="85"/>
                        <a:pt x="62" y="85"/>
                        <a:pt x="62" y="85"/>
                      </a:cubicBezTo>
                      <a:cubicBezTo>
                        <a:pt x="62" y="85"/>
                        <a:pt x="62" y="85"/>
                        <a:pt x="62" y="85"/>
                      </a:cubicBezTo>
                      <a:cubicBezTo>
                        <a:pt x="62" y="85"/>
                        <a:pt x="62" y="85"/>
                        <a:pt x="62" y="85"/>
                      </a:cubicBezTo>
                      <a:cubicBezTo>
                        <a:pt x="62" y="85"/>
                        <a:pt x="62" y="85"/>
                        <a:pt x="62" y="85"/>
                      </a:cubicBezTo>
                      <a:cubicBezTo>
                        <a:pt x="63" y="85"/>
                        <a:pt x="63" y="85"/>
                        <a:pt x="63" y="85"/>
                      </a:cubicBezTo>
                      <a:cubicBezTo>
                        <a:pt x="63" y="85"/>
                        <a:pt x="63" y="85"/>
                        <a:pt x="63" y="85"/>
                      </a:cubicBezTo>
                      <a:close/>
                      <a:moveTo>
                        <a:pt x="61" y="84"/>
                      </a:moveTo>
                      <a:cubicBezTo>
                        <a:pt x="62" y="84"/>
                        <a:pt x="62" y="84"/>
                        <a:pt x="62" y="84"/>
                      </a:cubicBezTo>
                      <a:cubicBezTo>
                        <a:pt x="62" y="84"/>
                        <a:pt x="62" y="84"/>
                        <a:pt x="62" y="84"/>
                      </a:cubicBezTo>
                      <a:cubicBezTo>
                        <a:pt x="62" y="84"/>
                        <a:pt x="62" y="84"/>
                        <a:pt x="62" y="84"/>
                      </a:cubicBezTo>
                      <a:cubicBezTo>
                        <a:pt x="62" y="84"/>
                        <a:pt x="62" y="84"/>
                        <a:pt x="62" y="84"/>
                      </a:cubicBezTo>
                      <a:cubicBezTo>
                        <a:pt x="62" y="84"/>
                        <a:pt x="62" y="84"/>
                        <a:pt x="62" y="84"/>
                      </a:cubicBezTo>
                      <a:cubicBezTo>
                        <a:pt x="62" y="84"/>
                        <a:pt x="62" y="84"/>
                        <a:pt x="62" y="84"/>
                      </a:cubicBezTo>
                      <a:cubicBezTo>
                        <a:pt x="62" y="84"/>
                        <a:pt x="62" y="84"/>
                        <a:pt x="62" y="84"/>
                      </a:cubicBezTo>
                      <a:cubicBezTo>
                        <a:pt x="62" y="84"/>
                        <a:pt x="62" y="84"/>
                        <a:pt x="62" y="84"/>
                      </a:cubicBezTo>
                      <a:cubicBezTo>
                        <a:pt x="62" y="84"/>
                        <a:pt x="62" y="84"/>
                        <a:pt x="62" y="84"/>
                      </a:cubicBezTo>
                      <a:cubicBezTo>
                        <a:pt x="62" y="84"/>
                        <a:pt x="62" y="84"/>
                        <a:pt x="62" y="84"/>
                      </a:cubicBezTo>
                      <a:cubicBezTo>
                        <a:pt x="62" y="84"/>
                        <a:pt x="62" y="84"/>
                        <a:pt x="62" y="84"/>
                      </a:cubicBezTo>
                      <a:cubicBezTo>
                        <a:pt x="62" y="84"/>
                        <a:pt x="62" y="84"/>
                        <a:pt x="62" y="84"/>
                      </a:cubicBezTo>
                      <a:cubicBezTo>
                        <a:pt x="62" y="84"/>
                        <a:pt x="62" y="84"/>
                        <a:pt x="62" y="84"/>
                      </a:cubicBezTo>
                      <a:cubicBezTo>
                        <a:pt x="62" y="84"/>
                        <a:pt x="62" y="84"/>
                        <a:pt x="62" y="84"/>
                      </a:cubicBezTo>
                      <a:cubicBezTo>
                        <a:pt x="62" y="84"/>
                        <a:pt x="62" y="84"/>
                        <a:pt x="62" y="84"/>
                      </a:cubicBezTo>
                      <a:cubicBezTo>
                        <a:pt x="62" y="84"/>
                        <a:pt x="61" y="84"/>
                        <a:pt x="61" y="84"/>
                      </a:cubicBezTo>
                      <a:cubicBezTo>
                        <a:pt x="61" y="84"/>
                        <a:pt x="61" y="84"/>
                        <a:pt x="61" y="84"/>
                      </a:cubicBezTo>
                      <a:close/>
                      <a:moveTo>
                        <a:pt x="63" y="83"/>
                      </a:move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3" y="83"/>
                        <a:pt x="63" y="83"/>
                        <a:pt x="64" y="83"/>
                      </a:cubicBezTo>
                      <a:cubicBezTo>
                        <a:pt x="64" y="83"/>
                        <a:pt x="64" y="83"/>
                        <a:pt x="64" y="83"/>
                      </a:cubicBezTo>
                      <a:cubicBezTo>
                        <a:pt x="64" y="83"/>
                        <a:pt x="64" y="83"/>
                        <a:pt x="64" y="83"/>
                      </a:cubicBezTo>
                      <a:cubicBezTo>
                        <a:pt x="64" y="83"/>
                        <a:pt x="64" y="83"/>
                        <a:pt x="64" y="83"/>
                      </a:cubicBezTo>
                      <a:cubicBezTo>
                        <a:pt x="64" y="83"/>
                        <a:pt x="64" y="83"/>
                        <a:pt x="64" y="83"/>
                      </a:cubicBezTo>
                      <a:cubicBezTo>
                        <a:pt x="64" y="83"/>
                        <a:pt x="64" y="83"/>
                        <a:pt x="64" y="83"/>
                      </a:cubicBezTo>
                      <a:cubicBezTo>
                        <a:pt x="64" y="83"/>
                        <a:pt x="64" y="83"/>
                        <a:pt x="64" y="83"/>
                      </a:cubicBezTo>
                      <a:cubicBezTo>
                        <a:pt x="64" y="83"/>
                        <a:pt x="64" y="83"/>
                        <a:pt x="64" y="83"/>
                      </a:cubicBezTo>
                      <a:cubicBezTo>
                        <a:pt x="64" y="84"/>
                        <a:pt x="64" y="84"/>
                        <a:pt x="64" y="84"/>
                      </a:cubicBezTo>
                      <a:cubicBezTo>
                        <a:pt x="64" y="84"/>
                        <a:pt x="64" y="84"/>
                        <a:pt x="64" y="84"/>
                      </a:cubicBezTo>
                      <a:cubicBezTo>
                        <a:pt x="64" y="84"/>
                        <a:pt x="64" y="84"/>
                        <a:pt x="64" y="84"/>
                      </a:cubicBezTo>
                      <a:cubicBezTo>
                        <a:pt x="64" y="84"/>
                        <a:pt x="64" y="84"/>
                        <a:pt x="64" y="84"/>
                      </a:cubicBezTo>
                      <a:cubicBezTo>
                        <a:pt x="64" y="84"/>
                        <a:pt x="64" y="84"/>
                        <a:pt x="64" y="84"/>
                      </a:cubicBezTo>
                      <a:cubicBezTo>
                        <a:pt x="64" y="84"/>
                        <a:pt x="64" y="84"/>
                        <a:pt x="64" y="84"/>
                      </a:cubicBezTo>
                      <a:cubicBezTo>
                        <a:pt x="64" y="84"/>
                        <a:pt x="64" y="84"/>
                        <a:pt x="64" y="84"/>
                      </a:cubicBezTo>
                      <a:cubicBezTo>
                        <a:pt x="64" y="84"/>
                        <a:pt x="64" y="84"/>
                        <a:pt x="64" y="84"/>
                      </a:cubicBezTo>
                      <a:cubicBezTo>
                        <a:pt x="64" y="84"/>
                        <a:pt x="64" y="84"/>
                        <a:pt x="64" y="84"/>
                      </a:cubicBezTo>
                      <a:cubicBezTo>
                        <a:pt x="64" y="84"/>
                        <a:pt x="64" y="84"/>
                        <a:pt x="64" y="84"/>
                      </a:cubicBezTo>
                      <a:cubicBezTo>
                        <a:pt x="64" y="84"/>
                        <a:pt x="64" y="84"/>
                        <a:pt x="64" y="84"/>
                      </a:cubicBezTo>
                      <a:cubicBezTo>
                        <a:pt x="64" y="84"/>
                        <a:pt x="64" y="84"/>
                        <a:pt x="64" y="84"/>
                      </a:cubicBezTo>
                      <a:cubicBezTo>
                        <a:pt x="64" y="84"/>
                        <a:pt x="64" y="84"/>
                        <a:pt x="64" y="84"/>
                      </a:cubicBezTo>
                      <a:cubicBezTo>
                        <a:pt x="64" y="84"/>
                        <a:pt x="64" y="84"/>
                        <a:pt x="64" y="84"/>
                      </a:cubicBezTo>
                      <a:cubicBezTo>
                        <a:pt x="64" y="84"/>
                        <a:pt x="64" y="84"/>
                        <a:pt x="63" y="83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lose/>
                      <a:moveTo>
                        <a:pt x="66" y="79"/>
                      </a:moveTo>
                      <a:cubicBezTo>
                        <a:pt x="66" y="79"/>
                        <a:pt x="66" y="79"/>
                        <a:pt x="66" y="79"/>
                      </a:cubicBezTo>
                      <a:cubicBezTo>
                        <a:pt x="66" y="79"/>
                        <a:pt x="66" y="79"/>
                        <a:pt x="66" y="79"/>
                      </a:cubicBezTo>
                      <a:cubicBezTo>
                        <a:pt x="66" y="79"/>
                        <a:pt x="66" y="79"/>
                        <a:pt x="66" y="79"/>
                      </a:cubicBezTo>
                      <a:cubicBezTo>
                        <a:pt x="66" y="79"/>
                        <a:pt x="66" y="79"/>
                        <a:pt x="66" y="79"/>
                      </a:cubicBezTo>
                      <a:cubicBezTo>
                        <a:pt x="66" y="78"/>
                        <a:pt x="66" y="78"/>
                        <a:pt x="66" y="78"/>
                      </a:cubicBezTo>
                      <a:cubicBezTo>
                        <a:pt x="66" y="78"/>
                        <a:pt x="66" y="78"/>
                        <a:pt x="66" y="78"/>
                      </a:cubicBezTo>
                      <a:cubicBezTo>
                        <a:pt x="66" y="78"/>
                        <a:pt x="66" y="78"/>
                        <a:pt x="66" y="78"/>
                      </a:cubicBezTo>
                      <a:cubicBezTo>
                        <a:pt x="66" y="78"/>
                        <a:pt x="66" y="78"/>
                        <a:pt x="65" y="79"/>
                      </a:cubicBezTo>
                      <a:cubicBezTo>
                        <a:pt x="65" y="79"/>
                        <a:pt x="65" y="79"/>
                        <a:pt x="65" y="79"/>
                      </a:cubicBezTo>
                      <a:cubicBezTo>
                        <a:pt x="65" y="79"/>
                        <a:pt x="65" y="79"/>
                        <a:pt x="65" y="79"/>
                      </a:cubicBezTo>
                      <a:cubicBezTo>
                        <a:pt x="65" y="79"/>
                        <a:pt x="65" y="79"/>
                        <a:pt x="65" y="79"/>
                      </a:cubicBezTo>
                      <a:cubicBezTo>
                        <a:pt x="65" y="79"/>
                        <a:pt x="65" y="79"/>
                        <a:pt x="65" y="79"/>
                      </a:cubicBezTo>
                      <a:cubicBezTo>
                        <a:pt x="65" y="79"/>
                        <a:pt x="65" y="79"/>
                        <a:pt x="65" y="79"/>
                      </a:cubicBezTo>
                      <a:cubicBezTo>
                        <a:pt x="65" y="79"/>
                        <a:pt x="65" y="79"/>
                        <a:pt x="64" y="79"/>
                      </a:cubicBezTo>
                      <a:cubicBezTo>
                        <a:pt x="64" y="79"/>
                        <a:pt x="64" y="79"/>
                        <a:pt x="64" y="79"/>
                      </a:cubicBezTo>
                      <a:cubicBezTo>
                        <a:pt x="64" y="79"/>
                        <a:pt x="64" y="79"/>
                        <a:pt x="64" y="79"/>
                      </a:cubicBezTo>
                      <a:cubicBezTo>
                        <a:pt x="64" y="79"/>
                        <a:pt x="64" y="79"/>
                        <a:pt x="64" y="79"/>
                      </a:cubicBezTo>
                      <a:cubicBezTo>
                        <a:pt x="64" y="79"/>
                        <a:pt x="64" y="79"/>
                        <a:pt x="64" y="79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3" y="80"/>
                        <a:pt x="63" y="81"/>
                        <a:pt x="64" y="81"/>
                      </a:cubicBezTo>
                      <a:cubicBezTo>
                        <a:pt x="64" y="81"/>
                        <a:pt x="64" y="81"/>
                        <a:pt x="64" y="81"/>
                      </a:cubicBezTo>
                      <a:cubicBezTo>
                        <a:pt x="64" y="81"/>
                        <a:pt x="64" y="81"/>
                        <a:pt x="64" y="81"/>
                      </a:cubicBezTo>
                      <a:cubicBezTo>
                        <a:pt x="63" y="81"/>
                        <a:pt x="63" y="81"/>
                        <a:pt x="63" y="80"/>
                      </a:cubicBezTo>
                      <a:cubicBezTo>
                        <a:pt x="63" y="80"/>
                        <a:pt x="63" y="80"/>
                        <a:pt x="63" y="80"/>
                      </a:cubicBezTo>
                      <a:cubicBezTo>
                        <a:pt x="63" y="80"/>
                        <a:pt x="64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3" y="80"/>
                        <a:pt x="63" y="80"/>
                        <a:pt x="63" y="80"/>
                      </a:cubicBezTo>
                      <a:cubicBezTo>
                        <a:pt x="63" y="80"/>
                        <a:pt x="63" y="80"/>
                        <a:pt x="63" y="80"/>
                      </a:cubicBezTo>
                      <a:cubicBezTo>
                        <a:pt x="63" y="80"/>
                        <a:pt x="63" y="80"/>
                        <a:pt x="63" y="80"/>
                      </a:cubicBezTo>
                      <a:cubicBezTo>
                        <a:pt x="63" y="80"/>
                        <a:pt x="63" y="80"/>
                        <a:pt x="63" y="80"/>
                      </a:cubicBezTo>
                      <a:cubicBezTo>
                        <a:pt x="63" y="80"/>
                        <a:pt x="63" y="80"/>
                        <a:pt x="63" y="80"/>
                      </a:cubicBezTo>
                      <a:cubicBezTo>
                        <a:pt x="63" y="80"/>
                        <a:pt x="63" y="80"/>
                        <a:pt x="63" y="80"/>
                      </a:cubicBezTo>
                      <a:cubicBezTo>
                        <a:pt x="63" y="79"/>
                        <a:pt x="63" y="79"/>
                        <a:pt x="63" y="79"/>
                      </a:cubicBezTo>
                      <a:cubicBezTo>
                        <a:pt x="62" y="79"/>
                        <a:pt x="62" y="79"/>
                        <a:pt x="62" y="80"/>
                      </a:cubicBezTo>
                      <a:cubicBezTo>
                        <a:pt x="62" y="80"/>
                        <a:pt x="62" y="80"/>
                        <a:pt x="62" y="80"/>
                      </a:cubicBezTo>
                      <a:cubicBezTo>
                        <a:pt x="62" y="80"/>
                        <a:pt x="62" y="80"/>
                        <a:pt x="62" y="80"/>
                      </a:cubicBezTo>
                      <a:cubicBezTo>
                        <a:pt x="62" y="80"/>
                        <a:pt x="62" y="80"/>
                        <a:pt x="62" y="80"/>
                      </a:cubicBezTo>
                      <a:cubicBezTo>
                        <a:pt x="62" y="80"/>
                        <a:pt x="62" y="80"/>
                        <a:pt x="62" y="80"/>
                      </a:cubicBezTo>
                      <a:cubicBezTo>
                        <a:pt x="62" y="81"/>
                        <a:pt x="62" y="81"/>
                        <a:pt x="62" y="81"/>
                      </a:cubicBezTo>
                      <a:cubicBezTo>
                        <a:pt x="62" y="81"/>
                        <a:pt x="63" y="81"/>
                        <a:pt x="63" y="81"/>
                      </a:cubicBezTo>
                      <a:cubicBezTo>
                        <a:pt x="63" y="81"/>
                        <a:pt x="63" y="81"/>
                        <a:pt x="63" y="81"/>
                      </a:cubicBezTo>
                      <a:cubicBezTo>
                        <a:pt x="63" y="82"/>
                        <a:pt x="63" y="82"/>
                        <a:pt x="63" y="82"/>
                      </a:cubicBezTo>
                      <a:cubicBezTo>
                        <a:pt x="63" y="82"/>
                        <a:pt x="63" y="82"/>
                        <a:pt x="63" y="82"/>
                      </a:cubicBezTo>
                      <a:cubicBezTo>
                        <a:pt x="63" y="82"/>
                        <a:pt x="63" y="82"/>
                        <a:pt x="63" y="82"/>
                      </a:cubicBezTo>
                      <a:cubicBezTo>
                        <a:pt x="63" y="82"/>
                        <a:pt x="63" y="82"/>
                        <a:pt x="63" y="82"/>
                      </a:cubicBezTo>
                      <a:cubicBezTo>
                        <a:pt x="62" y="82"/>
                        <a:pt x="62" y="82"/>
                        <a:pt x="62" y="82"/>
                      </a:cubicBezTo>
                      <a:cubicBezTo>
                        <a:pt x="62" y="82"/>
                        <a:pt x="62" y="82"/>
                        <a:pt x="62" y="82"/>
                      </a:cubicBezTo>
                      <a:cubicBezTo>
                        <a:pt x="62" y="82"/>
                        <a:pt x="62" y="82"/>
                        <a:pt x="62" y="82"/>
                      </a:cubicBezTo>
                      <a:cubicBezTo>
                        <a:pt x="62" y="82"/>
                        <a:pt x="62" y="82"/>
                        <a:pt x="62" y="82"/>
                      </a:cubicBezTo>
                      <a:cubicBezTo>
                        <a:pt x="63" y="83"/>
                        <a:pt x="63" y="83"/>
                        <a:pt x="62" y="83"/>
                      </a:cubicBezTo>
                      <a:cubicBezTo>
                        <a:pt x="62" y="83"/>
                        <a:pt x="62" y="83"/>
                        <a:pt x="62" y="83"/>
                      </a:cubicBezTo>
                      <a:cubicBezTo>
                        <a:pt x="62" y="83"/>
                        <a:pt x="62" y="83"/>
                        <a:pt x="62" y="83"/>
                      </a:cubicBezTo>
                      <a:cubicBezTo>
                        <a:pt x="62" y="83"/>
                        <a:pt x="63" y="84"/>
                        <a:pt x="63" y="84"/>
                      </a:cubicBezTo>
                      <a:cubicBezTo>
                        <a:pt x="63" y="84"/>
                        <a:pt x="63" y="84"/>
                        <a:pt x="64" y="84"/>
                      </a:cubicBezTo>
                      <a:cubicBezTo>
                        <a:pt x="64" y="84"/>
                        <a:pt x="64" y="84"/>
                        <a:pt x="64" y="84"/>
                      </a:cubicBezTo>
                      <a:cubicBezTo>
                        <a:pt x="64" y="85"/>
                        <a:pt x="64" y="85"/>
                        <a:pt x="64" y="85"/>
                      </a:cubicBezTo>
                      <a:cubicBezTo>
                        <a:pt x="64" y="85"/>
                        <a:pt x="64" y="85"/>
                        <a:pt x="64" y="85"/>
                      </a:cubicBezTo>
                      <a:cubicBezTo>
                        <a:pt x="64" y="85"/>
                        <a:pt x="64" y="85"/>
                        <a:pt x="64" y="85"/>
                      </a:cubicBezTo>
                      <a:cubicBezTo>
                        <a:pt x="64" y="85"/>
                        <a:pt x="64" y="85"/>
                        <a:pt x="63" y="84"/>
                      </a:cubicBezTo>
                      <a:cubicBezTo>
                        <a:pt x="63" y="84"/>
                        <a:pt x="63" y="84"/>
                        <a:pt x="63" y="84"/>
                      </a:cubicBezTo>
                      <a:cubicBezTo>
                        <a:pt x="63" y="84"/>
                        <a:pt x="63" y="84"/>
                        <a:pt x="63" y="84"/>
                      </a:cubicBezTo>
                      <a:cubicBezTo>
                        <a:pt x="63" y="84"/>
                        <a:pt x="63" y="84"/>
                        <a:pt x="63" y="84"/>
                      </a:cubicBezTo>
                      <a:cubicBezTo>
                        <a:pt x="63" y="84"/>
                        <a:pt x="63" y="84"/>
                        <a:pt x="63" y="84"/>
                      </a:cubicBezTo>
                      <a:cubicBezTo>
                        <a:pt x="63" y="84"/>
                        <a:pt x="63" y="84"/>
                        <a:pt x="63" y="84"/>
                      </a:cubicBezTo>
                      <a:cubicBezTo>
                        <a:pt x="63" y="84"/>
                        <a:pt x="63" y="84"/>
                        <a:pt x="63" y="84"/>
                      </a:cubicBezTo>
                      <a:cubicBezTo>
                        <a:pt x="63" y="84"/>
                        <a:pt x="63" y="84"/>
                        <a:pt x="63" y="84"/>
                      </a:cubicBezTo>
                      <a:cubicBezTo>
                        <a:pt x="63" y="84"/>
                        <a:pt x="63" y="84"/>
                        <a:pt x="63" y="84"/>
                      </a:cubicBezTo>
                      <a:cubicBezTo>
                        <a:pt x="62" y="84"/>
                        <a:pt x="62" y="84"/>
                        <a:pt x="62" y="84"/>
                      </a:cubicBezTo>
                      <a:cubicBezTo>
                        <a:pt x="62" y="84"/>
                        <a:pt x="62" y="84"/>
                        <a:pt x="62" y="84"/>
                      </a:cubicBezTo>
                      <a:cubicBezTo>
                        <a:pt x="62" y="84"/>
                        <a:pt x="62" y="84"/>
                        <a:pt x="62" y="84"/>
                      </a:cubicBezTo>
                      <a:cubicBezTo>
                        <a:pt x="62" y="84"/>
                        <a:pt x="62" y="83"/>
                        <a:pt x="62" y="83"/>
                      </a:cubicBezTo>
                      <a:cubicBezTo>
                        <a:pt x="62" y="83"/>
                        <a:pt x="62" y="83"/>
                        <a:pt x="62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1" y="83"/>
                        <a:pt x="61" y="83"/>
                        <a:pt x="60" y="83"/>
                      </a:cubicBezTo>
                      <a:cubicBezTo>
                        <a:pt x="60" y="83"/>
                        <a:pt x="60" y="83"/>
                        <a:pt x="60" y="83"/>
                      </a:cubicBezTo>
                      <a:cubicBezTo>
                        <a:pt x="60" y="83"/>
                        <a:pt x="60" y="83"/>
                        <a:pt x="60" y="83"/>
                      </a:cubicBezTo>
                      <a:cubicBezTo>
                        <a:pt x="60" y="83"/>
                        <a:pt x="60" y="83"/>
                        <a:pt x="60" y="83"/>
                      </a:cubicBezTo>
                      <a:cubicBezTo>
                        <a:pt x="60" y="83"/>
                        <a:pt x="60" y="83"/>
                        <a:pt x="60" y="83"/>
                      </a:cubicBezTo>
                      <a:cubicBezTo>
                        <a:pt x="60" y="83"/>
                        <a:pt x="60" y="83"/>
                        <a:pt x="60" y="83"/>
                      </a:cubicBezTo>
                      <a:cubicBezTo>
                        <a:pt x="60" y="83"/>
                        <a:pt x="60" y="83"/>
                        <a:pt x="60" y="83"/>
                      </a:cubicBezTo>
                      <a:cubicBezTo>
                        <a:pt x="60" y="83"/>
                        <a:pt x="60" y="83"/>
                        <a:pt x="60" y="83"/>
                      </a:cubicBezTo>
                      <a:cubicBezTo>
                        <a:pt x="60" y="83"/>
                        <a:pt x="60" y="82"/>
                        <a:pt x="60" y="82"/>
                      </a:cubicBezTo>
                      <a:cubicBezTo>
                        <a:pt x="60" y="82"/>
                        <a:pt x="60" y="82"/>
                        <a:pt x="60" y="82"/>
                      </a:cubicBezTo>
                      <a:cubicBezTo>
                        <a:pt x="60" y="82"/>
                        <a:pt x="60" y="82"/>
                        <a:pt x="60" y="82"/>
                      </a:cubicBezTo>
                      <a:cubicBezTo>
                        <a:pt x="60" y="82"/>
                        <a:pt x="60" y="82"/>
                        <a:pt x="60" y="82"/>
                      </a:cubicBezTo>
                      <a:cubicBezTo>
                        <a:pt x="60" y="82"/>
                        <a:pt x="60" y="82"/>
                        <a:pt x="60" y="82"/>
                      </a:cubicBezTo>
                      <a:cubicBezTo>
                        <a:pt x="60" y="82"/>
                        <a:pt x="60" y="82"/>
                        <a:pt x="60" y="82"/>
                      </a:cubicBezTo>
                      <a:cubicBezTo>
                        <a:pt x="60" y="82"/>
                        <a:pt x="60" y="82"/>
                        <a:pt x="60" y="82"/>
                      </a:cubicBezTo>
                      <a:cubicBezTo>
                        <a:pt x="60" y="82"/>
                        <a:pt x="60" y="82"/>
                        <a:pt x="60" y="82"/>
                      </a:cubicBezTo>
                      <a:cubicBezTo>
                        <a:pt x="60" y="82"/>
                        <a:pt x="60" y="82"/>
                        <a:pt x="60" y="82"/>
                      </a:cubicBezTo>
                      <a:cubicBezTo>
                        <a:pt x="60" y="82"/>
                        <a:pt x="59" y="82"/>
                        <a:pt x="59" y="82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0"/>
                        <a:pt x="59" y="80"/>
                        <a:pt x="59" y="80"/>
                      </a:cubicBezTo>
                      <a:cubicBezTo>
                        <a:pt x="59" y="80"/>
                        <a:pt x="59" y="80"/>
                        <a:pt x="59" y="80"/>
                      </a:cubicBezTo>
                      <a:cubicBezTo>
                        <a:pt x="59" y="80"/>
                        <a:pt x="59" y="80"/>
                        <a:pt x="59" y="80"/>
                      </a:cubicBezTo>
                      <a:cubicBezTo>
                        <a:pt x="60" y="80"/>
                        <a:pt x="60" y="80"/>
                        <a:pt x="60" y="80"/>
                      </a:cubicBezTo>
                      <a:cubicBezTo>
                        <a:pt x="60" y="80"/>
                        <a:pt x="60" y="80"/>
                        <a:pt x="60" y="80"/>
                      </a:cubicBezTo>
                      <a:cubicBezTo>
                        <a:pt x="60" y="80"/>
                        <a:pt x="60" y="80"/>
                        <a:pt x="60" y="80"/>
                      </a:cubicBezTo>
                      <a:cubicBezTo>
                        <a:pt x="60" y="80"/>
                        <a:pt x="60" y="80"/>
                        <a:pt x="60" y="80"/>
                      </a:cubicBezTo>
                      <a:cubicBezTo>
                        <a:pt x="60" y="79"/>
                        <a:pt x="60" y="79"/>
                        <a:pt x="60" y="79"/>
                      </a:cubicBezTo>
                      <a:cubicBezTo>
                        <a:pt x="60" y="79"/>
                        <a:pt x="60" y="79"/>
                        <a:pt x="60" y="79"/>
                      </a:cubicBezTo>
                      <a:cubicBezTo>
                        <a:pt x="60" y="79"/>
                        <a:pt x="60" y="79"/>
                        <a:pt x="60" y="79"/>
                      </a:cubicBezTo>
                      <a:cubicBezTo>
                        <a:pt x="60" y="79"/>
                        <a:pt x="60" y="79"/>
                        <a:pt x="60" y="79"/>
                      </a:cubicBezTo>
                      <a:cubicBezTo>
                        <a:pt x="60" y="79"/>
                        <a:pt x="60" y="79"/>
                        <a:pt x="60" y="79"/>
                      </a:cubicBezTo>
                      <a:cubicBezTo>
                        <a:pt x="60" y="79"/>
                        <a:pt x="61" y="79"/>
                        <a:pt x="61" y="79"/>
                      </a:cubicBezTo>
                      <a:cubicBezTo>
                        <a:pt x="61" y="79"/>
                        <a:pt x="61" y="79"/>
                        <a:pt x="61" y="79"/>
                      </a:cubicBezTo>
                      <a:cubicBezTo>
                        <a:pt x="61" y="79"/>
                        <a:pt x="61" y="79"/>
                        <a:pt x="61" y="79"/>
                      </a:cubicBezTo>
                      <a:cubicBezTo>
                        <a:pt x="61" y="79"/>
                        <a:pt x="61" y="79"/>
                        <a:pt x="61" y="79"/>
                      </a:cubicBezTo>
                      <a:cubicBezTo>
                        <a:pt x="61" y="79"/>
                        <a:pt x="61" y="79"/>
                        <a:pt x="61" y="79"/>
                      </a:cubicBezTo>
                      <a:cubicBezTo>
                        <a:pt x="61" y="79"/>
                        <a:pt x="61" y="79"/>
                        <a:pt x="61" y="79"/>
                      </a:cubicBezTo>
                      <a:cubicBezTo>
                        <a:pt x="61" y="79"/>
                        <a:pt x="61" y="79"/>
                        <a:pt x="61" y="79"/>
                      </a:cubicBezTo>
                      <a:cubicBezTo>
                        <a:pt x="61" y="79"/>
                        <a:pt x="61" y="79"/>
                        <a:pt x="61" y="79"/>
                      </a:cubicBezTo>
                      <a:cubicBezTo>
                        <a:pt x="61" y="79"/>
                        <a:pt x="61" y="79"/>
                        <a:pt x="62" y="79"/>
                      </a:cubicBezTo>
                      <a:cubicBezTo>
                        <a:pt x="62" y="79"/>
                        <a:pt x="62" y="79"/>
                        <a:pt x="62" y="79"/>
                      </a:cubicBezTo>
                      <a:cubicBezTo>
                        <a:pt x="62" y="79"/>
                        <a:pt x="62" y="79"/>
                        <a:pt x="62" y="79"/>
                      </a:cubicBezTo>
                      <a:cubicBezTo>
                        <a:pt x="62" y="79"/>
                        <a:pt x="62" y="79"/>
                        <a:pt x="62" y="78"/>
                      </a:cubicBezTo>
                      <a:cubicBezTo>
                        <a:pt x="62" y="78"/>
                        <a:pt x="62" y="78"/>
                        <a:pt x="62" y="78"/>
                      </a:cubicBezTo>
                      <a:cubicBezTo>
                        <a:pt x="62" y="78"/>
                        <a:pt x="62" y="78"/>
                        <a:pt x="62" y="78"/>
                      </a:cubicBezTo>
                      <a:cubicBezTo>
                        <a:pt x="62" y="78"/>
                        <a:pt x="62" y="78"/>
                        <a:pt x="62" y="78"/>
                      </a:cubicBezTo>
                      <a:cubicBezTo>
                        <a:pt x="62" y="78"/>
                        <a:pt x="62" y="78"/>
                        <a:pt x="62" y="78"/>
                      </a:cubicBezTo>
                      <a:cubicBezTo>
                        <a:pt x="62" y="78"/>
                        <a:pt x="62" y="78"/>
                        <a:pt x="62" y="78"/>
                      </a:cubicBezTo>
                      <a:cubicBezTo>
                        <a:pt x="63" y="78"/>
                        <a:pt x="63" y="78"/>
                        <a:pt x="63" y="78"/>
                      </a:cubicBezTo>
                      <a:cubicBezTo>
                        <a:pt x="63" y="78"/>
                        <a:pt x="63" y="78"/>
                        <a:pt x="63" y="78"/>
                      </a:cubicBezTo>
                      <a:cubicBezTo>
                        <a:pt x="63" y="78"/>
                        <a:pt x="63" y="78"/>
                        <a:pt x="63" y="78"/>
                      </a:cubicBezTo>
                      <a:cubicBezTo>
                        <a:pt x="63" y="78"/>
                        <a:pt x="63" y="78"/>
                        <a:pt x="63" y="78"/>
                      </a:cubicBezTo>
                      <a:cubicBezTo>
                        <a:pt x="63" y="78"/>
                        <a:pt x="63" y="78"/>
                        <a:pt x="63" y="78"/>
                      </a:cubicBezTo>
                      <a:cubicBezTo>
                        <a:pt x="63" y="78"/>
                        <a:pt x="63" y="78"/>
                        <a:pt x="63" y="78"/>
                      </a:cubicBezTo>
                      <a:cubicBezTo>
                        <a:pt x="63" y="78"/>
                        <a:pt x="63" y="78"/>
                        <a:pt x="64" y="78"/>
                      </a:cubicBezTo>
                      <a:cubicBezTo>
                        <a:pt x="64" y="78"/>
                        <a:pt x="64" y="78"/>
                        <a:pt x="64" y="78"/>
                      </a:cubicBezTo>
                      <a:cubicBezTo>
                        <a:pt x="64" y="78"/>
                        <a:pt x="64" y="78"/>
                        <a:pt x="64" y="78"/>
                      </a:cubicBezTo>
                      <a:cubicBezTo>
                        <a:pt x="64" y="78"/>
                        <a:pt x="64" y="78"/>
                        <a:pt x="64" y="78"/>
                      </a:cubicBezTo>
                      <a:cubicBezTo>
                        <a:pt x="64" y="78"/>
                        <a:pt x="64" y="78"/>
                        <a:pt x="65" y="78"/>
                      </a:cubicBezTo>
                      <a:cubicBezTo>
                        <a:pt x="64" y="78"/>
                        <a:pt x="64" y="78"/>
                        <a:pt x="64" y="78"/>
                      </a:cubicBezTo>
                      <a:cubicBezTo>
                        <a:pt x="64" y="78"/>
                        <a:pt x="64" y="78"/>
                        <a:pt x="64" y="78"/>
                      </a:cubicBezTo>
                      <a:cubicBezTo>
                        <a:pt x="65" y="78"/>
                        <a:pt x="65" y="78"/>
                        <a:pt x="65" y="78"/>
                      </a:cubicBezTo>
                      <a:cubicBezTo>
                        <a:pt x="65" y="78"/>
                        <a:pt x="65" y="78"/>
                        <a:pt x="65" y="78"/>
                      </a:cubicBezTo>
                      <a:cubicBezTo>
                        <a:pt x="65" y="78"/>
                        <a:pt x="65" y="78"/>
                        <a:pt x="65" y="78"/>
                      </a:cubicBezTo>
                      <a:cubicBezTo>
                        <a:pt x="65" y="78"/>
                        <a:pt x="65" y="78"/>
                        <a:pt x="65" y="78"/>
                      </a:cubicBezTo>
                      <a:cubicBezTo>
                        <a:pt x="65" y="78"/>
                        <a:pt x="65" y="78"/>
                        <a:pt x="65" y="78"/>
                      </a:cubicBezTo>
                      <a:cubicBezTo>
                        <a:pt x="65" y="78"/>
                        <a:pt x="65" y="78"/>
                        <a:pt x="65" y="78"/>
                      </a:cubicBezTo>
                      <a:cubicBezTo>
                        <a:pt x="65" y="78"/>
                        <a:pt x="65" y="78"/>
                        <a:pt x="65" y="78"/>
                      </a:cubicBezTo>
                      <a:cubicBezTo>
                        <a:pt x="65" y="78"/>
                        <a:pt x="65" y="78"/>
                        <a:pt x="65" y="78"/>
                      </a:cubicBezTo>
                      <a:cubicBezTo>
                        <a:pt x="65" y="78"/>
                        <a:pt x="65" y="78"/>
                        <a:pt x="65" y="78"/>
                      </a:cubicBezTo>
                      <a:cubicBezTo>
                        <a:pt x="65" y="78"/>
                        <a:pt x="65" y="78"/>
                        <a:pt x="65" y="78"/>
                      </a:cubicBezTo>
                      <a:cubicBezTo>
                        <a:pt x="65" y="78"/>
                        <a:pt x="65" y="78"/>
                        <a:pt x="65" y="78"/>
                      </a:cubicBezTo>
                      <a:cubicBezTo>
                        <a:pt x="66" y="78"/>
                        <a:pt x="66" y="78"/>
                        <a:pt x="66" y="78"/>
                      </a:cubicBezTo>
                      <a:cubicBezTo>
                        <a:pt x="66" y="78"/>
                        <a:pt x="66" y="78"/>
                        <a:pt x="66" y="78"/>
                      </a:cubicBezTo>
                      <a:cubicBezTo>
                        <a:pt x="66" y="78"/>
                        <a:pt x="66" y="78"/>
                        <a:pt x="66" y="78"/>
                      </a:cubicBezTo>
                      <a:cubicBezTo>
                        <a:pt x="66" y="78"/>
                        <a:pt x="66" y="78"/>
                        <a:pt x="66" y="78"/>
                      </a:cubicBezTo>
                      <a:cubicBezTo>
                        <a:pt x="66" y="78"/>
                        <a:pt x="66" y="78"/>
                        <a:pt x="66" y="78"/>
                      </a:cubicBezTo>
                      <a:cubicBezTo>
                        <a:pt x="66" y="78"/>
                        <a:pt x="66" y="78"/>
                        <a:pt x="66" y="78"/>
                      </a:cubicBezTo>
                      <a:cubicBezTo>
                        <a:pt x="66" y="78"/>
                        <a:pt x="66" y="78"/>
                        <a:pt x="66" y="78"/>
                      </a:cubicBezTo>
                      <a:cubicBezTo>
                        <a:pt x="66" y="78"/>
                        <a:pt x="66" y="78"/>
                        <a:pt x="66" y="78"/>
                      </a:cubicBezTo>
                      <a:cubicBezTo>
                        <a:pt x="66" y="78"/>
                        <a:pt x="66" y="78"/>
                        <a:pt x="66" y="78"/>
                      </a:cubicBezTo>
                      <a:cubicBezTo>
                        <a:pt x="66" y="78"/>
                        <a:pt x="66" y="78"/>
                        <a:pt x="66" y="78"/>
                      </a:cubicBezTo>
                      <a:cubicBezTo>
                        <a:pt x="66" y="78"/>
                        <a:pt x="67" y="78"/>
                        <a:pt x="67" y="78"/>
                      </a:cubicBezTo>
                      <a:cubicBezTo>
                        <a:pt x="67" y="78"/>
                        <a:pt x="67" y="78"/>
                        <a:pt x="67" y="78"/>
                      </a:cubicBezTo>
                      <a:cubicBezTo>
                        <a:pt x="67" y="78"/>
                        <a:pt x="67" y="78"/>
                        <a:pt x="67" y="78"/>
                      </a:cubicBezTo>
                      <a:cubicBezTo>
                        <a:pt x="67" y="78"/>
                        <a:pt x="67" y="78"/>
                        <a:pt x="67" y="78"/>
                      </a:cubicBezTo>
                      <a:cubicBezTo>
                        <a:pt x="67" y="78"/>
                        <a:pt x="67" y="78"/>
                        <a:pt x="67" y="78"/>
                      </a:cubicBezTo>
                      <a:cubicBezTo>
                        <a:pt x="67" y="78"/>
                        <a:pt x="67" y="78"/>
                        <a:pt x="67" y="78"/>
                      </a:cubicBezTo>
                      <a:cubicBezTo>
                        <a:pt x="67" y="78"/>
                        <a:pt x="67" y="78"/>
                        <a:pt x="67" y="78"/>
                      </a:cubicBezTo>
                      <a:cubicBezTo>
                        <a:pt x="67" y="78"/>
                        <a:pt x="67" y="78"/>
                        <a:pt x="67" y="78"/>
                      </a:cubicBezTo>
                      <a:cubicBezTo>
                        <a:pt x="67" y="78"/>
                        <a:pt x="67" y="77"/>
                        <a:pt x="67" y="77"/>
                      </a:cubicBezTo>
                      <a:cubicBezTo>
                        <a:pt x="67" y="77"/>
                        <a:pt x="67" y="77"/>
                        <a:pt x="67" y="77"/>
                      </a:cubicBezTo>
                      <a:cubicBezTo>
                        <a:pt x="67" y="78"/>
                        <a:pt x="67" y="78"/>
                        <a:pt x="67" y="78"/>
                      </a:cubicBezTo>
                      <a:cubicBezTo>
                        <a:pt x="67" y="78"/>
                        <a:pt x="68" y="78"/>
                        <a:pt x="68" y="78"/>
                      </a:cubicBezTo>
                      <a:cubicBezTo>
                        <a:pt x="68" y="78"/>
                        <a:pt x="68" y="78"/>
                        <a:pt x="68" y="78"/>
                      </a:cubicBezTo>
                      <a:cubicBezTo>
                        <a:pt x="67" y="78"/>
                        <a:pt x="67" y="78"/>
                        <a:pt x="67" y="78"/>
                      </a:cubicBezTo>
                      <a:cubicBezTo>
                        <a:pt x="67" y="78"/>
                        <a:pt x="67" y="78"/>
                        <a:pt x="67" y="78"/>
                      </a:cubicBezTo>
                      <a:cubicBezTo>
                        <a:pt x="67" y="78"/>
                        <a:pt x="67" y="78"/>
                        <a:pt x="67" y="78"/>
                      </a:cubicBezTo>
                      <a:cubicBezTo>
                        <a:pt x="67" y="78"/>
                        <a:pt x="67" y="78"/>
                        <a:pt x="67" y="78"/>
                      </a:cubicBezTo>
                      <a:cubicBezTo>
                        <a:pt x="67" y="78"/>
                        <a:pt x="67" y="78"/>
                        <a:pt x="67" y="78"/>
                      </a:cubicBezTo>
                      <a:cubicBezTo>
                        <a:pt x="67" y="79"/>
                        <a:pt x="67" y="79"/>
                        <a:pt x="67" y="79"/>
                      </a:cubicBezTo>
                      <a:cubicBezTo>
                        <a:pt x="67" y="79"/>
                        <a:pt x="67" y="79"/>
                        <a:pt x="66" y="79"/>
                      </a:cubicBezTo>
                      <a:close/>
                      <a:moveTo>
                        <a:pt x="68" y="80"/>
                      </a:moveTo>
                      <a:cubicBezTo>
                        <a:pt x="68" y="80"/>
                        <a:pt x="68" y="79"/>
                        <a:pt x="68" y="79"/>
                      </a:cubicBezTo>
                      <a:cubicBezTo>
                        <a:pt x="68" y="79"/>
                        <a:pt x="68" y="79"/>
                        <a:pt x="68" y="79"/>
                      </a:cubicBezTo>
                      <a:cubicBezTo>
                        <a:pt x="68" y="79"/>
                        <a:pt x="68" y="79"/>
                        <a:pt x="68" y="79"/>
                      </a:cubicBezTo>
                      <a:cubicBezTo>
                        <a:pt x="68" y="79"/>
                        <a:pt x="68" y="79"/>
                        <a:pt x="68" y="79"/>
                      </a:cubicBezTo>
                      <a:cubicBezTo>
                        <a:pt x="68" y="79"/>
                        <a:pt x="68" y="79"/>
                        <a:pt x="68" y="79"/>
                      </a:cubicBezTo>
                      <a:cubicBezTo>
                        <a:pt x="68" y="79"/>
                        <a:pt x="68" y="79"/>
                        <a:pt x="68" y="79"/>
                      </a:cubicBezTo>
                      <a:cubicBezTo>
                        <a:pt x="68" y="79"/>
                        <a:pt x="67" y="79"/>
                        <a:pt x="67" y="79"/>
                      </a:cubicBezTo>
                      <a:cubicBezTo>
                        <a:pt x="67" y="79"/>
                        <a:pt x="67" y="79"/>
                        <a:pt x="67" y="79"/>
                      </a:cubicBezTo>
                      <a:cubicBezTo>
                        <a:pt x="67" y="79"/>
                        <a:pt x="67" y="79"/>
                        <a:pt x="67" y="79"/>
                      </a:cubicBezTo>
                      <a:cubicBezTo>
                        <a:pt x="67" y="79"/>
                        <a:pt x="67" y="79"/>
                        <a:pt x="67" y="79"/>
                      </a:cubicBezTo>
                      <a:cubicBezTo>
                        <a:pt x="67" y="78"/>
                        <a:pt x="68" y="78"/>
                        <a:pt x="68" y="78"/>
                      </a:cubicBezTo>
                      <a:cubicBezTo>
                        <a:pt x="68" y="78"/>
                        <a:pt x="68" y="78"/>
                        <a:pt x="68" y="78"/>
                      </a:cubicBezTo>
                      <a:cubicBezTo>
                        <a:pt x="67" y="78"/>
                        <a:pt x="67" y="78"/>
                        <a:pt x="67" y="78"/>
                      </a:cubicBezTo>
                      <a:cubicBezTo>
                        <a:pt x="67" y="78"/>
                        <a:pt x="67" y="78"/>
                        <a:pt x="67" y="78"/>
                      </a:cubicBezTo>
                      <a:cubicBezTo>
                        <a:pt x="68" y="78"/>
                        <a:pt x="68" y="78"/>
                        <a:pt x="68" y="78"/>
                      </a:cubicBezTo>
                      <a:cubicBezTo>
                        <a:pt x="68" y="78"/>
                        <a:pt x="68" y="78"/>
                        <a:pt x="68" y="78"/>
                      </a:cubicBezTo>
                      <a:cubicBezTo>
                        <a:pt x="68" y="78"/>
                        <a:pt x="68" y="78"/>
                        <a:pt x="68" y="78"/>
                      </a:cubicBezTo>
                      <a:cubicBezTo>
                        <a:pt x="68" y="78"/>
                        <a:pt x="68" y="78"/>
                        <a:pt x="68" y="78"/>
                      </a:cubicBezTo>
                      <a:cubicBezTo>
                        <a:pt x="68" y="78"/>
                        <a:pt x="68" y="77"/>
                        <a:pt x="68" y="77"/>
                      </a:cubicBezTo>
                      <a:cubicBezTo>
                        <a:pt x="68" y="77"/>
                        <a:pt x="68" y="77"/>
                        <a:pt x="68" y="77"/>
                      </a:cubicBezTo>
                      <a:cubicBezTo>
                        <a:pt x="67" y="77"/>
                        <a:pt x="67" y="77"/>
                        <a:pt x="67" y="77"/>
                      </a:cubicBezTo>
                      <a:cubicBezTo>
                        <a:pt x="67" y="77"/>
                        <a:pt x="68" y="77"/>
                        <a:pt x="68" y="77"/>
                      </a:cubicBezTo>
                      <a:cubicBezTo>
                        <a:pt x="68" y="77"/>
                        <a:pt x="68" y="77"/>
                        <a:pt x="68" y="77"/>
                      </a:cubicBezTo>
                      <a:cubicBezTo>
                        <a:pt x="68" y="77"/>
                        <a:pt x="68" y="77"/>
                        <a:pt x="68" y="77"/>
                      </a:cubicBezTo>
                      <a:cubicBezTo>
                        <a:pt x="68" y="77"/>
                        <a:pt x="68" y="77"/>
                        <a:pt x="68" y="77"/>
                      </a:cubicBezTo>
                      <a:cubicBezTo>
                        <a:pt x="68" y="77"/>
                        <a:pt x="68" y="77"/>
                        <a:pt x="68" y="77"/>
                      </a:cubicBezTo>
                      <a:cubicBezTo>
                        <a:pt x="68" y="77"/>
                        <a:pt x="68" y="77"/>
                        <a:pt x="68" y="77"/>
                      </a:cubicBezTo>
                      <a:cubicBezTo>
                        <a:pt x="68" y="77"/>
                        <a:pt x="68" y="77"/>
                        <a:pt x="68" y="77"/>
                      </a:cubicBezTo>
                      <a:cubicBezTo>
                        <a:pt x="68" y="77"/>
                        <a:pt x="68" y="77"/>
                        <a:pt x="68" y="77"/>
                      </a:cubicBezTo>
                      <a:cubicBezTo>
                        <a:pt x="68" y="77"/>
                        <a:pt x="68" y="77"/>
                        <a:pt x="68" y="77"/>
                      </a:cubicBezTo>
                      <a:cubicBezTo>
                        <a:pt x="68" y="77"/>
                        <a:pt x="68" y="77"/>
                        <a:pt x="68" y="77"/>
                      </a:cubicBezTo>
                      <a:cubicBezTo>
                        <a:pt x="68" y="77"/>
                        <a:pt x="68" y="77"/>
                        <a:pt x="68" y="77"/>
                      </a:cubicBezTo>
                      <a:cubicBezTo>
                        <a:pt x="68" y="77"/>
                        <a:pt x="68" y="77"/>
                        <a:pt x="68" y="77"/>
                      </a:cubicBezTo>
                      <a:cubicBezTo>
                        <a:pt x="68" y="77"/>
                        <a:pt x="68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9" y="77"/>
                        <a:pt x="70" y="77"/>
                        <a:pt x="70" y="77"/>
                      </a:cubicBezTo>
                      <a:cubicBezTo>
                        <a:pt x="70" y="77"/>
                        <a:pt x="70" y="77"/>
                        <a:pt x="70" y="77"/>
                      </a:cubicBezTo>
                      <a:cubicBezTo>
                        <a:pt x="70" y="77"/>
                        <a:pt x="70" y="78"/>
                        <a:pt x="70" y="78"/>
                      </a:cubicBezTo>
                      <a:cubicBezTo>
                        <a:pt x="70" y="78"/>
                        <a:pt x="70" y="78"/>
                        <a:pt x="70" y="78"/>
                      </a:cubicBezTo>
                      <a:cubicBezTo>
                        <a:pt x="70" y="78"/>
                        <a:pt x="70" y="78"/>
                        <a:pt x="70" y="78"/>
                      </a:cubicBezTo>
                      <a:cubicBezTo>
                        <a:pt x="70" y="78"/>
                        <a:pt x="70" y="78"/>
                        <a:pt x="70" y="78"/>
                      </a:cubicBezTo>
                      <a:cubicBezTo>
                        <a:pt x="70" y="78"/>
                        <a:pt x="70" y="78"/>
                        <a:pt x="70" y="78"/>
                      </a:cubicBezTo>
                      <a:cubicBezTo>
                        <a:pt x="70" y="78"/>
                        <a:pt x="70" y="78"/>
                        <a:pt x="70" y="78"/>
                      </a:cubicBezTo>
                      <a:cubicBezTo>
                        <a:pt x="70" y="78"/>
                        <a:pt x="70" y="78"/>
                        <a:pt x="70" y="78"/>
                      </a:cubicBezTo>
                      <a:cubicBezTo>
                        <a:pt x="70" y="78"/>
                        <a:pt x="70" y="78"/>
                        <a:pt x="70" y="78"/>
                      </a:cubicBezTo>
                      <a:cubicBezTo>
                        <a:pt x="70" y="78"/>
                        <a:pt x="70" y="78"/>
                        <a:pt x="70" y="78"/>
                      </a:cubicBezTo>
                      <a:cubicBezTo>
                        <a:pt x="70" y="78"/>
                        <a:pt x="70" y="78"/>
                        <a:pt x="70" y="78"/>
                      </a:cubicBezTo>
                      <a:cubicBezTo>
                        <a:pt x="71" y="78"/>
                        <a:pt x="71" y="78"/>
                        <a:pt x="71" y="78"/>
                      </a:cubicBezTo>
                      <a:cubicBezTo>
                        <a:pt x="71" y="78"/>
                        <a:pt x="71" y="78"/>
                        <a:pt x="71" y="78"/>
                      </a:cubicBezTo>
                      <a:cubicBezTo>
                        <a:pt x="71" y="78"/>
                        <a:pt x="71" y="78"/>
                        <a:pt x="71" y="78"/>
                      </a:cubicBezTo>
                      <a:cubicBezTo>
                        <a:pt x="71" y="78"/>
                        <a:pt x="71" y="78"/>
                        <a:pt x="71" y="78"/>
                      </a:cubicBezTo>
                      <a:cubicBezTo>
                        <a:pt x="71" y="78"/>
                        <a:pt x="71" y="78"/>
                        <a:pt x="70" y="78"/>
                      </a:cubicBezTo>
                      <a:cubicBezTo>
                        <a:pt x="70" y="78"/>
                        <a:pt x="70" y="78"/>
                        <a:pt x="70" y="78"/>
                      </a:cubicBezTo>
                      <a:cubicBezTo>
                        <a:pt x="70" y="78"/>
                        <a:pt x="70" y="78"/>
                        <a:pt x="70" y="78"/>
                      </a:cubicBezTo>
                      <a:cubicBezTo>
                        <a:pt x="70" y="78"/>
                        <a:pt x="70" y="78"/>
                        <a:pt x="70" y="78"/>
                      </a:cubicBezTo>
                      <a:cubicBezTo>
                        <a:pt x="70" y="78"/>
                        <a:pt x="70" y="78"/>
                        <a:pt x="70" y="78"/>
                      </a:cubicBezTo>
                      <a:cubicBezTo>
                        <a:pt x="70" y="78"/>
                        <a:pt x="70" y="78"/>
                        <a:pt x="70" y="78"/>
                      </a:cubicBezTo>
                      <a:cubicBezTo>
                        <a:pt x="70" y="78"/>
                        <a:pt x="69" y="78"/>
                        <a:pt x="69" y="78"/>
                      </a:cubicBezTo>
                      <a:cubicBezTo>
                        <a:pt x="69" y="78"/>
                        <a:pt x="69" y="78"/>
                        <a:pt x="69" y="78"/>
                      </a:cubicBezTo>
                      <a:cubicBezTo>
                        <a:pt x="69" y="78"/>
                        <a:pt x="69" y="78"/>
                        <a:pt x="69" y="79"/>
                      </a:cubicBezTo>
                      <a:cubicBezTo>
                        <a:pt x="69" y="79"/>
                        <a:pt x="69" y="79"/>
                        <a:pt x="69" y="79"/>
                      </a:cubicBezTo>
                      <a:cubicBezTo>
                        <a:pt x="68" y="79"/>
                        <a:pt x="68" y="79"/>
                        <a:pt x="68" y="79"/>
                      </a:cubicBezTo>
                      <a:cubicBezTo>
                        <a:pt x="68" y="79"/>
                        <a:pt x="68" y="79"/>
                        <a:pt x="68" y="79"/>
                      </a:cubicBezTo>
                      <a:cubicBezTo>
                        <a:pt x="68" y="79"/>
                        <a:pt x="68" y="79"/>
                        <a:pt x="68" y="79"/>
                      </a:cubicBezTo>
                      <a:cubicBezTo>
                        <a:pt x="68" y="79"/>
                        <a:pt x="68" y="80"/>
                        <a:pt x="68" y="80"/>
                      </a:cubicBezTo>
                      <a:cubicBezTo>
                        <a:pt x="68" y="80"/>
                        <a:pt x="68" y="80"/>
                        <a:pt x="67" y="80"/>
                      </a:cubicBezTo>
                      <a:cubicBezTo>
                        <a:pt x="67" y="80"/>
                        <a:pt x="67" y="80"/>
                        <a:pt x="67" y="80"/>
                      </a:cubicBezTo>
                      <a:cubicBezTo>
                        <a:pt x="67" y="80"/>
                        <a:pt x="68" y="80"/>
                        <a:pt x="68" y="80"/>
                      </a:cubicBezTo>
                      <a:close/>
                      <a:moveTo>
                        <a:pt x="68" y="80"/>
                      </a:moveTo>
                      <a:cubicBezTo>
                        <a:pt x="68" y="80"/>
                        <a:pt x="68" y="80"/>
                        <a:pt x="68" y="79"/>
                      </a:cubicBezTo>
                      <a:cubicBezTo>
                        <a:pt x="68" y="79"/>
                        <a:pt x="68" y="79"/>
                        <a:pt x="68" y="79"/>
                      </a:cubicBezTo>
                      <a:cubicBezTo>
                        <a:pt x="69" y="79"/>
                        <a:pt x="69" y="79"/>
                        <a:pt x="69" y="79"/>
                      </a:cubicBezTo>
                      <a:cubicBezTo>
                        <a:pt x="69" y="79"/>
                        <a:pt x="69" y="79"/>
                        <a:pt x="69" y="79"/>
                      </a:cubicBezTo>
                      <a:cubicBezTo>
                        <a:pt x="69" y="79"/>
                        <a:pt x="69" y="79"/>
                        <a:pt x="69" y="79"/>
                      </a:cubicBezTo>
                      <a:cubicBezTo>
                        <a:pt x="69" y="79"/>
                        <a:pt x="69" y="79"/>
                        <a:pt x="69" y="79"/>
                      </a:cubicBezTo>
                      <a:cubicBezTo>
                        <a:pt x="69" y="79"/>
                        <a:pt x="69" y="79"/>
                        <a:pt x="69" y="79"/>
                      </a:cubicBezTo>
                      <a:cubicBezTo>
                        <a:pt x="70" y="79"/>
                        <a:pt x="70" y="79"/>
                        <a:pt x="70" y="79"/>
                      </a:cubicBezTo>
                      <a:cubicBezTo>
                        <a:pt x="70" y="79"/>
                        <a:pt x="70" y="79"/>
                        <a:pt x="70" y="79"/>
                      </a:cubicBezTo>
                      <a:cubicBezTo>
                        <a:pt x="70" y="79"/>
                        <a:pt x="70" y="79"/>
                        <a:pt x="70" y="79"/>
                      </a:cubicBezTo>
                      <a:cubicBezTo>
                        <a:pt x="70" y="79"/>
                        <a:pt x="70" y="79"/>
                        <a:pt x="70" y="79"/>
                      </a:cubicBezTo>
                      <a:cubicBezTo>
                        <a:pt x="70" y="79"/>
                        <a:pt x="70" y="79"/>
                        <a:pt x="70" y="79"/>
                      </a:cubicBezTo>
                      <a:cubicBezTo>
                        <a:pt x="70" y="79"/>
                        <a:pt x="70" y="79"/>
                        <a:pt x="70" y="79"/>
                      </a:cubicBezTo>
                      <a:cubicBezTo>
                        <a:pt x="70" y="79"/>
                        <a:pt x="70" y="79"/>
                        <a:pt x="70" y="79"/>
                      </a:cubicBezTo>
                      <a:cubicBezTo>
                        <a:pt x="71" y="79"/>
                        <a:pt x="71" y="79"/>
                        <a:pt x="71" y="78"/>
                      </a:cubicBezTo>
                      <a:cubicBezTo>
                        <a:pt x="71" y="79"/>
                        <a:pt x="71" y="79"/>
                        <a:pt x="71" y="79"/>
                      </a:cubicBezTo>
                      <a:cubicBezTo>
                        <a:pt x="71" y="79"/>
                        <a:pt x="71" y="79"/>
                        <a:pt x="71" y="79"/>
                      </a:cubicBezTo>
                      <a:cubicBezTo>
                        <a:pt x="71" y="79"/>
                        <a:pt x="71" y="79"/>
                        <a:pt x="71" y="79"/>
                      </a:cubicBezTo>
                      <a:cubicBezTo>
                        <a:pt x="71" y="79"/>
                        <a:pt x="71" y="79"/>
                        <a:pt x="71" y="79"/>
                      </a:cubicBezTo>
                      <a:cubicBezTo>
                        <a:pt x="71" y="79"/>
                        <a:pt x="71" y="79"/>
                        <a:pt x="71" y="79"/>
                      </a:cubicBezTo>
                      <a:cubicBezTo>
                        <a:pt x="71" y="79"/>
                        <a:pt x="71" y="79"/>
                        <a:pt x="71" y="79"/>
                      </a:cubicBezTo>
                      <a:cubicBezTo>
                        <a:pt x="71" y="79"/>
                        <a:pt x="71" y="80"/>
                        <a:pt x="71" y="80"/>
                      </a:cubicBezTo>
                      <a:cubicBezTo>
                        <a:pt x="71" y="80"/>
                        <a:pt x="71" y="80"/>
                        <a:pt x="70" y="80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79"/>
                        <a:pt x="70" y="79"/>
                        <a:pt x="69" y="79"/>
                      </a:cubicBezTo>
                      <a:cubicBezTo>
                        <a:pt x="69" y="79"/>
                        <a:pt x="69" y="79"/>
                        <a:pt x="69" y="80"/>
                      </a:cubicBezTo>
                      <a:cubicBezTo>
                        <a:pt x="69" y="80"/>
                        <a:pt x="69" y="80"/>
                        <a:pt x="69" y="80"/>
                      </a:cubicBezTo>
                      <a:cubicBezTo>
                        <a:pt x="69" y="80"/>
                        <a:pt x="69" y="80"/>
                        <a:pt x="69" y="80"/>
                      </a:cubicBezTo>
                      <a:cubicBezTo>
                        <a:pt x="69" y="80"/>
                        <a:pt x="69" y="79"/>
                        <a:pt x="69" y="79"/>
                      </a:cubicBezTo>
                      <a:cubicBezTo>
                        <a:pt x="68" y="79"/>
                        <a:pt x="68" y="80"/>
                        <a:pt x="68" y="80"/>
                      </a:cubicBezTo>
                      <a:cubicBezTo>
                        <a:pt x="68" y="80"/>
                        <a:pt x="68" y="80"/>
                        <a:pt x="68" y="80"/>
                      </a:cubicBezTo>
                      <a:close/>
                      <a:moveTo>
                        <a:pt x="80" y="87"/>
                      </a:move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8" y="87"/>
                        <a:pt x="78" y="87"/>
                      </a:cubicBezTo>
                      <a:cubicBezTo>
                        <a:pt x="78" y="87"/>
                        <a:pt x="78" y="87"/>
                        <a:pt x="78" y="87"/>
                      </a:cubicBezTo>
                      <a:cubicBezTo>
                        <a:pt x="78" y="87"/>
                        <a:pt x="78" y="87"/>
                        <a:pt x="78" y="87"/>
                      </a:cubicBezTo>
                      <a:cubicBezTo>
                        <a:pt x="77" y="88"/>
                        <a:pt x="77" y="88"/>
                        <a:pt x="77" y="88"/>
                      </a:cubicBezTo>
                      <a:cubicBezTo>
                        <a:pt x="77" y="88"/>
                        <a:pt x="77" y="88"/>
                        <a:pt x="77" y="88"/>
                      </a:cubicBezTo>
                      <a:cubicBezTo>
                        <a:pt x="77" y="88"/>
                        <a:pt x="77" y="88"/>
                        <a:pt x="77" y="88"/>
                      </a:cubicBezTo>
                      <a:cubicBezTo>
                        <a:pt x="77" y="88"/>
                        <a:pt x="77" y="88"/>
                        <a:pt x="77" y="88"/>
                      </a:cubicBezTo>
                      <a:cubicBezTo>
                        <a:pt x="77" y="88"/>
                        <a:pt x="77" y="88"/>
                        <a:pt x="77" y="88"/>
                      </a:cubicBezTo>
                      <a:cubicBezTo>
                        <a:pt x="77" y="88"/>
                        <a:pt x="77" y="88"/>
                        <a:pt x="77" y="88"/>
                      </a:cubicBezTo>
                      <a:cubicBezTo>
                        <a:pt x="77" y="88"/>
                        <a:pt x="77" y="88"/>
                        <a:pt x="77" y="88"/>
                      </a:cubicBezTo>
                      <a:cubicBezTo>
                        <a:pt x="77" y="88"/>
                        <a:pt x="77" y="88"/>
                        <a:pt x="77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5" y="88"/>
                        <a:pt x="75" y="88"/>
                        <a:pt x="75" y="88"/>
                      </a:cubicBezTo>
                      <a:cubicBezTo>
                        <a:pt x="75" y="87"/>
                        <a:pt x="75" y="87"/>
                        <a:pt x="75" y="87"/>
                      </a:cubicBezTo>
                      <a:cubicBezTo>
                        <a:pt x="75" y="87"/>
                        <a:pt x="75" y="87"/>
                        <a:pt x="74" y="87"/>
                      </a:cubicBezTo>
                      <a:cubicBezTo>
                        <a:pt x="74" y="87"/>
                        <a:pt x="74" y="87"/>
                        <a:pt x="74" y="87"/>
                      </a:cubicBezTo>
                      <a:cubicBezTo>
                        <a:pt x="74" y="87"/>
                        <a:pt x="74" y="87"/>
                        <a:pt x="74" y="87"/>
                      </a:cubicBezTo>
                      <a:cubicBezTo>
                        <a:pt x="73" y="87"/>
                        <a:pt x="73" y="86"/>
                        <a:pt x="73" y="87"/>
                      </a:cubicBezTo>
                      <a:cubicBezTo>
                        <a:pt x="73" y="87"/>
                        <a:pt x="73" y="87"/>
                        <a:pt x="73" y="87"/>
                      </a:cubicBezTo>
                      <a:cubicBezTo>
                        <a:pt x="73" y="87"/>
                        <a:pt x="73" y="87"/>
                        <a:pt x="73" y="87"/>
                      </a:cubicBezTo>
                      <a:cubicBezTo>
                        <a:pt x="73" y="87"/>
                        <a:pt x="73" y="88"/>
                        <a:pt x="72" y="88"/>
                      </a:cubicBezTo>
                      <a:cubicBezTo>
                        <a:pt x="72" y="88"/>
                        <a:pt x="72" y="88"/>
                        <a:pt x="72" y="88"/>
                      </a:cubicBezTo>
                      <a:cubicBezTo>
                        <a:pt x="72" y="87"/>
                        <a:pt x="72" y="87"/>
                        <a:pt x="72" y="87"/>
                      </a:cubicBezTo>
                      <a:cubicBezTo>
                        <a:pt x="72" y="87"/>
                        <a:pt x="72" y="87"/>
                        <a:pt x="72" y="87"/>
                      </a:cubicBezTo>
                      <a:cubicBezTo>
                        <a:pt x="72" y="88"/>
                        <a:pt x="72" y="88"/>
                        <a:pt x="72" y="88"/>
                      </a:cubicBezTo>
                      <a:cubicBezTo>
                        <a:pt x="71" y="88"/>
                        <a:pt x="71" y="88"/>
                        <a:pt x="71" y="88"/>
                      </a:cubicBezTo>
                      <a:cubicBezTo>
                        <a:pt x="71" y="88"/>
                        <a:pt x="71" y="88"/>
                        <a:pt x="71" y="88"/>
                      </a:cubicBezTo>
                      <a:cubicBezTo>
                        <a:pt x="71" y="88"/>
                        <a:pt x="71" y="88"/>
                        <a:pt x="71" y="88"/>
                      </a:cubicBezTo>
                      <a:cubicBezTo>
                        <a:pt x="71" y="88"/>
                        <a:pt x="71" y="88"/>
                        <a:pt x="71" y="88"/>
                      </a:cubicBezTo>
                      <a:cubicBezTo>
                        <a:pt x="71" y="88"/>
                        <a:pt x="71" y="88"/>
                        <a:pt x="71" y="88"/>
                      </a:cubicBezTo>
                      <a:cubicBezTo>
                        <a:pt x="71" y="88"/>
                        <a:pt x="71" y="88"/>
                        <a:pt x="71" y="88"/>
                      </a:cubicBezTo>
                      <a:cubicBezTo>
                        <a:pt x="71" y="88"/>
                        <a:pt x="71" y="87"/>
                        <a:pt x="70" y="87"/>
                      </a:cubicBezTo>
                      <a:cubicBezTo>
                        <a:pt x="70" y="87"/>
                        <a:pt x="70" y="87"/>
                        <a:pt x="70" y="87"/>
                      </a:cubicBezTo>
                      <a:cubicBezTo>
                        <a:pt x="70" y="87"/>
                        <a:pt x="70" y="87"/>
                        <a:pt x="70" y="87"/>
                      </a:cubicBezTo>
                      <a:cubicBezTo>
                        <a:pt x="70" y="87"/>
                        <a:pt x="70" y="87"/>
                        <a:pt x="70" y="87"/>
                      </a:cubicBezTo>
                      <a:cubicBezTo>
                        <a:pt x="70" y="87"/>
                        <a:pt x="70" y="87"/>
                        <a:pt x="70" y="87"/>
                      </a:cubicBezTo>
                      <a:cubicBezTo>
                        <a:pt x="70" y="87"/>
                        <a:pt x="70" y="87"/>
                        <a:pt x="70" y="87"/>
                      </a:cubicBezTo>
                      <a:cubicBezTo>
                        <a:pt x="70" y="86"/>
                        <a:pt x="70" y="86"/>
                        <a:pt x="70" y="86"/>
                      </a:cubicBezTo>
                      <a:cubicBezTo>
                        <a:pt x="70" y="87"/>
                        <a:pt x="70" y="87"/>
                        <a:pt x="70" y="87"/>
                      </a:cubicBezTo>
                      <a:cubicBezTo>
                        <a:pt x="70" y="87"/>
                        <a:pt x="70" y="87"/>
                        <a:pt x="70" y="87"/>
                      </a:cubicBezTo>
                      <a:cubicBezTo>
                        <a:pt x="70" y="87"/>
                        <a:pt x="70" y="87"/>
                        <a:pt x="70" y="87"/>
                      </a:cubicBezTo>
                      <a:cubicBezTo>
                        <a:pt x="70" y="87"/>
                        <a:pt x="70" y="87"/>
                        <a:pt x="70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69" y="87"/>
                        <a:pt x="69" y="87"/>
                      </a:cubicBezTo>
                      <a:cubicBezTo>
                        <a:pt x="69" y="87"/>
                        <a:pt x="70" y="86"/>
                        <a:pt x="70" y="86"/>
                      </a:cubicBezTo>
                      <a:cubicBezTo>
                        <a:pt x="70" y="86"/>
                        <a:pt x="70" y="86"/>
                        <a:pt x="70" y="86"/>
                      </a:cubicBezTo>
                      <a:cubicBezTo>
                        <a:pt x="70" y="86"/>
                        <a:pt x="70" y="86"/>
                        <a:pt x="70" y="86"/>
                      </a:cubicBezTo>
                      <a:cubicBezTo>
                        <a:pt x="70" y="86"/>
                        <a:pt x="69" y="86"/>
                        <a:pt x="69" y="86"/>
                      </a:cubicBezTo>
                      <a:cubicBezTo>
                        <a:pt x="69" y="86"/>
                        <a:pt x="69" y="86"/>
                        <a:pt x="69" y="86"/>
                      </a:cubicBezTo>
                      <a:cubicBezTo>
                        <a:pt x="69" y="86"/>
                        <a:pt x="69" y="86"/>
                        <a:pt x="69" y="86"/>
                      </a:cubicBezTo>
                      <a:cubicBezTo>
                        <a:pt x="69" y="86"/>
                        <a:pt x="69" y="86"/>
                        <a:pt x="69" y="86"/>
                      </a:cubicBezTo>
                      <a:cubicBezTo>
                        <a:pt x="69" y="86"/>
                        <a:pt x="69" y="86"/>
                        <a:pt x="69" y="86"/>
                      </a:cubicBezTo>
                      <a:cubicBezTo>
                        <a:pt x="69" y="86"/>
                        <a:pt x="69" y="86"/>
                        <a:pt x="69" y="86"/>
                      </a:cubicBezTo>
                      <a:cubicBezTo>
                        <a:pt x="69" y="86"/>
                        <a:pt x="69" y="86"/>
                        <a:pt x="68" y="86"/>
                      </a:cubicBezTo>
                      <a:cubicBezTo>
                        <a:pt x="68" y="86"/>
                        <a:pt x="68" y="86"/>
                        <a:pt x="68" y="86"/>
                      </a:cubicBezTo>
                      <a:cubicBezTo>
                        <a:pt x="69" y="86"/>
                        <a:pt x="69" y="86"/>
                        <a:pt x="69" y="86"/>
                      </a:cubicBezTo>
                      <a:cubicBezTo>
                        <a:pt x="69" y="86"/>
                        <a:pt x="69" y="85"/>
                        <a:pt x="68" y="85"/>
                      </a:cubicBezTo>
                      <a:cubicBezTo>
                        <a:pt x="68" y="85"/>
                        <a:pt x="68" y="85"/>
                        <a:pt x="68" y="85"/>
                      </a:cubicBezTo>
                      <a:cubicBezTo>
                        <a:pt x="68" y="85"/>
                        <a:pt x="68" y="85"/>
                        <a:pt x="68" y="86"/>
                      </a:cubicBezTo>
                      <a:cubicBezTo>
                        <a:pt x="68" y="86"/>
                        <a:pt x="68" y="86"/>
                        <a:pt x="68" y="86"/>
                      </a:cubicBezTo>
                      <a:cubicBezTo>
                        <a:pt x="68" y="86"/>
                        <a:pt x="68" y="86"/>
                        <a:pt x="68" y="86"/>
                      </a:cubicBezTo>
                      <a:cubicBezTo>
                        <a:pt x="68" y="86"/>
                        <a:pt x="68" y="85"/>
                        <a:pt x="68" y="85"/>
                      </a:cubicBezTo>
                      <a:cubicBezTo>
                        <a:pt x="68" y="85"/>
                        <a:pt x="68" y="85"/>
                        <a:pt x="68" y="85"/>
                      </a:cubicBezTo>
                      <a:cubicBezTo>
                        <a:pt x="68" y="85"/>
                        <a:pt x="68" y="85"/>
                        <a:pt x="68" y="85"/>
                      </a:cubicBezTo>
                      <a:cubicBezTo>
                        <a:pt x="68" y="85"/>
                        <a:pt x="68" y="85"/>
                        <a:pt x="68" y="85"/>
                      </a:cubicBezTo>
                      <a:cubicBezTo>
                        <a:pt x="68" y="85"/>
                        <a:pt x="68" y="85"/>
                        <a:pt x="68" y="85"/>
                      </a:cubicBezTo>
                      <a:cubicBezTo>
                        <a:pt x="68" y="85"/>
                        <a:pt x="68" y="85"/>
                        <a:pt x="68" y="85"/>
                      </a:cubicBezTo>
                      <a:cubicBezTo>
                        <a:pt x="68" y="85"/>
                        <a:pt x="68" y="85"/>
                        <a:pt x="68" y="85"/>
                      </a:cubicBezTo>
                      <a:cubicBezTo>
                        <a:pt x="68" y="85"/>
                        <a:pt x="68" y="85"/>
                        <a:pt x="68" y="85"/>
                      </a:cubicBezTo>
                      <a:cubicBezTo>
                        <a:pt x="68" y="85"/>
                        <a:pt x="68" y="84"/>
                        <a:pt x="68" y="84"/>
                      </a:cubicBezTo>
                      <a:cubicBezTo>
                        <a:pt x="68" y="84"/>
                        <a:pt x="68" y="84"/>
                        <a:pt x="68" y="84"/>
                      </a:cubicBezTo>
                      <a:cubicBezTo>
                        <a:pt x="68" y="84"/>
                        <a:pt x="68" y="84"/>
                        <a:pt x="68" y="84"/>
                      </a:cubicBezTo>
                      <a:cubicBezTo>
                        <a:pt x="68" y="84"/>
                        <a:pt x="68" y="84"/>
                        <a:pt x="68" y="84"/>
                      </a:cubicBezTo>
                      <a:cubicBezTo>
                        <a:pt x="68" y="84"/>
                        <a:pt x="67" y="84"/>
                        <a:pt x="67" y="84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7" y="83"/>
                        <a:pt x="67" y="83"/>
                        <a:pt x="67" y="83"/>
                      </a:cubicBezTo>
                      <a:cubicBezTo>
                        <a:pt x="67" y="83"/>
                        <a:pt x="67" y="83"/>
                        <a:pt x="67" y="83"/>
                      </a:cubicBezTo>
                      <a:cubicBezTo>
                        <a:pt x="67" y="83"/>
                        <a:pt x="67" y="83"/>
                        <a:pt x="67" y="83"/>
                      </a:cubicBezTo>
                      <a:cubicBezTo>
                        <a:pt x="67" y="83"/>
                        <a:pt x="67" y="83"/>
                        <a:pt x="67" y="83"/>
                      </a:cubicBezTo>
                      <a:cubicBezTo>
                        <a:pt x="67" y="84"/>
                        <a:pt x="67" y="84"/>
                        <a:pt x="68" y="84"/>
                      </a:cubicBezTo>
                      <a:cubicBezTo>
                        <a:pt x="68" y="84"/>
                        <a:pt x="68" y="84"/>
                        <a:pt x="68" y="84"/>
                      </a:cubicBezTo>
                      <a:cubicBezTo>
                        <a:pt x="68" y="84"/>
                        <a:pt x="68" y="84"/>
                        <a:pt x="68" y="84"/>
                      </a:cubicBezTo>
                      <a:cubicBezTo>
                        <a:pt x="68" y="84"/>
                        <a:pt x="68" y="84"/>
                        <a:pt x="68" y="84"/>
                      </a:cubicBezTo>
                      <a:cubicBezTo>
                        <a:pt x="68" y="83"/>
                        <a:pt x="68" y="83"/>
                        <a:pt x="68" y="83"/>
                      </a:cubicBezTo>
                      <a:cubicBezTo>
                        <a:pt x="68" y="83"/>
                        <a:pt x="68" y="83"/>
                        <a:pt x="68" y="83"/>
                      </a:cubicBezTo>
                      <a:cubicBezTo>
                        <a:pt x="68" y="83"/>
                        <a:pt x="68" y="83"/>
                        <a:pt x="68" y="83"/>
                      </a:cubicBezTo>
                      <a:cubicBezTo>
                        <a:pt x="68" y="83"/>
                        <a:pt x="68" y="83"/>
                        <a:pt x="68" y="83"/>
                      </a:cubicBezTo>
                      <a:cubicBezTo>
                        <a:pt x="68" y="83"/>
                        <a:pt x="68" y="83"/>
                        <a:pt x="68" y="83"/>
                      </a:cubicBezTo>
                      <a:cubicBezTo>
                        <a:pt x="68" y="83"/>
                        <a:pt x="68" y="83"/>
                        <a:pt x="68" y="83"/>
                      </a:cubicBezTo>
                      <a:cubicBezTo>
                        <a:pt x="68" y="83"/>
                        <a:pt x="68" y="83"/>
                        <a:pt x="68" y="83"/>
                      </a:cubicBezTo>
                      <a:cubicBezTo>
                        <a:pt x="68" y="83"/>
                        <a:pt x="68" y="83"/>
                        <a:pt x="68" y="83"/>
                      </a:cubicBezTo>
                      <a:cubicBezTo>
                        <a:pt x="68" y="83"/>
                        <a:pt x="68" y="83"/>
                        <a:pt x="68" y="83"/>
                      </a:cubicBezTo>
                      <a:cubicBezTo>
                        <a:pt x="68" y="83"/>
                        <a:pt x="68" y="83"/>
                        <a:pt x="68" y="83"/>
                      </a:cubicBezTo>
                      <a:cubicBezTo>
                        <a:pt x="68" y="83"/>
                        <a:pt x="68" y="83"/>
                        <a:pt x="68" y="83"/>
                      </a:cubicBezTo>
                      <a:cubicBezTo>
                        <a:pt x="68" y="83"/>
                        <a:pt x="68" y="83"/>
                        <a:pt x="68" y="83"/>
                      </a:cubicBezTo>
                      <a:cubicBezTo>
                        <a:pt x="68" y="82"/>
                        <a:pt x="68" y="82"/>
                        <a:pt x="68" y="82"/>
                      </a:cubicBezTo>
                      <a:cubicBezTo>
                        <a:pt x="68" y="82"/>
                        <a:pt x="68" y="82"/>
                        <a:pt x="68" y="82"/>
                      </a:cubicBezTo>
                      <a:cubicBezTo>
                        <a:pt x="68" y="82"/>
                        <a:pt x="68" y="81"/>
                        <a:pt x="68" y="81"/>
                      </a:cubicBezTo>
                      <a:cubicBezTo>
                        <a:pt x="68" y="81"/>
                        <a:pt x="68" y="81"/>
                        <a:pt x="68" y="81"/>
                      </a:cubicBezTo>
                      <a:cubicBezTo>
                        <a:pt x="68" y="81"/>
                        <a:pt x="68" y="81"/>
                        <a:pt x="68" y="81"/>
                      </a:cubicBezTo>
                      <a:cubicBezTo>
                        <a:pt x="68" y="81"/>
                        <a:pt x="68" y="81"/>
                        <a:pt x="68" y="81"/>
                      </a:cubicBezTo>
                      <a:cubicBezTo>
                        <a:pt x="68" y="81"/>
                        <a:pt x="68" y="81"/>
                        <a:pt x="68" y="81"/>
                      </a:cubicBezTo>
                      <a:cubicBezTo>
                        <a:pt x="68" y="81"/>
                        <a:pt x="68" y="81"/>
                        <a:pt x="68" y="81"/>
                      </a:cubicBezTo>
                      <a:cubicBezTo>
                        <a:pt x="67" y="81"/>
                        <a:pt x="67" y="81"/>
                        <a:pt x="67" y="81"/>
                      </a:cubicBezTo>
                      <a:cubicBezTo>
                        <a:pt x="67" y="81"/>
                        <a:pt x="67" y="81"/>
                        <a:pt x="67" y="81"/>
                      </a:cubicBezTo>
                      <a:cubicBezTo>
                        <a:pt x="67" y="81"/>
                        <a:pt x="67" y="81"/>
                        <a:pt x="67" y="81"/>
                      </a:cubicBezTo>
                      <a:cubicBezTo>
                        <a:pt x="67" y="81"/>
                        <a:pt x="67" y="81"/>
                        <a:pt x="67" y="81"/>
                      </a:cubicBezTo>
                      <a:cubicBezTo>
                        <a:pt x="67" y="81"/>
                        <a:pt x="67" y="81"/>
                        <a:pt x="67" y="81"/>
                      </a:cubicBezTo>
                      <a:cubicBezTo>
                        <a:pt x="67" y="80"/>
                        <a:pt x="68" y="80"/>
                        <a:pt x="69" y="80"/>
                      </a:cubicBezTo>
                      <a:cubicBezTo>
                        <a:pt x="69" y="80"/>
                        <a:pt x="69" y="80"/>
                        <a:pt x="69" y="80"/>
                      </a:cubicBezTo>
                      <a:cubicBezTo>
                        <a:pt x="69" y="80"/>
                        <a:pt x="69" y="80"/>
                        <a:pt x="69" y="80"/>
                      </a:cubicBezTo>
                      <a:cubicBezTo>
                        <a:pt x="69" y="80"/>
                        <a:pt x="70" y="80"/>
                        <a:pt x="70" y="80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1" y="80"/>
                        <a:pt x="71" y="80"/>
                        <a:pt x="71" y="80"/>
                      </a:cubicBezTo>
                      <a:cubicBezTo>
                        <a:pt x="71" y="80"/>
                        <a:pt x="71" y="80"/>
                        <a:pt x="71" y="80"/>
                      </a:cubicBezTo>
                      <a:cubicBezTo>
                        <a:pt x="71" y="80"/>
                        <a:pt x="71" y="80"/>
                        <a:pt x="71" y="80"/>
                      </a:cubicBezTo>
                      <a:cubicBezTo>
                        <a:pt x="71" y="80"/>
                        <a:pt x="71" y="80"/>
                        <a:pt x="71" y="80"/>
                      </a:cubicBezTo>
                      <a:cubicBezTo>
                        <a:pt x="71" y="80"/>
                        <a:pt x="71" y="80"/>
                        <a:pt x="71" y="80"/>
                      </a:cubicBezTo>
                      <a:cubicBezTo>
                        <a:pt x="71" y="80"/>
                        <a:pt x="71" y="80"/>
                        <a:pt x="71" y="80"/>
                      </a:cubicBezTo>
                      <a:cubicBezTo>
                        <a:pt x="71" y="80"/>
                        <a:pt x="71" y="80"/>
                        <a:pt x="71" y="80"/>
                      </a:cubicBezTo>
                      <a:cubicBezTo>
                        <a:pt x="71" y="80"/>
                        <a:pt x="71" y="80"/>
                        <a:pt x="71" y="80"/>
                      </a:cubicBezTo>
                      <a:cubicBezTo>
                        <a:pt x="71" y="80"/>
                        <a:pt x="71" y="80"/>
                        <a:pt x="71" y="80"/>
                      </a:cubicBezTo>
                      <a:cubicBezTo>
                        <a:pt x="71" y="79"/>
                        <a:pt x="71" y="79"/>
                        <a:pt x="71" y="79"/>
                      </a:cubicBezTo>
                      <a:cubicBezTo>
                        <a:pt x="71" y="79"/>
                        <a:pt x="71" y="79"/>
                        <a:pt x="71" y="79"/>
                      </a:cubicBezTo>
                      <a:cubicBezTo>
                        <a:pt x="71" y="79"/>
                        <a:pt x="71" y="79"/>
                        <a:pt x="71" y="79"/>
                      </a:cubicBezTo>
                      <a:cubicBezTo>
                        <a:pt x="71" y="79"/>
                        <a:pt x="71" y="79"/>
                        <a:pt x="71" y="79"/>
                      </a:cubicBezTo>
                      <a:cubicBezTo>
                        <a:pt x="71" y="79"/>
                        <a:pt x="72" y="79"/>
                        <a:pt x="72" y="79"/>
                      </a:cubicBezTo>
                      <a:cubicBezTo>
                        <a:pt x="72" y="79"/>
                        <a:pt x="72" y="79"/>
                        <a:pt x="72" y="79"/>
                      </a:cubicBezTo>
                      <a:cubicBezTo>
                        <a:pt x="72" y="79"/>
                        <a:pt x="72" y="79"/>
                        <a:pt x="72" y="79"/>
                      </a:cubicBezTo>
                      <a:cubicBezTo>
                        <a:pt x="72" y="79"/>
                        <a:pt x="72" y="79"/>
                        <a:pt x="72" y="79"/>
                      </a:cubicBezTo>
                      <a:cubicBezTo>
                        <a:pt x="72" y="79"/>
                        <a:pt x="72" y="79"/>
                        <a:pt x="72" y="79"/>
                      </a:cubicBezTo>
                      <a:cubicBezTo>
                        <a:pt x="72" y="79"/>
                        <a:pt x="72" y="79"/>
                        <a:pt x="72" y="79"/>
                      </a:cubicBezTo>
                      <a:cubicBezTo>
                        <a:pt x="72" y="79"/>
                        <a:pt x="72" y="79"/>
                        <a:pt x="72" y="79"/>
                      </a:cubicBezTo>
                      <a:cubicBezTo>
                        <a:pt x="72" y="79"/>
                        <a:pt x="72" y="79"/>
                        <a:pt x="72" y="79"/>
                      </a:cubicBezTo>
                      <a:cubicBezTo>
                        <a:pt x="72" y="79"/>
                        <a:pt x="72" y="79"/>
                        <a:pt x="72" y="79"/>
                      </a:cubicBezTo>
                      <a:cubicBezTo>
                        <a:pt x="72" y="79"/>
                        <a:pt x="71" y="79"/>
                        <a:pt x="71" y="79"/>
                      </a:cubicBezTo>
                      <a:cubicBezTo>
                        <a:pt x="71" y="79"/>
                        <a:pt x="71" y="79"/>
                        <a:pt x="71" y="79"/>
                      </a:cubicBezTo>
                      <a:cubicBezTo>
                        <a:pt x="71" y="79"/>
                        <a:pt x="71" y="79"/>
                        <a:pt x="71" y="79"/>
                      </a:cubicBezTo>
                      <a:cubicBezTo>
                        <a:pt x="71" y="78"/>
                        <a:pt x="71" y="78"/>
                        <a:pt x="71" y="78"/>
                      </a:cubicBezTo>
                      <a:cubicBezTo>
                        <a:pt x="71" y="78"/>
                        <a:pt x="71" y="78"/>
                        <a:pt x="71" y="78"/>
                      </a:cubicBezTo>
                      <a:cubicBezTo>
                        <a:pt x="71" y="78"/>
                        <a:pt x="71" y="78"/>
                        <a:pt x="72" y="78"/>
                      </a:cubicBezTo>
                      <a:cubicBezTo>
                        <a:pt x="72" y="78"/>
                        <a:pt x="72" y="78"/>
                        <a:pt x="72" y="78"/>
                      </a:cubicBezTo>
                      <a:cubicBezTo>
                        <a:pt x="72" y="78"/>
                        <a:pt x="72" y="78"/>
                        <a:pt x="72" y="78"/>
                      </a:cubicBezTo>
                      <a:cubicBezTo>
                        <a:pt x="73" y="78"/>
                        <a:pt x="73" y="78"/>
                        <a:pt x="73" y="78"/>
                      </a:cubicBezTo>
                      <a:cubicBezTo>
                        <a:pt x="73" y="78"/>
                        <a:pt x="73" y="78"/>
                        <a:pt x="73" y="78"/>
                      </a:cubicBezTo>
                      <a:cubicBezTo>
                        <a:pt x="73" y="78"/>
                        <a:pt x="73" y="78"/>
                        <a:pt x="73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4" y="78"/>
                        <a:pt x="74" y="78"/>
                        <a:pt x="75" y="78"/>
                      </a:cubicBezTo>
                      <a:cubicBezTo>
                        <a:pt x="75" y="78"/>
                        <a:pt x="76" y="77"/>
                        <a:pt x="76" y="77"/>
                      </a:cubicBezTo>
                      <a:cubicBezTo>
                        <a:pt x="76" y="77"/>
                        <a:pt x="77" y="77"/>
                        <a:pt x="77" y="77"/>
                      </a:cubicBezTo>
                      <a:cubicBezTo>
                        <a:pt x="77" y="77"/>
                        <a:pt x="77" y="77"/>
                        <a:pt x="77" y="77"/>
                      </a:cubicBezTo>
                      <a:cubicBezTo>
                        <a:pt x="78" y="77"/>
                        <a:pt x="78" y="77"/>
                        <a:pt x="78" y="77"/>
                      </a:cubicBezTo>
                      <a:cubicBezTo>
                        <a:pt x="78" y="77"/>
                        <a:pt x="78" y="77"/>
                        <a:pt x="78" y="77"/>
                      </a:cubicBezTo>
                      <a:cubicBezTo>
                        <a:pt x="78" y="77"/>
                        <a:pt x="78" y="77"/>
                        <a:pt x="78" y="77"/>
                      </a:cubicBezTo>
                      <a:cubicBezTo>
                        <a:pt x="78" y="77"/>
                        <a:pt x="78" y="77"/>
                        <a:pt x="78" y="77"/>
                      </a:cubicBezTo>
                      <a:cubicBezTo>
                        <a:pt x="78" y="77"/>
                        <a:pt x="78" y="77"/>
                        <a:pt x="78" y="77"/>
                      </a:cubicBezTo>
                      <a:cubicBezTo>
                        <a:pt x="78" y="77"/>
                        <a:pt x="78" y="77"/>
                        <a:pt x="78" y="77"/>
                      </a:cubicBezTo>
                      <a:cubicBezTo>
                        <a:pt x="79" y="77"/>
                        <a:pt x="79" y="77"/>
                        <a:pt x="79" y="77"/>
                      </a:cubicBezTo>
                      <a:cubicBezTo>
                        <a:pt x="79" y="77"/>
                        <a:pt x="79" y="77"/>
                        <a:pt x="79" y="77"/>
                      </a:cubicBezTo>
                      <a:cubicBezTo>
                        <a:pt x="79" y="77"/>
                        <a:pt x="79" y="77"/>
                        <a:pt x="79" y="77"/>
                      </a:cubicBezTo>
                      <a:cubicBezTo>
                        <a:pt x="79" y="77"/>
                        <a:pt x="79" y="77"/>
                        <a:pt x="79" y="77"/>
                      </a:cubicBezTo>
                      <a:cubicBezTo>
                        <a:pt x="79" y="77"/>
                        <a:pt x="79" y="76"/>
                        <a:pt x="79" y="76"/>
                      </a:cubicBezTo>
                      <a:cubicBezTo>
                        <a:pt x="79" y="76"/>
                        <a:pt x="79" y="76"/>
                        <a:pt x="79" y="77"/>
                      </a:cubicBezTo>
                      <a:cubicBezTo>
                        <a:pt x="79" y="77"/>
                        <a:pt x="79" y="77"/>
                        <a:pt x="79" y="77"/>
                      </a:cubicBezTo>
                      <a:cubicBezTo>
                        <a:pt x="79" y="77"/>
                        <a:pt x="79" y="77"/>
                        <a:pt x="79" y="77"/>
                      </a:cubicBezTo>
                      <a:cubicBezTo>
                        <a:pt x="79" y="77"/>
                        <a:pt x="79" y="77"/>
                        <a:pt x="79" y="77"/>
                      </a:cubicBezTo>
                      <a:cubicBezTo>
                        <a:pt x="79" y="77"/>
                        <a:pt x="79" y="77"/>
                        <a:pt x="79" y="77"/>
                      </a:cubicBezTo>
                      <a:cubicBezTo>
                        <a:pt x="79" y="77"/>
                        <a:pt x="80" y="77"/>
                        <a:pt x="80" y="77"/>
                      </a:cubicBezTo>
                      <a:cubicBezTo>
                        <a:pt x="80" y="77"/>
                        <a:pt x="80" y="77"/>
                        <a:pt x="80" y="77"/>
                      </a:cubicBezTo>
                      <a:cubicBezTo>
                        <a:pt x="80" y="77"/>
                        <a:pt x="80" y="77"/>
                        <a:pt x="80" y="77"/>
                      </a:cubicBezTo>
                      <a:cubicBezTo>
                        <a:pt x="80" y="77"/>
                        <a:pt x="80" y="77"/>
                        <a:pt x="80" y="77"/>
                      </a:cubicBezTo>
                      <a:cubicBezTo>
                        <a:pt x="80" y="77"/>
                        <a:pt x="80" y="77"/>
                        <a:pt x="80" y="77"/>
                      </a:cubicBezTo>
                      <a:cubicBezTo>
                        <a:pt x="80" y="78"/>
                        <a:pt x="81" y="78"/>
                        <a:pt x="80" y="78"/>
                      </a:cubicBezTo>
                      <a:cubicBezTo>
                        <a:pt x="80" y="78"/>
                        <a:pt x="80" y="78"/>
                        <a:pt x="80" y="78"/>
                      </a:cubicBezTo>
                      <a:cubicBezTo>
                        <a:pt x="80" y="78"/>
                        <a:pt x="80" y="78"/>
                        <a:pt x="80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2" y="78"/>
                        <a:pt x="82" y="79"/>
                        <a:pt x="82" y="79"/>
                      </a:cubicBezTo>
                      <a:cubicBezTo>
                        <a:pt x="82" y="79"/>
                        <a:pt x="82" y="79"/>
                        <a:pt x="82" y="79"/>
                      </a:cubicBezTo>
                      <a:cubicBezTo>
                        <a:pt x="83" y="79"/>
                        <a:pt x="83" y="79"/>
                        <a:pt x="83" y="79"/>
                      </a:cubicBezTo>
                      <a:cubicBezTo>
                        <a:pt x="83" y="79"/>
                        <a:pt x="83" y="79"/>
                        <a:pt x="83" y="79"/>
                      </a:cubicBezTo>
                      <a:cubicBezTo>
                        <a:pt x="83" y="79"/>
                        <a:pt x="83" y="79"/>
                        <a:pt x="83" y="79"/>
                      </a:cubicBezTo>
                      <a:cubicBezTo>
                        <a:pt x="83" y="79"/>
                        <a:pt x="83" y="79"/>
                        <a:pt x="84" y="79"/>
                      </a:cubicBezTo>
                      <a:cubicBezTo>
                        <a:pt x="84" y="79"/>
                        <a:pt x="84" y="79"/>
                        <a:pt x="84" y="79"/>
                      </a:cubicBezTo>
                      <a:cubicBezTo>
                        <a:pt x="84" y="79"/>
                        <a:pt x="84" y="79"/>
                        <a:pt x="84" y="79"/>
                      </a:cubicBezTo>
                      <a:cubicBezTo>
                        <a:pt x="84" y="79"/>
                        <a:pt x="84" y="79"/>
                        <a:pt x="84" y="79"/>
                      </a:cubicBezTo>
                      <a:cubicBezTo>
                        <a:pt x="84" y="79"/>
                        <a:pt x="84" y="79"/>
                        <a:pt x="84" y="79"/>
                      </a:cubicBezTo>
                      <a:cubicBezTo>
                        <a:pt x="84" y="79"/>
                        <a:pt x="84" y="79"/>
                        <a:pt x="84" y="79"/>
                      </a:cubicBezTo>
                      <a:cubicBezTo>
                        <a:pt x="84" y="79"/>
                        <a:pt x="84" y="79"/>
                        <a:pt x="85" y="79"/>
                      </a:cubicBezTo>
                      <a:cubicBezTo>
                        <a:pt x="85" y="79"/>
                        <a:pt x="85" y="79"/>
                        <a:pt x="85" y="79"/>
                      </a:cubicBezTo>
                      <a:cubicBezTo>
                        <a:pt x="85" y="79"/>
                        <a:pt x="85" y="79"/>
                        <a:pt x="86" y="79"/>
                      </a:cubicBezTo>
                      <a:cubicBezTo>
                        <a:pt x="86" y="79"/>
                        <a:pt x="86" y="78"/>
                        <a:pt x="87" y="78"/>
                      </a:cubicBezTo>
                      <a:cubicBezTo>
                        <a:pt x="87" y="78"/>
                        <a:pt x="87" y="78"/>
                        <a:pt x="87" y="78"/>
                      </a:cubicBezTo>
                      <a:cubicBezTo>
                        <a:pt x="87" y="78"/>
                        <a:pt x="87" y="78"/>
                        <a:pt x="87" y="78"/>
                      </a:cubicBezTo>
                      <a:cubicBezTo>
                        <a:pt x="88" y="78"/>
                        <a:pt x="88" y="78"/>
                        <a:pt x="88" y="78"/>
                      </a:cubicBezTo>
                      <a:cubicBezTo>
                        <a:pt x="88" y="78"/>
                        <a:pt x="88" y="78"/>
                        <a:pt x="88" y="78"/>
                      </a:cubicBezTo>
                      <a:cubicBezTo>
                        <a:pt x="88" y="78"/>
                        <a:pt x="88" y="78"/>
                        <a:pt x="88" y="78"/>
                      </a:cubicBezTo>
                      <a:cubicBezTo>
                        <a:pt x="88" y="78"/>
                        <a:pt x="88" y="78"/>
                        <a:pt x="89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7"/>
                        <a:pt x="89" y="77"/>
                        <a:pt x="89" y="77"/>
                      </a:cubicBezTo>
                      <a:cubicBezTo>
                        <a:pt x="89" y="77"/>
                        <a:pt x="89" y="77"/>
                        <a:pt x="89" y="77"/>
                      </a:cubicBezTo>
                      <a:cubicBezTo>
                        <a:pt x="89" y="77"/>
                        <a:pt x="89" y="77"/>
                        <a:pt x="89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90" y="78"/>
                        <a:pt x="90" y="78"/>
                        <a:pt x="90" y="78"/>
                      </a:cubicBezTo>
                      <a:cubicBezTo>
                        <a:pt x="90" y="78"/>
                        <a:pt x="90" y="78"/>
                        <a:pt x="90" y="78"/>
                      </a:cubicBezTo>
                      <a:cubicBezTo>
                        <a:pt x="90" y="78"/>
                        <a:pt x="90" y="78"/>
                        <a:pt x="90" y="78"/>
                      </a:cubicBezTo>
                      <a:cubicBezTo>
                        <a:pt x="90" y="78"/>
                        <a:pt x="90" y="79"/>
                        <a:pt x="90" y="79"/>
                      </a:cubicBezTo>
                      <a:cubicBezTo>
                        <a:pt x="90" y="79"/>
                        <a:pt x="90" y="79"/>
                        <a:pt x="90" y="79"/>
                      </a:cubicBezTo>
                      <a:cubicBezTo>
                        <a:pt x="90" y="79"/>
                        <a:pt x="90" y="79"/>
                        <a:pt x="90" y="79"/>
                      </a:cubicBezTo>
                      <a:cubicBezTo>
                        <a:pt x="90" y="80"/>
                        <a:pt x="90" y="80"/>
                        <a:pt x="90" y="80"/>
                      </a:cubicBezTo>
                      <a:cubicBezTo>
                        <a:pt x="90" y="80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2" y="81"/>
                        <a:pt x="92" y="81"/>
                        <a:pt x="92" y="81"/>
                      </a:cubicBezTo>
                      <a:cubicBezTo>
                        <a:pt x="92" y="81"/>
                        <a:pt x="92" y="81"/>
                        <a:pt x="92" y="81"/>
                      </a:cubicBezTo>
                      <a:cubicBezTo>
                        <a:pt x="92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2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3"/>
                        <a:pt x="91" y="83"/>
                        <a:pt x="91" y="83"/>
                      </a:cubicBezTo>
                      <a:cubicBezTo>
                        <a:pt x="91" y="83"/>
                        <a:pt x="91" y="83"/>
                        <a:pt x="91" y="83"/>
                      </a:cubicBezTo>
                      <a:cubicBezTo>
                        <a:pt x="91" y="84"/>
                        <a:pt x="91" y="84"/>
                        <a:pt x="91" y="84"/>
                      </a:cubicBezTo>
                      <a:cubicBezTo>
                        <a:pt x="91" y="84"/>
                        <a:pt x="91" y="84"/>
                        <a:pt x="91" y="84"/>
                      </a:cubicBezTo>
                      <a:cubicBezTo>
                        <a:pt x="91" y="84"/>
                        <a:pt x="91" y="84"/>
                        <a:pt x="91" y="84"/>
                      </a:cubicBezTo>
                      <a:cubicBezTo>
                        <a:pt x="91" y="84"/>
                        <a:pt x="91" y="84"/>
                        <a:pt x="91" y="85"/>
                      </a:cubicBezTo>
                      <a:cubicBezTo>
                        <a:pt x="91" y="85"/>
                        <a:pt x="91" y="85"/>
                        <a:pt x="91" y="85"/>
                      </a:cubicBezTo>
                      <a:cubicBezTo>
                        <a:pt x="91" y="85"/>
                        <a:pt x="92" y="85"/>
                        <a:pt x="92" y="85"/>
                      </a:cubicBezTo>
                      <a:cubicBezTo>
                        <a:pt x="92" y="85"/>
                        <a:pt x="92" y="85"/>
                        <a:pt x="92" y="85"/>
                      </a:cubicBezTo>
                      <a:cubicBezTo>
                        <a:pt x="92" y="85"/>
                        <a:pt x="92" y="85"/>
                        <a:pt x="92" y="85"/>
                      </a:cubicBezTo>
                      <a:cubicBezTo>
                        <a:pt x="92" y="85"/>
                        <a:pt x="92" y="85"/>
                        <a:pt x="92" y="85"/>
                      </a:cubicBezTo>
                      <a:cubicBezTo>
                        <a:pt x="92" y="85"/>
                        <a:pt x="92" y="85"/>
                        <a:pt x="92" y="85"/>
                      </a:cubicBezTo>
                      <a:cubicBezTo>
                        <a:pt x="92" y="85"/>
                        <a:pt x="92" y="86"/>
                        <a:pt x="92" y="86"/>
                      </a:cubicBezTo>
                      <a:cubicBezTo>
                        <a:pt x="92" y="86"/>
                        <a:pt x="92" y="86"/>
                        <a:pt x="92" y="86"/>
                      </a:cubicBezTo>
                      <a:cubicBezTo>
                        <a:pt x="92" y="86"/>
                        <a:pt x="92" y="86"/>
                        <a:pt x="92" y="86"/>
                      </a:cubicBezTo>
                      <a:cubicBezTo>
                        <a:pt x="91" y="86"/>
                        <a:pt x="91" y="86"/>
                        <a:pt x="91" y="86"/>
                      </a:cubicBezTo>
                      <a:cubicBezTo>
                        <a:pt x="91" y="86"/>
                        <a:pt x="91" y="86"/>
                        <a:pt x="91" y="86"/>
                      </a:cubicBezTo>
                      <a:cubicBezTo>
                        <a:pt x="91" y="85"/>
                        <a:pt x="91" y="85"/>
                        <a:pt x="91" y="85"/>
                      </a:cubicBezTo>
                      <a:cubicBezTo>
                        <a:pt x="90" y="85"/>
                        <a:pt x="90" y="85"/>
                        <a:pt x="89" y="85"/>
                      </a:cubicBezTo>
                      <a:cubicBezTo>
                        <a:pt x="89" y="85"/>
                        <a:pt x="89" y="86"/>
                        <a:pt x="89" y="86"/>
                      </a:cubicBezTo>
                      <a:cubicBezTo>
                        <a:pt x="89" y="86"/>
                        <a:pt x="89" y="86"/>
                        <a:pt x="89" y="86"/>
                      </a:cubicBezTo>
                      <a:cubicBezTo>
                        <a:pt x="89" y="86"/>
                        <a:pt x="88" y="86"/>
                        <a:pt x="88" y="86"/>
                      </a:cubicBezTo>
                      <a:cubicBezTo>
                        <a:pt x="88" y="86"/>
                        <a:pt x="88" y="86"/>
                        <a:pt x="88" y="86"/>
                      </a:cubicBezTo>
                      <a:cubicBezTo>
                        <a:pt x="88" y="86"/>
                        <a:pt x="88" y="86"/>
                        <a:pt x="88" y="86"/>
                      </a:cubicBezTo>
                      <a:cubicBezTo>
                        <a:pt x="88" y="86"/>
                        <a:pt x="88" y="86"/>
                        <a:pt x="88" y="86"/>
                      </a:cubicBezTo>
                      <a:cubicBezTo>
                        <a:pt x="88" y="86"/>
                        <a:pt x="88" y="86"/>
                        <a:pt x="88" y="86"/>
                      </a:cubicBezTo>
                      <a:cubicBezTo>
                        <a:pt x="88" y="86"/>
                        <a:pt x="88" y="86"/>
                        <a:pt x="88" y="86"/>
                      </a:cubicBezTo>
                      <a:cubicBezTo>
                        <a:pt x="88" y="86"/>
                        <a:pt x="88" y="86"/>
                        <a:pt x="88" y="86"/>
                      </a:cubicBezTo>
                      <a:cubicBezTo>
                        <a:pt x="88" y="86"/>
                        <a:pt x="87" y="86"/>
                        <a:pt x="87" y="86"/>
                      </a:cubicBezTo>
                      <a:cubicBezTo>
                        <a:pt x="87" y="86"/>
                        <a:pt x="87" y="86"/>
                        <a:pt x="87" y="86"/>
                      </a:cubicBezTo>
                      <a:cubicBezTo>
                        <a:pt x="87" y="86"/>
                        <a:pt x="87" y="86"/>
                        <a:pt x="87" y="86"/>
                      </a:cubicBezTo>
                      <a:cubicBezTo>
                        <a:pt x="87" y="86"/>
                        <a:pt x="87" y="86"/>
                        <a:pt x="87" y="86"/>
                      </a:cubicBezTo>
                      <a:cubicBezTo>
                        <a:pt x="87" y="86"/>
                        <a:pt x="87" y="86"/>
                        <a:pt x="87" y="86"/>
                      </a:cubicBezTo>
                      <a:cubicBezTo>
                        <a:pt x="87" y="86"/>
                        <a:pt x="87" y="86"/>
                        <a:pt x="86" y="86"/>
                      </a:cubicBezTo>
                      <a:cubicBezTo>
                        <a:pt x="86" y="86"/>
                        <a:pt x="86" y="86"/>
                        <a:pt x="86" y="86"/>
                      </a:cubicBezTo>
                      <a:cubicBezTo>
                        <a:pt x="86" y="86"/>
                        <a:pt x="86" y="86"/>
                        <a:pt x="86" y="86"/>
                      </a:cubicBezTo>
                      <a:cubicBezTo>
                        <a:pt x="86" y="86"/>
                        <a:pt x="86" y="86"/>
                        <a:pt x="86" y="86"/>
                      </a:cubicBezTo>
                      <a:cubicBezTo>
                        <a:pt x="86" y="86"/>
                        <a:pt x="86" y="86"/>
                        <a:pt x="86" y="86"/>
                      </a:cubicBezTo>
                      <a:cubicBezTo>
                        <a:pt x="86" y="86"/>
                        <a:pt x="86" y="86"/>
                        <a:pt x="86" y="86"/>
                      </a:cubicBezTo>
                      <a:cubicBezTo>
                        <a:pt x="85" y="87"/>
                        <a:pt x="85" y="87"/>
                        <a:pt x="85" y="87"/>
                      </a:cubicBezTo>
                      <a:cubicBezTo>
                        <a:pt x="85" y="87"/>
                        <a:pt x="85" y="87"/>
                        <a:pt x="85" y="87"/>
                      </a:cubicBezTo>
                      <a:cubicBezTo>
                        <a:pt x="85" y="87"/>
                        <a:pt x="85" y="87"/>
                        <a:pt x="85" y="87"/>
                      </a:cubicBezTo>
                      <a:cubicBezTo>
                        <a:pt x="85" y="87"/>
                        <a:pt x="85" y="87"/>
                        <a:pt x="85" y="87"/>
                      </a:cubicBezTo>
                      <a:cubicBezTo>
                        <a:pt x="85" y="87"/>
                        <a:pt x="85" y="87"/>
                        <a:pt x="85" y="87"/>
                      </a:cubicBezTo>
                      <a:cubicBezTo>
                        <a:pt x="85" y="87"/>
                        <a:pt x="85" y="87"/>
                        <a:pt x="85" y="87"/>
                      </a:cubicBezTo>
                      <a:cubicBezTo>
                        <a:pt x="85" y="87"/>
                        <a:pt x="85" y="87"/>
                        <a:pt x="84" y="87"/>
                      </a:cubicBezTo>
                      <a:cubicBezTo>
                        <a:pt x="84" y="87"/>
                        <a:pt x="84" y="87"/>
                        <a:pt x="84" y="87"/>
                      </a:cubicBezTo>
                      <a:cubicBezTo>
                        <a:pt x="84" y="87"/>
                        <a:pt x="84" y="87"/>
                        <a:pt x="84" y="87"/>
                      </a:cubicBezTo>
                      <a:cubicBezTo>
                        <a:pt x="84" y="87"/>
                        <a:pt x="84" y="87"/>
                        <a:pt x="84" y="87"/>
                      </a:cubicBezTo>
                      <a:cubicBezTo>
                        <a:pt x="84" y="87"/>
                        <a:pt x="84" y="86"/>
                        <a:pt x="83" y="86"/>
                      </a:cubicBezTo>
                      <a:cubicBezTo>
                        <a:pt x="83" y="86"/>
                        <a:pt x="83" y="86"/>
                        <a:pt x="83" y="86"/>
                      </a:cubicBezTo>
                      <a:cubicBezTo>
                        <a:pt x="83" y="87"/>
                        <a:pt x="83" y="87"/>
                        <a:pt x="83" y="87"/>
                      </a:cubicBezTo>
                      <a:cubicBezTo>
                        <a:pt x="83" y="87"/>
                        <a:pt x="83" y="87"/>
                        <a:pt x="83" y="87"/>
                      </a:cubicBezTo>
                      <a:cubicBezTo>
                        <a:pt x="83" y="87"/>
                        <a:pt x="83" y="87"/>
                        <a:pt x="83" y="87"/>
                      </a:cubicBezTo>
                      <a:cubicBezTo>
                        <a:pt x="83" y="87"/>
                        <a:pt x="83" y="87"/>
                        <a:pt x="83" y="87"/>
                      </a:cubicBezTo>
                      <a:cubicBezTo>
                        <a:pt x="83" y="87"/>
                        <a:pt x="83" y="87"/>
                        <a:pt x="83" y="87"/>
                      </a:cubicBezTo>
                      <a:cubicBezTo>
                        <a:pt x="83" y="87"/>
                        <a:pt x="83" y="87"/>
                        <a:pt x="82" y="87"/>
                      </a:cubicBezTo>
                      <a:cubicBezTo>
                        <a:pt x="82" y="87"/>
                        <a:pt x="82" y="87"/>
                        <a:pt x="82" y="87"/>
                      </a:cubicBezTo>
                      <a:cubicBezTo>
                        <a:pt x="82" y="87"/>
                        <a:pt x="82" y="87"/>
                        <a:pt x="82" y="87"/>
                      </a:cubicBezTo>
                      <a:cubicBezTo>
                        <a:pt x="82" y="87"/>
                        <a:pt x="82" y="87"/>
                        <a:pt x="82" y="87"/>
                      </a:cubicBezTo>
                      <a:cubicBezTo>
                        <a:pt x="82" y="87"/>
                        <a:pt x="82" y="87"/>
                        <a:pt x="81" y="86"/>
                      </a:cubicBezTo>
                      <a:cubicBezTo>
                        <a:pt x="81" y="86"/>
                        <a:pt x="81" y="87"/>
                        <a:pt x="81" y="88"/>
                      </a:cubicBezTo>
                      <a:cubicBezTo>
                        <a:pt x="81" y="88"/>
                        <a:pt x="81" y="88"/>
                        <a:pt x="81" y="88"/>
                      </a:cubicBezTo>
                      <a:cubicBezTo>
                        <a:pt x="81" y="88"/>
                        <a:pt x="81" y="88"/>
                        <a:pt x="81" y="88"/>
                      </a:cubicBezTo>
                      <a:cubicBezTo>
                        <a:pt x="81" y="88"/>
                        <a:pt x="81" y="88"/>
                        <a:pt x="81" y="88"/>
                      </a:cubicBezTo>
                      <a:cubicBezTo>
                        <a:pt x="81" y="88"/>
                        <a:pt x="81" y="88"/>
                        <a:pt x="81" y="88"/>
                      </a:cubicBezTo>
                      <a:cubicBezTo>
                        <a:pt x="81" y="88"/>
                        <a:pt x="81" y="88"/>
                        <a:pt x="81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lose/>
                      <a:moveTo>
                        <a:pt x="79" y="93"/>
                      </a:moveTo>
                      <a:cubicBezTo>
                        <a:pt x="79" y="92"/>
                        <a:pt x="80" y="92"/>
                        <a:pt x="80" y="91"/>
                      </a:cubicBezTo>
                      <a:cubicBezTo>
                        <a:pt x="80" y="91"/>
                        <a:pt x="80" y="91"/>
                        <a:pt x="80" y="91"/>
                      </a:cubicBezTo>
                      <a:cubicBezTo>
                        <a:pt x="80" y="91"/>
                        <a:pt x="80" y="91"/>
                        <a:pt x="80" y="91"/>
                      </a:cubicBezTo>
                      <a:cubicBezTo>
                        <a:pt x="80" y="91"/>
                        <a:pt x="80" y="91"/>
                        <a:pt x="80" y="91"/>
                      </a:cubicBezTo>
                      <a:cubicBezTo>
                        <a:pt x="80" y="91"/>
                        <a:pt x="80" y="91"/>
                        <a:pt x="80" y="91"/>
                      </a:cubicBezTo>
                      <a:cubicBezTo>
                        <a:pt x="80" y="91"/>
                        <a:pt x="80" y="91"/>
                        <a:pt x="80" y="91"/>
                      </a:cubicBezTo>
                      <a:cubicBezTo>
                        <a:pt x="80" y="91"/>
                        <a:pt x="80" y="91"/>
                        <a:pt x="80" y="91"/>
                      </a:cubicBezTo>
                      <a:cubicBezTo>
                        <a:pt x="80" y="91"/>
                        <a:pt x="80" y="91"/>
                        <a:pt x="80" y="91"/>
                      </a:cubicBezTo>
                      <a:cubicBezTo>
                        <a:pt x="80" y="91"/>
                        <a:pt x="80" y="91"/>
                        <a:pt x="80" y="91"/>
                      </a:cubicBezTo>
                      <a:cubicBezTo>
                        <a:pt x="80" y="91"/>
                        <a:pt x="80" y="91"/>
                        <a:pt x="80" y="91"/>
                      </a:cubicBezTo>
                      <a:cubicBezTo>
                        <a:pt x="80" y="91"/>
                        <a:pt x="80" y="91"/>
                        <a:pt x="80" y="91"/>
                      </a:cubicBezTo>
                      <a:cubicBezTo>
                        <a:pt x="80" y="91"/>
                        <a:pt x="80" y="91"/>
                        <a:pt x="80" y="91"/>
                      </a:cubicBezTo>
                      <a:cubicBezTo>
                        <a:pt x="80" y="91"/>
                        <a:pt x="80" y="91"/>
                        <a:pt x="80" y="92"/>
                      </a:cubicBezTo>
                      <a:cubicBezTo>
                        <a:pt x="80" y="92"/>
                        <a:pt x="80" y="92"/>
                        <a:pt x="80" y="92"/>
                      </a:cubicBezTo>
                      <a:cubicBezTo>
                        <a:pt x="80" y="92"/>
                        <a:pt x="80" y="92"/>
                        <a:pt x="80" y="92"/>
                      </a:cubicBezTo>
                      <a:cubicBezTo>
                        <a:pt x="81" y="92"/>
                        <a:pt x="81" y="92"/>
                        <a:pt x="81" y="92"/>
                      </a:cubicBezTo>
                      <a:cubicBezTo>
                        <a:pt x="81" y="92"/>
                        <a:pt x="81" y="92"/>
                        <a:pt x="81" y="92"/>
                      </a:cubicBezTo>
                      <a:cubicBezTo>
                        <a:pt x="81" y="92"/>
                        <a:pt x="81" y="92"/>
                        <a:pt x="81" y="92"/>
                      </a:cubicBezTo>
                      <a:cubicBezTo>
                        <a:pt x="81" y="92"/>
                        <a:pt x="81" y="92"/>
                        <a:pt x="81" y="92"/>
                      </a:cubicBezTo>
                      <a:cubicBezTo>
                        <a:pt x="80" y="92"/>
                        <a:pt x="80" y="92"/>
                        <a:pt x="80" y="92"/>
                      </a:cubicBezTo>
                      <a:cubicBezTo>
                        <a:pt x="80" y="92"/>
                        <a:pt x="80" y="92"/>
                        <a:pt x="80" y="92"/>
                      </a:cubicBezTo>
                      <a:cubicBezTo>
                        <a:pt x="80" y="92"/>
                        <a:pt x="80" y="92"/>
                        <a:pt x="80" y="92"/>
                      </a:cubicBezTo>
                      <a:cubicBezTo>
                        <a:pt x="80" y="92"/>
                        <a:pt x="80" y="93"/>
                        <a:pt x="80" y="93"/>
                      </a:cubicBezTo>
                      <a:cubicBezTo>
                        <a:pt x="80" y="93"/>
                        <a:pt x="80" y="93"/>
                        <a:pt x="79" y="93"/>
                      </a:cubicBezTo>
                      <a:cubicBezTo>
                        <a:pt x="79" y="93"/>
                        <a:pt x="79" y="93"/>
                        <a:pt x="79" y="93"/>
                      </a:cubicBezTo>
                      <a:cubicBezTo>
                        <a:pt x="79" y="93"/>
                        <a:pt x="79" y="93"/>
                        <a:pt x="79" y="93"/>
                      </a:cubicBezTo>
                      <a:cubicBezTo>
                        <a:pt x="79" y="93"/>
                        <a:pt x="79" y="94"/>
                        <a:pt x="79" y="94"/>
                      </a:cubicBezTo>
                      <a:cubicBezTo>
                        <a:pt x="79" y="94"/>
                        <a:pt x="79" y="94"/>
                        <a:pt x="79" y="94"/>
                      </a:cubicBezTo>
                      <a:cubicBezTo>
                        <a:pt x="79" y="94"/>
                        <a:pt x="79" y="94"/>
                        <a:pt x="79" y="94"/>
                      </a:cubicBezTo>
                      <a:cubicBezTo>
                        <a:pt x="79" y="93"/>
                        <a:pt x="79" y="93"/>
                        <a:pt x="79" y="93"/>
                      </a:cubicBezTo>
                      <a:cubicBezTo>
                        <a:pt x="79" y="93"/>
                        <a:pt x="79" y="93"/>
                        <a:pt x="79" y="93"/>
                      </a:cubicBezTo>
                      <a:close/>
                      <a:moveTo>
                        <a:pt x="78" y="95"/>
                      </a:moveTo>
                      <a:cubicBezTo>
                        <a:pt x="78" y="95"/>
                        <a:pt x="78" y="94"/>
                        <a:pt x="79" y="94"/>
                      </a:cubicBezTo>
                      <a:cubicBezTo>
                        <a:pt x="79" y="94"/>
                        <a:pt x="79" y="94"/>
                        <a:pt x="79" y="94"/>
                      </a:cubicBezTo>
                      <a:cubicBezTo>
                        <a:pt x="79" y="94"/>
                        <a:pt x="79" y="94"/>
                        <a:pt x="79" y="94"/>
                      </a:cubicBezTo>
                      <a:cubicBezTo>
                        <a:pt x="79" y="94"/>
                        <a:pt x="79" y="94"/>
                        <a:pt x="79" y="94"/>
                      </a:cubicBezTo>
                      <a:cubicBezTo>
                        <a:pt x="79" y="94"/>
                        <a:pt x="79" y="94"/>
                        <a:pt x="79" y="94"/>
                      </a:cubicBezTo>
                      <a:cubicBezTo>
                        <a:pt x="79" y="94"/>
                        <a:pt x="79" y="94"/>
                        <a:pt x="79" y="94"/>
                      </a:cubicBezTo>
                      <a:cubicBezTo>
                        <a:pt x="79" y="94"/>
                        <a:pt x="79" y="94"/>
                        <a:pt x="79" y="94"/>
                      </a:cubicBezTo>
                      <a:cubicBezTo>
                        <a:pt x="79" y="94"/>
                        <a:pt x="79" y="94"/>
                        <a:pt x="79" y="94"/>
                      </a:cubicBezTo>
                      <a:cubicBezTo>
                        <a:pt x="79" y="94"/>
                        <a:pt x="79" y="94"/>
                        <a:pt x="79" y="94"/>
                      </a:cubicBezTo>
                      <a:cubicBezTo>
                        <a:pt x="79" y="94"/>
                        <a:pt x="79" y="94"/>
                        <a:pt x="79" y="94"/>
                      </a:cubicBezTo>
                      <a:cubicBezTo>
                        <a:pt x="79" y="94"/>
                        <a:pt x="79" y="94"/>
                        <a:pt x="79" y="94"/>
                      </a:cubicBezTo>
                      <a:cubicBezTo>
                        <a:pt x="79" y="94"/>
                        <a:pt x="79" y="94"/>
                        <a:pt x="79" y="94"/>
                      </a:cubicBezTo>
                      <a:cubicBezTo>
                        <a:pt x="79" y="94"/>
                        <a:pt x="79" y="94"/>
                        <a:pt x="79" y="94"/>
                      </a:cubicBezTo>
                      <a:cubicBezTo>
                        <a:pt x="79" y="94"/>
                        <a:pt x="79" y="94"/>
                        <a:pt x="79" y="94"/>
                      </a:cubicBezTo>
                      <a:cubicBezTo>
                        <a:pt x="79" y="94"/>
                        <a:pt x="79" y="94"/>
                        <a:pt x="79" y="94"/>
                      </a:cubicBezTo>
                      <a:cubicBezTo>
                        <a:pt x="79" y="94"/>
                        <a:pt x="79" y="94"/>
                        <a:pt x="79" y="94"/>
                      </a:cubicBezTo>
                      <a:cubicBezTo>
                        <a:pt x="79" y="94"/>
                        <a:pt x="79" y="94"/>
                        <a:pt x="79" y="94"/>
                      </a:cubicBezTo>
                      <a:cubicBezTo>
                        <a:pt x="79" y="95"/>
                        <a:pt x="79" y="95"/>
                        <a:pt x="79" y="95"/>
                      </a:cubicBezTo>
                      <a:cubicBezTo>
                        <a:pt x="79" y="95"/>
                        <a:pt x="79" y="95"/>
                        <a:pt x="79" y="95"/>
                      </a:cubicBezTo>
                      <a:cubicBezTo>
                        <a:pt x="79" y="95"/>
                        <a:pt x="80" y="95"/>
                        <a:pt x="80" y="95"/>
                      </a:cubicBezTo>
                      <a:cubicBezTo>
                        <a:pt x="80" y="95"/>
                        <a:pt x="80" y="95"/>
                        <a:pt x="80" y="95"/>
                      </a:cubicBezTo>
                      <a:cubicBezTo>
                        <a:pt x="80" y="95"/>
                        <a:pt x="80" y="95"/>
                        <a:pt x="80" y="95"/>
                      </a:cubicBezTo>
                      <a:cubicBezTo>
                        <a:pt x="80" y="95"/>
                        <a:pt x="80" y="95"/>
                        <a:pt x="80" y="95"/>
                      </a:cubicBezTo>
                      <a:cubicBezTo>
                        <a:pt x="80" y="95"/>
                        <a:pt x="79" y="95"/>
                        <a:pt x="79" y="95"/>
                      </a:cubicBezTo>
                      <a:cubicBezTo>
                        <a:pt x="79" y="96"/>
                        <a:pt x="79" y="96"/>
                        <a:pt x="79" y="96"/>
                      </a:cubicBezTo>
                      <a:cubicBezTo>
                        <a:pt x="79" y="96"/>
                        <a:pt x="79" y="96"/>
                        <a:pt x="79" y="96"/>
                      </a:cubicBezTo>
                      <a:cubicBezTo>
                        <a:pt x="79" y="96"/>
                        <a:pt x="78" y="96"/>
                        <a:pt x="78" y="97"/>
                      </a:cubicBezTo>
                      <a:cubicBezTo>
                        <a:pt x="78" y="97"/>
                        <a:pt x="78" y="97"/>
                        <a:pt x="78" y="97"/>
                      </a:cubicBezTo>
                      <a:cubicBezTo>
                        <a:pt x="78" y="97"/>
                        <a:pt x="78" y="97"/>
                        <a:pt x="79" y="97"/>
                      </a:cubicBezTo>
                      <a:cubicBezTo>
                        <a:pt x="79" y="97"/>
                        <a:pt x="79" y="97"/>
                        <a:pt x="79" y="97"/>
                      </a:cubicBezTo>
                      <a:cubicBezTo>
                        <a:pt x="79" y="97"/>
                        <a:pt x="79" y="97"/>
                        <a:pt x="79" y="97"/>
                      </a:cubicBezTo>
                      <a:cubicBezTo>
                        <a:pt x="79" y="97"/>
                        <a:pt x="79" y="97"/>
                        <a:pt x="79" y="98"/>
                      </a:cubicBezTo>
                      <a:cubicBezTo>
                        <a:pt x="79" y="98"/>
                        <a:pt x="79" y="98"/>
                        <a:pt x="79" y="98"/>
                      </a:cubicBezTo>
                      <a:cubicBezTo>
                        <a:pt x="79" y="98"/>
                        <a:pt x="79" y="98"/>
                        <a:pt x="79" y="98"/>
                      </a:cubicBezTo>
                      <a:cubicBezTo>
                        <a:pt x="79" y="98"/>
                        <a:pt x="79" y="98"/>
                        <a:pt x="79" y="98"/>
                      </a:cubicBezTo>
                      <a:cubicBezTo>
                        <a:pt x="79" y="99"/>
                        <a:pt x="79" y="99"/>
                        <a:pt x="79" y="99"/>
                      </a:cubicBezTo>
                      <a:cubicBezTo>
                        <a:pt x="79" y="99"/>
                        <a:pt x="79" y="99"/>
                        <a:pt x="79" y="99"/>
                      </a:cubicBezTo>
                      <a:cubicBezTo>
                        <a:pt x="79" y="99"/>
                        <a:pt x="79" y="99"/>
                        <a:pt x="79" y="99"/>
                      </a:cubicBezTo>
                      <a:cubicBezTo>
                        <a:pt x="79" y="99"/>
                        <a:pt x="79" y="99"/>
                        <a:pt x="79" y="99"/>
                      </a:cubicBezTo>
                      <a:cubicBezTo>
                        <a:pt x="78" y="100"/>
                        <a:pt x="78" y="100"/>
                        <a:pt x="78" y="100"/>
                      </a:cubicBezTo>
                      <a:cubicBezTo>
                        <a:pt x="78" y="100"/>
                        <a:pt x="78" y="100"/>
                        <a:pt x="78" y="100"/>
                      </a:cubicBezTo>
                      <a:cubicBezTo>
                        <a:pt x="78" y="100"/>
                        <a:pt x="78" y="100"/>
                        <a:pt x="78" y="100"/>
                      </a:cubicBezTo>
                      <a:cubicBezTo>
                        <a:pt x="78" y="100"/>
                        <a:pt x="78" y="100"/>
                        <a:pt x="78" y="100"/>
                      </a:cubicBezTo>
                      <a:cubicBezTo>
                        <a:pt x="78" y="100"/>
                        <a:pt x="78" y="100"/>
                        <a:pt x="78" y="100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8" y="100"/>
                        <a:pt x="78" y="100"/>
                        <a:pt x="78" y="100"/>
                      </a:cubicBezTo>
                      <a:cubicBezTo>
                        <a:pt x="78" y="100"/>
                        <a:pt x="78" y="100"/>
                        <a:pt x="78" y="100"/>
                      </a:cubicBezTo>
                      <a:cubicBezTo>
                        <a:pt x="78" y="100"/>
                        <a:pt x="78" y="100"/>
                        <a:pt x="78" y="100"/>
                      </a:cubicBezTo>
                      <a:cubicBezTo>
                        <a:pt x="78" y="100"/>
                        <a:pt x="78" y="100"/>
                        <a:pt x="78" y="100"/>
                      </a:cubicBezTo>
                      <a:cubicBezTo>
                        <a:pt x="78" y="100"/>
                        <a:pt x="78" y="99"/>
                        <a:pt x="78" y="99"/>
                      </a:cubicBezTo>
                      <a:cubicBezTo>
                        <a:pt x="78" y="99"/>
                        <a:pt x="78" y="99"/>
                        <a:pt x="78" y="99"/>
                      </a:cubicBezTo>
                      <a:cubicBezTo>
                        <a:pt x="78" y="99"/>
                        <a:pt x="78" y="99"/>
                        <a:pt x="78" y="99"/>
                      </a:cubicBezTo>
                      <a:cubicBezTo>
                        <a:pt x="78" y="99"/>
                        <a:pt x="78" y="99"/>
                        <a:pt x="78" y="99"/>
                      </a:cubicBezTo>
                      <a:cubicBezTo>
                        <a:pt x="78" y="99"/>
                        <a:pt x="78" y="99"/>
                        <a:pt x="78" y="99"/>
                      </a:cubicBezTo>
                      <a:cubicBezTo>
                        <a:pt x="78" y="99"/>
                        <a:pt x="78" y="98"/>
                        <a:pt x="78" y="98"/>
                      </a:cubicBezTo>
                      <a:cubicBezTo>
                        <a:pt x="78" y="98"/>
                        <a:pt x="78" y="98"/>
                        <a:pt x="78" y="98"/>
                      </a:cubicBezTo>
                      <a:cubicBezTo>
                        <a:pt x="78" y="98"/>
                        <a:pt x="78" y="98"/>
                        <a:pt x="78" y="98"/>
                      </a:cubicBezTo>
                      <a:cubicBezTo>
                        <a:pt x="78" y="98"/>
                        <a:pt x="78" y="98"/>
                        <a:pt x="78" y="97"/>
                      </a:cubicBezTo>
                      <a:cubicBezTo>
                        <a:pt x="78" y="97"/>
                        <a:pt x="78" y="97"/>
                        <a:pt x="78" y="97"/>
                      </a:cubicBezTo>
                      <a:cubicBezTo>
                        <a:pt x="78" y="97"/>
                        <a:pt x="78" y="97"/>
                        <a:pt x="78" y="97"/>
                      </a:cubicBezTo>
                      <a:cubicBezTo>
                        <a:pt x="78" y="97"/>
                        <a:pt x="78" y="96"/>
                        <a:pt x="78" y="96"/>
                      </a:cubicBezTo>
                      <a:cubicBezTo>
                        <a:pt x="78" y="96"/>
                        <a:pt x="78" y="96"/>
                        <a:pt x="78" y="96"/>
                      </a:cubicBezTo>
                      <a:cubicBezTo>
                        <a:pt x="78" y="96"/>
                        <a:pt x="78" y="95"/>
                        <a:pt x="78" y="95"/>
                      </a:cubicBezTo>
                      <a:close/>
                      <a:moveTo>
                        <a:pt x="77" y="155"/>
                      </a:moveTo>
                      <a:cubicBezTo>
                        <a:pt x="77" y="155"/>
                        <a:pt x="77" y="155"/>
                        <a:pt x="77" y="155"/>
                      </a:cubicBezTo>
                      <a:cubicBezTo>
                        <a:pt x="77" y="155"/>
                        <a:pt x="77" y="155"/>
                        <a:pt x="77" y="156"/>
                      </a:cubicBezTo>
                      <a:cubicBezTo>
                        <a:pt x="77" y="156"/>
                        <a:pt x="77" y="156"/>
                        <a:pt x="77" y="156"/>
                      </a:cubicBezTo>
                      <a:cubicBezTo>
                        <a:pt x="77" y="156"/>
                        <a:pt x="77" y="156"/>
                        <a:pt x="77" y="156"/>
                      </a:cubicBezTo>
                      <a:cubicBezTo>
                        <a:pt x="77" y="156"/>
                        <a:pt x="77" y="156"/>
                        <a:pt x="77" y="156"/>
                      </a:cubicBezTo>
                      <a:cubicBezTo>
                        <a:pt x="76" y="156"/>
                        <a:pt x="76" y="156"/>
                        <a:pt x="76" y="156"/>
                      </a:cubicBezTo>
                      <a:cubicBezTo>
                        <a:pt x="76" y="156"/>
                        <a:pt x="76" y="156"/>
                        <a:pt x="76" y="156"/>
                      </a:cubicBezTo>
                      <a:cubicBezTo>
                        <a:pt x="76" y="156"/>
                        <a:pt x="76" y="156"/>
                        <a:pt x="76" y="156"/>
                      </a:cubicBezTo>
                      <a:cubicBezTo>
                        <a:pt x="76" y="156"/>
                        <a:pt x="76" y="156"/>
                        <a:pt x="76" y="156"/>
                      </a:cubicBezTo>
                      <a:cubicBezTo>
                        <a:pt x="76" y="156"/>
                        <a:pt x="76" y="156"/>
                        <a:pt x="76" y="156"/>
                      </a:cubicBezTo>
                      <a:cubicBezTo>
                        <a:pt x="76" y="156"/>
                        <a:pt x="76" y="156"/>
                        <a:pt x="76" y="156"/>
                      </a:cubicBezTo>
                      <a:cubicBezTo>
                        <a:pt x="76" y="156"/>
                        <a:pt x="76" y="156"/>
                        <a:pt x="76" y="156"/>
                      </a:cubicBezTo>
                      <a:cubicBezTo>
                        <a:pt x="76" y="156"/>
                        <a:pt x="76" y="156"/>
                        <a:pt x="76" y="157"/>
                      </a:cubicBezTo>
                      <a:cubicBezTo>
                        <a:pt x="76" y="157"/>
                        <a:pt x="76" y="157"/>
                        <a:pt x="76" y="157"/>
                      </a:cubicBezTo>
                      <a:cubicBezTo>
                        <a:pt x="76" y="157"/>
                        <a:pt x="76" y="157"/>
                        <a:pt x="76" y="157"/>
                      </a:cubicBezTo>
                      <a:cubicBezTo>
                        <a:pt x="76" y="157"/>
                        <a:pt x="76" y="157"/>
                        <a:pt x="76" y="157"/>
                      </a:cubicBezTo>
                      <a:cubicBezTo>
                        <a:pt x="76" y="157"/>
                        <a:pt x="76" y="157"/>
                        <a:pt x="76" y="157"/>
                      </a:cubicBezTo>
                      <a:cubicBezTo>
                        <a:pt x="76" y="157"/>
                        <a:pt x="76" y="157"/>
                        <a:pt x="76" y="157"/>
                      </a:cubicBezTo>
                      <a:cubicBezTo>
                        <a:pt x="76" y="157"/>
                        <a:pt x="76" y="157"/>
                        <a:pt x="75" y="158"/>
                      </a:cubicBezTo>
                      <a:cubicBezTo>
                        <a:pt x="75" y="158"/>
                        <a:pt x="75" y="158"/>
                        <a:pt x="75" y="158"/>
                      </a:cubicBezTo>
                      <a:cubicBezTo>
                        <a:pt x="75" y="158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5" y="158"/>
                        <a:pt x="75" y="158"/>
                        <a:pt x="75" y="158"/>
                      </a:cubicBezTo>
                      <a:cubicBezTo>
                        <a:pt x="75" y="158"/>
                        <a:pt x="75" y="158"/>
                        <a:pt x="75" y="158"/>
                      </a:cubicBezTo>
                      <a:cubicBezTo>
                        <a:pt x="75" y="158"/>
                        <a:pt x="75" y="158"/>
                        <a:pt x="75" y="158"/>
                      </a:cubicBezTo>
                      <a:cubicBezTo>
                        <a:pt x="75" y="158"/>
                        <a:pt x="75" y="158"/>
                        <a:pt x="75" y="158"/>
                      </a:cubicBezTo>
                      <a:cubicBezTo>
                        <a:pt x="75" y="158"/>
                        <a:pt x="75" y="158"/>
                        <a:pt x="74" y="158"/>
                      </a:cubicBezTo>
                      <a:cubicBezTo>
                        <a:pt x="74" y="158"/>
                        <a:pt x="74" y="158"/>
                        <a:pt x="74" y="158"/>
                      </a:cubicBezTo>
                      <a:cubicBezTo>
                        <a:pt x="74" y="158"/>
                        <a:pt x="74" y="158"/>
                        <a:pt x="74" y="158"/>
                      </a:cubicBezTo>
                      <a:cubicBezTo>
                        <a:pt x="74" y="158"/>
                        <a:pt x="74" y="158"/>
                        <a:pt x="74" y="158"/>
                      </a:cubicBezTo>
                      <a:cubicBezTo>
                        <a:pt x="74" y="158"/>
                        <a:pt x="74" y="158"/>
                        <a:pt x="74" y="158"/>
                      </a:cubicBezTo>
                      <a:cubicBezTo>
                        <a:pt x="74" y="158"/>
                        <a:pt x="74" y="158"/>
                        <a:pt x="74" y="158"/>
                      </a:cubicBezTo>
                      <a:cubicBezTo>
                        <a:pt x="74" y="158"/>
                        <a:pt x="74" y="158"/>
                        <a:pt x="74" y="158"/>
                      </a:cubicBezTo>
                      <a:cubicBezTo>
                        <a:pt x="74" y="158"/>
                        <a:pt x="73" y="158"/>
                        <a:pt x="73" y="159"/>
                      </a:cubicBezTo>
                      <a:cubicBezTo>
                        <a:pt x="73" y="158"/>
                        <a:pt x="73" y="158"/>
                        <a:pt x="73" y="158"/>
                      </a:cubicBezTo>
                      <a:cubicBezTo>
                        <a:pt x="73" y="158"/>
                        <a:pt x="73" y="158"/>
                        <a:pt x="73" y="158"/>
                      </a:cubicBezTo>
                      <a:cubicBezTo>
                        <a:pt x="73" y="158"/>
                        <a:pt x="73" y="157"/>
                        <a:pt x="73" y="157"/>
                      </a:cubicBezTo>
                      <a:cubicBezTo>
                        <a:pt x="73" y="157"/>
                        <a:pt x="73" y="157"/>
                        <a:pt x="74" y="157"/>
                      </a:cubicBezTo>
                      <a:cubicBezTo>
                        <a:pt x="74" y="157"/>
                        <a:pt x="74" y="157"/>
                        <a:pt x="74" y="157"/>
                      </a:cubicBezTo>
                      <a:cubicBezTo>
                        <a:pt x="74" y="157"/>
                        <a:pt x="74" y="157"/>
                        <a:pt x="74" y="157"/>
                      </a:cubicBezTo>
                      <a:cubicBezTo>
                        <a:pt x="74" y="156"/>
                        <a:pt x="74" y="156"/>
                        <a:pt x="74" y="156"/>
                      </a:cubicBezTo>
                      <a:cubicBezTo>
                        <a:pt x="73" y="156"/>
                        <a:pt x="73" y="156"/>
                        <a:pt x="73" y="156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3" y="155"/>
                        <a:pt x="73" y="155"/>
                        <a:pt x="73" y="155"/>
                      </a:cubicBezTo>
                      <a:cubicBezTo>
                        <a:pt x="73" y="155"/>
                        <a:pt x="73" y="155"/>
                        <a:pt x="73" y="155"/>
                      </a:cubicBezTo>
                      <a:cubicBezTo>
                        <a:pt x="73" y="155"/>
                        <a:pt x="73" y="155"/>
                        <a:pt x="73" y="155"/>
                      </a:cubicBezTo>
                      <a:cubicBezTo>
                        <a:pt x="73" y="155"/>
                        <a:pt x="73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4"/>
                        <a:pt x="74" y="154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5" y="154"/>
                        <a:pt x="75" y="154"/>
                        <a:pt x="75" y="154"/>
                      </a:cubicBezTo>
                      <a:cubicBezTo>
                        <a:pt x="75" y="154"/>
                        <a:pt x="75" y="154"/>
                        <a:pt x="75" y="154"/>
                      </a:cubicBezTo>
                      <a:cubicBezTo>
                        <a:pt x="75" y="154"/>
                        <a:pt x="75" y="154"/>
                        <a:pt x="75" y="154"/>
                      </a:cubicBezTo>
                      <a:cubicBezTo>
                        <a:pt x="75" y="154"/>
                        <a:pt x="75" y="154"/>
                        <a:pt x="75" y="154"/>
                      </a:cubicBezTo>
                      <a:cubicBezTo>
                        <a:pt x="75" y="154"/>
                        <a:pt x="75" y="154"/>
                        <a:pt x="75" y="154"/>
                      </a:cubicBezTo>
                      <a:cubicBezTo>
                        <a:pt x="75" y="154"/>
                        <a:pt x="75" y="154"/>
                        <a:pt x="75" y="154"/>
                      </a:cubicBezTo>
                      <a:cubicBezTo>
                        <a:pt x="75" y="154"/>
                        <a:pt x="75" y="154"/>
                        <a:pt x="75" y="154"/>
                      </a:cubicBezTo>
                      <a:cubicBezTo>
                        <a:pt x="76" y="153"/>
                        <a:pt x="76" y="153"/>
                        <a:pt x="76" y="153"/>
                      </a:cubicBezTo>
                      <a:cubicBezTo>
                        <a:pt x="76" y="153"/>
                        <a:pt x="76" y="153"/>
                        <a:pt x="76" y="153"/>
                      </a:cubicBezTo>
                      <a:cubicBezTo>
                        <a:pt x="76" y="153"/>
                        <a:pt x="76" y="153"/>
                        <a:pt x="76" y="153"/>
                      </a:cubicBezTo>
                      <a:cubicBezTo>
                        <a:pt x="76" y="153"/>
                        <a:pt x="76" y="153"/>
                        <a:pt x="76" y="153"/>
                      </a:cubicBezTo>
                      <a:cubicBezTo>
                        <a:pt x="76" y="153"/>
                        <a:pt x="76" y="154"/>
                        <a:pt x="76" y="154"/>
                      </a:cubicBezTo>
                      <a:cubicBezTo>
                        <a:pt x="76" y="154"/>
                        <a:pt x="76" y="154"/>
                        <a:pt x="76" y="154"/>
                      </a:cubicBezTo>
                      <a:cubicBezTo>
                        <a:pt x="76" y="154"/>
                        <a:pt x="76" y="154"/>
                        <a:pt x="76" y="154"/>
                      </a:cubicBezTo>
                      <a:cubicBezTo>
                        <a:pt x="76" y="154"/>
                        <a:pt x="76" y="154"/>
                        <a:pt x="76" y="154"/>
                      </a:cubicBezTo>
                      <a:cubicBezTo>
                        <a:pt x="77" y="154"/>
                        <a:pt x="77" y="154"/>
                        <a:pt x="77" y="154"/>
                      </a:cubicBezTo>
                      <a:cubicBezTo>
                        <a:pt x="77" y="154"/>
                        <a:pt x="77" y="154"/>
                        <a:pt x="77" y="154"/>
                      </a:cubicBezTo>
                      <a:cubicBezTo>
                        <a:pt x="77" y="154"/>
                        <a:pt x="77" y="154"/>
                        <a:pt x="77" y="154"/>
                      </a:cubicBezTo>
                      <a:cubicBezTo>
                        <a:pt x="77" y="154"/>
                        <a:pt x="77" y="154"/>
                        <a:pt x="77" y="155"/>
                      </a:cubicBezTo>
                      <a:cubicBezTo>
                        <a:pt x="77" y="155"/>
                        <a:pt x="77" y="155"/>
                        <a:pt x="77" y="155"/>
                      </a:cubicBezTo>
                      <a:cubicBezTo>
                        <a:pt x="77" y="155"/>
                        <a:pt x="77" y="154"/>
                        <a:pt x="77" y="154"/>
                      </a:cubicBezTo>
                      <a:cubicBezTo>
                        <a:pt x="77" y="154"/>
                        <a:pt x="77" y="154"/>
                        <a:pt x="77" y="154"/>
                      </a:cubicBezTo>
                      <a:cubicBezTo>
                        <a:pt x="77" y="154"/>
                        <a:pt x="78" y="154"/>
                        <a:pt x="78" y="154"/>
                      </a:cubicBezTo>
                      <a:cubicBezTo>
                        <a:pt x="78" y="154"/>
                        <a:pt x="78" y="154"/>
                        <a:pt x="78" y="154"/>
                      </a:cubicBezTo>
                      <a:cubicBezTo>
                        <a:pt x="78" y="154"/>
                        <a:pt x="78" y="154"/>
                        <a:pt x="78" y="154"/>
                      </a:cubicBezTo>
                      <a:cubicBezTo>
                        <a:pt x="78" y="154"/>
                        <a:pt x="77" y="154"/>
                        <a:pt x="77" y="154"/>
                      </a:cubicBezTo>
                      <a:cubicBezTo>
                        <a:pt x="77" y="154"/>
                        <a:pt x="77" y="155"/>
                        <a:pt x="77" y="155"/>
                      </a:cubicBezTo>
                      <a:cubicBezTo>
                        <a:pt x="77" y="155"/>
                        <a:pt x="77" y="155"/>
                        <a:pt x="77" y="155"/>
                      </a:cubicBezTo>
                      <a:cubicBezTo>
                        <a:pt x="77" y="155"/>
                        <a:pt x="77" y="155"/>
                        <a:pt x="77" y="155"/>
                      </a:cubicBezTo>
                      <a:cubicBezTo>
                        <a:pt x="77" y="155"/>
                        <a:pt x="77" y="155"/>
                        <a:pt x="77" y="155"/>
                      </a:cubicBezTo>
                      <a:cubicBezTo>
                        <a:pt x="77" y="155"/>
                        <a:pt x="77" y="155"/>
                        <a:pt x="77" y="155"/>
                      </a:cubicBezTo>
                      <a:cubicBezTo>
                        <a:pt x="77" y="155"/>
                        <a:pt x="77" y="155"/>
                        <a:pt x="77" y="155"/>
                      </a:cubicBezTo>
                      <a:close/>
                      <a:moveTo>
                        <a:pt x="45" y="165"/>
                      </a:moveTo>
                      <a:cubicBezTo>
                        <a:pt x="45" y="165"/>
                        <a:pt x="45" y="165"/>
                        <a:pt x="45" y="165"/>
                      </a:cubicBezTo>
                      <a:cubicBezTo>
                        <a:pt x="45" y="165"/>
                        <a:pt x="45" y="165"/>
                        <a:pt x="44" y="165"/>
                      </a:cubicBezTo>
                      <a:cubicBezTo>
                        <a:pt x="44" y="165"/>
                        <a:pt x="44" y="165"/>
                        <a:pt x="44" y="165"/>
                      </a:cubicBezTo>
                      <a:cubicBezTo>
                        <a:pt x="44" y="164"/>
                        <a:pt x="44" y="164"/>
                        <a:pt x="44" y="164"/>
                      </a:cubicBezTo>
                      <a:cubicBezTo>
                        <a:pt x="44" y="164"/>
                        <a:pt x="44" y="164"/>
                        <a:pt x="44" y="164"/>
                      </a:cubicBezTo>
                      <a:cubicBezTo>
                        <a:pt x="44" y="164"/>
                        <a:pt x="45" y="164"/>
                        <a:pt x="45" y="164"/>
                      </a:cubicBezTo>
                      <a:cubicBezTo>
                        <a:pt x="45" y="164"/>
                        <a:pt x="45" y="164"/>
                        <a:pt x="45" y="164"/>
                      </a:cubicBezTo>
                      <a:cubicBezTo>
                        <a:pt x="45" y="164"/>
                        <a:pt x="45" y="164"/>
                        <a:pt x="45" y="164"/>
                      </a:cubicBezTo>
                      <a:cubicBezTo>
                        <a:pt x="45" y="164"/>
                        <a:pt x="45" y="164"/>
                        <a:pt x="45" y="164"/>
                      </a:cubicBezTo>
                      <a:cubicBezTo>
                        <a:pt x="45" y="164"/>
                        <a:pt x="45" y="164"/>
                        <a:pt x="45" y="164"/>
                      </a:cubicBezTo>
                      <a:cubicBezTo>
                        <a:pt x="45" y="164"/>
                        <a:pt x="45" y="164"/>
                        <a:pt x="45" y="164"/>
                      </a:cubicBezTo>
                      <a:cubicBezTo>
                        <a:pt x="45" y="164"/>
                        <a:pt x="45" y="164"/>
                        <a:pt x="45" y="164"/>
                      </a:cubicBezTo>
                      <a:cubicBezTo>
                        <a:pt x="45" y="164"/>
                        <a:pt x="45" y="164"/>
                        <a:pt x="45" y="164"/>
                      </a:cubicBezTo>
                      <a:cubicBezTo>
                        <a:pt x="45" y="164"/>
                        <a:pt x="45" y="164"/>
                        <a:pt x="45" y="164"/>
                      </a:cubicBezTo>
                      <a:cubicBezTo>
                        <a:pt x="45" y="163"/>
                        <a:pt x="45" y="163"/>
                        <a:pt x="45" y="163"/>
                      </a:cubicBezTo>
                      <a:cubicBezTo>
                        <a:pt x="45" y="163"/>
                        <a:pt x="45" y="163"/>
                        <a:pt x="45" y="163"/>
                      </a:cubicBezTo>
                      <a:cubicBezTo>
                        <a:pt x="45" y="163"/>
                        <a:pt x="45" y="163"/>
                        <a:pt x="45" y="163"/>
                      </a:cubicBezTo>
                      <a:cubicBezTo>
                        <a:pt x="45" y="163"/>
                        <a:pt x="45" y="163"/>
                        <a:pt x="45" y="163"/>
                      </a:cubicBezTo>
                      <a:cubicBezTo>
                        <a:pt x="45" y="163"/>
                        <a:pt x="45" y="163"/>
                        <a:pt x="45" y="163"/>
                      </a:cubicBezTo>
                      <a:cubicBezTo>
                        <a:pt x="45" y="163"/>
                        <a:pt x="45" y="163"/>
                        <a:pt x="45" y="163"/>
                      </a:cubicBezTo>
                      <a:cubicBezTo>
                        <a:pt x="45" y="163"/>
                        <a:pt x="45" y="163"/>
                        <a:pt x="45" y="163"/>
                      </a:cubicBezTo>
                      <a:cubicBezTo>
                        <a:pt x="45" y="163"/>
                        <a:pt x="45" y="163"/>
                        <a:pt x="45" y="163"/>
                      </a:cubicBezTo>
                      <a:cubicBezTo>
                        <a:pt x="45" y="163"/>
                        <a:pt x="45" y="163"/>
                        <a:pt x="45" y="163"/>
                      </a:cubicBezTo>
                      <a:cubicBezTo>
                        <a:pt x="45" y="163"/>
                        <a:pt x="45" y="163"/>
                        <a:pt x="45" y="163"/>
                      </a:cubicBezTo>
                      <a:cubicBezTo>
                        <a:pt x="45" y="163"/>
                        <a:pt x="45" y="163"/>
                        <a:pt x="45" y="163"/>
                      </a:cubicBezTo>
                      <a:cubicBezTo>
                        <a:pt x="45" y="163"/>
                        <a:pt x="45" y="163"/>
                        <a:pt x="46" y="163"/>
                      </a:cubicBezTo>
                      <a:cubicBezTo>
                        <a:pt x="46" y="163"/>
                        <a:pt x="46" y="163"/>
                        <a:pt x="46" y="163"/>
                      </a:cubicBezTo>
                      <a:cubicBezTo>
                        <a:pt x="46" y="164"/>
                        <a:pt x="46" y="164"/>
                        <a:pt x="46" y="164"/>
                      </a:cubicBezTo>
                      <a:cubicBezTo>
                        <a:pt x="46" y="163"/>
                        <a:pt x="46" y="163"/>
                        <a:pt x="46" y="163"/>
                      </a:cubicBezTo>
                      <a:cubicBezTo>
                        <a:pt x="46" y="163"/>
                        <a:pt x="46" y="163"/>
                        <a:pt x="46" y="163"/>
                      </a:cubicBezTo>
                      <a:cubicBezTo>
                        <a:pt x="46" y="162"/>
                        <a:pt x="46" y="162"/>
                        <a:pt x="46" y="162"/>
                      </a:cubicBezTo>
                      <a:cubicBezTo>
                        <a:pt x="46" y="162"/>
                        <a:pt x="46" y="162"/>
                        <a:pt x="47" y="162"/>
                      </a:cubicBezTo>
                      <a:cubicBezTo>
                        <a:pt x="47" y="162"/>
                        <a:pt x="47" y="162"/>
                        <a:pt x="47" y="162"/>
                      </a:cubicBezTo>
                      <a:cubicBezTo>
                        <a:pt x="47" y="162"/>
                        <a:pt x="47" y="163"/>
                        <a:pt x="47" y="163"/>
                      </a:cubicBezTo>
                      <a:cubicBezTo>
                        <a:pt x="47" y="163"/>
                        <a:pt x="47" y="163"/>
                        <a:pt x="47" y="163"/>
                      </a:cubicBezTo>
                      <a:cubicBezTo>
                        <a:pt x="47" y="163"/>
                        <a:pt x="47" y="163"/>
                        <a:pt x="47" y="163"/>
                      </a:cubicBezTo>
                      <a:cubicBezTo>
                        <a:pt x="47" y="163"/>
                        <a:pt x="47" y="163"/>
                        <a:pt x="47" y="163"/>
                      </a:cubicBezTo>
                      <a:cubicBezTo>
                        <a:pt x="48" y="163"/>
                        <a:pt x="48" y="163"/>
                        <a:pt x="48" y="163"/>
                      </a:cubicBezTo>
                      <a:cubicBezTo>
                        <a:pt x="48" y="163"/>
                        <a:pt x="48" y="163"/>
                        <a:pt x="48" y="163"/>
                      </a:cubicBezTo>
                      <a:cubicBezTo>
                        <a:pt x="48" y="163"/>
                        <a:pt x="48" y="163"/>
                        <a:pt x="48" y="162"/>
                      </a:cubicBezTo>
                      <a:cubicBezTo>
                        <a:pt x="48" y="162"/>
                        <a:pt x="48" y="162"/>
                        <a:pt x="48" y="162"/>
                      </a:cubicBezTo>
                      <a:cubicBezTo>
                        <a:pt x="49" y="162"/>
                        <a:pt x="49" y="162"/>
                        <a:pt x="49" y="162"/>
                      </a:cubicBezTo>
                      <a:cubicBezTo>
                        <a:pt x="49" y="162"/>
                        <a:pt x="49" y="162"/>
                        <a:pt x="49" y="162"/>
                      </a:cubicBezTo>
                      <a:cubicBezTo>
                        <a:pt x="49" y="162"/>
                        <a:pt x="49" y="162"/>
                        <a:pt x="49" y="162"/>
                      </a:cubicBezTo>
                      <a:cubicBezTo>
                        <a:pt x="49" y="162"/>
                        <a:pt x="49" y="162"/>
                        <a:pt x="49" y="161"/>
                      </a:cubicBezTo>
                      <a:cubicBezTo>
                        <a:pt x="49" y="161"/>
                        <a:pt x="49" y="161"/>
                        <a:pt x="49" y="161"/>
                      </a:cubicBezTo>
                      <a:cubicBezTo>
                        <a:pt x="49" y="161"/>
                        <a:pt x="49" y="161"/>
                        <a:pt x="49" y="161"/>
                      </a:cubicBezTo>
                      <a:cubicBezTo>
                        <a:pt x="50" y="161"/>
                        <a:pt x="50" y="161"/>
                        <a:pt x="50" y="161"/>
                      </a:cubicBezTo>
                      <a:cubicBezTo>
                        <a:pt x="50" y="160"/>
                        <a:pt x="50" y="160"/>
                        <a:pt x="50" y="160"/>
                      </a:cubicBezTo>
                      <a:cubicBezTo>
                        <a:pt x="50" y="160"/>
                        <a:pt x="50" y="160"/>
                        <a:pt x="50" y="160"/>
                      </a:cubicBezTo>
                      <a:cubicBezTo>
                        <a:pt x="50" y="160"/>
                        <a:pt x="50" y="160"/>
                        <a:pt x="50" y="160"/>
                      </a:cubicBezTo>
                      <a:cubicBezTo>
                        <a:pt x="50" y="159"/>
                        <a:pt x="50" y="159"/>
                        <a:pt x="50" y="159"/>
                      </a:cubicBezTo>
                      <a:cubicBezTo>
                        <a:pt x="50" y="159"/>
                        <a:pt x="50" y="159"/>
                        <a:pt x="50" y="158"/>
                      </a:cubicBezTo>
                      <a:cubicBezTo>
                        <a:pt x="50" y="158"/>
                        <a:pt x="50" y="158"/>
                        <a:pt x="50" y="158"/>
                      </a:cubicBezTo>
                      <a:cubicBezTo>
                        <a:pt x="50" y="158"/>
                        <a:pt x="50" y="158"/>
                        <a:pt x="50" y="158"/>
                      </a:cubicBezTo>
                      <a:cubicBezTo>
                        <a:pt x="50" y="158"/>
                        <a:pt x="50" y="158"/>
                        <a:pt x="50" y="158"/>
                      </a:cubicBezTo>
                      <a:cubicBezTo>
                        <a:pt x="50" y="157"/>
                        <a:pt x="50" y="157"/>
                        <a:pt x="50" y="157"/>
                      </a:cubicBezTo>
                      <a:cubicBezTo>
                        <a:pt x="51" y="157"/>
                        <a:pt x="51" y="157"/>
                        <a:pt x="51" y="157"/>
                      </a:cubicBezTo>
                      <a:cubicBezTo>
                        <a:pt x="51" y="157"/>
                        <a:pt x="51" y="157"/>
                        <a:pt x="51" y="156"/>
                      </a:cubicBezTo>
                      <a:cubicBezTo>
                        <a:pt x="51" y="156"/>
                        <a:pt x="51" y="156"/>
                        <a:pt x="51" y="156"/>
                      </a:cubicBezTo>
                      <a:cubicBezTo>
                        <a:pt x="51" y="156"/>
                        <a:pt x="51" y="156"/>
                        <a:pt x="51" y="156"/>
                      </a:cubicBezTo>
                      <a:cubicBezTo>
                        <a:pt x="51" y="156"/>
                        <a:pt x="51" y="156"/>
                        <a:pt x="51" y="156"/>
                      </a:cubicBezTo>
                      <a:cubicBezTo>
                        <a:pt x="51" y="156"/>
                        <a:pt x="51" y="156"/>
                        <a:pt x="51" y="156"/>
                      </a:cubicBezTo>
                      <a:cubicBezTo>
                        <a:pt x="51" y="156"/>
                        <a:pt x="52" y="156"/>
                        <a:pt x="52" y="156"/>
                      </a:cubicBezTo>
                      <a:cubicBezTo>
                        <a:pt x="52" y="156"/>
                        <a:pt x="52" y="156"/>
                        <a:pt x="52" y="156"/>
                      </a:cubicBezTo>
                      <a:cubicBezTo>
                        <a:pt x="52" y="156"/>
                        <a:pt x="52" y="156"/>
                        <a:pt x="52" y="156"/>
                      </a:cubicBezTo>
                      <a:cubicBezTo>
                        <a:pt x="52" y="156"/>
                        <a:pt x="52" y="155"/>
                        <a:pt x="52" y="155"/>
                      </a:cubicBezTo>
                      <a:cubicBezTo>
                        <a:pt x="52" y="155"/>
                        <a:pt x="52" y="155"/>
                        <a:pt x="52" y="155"/>
                      </a:cubicBezTo>
                      <a:cubicBezTo>
                        <a:pt x="52" y="155"/>
                        <a:pt x="52" y="155"/>
                        <a:pt x="52" y="155"/>
                      </a:cubicBezTo>
                      <a:cubicBezTo>
                        <a:pt x="52" y="155"/>
                        <a:pt x="52" y="155"/>
                        <a:pt x="52" y="154"/>
                      </a:cubicBezTo>
                      <a:cubicBezTo>
                        <a:pt x="52" y="154"/>
                        <a:pt x="52" y="154"/>
                        <a:pt x="52" y="154"/>
                      </a:cubicBezTo>
                      <a:cubicBezTo>
                        <a:pt x="52" y="154"/>
                        <a:pt x="52" y="154"/>
                        <a:pt x="52" y="154"/>
                      </a:cubicBezTo>
                      <a:cubicBezTo>
                        <a:pt x="52" y="154"/>
                        <a:pt x="52" y="154"/>
                        <a:pt x="52" y="154"/>
                      </a:cubicBezTo>
                      <a:cubicBezTo>
                        <a:pt x="52" y="154"/>
                        <a:pt x="52" y="154"/>
                        <a:pt x="52" y="154"/>
                      </a:cubicBezTo>
                      <a:cubicBezTo>
                        <a:pt x="52" y="154"/>
                        <a:pt x="52" y="154"/>
                        <a:pt x="52" y="154"/>
                      </a:cubicBezTo>
                      <a:cubicBezTo>
                        <a:pt x="53" y="154"/>
                        <a:pt x="53" y="153"/>
                        <a:pt x="53" y="153"/>
                      </a:cubicBezTo>
                      <a:cubicBezTo>
                        <a:pt x="53" y="153"/>
                        <a:pt x="53" y="153"/>
                        <a:pt x="53" y="152"/>
                      </a:cubicBezTo>
                      <a:cubicBezTo>
                        <a:pt x="53" y="152"/>
                        <a:pt x="53" y="152"/>
                        <a:pt x="53" y="152"/>
                      </a:cubicBezTo>
                      <a:cubicBezTo>
                        <a:pt x="53" y="152"/>
                        <a:pt x="53" y="152"/>
                        <a:pt x="53" y="152"/>
                      </a:cubicBezTo>
                      <a:cubicBezTo>
                        <a:pt x="53" y="152"/>
                        <a:pt x="53" y="152"/>
                        <a:pt x="53" y="152"/>
                      </a:cubicBezTo>
                      <a:cubicBezTo>
                        <a:pt x="53" y="152"/>
                        <a:pt x="53" y="152"/>
                        <a:pt x="53" y="152"/>
                      </a:cubicBezTo>
                      <a:cubicBezTo>
                        <a:pt x="53" y="152"/>
                        <a:pt x="53" y="152"/>
                        <a:pt x="53" y="152"/>
                      </a:cubicBezTo>
                      <a:cubicBezTo>
                        <a:pt x="53" y="152"/>
                        <a:pt x="53" y="151"/>
                        <a:pt x="53" y="151"/>
                      </a:cubicBezTo>
                      <a:cubicBezTo>
                        <a:pt x="53" y="151"/>
                        <a:pt x="53" y="151"/>
                        <a:pt x="53" y="151"/>
                      </a:cubicBezTo>
                      <a:cubicBezTo>
                        <a:pt x="53" y="151"/>
                        <a:pt x="53" y="151"/>
                        <a:pt x="53" y="151"/>
                      </a:cubicBezTo>
                      <a:cubicBezTo>
                        <a:pt x="53" y="151"/>
                        <a:pt x="53" y="151"/>
                        <a:pt x="53" y="151"/>
                      </a:cubicBezTo>
                      <a:cubicBezTo>
                        <a:pt x="53" y="150"/>
                        <a:pt x="53" y="150"/>
                        <a:pt x="53" y="150"/>
                      </a:cubicBezTo>
                      <a:cubicBezTo>
                        <a:pt x="53" y="150"/>
                        <a:pt x="53" y="150"/>
                        <a:pt x="53" y="150"/>
                      </a:cubicBezTo>
                      <a:cubicBezTo>
                        <a:pt x="53" y="150"/>
                        <a:pt x="53" y="150"/>
                        <a:pt x="53" y="150"/>
                      </a:cubicBezTo>
                      <a:cubicBezTo>
                        <a:pt x="53" y="150"/>
                        <a:pt x="53" y="150"/>
                        <a:pt x="53" y="150"/>
                      </a:cubicBezTo>
                      <a:cubicBezTo>
                        <a:pt x="53" y="149"/>
                        <a:pt x="53" y="149"/>
                        <a:pt x="53" y="149"/>
                      </a:cubicBezTo>
                      <a:cubicBezTo>
                        <a:pt x="53" y="149"/>
                        <a:pt x="53" y="149"/>
                        <a:pt x="53" y="149"/>
                      </a:cubicBezTo>
                      <a:cubicBezTo>
                        <a:pt x="53" y="149"/>
                        <a:pt x="53" y="149"/>
                        <a:pt x="53" y="149"/>
                      </a:cubicBezTo>
                      <a:cubicBezTo>
                        <a:pt x="54" y="149"/>
                        <a:pt x="54" y="149"/>
                        <a:pt x="53" y="149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7"/>
                        <a:pt x="53" y="147"/>
                        <a:pt x="53" y="147"/>
                      </a:cubicBezTo>
                      <a:cubicBezTo>
                        <a:pt x="53" y="147"/>
                        <a:pt x="53" y="147"/>
                        <a:pt x="53" y="147"/>
                      </a:cubicBezTo>
                      <a:cubicBezTo>
                        <a:pt x="53" y="147"/>
                        <a:pt x="53" y="147"/>
                        <a:pt x="53" y="147"/>
                      </a:cubicBezTo>
                      <a:cubicBezTo>
                        <a:pt x="53" y="146"/>
                        <a:pt x="54" y="146"/>
                        <a:pt x="54" y="146"/>
                      </a:cubicBezTo>
                      <a:cubicBezTo>
                        <a:pt x="54" y="146"/>
                        <a:pt x="54" y="146"/>
                        <a:pt x="54" y="146"/>
                      </a:cubicBezTo>
                      <a:cubicBezTo>
                        <a:pt x="54" y="146"/>
                        <a:pt x="54" y="146"/>
                        <a:pt x="54" y="146"/>
                      </a:cubicBezTo>
                      <a:cubicBezTo>
                        <a:pt x="54" y="146"/>
                        <a:pt x="54" y="145"/>
                        <a:pt x="54" y="145"/>
                      </a:cubicBezTo>
                      <a:cubicBezTo>
                        <a:pt x="54" y="145"/>
                        <a:pt x="54" y="145"/>
                        <a:pt x="54" y="145"/>
                      </a:cubicBezTo>
                      <a:cubicBezTo>
                        <a:pt x="55" y="145"/>
                        <a:pt x="55" y="145"/>
                        <a:pt x="55" y="145"/>
                      </a:cubicBezTo>
                      <a:cubicBezTo>
                        <a:pt x="55" y="145"/>
                        <a:pt x="55" y="145"/>
                        <a:pt x="56" y="145"/>
                      </a:cubicBezTo>
                      <a:cubicBezTo>
                        <a:pt x="56" y="145"/>
                        <a:pt x="56" y="145"/>
                        <a:pt x="56" y="145"/>
                      </a:cubicBezTo>
                      <a:cubicBezTo>
                        <a:pt x="56" y="146"/>
                        <a:pt x="56" y="146"/>
                        <a:pt x="56" y="146"/>
                      </a:cubicBezTo>
                      <a:cubicBezTo>
                        <a:pt x="57" y="146"/>
                        <a:pt x="57" y="146"/>
                        <a:pt x="57" y="146"/>
                      </a:cubicBezTo>
                      <a:cubicBezTo>
                        <a:pt x="57" y="146"/>
                        <a:pt x="57" y="146"/>
                        <a:pt x="57" y="146"/>
                      </a:cubicBezTo>
                      <a:cubicBezTo>
                        <a:pt x="57" y="146"/>
                        <a:pt x="58" y="146"/>
                        <a:pt x="58" y="146"/>
                      </a:cubicBezTo>
                      <a:cubicBezTo>
                        <a:pt x="58" y="146"/>
                        <a:pt x="58" y="146"/>
                        <a:pt x="58" y="146"/>
                      </a:cubicBezTo>
                      <a:cubicBezTo>
                        <a:pt x="58" y="146"/>
                        <a:pt x="58" y="146"/>
                        <a:pt x="58" y="146"/>
                      </a:cubicBezTo>
                      <a:cubicBezTo>
                        <a:pt x="58" y="146"/>
                        <a:pt x="58" y="146"/>
                        <a:pt x="58" y="146"/>
                      </a:cubicBezTo>
                      <a:cubicBezTo>
                        <a:pt x="59" y="146"/>
                        <a:pt x="59" y="146"/>
                        <a:pt x="59" y="146"/>
                      </a:cubicBezTo>
                      <a:cubicBezTo>
                        <a:pt x="60" y="146"/>
                        <a:pt x="60" y="146"/>
                        <a:pt x="60" y="146"/>
                      </a:cubicBezTo>
                      <a:cubicBezTo>
                        <a:pt x="60" y="146"/>
                        <a:pt x="60" y="146"/>
                        <a:pt x="60" y="146"/>
                      </a:cubicBezTo>
                      <a:cubicBezTo>
                        <a:pt x="60" y="146"/>
                        <a:pt x="60" y="146"/>
                        <a:pt x="60" y="146"/>
                      </a:cubicBezTo>
                      <a:cubicBezTo>
                        <a:pt x="60" y="146"/>
                        <a:pt x="60" y="146"/>
                        <a:pt x="60" y="146"/>
                      </a:cubicBezTo>
                      <a:cubicBezTo>
                        <a:pt x="60" y="146"/>
                        <a:pt x="60" y="146"/>
                        <a:pt x="60" y="146"/>
                      </a:cubicBezTo>
                      <a:cubicBezTo>
                        <a:pt x="60" y="146"/>
                        <a:pt x="60" y="146"/>
                        <a:pt x="60" y="146"/>
                      </a:cubicBezTo>
                      <a:cubicBezTo>
                        <a:pt x="60" y="145"/>
                        <a:pt x="61" y="145"/>
                        <a:pt x="61" y="145"/>
                      </a:cubicBezTo>
                      <a:cubicBezTo>
                        <a:pt x="61" y="145"/>
                        <a:pt x="61" y="145"/>
                        <a:pt x="61" y="145"/>
                      </a:cubicBezTo>
                      <a:cubicBezTo>
                        <a:pt x="61" y="145"/>
                        <a:pt x="61" y="145"/>
                        <a:pt x="61" y="145"/>
                      </a:cubicBezTo>
                      <a:cubicBezTo>
                        <a:pt x="61" y="145"/>
                        <a:pt x="61" y="145"/>
                        <a:pt x="61" y="145"/>
                      </a:cubicBezTo>
                      <a:cubicBezTo>
                        <a:pt x="61" y="145"/>
                        <a:pt x="62" y="145"/>
                        <a:pt x="62" y="145"/>
                      </a:cubicBezTo>
                      <a:cubicBezTo>
                        <a:pt x="62" y="145"/>
                        <a:pt x="62" y="145"/>
                        <a:pt x="62" y="145"/>
                      </a:cubicBezTo>
                      <a:cubicBezTo>
                        <a:pt x="62" y="145"/>
                        <a:pt x="62" y="145"/>
                        <a:pt x="62" y="145"/>
                      </a:cubicBezTo>
                      <a:cubicBezTo>
                        <a:pt x="62" y="145"/>
                        <a:pt x="62" y="145"/>
                        <a:pt x="63" y="145"/>
                      </a:cubicBezTo>
                      <a:cubicBezTo>
                        <a:pt x="63" y="145"/>
                        <a:pt x="63" y="145"/>
                        <a:pt x="63" y="145"/>
                      </a:cubicBezTo>
                      <a:cubicBezTo>
                        <a:pt x="63" y="145"/>
                        <a:pt x="63" y="145"/>
                        <a:pt x="63" y="145"/>
                      </a:cubicBezTo>
                      <a:cubicBezTo>
                        <a:pt x="63" y="145"/>
                        <a:pt x="63" y="145"/>
                        <a:pt x="63" y="145"/>
                      </a:cubicBezTo>
                      <a:cubicBezTo>
                        <a:pt x="64" y="145"/>
                        <a:pt x="64" y="145"/>
                        <a:pt x="64" y="145"/>
                      </a:cubicBezTo>
                      <a:cubicBezTo>
                        <a:pt x="64" y="145"/>
                        <a:pt x="64" y="145"/>
                        <a:pt x="64" y="145"/>
                      </a:cubicBezTo>
                      <a:cubicBezTo>
                        <a:pt x="64" y="145"/>
                        <a:pt x="64" y="145"/>
                        <a:pt x="65" y="145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5" y="145"/>
                        <a:pt x="65" y="145"/>
                        <a:pt x="66" y="145"/>
                      </a:cubicBezTo>
                      <a:cubicBezTo>
                        <a:pt x="66" y="145"/>
                        <a:pt x="66" y="145"/>
                        <a:pt x="66" y="145"/>
                      </a:cubicBezTo>
                      <a:cubicBezTo>
                        <a:pt x="66" y="145"/>
                        <a:pt x="66" y="145"/>
                        <a:pt x="66" y="145"/>
                      </a:cubicBezTo>
                      <a:cubicBezTo>
                        <a:pt x="66" y="145"/>
                        <a:pt x="66" y="145"/>
                        <a:pt x="66" y="145"/>
                      </a:cubicBezTo>
                      <a:cubicBezTo>
                        <a:pt x="66" y="145"/>
                        <a:pt x="66" y="145"/>
                        <a:pt x="67" y="145"/>
                      </a:cubicBezTo>
                      <a:cubicBezTo>
                        <a:pt x="67" y="145"/>
                        <a:pt x="67" y="145"/>
                        <a:pt x="67" y="145"/>
                      </a:cubicBezTo>
                      <a:cubicBezTo>
                        <a:pt x="67" y="145"/>
                        <a:pt x="67" y="145"/>
                        <a:pt x="67" y="145"/>
                      </a:cubicBezTo>
                      <a:cubicBezTo>
                        <a:pt x="67" y="145"/>
                        <a:pt x="67" y="145"/>
                        <a:pt x="67" y="145"/>
                      </a:cubicBezTo>
                      <a:cubicBezTo>
                        <a:pt x="67" y="145"/>
                        <a:pt x="67" y="145"/>
                        <a:pt x="67" y="145"/>
                      </a:cubicBezTo>
                      <a:cubicBezTo>
                        <a:pt x="67" y="145"/>
                        <a:pt x="67" y="145"/>
                        <a:pt x="67" y="145"/>
                      </a:cubicBezTo>
                      <a:cubicBezTo>
                        <a:pt x="67" y="145"/>
                        <a:pt x="67" y="145"/>
                        <a:pt x="67" y="145"/>
                      </a:cubicBezTo>
                      <a:cubicBezTo>
                        <a:pt x="67" y="145"/>
                        <a:pt x="67" y="145"/>
                        <a:pt x="67" y="145"/>
                      </a:cubicBezTo>
                      <a:cubicBezTo>
                        <a:pt x="67" y="145"/>
                        <a:pt x="67" y="145"/>
                        <a:pt x="67" y="145"/>
                      </a:cubicBezTo>
                      <a:cubicBezTo>
                        <a:pt x="67" y="145"/>
                        <a:pt x="67" y="145"/>
                        <a:pt x="67" y="145"/>
                      </a:cubicBezTo>
                      <a:cubicBezTo>
                        <a:pt x="67" y="145"/>
                        <a:pt x="67" y="145"/>
                        <a:pt x="67" y="145"/>
                      </a:cubicBezTo>
                      <a:cubicBezTo>
                        <a:pt x="67" y="145"/>
                        <a:pt x="67" y="145"/>
                        <a:pt x="67" y="145"/>
                      </a:cubicBezTo>
                      <a:cubicBezTo>
                        <a:pt x="67" y="145"/>
                        <a:pt x="67" y="146"/>
                        <a:pt x="67" y="146"/>
                      </a:cubicBezTo>
                      <a:cubicBezTo>
                        <a:pt x="67" y="146"/>
                        <a:pt x="67" y="146"/>
                        <a:pt x="67" y="146"/>
                      </a:cubicBezTo>
                      <a:cubicBezTo>
                        <a:pt x="67" y="146"/>
                        <a:pt x="68" y="146"/>
                        <a:pt x="68" y="146"/>
                      </a:cubicBezTo>
                      <a:cubicBezTo>
                        <a:pt x="68" y="146"/>
                        <a:pt x="68" y="146"/>
                        <a:pt x="68" y="146"/>
                      </a:cubicBezTo>
                      <a:cubicBezTo>
                        <a:pt x="68" y="146"/>
                        <a:pt x="68" y="146"/>
                        <a:pt x="68" y="146"/>
                      </a:cubicBezTo>
                      <a:cubicBezTo>
                        <a:pt x="68" y="146"/>
                        <a:pt x="68" y="146"/>
                        <a:pt x="68" y="147"/>
                      </a:cubicBezTo>
                      <a:cubicBezTo>
                        <a:pt x="68" y="147"/>
                        <a:pt x="68" y="147"/>
                        <a:pt x="68" y="147"/>
                      </a:cubicBezTo>
                      <a:cubicBezTo>
                        <a:pt x="68" y="147"/>
                        <a:pt x="68" y="147"/>
                        <a:pt x="68" y="147"/>
                      </a:cubicBezTo>
                      <a:cubicBezTo>
                        <a:pt x="68" y="147"/>
                        <a:pt x="68" y="146"/>
                        <a:pt x="69" y="146"/>
                      </a:cubicBezTo>
                      <a:cubicBezTo>
                        <a:pt x="69" y="146"/>
                        <a:pt x="69" y="146"/>
                        <a:pt x="69" y="146"/>
                      </a:cubicBezTo>
                      <a:cubicBezTo>
                        <a:pt x="69" y="146"/>
                        <a:pt x="69" y="146"/>
                        <a:pt x="69" y="146"/>
                      </a:cubicBezTo>
                      <a:cubicBezTo>
                        <a:pt x="69" y="146"/>
                        <a:pt x="69" y="146"/>
                        <a:pt x="69" y="146"/>
                      </a:cubicBezTo>
                      <a:cubicBezTo>
                        <a:pt x="69" y="146"/>
                        <a:pt x="69" y="146"/>
                        <a:pt x="69" y="146"/>
                      </a:cubicBezTo>
                      <a:cubicBezTo>
                        <a:pt x="69" y="146"/>
                        <a:pt x="69" y="146"/>
                        <a:pt x="69" y="146"/>
                      </a:cubicBezTo>
                      <a:cubicBezTo>
                        <a:pt x="69" y="146"/>
                        <a:pt x="69" y="146"/>
                        <a:pt x="69" y="146"/>
                      </a:cubicBezTo>
                      <a:cubicBezTo>
                        <a:pt x="69" y="146"/>
                        <a:pt x="69" y="146"/>
                        <a:pt x="69" y="146"/>
                      </a:cubicBezTo>
                      <a:cubicBezTo>
                        <a:pt x="69" y="146"/>
                        <a:pt x="69" y="146"/>
                        <a:pt x="69" y="146"/>
                      </a:cubicBezTo>
                      <a:cubicBezTo>
                        <a:pt x="69" y="146"/>
                        <a:pt x="69" y="146"/>
                        <a:pt x="69" y="146"/>
                      </a:cubicBezTo>
                      <a:cubicBezTo>
                        <a:pt x="69" y="146"/>
                        <a:pt x="69" y="146"/>
                        <a:pt x="69" y="146"/>
                      </a:cubicBezTo>
                      <a:cubicBezTo>
                        <a:pt x="69" y="146"/>
                        <a:pt x="69" y="146"/>
                        <a:pt x="69" y="146"/>
                      </a:cubicBezTo>
                      <a:cubicBezTo>
                        <a:pt x="70" y="146"/>
                        <a:pt x="70" y="146"/>
                        <a:pt x="70" y="146"/>
                      </a:cubicBezTo>
                      <a:cubicBezTo>
                        <a:pt x="70" y="146"/>
                        <a:pt x="70" y="146"/>
                        <a:pt x="70" y="146"/>
                      </a:cubicBezTo>
                      <a:cubicBezTo>
                        <a:pt x="70" y="146"/>
                        <a:pt x="70" y="146"/>
                        <a:pt x="70" y="146"/>
                      </a:cubicBezTo>
                      <a:cubicBezTo>
                        <a:pt x="70" y="146"/>
                        <a:pt x="70" y="146"/>
                        <a:pt x="70" y="146"/>
                      </a:cubicBezTo>
                      <a:cubicBezTo>
                        <a:pt x="70" y="146"/>
                        <a:pt x="70" y="146"/>
                        <a:pt x="70" y="147"/>
                      </a:cubicBezTo>
                      <a:cubicBezTo>
                        <a:pt x="70" y="147"/>
                        <a:pt x="70" y="147"/>
                        <a:pt x="70" y="147"/>
                      </a:cubicBezTo>
                      <a:cubicBezTo>
                        <a:pt x="70" y="147"/>
                        <a:pt x="70" y="147"/>
                        <a:pt x="71" y="147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8"/>
                        <a:pt x="71" y="148"/>
                        <a:pt x="72" y="148"/>
                      </a:cubicBezTo>
                      <a:cubicBezTo>
                        <a:pt x="72" y="148"/>
                        <a:pt x="72" y="148"/>
                        <a:pt x="72" y="148"/>
                      </a:cubicBezTo>
                      <a:cubicBezTo>
                        <a:pt x="72" y="148"/>
                        <a:pt x="72" y="148"/>
                        <a:pt x="72" y="148"/>
                      </a:cubicBezTo>
                      <a:cubicBezTo>
                        <a:pt x="72" y="148"/>
                        <a:pt x="72" y="148"/>
                        <a:pt x="72" y="148"/>
                      </a:cubicBezTo>
                      <a:cubicBezTo>
                        <a:pt x="72" y="148"/>
                        <a:pt x="72" y="148"/>
                        <a:pt x="72" y="148"/>
                      </a:cubicBezTo>
                      <a:cubicBezTo>
                        <a:pt x="72" y="148"/>
                        <a:pt x="72" y="148"/>
                        <a:pt x="72" y="148"/>
                      </a:cubicBezTo>
                      <a:cubicBezTo>
                        <a:pt x="72" y="148"/>
                        <a:pt x="72" y="149"/>
                        <a:pt x="72" y="149"/>
                      </a:cubicBezTo>
                      <a:cubicBezTo>
                        <a:pt x="72" y="149"/>
                        <a:pt x="72" y="150"/>
                        <a:pt x="72" y="150"/>
                      </a:cubicBezTo>
                      <a:cubicBezTo>
                        <a:pt x="72" y="150"/>
                        <a:pt x="72" y="150"/>
                        <a:pt x="72" y="150"/>
                      </a:cubicBezTo>
                      <a:cubicBezTo>
                        <a:pt x="72" y="150"/>
                        <a:pt x="72" y="150"/>
                        <a:pt x="72" y="150"/>
                      </a:cubicBezTo>
                      <a:cubicBezTo>
                        <a:pt x="72" y="150"/>
                        <a:pt x="72" y="150"/>
                        <a:pt x="72" y="150"/>
                      </a:cubicBezTo>
                      <a:cubicBezTo>
                        <a:pt x="72" y="150"/>
                        <a:pt x="72" y="150"/>
                        <a:pt x="72" y="151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2" y="151"/>
                        <a:pt x="71" y="151"/>
                        <a:pt x="71" y="151"/>
                      </a:cubicBezTo>
                      <a:cubicBezTo>
                        <a:pt x="71" y="152"/>
                        <a:pt x="71" y="152"/>
                        <a:pt x="71" y="152"/>
                      </a:cubicBezTo>
                      <a:cubicBezTo>
                        <a:pt x="71" y="152"/>
                        <a:pt x="71" y="152"/>
                        <a:pt x="71" y="152"/>
                      </a:cubicBezTo>
                      <a:cubicBezTo>
                        <a:pt x="71" y="152"/>
                        <a:pt x="71" y="152"/>
                        <a:pt x="71" y="152"/>
                      </a:cubicBezTo>
                      <a:cubicBezTo>
                        <a:pt x="71" y="152"/>
                        <a:pt x="71" y="152"/>
                        <a:pt x="71" y="152"/>
                      </a:cubicBezTo>
                      <a:cubicBezTo>
                        <a:pt x="70" y="152"/>
                        <a:pt x="70" y="152"/>
                        <a:pt x="70" y="153"/>
                      </a:cubicBezTo>
                      <a:cubicBezTo>
                        <a:pt x="70" y="153"/>
                        <a:pt x="70" y="153"/>
                        <a:pt x="70" y="153"/>
                      </a:cubicBezTo>
                      <a:cubicBezTo>
                        <a:pt x="70" y="153"/>
                        <a:pt x="70" y="154"/>
                        <a:pt x="70" y="154"/>
                      </a:cubicBezTo>
                      <a:cubicBezTo>
                        <a:pt x="70" y="154"/>
                        <a:pt x="70" y="154"/>
                        <a:pt x="70" y="154"/>
                      </a:cubicBezTo>
                      <a:cubicBezTo>
                        <a:pt x="70" y="155"/>
                        <a:pt x="70" y="155"/>
                        <a:pt x="70" y="155"/>
                      </a:cubicBezTo>
                      <a:cubicBezTo>
                        <a:pt x="70" y="155"/>
                        <a:pt x="70" y="155"/>
                        <a:pt x="70" y="155"/>
                      </a:cubicBezTo>
                      <a:cubicBezTo>
                        <a:pt x="70" y="155"/>
                        <a:pt x="70" y="155"/>
                        <a:pt x="70" y="155"/>
                      </a:cubicBezTo>
                      <a:cubicBezTo>
                        <a:pt x="70" y="155"/>
                        <a:pt x="70" y="155"/>
                        <a:pt x="70" y="156"/>
                      </a:cubicBezTo>
                      <a:cubicBezTo>
                        <a:pt x="70" y="156"/>
                        <a:pt x="70" y="156"/>
                        <a:pt x="70" y="156"/>
                      </a:cubicBezTo>
                      <a:cubicBezTo>
                        <a:pt x="70" y="156"/>
                        <a:pt x="70" y="156"/>
                        <a:pt x="70" y="156"/>
                      </a:cubicBezTo>
                      <a:cubicBezTo>
                        <a:pt x="70" y="156"/>
                        <a:pt x="70" y="156"/>
                        <a:pt x="70" y="156"/>
                      </a:cubicBezTo>
                      <a:cubicBezTo>
                        <a:pt x="70" y="156"/>
                        <a:pt x="70" y="156"/>
                        <a:pt x="70" y="156"/>
                      </a:cubicBezTo>
                      <a:cubicBezTo>
                        <a:pt x="70" y="156"/>
                        <a:pt x="70" y="156"/>
                        <a:pt x="70" y="156"/>
                      </a:cubicBezTo>
                      <a:cubicBezTo>
                        <a:pt x="70" y="156"/>
                        <a:pt x="70" y="156"/>
                        <a:pt x="70" y="156"/>
                      </a:cubicBezTo>
                      <a:cubicBezTo>
                        <a:pt x="70" y="157"/>
                        <a:pt x="70" y="157"/>
                        <a:pt x="70" y="157"/>
                      </a:cubicBezTo>
                      <a:cubicBezTo>
                        <a:pt x="70" y="157"/>
                        <a:pt x="69" y="157"/>
                        <a:pt x="69" y="157"/>
                      </a:cubicBezTo>
                      <a:cubicBezTo>
                        <a:pt x="69" y="157"/>
                        <a:pt x="69" y="157"/>
                        <a:pt x="69" y="157"/>
                      </a:cubicBezTo>
                      <a:cubicBezTo>
                        <a:pt x="70" y="158"/>
                        <a:pt x="69" y="158"/>
                        <a:pt x="69" y="158"/>
                      </a:cubicBezTo>
                      <a:cubicBezTo>
                        <a:pt x="69" y="158"/>
                        <a:pt x="69" y="158"/>
                        <a:pt x="69" y="158"/>
                      </a:cubicBezTo>
                      <a:cubicBezTo>
                        <a:pt x="69" y="158"/>
                        <a:pt x="69" y="158"/>
                        <a:pt x="69" y="158"/>
                      </a:cubicBezTo>
                      <a:cubicBezTo>
                        <a:pt x="69" y="158"/>
                        <a:pt x="69" y="159"/>
                        <a:pt x="69" y="159"/>
                      </a:cubicBezTo>
                      <a:cubicBezTo>
                        <a:pt x="69" y="159"/>
                        <a:pt x="69" y="159"/>
                        <a:pt x="69" y="159"/>
                      </a:cubicBezTo>
                      <a:cubicBezTo>
                        <a:pt x="69" y="159"/>
                        <a:pt x="69" y="159"/>
                        <a:pt x="69" y="159"/>
                      </a:cubicBezTo>
                      <a:cubicBezTo>
                        <a:pt x="69" y="159"/>
                        <a:pt x="69" y="159"/>
                        <a:pt x="69" y="159"/>
                      </a:cubicBezTo>
                      <a:cubicBezTo>
                        <a:pt x="69" y="159"/>
                        <a:pt x="69" y="159"/>
                        <a:pt x="69" y="159"/>
                      </a:cubicBezTo>
                      <a:cubicBezTo>
                        <a:pt x="69" y="159"/>
                        <a:pt x="69" y="159"/>
                        <a:pt x="69" y="159"/>
                      </a:cubicBezTo>
                      <a:cubicBezTo>
                        <a:pt x="69" y="159"/>
                        <a:pt x="69" y="159"/>
                        <a:pt x="69" y="159"/>
                      </a:cubicBezTo>
                      <a:cubicBezTo>
                        <a:pt x="69" y="159"/>
                        <a:pt x="69" y="159"/>
                        <a:pt x="69" y="160"/>
                      </a:cubicBezTo>
                      <a:cubicBezTo>
                        <a:pt x="69" y="160"/>
                        <a:pt x="69" y="160"/>
                        <a:pt x="69" y="160"/>
                      </a:cubicBezTo>
                      <a:cubicBezTo>
                        <a:pt x="69" y="160"/>
                        <a:pt x="69" y="160"/>
                        <a:pt x="69" y="160"/>
                      </a:cubicBezTo>
                      <a:cubicBezTo>
                        <a:pt x="69" y="160"/>
                        <a:pt x="69" y="161"/>
                        <a:pt x="70" y="161"/>
                      </a:cubicBezTo>
                      <a:cubicBezTo>
                        <a:pt x="70" y="161"/>
                        <a:pt x="70" y="161"/>
                        <a:pt x="70" y="162"/>
                      </a:cubicBezTo>
                      <a:cubicBezTo>
                        <a:pt x="70" y="162"/>
                        <a:pt x="70" y="162"/>
                        <a:pt x="70" y="162"/>
                      </a:cubicBezTo>
                      <a:cubicBezTo>
                        <a:pt x="70" y="162"/>
                        <a:pt x="70" y="162"/>
                        <a:pt x="70" y="162"/>
                      </a:cubicBezTo>
                      <a:cubicBezTo>
                        <a:pt x="70" y="162"/>
                        <a:pt x="70" y="162"/>
                        <a:pt x="70" y="162"/>
                      </a:cubicBezTo>
                      <a:cubicBezTo>
                        <a:pt x="70" y="162"/>
                        <a:pt x="70" y="162"/>
                        <a:pt x="70" y="163"/>
                      </a:cubicBezTo>
                      <a:cubicBezTo>
                        <a:pt x="70" y="163"/>
                        <a:pt x="70" y="163"/>
                        <a:pt x="70" y="163"/>
                      </a:cubicBezTo>
                      <a:cubicBezTo>
                        <a:pt x="70" y="163"/>
                        <a:pt x="70" y="163"/>
                        <a:pt x="70" y="163"/>
                      </a:cubicBezTo>
                      <a:cubicBezTo>
                        <a:pt x="70" y="163"/>
                        <a:pt x="70" y="164"/>
                        <a:pt x="70" y="164"/>
                      </a:cubicBezTo>
                      <a:cubicBezTo>
                        <a:pt x="70" y="164"/>
                        <a:pt x="70" y="164"/>
                        <a:pt x="70" y="164"/>
                      </a:cubicBezTo>
                      <a:cubicBezTo>
                        <a:pt x="70" y="164"/>
                        <a:pt x="70" y="164"/>
                        <a:pt x="70" y="165"/>
                      </a:cubicBezTo>
                      <a:cubicBezTo>
                        <a:pt x="70" y="165"/>
                        <a:pt x="70" y="165"/>
                        <a:pt x="70" y="165"/>
                      </a:cubicBezTo>
                      <a:cubicBezTo>
                        <a:pt x="70" y="165"/>
                        <a:pt x="70" y="165"/>
                        <a:pt x="70" y="165"/>
                      </a:cubicBezTo>
                      <a:cubicBezTo>
                        <a:pt x="70" y="165"/>
                        <a:pt x="70" y="165"/>
                        <a:pt x="70" y="166"/>
                      </a:cubicBezTo>
                      <a:cubicBezTo>
                        <a:pt x="70" y="166"/>
                        <a:pt x="71" y="166"/>
                        <a:pt x="71" y="166"/>
                      </a:cubicBezTo>
                      <a:cubicBezTo>
                        <a:pt x="71" y="166"/>
                        <a:pt x="71" y="167"/>
                        <a:pt x="71" y="167"/>
                      </a:cubicBezTo>
                      <a:cubicBezTo>
                        <a:pt x="71" y="167"/>
                        <a:pt x="71" y="167"/>
                        <a:pt x="71" y="167"/>
                      </a:cubicBezTo>
                      <a:cubicBezTo>
                        <a:pt x="71" y="167"/>
                        <a:pt x="71" y="167"/>
                        <a:pt x="71" y="167"/>
                      </a:cubicBezTo>
                      <a:cubicBezTo>
                        <a:pt x="71" y="167"/>
                        <a:pt x="71" y="167"/>
                        <a:pt x="71" y="167"/>
                      </a:cubicBezTo>
                      <a:cubicBezTo>
                        <a:pt x="71" y="167"/>
                        <a:pt x="71" y="167"/>
                        <a:pt x="71" y="167"/>
                      </a:cubicBezTo>
                      <a:cubicBezTo>
                        <a:pt x="71" y="168"/>
                        <a:pt x="71" y="168"/>
                        <a:pt x="72" y="168"/>
                      </a:cubicBezTo>
                      <a:cubicBezTo>
                        <a:pt x="72" y="168"/>
                        <a:pt x="72" y="168"/>
                        <a:pt x="72" y="168"/>
                      </a:cubicBezTo>
                      <a:cubicBezTo>
                        <a:pt x="72" y="168"/>
                        <a:pt x="72" y="168"/>
                        <a:pt x="72" y="168"/>
                      </a:cubicBezTo>
                      <a:cubicBezTo>
                        <a:pt x="72" y="169"/>
                        <a:pt x="72" y="169"/>
                        <a:pt x="72" y="169"/>
                      </a:cubicBezTo>
                      <a:cubicBezTo>
                        <a:pt x="72" y="169"/>
                        <a:pt x="72" y="169"/>
                        <a:pt x="71" y="169"/>
                      </a:cubicBezTo>
                      <a:cubicBezTo>
                        <a:pt x="71" y="169"/>
                        <a:pt x="71" y="169"/>
                        <a:pt x="71" y="169"/>
                      </a:cubicBezTo>
                      <a:cubicBezTo>
                        <a:pt x="71" y="169"/>
                        <a:pt x="71" y="169"/>
                        <a:pt x="71" y="169"/>
                      </a:cubicBezTo>
                      <a:cubicBezTo>
                        <a:pt x="71" y="169"/>
                        <a:pt x="71" y="169"/>
                        <a:pt x="71" y="169"/>
                      </a:cubicBezTo>
                      <a:cubicBezTo>
                        <a:pt x="71" y="169"/>
                        <a:pt x="71" y="169"/>
                        <a:pt x="71" y="169"/>
                      </a:cubicBezTo>
                      <a:cubicBezTo>
                        <a:pt x="71" y="169"/>
                        <a:pt x="70" y="169"/>
                        <a:pt x="70" y="169"/>
                      </a:cubicBezTo>
                      <a:cubicBezTo>
                        <a:pt x="70" y="169"/>
                        <a:pt x="70" y="169"/>
                        <a:pt x="70" y="169"/>
                      </a:cubicBezTo>
                      <a:cubicBezTo>
                        <a:pt x="70" y="169"/>
                        <a:pt x="69" y="169"/>
                        <a:pt x="69" y="169"/>
                      </a:cubicBezTo>
                      <a:cubicBezTo>
                        <a:pt x="69" y="170"/>
                        <a:pt x="69" y="170"/>
                        <a:pt x="69" y="170"/>
                      </a:cubicBezTo>
                      <a:cubicBezTo>
                        <a:pt x="69" y="170"/>
                        <a:pt x="69" y="170"/>
                        <a:pt x="69" y="170"/>
                      </a:cubicBezTo>
                      <a:cubicBezTo>
                        <a:pt x="68" y="171"/>
                        <a:pt x="69" y="171"/>
                        <a:pt x="69" y="172"/>
                      </a:cubicBezTo>
                      <a:cubicBezTo>
                        <a:pt x="69" y="172"/>
                        <a:pt x="69" y="172"/>
                        <a:pt x="69" y="173"/>
                      </a:cubicBezTo>
                      <a:cubicBezTo>
                        <a:pt x="69" y="173"/>
                        <a:pt x="69" y="173"/>
                        <a:pt x="69" y="173"/>
                      </a:cubicBezTo>
                      <a:cubicBezTo>
                        <a:pt x="69" y="173"/>
                        <a:pt x="69" y="173"/>
                        <a:pt x="69" y="173"/>
                      </a:cubicBezTo>
                      <a:cubicBezTo>
                        <a:pt x="69" y="173"/>
                        <a:pt x="69" y="174"/>
                        <a:pt x="68" y="174"/>
                      </a:cubicBezTo>
                      <a:cubicBezTo>
                        <a:pt x="68" y="174"/>
                        <a:pt x="68" y="175"/>
                        <a:pt x="69" y="175"/>
                      </a:cubicBezTo>
                      <a:cubicBezTo>
                        <a:pt x="69" y="175"/>
                        <a:pt x="69" y="176"/>
                        <a:pt x="69" y="176"/>
                      </a:cubicBezTo>
                      <a:cubicBezTo>
                        <a:pt x="70" y="176"/>
                        <a:pt x="70" y="177"/>
                        <a:pt x="70" y="177"/>
                      </a:cubicBezTo>
                      <a:cubicBezTo>
                        <a:pt x="70" y="177"/>
                        <a:pt x="70" y="177"/>
                        <a:pt x="70" y="176"/>
                      </a:cubicBezTo>
                      <a:cubicBezTo>
                        <a:pt x="70" y="176"/>
                        <a:pt x="70" y="176"/>
                        <a:pt x="70" y="176"/>
                      </a:cubicBezTo>
                      <a:cubicBezTo>
                        <a:pt x="70" y="176"/>
                        <a:pt x="70" y="176"/>
                        <a:pt x="70" y="176"/>
                      </a:cubicBezTo>
                      <a:cubicBezTo>
                        <a:pt x="70" y="176"/>
                        <a:pt x="70" y="176"/>
                        <a:pt x="70" y="176"/>
                      </a:cubicBezTo>
                      <a:cubicBezTo>
                        <a:pt x="70" y="176"/>
                        <a:pt x="70" y="176"/>
                        <a:pt x="70" y="176"/>
                      </a:cubicBezTo>
                      <a:cubicBezTo>
                        <a:pt x="71" y="176"/>
                        <a:pt x="71" y="177"/>
                        <a:pt x="71" y="177"/>
                      </a:cubicBezTo>
                      <a:cubicBezTo>
                        <a:pt x="71" y="177"/>
                        <a:pt x="71" y="177"/>
                        <a:pt x="71" y="177"/>
                      </a:cubicBezTo>
                      <a:cubicBezTo>
                        <a:pt x="71" y="177"/>
                        <a:pt x="71" y="177"/>
                        <a:pt x="71" y="177"/>
                      </a:cubicBezTo>
                      <a:cubicBezTo>
                        <a:pt x="71" y="177"/>
                        <a:pt x="71" y="177"/>
                        <a:pt x="71" y="177"/>
                      </a:cubicBezTo>
                      <a:cubicBezTo>
                        <a:pt x="71" y="177"/>
                        <a:pt x="71" y="177"/>
                        <a:pt x="71" y="178"/>
                      </a:cubicBezTo>
                      <a:cubicBezTo>
                        <a:pt x="71" y="178"/>
                        <a:pt x="71" y="178"/>
                        <a:pt x="71" y="178"/>
                      </a:cubicBezTo>
                      <a:cubicBezTo>
                        <a:pt x="71" y="178"/>
                        <a:pt x="70" y="178"/>
                        <a:pt x="70" y="178"/>
                      </a:cubicBezTo>
                      <a:cubicBezTo>
                        <a:pt x="70" y="178"/>
                        <a:pt x="70" y="178"/>
                        <a:pt x="70" y="178"/>
                      </a:cubicBezTo>
                      <a:cubicBezTo>
                        <a:pt x="70" y="178"/>
                        <a:pt x="70" y="178"/>
                        <a:pt x="70" y="178"/>
                      </a:cubicBezTo>
                      <a:cubicBezTo>
                        <a:pt x="70" y="178"/>
                        <a:pt x="70" y="178"/>
                        <a:pt x="70" y="178"/>
                      </a:cubicBezTo>
                      <a:cubicBezTo>
                        <a:pt x="70" y="178"/>
                        <a:pt x="70" y="178"/>
                        <a:pt x="70" y="178"/>
                      </a:cubicBezTo>
                      <a:cubicBezTo>
                        <a:pt x="70" y="178"/>
                        <a:pt x="70" y="178"/>
                        <a:pt x="70" y="178"/>
                      </a:cubicBezTo>
                      <a:cubicBezTo>
                        <a:pt x="70" y="178"/>
                        <a:pt x="70" y="178"/>
                        <a:pt x="70" y="178"/>
                      </a:cubicBezTo>
                      <a:cubicBezTo>
                        <a:pt x="70" y="178"/>
                        <a:pt x="70" y="178"/>
                        <a:pt x="70" y="178"/>
                      </a:cubicBezTo>
                      <a:cubicBezTo>
                        <a:pt x="70" y="177"/>
                        <a:pt x="70" y="177"/>
                        <a:pt x="69" y="177"/>
                      </a:cubicBezTo>
                      <a:cubicBezTo>
                        <a:pt x="69" y="177"/>
                        <a:pt x="69" y="177"/>
                        <a:pt x="69" y="177"/>
                      </a:cubicBezTo>
                      <a:cubicBezTo>
                        <a:pt x="69" y="177"/>
                        <a:pt x="69" y="177"/>
                        <a:pt x="69" y="177"/>
                      </a:cubicBezTo>
                      <a:cubicBezTo>
                        <a:pt x="69" y="177"/>
                        <a:pt x="69" y="177"/>
                        <a:pt x="69" y="177"/>
                      </a:cubicBezTo>
                      <a:cubicBezTo>
                        <a:pt x="69" y="177"/>
                        <a:pt x="69" y="176"/>
                        <a:pt x="69" y="176"/>
                      </a:cubicBezTo>
                      <a:cubicBezTo>
                        <a:pt x="69" y="176"/>
                        <a:pt x="69" y="176"/>
                        <a:pt x="69" y="176"/>
                      </a:cubicBezTo>
                      <a:cubicBezTo>
                        <a:pt x="69" y="176"/>
                        <a:pt x="69" y="176"/>
                        <a:pt x="69" y="176"/>
                      </a:cubicBezTo>
                      <a:cubicBezTo>
                        <a:pt x="69" y="176"/>
                        <a:pt x="69" y="176"/>
                        <a:pt x="69" y="176"/>
                      </a:cubicBezTo>
                      <a:cubicBezTo>
                        <a:pt x="69" y="176"/>
                        <a:pt x="69" y="176"/>
                        <a:pt x="69" y="176"/>
                      </a:cubicBezTo>
                      <a:cubicBezTo>
                        <a:pt x="68" y="176"/>
                        <a:pt x="68" y="176"/>
                        <a:pt x="68" y="176"/>
                      </a:cubicBezTo>
                      <a:cubicBezTo>
                        <a:pt x="68" y="176"/>
                        <a:pt x="68" y="176"/>
                        <a:pt x="68" y="176"/>
                      </a:cubicBezTo>
                      <a:cubicBezTo>
                        <a:pt x="68" y="176"/>
                        <a:pt x="68" y="176"/>
                        <a:pt x="68" y="176"/>
                      </a:cubicBezTo>
                      <a:cubicBezTo>
                        <a:pt x="68" y="176"/>
                        <a:pt x="68" y="176"/>
                        <a:pt x="67" y="176"/>
                      </a:cubicBezTo>
                      <a:cubicBezTo>
                        <a:pt x="67" y="176"/>
                        <a:pt x="67" y="175"/>
                        <a:pt x="67" y="175"/>
                      </a:cubicBezTo>
                      <a:cubicBezTo>
                        <a:pt x="67" y="175"/>
                        <a:pt x="67" y="175"/>
                        <a:pt x="67" y="175"/>
                      </a:cubicBezTo>
                      <a:cubicBezTo>
                        <a:pt x="67" y="175"/>
                        <a:pt x="67" y="175"/>
                        <a:pt x="67" y="175"/>
                      </a:cubicBezTo>
                      <a:cubicBezTo>
                        <a:pt x="67" y="175"/>
                        <a:pt x="67" y="175"/>
                        <a:pt x="67" y="175"/>
                      </a:cubicBezTo>
                      <a:cubicBezTo>
                        <a:pt x="67" y="175"/>
                        <a:pt x="66" y="175"/>
                        <a:pt x="66" y="175"/>
                      </a:cubicBezTo>
                      <a:cubicBezTo>
                        <a:pt x="66" y="175"/>
                        <a:pt x="66" y="175"/>
                        <a:pt x="66" y="175"/>
                      </a:cubicBezTo>
                      <a:cubicBezTo>
                        <a:pt x="66" y="175"/>
                        <a:pt x="66" y="175"/>
                        <a:pt x="66" y="175"/>
                      </a:cubicBezTo>
                      <a:cubicBezTo>
                        <a:pt x="66" y="175"/>
                        <a:pt x="66" y="175"/>
                        <a:pt x="66" y="175"/>
                      </a:cubicBezTo>
                      <a:cubicBezTo>
                        <a:pt x="66" y="175"/>
                        <a:pt x="66" y="175"/>
                        <a:pt x="66" y="175"/>
                      </a:cubicBezTo>
                      <a:cubicBezTo>
                        <a:pt x="66" y="175"/>
                        <a:pt x="66" y="175"/>
                        <a:pt x="66" y="175"/>
                      </a:cubicBezTo>
                      <a:cubicBezTo>
                        <a:pt x="66" y="175"/>
                        <a:pt x="66" y="175"/>
                        <a:pt x="66" y="175"/>
                      </a:cubicBezTo>
                      <a:cubicBezTo>
                        <a:pt x="65" y="175"/>
                        <a:pt x="65" y="175"/>
                        <a:pt x="65" y="175"/>
                      </a:cubicBezTo>
                      <a:cubicBezTo>
                        <a:pt x="65" y="175"/>
                        <a:pt x="65" y="175"/>
                        <a:pt x="65" y="175"/>
                      </a:cubicBezTo>
                      <a:cubicBezTo>
                        <a:pt x="65" y="175"/>
                        <a:pt x="65" y="175"/>
                        <a:pt x="65" y="175"/>
                      </a:cubicBezTo>
                      <a:cubicBezTo>
                        <a:pt x="65" y="175"/>
                        <a:pt x="65" y="175"/>
                        <a:pt x="64" y="175"/>
                      </a:cubicBezTo>
                      <a:cubicBezTo>
                        <a:pt x="64" y="175"/>
                        <a:pt x="64" y="175"/>
                        <a:pt x="64" y="175"/>
                      </a:cubicBezTo>
                      <a:cubicBezTo>
                        <a:pt x="64" y="175"/>
                        <a:pt x="64" y="175"/>
                        <a:pt x="64" y="175"/>
                      </a:cubicBezTo>
                      <a:cubicBezTo>
                        <a:pt x="64" y="175"/>
                        <a:pt x="64" y="175"/>
                        <a:pt x="64" y="175"/>
                      </a:cubicBezTo>
                      <a:cubicBezTo>
                        <a:pt x="64" y="175"/>
                        <a:pt x="64" y="175"/>
                        <a:pt x="64" y="175"/>
                      </a:cubicBezTo>
                      <a:cubicBezTo>
                        <a:pt x="64" y="175"/>
                        <a:pt x="64" y="174"/>
                        <a:pt x="64" y="174"/>
                      </a:cubicBezTo>
                      <a:cubicBezTo>
                        <a:pt x="64" y="174"/>
                        <a:pt x="64" y="174"/>
                        <a:pt x="64" y="174"/>
                      </a:cubicBezTo>
                      <a:cubicBezTo>
                        <a:pt x="64" y="174"/>
                        <a:pt x="64" y="174"/>
                        <a:pt x="64" y="174"/>
                      </a:cubicBezTo>
                      <a:cubicBezTo>
                        <a:pt x="64" y="174"/>
                        <a:pt x="64" y="174"/>
                        <a:pt x="64" y="174"/>
                      </a:cubicBezTo>
                      <a:cubicBezTo>
                        <a:pt x="64" y="174"/>
                        <a:pt x="64" y="174"/>
                        <a:pt x="64" y="174"/>
                      </a:cubicBezTo>
                      <a:cubicBezTo>
                        <a:pt x="64" y="174"/>
                        <a:pt x="64" y="174"/>
                        <a:pt x="64" y="174"/>
                      </a:cubicBezTo>
                      <a:cubicBezTo>
                        <a:pt x="64" y="174"/>
                        <a:pt x="64" y="174"/>
                        <a:pt x="64" y="174"/>
                      </a:cubicBezTo>
                      <a:cubicBezTo>
                        <a:pt x="64" y="174"/>
                        <a:pt x="64" y="174"/>
                        <a:pt x="64" y="174"/>
                      </a:cubicBezTo>
                      <a:cubicBezTo>
                        <a:pt x="64" y="174"/>
                        <a:pt x="64" y="174"/>
                        <a:pt x="64" y="174"/>
                      </a:cubicBezTo>
                      <a:cubicBezTo>
                        <a:pt x="64" y="174"/>
                        <a:pt x="63" y="174"/>
                        <a:pt x="63" y="174"/>
                      </a:cubicBezTo>
                      <a:cubicBezTo>
                        <a:pt x="63" y="174"/>
                        <a:pt x="63" y="174"/>
                        <a:pt x="63" y="174"/>
                      </a:cubicBezTo>
                      <a:cubicBezTo>
                        <a:pt x="63" y="174"/>
                        <a:pt x="63" y="174"/>
                        <a:pt x="63" y="174"/>
                      </a:cubicBezTo>
                      <a:cubicBezTo>
                        <a:pt x="63" y="174"/>
                        <a:pt x="63" y="174"/>
                        <a:pt x="63" y="174"/>
                      </a:cubicBezTo>
                      <a:cubicBezTo>
                        <a:pt x="63" y="174"/>
                        <a:pt x="63" y="174"/>
                        <a:pt x="63" y="174"/>
                      </a:cubicBezTo>
                      <a:cubicBezTo>
                        <a:pt x="63" y="174"/>
                        <a:pt x="63" y="174"/>
                        <a:pt x="63" y="174"/>
                      </a:cubicBezTo>
                      <a:cubicBezTo>
                        <a:pt x="63" y="174"/>
                        <a:pt x="63" y="174"/>
                        <a:pt x="63" y="174"/>
                      </a:cubicBezTo>
                      <a:cubicBezTo>
                        <a:pt x="63" y="174"/>
                        <a:pt x="62" y="174"/>
                        <a:pt x="62" y="174"/>
                      </a:cubicBezTo>
                      <a:cubicBezTo>
                        <a:pt x="62" y="174"/>
                        <a:pt x="62" y="174"/>
                        <a:pt x="62" y="174"/>
                      </a:cubicBezTo>
                      <a:cubicBezTo>
                        <a:pt x="62" y="174"/>
                        <a:pt x="62" y="174"/>
                        <a:pt x="62" y="174"/>
                      </a:cubicBezTo>
                      <a:cubicBezTo>
                        <a:pt x="62" y="174"/>
                        <a:pt x="62" y="174"/>
                        <a:pt x="62" y="174"/>
                      </a:cubicBezTo>
                      <a:cubicBezTo>
                        <a:pt x="62" y="174"/>
                        <a:pt x="62" y="174"/>
                        <a:pt x="62" y="174"/>
                      </a:cubicBezTo>
                      <a:cubicBezTo>
                        <a:pt x="62" y="174"/>
                        <a:pt x="62" y="174"/>
                        <a:pt x="62" y="174"/>
                      </a:cubicBezTo>
                      <a:cubicBezTo>
                        <a:pt x="62" y="174"/>
                        <a:pt x="62" y="174"/>
                        <a:pt x="62" y="174"/>
                      </a:cubicBezTo>
                      <a:cubicBezTo>
                        <a:pt x="62" y="174"/>
                        <a:pt x="62" y="174"/>
                        <a:pt x="62" y="174"/>
                      </a:cubicBezTo>
                      <a:cubicBezTo>
                        <a:pt x="62" y="174"/>
                        <a:pt x="62" y="174"/>
                        <a:pt x="62" y="174"/>
                      </a:cubicBezTo>
                      <a:cubicBezTo>
                        <a:pt x="62" y="174"/>
                        <a:pt x="62" y="174"/>
                        <a:pt x="62" y="174"/>
                      </a:cubicBezTo>
                      <a:cubicBezTo>
                        <a:pt x="62" y="174"/>
                        <a:pt x="62" y="174"/>
                        <a:pt x="62" y="174"/>
                      </a:cubicBezTo>
                      <a:cubicBezTo>
                        <a:pt x="62" y="174"/>
                        <a:pt x="62" y="174"/>
                        <a:pt x="62" y="174"/>
                      </a:cubicBezTo>
                      <a:cubicBezTo>
                        <a:pt x="61" y="174"/>
                        <a:pt x="61" y="174"/>
                        <a:pt x="61" y="174"/>
                      </a:cubicBezTo>
                      <a:cubicBezTo>
                        <a:pt x="61" y="174"/>
                        <a:pt x="61" y="174"/>
                        <a:pt x="61" y="174"/>
                      </a:cubicBezTo>
                      <a:cubicBezTo>
                        <a:pt x="61" y="174"/>
                        <a:pt x="61" y="174"/>
                        <a:pt x="61" y="174"/>
                      </a:cubicBezTo>
                      <a:cubicBezTo>
                        <a:pt x="61" y="174"/>
                        <a:pt x="61" y="174"/>
                        <a:pt x="61" y="174"/>
                      </a:cubicBezTo>
                      <a:cubicBezTo>
                        <a:pt x="61" y="174"/>
                        <a:pt x="61" y="174"/>
                        <a:pt x="61" y="174"/>
                      </a:cubicBezTo>
                      <a:cubicBezTo>
                        <a:pt x="61" y="174"/>
                        <a:pt x="61" y="174"/>
                        <a:pt x="60" y="174"/>
                      </a:cubicBezTo>
                      <a:cubicBezTo>
                        <a:pt x="60" y="174"/>
                        <a:pt x="60" y="174"/>
                        <a:pt x="60" y="174"/>
                      </a:cubicBezTo>
                      <a:cubicBezTo>
                        <a:pt x="60" y="174"/>
                        <a:pt x="60" y="174"/>
                        <a:pt x="60" y="174"/>
                      </a:cubicBezTo>
                      <a:cubicBezTo>
                        <a:pt x="60" y="174"/>
                        <a:pt x="60" y="174"/>
                        <a:pt x="60" y="174"/>
                      </a:cubicBezTo>
                      <a:cubicBezTo>
                        <a:pt x="60" y="174"/>
                        <a:pt x="60" y="174"/>
                        <a:pt x="60" y="174"/>
                      </a:cubicBezTo>
                      <a:cubicBezTo>
                        <a:pt x="60" y="174"/>
                        <a:pt x="60" y="174"/>
                        <a:pt x="60" y="174"/>
                      </a:cubicBezTo>
                      <a:cubicBezTo>
                        <a:pt x="60" y="174"/>
                        <a:pt x="60" y="174"/>
                        <a:pt x="60" y="174"/>
                      </a:cubicBezTo>
                      <a:cubicBezTo>
                        <a:pt x="60" y="174"/>
                        <a:pt x="60" y="174"/>
                        <a:pt x="60" y="174"/>
                      </a:cubicBezTo>
                      <a:cubicBezTo>
                        <a:pt x="60" y="174"/>
                        <a:pt x="60" y="174"/>
                        <a:pt x="60" y="174"/>
                      </a:cubicBezTo>
                      <a:cubicBezTo>
                        <a:pt x="60" y="174"/>
                        <a:pt x="60" y="174"/>
                        <a:pt x="60" y="174"/>
                      </a:cubicBezTo>
                      <a:cubicBezTo>
                        <a:pt x="59" y="174"/>
                        <a:pt x="60" y="174"/>
                        <a:pt x="60" y="173"/>
                      </a:cubicBezTo>
                      <a:cubicBezTo>
                        <a:pt x="60" y="173"/>
                        <a:pt x="60" y="173"/>
                        <a:pt x="60" y="173"/>
                      </a:cubicBezTo>
                      <a:cubicBezTo>
                        <a:pt x="60" y="173"/>
                        <a:pt x="60" y="172"/>
                        <a:pt x="59" y="172"/>
                      </a:cubicBezTo>
                      <a:cubicBezTo>
                        <a:pt x="59" y="172"/>
                        <a:pt x="59" y="172"/>
                        <a:pt x="59" y="172"/>
                      </a:cubicBezTo>
                      <a:cubicBezTo>
                        <a:pt x="59" y="172"/>
                        <a:pt x="59" y="172"/>
                        <a:pt x="59" y="172"/>
                      </a:cubicBezTo>
                      <a:cubicBezTo>
                        <a:pt x="59" y="171"/>
                        <a:pt x="59" y="171"/>
                        <a:pt x="59" y="171"/>
                      </a:cubicBezTo>
                      <a:cubicBezTo>
                        <a:pt x="59" y="171"/>
                        <a:pt x="59" y="170"/>
                        <a:pt x="59" y="170"/>
                      </a:cubicBezTo>
                      <a:cubicBezTo>
                        <a:pt x="59" y="170"/>
                        <a:pt x="59" y="170"/>
                        <a:pt x="59" y="169"/>
                      </a:cubicBezTo>
                      <a:cubicBezTo>
                        <a:pt x="59" y="169"/>
                        <a:pt x="59" y="169"/>
                        <a:pt x="59" y="169"/>
                      </a:cubicBezTo>
                      <a:cubicBezTo>
                        <a:pt x="59" y="169"/>
                        <a:pt x="59" y="168"/>
                        <a:pt x="59" y="168"/>
                      </a:cubicBezTo>
                      <a:cubicBezTo>
                        <a:pt x="59" y="168"/>
                        <a:pt x="59" y="168"/>
                        <a:pt x="59" y="168"/>
                      </a:cubicBezTo>
                      <a:cubicBezTo>
                        <a:pt x="59" y="168"/>
                        <a:pt x="59" y="168"/>
                        <a:pt x="59" y="167"/>
                      </a:cubicBezTo>
                      <a:cubicBezTo>
                        <a:pt x="59" y="167"/>
                        <a:pt x="58" y="167"/>
                        <a:pt x="58" y="167"/>
                      </a:cubicBezTo>
                      <a:cubicBezTo>
                        <a:pt x="58" y="167"/>
                        <a:pt x="58" y="167"/>
                        <a:pt x="58" y="167"/>
                      </a:cubicBezTo>
                      <a:cubicBezTo>
                        <a:pt x="58" y="167"/>
                        <a:pt x="58" y="167"/>
                        <a:pt x="58" y="167"/>
                      </a:cubicBezTo>
                      <a:cubicBezTo>
                        <a:pt x="58" y="167"/>
                        <a:pt x="58" y="167"/>
                        <a:pt x="58" y="167"/>
                      </a:cubicBezTo>
                      <a:cubicBezTo>
                        <a:pt x="57" y="167"/>
                        <a:pt x="57" y="167"/>
                        <a:pt x="57" y="167"/>
                      </a:cubicBezTo>
                      <a:cubicBezTo>
                        <a:pt x="57" y="167"/>
                        <a:pt x="57" y="167"/>
                        <a:pt x="57" y="167"/>
                      </a:cubicBezTo>
                      <a:cubicBezTo>
                        <a:pt x="57" y="167"/>
                        <a:pt x="57" y="167"/>
                        <a:pt x="57" y="167"/>
                      </a:cubicBezTo>
                      <a:cubicBezTo>
                        <a:pt x="57" y="167"/>
                        <a:pt x="57" y="167"/>
                        <a:pt x="57" y="167"/>
                      </a:cubicBezTo>
                      <a:cubicBezTo>
                        <a:pt x="57" y="167"/>
                        <a:pt x="57" y="167"/>
                        <a:pt x="57" y="167"/>
                      </a:cubicBezTo>
                      <a:cubicBezTo>
                        <a:pt x="57" y="167"/>
                        <a:pt x="57" y="167"/>
                        <a:pt x="57" y="167"/>
                      </a:cubicBezTo>
                      <a:cubicBezTo>
                        <a:pt x="57" y="167"/>
                        <a:pt x="57" y="167"/>
                        <a:pt x="57" y="167"/>
                      </a:cubicBezTo>
                      <a:cubicBezTo>
                        <a:pt x="57" y="167"/>
                        <a:pt x="57" y="167"/>
                        <a:pt x="57" y="167"/>
                      </a:cubicBezTo>
                      <a:cubicBezTo>
                        <a:pt x="57" y="167"/>
                        <a:pt x="57" y="167"/>
                        <a:pt x="57" y="167"/>
                      </a:cubicBezTo>
                      <a:cubicBezTo>
                        <a:pt x="57" y="167"/>
                        <a:pt x="57" y="167"/>
                        <a:pt x="57" y="167"/>
                      </a:cubicBezTo>
                      <a:cubicBezTo>
                        <a:pt x="57" y="167"/>
                        <a:pt x="57" y="167"/>
                        <a:pt x="57" y="167"/>
                      </a:cubicBezTo>
                      <a:cubicBezTo>
                        <a:pt x="57" y="167"/>
                        <a:pt x="57" y="167"/>
                        <a:pt x="57" y="167"/>
                      </a:cubicBezTo>
                      <a:cubicBezTo>
                        <a:pt x="57" y="167"/>
                        <a:pt x="57" y="167"/>
                        <a:pt x="57" y="167"/>
                      </a:cubicBezTo>
                      <a:cubicBezTo>
                        <a:pt x="57" y="166"/>
                        <a:pt x="57" y="166"/>
                        <a:pt x="57" y="166"/>
                      </a:cubicBezTo>
                      <a:cubicBezTo>
                        <a:pt x="57" y="166"/>
                        <a:pt x="57" y="166"/>
                        <a:pt x="57" y="166"/>
                      </a:cubicBezTo>
                      <a:cubicBezTo>
                        <a:pt x="56" y="166"/>
                        <a:pt x="56" y="166"/>
                        <a:pt x="56" y="166"/>
                      </a:cubicBezTo>
                      <a:cubicBezTo>
                        <a:pt x="56" y="167"/>
                        <a:pt x="56" y="167"/>
                        <a:pt x="56" y="167"/>
                      </a:cubicBezTo>
                      <a:cubicBezTo>
                        <a:pt x="56" y="167"/>
                        <a:pt x="56" y="167"/>
                        <a:pt x="56" y="167"/>
                      </a:cubicBezTo>
                      <a:cubicBezTo>
                        <a:pt x="56" y="167"/>
                        <a:pt x="56" y="167"/>
                        <a:pt x="56" y="167"/>
                      </a:cubicBezTo>
                      <a:cubicBezTo>
                        <a:pt x="56" y="167"/>
                        <a:pt x="56" y="167"/>
                        <a:pt x="56" y="167"/>
                      </a:cubicBezTo>
                      <a:cubicBezTo>
                        <a:pt x="56" y="167"/>
                        <a:pt x="56" y="167"/>
                        <a:pt x="56" y="167"/>
                      </a:cubicBezTo>
                      <a:cubicBezTo>
                        <a:pt x="56" y="167"/>
                        <a:pt x="56" y="167"/>
                        <a:pt x="56" y="167"/>
                      </a:cubicBezTo>
                      <a:cubicBezTo>
                        <a:pt x="56" y="167"/>
                        <a:pt x="56" y="167"/>
                        <a:pt x="56" y="167"/>
                      </a:cubicBezTo>
                      <a:cubicBezTo>
                        <a:pt x="56" y="167"/>
                        <a:pt x="55" y="167"/>
                        <a:pt x="55" y="167"/>
                      </a:cubicBezTo>
                      <a:cubicBezTo>
                        <a:pt x="55" y="167"/>
                        <a:pt x="55" y="167"/>
                        <a:pt x="55" y="167"/>
                      </a:cubicBezTo>
                      <a:cubicBezTo>
                        <a:pt x="55" y="167"/>
                        <a:pt x="55" y="167"/>
                        <a:pt x="55" y="167"/>
                      </a:cubicBezTo>
                      <a:cubicBezTo>
                        <a:pt x="55" y="167"/>
                        <a:pt x="55" y="167"/>
                        <a:pt x="55" y="167"/>
                      </a:cubicBezTo>
                      <a:cubicBezTo>
                        <a:pt x="55" y="167"/>
                        <a:pt x="55" y="167"/>
                        <a:pt x="55" y="167"/>
                      </a:cubicBezTo>
                      <a:cubicBezTo>
                        <a:pt x="55" y="168"/>
                        <a:pt x="55" y="168"/>
                        <a:pt x="55" y="168"/>
                      </a:cubicBezTo>
                      <a:cubicBezTo>
                        <a:pt x="55" y="168"/>
                        <a:pt x="55" y="168"/>
                        <a:pt x="55" y="168"/>
                      </a:cubicBezTo>
                      <a:cubicBezTo>
                        <a:pt x="55" y="168"/>
                        <a:pt x="55" y="168"/>
                        <a:pt x="55" y="168"/>
                      </a:cubicBezTo>
                      <a:cubicBezTo>
                        <a:pt x="55" y="168"/>
                        <a:pt x="55" y="168"/>
                        <a:pt x="55" y="168"/>
                      </a:cubicBezTo>
                      <a:cubicBezTo>
                        <a:pt x="55" y="168"/>
                        <a:pt x="55" y="168"/>
                        <a:pt x="55" y="168"/>
                      </a:cubicBezTo>
                      <a:cubicBezTo>
                        <a:pt x="54" y="168"/>
                        <a:pt x="54" y="168"/>
                        <a:pt x="54" y="168"/>
                      </a:cubicBezTo>
                      <a:cubicBezTo>
                        <a:pt x="54" y="168"/>
                        <a:pt x="54" y="168"/>
                        <a:pt x="54" y="168"/>
                      </a:cubicBezTo>
                      <a:cubicBezTo>
                        <a:pt x="54" y="168"/>
                        <a:pt x="54" y="168"/>
                        <a:pt x="54" y="168"/>
                      </a:cubicBezTo>
                      <a:cubicBezTo>
                        <a:pt x="54" y="168"/>
                        <a:pt x="54" y="168"/>
                        <a:pt x="54" y="168"/>
                      </a:cubicBezTo>
                      <a:cubicBezTo>
                        <a:pt x="54" y="168"/>
                        <a:pt x="53" y="168"/>
                        <a:pt x="53" y="168"/>
                      </a:cubicBezTo>
                      <a:cubicBezTo>
                        <a:pt x="53" y="168"/>
                        <a:pt x="53" y="168"/>
                        <a:pt x="53" y="168"/>
                      </a:cubicBezTo>
                      <a:cubicBezTo>
                        <a:pt x="53" y="168"/>
                        <a:pt x="53" y="169"/>
                        <a:pt x="53" y="169"/>
                      </a:cubicBezTo>
                      <a:cubicBezTo>
                        <a:pt x="53" y="169"/>
                        <a:pt x="53" y="169"/>
                        <a:pt x="53" y="169"/>
                      </a:cubicBezTo>
                      <a:cubicBezTo>
                        <a:pt x="52" y="169"/>
                        <a:pt x="52" y="169"/>
                        <a:pt x="52" y="169"/>
                      </a:cubicBezTo>
                      <a:cubicBezTo>
                        <a:pt x="52" y="169"/>
                        <a:pt x="52" y="169"/>
                        <a:pt x="52" y="169"/>
                      </a:cubicBezTo>
                      <a:cubicBezTo>
                        <a:pt x="52" y="168"/>
                        <a:pt x="52" y="168"/>
                        <a:pt x="52" y="168"/>
                      </a:cubicBezTo>
                      <a:cubicBezTo>
                        <a:pt x="52" y="168"/>
                        <a:pt x="52" y="168"/>
                        <a:pt x="52" y="168"/>
                      </a:cubicBezTo>
                      <a:cubicBezTo>
                        <a:pt x="52" y="168"/>
                        <a:pt x="52" y="168"/>
                        <a:pt x="52" y="168"/>
                      </a:cubicBezTo>
                      <a:cubicBezTo>
                        <a:pt x="52" y="168"/>
                        <a:pt x="52" y="168"/>
                        <a:pt x="52" y="168"/>
                      </a:cubicBezTo>
                      <a:cubicBezTo>
                        <a:pt x="52" y="168"/>
                        <a:pt x="52" y="167"/>
                        <a:pt x="52" y="167"/>
                      </a:cubicBezTo>
                      <a:cubicBezTo>
                        <a:pt x="52" y="167"/>
                        <a:pt x="52" y="167"/>
                        <a:pt x="51" y="167"/>
                      </a:cubicBezTo>
                      <a:cubicBezTo>
                        <a:pt x="51" y="167"/>
                        <a:pt x="51" y="167"/>
                        <a:pt x="51" y="167"/>
                      </a:cubicBezTo>
                      <a:cubicBezTo>
                        <a:pt x="51" y="167"/>
                        <a:pt x="51" y="167"/>
                        <a:pt x="51" y="167"/>
                      </a:cubicBezTo>
                      <a:cubicBezTo>
                        <a:pt x="51" y="166"/>
                        <a:pt x="51" y="166"/>
                        <a:pt x="51" y="166"/>
                      </a:cubicBezTo>
                      <a:cubicBezTo>
                        <a:pt x="51" y="166"/>
                        <a:pt x="51" y="166"/>
                        <a:pt x="51" y="166"/>
                      </a:cubicBezTo>
                      <a:cubicBezTo>
                        <a:pt x="51" y="166"/>
                        <a:pt x="51" y="166"/>
                        <a:pt x="51" y="166"/>
                      </a:cubicBezTo>
                      <a:cubicBezTo>
                        <a:pt x="51" y="166"/>
                        <a:pt x="51" y="166"/>
                        <a:pt x="51" y="166"/>
                      </a:cubicBezTo>
                      <a:cubicBezTo>
                        <a:pt x="51" y="166"/>
                        <a:pt x="51" y="166"/>
                        <a:pt x="51" y="166"/>
                      </a:cubicBezTo>
                      <a:cubicBezTo>
                        <a:pt x="51" y="166"/>
                        <a:pt x="51" y="166"/>
                        <a:pt x="51" y="166"/>
                      </a:cubicBezTo>
                      <a:cubicBezTo>
                        <a:pt x="51" y="166"/>
                        <a:pt x="51" y="166"/>
                        <a:pt x="51" y="166"/>
                      </a:cubicBezTo>
                      <a:cubicBezTo>
                        <a:pt x="51" y="166"/>
                        <a:pt x="51" y="166"/>
                        <a:pt x="51" y="166"/>
                      </a:cubicBezTo>
                      <a:cubicBezTo>
                        <a:pt x="51" y="166"/>
                        <a:pt x="51" y="165"/>
                        <a:pt x="51" y="165"/>
                      </a:cubicBezTo>
                      <a:cubicBezTo>
                        <a:pt x="51" y="165"/>
                        <a:pt x="51" y="165"/>
                        <a:pt x="51" y="165"/>
                      </a:cubicBezTo>
                      <a:cubicBezTo>
                        <a:pt x="51" y="165"/>
                        <a:pt x="51" y="165"/>
                        <a:pt x="51" y="165"/>
                      </a:cubicBezTo>
                      <a:cubicBezTo>
                        <a:pt x="51" y="165"/>
                        <a:pt x="51" y="165"/>
                        <a:pt x="51" y="165"/>
                      </a:cubicBezTo>
                      <a:cubicBezTo>
                        <a:pt x="51" y="165"/>
                        <a:pt x="51" y="165"/>
                        <a:pt x="51" y="165"/>
                      </a:cubicBezTo>
                      <a:cubicBezTo>
                        <a:pt x="51" y="164"/>
                        <a:pt x="51" y="164"/>
                        <a:pt x="50" y="164"/>
                      </a:cubicBezTo>
                      <a:cubicBezTo>
                        <a:pt x="50" y="164"/>
                        <a:pt x="50" y="164"/>
                        <a:pt x="50" y="164"/>
                      </a:cubicBezTo>
                      <a:cubicBezTo>
                        <a:pt x="50" y="164"/>
                        <a:pt x="50" y="164"/>
                        <a:pt x="50" y="164"/>
                      </a:cubicBezTo>
                      <a:cubicBezTo>
                        <a:pt x="50" y="164"/>
                        <a:pt x="50" y="164"/>
                        <a:pt x="50" y="164"/>
                      </a:cubicBezTo>
                      <a:cubicBezTo>
                        <a:pt x="50" y="164"/>
                        <a:pt x="50" y="164"/>
                        <a:pt x="50" y="164"/>
                      </a:cubicBezTo>
                      <a:cubicBezTo>
                        <a:pt x="49" y="165"/>
                        <a:pt x="49" y="164"/>
                        <a:pt x="49" y="164"/>
                      </a:cubicBezTo>
                      <a:cubicBezTo>
                        <a:pt x="49" y="164"/>
                        <a:pt x="49" y="164"/>
                        <a:pt x="49" y="164"/>
                      </a:cubicBezTo>
                      <a:cubicBezTo>
                        <a:pt x="49" y="164"/>
                        <a:pt x="49" y="164"/>
                        <a:pt x="48" y="164"/>
                      </a:cubicBezTo>
                      <a:cubicBezTo>
                        <a:pt x="48" y="164"/>
                        <a:pt x="48" y="164"/>
                        <a:pt x="48" y="164"/>
                      </a:cubicBezTo>
                      <a:cubicBezTo>
                        <a:pt x="48" y="164"/>
                        <a:pt x="48" y="164"/>
                        <a:pt x="48" y="164"/>
                      </a:cubicBezTo>
                      <a:cubicBezTo>
                        <a:pt x="48" y="164"/>
                        <a:pt x="48" y="164"/>
                        <a:pt x="48" y="164"/>
                      </a:cubicBezTo>
                      <a:cubicBezTo>
                        <a:pt x="48" y="164"/>
                        <a:pt x="48" y="164"/>
                        <a:pt x="48" y="164"/>
                      </a:cubicBezTo>
                      <a:cubicBezTo>
                        <a:pt x="48" y="164"/>
                        <a:pt x="48" y="164"/>
                        <a:pt x="48" y="164"/>
                      </a:cubicBezTo>
                      <a:cubicBezTo>
                        <a:pt x="48" y="164"/>
                        <a:pt x="48" y="164"/>
                        <a:pt x="48" y="164"/>
                      </a:cubicBezTo>
                      <a:cubicBezTo>
                        <a:pt x="48" y="164"/>
                        <a:pt x="48" y="164"/>
                        <a:pt x="48" y="164"/>
                      </a:cubicBezTo>
                      <a:cubicBezTo>
                        <a:pt x="47" y="165"/>
                        <a:pt x="47" y="165"/>
                        <a:pt x="47" y="165"/>
                      </a:cubicBezTo>
                      <a:cubicBezTo>
                        <a:pt x="47" y="165"/>
                        <a:pt x="47" y="165"/>
                        <a:pt x="47" y="165"/>
                      </a:cubicBezTo>
                      <a:cubicBezTo>
                        <a:pt x="47" y="165"/>
                        <a:pt x="47" y="165"/>
                        <a:pt x="47" y="165"/>
                      </a:cubicBezTo>
                      <a:cubicBezTo>
                        <a:pt x="47" y="165"/>
                        <a:pt x="47" y="165"/>
                        <a:pt x="47" y="165"/>
                      </a:cubicBezTo>
                      <a:cubicBezTo>
                        <a:pt x="47" y="164"/>
                        <a:pt x="47" y="164"/>
                        <a:pt x="47" y="164"/>
                      </a:cubicBezTo>
                      <a:cubicBezTo>
                        <a:pt x="47" y="164"/>
                        <a:pt x="46" y="164"/>
                        <a:pt x="46" y="164"/>
                      </a:cubicBezTo>
                      <a:cubicBezTo>
                        <a:pt x="46" y="164"/>
                        <a:pt x="46" y="164"/>
                        <a:pt x="46" y="164"/>
                      </a:cubicBezTo>
                      <a:cubicBezTo>
                        <a:pt x="46" y="164"/>
                        <a:pt x="46" y="164"/>
                        <a:pt x="46" y="164"/>
                      </a:cubicBezTo>
                      <a:cubicBezTo>
                        <a:pt x="46" y="164"/>
                        <a:pt x="46" y="164"/>
                        <a:pt x="46" y="164"/>
                      </a:cubicBezTo>
                      <a:cubicBezTo>
                        <a:pt x="46" y="164"/>
                        <a:pt x="46" y="164"/>
                        <a:pt x="46" y="165"/>
                      </a:cubicBezTo>
                      <a:cubicBezTo>
                        <a:pt x="46" y="165"/>
                        <a:pt x="46" y="165"/>
                        <a:pt x="46" y="165"/>
                      </a:cubicBezTo>
                      <a:cubicBezTo>
                        <a:pt x="46" y="165"/>
                        <a:pt x="45" y="165"/>
                        <a:pt x="45" y="165"/>
                      </a:cubicBezTo>
                      <a:cubicBezTo>
                        <a:pt x="45" y="165"/>
                        <a:pt x="45" y="165"/>
                        <a:pt x="45" y="165"/>
                      </a:cubicBezTo>
                      <a:cubicBezTo>
                        <a:pt x="45" y="165"/>
                        <a:pt x="45" y="165"/>
                        <a:pt x="45" y="165"/>
                      </a:cubicBezTo>
                      <a:cubicBezTo>
                        <a:pt x="45" y="165"/>
                        <a:pt x="45" y="165"/>
                        <a:pt x="45" y="165"/>
                      </a:cubicBezTo>
                      <a:cubicBezTo>
                        <a:pt x="45" y="165"/>
                        <a:pt x="45" y="165"/>
                        <a:pt x="45" y="165"/>
                      </a:cubicBezTo>
                      <a:cubicBezTo>
                        <a:pt x="45" y="165"/>
                        <a:pt x="45" y="165"/>
                        <a:pt x="45" y="165"/>
                      </a:cubicBezTo>
                      <a:cubicBezTo>
                        <a:pt x="45" y="165"/>
                        <a:pt x="45" y="165"/>
                        <a:pt x="45" y="165"/>
                      </a:cubicBezTo>
                      <a:close/>
                      <a:moveTo>
                        <a:pt x="69" y="137"/>
                      </a:moveTo>
                      <a:cubicBezTo>
                        <a:pt x="69" y="137"/>
                        <a:pt x="69" y="137"/>
                        <a:pt x="69" y="137"/>
                      </a:cubicBezTo>
                      <a:cubicBezTo>
                        <a:pt x="69" y="137"/>
                        <a:pt x="69" y="137"/>
                        <a:pt x="69" y="137"/>
                      </a:cubicBezTo>
                      <a:cubicBezTo>
                        <a:pt x="69" y="137"/>
                        <a:pt x="69" y="137"/>
                        <a:pt x="69" y="137"/>
                      </a:cubicBezTo>
                      <a:cubicBezTo>
                        <a:pt x="69" y="137"/>
                        <a:pt x="69" y="137"/>
                        <a:pt x="69" y="137"/>
                      </a:cubicBezTo>
                      <a:cubicBezTo>
                        <a:pt x="69" y="137"/>
                        <a:pt x="69" y="137"/>
                        <a:pt x="69" y="137"/>
                      </a:cubicBezTo>
                      <a:cubicBezTo>
                        <a:pt x="69" y="137"/>
                        <a:pt x="69" y="137"/>
                        <a:pt x="69" y="137"/>
                      </a:cubicBezTo>
                      <a:cubicBezTo>
                        <a:pt x="69" y="136"/>
                        <a:pt x="69" y="136"/>
                        <a:pt x="69" y="136"/>
                      </a:cubicBezTo>
                      <a:cubicBezTo>
                        <a:pt x="69" y="136"/>
                        <a:pt x="69" y="136"/>
                        <a:pt x="69" y="136"/>
                      </a:cubicBezTo>
                      <a:cubicBezTo>
                        <a:pt x="70" y="136"/>
                        <a:pt x="70" y="136"/>
                        <a:pt x="70" y="136"/>
                      </a:cubicBezTo>
                      <a:cubicBezTo>
                        <a:pt x="70" y="136"/>
                        <a:pt x="70" y="136"/>
                        <a:pt x="70" y="136"/>
                      </a:cubicBezTo>
                      <a:cubicBezTo>
                        <a:pt x="70" y="136"/>
                        <a:pt x="70" y="136"/>
                        <a:pt x="70" y="136"/>
                      </a:cubicBezTo>
                      <a:cubicBezTo>
                        <a:pt x="70" y="136"/>
                        <a:pt x="70" y="136"/>
                        <a:pt x="70" y="136"/>
                      </a:cubicBezTo>
                      <a:cubicBezTo>
                        <a:pt x="70" y="136"/>
                        <a:pt x="70" y="136"/>
                        <a:pt x="70" y="136"/>
                      </a:cubicBezTo>
                      <a:cubicBezTo>
                        <a:pt x="70" y="136"/>
                        <a:pt x="70" y="136"/>
                        <a:pt x="70" y="136"/>
                      </a:cubicBezTo>
                      <a:cubicBezTo>
                        <a:pt x="70" y="136"/>
                        <a:pt x="70" y="136"/>
                        <a:pt x="70" y="136"/>
                      </a:cubicBezTo>
                      <a:cubicBezTo>
                        <a:pt x="70" y="136"/>
                        <a:pt x="70" y="136"/>
                        <a:pt x="70" y="136"/>
                      </a:cubicBezTo>
                      <a:cubicBezTo>
                        <a:pt x="70" y="136"/>
                        <a:pt x="70" y="136"/>
                        <a:pt x="70" y="136"/>
                      </a:cubicBezTo>
                      <a:cubicBezTo>
                        <a:pt x="70" y="136"/>
                        <a:pt x="70" y="136"/>
                        <a:pt x="70" y="136"/>
                      </a:cubicBezTo>
                      <a:cubicBezTo>
                        <a:pt x="70" y="136"/>
                        <a:pt x="70" y="136"/>
                        <a:pt x="70" y="136"/>
                      </a:cubicBezTo>
                      <a:cubicBezTo>
                        <a:pt x="71" y="136"/>
                        <a:pt x="71" y="136"/>
                        <a:pt x="71" y="135"/>
                      </a:cubicBezTo>
                      <a:cubicBezTo>
                        <a:pt x="71" y="135"/>
                        <a:pt x="71" y="135"/>
                        <a:pt x="71" y="135"/>
                      </a:cubicBezTo>
                      <a:cubicBezTo>
                        <a:pt x="71" y="135"/>
                        <a:pt x="71" y="136"/>
                        <a:pt x="71" y="136"/>
                      </a:cubicBezTo>
                      <a:cubicBezTo>
                        <a:pt x="71" y="136"/>
                        <a:pt x="71" y="136"/>
                        <a:pt x="71" y="136"/>
                      </a:cubicBezTo>
                      <a:cubicBezTo>
                        <a:pt x="71" y="136"/>
                        <a:pt x="71" y="136"/>
                        <a:pt x="71" y="136"/>
                      </a:cubicBezTo>
                      <a:cubicBezTo>
                        <a:pt x="72" y="136"/>
                        <a:pt x="72" y="136"/>
                        <a:pt x="72" y="136"/>
                      </a:cubicBezTo>
                      <a:cubicBezTo>
                        <a:pt x="72" y="136"/>
                        <a:pt x="72" y="136"/>
                        <a:pt x="72" y="136"/>
                      </a:cubicBezTo>
                      <a:cubicBezTo>
                        <a:pt x="72" y="136"/>
                        <a:pt x="72" y="136"/>
                        <a:pt x="72" y="136"/>
                      </a:cubicBezTo>
                      <a:cubicBezTo>
                        <a:pt x="72" y="136"/>
                        <a:pt x="72" y="136"/>
                        <a:pt x="72" y="136"/>
                      </a:cubicBezTo>
                      <a:cubicBezTo>
                        <a:pt x="72" y="137"/>
                        <a:pt x="72" y="137"/>
                        <a:pt x="72" y="136"/>
                      </a:cubicBezTo>
                      <a:cubicBezTo>
                        <a:pt x="73" y="136"/>
                        <a:pt x="73" y="136"/>
                        <a:pt x="73" y="136"/>
                      </a:cubicBezTo>
                      <a:cubicBezTo>
                        <a:pt x="73" y="136"/>
                        <a:pt x="73" y="136"/>
                        <a:pt x="73" y="136"/>
                      </a:cubicBezTo>
                      <a:cubicBezTo>
                        <a:pt x="73" y="136"/>
                        <a:pt x="73" y="136"/>
                        <a:pt x="73" y="136"/>
                      </a:cubicBezTo>
                      <a:cubicBezTo>
                        <a:pt x="73" y="136"/>
                        <a:pt x="73" y="135"/>
                        <a:pt x="74" y="135"/>
                      </a:cubicBezTo>
                      <a:cubicBezTo>
                        <a:pt x="74" y="135"/>
                        <a:pt x="74" y="135"/>
                        <a:pt x="74" y="135"/>
                      </a:cubicBezTo>
                      <a:cubicBezTo>
                        <a:pt x="74" y="135"/>
                        <a:pt x="74" y="135"/>
                        <a:pt x="74" y="135"/>
                      </a:cubicBezTo>
                      <a:cubicBezTo>
                        <a:pt x="74" y="135"/>
                        <a:pt x="74" y="135"/>
                        <a:pt x="74" y="135"/>
                      </a:cubicBezTo>
                      <a:cubicBezTo>
                        <a:pt x="74" y="135"/>
                        <a:pt x="74" y="135"/>
                        <a:pt x="74" y="135"/>
                      </a:cubicBezTo>
                      <a:cubicBezTo>
                        <a:pt x="74" y="135"/>
                        <a:pt x="74" y="135"/>
                        <a:pt x="74" y="134"/>
                      </a:cubicBezTo>
                      <a:cubicBezTo>
                        <a:pt x="74" y="134"/>
                        <a:pt x="74" y="134"/>
                        <a:pt x="74" y="134"/>
                      </a:cubicBezTo>
                      <a:cubicBezTo>
                        <a:pt x="74" y="134"/>
                        <a:pt x="75" y="134"/>
                        <a:pt x="75" y="134"/>
                      </a:cubicBezTo>
                      <a:cubicBezTo>
                        <a:pt x="75" y="134"/>
                        <a:pt x="75" y="134"/>
                        <a:pt x="75" y="134"/>
                      </a:cubicBezTo>
                      <a:cubicBezTo>
                        <a:pt x="75" y="134"/>
                        <a:pt x="75" y="134"/>
                        <a:pt x="75" y="134"/>
                      </a:cubicBezTo>
                      <a:cubicBezTo>
                        <a:pt x="74" y="134"/>
                        <a:pt x="74" y="134"/>
                        <a:pt x="74" y="134"/>
                      </a:cubicBezTo>
                      <a:cubicBezTo>
                        <a:pt x="74" y="133"/>
                        <a:pt x="75" y="133"/>
                        <a:pt x="74" y="133"/>
                      </a:cubicBezTo>
                      <a:cubicBezTo>
                        <a:pt x="74" y="133"/>
                        <a:pt x="74" y="133"/>
                        <a:pt x="74" y="133"/>
                      </a:cubicBezTo>
                      <a:cubicBezTo>
                        <a:pt x="74" y="133"/>
                        <a:pt x="74" y="133"/>
                        <a:pt x="74" y="133"/>
                      </a:cubicBezTo>
                      <a:cubicBezTo>
                        <a:pt x="74" y="133"/>
                        <a:pt x="74" y="133"/>
                        <a:pt x="74" y="133"/>
                      </a:cubicBezTo>
                      <a:cubicBezTo>
                        <a:pt x="74" y="133"/>
                        <a:pt x="75" y="133"/>
                        <a:pt x="75" y="133"/>
                      </a:cubicBezTo>
                      <a:cubicBezTo>
                        <a:pt x="75" y="133"/>
                        <a:pt x="75" y="133"/>
                        <a:pt x="75" y="133"/>
                      </a:cubicBezTo>
                      <a:cubicBezTo>
                        <a:pt x="75" y="133"/>
                        <a:pt x="75" y="133"/>
                        <a:pt x="75" y="133"/>
                      </a:cubicBezTo>
                      <a:cubicBezTo>
                        <a:pt x="75" y="133"/>
                        <a:pt x="75" y="133"/>
                        <a:pt x="75" y="133"/>
                      </a:cubicBezTo>
                      <a:cubicBezTo>
                        <a:pt x="75" y="132"/>
                        <a:pt x="75" y="132"/>
                        <a:pt x="75" y="132"/>
                      </a:cubicBezTo>
                      <a:cubicBezTo>
                        <a:pt x="75" y="132"/>
                        <a:pt x="75" y="132"/>
                        <a:pt x="75" y="132"/>
                      </a:cubicBezTo>
                      <a:cubicBezTo>
                        <a:pt x="75" y="132"/>
                        <a:pt x="75" y="132"/>
                        <a:pt x="75" y="132"/>
                      </a:cubicBezTo>
                      <a:cubicBezTo>
                        <a:pt x="75" y="132"/>
                        <a:pt x="75" y="132"/>
                        <a:pt x="75" y="132"/>
                      </a:cubicBezTo>
                      <a:cubicBezTo>
                        <a:pt x="76" y="132"/>
                        <a:pt x="76" y="132"/>
                        <a:pt x="76" y="132"/>
                      </a:cubicBezTo>
                      <a:cubicBezTo>
                        <a:pt x="76" y="132"/>
                        <a:pt x="76" y="132"/>
                        <a:pt x="76" y="132"/>
                      </a:cubicBezTo>
                      <a:cubicBezTo>
                        <a:pt x="76" y="132"/>
                        <a:pt x="76" y="132"/>
                        <a:pt x="75" y="132"/>
                      </a:cubicBezTo>
                      <a:cubicBezTo>
                        <a:pt x="75" y="132"/>
                        <a:pt x="75" y="132"/>
                        <a:pt x="75" y="132"/>
                      </a:cubicBezTo>
                      <a:cubicBezTo>
                        <a:pt x="75" y="133"/>
                        <a:pt x="75" y="133"/>
                        <a:pt x="75" y="133"/>
                      </a:cubicBezTo>
                      <a:cubicBezTo>
                        <a:pt x="75" y="133"/>
                        <a:pt x="75" y="133"/>
                        <a:pt x="75" y="134"/>
                      </a:cubicBezTo>
                      <a:cubicBezTo>
                        <a:pt x="75" y="134"/>
                        <a:pt x="75" y="134"/>
                        <a:pt x="75" y="134"/>
                      </a:cubicBezTo>
                      <a:cubicBezTo>
                        <a:pt x="75" y="134"/>
                        <a:pt x="75" y="134"/>
                        <a:pt x="75" y="134"/>
                      </a:cubicBezTo>
                      <a:cubicBezTo>
                        <a:pt x="75" y="134"/>
                        <a:pt x="75" y="134"/>
                        <a:pt x="75" y="134"/>
                      </a:cubicBezTo>
                      <a:cubicBezTo>
                        <a:pt x="75" y="134"/>
                        <a:pt x="75" y="134"/>
                        <a:pt x="75" y="134"/>
                      </a:cubicBezTo>
                      <a:cubicBezTo>
                        <a:pt x="75" y="134"/>
                        <a:pt x="75" y="134"/>
                        <a:pt x="75" y="134"/>
                      </a:cubicBezTo>
                      <a:cubicBezTo>
                        <a:pt x="75" y="135"/>
                        <a:pt x="76" y="135"/>
                        <a:pt x="76" y="135"/>
                      </a:cubicBezTo>
                      <a:cubicBezTo>
                        <a:pt x="76" y="135"/>
                        <a:pt x="76" y="135"/>
                        <a:pt x="76" y="135"/>
                      </a:cubicBezTo>
                      <a:cubicBezTo>
                        <a:pt x="76" y="135"/>
                        <a:pt x="76" y="135"/>
                        <a:pt x="76" y="135"/>
                      </a:cubicBezTo>
                      <a:cubicBezTo>
                        <a:pt x="76" y="135"/>
                        <a:pt x="76" y="135"/>
                        <a:pt x="76" y="135"/>
                      </a:cubicBezTo>
                      <a:cubicBezTo>
                        <a:pt x="76" y="135"/>
                        <a:pt x="76" y="135"/>
                        <a:pt x="76" y="136"/>
                      </a:cubicBezTo>
                      <a:cubicBezTo>
                        <a:pt x="76" y="136"/>
                        <a:pt x="76" y="136"/>
                        <a:pt x="76" y="136"/>
                      </a:cubicBezTo>
                      <a:cubicBezTo>
                        <a:pt x="77" y="136"/>
                        <a:pt x="77" y="136"/>
                        <a:pt x="77" y="136"/>
                      </a:cubicBezTo>
                      <a:cubicBezTo>
                        <a:pt x="77" y="136"/>
                        <a:pt x="77" y="136"/>
                        <a:pt x="77" y="136"/>
                      </a:cubicBezTo>
                      <a:cubicBezTo>
                        <a:pt x="77" y="136"/>
                        <a:pt x="77" y="136"/>
                        <a:pt x="77" y="136"/>
                      </a:cubicBezTo>
                      <a:cubicBezTo>
                        <a:pt x="76" y="136"/>
                        <a:pt x="76" y="136"/>
                        <a:pt x="76" y="136"/>
                      </a:cubicBezTo>
                      <a:cubicBezTo>
                        <a:pt x="76" y="136"/>
                        <a:pt x="76" y="136"/>
                        <a:pt x="76" y="136"/>
                      </a:cubicBezTo>
                      <a:cubicBezTo>
                        <a:pt x="76" y="136"/>
                        <a:pt x="76" y="136"/>
                        <a:pt x="76" y="137"/>
                      </a:cubicBezTo>
                      <a:cubicBezTo>
                        <a:pt x="76" y="137"/>
                        <a:pt x="76" y="137"/>
                        <a:pt x="76" y="137"/>
                      </a:cubicBezTo>
                      <a:cubicBezTo>
                        <a:pt x="76" y="137"/>
                        <a:pt x="76" y="137"/>
                        <a:pt x="76" y="137"/>
                      </a:cubicBezTo>
                      <a:cubicBezTo>
                        <a:pt x="76" y="137"/>
                        <a:pt x="76" y="137"/>
                        <a:pt x="76" y="137"/>
                      </a:cubicBezTo>
                      <a:cubicBezTo>
                        <a:pt x="76" y="137"/>
                        <a:pt x="76" y="137"/>
                        <a:pt x="76" y="137"/>
                      </a:cubicBezTo>
                      <a:cubicBezTo>
                        <a:pt x="76" y="137"/>
                        <a:pt x="76" y="137"/>
                        <a:pt x="76" y="137"/>
                      </a:cubicBezTo>
                      <a:cubicBezTo>
                        <a:pt x="76" y="137"/>
                        <a:pt x="76" y="137"/>
                        <a:pt x="76" y="137"/>
                      </a:cubicBezTo>
                      <a:cubicBezTo>
                        <a:pt x="76" y="137"/>
                        <a:pt x="76" y="137"/>
                        <a:pt x="76" y="137"/>
                      </a:cubicBezTo>
                      <a:cubicBezTo>
                        <a:pt x="76" y="137"/>
                        <a:pt x="76" y="137"/>
                        <a:pt x="76" y="137"/>
                      </a:cubicBezTo>
                      <a:cubicBezTo>
                        <a:pt x="76" y="137"/>
                        <a:pt x="76" y="137"/>
                        <a:pt x="76" y="137"/>
                      </a:cubicBezTo>
                      <a:cubicBezTo>
                        <a:pt x="76" y="137"/>
                        <a:pt x="76" y="137"/>
                        <a:pt x="76" y="137"/>
                      </a:cubicBezTo>
                      <a:cubicBezTo>
                        <a:pt x="76" y="137"/>
                        <a:pt x="76" y="137"/>
                        <a:pt x="76" y="137"/>
                      </a:cubicBezTo>
                      <a:cubicBezTo>
                        <a:pt x="76" y="137"/>
                        <a:pt x="76" y="137"/>
                        <a:pt x="76" y="137"/>
                      </a:cubicBezTo>
                      <a:cubicBezTo>
                        <a:pt x="77" y="137"/>
                        <a:pt x="77" y="137"/>
                        <a:pt x="77" y="137"/>
                      </a:cubicBezTo>
                      <a:cubicBezTo>
                        <a:pt x="77" y="137"/>
                        <a:pt x="77" y="137"/>
                        <a:pt x="77" y="138"/>
                      </a:cubicBezTo>
                      <a:cubicBezTo>
                        <a:pt x="77" y="138"/>
                        <a:pt x="77" y="138"/>
                        <a:pt x="76" y="138"/>
                      </a:cubicBezTo>
                      <a:cubicBezTo>
                        <a:pt x="76" y="138"/>
                        <a:pt x="76" y="138"/>
                        <a:pt x="76" y="138"/>
                      </a:cubicBezTo>
                      <a:cubicBezTo>
                        <a:pt x="76" y="138"/>
                        <a:pt x="76" y="138"/>
                        <a:pt x="76" y="138"/>
                      </a:cubicBezTo>
                      <a:cubicBezTo>
                        <a:pt x="76" y="138"/>
                        <a:pt x="76" y="139"/>
                        <a:pt x="76" y="139"/>
                      </a:cubicBezTo>
                      <a:cubicBezTo>
                        <a:pt x="76" y="139"/>
                        <a:pt x="76" y="139"/>
                        <a:pt x="76" y="139"/>
                      </a:cubicBezTo>
                      <a:cubicBezTo>
                        <a:pt x="76" y="139"/>
                        <a:pt x="76" y="139"/>
                        <a:pt x="76" y="139"/>
                      </a:cubicBezTo>
                      <a:cubicBezTo>
                        <a:pt x="76" y="139"/>
                        <a:pt x="76" y="139"/>
                        <a:pt x="76" y="139"/>
                      </a:cubicBezTo>
                      <a:cubicBezTo>
                        <a:pt x="76" y="139"/>
                        <a:pt x="76" y="139"/>
                        <a:pt x="76" y="139"/>
                      </a:cubicBezTo>
                      <a:cubicBezTo>
                        <a:pt x="76" y="139"/>
                        <a:pt x="76" y="139"/>
                        <a:pt x="76" y="139"/>
                      </a:cubicBezTo>
                      <a:cubicBezTo>
                        <a:pt x="75" y="139"/>
                        <a:pt x="75" y="139"/>
                        <a:pt x="75" y="139"/>
                      </a:cubicBezTo>
                      <a:cubicBezTo>
                        <a:pt x="75" y="139"/>
                        <a:pt x="75" y="140"/>
                        <a:pt x="75" y="140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ubicBezTo>
                        <a:pt x="75" y="140"/>
                        <a:pt x="75" y="140"/>
                        <a:pt x="76" y="140"/>
                      </a:cubicBezTo>
                      <a:cubicBezTo>
                        <a:pt x="76" y="140"/>
                        <a:pt x="76" y="140"/>
                        <a:pt x="76" y="140"/>
                      </a:cubicBezTo>
                      <a:cubicBezTo>
                        <a:pt x="76" y="140"/>
                        <a:pt x="76" y="140"/>
                        <a:pt x="76" y="140"/>
                      </a:cubicBezTo>
                      <a:cubicBezTo>
                        <a:pt x="76" y="140"/>
                        <a:pt x="76" y="140"/>
                        <a:pt x="76" y="140"/>
                      </a:cubicBezTo>
                      <a:cubicBezTo>
                        <a:pt x="76" y="141"/>
                        <a:pt x="76" y="141"/>
                        <a:pt x="76" y="141"/>
                      </a:cubicBezTo>
                      <a:cubicBezTo>
                        <a:pt x="76" y="141"/>
                        <a:pt x="76" y="141"/>
                        <a:pt x="76" y="141"/>
                      </a:cubicBezTo>
                      <a:cubicBezTo>
                        <a:pt x="76" y="141"/>
                        <a:pt x="76" y="141"/>
                        <a:pt x="76" y="141"/>
                      </a:cubicBezTo>
                      <a:cubicBezTo>
                        <a:pt x="77" y="141"/>
                        <a:pt x="77" y="142"/>
                        <a:pt x="77" y="142"/>
                      </a:cubicBezTo>
                      <a:cubicBezTo>
                        <a:pt x="77" y="142"/>
                        <a:pt x="77" y="142"/>
                        <a:pt x="77" y="142"/>
                      </a:cubicBezTo>
                      <a:cubicBezTo>
                        <a:pt x="77" y="142"/>
                        <a:pt x="77" y="142"/>
                        <a:pt x="77" y="142"/>
                      </a:cubicBezTo>
                      <a:cubicBezTo>
                        <a:pt x="77" y="142"/>
                        <a:pt x="77" y="142"/>
                        <a:pt x="77" y="142"/>
                      </a:cubicBezTo>
                      <a:cubicBezTo>
                        <a:pt x="77" y="142"/>
                        <a:pt x="77" y="142"/>
                        <a:pt x="77" y="142"/>
                      </a:cubicBezTo>
                      <a:cubicBezTo>
                        <a:pt x="77" y="142"/>
                        <a:pt x="78" y="142"/>
                        <a:pt x="78" y="142"/>
                      </a:cubicBezTo>
                      <a:cubicBezTo>
                        <a:pt x="78" y="142"/>
                        <a:pt x="78" y="142"/>
                        <a:pt x="78" y="142"/>
                      </a:cubicBezTo>
                      <a:cubicBezTo>
                        <a:pt x="78" y="142"/>
                        <a:pt x="78" y="143"/>
                        <a:pt x="78" y="143"/>
                      </a:cubicBezTo>
                      <a:cubicBezTo>
                        <a:pt x="78" y="143"/>
                        <a:pt x="78" y="143"/>
                        <a:pt x="78" y="143"/>
                      </a:cubicBezTo>
                      <a:cubicBezTo>
                        <a:pt x="78" y="143"/>
                        <a:pt x="78" y="143"/>
                        <a:pt x="78" y="143"/>
                      </a:cubicBezTo>
                      <a:cubicBezTo>
                        <a:pt x="78" y="143"/>
                        <a:pt x="78" y="143"/>
                        <a:pt x="78" y="143"/>
                      </a:cubicBezTo>
                      <a:cubicBezTo>
                        <a:pt x="78" y="143"/>
                        <a:pt x="78" y="143"/>
                        <a:pt x="78" y="143"/>
                      </a:cubicBezTo>
                      <a:cubicBezTo>
                        <a:pt x="78" y="143"/>
                        <a:pt x="78" y="143"/>
                        <a:pt x="78" y="143"/>
                      </a:cubicBezTo>
                      <a:cubicBezTo>
                        <a:pt x="78" y="144"/>
                        <a:pt x="78" y="144"/>
                        <a:pt x="78" y="144"/>
                      </a:cubicBezTo>
                      <a:cubicBezTo>
                        <a:pt x="78" y="144"/>
                        <a:pt x="78" y="144"/>
                        <a:pt x="78" y="144"/>
                      </a:cubicBezTo>
                      <a:cubicBezTo>
                        <a:pt x="78" y="144"/>
                        <a:pt x="78" y="144"/>
                        <a:pt x="78" y="144"/>
                      </a:cubicBezTo>
                      <a:cubicBezTo>
                        <a:pt x="78" y="144"/>
                        <a:pt x="78" y="144"/>
                        <a:pt x="78" y="144"/>
                      </a:cubicBezTo>
                      <a:cubicBezTo>
                        <a:pt x="78" y="144"/>
                        <a:pt x="78" y="144"/>
                        <a:pt x="78" y="144"/>
                      </a:cubicBezTo>
                      <a:cubicBezTo>
                        <a:pt x="78" y="144"/>
                        <a:pt x="78" y="144"/>
                        <a:pt x="78" y="144"/>
                      </a:cubicBezTo>
                      <a:cubicBezTo>
                        <a:pt x="78" y="144"/>
                        <a:pt x="78" y="144"/>
                        <a:pt x="78" y="144"/>
                      </a:cubicBezTo>
                      <a:cubicBezTo>
                        <a:pt x="78" y="144"/>
                        <a:pt x="78" y="144"/>
                        <a:pt x="78" y="144"/>
                      </a:cubicBezTo>
                      <a:cubicBezTo>
                        <a:pt x="78" y="144"/>
                        <a:pt x="78" y="144"/>
                        <a:pt x="79" y="144"/>
                      </a:cubicBezTo>
                      <a:cubicBezTo>
                        <a:pt x="79" y="144"/>
                        <a:pt x="79" y="144"/>
                        <a:pt x="79" y="144"/>
                      </a:cubicBezTo>
                      <a:cubicBezTo>
                        <a:pt x="79" y="144"/>
                        <a:pt x="79" y="144"/>
                        <a:pt x="79" y="144"/>
                      </a:cubicBezTo>
                      <a:cubicBezTo>
                        <a:pt x="79" y="144"/>
                        <a:pt x="79" y="144"/>
                        <a:pt x="79" y="144"/>
                      </a:cubicBezTo>
                      <a:cubicBezTo>
                        <a:pt x="79" y="144"/>
                        <a:pt x="79" y="144"/>
                        <a:pt x="79" y="144"/>
                      </a:cubicBezTo>
                      <a:cubicBezTo>
                        <a:pt x="79" y="144"/>
                        <a:pt x="79" y="145"/>
                        <a:pt x="79" y="145"/>
                      </a:cubicBezTo>
                      <a:cubicBezTo>
                        <a:pt x="79" y="145"/>
                        <a:pt x="79" y="145"/>
                        <a:pt x="79" y="145"/>
                      </a:cubicBezTo>
                      <a:cubicBezTo>
                        <a:pt x="79" y="145"/>
                        <a:pt x="79" y="145"/>
                        <a:pt x="79" y="145"/>
                      </a:cubicBezTo>
                      <a:cubicBezTo>
                        <a:pt x="79" y="145"/>
                        <a:pt x="79" y="145"/>
                        <a:pt x="79" y="145"/>
                      </a:cubicBezTo>
                      <a:cubicBezTo>
                        <a:pt x="79" y="145"/>
                        <a:pt x="79" y="146"/>
                        <a:pt x="79" y="146"/>
                      </a:cubicBezTo>
                      <a:cubicBezTo>
                        <a:pt x="79" y="146"/>
                        <a:pt x="79" y="146"/>
                        <a:pt x="79" y="146"/>
                      </a:cubicBezTo>
                      <a:cubicBezTo>
                        <a:pt x="79" y="146"/>
                        <a:pt x="79" y="146"/>
                        <a:pt x="79" y="146"/>
                      </a:cubicBezTo>
                      <a:cubicBezTo>
                        <a:pt x="79" y="146"/>
                        <a:pt x="79" y="146"/>
                        <a:pt x="79" y="146"/>
                      </a:cubicBezTo>
                      <a:cubicBezTo>
                        <a:pt x="79" y="146"/>
                        <a:pt x="79" y="146"/>
                        <a:pt x="79" y="146"/>
                      </a:cubicBezTo>
                      <a:cubicBezTo>
                        <a:pt x="79" y="146"/>
                        <a:pt x="79" y="146"/>
                        <a:pt x="79" y="146"/>
                      </a:cubicBezTo>
                      <a:cubicBezTo>
                        <a:pt x="78" y="146"/>
                        <a:pt x="78" y="146"/>
                        <a:pt x="78" y="146"/>
                      </a:cubicBezTo>
                      <a:cubicBezTo>
                        <a:pt x="78" y="146"/>
                        <a:pt x="78" y="146"/>
                        <a:pt x="78" y="146"/>
                      </a:cubicBezTo>
                      <a:cubicBezTo>
                        <a:pt x="78" y="146"/>
                        <a:pt x="78" y="146"/>
                        <a:pt x="78" y="146"/>
                      </a:cubicBezTo>
                      <a:cubicBezTo>
                        <a:pt x="78" y="146"/>
                        <a:pt x="78" y="146"/>
                        <a:pt x="78" y="146"/>
                      </a:cubicBezTo>
                      <a:cubicBezTo>
                        <a:pt x="78" y="146"/>
                        <a:pt x="78" y="146"/>
                        <a:pt x="78" y="146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7" y="146"/>
                        <a:pt x="76" y="146"/>
                        <a:pt x="76" y="146"/>
                      </a:cubicBezTo>
                      <a:cubicBezTo>
                        <a:pt x="76" y="146"/>
                        <a:pt x="76" y="146"/>
                        <a:pt x="76" y="146"/>
                      </a:cubicBezTo>
                      <a:cubicBezTo>
                        <a:pt x="76" y="147"/>
                        <a:pt x="76" y="147"/>
                        <a:pt x="76" y="147"/>
                      </a:cubicBezTo>
                      <a:cubicBezTo>
                        <a:pt x="76" y="147"/>
                        <a:pt x="76" y="147"/>
                        <a:pt x="76" y="147"/>
                      </a:cubicBezTo>
                      <a:cubicBezTo>
                        <a:pt x="76" y="147"/>
                        <a:pt x="76" y="147"/>
                        <a:pt x="76" y="147"/>
                      </a:cubicBezTo>
                      <a:cubicBezTo>
                        <a:pt x="76" y="147"/>
                        <a:pt x="76" y="147"/>
                        <a:pt x="76" y="147"/>
                      </a:cubicBezTo>
                      <a:cubicBezTo>
                        <a:pt x="75" y="147"/>
                        <a:pt x="75" y="147"/>
                        <a:pt x="75" y="147"/>
                      </a:cubicBezTo>
                      <a:cubicBezTo>
                        <a:pt x="75" y="147"/>
                        <a:pt x="75" y="147"/>
                        <a:pt x="75" y="147"/>
                      </a:cubicBezTo>
                      <a:cubicBezTo>
                        <a:pt x="74" y="147"/>
                        <a:pt x="74" y="147"/>
                        <a:pt x="74" y="147"/>
                      </a:cubicBezTo>
                      <a:cubicBezTo>
                        <a:pt x="74" y="147"/>
                        <a:pt x="74" y="147"/>
                        <a:pt x="74" y="147"/>
                      </a:cubicBezTo>
                      <a:cubicBezTo>
                        <a:pt x="74" y="147"/>
                        <a:pt x="73" y="147"/>
                        <a:pt x="73" y="147"/>
                      </a:cubicBezTo>
                      <a:cubicBezTo>
                        <a:pt x="73" y="147"/>
                        <a:pt x="73" y="147"/>
                        <a:pt x="73" y="147"/>
                      </a:cubicBezTo>
                      <a:cubicBezTo>
                        <a:pt x="73" y="147"/>
                        <a:pt x="73" y="147"/>
                        <a:pt x="73" y="147"/>
                      </a:cubicBezTo>
                      <a:cubicBezTo>
                        <a:pt x="73" y="147"/>
                        <a:pt x="72" y="147"/>
                        <a:pt x="72" y="147"/>
                      </a:cubicBezTo>
                      <a:cubicBezTo>
                        <a:pt x="72" y="147"/>
                        <a:pt x="72" y="147"/>
                        <a:pt x="72" y="148"/>
                      </a:cubicBezTo>
                      <a:cubicBezTo>
                        <a:pt x="72" y="147"/>
                        <a:pt x="72" y="147"/>
                        <a:pt x="72" y="147"/>
                      </a:cubicBezTo>
                      <a:cubicBezTo>
                        <a:pt x="72" y="147"/>
                        <a:pt x="72" y="147"/>
                        <a:pt x="72" y="147"/>
                      </a:cubicBezTo>
                      <a:cubicBezTo>
                        <a:pt x="72" y="147"/>
                        <a:pt x="72" y="147"/>
                        <a:pt x="72" y="147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6"/>
                        <a:pt x="70" y="146"/>
                        <a:pt x="70" y="146"/>
                      </a:cubicBezTo>
                      <a:cubicBezTo>
                        <a:pt x="70" y="146"/>
                        <a:pt x="70" y="146"/>
                        <a:pt x="70" y="146"/>
                      </a:cubicBezTo>
                      <a:cubicBezTo>
                        <a:pt x="70" y="146"/>
                        <a:pt x="70" y="146"/>
                        <a:pt x="70" y="146"/>
                      </a:cubicBezTo>
                      <a:cubicBezTo>
                        <a:pt x="70" y="146"/>
                        <a:pt x="70" y="146"/>
                        <a:pt x="70" y="146"/>
                      </a:cubicBezTo>
                      <a:cubicBezTo>
                        <a:pt x="70" y="146"/>
                        <a:pt x="70" y="146"/>
                        <a:pt x="70" y="146"/>
                      </a:cubicBezTo>
                      <a:cubicBezTo>
                        <a:pt x="70" y="146"/>
                        <a:pt x="70" y="146"/>
                        <a:pt x="69" y="146"/>
                      </a:cubicBezTo>
                      <a:cubicBezTo>
                        <a:pt x="69" y="146"/>
                        <a:pt x="69" y="146"/>
                        <a:pt x="69" y="146"/>
                      </a:cubicBezTo>
                      <a:cubicBezTo>
                        <a:pt x="69" y="146"/>
                        <a:pt x="69" y="146"/>
                        <a:pt x="69" y="146"/>
                      </a:cubicBezTo>
                      <a:cubicBezTo>
                        <a:pt x="69" y="146"/>
                        <a:pt x="69" y="146"/>
                        <a:pt x="69" y="146"/>
                      </a:cubicBezTo>
                      <a:cubicBezTo>
                        <a:pt x="69" y="146"/>
                        <a:pt x="69" y="146"/>
                        <a:pt x="69" y="146"/>
                      </a:cubicBezTo>
                      <a:cubicBezTo>
                        <a:pt x="69" y="146"/>
                        <a:pt x="69" y="146"/>
                        <a:pt x="69" y="146"/>
                      </a:cubicBezTo>
                      <a:cubicBezTo>
                        <a:pt x="69" y="146"/>
                        <a:pt x="69" y="146"/>
                        <a:pt x="69" y="146"/>
                      </a:cubicBezTo>
                      <a:cubicBezTo>
                        <a:pt x="69" y="146"/>
                        <a:pt x="68" y="146"/>
                        <a:pt x="68" y="146"/>
                      </a:cubicBezTo>
                      <a:cubicBezTo>
                        <a:pt x="68" y="146"/>
                        <a:pt x="68" y="146"/>
                        <a:pt x="68" y="146"/>
                      </a:cubicBezTo>
                      <a:cubicBezTo>
                        <a:pt x="68" y="146"/>
                        <a:pt x="68" y="146"/>
                        <a:pt x="68" y="146"/>
                      </a:cubicBezTo>
                      <a:cubicBezTo>
                        <a:pt x="68" y="146"/>
                        <a:pt x="68" y="146"/>
                        <a:pt x="68" y="146"/>
                      </a:cubicBezTo>
                      <a:cubicBezTo>
                        <a:pt x="68" y="146"/>
                        <a:pt x="68" y="146"/>
                        <a:pt x="68" y="146"/>
                      </a:cubicBezTo>
                      <a:cubicBezTo>
                        <a:pt x="68" y="146"/>
                        <a:pt x="68" y="146"/>
                        <a:pt x="68" y="146"/>
                      </a:cubicBezTo>
                      <a:cubicBezTo>
                        <a:pt x="68" y="146"/>
                        <a:pt x="68" y="146"/>
                        <a:pt x="68" y="146"/>
                      </a:cubicBezTo>
                      <a:cubicBezTo>
                        <a:pt x="68" y="146"/>
                        <a:pt x="68" y="146"/>
                        <a:pt x="68" y="146"/>
                      </a:cubicBezTo>
                      <a:cubicBezTo>
                        <a:pt x="67" y="146"/>
                        <a:pt x="67" y="146"/>
                        <a:pt x="67" y="146"/>
                      </a:cubicBezTo>
                      <a:cubicBezTo>
                        <a:pt x="67" y="145"/>
                        <a:pt x="67" y="145"/>
                        <a:pt x="67" y="145"/>
                      </a:cubicBezTo>
                      <a:cubicBezTo>
                        <a:pt x="67" y="145"/>
                        <a:pt x="67" y="145"/>
                        <a:pt x="67" y="145"/>
                      </a:cubicBezTo>
                      <a:cubicBezTo>
                        <a:pt x="67" y="145"/>
                        <a:pt x="67" y="145"/>
                        <a:pt x="67" y="145"/>
                      </a:cubicBezTo>
                      <a:cubicBezTo>
                        <a:pt x="67" y="145"/>
                        <a:pt x="67" y="145"/>
                        <a:pt x="67" y="145"/>
                      </a:cubicBezTo>
                      <a:cubicBezTo>
                        <a:pt x="67" y="145"/>
                        <a:pt x="67" y="145"/>
                        <a:pt x="67" y="145"/>
                      </a:cubicBezTo>
                      <a:cubicBezTo>
                        <a:pt x="67" y="145"/>
                        <a:pt x="67" y="145"/>
                        <a:pt x="67" y="145"/>
                      </a:cubicBezTo>
                      <a:cubicBezTo>
                        <a:pt x="67" y="145"/>
                        <a:pt x="67" y="145"/>
                        <a:pt x="67" y="145"/>
                      </a:cubicBezTo>
                      <a:cubicBezTo>
                        <a:pt x="67" y="145"/>
                        <a:pt x="67" y="145"/>
                        <a:pt x="67" y="145"/>
                      </a:cubicBezTo>
                      <a:cubicBezTo>
                        <a:pt x="67" y="145"/>
                        <a:pt x="67" y="145"/>
                        <a:pt x="67" y="145"/>
                      </a:cubicBezTo>
                      <a:cubicBezTo>
                        <a:pt x="67" y="145"/>
                        <a:pt x="67" y="145"/>
                        <a:pt x="67" y="145"/>
                      </a:cubicBezTo>
                      <a:cubicBezTo>
                        <a:pt x="67" y="144"/>
                        <a:pt x="67" y="144"/>
                        <a:pt x="67" y="144"/>
                      </a:cubicBezTo>
                      <a:cubicBezTo>
                        <a:pt x="67" y="144"/>
                        <a:pt x="67" y="144"/>
                        <a:pt x="67" y="144"/>
                      </a:cubicBezTo>
                      <a:cubicBezTo>
                        <a:pt x="67" y="144"/>
                        <a:pt x="67" y="144"/>
                        <a:pt x="67" y="144"/>
                      </a:cubicBezTo>
                      <a:cubicBezTo>
                        <a:pt x="67" y="144"/>
                        <a:pt x="67" y="144"/>
                        <a:pt x="67" y="144"/>
                      </a:cubicBezTo>
                      <a:cubicBezTo>
                        <a:pt x="67" y="144"/>
                        <a:pt x="67" y="144"/>
                        <a:pt x="67" y="144"/>
                      </a:cubicBezTo>
                      <a:cubicBezTo>
                        <a:pt x="67" y="144"/>
                        <a:pt x="67" y="144"/>
                        <a:pt x="67" y="144"/>
                      </a:cubicBezTo>
                      <a:cubicBezTo>
                        <a:pt x="67" y="144"/>
                        <a:pt x="67" y="144"/>
                        <a:pt x="67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3"/>
                        <a:pt x="66" y="143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6" y="142"/>
                        <a:pt x="66" y="142"/>
                        <a:pt x="65" y="142"/>
                      </a:cubicBezTo>
                      <a:cubicBezTo>
                        <a:pt x="65" y="142"/>
                        <a:pt x="65" y="142"/>
                        <a:pt x="65" y="142"/>
                      </a:cubicBezTo>
                      <a:cubicBezTo>
                        <a:pt x="65" y="142"/>
                        <a:pt x="65" y="142"/>
                        <a:pt x="65" y="142"/>
                      </a:cubicBezTo>
                      <a:cubicBezTo>
                        <a:pt x="65" y="142"/>
                        <a:pt x="65" y="142"/>
                        <a:pt x="65" y="142"/>
                      </a:cubicBezTo>
                      <a:cubicBezTo>
                        <a:pt x="65" y="142"/>
                        <a:pt x="65" y="142"/>
                        <a:pt x="65" y="142"/>
                      </a:cubicBezTo>
                      <a:cubicBezTo>
                        <a:pt x="65" y="142"/>
                        <a:pt x="65" y="142"/>
                        <a:pt x="65" y="142"/>
                      </a:cubicBezTo>
                      <a:cubicBezTo>
                        <a:pt x="65" y="142"/>
                        <a:pt x="65" y="142"/>
                        <a:pt x="65" y="142"/>
                      </a:cubicBezTo>
                      <a:cubicBezTo>
                        <a:pt x="65" y="142"/>
                        <a:pt x="65" y="142"/>
                        <a:pt x="65" y="142"/>
                      </a:cubicBezTo>
                      <a:cubicBezTo>
                        <a:pt x="65" y="142"/>
                        <a:pt x="65" y="142"/>
                        <a:pt x="65" y="142"/>
                      </a:cubicBezTo>
                      <a:cubicBezTo>
                        <a:pt x="65" y="142"/>
                        <a:pt x="65" y="142"/>
                        <a:pt x="65" y="141"/>
                      </a:cubicBezTo>
                      <a:cubicBezTo>
                        <a:pt x="65" y="141"/>
                        <a:pt x="65" y="141"/>
                        <a:pt x="65" y="141"/>
                      </a:cubicBezTo>
                      <a:cubicBezTo>
                        <a:pt x="65" y="141"/>
                        <a:pt x="65" y="141"/>
                        <a:pt x="65" y="141"/>
                      </a:cubicBezTo>
                      <a:cubicBezTo>
                        <a:pt x="65" y="141"/>
                        <a:pt x="65" y="141"/>
                        <a:pt x="65" y="141"/>
                      </a:cubicBezTo>
                      <a:cubicBezTo>
                        <a:pt x="65" y="141"/>
                        <a:pt x="65" y="141"/>
                        <a:pt x="65" y="141"/>
                      </a:cubicBezTo>
                      <a:cubicBezTo>
                        <a:pt x="65" y="141"/>
                        <a:pt x="65" y="141"/>
                        <a:pt x="64" y="141"/>
                      </a:cubicBezTo>
                      <a:cubicBezTo>
                        <a:pt x="64" y="141"/>
                        <a:pt x="64" y="141"/>
                        <a:pt x="64" y="141"/>
                      </a:cubicBezTo>
                      <a:cubicBezTo>
                        <a:pt x="64" y="141"/>
                        <a:pt x="64" y="141"/>
                        <a:pt x="64" y="141"/>
                      </a:cubicBezTo>
                      <a:cubicBezTo>
                        <a:pt x="64" y="141"/>
                        <a:pt x="64" y="141"/>
                        <a:pt x="64" y="141"/>
                      </a:cubicBezTo>
                      <a:cubicBezTo>
                        <a:pt x="64" y="141"/>
                        <a:pt x="64" y="141"/>
                        <a:pt x="64" y="141"/>
                      </a:cubicBezTo>
                      <a:cubicBezTo>
                        <a:pt x="64" y="141"/>
                        <a:pt x="64" y="141"/>
                        <a:pt x="63" y="140"/>
                      </a:cubicBezTo>
                      <a:cubicBezTo>
                        <a:pt x="63" y="140"/>
                        <a:pt x="63" y="140"/>
                        <a:pt x="63" y="140"/>
                      </a:cubicBezTo>
                      <a:cubicBezTo>
                        <a:pt x="63" y="140"/>
                        <a:pt x="63" y="140"/>
                        <a:pt x="63" y="140"/>
                      </a:cubicBezTo>
                      <a:cubicBezTo>
                        <a:pt x="63" y="140"/>
                        <a:pt x="63" y="140"/>
                        <a:pt x="63" y="140"/>
                      </a:cubicBezTo>
                      <a:cubicBezTo>
                        <a:pt x="63" y="140"/>
                        <a:pt x="63" y="140"/>
                        <a:pt x="63" y="140"/>
                      </a:cubicBezTo>
                      <a:cubicBezTo>
                        <a:pt x="63" y="140"/>
                        <a:pt x="63" y="140"/>
                        <a:pt x="63" y="140"/>
                      </a:cubicBezTo>
                      <a:cubicBezTo>
                        <a:pt x="63" y="140"/>
                        <a:pt x="63" y="140"/>
                        <a:pt x="63" y="140"/>
                      </a:cubicBezTo>
                      <a:cubicBezTo>
                        <a:pt x="63" y="140"/>
                        <a:pt x="63" y="140"/>
                        <a:pt x="63" y="140"/>
                      </a:cubicBezTo>
                      <a:cubicBezTo>
                        <a:pt x="63" y="140"/>
                        <a:pt x="63" y="140"/>
                        <a:pt x="63" y="140"/>
                      </a:cubicBezTo>
                      <a:cubicBezTo>
                        <a:pt x="63" y="140"/>
                        <a:pt x="63" y="140"/>
                        <a:pt x="63" y="140"/>
                      </a:cubicBezTo>
                      <a:cubicBezTo>
                        <a:pt x="63" y="140"/>
                        <a:pt x="63" y="139"/>
                        <a:pt x="63" y="139"/>
                      </a:cubicBezTo>
                      <a:cubicBezTo>
                        <a:pt x="63" y="139"/>
                        <a:pt x="63" y="139"/>
                        <a:pt x="63" y="139"/>
                      </a:cubicBezTo>
                      <a:cubicBezTo>
                        <a:pt x="63" y="139"/>
                        <a:pt x="63" y="139"/>
                        <a:pt x="63" y="139"/>
                      </a:cubicBezTo>
                      <a:cubicBezTo>
                        <a:pt x="63" y="139"/>
                        <a:pt x="63" y="139"/>
                        <a:pt x="63" y="139"/>
                      </a:cubicBezTo>
                      <a:cubicBezTo>
                        <a:pt x="63" y="139"/>
                        <a:pt x="63" y="139"/>
                        <a:pt x="63" y="139"/>
                      </a:cubicBezTo>
                      <a:cubicBezTo>
                        <a:pt x="63" y="139"/>
                        <a:pt x="63" y="139"/>
                        <a:pt x="63" y="139"/>
                      </a:cubicBezTo>
                      <a:cubicBezTo>
                        <a:pt x="63" y="139"/>
                        <a:pt x="63" y="139"/>
                        <a:pt x="63" y="139"/>
                      </a:cubicBezTo>
                      <a:cubicBezTo>
                        <a:pt x="63" y="139"/>
                        <a:pt x="63" y="139"/>
                        <a:pt x="63" y="139"/>
                      </a:cubicBezTo>
                      <a:cubicBezTo>
                        <a:pt x="62" y="139"/>
                        <a:pt x="62" y="139"/>
                        <a:pt x="62" y="139"/>
                      </a:cubicBezTo>
                      <a:cubicBezTo>
                        <a:pt x="62" y="139"/>
                        <a:pt x="62" y="139"/>
                        <a:pt x="62" y="139"/>
                      </a:cubicBezTo>
                      <a:cubicBezTo>
                        <a:pt x="62" y="139"/>
                        <a:pt x="62" y="139"/>
                        <a:pt x="62" y="139"/>
                      </a:cubicBezTo>
                      <a:cubicBezTo>
                        <a:pt x="62" y="139"/>
                        <a:pt x="62" y="139"/>
                        <a:pt x="62" y="139"/>
                      </a:cubicBezTo>
                      <a:cubicBezTo>
                        <a:pt x="62" y="139"/>
                        <a:pt x="62" y="139"/>
                        <a:pt x="62" y="139"/>
                      </a:cubicBezTo>
                      <a:cubicBezTo>
                        <a:pt x="62" y="139"/>
                        <a:pt x="62" y="139"/>
                        <a:pt x="62" y="138"/>
                      </a:cubicBezTo>
                      <a:cubicBezTo>
                        <a:pt x="62" y="138"/>
                        <a:pt x="62" y="138"/>
                        <a:pt x="62" y="138"/>
                      </a:cubicBezTo>
                      <a:cubicBezTo>
                        <a:pt x="62" y="138"/>
                        <a:pt x="62" y="138"/>
                        <a:pt x="62" y="138"/>
                      </a:cubicBezTo>
                      <a:cubicBezTo>
                        <a:pt x="62" y="138"/>
                        <a:pt x="62" y="138"/>
                        <a:pt x="62" y="138"/>
                      </a:cubicBezTo>
                      <a:cubicBezTo>
                        <a:pt x="62" y="138"/>
                        <a:pt x="62" y="138"/>
                        <a:pt x="62" y="138"/>
                      </a:cubicBezTo>
                      <a:cubicBezTo>
                        <a:pt x="62" y="138"/>
                        <a:pt x="62" y="138"/>
                        <a:pt x="62" y="138"/>
                      </a:cubicBezTo>
                      <a:cubicBezTo>
                        <a:pt x="62" y="138"/>
                        <a:pt x="62" y="138"/>
                        <a:pt x="62" y="138"/>
                      </a:cubicBezTo>
                      <a:cubicBezTo>
                        <a:pt x="62" y="138"/>
                        <a:pt x="63" y="138"/>
                        <a:pt x="63" y="137"/>
                      </a:cubicBezTo>
                      <a:cubicBezTo>
                        <a:pt x="63" y="137"/>
                        <a:pt x="63" y="137"/>
                        <a:pt x="63" y="137"/>
                      </a:cubicBezTo>
                      <a:cubicBezTo>
                        <a:pt x="63" y="137"/>
                        <a:pt x="63" y="137"/>
                        <a:pt x="63" y="137"/>
                      </a:cubicBezTo>
                      <a:cubicBezTo>
                        <a:pt x="63" y="137"/>
                        <a:pt x="63" y="137"/>
                        <a:pt x="63" y="137"/>
                      </a:cubicBezTo>
                      <a:cubicBezTo>
                        <a:pt x="63" y="137"/>
                        <a:pt x="63" y="137"/>
                        <a:pt x="63" y="137"/>
                      </a:cubicBezTo>
                      <a:cubicBezTo>
                        <a:pt x="63" y="137"/>
                        <a:pt x="63" y="137"/>
                        <a:pt x="63" y="137"/>
                      </a:cubicBezTo>
                      <a:cubicBezTo>
                        <a:pt x="63" y="137"/>
                        <a:pt x="63" y="137"/>
                        <a:pt x="63" y="136"/>
                      </a:cubicBezTo>
                      <a:cubicBezTo>
                        <a:pt x="63" y="136"/>
                        <a:pt x="63" y="136"/>
                        <a:pt x="63" y="136"/>
                      </a:cubicBezTo>
                      <a:cubicBezTo>
                        <a:pt x="63" y="136"/>
                        <a:pt x="63" y="136"/>
                        <a:pt x="63" y="136"/>
                      </a:cubicBezTo>
                      <a:cubicBezTo>
                        <a:pt x="63" y="136"/>
                        <a:pt x="63" y="136"/>
                        <a:pt x="63" y="136"/>
                      </a:cubicBezTo>
                      <a:cubicBezTo>
                        <a:pt x="63" y="136"/>
                        <a:pt x="63" y="136"/>
                        <a:pt x="63" y="136"/>
                      </a:cubicBezTo>
                      <a:cubicBezTo>
                        <a:pt x="63" y="136"/>
                        <a:pt x="63" y="136"/>
                        <a:pt x="63" y="136"/>
                      </a:cubicBezTo>
                      <a:cubicBezTo>
                        <a:pt x="63" y="136"/>
                        <a:pt x="63" y="136"/>
                        <a:pt x="63" y="136"/>
                      </a:cubicBezTo>
                      <a:cubicBezTo>
                        <a:pt x="63" y="136"/>
                        <a:pt x="63" y="136"/>
                        <a:pt x="63" y="136"/>
                      </a:cubicBezTo>
                      <a:cubicBezTo>
                        <a:pt x="63" y="136"/>
                        <a:pt x="63" y="136"/>
                        <a:pt x="63" y="135"/>
                      </a:cubicBezTo>
                      <a:cubicBezTo>
                        <a:pt x="63" y="135"/>
                        <a:pt x="63" y="135"/>
                        <a:pt x="63" y="135"/>
                      </a:cubicBezTo>
                      <a:cubicBezTo>
                        <a:pt x="63" y="135"/>
                        <a:pt x="63" y="135"/>
                        <a:pt x="63" y="135"/>
                      </a:cubicBezTo>
                      <a:cubicBezTo>
                        <a:pt x="63" y="135"/>
                        <a:pt x="63" y="135"/>
                        <a:pt x="63" y="135"/>
                      </a:cubicBezTo>
                      <a:cubicBezTo>
                        <a:pt x="63" y="135"/>
                        <a:pt x="63" y="135"/>
                        <a:pt x="63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4" y="135"/>
                        <a:pt x="64" y="136"/>
                        <a:pt x="64" y="136"/>
                      </a:cubicBezTo>
                      <a:cubicBezTo>
                        <a:pt x="65" y="136"/>
                        <a:pt x="65" y="136"/>
                        <a:pt x="65" y="136"/>
                      </a:cubicBezTo>
                      <a:cubicBezTo>
                        <a:pt x="65" y="136"/>
                        <a:pt x="65" y="136"/>
                        <a:pt x="65" y="136"/>
                      </a:cubicBezTo>
                      <a:cubicBezTo>
                        <a:pt x="65" y="136"/>
                        <a:pt x="65" y="136"/>
                        <a:pt x="65" y="136"/>
                      </a:cubicBezTo>
                      <a:cubicBezTo>
                        <a:pt x="65" y="136"/>
                        <a:pt x="65" y="136"/>
                        <a:pt x="65" y="136"/>
                      </a:cubicBezTo>
                      <a:cubicBezTo>
                        <a:pt x="65" y="136"/>
                        <a:pt x="65" y="136"/>
                        <a:pt x="65" y="136"/>
                      </a:cubicBezTo>
                      <a:cubicBezTo>
                        <a:pt x="65" y="136"/>
                        <a:pt x="65" y="136"/>
                        <a:pt x="65" y="136"/>
                      </a:cubicBezTo>
                      <a:cubicBezTo>
                        <a:pt x="65" y="136"/>
                        <a:pt x="65" y="137"/>
                        <a:pt x="65" y="137"/>
                      </a:cubicBezTo>
                      <a:cubicBezTo>
                        <a:pt x="66" y="137"/>
                        <a:pt x="66" y="137"/>
                        <a:pt x="66" y="137"/>
                      </a:cubicBezTo>
                      <a:cubicBezTo>
                        <a:pt x="66" y="137"/>
                        <a:pt x="66" y="137"/>
                        <a:pt x="66" y="137"/>
                      </a:cubicBezTo>
                      <a:cubicBezTo>
                        <a:pt x="66" y="137"/>
                        <a:pt x="66" y="137"/>
                        <a:pt x="66" y="137"/>
                      </a:cubicBezTo>
                      <a:cubicBezTo>
                        <a:pt x="66" y="137"/>
                        <a:pt x="67" y="137"/>
                        <a:pt x="67" y="137"/>
                      </a:cubicBezTo>
                      <a:cubicBezTo>
                        <a:pt x="67" y="137"/>
                        <a:pt x="67" y="137"/>
                        <a:pt x="67" y="137"/>
                      </a:cubicBezTo>
                      <a:cubicBezTo>
                        <a:pt x="67" y="137"/>
                        <a:pt x="67" y="137"/>
                        <a:pt x="67" y="137"/>
                      </a:cubicBezTo>
                      <a:cubicBezTo>
                        <a:pt x="67" y="137"/>
                        <a:pt x="67" y="137"/>
                        <a:pt x="67" y="137"/>
                      </a:cubicBezTo>
                      <a:cubicBezTo>
                        <a:pt x="67" y="137"/>
                        <a:pt x="67" y="137"/>
                        <a:pt x="67" y="137"/>
                      </a:cubicBezTo>
                      <a:cubicBezTo>
                        <a:pt x="67" y="137"/>
                        <a:pt x="67" y="137"/>
                        <a:pt x="67" y="137"/>
                      </a:cubicBezTo>
                      <a:cubicBezTo>
                        <a:pt x="67" y="137"/>
                        <a:pt x="67" y="137"/>
                        <a:pt x="67" y="137"/>
                      </a:cubicBezTo>
                      <a:cubicBezTo>
                        <a:pt x="67" y="137"/>
                        <a:pt x="67" y="137"/>
                        <a:pt x="67" y="137"/>
                      </a:cubicBezTo>
                      <a:cubicBezTo>
                        <a:pt x="67" y="137"/>
                        <a:pt x="68" y="137"/>
                        <a:pt x="68" y="137"/>
                      </a:cubicBezTo>
                      <a:cubicBezTo>
                        <a:pt x="68" y="137"/>
                        <a:pt x="68" y="137"/>
                        <a:pt x="68" y="137"/>
                      </a:cubicBezTo>
                      <a:cubicBezTo>
                        <a:pt x="68" y="137"/>
                        <a:pt x="68" y="137"/>
                        <a:pt x="68" y="137"/>
                      </a:cubicBezTo>
                      <a:cubicBezTo>
                        <a:pt x="68" y="137"/>
                        <a:pt x="68" y="137"/>
                        <a:pt x="68" y="137"/>
                      </a:cubicBezTo>
                      <a:cubicBezTo>
                        <a:pt x="68" y="137"/>
                        <a:pt x="68" y="137"/>
                        <a:pt x="68" y="137"/>
                      </a:cubicBezTo>
                      <a:cubicBezTo>
                        <a:pt x="68" y="137"/>
                        <a:pt x="68" y="137"/>
                        <a:pt x="68" y="137"/>
                      </a:cubicBezTo>
                      <a:cubicBezTo>
                        <a:pt x="68" y="137"/>
                        <a:pt x="69" y="137"/>
                        <a:pt x="69" y="137"/>
                      </a:cubicBezTo>
                      <a:cubicBezTo>
                        <a:pt x="69" y="137"/>
                        <a:pt x="69" y="137"/>
                        <a:pt x="69" y="137"/>
                      </a:cubicBezTo>
                      <a:close/>
                      <a:moveTo>
                        <a:pt x="79" y="132"/>
                      </a:moveTo>
                      <a:cubicBezTo>
                        <a:pt x="79" y="132"/>
                        <a:pt x="79" y="132"/>
                        <a:pt x="79" y="132"/>
                      </a:cubicBezTo>
                      <a:cubicBezTo>
                        <a:pt x="79" y="132"/>
                        <a:pt x="79" y="132"/>
                        <a:pt x="79" y="132"/>
                      </a:cubicBezTo>
                      <a:cubicBezTo>
                        <a:pt x="79" y="131"/>
                        <a:pt x="79" y="131"/>
                        <a:pt x="79" y="131"/>
                      </a:cubicBezTo>
                      <a:cubicBezTo>
                        <a:pt x="79" y="131"/>
                        <a:pt x="79" y="131"/>
                        <a:pt x="79" y="131"/>
                      </a:cubicBezTo>
                      <a:cubicBezTo>
                        <a:pt x="79" y="131"/>
                        <a:pt x="79" y="131"/>
                        <a:pt x="79" y="131"/>
                      </a:cubicBezTo>
                      <a:cubicBezTo>
                        <a:pt x="79" y="131"/>
                        <a:pt x="79" y="131"/>
                        <a:pt x="79" y="131"/>
                      </a:cubicBezTo>
                      <a:cubicBezTo>
                        <a:pt x="79" y="131"/>
                        <a:pt x="79" y="131"/>
                        <a:pt x="79" y="131"/>
                      </a:cubicBezTo>
                      <a:cubicBezTo>
                        <a:pt x="79" y="131"/>
                        <a:pt x="79" y="131"/>
                        <a:pt x="79" y="131"/>
                      </a:cubicBezTo>
                      <a:cubicBezTo>
                        <a:pt x="79" y="131"/>
                        <a:pt x="79" y="131"/>
                        <a:pt x="79" y="131"/>
                      </a:cubicBezTo>
                      <a:cubicBezTo>
                        <a:pt x="79" y="131"/>
                        <a:pt x="79" y="131"/>
                        <a:pt x="79" y="131"/>
                      </a:cubicBezTo>
                      <a:cubicBezTo>
                        <a:pt x="80" y="131"/>
                        <a:pt x="80" y="131"/>
                        <a:pt x="80" y="131"/>
                      </a:cubicBezTo>
                      <a:cubicBezTo>
                        <a:pt x="80" y="131"/>
                        <a:pt x="80" y="131"/>
                        <a:pt x="80" y="131"/>
                      </a:cubicBezTo>
                      <a:cubicBezTo>
                        <a:pt x="80" y="131"/>
                        <a:pt x="80" y="131"/>
                        <a:pt x="80" y="131"/>
                      </a:cubicBezTo>
                      <a:cubicBezTo>
                        <a:pt x="80" y="131"/>
                        <a:pt x="80" y="131"/>
                        <a:pt x="80" y="131"/>
                      </a:cubicBezTo>
                      <a:cubicBezTo>
                        <a:pt x="80" y="131"/>
                        <a:pt x="80" y="131"/>
                        <a:pt x="80" y="131"/>
                      </a:cubicBezTo>
                      <a:cubicBezTo>
                        <a:pt x="80" y="131"/>
                        <a:pt x="80" y="131"/>
                        <a:pt x="80" y="131"/>
                      </a:cubicBezTo>
                      <a:cubicBezTo>
                        <a:pt x="80" y="131"/>
                        <a:pt x="80" y="131"/>
                        <a:pt x="80" y="131"/>
                      </a:cubicBezTo>
                      <a:cubicBezTo>
                        <a:pt x="80" y="130"/>
                        <a:pt x="80" y="130"/>
                        <a:pt x="80" y="130"/>
                      </a:cubicBezTo>
                      <a:cubicBezTo>
                        <a:pt x="80" y="130"/>
                        <a:pt x="80" y="130"/>
                        <a:pt x="80" y="130"/>
                      </a:cubicBezTo>
                      <a:cubicBezTo>
                        <a:pt x="80" y="130"/>
                        <a:pt x="80" y="130"/>
                        <a:pt x="80" y="130"/>
                      </a:cubicBezTo>
                      <a:cubicBezTo>
                        <a:pt x="80" y="130"/>
                        <a:pt x="80" y="130"/>
                        <a:pt x="80" y="130"/>
                      </a:cubicBezTo>
                      <a:cubicBezTo>
                        <a:pt x="80" y="130"/>
                        <a:pt x="80" y="130"/>
                        <a:pt x="80" y="130"/>
                      </a:cubicBezTo>
                      <a:cubicBezTo>
                        <a:pt x="80" y="130"/>
                        <a:pt x="80" y="130"/>
                        <a:pt x="80" y="129"/>
                      </a:cubicBezTo>
                      <a:cubicBezTo>
                        <a:pt x="80" y="129"/>
                        <a:pt x="80" y="129"/>
                        <a:pt x="80" y="129"/>
                      </a:cubicBezTo>
                      <a:cubicBezTo>
                        <a:pt x="80" y="129"/>
                        <a:pt x="80" y="129"/>
                        <a:pt x="80" y="129"/>
                      </a:cubicBezTo>
                      <a:cubicBezTo>
                        <a:pt x="80" y="129"/>
                        <a:pt x="80" y="129"/>
                        <a:pt x="80" y="129"/>
                      </a:cubicBezTo>
                      <a:cubicBezTo>
                        <a:pt x="80" y="129"/>
                        <a:pt x="81" y="129"/>
                        <a:pt x="81" y="129"/>
                      </a:cubicBezTo>
                      <a:cubicBezTo>
                        <a:pt x="81" y="128"/>
                        <a:pt x="81" y="128"/>
                        <a:pt x="81" y="128"/>
                      </a:cubicBezTo>
                      <a:cubicBezTo>
                        <a:pt x="81" y="128"/>
                        <a:pt x="81" y="128"/>
                        <a:pt x="81" y="128"/>
                      </a:cubicBezTo>
                      <a:cubicBezTo>
                        <a:pt x="81" y="128"/>
                        <a:pt x="81" y="128"/>
                        <a:pt x="81" y="128"/>
                      </a:cubicBezTo>
                      <a:cubicBezTo>
                        <a:pt x="81" y="128"/>
                        <a:pt x="81" y="128"/>
                        <a:pt x="81" y="128"/>
                      </a:cubicBezTo>
                      <a:cubicBezTo>
                        <a:pt x="81" y="128"/>
                        <a:pt x="81" y="128"/>
                        <a:pt x="81" y="128"/>
                      </a:cubicBezTo>
                      <a:cubicBezTo>
                        <a:pt x="81" y="128"/>
                        <a:pt x="81" y="128"/>
                        <a:pt x="81" y="128"/>
                      </a:cubicBezTo>
                      <a:cubicBezTo>
                        <a:pt x="81" y="128"/>
                        <a:pt x="81" y="128"/>
                        <a:pt x="81" y="128"/>
                      </a:cubicBezTo>
                      <a:cubicBezTo>
                        <a:pt x="81" y="128"/>
                        <a:pt x="81" y="128"/>
                        <a:pt x="81" y="128"/>
                      </a:cubicBezTo>
                      <a:cubicBezTo>
                        <a:pt x="81" y="128"/>
                        <a:pt x="81" y="128"/>
                        <a:pt x="81" y="128"/>
                      </a:cubicBezTo>
                      <a:cubicBezTo>
                        <a:pt x="81" y="128"/>
                        <a:pt x="81" y="128"/>
                        <a:pt x="81" y="128"/>
                      </a:cubicBezTo>
                      <a:cubicBezTo>
                        <a:pt x="81" y="128"/>
                        <a:pt x="81" y="128"/>
                        <a:pt x="81" y="128"/>
                      </a:cubicBezTo>
                      <a:cubicBezTo>
                        <a:pt x="81" y="128"/>
                        <a:pt x="82" y="128"/>
                        <a:pt x="82" y="128"/>
                      </a:cubicBezTo>
                      <a:cubicBezTo>
                        <a:pt x="82" y="128"/>
                        <a:pt x="82" y="128"/>
                        <a:pt x="82" y="128"/>
                      </a:cubicBezTo>
                      <a:cubicBezTo>
                        <a:pt x="82" y="128"/>
                        <a:pt x="82" y="128"/>
                        <a:pt x="82" y="129"/>
                      </a:cubicBezTo>
                      <a:cubicBezTo>
                        <a:pt x="82" y="129"/>
                        <a:pt x="82" y="129"/>
                        <a:pt x="82" y="129"/>
                      </a:cubicBezTo>
                      <a:cubicBezTo>
                        <a:pt x="82" y="129"/>
                        <a:pt x="82" y="129"/>
                        <a:pt x="82" y="129"/>
                      </a:cubicBezTo>
                      <a:cubicBezTo>
                        <a:pt x="82" y="129"/>
                        <a:pt x="82" y="129"/>
                        <a:pt x="82" y="129"/>
                      </a:cubicBezTo>
                      <a:cubicBezTo>
                        <a:pt x="82" y="129"/>
                        <a:pt x="82" y="128"/>
                        <a:pt x="82" y="128"/>
                      </a:cubicBezTo>
                      <a:cubicBezTo>
                        <a:pt x="82" y="128"/>
                        <a:pt x="82" y="128"/>
                        <a:pt x="82" y="128"/>
                      </a:cubicBezTo>
                      <a:cubicBezTo>
                        <a:pt x="82" y="128"/>
                        <a:pt x="83" y="128"/>
                        <a:pt x="83" y="128"/>
                      </a:cubicBezTo>
                      <a:cubicBezTo>
                        <a:pt x="83" y="128"/>
                        <a:pt x="83" y="128"/>
                        <a:pt x="83" y="128"/>
                      </a:cubicBezTo>
                      <a:cubicBezTo>
                        <a:pt x="83" y="128"/>
                        <a:pt x="83" y="128"/>
                        <a:pt x="83" y="128"/>
                      </a:cubicBezTo>
                      <a:cubicBezTo>
                        <a:pt x="83" y="128"/>
                        <a:pt x="83" y="128"/>
                        <a:pt x="83" y="128"/>
                      </a:cubicBezTo>
                      <a:cubicBezTo>
                        <a:pt x="83" y="128"/>
                        <a:pt x="83" y="128"/>
                        <a:pt x="83" y="128"/>
                      </a:cubicBezTo>
                      <a:cubicBezTo>
                        <a:pt x="83" y="128"/>
                        <a:pt x="83" y="128"/>
                        <a:pt x="83" y="128"/>
                      </a:cubicBezTo>
                      <a:cubicBezTo>
                        <a:pt x="83" y="128"/>
                        <a:pt x="83" y="128"/>
                        <a:pt x="83" y="128"/>
                      </a:cubicBezTo>
                      <a:cubicBezTo>
                        <a:pt x="83" y="128"/>
                        <a:pt x="83" y="128"/>
                        <a:pt x="83" y="128"/>
                      </a:cubicBezTo>
                      <a:cubicBezTo>
                        <a:pt x="83" y="128"/>
                        <a:pt x="83" y="128"/>
                        <a:pt x="83" y="128"/>
                      </a:cubicBezTo>
                      <a:cubicBezTo>
                        <a:pt x="83" y="128"/>
                        <a:pt x="83" y="128"/>
                        <a:pt x="83" y="128"/>
                      </a:cubicBezTo>
                      <a:cubicBezTo>
                        <a:pt x="83" y="128"/>
                        <a:pt x="83" y="128"/>
                        <a:pt x="83" y="128"/>
                      </a:cubicBezTo>
                      <a:cubicBezTo>
                        <a:pt x="84" y="128"/>
                        <a:pt x="84" y="128"/>
                        <a:pt x="84" y="128"/>
                      </a:cubicBezTo>
                      <a:cubicBezTo>
                        <a:pt x="84" y="128"/>
                        <a:pt x="84" y="128"/>
                        <a:pt x="84" y="128"/>
                      </a:cubicBezTo>
                      <a:cubicBezTo>
                        <a:pt x="84" y="128"/>
                        <a:pt x="84" y="128"/>
                        <a:pt x="84" y="128"/>
                      </a:cubicBezTo>
                      <a:cubicBezTo>
                        <a:pt x="84" y="128"/>
                        <a:pt x="84" y="128"/>
                        <a:pt x="84" y="128"/>
                      </a:cubicBezTo>
                      <a:cubicBezTo>
                        <a:pt x="84" y="128"/>
                        <a:pt x="84" y="128"/>
                        <a:pt x="84" y="128"/>
                      </a:cubicBezTo>
                      <a:cubicBezTo>
                        <a:pt x="84" y="128"/>
                        <a:pt x="84" y="128"/>
                        <a:pt x="84" y="128"/>
                      </a:cubicBezTo>
                      <a:cubicBezTo>
                        <a:pt x="84" y="128"/>
                        <a:pt x="84" y="128"/>
                        <a:pt x="84" y="128"/>
                      </a:cubicBezTo>
                      <a:cubicBezTo>
                        <a:pt x="85" y="128"/>
                        <a:pt x="85" y="128"/>
                        <a:pt x="85" y="128"/>
                      </a:cubicBezTo>
                      <a:cubicBezTo>
                        <a:pt x="85" y="128"/>
                        <a:pt x="85" y="128"/>
                        <a:pt x="85" y="128"/>
                      </a:cubicBezTo>
                      <a:cubicBezTo>
                        <a:pt x="85" y="128"/>
                        <a:pt x="85" y="128"/>
                        <a:pt x="85" y="128"/>
                      </a:cubicBezTo>
                      <a:cubicBezTo>
                        <a:pt x="85" y="128"/>
                        <a:pt x="85" y="128"/>
                        <a:pt x="86" y="128"/>
                      </a:cubicBezTo>
                      <a:cubicBezTo>
                        <a:pt x="86" y="128"/>
                        <a:pt x="86" y="128"/>
                        <a:pt x="86" y="128"/>
                      </a:cubicBezTo>
                      <a:cubicBezTo>
                        <a:pt x="86" y="128"/>
                        <a:pt x="86" y="128"/>
                        <a:pt x="86" y="128"/>
                      </a:cubicBezTo>
                      <a:cubicBezTo>
                        <a:pt x="86" y="129"/>
                        <a:pt x="86" y="129"/>
                        <a:pt x="86" y="129"/>
                      </a:cubicBezTo>
                      <a:cubicBezTo>
                        <a:pt x="86" y="129"/>
                        <a:pt x="86" y="129"/>
                        <a:pt x="86" y="129"/>
                      </a:cubicBezTo>
                      <a:cubicBezTo>
                        <a:pt x="86" y="129"/>
                        <a:pt x="86" y="129"/>
                        <a:pt x="86" y="129"/>
                      </a:cubicBezTo>
                      <a:cubicBezTo>
                        <a:pt x="86" y="129"/>
                        <a:pt x="86" y="129"/>
                        <a:pt x="86" y="129"/>
                      </a:cubicBezTo>
                      <a:cubicBezTo>
                        <a:pt x="86" y="129"/>
                        <a:pt x="86" y="129"/>
                        <a:pt x="86" y="129"/>
                      </a:cubicBezTo>
                      <a:cubicBezTo>
                        <a:pt x="86" y="129"/>
                        <a:pt x="86" y="129"/>
                        <a:pt x="86" y="129"/>
                      </a:cubicBezTo>
                      <a:cubicBezTo>
                        <a:pt x="86" y="129"/>
                        <a:pt x="86" y="129"/>
                        <a:pt x="86" y="129"/>
                      </a:cubicBezTo>
                      <a:cubicBezTo>
                        <a:pt x="87" y="129"/>
                        <a:pt x="87" y="129"/>
                        <a:pt x="87" y="129"/>
                      </a:cubicBezTo>
                      <a:cubicBezTo>
                        <a:pt x="87" y="129"/>
                        <a:pt x="87" y="129"/>
                        <a:pt x="87" y="129"/>
                      </a:cubicBezTo>
                      <a:cubicBezTo>
                        <a:pt x="87" y="129"/>
                        <a:pt x="87" y="130"/>
                        <a:pt x="87" y="130"/>
                      </a:cubicBezTo>
                      <a:cubicBezTo>
                        <a:pt x="88" y="130"/>
                        <a:pt x="88" y="130"/>
                        <a:pt x="88" y="130"/>
                      </a:cubicBezTo>
                      <a:cubicBezTo>
                        <a:pt x="88" y="130"/>
                        <a:pt x="88" y="130"/>
                        <a:pt x="88" y="130"/>
                      </a:cubicBezTo>
                      <a:cubicBezTo>
                        <a:pt x="88" y="130"/>
                        <a:pt x="88" y="130"/>
                        <a:pt x="88" y="130"/>
                      </a:cubicBezTo>
                      <a:cubicBezTo>
                        <a:pt x="88" y="130"/>
                        <a:pt x="88" y="130"/>
                        <a:pt x="88" y="131"/>
                      </a:cubicBezTo>
                      <a:cubicBezTo>
                        <a:pt x="88" y="131"/>
                        <a:pt x="88" y="131"/>
                        <a:pt x="88" y="131"/>
                      </a:cubicBezTo>
                      <a:cubicBezTo>
                        <a:pt x="88" y="131"/>
                        <a:pt x="89" y="131"/>
                        <a:pt x="89" y="131"/>
                      </a:cubicBezTo>
                      <a:cubicBezTo>
                        <a:pt x="89" y="131"/>
                        <a:pt x="89" y="131"/>
                        <a:pt x="89" y="131"/>
                      </a:cubicBezTo>
                      <a:cubicBezTo>
                        <a:pt x="89" y="131"/>
                        <a:pt x="89" y="131"/>
                        <a:pt x="89" y="131"/>
                      </a:cubicBezTo>
                      <a:cubicBezTo>
                        <a:pt x="89" y="131"/>
                        <a:pt x="89" y="131"/>
                        <a:pt x="89" y="131"/>
                      </a:cubicBezTo>
                      <a:cubicBezTo>
                        <a:pt x="89" y="132"/>
                        <a:pt x="89" y="132"/>
                        <a:pt x="89" y="132"/>
                      </a:cubicBezTo>
                      <a:cubicBezTo>
                        <a:pt x="89" y="132"/>
                        <a:pt x="89" y="132"/>
                        <a:pt x="89" y="132"/>
                      </a:cubicBezTo>
                      <a:cubicBezTo>
                        <a:pt x="89" y="132"/>
                        <a:pt x="88" y="132"/>
                        <a:pt x="88" y="132"/>
                      </a:cubicBezTo>
                      <a:cubicBezTo>
                        <a:pt x="88" y="132"/>
                        <a:pt x="88" y="132"/>
                        <a:pt x="88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8" y="134"/>
                        <a:pt x="88" y="134"/>
                        <a:pt x="88" y="134"/>
                      </a:cubicBezTo>
                      <a:cubicBezTo>
                        <a:pt x="88" y="134"/>
                        <a:pt x="88" y="134"/>
                        <a:pt x="88" y="134"/>
                      </a:cubicBezTo>
                      <a:cubicBezTo>
                        <a:pt x="88" y="134"/>
                        <a:pt x="88" y="134"/>
                        <a:pt x="88" y="134"/>
                      </a:cubicBezTo>
                      <a:cubicBezTo>
                        <a:pt x="88" y="134"/>
                        <a:pt x="88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ubicBezTo>
                        <a:pt x="89" y="135"/>
                        <a:pt x="89" y="136"/>
                        <a:pt x="90" y="136"/>
                      </a:cubicBezTo>
                      <a:cubicBezTo>
                        <a:pt x="90" y="136"/>
                        <a:pt x="90" y="136"/>
                        <a:pt x="90" y="136"/>
                      </a:cubicBezTo>
                      <a:cubicBezTo>
                        <a:pt x="90" y="136"/>
                        <a:pt x="90" y="136"/>
                        <a:pt x="90" y="137"/>
                      </a:cubicBezTo>
                      <a:cubicBezTo>
                        <a:pt x="90" y="137"/>
                        <a:pt x="90" y="137"/>
                        <a:pt x="90" y="137"/>
                      </a:cubicBezTo>
                      <a:cubicBezTo>
                        <a:pt x="90" y="137"/>
                        <a:pt x="90" y="137"/>
                        <a:pt x="90" y="137"/>
                      </a:cubicBezTo>
                      <a:cubicBezTo>
                        <a:pt x="90" y="137"/>
                        <a:pt x="91" y="137"/>
                        <a:pt x="91" y="137"/>
                      </a:cubicBezTo>
                      <a:cubicBezTo>
                        <a:pt x="91" y="137"/>
                        <a:pt x="91" y="137"/>
                        <a:pt x="91" y="137"/>
                      </a:cubicBezTo>
                      <a:cubicBezTo>
                        <a:pt x="91" y="137"/>
                        <a:pt x="91" y="137"/>
                        <a:pt x="91" y="137"/>
                      </a:cubicBezTo>
                      <a:cubicBezTo>
                        <a:pt x="91" y="137"/>
                        <a:pt x="91" y="137"/>
                        <a:pt x="91" y="137"/>
                      </a:cubicBezTo>
                      <a:cubicBezTo>
                        <a:pt x="91" y="137"/>
                        <a:pt x="91" y="138"/>
                        <a:pt x="91" y="138"/>
                      </a:cubicBezTo>
                      <a:cubicBezTo>
                        <a:pt x="91" y="138"/>
                        <a:pt x="91" y="138"/>
                        <a:pt x="91" y="138"/>
                      </a:cubicBezTo>
                      <a:cubicBezTo>
                        <a:pt x="91" y="138"/>
                        <a:pt x="91" y="138"/>
                        <a:pt x="92" y="138"/>
                      </a:cubicBezTo>
                      <a:cubicBezTo>
                        <a:pt x="92" y="138"/>
                        <a:pt x="92" y="138"/>
                        <a:pt x="92" y="138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97" y="140"/>
                        <a:pt x="97" y="140"/>
                        <a:pt x="97" y="140"/>
                      </a:cubicBezTo>
                      <a:cubicBezTo>
                        <a:pt x="93" y="145"/>
                        <a:pt x="93" y="145"/>
                        <a:pt x="93" y="145"/>
                      </a:cubicBezTo>
                      <a:cubicBezTo>
                        <a:pt x="93" y="145"/>
                        <a:pt x="93" y="145"/>
                        <a:pt x="93" y="145"/>
                      </a:cubicBezTo>
                      <a:cubicBezTo>
                        <a:pt x="93" y="145"/>
                        <a:pt x="93" y="145"/>
                        <a:pt x="92" y="145"/>
                      </a:cubicBezTo>
                      <a:cubicBezTo>
                        <a:pt x="92" y="145"/>
                        <a:pt x="92" y="145"/>
                        <a:pt x="92" y="145"/>
                      </a:cubicBezTo>
                      <a:cubicBezTo>
                        <a:pt x="92" y="145"/>
                        <a:pt x="92" y="145"/>
                        <a:pt x="92" y="145"/>
                      </a:cubicBezTo>
                      <a:cubicBezTo>
                        <a:pt x="91" y="145"/>
                        <a:pt x="91" y="145"/>
                        <a:pt x="91" y="145"/>
                      </a:cubicBezTo>
                      <a:cubicBezTo>
                        <a:pt x="91" y="145"/>
                        <a:pt x="91" y="145"/>
                        <a:pt x="91" y="145"/>
                      </a:cubicBezTo>
                      <a:cubicBezTo>
                        <a:pt x="91" y="145"/>
                        <a:pt x="91" y="145"/>
                        <a:pt x="91" y="145"/>
                      </a:cubicBezTo>
                      <a:cubicBezTo>
                        <a:pt x="90" y="145"/>
                        <a:pt x="90" y="145"/>
                        <a:pt x="90" y="146"/>
                      </a:cubicBezTo>
                      <a:cubicBezTo>
                        <a:pt x="90" y="146"/>
                        <a:pt x="90" y="146"/>
                        <a:pt x="90" y="146"/>
                      </a:cubicBezTo>
                      <a:cubicBezTo>
                        <a:pt x="89" y="146"/>
                        <a:pt x="89" y="146"/>
                        <a:pt x="89" y="146"/>
                      </a:cubicBezTo>
                      <a:cubicBezTo>
                        <a:pt x="89" y="146"/>
                        <a:pt x="89" y="147"/>
                        <a:pt x="89" y="147"/>
                      </a:cubicBezTo>
                      <a:cubicBezTo>
                        <a:pt x="89" y="147"/>
                        <a:pt x="88" y="147"/>
                        <a:pt x="88" y="147"/>
                      </a:cubicBezTo>
                      <a:cubicBezTo>
                        <a:pt x="88" y="147"/>
                        <a:pt x="88" y="147"/>
                        <a:pt x="88" y="147"/>
                      </a:cubicBezTo>
                      <a:cubicBezTo>
                        <a:pt x="88" y="147"/>
                        <a:pt x="88" y="147"/>
                        <a:pt x="88" y="147"/>
                      </a:cubicBezTo>
                      <a:cubicBezTo>
                        <a:pt x="88" y="147"/>
                        <a:pt x="87" y="147"/>
                        <a:pt x="87" y="146"/>
                      </a:cubicBezTo>
                      <a:cubicBezTo>
                        <a:pt x="87" y="146"/>
                        <a:pt x="87" y="146"/>
                        <a:pt x="87" y="146"/>
                      </a:cubicBezTo>
                      <a:cubicBezTo>
                        <a:pt x="87" y="146"/>
                        <a:pt x="87" y="146"/>
                        <a:pt x="87" y="146"/>
                      </a:cubicBezTo>
                      <a:cubicBezTo>
                        <a:pt x="87" y="146"/>
                        <a:pt x="87" y="146"/>
                        <a:pt x="87" y="146"/>
                      </a:cubicBezTo>
                      <a:cubicBezTo>
                        <a:pt x="87" y="146"/>
                        <a:pt x="87" y="146"/>
                        <a:pt x="86" y="146"/>
                      </a:cubicBezTo>
                      <a:cubicBezTo>
                        <a:pt x="86" y="146"/>
                        <a:pt x="86" y="146"/>
                        <a:pt x="86" y="146"/>
                      </a:cubicBezTo>
                      <a:cubicBezTo>
                        <a:pt x="86" y="146"/>
                        <a:pt x="86" y="146"/>
                        <a:pt x="86" y="146"/>
                      </a:cubicBezTo>
                      <a:cubicBezTo>
                        <a:pt x="86" y="146"/>
                        <a:pt x="86" y="146"/>
                        <a:pt x="86" y="146"/>
                      </a:cubicBezTo>
                      <a:cubicBezTo>
                        <a:pt x="86" y="146"/>
                        <a:pt x="86" y="146"/>
                        <a:pt x="86" y="147"/>
                      </a:cubicBezTo>
                      <a:cubicBezTo>
                        <a:pt x="86" y="147"/>
                        <a:pt x="86" y="147"/>
                        <a:pt x="86" y="147"/>
                      </a:cubicBezTo>
                      <a:cubicBezTo>
                        <a:pt x="86" y="147"/>
                        <a:pt x="86" y="147"/>
                        <a:pt x="85" y="147"/>
                      </a:cubicBezTo>
                      <a:cubicBezTo>
                        <a:pt x="85" y="147"/>
                        <a:pt x="85" y="147"/>
                        <a:pt x="85" y="147"/>
                      </a:cubicBezTo>
                      <a:cubicBezTo>
                        <a:pt x="85" y="147"/>
                        <a:pt x="85" y="147"/>
                        <a:pt x="85" y="147"/>
                      </a:cubicBezTo>
                      <a:cubicBezTo>
                        <a:pt x="85" y="147"/>
                        <a:pt x="85" y="147"/>
                        <a:pt x="85" y="147"/>
                      </a:cubicBezTo>
                      <a:cubicBezTo>
                        <a:pt x="85" y="147"/>
                        <a:pt x="85" y="147"/>
                        <a:pt x="85" y="147"/>
                      </a:cubicBezTo>
                      <a:cubicBezTo>
                        <a:pt x="85" y="147"/>
                        <a:pt x="85" y="147"/>
                        <a:pt x="85" y="147"/>
                      </a:cubicBezTo>
                      <a:cubicBezTo>
                        <a:pt x="85" y="147"/>
                        <a:pt x="84" y="147"/>
                        <a:pt x="84" y="147"/>
                      </a:cubicBezTo>
                      <a:cubicBezTo>
                        <a:pt x="84" y="147"/>
                        <a:pt x="84" y="147"/>
                        <a:pt x="84" y="147"/>
                      </a:cubicBezTo>
                      <a:cubicBezTo>
                        <a:pt x="84" y="147"/>
                        <a:pt x="84" y="147"/>
                        <a:pt x="84" y="147"/>
                      </a:cubicBezTo>
                      <a:cubicBezTo>
                        <a:pt x="84" y="147"/>
                        <a:pt x="84" y="147"/>
                        <a:pt x="83" y="147"/>
                      </a:cubicBezTo>
                      <a:cubicBezTo>
                        <a:pt x="83" y="147"/>
                        <a:pt x="83" y="147"/>
                        <a:pt x="83" y="147"/>
                      </a:cubicBezTo>
                      <a:cubicBezTo>
                        <a:pt x="83" y="147"/>
                        <a:pt x="83" y="147"/>
                        <a:pt x="83" y="147"/>
                      </a:cubicBezTo>
                      <a:cubicBezTo>
                        <a:pt x="83" y="147"/>
                        <a:pt x="83" y="147"/>
                        <a:pt x="83" y="147"/>
                      </a:cubicBezTo>
                      <a:cubicBezTo>
                        <a:pt x="82" y="147"/>
                        <a:pt x="82" y="147"/>
                        <a:pt x="82" y="147"/>
                      </a:cubicBezTo>
                      <a:cubicBezTo>
                        <a:pt x="82" y="147"/>
                        <a:pt x="82" y="147"/>
                        <a:pt x="82" y="147"/>
                      </a:cubicBezTo>
                      <a:cubicBezTo>
                        <a:pt x="82" y="147"/>
                        <a:pt x="82" y="147"/>
                        <a:pt x="82" y="146"/>
                      </a:cubicBezTo>
                      <a:cubicBezTo>
                        <a:pt x="82" y="146"/>
                        <a:pt x="82" y="146"/>
                        <a:pt x="82" y="146"/>
                      </a:cubicBezTo>
                      <a:cubicBezTo>
                        <a:pt x="82" y="146"/>
                        <a:pt x="82" y="146"/>
                        <a:pt x="81" y="146"/>
                      </a:cubicBezTo>
                      <a:cubicBezTo>
                        <a:pt x="81" y="146"/>
                        <a:pt x="81" y="146"/>
                        <a:pt x="80" y="146"/>
                      </a:cubicBezTo>
                      <a:cubicBezTo>
                        <a:pt x="80" y="146"/>
                        <a:pt x="80" y="146"/>
                        <a:pt x="80" y="146"/>
                      </a:cubicBezTo>
                      <a:cubicBezTo>
                        <a:pt x="80" y="146"/>
                        <a:pt x="80" y="146"/>
                        <a:pt x="80" y="146"/>
                      </a:cubicBezTo>
                      <a:cubicBezTo>
                        <a:pt x="80" y="146"/>
                        <a:pt x="80" y="146"/>
                        <a:pt x="80" y="146"/>
                      </a:cubicBezTo>
                      <a:cubicBezTo>
                        <a:pt x="80" y="146"/>
                        <a:pt x="80" y="146"/>
                        <a:pt x="80" y="146"/>
                      </a:cubicBezTo>
                      <a:cubicBezTo>
                        <a:pt x="80" y="146"/>
                        <a:pt x="80" y="146"/>
                        <a:pt x="80" y="146"/>
                      </a:cubicBezTo>
                      <a:cubicBezTo>
                        <a:pt x="80" y="146"/>
                        <a:pt x="80" y="146"/>
                        <a:pt x="80" y="146"/>
                      </a:cubicBezTo>
                      <a:cubicBezTo>
                        <a:pt x="80" y="145"/>
                        <a:pt x="80" y="145"/>
                        <a:pt x="80" y="145"/>
                      </a:cubicBezTo>
                      <a:cubicBezTo>
                        <a:pt x="80" y="145"/>
                        <a:pt x="80" y="145"/>
                        <a:pt x="80" y="145"/>
                      </a:cubicBezTo>
                      <a:cubicBezTo>
                        <a:pt x="80" y="145"/>
                        <a:pt x="80" y="145"/>
                        <a:pt x="80" y="145"/>
                      </a:cubicBezTo>
                      <a:cubicBezTo>
                        <a:pt x="79" y="144"/>
                        <a:pt x="79" y="144"/>
                        <a:pt x="79" y="144"/>
                      </a:cubicBezTo>
                      <a:cubicBezTo>
                        <a:pt x="79" y="144"/>
                        <a:pt x="79" y="144"/>
                        <a:pt x="79" y="144"/>
                      </a:cubicBezTo>
                      <a:cubicBezTo>
                        <a:pt x="79" y="144"/>
                        <a:pt x="79" y="144"/>
                        <a:pt x="79" y="144"/>
                      </a:cubicBezTo>
                      <a:cubicBezTo>
                        <a:pt x="79" y="144"/>
                        <a:pt x="79" y="144"/>
                        <a:pt x="79" y="144"/>
                      </a:cubicBezTo>
                      <a:cubicBezTo>
                        <a:pt x="79" y="144"/>
                        <a:pt x="79" y="144"/>
                        <a:pt x="79" y="144"/>
                      </a:cubicBezTo>
                      <a:cubicBezTo>
                        <a:pt x="79" y="144"/>
                        <a:pt x="79" y="144"/>
                        <a:pt x="79" y="144"/>
                      </a:cubicBezTo>
                      <a:cubicBezTo>
                        <a:pt x="79" y="144"/>
                        <a:pt x="79" y="144"/>
                        <a:pt x="79" y="144"/>
                      </a:cubicBezTo>
                      <a:cubicBezTo>
                        <a:pt x="79" y="144"/>
                        <a:pt x="79" y="144"/>
                        <a:pt x="78" y="144"/>
                      </a:cubicBezTo>
                      <a:cubicBezTo>
                        <a:pt x="78" y="144"/>
                        <a:pt x="78" y="144"/>
                        <a:pt x="78" y="144"/>
                      </a:cubicBezTo>
                      <a:cubicBezTo>
                        <a:pt x="78" y="144"/>
                        <a:pt x="78" y="144"/>
                        <a:pt x="78" y="144"/>
                      </a:cubicBezTo>
                      <a:cubicBezTo>
                        <a:pt x="78" y="144"/>
                        <a:pt x="78" y="144"/>
                        <a:pt x="78" y="144"/>
                      </a:cubicBezTo>
                      <a:cubicBezTo>
                        <a:pt x="78" y="144"/>
                        <a:pt x="78" y="144"/>
                        <a:pt x="78" y="144"/>
                      </a:cubicBezTo>
                      <a:cubicBezTo>
                        <a:pt x="78" y="144"/>
                        <a:pt x="78" y="144"/>
                        <a:pt x="78" y="143"/>
                      </a:cubicBezTo>
                      <a:cubicBezTo>
                        <a:pt x="78" y="143"/>
                        <a:pt x="78" y="143"/>
                        <a:pt x="78" y="143"/>
                      </a:cubicBezTo>
                      <a:cubicBezTo>
                        <a:pt x="78" y="143"/>
                        <a:pt x="78" y="143"/>
                        <a:pt x="78" y="143"/>
                      </a:cubicBezTo>
                      <a:cubicBezTo>
                        <a:pt x="78" y="143"/>
                        <a:pt x="78" y="143"/>
                        <a:pt x="78" y="143"/>
                      </a:cubicBezTo>
                      <a:cubicBezTo>
                        <a:pt x="78" y="143"/>
                        <a:pt x="78" y="143"/>
                        <a:pt x="78" y="143"/>
                      </a:cubicBezTo>
                      <a:cubicBezTo>
                        <a:pt x="78" y="143"/>
                        <a:pt x="78" y="143"/>
                        <a:pt x="78" y="143"/>
                      </a:cubicBezTo>
                      <a:cubicBezTo>
                        <a:pt x="78" y="143"/>
                        <a:pt x="78" y="143"/>
                        <a:pt x="78" y="143"/>
                      </a:cubicBezTo>
                      <a:cubicBezTo>
                        <a:pt x="78" y="143"/>
                        <a:pt x="78" y="142"/>
                        <a:pt x="78" y="142"/>
                      </a:cubicBezTo>
                      <a:cubicBezTo>
                        <a:pt x="78" y="142"/>
                        <a:pt x="78" y="142"/>
                        <a:pt x="78" y="142"/>
                      </a:cubicBezTo>
                      <a:cubicBezTo>
                        <a:pt x="78" y="142"/>
                        <a:pt x="78" y="142"/>
                        <a:pt x="78" y="142"/>
                      </a:cubicBezTo>
                      <a:cubicBezTo>
                        <a:pt x="78" y="142"/>
                        <a:pt x="78" y="142"/>
                        <a:pt x="77" y="142"/>
                      </a:cubicBezTo>
                      <a:cubicBezTo>
                        <a:pt x="77" y="142"/>
                        <a:pt x="77" y="142"/>
                        <a:pt x="77" y="142"/>
                      </a:cubicBezTo>
                      <a:cubicBezTo>
                        <a:pt x="77" y="142"/>
                        <a:pt x="77" y="142"/>
                        <a:pt x="77" y="142"/>
                      </a:cubicBezTo>
                      <a:cubicBezTo>
                        <a:pt x="77" y="141"/>
                        <a:pt x="77" y="141"/>
                        <a:pt x="77" y="141"/>
                      </a:cubicBezTo>
                      <a:cubicBezTo>
                        <a:pt x="77" y="141"/>
                        <a:pt x="77" y="141"/>
                        <a:pt x="77" y="141"/>
                      </a:cubicBezTo>
                      <a:cubicBezTo>
                        <a:pt x="77" y="141"/>
                        <a:pt x="77" y="141"/>
                        <a:pt x="77" y="141"/>
                      </a:cubicBezTo>
                      <a:cubicBezTo>
                        <a:pt x="77" y="141"/>
                        <a:pt x="77" y="140"/>
                        <a:pt x="76" y="140"/>
                      </a:cubicBezTo>
                      <a:cubicBezTo>
                        <a:pt x="76" y="140"/>
                        <a:pt x="76" y="140"/>
                        <a:pt x="76" y="140"/>
                      </a:cubicBezTo>
                      <a:cubicBezTo>
                        <a:pt x="76" y="140"/>
                        <a:pt x="76" y="140"/>
                        <a:pt x="76" y="140"/>
                      </a:cubicBezTo>
                      <a:cubicBezTo>
                        <a:pt x="76" y="140"/>
                        <a:pt x="76" y="140"/>
                        <a:pt x="76" y="140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ubicBezTo>
                        <a:pt x="75" y="140"/>
                        <a:pt x="75" y="139"/>
                        <a:pt x="75" y="139"/>
                      </a:cubicBezTo>
                      <a:cubicBezTo>
                        <a:pt x="75" y="139"/>
                        <a:pt x="75" y="139"/>
                        <a:pt x="76" y="139"/>
                      </a:cubicBezTo>
                      <a:cubicBezTo>
                        <a:pt x="76" y="139"/>
                        <a:pt x="76" y="139"/>
                        <a:pt x="76" y="139"/>
                      </a:cubicBezTo>
                      <a:cubicBezTo>
                        <a:pt x="76" y="139"/>
                        <a:pt x="76" y="139"/>
                        <a:pt x="76" y="139"/>
                      </a:cubicBezTo>
                      <a:cubicBezTo>
                        <a:pt x="76" y="139"/>
                        <a:pt x="76" y="139"/>
                        <a:pt x="76" y="139"/>
                      </a:cubicBezTo>
                      <a:cubicBezTo>
                        <a:pt x="76" y="139"/>
                        <a:pt x="76" y="139"/>
                        <a:pt x="76" y="139"/>
                      </a:cubicBezTo>
                      <a:cubicBezTo>
                        <a:pt x="77" y="139"/>
                        <a:pt x="77" y="139"/>
                        <a:pt x="77" y="138"/>
                      </a:cubicBezTo>
                      <a:cubicBezTo>
                        <a:pt x="77" y="138"/>
                        <a:pt x="77" y="138"/>
                        <a:pt x="77" y="138"/>
                      </a:cubicBezTo>
                      <a:cubicBezTo>
                        <a:pt x="77" y="138"/>
                        <a:pt x="77" y="138"/>
                        <a:pt x="77" y="138"/>
                      </a:cubicBezTo>
                      <a:cubicBezTo>
                        <a:pt x="77" y="138"/>
                        <a:pt x="77" y="138"/>
                        <a:pt x="77" y="138"/>
                      </a:cubicBezTo>
                      <a:cubicBezTo>
                        <a:pt x="77" y="138"/>
                        <a:pt x="77" y="137"/>
                        <a:pt x="77" y="137"/>
                      </a:cubicBezTo>
                      <a:cubicBezTo>
                        <a:pt x="77" y="137"/>
                        <a:pt x="77" y="137"/>
                        <a:pt x="77" y="137"/>
                      </a:cubicBezTo>
                      <a:cubicBezTo>
                        <a:pt x="77" y="137"/>
                        <a:pt x="77" y="137"/>
                        <a:pt x="77" y="137"/>
                      </a:cubicBezTo>
                      <a:cubicBezTo>
                        <a:pt x="77" y="137"/>
                        <a:pt x="77" y="137"/>
                        <a:pt x="77" y="137"/>
                      </a:cubicBezTo>
                      <a:cubicBezTo>
                        <a:pt x="77" y="137"/>
                        <a:pt x="77" y="137"/>
                        <a:pt x="77" y="137"/>
                      </a:cubicBezTo>
                      <a:cubicBezTo>
                        <a:pt x="77" y="137"/>
                        <a:pt x="77" y="137"/>
                        <a:pt x="77" y="137"/>
                      </a:cubicBezTo>
                      <a:cubicBezTo>
                        <a:pt x="77" y="137"/>
                        <a:pt x="77" y="137"/>
                        <a:pt x="77" y="137"/>
                      </a:cubicBezTo>
                      <a:cubicBezTo>
                        <a:pt x="77" y="137"/>
                        <a:pt x="77" y="137"/>
                        <a:pt x="77" y="137"/>
                      </a:cubicBezTo>
                      <a:cubicBezTo>
                        <a:pt x="77" y="137"/>
                        <a:pt x="77" y="137"/>
                        <a:pt x="77" y="137"/>
                      </a:cubicBezTo>
                      <a:cubicBezTo>
                        <a:pt x="77" y="137"/>
                        <a:pt x="77" y="137"/>
                        <a:pt x="77" y="137"/>
                      </a:cubicBezTo>
                      <a:cubicBezTo>
                        <a:pt x="77" y="136"/>
                        <a:pt x="77" y="136"/>
                        <a:pt x="77" y="136"/>
                      </a:cubicBezTo>
                      <a:cubicBezTo>
                        <a:pt x="77" y="136"/>
                        <a:pt x="77" y="136"/>
                        <a:pt x="77" y="136"/>
                      </a:cubicBezTo>
                      <a:cubicBezTo>
                        <a:pt x="77" y="136"/>
                        <a:pt x="77" y="136"/>
                        <a:pt x="77" y="136"/>
                      </a:cubicBezTo>
                      <a:cubicBezTo>
                        <a:pt x="77" y="136"/>
                        <a:pt x="77" y="136"/>
                        <a:pt x="77" y="136"/>
                      </a:cubicBezTo>
                      <a:cubicBezTo>
                        <a:pt x="77" y="136"/>
                        <a:pt x="77" y="136"/>
                        <a:pt x="77" y="136"/>
                      </a:cubicBezTo>
                      <a:cubicBezTo>
                        <a:pt x="77" y="136"/>
                        <a:pt x="77" y="136"/>
                        <a:pt x="77" y="135"/>
                      </a:cubicBezTo>
                      <a:cubicBezTo>
                        <a:pt x="77" y="135"/>
                        <a:pt x="77" y="135"/>
                        <a:pt x="77" y="135"/>
                      </a:cubicBezTo>
                      <a:cubicBezTo>
                        <a:pt x="77" y="135"/>
                        <a:pt x="77" y="135"/>
                        <a:pt x="77" y="135"/>
                      </a:cubicBezTo>
                      <a:cubicBezTo>
                        <a:pt x="77" y="135"/>
                        <a:pt x="77" y="135"/>
                        <a:pt x="77" y="135"/>
                      </a:cubicBezTo>
                      <a:cubicBezTo>
                        <a:pt x="77" y="135"/>
                        <a:pt x="77" y="135"/>
                        <a:pt x="77" y="135"/>
                      </a:cubicBezTo>
                      <a:cubicBezTo>
                        <a:pt x="77" y="135"/>
                        <a:pt x="77" y="135"/>
                        <a:pt x="77" y="135"/>
                      </a:cubicBezTo>
                      <a:cubicBezTo>
                        <a:pt x="77" y="135"/>
                        <a:pt x="77" y="135"/>
                        <a:pt x="77" y="135"/>
                      </a:cubicBezTo>
                      <a:cubicBezTo>
                        <a:pt x="77" y="135"/>
                        <a:pt x="77" y="135"/>
                        <a:pt x="77" y="135"/>
                      </a:cubicBezTo>
                      <a:cubicBezTo>
                        <a:pt x="77" y="135"/>
                        <a:pt x="77" y="135"/>
                        <a:pt x="78" y="135"/>
                      </a:cubicBezTo>
                      <a:cubicBezTo>
                        <a:pt x="78" y="135"/>
                        <a:pt x="78" y="135"/>
                        <a:pt x="78" y="135"/>
                      </a:cubicBezTo>
                      <a:cubicBezTo>
                        <a:pt x="78" y="135"/>
                        <a:pt x="78" y="135"/>
                        <a:pt x="78" y="135"/>
                      </a:cubicBezTo>
                      <a:cubicBezTo>
                        <a:pt x="78" y="135"/>
                        <a:pt x="78" y="135"/>
                        <a:pt x="78" y="135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3"/>
                      </a:cubicBezTo>
                      <a:cubicBezTo>
                        <a:pt x="78" y="133"/>
                        <a:pt x="78" y="133"/>
                        <a:pt x="78" y="133"/>
                      </a:cubicBezTo>
                      <a:cubicBezTo>
                        <a:pt x="78" y="133"/>
                        <a:pt x="78" y="133"/>
                        <a:pt x="78" y="133"/>
                      </a:cubicBezTo>
                      <a:cubicBezTo>
                        <a:pt x="78" y="133"/>
                        <a:pt x="78" y="133"/>
                        <a:pt x="78" y="133"/>
                      </a:cubicBezTo>
                      <a:cubicBezTo>
                        <a:pt x="78" y="133"/>
                        <a:pt x="78" y="133"/>
                        <a:pt x="78" y="133"/>
                      </a:cubicBezTo>
                      <a:cubicBezTo>
                        <a:pt x="78" y="133"/>
                        <a:pt x="78" y="133"/>
                        <a:pt x="78" y="133"/>
                      </a:cubicBezTo>
                      <a:cubicBezTo>
                        <a:pt x="78" y="133"/>
                        <a:pt x="78" y="133"/>
                        <a:pt x="78" y="133"/>
                      </a:cubicBezTo>
                      <a:cubicBezTo>
                        <a:pt x="79" y="132"/>
                        <a:pt x="79" y="132"/>
                        <a:pt x="79" y="132"/>
                      </a:cubicBezTo>
                      <a:cubicBezTo>
                        <a:pt x="79" y="132"/>
                        <a:pt x="79" y="132"/>
                        <a:pt x="79" y="132"/>
                      </a:cubicBezTo>
                      <a:cubicBezTo>
                        <a:pt x="79" y="132"/>
                        <a:pt x="79" y="132"/>
                        <a:pt x="79" y="132"/>
                      </a:cubicBezTo>
                      <a:cubicBezTo>
                        <a:pt x="79" y="132"/>
                        <a:pt x="79" y="132"/>
                        <a:pt x="79" y="132"/>
                      </a:cubicBezTo>
                      <a:cubicBezTo>
                        <a:pt x="79" y="132"/>
                        <a:pt x="79" y="132"/>
                        <a:pt x="79" y="132"/>
                      </a:cubicBezTo>
                      <a:close/>
                      <a:moveTo>
                        <a:pt x="73" y="154"/>
                      </a:moveTo>
                      <a:cubicBezTo>
                        <a:pt x="73" y="154"/>
                        <a:pt x="74" y="154"/>
                        <a:pt x="74" y="154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4" y="154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3" y="155"/>
                      </a:cubicBezTo>
                      <a:cubicBezTo>
                        <a:pt x="73" y="155"/>
                        <a:pt x="73" y="155"/>
                        <a:pt x="73" y="155"/>
                      </a:cubicBezTo>
                      <a:cubicBezTo>
                        <a:pt x="73" y="155"/>
                        <a:pt x="73" y="155"/>
                        <a:pt x="73" y="155"/>
                      </a:cubicBezTo>
                      <a:cubicBezTo>
                        <a:pt x="73" y="155"/>
                        <a:pt x="73" y="155"/>
                        <a:pt x="73" y="155"/>
                      </a:cubicBezTo>
                      <a:cubicBezTo>
                        <a:pt x="73" y="155"/>
                        <a:pt x="73" y="155"/>
                        <a:pt x="73" y="156"/>
                      </a:cubicBezTo>
                      <a:cubicBezTo>
                        <a:pt x="73" y="156"/>
                        <a:pt x="73" y="156"/>
                        <a:pt x="73" y="156"/>
                      </a:cubicBezTo>
                      <a:cubicBezTo>
                        <a:pt x="73" y="156"/>
                        <a:pt x="73" y="156"/>
                        <a:pt x="73" y="156"/>
                      </a:cubicBezTo>
                      <a:cubicBezTo>
                        <a:pt x="73" y="156"/>
                        <a:pt x="73" y="156"/>
                        <a:pt x="73" y="156"/>
                      </a:cubicBezTo>
                      <a:cubicBezTo>
                        <a:pt x="73" y="156"/>
                        <a:pt x="73" y="156"/>
                        <a:pt x="73" y="156"/>
                      </a:cubicBezTo>
                      <a:cubicBezTo>
                        <a:pt x="73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1" y="156"/>
                        <a:pt x="71" y="156"/>
                        <a:pt x="71" y="156"/>
                      </a:cubicBezTo>
                      <a:cubicBezTo>
                        <a:pt x="71" y="156"/>
                        <a:pt x="71" y="156"/>
                        <a:pt x="71" y="156"/>
                      </a:cubicBezTo>
                      <a:cubicBezTo>
                        <a:pt x="71" y="156"/>
                        <a:pt x="71" y="156"/>
                        <a:pt x="71" y="156"/>
                      </a:cubicBezTo>
                      <a:cubicBezTo>
                        <a:pt x="71" y="156"/>
                        <a:pt x="71" y="156"/>
                        <a:pt x="71" y="156"/>
                      </a:cubicBezTo>
                      <a:cubicBezTo>
                        <a:pt x="71" y="156"/>
                        <a:pt x="71" y="156"/>
                        <a:pt x="71" y="156"/>
                      </a:cubicBezTo>
                      <a:cubicBezTo>
                        <a:pt x="71" y="156"/>
                        <a:pt x="71" y="156"/>
                        <a:pt x="71" y="156"/>
                      </a:cubicBezTo>
                      <a:cubicBezTo>
                        <a:pt x="71" y="156"/>
                        <a:pt x="71" y="156"/>
                        <a:pt x="70" y="156"/>
                      </a:cubicBezTo>
                      <a:cubicBezTo>
                        <a:pt x="70" y="156"/>
                        <a:pt x="70" y="156"/>
                        <a:pt x="70" y="156"/>
                      </a:cubicBezTo>
                      <a:cubicBezTo>
                        <a:pt x="70" y="156"/>
                        <a:pt x="70" y="156"/>
                        <a:pt x="70" y="156"/>
                      </a:cubicBezTo>
                      <a:cubicBezTo>
                        <a:pt x="70" y="156"/>
                        <a:pt x="70" y="156"/>
                        <a:pt x="70" y="156"/>
                      </a:cubicBezTo>
                      <a:cubicBezTo>
                        <a:pt x="70" y="156"/>
                        <a:pt x="70" y="156"/>
                        <a:pt x="70" y="156"/>
                      </a:cubicBezTo>
                      <a:cubicBezTo>
                        <a:pt x="70" y="156"/>
                        <a:pt x="70" y="156"/>
                        <a:pt x="70" y="156"/>
                      </a:cubicBezTo>
                      <a:cubicBezTo>
                        <a:pt x="70" y="155"/>
                        <a:pt x="70" y="155"/>
                        <a:pt x="70" y="155"/>
                      </a:cubicBezTo>
                      <a:cubicBezTo>
                        <a:pt x="70" y="155"/>
                        <a:pt x="70" y="155"/>
                        <a:pt x="70" y="155"/>
                      </a:cubicBezTo>
                      <a:cubicBezTo>
                        <a:pt x="70" y="155"/>
                        <a:pt x="70" y="155"/>
                        <a:pt x="70" y="154"/>
                      </a:cubicBezTo>
                      <a:cubicBezTo>
                        <a:pt x="70" y="154"/>
                        <a:pt x="70" y="154"/>
                        <a:pt x="70" y="154"/>
                      </a:cubicBezTo>
                      <a:cubicBezTo>
                        <a:pt x="70" y="154"/>
                        <a:pt x="70" y="154"/>
                        <a:pt x="70" y="154"/>
                      </a:cubicBezTo>
                      <a:cubicBezTo>
                        <a:pt x="70" y="154"/>
                        <a:pt x="70" y="153"/>
                        <a:pt x="70" y="153"/>
                      </a:cubicBezTo>
                      <a:cubicBezTo>
                        <a:pt x="70" y="153"/>
                        <a:pt x="70" y="153"/>
                        <a:pt x="70" y="153"/>
                      </a:cubicBezTo>
                      <a:cubicBezTo>
                        <a:pt x="70" y="153"/>
                        <a:pt x="70" y="153"/>
                        <a:pt x="71" y="153"/>
                      </a:cubicBezTo>
                      <a:cubicBezTo>
                        <a:pt x="71" y="153"/>
                        <a:pt x="71" y="153"/>
                        <a:pt x="71" y="153"/>
                      </a:cubicBezTo>
                      <a:cubicBezTo>
                        <a:pt x="71" y="153"/>
                        <a:pt x="71" y="152"/>
                        <a:pt x="71" y="152"/>
                      </a:cubicBezTo>
                      <a:cubicBezTo>
                        <a:pt x="71" y="152"/>
                        <a:pt x="71" y="152"/>
                        <a:pt x="71" y="152"/>
                      </a:cubicBezTo>
                      <a:cubicBezTo>
                        <a:pt x="71" y="152"/>
                        <a:pt x="71" y="152"/>
                        <a:pt x="71" y="152"/>
                      </a:cubicBezTo>
                      <a:cubicBezTo>
                        <a:pt x="71" y="152"/>
                        <a:pt x="72" y="152"/>
                        <a:pt x="72" y="152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3" y="151"/>
                        <a:pt x="73" y="151"/>
                        <a:pt x="73" y="150"/>
                      </a:cubicBezTo>
                      <a:cubicBezTo>
                        <a:pt x="73" y="150"/>
                        <a:pt x="73" y="150"/>
                        <a:pt x="73" y="150"/>
                      </a:cubicBezTo>
                      <a:cubicBezTo>
                        <a:pt x="73" y="150"/>
                        <a:pt x="73" y="150"/>
                        <a:pt x="73" y="150"/>
                      </a:cubicBezTo>
                      <a:cubicBezTo>
                        <a:pt x="73" y="150"/>
                        <a:pt x="73" y="150"/>
                        <a:pt x="73" y="150"/>
                      </a:cubicBezTo>
                      <a:cubicBezTo>
                        <a:pt x="73" y="150"/>
                        <a:pt x="73" y="150"/>
                        <a:pt x="73" y="150"/>
                      </a:cubicBezTo>
                      <a:cubicBezTo>
                        <a:pt x="73" y="150"/>
                        <a:pt x="73" y="150"/>
                        <a:pt x="73" y="150"/>
                      </a:cubicBezTo>
                      <a:cubicBezTo>
                        <a:pt x="72" y="150"/>
                        <a:pt x="72" y="150"/>
                        <a:pt x="72" y="150"/>
                      </a:cubicBezTo>
                      <a:cubicBezTo>
                        <a:pt x="72" y="149"/>
                        <a:pt x="72" y="149"/>
                        <a:pt x="72" y="149"/>
                      </a:cubicBezTo>
                      <a:cubicBezTo>
                        <a:pt x="72" y="149"/>
                        <a:pt x="72" y="148"/>
                        <a:pt x="72" y="148"/>
                      </a:cubicBezTo>
                      <a:cubicBezTo>
                        <a:pt x="72" y="148"/>
                        <a:pt x="72" y="148"/>
                        <a:pt x="72" y="148"/>
                      </a:cubicBezTo>
                      <a:cubicBezTo>
                        <a:pt x="72" y="148"/>
                        <a:pt x="72" y="148"/>
                        <a:pt x="72" y="148"/>
                      </a:cubicBezTo>
                      <a:cubicBezTo>
                        <a:pt x="73" y="148"/>
                        <a:pt x="73" y="148"/>
                        <a:pt x="73" y="148"/>
                      </a:cubicBezTo>
                      <a:cubicBezTo>
                        <a:pt x="73" y="148"/>
                        <a:pt x="73" y="148"/>
                        <a:pt x="73" y="148"/>
                      </a:cubicBezTo>
                      <a:cubicBezTo>
                        <a:pt x="73" y="148"/>
                        <a:pt x="73" y="148"/>
                        <a:pt x="73" y="148"/>
                      </a:cubicBezTo>
                      <a:cubicBezTo>
                        <a:pt x="73" y="148"/>
                        <a:pt x="74" y="148"/>
                        <a:pt x="74" y="148"/>
                      </a:cubicBezTo>
                      <a:cubicBezTo>
                        <a:pt x="74" y="148"/>
                        <a:pt x="74" y="148"/>
                        <a:pt x="74" y="147"/>
                      </a:cubicBezTo>
                      <a:cubicBezTo>
                        <a:pt x="74" y="147"/>
                        <a:pt x="74" y="147"/>
                        <a:pt x="74" y="147"/>
                      </a:cubicBezTo>
                      <a:cubicBezTo>
                        <a:pt x="74" y="147"/>
                        <a:pt x="74" y="147"/>
                        <a:pt x="74" y="147"/>
                      </a:cubicBezTo>
                      <a:cubicBezTo>
                        <a:pt x="74" y="147"/>
                        <a:pt x="74" y="147"/>
                        <a:pt x="74" y="147"/>
                      </a:cubicBezTo>
                      <a:cubicBezTo>
                        <a:pt x="74" y="147"/>
                        <a:pt x="75" y="147"/>
                        <a:pt x="75" y="147"/>
                      </a:cubicBezTo>
                      <a:cubicBezTo>
                        <a:pt x="75" y="147"/>
                        <a:pt x="75" y="147"/>
                        <a:pt x="75" y="147"/>
                      </a:cubicBezTo>
                      <a:cubicBezTo>
                        <a:pt x="75" y="147"/>
                        <a:pt x="75" y="147"/>
                        <a:pt x="75" y="147"/>
                      </a:cubicBezTo>
                      <a:cubicBezTo>
                        <a:pt x="75" y="147"/>
                        <a:pt x="75" y="147"/>
                        <a:pt x="75" y="147"/>
                      </a:cubicBezTo>
                      <a:cubicBezTo>
                        <a:pt x="76" y="147"/>
                        <a:pt x="76" y="147"/>
                        <a:pt x="76" y="147"/>
                      </a:cubicBezTo>
                      <a:cubicBezTo>
                        <a:pt x="76" y="147"/>
                        <a:pt x="76" y="147"/>
                        <a:pt x="77" y="147"/>
                      </a:cubicBezTo>
                      <a:cubicBezTo>
                        <a:pt x="77" y="147"/>
                        <a:pt x="77" y="147"/>
                        <a:pt x="77" y="147"/>
                      </a:cubicBezTo>
                      <a:cubicBezTo>
                        <a:pt x="77" y="147"/>
                        <a:pt x="77" y="147"/>
                        <a:pt x="77" y="147"/>
                      </a:cubicBezTo>
                      <a:cubicBezTo>
                        <a:pt x="77" y="147"/>
                        <a:pt x="77" y="147"/>
                        <a:pt x="77" y="147"/>
                      </a:cubicBezTo>
                      <a:cubicBezTo>
                        <a:pt x="77" y="147"/>
                        <a:pt x="77" y="147"/>
                        <a:pt x="77" y="147"/>
                      </a:cubicBezTo>
                      <a:cubicBezTo>
                        <a:pt x="77" y="147"/>
                        <a:pt x="77" y="147"/>
                        <a:pt x="77" y="147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7" y="147"/>
                        <a:pt x="77" y="147"/>
                        <a:pt x="77" y="147"/>
                      </a:cubicBezTo>
                      <a:cubicBezTo>
                        <a:pt x="77" y="147"/>
                        <a:pt x="77" y="147"/>
                        <a:pt x="77" y="147"/>
                      </a:cubicBezTo>
                      <a:cubicBezTo>
                        <a:pt x="77" y="147"/>
                        <a:pt x="77" y="147"/>
                        <a:pt x="77" y="147"/>
                      </a:cubicBezTo>
                      <a:cubicBezTo>
                        <a:pt x="77" y="147"/>
                        <a:pt x="77" y="147"/>
                        <a:pt x="77" y="147"/>
                      </a:cubicBezTo>
                      <a:cubicBezTo>
                        <a:pt x="77" y="147"/>
                        <a:pt x="77" y="147"/>
                        <a:pt x="77" y="148"/>
                      </a:cubicBezTo>
                      <a:cubicBezTo>
                        <a:pt x="77" y="148"/>
                        <a:pt x="77" y="148"/>
                        <a:pt x="77" y="148"/>
                      </a:cubicBezTo>
                      <a:cubicBezTo>
                        <a:pt x="77" y="148"/>
                        <a:pt x="77" y="148"/>
                        <a:pt x="77" y="148"/>
                      </a:cubicBezTo>
                      <a:cubicBezTo>
                        <a:pt x="77" y="148"/>
                        <a:pt x="77" y="148"/>
                        <a:pt x="77" y="148"/>
                      </a:cubicBezTo>
                      <a:cubicBezTo>
                        <a:pt x="77" y="148"/>
                        <a:pt x="77" y="148"/>
                        <a:pt x="77" y="148"/>
                      </a:cubicBezTo>
                      <a:cubicBezTo>
                        <a:pt x="77" y="148"/>
                        <a:pt x="77" y="148"/>
                        <a:pt x="77" y="148"/>
                      </a:cubicBezTo>
                      <a:cubicBezTo>
                        <a:pt x="77" y="148"/>
                        <a:pt x="77" y="148"/>
                        <a:pt x="77" y="148"/>
                      </a:cubicBezTo>
                      <a:cubicBezTo>
                        <a:pt x="77" y="148"/>
                        <a:pt x="77" y="148"/>
                        <a:pt x="77" y="148"/>
                      </a:cubicBezTo>
                      <a:cubicBezTo>
                        <a:pt x="77" y="148"/>
                        <a:pt x="77" y="148"/>
                        <a:pt x="77" y="148"/>
                      </a:cubicBezTo>
                      <a:cubicBezTo>
                        <a:pt x="77" y="149"/>
                        <a:pt x="77" y="149"/>
                        <a:pt x="77" y="149"/>
                      </a:cubicBezTo>
                      <a:cubicBezTo>
                        <a:pt x="78" y="149"/>
                        <a:pt x="78" y="149"/>
                        <a:pt x="78" y="149"/>
                      </a:cubicBezTo>
                      <a:cubicBezTo>
                        <a:pt x="78" y="149"/>
                        <a:pt x="78" y="149"/>
                        <a:pt x="78" y="149"/>
                      </a:cubicBezTo>
                      <a:cubicBezTo>
                        <a:pt x="78" y="149"/>
                        <a:pt x="78" y="149"/>
                        <a:pt x="78" y="149"/>
                      </a:cubicBezTo>
                      <a:cubicBezTo>
                        <a:pt x="78" y="149"/>
                        <a:pt x="78" y="149"/>
                        <a:pt x="78" y="149"/>
                      </a:cubicBezTo>
                      <a:cubicBezTo>
                        <a:pt x="78" y="149"/>
                        <a:pt x="78" y="150"/>
                        <a:pt x="78" y="150"/>
                      </a:cubicBezTo>
                      <a:cubicBezTo>
                        <a:pt x="78" y="150"/>
                        <a:pt x="78" y="150"/>
                        <a:pt x="78" y="150"/>
                      </a:cubicBezTo>
                      <a:cubicBezTo>
                        <a:pt x="78" y="150"/>
                        <a:pt x="78" y="150"/>
                        <a:pt x="78" y="150"/>
                      </a:cubicBezTo>
                      <a:cubicBezTo>
                        <a:pt x="78" y="150"/>
                        <a:pt x="78" y="150"/>
                        <a:pt x="78" y="150"/>
                      </a:cubicBezTo>
                      <a:cubicBezTo>
                        <a:pt x="78" y="150"/>
                        <a:pt x="78" y="150"/>
                        <a:pt x="78" y="150"/>
                      </a:cubicBezTo>
                      <a:cubicBezTo>
                        <a:pt x="78" y="150"/>
                        <a:pt x="78" y="150"/>
                        <a:pt x="78" y="150"/>
                      </a:cubicBezTo>
                      <a:cubicBezTo>
                        <a:pt x="78" y="151"/>
                        <a:pt x="78" y="151"/>
                        <a:pt x="78" y="152"/>
                      </a:cubicBezTo>
                      <a:cubicBezTo>
                        <a:pt x="78" y="152"/>
                        <a:pt x="78" y="152"/>
                        <a:pt x="78" y="152"/>
                      </a:cubicBezTo>
                      <a:cubicBezTo>
                        <a:pt x="78" y="152"/>
                        <a:pt x="78" y="152"/>
                        <a:pt x="77" y="152"/>
                      </a:cubicBezTo>
                      <a:cubicBezTo>
                        <a:pt x="77" y="152"/>
                        <a:pt x="77" y="152"/>
                        <a:pt x="77" y="152"/>
                      </a:cubicBezTo>
                      <a:cubicBezTo>
                        <a:pt x="77" y="152"/>
                        <a:pt x="77" y="152"/>
                        <a:pt x="77" y="152"/>
                      </a:cubicBezTo>
                      <a:cubicBezTo>
                        <a:pt x="77" y="152"/>
                        <a:pt x="77" y="152"/>
                        <a:pt x="77" y="152"/>
                      </a:cubicBezTo>
                      <a:cubicBezTo>
                        <a:pt x="77" y="152"/>
                        <a:pt x="77" y="152"/>
                        <a:pt x="77" y="152"/>
                      </a:cubicBezTo>
                      <a:cubicBezTo>
                        <a:pt x="77" y="152"/>
                        <a:pt x="77" y="152"/>
                        <a:pt x="77" y="152"/>
                      </a:cubicBezTo>
                      <a:cubicBezTo>
                        <a:pt x="77" y="152"/>
                        <a:pt x="77" y="152"/>
                        <a:pt x="77" y="152"/>
                      </a:cubicBezTo>
                      <a:cubicBezTo>
                        <a:pt x="77" y="152"/>
                        <a:pt x="77" y="152"/>
                        <a:pt x="77" y="152"/>
                      </a:cubicBezTo>
                      <a:cubicBezTo>
                        <a:pt x="77" y="153"/>
                        <a:pt x="77" y="153"/>
                        <a:pt x="77" y="153"/>
                      </a:cubicBezTo>
                      <a:cubicBezTo>
                        <a:pt x="77" y="153"/>
                        <a:pt x="77" y="153"/>
                        <a:pt x="77" y="153"/>
                      </a:cubicBezTo>
                      <a:cubicBezTo>
                        <a:pt x="77" y="153"/>
                        <a:pt x="77" y="153"/>
                        <a:pt x="77" y="154"/>
                      </a:cubicBezTo>
                      <a:cubicBezTo>
                        <a:pt x="77" y="154"/>
                        <a:pt x="77" y="154"/>
                        <a:pt x="77" y="154"/>
                      </a:cubicBezTo>
                      <a:cubicBezTo>
                        <a:pt x="76" y="154"/>
                        <a:pt x="76" y="154"/>
                        <a:pt x="76" y="154"/>
                      </a:cubicBezTo>
                      <a:cubicBezTo>
                        <a:pt x="76" y="153"/>
                        <a:pt x="76" y="153"/>
                        <a:pt x="76" y="153"/>
                      </a:cubicBezTo>
                      <a:cubicBezTo>
                        <a:pt x="76" y="153"/>
                        <a:pt x="76" y="153"/>
                        <a:pt x="76" y="153"/>
                      </a:cubicBezTo>
                      <a:cubicBezTo>
                        <a:pt x="76" y="153"/>
                        <a:pt x="76" y="153"/>
                        <a:pt x="76" y="153"/>
                      </a:cubicBezTo>
                      <a:cubicBezTo>
                        <a:pt x="76" y="153"/>
                        <a:pt x="76" y="153"/>
                        <a:pt x="76" y="153"/>
                      </a:cubicBezTo>
                      <a:cubicBezTo>
                        <a:pt x="75" y="153"/>
                        <a:pt x="75" y="153"/>
                        <a:pt x="75" y="153"/>
                      </a:cubicBezTo>
                      <a:cubicBezTo>
                        <a:pt x="75" y="153"/>
                        <a:pt x="75" y="153"/>
                        <a:pt x="75" y="153"/>
                      </a:cubicBezTo>
                      <a:cubicBezTo>
                        <a:pt x="75" y="154"/>
                        <a:pt x="75" y="154"/>
                        <a:pt x="75" y="154"/>
                      </a:cubicBezTo>
                      <a:cubicBezTo>
                        <a:pt x="75" y="154"/>
                        <a:pt x="75" y="154"/>
                        <a:pt x="75" y="154"/>
                      </a:cubicBezTo>
                      <a:cubicBezTo>
                        <a:pt x="75" y="154"/>
                        <a:pt x="75" y="154"/>
                        <a:pt x="75" y="154"/>
                      </a:cubicBezTo>
                      <a:cubicBezTo>
                        <a:pt x="75" y="154"/>
                        <a:pt x="75" y="154"/>
                        <a:pt x="75" y="154"/>
                      </a:cubicBezTo>
                      <a:cubicBezTo>
                        <a:pt x="75" y="154"/>
                        <a:pt x="75" y="154"/>
                        <a:pt x="75" y="154"/>
                      </a:cubicBezTo>
                      <a:cubicBezTo>
                        <a:pt x="75" y="154"/>
                        <a:pt x="75" y="154"/>
                        <a:pt x="75" y="154"/>
                      </a:cubicBezTo>
                      <a:cubicBezTo>
                        <a:pt x="75" y="154"/>
                        <a:pt x="75" y="154"/>
                        <a:pt x="75" y="154"/>
                      </a:cubicBezTo>
                      <a:cubicBezTo>
                        <a:pt x="75" y="154"/>
                        <a:pt x="75" y="153"/>
                        <a:pt x="75" y="153"/>
                      </a:cubicBezTo>
                      <a:cubicBezTo>
                        <a:pt x="75" y="153"/>
                        <a:pt x="74" y="153"/>
                        <a:pt x="74" y="153"/>
                      </a:cubicBezTo>
                      <a:cubicBezTo>
                        <a:pt x="74" y="153"/>
                        <a:pt x="74" y="153"/>
                        <a:pt x="74" y="153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4" y="154"/>
                        <a:pt x="74" y="154"/>
                        <a:pt x="74" y="154"/>
                      </a:cubicBezTo>
                      <a:cubicBezTo>
                        <a:pt x="74" y="154"/>
                        <a:pt x="73" y="154"/>
                        <a:pt x="73" y="154"/>
                      </a:cubicBezTo>
                      <a:cubicBezTo>
                        <a:pt x="73" y="154"/>
                        <a:pt x="73" y="154"/>
                        <a:pt x="73" y="154"/>
                      </a:cubicBezTo>
                      <a:close/>
                      <a:moveTo>
                        <a:pt x="72" y="169"/>
                      </a:moveTo>
                      <a:cubicBezTo>
                        <a:pt x="72" y="169"/>
                        <a:pt x="72" y="169"/>
                        <a:pt x="72" y="169"/>
                      </a:cubicBezTo>
                      <a:cubicBezTo>
                        <a:pt x="72" y="169"/>
                        <a:pt x="72" y="169"/>
                        <a:pt x="72" y="169"/>
                      </a:cubicBezTo>
                      <a:cubicBezTo>
                        <a:pt x="72" y="169"/>
                        <a:pt x="72" y="169"/>
                        <a:pt x="72" y="169"/>
                      </a:cubicBezTo>
                      <a:cubicBezTo>
                        <a:pt x="72" y="169"/>
                        <a:pt x="72" y="169"/>
                        <a:pt x="73" y="170"/>
                      </a:cubicBezTo>
                      <a:cubicBezTo>
                        <a:pt x="73" y="170"/>
                        <a:pt x="73" y="170"/>
                        <a:pt x="73" y="170"/>
                      </a:cubicBezTo>
                      <a:cubicBezTo>
                        <a:pt x="73" y="170"/>
                        <a:pt x="73" y="170"/>
                        <a:pt x="73" y="170"/>
                      </a:cubicBezTo>
                      <a:cubicBezTo>
                        <a:pt x="73" y="170"/>
                        <a:pt x="73" y="170"/>
                        <a:pt x="74" y="170"/>
                      </a:cubicBezTo>
                      <a:cubicBezTo>
                        <a:pt x="74" y="170"/>
                        <a:pt x="74" y="170"/>
                        <a:pt x="74" y="170"/>
                      </a:cubicBezTo>
                      <a:cubicBezTo>
                        <a:pt x="74" y="170"/>
                        <a:pt x="74" y="170"/>
                        <a:pt x="74" y="170"/>
                      </a:cubicBezTo>
                      <a:cubicBezTo>
                        <a:pt x="74" y="170"/>
                        <a:pt x="74" y="170"/>
                        <a:pt x="75" y="171"/>
                      </a:cubicBezTo>
                      <a:cubicBezTo>
                        <a:pt x="75" y="171"/>
                        <a:pt x="75" y="171"/>
                        <a:pt x="75" y="171"/>
                      </a:cubicBezTo>
                      <a:cubicBezTo>
                        <a:pt x="75" y="171"/>
                        <a:pt x="75" y="171"/>
                        <a:pt x="75" y="171"/>
                      </a:cubicBezTo>
                      <a:cubicBezTo>
                        <a:pt x="75" y="171"/>
                        <a:pt x="75" y="171"/>
                        <a:pt x="75" y="171"/>
                      </a:cubicBezTo>
                      <a:cubicBezTo>
                        <a:pt x="75" y="171"/>
                        <a:pt x="75" y="171"/>
                        <a:pt x="76" y="172"/>
                      </a:cubicBezTo>
                      <a:cubicBezTo>
                        <a:pt x="76" y="172"/>
                        <a:pt x="76" y="172"/>
                        <a:pt x="76" y="172"/>
                      </a:cubicBezTo>
                      <a:cubicBezTo>
                        <a:pt x="76" y="172"/>
                        <a:pt x="76" y="172"/>
                        <a:pt x="76" y="172"/>
                      </a:cubicBezTo>
                      <a:cubicBezTo>
                        <a:pt x="76" y="172"/>
                        <a:pt x="76" y="172"/>
                        <a:pt x="76" y="172"/>
                      </a:cubicBezTo>
                      <a:cubicBezTo>
                        <a:pt x="76" y="172"/>
                        <a:pt x="76" y="172"/>
                        <a:pt x="76" y="172"/>
                      </a:cubicBezTo>
                      <a:cubicBezTo>
                        <a:pt x="76" y="172"/>
                        <a:pt x="76" y="172"/>
                        <a:pt x="76" y="172"/>
                      </a:cubicBezTo>
                      <a:cubicBezTo>
                        <a:pt x="76" y="173"/>
                        <a:pt x="76" y="173"/>
                        <a:pt x="76" y="173"/>
                      </a:cubicBezTo>
                      <a:cubicBezTo>
                        <a:pt x="76" y="173"/>
                        <a:pt x="76" y="173"/>
                        <a:pt x="76" y="173"/>
                      </a:cubicBezTo>
                      <a:cubicBezTo>
                        <a:pt x="76" y="173"/>
                        <a:pt x="76" y="173"/>
                        <a:pt x="76" y="173"/>
                      </a:cubicBezTo>
                      <a:cubicBezTo>
                        <a:pt x="76" y="173"/>
                        <a:pt x="76" y="174"/>
                        <a:pt x="76" y="174"/>
                      </a:cubicBezTo>
                      <a:cubicBezTo>
                        <a:pt x="76" y="174"/>
                        <a:pt x="76" y="174"/>
                        <a:pt x="76" y="174"/>
                      </a:cubicBezTo>
                      <a:cubicBezTo>
                        <a:pt x="76" y="174"/>
                        <a:pt x="76" y="174"/>
                        <a:pt x="76" y="174"/>
                      </a:cubicBezTo>
                      <a:cubicBezTo>
                        <a:pt x="76" y="174"/>
                        <a:pt x="76" y="174"/>
                        <a:pt x="76" y="174"/>
                      </a:cubicBezTo>
                      <a:cubicBezTo>
                        <a:pt x="76" y="174"/>
                        <a:pt x="76" y="174"/>
                        <a:pt x="76" y="174"/>
                      </a:cubicBezTo>
                      <a:cubicBezTo>
                        <a:pt x="76" y="174"/>
                        <a:pt x="76" y="174"/>
                        <a:pt x="76" y="174"/>
                      </a:cubicBezTo>
                      <a:cubicBezTo>
                        <a:pt x="76" y="174"/>
                        <a:pt x="76" y="174"/>
                        <a:pt x="76" y="175"/>
                      </a:cubicBezTo>
                      <a:cubicBezTo>
                        <a:pt x="76" y="175"/>
                        <a:pt x="76" y="175"/>
                        <a:pt x="76" y="175"/>
                      </a:cubicBezTo>
                      <a:cubicBezTo>
                        <a:pt x="76" y="175"/>
                        <a:pt x="76" y="175"/>
                        <a:pt x="76" y="175"/>
                      </a:cubicBezTo>
                      <a:cubicBezTo>
                        <a:pt x="76" y="175"/>
                        <a:pt x="76" y="175"/>
                        <a:pt x="76" y="175"/>
                      </a:cubicBezTo>
                      <a:cubicBezTo>
                        <a:pt x="76" y="176"/>
                        <a:pt x="76" y="176"/>
                        <a:pt x="76" y="176"/>
                      </a:cubicBezTo>
                      <a:cubicBezTo>
                        <a:pt x="76" y="176"/>
                        <a:pt x="76" y="176"/>
                        <a:pt x="76" y="176"/>
                      </a:cubicBezTo>
                      <a:cubicBezTo>
                        <a:pt x="76" y="176"/>
                        <a:pt x="76" y="176"/>
                        <a:pt x="76" y="176"/>
                      </a:cubicBezTo>
                      <a:cubicBezTo>
                        <a:pt x="76" y="176"/>
                        <a:pt x="76" y="176"/>
                        <a:pt x="76" y="176"/>
                      </a:cubicBezTo>
                      <a:cubicBezTo>
                        <a:pt x="76" y="176"/>
                        <a:pt x="76" y="176"/>
                        <a:pt x="76" y="177"/>
                      </a:cubicBezTo>
                      <a:cubicBezTo>
                        <a:pt x="76" y="177"/>
                        <a:pt x="76" y="177"/>
                        <a:pt x="76" y="177"/>
                      </a:cubicBezTo>
                      <a:cubicBezTo>
                        <a:pt x="75" y="177"/>
                        <a:pt x="75" y="177"/>
                        <a:pt x="76" y="178"/>
                      </a:cubicBezTo>
                      <a:cubicBezTo>
                        <a:pt x="76" y="178"/>
                        <a:pt x="76" y="178"/>
                        <a:pt x="76" y="178"/>
                      </a:cubicBezTo>
                      <a:cubicBezTo>
                        <a:pt x="76" y="178"/>
                        <a:pt x="76" y="178"/>
                        <a:pt x="76" y="178"/>
                      </a:cubicBezTo>
                      <a:cubicBezTo>
                        <a:pt x="76" y="178"/>
                        <a:pt x="76" y="178"/>
                        <a:pt x="76" y="178"/>
                      </a:cubicBezTo>
                      <a:cubicBezTo>
                        <a:pt x="75" y="178"/>
                        <a:pt x="75" y="178"/>
                        <a:pt x="75" y="178"/>
                      </a:cubicBezTo>
                      <a:cubicBezTo>
                        <a:pt x="75" y="178"/>
                        <a:pt x="75" y="178"/>
                        <a:pt x="75" y="178"/>
                      </a:cubicBezTo>
                      <a:cubicBezTo>
                        <a:pt x="75" y="178"/>
                        <a:pt x="75" y="178"/>
                        <a:pt x="75" y="178"/>
                      </a:cubicBezTo>
                      <a:cubicBezTo>
                        <a:pt x="75" y="178"/>
                        <a:pt x="75" y="178"/>
                        <a:pt x="75" y="178"/>
                      </a:cubicBezTo>
                      <a:cubicBezTo>
                        <a:pt x="75" y="178"/>
                        <a:pt x="75" y="178"/>
                        <a:pt x="75" y="178"/>
                      </a:cubicBezTo>
                      <a:cubicBezTo>
                        <a:pt x="75" y="178"/>
                        <a:pt x="75" y="178"/>
                        <a:pt x="75" y="178"/>
                      </a:cubicBezTo>
                      <a:cubicBezTo>
                        <a:pt x="75" y="178"/>
                        <a:pt x="75" y="178"/>
                        <a:pt x="75" y="178"/>
                      </a:cubicBezTo>
                      <a:cubicBezTo>
                        <a:pt x="75" y="178"/>
                        <a:pt x="75" y="178"/>
                        <a:pt x="75" y="178"/>
                      </a:cubicBezTo>
                      <a:cubicBezTo>
                        <a:pt x="75" y="179"/>
                        <a:pt x="75" y="179"/>
                        <a:pt x="75" y="179"/>
                      </a:cubicBezTo>
                      <a:cubicBezTo>
                        <a:pt x="75" y="179"/>
                        <a:pt x="75" y="179"/>
                        <a:pt x="75" y="179"/>
                      </a:cubicBezTo>
                      <a:cubicBezTo>
                        <a:pt x="76" y="179"/>
                        <a:pt x="76" y="179"/>
                        <a:pt x="76" y="179"/>
                      </a:cubicBezTo>
                      <a:cubicBezTo>
                        <a:pt x="76" y="179"/>
                        <a:pt x="76" y="179"/>
                        <a:pt x="76" y="179"/>
                      </a:cubicBezTo>
                      <a:cubicBezTo>
                        <a:pt x="76" y="179"/>
                        <a:pt x="76" y="179"/>
                        <a:pt x="76" y="179"/>
                      </a:cubicBezTo>
                      <a:cubicBezTo>
                        <a:pt x="76" y="179"/>
                        <a:pt x="76" y="179"/>
                        <a:pt x="76" y="179"/>
                      </a:cubicBezTo>
                      <a:cubicBezTo>
                        <a:pt x="76" y="179"/>
                        <a:pt x="76" y="179"/>
                        <a:pt x="76" y="179"/>
                      </a:cubicBezTo>
                      <a:cubicBezTo>
                        <a:pt x="76" y="179"/>
                        <a:pt x="76" y="179"/>
                        <a:pt x="76" y="179"/>
                      </a:cubicBezTo>
                      <a:cubicBezTo>
                        <a:pt x="76" y="179"/>
                        <a:pt x="76" y="179"/>
                        <a:pt x="76" y="179"/>
                      </a:cubicBezTo>
                      <a:cubicBezTo>
                        <a:pt x="76" y="179"/>
                        <a:pt x="76" y="179"/>
                        <a:pt x="76" y="179"/>
                      </a:cubicBezTo>
                      <a:cubicBezTo>
                        <a:pt x="76" y="179"/>
                        <a:pt x="76" y="179"/>
                        <a:pt x="76" y="179"/>
                      </a:cubicBezTo>
                      <a:cubicBezTo>
                        <a:pt x="75" y="179"/>
                        <a:pt x="75" y="179"/>
                        <a:pt x="75" y="179"/>
                      </a:cubicBezTo>
                      <a:cubicBezTo>
                        <a:pt x="75" y="179"/>
                        <a:pt x="75" y="179"/>
                        <a:pt x="75" y="179"/>
                      </a:cubicBezTo>
                      <a:cubicBezTo>
                        <a:pt x="75" y="180"/>
                        <a:pt x="75" y="180"/>
                        <a:pt x="74" y="180"/>
                      </a:cubicBezTo>
                      <a:cubicBezTo>
                        <a:pt x="74" y="180"/>
                        <a:pt x="74" y="180"/>
                        <a:pt x="74" y="180"/>
                      </a:cubicBezTo>
                      <a:cubicBezTo>
                        <a:pt x="74" y="180"/>
                        <a:pt x="74" y="180"/>
                        <a:pt x="74" y="180"/>
                      </a:cubicBezTo>
                      <a:cubicBezTo>
                        <a:pt x="74" y="180"/>
                        <a:pt x="73" y="180"/>
                        <a:pt x="73" y="180"/>
                      </a:cubicBezTo>
                      <a:cubicBezTo>
                        <a:pt x="73" y="180"/>
                        <a:pt x="73" y="180"/>
                        <a:pt x="73" y="180"/>
                      </a:cubicBezTo>
                      <a:cubicBezTo>
                        <a:pt x="73" y="180"/>
                        <a:pt x="73" y="180"/>
                        <a:pt x="73" y="180"/>
                      </a:cubicBezTo>
                      <a:cubicBezTo>
                        <a:pt x="73" y="180"/>
                        <a:pt x="73" y="180"/>
                        <a:pt x="72" y="181"/>
                      </a:cubicBezTo>
                      <a:cubicBezTo>
                        <a:pt x="72" y="181"/>
                        <a:pt x="72" y="181"/>
                        <a:pt x="72" y="181"/>
                      </a:cubicBezTo>
                      <a:cubicBezTo>
                        <a:pt x="72" y="181"/>
                        <a:pt x="72" y="181"/>
                        <a:pt x="72" y="181"/>
                      </a:cubicBezTo>
                      <a:cubicBezTo>
                        <a:pt x="72" y="181"/>
                        <a:pt x="72" y="181"/>
                        <a:pt x="72" y="181"/>
                      </a:cubicBezTo>
                      <a:cubicBezTo>
                        <a:pt x="72" y="181"/>
                        <a:pt x="72" y="181"/>
                        <a:pt x="71" y="181"/>
                      </a:cubicBezTo>
                      <a:cubicBezTo>
                        <a:pt x="71" y="181"/>
                        <a:pt x="71" y="181"/>
                        <a:pt x="71" y="181"/>
                      </a:cubicBezTo>
                      <a:cubicBezTo>
                        <a:pt x="71" y="181"/>
                        <a:pt x="71" y="181"/>
                        <a:pt x="71" y="181"/>
                      </a:cubicBezTo>
                      <a:cubicBezTo>
                        <a:pt x="71" y="181"/>
                        <a:pt x="71" y="181"/>
                        <a:pt x="71" y="182"/>
                      </a:cubicBezTo>
                      <a:cubicBezTo>
                        <a:pt x="71" y="182"/>
                        <a:pt x="71" y="182"/>
                        <a:pt x="71" y="182"/>
                      </a:cubicBezTo>
                      <a:cubicBezTo>
                        <a:pt x="71" y="182"/>
                        <a:pt x="71" y="182"/>
                        <a:pt x="71" y="182"/>
                      </a:cubicBezTo>
                      <a:cubicBezTo>
                        <a:pt x="71" y="182"/>
                        <a:pt x="72" y="182"/>
                        <a:pt x="72" y="182"/>
                      </a:cubicBezTo>
                      <a:cubicBezTo>
                        <a:pt x="71" y="182"/>
                        <a:pt x="71" y="182"/>
                        <a:pt x="71" y="182"/>
                      </a:cubicBezTo>
                      <a:cubicBezTo>
                        <a:pt x="71" y="182"/>
                        <a:pt x="71" y="182"/>
                        <a:pt x="71" y="182"/>
                      </a:cubicBezTo>
                      <a:cubicBezTo>
                        <a:pt x="71" y="182"/>
                        <a:pt x="70" y="182"/>
                        <a:pt x="70" y="182"/>
                      </a:cubicBezTo>
                      <a:cubicBezTo>
                        <a:pt x="70" y="182"/>
                        <a:pt x="70" y="182"/>
                        <a:pt x="70" y="182"/>
                      </a:cubicBezTo>
                      <a:cubicBezTo>
                        <a:pt x="70" y="182"/>
                        <a:pt x="70" y="182"/>
                        <a:pt x="70" y="182"/>
                      </a:cubicBezTo>
                      <a:cubicBezTo>
                        <a:pt x="70" y="182"/>
                        <a:pt x="69" y="182"/>
                        <a:pt x="69" y="183"/>
                      </a:cubicBezTo>
                      <a:cubicBezTo>
                        <a:pt x="69" y="183"/>
                        <a:pt x="69" y="184"/>
                        <a:pt x="69" y="184"/>
                      </a:cubicBezTo>
                      <a:cubicBezTo>
                        <a:pt x="69" y="184"/>
                        <a:pt x="69" y="184"/>
                        <a:pt x="69" y="184"/>
                      </a:cubicBezTo>
                      <a:cubicBezTo>
                        <a:pt x="68" y="184"/>
                        <a:pt x="67" y="186"/>
                        <a:pt x="67" y="186"/>
                      </a:cubicBezTo>
                      <a:cubicBezTo>
                        <a:pt x="67" y="186"/>
                        <a:pt x="67" y="186"/>
                        <a:pt x="67" y="186"/>
                      </a:cubicBezTo>
                      <a:cubicBezTo>
                        <a:pt x="67" y="186"/>
                        <a:pt x="66" y="186"/>
                        <a:pt x="66" y="186"/>
                      </a:cubicBezTo>
                      <a:cubicBezTo>
                        <a:pt x="66" y="186"/>
                        <a:pt x="66" y="186"/>
                        <a:pt x="66" y="186"/>
                      </a:cubicBezTo>
                      <a:cubicBezTo>
                        <a:pt x="66" y="186"/>
                        <a:pt x="66" y="186"/>
                        <a:pt x="66" y="186"/>
                      </a:cubicBezTo>
                      <a:cubicBezTo>
                        <a:pt x="66" y="186"/>
                        <a:pt x="66" y="186"/>
                        <a:pt x="66" y="186"/>
                      </a:cubicBezTo>
                      <a:cubicBezTo>
                        <a:pt x="66" y="186"/>
                        <a:pt x="66" y="186"/>
                        <a:pt x="65" y="186"/>
                      </a:cubicBezTo>
                      <a:cubicBezTo>
                        <a:pt x="65" y="186"/>
                        <a:pt x="65" y="186"/>
                        <a:pt x="65" y="186"/>
                      </a:cubicBezTo>
                      <a:cubicBezTo>
                        <a:pt x="65" y="186"/>
                        <a:pt x="65" y="186"/>
                        <a:pt x="65" y="186"/>
                      </a:cubicBezTo>
                      <a:cubicBezTo>
                        <a:pt x="65" y="186"/>
                        <a:pt x="65" y="186"/>
                        <a:pt x="65" y="186"/>
                      </a:cubicBezTo>
                      <a:cubicBezTo>
                        <a:pt x="65" y="186"/>
                        <a:pt x="65" y="186"/>
                        <a:pt x="64" y="186"/>
                      </a:cubicBezTo>
                      <a:cubicBezTo>
                        <a:pt x="64" y="186"/>
                        <a:pt x="64" y="186"/>
                        <a:pt x="64" y="186"/>
                      </a:cubicBezTo>
                      <a:cubicBezTo>
                        <a:pt x="64" y="186"/>
                        <a:pt x="64" y="186"/>
                        <a:pt x="64" y="186"/>
                      </a:cubicBezTo>
                      <a:cubicBezTo>
                        <a:pt x="64" y="186"/>
                        <a:pt x="64" y="186"/>
                        <a:pt x="63" y="186"/>
                      </a:cubicBezTo>
                      <a:cubicBezTo>
                        <a:pt x="63" y="186"/>
                        <a:pt x="63" y="186"/>
                        <a:pt x="63" y="186"/>
                      </a:cubicBezTo>
                      <a:cubicBezTo>
                        <a:pt x="63" y="186"/>
                        <a:pt x="63" y="186"/>
                        <a:pt x="63" y="186"/>
                      </a:cubicBezTo>
                      <a:cubicBezTo>
                        <a:pt x="63" y="186"/>
                        <a:pt x="63" y="186"/>
                        <a:pt x="63" y="186"/>
                      </a:cubicBezTo>
                      <a:cubicBezTo>
                        <a:pt x="63" y="186"/>
                        <a:pt x="63" y="186"/>
                        <a:pt x="63" y="186"/>
                      </a:cubicBezTo>
                      <a:cubicBezTo>
                        <a:pt x="63" y="185"/>
                        <a:pt x="62" y="185"/>
                        <a:pt x="62" y="185"/>
                      </a:cubicBezTo>
                      <a:cubicBezTo>
                        <a:pt x="62" y="186"/>
                        <a:pt x="62" y="186"/>
                        <a:pt x="62" y="186"/>
                      </a:cubicBezTo>
                      <a:cubicBezTo>
                        <a:pt x="62" y="186"/>
                        <a:pt x="62" y="186"/>
                        <a:pt x="62" y="186"/>
                      </a:cubicBezTo>
                      <a:cubicBezTo>
                        <a:pt x="62" y="186"/>
                        <a:pt x="62" y="186"/>
                        <a:pt x="61" y="186"/>
                      </a:cubicBezTo>
                      <a:cubicBezTo>
                        <a:pt x="61" y="186"/>
                        <a:pt x="61" y="186"/>
                        <a:pt x="61" y="186"/>
                      </a:cubicBezTo>
                      <a:cubicBezTo>
                        <a:pt x="61" y="186"/>
                        <a:pt x="61" y="186"/>
                        <a:pt x="61" y="186"/>
                      </a:cubicBezTo>
                      <a:cubicBezTo>
                        <a:pt x="61" y="186"/>
                        <a:pt x="61" y="186"/>
                        <a:pt x="61" y="186"/>
                      </a:cubicBezTo>
                      <a:cubicBezTo>
                        <a:pt x="61" y="186"/>
                        <a:pt x="61" y="186"/>
                        <a:pt x="61" y="186"/>
                      </a:cubicBezTo>
                      <a:cubicBezTo>
                        <a:pt x="61" y="186"/>
                        <a:pt x="61" y="186"/>
                        <a:pt x="61" y="186"/>
                      </a:cubicBezTo>
                      <a:cubicBezTo>
                        <a:pt x="61" y="186"/>
                        <a:pt x="61" y="186"/>
                        <a:pt x="61" y="186"/>
                      </a:cubicBezTo>
                      <a:cubicBezTo>
                        <a:pt x="61" y="185"/>
                        <a:pt x="61" y="185"/>
                        <a:pt x="61" y="185"/>
                      </a:cubicBezTo>
                      <a:cubicBezTo>
                        <a:pt x="61" y="185"/>
                        <a:pt x="61" y="185"/>
                        <a:pt x="61" y="185"/>
                      </a:cubicBezTo>
                      <a:cubicBezTo>
                        <a:pt x="61" y="185"/>
                        <a:pt x="61" y="185"/>
                        <a:pt x="61" y="185"/>
                      </a:cubicBezTo>
                      <a:cubicBezTo>
                        <a:pt x="60" y="185"/>
                        <a:pt x="60" y="185"/>
                        <a:pt x="60" y="185"/>
                      </a:cubicBezTo>
                      <a:cubicBezTo>
                        <a:pt x="60" y="185"/>
                        <a:pt x="60" y="185"/>
                        <a:pt x="60" y="185"/>
                      </a:cubicBezTo>
                      <a:cubicBezTo>
                        <a:pt x="60" y="185"/>
                        <a:pt x="60" y="185"/>
                        <a:pt x="60" y="185"/>
                      </a:cubicBezTo>
                      <a:cubicBezTo>
                        <a:pt x="60" y="185"/>
                        <a:pt x="60" y="185"/>
                        <a:pt x="60" y="185"/>
                      </a:cubicBezTo>
                      <a:cubicBezTo>
                        <a:pt x="60" y="184"/>
                        <a:pt x="60" y="184"/>
                        <a:pt x="60" y="184"/>
                      </a:cubicBezTo>
                      <a:cubicBezTo>
                        <a:pt x="60" y="184"/>
                        <a:pt x="60" y="184"/>
                        <a:pt x="60" y="184"/>
                      </a:cubicBezTo>
                      <a:cubicBezTo>
                        <a:pt x="60" y="184"/>
                        <a:pt x="60" y="184"/>
                        <a:pt x="60" y="184"/>
                      </a:cubicBezTo>
                      <a:cubicBezTo>
                        <a:pt x="60" y="184"/>
                        <a:pt x="60" y="183"/>
                        <a:pt x="60" y="183"/>
                      </a:cubicBezTo>
                      <a:cubicBezTo>
                        <a:pt x="60" y="183"/>
                        <a:pt x="60" y="183"/>
                        <a:pt x="60" y="183"/>
                      </a:cubicBezTo>
                      <a:cubicBezTo>
                        <a:pt x="60" y="183"/>
                        <a:pt x="59" y="183"/>
                        <a:pt x="59" y="183"/>
                      </a:cubicBezTo>
                      <a:cubicBezTo>
                        <a:pt x="59" y="183"/>
                        <a:pt x="59" y="183"/>
                        <a:pt x="59" y="182"/>
                      </a:cubicBezTo>
                      <a:cubicBezTo>
                        <a:pt x="59" y="178"/>
                        <a:pt x="59" y="178"/>
                        <a:pt x="59" y="178"/>
                      </a:cubicBezTo>
                      <a:cubicBezTo>
                        <a:pt x="62" y="178"/>
                        <a:pt x="62" y="178"/>
                        <a:pt x="62" y="178"/>
                      </a:cubicBezTo>
                      <a:cubicBezTo>
                        <a:pt x="62" y="178"/>
                        <a:pt x="62" y="178"/>
                        <a:pt x="62" y="178"/>
                      </a:cubicBezTo>
                      <a:cubicBezTo>
                        <a:pt x="62" y="178"/>
                        <a:pt x="62" y="177"/>
                        <a:pt x="62" y="177"/>
                      </a:cubicBezTo>
                      <a:cubicBezTo>
                        <a:pt x="62" y="174"/>
                        <a:pt x="62" y="174"/>
                        <a:pt x="62" y="174"/>
                      </a:cubicBezTo>
                      <a:cubicBezTo>
                        <a:pt x="62" y="174"/>
                        <a:pt x="62" y="174"/>
                        <a:pt x="62" y="174"/>
                      </a:cubicBezTo>
                      <a:cubicBezTo>
                        <a:pt x="63" y="174"/>
                        <a:pt x="63" y="174"/>
                        <a:pt x="63" y="174"/>
                      </a:cubicBezTo>
                      <a:cubicBezTo>
                        <a:pt x="63" y="174"/>
                        <a:pt x="63" y="174"/>
                        <a:pt x="63" y="174"/>
                      </a:cubicBezTo>
                      <a:cubicBezTo>
                        <a:pt x="63" y="174"/>
                        <a:pt x="63" y="174"/>
                        <a:pt x="63" y="175"/>
                      </a:cubicBezTo>
                      <a:cubicBezTo>
                        <a:pt x="63" y="175"/>
                        <a:pt x="63" y="175"/>
                        <a:pt x="63" y="175"/>
                      </a:cubicBezTo>
                      <a:cubicBezTo>
                        <a:pt x="63" y="175"/>
                        <a:pt x="63" y="175"/>
                        <a:pt x="63" y="175"/>
                      </a:cubicBezTo>
                      <a:cubicBezTo>
                        <a:pt x="63" y="175"/>
                        <a:pt x="63" y="175"/>
                        <a:pt x="63" y="175"/>
                      </a:cubicBezTo>
                      <a:cubicBezTo>
                        <a:pt x="63" y="175"/>
                        <a:pt x="63" y="175"/>
                        <a:pt x="63" y="175"/>
                      </a:cubicBezTo>
                      <a:cubicBezTo>
                        <a:pt x="63" y="174"/>
                        <a:pt x="63" y="174"/>
                        <a:pt x="63" y="174"/>
                      </a:cubicBezTo>
                      <a:cubicBezTo>
                        <a:pt x="63" y="174"/>
                        <a:pt x="63" y="174"/>
                        <a:pt x="63" y="174"/>
                      </a:cubicBezTo>
                      <a:cubicBezTo>
                        <a:pt x="64" y="174"/>
                        <a:pt x="64" y="174"/>
                        <a:pt x="64" y="174"/>
                      </a:cubicBezTo>
                      <a:cubicBezTo>
                        <a:pt x="64" y="174"/>
                        <a:pt x="64" y="175"/>
                        <a:pt x="64" y="175"/>
                      </a:cubicBezTo>
                      <a:cubicBezTo>
                        <a:pt x="64" y="175"/>
                        <a:pt x="64" y="175"/>
                        <a:pt x="64" y="175"/>
                      </a:cubicBezTo>
                      <a:cubicBezTo>
                        <a:pt x="64" y="175"/>
                        <a:pt x="64" y="175"/>
                        <a:pt x="64" y="175"/>
                      </a:cubicBezTo>
                      <a:cubicBezTo>
                        <a:pt x="64" y="175"/>
                        <a:pt x="64" y="175"/>
                        <a:pt x="64" y="175"/>
                      </a:cubicBezTo>
                      <a:cubicBezTo>
                        <a:pt x="64" y="175"/>
                        <a:pt x="64" y="175"/>
                        <a:pt x="64" y="175"/>
                      </a:cubicBezTo>
                      <a:cubicBezTo>
                        <a:pt x="64" y="175"/>
                        <a:pt x="64" y="175"/>
                        <a:pt x="64" y="175"/>
                      </a:cubicBezTo>
                      <a:cubicBezTo>
                        <a:pt x="64" y="175"/>
                        <a:pt x="64" y="175"/>
                        <a:pt x="64" y="175"/>
                      </a:cubicBezTo>
                      <a:cubicBezTo>
                        <a:pt x="64" y="175"/>
                        <a:pt x="64" y="175"/>
                        <a:pt x="64" y="175"/>
                      </a:cubicBezTo>
                      <a:cubicBezTo>
                        <a:pt x="64" y="175"/>
                        <a:pt x="64" y="175"/>
                        <a:pt x="64" y="175"/>
                      </a:cubicBezTo>
                      <a:cubicBezTo>
                        <a:pt x="64" y="175"/>
                        <a:pt x="65" y="175"/>
                        <a:pt x="65" y="175"/>
                      </a:cubicBezTo>
                      <a:cubicBezTo>
                        <a:pt x="65" y="175"/>
                        <a:pt x="65" y="175"/>
                        <a:pt x="65" y="176"/>
                      </a:cubicBezTo>
                      <a:cubicBezTo>
                        <a:pt x="65" y="176"/>
                        <a:pt x="65" y="176"/>
                        <a:pt x="65" y="176"/>
                      </a:cubicBezTo>
                      <a:cubicBezTo>
                        <a:pt x="65" y="176"/>
                        <a:pt x="65" y="176"/>
                        <a:pt x="65" y="176"/>
                      </a:cubicBezTo>
                      <a:cubicBezTo>
                        <a:pt x="66" y="176"/>
                        <a:pt x="66" y="176"/>
                        <a:pt x="66" y="176"/>
                      </a:cubicBezTo>
                      <a:cubicBezTo>
                        <a:pt x="66" y="176"/>
                        <a:pt x="66" y="176"/>
                        <a:pt x="66" y="176"/>
                      </a:cubicBezTo>
                      <a:cubicBezTo>
                        <a:pt x="66" y="176"/>
                        <a:pt x="66" y="176"/>
                        <a:pt x="66" y="176"/>
                      </a:cubicBezTo>
                      <a:cubicBezTo>
                        <a:pt x="66" y="176"/>
                        <a:pt x="66" y="176"/>
                        <a:pt x="66" y="175"/>
                      </a:cubicBezTo>
                      <a:cubicBezTo>
                        <a:pt x="66" y="175"/>
                        <a:pt x="67" y="175"/>
                        <a:pt x="67" y="175"/>
                      </a:cubicBezTo>
                      <a:cubicBezTo>
                        <a:pt x="67" y="175"/>
                        <a:pt x="67" y="175"/>
                        <a:pt x="67" y="175"/>
                      </a:cubicBezTo>
                      <a:cubicBezTo>
                        <a:pt x="67" y="175"/>
                        <a:pt x="67" y="175"/>
                        <a:pt x="67" y="175"/>
                      </a:cubicBezTo>
                      <a:cubicBezTo>
                        <a:pt x="67" y="175"/>
                        <a:pt x="67" y="175"/>
                        <a:pt x="67" y="175"/>
                      </a:cubicBezTo>
                      <a:cubicBezTo>
                        <a:pt x="67" y="175"/>
                        <a:pt x="67" y="175"/>
                        <a:pt x="67" y="175"/>
                      </a:cubicBezTo>
                      <a:cubicBezTo>
                        <a:pt x="67" y="175"/>
                        <a:pt x="67" y="175"/>
                        <a:pt x="67" y="176"/>
                      </a:cubicBezTo>
                      <a:cubicBezTo>
                        <a:pt x="67" y="176"/>
                        <a:pt x="67" y="176"/>
                        <a:pt x="67" y="176"/>
                      </a:cubicBezTo>
                      <a:cubicBezTo>
                        <a:pt x="67" y="176"/>
                        <a:pt x="68" y="176"/>
                        <a:pt x="68" y="176"/>
                      </a:cubicBezTo>
                      <a:cubicBezTo>
                        <a:pt x="68" y="176"/>
                        <a:pt x="68" y="176"/>
                        <a:pt x="68" y="176"/>
                      </a:cubicBezTo>
                      <a:cubicBezTo>
                        <a:pt x="68" y="176"/>
                        <a:pt x="68" y="176"/>
                        <a:pt x="68" y="176"/>
                      </a:cubicBezTo>
                      <a:cubicBezTo>
                        <a:pt x="68" y="176"/>
                        <a:pt x="68" y="176"/>
                        <a:pt x="68" y="176"/>
                      </a:cubicBezTo>
                      <a:cubicBezTo>
                        <a:pt x="68" y="177"/>
                        <a:pt x="68" y="177"/>
                        <a:pt x="69" y="177"/>
                      </a:cubicBezTo>
                      <a:cubicBezTo>
                        <a:pt x="69" y="177"/>
                        <a:pt x="69" y="177"/>
                        <a:pt x="69" y="177"/>
                      </a:cubicBezTo>
                      <a:cubicBezTo>
                        <a:pt x="69" y="177"/>
                        <a:pt x="69" y="177"/>
                        <a:pt x="69" y="177"/>
                      </a:cubicBezTo>
                      <a:cubicBezTo>
                        <a:pt x="69" y="177"/>
                        <a:pt x="69" y="177"/>
                        <a:pt x="69" y="177"/>
                      </a:cubicBezTo>
                      <a:cubicBezTo>
                        <a:pt x="69" y="177"/>
                        <a:pt x="69" y="177"/>
                        <a:pt x="69" y="177"/>
                      </a:cubicBezTo>
                      <a:cubicBezTo>
                        <a:pt x="69" y="177"/>
                        <a:pt x="69" y="177"/>
                        <a:pt x="69" y="177"/>
                      </a:cubicBezTo>
                      <a:cubicBezTo>
                        <a:pt x="69" y="177"/>
                        <a:pt x="69" y="177"/>
                        <a:pt x="69" y="177"/>
                      </a:cubicBezTo>
                      <a:cubicBezTo>
                        <a:pt x="69" y="177"/>
                        <a:pt x="69" y="178"/>
                        <a:pt x="69" y="178"/>
                      </a:cubicBezTo>
                      <a:cubicBezTo>
                        <a:pt x="69" y="178"/>
                        <a:pt x="69" y="178"/>
                        <a:pt x="69" y="178"/>
                      </a:cubicBezTo>
                      <a:cubicBezTo>
                        <a:pt x="69" y="178"/>
                        <a:pt x="69" y="178"/>
                        <a:pt x="69" y="178"/>
                      </a:cubicBezTo>
                      <a:cubicBezTo>
                        <a:pt x="69" y="178"/>
                        <a:pt x="69" y="178"/>
                        <a:pt x="69" y="178"/>
                      </a:cubicBezTo>
                      <a:cubicBezTo>
                        <a:pt x="70" y="178"/>
                        <a:pt x="70" y="178"/>
                        <a:pt x="70" y="178"/>
                      </a:cubicBezTo>
                      <a:cubicBezTo>
                        <a:pt x="70" y="178"/>
                        <a:pt x="70" y="178"/>
                        <a:pt x="70" y="178"/>
                      </a:cubicBezTo>
                      <a:cubicBezTo>
                        <a:pt x="70" y="178"/>
                        <a:pt x="70" y="178"/>
                        <a:pt x="70" y="178"/>
                      </a:cubicBezTo>
                      <a:cubicBezTo>
                        <a:pt x="70" y="178"/>
                        <a:pt x="70" y="178"/>
                        <a:pt x="70" y="178"/>
                      </a:cubicBezTo>
                      <a:cubicBezTo>
                        <a:pt x="71" y="178"/>
                        <a:pt x="71" y="178"/>
                        <a:pt x="71" y="178"/>
                      </a:cubicBezTo>
                      <a:cubicBezTo>
                        <a:pt x="71" y="178"/>
                        <a:pt x="71" y="178"/>
                        <a:pt x="71" y="178"/>
                      </a:cubicBezTo>
                      <a:cubicBezTo>
                        <a:pt x="71" y="178"/>
                        <a:pt x="71" y="178"/>
                        <a:pt x="71" y="178"/>
                      </a:cubicBezTo>
                      <a:cubicBezTo>
                        <a:pt x="71" y="178"/>
                        <a:pt x="71" y="178"/>
                        <a:pt x="71" y="177"/>
                      </a:cubicBezTo>
                      <a:cubicBezTo>
                        <a:pt x="71" y="177"/>
                        <a:pt x="71" y="177"/>
                        <a:pt x="71" y="177"/>
                      </a:cubicBezTo>
                      <a:cubicBezTo>
                        <a:pt x="71" y="177"/>
                        <a:pt x="71" y="177"/>
                        <a:pt x="71" y="177"/>
                      </a:cubicBezTo>
                      <a:cubicBezTo>
                        <a:pt x="71" y="177"/>
                        <a:pt x="71" y="177"/>
                        <a:pt x="71" y="177"/>
                      </a:cubicBezTo>
                      <a:cubicBezTo>
                        <a:pt x="71" y="177"/>
                        <a:pt x="71" y="177"/>
                        <a:pt x="71" y="177"/>
                      </a:cubicBezTo>
                      <a:cubicBezTo>
                        <a:pt x="71" y="176"/>
                        <a:pt x="71" y="176"/>
                        <a:pt x="71" y="176"/>
                      </a:cubicBezTo>
                      <a:cubicBezTo>
                        <a:pt x="71" y="176"/>
                        <a:pt x="71" y="176"/>
                        <a:pt x="71" y="176"/>
                      </a:cubicBezTo>
                      <a:cubicBezTo>
                        <a:pt x="70" y="176"/>
                        <a:pt x="70" y="176"/>
                        <a:pt x="70" y="176"/>
                      </a:cubicBezTo>
                      <a:cubicBezTo>
                        <a:pt x="70" y="176"/>
                        <a:pt x="70" y="176"/>
                        <a:pt x="70" y="176"/>
                      </a:cubicBezTo>
                      <a:cubicBezTo>
                        <a:pt x="70" y="176"/>
                        <a:pt x="70" y="176"/>
                        <a:pt x="70" y="176"/>
                      </a:cubicBezTo>
                      <a:cubicBezTo>
                        <a:pt x="70" y="176"/>
                        <a:pt x="70" y="176"/>
                        <a:pt x="70" y="176"/>
                      </a:cubicBezTo>
                      <a:cubicBezTo>
                        <a:pt x="70" y="176"/>
                        <a:pt x="70" y="176"/>
                        <a:pt x="70" y="176"/>
                      </a:cubicBezTo>
                      <a:cubicBezTo>
                        <a:pt x="70" y="176"/>
                        <a:pt x="70" y="176"/>
                        <a:pt x="70" y="176"/>
                      </a:cubicBezTo>
                      <a:cubicBezTo>
                        <a:pt x="70" y="176"/>
                        <a:pt x="70" y="176"/>
                        <a:pt x="70" y="176"/>
                      </a:cubicBezTo>
                      <a:cubicBezTo>
                        <a:pt x="69" y="176"/>
                        <a:pt x="69" y="175"/>
                        <a:pt x="69" y="175"/>
                      </a:cubicBezTo>
                      <a:cubicBezTo>
                        <a:pt x="69" y="175"/>
                        <a:pt x="69" y="174"/>
                        <a:pt x="69" y="174"/>
                      </a:cubicBezTo>
                      <a:cubicBezTo>
                        <a:pt x="69" y="174"/>
                        <a:pt x="69" y="174"/>
                        <a:pt x="69" y="173"/>
                      </a:cubicBezTo>
                      <a:cubicBezTo>
                        <a:pt x="69" y="173"/>
                        <a:pt x="69" y="173"/>
                        <a:pt x="69" y="173"/>
                      </a:cubicBezTo>
                      <a:cubicBezTo>
                        <a:pt x="69" y="173"/>
                        <a:pt x="69" y="173"/>
                        <a:pt x="69" y="173"/>
                      </a:cubicBezTo>
                      <a:cubicBezTo>
                        <a:pt x="69" y="172"/>
                        <a:pt x="69" y="172"/>
                        <a:pt x="69" y="171"/>
                      </a:cubicBezTo>
                      <a:cubicBezTo>
                        <a:pt x="69" y="171"/>
                        <a:pt x="69" y="171"/>
                        <a:pt x="69" y="170"/>
                      </a:cubicBezTo>
                      <a:cubicBezTo>
                        <a:pt x="69" y="170"/>
                        <a:pt x="69" y="170"/>
                        <a:pt x="69" y="170"/>
                      </a:cubicBezTo>
                      <a:cubicBezTo>
                        <a:pt x="69" y="170"/>
                        <a:pt x="69" y="170"/>
                        <a:pt x="69" y="170"/>
                      </a:cubicBezTo>
                      <a:cubicBezTo>
                        <a:pt x="70" y="169"/>
                        <a:pt x="70" y="169"/>
                        <a:pt x="70" y="169"/>
                      </a:cubicBezTo>
                      <a:cubicBezTo>
                        <a:pt x="70" y="169"/>
                        <a:pt x="70" y="169"/>
                        <a:pt x="70" y="169"/>
                      </a:cubicBezTo>
                      <a:cubicBezTo>
                        <a:pt x="70" y="169"/>
                        <a:pt x="70" y="169"/>
                        <a:pt x="70" y="169"/>
                      </a:cubicBezTo>
                      <a:cubicBezTo>
                        <a:pt x="71" y="169"/>
                        <a:pt x="71" y="169"/>
                        <a:pt x="71" y="169"/>
                      </a:cubicBezTo>
                      <a:cubicBezTo>
                        <a:pt x="71" y="169"/>
                        <a:pt x="71" y="169"/>
                        <a:pt x="71" y="169"/>
                      </a:cubicBezTo>
                      <a:cubicBezTo>
                        <a:pt x="71" y="169"/>
                        <a:pt x="71" y="169"/>
                        <a:pt x="71" y="169"/>
                      </a:cubicBezTo>
                      <a:cubicBezTo>
                        <a:pt x="72" y="169"/>
                        <a:pt x="72" y="169"/>
                        <a:pt x="72" y="169"/>
                      </a:cubicBezTo>
                      <a:cubicBezTo>
                        <a:pt x="72" y="169"/>
                        <a:pt x="72" y="169"/>
                        <a:pt x="72" y="169"/>
                      </a:cubicBezTo>
                      <a:cubicBezTo>
                        <a:pt x="72" y="169"/>
                        <a:pt x="72" y="169"/>
                        <a:pt x="72" y="169"/>
                      </a:cubicBezTo>
                      <a:close/>
                      <a:moveTo>
                        <a:pt x="72" y="182"/>
                      </a:moveTo>
                      <a:cubicBezTo>
                        <a:pt x="72" y="182"/>
                        <a:pt x="72" y="182"/>
                        <a:pt x="72" y="182"/>
                      </a:cubicBezTo>
                      <a:cubicBezTo>
                        <a:pt x="72" y="183"/>
                        <a:pt x="72" y="183"/>
                        <a:pt x="72" y="183"/>
                      </a:cubicBezTo>
                      <a:cubicBezTo>
                        <a:pt x="72" y="183"/>
                        <a:pt x="72" y="183"/>
                        <a:pt x="72" y="183"/>
                      </a:cubicBezTo>
                      <a:cubicBezTo>
                        <a:pt x="72" y="183"/>
                        <a:pt x="72" y="183"/>
                        <a:pt x="72" y="183"/>
                      </a:cubicBezTo>
                      <a:cubicBezTo>
                        <a:pt x="72" y="183"/>
                        <a:pt x="72" y="183"/>
                        <a:pt x="72" y="183"/>
                      </a:cubicBezTo>
                      <a:cubicBezTo>
                        <a:pt x="72" y="183"/>
                        <a:pt x="72" y="183"/>
                        <a:pt x="72" y="183"/>
                      </a:cubicBezTo>
                      <a:cubicBezTo>
                        <a:pt x="73" y="183"/>
                        <a:pt x="73" y="183"/>
                        <a:pt x="73" y="183"/>
                      </a:cubicBezTo>
                      <a:cubicBezTo>
                        <a:pt x="73" y="183"/>
                        <a:pt x="73" y="183"/>
                        <a:pt x="73" y="183"/>
                      </a:cubicBezTo>
                      <a:cubicBezTo>
                        <a:pt x="74" y="183"/>
                        <a:pt x="74" y="183"/>
                        <a:pt x="74" y="183"/>
                      </a:cubicBezTo>
                      <a:cubicBezTo>
                        <a:pt x="74" y="183"/>
                        <a:pt x="74" y="183"/>
                        <a:pt x="74" y="183"/>
                      </a:cubicBezTo>
                      <a:cubicBezTo>
                        <a:pt x="74" y="183"/>
                        <a:pt x="74" y="183"/>
                        <a:pt x="74" y="183"/>
                      </a:cubicBezTo>
                      <a:cubicBezTo>
                        <a:pt x="74" y="183"/>
                        <a:pt x="74" y="183"/>
                        <a:pt x="74" y="183"/>
                      </a:cubicBezTo>
                      <a:cubicBezTo>
                        <a:pt x="75" y="184"/>
                        <a:pt x="75" y="184"/>
                        <a:pt x="75" y="185"/>
                      </a:cubicBezTo>
                      <a:cubicBezTo>
                        <a:pt x="75" y="186"/>
                        <a:pt x="75" y="187"/>
                        <a:pt x="75" y="187"/>
                      </a:cubicBezTo>
                      <a:cubicBezTo>
                        <a:pt x="75" y="188"/>
                        <a:pt x="75" y="188"/>
                        <a:pt x="75" y="188"/>
                      </a:cubicBezTo>
                      <a:cubicBezTo>
                        <a:pt x="75" y="188"/>
                        <a:pt x="75" y="188"/>
                        <a:pt x="75" y="188"/>
                      </a:cubicBezTo>
                      <a:cubicBezTo>
                        <a:pt x="75" y="188"/>
                        <a:pt x="75" y="188"/>
                        <a:pt x="75" y="188"/>
                      </a:cubicBezTo>
                      <a:cubicBezTo>
                        <a:pt x="75" y="188"/>
                        <a:pt x="75" y="189"/>
                        <a:pt x="75" y="189"/>
                      </a:cubicBezTo>
                      <a:cubicBezTo>
                        <a:pt x="75" y="189"/>
                        <a:pt x="75" y="189"/>
                        <a:pt x="75" y="189"/>
                      </a:cubicBezTo>
                      <a:cubicBezTo>
                        <a:pt x="75" y="190"/>
                        <a:pt x="75" y="190"/>
                        <a:pt x="75" y="190"/>
                      </a:cubicBezTo>
                      <a:cubicBezTo>
                        <a:pt x="75" y="190"/>
                        <a:pt x="75" y="190"/>
                        <a:pt x="75" y="190"/>
                      </a:cubicBezTo>
                      <a:cubicBezTo>
                        <a:pt x="76" y="190"/>
                        <a:pt x="75" y="190"/>
                        <a:pt x="75" y="190"/>
                      </a:cubicBezTo>
                      <a:cubicBezTo>
                        <a:pt x="75" y="191"/>
                        <a:pt x="75" y="191"/>
                        <a:pt x="75" y="191"/>
                      </a:cubicBezTo>
                      <a:cubicBezTo>
                        <a:pt x="75" y="191"/>
                        <a:pt x="75" y="191"/>
                        <a:pt x="75" y="191"/>
                      </a:cubicBezTo>
                      <a:cubicBezTo>
                        <a:pt x="75" y="191"/>
                        <a:pt x="75" y="191"/>
                        <a:pt x="75" y="191"/>
                      </a:cubicBezTo>
                      <a:cubicBezTo>
                        <a:pt x="75" y="191"/>
                        <a:pt x="75" y="191"/>
                        <a:pt x="75" y="191"/>
                      </a:cubicBezTo>
                      <a:cubicBezTo>
                        <a:pt x="75" y="191"/>
                        <a:pt x="75" y="192"/>
                        <a:pt x="75" y="192"/>
                      </a:cubicBezTo>
                      <a:cubicBezTo>
                        <a:pt x="75" y="192"/>
                        <a:pt x="75" y="192"/>
                        <a:pt x="75" y="192"/>
                      </a:cubicBezTo>
                      <a:cubicBezTo>
                        <a:pt x="75" y="192"/>
                        <a:pt x="75" y="192"/>
                        <a:pt x="75" y="192"/>
                      </a:cubicBezTo>
                      <a:cubicBezTo>
                        <a:pt x="75" y="192"/>
                        <a:pt x="75" y="192"/>
                        <a:pt x="75" y="192"/>
                      </a:cubicBezTo>
                      <a:cubicBezTo>
                        <a:pt x="75" y="192"/>
                        <a:pt x="75" y="192"/>
                        <a:pt x="75" y="192"/>
                      </a:cubicBezTo>
                      <a:cubicBezTo>
                        <a:pt x="75" y="192"/>
                        <a:pt x="75" y="192"/>
                        <a:pt x="75" y="192"/>
                      </a:cubicBezTo>
                      <a:cubicBezTo>
                        <a:pt x="75" y="192"/>
                        <a:pt x="74" y="192"/>
                        <a:pt x="74" y="193"/>
                      </a:cubicBezTo>
                      <a:cubicBezTo>
                        <a:pt x="74" y="193"/>
                        <a:pt x="74" y="193"/>
                        <a:pt x="74" y="193"/>
                      </a:cubicBezTo>
                      <a:cubicBezTo>
                        <a:pt x="74" y="193"/>
                        <a:pt x="74" y="193"/>
                        <a:pt x="74" y="193"/>
                      </a:cubicBezTo>
                      <a:cubicBezTo>
                        <a:pt x="74" y="193"/>
                        <a:pt x="74" y="193"/>
                        <a:pt x="74" y="193"/>
                      </a:cubicBezTo>
                      <a:cubicBezTo>
                        <a:pt x="74" y="193"/>
                        <a:pt x="74" y="193"/>
                        <a:pt x="74" y="193"/>
                      </a:cubicBezTo>
                      <a:cubicBezTo>
                        <a:pt x="74" y="193"/>
                        <a:pt x="74" y="193"/>
                        <a:pt x="74" y="193"/>
                      </a:cubicBezTo>
                      <a:cubicBezTo>
                        <a:pt x="74" y="193"/>
                        <a:pt x="74" y="194"/>
                        <a:pt x="74" y="194"/>
                      </a:cubicBezTo>
                      <a:cubicBezTo>
                        <a:pt x="74" y="194"/>
                        <a:pt x="74" y="194"/>
                        <a:pt x="73" y="194"/>
                      </a:cubicBezTo>
                      <a:cubicBezTo>
                        <a:pt x="73" y="194"/>
                        <a:pt x="73" y="194"/>
                        <a:pt x="73" y="194"/>
                      </a:cubicBezTo>
                      <a:cubicBezTo>
                        <a:pt x="73" y="194"/>
                        <a:pt x="73" y="194"/>
                        <a:pt x="73" y="195"/>
                      </a:cubicBezTo>
                      <a:cubicBezTo>
                        <a:pt x="73" y="195"/>
                        <a:pt x="73" y="194"/>
                        <a:pt x="73" y="194"/>
                      </a:cubicBezTo>
                      <a:cubicBezTo>
                        <a:pt x="73" y="194"/>
                        <a:pt x="73" y="194"/>
                        <a:pt x="73" y="194"/>
                      </a:cubicBezTo>
                      <a:cubicBezTo>
                        <a:pt x="73" y="194"/>
                        <a:pt x="73" y="194"/>
                        <a:pt x="73" y="194"/>
                      </a:cubicBezTo>
                      <a:cubicBezTo>
                        <a:pt x="73" y="194"/>
                        <a:pt x="73" y="194"/>
                        <a:pt x="73" y="194"/>
                      </a:cubicBezTo>
                      <a:cubicBezTo>
                        <a:pt x="73" y="194"/>
                        <a:pt x="73" y="194"/>
                        <a:pt x="73" y="194"/>
                      </a:cubicBezTo>
                      <a:cubicBezTo>
                        <a:pt x="73" y="194"/>
                        <a:pt x="73" y="194"/>
                        <a:pt x="72" y="194"/>
                      </a:cubicBezTo>
                      <a:cubicBezTo>
                        <a:pt x="72" y="194"/>
                        <a:pt x="72" y="194"/>
                        <a:pt x="72" y="194"/>
                      </a:cubicBezTo>
                      <a:cubicBezTo>
                        <a:pt x="72" y="194"/>
                        <a:pt x="72" y="194"/>
                        <a:pt x="72" y="194"/>
                      </a:cubicBezTo>
                      <a:cubicBezTo>
                        <a:pt x="72" y="194"/>
                        <a:pt x="72" y="194"/>
                        <a:pt x="72" y="194"/>
                      </a:cubicBezTo>
                      <a:cubicBezTo>
                        <a:pt x="72" y="194"/>
                        <a:pt x="72" y="194"/>
                        <a:pt x="72" y="194"/>
                      </a:cubicBezTo>
                      <a:cubicBezTo>
                        <a:pt x="72" y="194"/>
                        <a:pt x="72" y="194"/>
                        <a:pt x="72" y="194"/>
                      </a:cubicBezTo>
                      <a:cubicBezTo>
                        <a:pt x="72" y="194"/>
                        <a:pt x="72" y="194"/>
                        <a:pt x="72" y="194"/>
                      </a:cubicBezTo>
                      <a:cubicBezTo>
                        <a:pt x="72" y="194"/>
                        <a:pt x="71" y="194"/>
                        <a:pt x="71" y="194"/>
                      </a:cubicBezTo>
                      <a:cubicBezTo>
                        <a:pt x="71" y="194"/>
                        <a:pt x="71" y="194"/>
                        <a:pt x="71" y="194"/>
                      </a:cubicBezTo>
                      <a:cubicBezTo>
                        <a:pt x="71" y="194"/>
                        <a:pt x="71" y="194"/>
                        <a:pt x="71" y="194"/>
                      </a:cubicBezTo>
                      <a:cubicBezTo>
                        <a:pt x="71" y="194"/>
                        <a:pt x="71" y="194"/>
                        <a:pt x="71" y="194"/>
                      </a:cubicBezTo>
                      <a:cubicBezTo>
                        <a:pt x="71" y="194"/>
                        <a:pt x="71" y="194"/>
                        <a:pt x="71" y="194"/>
                      </a:cubicBezTo>
                      <a:cubicBezTo>
                        <a:pt x="71" y="194"/>
                        <a:pt x="70" y="194"/>
                        <a:pt x="70" y="194"/>
                      </a:cubicBezTo>
                      <a:cubicBezTo>
                        <a:pt x="70" y="194"/>
                        <a:pt x="70" y="194"/>
                        <a:pt x="70" y="194"/>
                      </a:cubicBezTo>
                      <a:cubicBezTo>
                        <a:pt x="70" y="194"/>
                        <a:pt x="70" y="193"/>
                        <a:pt x="70" y="193"/>
                      </a:cubicBezTo>
                      <a:cubicBezTo>
                        <a:pt x="70" y="193"/>
                        <a:pt x="69" y="193"/>
                        <a:pt x="69" y="193"/>
                      </a:cubicBezTo>
                      <a:cubicBezTo>
                        <a:pt x="69" y="193"/>
                        <a:pt x="69" y="193"/>
                        <a:pt x="69" y="193"/>
                      </a:cubicBezTo>
                      <a:cubicBezTo>
                        <a:pt x="69" y="193"/>
                        <a:pt x="69" y="193"/>
                        <a:pt x="69" y="193"/>
                      </a:cubicBezTo>
                      <a:cubicBezTo>
                        <a:pt x="69" y="193"/>
                        <a:pt x="69" y="193"/>
                        <a:pt x="68" y="193"/>
                      </a:cubicBezTo>
                      <a:cubicBezTo>
                        <a:pt x="68" y="193"/>
                        <a:pt x="68" y="193"/>
                        <a:pt x="68" y="193"/>
                      </a:cubicBezTo>
                      <a:cubicBezTo>
                        <a:pt x="68" y="192"/>
                        <a:pt x="68" y="192"/>
                        <a:pt x="68" y="192"/>
                      </a:cubicBezTo>
                      <a:cubicBezTo>
                        <a:pt x="68" y="192"/>
                        <a:pt x="68" y="192"/>
                        <a:pt x="68" y="192"/>
                      </a:cubicBezTo>
                      <a:cubicBezTo>
                        <a:pt x="68" y="192"/>
                        <a:pt x="68" y="192"/>
                        <a:pt x="68" y="192"/>
                      </a:cubicBezTo>
                      <a:cubicBezTo>
                        <a:pt x="68" y="192"/>
                        <a:pt x="68" y="192"/>
                        <a:pt x="68" y="192"/>
                      </a:cubicBezTo>
                      <a:cubicBezTo>
                        <a:pt x="68" y="191"/>
                        <a:pt x="68" y="191"/>
                        <a:pt x="68" y="191"/>
                      </a:cubicBezTo>
                      <a:cubicBezTo>
                        <a:pt x="68" y="191"/>
                        <a:pt x="68" y="191"/>
                        <a:pt x="68" y="191"/>
                      </a:cubicBezTo>
                      <a:cubicBezTo>
                        <a:pt x="68" y="191"/>
                        <a:pt x="68" y="191"/>
                        <a:pt x="68" y="191"/>
                      </a:cubicBezTo>
                      <a:cubicBezTo>
                        <a:pt x="68" y="191"/>
                        <a:pt x="68" y="191"/>
                        <a:pt x="68" y="191"/>
                      </a:cubicBezTo>
                      <a:cubicBezTo>
                        <a:pt x="68" y="191"/>
                        <a:pt x="68" y="191"/>
                        <a:pt x="68" y="191"/>
                      </a:cubicBezTo>
                      <a:cubicBezTo>
                        <a:pt x="68" y="191"/>
                        <a:pt x="68" y="191"/>
                        <a:pt x="68" y="191"/>
                      </a:cubicBezTo>
                      <a:cubicBezTo>
                        <a:pt x="68" y="191"/>
                        <a:pt x="68" y="191"/>
                        <a:pt x="68" y="191"/>
                      </a:cubicBezTo>
                      <a:cubicBezTo>
                        <a:pt x="68" y="191"/>
                        <a:pt x="68" y="191"/>
                        <a:pt x="68" y="191"/>
                      </a:cubicBezTo>
                      <a:cubicBezTo>
                        <a:pt x="68" y="191"/>
                        <a:pt x="67" y="191"/>
                        <a:pt x="67" y="191"/>
                      </a:cubicBezTo>
                      <a:cubicBezTo>
                        <a:pt x="67" y="191"/>
                        <a:pt x="67" y="191"/>
                        <a:pt x="67" y="191"/>
                      </a:cubicBezTo>
                      <a:cubicBezTo>
                        <a:pt x="67" y="191"/>
                        <a:pt x="67" y="191"/>
                        <a:pt x="67" y="191"/>
                      </a:cubicBezTo>
                      <a:cubicBezTo>
                        <a:pt x="67" y="190"/>
                        <a:pt x="67" y="190"/>
                        <a:pt x="67" y="190"/>
                      </a:cubicBezTo>
                      <a:cubicBezTo>
                        <a:pt x="67" y="190"/>
                        <a:pt x="67" y="190"/>
                        <a:pt x="67" y="190"/>
                      </a:cubicBezTo>
                      <a:cubicBezTo>
                        <a:pt x="67" y="190"/>
                        <a:pt x="67" y="190"/>
                        <a:pt x="67" y="190"/>
                      </a:cubicBezTo>
                      <a:cubicBezTo>
                        <a:pt x="67" y="190"/>
                        <a:pt x="67" y="190"/>
                        <a:pt x="67" y="190"/>
                      </a:cubicBezTo>
                      <a:cubicBezTo>
                        <a:pt x="66" y="190"/>
                        <a:pt x="66" y="190"/>
                        <a:pt x="66" y="190"/>
                      </a:cubicBezTo>
                      <a:cubicBezTo>
                        <a:pt x="66" y="190"/>
                        <a:pt x="66" y="190"/>
                        <a:pt x="66" y="190"/>
                      </a:cubicBezTo>
                      <a:cubicBezTo>
                        <a:pt x="66" y="190"/>
                        <a:pt x="66" y="190"/>
                        <a:pt x="66" y="190"/>
                      </a:cubicBezTo>
                      <a:cubicBezTo>
                        <a:pt x="66" y="190"/>
                        <a:pt x="66" y="190"/>
                        <a:pt x="66" y="190"/>
                      </a:cubicBezTo>
                      <a:cubicBezTo>
                        <a:pt x="66" y="190"/>
                        <a:pt x="66" y="189"/>
                        <a:pt x="66" y="189"/>
                      </a:cubicBezTo>
                      <a:cubicBezTo>
                        <a:pt x="66" y="189"/>
                        <a:pt x="66" y="189"/>
                        <a:pt x="66" y="189"/>
                      </a:cubicBezTo>
                      <a:cubicBezTo>
                        <a:pt x="66" y="189"/>
                        <a:pt x="66" y="189"/>
                        <a:pt x="66" y="189"/>
                      </a:cubicBezTo>
                      <a:cubicBezTo>
                        <a:pt x="65" y="189"/>
                        <a:pt x="65" y="189"/>
                        <a:pt x="65" y="189"/>
                      </a:cubicBezTo>
                      <a:cubicBezTo>
                        <a:pt x="66" y="188"/>
                        <a:pt x="65" y="188"/>
                        <a:pt x="65" y="188"/>
                      </a:cubicBezTo>
                      <a:cubicBezTo>
                        <a:pt x="65" y="188"/>
                        <a:pt x="65" y="188"/>
                        <a:pt x="65" y="188"/>
                      </a:cubicBezTo>
                      <a:cubicBezTo>
                        <a:pt x="65" y="188"/>
                        <a:pt x="65" y="188"/>
                        <a:pt x="65" y="188"/>
                      </a:cubicBezTo>
                      <a:cubicBezTo>
                        <a:pt x="65" y="187"/>
                        <a:pt x="65" y="187"/>
                        <a:pt x="65" y="187"/>
                      </a:cubicBezTo>
                      <a:cubicBezTo>
                        <a:pt x="65" y="187"/>
                        <a:pt x="65" y="187"/>
                        <a:pt x="65" y="187"/>
                      </a:cubicBezTo>
                      <a:cubicBezTo>
                        <a:pt x="65" y="187"/>
                        <a:pt x="65" y="187"/>
                        <a:pt x="65" y="187"/>
                      </a:cubicBezTo>
                      <a:cubicBezTo>
                        <a:pt x="65" y="187"/>
                        <a:pt x="64" y="187"/>
                        <a:pt x="64" y="187"/>
                      </a:cubicBezTo>
                      <a:cubicBezTo>
                        <a:pt x="64" y="187"/>
                        <a:pt x="64" y="187"/>
                        <a:pt x="64" y="187"/>
                      </a:cubicBezTo>
                      <a:cubicBezTo>
                        <a:pt x="64" y="187"/>
                        <a:pt x="64" y="186"/>
                        <a:pt x="64" y="186"/>
                      </a:cubicBezTo>
                      <a:cubicBezTo>
                        <a:pt x="64" y="186"/>
                        <a:pt x="64" y="186"/>
                        <a:pt x="64" y="186"/>
                      </a:cubicBezTo>
                      <a:cubicBezTo>
                        <a:pt x="65" y="186"/>
                        <a:pt x="65" y="186"/>
                        <a:pt x="65" y="186"/>
                      </a:cubicBezTo>
                      <a:cubicBezTo>
                        <a:pt x="65" y="186"/>
                        <a:pt x="65" y="186"/>
                        <a:pt x="65" y="186"/>
                      </a:cubicBezTo>
                      <a:cubicBezTo>
                        <a:pt x="65" y="187"/>
                        <a:pt x="65" y="187"/>
                        <a:pt x="66" y="187"/>
                      </a:cubicBezTo>
                      <a:cubicBezTo>
                        <a:pt x="66" y="186"/>
                        <a:pt x="66" y="186"/>
                        <a:pt x="66" y="186"/>
                      </a:cubicBezTo>
                      <a:cubicBezTo>
                        <a:pt x="66" y="186"/>
                        <a:pt x="66" y="186"/>
                        <a:pt x="66" y="187"/>
                      </a:cubicBezTo>
                      <a:cubicBezTo>
                        <a:pt x="66" y="187"/>
                        <a:pt x="66" y="187"/>
                        <a:pt x="66" y="187"/>
                      </a:cubicBezTo>
                      <a:cubicBezTo>
                        <a:pt x="66" y="187"/>
                        <a:pt x="66" y="187"/>
                        <a:pt x="66" y="187"/>
                      </a:cubicBezTo>
                      <a:cubicBezTo>
                        <a:pt x="67" y="187"/>
                        <a:pt x="67" y="186"/>
                        <a:pt x="67" y="186"/>
                      </a:cubicBezTo>
                      <a:cubicBezTo>
                        <a:pt x="67" y="186"/>
                        <a:pt x="68" y="185"/>
                        <a:pt x="69" y="185"/>
                      </a:cubicBezTo>
                      <a:cubicBezTo>
                        <a:pt x="69" y="185"/>
                        <a:pt x="69" y="185"/>
                        <a:pt x="69" y="185"/>
                      </a:cubicBezTo>
                      <a:cubicBezTo>
                        <a:pt x="69" y="185"/>
                        <a:pt x="69" y="185"/>
                        <a:pt x="69" y="185"/>
                      </a:cubicBezTo>
                      <a:cubicBezTo>
                        <a:pt x="69" y="184"/>
                        <a:pt x="69" y="184"/>
                        <a:pt x="69" y="184"/>
                      </a:cubicBezTo>
                      <a:cubicBezTo>
                        <a:pt x="69" y="184"/>
                        <a:pt x="69" y="183"/>
                        <a:pt x="70" y="183"/>
                      </a:cubicBezTo>
                      <a:cubicBezTo>
                        <a:pt x="70" y="183"/>
                        <a:pt x="70" y="183"/>
                        <a:pt x="70" y="183"/>
                      </a:cubicBezTo>
                      <a:cubicBezTo>
                        <a:pt x="70" y="183"/>
                        <a:pt x="70" y="183"/>
                        <a:pt x="70" y="183"/>
                      </a:cubicBezTo>
                      <a:cubicBezTo>
                        <a:pt x="71" y="182"/>
                        <a:pt x="71" y="182"/>
                        <a:pt x="71" y="182"/>
                      </a:cubicBezTo>
                      <a:cubicBezTo>
                        <a:pt x="71" y="182"/>
                        <a:pt x="71" y="182"/>
                        <a:pt x="72" y="182"/>
                      </a:cubicBezTo>
                      <a:close/>
                      <a:moveTo>
                        <a:pt x="60" y="203"/>
                      </a:moveTo>
                      <a:cubicBezTo>
                        <a:pt x="59" y="203"/>
                        <a:pt x="59" y="203"/>
                        <a:pt x="59" y="203"/>
                      </a:cubicBezTo>
                      <a:cubicBezTo>
                        <a:pt x="59" y="203"/>
                        <a:pt x="59" y="203"/>
                        <a:pt x="59" y="203"/>
                      </a:cubicBezTo>
                      <a:cubicBezTo>
                        <a:pt x="59" y="203"/>
                        <a:pt x="59" y="203"/>
                        <a:pt x="59" y="203"/>
                      </a:cubicBezTo>
                      <a:cubicBezTo>
                        <a:pt x="59" y="203"/>
                        <a:pt x="58" y="203"/>
                        <a:pt x="58" y="203"/>
                      </a:cubicBezTo>
                      <a:cubicBezTo>
                        <a:pt x="58" y="203"/>
                        <a:pt x="58" y="203"/>
                        <a:pt x="58" y="203"/>
                      </a:cubicBezTo>
                      <a:cubicBezTo>
                        <a:pt x="58" y="203"/>
                        <a:pt x="58" y="203"/>
                        <a:pt x="58" y="203"/>
                      </a:cubicBezTo>
                      <a:cubicBezTo>
                        <a:pt x="58" y="203"/>
                        <a:pt x="58" y="203"/>
                        <a:pt x="58" y="203"/>
                      </a:cubicBezTo>
                      <a:cubicBezTo>
                        <a:pt x="58" y="202"/>
                        <a:pt x="58" y="202"/>
                        <a:pt x="58" y="202"/>
                      </a:cubicBezTo>
                      <a:cubicBezTo>
                        <a:pt x="58" y="202"/>
                        <a:pt x="58" y="202"/>
                        <a:pt x="58" y="202"/>
                      </a:cubicBezTo>
                      <a:cubicBezTo>
                        <a:pt x="58" y="202"/>
                        <a:pt x="58" y="202"/>
                        <a:pt x="58" y="202"/>
                      </a:cubicBezTo>
                      <a:cubicBezTo>
                        <a:pt x="58" y="202"/>
                        <a:pt x="58" y="202"/>
                        <a:pt x="58" y="202"/>
                      </a:cubicBezTo>
                      <a:cubicBezTo>
                        <a:pt x="58" y="202"/>
                        <a:pt x="58" y="202"/>
                        <a:pt x="58" y="202"/>
                      </a:cubicBezTo>
                      <a:cubicBezTo>
                        <a:pt x="58" y="201"/>
                        <a:pt x="58" y="201"/>
                        <a:pt x="58" y="201"/>
                      </a:cubicBezTo>
                      <a:cubicBezTo>
                        <a:pt x="58" y="201"/>
                        <a:pt x="58" y="200"/>
                        <a:pt x="58" y="200"/>
                      </a:cubicBezTo>
                      <a:cubicBezTo>
                        <a:pt x="58" y="200"/>
                        <a:pt x="58" y="200"/>
                        <a:pt x="58" y="200"/>
                      </a:cubicBezTo>
                      <a:cubicBezTo>
                        <a:pt x="58" y="200"/>
                        <a:pt x="58" y="200"/>
                        <a:pt x="58" y="200"/>
                      </a:cubicBezTo>
                      <a:cubicBezTo>
                        <a:pt x="58" y="200"/>
                        <a:pt x="58" y="200"/>
                        <a:pt x="58" y="200"/>
                      </a:cubicBezTo>
                      <a:cubicBezTo>
                        <a:pt x="58" y="200"/>
                        <a:pt x="58" y="200"/>
                        <a:pt x="58" y="200"/>
                      </a:cubicBezTo>
                      <a:cubicBezTo>
                        <a:pt x="57" y="199"/>
                        <a:pt x="57" y="199"/>
                        <a:pt x="57" y="199"/>
                      </a:cubicBezTo>
                      <a:cubicBezTo>
                        <a:pt x="57" y="199"/>
                        <a:pt x="57" y="199"/>
                        <a:pt x="57" y="199"/>
                      </a:cubicBezTo>
                      <a:cubicBezTo>
                        <a:pt x="57" y="199"/>
                        <a:pt x="57" y="199"/>
                        <a:pt x="57" y="199"/>
                      </a:cubicBezTo>
                      <a:cubicBezTo>
                        <a:pt x="57" y="194"/>
                        <a:pt x="57" y="194"/>
                        <a:pt x="57" y="194"/>
                      </a:cubicBezTo>
                      <a:cubicBezTo>
                        <a:pt x="59" y="194"/>
                        <a:pt x="59" y="194"/>
                        <a:pt x="59" y="194"/>
                      </a:cubicBezTo>
                      <a:cubicBezTo>
                        <a:pt x="58" y="188"/>
                        <a:pt x="58" y="188"/>
                        <a:pt x="58" y="188"/>
                      </a:cubicBezTo>
                      <a:cubicBezTo>
                        <a:pt x="58" y="188"/>
                        <a:pt x="58" y="188"/>
                        <a:pt x="58" y="187"/>
                      </a:cubicBezTo>
                      <a:cubicBezTo>
                        <a:pt x="58" y="187"/>
                        <a:pt x="58" y="187"/>
                        <a:pt x="58" y="187"/>
                      </a:cubicBezTo>
                      <a:cubicBezTo>
                        <a:pt x="59" y="187"/>
                        <a:pt x="60" y="187"/>
                        <a:pt x="60" y="187"/>
                      </a:cubicBezTo>
                      <a:cubicBezTo>
                        <a:pt x="60" y="187"/>
                        <a:pt x="60" y="187"/>
                        <a:pt x="60" y="187"/>
                      </a:cubicBezTo>
                      <a:cubicBezTo>
                        <a:pt x="60" y="187"/>
                        <a:pt x="61" y="187"/>
                        <a:pt x="61" y="187"/>
                      </a:cubicBezTo>
                      <a:cubicBezTo>
                        <a:pt x="61" y="187"/>
                        <a:pt x="61" y="187"/>
                        <a:pt x="61" y="187"/>
                      </a:cubicBezTo>
                      <a:cubicBezTo>
                        <a:pt x="61" y="187"/>
                        <a:pt x="61" y="188"/>
                        <a:pt x="62" y="188"/>
                      </a:cubicBezTo>
                      <a:cubicBezTo>
                        <a:pt x="62" y="188"/>
                        <a:pt x="62" y="188"/>
                        <a:pt x="62" y="188"/>
                      </a:cubicBezTo>
                      <a:cubicBezTo>
                        <a:pt x="62" y="188"/>
                        <a:pt x="63" y="187"/>
                        <a:pt x="63" y="187"/>
                      </a:cubicBezTo>
                      <a:cubicBezTo>
                        <a:pt x="63" y="187"/>
                        <a:pt x="63" y="187"/>
                        <a:pt x="63" y="187"/>
                      </a:cubicBezTo>
                      <a:cubicBezTo>
                        <a:pt x="63" y="187"/>
                        <a:pt x="64" y="187"/>
                        <a:pt x="64" y="186"/>
                      </a:cubicBezTo>
                      <a:cubicBezTo>
                        <a:pt x="64" y="186"/>
                        <a:pt x="64" y="186"/>
                        <a:pt x="64" y="186"/>
                      </a:cubicBezTo>
                      <a:cubicBezTo>
                        <a:pt x="64" y="186"/>
                        <a:pt x="64" y="186"/>
                        <a:pt x="64" y="186"/>
                      </a:cubicBezTo>
                      <a:cubicBezTo>
                        <a:pt x="64" y="186"/>
                        <a:pt x="64" y="186"/>
                        <a:pt x="64" y="186"/>
                      </a:cubicBezTo>
                      <a:cubicBezTo>
                        <a:pt x="64" y="186"/>
                        <a:pt x="64" y="186"/>
                        <a:pt x="64" y="186"/>
                      </a:cubicBezTo>
                      <a:cubicBezTo>
                        <a:pt x="64" y="187"/>
                        <a:pt x="64" y="187"/>
                        <a:pt x="64" y="187"/>
                      </a:cubicBezTo>
                      <a:cubicBezTo>
                        <a:pt x="64" y="187"/>
                        <a:pt x="64" y="187"/>
                        <a:pt x="64" y="187"/>
                      </a:cubicBezTo>
                      <a:cubicBezTo>
                        <a:pt x="64" y="187"/>
                        <a:pt x="64" y="187"/>
                        <a:pt x="64" y="187"/>
                      </a:cubicBezTo>
                      <a:cubicBezTo>
                        <a:pt x="64" y="187"/>
                        <a:pt x="64" y="187"/>
                        <a:pt x="64" y="187"/>
                      </a:cubicBezTo>
                      <a:cubicBezTo>
                        <a:pt x="64" y="187"/>
                        <a:pt x="64" y="187"/>
                        <a:pt x="65" y="187"/>
                      </a:cubicBezTo>
                      <a:cubicBezTo>
                        <a:pt x="65" y="188"/>
                        <a:pt x="65" y="188"/>
                        <a:pt x="65" y="188"/>
                      </a:cubicBezTo>
                      <a:cubicBezTo>
                        <a:pt x="65" y="188"/>
                        <a:pt x="65" y="188"/>
                        <a:pt x="65" y="188"/>
                      </a:cubicBezTo>
                      <a:cubicBezTo>
                        <a:pt x="65" y="188"/>
                        <a:pt x="65" y="188"/>
                        <a:pt x="65" y="188"/>
                      </a:cubicBezTo>
                      <a:cubicBezTo>
                        <a:pt x="65" y="188"/>
                        <a:pt x="65" y="188"/>
                        <a:pt x="65" y="188"/>
                      </a:cubicBezTo>
                      <a:cubicBezTo>
                        <a:pt x="65" y="188"/>
                        <a:pt x="65" y="188"/>
                        <a:pt x="65" y="188"/>
                      </a:cubicBezTo>
                      <a:cubicBezTo>
                        <a:pt x="65" y="189"/>
                        <a:pt x="65" y="189"/>
                        <a:pt x="65" y="189"/>
                      </a:cubicBezTo>
                      <a:cubicBezTo>
                        <a:pt x="65" y="189"/>
                        <a:pt x="65" y="189"/>
                        <a:pt x="65" y="189"/>
                      </a:cubicBezTo>
                      <a:cubicBezTo>
                        <a:pt x="65" y="189"/>
                        <a:pt x="65" y="189"/>
                        <a:pt x="65" y="189"/>
                      </a:cubicBezTo>
                      <a:cubicBezTo>
                        <a:pt x="65" y="189"/>
                        <a:pt x="65" y="189"/>
                        <a:pt x="65" y="189"/>
                      </a:cubicBezTo>
                      <a:cubicBezTo>
                        <a:pt x="66" y="189"/>
                        <a:pt x="66" y="189"/>
                        <a:pt x="66" y="189"/>
                      </a:cubicBezTo>
                      <a:cubicBezTo>
                        <a:pt x="66" y="190"/>
                        <a:pt x="66" y="190"/>
                        <a:pt x="66" y="190"/>
                      </a:cubicBezTo>
                      <a:cubicBezTo>
                        <a:pt x="66" y="190"/>
                        <a:pt x="66" y="190"/>
                        <a:pt x="66" y="190"/>
                      </a:cubicBezTo>
                      <a:cubicBezTo>
                        <a:pt x="66" y="190"/>
                        <a:pt x="66" y="190"/>
                        <a:pt x="66" y="190"/>
                      </a:cubicBezTo>
                      <a:cubicBezTo>
                        <a:pt x="66" y="190"/>
                        <a:pt x="66" y="190"/>
                        <a:pt x="66" y="190"/>
                      </a:cubicBezTo>
                      <a:cubicBezTo>
                        <a:pt x="66" y="190"/>
                        <a:pt x="66" y="190"/>
                        <a:pt x="66" y="190"/>
                      </a:cubicBezTo>
                      <a:cubicBezTo>
                        <a:pt x="66" y="190"/>
                        <a:pt x="66" y="190"/>
                        <a:pt x="66" y="190"/>
                      </a:cubicBezTo>
                      <a:cubicBezTo>
                        <a:pt x="67" y="191"/>
                        <a:pt x="67" y="191"/>
                        <a:pt x="67" y="191"/>
                      </a:cubicBezTo>
                      <a:cubicBezTo>
                        <a:pt x="67" y="191"/>
                        <a:pt x="67" y="191"/>
                        <a:pt x="67" y="191"/>
                      </a:cubicBezTo>
                      <a:cubicBezTo>
                        <a:pt x="67" y="191"/>
                        <a:pt x="67" y="191"/>
                        <a:pt x="67" y="191"/>
                      </a:cubicBezTo>
                      <a:cubicBezTo>
                        <a:pt x="67" y="191"/>
                        <a:pt x="67" y="191"/>
                        <a:pt x="67" y="191"/>
                      </a:cubicBezTo>
                      <a:cubicBezTo>
                        <a:pt x="67" y="191"/>
                        <a:pt x="68" y="191"/>
                        <a:pt x="68" y="191"/>
                      </a:cubicBezTo>
                      <a:cubicBezTo>
                        <a:pt x="68" y="191"/>
                        <a:pt x="68" y="191"/>
                        <a:pt x="68" y="191"/>
                      </a:cubicBezTo>
                      <a:cubicBezTo>
                        <a:pt x="68" y="191"/>
                        <a:pt x="68" y="191"/>
                        <a:pt x="68" y="191"/>
                      </a:cubicBezTo>
                      <a:cubicBezTo>
                        <a:pt x="68" y="191"/>
                        <a:pt x="68" y="191"/>
                        <a:pt x="68" y="191"/>
                      </a:cubicBezTo>
                      <a:cubicBezTo>
                        <a:pt x="68" y="191"/>
                        <a:pt x="68" y="191"/>
                        <a:pt x="68" y="191"/>
                      </a:cubicBezTo>
                      <a:cubicBezTo>
                        <a:pt x="68" y="192"/>
                        <a:pt x="68" y="192"/>
                        <a:pt x="68" y="192"/>
                      </a:cubicBezTo>
                      <a:cubicBezTo>
                        <a:pt x="68" y="192"/>
                        <a:pt x="68" y="192"/>
                        <a:pt x="68" y="192"/>
                      </a:cubicBezTo>
                      <a:cubicBezTo>
                        <a:pt x="68" y="192"/>
                        <a:pt x="68" y="192"/>
                        <a:pt x="68" y="192"/>
                      </a:cubicBezTo>
                      <a:cubicBezTo>
                        <a:pt x="68" y="192"/>
                        <a:pt x="68" y="193"/>
                        <a:pt x="68" y="193"/>
                      </a:cubicBezTo>
                      <a:cubicBezTo>
                        <a:pt x="68" y="193"/>
                        <a:pt x="68" y="193"/>
                        <a:pt x="68" y="193"/>
                      </a:cubicBezTo>
                      <a:cubicBezTo>
                        <a:pt x="68" y="193"/>
                        <a:pt x="68" y="193"/>
                        <a:pt x="69" y="193"/>
                      </a:cubicBezTo>
                      <a:cubicBezTo>
                        <a:pt x="69" y="193"/>
                        <a:pt x="69" y="193"/>
                        <a:pt x="69" y="193"/>
                      </a:cubicBezTo>
                      <a:cubicBezTo>
                        <a:pt x="69" y="193"/>
                        <a:pt x="69" y="193"/>
                        <a:pt x="69" y="193"/>
                      </a:cubicBezTo>
                      <a:cubicBezTo>
                        <a:pt x="69" y="193"/>
                        <a:pt x="69" y="193"/>
                        <a:pt x="70" y="193"/>
                      </a:cubicBezTo>
                      <a:cubicBezTo>
                        <a:pt x="70" y="193"/>
                        <a:pt x="70" y="194"/>
                        <a:pt x="70" y="194"/>
                      </a:cubicBezTo>
                      <a:cubicBezTo>
                        <a:pt x="70" y="194"/>
                        <a:pt x="70" y="194"/>
                        <a:pt x="70" y="194"/>
                      </a:cubicBezTo>
                      <a:cubicBezTo>
                        <a:pt x="70" y="194"/>
                        <a:pt x="70" y="194"/>
                        <a:pt x="70" y="194"/>
                      </a:cubicBezTo>
                      <a:cubicBezTo>
                        <a:pt x="70" y="194"/>
                        <a:pt x="70" y="194"/>
                        <a:pt x="70" y="194"/>
                      </a:cubicBezTo>
                      <a:cubicBezTo>
                        <a:pt x="70" y="194"/>
                        <a:pt x="69" y="194"/>
                        <a:pt x="69" y="194"/>
                      </a:cubicBezTo>
                      <a:cubicBezTo>
                        <a:pt x="69" y="195"/>
                        <a:pt x="69" y="195"/>
                        <a:pt x="69" y="195"/>
                      </a:cubicBezTo>
                      <a:cubicBezTo>
                        <a:pt x="69" y="195"/>
                        <a:pt x="69" y="195"/>
                        <a:pt x="69" y="195"/>
                      </a:cubicBezTo>
                      <a:cubicBezTo>
                        <a:pt x="69" y="195"/>
                        <a:pt x="69" y="195"/>
                        <a:pt x="69" y="195"/>
                      </a:cubicBezTo>
                      <a:cubicBezTo>
                        <a:pt x="69" y="195"/>
                        <a:pt x="69" y="195"/>
                        <a:pt x="69" y="195"/>
                      </a:cubicBezTo>
                      <a:cubicBezTo>
                        <a:pt x="69" y="195"/>
                        <a:pt x="69" y="195"/>
                        <a:pt x="69" y="195"/>
                      </a:cubicBezTo>
                      <a:cubicBezTo>
                        <a:pt x="69" y="195"/>
                        <a:pt x="69" y="195"/>
                        <a:pt x="69" y="195"/>
                      </a:cubicBezTo>
                      <a:cubicBezTo>
                        <a:pt x="69" y="195"/>
                        <a:pt x="69" y="195"/>
                        <a:pt x="69" y="195"/>
                      </a:cubicBezTo>
                      <a:cubicBezTo>
                        <a:pt x="69" y="195"/>
                        <a:pt x="68" y="195"/>
                        <a:pt x="68" y="195"/>
                      </a:cubicBezTo>
                      <a:cubicBezTo>
                        <a:pt x="68" y="195"/>
                        <a:pt x="68" y="196"/>
                        <a:pt x="68" y="196"/>
                      </a:cubicBezTo>
                      <a:cubicBezTo>
                        <a:pt x="68" y="196"/>
                        <a:pt x="68" y="196"/>
                        <a:pt x="68" y="196"/>
                      </a:cubicBezTo>
                      <a:cubicBezTo>
                        <a:pt x="68" y="196"/>
                        <a:pt x="68" y="196"/>
                        <a:pt x="67" y="196"/>
                      </a:cubicBezTo>
                      <a:cubicBezTo>
                        <a:pt x="67" y="196"/>
                        <a:pt x="67" y="196"/>
                        <a:pt x="67" y="196"/>
                      </a:cubicBezTo>
                      <a:cubicBezTo>
                        <a:pt x="67" y="196"/>
                        <a:pt x="67" y="196"/>
                        <a:pt x="67" y="196"/>
                      </a:cubicBezTo>
                      <a:cubicBezTo>
                        <a:pt x="67" y="196"/>
                        <a:pt x="67" y="197"/>
                        <a:pt x="67" y="197"/>
                      </a:cubicBezTo>
                      <a:cubicBezTo>
                        <a:pt x="67" y="197"/>
                        <a:pt x="67" y="197"/>
                        <a:pt x="67" y="197"/>
                      </a:cubicBezTo>
                      <a:cubicBezTo>
                        <a:pt x="67" y="197"/>
                        <a:pt x="67" y="197"/>
                        <a:pt x="67" y="197"/>
                      </a:cubicBezTo>
                      <a:cubicBezTo>
                        <a:pt x="67" y="197"/>
                        <a:pt x="67" y="197"/>
                        <a:pt x="67" y="197"/>
                      </a:cubicBezTo>
                      <a:cubicBezTo>
                        <a:pt x="67" y="197"/>
                        <a:pt x="67" y="197"/>
                        <a:pt x="67" y="197"/>
                      </a:cubicBezTo>
                      <a:cubicBezTo>
                        <a:pt x="67" y="197"/>
                        <a:pt x="67" y="197"/>
                        <a:pt x="67" y="197"/>
                      </a:cubicBezTo>
                      <a:cubicBezTo>
                        <a:pt x="67" y="197"/>
                        <a:pt x="67" y="197"/>
                        <a:pt x="67" y="197"/>
                      </a:cubicBezTo>
                      <a:cubicBezTo>
                        <a:pt x="67" y="197"/>
                        <a:pt x="66" y="197"/>
                        <a:pt x="66" y="198"/>
                      </a:cubicBezTo>
                      <a:cubicBezTo>
                        <a:pt x="66" y="198"/>
                        <a:pt x="66" y="198"/>
                        <a:pt x="66" y="198"/>
                      </a:cubicBezTo>
                      <a:cubicBezTo>
                        <a:pt x="67" y="198"/>
                        <a:pt x="67" y="198"/>
                        <a:pt x="66" y="198"/>
                      </a:cubicBezTo>
                      <a:cubicBezTo>
                        <a:pt x="66" y="198"/>
                        <a:pt x="66" y="198"/>
                        <a:pt x="66" y="198"/>
                      </a:cubicBezTo>
                      <a:cubicBezTo>
                        <a:pt x="66" y="198"/>
                        <a:pt x="66" y="198"/>
                        <a:pt x="66" y="198"/>
                      </a:cubicBezTo>
                      <a:cubicBezTo>
                        <a:pt x="66" y="198"/>
                        <a:pt x="66" y="198"/>
                        <a:pt x="66" y="198"/>
                      </a:cubicBezTo>
                      <a:cubicBezTo>
                        <a:pt x="66" y="198"/>
                        <a:pt x="66" y="198"/>
                        <a:pt x="66" y="198"/>
                      </a:cubicBezTo>
                      <a:cubicBezTo>
                        <a:pt x="66" y="198"/>
                        <a:pt x="66" y="198"/>
                        <a:pt x="66" y="198"/>
                      </a:cubicBezTo>
                      <a:cubicBezTo>
                        <a:pt x="66" y="199"/>
                        <a:pt x="66" y="199"/>
                        <a:pt x="66" y="199"/>
                      </a:cubicBezTo>
                      <a:cubicBezTo>
                        <a:pt x="66" y="199"/>
                        <a:pt x="66" y="199"/>
                        <a:pt x="66" y="199"/>
                      </a:cubicBezTo>
                      <a:cubicBezTo>
                        <a:pt x="66" y="199"/>
                        <a:pt x="66" y="199"/>
                        <a:pt x="66" y="199"/>
                      </a:cubicBezTo>
                      <a:cubicBezTo>
                        <a:pt x="65" y="199"/>
                        <a:pt x="65" y="199"/>
                        <a:pt x="65" y="199"/>
                      </a:cubicBezTo>
                      <a:cubicBezTo>
                        <a:pt x="65" y="199"/>
                        <a:pt x="65" y="200"/>
                        <a:pt x="65" y="200"/>
                      </a:cubicBezTo>
                      <a:cubicBezTo>
                        <a:pt x="65" y="200"/>
                        <a:pt x="65" y="200"/>
                        <a:pt x="65" y="200"/>
                      </a:cubicBezTo>
                      <a:cubicBezTo>
                        <a:pt x="65" y="200"/>
                        <a:pt x="65" y="200"/>
                        <a:pt x="65" y="200"/>
                      </a:cubicBezTo>
                      <a:cubicBezTo>
                        <a:pt x="65" y="200"/>
                        <a:pt x="65" y="200"/>
                        <a:pt x="65" y="200"/>
                      </a:cubicBezTo>
                      <a:cubicBezTo>
                        <a:pt x="65" y="201"/>
                        <a:pt x="65" y="201"/>
                        <a:pt x="65" y="201"/>
                      </a:cubicBezTo>
                      <a:cubicBezTo>
                        <a:pt x="65" y="201"/>
                        <a:pt x="65" y="201"/>
                        <a:pt x="65" y="201"/>
                      </a:cubicBezTo>
                      <a:cubicBezTo>
                        <a:pt x="65" y="201"/>
                        <a:pt x="65" y="201"/>
                        <a:pt x="65" y="201"/>
                      </a:cubicBezTo>
                      <a:cubicBezTo>
                        <a:pt x="65" y="201"/>
                        <a:pt x="65" y="201"/>
                        <a:pt x="65" y="201"/>
                      </a:cubicBezTo>
                      <a:cubicBezTo>
                        <a:pt x="65" y="201"/>
                        <a:pt x="65" y="201"/>
                        <a:pt x="64" y="201"/>
                      </a:cubicBezTo>
                      <a:cubicBezTo>
                        <a:pt x="64" y="201"/>
                        <a:pt x="64" y="201"/>
                        <a:pt x="64" y="201"/>
                      </a:cubicBezTo>
                      <a:cubicBezTo>
                        <a:pt x="64" y="201"/>
                        <a:pt x="64" y="201"/>
                        <a:pt x="64" y="201"/>
                      </a:cubicBezTo>
                      <a:cubicBezTo>
                        <a:pt x="63" y="201"/>
                        <a:pt x="63" y="201"/>
                        <a:pt x="63" y="201"/>
                      </a:cubicBezTo>
                      <a:cubicBezTo>
                        <a:pt x="63" y="200"/>
                        <a:pt x="63" y="200"/>
                        <a:pt x="62" y="200"/>
                      </a:cubicBezTo>
                      <a:cubicBezTo>
                        <a:pt x="62" y="200"/>
                        <a:pt x="62" y="200"/>
                        <a:pt x="62" y="200"/>
                      </a:cubicBezTo>
                      <a:cubicBezTo>
                        <a:pt x="62" y="200"/>
                        <a:pt x="62" y="200"/>
                        <a:pt x="62" y="200"/>
                      </a:cubicBezTo>
                      <a:cubicBezTo>
                        <a:pt x="61" y="200"/>
                        <a:pt x="61" y="200"/>
                        <a:pt x="61" y="200"/>
                      </a:cubicBezTo>
                      <a:cubicBezTo>
                        <a:pt x="61" y="200"/>
                        <a:pt x="61" y="200"/>
                        <a:pt x="61" y="200"/>
                      </a:cubicBezTo>
                      <a:cubicBezTo>
                        <a:pt x="61" y="200"/>
                        <a:pt x="61" y="200"/>
                        <a:pt x="61" y="201"/>
                      </a:cubicBezTo>
                      <a:cubicBezTo>
                        <a:pt x="61" y="201"/>
                        <a:pt x="61" y="201"/>
                        <a:pt x="61" y="201"/>
                      </a:cubicBezTo>
                      <a:cubicBezTo>
                        <a:pt x="61" y="201"/>
                        <a:pt x="61" y="201"/>
                        <a:pt x="61" y="201"/>
                      </a:cubicBezTo>
                      <a:cubicBezTo>
                        <a:pt x="61" y="201"/>
                        <a:pt x="61" y="201"/>
                        <a:pt x="61" y="201"/>
                      </a:cubicBezTo>
                      <a:cubicBezTo>
                        <a:pt x="61" y="201"/>
                        <a:pt x="61" y="201"/>
                        <a:pt x="61" y="201"/>
                      </a:cubicBezTo>
                      <a:cubicBezTo>
                        <a:pt x="61" y="201"/>
                        <a:pt x="61" y="201"/>
                        <a:pt x="61" y="201"/>
                      </a:cubicBezTo>
                      <a:cubicBezTo>
                        <a:pt x="61" y="201"/>
                        <a:pt x="61" y="201"/>
                        <a:pt x="61" y="201"/>
                      </a:cubicBezTo>
                      <a:cubicBezTo>
                        <a:pt x="61" y="201"/>
                        <a:pt x="61" y="201"/>
                        <a:pt x="61" y="201"/>
                      </a:cubicBezTo>
                      <a:cubicBezTo>
                        <a:pt x="61" y="202"/>
                        <a:pt x="61" y="202"/>
                        <a:pt x="61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2"/>
                        <a:pt x="60" y="202"/>
                        <a:pt x="60" y="203"/>
                      </a:cubicBezTo>
                      <a:close/>
                      <a:moveTo>
                        <a:pt x="77" y="180"/>
                      </a:moveTo>
                      <a:cubicBezTo>
                        <a:pt x="77" y="180"/>
                        <a:pt x="77" y="180"/>
                        <a:pt x="77" y="180"/>
                      </a:cubicBezTo>
                      <a:cubicBezTo>
                        <a:pt x="77" y="180"/>
                        <a:pt x="77" y="180"/>
                        <a:pt x="77" y="180"/>
                      </a:cubicBezTo>
                      <a:cubicBezTo>
                        <a:pt x="77" y="180"/>
                        <a:pt x="77" y="180"/>
                        <a:pt x="77" y="180"/>
                      </a:cubicBezTo>
                      <a:cubicBezTo>
                        <a:pt x="77" y="180"/>
                        <a:pt x="77" y="180"/>
                        <a:pt x="77" y="180"/>
                      </a:cubicBezTo>
                      <a:cubicBezTo>
                        <a:pt x="77" y="180"/>
                        <a:pt x="77" y="180"/>
                        <a:pt x="77" y="180"/>
                      </a:cubicBezTo>
                      <a:cubicBezTo>
                        <a:pt x="77" y="180"/>
                        <a:pt x="77" y="180"/>
                        <a:pt x="76" y="180"/>
                      </a:cubicBezTo>
                      <a:cubicBezTo>
                        <a:pt x="76" y="180"/>
                        <a:pt x="76" y="180"/>
                        <a:pt x="76" y="180"/>
                      </a:cubicBezTo>
                      <a:cubicBezTo>
                        <a:pt x="76" y="180"/>
                        <a:pt x="76" y="180"/>
                        <a:pt x="76" y="180"/>
                      </a:cubicBezTo>
                      <a:cubicBezTo>
                        <a:pt x="76" y="180"/>
                        <a:pt x="76" y="180"/>
                        <a:pt x="76" y="180"/>
                      </a:cubicBezTo>
                      <a:cubicBezTo>
                        <a:pt x="76" y="179"/>
                        <a:pt x="76" y="179"/>
                        <a:pt x="76" y="179"/>
                      </a:cubicBezTo>
                      <a:cubicBezTo>
                        <a:pt x="76" y="179"/>
                        <a:pt x="76" y="179"/>
                        <a:pt x="76" y="179"/>
                      </a:cubicBezTo>
                      <a:cubicBezTo>
                        <a:pt x="76" y="179"/>
                        <a:pt x="76" y="179"/>
                        <a:pt x="76" y="179"/>
                      </a:cubicBezTo>
                      <a:cubicBezTo>
                        <a:pt x="76" y="179"/>
                        <a:pt x="76" y="179"/>
                        <a:pt x="76" y="179"/>
                      </a:cubicBezTo>
                      <a:cubicBezTo>
                        <a:pt x="76" y="179"/>
                        <a:pt x="76" y="179"/>
                        <a:pt x="76" y="179"/>
                      </a:cubicBezTo>
                      <a:cubicBezTo>
                        <a:pt x="76" y="179"/>
                        <a:pt x="76" y="179"/>
                        <a:pt x="76" y="179"/>
                      </a:cubicBezTo>
                      <a:cubicBezTo>
                        <a:pt x="76" y="179"/>
                        <a:pt x="76" y="179"/>
                        <a:pt x="76" y="179"/>
                      </a:cubicBezTo>
                      <a:cubicBezTo>
                        <a:pt x="76" y="179"/>
                        <a:pt x="76" y="179"/>
                        <a:pt x="76" y="179"/>
                      </a:cubicBezTo>
                      <a:cubicBezTo>
                        <a:pt x="76" y="179"/>
                        <a:pt x="76" y="179"/>
                        <a:pt x="76" y="179"/>
                      </a:cubicBezTo>
                      <a:cubicBezTo>
                        <a:pt x="76" y="179"/>
                        <a:pt x="76" y="178"/>
                        <a:pt x="76" y="178"/>
                      </a:cubicBezTo>
                      <a:cubicBezTo>
                        <a:pt x="76" y="178"/>
                        <a:pt x="76" y="178"/>
                        <a:pt x="76" y="178"/>
                      </a:cubicBezTo>
                      <a:cubicBezTo>
                        <a:pt x="76" y="178"/>
                        <a:pt x="76" y="178"/>
                        <a:pt x="76" y="178"/>
                      </a:cubicBezTo>
                      <a:cubicBezTo>
                        <a:pt x="76" y="178"/>
                        <a:pt x="76" y="178"/>
                        <a:pt x="76" y="178"/>
                      </a:cubicBezTo>
                      <a:cubicBezTo>
                        <a:pt x="76" y="178"/>
                        <a:pt x="76" y="178"/>
                        <a:pt x="76" y="178"/>
                      </a:cubicBezTo>
                      <a:cubicBezTo>
                        <a:pt x="76" y="178"/>
                        <a:pt x="76" y="178"/>
                        <a:pt x="76" y="178"/>
                      </a:cubicBezTo>
                      <a:cubicBezTo>
                        <a:pt x="76" y="178"/>
                        <a:pt x="76" y="177"/>
                        <a:pt x="76" y="177"/>
                      </a:cubicBezTo>
                      <a:cubicBezTo>
                        <a:pt x="76" y="177"/>
                        <a:pt x="76" y="177"/>
                        <a:pt x="76" y="177"/>
                      </a:cubicBezTo>
                      <a:cubicBezTo>
                        <a:pt x="76" y="177"/>
                        <a:pt x="76" y="177"/>
                        <a:pt x="76" y="177"/>
                      </a:cubicBezTo>
                      <a:cubicBezTo>
                        <a:pt x="76" y="177"/>
                        <a:pt x="76" y="177"/>
                        <a:pt x="76" y="176"/>
                      </a:cubicBezTo>
                      <a:cubicBezTo>
                        <a:pt x="76" y="176"/>
                        <a:pt x="76" y="176"/>
                        <a:pt x="76" y="176"/>
                      </a:cubicBezTo>
                      <a:cubicBezTo>
                        <a:pt x="76" y="176"/>
                        <a:pt x="76" y="176"/>
                        <a:pt x="76" y="176"/>
                      </a:cubicBezTo>
                      <a:cubicBezTo>
                        <a:pt x="76" y="176"/>
                        <a:pt x="76" y="176"/>
                        <a:pt x="76" y="176"/>
                      </a:cubicBezTo>
                      <a:cubicBezTo>
                        <a:pt x="76" y="176"/>
                        <a:pt x="76" y="176"/>
                        <a:pt x="76" y="175"/>
                      </a:cubicBezTo>
                      <a:cubicBezTo>
                        <a:pt x="76" y="175"/>
                        <a:pt x="76" y="175"/>
                        <a:pt x="76" y="175"/>
                      </a:cubicBezTo>
                      <a:cubicBezTo>
                        <a:pt x="76" y="175"/>
                        <a:pt x="76" y="175"/>
                        <a:pt x="76" y="175"/>
                      </a:cubicBezTo>
                      <a:cubicBezTo>
                        <a:pt x="76" y="175"/>
                        <a:pt x="76" y="175"/>
                        <a:pt x="76" y="175"/>
                      </a:cubicBezTo>
                      <a:cubicBezTo>
                        <a:pt x="76" y="175"/>
                        <a:pt x="76" y="175"/>
                        <a:pt x="76" y="175"/>
                      </a:cubicBezTo>
                      <a:cubicBezTo>
                        <a:pt x="76" y="175"/>
                        <a:pt x="76" y="175"/>
                        <a:pt x="76" y="174"/>
                      </a:cubicBezTo>
                      <a:cubicBezTo>
                        <a:pt x="76" y="174"/>
                        <a:pt x="76" y="174"/>
                        <a:pt x="76" y="174"/>
                      </a:cubicBezTo>
                      <a:cubicBezTo>
                        <a:pt x="76" y="174"/>
                        <a:pt x="76" y="174"/>
                        <a:pt x="76" y="174"/>
                      </a:cubicBezTo>
                      <a:cubicBezTo>
                        <a:pt x="76" y="174"/>
                        <a:pt x="76" y="174"/>
                        <a:pt x="76" y="174"/>
                      </a:cubicBezTo>
                      <a:cubicBezTo>
                        <a:pt x="76" y="174"/>
                        <a:pt x="76" y="174"/>
                        <a:pt x="76" y="174"/>
                      </a:cubicBezTo>
                      <a:cubicBezTo>
                        <a:pt x="76" y="174"/>
                        <a:pt x="76" y="174"/>
                        <a:pt x="76" y="174"/>
                      </a:cubicBezTo>
                      <a:cubicBezTo>
                        <a:pt x="76" y="174"/>
                        <a:pt x="76" y="174"/>
                        <a:pt x="76" y="174"/>
                      </a:cubicBezTo>
                      <a:cubicBezTo>
                        <a:pt x="76" y="174"/>
                        <a:pt x="76" y="174"/>
                        <a:pt x="76" y="174"/>
                      </a:cubicBezTo>
                      <a:cubicBezTo>
                        <a:pt x="76" y="174"/>
                        <a:pt x="76" y="174"/>
                        <a:pt x="76" y="174"/>
                      </a:cubicBezTo>
                      <a:cubicBezTo>
                        <a:pt x="76" y="173"/>
                        <a:pt x="76" y="173"/>
                        <a:pt x="76" y="173"/>
                      </a:cubicBezTo>
                      <a:cubicBezTo>
                        <a:pt x="77" y="173"/>
                        <a:pt x="77" y="173"/>
                        <a:pt x="76" y="173"/>
                      </a:cubicBezTo>
                      <a:cubicBezTo>
                        <a:pt x="76" y="173"/>
                        <a:pt x="76" y="172"/>
                        <a:pt x="76" y="172"/>
                      </a:cubicBezTo>
                      <a:cubicBezTo>
                        <a:pt x="76" y="172"/>
                        <a:pt x="76" y="172"/>
                        <a:pt x="76" y="172"/>
                      </a:cubicBezTo>
                      <a:cubicBezTo>
                        <a:pt x="76" y="172"/>
                        <a:pt x="76" y="172"/>
                        <a:pt x="76" y="172"/>
                      </a:cubicBezTo>
                      <a:cubicBezTo>
                        <a:pt x="76" y="172"/>
                        <a:pt x="76" y="172"/>
                        <a:pt x="76" y="171"/>
                      </a:cubicBezTo>
                      <a:cubicBezTo>
                        <a:pt x="76" y="171"/>
                        <a:pt x="76" y="171"/>
                        <a:pt x="76" y="171"/>
                      </a:cubicBezTo>
                      <a:cubicBezTo>
                        <a:pt x="76" y="171"/>
                        <a:pt x="76" y="171"/>
                        <a:pt x="76" y="171"/>
                      </a:cubicBezTo>
                      <a:cubicBezTo>
                        <a:pt x="76" y="171"/>
                        <a:pt x="76" y="171"/>
                        <a:pt x="76" y="171"/>
                      </a:cubicBezTo>
                      <a:cubicBezTo>
                        <a:pt x="76" y="171"/>
                        <a:pt x="76" y="171"/>
                        <a:pt x="76" y="171"/>
                      </a:cubicBezTo>
                      <a:cubicBezTo>
                        <a:pt x="76" y="171"/>
                        <a:pt x="76" y="171"/>
                        <a:pt x="76" y="171"/>
                      </a:cubicBezTo>
                      <a:cubicBezTo>
                        <a:pt x="76" y="171"/>
                        <a:pt x="76" y="171"/>
                        <a:pt x="76" y="171"/>
                      </a:cubicBezTo>
                      <a:cubicBezTo>
                        <a:pt x="76" y="171"/>
                        <a:pt x="76" y="171"/>
                        <a:pt x="76" y="171"/>
                      </a:cubicBezTo>
                      <a:cubicBezTo>
                        <a:pt x="76" y="171"/>
                        <a:pt x="77" y="171"/>
                        <a:pt x="77" y="171"/>
                      </a:cubicBezTo>
                      <a:cubicBezTo>
                        <a:pt x="77" y="171"/>
                        <a:pt x="77" y="172"/>
                        <a:pt x="77" y="172"/>
                      </a:cubicBezTo>
                      <a:cubicBezTo>
                        <a:pt x="77" y="172"/>
                        <a:pt x="77" y="172"/>
                        <a:pt x="77" y="172"/>
                      </a:cubicBezTo>
                      <a:cubicBezTo>
                        <a:pt x="77" y="172"/>
                        <a:pt x="77" y="172"/>
                        <a:pt x="77" y="172"/>
                      </a:cubicBezTo>
                      <a:cubicBezTo>
                        <a:pt x="77" y="173"/>
                        <a:pt x="77" y="173"/>
                        <a:pt x="77" y="173"/>
                      </a:cubicBezTo>
                      <a:cubicBezTo>
                        <a:pt x="77" y="174"/>
                        <a:pt x="78" y="174"/>
                        <a:pt x="78" y="174"/>
                      </a:cubicBezTo>
                      <a:cubicBezTo>
                        <a:pt x="78" y="174"/>
                        <a:pt x="78" y="174"/>
                        <a:pt x="78" y="175"/>
                      </a:cubicBezTo>
                      <a:cubicBezTo>
                        <a:pt x="78" y="175"/>
                        <a:pt x="78" y="175"/>
                        <a:pt x="78" y="175"/>
                      </a:cubicBezTo>
                      <a:cubicBezTo>
                        <a:pt x="78" y="175"/>
                        <a:pt x="78" y="175"/>
                        <a:pt x="78" y="175"/>
                      </a:cubicBezTo>
                      <a:cubicBezTo>
                        <a:pt x="78" y="175"/>
                        <a:pt x="78" y="176"/>
                        <a:pt x="78" y="176"/>
                      </a:cubicBezTo>
                      <a:cubicBezTo>
                        <a:pt x="78" y="176"/>
                        <a:pt x="78" y="177"/>
                        <a:pt x="78" y="177"/>
                      </a:cubicBezTo>
                      <a:cubicBezTo>
                        <a:pt x="78" y="177"/>
                        <a:pt x="78" y="177"/>
                        <a:pt x="78" y="177"/>
                      </a:cubicBezTo>
                      <a:cubicBezTo>
                        <a:pt x="78" y="178"/>
                        <a:pt x="78" y="178"/>
                        <a:pt x="78" y="178"/>
                      </a:cubicBezTo>
                      <a:cubicBezTo>
                        <a:pt x="78" y="178"/>
                        <a:pt x="78" y="178"/>
                        <a:pt x="78" y="178"/>
                      </a:cubicBezTo>
                      <a:cubicBezTo>
                        <a:pt x="78" y="178"/>
                        <a:pt x="78" y="178"/>
                        <a:pt x="78" y="178"/>
                      </a:cubicBezTo>
                      <a:cubicBezTo>
                        <a:pt x="78" y="178"/>
                        <a:pt x="78" y="178"/>
                        <a:pt x="78" y="178"/>
                      </a:cubicBezTo>
                      <a:cubicBezTo>
                        <a:pt x="78" y="178"/>
                        <a:pt x="78" y="178"/>
                        <a:pt x="78" y="178"/>
                      </a:cubicBezTo>
                      <a:cubicBezTo>
                        <a:pt x="78" y="178"/>
                        <a:pt x="78" y="178"/>
                        <a:pt x="78" y="178"/>
                      </a:cubicBezTo>
                      <a:cubicBezTo>
                        <a:pt x="79" y="179"/>
                        <a:pt x="79" y="179"/>
                        <a:pt x="79" y="179"/>
                      </a:cubicBezTo>
                      <a:cubicBezTo>
                        <a:pt x="79" y="179"/>
                        <a:pt x="79" y="179"/>
                        <a:pt x="79" y="179"/>
                      </a:cubicBezTo>
                      <a:cubicBezTo>
                        <a:pt x="79" y="179"/>
                        <a:pt x="79" y="179"/>
                        <a:pt x="79" y="179"/>
                      </a:cubicBezTo>
                      <a:cubicBezTo>
                        <a:pt x="79" y="180"/>
                        <a:pt x="79" y="180"/>
                        <a:pt x="79" y="180"/>
                      </a:cubicBezTo>
                      <a:cubicBezTo>
                        <a:pt x="80" y="180"/>
                        <a:pt x="80" y="180"/>
                        <a:pt x="80" y="181"/>
                      </a:cubicBezTo>
                      <a:cubicBezTo>
                        <a:pt x="80" y="181"/>
                        <a:pt x="80" y="181"/>
                        <a:pt x="80" y="181"/>
                      </a:cubicBezTo>
                      <a:cubicBezTo>
                        <a:pt x="80" y="181"/>
                        <a:pt x="80" y="181"/>
                        <a:pt x="80" y="181"/>
                      </a:cubicBezTo>
                      <a:cubicBezTo>
                        <a:pt x="80" y="181"/>
                        <a:pt x="80" y="181"/>
                        <a:pt x="80" y="181"/>
                      </a:cubicBezTo>
                      <a:cubicBezTo>
                        <a:pt x="80" y="181"/>
                        <a:pt x="80" y="182"/>
                        <a:pt x="80" y="182"/>
                      </a:cubicBezTo>
                      <a:cubicBezTo>
                        <a:pt x="80" y="182"/>
                        <a:pt x="80" y="182"/>
                        <a:pt x="80" y="182"/>
                      </a:cubicBezTo>
                      <a:cubicBezTo>
                        <a:pt x="80" y="182"/>
                        <a:pt x="80" y="182"/>
                        <a:pt x="80" y="182"/>
                      </a:cubicBezTo>
                      <a:cubicBezTo>
                        <a:pt x="80" y="182"/>
                        <a:pt x="80" y="182"/>
                        <a:pt x="80" y="182"/>
                      </a:cubicBezTo>
                      <a:cubicBezTo>
                        <a:pt x="80" y="182"/>
                        <a:pt x="79" y="182"/>
                        <a:pt x="79" y="183"/>
                      </a:cubicBezTo>
                      <a:cubicBezTo>
                        <a:pt x="79" y="183"/>
                        <a:pt x="79" y="183"/>
                        <a:pt x="79" y="183"/>
                      </a:cubicBezTo>
                      <a:cubicBezTo>
                        <a:pt x="79" y="183"/>
                        <a:pt x="79" y="183"/>
                        <a:pt x="79" y="183"/>
                      </a:cubicBezTo>
                      <a:cubicBezTo>
                        <a:pt x="79" y="183"/>
                        <a:pt x="79" y="183"/>
                        <a:pt x="79" y="183"/>
                      </a:cubicBezTo>
                      <a:cubicBezTo>
                        <a:pt x="79" y="183"/>
                        <a:pt x="79" y="183"/>
                        <a:pt x="79" y="183"/>
                      </a:cubicBezTo>
                      <a:cubicBezTo>
                        <a:pt x="79" y="183"/>
                        <a:pt x="79" y="183"/>
                        <a:pt x="78" y="184"/>
                      </a:cubicBezTo>
                      <a:cubicBezTo>
                        <a:pt x="78" y="184"/>
                        <a:pt x="78" y="184"/>
                        <a:pt x="78" y="184"/>
                      </a:cubicBezTo>
                      <a:cubicBezTo>
                        <a:pt x="78" y="184"/>
                        <a:pt x="78" y="184"/>
                        <a:pt x="78" y="184"/>
                      </a:cubicBezTo>
                      <a:cubicBezTo>
                        <a:pt x="78" y="184"/>
                        <a:pt x="78" y="184"/>
                        <a:pt x="78" y="184"/>
                      </a:cubicBezTo>
                      <a:cubicBezTo>
                        <a:pt x="78" y="184"/>
                        <a:pt x="78" y="184"/>
                        <a:pt x="78" y="184"/>
                      </a:cubicBezTo>
                      <a:cubicBezTo>
                        <a:pt x="78" y="184"/>
                        <a:pt x="78" y="184"/>
                        <a:pt x="78" y="184"/>
                      </a:cubicBezTo>
                      <a:cubicBezTo>
                        <a:pt x="78" y="184"/>
                        <a:pt x="78" y="184"/>
                        <a:pt x="78" y="183"/>
                      </a:cubicBezTo>
                      <a:cubicBezTo>
                        <a:pt x="78" y="183"/>
                        <a:pt x="78" y="183"/>
                        <a:pt x="78" y="183"/>
                      </a:cubicBezTo>
                      <a:cubicBezTo>
                        <a:pt x="78" y="183"/>
                        <a:pt x="78" y="183"/>
                        <a:pt x="77" y="183"/>
                      </a:cubicBezTo>
                      <a:cubicBezTo>
                        <a:pt x="77" y="183"/>
                        <a:pt x="77" y="183"/>
                        <a:pt x="78" y="183"/>
                      </a:cubicBezTo>
                      <a:cubicBezTo>
                        <a:pt x="78" y="183"/>
                        <a:pt x="78" y="183"/>
                        <a:pt x="78" y="183"/>
                      </a:cubicBezTo>
                      <a:cubicBezTo>
                        <a:pt x="78" y="183"/>
                        <a:pt x="78" y="183"/>
                        <a:pt x="78" y="182"/>
                      </a:cubicBezTo>
                      <a:cubicBezTo>
                        <a:pt x="78" y="182"/>
                        <a:pt x="78" y="182"/>
                        <a:pt x="78" y="182"/>
                      </a:cubicBezTo>
                      <a:cubicBezTo>
                        <a:pt x="78" y="182"/>
                        <a:pt x="78" y="182"/>
                        <a:pt x="78" y="182"/>
                      </a:cubicBezTo>
                      <a:cubicBezTo>
                        <a:pt x="78" y="182"/>
                        <a:pt x="78" y="181"/>
                        <a:pt x="78" y="181"/>
                      </a:cubicBezTo>
                      <a:cubicBezTo>
                        <a:pt x="78" y="181"/>
                        <a:pt x="78" y="181"/>
                        <a:pt x="78" y="181"/>
                      </a:cubicBezTo>
                      <a:cubicBezTo>
                        <a:pt x="78" y="181"/>
                        <a:pt x="78" y="181"/>
                        <a:pt x="78" y="180"/>
                      </a:cubicBezTo>
                      <a:cubicBezTo>
                        <a:pt x="78" y="180"/>
                        <a:pt x="78" y="180"/>
                        <a:pt x="78" y="180"/>
                      </a:cubicBezTo>
                      <a:cubicBezTo>
                        <a:pt x="78" y="180"/>
                        <a:pt x="78" y="180"/>
                        <a:pt x="78" y="180"/>
                      </a:cubicBezTo>
                      <a:cubicBezTo>
                        <a:pt x="78" y="180"/>
                        <a:pt x="78" y="180"/>
                        <a:pt x="78" y="180"/>
                      </a:cubicBezTo>
                      <a:cubicBezTo>
                        <a:pt x="78" y="180"/>
                        <a:pt x="78" y="180"/>
                        <a:pt x="78" y="180"/>
                      </a:cubicBezTo>
                      <a:cubicBezTo>
                        <a:pt x="78" y="180"/>
                        <a:pt x="77" y="180"/>
                        <a:pt x="77" y="180"/>
                      </a:cubicBezTo>
                      <a:close/>
                      <a:moveTo>
                        <a:pt x="44" y="163"/>
                      </a:moveTo>
                      <a:cubicBezTo>
                        <a:pt x="44" y="163"/>
                        <a:pt x="44" y="163"/>
                        <a:pt x="44" y="163"/>
                      </a:cubicBezTo>
                      <a:cubicBezTo>
                        <a:pt x="45" y="162"/>
                        <a:pt x="45" y="162"/>
                        <a:pt x="45" y="162"/>
                      </a:cubicBezTo>
                      <a:cubicBezTo>
                        <a:pt x="45" y="162"/>
                        <a:pt x="45" y="162"/>
                        <a:pt x="45" y="162"/>
                      </a:cubicBezTo>
                      <a:cubicBezTo>
                        <a:pt x="45" y="162"/>
                        <a:pt x="45" y="162"/>
                        <a:pt x="45" y="162"/>
                      </a:cubicBezTo>
                      <a:cubicBezTo>
                        <a:pt x="45" y="162"/>
                        <a:pt x="45" y="162"/>
                        <a:pt x="45" y="162"/>
                      </a:cubicBezTo>
                      <a:cubicBezTo>
                        <a:pt x="45" y="163"/>
                        <a:pt x="45" y="163"/>
                        <a:pt x="45" y="163"/>
                      </a:cubicBezTo>
                      <a:cubicBezTo>
                        <a:pt x="45" y="163"/>
                        <a:pt x="45" y="163"/>
                        <a:pt x="45" y="163"/>
                      </a:cubicBezTo>
                      <a:cubicBezTo>
                        <a:pt x="45" y="163"/>
                        <a:pt x="45" y="163"/>
                        <a:pt x="45" y="163"/>
                      </a:cubicBezTo>
                      <a:cubicBezTo>
                        <a:pt x="44" y="163"/>
                        <a:pt x="44" y="163"/>
                        <a:pt x="44" y="163"/>
                      </a:cubicBezTo>
                      <a:cubicBezTo>
                        <a:pt x="44" y="163"/>
                        <a:pt x="44" y="163"/>
                        <a:pt x="44" y="163"/>
                      </a:cubicBezTo>
                      <a:close/>
                      <a:moveTo>
                        <a:pt x="30" y="131"/>
                      </a:moveTo>
                      <a:cubicBezTo>
                        <a:pt x="30" y="131"/>
                        <a:pt x="30" y="131"/>
                        <a:pt x="30" y="131"/>
                      </a:cubicBezTo>
                      <a:cubicBezTo>
                        <a:pt x="30" y="131"/>
                        <a:pt x="30" y="131"/>
                        <a:pt x="30" y="131"/>
                      </a:cubicBezTo>
                      <a:cubicBezTo>
                        <a:pt x="30" y="131"/>
                        <a:pt x="30" y="131"/>
                        <a:pt x="30" y="131"/>
                      </a:cubicBezTo>
                      <a:cubicBezTo>
                        <a:pt x="30" y="131"/>
                        <a:pt x="30" y="131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9" y="132"/>
                        <a:pt x="29" y="132"/>
                      </a:cubicBezTo>
                      <a:cubicBezTo>
                        <a:pt x="29" y="132"/>
                        <a:pt x="29" y="132"/>
                        <a:pt x="29" y="132"/>
                      </a:cubicBezTo>
                      <a:cubicBezTo>
                        <a:pt x="29" y="132"/>
                        <a:pt x="29" y="132"/>
                        <a:pt x="29" y="132"/>
                      </a:cubicBezTo>
                      <a:cubicBezTo>
                        <a:pt x="29" y="132"/>
                        <a:pt x="29" y="131"/>
                        <a:pt x="29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8" y="131"/>
                        <a:pt x="28" y="131"/>
                        <a:pt x="28" y="131"/>
                      </a:cubicBezTo>
                      <a:cubicBezTo>
                        <a:pt x="28" y="131"/>
                        <a:pt x="28" y="131"/>
                        <a:pt x="28" y="131"/>
                      </a:cubicBezTo>
                      <a:cubicBezTo>
                        <a:pt x="28" y="131"/>
                        <a:pt x="28" y="131"/>
                        <a:pt x="28" y="131"/>
                      </a:cubicBezTo>
                      <a:cubicBezTo>
                        <a:pt x="28" y="131"/>
                        <a:pt x="28" y="131"/>
                        <a:pt x="28" y="131"/>
                      </a:cubicBezTo>
                      <a:cubicBezTo>
                        <a:pt x="28" y="131"/>
                        <a:pt x="28" y="131"/>
                        <a:pt x="28" y="131"/>
                      </a:cubicBezTo>
                      <a:cubicBezTo>
                        <a:pt x="28" y="131"/>
                        <a:pt x="28" y="131"/>
                        <a:pt x="28" y="130"/>
                      </a:cubicBezTo>
                      <a:cubicBezTo>
                        <a:pt x="28" y="130"/>
                        <a:pt x="27" y="130"/>
                        <a:pt x="27" y="130"/>
                      </a:cubicBezTo>
                      <a:cubicBezTo>
                        <a:pt x="27" y="130"/>
                        <a:pt x="27" y="130"/>
                        <a:pt x="27" y="130"/>
                      </a:cubicBezTo>
                      <a:cubicBezTo>
                        <a:pt x="27" y="130"/>
                        <a:pt x="27" y="130"/>
                        <a:pt x="27" y="130"/>
                      </a:cubicBezTo>
                      <a:cubicBezTo>
                        <a:pt x="27" y="130"/>
                        <a:pt x="27" y="130"/>
                        <a:pt x="27" y="130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30"/>
                        <a:pt x="27" y="130"/>
                        <a:pt x="27" y="129"/>
                      </a:cubicBezTo>
                      <a:cubicBezTo>
                        <a:pt x="27" y="129"/>
                        <a:pt x="27" y="129"/>
                        <a:pt x="27" y="129"/>
                      </a:cubicBezTo>
                      <a:cubicBezTo>
                        <a:pt x="27" y="129"/>
                        <a:pt x="27" y="129"/>
                        <a:pt x="27" y="129"/>
                      </a:cubicBezTo>
                      <a:cubicBezTo>
                        <a:pt x="27" y="129"/>
                        <a:pt x="27" y="129"/>
                        <a:pt x="27" y="129"/>
                      </a:cubicBezTo>
                      <a:cubicBezTo>
                        <a:pt x="27" y="129"/>
                        <a:pt x="27" y="129"/>
                        <a:pt x="27" y="129"/>
                      </a:cubicBezTo>
                      <a:cubicBezTo>
                        <a:pt x="27" y="129"/>
                        <a:pt x="27" y="129"/>
                        <a:pt x="27" y="129"/>
                      </a:cubicBezTo>
                      <a:cubicBezTo>
                        <a:pt x="27" y="129"/>
                        <a:pt x="27" y="129"/>
                        <a:pt x="27" y="129"/>
                      </a:cubicBezTo>
                      <a:cubicBezTo>
                        <a:pt x="27" y="129"/>
                        <a:pt x="27" y="129"/>
                        <a:pt x="27" y="129"/>
                      </a:cubicBezTo>
                      <a:cubicBezTo>
                        <a:pt x="27" y="129"/>
                        <a:pt x="27" y="129"/>
                        <a:pt x="27" y="129"/>
                      </a:cubicBezTo>
                      <a:cubicBezTo>
                        <a:pt x="27" y="129"/>
                        <a:pt x="27" y="129"/>
                        <a:pt x="27" y="129"/>
                      </a:cubicBezTo>
                      <a:cubicBezTo>
                        <a:pt x="27" y="129"/>
                        <a:pt x="26" y="129"/>
                        <a:pt x="26" y="129"/>
                      </a:cubicBezTo>
                      <a:cubicBezTo>
                        <a:pt x="26" y="129"/>
                        <a:pt x="26" y="129"/>
                        <a:pt x="26" y="129"/>
                      </a:cubicBezTo>
                      <a:cubicBezTo>
                        <a:pt x="26" y="129"/>
                        <a:pt x="26" y="129"/>
                        <a:pt x="26" y="128"/>
                      </a:cubicBezTo>
                      <a:cubicBezTo>
                        <a:pt x="26" y="128"/>
                        <a:pt x="26" y="128"/>
                        <a:pt x="26" y="128"/>
                      </a:cubicBezTo>
                      <a:cubicBezTo>
                        <a:pt x="26" y="128"/>
                        <a:pt x="26" y="127"/>
                        <a:pt x="26" y="127"/>
                      </a:cubicBezTo>
                      <a:cubicBezTo>
                        <a:pt x="26" y="127"/>
                        <a:pt x="26" y="127"/>
                        <a:pt x="26" y="127"/>
                      </a:cubicBezTo>
                      <a:cubicBezTo>
                        <a:pt x="27" y="127"/>
                        <a:pt x="27" y="127"/>
                        <a:pt x="27" y="127"/>
                      </a:cubicBezTo>
                      <a:cubicBezTo>
                        <a:pt x="27" y="127"/>
                        <a:pt x="27" y="127"/>
                        <a:pt x="27" y="127"/>
                      </a:cubicBezTo>
                      <a:cubicBezTo>
                        <a:pt x="27" y="127"/>
                        <a:pt x="27" y="127"/>
                        <a:pt x="27" y="127"/>
                      </a:cubicBezTo>
                      <a:cubicBezTo>
                        <a:pt x="28" y="127"/>
                        <a:pt x="28" y="127"/>
                        <a:pt x="29" y="126"/>
                      </a:cubicBezTo>
                      <a:cubicBezTo>
                        <a:pt x="29" y="126"/>
                        <a:pt x="29" y="126"/>
                        <a:pt x="31" y="126"/>
                      </a:cubicBezTo>
                      <a:cubicBezTo>
                        <a:pt x="31" y="126"/>
                        <a:pt x="31" y="126"/>
                        <a:pt x="31" y="126"/>
                      </a:cubicBezTo>
                      <a:cubicBezTo>
                        <a:pt x="31" y="126"/>
                        <a:pt x="31" y="126"/>
                        <a:pt x="31" y="126"/>
                      </a:cubicBezTo>
                      <a:cubicBezTo>
                        <a:pt x="31" y="126"/>
                        <a:pt x="31" y="126"/>
                        <a:pt x="31" y="126"/>
                      </a:cubicBezTo>
                      <a:cubicBezTo>
                        <a:pt x="31" y="126"/>
                        <a:pt x="31" y="126"/>
                        <a:pt x="32" y="126"/>
                      </a:cubicBezTo>
                      <a:cubicBezTo>
                        <a:pt x="32" y="126"/>
                        <a:pt x="32" y="125"/>
                        <a:pt x="32" y="125"/>
                      </a:cubicBezTo>
                      <a:cubicBezTo>
                        <a:pt x="32" y="125"/>
                        <a:pt x="32" y="125"/>
                        <a:pt x="32" y="125"/>
                      </a:cubicBezTo>
                      <a:cubicBezTo>
                        <a:pt x="32" y="125"/>
                        <a:pt x="32" y="125"/>
                        <a:pt x="32" y="125"/>
                      </a:cubicBezTo>
                      <a:cubicBezTo>
                        <a:pt x="32" y="125"/>
                        <a:pt x="32" y="125"/>
                        <a:pt x="32" y="125"/>
                      </a:cubicBezTo>
                      <a:cubicBezTo>
                        <a:pt x="32" y="125"/>
                        <a:pt x="32" y="125"/>
                        <a:pt x="32" y="125"/>
                      </a:cubicBezTo>
                      <a:cubicBezTo>
                        <a:pt x="33" y="125"/>
                        <a:pt x="33" y="124"/>
                        <a:pt x="33" y="124"/>
                      </a:cubicBezTo>
                      <a:cubicBezTo>
                        <a:pt x="33" y="119"/>
                        <a:pt x="33" y="119"/>
                        <a:pt x="33" y="119"/>
                      </a:cubicBezTo>
                      <a:cubicBezTo>
                        <a:pt x="34" y="119"/>
                        <a:pt x="36" y="118"/>
                        <a:pt x="36" y="118"/>
                      </a:cubicBezTo>
                      <a:cubicBezTo>
                        <a:pt x="37" y="117"/>
                        <a:pt x="43" y="113"/>
                        <a:pt x="45" y="111"/>
                      </a:cubicBezTo>
                      <a:cubicBezTo>
                        <a:pt x="45" y="112"/>
                        <a:pt x="45" y="112"/>
                        <a:pt x="45" y="112"/>
                      </a:cubicBezTo>
                      <a:cubicBezTo>
                        <a:pt x="47" y="112"/>
                        <a:pt x="47" y="112"/>
                        <a:pt x="47" y="112"/>
                      </a:cubicBezTo>
                      <a:cubicBezTo>
                        <a:pt x="48" y="113"/>
                        <a:pt x="48" y="113"/>
                        <a:pt x="48" y="113"/>
                      </a:cubicBezTo>
                      <a:cubicBezTo>
                        <a:pt x="49" y="112"/>
                        <a:pt x="49" y="112"/>
                        <a:pt x="49" y="112"/>
                      </a:cubicBezTo>
                      <a:cubicBezTo>
                        <a:pt x="49" y="113"/>
                        <a:pt x="49" y="114"/>
                        <a:pt x="49" y="115"/>
                      </a:cubicBezTo>
                      <a:cubicBezTo>
                        <a:pt x="49" y="115"/>
                        <a:pt x="49" y="115"/>
                        <a:pt x="49" y="115"/>
                      </a:cubicBezTo>
                      <a:cubicBezTo>
                        <a:pt x="50" y="116"/>
                        <a:pt x="50" y="116"/>
                        <a:pt x="50" y="116"/>
                      </a:cubicBezTo>
                      <a:cubicBezTo>
                        <a:pt x="50" y="116"/>
                        <a:pt x="50" y="116"/>
                        <a:pt x="50" y="116"/>
                      </a:cubicBezTo>
                      <a:cubicBezTo>
                        <a:pt x="50" y="117"/>
                        <a:pt x="50" y="117"/>
                        <a:pt x="50" y="117"/>
                      </a:cubicBezTo>
                      <a:cubicBezTo>
                        <a:pt x="50" y="118"/>
                        <a:pt x="49" y="121"/>
                        <a:pt x="49" y="123"/>
                      </a:cubicBezTo>
                      <a:cubicBezTo>
                        <a:pt x="49" y="123"/>
                        <a:pt x="49" y="123"/>
                        <a:pt x="49" y="123"/>
                      </a:cubicBezTo>
                      <a:cubicBezTo>
                        <a:pt x="47" y="125"/>
                        <a:pt x="47" y="125"/>
                        <a:pt x="47" y="125"/>
                      </a:cubicBezTo>
                      <a:cubicBezTo>
                        <a:pt x="47" y="125"/>
                        <a:pt x="47" y="125"/>
                        <a:pt x="47" y="125"/>
                      </a:cubicBezTo>
                      <a:cubicBezTo>
                        <a:pt x="47" y="125"/>
                        <a:pt x="47" y="125"/>
                        <a:pt x="47" y="125"/>
                      </a:cubicBezTo>
                      <a:cubicBezTo>
                        <a:pt x="47" y="125"/>
                        <a:pt x="47" y="126"/>
                        <a:pt x="46" y="127"/>
                      </a:cubicBezTo>
                      <a:cubicBezTo>
                        <a:pt x="46" y="128"/>
                        <a:pt x="46" y="128"/>
                        <a:pt x="46" y="129"/>
                      </a:cubicBezTo>
                      <a:cubicBezTo>
                        <a:pt x="46" y="129"/>
                        <a:pt x="46" y="129"/>
                        <a:pt x="46" y="129"/>
                      </a:cubicBezTo>
                      <a:cubicBezTo>
                        <a:pt x="46" y="129"/>
                        <a:pt x="45" y="129"/>
                        <a:pt x="45" y="129"/>
                      </a:cubicBezTo>
                      <a:cubicBezTo>
                        <a:pt x="45" y="129"/>
                        <a:pt x="45" y="130"/>
                        <a:pt x="45" y="130"/>
                      </a:cubicBezTo>
                      <a:cubicBezTo>
                        <a:pt x="45" y="130"/>
                        <a:pt x="45" y="130"/>
                        <a:pt x="44" y="130"/>
                      </a:cubicBezTo>
                      <a:cubicBezTo>
                        <a:pt x="44" y="130"/>
                        <a:pt x="44" y="130"/>
                        <a:pt x="44" y="130"/>
                      </a:cubicBezTo>
                      <a:cubicBezTo>
                        <a:pt x="44" y="130"/>
                        <a:pt x="44" y="130"/>
                        <a:pt x="44" y="130"/>
                      </a:cubicBezTo>
                      <a:cubicBezTo>
                        <a:pt x="44" y="130"/>
                        <a:pt x="44" y="130"/>
                        <a:pt x="44" y="130"/>
                      </a:cubicBezTo>
                      <a:cubicBezTo>
                        <a:pt x="44" y="130"/>
                        <a:pt x="44" y="130"/>
                        <a:pt x="44" y="130"/>
                      </a:cubicBezTo>
                      <a:cubicBezTo>
                        <a:pt x="44" y="130"/>
                        <a:pt x="44" y="130"/>
                        <a:pt x="44" y="130"/>
                      </a:cubicBezTo>
                      <a:cubicBezTo>
                        <a:pt x="44" y="130"/>
                        <a:pt x="44" y="130"/>
                        <a:pt x="44" y="130"/>
                      </a:cubicBezTo>
                      <a:cubicBezTo>
                        <a:pt x="44" y="130"/>
                        <a:pt x="44" y="130"/>
                        <a:pt x="44" y="130"/>
                      </a:cubicBezTo>
                      <a:cubicBezTo>
                        <a:pt x="43" y="130"/>
                        <a:pt x="43" y="130"/>
                        <a:pt x="43" y="130"/>
                      </a:cubicBezTo>
                      <a:cubicBezTo>
                        <a:pt x="43" y="130"/>
                        <a:pt x="43" y="130"/>
                        <a:pt x="43" y="130"/>
                      </a:cubicBezTo>
                      <a:cubicBezTo>
                        <a:pt x="43" y="130"/>
                        <a:pt x="43" y="130"/>
                        <a:pt x="43" y="130"/>
                      </a:cubicBezTo>
                      <a:cubicBezTo>
                        <a:pt x="43" y="130"/>
                        <a:pt x="43" y="130"/>
                        <a:pt x="43" y="130"/>
                      </a:cubicBezTo>
                      <a:cubicBezTo>
                        <a:pt x="43" y="130"/>
                        <a:pt x="43" y="130"/>
                        <a:pt x="43" y="130"/>
                      </a:cubicBezTo>
                      <a:cubicBezTo>
                        <a:pt x="43" y="130"/>
                        <a:pt x="43" y="130"/>
                        <a:pt x="43" y="130"/>
                      </a:cubicBezTo>
                      <a:cubicBezTo>
                        <a:pt x="42" y="130"/>
                        <a:pt x="42" y="130"/>
                        <a:pt x="42" y="130"/>
                      </a:cubicBezTo>
                      <a:cubicBezTo>
                        <a:pt x="42" y="129"/>
                        <a:pt x="42" y="129"/>
                        <a:pt x="42" y="129"/>
                      </a:cubicBezTo>
                      <a:cubicBezTo>
                        <a:pt x="42" y="129"/>
                        <a:pt x="42" y="130"/>
                        <a:pt x="42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0" y="130"/>
                        <a:pt x="40" y="130"/>
                        <a:pt x="40" y="130"/>
                      </a:cubicBezTo>
                      <a:cubicBezTo>
                        <a:pt x="40" y="130"/>
                        <a:pt x="40" y="130"/>
                        <a:pt x="40" y="130"/>
                      </a:cubicBezTo>
                      <a:cubicBezTo>
                        <a:pt x="40" y="131"/>
                        <a:pt x="40" y="131"/>
                        <a:pt x="40" y="131"/>
                      </a:cubicBezTo>
                      <a:cubicBezTo>
                        <a:pt x="40" y="131"/>
                        <a:pt x="40" y="131"/>
                        <a:pt x="40" y="130"/>
                      </a:cubicBezTo>
                      <a:cubicBezTo>
                        <a:pt x="40" y="130"/>
                        <a:pt x="40" y="130"/>
                        <a:pt x="40" y="130"/>
                      </a:cubicBezTo>
                      <a:cubicBezTo>
                        <a:pt x="39" y="130"/>
                        <a:pt x="39" y="130"/>
                        <a:pt x="39" y="130"/>
                      </a:cubicBezTo>
                      <a:cubicBezTo>
                        <a:pt x="39" y="130"/>
                        <a:pt x="39" y="130"/>
                        <a:pt x="39" y="130"/>
                      </a:cubicBezTo>
                      <a:cubicBezTo>
                        <a:pt x="39" y="130"/>
                        <a:pt x="39" y="130"/>
                        <a:pt x="39" y="130"/>
                      </a:cubicBezTo>
                      <a:cubicBezTo>
                        <a:pt x="38" y="130"/>
                        <a:pt x="38" y="130"/>
                        <a:pt x="38" y="130"/>
                      </a:cubicBezTo>
                      <a:cubicBezTo>
                        <a:pt x="38" y="130"/>
                        <a:pt x="38" y="130"/>
                        <a:pt x="38" y="130"/>
                      </a:cubicBezTo>
                      <a:cubicBezTo>
                        <a:pt x="38" y="130"/>
                        <a:pt x="38" y="130"/>
                        <a:pt x="38" y="130"/>
                      </a:cubicBezTo>
                      <a:cubicBezTo>
                        <a:pt x="38" y="130"/>
                        <a:pt x="38" y="130"/>
                        <a:pt x="37" y="130"/>
                      </a:cubicBezTo>
                      <a:cubicBezTo>
                        <a:pt x="37" y="129"/>
                        <a:pt x="37" y="130"/>
                        <a:pt x="37" y="130"/>
                      </a:cubicBezTo>
                      <a:cubicBezTo>
                        <a:pt x="37" y="130"/>
                        <a:pt x="37" y="130"/>
                        <a:pt x="37" y="130"/>
                      </a:cubicBezTo>
                      <a:cubicBezTo>
                        <a:pt x="36" y="130"/>
                        <a:pt x="36" y="130"/>
                        <a:pt x="36" y="130"/>
                      </a:cubicBezTo>
                      <a:cubicBezTo>
                        <a:pt x="36" y="130"/>
                        <a:pt x="36" y="130"/>
                        <a:pt x="36" y="130"/>
                      </a:cubicBezTo>
                      <a:cubicBezTo>
                        <a:pt x="36" y="130"/>
                        <a:pt x="36" y="130"/>
                        <a:pt x="36" y="130"/>
                      </a:cubicBezTo>
                      <a:cubicBezTo>
                        <a:pt x="36" y="130"/>
                        <a:pt x="36" y="130"/>
                        <a:pt x="36" y="130"/>
                      </a:cubicBezTo>
                      <a:cubicBezTo>
                        <a:pt x="36" y="130"/>
                        <a:pt x="36" y="129"/>
                        <a:pt x="36" y="129"/>
                      </a:cubicBezTo>
                      <a:cubicBezTo>
                        <a:pt x="36" y="129"/>
                        <a:pt x="36" y="129"/>
                        <a:pt x="35" y="129"/>
                      </a:cubicBezTo>
                      <a:cubicBezTo>
                        <a:pt x="35" y="129"/>
                        <a:pt x="35" y="129"/>
                        <a:pt x="35" y="129"/>
                      </a:cubicBezTo>
                      <a:cubicBezTo>
                        <a:pt x="35" y="129"/>
                        <a:pt x="34" y="129"/>
                        <a:pt x="34" y="129"/>
                      </a:cubicBezTo>
                      <a:cubicBezTo>
                        <a:pt x="34" y="129"/>
                        <a:pt x="34" y="129"/>
                        <a:pt x="34" y="129"/>
                      </a:cubicBezTo>
                      <a:cubicBezTo>
                        <a:pt x="34" y="129"/>
                        <a:pt x="34" y="129"/>
                        <a:pt x="34" y="129"/>
                      </a:cubicBezTo>
                      <a:cubicBezTo>
                        <a:pt x="34" y="129"/>
                        <a:pt x="34" y="129"/>
                        <a:pt x="34" y="129"/>
                      </a:cubicBezTo>
                      <a:cubicBezTo>
                        <a:pt x="34" y="129"/>
                        <a:pt x="33" y="129"/>
                        <a:pt x="33" y="129"/>
                      </a:cubicBezTo>
                      <a:cubicBezTo>
                        <a:pt x="33" y="129"/>
                        <a:pt x="33" y="129"/>
                        <a:pt x="33" y="129"/>
                      </a:cubicBezTo>
                      <a:cubicBezTo>
                        <a:pt x="33" y="129"/>
                        <a:pt x="32" y="129"/>
                        <a:pt x="32" y="129"/>
                      </a:cubicBezTo>
                      <a:cubicBezTo>
                        <a:pt x="32" y="129"/>
                        <a:pt x="32" y="129"/>
                        <a:pt x="32" y="129"/>
                      </a:cubicBezTo>
                      <a:cubicBezTo>
                        <a:pt x="32" y="129"/>
                        <a:pt x="32" y="129"/>
                        <a:pt x="32" y="130"/>
                      </a:cubicBezTo>
                      <a:cubicBezTo>
                        <a:pt x="32" y="130"/>
                        <a:pt x="32" y="130"/>
                        <a:pt x="32" y="130"/>
                      </a:cubicBezTo>
                      <a:cubicBezTo>
                        <a:pt x="32" y="130"/>
                        <a:pt x="32" y="130"/>
                        <a:pt x="32" y="130"/>
                      </a:cubicBezTo>
                      <a:cubicBezTo>
                        <a:pt x="32" y="130"/>
                        <a:pt x="32" y="130"/>
                        <a:pt x="32" y="130"/>
                      </a:cubicBezTo>
                      <a:cubicBezTo>
                        <a:pt x="32" y="130"/>
                        <a:pt x="32" y="130"/>
                        <a:pt x="32" y="130"/>
                      </a:cubicBezTo>
                      <a:cubicBezTo>
                        <a:pt x="32" y="130"/>
                        <a:pt x="32" y="130"/>
                        <a:pt x="32" y="130"/>
                      </a:cubicBezTo>
                      <a:cubicBezTo>
                        <a:pt x="32" y="130"/>
                        <a:pt x="32" y="131"/>
                        <a:pt x="32" y="131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1"/>
                        <a:pt x="31" y="132"/>
                        <a:pt x="31" y="132"/>
                      </a:cubicBezTo>
                      <a:cubicBezTo>
                        <a:pt x="31" y="132"/>
                        <a:pt x="31" y="132"/>
                        <a:pt x="31" y="132"/>
                      </a:cubicBezTo>
                      <a:cubicBezTo>
                        <a:pt x="31" y="132"/>
                        <a:pt x="31" y="132"/>
                        <a:pt x="31" y="132"/>
                      </a:cubicBezTo>
                      <a:cubicBezTo>
                        <a:pt x="31" y="132"/>
                        <a:pt x="31" y="132"/>
                        <a:pt x="31" y="132"/>
                      </a:cubicBezTo>
                      <a:cubicBezTo>
                        <a:pt x="31" y="132"/>
                        <a:pt x="31" y="132"/>
                        <a:pt x="31" y="132"/>
                      </a:cubicBezTo>
                      <a:cubicBezTo>
                        <a:pt x="31" y="132"/>
                        <a:pt x="31" y="132"/>
                        <a:pt x="31" y="132"/>
                      </a:cubicBezTo>
                      <a:cubicBezTo>
                        <a:pt x="31" y="132"/>
                        <a:pt x="31" y="132"/>
                        <a:pt x="31" y="132"/>
                      </a:cubicBezTo>
                      <a:cubicBezTo>
                        <a:pt x="31" y="132"/>
                        <a:pt x="31" y="132"/>
                        <a:pt x="31" y="132"/>
                      </a:cubicBezTo>
                      <a:cubicBezTo>
                        <a:pt x="31" y="132"/>
                        <a:pt x="31" y="132"/>
                        <a:pt x="31" y="132"/>
                      </a:cubicBezTo>
                      <a:cubicBezTo>
                        <a:pt x="31" y="132"/>
                        <a:pt x="31" y="132"/>
                        <a:pt x="30" y="132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1"/>
                        <a:pt x="30" y="131"/>
                        <a:pt x="30" y="131"/>
                      </a:cubicBezTo>
                      <a:cubicBezTo>
                        <a:pt x="30" y="131"/>
                        <a:pt x="30" y="131"/>
                        <a:pt x="30" y="131"/>
                      </a:cubicBezTo>
                      <a:cubicBezTo>
                        <a:pt x="30" y="131"/>
                        <a:pt x="30" y="131"/>
                        <a:pt x="30" y="131"/>
                      </a:cubicBezTo>
                      <a:cubicBezTo>
                        <a:pt x="30" y="131"/>
                        <a:pt x="30" y="131"/>
                        <a:pt x="30" y="131"/>
                      </a:cubicBezTo>
                      <a:cubicBezTo>
                        <a:pt x="30" y="131"/>
                        <a:pt x="30" y="131"/>
                        <a:pt x="30" y="131"/>
                      </a:cubicBezTo>
                      <a:cubicBezTo>
                        <a:pt x="30" y="131"/>
                        <a:pt x="30" y="131"/>
                        <a:pt x="30" y="131"/>
                      </a:cubicBezTo>
                      <a:close/>
                      <a:moveTo>
                        <a:pt x="22" y="134"/>
                      </a:moveTo>
                      <a:cubicBezTo>
                        <a:pt x="22" y="134"/>
                        <a:pt x="22" y="134"/>
                        <a:pt x="22" y="134"/>
                      </a:cubicBezTo>
                      <a:cubicBezTo>
                        <a:pt x="22" y="134"/>
                        <a:pt x="22" y="134"/>
                        <a:pt x="22" y="134"/>
                      </a:cubicBezTo>
                      <a:cubicBezTo>
                        <a:pt x="22" y="134"/>
                        <a:pt x="22" y="134"/>
                        <a:pt x="22" y="134"/>
                      </a:cubicBezTo>
                      <a:cubicBezTo>
                        <a:pt x="22" y="134"/>
                        <a:pt x="22" y="134"/>
                        <a:pt x="22" y="134"/>
                      </a:cubicBezTo>
                      <a:cubicBezTo>
                        <a:pt x="22" y="134"/>
                        <a:pt x="22" y="134"/>
                        <a:pt x="22" y="134"/>
                      </a:cubicBezTo>
                      <a:cubicBezTo>
                        <a:pt x="22" y="134"/>
                        <a:pt x="22" y="134"/>
                        <a:pt x="22" y="134"/>
                      </a:cubicBezTo>
                      <a:cubicBezTo>
                        <a:pt x="22" y="134"/>
                        <a:pt x="21" y="134"/>
                        <a:pt x="21" y="134"/>
                      </a:cubicBezTo>
                      <a:cubicBezTo>
                        <a:pt x="21" y="134"/>
                        <a:pt x="21" y="134"/>
                        <a:pt x="21" y="134"/>
                      </a:cubicBezTo>
                      <a:cubicBezTo>
                        <a:pt x="21" y="134"/>
                        <a:pt x="21" y="134"/>
                        <a:pt x="21" y="134"/>
                      </a:cubicBezTo>
                      <a:cubicBezTo>
                        <a:pt x="21" y="134"/>
                        <a:pt x="21" y="134"/>
                        <a:pt x="21" y="134"/>
                      </a:cubicBezTo>
                      <a:cubicBezTo>
                        <a:pt x="21" y="134"/>
                        <a:pt x="21" y="134"/>
                        <a:pt x="21" y="134"/>
                      </a:cubicBezTo>
                      <a:cubicBezTo>
                        <a:pt x="21" y="134"/>
                        <a:pt x="21" y="134"/>
                        <a:pt x="21" y="134"/>
                      </a:cubicBezTo>
                      <a:cubicBezTo>
                        <a:pt x="21" y="134"/>
                        <a:pt x="21" y="135"/>
                        <a:pt x="21" y="135"/>
                      </a:cubicBezTo>
                      <a:cubicBezTo>
                        <a:pt x="21" y="135"/>
                        <a:pt x="21" y="135"/>
                        <a:pt x="21" y="135"/>
                      </a:cubicBezTo>
                      <a:cubicBezTo>
                        <a:pt x="21" y="135"/>
                        <a:pt x="21" y="135"/>
                        <a:pt x="21" y="135"/>
                      </a:cubicBezTo>
                      <a:cubicBezTo>
                        <a:pt x="21" y="135"/>
                        <a:pt x="21" y="135"/>
                        <a:pt x="21" y="135"/>
                      </a:cubicBezTo>
                      <a:cubicBezTo>
                        <a:pt x="21" y="135"/>
                        <a:pt x="21" y="135"/>
                        <a:pt x="21" y="135"/>
                      </a:cubicBezTo>
                      <a:cubicBezTo>
                        <a:pt x="21" y="135"/>
                        <a:pt x="21" y="135"/>
                        <a:pt x="21" y="13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1" y="136"/>
                        <a:pt x="20" y="136"/>
                        <a:pt x="20" y="136"/>
                      </a:cubicBezTo>
                      <a:cubicBezTo>
                        <a:pt x="20" y="136"/>
                        <a:pt x="20" y="136"/>
                        <a:pt x="20" y="136"/>
                      </a:cubicBezTo>
                      <a:cubicBezTo>
                        <a:pt x="20" y="136"/>
                        <a:pt x="20" y="136"/>
                        <a:pt x="20" y="136"/>
                      </a:cubicBezTo>
                      <a:cubicBezTo>
                        <a:pt x="20" y="136"/>
                        <a:pt x="19" y="136"/>
                        <a:pt x="19" y="136"/>
                      </a:cubicBezTo>
                      <a:cubicBezTo>
                        <a:pt x="19" y="136"/>
                        <a:pt x="19" y="136"/>
                        <a:pt x="19" y="136"/>
                      </a:cubicBezTo>
                      <a:cubicBezTo>
                        <a:pt x="19" y="136"/>
                        <a:pt x="19" y="136"/>
                        <a:pt x="19" y="136"/>
                      </a:cubicBezTo>
                      <a:cubicBezTo>
                        <a:pt x="19" y="136"/>
                        <a:pt x="19" y="136"/>
                        <a:pt x="19" y="136"/>
                      </a:cubicBezTo>
                      <a:cubicBezTo>
                        <a:pt x="19" y="136"/>
                        <a:pt x="19" y="136"/>
                        <a:pt x="19" y="136"/>
                      </a:cubicBezTo>
                      <a:cubicBezTo>
                        <a:pt x="19" y="136"/>
                        <a:pt x="18" y="136"/>
                        <a:pt x="18" y="136"/>
                      </a:cubicBezTo>
                      <a:cubicBezTo>
                        <a:pt x="18" y="136"/>
                        <a:pt x="18" y="136"/>
                        <a:pt x="18" y="136"/>
                      </a:cubicBezTo>
                      <a:cubicBezTo>
                        <a:pt x="18" y="136"/>
                        <a:pt x="18" y="136"/>
                        <a:pt x="18" y="136"/>
                      </a:cubicBezTo>
                      <a:cubicBezTo>
                        <a:pt x="18" y="135"/>
                        <a:pt x="18" y="135"/>
                        <a:pt x="18" y="135"/>
                      </a:cubicBezTo>
                      <a:cubicBezTo>
                        <a:pt x="18" y="135"/>
                        <a:pt x="18" y="135"/>
                        <a:pt x="18" y="135"/>
                      </a:cubicBezTo>
                      <a:cubicBezTo>
                        <a:pt x="18" y="135"/>
                        <a:pt x="18" y="135"/>
                        <a:pt x="18" y="135"/>
                      </a:cubicBezTo>
                      <a:cubicBezTo>
                        <a:pt x="18" y="135"/>
                        <a:pt x="18" y="135"/>
                        <a:pt x="18" y="135"/>
                      </a:cubicBezTo>
                      <a:cubicBezTo>
                        <a:pt x="18" y="135"/>
                        <a:pt x="18" y="135"/>
                        <a:pt x="18" y="135"/>
                      </a:cubicBezTo>
                      <a:cubicBezTo>
                        <a:pt x="18" y="135"/>
                        <a:pt x="18" y="135"/>
                        <a:pt x="18" y="135"/>
                      </a:cubicBezTo>
                      <a:cubicBezTo>
                        <a:pt x="18" y="135"/>
                        <a:pt x="18" y="135"/>
                        <a:pt x="18" y="135"/>
                      </a:cubicBezTo>
                      <a:cubicBezTo>
                        <a:pt x="18" y="134"/>
                        <a:pt x="18" y="134"/>
                        <a:pt x="18" y="134"/>
                      </a:cubicBezTo>
                      <a:cubicBezTo>
                        <a:pt x="18" y="134"/>
                        <a:pt x="18" y="134"/>
                        <a:pt x="18" y="134"/>
                      </a:cubicBezTo>
                      <a:cubicBezTo>
                        <a:pt x="18" y="134"/>
                        <a:pt x="18" y="134"/>
                        <a:pt x="18" y="134"/>
                      </a:cubicBezTo>
                      <a:cubicBezTo>
                        <a:pt x="18" y="134"/>
                        <a:pt x="18" y="134"/>
                        <a:pt x="18" y="134"/>
                      </a:cubicBezTo>
                      <a:cubicBezTo>
                        <a:pt x="18" y="134"/>
                        <a:pt x="18" y="134"/>
                        <a:pt x="18" y="134"/>
                      </a:cubicBezTo>
                      <a:cubicBezTo>
                        <a:pt x="18" y="134"/>
                        <a:pt x="18" y="133"/>
                        <a:pt x="18" y="133"/>
                      </a:cubicBezTo>
                      <a:cubicBezTo>
                        <a:pt x="18" y="133"/>
                        <a:pt x="18" y="133"/>
                        <a:pt x="18" y="133"/>
                      </a:cubicBezTo>
                      <a:cubicBezTo>
                        <a:pt x="18" y="133"/>
                        <a:pt x="18" y="133"/>
                        <a:pt x="18" y="133"/>
                      </a:cubicBezTo>
                      <a:cubicBezTo>
                        <a:pt x="18" y="133"/>
                        <a:pt x="18" y="133"/>
                        <a:pt x="18" y="133"/>
                      </a:cubicBezTo>
                      <a:cubicBezTo>
                        <a:pt x="18" y="133"/>
                        <a:pt x="18" y="133"/>
                        <a:pt x="18" y="133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9" y="132"/>
                        <a:pt x="19" y="132"/>
                        <a:pt x="19" y="132"/>
                      </a:cubicBezTo>
                      <a:cubicBezTo>
                        <a:pt x="19" y="132"/>
                        <a:pt x="19" y="132"/>
                        <a:pt x="19" y="132"/>
                      </a:cubicBezTo>
                      <a:cubicBezTo>
                        <a:pt x="19" y="132"/>
                        <a:pt x="19" y="132"/>
                        <a:pt x="19" y="132"/>
                      </a:cubicBezTo>
                      <a:cubicBezTo>
                        <a:pt x="19" y="132"/>
                        <a:pt x="19" y="131"/>
                        <a:pt x="19" y="131"/>
                      </a:cubicBezTo>
                      <a:cubicBezTo>
                        <a:pt x="19" y="131"/>
                        <a:pt x="19" y="131"/>
                        <a:pt x="19" y="131"/>
                      </a:cubicBezTo>
                      <a:cubicBezTo>
                        <a:pt x="19" y="131"/>
                        <a:pt x="19" y="131"/>
                        <a:pt x="19" y="131"/>
                      </a:cubicBezTo>
                      <a:cubicBezTo>
                        <a:pt x="19" y="131"/>
                        <a:pt x="19" y="131"/>
                        <a:pt x="19" y="131"/>
                      </a:cubicBezTo>
                      <a:cubicBezTo>
                        <a:pt x="20" y="131"/>
                        <a:pt x="19" y="131"/>
                        <a:pt x="19" y="131"/>
                      </a:cubicBezTo>
                      <a:cubicBezTo>
                        <a:pt x="19" y="131"/>
                        <a:pt x="19" y="131"/>
                        <a:pt x="19" y="131"/>
                      </a:cubicBezTo>
                      <a:cubicBezTo>
                        <a:pt x="19" y="131"/>
                        <a:pt x="19" y="131"/>
                        <a:pt x="19" y="131"/>
                      </a:cubicBezTo>
                      <a:cubicBezTo>
                        <a:pt x="19" y="131"/>
                        <a:pt x="19" y="131"/>
                        <a:pt x="19" y="131"/>
                      </a:cubicBezTo>
                      <a:cubicBezTo>
                        <a:pt x="19" y="130"/>
                        <a:pt x="19" y="130"/>
                        <a:pt x="19" y="130"/>
                      </a:cubicBezTo>
                      <a:cubicBezTo>
                        <a:pt x="19" y="130"/>
                        <a:pt x="19" y="130"/>
                        <a:pt x="19" y="130"/>
                      </a:cubicBezTo>
                      <a:cubicBezTo>
                        <a:pt x="19" y="130"/>
                        <a:pt x="20" y="130"/>
                        <a:pt x="20" y="130"/>
                      </a:cubicBezTo>
                      <a:cubicBezTo>
                        <a:pt x="20" y="130"/>
                        <a:pt x="20" y="130"/>
                        <a:pt x="20" y="130"/>
                      </a:cubicBezTo>
                      <a:cubicBezTo>
                        <a:pt x="20" y="130"/>
                        <a:pt x="20" y="130"/>
                        <a:pt x="20" y="130"/>
                      </a:cubicBezTo>
                      <a:cubicBezTo>
                        <a:pt x="20" y="130"/>
                        <a:pt x="20" y="130"/>
                        <a:pt x="20" y="130"/>
                      </a:cubicBezTo>
                      <a:cubicBezTo>
                        <a:pt x="20" y="130"/>
                        <a:pt x="20" y="130"/>
                        <a:pt x="20" y="130"/>
                      </a:cubicBezTo>
                      <a:cubicBezTo>
                        <a:pt x="20" y="130"/>
                        <a:pt x="20" y="130"/>
                        <a:pt x="20" y="130"/>
                      </a:cubicBezTo>
                      <a:cubicBezTo>
                        <a:pt x="20" y="130"/>
                        <a:pt x="20" y="130"/>
                        <a:pt x="20" y="130"/>
                      </a:cubicBezTo>
                      <a:cubicBezTo>
                        <a:pt x="20" y="130"/>
                        <a:pt x="20" y="130"/>
                        <a:pt x="21" y="130"/>
                      </a:cubicBezTo>
                      <a:cubicBezTo>
                        <a:pt x="21" y="130"/>
                        <a:pt x="21" y="130"/>
                        <a:pt x="21" y="130"/>
                      </a:cubicBezTo>
                      <a:cubicBezTo>
                        <a:pt x="21" y="130"/>
                        <a:pt x="21" y="130"/>
                        <a:pt x="21" y="130"/>
                      </a:cubicBezTo>
                      <a:cubicBezTo>
                        <a:pt x="21" y="130"/>
                        <a:pt x="21" y="130"/>
                        <a:pt x="21" y="130"/>
                      </a:cubicBezTo>
                      <a:cubicBezTo>
                        <a:pt x="21" y="130"/>
                        <a:pt x="21" y="130"/>
                        <a:pt x="21" y="130"/>
                      </a:cubicBezTo>
                      <a:cubicBezTo>
                        <a:pt x="21" y="130"/>
                        <a:pt x="21" y="130"/>
                        <a:pt x="21" y="130"/>
                      </a:cubicBezTo>
                      <a:cubicBezTo>
                        <a:pt x="21" y="130"/>
                        <a:pt x="21" y="130"/>
                        <a:pt x="21" y="129"/>
                      </a:cubicBezTo>
                      <a:cubicBezTo>
                        <a:pt x="22" y="129"/>
                        <a:pt x="22" y="129"/>
                        <a:pt x="22" y="129"/>
                      </a:cubicBezTo>
                      <a:cubicBezTo>
                        <a:pt x="22" y="129"/>
                        <a:pt x="22" y="129"/>
                        <a:pt x="22" y="129"/>
                      </a:cubicBezTo>
                      <a:cubicBezTo>
                        <a:pt x="22" y="129"/>
                        <a:pt x="22" y="129"/>
                        <a:pt x="22" y="129"/>
                      </a:cubicBezTo>
                      <a:cubicBezTo>
                        <a:pt x="22" y="129"/>
                        <a:pt x="22" y="129"/>
                        <a:pt x="22" y="129"/>
                      </a:cubicBezTo>
                      <a:cubicBezTo>
                        <a:pt x="22" y="129"/>
                        <a:pt x="22" y="128"/>
                        <a:pt x="22" y="128"/>
                      </a:cubicBezTo>
                      <a:cubicBezTo>
                        <a:pt x="22" y="128"/>
                        <a:pt x="22" y="128"/>
                        <a:pt x="22" y="128"/>
                      </a:cubicBezTo>
                      <a:cubicBezTo>
                        <a:pt x="23" y="128"/>
                        <a:pt x="23" y="128"/>
                        <a:pt x="23" y="128"/>
                      </a:cubicBezTo>
                      <a:cubicBezTo>
                        <a:pt x="23" y="128"/>
                        <a:pt x="23" y="128"/>
                        <a:pt x="23" y="128"/>
                      </a:cubicBezTo>
                      <a:cubicBezTo>
                        <a:pt x="23" y="128"/>
                        <a:pt x="23" y="128"/>
                        <a:pt x="23" y="128"/>
                      </a:cubicBezTo>
                      <a:cubicBezTo>
                        <a:pt x="23" y="128"/>
                        <a:pt x="23" y="128"/>
                        <a:pt x="23" y="128"/>
                      </a:cubicBezTo>
                      <a:cubicBezTo>
                        <a:pt x="23" y="128"/>
                        <a:pt x="23" y="128"/>
                        <a:pt x="23" y="128"/>
                      </a:cubicBezTo>
                      <a:cubicBezTo>
                        <a:pt x="23" y="128"/>
                        <a:pt x="23" y="128"/>
                        <a:pt x="23" y="128"/>
                      </a:cubicBezTo>
                      <a:cubicBezTo>
                        <a:pt x="23" y="128"/>
                        <a:pt x="23" y="128"/>
                        <a:pt x="23" y="128"/>
                      </a:cubicBezTo>
                      <a:cubicBezTo>
                        <a:pt x="23" y="128"/>
                        <a:pt x="23" y="128"/>
                        <a:pt x="23" y="128"/>
                      </a:cubicBezTo>
                      <a:cubicBezTo>
                        <a:pt x="23" y="128"/>
                        <a:pt x="23" y="128"/>
                        <a:pt x="23" y="128"/>
                      </a:cubicBezTo>
                      <a:cubicBezTo>
                        <a:pt x="23" y="128"/>
                        <a:pt x="23" y="128"/>
                        <a:pt x="23" y="128"/>
                      </a:cubicBezTo>
                      <a:cubicBezTo>
                        <a:pt x="23" y="128"/>
                        <a:pt x="23" y="128"/>
                        <a:pt x="24" y="128"/>
                      </a:cubicBezTo>
                      <a:cubicBezTo>
                        <a:pt x="24" y="128"/>
                        <a:pt x="24" y="128"/>
                        <a:pt x="24" y="128"/>
                      </a:cubicBezTo>
                      <a:cubicBezTo>
                        <a:pt x="24" y="128"/>
                        <a:pt x="24" y="128"/>
                        <a:pt x="24" y="128"/>
                      </a:cubicBezTo>
                      <a:cubicBezTo>
                        <a:pt x="24" y="128"/>
                        <a:pt x="24" y="128"/>
                        <a:pt x="24" y="127"/>
                      </a:cubicBezTo>
                      <a:cubicBezTo>
                        <a:pt x="24" y="127"/>
                        <a:pt x="24" y="127"/>
                        <a:pt x="24" y="127"/>
                      </a:cubicBezTo>
                      <a:cubicBezTo>
                        <a:pt x="24" y="127"/>
                        <a:pt x="24" y="127"/>
                        <a:pt x="24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6" y="127"/>
                      </a:cubicBezTo>
                      <a:cubicBezTo>
                        <a:pt x="26" y="127"/>
                        <a:pt x="26" y="127"/>
                        <a:pt x="26" y="127"/>
                      </a:cubicBezTo>
                      <a:cubicBezTo>
                        <a:pt x="26" y="127"/>
                        <a:pt x="26" y="127"/>
                        <a:pt x="26" y="127"/>
                      </a:cubicBezTo>
                      <a:cubicBezTo>
                        <a:pt x="26" y="127"/>
                        <a:pt x="26" y="128"/>
                        <a:pt x="26" y="128"/>
                      </a:cubicBezTo>
                      <a:cubicBezTo>
                        <a:pt x="26" y="128"/>
                        <a:pt x="26" y="128"/>
                        <a:pt x="26" y="129"/>
                      </a:cubicBezTo>
                      <a:cubicBezTo>
                        <a:pt x="26" y="129"/>
                        <a:pt x="26" y="129"/>
                        <a:pt x="26" y="129"/>
                      </a:cubicBezTo>
                      <a:cubicBezTo>
                        <a:pt x="26" y="129"/>
                        <a:pt x="26" y="129"/>
                        <a:pt x="26" y="129"/>
                      </a:cubicBezTo>
                      <a:cubicBezTo>
                        <a:pt x="26" y="129"/>
                        <a:pt x="26" y="129"/>
                        <a:pt x="26" y="129"/>
                      </a:cubicBezTo>
                      <a:cubicBezTo>
                        <a:pt x="26" y="129"/>
                        <a:pt x="26" y="129"/>
                        <a:pt x="26" y="129"/>
                      </a:cubicBezTo>
                      <a:cubicBezTo>
                        <a:pt x="26" y="129"/>
                        <a:pt x="26" y="129"/>
                        <a:pt x="26" y="129"/>
                      </a:cubicBezTo>
                      <a:cubicBezTo>
                        <a:pt x="26" y="129"/>
                        <a:pt x="27" y="129"/>
                        <a:pt x="27" y="129"/>
                      </a:cubicBezTo>
                      <a:cubicBezTo>
                        <a:pt x="27" y="129"/>
                        <a:pt x="27" y="129"/>
                        <a:pt x="27" y="130"/>
                      </a:cubicBezTo>
                      <a:cubicBezTo>
                        <a:pt x="27" y="130"/>
                        <a:pt x="27" y="130"/>
                        <a:pt x="27" y="130"/>
                      </a:cubicBezTo>
                      <a:cubicBezTo>
                        <a:pt x="27" y="130"/>
                        <a:pt x="27" y="130"/>
                        <a:pt x="27" y="130"/>
                      </a:cubicBezTo>
                      <a:cubicBezTo>
                        <a:pt x="27" y="130"/>
                        <a:pt x="27" y="130"/>
                        <a:pt x="27" y="130"/>
                      </a:cubicBezTo>
                      <a:cubicBezTo>
                        <a:pt x="27" y="130"/>
                        <a:pt x="27" y="130"/>
                        <a:pt x="27" y="130"/>
                      </a:cubicBezTo>
                      <a:cubicBezTo>
                        <a:pt x="27" y="130"/>
                        <a:pt x="27" y="130"/>
                        <a:pt x="27" y="130"/>
                      </a:cubicBezTo>
                      <a:cubicBezTo>
                        <a:pt x="27" y="130"/>
                        <a:pt x="27" y="130"/>
                        <a:pt x="27" y="130"/>
                      </a:cubicBezTo>
                      <a:cubicBezTo>
                        <a:pt x="27" y="130"/>
                        <a:pt x="27" y="130"/>
                        <a:pt x="27" y="131"/>
                      </a:cubicBezTo>
                      <a:cubicBezTo>
                        <a:pt x="27" y="131"/>
                        <a:pt x="27" y="131"/>
                        <a:pt x="27" y="131"/>
                      </a:cubicBezTo>
                      <a:cubicBezTo>
                        <a:pt x="27" y="131"/>
                        <a:pt x="28" y="131"/>
                        <a:pt x="28" y="131"/>
                      </a:cubicBezTo>
                      <a:cubicBezTo>
                        <a:pt x="28" y="131"/>
                        <a:pt x="28" y="131"/>
                        <a:pt x="28" y="131"/>
                      </a:cubicBezTo>
                      <a:cubicBezTo>
                        <a:pt x="28" y="131"/>
                        <a:pt x="28" y="131"/>
                        <a:pt x="28" y="131"/>
                      </a:cubicBezTo>
                      <a:cubicBezTo>
                        <a:pt x="28" y="131"/>
                        <a:pt x="28" y="131"/>
                        <a:pt x="28" y="131"/>
                      </a:cubicBezTo>
                      <a:cubicBezTo>
                        <a:pt x="28" y="131"/>
                        <a:pt x="28" y="131"/>
                        <a:pt x="28" y="131"/>
                      </a:cubicBezTo>
                      <a:cubicBezTo>
                        <a:pt x="28" y="131"/>
                        <a:pt x="28" y="131"/>
                        <a:pt x="28" y="131"/>
                      </a:cubicBezTo>
                      <a:cubicBezTo>
                        <a:pt x="28" y="131"/>
                        <a:pt x="28" y="131"/>
                        <a:pt x="28" y="131"/>
                      </a:cubicBezTo>
                      <a:cubicBezTo>
                        <a:pt x="28" y="131"/>
                        <a:pt x="28" y="131"/>
                        <a:pt x="28" y="131"/>
                      </a:cubicBezTo>
                      <a:cubicBezTo>
                        <a:pt x="28" y="131"/>
                        <a:pt x="28" y="131"/>
                        <a:pt x="28" y="131"/>
                      </a:cubicBezTo>
                      <a:cubicBezTo>
                        <a:pt x="28" y="131"/>
                        <a:pt x="29" y="131"/>
                        <a:pt x="29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2"/>
                        <a:pt x="29" y="132"/>
                        <a:pt x="29" y="132"/>
                      </a:cubicBezTo>
                      <a:cubicBezTo>
                        <a:pt x="29" y="132"/>
                        <a:pt x="29" y="132"/>
                        <a:pt x="29" y="132"/>
                      </a:cubicBezTo>
                      <a:cubicBezTo>
                        <a:pt x="29" y="132"/>
                        <a:pt x="29" y="132"/>
                        <a:pt x="29" y="132"/>
                      </a:cubicBezTo>
                      <a:cubicBezTo>
                        <a:pt x="29" y="132"/>
                        <a:pt x="29" y="132"/>
                        <a:pt x="29" y="132"/>
                      </a:cubicBezTo>
                      <a:cubicBezTo>
                        <a:pt x="29" y="132"/>
                        <a:pt x="29" y="132"/>
                        <a:pt x="29" y="132"/>
                      </a:cubicBezTo>
                      <a:cubicBezTo>
                        <a:pt x="29" y="132"/>
                        <a:pt x="29" y="133"/>
                        <a:pt x="29" y="133"/>
                      </a:cubicBezTo>
                      <a:cubicBezTo>
                        <a:pt x="28" y="133"/>
                        <a:pt x="28" y="133"/>
                        <a:pt x="28" y="133"/>
                      </a:cubicBezTo>
                      <a:cubicBezTo>
                        <a:pt x="28" y="133"/>
                        <a:pt x="28" y="133"/>
                        <a:pt x="28" y="133"/>
                      </a:cubicBezTo>
                      <a:cubicBezTo>
                        <a:pt x="28" y="133"/>
                        <a:pt x="28" y="133"/>
                        <a:pt x="28" y="133"/>
                      </a:cubicBezTo>
                      <a:cubicBezTo>
                        <a:pt x="28" y="133"/>
                        <a:pt x="28" y="133"/>
                        <a:pt x="28" y="133"/>
                      </a:cubicBezTo>
                      <a:cubicBezTo>
                        <a:pt x="28" y="133"/>
                        <a:pt x="27" y="133"/>
                        <a:pt x="27" y="133"/>
                      </a:cubicBezTo>
                      <a:cubicBezTo>
                        <a:pt x="27" y="133"/>
                        <a:pt x="27" y="133"/>
                        <a:pt x="27" y="133"/>
                      </a:cubicBezTo>
                      <a:cubicBezTo>
                        <a:pt x="27" y="133"/>
                        <a:pt x="27" y="133"/>
                        <a:pt x="27" y="133"/>
                      </a:cubicBezTo>
                      <a:cubicBezTo>
                        <a:pt x="27" y="133"/>
                        <a:pt x="27" y="134"/>
                        <a:pt x="27" y="134"/>
                      </a:cubicBezTo>
                      <a:cubicBezTo>
                        <a:pt x="27" y="134"/>
                        <a:pt x="27" y="134"/>
                        <a:pt x="27" y="134"/>
                      </a:cubicBezTo>
                      <a:cubicBezTo>
                        <a:pt x="27" y="134"/>
                        <a:pt x="27" y="134"/>
                        <a:pt x="27" y="134"/>
                      </a:cubicBezTo>
                      <a:cubicBezTo>
                        <a:pt x="27" y="134"/>
                        <a:pt x="27" y="134"/>
                        <a:pt x="27" y="134"/>
                      </a:cubicBezTo>
                      <a:cubicBezTo>
                        <a:pt x="27" y="134"/>
                        <a:pt x="27" y="134"/>
                        <a:pt x="27" y="134"/>
                      </a:cubicBezTo>
                      <a:cubicBezTo>
                        <a:pt x="27" y="134"/>
                        <a:pt x="27" y="134"/>
                        <a:pt x="27" y="134"/>
                      </a:cubicBezTo>
                      <a:cubicBezTo>
                        <a:pt x="27" y="134"/>
                        <a:pt x="27" y="134"/>
                        <a:pt x="26" y="134"/>
                      </a:cubicBezTo>
                      <a:cubicBezTo>
                        <a:pt x="26" y="134"/>
                        <a:pt x="26" y="134"/>
                        <a:pt x="26" y="134"/>
                      </a:cubicBezTo>
                      <a:cubicBezTo>
                        <a:pt x="26" y="134"/>
                        <a:pt x="26" y="134"/>
                        <a:pt x="26" y="134"/>
                      </a:cubicBezTo>
                      <a:cubicBezTo>
                        <a:pt x="26" y="134"/>
                        <a:pt x="26" y="133"/>
                        <a:pt x="26" y="133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5" y="133"/>
                        <a:pt x="25" y="133"/>
                        <a:pt x="25" y="133"/>
                      </a:cubicBezTo>
                      <a:cubicBezTo>
                        <a:pt x="25" y="133"/>
                        <a:pt x="25" y="133"/>
                        <a:pt x="25" y="133"/>
                      </a:cubicBezTo>
                      <a:cubicBezTo>
                        <a:pt x="25" y="133"/>
                        <a:pt x="25" y="133"/>
                        <a:pt x="25" y="133"/>
                      </a:cubicBezTo>
                      <a:cubicBezTo>
                        <a:pt x="25" y="133"/>
                        <a:pt x="25" y="134"/>
                        <a:pt x="25" y="134"/>
                      </a:cubicBezTo>
                      <a:cubicBezTo>
                        <a:pt x="25" y="134"/>
                        <a:pt x="25" y="134"/>
                        <a:pt x="25" y="134"/>
                      </a:cubicBezTo>
                      <a:cubicBezTo>
                        <a:pt x="24" y="134"/>
                        <a:pt x="24" y="134"/>
                        <a:pt x="24" y="134"/>
                      </a:cubicBezTo>
                      <a:cubicBezTo>
                        <a:pt x="24" y="134"/>
                        <a:pt x="24" y="134"/>
                        <a:pt x="24" y="134"/>
                      </a:cubicBezTo>
                      <a:cubicBezTo>
                        <a:pt x="24" y="134"/>
                        <a:pt x="24" y="134"/>
                        <a:pt x="24" y="134"/>
                      </a:cubicBezTo>
                      <a:cubicBezTo>
                        <a:pt x="24" y="134"/>
                        <a:pt x="24" y="134"/>
                        <a:pt x="24" y="134"/>
                      </a:cubicBezTo>
                      <a:cubicBezTo>
                        <a:pt x="24" y="134"/>
                        <a:pt x="24" y="134"/>
                        <a:pt x="23" y="134"/>
                      </a:cubicBezTo>
                      <a:cubicBezTo>
                        <a:pt x="23" y="134"/>
                        <a:pt x="23" y="134"/>
                        <a:pt x="23" y="134"/>
                      </a:cubicBezTo>
                      <a:cubicBezTo>
                        <a:pt x="23" y="134"/>
                        <a:pt x="23" y="134"/>
                        <a:pt x="23" y="134"/>
                      </a:cubicBezTo>
                      <a:cubicBezTo>
                        <a:pt x="23" y="134"/>
                        <a:pt x="23" y="134"/>
                        <a:pt x="23" y="134"/>
                      </a:cubicBezTo>
                      <a:cubicBezTo>
                        <a:pt x="23" y="134"/>
                        <a:pt x="23" y="134"/>
                        <a:pt x="23" y="134"/>
                      </a:cubicBezTo>
                      <a:cubicBezTo>
                        <a:pt x="23" y="134"/>
                        <a:pt x="23" y="134"/>
                        <a:pt x="23" y="134"/>
                      </a:cubicBezTo>
                      <a:cubicBezTo>
                        <a:pt x="23" y="134"/>
                        <a:pt x="23" y="134"/>
                        <a:pt x="23" y="134"/>
                      </a:cubicBezTo>
                      <a:cubicBezTo>
                        <a:pt x="23" y="134"/>
                        <a:pt x="23" y="134"/>
                        <a:pt x="23" y="134"/>
                      </a:cubicBezTo>
                      <a:cubicBezTo>
                        <a:pt x="23" y="134"/>
                        <a:pt x="23" y="134"/>
                        <a:pt x="23" y="134"/>
                      </a:cubicBezTo>
                      <a:cubicBezTo>
                        <a:pt x="23" y="134"/>
                        <a:pt x="23" y="134"/>
                        <a:pt x="23" y="134"/>
                      </a:cubicBezTo>
                      <a:cubicBezTo>
                        <a:pt x="23" y="134"/>
                        <a:pt x="23" y="134"/>
                        <a:pt x="23" y="134"/>
                      </a:cubicBezTo>
                      <a:cubicBezTo>
                        <a:pt x="22" y="134"/>
                        <a:pt x="22" y="134"/>
                        <a:pt x="22" y="134"/>
                      </a:cubicBezTo>
                      <a:cubicBezTo>
                        <a:pt x="22" y="134"/>
                        <a:pt x="22" y="134"/>
                        <a:pt x="22" y="134"/>
                      </a:cubicBezTo>
                      <a:cubicBezTo>
                        <a:pt x="22" y="134"/>
                        <a:pt x="22" y="134"/>
                        <a:pt x="22" y="134"/>
                      </a:cubicBezTo>
                      <a:cubicBezTo>
                        <a:pt x="22" y="134"/>
                        <a:pt x="22" y="134"/>
                        <a:pt x="22" y="134"/>
                      </a:cubicBezTo>
                      <a:cubicBezTo>
                        <a:pt x="22" y="134"/>
                        <a:pt x="22" y="134"/>
                        <a:pt x="22" y="134"/>
                      </a:cubicBezTo>
                      <a:close/>
                      <a:moveTo>
                        <a:pt x="16" y="135"/>
                      </a:moveTo>
                      <a:cubicBezTo>
                        <a:pt x="16" y="135"/>
                        <a:pt x="16" y="135"/>
                        <a:pt x="16" y="135"/>
                      </a:cubicBezTo>
                      <a:cubicBezTo>
                        <a:pt x="16" y="135"/>
                        <a:pt x="16" y="135"/>
                        <a:pt x="16" y="135"/>
                      </a:cubicBezTo>
                      <a:cubicBezTo>
                        <a:pt x="16" y="135"/>
                        <a:pt x="16" y="135"/>
                        <a:pt x="16" y="135"/>
                      </a:cubicBezTo>
                      <a:cubicBezTo>
                        <a:pt x="16" y="135"/>
                        <a:pt x="16" y="135"/>
                        <a:pt x="16" y="135"/>
                      </a:cubicBezTo>
                      <a:cubicBezTo>
                        <a:pt x="16" y="135"/>
                        <a:pt x="16" y="135"/>
                        <a:pt x="15" y="135"/>
                      </a:cubicBezTo>
                      <a:cubicBezTo>
                        <a:pt x="15" y="135"/>
                        <a:pt x="15" y="135"/>
                        <a:pt x="15" y="135"/>
                      </a:cubicBezTo>
                      <a:cubicBezTo>
                        <a:pt x="15" y="135"/>
                        <a:pt x="15" y="135"/>
                        <a:pt x="15" y="135"/>
                      </a:cubicBezTo>
                      <a:cubicBezTo>
                        <a:pt x="15" y="135"/>
                        <a:pt x="15" y="135"/>
                        <a:pt x="15" y="135"/>
                      </a:cubicBezTo>
                      <a:cubicBezTo>
                        <a:pt x="15" y="135"/>
                        <a:pt x="15" y="135"/>
                        <a:pt x="15" y="135"/>
                      </a:cubicBezTo>
                      <a:cubicBezTo>
                        <a:pt x="15" y="135"/>
                        <a:pt x="15" y="135"/>
                        <a:pt x="15" y="135"/>
                      </a:cubicBezTo>
                      <a:cubicBezTo>
                        <a:pt x="15" y="135"/>
                        <a:pt x="15" y="135"/>
                        <a:pt x="15" y="135"/>
                      </a:cubicBezTo>
                      <a:cubicBezTo>
                        <a:pt x="15" y="135"/>
                        <a:pt x="15" y="135"/>
                        <a:pt x="15" y="135"/>
                      </a:cubicBezTo>
                      <a:cubicBezTo>
                        <a:pt x="15" y="135"/>
                        <a:pt x="15" y="135"/>
                        <a:pt x="15" y="135"/>
                      </a:cubicBezTo>
                      <a:cubicBezTo>
                        <a:pt x="15" y="135"/>
                        <a:pt x="15" y="135"/>
                        <a:pt x="15" y="135"/>
                      </a:cubicBezTo>
                      <a:cubicBezTo>
                        <a:pt x="15" y="135"/>
                        <a:pt x="14" y="135"/>
                        <a:pt x="14" y="135"/>
                      </a:cubicBezTo>
                      <a:cubicBezTo>
                        <a:pt x="14" y="135"/>
                        <a:pt x="14" y="135"/>
                        <a:pt x="14" y="135"/>
                      </a:cubicBezTo>
                      <a:cubicBezTo>
                        <a:pt x="14" y="135"/>
                        <a:pt x="14" y="135"/>
                        <a:pt x="14" y="135"/>
                      </a:cubicBezTo>
                      <a:cubicBezTo>
                        <a:pt x="14" y="135"/>
                        <a:pt x="14" y="135"/>
                        <a:pt x="14" y="135"/>
                      </a:cubicBezTo>
                      <a:cubicBezTo>
                        <a:pt x="14" y="135"/>
                        <a:pt x="14" y="135"/>
                        <a:pt x="14" y="135"/>
                      </a:cubicBezTo>
                      <a:cubicBezTo>
                        <a:pt x="14" y="135"/>
                        <a:pt x="14" y="135"/>
                        <a:pt x="14" y="135"/>
                      </a:cubicBezTo>
                      <a:cubicBezTo>
                        <a:pt x="14" y="135"/>
                        <a:pt x="14" y="135"/>
                        <a:pt x="14" y="135"/>
                      </a:cubicBezTo>
                      <a:cubicBezTo>
                        <a:pt x="14" y="135"/>
                        <a:pt x="14" y="135"/>
                        <a:pt x="14" y="135"/>
                      </a:cubicBezTo>
                      <a:cubicBezTo>
                        <a:pt x="14" y="135"/>
                        <a:pt x="14" y="135"/>
                        <a:pt x="14" y="135"/>
                      </a:cubicBezTo>
                      <a:cubicBezTo>
                        <a:pt x="14" y="135"/>
                        <a:pt x="13" y="135"/>
                        <a:pt x="13" y="135"/>
                      </a:cubicBezTo>
                      <a:cubicBezTo>
                        <a:pt x="13" y="135"/>
                        <a:pt x="13" y="135"/>
                        <a:pt x="13" y="135"/>
                      </a:cubicBezTo>
                      <a:cubicBezTo>
                        <a:pt x="13" y="135"/>
                        <a:pt x="13" y="135"/>
                        <a:pt x="13" y="135"/>
                      </a:cubicBezTo>
                      <a:cubicBezTo>
                        <a:pt x="13" y="135"/>
                        <a:pt x="13" y="135"/>
                        <a:pt x="13" y="135"/>
                      </a:cubicBezTo>
                      <a:cubicBezTo>
                        <a:pt x="13" y="134"/>
                        <a:pt x="13" y="134"/>
                        <a:pt x="13" y="134"/>
                      </a:cubicBezTo>
                      <a:cubicBezTo>
                        <a:pt x="13" y="134"/>
                        <a:pt x="13" y="134"/>
                        <a:pt x="13" y="134"/>
                      </a:cubicBezTo>
                      <a:cubicBezTo>
                        <a:pt x="13" y="134"/>
                        <a:pt x="13" y="134"/>
                        <a:pt x="13" y="134"/>
                      </a:cubicBezTo>
                      <a:cubicBezTo>
                        <a:pt x="13" y="134"/>
                        <a:pt x="13" y="134"/>
                        <a:pt x="13" y="134"/>
                      </a:cubicBezTo>
                      <a:cubicBezTo>
                        <a:pt x="13" y="134"/>
                        <a:pt x="13" y="134"/>
                        <a:pt x="13" y="134"/>
                      </a:cubicBezTo>
                      <a:cubicBezTo>
                        <a:pt x="13" y="134"/>
                        <a:pt x="13" y="134"/>
                        <a:pt x="13" y="134"/>
                      </a:cubicBezTo>
                      <a:cubicBezTo>
                        <a:pt x="13" y="134"/>
                        <a:pt x="13" y="134"/>
                        <a:pt x="13" y="134"/>
                      </a:cubicBezTo>
                      <a:cubicBezTo>
                        <a:pt x="13" y="134"/>
                        <a:pt x="13" y="133"/>
                        <a:pt x="13" y="133"/>
                      </a:cubicBezTo>
                      <a:cubicBezTo>
                        <a:pt x="13" y="133"/>
                        <a:pt x="13" y="133"/>
                        <a:pt x="13" y="133"/>
                      </a:cubicBezTo>
                      <a:cubicBezTo>
                        <a:pt x="13" y="133"/>
                        <a:pt x="13" y="133"/>
                        <a:pt x="13" y="133"/>
                      </a:cubicBezTo>
                      <a:cubicBezTo>
                        <a:pt x="13" y="133"/>
                        <a:pt x="13" y="133"/>
                        <a:pt x="13" y="133"/>
                      </a:cubicBezTo>
                      <a:cubicBezTo>
                        <a:pt x="13" y="133"/>
                        <a:pt x="13" y="133"/>
                        <a:pt x="13" y="133"/>
                      </a:cubicBezTo>
                      <a:cubicBezTo>
                        <a:pt x="13" y="133"/>
                        <a:pt x="13" y="133"/>
                        <a:pt x="13" y="133"/>
                      </a:cubicBezTo>
                      <a:cubicBezTo>
                        <a:pt x="13" y="133"/>
                        <a:pt x="13" y="133"/>
                        <a:pt x="13" y="133"/>
                      </a:cubicBezTo>
                      <a:cubicBezTo>
                        <a:pt x="13" y="132"/>
                        <a:pt x="13" y="132"/>
                        <a:pt x="12" y="132"/>
                      </a:cubicBezTo>
                      <a:cubicBezTo>
                        <a:pt x="12" y="132"/>
                        <a:pt x="12" y="132"/>
                        <a:pt x="13" y="132"/>
                      </a:cubicBezTo>
                      <a:cubicBezTo>
                        <a:pt x="13" y="132"/>
                        <a:pt x="13" y="132"/>
                        <a:pt x="12" y="131"/>
                      </a:cubicBezTo>
                      <a:cubicBezTo>
                        <a:pt x="12" y="131"/>
                        <a:pt x="12" y="131"/>
                        <a:pt x="12" y="131"/>
                      </a:cubicBezTo>
                      <a:cubicBezTo>
                        <a:pt x="12" y="131"/>
                        <a:pt x="12" y="131"/>
                        <a:pt x="12" y="131"/>
                      </a:cubicBezTo>
                      <a:cubicBezTo>
                        <a:pt x="12" y="131"/>
                        <a:pt x="12" y="131"/>
                        <a:pt x="12" y="131"/>
                      </a:cubicBezTo>
                      <a:cubicBezTo>
                        <a:pt x="11" y="131"/>
                        <a:pt x="11" y="131"/>
                        <a:pt x="11" y="131"/>
                      </a:cubicBezTo>
                      <a:cubicBezTo>
                        <a:pt x="11" y="131"/>
                        <a:pt x="11" y="131"/>
                        <a:pt x="11" y="131"/>
                      </a:cubicBezTo>
                      <a:cubicBezTo>
                        <a:pt x="11" y="132"/>
                        <a:pt x="11" y="132"/>
                        <a:pt x="11" y="132"/>
                      </a:cubicBezTo>
                      <a:cubicBezTo>
                        <a:pt x="11" y="132"/>
                        <a:pt x="11" y="132"/>
                        <a:pt x="11" y="131"/>
                      </a:cubicBezTo>
                      <a:cubicBezTo>
                        <a:pt x="10" y="131"/>
                        <a:pt x="10" y="131"/>
                        <a:pt x="10" y="131"/>
                      </a:cubicBezTo>
                      <a:cubicBezTo>
                        <a:pt x="10" y="131"/>
                        <a:pt x="10" y="131"/>
                        <a:pt x="10" y="131"/>
                      </a:cubicBezTo>
                      <a:cubicBezTo>
                        <a:pt x="10" y="131"/>
                        <a:pt x="10" y="131"/>
                        <a:pt x="10" y="131"/>
                      </a:cubicBezTo>
                      <a:cubicBezTo>
                        <a:pt x="10" y="131"/>
                        <a:pt x="10" y="131"/>
                        <a:pt x="10" y="131"/>
                      </a:cubicBezTo>
                      <a:cubicBezTo>
                        <a:pt x="10" y="131"/>
                        <a:pt x="10" y="131"/>
                        <a:pt x="10" y="131"/>
                      </a:cubicBezTo>
                      <a:cubicBezTo>
                        <a:pt x="10" y="132"/>
                        <a:pt x="10" y="132"/>
                        <a:pt x="10" y="132"/>
                      </a:cubicBezTo>
                      <a:cubicBezTo>
                        <a:pt x="10" y="132"/>
                        <a:pt x="9" y="132"/>
                        <a:pt x="9" y="132"/>
                      </a:cubicBezTo>
                      <a:cubicBezTo>
                        <a:pt x="9" y="132"/>
                        <a:pt x="9" y="132"/>
                        <a:pt x="9" y="132"/>
                      </a:cubicBezTo>
                      <a:cubicBezTo>
                        <a:pt x="9" y="132"/>
                        <a:pt x="10" y="131"/>
                        <a:pt x="9" y="131"/>
                      </a:cubicBezTo>
                      <a:cubicBezTo>
                        <a:pt x="9" y="131"/>
                        <a:pt x="9" y="131"/>
                        <a:pt x="9" y="131"/>
                      </a:cubicBezTo>
                      <a:cubicBezTo>
                        <a:pt x="9" y="131"/>
                        <a:pt x="9" y="131"/>
                        <a:pt x="9" y="131"/>
                      </a:cubicBezTo>
                      <a:cubicBezTo>
                        <a:pt x="9" y="131"/>
                        <a:pt x="9" y="131"/>
                        <a:pt x="9" y="131"/>
                      </a:cubicBezTo>
                      <a:cubicBezTo>
                        <a:pt x="9" y="131"/>
                        <a:pt x="9" y="131"/>
                        <a:pt x="9" y="131"/>
                      </a:cubicBezTo>
                      <a:cubicBezTo>
                        <a:pt x="9" y="131"/>
                        <a:pt x="9" y="130"/>
                        <a:pt x="9" y="130"/>
                      </a:cubicBezTo>
                      <a:cubicBezTo>
                        <a:pt x="9" y="130"/>
                        <a:pt x="9" y="130"/>
                        <a:pt x="9" y="130"/>
                      </a:cubicBezTo>
                      <a:cubicBezTo>
                        <a:pt x="9" y="130"/>
                        <a:pt x="9" y="130"/>
                        <a:pt x="9" y="130"/>
                      </a:cubicBezTo>
                      <a:cubicBezTo>
                        <a:pt x="9" y="130"/>
                        <a:pt x="9" y="130"/>
                        <a:pt x="9" y="130"/>
                      </a:cubicBezTo>
                      <a:cubicBezTo>
                        <a:pt x="9" y="130"/>
                        <a:pt x="9" y="130"/>
                        <a:pt x="9" y="130"/>
                      </a:cubicBezTo>
                      <a:cubicBezTo>
                        <a:pt x="9" y="130"/>
                        <a:pt x="9" y="130"/>
                        <a:pt x="9" y="130"/>
                      </a:cubicBezTo>
                      <a:cubicBezTo>
                        <a:pt x="9" y="130"/>
                        <a:pt x="9" y="130"/>
                        <a:pt x="9" y="130"/>
                      </a:cubicBezTo>
                      <a:cubicBezTo>
                        <a:pt x="9" y="129"/>
                        <a:pt x="9" y="129"/>
                        <a:pt x="9" y="129"/>
                      </a:cubicBezTo>
                      <a:cubicBezTo>
                        <a:pt x="8" y="129"/>
                        <a:pt x="8" y="129"/>
                        <a:pt x="8" y="129"/>
                      </a:cubicBezTo>
                      <a:cubicBezTo>
                        <a:pt x="8" y="129"/>
                        <a:pt x="8" y="129"/>
                        <a:pt x="8" y="129"/>
                      </a:cubicBezTo>
                      <a:cubicBezTo>
                        <a:pt x="8" y="129"/>
                        <a:pt x="8" y="129"/>
                        <a:pt x="8" y="129"/>
                      </a:cubicBezTo>
                      <a:cubicBezTo>
                        <a:pt x="8" y="129"/>
                        <a:pt x="8" y="129"/>
                        <a:pt x="8" y="129"/>
                      </a:cubicBezTo>
                      <a:cubicBezTo>
                        <a:pt x="8" y="129"/>
                        <a:pt x="8" y="129"/>
                        <a:pt x="8" y="129"/>
                      </a:cubicBezTo>
                      <a:cubicBezTo>
                        <a:pt x="8" y="129"/>
                        <a:pt x="8" y="129"/>
                        <a:pt x="8" y="129"/>
                      </a:cubicBezTo>
                      <a:cubicBezTo>
                        <a:pt x="8" y="129"/>
                        <a:pt x="8" y="128"/>
                        <a:pt x="8" y="128"/>
                      </a:cubicBezTo>
                      <a:cubicBezTo>
                        <a:pt x="8" y="128"/>
                        <a:pt x="8" y="128"/>
                        <a:pt x="8" y="128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9" y="127"/>
                        <a:pt x="9" y="126"/>
                        <a:pt x="9" y="126"/>
                      </a:cubicBezTo>
                      <a:cubicBezTo>
                        <a:pt x="9" y="126"/>
                        <a:pt x="9" y="125"/>
                        <a:pt x="9" y="125"/>
                      </a:cubicBezTo>
                      <a:cubicBezTo>
                        <a:pt x="9" y="125"/>
                        <a:pt x="9" y="125"/>
                        <a:pt x="9" y="125"/>
                      </a:cubicBezTo>
                      <a:cubicBezTo>
                        <a:pt x="9" y="125"/>
                        <a:pt x="9" y="125"/>
                        <a:pt x="9" y="126"/>
                      </a:cubicBezTo>
                      <a:cubicBezTo>
                        <a:pt x="9" y="126"/>
                        <a:pt x="9" y="126"/>
                        <a:pt x="10" y="126"/>
                      </a:cubicBezTo>
                      <a:cubicBezTo>
                        <a:pt x="10" y="126"/>
                        <a:pt x="10" y="126"/>
                        <a:pt x="10" y="126"/>
                      </a:cubicBezTo>
                      <a:cubicBezTo>
                        <a:pt x="10" y="126"/>
                        <a:pt x="10" y="126"/>
                        <a:pt x="11" y="126"/>
                      </a:cubicBezTo>
                      <a:cubicBezTo>
                        <a:pt x="11" y="126"/>
                        <a:pt x="11" y="126"/>
                        <a:pt x="12" y="126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2" y="126"/>
                        <a:pt x="12" y="126"/>
                        <a:pt x="12" y="125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8" y="126"/>
                        <a:pt x="18" y="126"/>
                        <a:pt x="18" y="126"/>
                      </a:cubicBezTo>
                      <a:cubicBezTo>
                        <a:pt x="18" y="126"/>
                        <a:pt x="18" y="126"/>
                        <a:pt x="18" y="126"/>
                      </a:cubicBezTo>
                      <a:cubicBezTo>
                        <a:pt x="19" y="124"/>
                        <a:pt x="19" y="124"/>
                        <a:pt x="19" y="124"/>
                      </a:cubicBezTo>
                      <a:cubicBezTo>
                        <a:pt x="18" y="124"/>
                        <a:pt x="18" y="124"/>
                        <a:pt x="18" y="124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21" y="108"/>
                        <a:pt x="21" y="108"/>
                        <a:pt x="21" y="108"/>
                      </a:cubicBezTo>
                      <a:cubicBezTo>
                        <a:pt x="24" y="111"/>
                        <a:pt x="28" y="115"/>
                        <a:pt x="28" y="115"/>
                      </a:cubicBezTo>
                      <a:cubicBezTo>
                        <a:pt x="28" y="116"/>
                        <a:pt x="28" y="116"/>
                        <a:pt x="28" y="116"/>
                      </a:cubicBezTo>
                      <a:cubicBezTo>
                        <a:pt x="28" y="116"/>
                        <a:pt x="28" y="116"/>
                        <a:pt x="28" y="116"/>
                      </a:cubicBezTo>
                      <a:cubicBezTo>
                        <a:pt x="29" y="116"/>
                        <a:pt x="29" y="117"/>
                        <a:pt x="29" y="117"/>
                      </a:cubicBezTo>
                      <a:cubicBezTo>
                        <a:pt x="29" y="117"/>
                        <a:pt x="29" y="117"/>
                        <a:pt x="29" y="117"/>
                      </a:cubicBezTo>
                      <a:cubicBezTo>
                        <a:pt x="29" y="117"/>
                        <a:pt x="30" y="117"/>
                        <a:pt x="30" y="117"/>
                      </a:cubicBezTo>
                      <a:cubicBezTo>
                        <a:pt x="30" y="117"/>
                        <a:pt x="30" y="117"/>
                        <a:pt x="30" y="117"/>
                      </a:cubicBezTo>
                      <a:cubicBezTo>
                        <a:pt x="30" y="117"/>
                        <a:pt x="30" y="117"/>
                        <a:pt x="30" y="117"/>
                      </a:cubicBezTo>
                      <a:cubicBezTo>
                        <a:pt x="30" y="118"/>
                        <a:pt x="31" y="118"/>
                        <a:pt x="31" y="118"/>
                      </a:cubicBezTo>
                      <a:cubicBezTo>
                        <a:pt x="31" y="119"/>
                        <a:pt x="31" y="119"/>
                        <a:pt x="31" y="119"/>
                      </a:cubicBezTo>
                      <a:cubicBezTo>
                        <a:pt x="31" y="119"/>
                        <a:pt x="31" y="119"/>
                        <a:pt x="31" y="119"/>
                      </a:cubicBezTo>
                      <a:cubicBezTo>
                        <a:pt x="31" y="119"/>
                        <a:pt x="31" y="119"/>
                        <a:pt x="31" y="119"/>
                      </a:cubicBezTo>
                      <a:cubicBezTo>
                        <a:pt x="31" y="119"/>
                        <a:pt x="31" y="119"/>
                        <a:pt x="31" y="119"/>
                      </a:cubicBezTo>
                      <a:cubicBezTo>
                        <a:pt x="32" y="119"/>
                        <a:pt x="32" y="119"/>
                        <a:pt x="32" y="119"/>
                      </a:cubicBezTo>
                      <a:cubicBezTo>
                        <a:pt x="32" y="124"/>
                        <a:pt x="32" y="124"/>
                        <a:pt x="32" y="124"/>
                      </a:cubicBezTo>
                      <a:cubicBezTo>
                        <a:pt x="32" y="124"/>
                        <a:pt x="32" y="124"/>
                        <a:pt x="32" y="124"/>
                      </a:cubicBezTo>
                      <a:cubicBezTo>
                        <a:pt x="32" y="124"/>
                        <a:pt x="32" y="124"/>
                        <a:pt x="32" y="124"/>
                      </a:cubicBezTo>
                      <a:cubicBezTo>
                        <a:pt x="32" y="124"/>
                        <a:pt x="32" y="125"/>
                        <a:pt x="32" y="125"/>
                      </a:cubicBezTo>
                      <a:cubicBezTo>
                        <a:pt x="32" y="125"/>
                        <a:pt x="32" y="125"/>
                        <a:pt x="32" y="125"/>
                      </a:cubicBezTo>
                      <a:cubicBezTo>
                        <a:pt x="32" y="125"/>
                        <a:pt x="32" y="125"/>
                        <a:pt x="32" y="125"/>
                      </a:cubicBezTo>
                      <a:cubicBezTo>
                        <a:pt x="32" y="125"/>
                        <a:pt x="32" y="125"/>
                        <a:pt x="32" y="125"/>
                      </a:cubicBezTo>
                      <a:cubicBezTo>
                        <a:pt x="32" y="125"/>
                        <a:pt x="32" y="125"/>
                        <a:pt x="31" y="125"/>
                      </a:cubicBezTo>
                      <a:cubicBezTo>
                        <a:pt x="31" y="125"/>
                        <a:pt x="31" y="126"/>
                        <a:pt x="31" y="126"/>
                      </a:cubicBezTo>
                      <a:cubicBezTo>
                        <a:pt x="31" y="126"/>
                        <a:pt x="31" y="126"/>
                        <a:pt x="31" y="126"/>
                      </a:cubicBezTo>
                      <a:cubicBezTo>
                        <a:pt x="31" y="126"/>
                        <a:pt x="31" y="126"/>
                        <a:pt x="31" y="126"/>
                      </a:cubicBezTo>
                      <a:cubicBezTo>
                        <a:pt x="30" y="126"/>
                        <a:pt x="29" y="126"/>
                        <a:pt x="28" y="126"/>
                      </a:cubicBezTo>
                      <a:cubicBezTo>
                        <a:pt x="28" y="126"/>
                        <a:pt x="28" y="127"/>
                        <a:pt x="27" y="127"/>
                      </a:cubicBezTo>
                      <a:cubicBezTo>
                        <a:pt x="27" y="127"/>
                        <a:pt x="27" y="127"/>
                        <a:pt x="27" y="127"/>
                      </a:cubicBezTo>
                      <a:cubicBezTo>
                        <a:pt x="27" y="127"/>
                        <a:pt x="27" y="127"/>
                        <a:pt x="27" y="127"/>
                      </a:cubicBezTo>
                      <a:cubicBezTo>
                        <a:pt x="27" y="127"/>
                        <a:pt x="26" y="127"/>
                        <a:pt x="26" y="127"/>
                      </a:cubicBezTo>
                      <a:cubicBezTo>
                        <a:pt x="26" y="127"/>
                        <a:pt x="26" y="127"/>
                        <a:pt x="26" y="126"/>
                      </a:cubicBezTo>
                      <a:cubicBezTo>
                        <a:pt x="26" y="126"/>
                        <a:pt x="25" y="126"/>
                        <a:pt x="25" y="126"/>
                      </a:cubicBezTo>
                      <a:cubicBezTo>
                        <a:pt x="25" y="126"/>
                        <a:pt x="25" y="126"/>
                        <a:pt x="25" y="126"/>
                      </a:cubicBezTo>
                      <a:cubicBezTo>
                        <a:pt x="25" y="126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4" y="127"/>
                        <a:pt x="24" y="127"/>
                      </a:cubicBezTo>
                      <a:cubicBezTo>
                        <a:pt x="24" y="127"/>
                        <a:pt x="24" y="127"/>
                        <a:pt x="24" y="127"/>
                      </a:cubicBezTo>
                      <a:cubicBezTo>
                        <a:pt x="24" y="127"/>
                        <a:pt x="24" y="127"/>
                        <a:pt x="24" y="127"/>
                      </a:cubicBezTo>
                      <a:cubicBezTo>
                        <a:pt x="24" y="127"/>
                        <a:pt x="24" y="127"/>
                        <a:pt x="24" y="127"/>
                      </a:cubicBezTo>
                      <a:cubicBezTo>
                        <a:pt x="24" y="127"/>
                        <a:pt x="24" y="127"/>
                        <a:pt x="24" y="127"/>
                      </a:cubicBezTo>
                      <a:cubicBezTo>
                        <a:pt x="24" y="127"/>
                        <a:pt x="24" y="127"/>
                        <a:pt x="24" y="127"/>
                      </a:cubicBezTo>
                      <a:cubicBezTo>
                        <a:pt x="24" y="127"/>
                        <a:pt x="24" y="127"/>
                        <a:pt x="24" y="127"/>
                      </a:cubicBezTo>
                      <a:cubicBezTo>
                        <a:pt x="24" y="127"/>
                        <a:pt x="24" y="127"/>
                        <a:pt x="24" y="127"/>
                      </a:cubicBezTo>
                      <a:cubicBezTo>
                        <a:pt x="23" y="127"/>
                        <a:pt x="23" y="127"/>
                        <a:pt x="23" y="127"/>
                      </a:cubicBezTo>
                      <a:cubicBezTo>
                        <a:pt x="23" y="127"/>
                        <a:pt x="23" y="128"/>
                        <a:pt x="23" y="128"/>
                      </a:cubicBezTo>
                      <a:cubicBezTo>
                        <a:pt x="23" y="128"/>
                        <a:pt x="23" y="128"/>
                        <a:pt x="23" y="128"/>
                      </a:cubicBezTo>
                      <a:cubicBezTo>
                        <a:pt x="23" y="128"/>
                        <a:pt x="23" y="128"/>
                        <a:pt x="23" y="128"/>
                      </a:cubicBezTo>
                      <a:cubicBezTo>
                        <a:pt x="23" y="128"/>
                        <a:pt x="23" y="128"/>
                        <a:pt x="23" y="128"/>
                      </a:cubicBezTo>
                      <a:cubicBezTo>
                        <a:pt x="23" y="128"/>
                        <a:pt x="23" y="128"/>
                        <a:pt x="23" y="128"/>
                      </a:cubicBezTo>
                      <a:cubicBezTo>
                        <a:pt x="23" y="128"/>
                        <a:pt x="23" y="128"/>
                        <a:pt x="23" y="128"/>
                      </a:cubicBezTo>
                      <a:cubicBezTo>
                        <a:pt x="23" y="128"/>
                        <a:pt x="23" y="128"/>
                        <a:pt x="23" y="128"/>
                      </a:cubicBezTo>
                      <a:cubicBezTo>
                        <a:pt x="22" y="128"/>
                        <a:pt x="22" y="128"/>
                        <a:pt x="22" y="128"/>
                      </a:cubicBezTo>
                      <a:cubicBezTo>
                        <a:pt x="22" y="128"/>
                        <a:pt x="22" y="128"/>
                        <a:pt x="21" y="128"/>
                      </a:cubicBezTo>
                      <a:cubicBezTo>
                        <a:pt x="21" y="128"/>
                        <a:pt x="21" y="128"/>
                        <a:pt x="21" y="128"/>
                      </a:cubicBezTo>
                      <a:cubicBezTo>
                        <a:pt x="21" y="129"/>
                        <a:pt x="21" y="129"/>
                        <a:pt x="21" y="129"/>
                      </a:cubicBezTo>
                      <a:cubicBezTo>
                        <a:pt x="21" y="129"/>
                        <a:pt x="21" y="129"/>
                        <a:pt x="21" y="129"/>
                      </a:cubicBezTo>
                      <a:cubicBezTo>
                        <a:pt x="21" y="129"/>
                        <a:pt x="21" y="129"/>
                        <a:pt x="21" y="129"/>
                      </a:cubicBezTo>
                      <a:cubicBezTo>
                        <a:pt x="21" y="129"/>
                        <a:pt x="21" y="129"/>
                        <a:pt x="21" y="129"/>
                      </a:cubicBezTo>
                      <a:cubicBezTo>
                        <a:pt x="21" y="129"/>
                        <a:pt x="21" y="129"/>
                        <a:pt x="21" y="129"/>
                      </a:cubicBezTo>
                      <a:cubicBezTo>
                        <a:pt x="21" y="129"/>
                        <a:pt x="21" y="129"/>
                        <a:pt x="21" y="129"/>
                      </a:cubicBezTo>
                      <a:cubicBezTo>
                        <a:pt x="21" y="129"/>
                        <a:pt x="21" y="130"/>
                        <a:pt x="21" y="130"/>
                      </a:cubicBezTo>
                      <a:cubicBezTo>
                        <a:pt x="21" y="130"/>
                        <a:pt x="21" y="130"/>
                        <a:pt x="21" y="130"/>
                      </a:cubicBezTo>
                      <a:cubicBezTo>
                        <a:pt x="21" y="130"/>
                        <a:pt x="21" y="130"/>
                        <a:pt x="21" y="130"/>
                      </a:cubicBezTo>
                      <a:cubicBezTo>
                        <a:pt x="21" y="130"/>
                        <a:pt x="21" y="130"/>
                        <a:pt x="21" y="130"/>
                      </a:cubicBezTo>
                      <a:cubicBezTo>
                        <a:pt x="21" y="130"/>
                        <a:pt x="20" y="130"/>
                        <a:pt x="20" y="130"/>
                      </a:cubicBezTo>
                      <a:cubicBezTo>
                        <a:pt x="20" y="130"/>
                        <a:pt x="20" y="130"/>
                        <a:pt x="20" y="130"/>
                      </a:cubicBezTo>
                      <a:cubicBezTo>
                        <a:pt x="20" y="130"/>
                        <a:pt x="20" y="130"/>
                        <a:pt x="20" y="130"/>
                      </a:cubicBezTo>
                      <a:cubicBezTo>
                        <a:pt x="20" y="130"/>
                        <a:pt x="20" y="130"/>
                        <a:pt x="20" y="130"/>
                      </a:cubicBezTo>
                      <a:cubicBezTo>
                        <a:pt x="20" y="130"/>
                        <a:pt x="20" y="130"/>
                        <a:pt x="20" y="130"/>
                      </a:cubicBezTo>
                      <a:cubicBezTo>
                        <a:pt x="20" y="130"/>
                        <a:pt x="20" y="130"/>
                        <a:pt x="20" y="130"/>
                      </a:cubicBezTo>
                      <a:cubicBezTo>
                        <a:pt x="20" y="130"/>
                        <a:pt x="20" y="130"/>
                        <a:pt x="20" y="130"/>
                      </a:cubicBezTo>
                      <a:cubicBezTo>
                        <a:pt x="20" y="130"/>
                        <a:pt x="20" y="130"/>
                        <a:pt x="19" y="130"/>
                      </a:cubicBezTo>
                      <a:cubicBezTo>
                        <a:pt x="19" y="130"/>
                        <a:pt x="19" y="130"/>
                        <a:pt x="19" y="130"/>
                      </a:cubicBezTo>
                      <a:cubicBezTo>
                        <a:pt x="19" y="130"/>
                        <a:pt x="19" y="130"/>
                        <a:pt x="19" y="131"/>
                      </a:cubicBezTo>
                      <a:cubicBezTo>
                        <a:pt x="19" y="131"/>
                        <a:pt x="19" y="131"/>
                        <a:pt x="19" y="131"/>
                      </a:cubicBezTo>
                      <a:cubicBezTo>
                        <a:pt x="19" y="131"/>
                        <a:pt x="19" y="131"/>
                        <a:pt x="19" y="131"/>
                      </a:cubicBezTo>
                      <a:cubicBezTo>
                        <a:pt x="19" y="131"/>
                        <a:pt x="19" y="131"/>
                        <a:pt x="19" y="131"/>
                      </a:cubicBezTo>
                      <a:cubicBezTo>
                        <a:pt x="19" y="131"/>
                        <a:pt x="19" y="131"/>
                        <a:pt x="19" y="131"/>
                      </a:cubicBezTo>
                      <a:cubicBezTo>
                        <a:pt x="19" y="131"/>
                        <a:pt x="19" y="131"/>
                        <a:pt x="19" y="131"/>
                      </a:cubicBezTo>
                      <a:cubicBezTo>
                        <a:pt x="19" y="131"/>
                        <a:pt x="19" y="131"/>
                        <a:pt x="19" y="131"/>
                      </a:cubicBezTo>
                      <a:cubicBezTo>
                        <a:pt x="19" y="131"/>
                        <a:pt x="19" y="131"/>
                        <a:pt x="19" y="131"/>
                      </a:cubicBezTo>
                      <a:cubicBezTo>
                        <a:pt x="19" y="131"/>
                        <a:pt x="19" y="131"/>
                        <a:pt x="19" y="131"/>
                      </a:cubicBezTo>
                      <a:cubicBezTo>
                        <a:pt x="19" y="131"/>
                        <a:pt x="19" y="131"/>
                        <a:pt x="19" y="131"/>
                      </a:cubicBezTo>
                      <a:cubicBezTo>
                        <a:pt x="19" y="131"/>
                        <a:pt x="19" y="131"/>
                        <a:pt x="19" y="131"/>
                      </a:cubicBezTo>
                      <a:cubicBezTo>
                        <a:pt x="19" y="131"/>
                        <a:pt x="19" y="131"/>
                        <a:pt x="19" y="132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8" y="133"/>
                        <a:pt x="18" y="133"/>
                        <a:pt x="18" y="133"/>
                      </a:cubicBezTo>
                      <a:cubicBezTo>
                        <a:pt x="18" y="133"/>
                        <a:pt x="18" y="133"/>
                        <a:pt x="18" y="133"/>
                      </a:cubicBezTo>
                      <a:cubicBezTo>
                        <a:pt x="18" y="133"/>
                        <a:pt x="18" y="133"/>
                        <a:pt x="18" y="133"/>
                      </a:cubicBezTo>
                      <a:cubicBezTo>
                        <a:pt x="18" y="133"/>
                        <a:pt x="18" y="133"/>
                        <a:pt x="18" y="133"/>
                      </a:cubicBezTo>
                      <a:cubicBezTo>
                        <a:pt x="18" y="133"/>
                        <a:pt x="18" y="133"/>
                        <a:pt x="18" y="133"/>
                      </a:cubicBezTo>
                      <a:cubicBezTo>
                        <a:pt x="18" y="133"/>
                        <a:pt x="18" y="133"/>
                        <a:pt x="18" y="133"/>
                      </a:cubicBezTo>
                      <a:cubicBezTo>
                        <a:pt x="18" y="133"/>
                        <a:pt x="18" y="133"/>
                        <a:pt x="18" y="133"/>
                      </a:cubicBezTo>
                      <a:cubicBezTo>
                        <a:pt x="18" y="133"/>
                        <a:pt x="18" y="133"/>
                        <a:pt x="18" y="133"/>
                      </a:cubicBezTo>
                      <a:cubicBezTo>
                        <a:pt x="18" y="133"/>
                        <a:pt x="17" y="133"/>
                        <a:pt x="17" y="133"/>
                      </a:cubicBezTo>
                      <a:cubicBezTo>
                        <a:pt x="17" y="134"/>
                        <a:pt x="17" y="134"/>
                        <a:pt x="17" y="134"/>
                      </a:cubicBezTo>
                      <a:cubicBezTo>
                        <a:pt x="17" y="134"/>
                        <a:pt x="17" y="134"/>
                        <a:pt x="17" y="134"/>
                      </a:cubicBezTo>
                      <a:cubicBezTo>
                        <a:pt x="17" y="134"/>
                        <a:pt x="17" y="134"/>
                        <a:pt x="17" y="135"/>
                      </a:cubicBezTo>
                      <a:cubicBezTo>
                        <a:pt x="17" y="135"/>
                        <a:pt x="17" y="135"/>
                        <a:pt x="17" y="135"/>
                      </a:cubicBezTo>
                      <a:cubicBezTo>
                        <a:pt x="17" y="135"/>
                        <a:pt x="17" y="135"/>
                        <a:pt x="17" y="135"/>
                      </a:cubicBezTo>
                      <a:cubicBezTo>
                        <a:pt x="17" y="135"/>
                        <a:pt x="17" y="135"/>
                        <a:pt x="17" y="135"/>
                      </a:cubicBezTo>
                      <a:cubicBezTo>
                        <a:pt x="17" y="135"/>
                        <a:pt x="17" y="135"/>
                        <a:pt x="17" y="135"/>
                      </a:cubicBezTo>
                      <a:cubicBezTo>
                        <a:pt x="17" y="135"/>
                        <a:pt x="17" y="135"/>
                        <a:pt x="17" y="135"/>
                      </a:cubicBezTo>
                      <a:cubicBezTo>
                        <a:pt x="17" y="135"/>
                        <a:pt x="17" y="135"/>
                        <a:pt x="17" y="135"/>
                      </a:cubicBezTo>
                      <a:cubicBezTo>
                        <a:pt x="17" y="135"/>
                        <a:pt x="16" y="135"/>
                        <a:pt x="16" y="135"/>
                      </a:cubicBezTo>
                      <a:cubicBezTo>
                        <a:pt x="16" y="135"/>
                        <a:pt x="16" y="135"/>
                        <a:pt x="16" y="135"/>
                      </a:cubicBezTo>
                      <a:cubicBezTo>
                        <a:pt x="16" y="135"/>
                        <a:pt x="16" y="135"/>
                        <a:pt x="16" y="135"/>
                      </a:cubicBezTo>
                      <a:cubicBezTo>
                        <a:pt x="16" y="135"/>
                        <a:pt x="16" y="135"/>
                        <a:pt x="16" y="135"/>
                      </a:cubicBezTo>
                      <a:cubicBezTo>
                        <a:pt x="16" y="135"/>
                        <a:pt x="16" y="135"/>
                        <a:pt x="16" y="135"/>
                      </a:cubicBezTo>
                      <a:cubicBezTo>
                        <a:pt x="16" y="135"/>
                        <a:pt x="16" y="135"/>
                        <a:pt x="16" y="135"/>
                      </a:cubicBezTo>
                      <a:cubicBezTo>
                        <a:pt x="16" y="135"/>
                        <a:pt x="16" y="135"/>
                        <a:pt x="16" y="135"/>
                      </a:cubicBezTo>
                      <a:cubicBezTo>
                        <a:pt x="16" y="135"/>
                        <a:pt x="16" y="135"/>
                        <a:pt x="16" y="135"/>
                      </a:cubicBezTo>
                      <a:cubicBezTo>
                        <a:pt x="16" y="135"/>
                        <a:pt x="16" y="135"/>
                        <a:pt x="16" y="135"/>
                      </a:cubicBezTo>
                      <a:cubicBezTo>
                        <a:pt x="16" y="135"/>
                        <a:pt x="16" y="135"/>
                        <a:pt x="16" y="135"/>
                      </a:cubicBezTo>
                      <a:close/>
                      <a:moveTo>
                        <a:pt x="71" y="156"/>
                      </a:moveTo>
                      <a:cubicBezTo>
                        <a:pt x="71" y="156"/>
                        <a:pt x="71" y="156"/>
                        <a:pt x="71" y="156"/>
                      </a:cubicBezTo>
                      <a:cubicBezTo>
                        <a:pt x="71" y="156"/>
                        <a:pt x="71" y="157"/>
                        <a:pt x="71" y="157"/>
                      </a:cubicBezTo>
                      <a:cubicBezTo>
                        <a:pt x="71" y="157"/>
                        <a:pt x="72" y="157"/>
                        <a:pt x="72" y="157"/>
                      </a:cubicBezTo>
                      <a:cubicBezTo>
                        <a:pt x="72" y="157"/>
                        <a:pt x="72" y="157"/>
                        <a:pt x="72" y="157"/>
                      </a:cubicBezTo>
                      <a:cubicBezTo>
                        <a:pt x="72" y="157"/>
                        <a:pt x="72" y="157"/>
                        <a:pt x="72" y="157"/>
                      </a:cubicBezTo>
                      <a:cubicBezTo>
                        <a:pt x="72" y="157"/>
                        <a:pt x="72" y="157"/>
                        <a:pt x="72" y="157"/>
                      </a:cubicBezTo>
                      <a:cubicBezTo>
                        <a:pt x="72" y="157"/>
                        <a:pt x="72" y="157"/>
                        <a:pt x="72" y="157"/>
                      </a:cubicBezTo>
                      <a:cubicBezTo>
                        <a:pt x="72" y="157"/>
                        <a:pt x="72" y="157"/>
                        <a:pt x="72" y="157"/>
                      </a:cubicBezTo>
                      <a:cubicBezTo>
                        <a:pt x="72" y="157"/>
                        <a:pt x="72" y="157"/>
                        <a:pt x="72" y="157"/>
                      </a:cubicBezTo>
                      <a:cubicBezTo>
                        <a:pt x="72" y="157"/>
                        <a:pt x="72" y="157"/>
                        <a:pt x="72" y="157"/>
                      </a:cubicBezTo>
                      <a:cubicBezTo>
                        <a:pt x="72" y="158"/>
                        <a:pt x="72" y="158"/>
                        <a:pt x="72" y="158"/>
                      </a:cubicBezTo>
                      <a:cubicBezTo>
                        <a:pt x="72" y="158"/>
                        <a:pt x="72" y="158"/>
                        <a:pt x="72" y="158"/>
                      </a:cubicBezTo>
                      <a:cubicBezTo>
                        <a:pt x="72" y="158"/>
                        <a:pt x="72" y="158"/>
                        <a:pt x="72" y="158"/>
                      </a:cubicBezTo>
                      <a:cubicBezTo>
                        <a:pt x="72" y="158"/>
                        <a:pt x="72" y="158"/>
                        <a:pt x="72" y="158"/>
                      </a:cubicBezTo>
                      <a:cubicBezTo>
                        <a:pt x="72" y="158"/>
                        <a:pt x="72" y="158"/>
                        <a:pt x="72" y="158"/>
                      </a:cubicBezTo>
                      <a:cubicBezTo>
                        <a:pt x="71" y="158"/>
                        <a:pt x="71" y="158"/>
                        <a:pt x="71" y="158"/>
                      </a:cubicBezTo>
                      <a:cubicBezTo>
                        <a:pt x="71" y="158"/>
                        <a:pt x="71" y="158"/>
                        <a:pt x="71" y="158"/>
                      </a:cubicBezTo>
                      <a:cubicBezTo>
                        <a:pt x="71" y="158"/>
                        <a:pt x="71" y="158"/>
                        <a:pt x="70" y="158"/>
                      </a:cubicBezTo>
                      <a:cubicBezTo>
                        <a:pt x="70" y="158"/>
                        <a:pt x="70" y="158"/>
                        <a:pt x="70" y="158"/>
                      </a:cubicBezTo>
                      <a:cubicBezTo>
                        <a:pt x="70" y="159"/>
                        <a:pt x="70" y="159"/>
                        <a:pt x="70" y="159"/>
                      </a:cubicBezTo>
                      <a:cubicBezTo>
                        <a:pt x="70" y="159"/>
                        <a:pt x="70" y="159"/>
                        <a:pt x="70" y="159"/>
                      </a:cubicBezTo>
                      <a:cubicBezTo>
                        <a:pt x="70" y="159"/>
                        <a:pt x="70" y="159"/>
                        <a:pt x="70" y="159"/>
                      </a:cubicBezTo>
                      <a:cubicBezTo>
                        <a:pt x="70" y="159"/>
                        <a:pt x="70" y="159"/>
                        <a:pt x="69" y="159"/>
                      </a:cubicBezTo>
                      <a:cubicBezTo>
                        <a:pt x="69" y="159"/>
                        <a:pt x="69" y="158"/>
                        <a:pt x="69" y="158"/>
                      </a:cubicBezTo>
                      <a:cubicBezTo>
                        <a:pt x="70" y="158"/>
                        <a:pt x="70" y="158"/>
                        <a:pt x="70" y="157"/>
                      </a:cubicBezTo>
                      <a:cubicBezTo>
                        <a:pt x="70" y="157"/>
                        <a:pt x="70" y="157"/>
                        <a:pt x="70" y="157"/>
                      </a:cubicBezTo>
                      <a:cubicBezTo>
                        <a:pt x="70" y="157"/>
                        <a:pt x="70" y="157"/>
                        <a:pt x="70" y="157"/>
                      </a:cubicBezTo>
                      <a:cubicBezTo>
                        <a:pt x="70" y="157"/>
                        <a:pt x="70" y="157"/>
                        <a:pt x="70" y="156"/>
                      </a:cubicBezTo>
                      <a:cubicBezTo>
                        <a:pt x="70" y="156"/>
                        <a:pt x="70" y="156"/>
                        <a:pt x="70" y="156"/>
                      </a:cubicBezTo>
                      <a:cubicBezTo>
                        <a:pt x="70" y="156"/>
                        <a:pt x="71" y="157"/>
                        <a:pt x="71" y="156"/>
                      </a:cubicBezTo>
                      <a:cubicBezTo>
                        <a:pt x="71" y="156"/>
                        <a:pt x="71" y="156"/>
                        <a:pt x="71" y="156"/>
                      </a:cubicBezTo>
                      <a:cubicBezTo>
                        <a:pt x="71" y="156"/>
                        <a:pt x="71" y="156"/>
                        <a:pt x="71" y="156"/>
                      </a:cubicBezTo>
                      <a:cubicBezTo>
                        <a:pt x="71" y="156"/>
                        <a:pt x="71" y="156"/>
                        <a:pt x="71" y="156"/>
                      </a:cubicBezTo>
                      <a:close/>
                      <a:moveTo>
                        <a:pt x="72" y="159"/>
                      </a:moveTo>
                      <a:cubicBezTo>
                        <a:pt x="72" y="159"/>
                        <a:pt x="72" y="159"/>
                        <a:pt x="72" y="159"/>
                      </a:cubicBezTo>
                      <a:cubicBezTo>
                        <a:pt x="72" y="159"/>
                        <a:pt x="72" y="159"/>
                        <a:pt x="72" y="159"/>
                      </a:cubicBezTo>
                      <a:cubicBezTo>
                        <a:pt x="72" y="159"/>
                        <a:pt x="72" y="159"/>
                        <a:pt x="72" y="159"/>
                      </a:cubicBezTo>
                      <a:cubicBezTo>
                        <a:pt x="72" y="159"/>
                        <a:pt x="72" y="159"/>
                        <a:pt x="72" y="159"/>
                      </a:cubicBezTo>
                      <a:cubicBezTo>
                        <a:pt x="72" y="159"/>
                        <a:pt x="72" y="159"/>
                        <a:pt x="72" y="160"/>
                      </a:cubicBezTo>
                      <a:cubicBezTo>
                        <a:pt x="72" y="160"/>
                        <a:pt x="72" y="160"/>
                        <a:pt x="71" y="160"/>
                      </a:cubicBezTo>
                      <a:cubicBezTo>
                        <a:pt x="71" y="160"/>
                        <a:pt x="71" y="160"/>
                        <a:pt x="71" y="160"/>
                      </a:cubicBezTo>
                      <a:cubicBezTo>
                        <a:pt x="71" y="160"/>
                        <a:pt x="71" y="160"/>
                        <a:pt x="71" y="161"/>
                      </a:cubicBezTo>
                      <a:cubicBezTo>
                        <a:pt x="71" y="161"/>
                        <a:pt x="71" y="161"/>
                        <a:pt x="71" y="161"/>
                      </a:cubicBezTo>
                      <a:cubicBezTo>
                        <a:pt x="71" y="161"/>
                        <a:pt x="71" y="161"/>
                        <a:pt x="71" y="161"/>
                      </a:cubicBezTo>
                      <a:cubicBezTo>
                        <a:pt x="71" y="161"/>
                        <a:pt x="71" y="161"/>
                        <a:pt x="71" y="161"/>
                      </a:cubicBezTo>
                      <a:cubicBezTo>
                        <a:pt x="71" y="161"/>
                        <a:pt x="71" y="161"/>
                        <a:pt x="71" y="161"/>
                      </a:cubicBezTo>
                      <a:cubicBezTo>
                        <a:pt x="71" y="161"/>
                        <a:pt x="71" y="161"/>
                        <a:pt x="71" y="161"/>
                      </a:cubicBezTo>
                      <a:cubicBezTo>
                        <a:pt x="71" y="162"/>
                        <a:pt x="70" y="162"/>
                        <a:pt x="70" y="162"/>
                      </a:cubicBezTo>
                      <a:cubicBezTo>
                        <a:pt x="70" y="162"/>
                        <a:pt x="70" y="162"/>
                        <a:pt x="70" y="162"/>
                      </a:cubicBezTo>
                      <a:cubicBezTo>
                        <a:pt x="70" y="161"/>
                        <a:pt x="70" y="161"/>
                        <a:pt x="70" y="161"/>
                      </a:cubicBezTo>
                      <a:cubicBezTo>
                        <a:pt x="70" y="160"/>
                        <a:pt x="70" y="160"/>
                        <a:pt x="70" y="160"/>
                      </a:cubicBezTo>
                      <a:cubicBezTo>
                        <a:pt x="70" y="160"/>
                        <a:pt x="70" y="160"/>
                        <a:pt x="70" y="160"/>
                      </a:cubicBezTo>
                      <a:cubicBezTo>
                        <a:pt x="70" y="160"/>
                        <a:pt x="70" y="160"/>
                        <a:pt x="70" y="160"/>
                      </a:cubicBezTo>
                      <a:cubicBezTo>
                        <a:pt x="70" y="159"/>
                        <a:pt x="70" y="159"/>
                        <a:pt x="70" y="159"/>
                      </a:cubicBezTo>
                      <a:cubicBezTo>
                        <a:pt x="70" y="159"/>
                        <a:pt x="70" y="159"/>
                        <a:pt x="70" y="159"/>
                      </a:cubicBezTo>
                      <a:cubicBezTo>
                        <a:pt x="70" y="159"/>
                        <a:pt x="70" y="159"/>
                        <a:pt x="70" y="159"/>
                      </a:cubicBezTo>
                      <a:cubicBezTo>
                        <a:pt x="70" y="159"/>
                        <a:pt x="70" y="159"/>
                        <a:pt x="70" y="159"/>
                      </a:cubicBezTo>
                      <a:cubicBezTo>
                        <a:pt x="70" y="159"/>
                        <a:pt x="70" y="159"/>
                        <a:pt x="70" y="159"/>
                      </a:cubicBezTo>
                      <a:cubicBezTo>
                        <a:pt x="70" y="159"/>
                        <a:pt x="70" y="159"/>
                        <a:pt x="70" y="159"/>
                      </a:cubicBezTo>
                      <a:cubicBezTo>
                        <a:pt x="70" y="159"/>
                        <a:pt x="70" y="159"/>
                        <a:pt x="70" y="159"/>
                      </a:cubicBezTo>
                      <a:cubicBezTo>
                        <a:pt x="70" y="159"/>
                        <a:pt x="70" y="159"/>
                        <a:pt x="70" y="159"/>
                      </a:cubicBezTo>
                      <a:cubicBezTo>
                        <a:pt x="70" y="159"/>
                        <a:pt x="70" y="159"/>
                        <a:pt x="70" y="159"/>
                      </a:cubicBezTo>
                      <a:cubicBezTo>
                        <a:pt x="70" y="159"/>
                        <a:pt x="70" y="159"/>
                        <a:pt x="70" y="159"/>
                      </a:cubicBezTo>
                      <a:cubicBezTo>
                        <a:pt x="70" y="159"/>
                        <a:pt x="70" y="159"/>
                        <a:pt x="70" y="159"/>
                      </a:cubicBezTo>
                      <a:cubicBezTo>
                        <a:pt x="70" y="159"/>
                        <a:pt x="70" y="159"/>
                        <a:pt x="71" y="159"/>
                      </a:cubicBezTo>
                      <a:cubicBezTo>
                        <a:pt x="71" y="159"/>
                        <a:pt x="71" y="159"/>
                        <a:pt x="71" y="158"/>
                      </a:cubicBezTo>
                      <a:cubicBezTo>
                        <a:pt x="71" y="158"/>
                        <a:pt x="71" y="158"/>
                        <a:pt x="71" y="158"/>
                      </a:cubicBezTo>
                      <a:cubicBezTo>
                        <a:pt x="71" y="158"/>
                        <a:pt x="71" y="158"/>
                        <a:pt x="71" y="158"/>
                      </a:cubicBezTo>
                      <a:cubicBezTo>
                        <a:pt x="71" y="158"/>
                        <a:pt x="71" y="158"/>
                        <a:pt x="71" y="158"/>
                      </a:cubicBezTo>
                      <a:cubicBezTo>
                        <a:pt x="71" y="158"/>
                        <a:pt x="71" y="158"/>
                        <a:pt x="71" y="158"/>
                      </a:cubicBezTo>
                      <a:cubicBezTo>
                        <a:pt x="71" y="158"/>
                        <a:pt x="71" y="158"/>
                        <a:pt x="71" y="158"/>
                      </a:cubicBezTo>
                      <a:cubicBezTo>
                        <a:pt x="71" y="158"/>
                        <a:pt x="71" y="158"/>
                        <a:pt x="71" y="159"/>
                      </a:cubicBezTo>
                      <a:cubicBezTo>
                        <a:pt x="71" y="159"/>
                        <a:pt x="71" y="159"/>
                        <a:pt x="71" y="159"/>
                      </a:cubicBezTo>
                      <a:cubicBezTo>
                        <a:pt x="71" y="159"/>
                        <a:pt x="71" y="159"/>
                        <a:pt x="72" y="159"/>
                      </a:cubicBezTo>
                      <a:close/>
                      <a:moveTo>
                        <a:pt x="61" y="138"/>
                      </a:moveTo>
                      <a:cubicBezTo>
                        <a:pt x="61" y="138"/>
                        <a:pt x="61" y="138"/>
                        <a:pt x="61" y="138"/>
                      </a:cubicBezTo>
                      <a:cubicBezTo>
                        <a:pt x="61" y="138"/>
                        <a:pt x="61" y="138"/>
                        <a:pt x="61" y="138"/>
                      </a:cubicBezTo>
                      <a:cubicBezTo>
                        <a:pt x="61" y="138"/>
                        <a:pt x="61" y="138"/>
                        <a:pt x="61" y="138"/>
                      </a:cubicBezTo>
                      <a:cubicBezTo>
                        <a:pt x="61" y="138"/>
                        <a:pt x="61" y="138"/>
                        <a:pt x="61" y="138"/>
                      </a:cubicBezTo>
                      <a:cubicBezTo>
                        <a:pt x="61" y="138"/>
                        <a:pt x="61" y="138"/>
                        <a:pt x="61" y="138"/>
                      </a:cubicBezTo>
                      <a:cubicBezTo>
                        <a:pt x="61" y="138"/>
                        <a:pt x="61" y="138"/>
                        <a:pt x="61" y="138"/>
                      </a:cubicBezTo>
                      <a:cubicBezTo>
                        <a:pt x="61" y="138"/>
                        <a:pt x="61" y="138"/>
                        <a:pt x="61" y="138"/>
                      </a:cubicBezTo>
                      <a:cubicBezTo>
                        <a:pt x="61" y="138"/>
                        <a:pt x="61" y="138"/>
                        <a:pt x="61" y="138"/>
                      </a:cubicBezTo>
                      <a:cubicBezTo>
                        <a:pt x="61" y="138"/>
                        <a:pt x="61" y="138"/>
                        <a:pt x="61" y="138"/>
                      </a:cubicBezTo>
                      <a:cubicBezTo>
                        <a:pt x="61" y="138"/>
                        <a:pt x="61" y="138"/>
                        <a:pt x="61" y="138"/>
                      </a:cubicBezTo>
                      <a:cubicBezTo>
                        <a:pt x="61" y="138"/>
                        <a:pt x="61" y="138"/>
                        <a:pt x="61" y="138"/>
                      </a:cubicBezTo>
                      <a:cubicBezTo>
                        <a:pt x="61" y="138"/>
                        <a:pt x="61" y="138"/>
                        <a:pt x="61" y="138"/>
                      </a:cubicBezTo>
                      <a:cubicBezTo>
                        <a:pt x="61" y="138"/>
                        <a:pt x="61" y="138"/>
                        <a:pt x="61" y="138"/>
                      </a:cubicBezTo>
                      <a:cubicBezTo>
                        <a:pt x="61" y="138"/>
                        <a:pt x="61" y="138"/>
                        <a:pt x="61" y="138"/>
                      </a:cubicBezTo>
                      <a:cubicBezTo>
                        <a:pt x="61" y="139"/>
                        <a:pt x="61" y="139"/>
                        <a:pt x="61" y="139"/>
                      </a:cubicBezTo>
                      <a:cubicBezTo>
                        <a:pt x="62" y="139"/>
                        <a:pt x="62" y="139"/>
                        <a:pt x="62" y="139"/>
                      </a:cubicBezTo>
                      <a:cubicBezTo>
                        <a:pt x="62" y="139"/>
                        <a:pt x="62" y="139"/>
                        <a:pt x="62" y="139"/>
                      </a:cubicBezTo>
                      <a:cubicBezTo>
                        <a:pt x="62" y="139"/>
                        <a:pt x="62" y="139"/>
                        <a:pt x="62" y="139"/>
                      </a:cubicBezTo>
                      <a:cubicBezTo>
                        <a:pt x="62" y="139"/>
                        <a:pt x="62" y="139"/>
                        <a:pt x="62" y="139"/>
                      </a:cubicBezTo>
                      <a:cubicBezTo>
                        <a:pt x="62" y="139"/>
                        <a:pt x="62" y="139"/>
                        <a:pt x="62" y="139"/>
                      </a:cubicBezTo>
                      <a:cubicBezTo>
                        <a:pt x="62" y="139"/>
                        <a:pt x="62" y="139"/>
                        <a:pt x="62" y="139"/>
                      </a:cubicBezTo>
                      <a:cubicBezTo>
                        <a:pt x="62" y="139"/>
                        <a:pt x="62" y="139"/>
                        <a:pt x="62" y="139"/>
                      </a:cubicBezTo>
                      <a:cubicBezTo>
                        <a:pt x="62" y="139"/>
                        <a:pt x="62" y="140"/>
                        <a:pt x="63" y="140"/>
                      </a:cubicBezTo>
                      <a:cubicBezTo>
                        <a:pt x="63" y="140"/>
                        <a:pt x="63" y="140"/>
                        <a:pt x="63" y="140"/>
                      </a:cubicBezTo>
                      <a:cubicBezTo>
                        <a:pt x="63" y="140"/>
                        <a:pt x="63" y="140"/>
                        <a:pt x="63" y="140"/>
                      </a:cubicBezTo>
                      <a:cubicBezTo>
                        <a:pt x="63" y="140"/>
                        <a:pt x="63" y="140"/>
                        <a:pt x="63" y="140"/>
                      </a:cubicBezTo>
                      <a:cubicBezTo>
                        <a:pt x="63" y="140"/>
                        <a:pt x="63" y="140"/>
                        <a:pt x="63" y="140"/>
                      </a:cubicBezTo>
                      <a:cubicBezTo>
                        <a:pt x="63" y="140"/>
                        <a:pt x="63" y="140"/>
                        <a:pt x="63" y="140"/>
                      </a:cubicBezTo>
                      <a:cubicBezTo>
                        <a:pt x="63" y="140"/>
                        <a:pt x="63" y="140"/>
                        <a:pt x="63" y="140"/>
                      </a:cubicBezTo>
                      <a:cubicBezTo>
                        <a:pt x="63" y="140"/>
                        <a:pt x="63" y="141"/>
                        <a:pt x="63" y="141"/>
                      </a:cubicBezTo>
                      <a:cubicBezTo>
                        <a:pt x="63" y="141"/>
                        <a:pt x="63" y="141"/>
                        <a:pt x="63" y="141"/>
                      </a:cubicBezTo>
                      <a:cubicBezTo>
                        <a:pt x="63" y="141"/>
                        <a:pt x="63" y="141"/>
                        <a:pt x="63" y="141"/>
                      </a:cubicBezTo>
                      <a:cubicBezTo>
                        <a:pt x="63" y="141"/>
                        <a:pt x="63" y="141"/>
                        <a:pt x="63" y="141"/>
                      </a:cubicBezTo>
                      <a:cubicBezTo>
                        <a:pt x="64" y="141"/>
                        <a:pt x="64" y="141"/>
                        <a:pt x="64" y="141"/>
                      </a:cubicBezTo>
                      <a:cubicBezTo>
                        <a:pt x="64" y="141"/>
                        <a:pt x="64" y="141"/>
                        <a:pt x="64" y="141"/>
                      </a:cubicBezTo>
                      <a:cubicBezTo>
                        <a:pt x="64" y="141"/>
                        <a:pt x="64" y="141"/>
                        <a:pt x="64" y="141"/>
                      </a:cubicBezTo>
                      <a:cubicBezTo>
                        <a:pt x="64" y="141"/>
                        <a:pt x="64" y="141"/>
                        <a:pt x="64" y="141"/>
                      </a:cubicBezTo>
                      <a:cubicBezTo>
                        <a:pt x="64" y="141"/>
                        <a:pt x="64" y="141"/>
                        <a:pt x="64" y="141"/>
                      </a:cubicBezTo>
                      <a:cubicBezTo>
                        <a:pt x="64" y="141"/>
                        <a:pt x="64" y="141"/>
                        <a:pt x="64" y="141"/>
                      </a:cubicBezTo>
                      <a:cubicBezTo>
                        <a:pt x="64" y="141"/>
                        <a:pt x="64" y="141"/>
                        <a:pt x="64" y="142"/>
                      </a:cubicBezTo>
                      <a:cubicBezTo>
                        <a:pt x="64" y="142"/>
                        <a:pt x="64" y="142"/>
                        <a:pt x="64" y="142"/>
                      </a:cubicBezTo>
                      <a:cubicBezTo>
                        <a:pt x="65" y="142"/>
                        <a:pt x="65" y="142"/>
                        <a:pt x="65" y="142"/>
                      </a:cubicBezTo>
                      <a:cubicBezTo>
                        <a:pt x="65" y="142"/>
                        <a:pt x="65" y="142"/>
                        <a:pt x="65" y="142"/>
                      </a:cubicBezTo>
                      <a:cubicBezTo>
                        <a:pt x="65" y="142"/>
                        <a:pt x="65" y="142"/>
                        <a:pt x="65" y="142"/>
                      </a:cubicBezTo>
                      <a:cubicBezTo>
                        <a:pt x="65" y="142"/>
                        <a:pt x="65" y="142"/>
                        <a:pt x="65" y="142"/>
                      </a:cubicBezTo>
                      <a:cubicBezTo>
                        <a:pt x="65" y="142"/>
                        <a:pt x="65" y="142"/>
                        <a:pt x="65" y="142"/>
                      </a:cubicBezTo>
                      <a:cubicBezTo>
                        <a:pt x="65" y="142"/>
                        <a:pt x="65" y="142"/>
                        <a:pt x="65" y="142"/>
                      </a:cubicBezTo>
                      <a:cubicBezTo>
                        <a:pt x="65" y="142"/>
                        <a:pt x="65" y="142"/>
                        <a:pt x="65" y="142"/>
                      </a:cubicBezTo>
                      <a:cubicBezTo>
                        <a:pt x="65" y="142"/>
                        <a:pt x="65" y="142"/>
                        <a:pt x="65" y="142"/>
                      </a:cubicBezTo>
                      <a:cubicBezTo>
                        <a:pt x="65" y="142"/>
                        <a:pt x="65" y="143"/>
                        <a:pt x="65" y="143"/>
                      </a:cubicBezTo>
                      <a:cubicBezTo>
                        <a:pt x="65" y="143"/>
                        <a:pt x="65" y="143"/>
                        <a:pt x="65" y="143"/>
                      </a:cubicBezTo>
                      <a:cubicBezTo>
                        <a:pt x="65" y="143"/>
                        <a:pt x="65" y="143"/>
                        <a:pt x="65" y="143"/>
                      </a:cubicBezTo>
                      <a:cubicBezTo>
                        <a:pt x="65" y="143"/>
                        <a:pt x="65" y="143"/>
                        <a:pt x="65" y="143"/>
                      </a:cubicBezTo>
                      <a:cubicBezTo>
                        <a:pt x="65" y="143"/>
                        <a:pt x="65" y="143"/>
                        <a:pt x="65" y="143"/>
                      </a:cubicBezTo>
                      <a:cubicBezTo>
                        <a:pt x="65" y="143"/>
                        <a:pt x="65" y="143"/>
                        <a:pt x="66" y="143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6" y="143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7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5" y="144"/>
                        <a:pt x="65" y="145"/>
                        <a:pt x="65" y="144"/>
                      </a:cubicBezTo>
                      <a:cubicBezTo>
                        <a:pt x="65" y="144"/>
                        <a:pt x="65" y="144"/>
                        <a:pt x="65" y="144"/>
                      </a:cubicBezTo>
                      <a:cubicBezTo>
                        <a:pt x="64" y="144"/>
                        <a:pt x="64" y="144"/>
                        <a:pt x="64" y="144"/>
                      </a:cubicBezTo>
                      <a:cubicBezTo>
                        <a:pt x="64" y="144"/>
                        <a:pt x="64" y="144"/>
                        <a:pt x="64" y="144"/>
                      </a:cubicBezTo>
                      <a:cubicBezTo>
                        <a:pt x="64" y="144"/>
                        <a:pt x="63" y="144"/>
                        <a:pt x="63" y="144"/>
                      </a:cubicBezTo>
                      <a:cubicBezTo>
                        <a:pt x="63" y="145"/>
                        <a:pt x="63" y="145"/>
                        <a:pt x="63" y="145"/>
                      </a:cubicBezTo>
                      <a:cubicBezTo>
                        <a:pt x="63" y="145"/>
                        <a:pt x="63" y="145"/>
                        <a:pt x="63" y="145"/>
                      </a:cubicBezTo>
                      <a:cubicBezTo>
                        <a:pt x="63" y="145"/>
                        <a:pt x="63" y="145"/>
                        <a:pt x="63" y="145"/>
                      </a:cubicBezTo>
                      <a:cubicBezTo>
                        <a:pt x="63" y="145"/>
                        <a:pt x="63" y="145"/>
                        <a:pt x="63" y="145"/>
                      </a:cubicBezTo>
                      <a:cubicBezTo>
                        <a:pt x="63" y="145"/>
                        <a:pt x="63" y="145"/>
                        <a:pt x="62" y="145"/>
                      </a:cubicBezTo>
                      <a:cubicBezTo>
                        <a:pt x="62" y="145"/>
                        <a:pt x="62" y="145"/>
                        <a:pt x="62" y="145"/>
                      </a:cubicBezTo>
                      <a:cubicBezTo>
                        <a:pt x="62" y="145"/>
                        <a:pt x="62" y="145"/>
                        <a:pt x="62" y="145"/>
                      </a:cubicBezTo>
                      <a:cubicBezTo>
                        <a:pt x="62" y="145"/>
                        <a:pt x="62" y="145"/>
                        <a:pt x="61" y="145"/>
                      </a:cubicBezTo>
                      <a:cubicBezTo>
                        <a:pt x="61" y="145"/>
                        <a:pt x="61" y="145"/>
                        <a:pt x="61" y="145"/>
                      </a:cubicBezTo>
                      <a:cubicBezTo>
                        <a:pt x="61" y="145"/>
                        <a:pt x="61" y="145"/>
                        <a:pt x="61" y="145"/>
                      </a:cubicBezTo>
                      <a:cubicBezTo>
                        <a:pt x="61" y="145"/>
                        <a:pt x="61" y="145"/>
                        <a:pt x="61" y="145"/>
                      </a:cubicBezTo>
                      <a:cubicBezTo>
                        <a:pt x="61" y="145"/>
                        <a:pt x="61" y="145"/>
                        <a:pt x="61" y="145"/>
                      </a:cubicBezTo>
                      <a:cubicBezTo>
                        <a:pt x="61" y="145"/>
                        <a:pt x="60" y="145"/>
                        <a:pt x="60" y="145"/>
                      </a:cubicBezTo>
                      <a:cubicBezTo>
                        <a:pt x="60" y="145"/>
                        <a:pt x="60" y="145"/>
                        <a:pt x="60" y="145"/>
                      </a:cubicBezTo>
                      <a:cubicBezTo>
                        <a:pt x="60" y="145"/>
                        <a:pt x="60" y="145"/>
                        <a:pt x="60" y="145"/>
                      </a:cubicBezTo>
                      <a:cubicBezTo>
                        <a:pt x="60" y="145"/>
                        <a:pt x="59" y="146"/>
                        <a:pt x="59" y="146"/>
                      </a:cubicBezTo>
                      <a:cubicBezTo>
                        <a:pt x="59" y="146"/>
                        <a:pt x="59" y="146"/>
                        <a:pt x="59" y="146"/>
                      </a:cubicBezTo>
                      <a:cubicBezTo>
                        <a:pt x="59" y="146"/>
                        <a:pt x="59" y="146"/>
                        <a:pt x="59" y="146"/>
                      </a:cubicBezTo>
                      <a:cubicBezTo>
                        <a:pt x="59" y="146"/>
                        <a:pt x="59" y="146"/>
                        <a:pt x="59" y="146"/>
                      </a:cubicBezTo>
                      <a:cubicBezTo>
                        <a:pt x="58" y="146"/>
                        <a:pt x="58" y="146"/>
                        <a:pt x="58" y="146"/>
                      </a:cubicBezTo>
                      <a:cubicBezTo>
                        <a:pt x="58" y="146"/>
                        <a:pt x="58" y="146"/>
                        <a:pt x="58" y="146"/>
                      </a:cubicBezTo>
                      <a:cubicBezTo>
                        <a:pt x="58" y="146"/>
                        <a:pt x="58" y="146"/>
                        <a:pt x="58" y="146"/>
                      </a:cubicBezTo>
                      <a:cubicBezTo>
                        <a:pt x="58" y="146"/>
                        <a:pt x="58" y="146"/>
                        <a:pt x="57" y="146"/>
                      </a:cubicBezTo>
                      <a:cubicBezTo>
                        <a:pt x="57" y="146"/>
                        <a:pt x="57" y="146"/>
                        <a:pt x="57" y="146"/>
                      </a:cubicBezTo>
                      <a:cubicBezTo>
                        <a:pt x="57" y="146"/>
                        <a:pt x="57" y="146"/>
                        <a:pt x="56" y="146"/>
                      </a:cubicBezTo>
                      <a:cubicBezTo>
                        <a:pt x="56" y="145"/>
                        <a:pt x="56" y="145"/>
                        <a:pt x="56" y="145"/>
                      </a:cubicBezTo>
                      <a:cubicBezTo>
                        <a:pt x="56" y="145"/>
                        <a:pt x="56" y="145"/>
                        <a:pt x="56" y="145"/>
                      </a:cubicBezTo>
                      <a:cubicBezTo>
                        <a:pt x="56" y="145"/>
                        <a:pt x="55" y="144"/>
                        <a:pt x="55" y="144"/>
                      </a:cubicBezTo>
                      <a:cubicBezTo>
                        <a:pt x="55" y="144"/>
                        <a:pt x="54" y="145"/>
                        <a:pt x="54" y="145"/>
                      </a:cubicBezTo>
                      <a:cubicBezTo>
                        <a:pt x="54" y="145"/>
                        <a:pt x="54" y="145"/>
                        <a:pt x="54" y="145"/>
                      </a:cubicBezTo>
                      <a:cubicBezTo>
                        <a:pt x="54" y="145"/>
                        <a:pt x="54" y="145"/>
                        <a:pt x="53" y="146"/>
                      </a:cubicBezTo>
                      <a:cubicBezTo>
                        <a:pt x="53" y="146"/>
                        <a:pt x="53" y="146"/>
                        <a:pt x="53" y="146"/>
                      </a:cubicBezTo>
                      <a:cubicBezTo>
                        <a:pt x="53" y="146"/>
                        <a:pt x="53" y="146"/>
                        <a:pt x="53" y="147"/>
                      </a:cubicBezTo>
                      <a:cubicBezTo>
                        <a:pt x="53" y="147"/>
                        <a:pt x="53" y="147"/>
                        <a:pt x="53" y="147"/>
                      </a:cubicBezTo>
                      <a:cubicBezTo>
                        <a:pt x="53" y="147"/>
                        <a:pt x="53" y="147"/>
                        <a:pt x="53" y="147"/>
                      </a:cubicBezTo>
                      <a:cubicBezTo>
                        <a:pt x="53" y="147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2" y="148"/>
                      </a:cubicBezTo>
                      <a:cubicBezTo>
                        <a:pt x="52" y="148"/>
                        <a:pt x="52" y="148"/>
                        <a:pt x="52" y="148"/>
                      </a:cubicBezTo>
                      <a:cubicBezTo>
                        <a:pt x="52" y="148"/>
                        <a:pt x="52" y="148"/>
                        <a:pt x="52" y="148"/>
                      </a:cubicBezTo>
                      <a:cubicBezTo>
                        <a:pt x="52" y="148"/>
                        <a:pt x="52" y="148"/>
                        <a:pt x="52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8"/>
                        <a:pt x="51" y="148"/>
                        <a:pt x="50" y="148"/>
                      </a:cubicBezTo>
                      <a:cubicBezTo>
                        <a:pt x="50" y="148"/>
                        <a:pt x="50" y="148"/>
                        <a:pt x="50" y="148"/>
                      </a:cubicBezTo>
                      <a:cubicBezTo>
                        <a:pt x="50" y="149"/>
                        <a:pt x="50" y="149"/>
                        <a:pt x="50" y="149"/>
                      </a:cubicBezTo>
                      <a:cubicBezTo>
                        <a:pt x="50" y="149"/>
                        <a:pt x="50" y="149"/>
                        <a:pt x="50" y="149"/>
                      </a:cubicBezTo>
                      <a:cubicBezTo>
                        <a:pt x="50" y="149"/>
                        <a:pt x="50" y="149"/>
                        <a:pt x="50" y="149"/>
                      </a:cubicBezTo>
                      <a:cubicBezTo>
                        <a:pt x="50" y="149"/>
                        <a:pt x="50" y="150"/>
                        <a:pt x="50" y="150"/>
                      </a:cubicBezTo>
                      <a:cubicBezTo>
                        <a:pt x="50" y="150"/>
                        <a:pt x="50" y="150"/>
                        <a:pt x="50" y="150"/>
                      </a:cubicBezTo>
                      <a:cubicBezTo>
                        <a:pt x="50" y="150"/>
                        <a:pt x="50" y="150"/>
                        <a:pt x="50" y="150"/>
                      </a:cubicBezTo>
                      <a:cubicBezTo>
                        <a:pt x="50" y="150"/>
                        <a:pt x="50" y="150"/>
                        <a:pt x="50" y="150"/>
                      </a:cubicBezTo>
                      <a:cubicBezTo>
                        <a:pt x="50" y="150"/>
                        <a:pt x="50" y="150"/>
                        <a:pt x="50" y="150"/>
                      </a:cubicBezTo>
                      <a:cubicBezTo>
                        <a:pt x="50" y="149"/>
                        <a:pt x="50" y="149"/>
                        <a:pt x="50" y="149"/>
                      </a:cubicBezTo>
                      <a:cubicBezTo>
                        <a:pt x="50" y="149"/>
                        <a:pt x="50" y="149"/>
                        <a:pt x="50" y="149"/>
                      </a:cubicBezTo>
                      <a:cubicBezTo>
                        <a:pt x="50" y="149"/>
                        <a:pt x="50" y="149"/>
                        <a:pt x="49" y="149"/>
                      </a:cubicBezTo>
                      <a:cubicBezTo>
                        <a:pt x="49" y="149"/>
                        <a:pt x="49" y="149"/>
                        <a:pt x="49" y="149"/>
                      </a:cubicBezTo>
                      <a:cubicBezTo>
                        <a:pt x="49" y="149"/>
                        <a:pt x="49" y="148"/>
                        <a:pt x="49" y="148"/>
                      </a:cubicBezTo>
                      <a:cubicBezTo>
                        <a:pt x="49" y="148"/>
                        <a:pt x="49" y="148"/>
                        <a:pt x="49" y="148"/>
                      </a:cubicBezTo>
                      <a:cubicBezTo>
                        <a:pt x="49" y="148"/>
                        <a:pt x="49" y="148"/>
                        <a:pt x="49" y="148"/>
                      </a:cubicBezTo>
                      <a:cubicBezTo>
                        <a:pt x="49" y="148"/>
                        <a:pt x="49" y="148"/>
                        <a:pt x="49" y="148"/>
                      </a:cubicBezTo>
                      <a:cubicBezTo>
                        <a:pt x="49" y="148"/>
                        <a:pt x="49" y="148"/>
                        <a:pt x="49" y="148"/>
                      </a:cubicBezTo>
                      <a:cubicBezTo>
                        <a:pt x="49" y="148"/>
                        <a:pt x="49" y="148"/>
                        <a:pt x="49" y="148"/>
                      </a:cubicBezTo>
                      <a:cubicBezTo>
                        <a:pt x="48" y="147"/>
                        <a:pt x="48" y="147"/>
                        <a:pt x="48" y="147"/>
                      </a:cubicBezTo>
                      <a:cubicBezTo>
                        <a:pt x="48" y="147"/>
                        <a:pt x="48" y="147"/>
                        <a:pt x="48" y="147"/>
                      </a:cubicBezTo>
                      <a:cubicBezTo>
                        <a:pt x="48" y="147"/>
                        <a:pt x="48" y="147"/>
                        <a:pt x="48" y="147"/>
                      </a:cubicBezTo>
                      <a:cubicBezTo>
                        <a:pt x="48" y="147"/>
                        <a:pt x="48" y="146"/>
                        <a:pt x="48" y="146"/>
                      </a:cubicBezTo>
                      <a:cubicBezTo>
                        <a:pt x="48" y="146"/>
                        <a:pt x="48" y="146"/>
                        <a:pt x="48" y="146"/>
                      </a:cubicBezTo>
                      <a:cubicBezTo>
                        <a:pt x="48" y="146"/>
                        <a:pt x="48" y="146"/>
                        <a:pt x="48" y="146"/>
                      </a:cubicBezTo>
                      <a:cubicBezTo>
                        <a:pt x="48" y="146"/>
                        <a:pt x="48" y="146"/>
                        <a:pt x="48" y="145"/>
                      </a:cubicBezTo>
                      <a:cubicBezTo>
                        <a:pt x="47" y="145"/>
                        <a:pt x="48" y="145"/>
                        <a:pt x="48" y="145"/>
                      </a:cubicBezTo>
                      <a:cubicBezTo>
                        <a:pt x="48" y="145"/>
                        <a:pt x="48" y="145"/>
                        <a:pt x="48" y="145"/>
                      </a:cubicBezTo>
                      <a:cubicBezTo>
                        <a:pt x="48" y="145"/>
                        <a:pt x="48" y="145"/>
                        <a:pt x="47" y="144"/>
                      </a:cubicBezTo>
                      <a:cubicBezTo>
                        <a:pt x="47" y="144"/>
                        <a:pt x="47" y="144"/>
                        <a:pt x="47" y="144"/>
                      </a:cubicBezTo>
                      <a:cubicBezTo>
                        <a:pt x="47" y="144"/>
                        <a:pt x="47" y="144"/>
                        <a:pt x="47" y="143"/>
                      </a:cubicBezTo>
                      <a:cubicBezTo>
                        <a:pt x="47" y="143"/>
                        <a:pt x="47" y="143"/>
                        <a:pt x="47" y="143"/>
                      </a:cubicBezTo>
                      <a:cubicBezTo>
                        <a:pt x="47" y="143"/>
                        <a:pt x="47" y="143"/>
                        <a:pt x="47" y="143"/>
                      </a:cubicBezTo>
                      <a:cubicBezTo>
                        <a:pt x="47" y="143"/>
                        <a:pt x="47" y="143"/>
                        <a:pt x="47" y="143"/>
                      </a:cubicBezTo>
                      <a:cubicBezTo>
                        <a:pt x="47" y="143"/>
                        <a:pt x="47" y="143"/>
                        <a:pt x="47" y="143"/>
                      </a:cubicBezTo>
                      <a:cubicBezTo>
                        <a:pt x="47" y="143"/>
                        <a:pt x="47" y="143"/>
                        <a:pt x="47" y="143"/>
                      </a:cubicBezTo>
                      <a:cubicBezTo>
                        <a:pt x="48" y="143"/>
                        <a:pt x="48" y="143"/>
                        <a:pt x="48" y="142"/>
                      </a:cubicBezTo>
                      <a:cubicBezTo>
                        <a:pt x="48" y="142"/>
                        <a:pt x="48" y="142"/>
                        <a:pt x="48" y="142"/>
                      </a:cubicBezTo>
                      <a:cubicBezTo>
                        <a:pt x="48" y="142"/>
                        <a:pt x="48" y="142"/>
                        <a:pt x="48" y="142"/>
                      </a:cubicBezTo>
                      <a:cubicBezTo>
                        <a:pt x="48" y="142"/>
                        <a:pt x="48" y="142"/>
                        <a:pt x="48" y="141"/>
                      </a:cubicBezTo>
                      <a:cubicBezTo>
                        <a:pt x="48" y="141"/>
                        <a:pt x="48" y="141"/>
                        <a:pt x="48" y="141"/>
                      </a:cubicBezTo>
                      <a:cubicBezTo>
                        <a:pt x="48" y="141"/>
                        <a:pt x="48" y="141"/>
                        <a:pt x="48" y="141"/>
                      </a:cubicBezTo>
                      <a:cubicBezTo>
                        <a:pt x="48" y="141"/>
                        <a:pt x="48" y="141"/>
                        <a:pt x="48" y="141"/>
                      </a:cubicBezTo>
                      <a:cubicBezTo>
                        <a:pt x="48" y="141"/>
                        <a:pt x="49" y="141"/>
                        <a:pt x="49" y="141"/>
                      </a:cubicBezTo>
                      <a:cubicBezTo>
                        <a:pt x="49" y="141"/>
                        <a:pt x="49" y="141"/>
                        <a:pt x="49" y="141"/>
                      </a:cubicBezTo>
                      <a:cubicBezTo>
                        <a:pt x="49" y="141"/>
                        <a:pt x="49" y="141"/>
                        <a:pt x="49" y="141"/>
                      </a:cubicBezTo>
                      <a:cubicBezTo>
                        <a:pt x="49" y="141"/>
                        <a:pt x="49" y="141"/>
                        <a:pt x="49" y="141"/>
                      </a:cubicBezTo>
                      <a:cubicBezTo>
                        <a:pt x="49" y="141"/>
                        <a:pt x="49" y="141"/>
                        <a:pt x="49" y="141"/>
                      </a:cubicBezTo>
                      <a:cubicBezTo>
                        <a:pt x="49" y="141"/>
                        <a:pt x="49" y="141"/>
                        <a:pt x="49" y="141"/>
                      </a:cubicBezTo>
                      <a:cubicBezTo>
                        <a:pt x="49" y="141"/>
                        <a:pt x="49" y="141"/>
                        <a:pt x="49" y="141"/>
                      </a:cubicBezTo>
                      <a:cubicBezTo>
                        <a:pt x="49" y="141"/>
                        <a:pt x="49" y="141"/>
                        <a:pt x="49" y="141"/>
                      </a:cubicBezTo>
                      <a:cubicBezTo>
                        <a:pt x="49" y="141"/>
                        <a:pt x="49" y="141"/>
                        <a:pt x="49" y="141"/>
                      </a:cubicBezTo>
                      <a:cubicBezTo>
                        <a:pt x="49" y="141"/>
                        <a:pt x="49" y="141"/>
                        <a:pt x="49" y="141"/>
                      </a:cubicBezTo>
                      <a:cubicBezTo>
                        <a:pt x="49" y="141"/>
                        <a:pt x="50" y="141"/>
                        <a:pt x="50" y="141"/>
                      </a:cubicBezTo>
                      <a:cubicBezTo>
                        <a:pt x="50" y="141"/>
                        <a:pt x="50" y="140"/>
                        <a:pt x="50" y="140"/>
                      </a:cubicBezTo>
                      <a:cubicBezTo>
                        <a:pt x="50" y="140"/>
                        <a:pt x="50" y="140"/>
                        <a:pt x="50" y="140"/>
                      </a:cubicBezTo>
                      <a:cubicBezTo>
                        <a:pt x="50" y="140"/>
                        <a:pt x="50" y="140"/>
                        <a:pt x="50" y="140"/>
                      </a:cubicBezTo>
                      <a:cubicBezTo>
                        <a:pt x="50" y="140"/>
                        <a:pt x="50" y="140"/>
                        <a:pt x="50" y="140"/>
                      </a:cubicBezTo>
                      <a:cubicBezTo>
                        <a:pt x="50" y="140"/>
                        <a:pt x="50" y="140"/>
                        <a:pt x="50" y="140"/>
                      </a:cubicBezTo>
                      <a:cubicBezTo>
                        <a:pt x="50" y="140"/>
                        <a:pt x="50" y="140"/>
                        <a:pt x="50" y="140"/>
                      </a:cubicBezTo>
                      <a:cubicBezTo>
                        <a:pt x="50" y="140"/>
                        <a:pt x="51" y="140"/>
                        <a:pt x="51" y="140"/>
                      </a:cubicBezTo>
                      <a:cubicBezTo>
                        <a:pt x="51" y="140"/>
                        <a:pt x="51" y="140"/>
                        <a:pt x="51" y="140"/>
                      </a:cubicBezTo>
                      <a:cubicBezTo>
                        <a:pt x="51" y="140"/>
                        <a:pt x="51" y="140"/>
                        <a:pt x="51" y="140"/>
                      </a:cubicBezTo>
                      <a:cubicBezTo>
                        <a:pt x="51" y="140"/>
                        <a:pt x="51" y="140"/>
                        <a:pt x="51" y="140"/>
                      </a:cubicBezTo>
                      <a:cubicBezTo>
                        <a:pt x="51" y="140"/>
                        <a:pt x="51" y="140"/>
                        <a:pt x="52" y="140"/>
                      </a:cubicBezTo>
                      <a:cubicBezTo>
                        <a:pt x="52" y="140"/>
                        <a:pt x="52" y="140"/>
                        <a:pt x="52" y="140"/>
                      </a:cubicBezTo>
                      <a:cubicBezTo>
                        <a:pt x="52" y="140"/>
                        <a:pt x="52" y="140"/>
                        <a:pt x="52" y="140"/>
                      </a:cubicBezTo>
                      <a:cubicBezTo>
                        <a:pt x="52" y="140"/>
                        <a:pt x="52" y="140"/>
                        <a:pt x="52" y="140"/>
                      </a:cubicBezTo>
                      <a:cubicBezTo>
                        <a:pt x="52" y="140"/>
                        <a:pt x="52" y="140"/>
                        <a:pt x="52" y="140"/>
                      </a:cubicBezTo>
                      <a:cubicBezTo>
                        <a:pt x="52" y="140"/>
                        <a:pt x="52" y="140"/>
                        <a:pt x="52" y="140"/>
                      </a:cubicBezTo>
                      <a:cubicBezTo>
                        <a:pt x="52" y="140"/>
                        <a:pt x="52" y="140"/>
                        <a:pt x="52" y="140"/>
                      </a:cubicBezTo>
                      <a:cubicBezTo>
                        <a:pt x="53" y="140"/>
                        <a:pt x="53" y="140"/>
                        <a:pt x="53" y="140"/>
                      </a:cubicBezTo>
                      <a:cubicBezTo>
                        <a:pt x="53" y="140"/>
                        <a:pt x="53" y="140"/>
                        <a:pt x="53" y="140"/>
                      </a:cubicBezTo>
                      <a:cubicBezTo>
                        <a:pt x="53" y="140"/>
                        <a:pt x="53" y="140"/>
                        <a:pt x="53" y="140"/>
                      </a:cubicBezTo>
                      <a:cubicBezTo>
                        <a:pt x="53" y="140"/>
                        <a:pt x="53" y="140"/>
                        <a:pt x="53" y="140"/>
                      </a:cubicBezTo>
                      <a:cubicBezTo>
                        <a:pt x="53" y="140"/>
                        <a:pt x="53" y="140"/>
                        <a:pt x="53" y="140"/>
                      </a:cubicBezTo>
                      <a:cubicBezTo>
                        <a:pt x="53" y="140"/>
                        <a:pt x="53" y="140"/>
                        <a:pt x="53" y="140"/>
                      </a:cubicBezTo>
                      <a:cubicBezTo>
                        <a:pt x="53" y="140"/>
                        <a:pt x="53" y="139"/>
                        <a:pt x="53" y="139"/>
                      </a:cubicBezTo>
                      <a:cubicBezTo>
                        <a:pt x="54" y="139"/>
                        <a:pt x="54" y="139"/>
                        <a:pt x="54" y="139"/>
                      </a:cubicBezTo>
                      <a:cubicBezTo>
                        <a:pt x="54" y="139"/>
                        <a:pt x="54" y="139"/>
                        <a:pt x="54" y="139"/>
                      </a:cubicBezTo>
                      <a:cubicBezTo>
                        <a:pt x="54" y="139"/>
                        <a:pt x="54" y="139"/>
                        <a:pt x="54" y="139"/>
                      </a:cubicBezTo>
                      <a:cubicBezTo>
                        <a:pt x="54" y="139"/>
                        <a:pt x="54" y="139"/>
                        <a:pt x="54" y="139"/>
                      </a:cubicBezTo>
                      <a:cubicBezTo>
                        <a:pt x="54" y="139"/>
                        <a:pt x="54" y="139"/>
                        <a:pt x="54" y="139"/>
                      </a:cubicBezTo>
                      <a:cubicBezTo>
                        <a:pt x="54" y="139"/>
                        <a:pt x="54" y="139"/>
                        <a:pt x="54" y="139"/>
                      </a:cubicBezTo>
                      <a:cubicBezTo>
                        <a:pt x="54" y="139"/>
                        <a:pt x="54" y="139"/>
                        <a:pt x="54" y="139"/>
                      </a:cubicBezTo>
                      <a:cubicBezTo>
                        <a:pt x="54" y="139"/>
                        <a:pt x="54" y="139"/>
                        <a:pt x="54" y="139"/>
                      </a:cubicBezTo>
                      <a:cubicBezTo>
                        <a:pt x="54" y="139"/>
                        <a:pt x="54" y="139"/>
                        <a:pt x="54" y="139"/>
                      </a:cubicBezTo>
                      <a:cubicBezTo>
                        <a:pt x="54" y="139"/>
                        <a:pt x="54" y="139"/>
                        <a:pt x="54" y="139"/>
                      </a:cubicBezTo>
                      <a:cubicBezTo>
                        <a:pt x="54" y="139"/>
                        <a:pt x="54" y="139"/>
                        <a:pt x="54" y="139"/>
                      </a:cubicBezTo>
                      <a:cubicBezTo>
                        <a:pt x="54" y="139"/>
                        <a:pt x="54" y="139"/>
                        <a:pt x="54" y="139"/>
                      </a:cubicBezTo>
                      <a:cubicBezTo>
                        <a:pt x="54" y="139"/>
                        <a:pt x="54" y="139"/>
                        <a:pt x="54" y="139"/>
                      </a:cubicBezTo>
                      <a:cubicBezTo>
                        <a:pt x="54" y="139"/>
                        <a:pt x="54" y="139"/>
                        <a:pt x="54" y="139"/>
                      </a:cubicBezTo>
                      <a:cubicBezTo>
                        <a:pt x="54" y="139"/>
                        <a:pt x="54" y="139"/>
                        <a:pt x="54" y="139"/>
                      </a:cubicBezTo>
                      <a:cubicBezTo>
                        <a:pt x="54" y="138"/>
                        <a:pt x="54" y="138"/>
                        <a:pt x="54" y="138"/>
                      </a:cubicBezTo>
                      <a:cubicBezTo>
                        <a:pt x="54" y="138"/>
                        <a:pt x="54" y="138"/>
                        <a:pt x="54" y="138"/>
                      </a:cubicBezTo>
                      <a:cubicBezTo>
                        <a:pt x="54" y="138"/>
                        <a:pt x="54" y="138"/>
                        <a:pt x="54" y="138"/>
                      </a:cubicBezTo>
                      <a:cubicBezTo>
                        <a:pt x="54" y="138"/>
                        <a:pt x="54" y="138"/>
                        <a:pt x="54" y="138"/>
                      </a:cubicBezTo>
                      <a:cubicBezTo>
                        <a:pt x="54" y="138"/>
                        <a:pt x="54" y="138"/>
                        <a:pt x="54" y="138"/>
                      </a:cubicBezTo>
                      <a:cubicBezTo>
                        <a:pt x="54" y="138"/>
                        <a:pt x="54" y="138"/>
                        <a:pt x="54" y="138"/>
                      </a:cubicBezTo>
                      <a:cubicBezTo>
                        <a:pt x="54" y="138"/>
                        <a:pt x="54" y="138"/>
                        <a:pt x="54" y="138"/>
                      </a:cubicBezTo>
                      <a:cubicBezTo>
                        <a:pt x="54" y="138"/>
                        <a:pt x="54" y="138"/>
                        <a:pt x="54" y="138"/>
                      </a:cubicBezTo>
                      <a:cubicBezTo>
                        <a:pt x="54" y="138"/>
                        <a:pt x="54" y="138"/>
                        <a:pt x="54" y="138"/>
                      </a:cubicBezTo>
                      <a:cubicBezTo>
                        <a:pt x="54" y="138"/>
                        <a:pt x="54" y="138"/>
                        <a:pt x="54" y="138"/>
                      </a:cubicBezTo>
                      <a:cubicBezTo>
                        <a:pt x="54" y="138"/>
                        <a:pt x="54" y="138"/>
                        <a:pt x="54" y="138"/>
                      </a:cubicBezTo>
                      <a:cubicBezTo>
                        <a:pt x="54" y="138"/>
                        <a:pt x="54" y="138"/>
                        <a:pt x="55" y="138"/>
                      </a:cubicBezTo>
                      <a:cubicBezTo>
                        <a:pt x="55" y="138"/>
                        <a:pt x="55" y="138"/>
                        <a:pt x="55" y="138"/>
                      </a:cubicBezTo>
                      <a:cubicBezTo>
                        <a:pt x="55" y="138"/>
                        <a:pt x="55" y="138"/>
                        <a:pt x="55" y="138"/>
                      </a:cubicBezTo>
                      <a:cubicBezTo>
                        <a:pt x="55" y="138"/>
                        <a:pt x="55" y="138"/>
                        <a:pt x="55" y="138"/>
                      </a:cubicBezTo>
                      <a:cubicBezTo>
                        <a:pt x="56" y="138"/>
                        <a:pt x="56" y="138"/>
                        <a:pt x="56" y="138"/>
                      </a:cubicBezTo>
                      <a:cubicBezTo>
                        <a:pt x="56" y="138"/>
                        <a:pt x="56" y="138"/>
                        <a:pt x="56" y="138"/>
                      </a:cubicBezTo>
                      <a:cubicBezTo>
                        <a:pt x="56" y="138"/>
                        <a:pt x="56" y="138"/>
                        <a:pt x="56" y="138"/>
                      </a:cubicBezTo>
                      <a:cubicBezTo>
                        <a:pt x="56" y="138"/>
                        <a:pt x="56" y="138"/>
                        <a:pt x="56" y="138"/>
                      </a:cubicBezTo>
                      <a:cubicBezTo>
                        <a:pt x="56" y="138"/>
                        <a:pt x="56" y="138"/>
                        <a:pt x="56" y="138"/>
                      </a:cubicBezTo>
                      <a:cubicBezTo>
                        <a:pt x="57" y="138"/>
                        <a:pt x="57" y="137"/>
                        <a:pt x="57" y="137"/>
                      </a:cubicBezTo>
                      <a:cubicBezTo>
                        <a:pt x="57" y="137"/>
                        <a:pt x="57" y="137"/>
                        <a:pt x="57" y="137"/>
                      </a:cubicBezTo>
                      <a:cubicBezTo>
                        <a:pt x="57" y="137"/>
                        <a:pt x="57" y="137"/>
                        <a:pt x="57" y="137"/>
                      </a:cubicBezTo>
                      <a:cubicBezTo>
                        <a:pt x="57" y="137"/>
                        <a:pt x="57" y="137"/>
                        <a:pt x="57" y="137"/>
                      </a:cubicBezTo>
                      <a:cubicBezTo>
                        <a:pt x="57" y="137"/>
                        <a:pt x="57" y="137"/>
                        <a:pt x="57" y="137"/>
                      </a:cubicBezTo>
                      <a:cubicBezTo>
                        <a:pt x="57" y="137"/>
                        <a:pt x="57" y="137"/>
                        <a:pt x="57" y="137"/>
                      </a:cubicBezTo>
                      <a:cubicBezTo>
                        <a:pt x="57" y="136"/>
                        <a:pt x="57" y="136"/>
                        <a:pt x="57" y="136"/>
                      </a:cubicBezTo>
                      <a:cubicBezTo>
                        <a:pt x="57" y="136"/>
                        <a:pt x="57" y="136"/>
                        <a:pt x="57" y="136"/>
                      </a:cubicBezTo>
                      <a:cubicBezTo>
                        <a:pt x="57" y="136"/>
                        <a:pt x="57" y="136"/>
                        <a:pt x="57" y="136"/>
                      </a:cubicBezTo>
                      <a:cubicBezTo>
                        <a:pt x="57" y="136"/>
                        <a:pt x="57" y="136"/>
                        <a:pt x="57" y="136"/>
                      </a:cubicBezTo>
                      <a:cubicBezTo>
                        <a:pt x="57" y="136"/>
                        <a:pt x="57" y="136"/>
                        <a:pt x="57" y="136"/>
                      </a:cubicBezTo>
                      <a:cubicBezTo>
                        <a:pt x="57" y="136"/>
                        <a:pt x="57" y="136"/>
                        <a:pt x="57" y="136"/>
                      </a:cubicBezTo>
                      <a:cubicBezTo>
                        <a:pt x="57" y="136"/>
                        <a:pt x="57" y="136"/>
                        <a:pt x="57" y="136"/>
                      </a:cubicBezTo>
                      <a:cubicBezTo>
                        <a:pt x="58" y="136"/>
                        <a:pt x="58" y="136"/>
                        <a:pt x="58" y="136"/>
                      </a:cubicBezTo>
                      <a:cubicBezTo>
                        <a:pt x="58" y="136"/>
                        <a:pt x="58" y="136"/>
                        <a:pt x="58" y="136"/>
                      </a:cubicBezTo>
                      <a:cubicBezTo>
                        <a:pt x="58" y="136"/>
                        <a:pt x="58" y="136"/>
                        <a:pt x="58" y="136"/>
                      </a:cubicBezTo>
                      <a:cubicBezTo>
                        <a:pt x="58" y="136"/>
                        <a:pt x="58" y="135"/>
                        <a:pt x="58" y="135"/>
                      </a:cubicBezTo>
                      <a:cubicBezTo>
                        <a:pt x="58" y="135"/>
                        <a:pt x="58" y="135"/>
                        <a:pt x="58" y="135"/>
                      </a:cubicBezTo>
                      <a:cubicBezTo>
                        <a:pt x="58" y="135"/>
                        <a:pt x="58" y="135"/>
                        <a:pt x="58" y="135"/>
                      </a:cubicBezTo>
                      <a:cubicBezTo>
                        <a:pt x="58" y="135"/>
                        <a:pt x="58" y="135"/>
                        <a:pt x="58" y="135"/>
                      </a:cubicBezTo>
                      <a:cubicBezTo>
                        <a:pt x="58" y="135"/>
                        <a:pt x="58" y="135"/>
                        <a:pt x="58" y="135"/>
                      </a:cubicBezTo>
                      <a:cubicBezTo>
                        <a:pt x="58" y="135"/>
                        <a:pt x="58" y="135"/>
                        <a:pt x="58" y="135"/>
                      </a:cubicBezTo>
                      <a:cubicBezTo>
                        <a:pt x="58" y="135"/>
                        <a:pt x="58" y="135"/>
                        <a:pt x="58" y="134"/>
                      </a:cubicBezTo>
                      <a:cubicBezTo>
                        <a:pt x="58" y="134"/>
                        <a:pt x="58" y="134"/>
                        <a:pt x="58" y="134"/>
                      </a:cubicBezTo>
                      <a:cubicBezTo>
                        <a:pt x="58" y="134"/>
                        <a:pt x="58" y="134"/>
                        <a:pt x="59" y="134"/>
                      </a:cubicBezTo>
                      <a:cubicBezTo>
                        <a:pt x="59" y="134"/>
                        <a:pt x="59" y="134"/>
                        <a:pt x="59" y="134"/>
                      </a:cubicBezTo>
                      <a:cubicBezTo>
                        <a:pt x="59" y="134"/>
                        <a:pt x="59" y="134"/>
                        <a:pt x="59" y="134"/>
                      </a:cubicBezTo>
                      <a:cubicBezTo>
                        <a:pt x="59" y="134"/>
                        <a:pt x="59" y="134"/>
                        <a:pt x="59" y="134"/>
                      </a:cubicBezTo>
                      <a:cubicBezTo>
                        <a:pt x="59" y="134"/>
                        <a:pt x="59" y="134"/>
                        <a:pt x="59" y="134"/>
                      </a:cubicBezTo>
                      <a:cubicBezTo>
                        <a:pt x="59" y="134"/>
                        <a:pt x="59" y="134"/>
                        <a:pt x="59" y="134"/>
                      </a:cubicBezTo>
                      <a:cubicBezTo>
                        <a:pt x="60" y="134"/>
                        <a:pt x="60" y="134"/>
                        <a:pt x="60" y="134"/>
                      </a:cubicBezTo>
                      <a:cubicBezTo>
                        <a:pt x="60" y="134"/>
                        <a:pt x="60" y="134"/>
                        <a:pt x="60" y="134"/>
                      </a:cubicBezTo>
                      <a:cubicBezTo>
                        <a:pt x="60" y="135"/>
                        <a:pt x="60" y="135"/>
                        <a:pt x="60" y="135"/>
                      </a:cubicBezTo>
                      <a:cubicBezTo>
                        <a:pt x="60" y="135"/>
                        <a:pt x="60" y="135"/>
                        <a:pt x="60" y="135"/>
                      </a:cubicBezTo>
                      <a:cubicBezTo>
                        <a:pt x="60" y="135"/>
                        <a:pt x="60" y="135"/>
                        <a:pt x="60" y="135"/>
                      </a:cubicBezTo>
                      <a:cubicBezTo>
                        <a:pt x="61" y="135"/>
                        <a:pt x="61" y="136"/>
                        <a:pt x="61" y="136"/>
                      </a:cubicBezTo>
                      <a:cubicBezTo>
                        <a:pt x="61" y="136"/>
                        <a:pt x="61" y="136"/>
                        <a:pt x="61" y="136"/>
                      </a:cubicBezTo>
                      <a:cubicBezTo>
                        <a:pt x="61" y="136"/>
                        <a:pt x="61" y="136"/>
                        <a:pt x="61" y="136"/>
                      </a:cubicBezTo>
                      <a:cubicBezTo>
                        <a:pt x="61" y="136"/>
                        <a:pt x="61" y="136"/>
                        <a:pt x="61" y="136"/>
                      </a:cubicBezTo>
                      <a:cubicBezTo>
                        <a:pt x="61" y="136"/>
                        <a:pt x="61" y="136"/>
                        <a:pt x="61" y="136"/>
                      </a:cubicBezTo>
                      <a:cubicBezTo>
                        <a:pt x="61" y="136"/>
                        <a:pt x="61" y="136"/>
                        <a:pt x="61" y="136"/>
                      </a:cubicBezTo>
                      <a:cubicBezTo>
                        <a:pt x="60" y="136"/>
                        <a:pt x="60" y="137"/>
                        <a:pt x="60" y="137"/>
                      </a:cubicBezTo>
                      <a:cubicBezTo>
                        <a:pt x="61" y="137"/>
                        <a:pt x="61" y="137"/>
                        <a:pt x="61" y="137"/>
                      </a:cubicBezTo>
                      <a:cubicBezTo>
                        <a:pt x="61" y="137"/>
                        <a:pt x="61" y="137"/>
                        <a:pt x="61" y="137"/>
                      </a:cubicBezTo>
                      <a:cubicBezTo>
                        <a:pt x="61" y="137"/>
                        <a:pt x="61" y="137"/>
                        <a:pt x="61" y="137"/>
                      </a:cubicBezTo>
                      <a:cubicBezTo>
                        <a:pt x="61" y="137"/>
                        <a:pt x="61" y="137"/>
                        <a:pt x="60" y="137"/>
                      </a:cubicBezTo>
                      <a:cubicBezTo>
                        <a:pt x="60" y="137"/>
                        <a:pt x="60" y="137"/>
                        <a:pt x="61" y="137"/>
                      </a:cubicBezTo>
                      <a:cubicBezTo>
                        <a:pt x="61" y="138"/>
                        <a:pt x="61" y="138"/>
                        <a:pt x="61" y="138"/>
                      </a:cubicBezTo>
                      <a:cubicBezTo>
                        <a:pt x="61" y="138"/>
                        <a:pt x="61" y="138"/>
                        <a:pt x="61" y="138"/>
                      </a:cubicBezTo>
                      <a:cubicBezTo>
                        <a:pt x="61" y="138"/>
                        <a:pt x="61" y="138"/>
                        <a:pt x="61" y="138"/>
                      </a:cubicBezTo>
                      <a:close/>
                      <a:moveTo>
                        <a:pt x="60" y="133"/>
                      </a:moveTo>
                      <a:cubicBezTo>
                        <a:pt x="60" y="133"/>
                        <a:pt x="60" y="133"/>
                        <a:pt x="60" y="133"/>
                      </a:cubicBezTo>
                      <a:cubicBezTo>
                        <a:pt x="60" y="133"/>
                        <a:pt x="60" y="134"/>
                        <a:pt x="60" y="134"/>
                      </a:cubicBezTo>
                      <a:cubicBezTo>
                        <a:pt x="60" y="134"/>
                        <a:pt x="60" y="134"/>
                        <a:pt x="60" y="134"/>
                      </a:cubicBezTo>
                      <a:cubicBezTo>
                        <a:pt x="60" y="134"/>
                        <a:pt x="60" y="134"/>
                        <a:pt x="60" y="134"/>
                      </a:cubicBezTo>
                      <a:cubicBezTo>
                        <a:pt x="60" y="134"/>
                        <a:pt x="60" y="134"/>
                        <a:pt x="59" y="134"/>
                      </a:cubicBezTo>
                      <a:cubicBezTo>
                        <a:pt x="59" y="134"/>
                        <a:pt x="59" y="134"/>
                        <a:pt x="59" y="134"/>
                      </a:cubicBezTo>
                      <a:cubicBezTo>
                        <a:pt x="59" y="134"/>
                        <a:pt x="59" y="134"/>
                        <a:pt x="59" y="134"/>
                      </a:cubicBezTo>
                      <a:cubicBezTo>
                        <a:pt x="59" y="134"/>
                        <a:pt x="59" y="134"/>
                        <a:pt x="59" y="134"/>
                      </a:cubicBezTo>
                      <a:cubicBezTo>
                        <a:pt x="59" y="134"/>
                        <a:pt x="58" y="134"/>
                        <a:pt x="58" y="134"/>
                      </a:cubicBezTo>
                      <a:cubicBezTo>
                        <a:pt x="58" y="134"/>
                        <a:pt x="58" y="134"/>
                        <a:pt x="58" y="134"/>
                      </a:cubicBezTo>
                      <a:cubicBezTo>
                        <a:pt x="58" y="134"/>
                        <a:pt x="58" y="134"/>
                        <a:pt x="58" y="134"/>
                      </a:cubicBezTo>
                      <a:cubicBezTo>
                        <a:pt x="58" y="134"/>
                        <a:pt x="58" y="134"/>
                        <a:pt x="58" y="134"/>
                      </a:cubicBezTo>
                      <a:cubicBezTo>
                        <a:pt x="58" y="134"/>
                        <a:pt x="58" y="134"/>
                        <a:pt x="58" y="135"/>
                      </a:cubicBezTo>
                      <a:cubicBezTo>
                        <a:pt x="58" y="135"/>
                        <a:pt x="58" y="135"/>
                        <a:pt x="58" y="135"/>
                      </a:cubicBezTo>
                      <a:cubicBezTo>
                        <a:pt x="58" y="135"/>
                        <a:pt x="58" y="135"/>
                        <a:pt x="58" y="135"/>
                      </a:cubicBezTo>
                      <a:cubicBezTo>
                        <a:pt x="58" y="135"/>
                        <a:pt x="58" y="135"/>
                        <a:pt x="58" y="135"/>
                      </a:cubicBezTo>
                      <a:cubicBezTo>
                        <a:pt x="58" y="135"/>
                        <a:pt x="58" y="135"/>
                        <a:pt x="58" y="135"/>
                      </a:cubicBezTo>
                      <a:cubicBezTo>
                        <a:pt x="58" y="135"/>
                        <a:pt x="58" y="135"/>
                        <a:pt x="58" y="135"/>
                      </a:cubicBezTo>
                      <a:cubicBezTo>
                        <a:pt x="58" y="135"/>
                        <a:pt x="57" y="135"/>
                        <a:pt x="57" y="135"/>
                      </a:cubicBezTo>
                      <a:cubicBezTo>
                        <a:pt x="57" y="136"/>
                        <a:pt x="57" y="136"/>
                        <a:pt x="57" y="136"/>
                      </a:cubicBezTo>
                      <a:cubicBezTo>
                        <a:pt x="57" y="136"/>
                        <a:pt x="57" y="136"/>
                        <a:pt x="57" y="136"/>
                      </a:cubicBezTo>
                      <a:cubicBezTo>
                        <a:pt x="57" y="136"/>
                        <a:pt x="57" y="136"/>
                        <a:pt x="57" y="136"/>
                      </a:cubicBezTo>
                      <a:cubicBezTo>
                        <a:pt x="57" y="136"/>
                        <a:pt x="57" y="136"/>
                        <a:pt x="57" y="136"/>
                      </a:cubicBezTo>
                      <a:cubicBezTo>
                        <a:pt x="57" y="136"/>
                        <a:pt x="57" y="136"/>
                        <a:pt x="57" y="136"/>
                      </a:cubicBezTo>
                      <a:cubicBezTo>
                        <a:pt x="57" y="136"/>
                        <a:pt x="57" y="136"/>
                        <a:pt x="57" y="136"/>
                      </a:cubicBezTo>
                      <a:cubicBezTo>
                        <a:pt x="57" y="136"/>
                        <a:pt x="57" y="136"/>
                        <a:pt x="57" y="136"/>
                      </a:cubicBezTo>
                      <a:cubicBezTo>
                        <a:pt x="57" y="136"/>
                        <a:pt x="57" y="136"/>
                        <a:pt x="57" y="136"/>
                      </a:cubicBezTo>
                      <a:cubicBezTo>
                        <a:pt x="57" y="136"/>
                        <a:pt x="57" y="136"/>
                        <a:pt x="57" y="136"/>
                      </a:cubicBezTo>
                      <a:cubicBezTo>
                        <a:pt x="57" y="137"/>
                        <a:pt x="57" y="137"/>
                        <a:pt x="57" y="137"/>
                      </a:cubicBezTo>
                      <a:cubicBezTo>
                        <a:pt x="57" y="137"/>
                        <a:pt x="57" y="137"/>
                        <a:pt x="57" y="137"/>
                      </a:cubicBezTo>
                      <a:cubicBezTo>
                        <a:pt x="57" y="137"/>
                        <a:pt x="57" y="137"/>
                        <a:pt x="57" y="137"/>
                      </a:cubicBezTo>
                      <a:cubicBezTo>
                        <a:pt x="57" y="137"/>
                        <a:pt x="57" y="137"/>
                        <a:pt x="57" y="137"/>
                      </a:cubicBezTo>
                      <a:cubicBezTo>
                        <a:pt x="57" y="137"/>
                        <a:pt x="57" y="137"/>
                        <a:pt x="57" y="137"/>
                      </a:cubicBezTo>
                      <a:cubicBezTo>
                        <a:pt x="57" y="137"/>
                        <a:pt x="56" y="137"/>
                        <a:pt x="56" y="137"/>
                      </a:cubicBezTo>
                      <a:cubicBezTo>
                        <a:pt x="56" y="137"/>
                        <a:pt x="56" y="137"/>
                        <a:pt x="56" y="137"/>
                      </a:cubicBezTo>
                      <a:cubicBezTo>
                        <a:pt x="56" y="137"/>
                        <a:pt x="56" y="137"/>
                        <a:pt x="56" y="137"/>
                      </a:cubicBezTo>
                      <a:cubicBezTo>
                        <a:pt x="56" y="137"/>
                        <a:pt x="56" y="137"/>
                        <a:pt x="56" y="137"/>
                      </a:cubicBezTo>
                      <a:cubicBezTo>
                        <a:pt x="56" y="137"/>
                        <a:pt x="56" y="138"/>
                        <a:pt x="56" y="138"/>
                      </a:cubicBezTo>
                      <a:cubicBezTo>
                        <a:pt x="56" y="138"/>
                        <a:pt x="55" y="138"/>
                        <a:pt x="55" y="138"/>
                      </a:cubicBezTo>
                      <a:cubicBezTo>
                        <a:pt x="55" y="138"/>
                        <a:pt x="55" y="138"/>
                        <a:pt x="55" y="138"/>
                      </a:cubicBezTo>
                      <a:cubicBezTo>
                        <a:pt x="55" y="138"/>
                        <a:pt x="55" y="138"/>
                        <a:pt x="55" y="138"/>
                      </a:cubicBezTo>
                      <a:cubicBezTo>
                        <a:pt x="55" y="138"/>
                        <a:pt x="55" y="138"/>
                        <a:pt x="55" y="138"/>
                      </a:cubicBezTo>
                      <a:cubicBezTo>
                        <a:pt x="55" y="138"/>
                        <a:pt x="55" y="138"/>
                        <a:pt x="55" y="138"/>
                      </a:cubicBezTo>
                      <a:cubicBezTo>
                        <a:pt x="55" y="138"/>
                        <a:pt x="54" y="137"/>
                        <a:pt x="54" y="137"/>
                      </a:cubicBezTo>
                      <a:cubicBezTo>
                        <a:pt x="54" y="138"/>
                        <a:pt x="54" y="138"/>
                        <a:pt x="54" y="138"/>
                      </a:cubicBezTo>
                      <a:cubicBezTo>
                        <a:pt x="54" y="138"/>
                        <a:pt x="54" y="138"/>
                        <a:pt x="54" y="138"/>
                      </a:cubicBezTo>
                      <a:cubicBezTo>
                        <a:pt x="54" y="138"/>
                        <a:pt x="54" y="138"/>
                        <a:pt x="54" y="138"/>
                      </a:cubicBezTo>
                      <a:cubicBezTo>
                        <a:pt x="54" y="138"/>
                        <a:pt x="54" y="138"/>
                        <a:pt x="54" y="138"/>
                      </a:cubicBezTo>
                      <a:cubicBezTo>
                        <a:pt x="54" y="138"/>
                        <a:pt x="54" y="138"/>
                        <a:pt x="54" y="138"/>
                      </a:cubicBezTo>
                      <a:cubicBezTo>
                        <a:pt x="54" y="138"/>
                        <a:pt x="54" y="138"/>
                        <a:pt x="54" y="138"/>
                      </a:cubicBezTo>
                      <a:cubicBezTo>
                        <a:pt x="54" y="138"/>
                        <a:pt x="54" y="138"/>
                        <a:pt x="54" y="138"/>
                      </a:cubicBezTo>
                      <a:cubicBezTo>
                        <a:pt x="53" y="138"/>
                        <a:pt x="54" y="138"/>
                        <a:pt x="54" y="138"/>
                      </a:cubicBezTo>
                      <a:cubicBezTo>
                        <a:pt x="54" y="138"/>
                        <a:pt x="54" y="138"/>
                        <a:pt x="54" y="138"/>
                      </a:cubicBezTo>
                      <a:cubicBezTo>
                        <a:pt x="54" y="138"/>
                        <a:pt x="54" y="138"/>
                        <a:pt x="54" y="138"/>
                      </a:cubicBezTo>
                      <a:cubicBezTo>
                        <a:pt x="54" y="138"/>
                        <a:pt x="54" y="138"/>
                        <a:pt x="54" y="138"/>
                      </a:cubicBezTo>
                      <a:cubicBezTo>
                        <a:pt x="54" y="138"/>
                        <a:pt x="54" y="138"/>
                        <a:pt x="54" y="138"/>
                      </a:cubicBezTo>
                      <a:cubicBezTo>
                        <a:pt x="54" y="138"/>
                        <a:pt x="54" y="138"/>
                        <a:pt x="54" y="139"/>
                      </a:cubicBezTo>
                      <a:cubicBezTo>
                        <a:pt x="54" y="139"/>
                        <a:pt x="54" y="139"/>
                        <a:pt x="54" y="139"/>
                      </a:cubicBezTo>
                      <a:cubicBezTo>
                        <a:pt x="54" y="139"/>
                        <a:pt x="54" y="139"/>
                        <a:pt x="54" y="139"/>
                      </a:cubicBezTo>
                      <a:cubicBezTo>
                        <a:pt x="54" y="139"/>
                        <a:pt x="54" y="139"/>
                        <a:pt x="54" y="139"/>
                      </a:cubicBezTo>
                      <a:cubicBezTo>
                        <a:pt x="54" y="139"/>
                        <a:pt x="54" y="139"/>
                        <a:pt x="54" y="139"/>
                      </a:cubicBezTo>
                      <a:cubicBezTo>
                        <a:pt x="54" y="139"/>
                        <a:pt x="53" y="139"/>
                        <a:pt x="53" y="139"/>
                      </a:cubicBezTo>
                      <a:cubicBezTo>
                        <a:pt x="53" y="139"/>
                        <a:pt x="53" y="139"/>
                        <a:pt x="53" y="139"/>
                      </a:cubicBezTo>
                      <a:cubicBezTo>
                        <a:pt x="53" y="139"/>
                        <a:pt x="53" y="139"/>
                        <a:pt x="53" y="139"/>
                      </a:cubicBezTo>
                      <a:cubicBezTo>
                        <a:pt x="53" y="139"/>
                        <a:pt x="53" y="139"/>
                        <a:pt x="53" y="139"/>
                      </a:cubicBezTo>
                      <a:cubicBezTo>
                        <a:pt x="53" y="139"/>
                        <a:pt x="53" y="139"/>
                        <a:pt x="53" y="139"/>
                      </a:cubicBezTo>
                      <a:cubicBezTo>
                        <a:pt x="53" y="139"/>
                        <a:pt x="53" y="139"/>
                        <a:pt x="53" y="139"/>
                      </a:cubicBezTo>
                      <a:cubicBezTo>
                        <a:pt x="53" y="139"/>
                        <a:pt x="53" y="139"/>
                        <a:pt x="53" y="139"/>
                      </a:cubicBezTo>
                      <a:cubicBezTo>
                        <a:pt x="53" y="139"/>
                        <a:pt x="53" y="139"/>
                        <a:pt x="53" y="139"/>
                      </a:cubicBezTo>
                      <a:cubicBezTo>
                        <a:pt x="53" y="139"/>
                        <a:pt x="53" y="139"/>
                        <a:pt x="53" y="139"/>
                      </a:cubicBezTo>
                      <a:cubicBezTo>
                        <a:pt x="53" y="139"/>
                        <a:pt x="53" y="139"/>
                        <a:pt x="53" y="139"/>
                      </a:cubicBezTo>
                      <a:cubicBezTo>
                        <a:pt x="53" y="139"/>
                        <a:pt x="52" y="139"/>
                        <a:pt x="52" y="139"/>
                      </a:cubicBezTo>
                      <a:cubicBezTo>
                        <a:pt x="52" y="139"/>
                        <a:pt x="52" y="139"/>
                        <a:pt x="52" y="139"/>
                      </a:cubicBezTo>
                      <a:cubicBezTo>
                        <a:pt x="52" y="139"/>
                        <a:pt x="52" y="139"/>
                        <a:pt x="52" y="139"/>
                      </a:cubicBezTo>
                      <a:cubicBezTo>
                        <a:pt x="52" y="139"/>
                        <a:pt x="52" y="139"/>
                        <a:pt x="52" y="139"/>
                      </a:cubicBezTo>
                      <a:cubicBezTo>
                        <a:pt x="52" y="139"/>
                        <a:pt x="52" y="139"/>
                        <a:pt x="52" y="139"/>
                      </a:cubicBezTo>
                      <a:cubicBezTo>
                        <a:pt x="52" y="139"/>
                        <a:pt x="52" y="139"/>
                        <a:pt x="52" y="139"/>
                      </a:cubicBezTo>
                      <a:cubicBezTo>
                        <a:pt x="52" y="139"/>
                        <a:pt x="52" y="140"/>
                        <a:pt x="52" y="140"/>
                      </a:cubicBezTo>
                      <a:cubicBezTo>
                        <a:pt x="52" y="140"/>
                        <a:pt x="51" y="140"/>
                        <a:pt x="51" y="140"/>
                      </a:cubicBezTo>
                      <a:cubicBezTo>
                        <a:pt x="51" y="140"/>
                        <a:pt x="51" y="140"/>
                        <a:pt x="51" y="140"/>
                      </a:cubicBezTo>
                      <a:cubicBezTo>
                        <a:pt x="51" y="140"/>
                        <a:pt x="51" y="140"/>
                        <a:pt x="51" y="140"/>
                      </a:cubicBezTo>
                      <a:cubicBezTo>
                        <a:pt x="51" y="140"/>
                        <a:pt x="51" y="140"/>
                        <a:pt x="51" y="140"/>
                      </a:cubicBezTo>
                      <a:cubicBezTo>
                        <a:pt x="51" y="140"/>
                        <a:pt x="51" y="140"/>
                        <a:pt x="51" y="140"/>
                      </a:cubicBezTo>
                      <a:cubicBezTo>
                        <a:pt x="51" y="140"/>
                        <a:pt x="51" y="140"/>
                        <a:pt x="51" y="140"/>
                      </a:cubicBezTo>
                      <a:cubicBezTo>
                        <a:pt x="50" y="140"/>
                        <a:pt x="50" y="140"/>
                        <a:pt x="50" y="140"/>
                      </a:cubicBezTo>
                      <a:cubicBezTo>
                        <a:pt x="50" y="140"/>
                        <a:pt x="50" y="140"/>
                        <a:pt x="50" y="140"/>
                      </a:cubicBezTo>
                      <a:cubicBezTo>
                        <a:pt x="50" y="140"/>
                        <a:pt x="50" y="140"/>
                        <a:pt x="50" y="140"/>
                      </a:cubicBezTo>
                      <a:cubicBezTo>
                        <a:pt x="50" y="140"/>
                        <a:pt x="49" y="140"/>
                        <a:pt x="49" y="140"/>
                      </a:cubicBezTo>
                      <a:cubicBezTo>
                        <a:pt x="49" y="140"/>
                        <a:pt x="49" y="140"/>
                        <a:pt x="49" y="140"/>
                      </a:cubicBezTo>
                      <a:cubicBezTo>
                        <a:pt x="49" y="140"/>
                        <a:pt x="49" y="140"/>
                        <a:pt x="49" y="140"/>
                      </a:cubicBezTo>
                      <a:cubicBezTo>
                        <a:pt x="49" y="140"/>
                        <a:pt x="49" y="140"/>
                        <a:pt x="49" y="140"/>
                      </a:cubicBezTo>
                      <a:cubicBezTo>
                        <a:pt x="49" y="140"/>
                        <a:pt x="49" y="140"/>
                        <a:pt x="49" y="140"/>
                      </a:cubicBezTo>
                      <a:cubicBezTo>
                        <a:pt x="49" y="140"/>
                        <a:pt x="49" y="140"/>
                        <a:pt x="49" y="140"/>
                      </a:cubicBezTo>
                      <a:cubicBezTo>
                        <a:pt x="49" y="140"/>
                        <a:pt x="49" y="140"/>
                        <a:pt x="49" y="140"/>
                      </a:cubicBezTo>
                      <a:cubicBezTo>
                        <a:pt x="49" y="140"/>
                        <a:pt x="49" y="140"/>
                        <a:pt x="49" y="140"/>
                      </a:cubicBezTo>
                      <a:cubicBezTo>
                        <a:pt x="49" y="139"/>
                        <a:pt x="49" y="139"/>
                        <a:pt x="49" y="139"/>
                      </a:cubicBezTo>
                      <a:cubicBezTo>
                        <a:pt x="49" y="139"/>
                        <a:pt x="49" y="139"/>
                        <a:pt x="49" y="139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8" y="138"/>
                        <a:pt x="48" y="138"/>
                        <a:pt x="48" y="138"/>
                      </a:cubicBezTo>
                      <a:cubicBezTo>
                        <a:pt x="48" y="138"/>
                        <a:pt x="48" y="138"/>
                        <a:pt x="48" y="138"/>
                      </a:cubicBezTo>
                      <a:cubicBezTo>
                        <a:pt x="48" y="138"/>
                        <a:pt x="48" y="138"/>
                        <a:pt x="48" y="138"/>
                      </a:cubicBezTo>
                      <a:cubicBezTo>
                        <a:pt x="48" y="138"/>
                        <a:pt x="48" y="138"/>
                        <a:pt x="48" y="138"/>
                      </a:cubicBezTo>
                      <a:cubicBezTo>
                        <a:pt x="48" y="138"/>
                        <a:pt x="47" y="138"/>
                        <a:pt x="47" y="138"/>
                      </a:cubicBezTo>
                      <a:cubicBezTo>
                        <a:pt x="47" y="137"/>
                        <a:pt x="47" y="137"/>
                        <a:pt x="47" y="137"/>
                      </a:cubicBezTo>
                      <a:cubicBezTo>
                        <a:pt x="47" y="137"/>
                        <a:pt x="47" y="137"/>
                        <a:pt x="47" y="137"/>
                      </a:cubicBezTo>
                      <a:cubicBezTo>
                        <a:pt x="47" y="137"/>
                        <a:pt x="47" y="137"/>
                        <a:pt x="47" y="137"/>
                      </a:cubicBezTo>
                      <a:cubicBezTo>
                        <a:pt x="47" y="137"/>
                        <a:pt x="47" y="137"/>
                        <a:pt x="47" y="137"/>
                      </a:cubicBezTo>
                      <a:cubicBezTo>
                        <a:pt x="47" y="137"/>
                        <a:pt x="47" y="137"/>
                        <a:pt x="47" y="137"/>
                      </a:cubicBezTo>
                      <a:cubicBezTo>
                        <a:pt x="47" y="137"/>
                        <a:pt x="47" y="137"/>
                        <a:pt x="47" y="137"/>
                      </a:cubicBezTo>
                      <a:cubicBezTo>
                        <a:pt x="47" y="137"/>
                        <a:pt x="47" y="136"/>
                        <a:pt x="47" y="136"/>
                      </a:cubicBezTo>
                      <a:cubicBezTo>
                        <a:pt x="47" y="136"/>
                        <a:pt x="47" y="136"/>
                        <a:pt x="48" y="136"/>
                      </a:cubicBezTo>
                      <a:cubicBezTo>
                        <a:pt x="48" y="136"/>
                        <a:pt x="48" y="136"/>
                        <a:pt x="48" y="136"/>
                      </a:cubicBezTo>
                      <a:cubicBezTo>
                        <a:pt x="48" y="136"/>
                        <a:pt x="48" y="136"/>
                        <a:pt x="48" y="136"/>
                      </a:cubicBezTo>
                      <a:cubicBezTo>
                        <a:pt x="48" y="136"/>
                        <a:pt x="48" y="136"/>
                        <a:pt x="48" y="136"/>
                      </a:cubicBezTo>
                      <a:cubicBezTo>
                        <a:pt x="48" y="136"/>
                        <a:pt x="48" y="136"/>
                        <a:pt x="48" y="136"/>
                      </a:cubicBezTo>
                      <a:cubicBezTo>
                        <a:pt x="48" y="136"/>
                        <a:pt x="48" y="136"/>
                        <a:pt x="48" y="136"/>
                      </a:cubicBezTo>
                      <a:cubicBezTo>
                        <a:pt x="48" y="136"/>
                        <a:pt x="49" y="136"/>
                        <a:pt x="49" y="136"/>
                      </a:cubicBezTo>
                      <a:cubicBezTo>
                        <a:pt x="49" y="136"/>
                        <a:pt x="49" y="136"/>
                        <a:pt x="49" y="135"/>
                      </a:cubicBez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8" y="135"/>
                        <a:pt x="48" y="135"/>
                        <a:pt x="48" y="135"/>
                      </a:cubicBezTo>
                      <a:cubicBezTo>
                        <a:pt x="48" y="135"/>
                        <a:pt x="48" y="135"/>
                        <a:pt x="48" y="135"/>
                      </a:cubicBezTo>
                      <a:cubicBezTo>
                        <a:pt x="48" y="134"/>
                        <a:pt x="48" y="134"/>
                        <a:pt x="48" y="133"/>
                      </a:cubicBezTo>
                      <a:cubicBezTo>
                        <a:pt x="48" y="133"/>
                        <a:pt x="48" y="133"/>
                        <a:pt x="48" y="133"/>
                      </a:cubicBezTo>
                      <a:cubicBezTo>
                        <a:pt x="48" y="133"/>
                        <a:pt x="48" y="133"/>
                        <a:pt x="48" y="133"/>
                      </a:cubicBezTo>
                      <a:cubicBezTo>
                        <a:pt x="48" y="133"/>
                        <a:pt x="48" y="133"/>
                        <a:pt x="48" y="132"/>
                      </a:cubicBezTo>
                      <a:cubicBezTo>
                        <a:pt x="48" y="132"/>
                        <a:pt x="48" y="132"/>
                        <a:pt x="48" y="132"/>
                      </a:cubicBezTo>
                      <a:cubicBezTo>
                        <a:pt x="48" y="132"/>
                        <a:pt x="48" y="132"/>
                        <a:pt x="48" y="132"/>
                      </a:cubicBezTo>
                      <a:cubicBezTo>
                        <a:pt x="48" y="132"/>
                        <a:pt x="48" y="132"/>
                        <a:pt x="48" y="132"/>
                      </a:cubicBezTo>
                      <a:cubicBezTo>
                        <a:pt x="48" y="131"/>
                        <a:pt x="48" y="131"/>
                        <a:pt x="48" y="131"/>
                      </a:cubicBezTo>
                      <a:cubicBezTo>
                        <a:pt x="48" y="131"/>
                        <a:pt x="48" y="131"/>
                        <a:pt x="48" y="131"/>
                      </a:cubicBezTo>
                      <a:cubicBezTo>
                        <a:pt x="48" y="131"/>
                        <a:pt x="48" y="131"/>
                        <a:pt x="48" y="131"/>
                      </a:cubicBezTo>
                      <a:cubicBezTo>
                        <a:pt x="48" y="131"/>
                        <a:pt x="48" y="131"/>
                        <a:pt x="48" y="131"/>
                      </a:cubicBezTo>
                      <a:cubicBezTo>
                        <a:pt x="48" y="131"/>
                        <a:pt x="48" y="131"/>
                        <a:pt x="48" y="131"/>
                      </a:cubicBezTo>
                      <a:cubicBezTo>
                        <a:pt x="48" y="131"/>
                        <a:pt x="48" y="130"/>
                        <a:pt x="48" y="130"/>
                      </a:cubicBezTo>
                      <a:cubicBezTo>
                        <a:pt x="48" y="130"/>
                        <a:pt x="48" y="130"/>
                        <a:pt x="47" y="130"/>
                      </a:cubicBezTo>
                      <a:cubicBezTo>
                        <a:pt x="47" y="130"/>
                        <a:pt x="47" y="130"/>
                        <a:pt x="47" y="130"/>
                      </a:cubicBezTo>
                      <a:cubicBezTo>
                        <a:pt x="47" y="130"/>
                        <a:pt x="47" y="130"/>
                        <a:pt x="47" y="130"/>
                      </a:cubicBezTo>
                      <a:cubicBezTo>
                        <a:pt x="47" y="130"/>
                        <a:pt x="47" y="130"/>
                        <a:pt x="47" y="130"/>
                      </a:cubicBezTo>
                      <a:cubicBezTo>
                        <a:pt x="47" y="130"/>
                        <a:pt x="47" y="129"/>
                        <a:pt x="46" y="129"/>
                      </a:cubicBezTo>
                      <a:cubicBezTo>
                        <a:pt x="46" y="129"/>
                        <a:pt x="46" y="129"/>
                        <a:pt x="46" y="129"/>
                      </a:cubicBezTo>
                      <a:cubicBezTo>
                        <a:pt x="46" y="128"/>
                        <a:pt x="46" y="128"/>
                        <a:pt x="46" y="128"/>
                      </a:cubicBezTo>
                      <a:cubicBezTo>
                        <a:pt x="47" y="127"/>
                        <a:pt x="47" y="126"/>
                        <a:pt x="48" y="125"/>
                      </a:cubicBezTo>
                      <a:cubicBezTo>
                        <a:pt x="49" y="124"/>
                        <a:pt x="49" y="124"/>
                        <a:pt x="49" y="124"/>
                      </a:cubicBezTo>
                      <a:cubicBezTo>
                        <a:pt x="49" y="124"/>
                        <a:pt x="49" y="124"/>
                        <a:pt x="49" y="124"/>
                      </a:cubicBezTo>
                      <a:cubicBezTo>
                        <a:pt x="49" y="123"/>
                        <a:pt x="49" y="123"/>
                        <a:pt x="49" y="123"/>
                      </a:cubicBezTo>
                      <a:cubicBezTo>
                        <a:pt x="49" y="123"/>
                        <a:pt x="50" y="117"/>
                        <a:pt x="50" y="117"/>
                      </a:cubicBezTo>
                      <a:cubicBezTo>
                        <a:pt x="50" y="117"/>
                        <a:pt x="50" y="117"/>
                        <a:pt x="50" y="117"/>
                      </a:cubicBezTo>
                      <a:cubicBezTo>
                        <a:pt x="50" y="116"/>
                        <a:pt x="50" y="116"/>
                        <a:pt x="50" y="116"/>
                      </a:cubicBezTo>
                      <a:cubicBezTo>
                        <a:pt x="50" y="116"/>
                        <a:pt x="50" y="116"/>
                        <a:pt x="50" y="116"/>
                      </a:cubicBezTo>
                      <a:cubicBezTo>
                        <a:pt x="50" y="115"/>
                        <a:pt x="50" y="115"/>
                        <a:pt x="50" y="115"/>
                      </a:cubicBezTo>
                      <a:cubicBezTo>
                        <a:pt x="50" y="114"/>
                        <a:pt x="50" y="113"/>
                        <a:pt x="50" y="112"/>
                      </a:cubicBezTo>
                      <a:cubicBezTo>
                        <a:pt x="51" y="112"/>
                        <a:pt x="51" y="112"/>
                        <a:pt x="51" y="112"/>
                      </a:cubicBezTo>
                      <a:cubicBezTo>
                        <a:pt x="62" y="119"/>
                        <a:pt x="62" y="119"/>
                        <a:pt x="62" y="119"/>
                      </a:cubicBezTo>
                      <a:cubicBezTo>
                        <a:pt x="62" y="126"/>
                        <a:pt x="62" y="126"/>
                        <a:pt x="62" y="126"/>
                      </a:cubicBezTo>
                      <a:cubicBezTo>
                        <a:pt x="61" y="126"/>
                        <a:pt x="61" y="126"/>
                        <a:pt x="61" y="126"/>
                      </a:cubicBezTo>
                      <a:cubicBezTo>
                        <a:pt x="61" y="126"/>
                        <a:pt x="61" y="126"/>
                        <a:pt x="61" y="126"/>
                      </a:cubicBezTo>
                      <a:cubicBezTo>
                        <a:pt x="61" y="125"/>
                        <a:pt x="60" y="126"/>
                        <a:pt x="60" y="126"/>
                      </a:cubicBezTo>
                      <a:cubicBezTo>
                        <a:pt x="60" y="126"/>
                        <a:pt x="60" y="126"/>
                        <a:pt x="60" y="126"/>
                      </a:cubicBezTo>
                      <a:cubicBezTo>
                        <a:pt x="60" y="126"/>
                        <a:pt x="60" y="126"/>
                        <a:pt x="60" y="126"/>
                      </a:cubicBezTo>
                      <a:cubicBezTo>
                        <a:pt x="60" y="126"/>
                        <a:pt x="60" y="127"/>
                        <a:pt x="60" y="127"/>
                      </a:cubicBezTo>
                      <a:cubicBezTo>
                        <a:pt x="60" y="127"/>
                        <a:pt x="60" y="127"/>
                        <a:pt x="60" y="127"/>
                      </a:cubicBezTo>
                      <a:cubicBezTo>
                        <a:pt x="60" y="127"/>
                        <a:pt x="60" y="127"/>
                        <a:pt x="60" y="127"/>
                      </a:cubicBezTo>
                      <a:cubicBezTo>
                        <a:pt x="60" y="127"/>
                        <a:pt x="60" y="127"/>
                        <a:pt x="60" y="127"/>
                      </a:cubicBezTo>
                      <a:cubicBezTo>
                        <a:pt x="59" y="127"/>
                        <a:pt x="59" y="127"/>
                        <a:pt x="59" y="127"/>
                      </a:cubicBezTo>
                      <a:cubicBezTo>
                        <a:pt x="59" y="127"/>
                        <a:pt x="59" y="127"/>
                        <a:pt x="59" y="127"/>
                      </a:cubicBezTo>
                      <a:cubicBezTo>
                        <a:pt x="59" y="127"/>
                        <a:pt x="59" y="127"/>
                        <a:pt x="59" y="127"/>
                      </a:cubicBezTo>
                      <a:cubicBezTo>
                        <a:pt x="59" y="127"/>
                        <a:pt x="59" y="127"/>
                        <a:pt x="59" y="127"/>
                      </a:cubicBezTo>
                      <a:cubicBezTo>
                        <a:pt x="59" y="127"/>
                        <a:pt x="59" y="128"/>
                        <a:pt x="59" y="128"/>
                      </a:cubicBezTo>
                      <a:cubicBezTo>
                        <a:pt x="59" y="128"/>
                        <a:pt x="59" y="128"/>
                        <a:pt x="59" y="128"/>
                      </a:cubicBezTo>
                      <a:cubicBezTo>
                        <a:pt x="59" y="128"/>
                        <a:pt x="59" y="128"/>
                        <a:pt x="59" y="128"/>
                      </a:cubicBezTo>
                      <a:cubicBezTo>
                        <a:pt x="59" y="128"/>
                        <a:pt x="59" y="128"/>
                        <a:pt x="59" y="128"/>
                      </a:cubicBezTo>
                      <a:cubicBezTo>
                        <a:pt x="59" y="128"/>
                        <a:pt x="59" y="128"/>
                        <a:pt x="59" y="128"/>
                      </a:cubicBezTo>
                      <a:cubicBezTo>
                        <a:pt x="59" y="128"/>
                        <a:pt x="59" y="128"/>
                        <a:pt x="59" y="128"/>
                      </a:cubicBezTo>
                      <a:cubicBezTo>
                        <a:pt x="59" y="128"/>
                        <a:pt x="59" y="128"/>
                        <a:pt x="59" y="128"/>
                      </a:cubicBezTo>
                      <a:cubicBezTo>
                        <a:pt x="59" y="129"/>
                        <a:pt x="59" y="129"/>
                        <a:pt x="59" y="129"/>
                      </a:cubicBezTo>
                      <a:cubicBezTo>
                        <a:pt x="59" y="129"/>
                        <a:pt x="59" y="129"/>
                        <a:pt x="59" y="129"/>
                      </a:cubicBezTo>
                      <a:cubicBezTo>
                        <a:pt x="59" y="129"/>
                        <a:pt x="59" y="129"/>
                        <a:pt x="59" y="129"/>
                      </a:cubicBezTo>
                      <a:cubicBezTo>
                        <a:pt x="59" y="129"/>
                        <a:pt x="59" y="129"/>
                        <a:pt x="59" y="129"/>
                      </a:cubicBezTo>
                      <a:cubicBezTo>
                        <a:pt x="59" y="129"/>
                        <a:pt x="59" y="129"/>
                        <a:pt x="59" y="129"/>
                      </a:cubicBezTo>
                      <a:cubicBezTo>
                        <a:pt x="59" y="129"/>
                        <a:pt x="59" y="129"/>
                        <a:pt x="59" y="130"/>
                      </a:cubicBezTo>
                      <a:cubicBezTo>
                        <a:pt x="59" y="130"/>
                        <a:pt x="59" y="130"/>
                        <a:pt x="59" y="130"/>
                      </a:cubicBezTo>
                      <a:cubicBezTo>
                        <a:pt x="59" y="130"/>
                        <a:pt x="59" y="130"/>
                        <a:pt x="59" y="130"/>
                      </a:cubicBezTo>
                      <a:cubicBezTo>
                        <a:pt x="59" y="130"/>
                        <a:pt x="59" y="130"/>
                        <a:pt x="59" y="130"/>
                      </a:cubicBezTo>
                      <a:cubicBezTo>
                        <a:pt x="59" y="130"/>
                        <a:pt x="59" y="130"/>
                        <a:pt x="59" y="130"/>
                      </a:cubicBezTo>
                      <a:cubicBezTo>
                        <a:pt x="58" y="130"/>
                        <a:pt x="58" y="130"/>
                        <a:pt x="58" y="130"/>
                      </a:cubicBezTo>
                      <a:cubicBezTo>
                        <a:pt x="58" y="130"/>
                        <a:pt x="58" y="130"/>
                        <a:pt x="58" y="130"/>
                      </a:cubicBezTo>
                      <a:cubicBezTo>
                        <a:pt x="58" y="130"/>
                        <a:pt x="58" y="131"/>
                        <a:pt x="58" y="131"/>
                      </a:cubicBezTo>
                      <a:cubicBezTo>
                        <a:pt x="58" y="131"/>
                        <a:pt x="58" y="131"/>
                        <a:pt x="59" y="131"/>
                      </a:cubicBezTo>
                      <a:cubicBezTo>
                        <a:pt x="59" y="131"/>
                        <a:pt x="59" y="131"/>
                        <a:pt x="59" y="131"/>
                      </a:cubicBezTo>
                      <a:cubicBezTo>
                        <a:pt x="59" y="131"/>
                        <a:pt x="59" y="131"/>
                        <a:pt x="59" y="131"/>
                      </a:cubicBezTo>
                      <a:cubicBezTo>
                        <a:pt x="59" y="132"/>
                        <a:pt x="59" y="132"/>
                        <a:pt x="59" y="132"/>
                      </a:cubicBezTo>
                      <a:cubicBezTo>
                        <a:pt x="59" y="132"/>
                        <a:pt x="59" y="132"/>
                        <a:pt x="59" y="132"/>
                      </a:cubicBezTo>
                      <a:cubicBezTo>
                        <a:pt x="59" y="132"/>
                        <a:pt x="59" y="132"/>
                        <a:pt x="59" y="132"/>
                      </a:cubicBezTo>
                      <a:cubicBezTo>
                        <a:pt x="59" y="133"/>
                        <a:pt x="59" y="133"/>
                        <a:pt x="59" y="133"/>
                      </a:cubicBezTo>
                      <a:cubicBezTo>
                        <a:pt x="59" y="133"/>
                        <a:pt x="60" y="133"/>
                        <a:pt x="60" y="133"/>
                      </a:cubicBezTo>
                      <a:cubicBezTo>
                        <a:pt x="60" y="133"/>
                        <a:pt x="60" y="133"/>
                        <a:pt x="60" y="133"/>
                      </a:cubicBezTo>
                      <a:cubicBezTo>
                        <a:pt x="60" y="133"/>
                        <a:pt x="60" y="133"/>
                        <a:pt x="60" y="133"/>
                      </a:cubicBezTo>
                      <a:cubicBezTo>
                        <a:pt x="60" y="133"/>
                        <a:pt x="60" y="133"/>
                        <a:pt x="60" y="133"/>
                      </a:cubicBezTo>
                      <a:close/>
                      <a:moveTo>
                        <a:pt x="44" y="164"/>
                      </a:moveTo>
                      <a:cubicBezTo>
                        <a:pt x="44" y="164"/>
                        <a:pt x="44" y="164"/>
                        <a:pt x="44" y="164"/>
                      </a:cubicBezTo>
                      <a:cubicBezTo>
                        <a:pt x="44" y="164"/>
                        <a:pt x="44" y="164"/>
                        <a:pt x="44" y="163"/>
                      </a:cubicBezTo>
                      <a:cubicBezTo>
                        <a:pt x="44" y="163"/>
                        <a:pt x="44" y="163"/>
                        <a:pt x="44" y="163"/>
                      </a:cubicBezTo>
                      <a:cubicBezTo>
                        <a:pt x="44" y="163"/>
                        <a:pt x="44" y="163"/>
                        <a:pt x="44" y="163"/>
                      </a:cubicBezTo>
                      <a:cubicBezTo>
                        <a:pt x="44" y="163"/>
                        <a:pt x="44" y="163"/>
                        <a:pt x="44" y="163"/>
                      </a:cubicBezTo>
                      <a:cubicBezTo>
                        <a:pt x="44" y="163"/>
                        <a:pt x="44" y="163"/>
                        <a:pt x="44" y="163"/>
                      </a:cubicBezTo>
                      <a:cubicBezTo>
                        <a:pt x="44" y="163"/>
                        <a:pt x="44" y="163"/>
                        <a:pt x="44" y="163"/>
                      </a:cubicBezTo>
                      <a:cubicBezTo>
                        <a:pt x="44" y="163"/>
                        <a:pt x="44" y="163"/>
                        <a:pt x="44" y="163"/>
                      </a:cubicBezTo>
                      <a:cubicBezTo>
                        <a:pt x="44" y="163"/>
                        <a:pt x="44" y="164"/>
                        <a:pt x="44" y="164"/>
                      </a:cubicBezTo>
                      <a:cubicBezTo>
                        <a:pt x="44" y="164"/>
                        <a:pt x="44" y="164"/>
                        <a:pt x="44" y="164"/>
                      </a:cubicBezTo>
                      <a:cubicBezTo>
                        <a:pt x="44" y="164"/>
                        <a:pt x="44" y="164"/>
                        <a:pt x="44" y="164"/>
                      </a:cubicBezTo>
                      <a:cubicBezTo>
                        <a:pt x="44" y="164"/>
                        <a:pt x="44" y="164"/>
                        <a:pt x="44" y="164"/>
                      </a:cubicBezTo>
                      <a:cubicBezTo>
                        <a:pt x="44" y="164"/>
                        <a:pt x="44" y="164"/>
                        <a:pt x="44" y="164"/>
                      </a:cubicBezTo>
                      <a:cubicBezTo>
                        <a:pt x="44" y="164"/>
                        <a:pt x="44" y="164"/>
                        <a:pt x="44" y="164"/>
                      </a:cubicBezTo>
                      <a:cubicBezTo>
                        <a:pt x="44" y="164"/>
                        <a:pt x="44" y="164"/>
                        <a:pt x="44" y="164"/>
                      </a:cubicBezTo>
                      <a:cubicBezTo>
                        <a:pt x="44" y="164"/>
                        <a:pt x="44" y="164"/>
                        <a:pt x="44" y="164"/>
                      </a:cubicBezTo>
                      <a:cubicBezTo>
                        <a:pt x="44" y="164"/>
                        <a:pt x="44" y="164"/>
                        <a:pt x="44" y="164"/>
                      </a:cubicBezTo>
                      <a:cubicBezTo>
                        <a:pt x="44" y="164"/>
                        <a:pt x="44" y="164"/>
                        <a:pt x="44" y="164"/>
                      </a:cubicBezTo>
                      <a:cubicBezTo>
                        <a:pt x="44" y="164"/>
                        <a:pt x="44" y="164"/>
                        <a:pt x="44" y="164"/>
                      </a:cubicBezTo>
                      <a:cubicBezTo>
                        <a:pt x="44" y="164"/>
                        <a:pt x="44" y="164"/>
                        <a:pt x="44" y="164"/>
                      </a:cubicBezTo>
                      <a:close/>
                      <a:moveTo>
                        <a:pt x="59" y="187"/>
                      </a:moveTo>
                      <a:cubicBezTo>
                        <a:pt x="62" y="186"/>
                        <a:pt x="62" y="186"/>
                        <a:pt x="62" y="186"/>
                      </a:cubicBezTo>
                      <a:cubicBezTo>
                        <a:pt x="62" y="186"/>
                        <a:pt x="62" y="186"/>
                        <a:pt x="62" y="186"/>
                      </a:cubicBezTo>
                      <a:cubicBezTo>
                        <a:pt x="62" y="186"/>
                        <a:pt x="62" y="186"/>
                        <a:pt x="62" y="186"/>
                      </a:cubicBezTo>
                      <a:cubicBezTo>
                        <a:pt x="62" y="186"/>
                        <a:pt x="62" y="186"/>
                        <a:pt x="62" y="186"/>
                      </a:cubicBezTo>
                      <a:cubicBezTo>
                        <a:pt x="62" y="186"/>
                        <a:pt x="63" y="186"/>
                        <a:pt x="63" y="186"/>
                      </a:cubicBezTo>
                      <a:cubicBezTo>
                        <a:pt x="63" y="186"/>
                        <a:pt x="63" y="186"/>
                        <a:pt x="63" y="186"/>
                      </a:cubicBezTo>
                      <a:cubicBezTo>
                        <a:pt x="63" y="186"/>
                        <a:pt x="63" y="186"/>
                        <a:pt x="63" y="186"/>
                      </a:cubicBezTo>
                      <a:cubicBezTo>
                        <a:pt x="63" y="186"/>
                        <a:pt x="63" y="186"/>
                        <a:pt x="63" y="186"/>
                      </a:cubicBezTo>
                      <a:cubicBezTo>
                        <a:pt x="63" y="186"/>
                        <a:pt x="63" y="186"/>
                        <a:pt x="63" y="186"/>
                      </a:cubicBezTo>
                      <a:cubicBezTo>
                        <a:pt x="63" y="186"/>
                        <a:pt x="64" y="186"/>
                        <a:pt x="64" y="186"/>
                      </a:cubicBezTo>
                      <a:cubicBezTo>
                        <a:pt x="64" y="186"/>
                        <a:pt x="64" y="186"/>
                        <a:pt x="64" y="186"/>
                      </a:cubicBezTo>
                      <a:cubicBezTo>
                        <a:pt x="64" y="186"/>
                        <a:pt x="64" y="186"/>
                        <a:pt x="64" y="186"/>
                      </a:cubicBezTo>
                      <a:cubicBezTo>
                        <a:pt x="64" y="186"/>
                        <a:pt x="63" y="186"/>
                        <a:pt x="63" y="186"/>
                      </a:cubicBezTo>
                      <a:cubicBezTo>
                        <a:pt x="63" y="186"/>
                        <a:pt x="63" y="186"/>
                        <a:pt x="63" y="186"/>
                      </a:cubicBezTo>
                      <a:cubicBezTo>
                        <a:pt x="63" y="186"/>
                        <a:pt x="63" y="187"/>
                        <a:pt x="62" y="187"/>
                      </a:cubicBezTo>
                      <a:cubicBezTo>
                        <a:pt x="62" y="187"/>
                        <a:pt x="62" y="187"/>
                        <a:pt x="62" y="187"/>
                      </a:cubicBezTo>
                      <a:cubicBezTo>
                        <a:pt x="62" y="187"/>
                        <a:pt x="62" y="187"/>
                        <a:pt x="62" y="187"/>
                      </a:cubicBezTo>
                      <a:cubicBezTo>
                        <a:pt x="62" y="187"/>
                        <a:pt x="61" y="187"/>
                        <a:pt x="61" y="187"/>
                      </a:cubicBezTo>
                      <a:cubicBezTo>
                        <a:pt x="61" y="187"/>
                        <a:pt x="61" y="187"/>
                        <a:pt x="61" y="187"/>
                      </a:cubicBezTo>
                      <a:cubicBezTo>
                        <a:pt x="61" y="187"/>
                        <a:pt x="61" y="187"/>
                        <a:pt x="61" y="187"/>
                      </a:cubicBezTo>
                      <a:cubicBezTo>
                        <a:pt x="61" y="187"/>
                        <a:pt x="61" y="187"/>
                        <a:pt x="61" y="187"/>
                      </a:cubicBezTo>
                      <a:cubicBezTo>
                        <a:pt x="60" y="187"/>
                        <a:pt x="60" y="187"/>
                        <a:pt x="60" y="187"/>
                      </a:cubicBezTo>
                      <a:cubicBezTo>
                        <a:pt x="60" y="187"/>
                        <a:pt x="59" y="187"/>
                        <a:pt x="59" y="187"/>
                      </a:cubicBezTo>
                      <a:close/>
                      <a:moveTo>
                        <a:pt x="74" y="202"/>
                      </a:moveTo>
                      <a:cubicBezTo>
                        <a:pt x="74" y="202"/>
                        <a:pt x="74" y="202"/>
                        <a:pt x="74" y="202"/>
                      </a:cubicBezTo>
                      <a:cubicBezTo>
                        <a:pt x="74" y="202"/>
                        <a:pt x="74" y="203"/>
                        <a:pt x="74" y="203"/>
                      </a:cubicBezTo>
                      <a:cubicBezTo>
                        <a:pt x="74" y="203"/>
                        <a:pt x="74" y="203"/>
                        <a:pt x="74" y="203"/>
                      </a:cubicBezTo>
                      <a:cubicBezTo>
                        <a:pt x="75" y="203"/>
                        <a:pt x="75" y="203"/>
                        <a:pt x="75" y="203"/>
                      </a:cubicBezTo>
                      <a:cubicBezTo>
                        <a:pt x="75" y="203"/>
                        <a:pt x="75" y="203"/>
                        <a:pt x="75" y="203"/>
                      </a:cubicBezTo>
                      <a:cubicBezTo>
                        <a:pt x="74" y="203"/>
                        <a:pt x="74" y="203"/>
                        <a:pt x="74" y="203"/>
                      </a:cubicBezTo>
                      <a:cubicBezTo>
                        <a:pt x="74" y="203"/>
                        <a:pt x="74" y="203"/>
                        <a:pt x="74" y="203"/>
                      </a:cubicBezTo>
                      <a:cubicBezTo>
                        <a:pt x="74" y="203"/>
                        <a:pt x="74" y="203"/>
                        <a:pt x="74" y="203"/>
                      </a:cubicBezTo>
                      <a:cubicBezTo>
                        <a:pt x="74" y="203"/>
                        <a:pt x="74" y="203"/>
                        <a:pt x="73" y="203"/>
                      </a:cubicBezTo>
                      <a:cubicBezTo>
                        <a:pt x="73" y="203"/>
                        <a:pt x="73" y="203"/>
                        <a:pt x="73" y="202"/>
                      </a:cubicBezTo>
                      <a:cubicBezTo>
                        <a:pt x="73" y="202"/>
                        <a:pt x="73" y="202"/>
                        <a:pt x="73" y="202"/>
                      </a:cubicBezTo>
                      <a:cubicBezTo>
                        <a:pt x="73" y="202"/>
                        <a:pt x="73" y="202"/>
                        <a:pt x="73" y="202"/>
                      </a:cubicBezTo>
                      <a:cubicBezTo>
                        <a:pt x="73" y="202"/>
                        <a:pt x="73" y="201"/>
                        <a:pt x="73" y="201"/>
                      </a:cubicBezTo>
                      <a:cubicBezTo>
                        <a:pt x="73" y="201"/>
                        <a:pt x="73" y="201"/>
                        <a:pt x="74" y="201"/>
                      </a:cubicBezTo>
                      <a:cubicBezTo>
                        <a:pt x="74" y="201"/>
                        <a:pt x="74" y="201"/>
                        <a:pt x="74" y="201"/>
                      </a:cubicBezTo>
                      <a:cubicBezTo>
                        <a:pt x="74" y="201"/>
                        <a:pt x="74" y="201"/>
                        <a:pt x="74" y="201"/>
                      </a:cubicBezTo>
                      <a:cubicBezTo>
                        <a:pt x="74" y="201"/>
                        <a:pt x="74" y="201"/>
                        <a:pt x="74" y="201"/>
                      </a:cubicBezTo>
                      <a:cubicBezTo>
                        <a:pt x="74" y="202"/>
                        <a:pt x="74" y="202"/>
                        <a:pt x="74" y="202"/>
                      </a:cubicBezTo>
                      <a:cubicBezTo>
                        <a:pt x="74" y="202"/>
                        <a:pt x="74" y="202"/>
                        <a:pt x="74" y="202"/>
                      </a:cubicBezTo>
                      <a:cubicBezTo>
                        <a:pt x="74" y="202"/>
                        <a:pt x="74" y="202"/>
                        <a:pt x="74" y="202"/>
                      </a:cubicBezTo>
                      <a:cubicBezTo>
                        <a:pt x="74" y="202"/>
                        <a:pt x="74" y="202"/>
                        <a:pt x="74" y="202"/>
                      </a:cubicBezTo>
                      <a:cubicBezTo>
                        <a:pt x="74" y="202"/>
                        <a:pt x="74" y="202"/>
                        <a:pt x="74" y="202"/>
                      </a:cubicBezTo>
                      <a:cubicBezTo>
                        <a:pt x="74" y="202"/>
                        <a:pt x="74" y="202"/>
                        <a:pt x="74" y="202"/>
                      </a:cubicBezTo>
                      <a:close/>
                      <a:moveTo>
                        <a:pt x="46" y="93"/>
                      </a:move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7" y="93"/>
                        <a:pt x="47" y="94"/>
                        <a:pt x="47" y="94"/>
                      </a:cubicBezTo>
                      <a:cubicBezTo>
                        <a:pt x="47" y="94"/>
                        <a:pt x="47" y="94"/>
                        <a:pt x="47" y="94"/>
                      </a:cubicBezTo>
                      <a:cubicBezTo>
                        <a:pt x="47" y="94"/>
                        <a:pt x="47" y="94"/>
                        <a:pt x="47" y="94"/>
                      </a:cubicBezTo>
                      <a:cubicBezTo>
                        <a:pt x="47" y="94"/>
                        <a:pt x="47" y="94"/>
                        <a:pt x="47" y="94"/>
                      </a:cubicBezTo>
                      <a:cubicBezTo>
                        <a:pt x="47" y="94"/>
                        <a:pt x="47" y="94"/>
                        <a:pt x="47" y="94"/>
                      </a:cubicBezTo>
                      <a:cubicBezTo>
                        <a:pt x="47" y="94"/>
                        <a:pt x="47" y="94"/>
                        <a:pt x="47" y="94"/>
                      </a:cubicBezTo>
                      <a:cubicBezTo>
                        <a:pt x="47" y="94"/>
                        <a:pt x="47" y="94"/>
                        <a:pt x="47" y="94"/>
                      </a:cubicBezTo>
                      <a:cubicBezTo>
                        <a:pt x="48" y="94"/>
                        <a:pt x="48" y="94"/>
                        <a:pt x="48" y="94"/>
                      </a:cubicBezTo>
                      <a:cubicBezTo>
                        <a:pt x="48" y="94"/>
                        <a:pt x="48" y="94"/>
                        <a:pt x="48" y="94"/>
                      </a:cubicBezTo>
                      <a:cubicBezTo>
                        <a:pt x="48" y="94"/>
                        <a:pt x="48" y="94"/>
                        <a:pt x="48" y="94"/>
                      </a:cubicBezTo>
                      <a:cubicBezTo>
                        <a:pt x="48" y="94"/>
                        <a:pt x="48" y="94"/>
                        <a:pt x="48" y="94"/>
                      </a:cubicBezTo>
                      <a:cubicBezTo>
                        <a:pt x="48" y="94"/>
                        <a:pt x="48" y="94"/>
                        <a:pt x="48" y="94"/>
                      </a:cubicBezTo>
                      <a:cubicBezTo>
                        <a:pt x="48" y="94"/>
                        <a:pt x="48" y="94"/>
                        <a:pt x="48" y="94"/>
                      </a:cubicBezTo>
                      <a:cubicBezTo>
                        <a:pt x="48" y="94"/>
                        <a:pt x="48" y="94"/>
                        <a:pt x="48" y="94"/>
                      </a:cubicBezTo>
                      <a:cubicBezTo>
                        <a:pt x="49" y="94"/>
                        <a:pt x="49" y="94"/>
                        <a:pt x="49" y="94"/>
                      </a:cubicBezTo>
                      <a:cubicBezTo>
                        <a:pt x="49" y="94"/>
                        <a:pt x="49" y="94"/>
                        <a:pt x="49" y="94"/>
                      </a:cubicBezTo>
                      <a:cubicBezTo>
                        <a:pt x="49" y="94"/>
                        <a:pt x="49" y="94"/>
                        <a:pt x="49" y="94"/>
                      </a:cubicBezTo>
                      <a:cubicBezTo>
                        <a:pt x="49" y="94"/>
                        <a:pt x="49" y="94"/>
                        <a:pt x="49" y="94"/>
                      </a:cubicBezTo>
                      <a:cubicBezTo>
                        <a:pt x="49" y="94"/>
                        <a:pt x="49" y="94"/>
                        <a:pt x="49" y="94"/>
                      </a:cubicBezTo>
                      <a:cubicBezTo>
                        <a:pt x="50" y="94"/>
                        <a:pt x="50" y="94"/>
                        <a:pt x="50" y="94"/>
                      </a:cubicBezTo>
                      <a:cubicBezTo>
                        <a:pt x="50" y="94"/>
                        <a:pt x="50" y="94"/>
                        <a:pt x="50" y="94"/>
                      </a:cubicBezTo>
                      <a:cubicBezTo>
                        <a:pt x="50" y="94"/>
                        <a:pt x="50" y="94"/>
                        <a:pt x="50" y="94"/>
                      </a:cubicBezTo>
                      <a:cubicBezTo>
                        <a:pt x="50" y="94"/>
                        <a:pt x="50" y="94"/>
                        <a:pt x="50" y="94"/>
                      </a:cubicBezTo>
                      <a:cubicBezTo>
                        <a:pt x="50" y="94"/>
                        <a:pt x="50" y="94"/>
                        <a:pt x="50" y="94"/>
                      </a:cubicBezTo>
                      <a:cubicBezTo>
                        <a:pt x="50" y="94"/>
                        <a:pt x="50" y="95"/>
                        <a:pt x="50" y="95"/>
                      </a:cubicBezTo>
                      <a:cubicBezTo>
                        <a:pt x="50" y="95"/>
                        <a:pt x="50" y="95"/>
                        <a:pt x="50" y="95"/>
                      </a:cubicBezTo>
                      <a:cubicBezTo>
                        <a:pt x="50" y="95"/>
                        <a:pt x="50" y="95"/>
                        <a:pt x="50" y="95"/>
                      </a:cubicBezTo>
                      <a:cubicBezTo>
                        <a:pt x="50" y="95"/>
                        <a:pt x="51" y="95"/>
                        <a:pt x="51" y="95"/>
                      </a:cubicBezTo>
                      <a:cubicBezTo>
                        <a:pt x="51" y="95"/>
                        <a:pt x="51" y="95"/>
                        <a:pt x="51" y="95"/>
                      </a:cubicBezTo>
                      <a:cubicBezTo>
                        <a:pt x="51" y="95"/>
                        <a:pt x="51" y="95"/>
                        <a:pt x="51" y="95"/>
                      </a:cubicBezTo>
                      <a:cubicBezTo>
                        <a:pt x="51" y="95"/>
                        <a:pt x="51" y="95"/>
                        <a:pt x="51" y="95"/>
                      </a:cubicBezTo>
                      <a:cubicBezTo>
                        <a:pt x="51" y="95"/>
                        <a:pt x="51" y="95"/>
                        <a:pt x="51" y="95"/>
                      </a:cubicBezTo>
                      <a:cubicBezTo>
                        <a:pt x="51" y="95"/>
                        <a:pt x="51" y="95"/>
                        <a:pt x="51" y="95"/>
                      </a:cubicBezTo>
                      <a:cubicBezTo>
                        <a:pt x="51" y="95"/>
                        <a:pt x="51" y="95"/>
                        <a:pt x="51" y="95"/>
                      </a:cubicBezTo>
                      <a:cubicBezTo>
                        <a:pt x="51" y="95"/>
                        <a:pt x="51" y="95"/>
                        <a:pt x="51" y="95"/>
                      </a:cubicBezTo>
                      <a:cubicBezTo>
                        <a:pt x="51" y="95"/>
                        <a:pt x="51" y="95"/>
                        <a:pt x="51" y="95"/>
                      </a:cubicBezTo>
                      <a:cubicBezTo>
                        <a:pt x="51" y="95"/>
                        <a:pt x="51" y="95"/>
                        <a:pt x="51" y="96"/>
                      </a:cubicBezTo>
                      <a:cubicBezTo>
                        <a:pt x="51" y="96"/>
                        <a:pt x="51" y="96"/>
                        <a:pt x="51" y="96"/>
                      </a:cubicBezTo>
                      <a:cubicBezTo>
                        <a:pt x="51" y="96"/>
                        <a:pt x="51" y="96"/>
                        <a:pt x="51" y="96"/>
                      </a:cubicBezTo>
                      <a:cubicBezTo>
                        <a:pt x="51" y="96"/>
                        <a:pt x="51" y="96"/>
                        <a:pt x="51" y="96"/>
                      </a:cubicBezTo>
                      <a:cubicBezTo>
                        <a:pt x="51" y="96"/>
                        <a:pt x="51" y="96"/>
                        <a:pt x="51" y="96"/>
                      </a:cubicBezTo>
                      <a:cubicBezTo>
                        <a:pt x="51" y="97"/>
                        <a:pt x="52" y="97"/>
                        <a:pt x="52" y="97"/>
                      </a:cubicBezTo>
                      <a:cubicBezTo>
                        <a:pt x="52" y="97"/>
                        <a:pt x="52" y="97"/>
                        <a:pt x="52" y="97"/>
                      </a:cubicBezTo>
                      <a:cubicBezTo>
                        <a:pt x="52" y="97"/>
                        <a:pt x="52" y="97"/>
                        <a:pt x="52" y="97"/>
                      </a:cubicBezTo>
                      <a:cubicBezTo>
                        <a:pt x="52" y="97"/>
                        <a:pt x="52" y="97"/>
                        <a:pt x="52" y="97"/>
                      </a:cubicBezTo>
                      <a:cubicBezTo>
                        <a:pt x="52" y="97"/>
                        <a:pt x="52" y="97"/>
                        <a:pt x="53" y="97"/>
                      </a:cubicBezTo>
                      <a:cubicBezTo>
                        <a:pt x="53" y="97"/>
                        <a:pt x="53" y="97"/>
                        <a:pt x="53" y="97"/>
                      </a:cubicBezTo>
                      <a:cubicBezTo>
                        <a:pt x="53" y="97"/>
                        <a:pt x="53" y="97"/>
                        <a:pt x="53" y="97"/>
                      </a:cubicBezTo>
                      <a:cubicBezTo>
                        <a:pt x="53" y="97"/>
                        <a:pt x="53" y="97"/>
                        <a:pt x="53" y="97"/>
                      </a:cubicBezTo>
                      <a:cubicBezTo>
                        <a:pt x="53" y="97"/>
                        <a:pt x="53" y="97"/>
                        <a:pt x="53" y="97"/>
                      </a:cubicBezTo>
                      <a:cubicBezTo>
                        <a:pt x="53" y="97"/>
                        <a:pt x="53" y="97"/>
                        <a:pt x="53" y="97"/>
                      </a:cubicBezTo>
                      <a:cubicBezTo>
                        <a:pt x="53" y="97"/>
                        <a:pt x="53" y="97"/>
                        <a:pt x="54" y="97"/>
                      </a:cubicBezTo>
                      <a:cubicBezTo>
                        <a:pt x="54" y="97"/>
                        <a:pt x="54" y="97"/>
                        <a:pt x="54" y="97"/>
                      </a:cubicBezTo>
                      <a:cubicBezTo>
                        <a:pt x="54" y="97"/>
                        <a:pt x="54" y="97"/>
                        <a:pt x="54" y="97"/>
                      </a:cubicBezTo>
                      <a:cubicBezTo>
                        <a:pt x="54" y="97"/>
                        <a:pt x="54" y="98"/>
                        <a:pt x="54" y="98"/>
                      </a:cubicBezTo>
                      <a:cubicBezTo>
                        <a:pt x="54" y="98"/>
                        <a:pt x="54" y="98"/>
                        <a:pt x="54" y="98"/>
                      </a:cubicBezTo>
                      <a:cubicBezTo>
                        <a:pt x="54" y="98"/>
                        <a:pt x="55" y="98"/>
                        <a:pt x="55" y="98"/>
                      </a:cubicBezTo>
                      <a:cubicBezTo>
                        <a:pt x="55" y="98"/>
                        <a:pt x="55" y="98"/>
                        <a:pt x="55" y="98"/>
                      </a:cubicBezTo>
                      <a:cubicBezTo>
                        <a:pt x="55" y="98"/>
                        <a:pt x="55" y="98"/>
                        <a:pt x="55" y="98"/>
                      </a:cubicBezTo>
                      <a:cubicBezTo>
                        <a:pt x="55" y="98"/>
                        <a:pt x="55" y="98"/>
                        <a:pt x="55" y="98"/>
                      </a:cubicBezTo>
                      <a:cubicBezTo>
                        <a:pt x="55" y="98"/>
                        <a:pt x="56" y="99"/>
                        <a:pt x="56" y="99"/>
                      </a:cubicBezTo>
                      <a:cubicBezTo>
                        <a:pt x="56" y="99"/>
                        <a:pt x="57" y="99"/>
                        <a:pt x="57" y="99"/>
                      </a:cubicBezTo>
                      <a:cubicBezTo>
                        <a:pt x="57" y="98"/>
                        <a:pt x="57" y="98"/>
                        <a:pt x="57" y="98"/>
                      </a:cubicBezTo>
                      <a:cubicBezTo>
                        <a:pt x="57" y="98"/>
                        <a:pt x="57" y="98"/>
                        <a:pt x="57" y="98"/>
                      </a:cubicBezTo>
                      <a:cubicBezTo>
                        <a:pt x="57" y="98"/>
                        <a:pt x="57" y="98"/>
                        <a:pt x="57" y="98"/>
                      </a:cubicBezTo>
                      <a:cubicBezTo>
                        <a:pt x="57" y="98"/>
                        <a:pt x="57" y="98"/>
                        <a:pt x="57" y="98"/>
                      </a:cubicBezTo>
                      <a:cubicBezTo>
                        <a:pt x="57" y="98"/>
                        <a:pt x="57" y="98"/>
                        <a:pt x="57" y="98"/>
                      </a:cubicBezTo>
                      <a:cubicBezTo>
                        <a:pt x="57" y="98"/>
                        <a:pt x="57" y="98"/>
                        <a:pt x="57" y="98"/>
                      </a:cubicBezTo>
                      <a:cubicBezTo>
                        <a:pt x="58" y="97"/>
                        <a:pt x="58" y="97"/>
                        <a:pt x="57" y="97"/>
                      </a:cubicBezTo>
                      <a:cubicBezTo>
                        <a:pt x="57" y="97"/>
                        <a:pt x="57" y="97"/>
                        <a:pt x="57" y="97"/>
                      </a:cubicBezTo>
                      <a:cubicBezTo>
                        <a:pt x="57" y="97"/>
                        <a:pt x="57" y="96"/>
                        <a:pt x="57" y="96"/>
                      </a:cubicBezTo>
                      <a:cubicBezTo>
                        <a:pt x="57" y="96"/>
                        <a:pt x="57" y="96"/>
                        <a:pt x="57" y="96"/>
                      </a:cubicBezTo>
                      <a:cubicBezTo>
                        <a:pt x="57" y="95"/>
                        <a:pt x="58" y="95"/>
                        <a:pt x="58" y="95"/>
                      </a:cubicBezTo>
                      <a:cubicBezTo>
                        <a:pt x="58" y="95"/>
                        <a:pt x="58" y="95"/>
                        <a:pt x="58" y="95"/>
                      </a:cubicBezTo>
                      <a:cubicBezTo>
                        <a:pt x="58" y="95"/>
                        <a:pt x="58" y="95"/>
                        <a:pt x="58" y="95"/>
                      </a:cubicBezTo>
                      <a:cubicBezTo>
                        <a:pt x="58" y="95"/>
                        <a:pt x="58" y="95"/>
                        <a:pt x="58" y="95"/>
                      </a:cubicBezTo>
                      <a:cubicBezTo>
                        <a:pt x="58" y="95"/>
                        <a:pt x="58" y="95"/>
                        <a:pt x="58" y="95"/>
                      </a:cubicBezTo>
                      <a:cubicBezTo>
                        <a:pt x="58" y="94"/>
                        <a:pt x="58" y="94"/>
                        <a:pt x="59" y="94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4"/>
                        <a:pt x="60" y="94"/>
                      </a:cubicBezTo>
                      <a:cubicBezTo>
                        <a:pt x="60" y="94"/>
                        <a:pt x="60" y="94"/>
                        <a:pt x="60" y="94"/>
                      </a:cubicBezTo>
                      <a:cubicBezTo>
                        <a:pt x="60" y="94"/>
                        <a:pt x="60" y="94"/>
                        <a:pt x="60" y="94"/>
                      </a:cubicBezTo>
                      <a:cubicBezTo>
                        <a:pt x="61" y="94"/>
                        <a:pt x="61" y="94"/>
                        <a:pt x="61" y="94"/>
                      </a:cubicBezTo>
                      <a:cubicBezTo>
                        <a:pt x="61" y="94"/>
                        <a:pt x="61" y="94"/>
                        <a:pt x="62" y="94"/>
                      </a:cubicBezTo>
                      <a:cubicBezTo>
                        <a:pt x="62" y="94"/>
                        <a:pt x="62" y="94"/>
                        <a:pt x="62" y="94"/>
                      </a:cubicBezTo>
                      <a:cubicBezTo>
                        <a:pt x="62" y="94"/>
                        <a:pt x="62" y="95"/>
                        <a:pt x="62" y="95"/>
                      </a:cubicBezTo>
                      <a:cubicBezTo>
                        <a:pt x="62" y="95"/>
                        <a:pt x="62" y="95"/>
                        <a:pt x="62" y="95"/>
                      </a:cubicBezTo>
                      <a:cubicBezTo>
                        <a:pt x="62" y="95"/>
                        <a:pt x="62" y="95"/>
                        <a:pt x="62" y="95"/>
                      </a:cubicBezTo>
                      <a:cubicBezTo>
                        <a:pt x="62" y="95"/>
                        <a:pt x="62" y="95"/>
                        <a:pt x="62" y="95"/>
                      </a:cubicBezTo>
                      <a:cubicBezTo>
                        <a:pt x="62" y="95"/>
                        <a:pt x="62" y="95"/>
                        <a:pt x="63" y="95"/>
                      </a:cubicBezTo>
                      <a:cubicBezTo>
                        <a:pt x="63" y="95"/>
                        <a:pt x="63" y="95"/>
                        <a:pt x="63" y="95"/>
                      </a:cubicBezTo>
                      <a:cubicBezTo>
                        <a:pt x="63" y="95"/>
                        <a:pt x="63" y="95"/>
                        <a:pt x="63" y="95"/>
                      </a:cubicBezTo>
                      <a:cubicBezTo>
                        <a:pt x="63" y="95"/>
                        <a:pt x="63" y="95"/>
                        <a:pt x="63" y="96"/>
                      </a:cubicBezTo>
                      <a:cubicBezTo>
                        <a:pt x="64" y="96"/>
                        <a:pt x="64" y="96"/>
                        <a:pt x="64" y="96"/>
                      </a:cubicBezTo>
                      <a:cubicBezTo>
                        <a:pt x="64" y="96"/>
                        <a:pt x="64" y="96"/>
                        <a:pt x="64" y="96"/>
                      </a:cubicBezTo>
                      <a:cubicBezTo>
                        <a:pt x="64" y="96"/>
                        <a:pt x="64" y="96"/>
                        <a:pt x="64" y="96"/>
                      </a:cubicBezTo>
                      <a:cubicBezTo>
                        <a:pt x="64" y="96"/>
                        <a:pt x="64" y="96"/>
                        <a:pt x="64" y="96"/>
                      </a:cubicBezTo>
                      <a:cubicBezTo>
                        <a:pt x="64" y="96"/>
                        <a:pt x="64" y="96"/>
                        <a:pt x="64" y="96"/>
                      </a:cubicBezTo>
                      <a:cubicBezTo>
                        <a:pt x="64" y="96"/>
                        <a:pt x="64" y="96"/>
                        <a:pt x="64" y="96"/>
                      </a:cubicBezTo>
                      <a:cubicBezTo>
                        <a:pt x="64" y="96"/>
                        <a:pt x="64" y="96"/>
                        <a:pt x="64" y="96"/>
                      </a:cubicBezTo>
                      <a:cubicBezTo>
                        <a:pt x="64" y="96"/>
                        <a:pt x="64" y="96"/>
                        <a:pt x="64" y="96"/>
                      </a:cubicBezTo>
                      <a:cubicBezTo>
                        <a:pt x="64" y="96"/>
                        <a:pt x="64" y="96"/>
                        <a:pt x="64" y="96"/>
                      </a:cubicBezTo>
                      <a:cubicBezTo>
                        <a:pt x="64" y="96"/>
                        <a:pt x="64" y="96"/>
                        <a:pt x="64" y="96"/>
                      </a:cubicBezTo>
                      <a:cubicBezTo>
                        <a:pt x="64" y="96"/>
                        <a:pt x="64" y="96"/>
                        <a:pt x="64" y="97"/>
                      </a:cubicBezTo>
                      <a:cubicBezTo>
                        <a:pt x="64" y="97"/>
                        <a:pt x="64" y="97"/>
                        <a:pt x="64" y="97"/>
                      </a:cubicBezTo>
                      <a:cubicBezTo>
                        <a:pt x="64" y="97"/>
                        <a:pt x="64" y="97"/>
                        <a:pt x="64" y="97"/>
                      </a:cubicBezTo>
                      <a:cubicBezTo>
                        <a:pt x="64" y="97"/>
                        <a:pt x="64" y="97"/>
                        <a:pt x="64" y="97"/>
                      </a:cubicBezTo>
                      <a:cubicBezTo>
                        <a:pt x="64" y="97"/>
                        <a:pt x="64" y="97"/>
                        <a:pt x="64" y="97"/>
                      </a:cubicBezTo>
                      <a:cubicBezTo>
                        <a:pt x="64" y="97"/>
                        <a:pt x="64" y="97"/>
                        <a:pt x="64" y="97"/>
                      </a:cubicBezTo>
                      <a:cubicBezTo>
                        <a:pt x="64" y="97"/>
                        <a:pt x="64" y="97"/>
                        <a:pt x="64" y="97"/>
                      </a:cubicBezTo>
                      <a:cubicBezTo>
                        <a:pt x="64" y="97"/>
                        <a:pt x="64" y="97"/>
                        <a:pt x="64" y="97"/>
                      </a:cubicBezTo>
                      <a:cubicBezTo>
                        <a:pt x="64" y="97"/>
                        <a:pt x="64" y="97"/>
                        <a:pt x="64" y="97"/>
                      </a:cubicBezTo>
                      <a:cubicBezTo>
                        <a:pt x="64" y="98"/>
                        <a:pt x="64" y="98"/>
                        <a:pt x="64" y="98"/>
                      </a:cubicBezTo>
                      <a:cubicBezTo>
                        <a:pt x="64" y="98"/>
                        <a:pt x="64" y="98"/>
                        <a:pt x="64" y="98"/>
                      </a:cubicBezTo>
                      <a:cubicBezTo>
                        <a:pt x="64" y="98"/>
                        <a:pt x="64" y="98"/>
                        <a:pt x="64" y="98"/>
                      </a:cubicBezTo>
                      <a:cubicBezTo>
                        <a:pt x="64" y="98"/>
                        <a:pt x="64" y="98"/>
                        <a:pt x="64" y="98"/>
                      </a:cubicBezTo>
                      <a:cubicBezTo>
                        <a:pt x="64" y="98"/>
                        <a:pt x="64" y="98"/>
                        <a:pt x="64" y="98"/>
                      </a:cubicBezTo>
                      <a:cubicBezTo>
                        <a:pt x="64" y="99"/>
                        <a:pt x="63" y="99"/>
                        <a:pt x="64" y="99"/>
                      </a:cubicBezTo>
                      <a:cubicBezTo>
                        <a:pt x="64" y="99"/>
                        <a:pt x="64" y="99"/>
                        <a:pt x="64" y="99"/>
                      </a:cubicBezTo>
                      <a:cubicBezTo>
                        <a:pt x="64" y="99"/>
                        <a:pt x="64" y="99"/>
                        <a:pt x="64" y="99"/>
                      </a:cubicBezTo>
                      <a:cubicBezTo>
                        <a:pt x="64" y="99"/>
                        <a:pt x="64" y="99"/>
                        <a:pt x="64" y="99"/>
                      </a:cubicBezTo>
                      <a:cubicBezTo>
                        <a:pt x="64" y="99"/>
                        <a:pt x="64" y="99"/>
                        <a:pt x="64" y="100"/>
                      </a:cubicBezTo>
                      <a:cubicBezTo>
                        <a:pt x="64" y="100"/>
                        <a:pt x="64" y="100"/>
                        <a:pt x="64" y="100"/>
                      </a:cubicBezTo>
                      <a:cubicBezTo>
                        <a:pt x="64" y="100"/>
                        <a:pt x="64" y="100"/>
                        <a:pt x="64" y="100"/>
                      </a:cubicBezTo>
                      <a:cubicBezTo>
                        <a:pt x="64" y="100"/>
                        <a:pt x="64" y="100"/>
                        <a:pt x="64" y="100"/>
                      </a:cubicBezTo>
                      <a:cubicBezTo>
                        <a:pt x="64" y="100"/>
                        <a:pt x="64" y="100"/>
                        <a:pt x="64" y="100"/>
                      </a:cubicBezTo>
                      <a:cubicBezTo>
                        <a:pt x="64" y="100"/>
                        <a:pt x="64" y="100"/>
                        <a:pt x="64" y="100"/>
                      </a:cubicBezTo>
                      <a:cubicBezTo>
                        <a:pt x="64" y="100"/>
                        <a:pt x="64" y="100"/>
                        <a:pt x="64" y="101"/>
                      </a:cubicBezTo>
                      <a:cubicBezTo>
                        <a:pt x="64" y="101"/>
                        <a:pt x="64" y="101"/>
                        <a:pt x="64" y="101"/>
                      </a:cubicBezTo>
                      <a:cubicBezTo>
                        <a:pt x="64" y="101"/>
                        <a:pt x="64" y="101"/>
                        <a:pt x="64" y="101"/>
                      </a:cubicBezTo>
                      <a:cubicBezTo>
                        <a:pt x="64" y="101"/>
                        <a:pt x="64" y="101"/>
                        <a:pt x="64" y="101"/>
                      </a:cubicBezTo>
                      <a:cubicBezTo>
                        <a:pt x="64" y="101"/>
                        <a:pt x="64" y="101"/>
                        <a:pt x="64" y="101"/>
                      </a:cubicBezTo>
                      <a:cubicBezTo>
                        <a:pt x="64" y="101"/>
                        <a:pt x="64" y="101"/>
                        <a:pt x="64" y="101"/>
                      </a:cubicBezTo>
                      <a:cubicBezTo>
                        <a:pt x="64" y="101"/>
                        <a:pt x="64" y="101"/>
                        <a:pt x="64" y="101"/>
                      </a:cubicBezTo>
                      <a:cubicBezTo>
                        <a:pt x="64" y="101"/>
                        <a:pt x="64" y="101"/>
                        <a:pt x="64" y="101"/>
                      </a:cubicBezTo>
                      <a:cubicBezTo>
                        <a:pt x="63" y="114"/>
                        <a:pt x="63" y="114"/>
                        <a:pt x="63" y="114"/>
                      </a:cubicBezTo>
                      <a:cubicBezTo>
                        <a:pt x="63" y="114"/>
                        <a:pt x="63" y="114"/>
                        <a:pt x="63" y="114"/>
                      </a:cubicBezTo>
                      <a:cubicBezTo>
                        <a:pt x="63" y="118"/>
                        <a:pt x="63" y="118"/>
                        <a:pt x="63" y="118"/>
                      </a:cubicBezTo>
                      <a:cubicBezTo>
                        <a:pt x="62" y="118"/>
                        <a:pt x="62" y="118"/>
                        <a:pt x="62" y="118"/>
                      </a:cubicBezTo>
                      <a:cubicBezTo>
                        <a:pt x="62" y="118"/>
                        <a:pt x="62" y="118"/>
                        <a:pt x="62" y="118"/>
                      </a:cubicBezTo>
                      <a:cubicBezTo>
                        <a:pt x="62" y="119"/>
                        <a:pt x="62" y="119"/>
                        <a:pt x="62" y="119"/>
                      </a:cubicBezTo>
                      <a:cubicBezTo>
                        <a:pt x="51" y="111"/>
                        <a:pt x="51" y="111"/>
                        <a:pt x="51" y="111"/>
                      </a:cubicBezTo>
                      <a:cubicBezTo>
                        <a:pt x="51" y="111"/>
                        <a:pt x="51" y="111"/>
                        <a:pt x="51" y="111"/>
                      </a:cubicBezTo>
                      <a:cubicBezTo>
                        <a:pt x="49" y="112"/>
                        <a:pt x="49" y="112"/>
                        <a:pt x="49" y="112"/>
                      </a:cubicBezTo>
                      <a:cubicBezTo>
                        <a:pt x="49" y="112"/>
                        <a:pt x="49" y="112"/>
                        <a:pt x="49" y="112"/>
                      </a:cubicBezTo>
                      <a:cubicBezTo>
                        <a:pt x="49" y="112"/>
                        <a:pt x="49" y="112"/>
                        <a:pt x="49" y="112"/>
                      </a:cubicBezTo>
                      <a:cubicBezTo>
                        <a:pt x="48" y="113"/>
                        <a:pt x="48" y="113"/>
                        <a:pt x="48" y="113"/>
                      </a:cubicBezTo>
                      <a:cubicBezTo>
                        <a:pt x="48" y="112"/>
                        <a:pt x="48" y="112"/>
                        <a:pt x="48" y="112"/>
                      </a:cubicBezTo>
                      <a:cubicBezTo>
                        <a:pt x="45" y="111"/>
                        <a:pt x="45" y="111"/>
                        <a:pt x="45" y="111"/>
                      </a:cubicBezTo>
                      <a:cubicBezTo>
                        <a:pt x="45" y="111"/>
                        <a:pt x="45" y="111"/>
                        <a:pt x="45" y="111"/>
                      </a:cubicBezTo>
                      <a:cubicBezTo>
                        <a:pt x="45" y="111"/>
                        <a:pt x="45" y="111"/>
                        <a:pt x="45" y="111"/>
                      </a:cubicBezTo>
                      <a:cubicBezTo>
                        <a:pt x="45" y="111"/>
                        <a:pt x="45" y="111"/>
                        <a:pt x="45" y="111"/>
                      </a:cubicBezTo>
                      <a:cubicBezTo>
                        <a:pt x="45" y="111"/>
                        <a:pt x="45" y="111"/>
                        <a:pt x="45" y="111"/>
                      </a:cubicBezTo>
                      <a:cubicBezTo>
                        <a:pt x="45" y="111"/>
                        <a:pt x="45" y="111"/>
                        <a:pt x="45" y="111"/>
                      </a:cubicBezTo>
                      <a:cubicBezTo>
                        <a:pt x="45" y="111"/>
                        <a:pt x="45" y="110"/>
                        <a:pt x="45" y="110"/>
                      </a:cubicBezTo>
                      <a:cubicBezTo>
                        <a:pt x="45" y="110"/>
                        <a:pt x="44" y="110"/>
                        <a:pt x="44" y="110"/>
                      </a:cubicBezTo>
                      <a:cubicBezTo>
                        <a:pt x="44" y="110"/>
                        <a:pt x="44" y="110"/>
                        <a:pt x="44" y="110"/>
                      </a:cubicBezTo>
                      <a:cubicBezTo>
                        <a:pt x="44" y="110"/>
                        <a:pt x="44" y="110"/>
                        <a:pt x="44" y="110"/>
                      </a:cubicBezTo>
                      <a:cubicBezTo>
                        <a:pt x="44" y="110"/>
                        <a:pt x="44" y="110"/>
                        <a:pt x="44" y="110"/>
                      </a:cubicBezTo>
                      <a:cubicBezTo>
                        <a:pt x="44" y="110"/>
                        <a:pt x="44" y="110"/>
                        <a:pt x="44" y="110"/>
                      </a:cubicBezTo>
                      <a:cubicBezTo>
                        <a:pt x="44" y="110"/>
                        <a:pt x="44" y="110"/>
                        <a:pt x="44" y="110"/>
                      </a:cubicBezTo>
                      <a:cubicBezTo>
                        <a:pt x="44" y="110"/>
                        <a:pt x="44" y="110"/>
                        <a:pt x="44" y="110"/>
                      </a:cubicBezTo>
                      <a:cubicBezTo>
                        <a:pt x="44" y="110"/>
                        <a:pt x="44" y="110"/>
                        <a:pt x="44" y="110"/>
                      </a:cubicBezTo>
                      <a:cubicBezTo>
                        <a:pt x="44" y="110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3" y="109"/>
                      </a:cubicBezTo>
                      <a:cubicBezTo>
                        <a:pt x="43" y="109"/>
                        <a:pt x="43" y="109"/>
                        <a:pt x="43" y="109"/>
                      </a:cubicBezTo>
                      <a:cubicBezTo>
                        <a:pt x="43" y="109"/>
                        <a:pt x="43" y="109"/>
                        <a:pt x="43" y="109"/>
                      </a:cubicBezTo>
                      <a:cubicBezTo>
                        <a:pt x="43" y="109"/>
                        <a:pt x="43" y="109"/>
                        <a:pt x="43" y="109"/>
                      </a:cubicBezTo>
                      <a:cubicBezTo>
                        <a:pt x="43" y="109"/>
                        <a:pt x="43" y="109"/>
                        <a:pt x="43" y="109"/>
                      </a:cubicBezTo>
                      <a:cubicBezTo>
                        <a:pt x="43" y="109"/>
                        <a:pt x="43" y="109"/>
                        <a:pt x="43" y="109"/>
                      </a:cubicBezTo>
                      <a:cubicBezTo>
                        <a:pt x="43" y="109"/>
                        <a:pt x="43" y="109"/>
                        <a:pt x="43" y="109"/>
                      </a:cubicBezTo>
                      <a:cubicBezTo>
                        <a:pt x="43" y="109"/>
                        <a:pt x="43" y="109"/>
                        <a:pt x="43" y="109"/>
                      </a:cubicBezTo>
                      <a:cubicBezTo>
                        <a:pt x="43" y="109"/>
                        <a:pt x="43" y="109"/>
                        <a:pt x="43" y="109"/>
                      </a:cubicBezTo>
                      <a:cubicBezTo>
                        <a:pt x="43" y="109"/>
                        <a:pt x="43" y="109"/>
                        <a:pt x="43" y="109"/>
                      </a:cubicBezTo>
                      <a:cubicBezTo>
                        <a:pt x="43" y="109"/>
                        <a:pt x="43" y="109"/>
                        <a:pt x="43" y="109"/>
                      </a:cubicBezTo>
                      <a:cubicBezTo>
                        <a:pt x="43" y="109"/>
                        <a:pt x="43" y="109"/>
                        <a:pt x="43" y="109"/>
                      </a:cubicBezTo>
                      <a:cubicBezTo>
                        <a:pt x="43" y="109"/>
                        <a:pt x="43" y="109"/>
                        <a:pt x="42" y="109"/>
                      </a:cubicBezTo>
                      <a:cubicBezTo>
                        <a:pt x="42" y="109"/>
                        <a:pt x="42" y="109"/>
                        <a:pt x="42" y="109"/>
                      </a:cubicBezTo>
                      <a:cubicBezTo>
                        <a:pt x="42" y="109"/>
                        <a:pt x="42" y="109"/>
                        <a:pt x="42" y="109"/>
                      </a:cubicBezTo>
                      <a:cubicBezTo>
                        <a:pt x="42" y="109"/>
                        <a:pt x="42" y="109"/>
                        <a:pt x="42" y="108"/>
                      </a:cubicBezTo>
                      <a:cubicBezTo>
                        <a:pt x="42" y="108"/>
                        <a:pt x="42" y="108"/>
                        <a:pt x="42" y="108"/>
                      </a:cubicBezTo>
                      <a:cubicBezTo>
                        <a:pt x="42" y="108"/>
                        <a:pt x="42" y="108"/>
                        <a:pt x="42" y="108"/>
                      </a:cubicBezTo>
                      <a:cubicBezTo>
                        <a:pt x="42" y="108"/>
                        <a:pt x="42" y="108"/>
                        <a:pt x="42" y="108"/>
                      </a:cubicBezTo>
                      <a:cubicBezTo>
                        <a:pt x="42" y="108"/>
                        <a:pt x="42" y="108"/>
                        <a:pt x="42" y="108"/>
                      </a:cubicBezTo>
                      <a:cubicBezTo>
                        <a:pt x="42" y="108"/>
                        <a:pt x="42" y="108"/>
                        <a:pt x="42" y="108"/>
                      </a:cubicBezTo>
                      <a:cubicBezTo>
                        <a:pt x="42" y="108"/>
                        <a:pt x="42" y="108"/>
                        <a:pt x="42" y="108"/>
                      </a:cubicBezTo>
                      <a:cubicBezTo>
                        <a:pt x="42" y="107"/>
                        <a:pt x="42" y="107"/>
                        <a:pt x="42" y="107"/>
                      </a:cubicBezTo>
                      <a:cubicBezTo>
                        <a:pt x="42" y="107"/>
                        <a:pt x="42" y="107"/>
                        <a:pt x="42" y="107"/>
                      </a:cubicBezTo>
                      <a:cubicBezTo>
                        <a:pt x="42" y="107"/>
                        <a:pt x="42" y="107"/>
                        <a:pt x="42" y="107"/>
                      </a:cubicBezTo>
                      <a:cubicBezTo>
                        <a:pt x="42" y="107"/>
                        <a:pt x="42" y="106"/>
                        <a:pt x="42" y="106"/>
                      </a:cubicBezTo>
                      <a:cubicBezTo>
                        <a:pt x="42" y="106"/>
                        <a:pt x="42" y="106"/>
                        <a:pt x="42" y="106"/>
                      </a:cubicBezTo>
                      <a:cubicBezTo>
                        <a:pt x="42" y="106"/>
                        <a:pt x="42" y="106"/>
                        <a:pt x="42" y="106"/>
                      </a:cubicBezTo>
                      <a:cubicBezTo>
                        <a:pt x="42" y="106"/>
                        <a:pt x="42" y="106"/>
                        <a:pt x="42" y="106"/>
                      </a:cubicBezTo>
                      <a:cubicBezTo>
                        <a:pt x="42" y="105"/>
                        <a:pt x="42" y="105"/>
                        <a:pt x="42" y="105"/>
                      </a:cubicBezTo>
                      <a:cubicBezTo>
                        <a:pt x="42" y="105"/>
                        <a:pt x="42" y="105"/>
                        <a:pt x="42" y="105"/>
                      </a:cubicBezTo>
                      <a:cubicBezTo>
                        <a:pt x="42" y="105"/>
                        <a:pt x="42" y="105"/>
                        <a:pt x="42" y="105"/>
                      </a:cubicBezTo>
                      <a:cubicBezTo>
                        <a:pt x="42" y="105"/>
                        <a:pt x="42" y="105"/>
                        <a:pt x="42" y="105"/>
                      </a:cubicBezTo>
                      <a:cubicBezTo>
                        <a:pt x="42" y="105"/>
                        <a:pt x="42" y="105"/>
                        <a:pt x="42" y="105"/>
                      </a:cubicBezTo>
                      <a:cubicBezTo>
                        <a:pt x="42" y="105"/>
                        <a:pt x="42" y="105"/>
                        <a:pt x="42" y="105"/>
                      </a:cubicBezTo>
                      <a:cubicBezTo>
                        <a:pt x="42" y="105"/>
                        <a:pt x="42" y="105"/>
                        <a:pt x="42" y="105"/>
                      </a:cubicBezTo>
                      <a:cubicBezTo>
                        <a:pt x="42" y="105"/>
                        <a:pt x="42" y="105"/>
                        <a:pt x="42" y="105"/>
                      </a:cubicBezTo>
                      <a:cubicBezTo>
                        <a:pt x="42" y="104"/>
                        <a:pt x="42" y="104"/>
                        <a:pt x="42" y="104"/>
                      </a:cubicBezTo>
                      <a:cubicBezTo>
                        <a:pt x="42" y="104"/>
                        <a:pt x="42" y="104"/>
                        <a:pt x="42" y="104"/>
                      </a:cubicBezTo>
                      <a:cubicBezTo>
                        <a:pt x="42" y="104"/>
                        <a:pt x="42" y="104"/>
                        <a:pt x="42" y="104"/>
                      </a:cubicBezTo>
                      <a:cubicBezTo>
                        <a:pt x="42" y="104"/>
                        <a:pt x="42" y="104"/>
                        <a:pt x="42" y="104"/>
                      </a:cubicBezTo>
                      <a:cubicBezTo>
                        <a:pt x="42" y="104"/>
                        <a:pt x="42" y="104"/>
                        <a:pt x="42" y="104"/>
                      </a:cubicBezTo>
                      <a:cubicBezTo>
                        <a:pt x="42" y="104"/>
                        <a:pt x="42" y="104"/>
                        <a:pt x="42" y="104"/>
                      </a:cubicBezTo>
                      <a:cubicBezTo>
                        <a:pt x="42" y="104"/>
                        <a:pt x="42" y="104"/>
                        <a:pt x="42" y="104"/>
                      </a:cubicBezTo>
                      <a:cubicBezTo>
                        <a:pt x="42" y="104"/>
                        <a:pt x="42" y="104"/>
                        <a:pt x="42" y="104"/>
                      </a:cubicBezTo>
                      <a:cubicBezTo>
                        <a:pt x="42" y="104"/>
                        <a:pt x="42" y="104"/>
                        <a:pt x="42" y="104"/>
                      </a:cubicBezTo>
                      <a:cubicBezTo>
                        <a:pt x="43" y="104"/>
                        <a:pt x="43" y="104"/>
                        <a:pt x="43" y="103"/>
                      </a:cubicBezTo>
                      <a:cubicBezTo>
                        <a:pt x="43" y="103"/>
                        <a:pt x="43" y="103"/>
                        <a:pt x="43" y="103"/>
                      </a:cubicBezTo>
                      <a:cubicBezTo>
                        <a:pt x="43" y="103"/>
                        <a:pt x="43" y="103"/>
                        <a:pt x="43" y="103"/>
                      </a:cubicBezTo>
                      <a:cubicBezTo>
                        <a:pt x="43" y="103"/>
                        <a:pt x="43" y="103"/>
                        <a:pt x="43" y="103"/>
                      </a:cubicBezTo>
                      <a:cubicBezTo>
                        <a:pt x="43" y="103"/>
                        <a:pt x="43" y="102"/>
                        <a:pt x="43" y="102"/>
                      </a:cubicBezTo>
                      <a:cubicBezTo>
                        <a:pt x="43" y="102"/>
                        <a:pt x="43" y="102"/>
                        <a:pt x="43" y="102"/>
                      </a:cubicBezTo>
                      <a:cubicBezTo>
                        <a:pt x="43" y="102"/>
                        <a:pt x="43" y="102"/>
                        <a:pt x="43" y="102"/>
                      </a:cubicBezTo>
                      <a:cubicBezTo>
                        <a:pt x="43" y="102"/>
                        <a:pt x="43" y="102"/>
                        <a:pt x="43" y="102"/>
                      </a:cubicBezTo>
                      <a:cubicBezTo>
                        <a:pt x="43" y="102"/>
                        <a:pt x="43" y="102"/>
                        <a:pt x="43" y="101"/>
                      </a:cubicBezTo>
                      <a:cubicBezTo>
                        <a:pt x="43" y="101"/>
                        <a:pt x="43" y="101"/>
                        <a:pt x="43" y="101"/>
                      </a:cubicBezTo>
                      <a:cubicBezTo>
                        <a:pt x="43" y="101"/>
                        <a:pt x="43" y="101"/>
                        <a:pt x="43" y="101"/>
                      </a:cubicBezTo>
                      <a:cubicBezTo>
                        <a:pt x="43" y="101"/>
                        <a:pt x="43" y="101"/>
                        <a:pt x="43" y="101"/>
                      </a:cubicBezTo>
                      <a:cubicBezTo>
                        <a:pt x="43" y="101"/>
                        <a:pt x="43" y="101"/>
                        <a:pt x="43" y="101"/>
                      </a:cubicBezTo>
                      <a:cubicBezTo>
                        <a:pt x="43" y="101"/>
                        <a:pt x="43" y="101"/>
                        <a:pt x="43" y="101"/>
                      </a:cubicBezTo>
                      <a:cubicBezTo>
                        <a:pt x="43" y="101"/>
                        <a:pt x="43" y="101"/>
                        <a:pt x="43" y="101"/>
                      </a:cubicBezTo>
                      <a:cubicBezTo>
                        <a:pt x="43" y="101"/>
                        <a:pt x="43" y="101"/>
                        <a:pt x="43" y="101"/>
                      </a:cubicBezTo>
                      <a:cubicBezTo>
                        <a:pt x="43" y="101"/>
                        <a:pt x="43" y="101"/>
                        <a:pt x="43" y="101"/>
                      </a:cubicBezTo>
                      <a:cubicBezTo>
                        <a:pt x="42" y="101"/>
                        <a:pt x="42" y="101"/>
                        <a:pt x="42" y="101"/>
                      </a:cubicBezTo>
                      <a:cubicBezTo>
                        <a:pt x="42" y="100"/>
                        <a:pt x="42" y="100"/>
                        <a:pt x="42" y="100"/>
                      </a:cubicBezTo>
                      <a:cubicBezTo>
                        <a:pt x="42" y="100"/>
                        <a:pt x="42" y="100"/>
                        <a:pt x="42" y="100"/>
                      </a:cubicBezTo>
                      <a:cubicBezTo>
                        <a:pt x="42" y="100"/>
                        <a:pt x="42" y="100"/>
                        <a:pt x="42" y="100"/>
                      </a:cubicBezTo>
                      <a:cubicBezTo>
                        <a:pt x="42" y="100"/>
                        <a:pt x="42" y="100"/>
                        <a:pt x="42" y="100"/>
                      </a:cubicBezTo>
                      <a:cubicBezTo>
                        <a:pt x="42" y="99"/>
                        <a:pt x="42" y="99"/>
                        <a:pt x="42" y="99"/>
                      </a:cubicBezTo>
                      <a:cubicBezTo>
                        <a:pt x="42" y="99"/>
                        <a:pt x="42" y="99"/>
                        <a:pt x="42" y="99"/>
                      </a:cubicBezTo>
                      <a:cubicBezTo>
                        <a:pt x="42" y="99"/>
                        <a:pt x="42" y="99"/>
                        <a:pt x="42" y="99"/>
                      </a:cubicBezTo>
                      <a:cubicBezTo>
                        <a:pt x="42" y="99"/>
                        <a:pt x="42" y="99"/>
                        <a:pt x="42" y="99"/>
                      </a:cubicBezTo>
                      <a:cubicBezTo>
                        <a:pt x="42" y="99"/>
                        <a:pt x="42" y="99"/>
                        <a:pt x="42" y="99"/>
                      </a:cubicBezTo>
                      <a:cubicBezTo>
                        <a:pt x="42" y="99"/>
                        <a:pt x="42" y="99"/>
                        <a:pt x="42" y="99"/>
                      </a:cubicBezTo>
                      <a:cubicBezTo>
                        <a:pt x="42" y="99"/>
                        <a:pt x="42" y="99"/>
                        <a:pt x="42" y="99"/>
                      </a:cubicBezTo>
                      <a:cubicBezTo>
                        <a:pt x="42" y="99"/>
                        <a:pt x="43" y="99"/>
                        <a:pt x="43" y="98"/>
                      </a:cubicBezTo>
                      <a:cubicBezTo>
                        <a:pt x="43" y="98"/>
                        <a:pt x="43" y="98"/>
                        <a:pt x="43" y="98"/>
                      </a:cubicBezTo>
                      <a:cubicBezTo>
                        <a:pt x="43" y="98"/>
                        <a:pt x="43" y="98"/>
                        <a:pt x="43" y="98"/>
                      </a:cubicBezTo>
                      <a:cubicBezTo>
                        <a:pt x="43" y="98"/>
                        <a:pt x="43" y="98"/>
                        <a:pt x="43" y="98"/>
                      </a:cubicBezTo>
                      <a:cubicBezTo>
                        <a:pt x="43" y="98"/>
                        <a:pt x="43" y="98"/>
                        <a:pt x="43" y="98"/>
                      </a:cubicBezTo>
                      <a:cubicBezTo>
                        <a:pt x="43" y="98"/>
                        <a:pt x="43" y="98"/>
                        <a:pt x="43" y="98"/>
                      </a:cubicBezTo>
                      <a:cubicBezTo>
                        <a:pt x="43" y="98"/>
                        <a:pt x="43" y="98"/>
                        <a:pt x="43" y="98"/>
                      </a:cubicBezTo>
                      <a:cubicBezTo>
                        <a:pt x="43" y="98"/>
                        <a:pt x="43" y="98"/>
                        <a:pt x="43" y="98"/>
                      </a:cubicBezTo>
                      <a:cubicBezTo>
                        <a:pt x="43" y="98"/>
                        <a:pt x="43" y="98"/>
                        <a:pt x="44" y="98"/>
                      </a:cubicBezTo>
                      <a:cubicBezTo>
                        <a:pt x="44" y="98"/>
                        <a:pt x="44" y="98"/>
                        <a:pt x="44" y="97"/>
                      </a:cubicBezTo>
                      <a:cubicBezTo>
                        <a:pt x="44" y="97"/>
                        <a:pt x="44" y="97"/>
                        <a:pt x="44" y="97"/>
                      </a:cubicBezTo>
                      <a:cubicBezTo>
                        <a:pt x="44" y="97"/>
                        <a:pt x="44" y="97"/>
                        <a:pt x="44" y="97"/>
                      </a:cubicBezTo>
                      <a:cubicBezTo>
                        <a:pt x="44" y="97"/>
                        <a:pt x="44" y="97"/>
                        <a:pt x="44" y="97"/>
                      </a:cubicBezTo>
                      <a:cubicBezTo>
                        <a:pt x="44" y="96"/>
                        <a:pt x="44" y="96"/>
                        <a:pt x="44" y="96"/>
                      </a:cubicBezTo>
                      <a:cubicBezTo>
                        <a:pt x="44" y="96"/>
                        <a:pt x="44" y="96"/>
                        <a:pt x="44" y="96"/>
                      </a:cubicBezTo>
                      <a:cubicBezTo>
                        <a:pt x="44" y="96"/>
                        <a:pt x="44" y="96"/>
                        <a:pt x="44" y="96"/>
                      </a:cubicBezTo>
                      <a:cubicBezTo>
                        <a:pt x="44" y="96"/>
                        <a:pt x="44" y="96"/>
                        <a:pt x="45" y="96"/>
                      </a:cubicBezTo>
                      <a:cubicBezTo>
                        <a:pt x="45" y="96"/>
                        <a:pt x="45" y="96"/>
                        <a:pt x="45" y="95"/>
                      </a:cubicBezTo>
                      <a:cubicBezTo>
                        <a:pt x="45" y="95"/>
                        <a:pt x="45" y="95"/>
                        <a:pt x="45" y="95"/>
                      </a:cubicBezTo>
                      <a:cubicBezTo>
                        <a:pt x="45" y="95"/>
                        <a:pt x="45" y="95"/>
                        <a:pt x="45" y="95"/>
                      </a:cubicBezTo>
                      <a:cubicBezTo>
                        <a:pt x="45" y="95"/>
                        <a:pt x="45" y="95"/>
                        <a:pt x="45" y="95"/>
                      </a:cubicBezTo>
                      <a:cubicBezTo>
                        <a:pt x="45" y="95"/>
                        <a:pt x="45" y="95"/>
                        <a:pt x="45" y="95"/>
                      </a:cubicBezTo>
                      <a:cubicBezTo>
                        <a:pt x="45" y="95"/>
                        <a:pt x="45" y="95"/>
                        <a:pt x="46" y="95"/>
                      </a:cubicBezTo>
                      <a:cubicBezTo>
                        <a:pt x="46" y="95"/>
                        <a:pt x="46" y="94"/>
                        <a:pt x="46" y="94"/>
                      </a:cubicBezTo>
                      <a:cubicBezTo>
                        <a:pt x="46" y="94"/>
                        <a:pt x="46" y="94"/>
                        <a:pt x="46" y="94"/>
                      </a:cubicBezTo>
                      <a:cubicBezTo>
                        <a:pt x="46" y="94"/>
                        <a:pt x="46" y="94"/>
                        <a:pt x="46" y="94"/>
                      </a:cubicBezTo>
                      <a:cubicBezTo>
                        <a:pt x="46" y="94"/>
                        <a:pt x="46" y="94"/>
                        <a:pt x="46" y="94"/>
                      </a:cubicBezTo>
                      <a:cubicBezTo>
                        <a:pt x="46" y="94"/>
                        <a:pt x="46" y="94"/>
                        <a:pt x="46" y="94"/>
                      </a:cubicBezTo>
                      <a:cubicBezTo>
                        <a:pt x="46" y="94"/>
                        <a:pt x="46" y="94"/>
                        <a:pt x="46" y="94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lose/>
                      <a:moveTo>
                        <a:pt x="43" y="86"/>
                      </a:moveTo>
                      <a:cubicBezTo>
                        <a:pt x="44" y="86"/>
                        <a:pt x="44" y="85"/>
                        <a:pt x="44" y="85"/>
                      </a:cubicBezTo>
                      <a:cubicBezTo>
                        <a:pt x="44" y="85"/>
                        <a:pt x="44" y="85"/>
                        <a:pt x="45" y="85"/>
                      </a:cubicBezTo>
                      <a:cubicBezTo>
                        <a:pt x="45" y="85"/>
                        <a:pt x="45" y="85"/>
                        <a:pt x="45" y="85"/>
                      </a:cubicBezTo>
                      <a:cubicBezTo>
                        <a:pt x="45" y="85"/>
                        <a:pt x="45" y="85"/>
                        <a:pt x="45" y="85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5" y="86"/>
                        <a:pt x="45" y="86"/>
                        <a:pt x="46" y="86"/>
                      </a:cubicBez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6"/>
                        <a:pt x="46" y="87"/>
                        <a:pt x="46" y="87"/>
                      </a:cubicBezTo>
                      <a:cubicBezTo>
                        <a:pt x="46" y="87"/>
                        <a:pt x="46" y="87"/>
                        <a:pt x="46" y="87"/>
                      </a:cubicBezTo>
                      <a:cubicBezTo>
                        <a:pt x="46" y="87"/>
                        <a:pt x="46" y="87"/>
                        <a:pt x="46" y="87"/>
                      </a:cubicBezTo>
                      <a:cubicBezTo>
                        <a:pt x="46" y="87"/>
                        <a:pt x="46" y="87"/>
                        <a:pt x="46" y="87"/>
                      </a:cubicBezTo>
                      <a:cubicBezTo>
                        <a:pt x="45" y="87"/>
                        <a:pt x="45" y="87"/>
                        <a:pt x="45" y="87"/>
                      </a:cubicBezTo>
                      <a:cubicBezTo>
                        <a:pt x="45" y="87"/>
                        <a:pt x="45" y="87"/>
                        <a:pt x="45" y="87"/>
                      </a:cubicBezTo>
                      <a:cubicBezTo>
                        <a:pt x="45" y="87"/>
                        <a:pt x="45" y="87"/>
                        <a:pt x="45" y="87"/>
                      </a:cubicBezTo>
                      <a:cubicBezTo>
                        <a:pt x="45" y="88"/>
                        <a:pt x="45" y="88"/>
                        <a:pt x="45" y="88"/>
                      </a:cubicBezTo>
                      <a:cubicBezTo>
                        <a:pt x="45" y="88"/>
                        <a:pt x="45" y="88"/>
                        <a:pt x="45" y="88"/>
                      </a:cubicBezTo>
                      <a:cubicBezTo>
                        <a:pt x="45" y="88"/>
                        <a:pt x="46" y="88"/>
                        <a:pt x="46" y="89"/>
                      </a:cubicBezTo>
                      <a:cubicBezTo>
                        <a:pt x="46" y="89"/>
                        <a:pt x="46" y="89"/>
                        <a:pt x="46" y="89"/>
                      </a:cubicBezTo>
                      <a:cubicBezTo>
                        <a:pt x="46" y="89"/>
                        <a:pt x="46" y="89"/>
                        <a:pt x="46" y="90"/>
                      </a:cubicBezTo>
                      <a:cubicBezTo>
                        <a:pt x="46" y="90"/>
                        <a:pt x="46" y="90"/>
                        <a:pt x="45" y="90"/>
                      </a:cubicBezTo>
                      <a:cubicBezTo>
                        <a:pt x="45" y="90"/>
                        <a:pt x="45" y="90"/>
                        <a:pt x="45" y="90"/>
                      </a:cubicBezTo>
                      <a:cubicBezTo>
                        <a:pt x="45" y="90"/>
                        <a:pt x="45" y="90"/>
                        <a:pt x="45" y="90"/>
                      </a:cubicBezTo>
                      <a:cubicBezTo>
                        <a:pt x="45" y="90"/>
                        <a:pt x="45" y="90"/>
                        <a:pt x="45" y="90"/>
                      </a:cubicBezTo>
                      <a:cubicBezTo>
                        <a:pt x="45" y="90"/>
                        <a:pt x="45" y="90"/>
                        <a:pt x="45" y="90"/>
                      </a:cubicBezTo>
                      <a:cubicBezTo>
                        <a:pt x="45" y="90"/>
                        <a:pt x="45" y="90"/>
                        <a:pt x="45" y="90"/>
                      </a:cubicBezTo>
                      <a:cubicBezTo>
                        <a:pt x="45" y="90"/>
                        <a:pt x="45" y="90"/>
                        <a:pt x="45" y="90"/>
                      </a:cubicBezTo>
                      <a:cubicBezTo>
                        <a:pt x="45" y="90"/>
                        <a:pt x="45" y="90"/>
                        <a:pt x="45" y="91"/>
                      </a:cubicBezTo>
                      <a:cubicBezTo>
                        <a:pt x="45" y="91"/>
                        <a:pt x="45" y="91"/>
                        <a:pt x="45" y="91"/>
                      </a:cubicBezTo>
                      <a:cubicBezTo>
                        <a:pt x="45" y="91"/>
                        <a:pt x="45" y="91"/>
                        <a:pt x="45" y="91"/>
                      </a:cubicBezTo>
                      <a:cubicBezTo>
                        <a:pt x="44" y="91"/>
                        <a:pt x="44" y="91"/>
                        <a:pt x="44" y="91"/>
                      </a:cubicBezTo>
                      <a:cubicBezTo>
                        <a:pt x="44" y="91"/>
                        <a:pt x="44" y="91"/>
                        <a:pt x="44" y="91"/>
                      </a:cubicBezTo>
                      <a:cubicBezTo>
                        <a:pt x="44" y="91"/>
                        <a:pt x="44" y="91"/>
                        <a:pt x="44" y="91"/>
                      </a:cubicBezTo>
                      <a:cubicBezTo>
                        <a:pt x="44" y="91"/>
                        <a:pt x="44" y="91"/>
                        <a:pt x="44" y="91"/>
                      </a:cubicBezTo>
                      <a:cubicBezTo>
                        <a:pt x="44" y="91"/>
                        <a:pt x="44" y="91"/>
                        <a:pt x="44" y="91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5" y="92"/>
                        <a:pt x="45" y="93"/>
                        <a:pt x="45" y="93"/>
                      </a:cubicBezTo>
                      <a:cubicBezTo>
                        <a:pt x="45" y="93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5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3"/>
                        <a:pt x="45" y="93"/>
                      </a:cubicBezTo>
                      <a:cubicBezTo>
                        <a:pt x="45" y="94"/>
                        <a:pt x="45" y="94"/>
                        <a:pt x="45" y="94"/>
                      </a:cubicBezTo>
                      <a:cubicBezTo>
                        <a:pt x="45" y="94"/>
                        <a:pt x="45" y="94"/>
                        <a:pt x="45" y="94"/>
                      </a:cubicBezTo>
                      <a:cubicBezTo>
                        <a:pt x="45" y="94"/>
                        <a:pt x="45" y="94"/>
                        <a:pt x="45" y="94"/>
                      </a:cubicBezTo>
                      <a:cubicBezTo>
                        <a:pt x="45" y="94"/>
                        <a:pt x="45" y="94"/>
                        <a:pt x="45" y="94"/>
                      </a:cubicBezTo>
                      <a:cubicBezTo>
                        <a:pt x="45" y="94"/>
                        <a:pt x="45" y="94"/>
                        <a:pt x="45" y="94"/>
                      </a:cubicBezTo>
                      <a:cubicBezTo>
                        <a:pt x="45" y="94"/>
                        <a:pt x="45" y="94"/>
                        <a:pt x="45" y="94"/>
                      </a:cubicBezTo>
                      <a:cubicBezTo>
                        <a:pt x="45" y="95"/>
                        <a:pt x="45" y="95"/>
                        <a:pt x="45" y="95"/>
                      </a:cubicBezTo>
                      <a:cubicBezTo>
                        <a:pt x="45" y="95"/>
                        <a:pt x="45" y="95"/>
                        <a:pt x="45" y="95"/>
                      </a:cubicBezTo>
                      <a:cubicBezTo>
                        <a:pt x="45" y="95"/>
                        <a:pt x="45" y="95"/>
                        <a:pt x="45" y="95"/>
                      </a:cubicBezTo>
                      <a:cubicBezTo>
                        <a:pt x="45" y="95"/>
                        <a:pt x="45" y="95"/>
                        <a:pt x="44" y="95"/>
                      </a:cubicBezTo>
                      <a:cubicBezTo>
                        <a:pt x="44" y="95"/>
                        <a:pt x="44" y="95"/>
                        <a:pt x="44" y="95"/>
                      </a:cubicBezTo>
                      <a:cubicBezTo>
                        <a:pt x="44" y="95"/>
                        <a:pt x="44" y="95"/>
                        <a:pt x="44" y="95"/>
                      </a:cubicBezTo>
                      <a:cubicBezTo>
                        <a:pt x="44" y="95"/>
                        <a:pt x="44" y="96"/>
                        <a:pt x="44" y="96"/>
                      </a:cubicBezTo>
                      <a:cubicBezTo>
                        <a:pt x="44" y="96"/>
                        <a:pt x="44" y="96"/>
                        <a:pt x="44" y="96"/>
                      </a:cubicBezTo>
                      <a:cubicBezTo>
                        <a:pt x="44" y="96"/>
                        <a:pt x="44" y="96"/>
                        <a:pt x="44" y="96"/>
                      </a:cubicBezTo>
                      <a:cubicBezTo>
                        <a:pt x="44" y="96"/>
                        <a:pt x="44" y="96"/>
                        <a:pt x="44" y="96"/>
                      </a:cubicBezTo>
                      <a:cubicBezTo>
                        <a:pt x="44" y="97"/>
                        <a:pt x="44" y="97"/>
                        <a:pt x="44" y="97"/>
                      </a:cubicBezTo>
                      <a:cubicBezTo>
                        <a:pt x="44" y="97"/>
                        <a:pt x="44" y="97"/>
                        <a:pt x="44" y="97"/>
                      </a:cubicBezTo>
                      <a:cubicBezTo>
                        <a:pt x="43" y="97"/>
                        <a:pt x="43" y="97"/>
                        <a:pt x="43" y="97"/>
                      </a:cubicBezTo>
                      <a:cubicBezTo>
                        <a:pt x="43" y="97"/>
                        <a:pt x="43" y="98"/>
                        <a:pt x="43" y="98"/>
                      </a:cubicBezTo>
                      <a:cubicBezTo>
                        <a:pt x="43" y="98"/>
                        <a:pt x="43" y="98"/>
                        <a:pt x="43" y="98"/>
                      </a:cubicBezTo>
                      <a:cubicBezTo>
                        <a:pt x="43" y="98"/>
                        <a:pt x="43" y="98"/>
                        <a:pt x="43" y="98"/>
                      </a:cubicBezTo>
                      <a:cubicBezTo>
                        <a:pt x="43" y="98"/>
                        <a:pt x="43" y="98"/>
                        <a:pt x="43" y="98"/>
                      </a:cubicBezTo>
                      <a:cubicBezTo>
                        <a:pt x="43" y="98"/>
                        <a:pt x="43" y="98"/>
                        <a:pt x="43" y="98"/>
                      </a:cubicBezTo>
                      <a:cubicBezTo>
                        <a:pt x="43" y="98"/>
                        <a:pt x="43" y="98"/>
                        <a:pt x="43" y="98"/>
                      </a:cubicBezTo>
                      <a:cubicBezTo>
                        <a:pt x="43" y="98"/>
                        <a:pt x="43" y="98"/>
                        <a:pt x="42" y="98"/>
                      </a:cubicBezTo>
                      <a:cubicBezTo>
                        <a:pt x="42" y="98"/>
                        <a:pt x="42" y="98"/>
                        <a:pt x="42" y="98"/>
                      </a:cubicBezTo>
                      <a:cubicBezTo>
                        <a:pt x="42" y="98"/>
                        <a:pt x="42" y="98"/>
                        <a:pt x="42" y="98"/>
                      </a:cubicBezTo>
                      <a:cubicBezTo>
                        <a:pt x="42" y="98"/>
                        <a:pt x="42" y="98"/>
                        <a:pt x="42" y="98"/>
                      </a:cubicBezTo>
                      <a:cubicBezTo>
                        <a:pt x="42" y="98"/>
                        <a:pt x="42" y="98"/>
                        <a:pt x="42" y="97"/>
                      </a:cubicBezTo>
                      <a:cubicBezTo>
                        <a:pt x="42" y="97"/>
                        <a:pt x="42" y="97"/>
                        <a:pt x="42" y="97"/>
                      </a:cubicBezTo>
                      <a:cubicBezTo>
                        <a:pt x="42" y="97"/>
                        <a:pt x="42" y="97"/>
                        <a:pt x="42" y="97"/>
                      </a:cubicBezTo>
                      <a:cubicBezTo>
                        <a:pt x="42" y="97"/>
                        <a:pt x="42" y="97"/>
                        <a:pt x="42" y="97"/>
                      </a:cubicBezTo>
                      <a:cubicBezTo>
                        <a:pt x="42" y="97"/>
                        <a:pt x="42" y="97"/>
                        <a:pt x="42" y="97"/>
                      </a:cubicBezTo>
                      <a:cubicBezTo>
                        <a:pt x="42" y="97"/>
                        <a:pt x="42" y="97"/>
                        <a:pt x="42" y="97"/>
                      </a:cubicBezTo>
                      <a:cubicBezTo>
                        <a:pt x="42" y="97"/>
                        <a:pt x="42" y="97"/>
                        <a:pt x="42" y="97"/>
                      </a:cubicBezTo>
                      <a:cubicBezTo>
                        <a:pt x="42" y="97"/>
                        <a:pt x="42" y="97"/>
                        <a:pt x="42" y="97"/>
                      </a:cubicBezTo>
                      <a:cubicBezTo>
                        <a:pt x="42" y="96"/>
                        <a:pt x="42" y="96"/>
                        <a:pt x="42" y="96"/>
                      </a:cubicBezTo>
                      <a:cubicBezTo>
                        <a:pt x="42" y="96"/>
                        <a:pt x="42" y="96"/>
                        <a:pt x="42" y="96"/>
                      </a:cubicBezTo>
                      <a:cubicBezTo>
                        <a:pt x="42" y="96"/>
                        <a:pt x="42" y="96"/>
                        <a:pt x="42" y="96"/>
                      </a:cubicBezTo>
                      <a:cubicBezTo>
                        <a:pt x="42" y="96"/>
                        <a:pt x="42" y="96"/>
                        <a:pt x="42" y="95"/>
                      </a:cubicBezTo>
                      <a:cubicBezTo>
                        <a:pt x="42" y="95"/>
                        <a:pt x="42" y="95"/>
                        <a:pt x="42" y="95"/>
                      </a:cubicBezTo>
                      <a:cubicBezTo>
                        <a:pt x="42" y="95"/>
                        <a:pt x="42" y="95"/>
                        <a:pt x="42" y="95"/>
                      </a:cubicBezTo>
                      <a:cubicBezTo>
                        <a:pt x="42" y="95"/>
                        <a:pt x="42" y="95"/>
                        <a:pt x="42" y="95"/>
                      </a:cubicBezTo>
                      <a:cubicBezTo>
                        <a:pt x="42" y="94"/>
                        <a:pt x="42" y="94"/>
                        <a:pt x="42" y="94"/>
                      </a:cubicBezTo>
                      <a:cubicBezTo>
                        <a:pt x="42" y="94"/>
                        <a:pt x="42" y="94"/>
                        <a:pt x="42" y="94"/>
                      </a:cubicBezTo>
                      <a:cubicBezTo>
                        <a:pt x="42" y="94"/>
                        <a:pt x="42" y="94"/>
                        <a:pt x="42" y="94"/>
                      </a:cubicBezTo>
                      <a:cubicBezTo>
                        <a:pt x="42" y="94"/>
                        <a:pt x="42" y="94"/>
                        <a:pt x="42" y="94"/>
                      </a:cubicBezTo>
                      <a:cubicBezTo>
                        <a:pt x="41" y="94"/>
                        <a:pt x="41" y="94"/>
                        <a:pt x="41" y="94"/>
                      </a:cubicBezTo>
                      <a:cubicBezTo>
                        <a:pt x="41" y="94"/>
                        <a:pt x="41" y="94"/>
                        <a:pt x="41" y="94"/>
                      </a:cubicBezTo>
                      <a:cubicBezTo>
                        <a:pt x="41" y="94"/>
                        <a:pt x="41" y="94"/>
                        <a:pt x="41" y="94"/>
                      </a:cubicBezTo>
                      <a:cubicBezTo>
                        <a:pt x="41" y="94"/>
                        <a:pt x="41" y="94"/>
                        <a:pt x="41" y="93"/>
                      </a:cubicBezTo>
                      <a:cubicBezTo>
                        <a:pt x="41" y="93"/>
                        <a:pt x="41" y="93"/>
                        <a:pt x="41" y="93"/>
                      </a:cubicBezTo>
                      <a:cubicBezTo>
                        <a:pt x="41" y="93"/>
                        <a:pt x="41" y="93"/>
                        <a:pt x="41" y="93"/>
                      </a:cubicBezTo>
                      <a:cubicBezTo>
                        <a:pt x="41" y="93"/>
                        <a:pt x="41" y="93"/>
                        <a:pt x="41" y="93"/>
                      </a:cubicBezTo>
                      <a:cubicBezTo>
                        <a:pt x="41" y="93"/>
                        <a:pt x="41" y="93"/>
                        <a:pt x="41" y="93"/>
                      </a:cubicBezTo>
                      <a:cubicBezTo>
                        <a:pt x="41" y="93"/>
                        <a:pt x="41" y="93"/>
                        <a:pt x="41" y="93"/>
                      </a:cubicBezTo>
                      <a:cubicBezTo>
                        <a:pt x="41" y="93"/>
                        <a:pt x="41" y="92"/>
                        <a:pt x="41" y="92"/>
                      </a:cubicBezTo>
                      <a:cubicBezTo>
                        <a:pt x="41" y="92"/>
                        <a:pt x="41" y="92"/>
                        <a:pt x="41" y="92"/>
                      </a:cubicBezTo>
                      <a:cubicBezTo>
                        <a:pt x="41" y="92"/>
                        <a:pt x="41" y="92"/>
                        <a:pt x="41" y="92"/>
                      </a:cubicBezTo>
                      <a:cubicBezTo>
                        <a:pt x="41" y="92"/>
                        <a:pt x="41" y="92"/>
                        <a:pt x="41" y="92"/>
                      </a:cubicBezTo>
                      <a:cubicBezTo>
                        <a:pt x="41" y="92"/>
                        <a:pt x="41" y="92"/>
                        <a:pt x="41" y="92"/>
                      </a:cubicBezTo>
                      <a:cubicBezTo>
                        <a:pt x="41" y="92"/>
                        <a:pt x="41" y="92"/>
                        <a:pt x="41" y="92"/>
                      </a:cubicBezTo>
                      <a:cubicBezTo>
                        <a:pt x="41" y="92"/>
                        <a:pt x="41" y="92"/>
                        <a:pt x="41" y="91"/>
                      </a:cubicBezTo>
                      <a:cubicBezTo>
                        <a:pt x="41" y="91"/>
                        <a:pt x="41" y="91"/>
                        <a:pt x="41" y="91"/>
                      </a:cubicBezTo>
                      <a:cubicBezTo>
                        <a:pt x="41" y="91"/>
                        <a:pt x="41" y="91"/>
                        <a:pt x="41" y="91"/>
                      </a:cubicBezTo>
                      <a:cubicBezTo>
                        <a:pt x="41" y="91"/>
                        <a:pt x="41" y="91"/>
                        <a:pt x="41" y="91"/>
                      </a:cubicBezTo>
                      <a:cubicBezTo>
                        <a:pt x="41" y="91"/>
                        <a:pt x="41" y="91"/>
                        <a:pt x="41" y="91"/>
                      </a:cubicBezTo>
                      <a:cubicBezTo>
                        <a:pt x="41" y="91"/>
                        <a:pt x="41" y="91"/>
                        <a:pt x="41" y="91"/>
                      </a:cubicBezTo>
                      <a:cubicBezTo>
                        <a:pt x="41" y="91"/>
                        <a:pt x="41" y="91"/>
                        <a:pt x="41" y="91"/>
                      </a:cubicBezTo>
                      <a:cubicBezTo>
                        <a:pt x="41" y="91"/>
                        <a:pt x="41" y="91"/>
                        <a:pt x="41" y="91"/>
                      </a:cubicBezTo>
                      <a:cubicBezTo>
                        <a:pt x="41" y="91"/>
                        <a:pt x="41" y="91"/>
                        <a:pt x="41" y="91"/>
                      </a:cubicBezTo>
                      <a:cubicBezTo>
                        <a:pt x="42" y="91"/>
                        <a:pt x="42" y="90"/>
                        <a:pt x="42" y="90"/>
                      </a:cubicBezTo>
                      <a:cubicBezTo>
                        <a:pt x="42" y="90"/>
                        <a:pt x="42" y="90"/>
                        <a:pt x="42" y="90"/>
                      </a:cubicBezTo>
                      <a:cubicBezTo>
                        <a:pt x="42" y="90"/>
                        <a:pt x="42" y="90"/>
                        <a:pt x="42" y="90"/>
                      </a:cubicBezTo>
                      <a:cubicBezTo>
                        <a:pt x="42" y="90"/>
                        <a:pt x="42" y="90"/>
                        <a:pt x="42" y="90"/>
                      </a:cubicBezTo>
                      <a:cubicBezTo>
                        <a:pt x="42" y="90"/>
                        <a:pt x="42" y="90"/>
                        <a:pt x="42" y="90"/>
                      </a:cubicBezTo>
                      <a:cubicBezTo>
                        <a:pt x="42" y="90"/>
                        <a:pt x="42" y="90"/>
                        <a:pt x="42" y="90"/>
                      </a:cubicBezTo>
                      <a:cubicBezTo>
                        <a:pt x="42" y="90"/>
                        <a:pt x="42" y="89"/>
                        <a:pt x="42" y="89"/>
                      </a:cubicBezTo>
                      <a:cubicBezTo>
                        <a:pt x="42" y="89"/>
                        <a:pt x="42" y="89"/>
                        <a:pt x="42" y="89"/>
                      </a:cubicBezTo>
                      <a:cubicBezTo>
                        <a:pt x="42" y="89"/>
                        <a:pt x="42" y="89"/>
                        <a:pt x="42" y="89"/>
                      </a:cubicBezTo>
                      <a:cubicBezTo>
                        <a:pt x="42" y="89"/>
                        <a:pt x="42" y="89"/>
                        <a:pt x="42" y="89"/>
                      </a:cubicBezTo>
                      <a:cubicBezTo>
                        <a:pt x="42" y="89"/>
                        <a:pt x="42" y="89"/>
                        <a:pt x="42" y="88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6"/>
                        <a:pt x="42" y="86"/>
                        <a:pt x="43" y="86"/>
                      </a:cubicBezTo>
                      <a:cubicBezTo>
                        <a:pt x="43" y="86"/>
                        <a:pt x="43" y="86"/>
                        <a:pt x="43" y="86"/>
                      </a:cubicBezTo>
                      <a:cubicBezTo>
                        <a:pt x="43" y="86"/>
                        <a:pt x="43" y="86"/>
                        <a:pt x="43" y="86"/>
                      </a:cubicBezTo>
                      <a:cubicBezTo>
                        <a:pt x="43" y="86"/>
                        <a:pt x="43" y="86"/>
                        <a:pt x="43" y="86"/>
                      </a:cubicBezTo>
                      <a:cubicBezTo>
                        <a:pt x="43" y="86"/>
                        <a:pt x="43" y="86"/>
                        <a:pt x="43" y="86"/>
                      </a:cubicBezTo>
                      <a:cubicBezTo>
                        <a:pt x="43" y="86"/>
                        <a:pt x="43" y="86"/>
                        <a:pt x="43" y="86"/>
                      </a:cubicBezTo>
                      <a:cubicBezTo>
                        <a:pt x="43" y="86"/>
                        <a:pt x="43" y="86"/>
                        <a:pt x="43" y="86"/>
                      </a:cubicBezTo>
                      <a:close/>
                      <a:moveTo>
                        <a:pt x="28" y="89"/>
                      </a:moveTo>
                      <a:cubicBezTo>
                        <a:pt x="28" y="89"/>
                        <a:pt x="28" y="89"/>
                        <a:pt x="28" y="89"/>
                      </a:cubicBezTo>
                      <a:cubicBezTo>
                        <a:pt x="28" y="89"/>
                        <a:pt x="28" y="89"/>
                        <a:pt x="28" y="89"/>
                      </a:cubicBezTo>
                      <a:cubicBezTo>
                        <a:pt x="28" y="89"/>
                        <a:pt x="28" y="89"/>
                        <a:pt x="28" y="89"/>
                      </a:cubicBezTo>
                      <a:cubicBezTo>
                        <a:pt x="28" y="89"/>
                        <a:pt x="28" y="89"/>
                        <a:pt x="28" y="89"/>
                      </a:cubicBezTo>
                      <a:cubicBezTo>
                        <a:pt x="28" y="89"/>
                        <a:pt x="29" y="89"/>
                        <a:pt x="29" y="89"/>
                      </a:cubicBezTo>
                      <a:cubicBezTo>
                        <a:pt x="29" y="89"/>
                        <a:pt x="29" y="89"/>
                        <a:pt x="29" y="88"/>
                      </a:cubicBezTo>
                      <a:cubicBezTo>
                        <a:pt x="29" y="88"/>
                        <a:pt x="29" y="88"/>
                        <a:pt x="29" y="88"/>
                      </a:cubicBezTo>
                      <a:cubicBezTo>
                        <a:pt x="29" y="88"/>
                        <a:pt x="29" y="88"/>
                        <a:pt x="29" y="88"/>
                      </a:cubicBezTo>
                      <a:cubicBezTo>
                        <a:pt x="29" y="88"/>
                        <a:pt x="29" y="88"/>
                        <a:pt x="29" y="88"/>
                      </a:cubicBezTo>
                      <a:cubicBezTo>
                        <a:pt x="29" y="88"/>
                        <a:pt x="29" y="88"/>
                        <a:pt x="30" y="88"/>
                      </a:cubicBezTo>
                      <a:cubicBezTo>
                        <a:pt x="30" y="88"/>
                        <a:pt x="30" y="88"/>
                        <a:pt x="30" y="88"/>
                      </a:cubicBezTo>
                      <a:cubicBezTo>
                        <a:pt x="30" y="88"/>
                        <a:pt x="30" y="88"/>
                        <a:pt x="30" y="88"/>
                      </a:cubicBezTo>
                      <a:cubicBezTo>
                        <a:pt x="30" y="88"/>
                        <a:pt x="30" y="88"/>
                        <a:pt x="30" y="88"/>
                      </a:cubicBezTo>
                      <a:cubicBezTo>
                        <a:pt x="30" y="88"/>
                        <a:pt x="30" y="88"/>
                        <a:pt x="30" y="88"/>
                      </a:cubicBezTo>
                      <a:cubicBezTo>
                        <a:pt x="30" y="88"/>
                        <a:pt x="30" y="88"/>
                        <a:pt x="30" y="88"/>
                      </a:cubicBezTo>
                      <a:cubicBezTo>
                        <a:pt x="30" y="88"/>
                        <a:pt x="30" y="88"/>
                        <a:pt x="31" y="88"/>
                      </a:cubicBezTo>
                      <a:cubicBezTo>
                        <a:pt x="31" y="88"/>
                        <a:pt x="31" y="88"/>
                        <a:pt x="31" y="87"/>
                      </a:cubicBezTo>
                      <a:cubicBezTo>
                        <a:pt x="31" y="87"/>
                        <a:pt x="31" y="87"/>
                        <a:pt x="31" y="87"/>
                      </a:cubicBezTo>
                      <a:cubicBezTo>
                        <a:pt x="31" y="87"/>
                        <a:pt x="31" y="87"/>
                        <a:pt x="32" y="87"/>
                      </a:cubicBezTo>
                      <a:cubicBezTo>
                        <a:pt x="32" y="87"/>
                        <a:pt x="32" y="87"/>
                        <a:pt x="32" y="87"/>
                      </a:cubicBezTo>
                      <a:cubicBezTo>
                        <a:pt x="32" y="87"/>
                        <a:pt x="32" y="87"/>
                        <a:pt x="32" y="87"/>
                      </a:cubicBezTo>
                      <a:cubicBezTo>
                        <a:pt x="32" y="87"/>
                        <a:pt x="32" y="87"/>
                        <a:pt x="32" y="87"/>
                      </a:cubicBezTo>
                      <a:cubicBezTo>
                        <a:pt x="32" y="87"/>
                        <a:pt x="32" y="87"/>
                        <a:pt x="32" y="87"/>
                      </a:cubicBezTo>
                      <a:cubicBezTo>
                        <a:pt x="32" y="87"/>
                        <a:pt x="33" y="87"/>
                        <a:pt x="33" y="87"/>
                      </a:cubicBezTo>
                      <a:cubicBezTo>
                        <a:pt x="33" y="87"/>
                        <a:pt x="33" y="87"/>
                        <a:pt x="33" y="87"/>
                      </a:cubicBezTo>
                      <a:cubicBezTo>
                        <a:pt x="33" y="87"/>
                        <a:pt x="33" y="87"/>
                        <a:pt x="33" y="87"/>
                      </a:cubicBezTo>
                      <a:cubicBezTo>
                        <a:pt x="33" y="87"/>
                        <a:pt x="33" y="87"/>
                        <a:pt x="33" y="87"/>
                      </a:cubicBezTo>
                      <a:cubicBezTo>
                        <a:pt x="34" y="86"/>
                        <a:pt x="34" y="86"/>
                        <a:pt x="34" y="86"/>
                      </a:cubicBezTo>
                      <a:cubicBezTo>
                        <a:pt x="34" y="86"/>
                        <a:pt x="34" y="86"/>
                        <a:pt x="34" y="86"/>
                      </a:cubicBezTo>
                      <a:cubicBezTo>
                        <a:pt x="34" y="86"/>
                        <a:pt x="34" y="86"/>
                        <a:pt x="34" y="86"/>
                      </a:cubicBezTo>
                      <a:cubicBezTo>
                        <a:pt x="34" y="86"/>
                        <a:pt x="34" y="86"/>
                        <a:pt x="34" y="86"/>
                      </a:cubicBezTo>
                      <a:cubicBezTo>
                        <a:pt x="34" y="86"/>
                        <a:pt x="34" y="86"/>
                        <a:pt x="34" y="86"/>
                      </a:cubicBezTo>
                      <a:cubicBezTo>
                        <a:pt x="34" y="86"/>
                        <a:pt x="34" y="86"/>
                        <a:pt x="34" y="86"/>
                      </a:cubicBezTo>
                      <a:cubicBezTo>
                        <a:pt x="34" y="86"/>
                        <a:pt x="34" y="86"/>
                        <a:pt x="34" y="86"/>
                      </a:cubicBezTo>
                      <a:cubicBezTo>
                        <a:pt x="34" y="86"/>
                        <a:pt x="34" y="86"/>
                        <a:pt x="34" y="86"/>
                      </a:cubicBezTo>
                      <a:cubicBezTo>
                        <a:pt x="34" y="86"/>
                        <a:pt x="35" y="86"/>
                        <a:pt x="35" y="86"/>
                      </a:cubicBezTo>
                      <a:cubicBezTo>
                        <a:pt x="35" y="86"/>
                        <a:pt x="35" y="86"/>
                        <a:pt x="35" y="86"/>
                      </a:cubicBezTo>
                      <a:cubicBezTo>
                        <a:pt x="35" y="86"/>
                        <a:pt x="35" y="86"/>
                        <a:pt x="35" y="86"/>
                      </a:cubicBezTo>
                      <a:cubicBezTo>
                        <a:pt x="35" y="86"/>
                        <a:pt x="35" y="86"/>
                        <a:pt x="35" y="86"/>
                      </a:cubicBezTo>
                      <a:cubicBezTo>
                        <a:pt x="35" y="86"/>
                        <a:pt x="35" y="86"/>
                        <a:pt x="35" y="86"/>
                      </a:cubicBezTo>
                      <a:cubicBezTo>
                        <a:pt x="35" y="86"/>
                        <a:pt x="35" y="86"/>
                        <a:pt x="35" y="86"/>
                      </a:cubicBezTo>
                      <a:cubicBezTo>
                        <a:pt x="35" y="86"/>
                        <a:pt x="36" y="86"/>
                        <a:pt x="36" y="86"/>
                      </a:cubicBezTo>
                      <a:cubicBezTo>
                        <a:pt x="36" y="86"/>
                        <a:pt x="36" y="86"/>
                        <a:pt x="36" y="86"/>
                      </a:cubicBezTo>
                      <a:cubicBezTo>
                        <a:pt x="36" y="86"/>
                        <a:pt x="36" y="86"/>
                        <a:pt x="36" y="86"/>
                      </a:cubicBezTo>
                      <a:cubicBezTo>
                        <a:pt x="36" y="86"/>
                        <a:pt x="36" y="86"/>
                        <a:pt x="36" y="86"/>
                      </a:cubicBezTo>
                      <a:cubicBezTo>
                        <a:pt x="36" y="86"/>
                        <a:pt x="36" y="86"/>
                        <a:pt x="36" y="86"/>
                      </a:cubicBezTo>
                      <a:cubicBezTo>
                        <a:pt x="37" y="86"/>
                        <a:pt x="37" y="86"/>
                        <a:pt x="37" y="86"/>
                      </a:cubicBezTo>
                      <a:cubicBezTo>
                        <a:pt x="37" y="86"/>
                        <a:pt x="37" y="86"/>
                        <a:pt x="37" y="86"/>
                      </a:cubicBezTo>
                      <a:cubicBezTo>
                        <a:pt x="37" y="86"/>
                        <a:pt x="37" y="86"/>
                        <a:pt x="38" y="86"/>
                      </a:cubicBezTo>
                      <a:cubicBezTo>
                        <a:pt x="38" y="86"/>
                        <a:pt x="38" y="86"/>
                        <a:pt x="38" y="86"/>
                      </a:cubicBezTo>
                      <a:cubicBezTo>
                        <a:pt x="38" y="86"/>
                        <a:pt x="38" y="86"/>
                        <a:pt x="38" y="87"/>
                      </a:cubicBezTo>
                      <a:cubicBezTo>
                        <a:pt x="38" y="87"/>
                        <a:pt x="38" y="87"/>
                        <a:pt x="38" y="87"/>
                      </a:cubicBezTo>
                      <a:cubicBezTo>
                        <a:pt x="38" y="87"/>
                        <a:pt x="38" y="87"/>
                        <a:pt x="38" y="87"/>
                      </a:cubicBezTo>
                      <a:cubicBezTo>
                        <a:pt x="38" y="87"/>
                        <a:pt x="38" y="87"/>
                        <a:pt x="38" y="87"/>
                      </a:cubicBezTo>
                      <a:cubicBezTo>
                        <a:pt x="38" y="87"/>
                        <a:pt x="38" y="87"/>
                        <a:pt x="38" y="87"/>
                      </a:cubicBezTo>
                      <a:cubicBezTo>
                        <a:pt x="38" y="87"/>
                        <a:pt x="38" y="87"/>
                        <a:pt x="38" y="87"/>
                      </a:cubicBezTo>
                      <a:cubicBezTo>
                        <a:pt x="38" y="87"/>
                        <a:pt x="38" y="87"/>
                        <a:pt x="38" y="87"/>
                      </a:cubicBezTo>
                      <a:cubicBezTo>
                        <a:pt x="38" y="87"/>
                        <a:pt x="38" y="87"/>
                        <a:pt x="39" y="86"/>
                      </a:cubicBezTo>
                      <a:cubicBezTo>
                        <a:pt x="39" y="86"/>
                        <a:pt x="39" y="86"/>
                        <a:pt x="39" y="86"/>
                      </a:cubicBezTo>
                      <a:cubicBezTo>
                        <a:pt x="39" y="86"/>
                        <a:pt x="39" y="86"/>
                        <a:pt x="39" y="86"/>
                      </a:cubicBezTo>
                      <a:cubicBezTo>
                        <a:pt x="39" y="86"/>
                        <a:pt x="39" y="86"/>
                        <a:pt x="39" y="86"/>
                      </a:cubicBezTo>
                      <a:cubicBezTo>
                        <a:pt x="39" y="86"/>
                        <a:pt x="39" y="86"/>
                        <a:pt x="39" y="86"/>
                      </a:cubicBezTo>
                      <a:cubicBezTo>
                        <a:pt x="39" y="86"/>
                        <a:pt x="39" y="86"/>
                        <a:pt x="40" y="86"/>
                      </a:cubicBezTo>
                      <a:cubicBezTo>
                        <a:pt x="40" y="86"/>
                        <a:pt x="40" y="86"/>
                        <a:pt x="40" y="86"/>
                      </a:cubicBezTo>
                      <a:cubicBezTo>
                        <a:pt x="40" y="86"/>
                        <a:pt x="40" y="86"/>
                        <a:pt x="40" y="86"/>
                      </a:cubicBezTo>
                      <a:cubicBezTo>
                        <a:pt x="40" y="86"/>
                        <a:pt x="40" y="86"/>
                        <a:pt x="40" y="86"/>
                      </a:cubicBezTo>
                      <a:cubicBezTo>
                        <a:pt x="40" y="86"/>
                        <a:pt x="40" y="86"/>
                        <a:pt x="40" y="86"/>
                      </a:cubicBezTo>
                      <a:cubicBezTo>
                        <a:pt x="40" y="86"/>
                        <a:pt x="40" y="86"/>
                        <a:pt x="40" y="86"/>
                      </a:cubicBezTo>
                      <a:cubicBezTo>
                        <a:pt x="40" y="86"/>
                        <a:pt x="40" y="86"/>
                        <a:pt x="40" y="86"/>
                      </a:cubicBezTo>
                      <a:cubicBezTo>
                        <a:pt x="40" y="86"/>
                        <a:pt x="40" y="86"/>
                        <a:pt x="40" y="86"/>
                      </a:cubicBezTo>
                      <a:cubicBezTo>
                        <a:pt x="40" y="86"/>
                        <a:pt x="40" y="86"/>
                        <a:pt x="40" y="86"/>
                      </a:cubicBezTo>
                      <a:cubicBezTo>
                        <a:pt x="40" y="86"/>
                        <a:pt x="40" y="86"/>
                        <a:pt x="40" y="86"/>
                      </a:cubicBezTo>
                      <a:cubicBezTo>
                        <a:pt x="40" y="86"/>
                        <a:pt x="40" y="86"/>
                        <a:pt x="40" y="86"/>
                      </a:cubicBezTo>
                      <a:cubicBezTo>
                        <a:pt x="40" y="86"/>
                        <a:pt x="40" y="86"/>
                        <a:pt x="40" y="86"/>
                      </a:cubicBezTo>
                      <a:cubicBezTo>
                        <a:pt x="41" y="86"/>
                        <a:pt x="41" y="86"/>
                        <a:pt x="41" y="86"/>
                      </a:cubicBezTo>
                      <a:cubicBezTo>
                        <a:pt x="41" y="86"/>
                        <a:pt x="41" y="86"/>
                        <a:pt x="41" y="86"/>
                      </a:cubicBezTo>
                      <a:cubicBezTo>
                        <a:pt x="41" y="86"/>
                        <a:pt x="41" y="86"/>
                        <a:pt x="41" y="86"/>
                      </a:cubicBezTo>
                      <a:cubicBezTo>
                        <a:pt x="41" y="86"/>
                        <a:pt x="41" y="86"/>
                        <a:pt x="41" y="86"/>
                      </a:cubicBezTo>
                      <a:cubicBezTo>
                        <a:pt x="41" y="86"/>
                        <a:pt x="41" y="86"/>
                        <a:pt x="41" y="86"/>
                      </a:cubicBezTo>
                      <a:cubicBezTo>
                        <a:pt x="41" y="86"/>
                        <a:pt x="41" y="86"/>
                        <a:pt x="41" y="86"/>
                      </a:cubicBezTo>
                      <a:cubicBezTo>
                        <a:pt x="41" y="86"/>
                        <a:pt x="41" y="86"/>
                        <a:pt x="41" y="86"/>
                      </a:cubicBezTo>
                      <a:cubicBezTo>
                        <a:pt x="41" y="86"/>
                        <a:pt x="41" y="86"/>
                        <a:pt x="41" y="86"/>
                      </a:cubicBezTo>
                      <a:cubicBezTo>
                        <a:pt x="41" y="86"/>
                        <a:pt x="41" y="86"/>
                        <a:pt x="41" y="86"/>
                      </a:cubicBezTo>
                      <a:cubicBezTo>
                        <a:pt x="41" y="86"/>
                        <a:pt x="41" y="86"/>
                        <a:pt x="41" y="86"/>
                      </a:cubicBezTo>
                      <a:cubicBezTo>
                        <a:pt x="41" y="86"/>
                        <a:pt x="41" y="86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8"/>
                        <a:pt x="42" y="88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9"/>
                        <a:pt x="42" y="89"/>
                        <a:pt x="42" y="89"/>
                      </a:cubicBezTo>
                      <a:cubicBezTo>
                        <a:pt x="42" y="89"/>
                        <a:pt x="42" y="89"/>
                        <a:pt x="42" y="89"/>
                      </a:cubicBezTo>
                      <a:cubicBezTo>
                        <a:pt x="42" y="89"/>
                        <a:pt x="42" y="89"/>
                        <a:pt x="42" y="89"/>
                      </a:cubicBezTo>
                      <a:cubicBezTo>
                        <a:pt x="42" y="89"/>
                        <a:pt x="42" y="89"/>
                        <a:pt x="42" y="89"/>
                      </a:cubicBezTo>
                      <a:cubicBezTo>
                        <a:pt x="42" y="89"/>
                        <a:pt x="42" y="89"/>
                        <a:pt x="42" y="89"/>
                      </a:cubicBezTo>
                      <a:cubicBezTo>
                        <a:pt x="42" y="89"/>
                        <a:pt x="42" y="89"/>
                        <a:pt x="42" y="89"/>
                      </a:cubicBezTo>
                      <a:cubicBezTo>
                        <a:pt x="42" y="89"/>
                        <a:pt x="42" y="89"/>
                        <a:pt x="42" y="89"/>
                      </a:cubicBezTo>
                      <a:cubicBezTo>
                        <a:pt x="42" y="89"/>
                        <a:pt x="42" y="89"/>
                        <a:pt x="42" y="89"/>
                      </a:cubicBezTo>
                      <a:cubicBezTo>
                        <a:pt x="42" y="89"/>
                        <a:pt x="41" y="89"/>
                        <a:pt x="41" y="89"/>
                      </a:cubicBezTo>
                      <a:cubicBezTo>
                        <a:pt x="41" y="90"/>
                        <a:pt x="41" y="90"/>
                        <a:pt x="41" y="90"/>
                      </a:cubicBezTo>
                      <a:cubicBezTo>
                        <a:pt x="41" y="90"/>
                        <a:pt x="41" y="90"/>
                        <a:pt x="41" y="90"/>
                      </a:cubicBezTo>
                      <a:cubicBezTo>
                        <a:pt x="41" y="90"/>
                        <a:pt x="41" y="90"/>
                        <a:pt x="41" y="90"/>
                      </a:cubicBezTo>
                      <a:cubicBezTo>
                        <a:pt x="41" y="90"/>
                        <a:pt x="41" y="90"/>
                        <a:pt x="41" y="91"/>
                      </a:cubicBezTo>
                      <a:cubicBezTo>
                        <a:pt x="41" y="91"/>
                        <a:pt x="41" y="91"/>
                        <a:pt x="41" y="91"/>
                      </a:cubicBezTo>
                      <a:cubicBezTo>
                        <a:pt x="41" y="91"/>
                        <a:pt x="41" y="91"/>
                        <a:pt x="41" y="91"/>
                      </a:cubicBezTo>
                      <a:cubicBezTo>
                        <a:pt x="41" y="91"/>
                        <a:pt x="41" y="91"/>
                        <a:pt x="41" y="91"/>
                      </a:cubicBezTo>
                      <a:cubicBezTo>
                        <a:pt x="41" y="91"/>
                        <a:pt x="41" y="91"/>
                        <a:pt x="41" y="91"/>
                      </a:cubicBezTo>
                      <a:cubicBezTo>
                        <a:pt x="41" y="91"/>
                        <a:pt x="41" y="91"/>
                        <a:pt x="41" y="91"/>
                      </a:cubicBezTo>
                      <a:cubicBezTo>
                        <a:pt x="41" y="91"/>
                        <a:pt x="41" y="91"/>
                        <a:pt x="41" y="91"/>
                      </a:cubicBezTo>
                      <a:cubicBezTo>
                        <a:pt x="41" y="91"/>
                        <a:pt x="41" y="91"/>
                        <a:pt x="41" y="91"/>
                      </a:cubicBezTo>
                      <a:cubicBezTo>
                        <a:pt x="41" y="91"/>
                        <a:pt x="41" y="91"/>
                        <a:pt x="41" y="91"/>
                      </a:cubicBezTo>
                      <a:cubicBezTo>
                        <a:pt x="41" y="91"/>
                        <a:pt x="41" y="91"/>
                        <a:pt x="41" y="91"/>
                      </a:cubicBezTo>
                      <a:cubicBezTo>
                        <a:pt x="41" y="91"/>
                        <a:pt x="40" y="91"/>
                        <a:pt x="40" y="91"/>
                      </a:cubicBezTo>
                      <a:cubicBezTo>
                        <a:pt x="40" y="91"/>
                        <a:pt x="40" y="91"/>
                        <a:pt x="40" y="92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ubicBezTo>
                        <a:pt x="40" y="92"/>
                        <a:pt x="40" y="93"/>
                        <a:pt x="40" y="93"/>
                      </a:cubicBezTo>
                      <a:cubicBezTo>
                        <a:pt x="40" y="93"/>
                        <a:pt x="40" y="93"/>
                        <a:pt x="40" y="93"/>
                      </a:cubicBezTo>
                      <a:cubicBezTo>
                        <a:pt x="40" y="93"/>
                        <a:pt x="40" y="93"/>
                        <a:pt x="41" y="93"/>
                      </a:cubicBezTo>
                      <a:cubicBezTo>
                        <a:pt x="41" y="93"/>
                        <a:pt x="41" y="94"/>
                        <a:pt x="41" y="94"/>
                      </a:cubicBezTo>
                      <a:cubicBezTo>
                        <a:pt x="41" y="94"/>
                        <a:pt x="41" y="94"/>
                        <a:pt x="41" y="94"/>
                      </a:cubicBezTo>
                      <a:cubicBezTo>
                        <a:pt x="41" y="94"/>
                        <a:pt x="41" y="94"/>
                        <a:pt x="41" y="94"/>
                      </a:cubicBezTo>
                      <a:cubicBezTo>
                        <a:pt x="41" y="94"/>
                        <a:pt x="41" y="94"/>
                        <a:pt x="41" y="94"/>
                      </a:cubicBezTo>
                      <a:cubicBezTo>
                        <a:pt x="41" y="94"/>
                        <a:pt x="41" y="94"/>
                        <a:pt x="41" y="94"/>
                      </a:cubicBezTo>
                      <a:cubicBezTo>
                        <a:pt x="41" y="94"/>
                        <a:pt x="41" y="94"/>
                        <a:pt x="41" y="94"/>
                      </a:cubicBezTo>
                      <a:cubicBezTo>
                        <a:pt x="41" y="94"/>
                        <a:pt x="41" y="95"/>
                        <a:pt x="42" y="95"/>
                      </a:cubicBezTo>
                      <a:cubicBezTo>
                        <a:pt x="42" y="95"/>
                        <a:pt x="42" y="95"/>
                        <a:pt x="42" y="95"/>
                      </a:cubicBezTo>
                      <a:cubicBezTo>
                        <a:pt x="42" y="95"/>
                        <a:pt x="42" y="95"/>
                        <a:pt x="42" y="95"/>
                      </a:cubicBezTo>
                      <a:cubicBezTo>
                        <a:pt x="42" y="95"/>
                        <a:pt x="42" y="95"/>
                        <a:pt x="42" y="95"/>
                      </a:cubicBezTo>
                      <a:cubicBezTo>
                        <a:pt x="42" y="95"/>
                        <a:pt x="42" y="95"/>
                        <a:pt x="42" y="95"/>
                      </a:cubicBezTo>
                      <a:cubicBezTo>
                        <a:pt x="42" y="95"/>
                        <a:pt x="42" y="95"/>
                        <a:pt x="42" y="95"/>
                      </a:cubicBezTo>
                      <a:cubicBezTo>
                        <a:pt x="42" y="95"/>
                        <a:pt x="42" y="95"/>
                        <a:pt x="42" y="95"/>
                      </a:cubicBezTo>
                      <a:cubicBezTo>
                        <a:pt x="42" y="96"/>
                        <a:pt x="42" y="96"/>
                        <a:pt x="42" y="96"/>
                      </a:cubicBezTo>
                      <a:cubicBezTo>
                        <a:pt x="42" y="96"/>
                        <a:pt x="42" y="96"/>
                        <a:pt x="42" y="96"/>
                      </a:cubicBezTo>
                      <a:cubicBezTo>
                        <a:pt x="42" y="96"/>
                        <a:pt x="42" y="96"/>
                        <a:pt x="42" y="97"/>
                      </a:cubicBezTo>
                      <a:cubicBezTo>
                        <a:pt x="42" y="97"/>
                        <a:pt x="42" y="97"/>
                        <a:pt x="42" y="97"/>
                      </a:cubicBezTo>
                      <a:cubicBezTo>
                        <a:pt x="42" y="97"/>
                        <a:pt x="42" y="97"/>
                        <a:pt x="42" y="97"/>
                      </a:cubicBezTo>
                      <a:cubicBezTo>
                        <a:pt x="42" y="97"/>
                        <a:pt x="42" y="97"/>
                        <a:pt x="42" y="97"/>
                      </a:cubicBezTo>
                      <a:cubicBezTo>
                        <a:pt x="42" y="97"/>
                        <a:pt x="42" y="97"/>
                        <a:pt x="42" y="97"/>
                      </a:cubicBezTo>
                      <a:cubicBezTo>
                        <a:pt x="42" y="97"/>
                        <a:pt x="42" y="97"/>
                        <a:pt x="42" y="97"/>
                      </a:cubicBezTo>
                      <a:cubicBezTo>
                        <a:pt x="42" y="97"/>
                        <a:pt x="42" y="97"/>
                        <a:pt x="42" y="97"/>
                      </a:cubicBezTo>
                      <a:cubicBezTo>
                        <a:pt x="42" y="97"/>
                        <a:pt x="42" y="97"/>
                        <a:pt x="42" y="98"/>
                      </a:cubicBezTo>
                      <a:cubicBezTo>
                        <a:pt x="42" y="98"/>
                        <a:pt x="42" y="98"/>
                        <a:pt x="42" y="98"/>
                      </a:cubicBezTo>
                      <a:cubicBezTo>
                        <a:pt x="42" y="98"/>
                        <a:pt x="42" y="98"/>
                        <a:pt x="42" y="98"/>
                      </a:cubicBezTo>
                      <a:cubicBezTo>
                        <a:pt x="42" y="98"/>
                        <a:pt x="42" y="98"/>
                        <a:pt x="42" y="98"/>
                      </a:cubicBezTo>
                      <a:cubicBezTo>
                        <a:pt x="42" y="98"/>
                        <a:pt x="42" y="98"/>
                        <a:pt x="42" y="98"/>
                      </a:cubicBezTo>
                      <a:cubicBezTo>
                        <a:pt x="42" y="98"/>
                        <a:pt x="42" y="99"/>
                        <a:pt x="42" y="99"/>
                      </a:cubicBezTo>
                      <a:cubicBezTo>
                        <a:pt x="42" y="99"/>
                        <a:pt x="42" y="99"/>
                        <a:pt x="42" y="99"/>
                      </a:cubicBezTo>
                      <a:cubicBezTo>
                        <a:pt x="42" y="99"/>
                        <a:pt x="42" y="99"/>
                        <a:pt x="42" y="100"/>
                      </a:cubicBezTo>
                      <a:cubicBezTo>
                        <a:pt x="42" y="100"/>
                        <a:pt x="42" y="100"/>
                        <a:pt x="42" y="100"/>
                      </a:cubicBezTo>
                      <a:cubicBezTo>
                        <a:pt x="42" y="100"/>
                        <a:pt x="42" y="100"/>
                        <a:pt x="42" y="100"/>
                      </a:cubicBezTo>
                      <a:cubicBezTo>
                        <a:pt x="42" y="100"/>
                        <a:pt x="42" y="100"/>
                        <a:pt x="42" y="100"/>
                      </a:cubicBezTo>
                      <a:cubicBezTo>
                        <a:pt x="42" y="100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2" y="101"/>
                      </a:cubicBezTo>
                      <a:cubicBezTo>
                        <a:pt x="42" y="101"/>
                        <a:pt x="42" y="102"/>
                        <a:pt x="42" y="102"/>
                      </a:cubicBezTo>
                      <a:cubicBezTo>
                        <a:pt x="42" y="102"/>
                        <a:pt x="42" y="102"/>
                        <a:pt x="42" y="102"/>
                      </a:cubicBezTo>
                      <a:cubicBezTo>
                        <a:pt x="42" y="102"/>
                        <a:pt x="42" y="102"/>
                        <a:pt x="42" y="102"/>
                      </a:cubicBezTo>
                      <a:cubicBezTo>
                        <a:pt x="42" y="102"/>
                        <a:pt x="42" y="102"/>
                        <a:pt x="42" y="102"/>
                      </a:cubicBezTo>
                      <a:cubicBezTo>
                        <a:pt x="42" y="102"/>
                        <a:pt x="42" y="103"/>
                        <a:pt x="42" y="103"/>
                      </a:cubicBezTo>
                      <a:cubicBezTo>
                        <a:pt x="42" y="103"/>
                        <a:pt x="42" y="103"/>
                        <a:pt x="42" y="103"/>
                      </a:cubicBezTo>
                      <a:cubicBezTo>
                        <a:pt x="42" y="103"/>
                        <a:pt x="42" y="103"/>
                        <a:pt x="42" y="103"/>
                      </a:cubicBezTo>
                      <a:cubicBezTo>
                        <a:pt x="42" y="103"/>
                        <a:pt x="42" y="103"/>
                        <a:pt x="42" y="103"/>
                      </a:cubicBezTo>
                      <a:cubicBezTo>
                        <a:pt x="42" y="103"/>
                        <a:pt x="42" y="103"/>
                        <a:pt x="42" y="104"/>
                      </a:cubicBezTo>
                      <a:cubicBezTo>
                        <a:pt x="42" y="104"/>
                        <a:pt x="42" y="104"/>
                        <a:pt x="42" y="104"/>
                      </a:cubicBezTo>
                      <a:cubicBezTo>
                        <a:pt x="42" y="104"/>
                        <a:pt x="42" y="104"/>
                        <a:pt x="42" y="104"/>
                      </a:cubicBezTo>
                      <a:cubicBezTo>
                        <a:pt x="42" y="104"/>
                        <a:pt x="42" y="104"/>
                        <a:pt x="42" y="104"/>
                      </a:cubicBezTo>
                      <a:cubicBezTo>
                        <a:pt x="42" y="104"/>
                        <a:pt x="42" y="104"/>
                        <a:pt x="42" y="104"/>
                      </a:cubicBezTo>
                      <a:cubicBezTo>
                        <a:pt x="42" y="104"/>
                        <a:pt x="42" y="104"/>
                        <a:pt x="42" y="104"/>
                      </a:cubicBezTo>
                      <a:cubicBezTo>
                        <a:pt x="42" y="104"/>
                        <a:pt x="42" y="104"/>
                        <a:pt x="42" y="104"/>
                      </a:cubicBezTo>
                      <a:cubicBezTo>
                        <a:pt x="42" y="104"/>
                        <a:pt x="42" y="104"/>
                        <a:pt x="42" y="104"/>
                      </a:cubicBezTo>
                      <a:cubicBezTo>
                        <a:pt x="42" y="104"/>
                        <a:pt x="42" y="104"/>
                        <a:pt x="42" y="104"/>
                      </a:cubicBezTo>
                      <a:cubicBezTo>
                        <a:pt x="42" y="104"/>
                        <a:pt x="42" y="104"/>
                        <a:pt x="42" y="105"/>
                      </a:cubicBezTo>
                      <a:cubicBezTo>
                        <a:pt x="42" y="105"/>
                        <a:pt x="42" y="105"/>
                        <a:pt x="42" y="105"/>
                      </a:cubicBezTo>
                      <a:cubicBezTo>
                        <a:pt x="42" y="105"/>
                        <a:pt x="42" y="105"/>
                        <a:pt x="42" y="105"/>
                      </a:cubicBezTo>
                      <a:cubicBezTo>
                        <a:pt x="42" y="105"/>
                        <a:pt x="42" y="105"/>
                        <a:pt x="42" y="105"/>
                      </a:cubicBezTo>
                      <a:cubicBezTo>
                        <a:pt x="42" y="105"/>
                        <a:pt x="42" y="105"/>
                        <a:pt x="42" y="105"/>
                      </a:cubicBezTo>
                      <a:cubicBezTo>
                        <a:pt x="42" y="105"/>
                        <a:pt x="42" y="105"/>
                        <a:pt x="42" y="105"/>
                      </a:cubicBezTo>
                      <a:cubicBezTo>
                        <a:pt x="42" y="105"/>
                        <a:pt x="42" y="105"/>
                        <a:pt x="42" y="105"/>
                      </a:cubicBezTo>
                      <a:cubicBezTo>
                        <a:pt x="42" y="106"/>
                        <a:pt x="42" y="106"/>
                        <a:pt x="42" y="106"/>
                      </a:cubicBezTo>
                      <a:cubicBezTo>
                        <a:pt x="41" y="106"/>
                        <a:pt x="41" y="106"/>
                        <a:pt x="41" y="106"/>
                      </a:cubicBezTo>
                      <a:cubicBezTo>
                        <a:pt x="41" y="107"/>
                        <a:pt x="41" y="107"/>
                        <a:pt x="42" y="107"/>
                      </a:cubicBezTo>
                      <a:cubicBezTo>
                        <a:pt x="42" y="107"/>
                        <a:pt x="42" y="107"/>
                        <a:pt x="42" y="107"/>
                      </a:cubicBezTo>
                      <a:cubicBezTo>
                        <a:pt x="42" y="107"/>
                        <a:pt x="42" y="107"/>
                        <a:pt x="42" y="107"/>
                      </a:cubicBezTo>
                      <a:cubicBezTo>
                        <a:pt x="42" y="107"/>
                        <a:pt x="42" y="107"/>
                        <a:pt x="42" y="107"/>
                      </a:cubicBezTo>
                      <a:cubicBezTo>
                        <a:pt x="42" y="107"/>
                        <a:pt x="42" y="107"/>
                        <a:pt x="42" y="108"/>
                      </a:cubicBezTo>
                      <a:cubicBezTo>
                        <a:pt x="42" y="108"/>
                        <a:pt x="42" y="108"/>
                        <a:pt x="42" y="108"/>
                      </a:cubicBezTo>
                      <a:cubicBezTo>
                        <a:pt x="42" y="108"/>
                        <a:pt x="42" y="108"/>
                        <a:pt x="42" y="108"/>
                      </a:cubicBezTo>
                      <a:cubicBezTo>
                        <a:pt x="42" y="108"/>
                        <a:pt x="42" y="108"/>
                        <a:pt x="42" y="108"/>
                      </a:cubicBezTo>
                      <a:cubicBezTo>
                        <a:pt x="42" y="108"/>
                        <a:pt x="42" y="108"/>
                        <a:pt x="42" y="108"/>
                      </a:cubicBezTo>
                      <a:cubicBezTo>
                        <a:pt x="42" y="108"/>
                        <a:pt x="42" y="109"/>
                        <a:pt x="42" y="109"/>
                      </a:cubicBezTo>
                      <a:cubicBezTo>
                        <a:pt x="42" y="109"/>
                        <a:pt x="42" y="109"/>
                        <a:pt x="42" y="109"/>
                      </a:cubicBezTo>
                      <a:cubicBezTo>
                        <a:pt x="42" y="109"/>
                        <a:pt x="42" y="109"/>
                        <a:pt x="42" y="109"/>
                      </a:cubicBezTo>
                      <a:cubicBezTo>
                        <a:pt x="42" y="109"/>
                        <a:pt x="42" y="109"/>
                        <a:pt x="42" y="109"/>
                      </a:cubicBezTo>
                      <a:cubicBezTo>
                        <a:pt x="42" y="109"/>
                        <a:pt x="42" y="109"/>
                        <a:pt x="42" y="109"/>
                      </a:cubicBezTo>
                      <a:cubicBezTo>
                        <a:pt x="42" y="109"/>
                        <a:pt x="43" y="109"/>
                        <a:pt x="43" y="109"/>
                      </a:cubicBezTo>
                      <a:cubicBezTo>
                        <a:pt x="43" y="109"/>
                        <a:pt x="43" y="109"/>
                        <a:pt x="43" y="109"/>
                      </a:cubicBezTo>
                      <a:cubicBezTo>
                        <a:pt x="43" y="109"/>
                        <a:pt x="43" y="109"/>
                        <a:pt x="43" y="109"/>
                      </a:cubicBezTo>
                      <a:cubicBezTo>
                        <a:pt x="43" y="109"/>
                        <a:pt x="43" y="109"/>
                        <a:pt x="43" y="109"/>
                      </a:cubicBezTo>
                      <a:cubicBezTo>
                        <a:pt x="43" y="109"/>
                        <a:pt x="43" y="109"/>
                        <a:pt x="43" y="109"/>
                      </a:cubicBezTo>
                      <a:cubicBezTo>
                        <a:pt x="43" y="109"/>
                        <a:pt x="43" y="109"/>
                        <a:pt x="43" y="109"/>
                      </a:cubicBezTo>
                      <a:cubicBezTo>
                        <a:pt x="43" y="109"/>
                        <a:pt x="43" y="109"/>
                        <a:pt x="43" y="109"/>
                      </a:cubicBezTo>
                      <a:cubicBezTo>
                        <a:pt x="43" y="109"/>
                        <a:pt x="43" y="109"/>
                        <a:pt x="43" y="109"/>
                      </a:cubicBezTo>
                      <a:cubicBezTo>
                        <a:pt x="43" y="109"/>
                        <a:pt x="43" y="109"/>
                        <a:pt x="43" y="109"/>
                      </a:cubicBezTo>
                      <a:cubicBezTo>
                        <a:pt x="43" y="110"/>
                        <a:pt x="43" y="110"/>
                        <a:pt x="43" y="110"/>
                      </a:cubicBezTo>
                      <a:cubicBezTo>
                        <a:pt x="43" y="110"/>
                        <a:pt x="43" y="110"/>
                        <a:pt x="43" y="110"/>
                      </a:cubicBezTo>
                      <a:cubicBezTo>
                        <a:pt x="44" y="110"/>
                        <a:pt x="44" y="110"/>
                        <a:pt x="44" y="110"/>
                      </a:cubicBezTo>
                      <a:cubicBezTo>
                        <a:pt x="44" y="110"/>
                        <a:pt x="44" y="110"/>
                        <a:pt x="44" y="110"/>
                      </a:cubicBezTo>
                      <a:cubicBezTo>
                        <a:pt x="44" y="110"/>
                        <a:pt x="44" y="110"/>
                        <a:pt x="44" y="110"/>
                      </a:cubicBezTo>
                      <a:cubicBezTo>
                        <a:pt x="44" y="110"/>
                        <a:pt x="44" y="110"/>
                        <a:pt x="44" y="110"/>
                      </a:cubicBezTo>
                      <a:cubicBezTo>
                        <a:pt x="44" y="110"/>
                        <a:pt x="44" y="110"/>
                        <a:pt x="44" y="110"/>
                      </a:cubicBezTo>
                      <a:cubicBezTo>
                        <a:pt x="44" y="110"/>
                        <a:pt x="44" y="110"/>
                        <a:pt x="44" y="110"/>
                      </a:cubicBezTo>
                      <a:cubicBezTo>
                        <a:pt x="44" y="110"/>
                        <a:pt x="44" y="110"/>
                        <a:pt x="44" y="110"/>
                      </a:cubicBezTo>
                      <a:cubicBezTo>
                        <a:pt x="44" y="110"/>
                        <a:pt x="44" y="110"/>
                        <a:pt x="44" y="110"/>
                      </a:cubicBezTo>
                      <a:cubicBezTo>
                        <a:pt x="44" y="110"/>
                        <a:pt x="44" y="111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4" y="111"/>
                        <a:pt x="37" y="116"/>
                        <a:pt x="36" y="117"/>
                      </a:cubicBezTo>
                      <a:cubicBezTo>
                        <a:pt x="36" y="118"/>
                        <a:pt x="34" y="119"/>
                        <a:pt x="33" y="119"/>
                      </a:cubicBezTo>
                      <a:cubicBezTo>
                        <a:pt x="33" y="119"/>
                        <a:pt x="33" y="119"/>
                        <a:pt x="33" y="119"/>
                      </a:cubicBezTo>
                      <a:cubicBezTo>
                        <a:pt x="32" y="119"/>
                        <a:pt x="32" y="119"/>
                        <a:pt x="31" y="119"/>
                      </a:cubicBezTo>
                      <a:cubicBezTo>
                        <a:pt x="31" y="119"/>
                        <a:pt x="31" y="119"/>
                        <a:pt x="31" y="119"/>
                      </a:cubicBezTo>
                      <a:cubicBezTo>
                        <a:pt x="31" y="119"/>
                        <a:pt x="31" y="119"/>
                        <a:pt x="31" y="118"/>
                      </a:cubicBezTo>
                      <a:cubicBezTo>
                        <a:pt x="31" y="118"/>
                        <a:pt x="31" y="118"/>
                        <a:pt x="31" y="118"/>
                      </a:cubicBezTo>
                      <a:cubicBezTo>
                        <a:pt x="31" y="118"/>
                        <a:pt x="31" y="118"/>
                        <a:pt x="31" y="118"/>
                      </a:cubicBezTo>
                      <a:cubicBezTo>
                        <a:pt x="31" y="118"/>
                        <a:pt x="31" y="117"/>
                        <a:pt x="30" y="117"/>
                      </a:cubicBezTo>
                      <a:cubicBezTo>
                        <a:pt x="30" y="117"/>
                        <a:pt x="30" y="117"/>
                        <a:pt x="30" y="117"/>
                      </a:cubicBezTo>
                      <a:cubicBezTo>
                        <a:pt x="30" y="117"/>
                        <a:pt x="30" y="117"/>
                        <a:pt x="30" y="117"/>
                      </a:cubicBezTo>
                      <a:cubicBezTo>
                        <a:pt x="30" y="117"/>
                        <a:pt x="30" y="117"/>
                        <a:pt x="30" y="117"/>
                      </a:cubicBezTo>
                      <a:cubicBezTo>
                        <a:pt x="29" y="117"/>
                        <a:pt x="29" y="117"/>
                        <a:pt x="29" y="117"/>
                      </a:cubicBezTo>
                      <a:cubicBezTo>
                        <a:pt x="29" y="116"/>
                        <a:pt x="29" y="116"/>
                        <a:pt x="29" y="116"/>
                      </a:cubicBezTo>
                      <a:cubicBezTo>
                        <a:pt x="29" y="116"/>
                        <a:pt x="29" y="116"/>
                        <a:pt x="29" y="116"/>
                      </a:cubicBezTo>
                      <a:cubicBezTo>
                        <a:pt x="29" y="116"/>
                        <a:pt x="29" y="115"/>
                        <a:pt x="28" y="115"/>
                      </a:cubicBezTo>
                      <a:cubicBezTo>
                        <a:pt x="28" y="115"/>
                        <a:pt x="27" y="114"/>
                        <a:pt x="21" y="108"/>
                      </a:cubicBezTo>
                      <a:cubicBezTo>
                        <a:pt x="21" y="108"/>
                        <a:pt x="21" y="108"/>
                        <a:pt x="21" y="108"/>
                      </a:cubicBezTo>
                      <a:cubicBezTo>
                        <a:pt x="19" y="106"/>
                        <a:pt x="17" y="104"/>
                        <a:pt x="16" y="103"/>
                      </a:cubicBezTo>
                      <a:cubicBezTo>
                        <a:pt x="16" y="103"/>
                        <a:pt x="16" y="103"/>
                        <a:pt x="16" y="103"/>
                      </a:cubicBezTo>
                      <a:cubicBezTo>
                        <a:pt x="16" y="103"/>
                        <a:pt x="16" y="103"/>
                        <a:pt x="16" y="103"/>
                      </a:cubicBezTo>
                      <a:cubicBezTo>
                        <a:pt x="16" y="103"/>
                        <a:pt x="16" y="103"/>
                        <a:pt x="16" y="103"/>
                      </a:cubicBezTo>
                      <a:cubicBezTo>
                        <a:pt x="17" y="101"/>
                        <a:pt x="17" y="101"/>
                        <a:pt x="17" y="101"/>
                      </a:cubicBezTo>
                      <a:cubicBezTo>
                        <a:pt x="17" y="101"/>
                        <a:pt x="17" y="101"/>
                        <a:pt x="17" y="101"/>
                      </a:cubicBezTo>
                      <a:cubicBezTo>
                        <a:pt x="17" y="101"/>
                        <a:pt x="17" y="101"/>
                        <a:pt x="17" y="101"/>
                      </a:cubicBezTo>
                      <a:cubicBezTo>
                        <a:pt x="17" y="101"/>
                        <a:pt x="18" y="100"/>
                        <a:pt x="19" y="100"/>
                      </a:cubicBezTo>
                      <a:cubicBezTo>
                        <a:pt x="19" y="100"/>
                        <a:pt x="19" y="100"/>
                        <a:pt x="19" y="100"/>
                      </a:cubicBezTo>
                      <a:cubicBezTo>
                        <a:pt x="19" y="100"/>
                        <a:pt x="19" y="100"/>
                        <a:pt x="19" y="100"/>
                      </a:cubicBezTo>
                      <a:cubicBezTo>
                        <a:pt x="20" y="100"/>
                        <a:pt x="20" y="100"/>
                        <a:pt x="20" y="100"/>
                      </a:cubicBezTo>
                      <a:cubicBezTo>
                        <a:pt x="20" y="100"/>
                        <a:pt x="20" y="99"/>
                        <a:pt x="20" y="99"/>
                      </a:cubicBezTo>
                      <a:cubicBezTo>
                        <a:pt x="20" y="99"/>
                        <a:pt x="20" y="99"/>
                        <a:pt x="20" y="99"/>
                      </a:cubicBezTo>
                      <a:cubicBezTo>
                        <a:pt x="20" y="100"/>
                        <a:pt x="21" y="100"/>
                        <a:pt x="21" y="100"/>
                      </a:cubicBezTo>
                      <a:cubicBezTo>
                        <a:pt x="21" y="100"/>
                        <a:pt x="21" y="100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2" y="99"/>
                        <a:pt x="23" y="97"/>
                        <a:pt x="24" y="97"/>
                      </a:cubicBezTo>
                      <a:cubicBezTo>
                        <a:pt x="24" y="97"/>
                        <a:pt x="24" y="97"/>
                        <a:pt x="24" y="97"/>
                      </a:cubicBezTo>
                      <a:cubicBezTo>
                        <a:pt x="24" y="96"/>
                        <a:pt x="24" y="96"/>
                        <a:pt x="24" y="96"/>
                      </a:cubicBezTo>
                      <a:cubicBezTo>
                        <a:pt x="24" y="96"/>
                        <a:pt x="24" y="96"/>
                        <a:pt x="24" y="96"/>
                      </a:cubicBezTo>
                      <a:cubicBezTo>
                        <a:pt x="24" y="96"/>
                        <a:pt x="24" y="96"/>
                        <a:pt x="25" y="96"/>
                      </a:cubicBezTo>
                      <a:cubicBezTo>
                        <a:pt x="25" y="96"/>
                        <a:pt x="25" y="96"/>
                        <a:pt x="25" y="95"/>
                      </a:cubicBezTo>
                      <a:cubicBezTo>
                        <a:pt x="26" y="95"/>
                        <a:pt x="26" y="95"/>
                        <a:pt x="25" y="95"/>
                      </a:cubicBezTo>
                      <a:cubicBezTo>
                        <a:pt x="25" y="95"/>
                        <a:pt x="25" y="95"/>
                        <a:pt x="25" y="95"/>
                      </a:cubicBezTo>
                      <a:cubicBezTo>
                        <a:pt x="25" y="95"/>
                        <a:pt x="26" y="95"/>
                        <a:pt x="26" y="95"/>
                      </a:cubicBezTo>
                      <a:cubicBezTo>
                        <a:pt x="26" y="95"/>
                        <a:pt x="26" y="95"/>
                        <a:pt x="26" y="95"/>
                      </a:cubicBezTo>
                      <a:cubicBezTo>
                        <a:pt x="26" y="95"/>
                        <a:pt x="26" y="95"/>
                        <a:pt x="26" y="95"/>
                      </a:cubicBezTo>
                      <a:cubicBezTo>
                        <a:pt x="26" y="95"/>
                        <a:pt x="27" y="95"/>
                        <a:pt x="27" y="95"/>
                      </a:cubicBezTo>
                      <a:cubicBezTo>
                        <a:pt x="27" y="95"/>
                        <a:pt x="27" y="95"/>
                        <a:pt x="27" y="95"/>
                      </a:cubicBezTo>
                      <a:cubicBezTo>
                        <a:pt x="28" y="95"/>
                        <a:pt x="28" y="94"/>
                        <a:pt x="28" y="93"/>
                      </a:cubicBezTo>
                      <a:cubicBezTo>
                        <a:pt x="28" y="93"/>
                        <a:pt x="28" y="93"/>
                        <a:pt x="28" y="93"/>
                      </a:cubicBezTo>
                      <a:cubicBezTo>
                        <a:pt x="28" y="92"/>
                        <a:pt x="28" y="92"/>
                        <a:pt x="28" y="92"/>
                      </a:cubicBezTo>
                      <a:cubicBezTo>
                        <a:pt x="28" y="92"/>
                        <a:pt x="28" y="91"/>
                        <a:pt x="28" y="91"/>
                      </a:cubicBezTo>
                      <a:cubicBezTo>
                        <a:pt x="28" y="91"/>
                        <a:pt x="28" y="91"/>
                        <a:pt x="28" y="91"/>
                      </a:cubicBezTo>
                      <a:cubicBezTo>
                        <a:pt x="28" y="90"/>
                        <a:pt x="28" y="90"/>
                        <a:pt x="28" y="89"/>
                      </a:cubicBezTo>
                      <a:cubicBezTo>
                        <a:pt x="28" y="89"/>
                        <a:pt x="28" y="89"/>
                        <a:pt x="28" y="89"/>
                      </a:cubicBezTo>
                      <a:cubicBezTo>
                        <a:pt x="28" y="89"/>
                        <a:pt x="28" y="89"/>
                        <a:pt x="28" y="89"/>
                      </a:cubicBezTo>
                      <a:close/>
                      <a:moveTo>
                        <a:pt x="10" y="102"/>
                      </a:moveTo>
                      <a:cubicBezTo>
                        <a:pt x="10" y="102"/>
                        <a:pt x="10" y="102"/>
                        <a:pt x="10" y="102"/>
                      </a:cubicBezTo>
                      <a:cubicBezTo>
                        <a:pt x="10" y="102"/>
                        <a:pt x="10" y="102"/>
                        <a:pt x="10" y="102"/>
                      </a:cubicBezTo>
                      <a:cubicBezTo>
                        <a:pt x="10" y="102"/>
                        <a:pt x="10" y="102"/>
                        <a:pt x="10" y="102"/>
                      </a:cubicBezTo>
                      <a:cubicBezTo>
                        <a:pt x="10" y="102"/>
                        <a:pt x="10" y="102"/>
                        <a:pt x="10" y="102"/>
                      </a:cubicBezTo>
                      <a:cubicBezTo>
                        <a:pt x="10" y="102"/>
                        <a:pt x="11" y="102"/>
                        <a:pt x="11" y="102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11" y="102"/>
                        <a:pt x="11" y="102"/>
                        <a:pt x="12" y="102"/>
                      </a:cubicBezTo>
                      <a:cubicBezTo>
                        <a:pt x="12" y="102"/>
                        <a:pt x="12" y="102"/>
                        <a:pt x="12" y="102"/>
                      </a:cubicBezTo>
                      <a:cubicBezTo>
                        <a:pt x="12" y="101"/>
                        <a:pt x="12" y="101"/>
                        <a:pt x="12" y="101"/>
                      </a:cubicBezTo>
                      <a:cubicBezTo>
                        <a:pt x="12" y="101"/>
                        <a:pt x="12" y="101"/>
                        <a:pt x="12" y="101"/>
                      </a:cubicBezTo>
                      <a:cubicBezTo>
                        <a:pt x="12" y="101"/>
                        <a:pt x="12" y="101"/>
                        <a:pt x="12" y="101"/>
                      </a:cubicBezTo>
                      <a:cubicBezTo>
                        <a:pt x="12" y="101"/>
                        <a:pt x="12" y="101"/>
                        <a:pt x="12" y="101"/>
                      </a:cubicBezTo>
                      <a:cubicBezTo>
                        <a:pt x="12" y="101"/>
                        <a:pt x="12" y="101"/>
                        <a:pt x="12" y="101"/>
                      </a:cubicBezTo>
                      <a:cubicBezTo>
                        <a:pt x="12" y="101"/>
                        <a:pt x="12" y="101"/>
                        <a:pt x="12" y="101"/>
                      </a:cubicBezTo>
                      <a:cubicBezTo>
                        <a:pt x="13" y="101"/>
                        <a:pt x="13" y="101"/>
                        <a:pt x="13" y="101"/>
                      </a:cubicBezTo>
                      <a:cubicBezTo>
                        <a:pt x="13" y="101"/>
                        <a:pt x="13" y="101"/>
                        <a:pt x="13" y="101"/>
                      </a:cubicBezTo>
                      <a:cubicBezTo>
                        <a:pt x="13" y="101"/>
                        <a:pt x="13" y="101"/>
                        <a:pt x="13" y="101"/>
                      </a:cubicBezTo>
                      <a:cubicBezTo>
                        <a:pt x="13" y="101"/>
                        <a:pt x="13" y="101"/>
                        <a:pt x="13" y="101"/>
                      </a:cubicBezTo>
                      <a:cubicBezTo>
                        <a:pt x="13" y="101"/>
                        <a:pt x="13" y="101"/>
                        <a:pt x="13" y="101"/>
                      </a:cubicBezTo>
                      <a:cubicBezTo>
                        <a:pt x="13" y="101"/>
                        <a:pt x="13" y="100"/>
                        <a:pt x="13" y="100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4" y="100"/>
                        <a:pt x="14" y="100"/>
                        <a:pt x="14" y="100"/>
                      </a:cubicBezTo>
                      <a:cubicBezTo>
                        <a:pt x="14" y="100"/>
                        <a:pt x="14" y="100"/>
                        <a:pt x="14" y="100"/>
                      </a:cubicBezTo>
                      <a:cubicBezTo>
                        <a:pt x="14" y="100"/>
                        <a:pt x="14" y="100"/>
                        <a:pt x="14" y="99"/>
                      </a:cubicBezTo>
                      <a:cubicBezTo>
                        <a:pt x="14" y="99"/>
                        <a:pt x="14" y="99"/>
                        <a:pt x="14" y="99"/>
                      </a:cubicBezTo>
                      <a:cubicBezTo>
                        <a:pt x="14" y="99"/>
                        <a:pt x="15" y="99"/>
                        <a:pt x="15" y="99"/>
                      </a:cubicBezTo>
                      <a:cubicBezTo>
                        <a:pt x="15" y="99"/>
                        <a:pt x="15" y="99"/>
                        <a:pt x="15" y="99"/>
                      </a:cubicBezTo>
                      <a:cubicBezTo>
                        <a:pt x="15" y="99"/>
                        <a:pt x="15" y="98"/>
                        <a:pt x="15" y="98"/>
                      </a:cubicBezTo>
                      <a:cubicBezTo>
                        <a:pt x="15" y="98"/>
                        <a:pt x="15" y="98"/>
                        <a:pt x="15" y="98"/>
                      </a:cubicBezTo>
                      <a:cubicBezTo>
                        <a:pt x="15" y="98"/>
                        <a:pt x="15" y="98"/>
                        <a:pt x="15" y="98"/>
                      </a:cubicBezTo>
                      <a:cubicBezTo>
                        <a:pt x="15" y="98"/>
                        <a:pt x="16" y="98"/>
                        <a:pt x="15" y="98"/>
                      </a:cubicBezTo>
                      <a:cubicBezTo>
                        <a:pt x="15" y="97"/>
                        <a:pt x="15" y="97"/>
                        <a:pt x="15" y="97"/>
                      </a:cubicBezTo>
                      <a:cubicBezTo>
                        <a:pt x="15" y="97"/>
                        <a:pt x="15" y="97"/>
                        <a:pt x="15" y="97"/>
                      </a:cubicBezTo>
                      <a:cubicBezTo>
                        <a:pt x="15" y="97"/>
                        <a:pt x="15" y="97"/>
                        <a:pt x="15" y="97"/>
                      </a:cubicBezTo>
                      <a:cubicBezTo>
                        <a:pt x="15" y="97"/>
                        <a:pt x="15" y="97"/>
                        <a:pt x="15" y="97"/>
                      </a:cubicBezTo>
                      <a:cubicBezTo>
                        <a:pt x="15" y="97"/>
                        <a:pt x="16" y="97"/>
                        <a:pt x="16" y="97"/>
                      </a:cubicBezTo>
                      <a:cubicBezTo>
                        <a:pt x="16" y="96"/>
                        <a:pt x="16" y="96"/>
                        <a:pt x="16" y="96"/>
                      </a:cubicBezTo>
                      <a:cubicBezTo>
                        <a:pt x="16" y="96"/>
                        <a:pt x="16" y="96"/>
                        <a:pt x="16" y="96"/>
                      </a:cubicBezTo>
                      <a:cubicBezTo>
                        <a:pt x="16" y="96"/>
                        <a:pt x="16" y="95"/>
                        <a:pt x="16" y="95"/>
                      </a:cubicBezTo>
                      <a:cubicBezTo>
                        <a:pt x="16" y="95"/>
                        <a:pt x="16" y="95"/>
                        <a:pt x="16" y="95"/>
                      </a:cubicBezTo>
                      <a:cubicBezTo>
                        <a:pt x="16" y="95"/>
                        <a:pt x="16" y="95"/>
                        <a:pt x="16" y="95"/>
                      </a:cubicBezTo>
                      <a:cubicBezTo>
                        <a:pt x="16" y="95"/>
                        <a:pt x="16" y="95"/>
                        <a:pt x="16" y="95"/>
                      </a:cubicBezTo>
                      <a:cubicBezTo>
                        <a:pt x="16" y="95"/>
                        <a:pt x="16" y="95"/>
                        <a:pt x="16" y="95"/>
                      </a:cubicBezTo>
                      <a:cubicBezTo>
                        <a:pt x="16" y="95"/>
                        <a:pt x="16" y="95"/>
                        <a:pt x="16" y="95"/>
                      </a:cubicBezTo>
                      <a:cubicBezTo>
                        <a:pt x="16" y="95"/>
                        <a:pt x="16" y="95"/>
                        <a:pt x="16" y="95"/>
                      </a:cubicBezTo>
                      <a:cubicBezTo>
                        <a:pt x="16" y="95"/>
                        <a:pt x="16" y="95"/>
                        <a:pt x="16" y="95"/>
                      </a:cubicBezTo>
                      <a:cubicBezTo>
                        <a:pt x="16" y="95"/>
                        <a:pt x="16" y="95"/>
                        <a:pt x="16" y="95"/>
                      </a:cubicBezTo>
                      <a:cubicBezTo>
                        <a:pt x="16" y="94"/>
                        <a:pt x="16" y="94"/>
                        <a:pt x="16" y="94"/>
                      </a:cubicBezTo>
                      <a:cubicBezTo>
                        <a:pt x="16" y="94"/>
                        <a:pt x="16" y="94"/>
                        <a:pt x="16" y="94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7" y="93"/>
                        <a:pt x="17" y="93"/>
                        <a:pt x="17" y="93"/>
                      </a:cubicBezTo>
                      <a:cubicBezTo>
                        <a:pt x="17" y="93"/>
                        <a:pt x="17" y="93"/>
                        <a:pt x="17" y="93"/>
                      </a:cubicBezTo>
                      <a:cubicBezTo>
                        <a:pt x="17" y="93"/>
                        <a:pt x="17" y="93"/>
                        <a:pt x="17" y="93"/>
                      </a:cubicBezTo>
                      <a:cubicBezTo>
                        <a:pt x="17" y="93"/>
                        <a:pt x="17" y="93"/>
                        <a:pt x="17" y="93"/>
                      </a:cubicBezTo>
                      <a:cubicBezTo>
                        <a:pt x="18" y="93"/>
                        <a:pt x="18" y="93"/>
                        <a:pt x="18" y="93"/>
                      </a:cubicBezTo>
                      <a:cubicBezTo>
                        <a:pt x="18" y="92"/>
                        <a:pt x="18" y="92"/>
                        <a:pt x="18" y="92"/>
                      </a:cubicBezTo>
                      <a:cubicBezTo>
                        <a:pt x="18" y="92"/>
                        <a:pt x="18" y="92"/>
                        <a:pt x="18" y="92"/>
                      </a:cubicBezTo>
                      <a:cubicBezTo>
                        <a:pt x="18" y="92"/>
                        <a:pt x="18" y="92"/>
                        <a:pt x="19" y="92"/>
                      </a:cubicBezTo>
                      <a:cubicBezTo>
                        <a:pt x="19" y="92"/>
                        <a:pt x="19" y="92"/>
                        <a:pt x="19" y="92"/>
                      </a:cubicBezTo>
                      <a:cubicBezTo>
                        <a:pt x="19" y="92"/>
                        <a:pt x="19" y="92"/>
                        <a:pt x="19" y="92"/>
                      </a:cubicBezTo>
                      <a:cubicBezTo>
                        <a:pt x="19" y="91"/>
                        <a:pt x="19" y="91"/>
                        <a:pt x="20" y="91"/>
                      </a:cubicBezTo>
                      <a:cubicBezTo>
                        <a:pt x="20" y="91"/>
                        <a:pt x="20" y="91"/>
                        <a:pt x="20" y="91"/>
                      </a:cubicBezTo>
                      <a:cubicBezTo>
                        <a:pt x="20" y="91"/>
                        <a:pt x="20" y="91"/>
                        <a:pt x="20" y="91"/>
                      </a:cubicBezTo>
                      <a:cubicBezTo>
                        <a:pt x="20" y="91"/>
                        <a:pt x="20" y="91"/>
                        <a:pt x="20" y="91"/>
                      </a:cubicBezTo>
                      <a:cubicBezTo>
                        <a:pt x="20" y="91"/>
                        <a:pt x="20" y="91"/>
                        <a:pt x="20" y="91"/>
                      </a:cubicBezTo>
                      <a:cubicBezTo>
                        <a:pt x="20" y="91"/>
                        <a:pt x="20" y="91"/>
                        <a:pt x="20" y="91"/>
                      </a:cubicBezTo>
                      <a:cubicBezTo>
                        <a:pt x="20" y="91"/>
                        <a:pt x="20" y="91"/>
                        <a:pt x="20" y="91"/>
                      </a:cubicBezTo>
                      <a:cubicBezTo>
                        <a:pt x="20" y="91"/>
                        <a:pt x="20" y="91"/>
                        <a:pt x="20" y="91"/>
                      </a:cubicBezTo>
                      <a:cubicBezTo>
                        <a:pt x="21" y="91"/>
                        <a:pt x="21" y="91"/>
                        <a:pt x="21" y="91"/>
                      </a:cubicBezTo>
                      <a:cubicBezTo>
                        <a:pt x="21" y="91"/>
                        <a:pt x="21" y="91"/>
                        <a:pt x="21" y="91"/>
                      </a:cubicBezTo>
                      <a:cubicBezTo>
                        <a:pt x="21" y="91"/>
                        <a:pt x="21" y="91"/>
                        <a:pt x="21" y="91"/>
                      </a:cubicBezTo>
                      <a:cubicBezTo>
                        <a:pt x="21" y="90"/>
                        <a:pt x="21" y="90"/>
                        <a:pt x="21" y="90"/>
                      </a:cubicBezTo>
                      <a:cubicBezTo>
                        <a:pt x="21" y="90"/>
                        <a:pt x="21" y="90"/>
                        <a:pt x="21" y="90"/>
                      </a:cubicBezTo>
                      <a:cubicBezTo>
                        <a:pt x="22" y="90"/>
                        <a:pt x="22" y="90"/>
                        <a:pt x="22" y="90"/>
                      </a:cubicBezTo>
                      <a:cubicBezTo>
                        <a:pt x="22" y="89"/>
                        <a:pt x="22" y="89"/>
                        <a:pt x="22" y="89"/>
                      </a:cubicBezTo>
                      <a:cubicBezTo>
                        <a:pt x="22" y="89"/>
                        <a:pt x="22" y="89"/>
                        <a:pt x="22" y="89"/>
                      </a:cubicBezTo>
                      <a:cubicBezTo>
                        <a:pt x="22" y="89"/>
                        <a:pt x="22" y="88"/>
                        <a:pt x="22" y="88"/>
                      </a:cubicBezTo>
                      <a:cubicBezTo>
                        <a:pt x="22" y="88"/>
                        <a:pt x="23" y="88"/>
                        <a:pt x="23" y="88"/>
                      </a:cubicBezTo>
                      <a:cubicBezTo>
                        <a:pt x="23" y="88"/>
                        <a:pt x="23" y="88"/>
                        <a:pt x="23" y="88"/>
                      </a:cubicBezTo>
                      <a:cubicBezTo>
                        <a:pt x="23" y="88"/>
                        <a:pt x="23" y="88"/>
                        <a:pt x="23" y="88"/>
                      </a:cubicBezTo>
                      <a:cubicBezTo>
                        <a:pt x="23" y="88"/>
                        <a:pt x="23" y="88"/>
                        <a:pt x="23" y="88"/>
                      </a:cubicBezTo>
                      <a:cubicBezTo>
                        <a:pt x="24" y="88"/>
                        <a:pt x="24" y="88"/>
                        <a:pt x="24" y="89"/>
                      </a:cubicBezTo>
                      <a:cubicBezTo>
                        <a:pt x="24" y="89"/>
                        <a:pt x="24" y="89"/>
                        <a:pt x="24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5" y="89"/>
                        <a:pt x="26" y="88"/>
                        <a:pt x="26" y="89"/>
                      </a:cubicBezTo>
                      <a:cubicBezTo>
                        <a:pt x="26" y="89"/>
                        <a:pt x="26" y="89"/>
                        <a:pt x="26" y="89"/>
                      </a:cubicBezTo>
                      <a:cubicBezTo>
                        <a:pt x="26" y="89"/>
                        <a:pt x="26" y="89"/>
                        <a:pt x="26" y="89"/>
                      </a:cubicBezTo>
                      <a:cubicBezTo>
                        <a:pt x="26" y="89"/>
                        <a:pt x="26" y="89"/>
                        <a:pt x="26" y="89"/>
                      </a:cubicBezTo>
                      <a:cubicBezTo>
                        <a:pt x="26" y="89"/>
                        <a:pt x="26" y="89"/>
                        <a:pt x="26" y="89"/>
                      </a:cubicBezTo>
                      <a:cubicBezTo>
                        <a:pt x="26" y="89"/>
                        <a:pt x="26" y="89"/>
                        <a:pt x="26" y="88"/>
                      </a:cubicBezTo>
                      <a:cubicBezTo>
                        <a:pt x="26" y="88"/>
                        <a:pt x="26" y="88"/>
                        <a:pt x="27" y="88"/>
                      </a:cubicBezTo>
                      <a:cubicBezTo>
                        <a:pt x="27" y="88"/>
                        <a:pt x="27" y="88"/>
                        <a:pt x="27" y="88"/>
                      </a:cubicBezTo>
                      <a:cubicBezTo>
                        <a:pt x="27" y="88"/>
                        <a:pt x="27" y="88"/>
                        <a:pt x="27" y="89"/>
                      </a:cubicBezTo>
                      <a:cubicBezTo>
                        <a:pt x="27" y="89"/>
                        <a:pt x="27" y="89"/>
                        <a:pt x="27" y="89"/>
                      </a:cubicBezTo>
                      <a:cubicBezTo>
                        <a:pt x="27" y="89"/>
                        <a:pt x="27" y="89"/>
                        <a:pt x="27" y="89"/>
                      </a:cubicBezTo>
                      <a:cubicBezTo>
                        <a:pt x="27" y="89"/>
                        <a:pt x="27" y="89"/>
                        <a:pt x="27" y="89"/>
                      </a:cubicBezTo>
                      <a:cubicBezTo>
                        <a:pt x="27" y="89"/>
                        <a:pt x="27" y="89"/>
                        <a:pt x="27" y="89"/>
                      </a:cubicBezTo>
                      <a:cubicBezTo>
                        <a:pt x="27" y="89"/>
                        <a:pt x="27" y="89"/>
                        <a:pt x="27" y="89"/>
                      </a:cubicBezTo>
                      <a:cubicBezTo>
                        <a:pt x="27" y="89"/>
                        <a:pt x="27" y="89"/>
                        <a:pt x="27" y="89"/>
                      </a:cubicBezTo>
                      <a:cubicBezTo>
                        <a:pt x="27" y="89"/>
                        <a:pt x="27" y="89"/>
                        <a:pt x="27" y="89"/>
                      </a:cubicBezTo>
                      <a:cubicBezTo>
                        <a:pt x="27" y="89"/>
                        <a:pt x="27" y="89"/>
                        <a:pt x="27" y="89"/>
                      </a:cubicBezTo>
                      <a:cubicBezTo>
                        <a:pt x="27" y="89"/>
                        <a:pt x="27" y="89"/>
                        <a:pt x="27" y="89"/>
                      </a:cubicBezTo>
                      <a:cubicBezTo>
                        <a:pt x="28" y="89"/>
                        <a:pt x="28" y="89"/>
                        <a:pt x="28" y="90"/>
                      </a:cubicBez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1"/>
                        <a:pt x="27" y="91"/>
                        <a:pt x="27" y="91"/>
                      </a:cubicBezTo>
                      <a:cubicBezTo>
                        <a:pt x="27" y="91"/>
                        <a:pt x="27" y="92"/>
                        <a:pt x="27" y="92"/>
                      </a:cubicBezTo>
                      <a:cubicBezTo>
                        <a:pt x="27" y="92"/>
                        <a:pt x="27" y="92"/>
                        <a:pt x="28" y="93"/>
                      </a:cubicBezTo>
                      <a:cubicBezTo>
                        <a:pt x="28" y="93"/>
                        <a:pt x="28" y="93"/>
                        <a:pt x="28" y="93"/>
                      </a:cubicBezTo>
                      <a:cubicBezTo>
                        <a:pt x="28" y="93"/>
                        <a:pt x="28" y="93"/>
                        <a:pt x="28" y="94"/>
                      </a:cubicBezTo>
                      <a:cubicBezTo>
                        <a:pt x="28" y="94"/>
                        <a:pt x="28" y="94"/>
                        <a:pt x="27" y="95"/>
                      </a:cubicBezTo>
                      <a:cubicBezTo>
                        <a:pt x="27" y="95"/>
                        <a:pt x="27" y="95"/>
                        <a:pt x="27" y="95"/>
                      </a:cubicBezTo>
                      <a:cubicBezTo>
                        <a:pt x="27" y="95"/>
                        <a:pt x="27" y="95"/>
                        <a:pt x="26" y="95"/>
                      </a:cubicBezTo>
                      <a:cubicBezTo>
                        <a:pt x="26" y="94"/>
                        <a:pt x="26" y="94"/>
                        <a:pt x="26" y="94"/>
                      </a:cubicBezTo>
                      <a:cubicBezTo>
                        <a:pt x="26" y="94"/>
                        <a:pt x="26" y="95"/>
                        <a:pt x="26" y="95"/>
                      </a:cubicBezTo>
                      <a:cubicBezTo>
                        <a:pt x="26" y="95"/>
                        <a:pt x="25" y="94"/>
                        <a:pt x="25" y="94"/>
                      </a:cubicBezTo>
                      <a:cubicBezTo>
                        <a:pt x="25" y="94"/>
                        <a:pt x="25" y="94"/>
                        <a:pt x="25" y="94"/>
                      </a:cubicBezTo>
                      <a:cubicBezTo>
                        <a:pt x="25" y="94"/>
                        <a:pt x="25" y="94"/>
                        <a:pt x="25" y="95"/>
                      </a:cubicBezTo>
                      <a:cubicBezTo>
                        <a:pt x="25" y="95"/>
                        <a:pt x="25" y="95"/>
                        <a:pt x="25" y="95"/>
                      </a:cubicBezTo>
                      <a:cubicBezTo>
                        <a:pt x="25" y="95"/>
                        <a:pt x="25" y="95"/>
                        <a:pt x="25" y="95"/>
                      </a:cubicBezTo>
                      <a:cubicBezTo>
                        <a:pt x="25" y="95"/>
                        <a:pt x="25" y="95"/>
                        <a:pt x="25" y="95"/>
                      </a:cubicBezTo>
                      <a:cubicBezTo>
                        <a:pt x="24" y="95"/>
                        <a:pt x="24" y="96"/>
                        <a:pt x="24" y="96"/>
                      </a:cubicBezTo>
                      <a:cubicBezTo>
                        <a:pt x="24" y="96"/>
                        <a:pt x="24" y="96"/>
                        <a:pt x="24" y="96"/>
                      </a:cubicBezTo>
                      <a:cubicBezTo>
                        <a:pt x="24" y="96"/>
                        <a:pt x="24" y="96"/>
                        <a:pt x="24" y="96"/>
                      </a:cubicBezTo>
                      <a:cubicBezTo>
                        <a:pt x="24" y="96"/>
                        <a:pt x="24" y="96"/>
                        <a:pt x="24" y="96"/>
                      </a:cubicBezTo>
                      <a:cubicBezTo>
                        <a:pt x="24" y="96"/>
                        <a:pt x="24" y="97"/>
                        <a:pt x="24" y="97"/>
                      </a:cubicBezTo>
                      <a:cubicBezTo>
                        <a:pt x="24" y="97"/>
                        <a:pt x="24" y="97"/>
                        <a:pt x="24" y="97"/>
                      </a:cubicBezTo>
                      <a:cubicBezTo>
                        <a:pt x="23" y="97"/>
                        <a:pt x="22" y="98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0" y="99"/>
                      </a:cubicBezTo>
                      <a:cubicBezTo>
                        <a:pt x="20" y="99"/>
                        <a:pt x="20" y="99"/>
                        <a:pt x="20" y="99"/>
                      </a:cubicBezTo>
                      <a:cubicBezTo>
                        <a:pt x="20" y="99"/>
                        <a:pt x="20" y="99"/>
                        <a:pt x="20" y="99"/>
                      </a:cubicBezTo>
                      <a:cubicBezTo>
                        <a:pt x="20" y="99"/>
                        <a:pt x="20" y="99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8" y="99"/>
                        <a:pt x="17" y="100"/>
                        <a:pt x="17" y="101"/>
                      </a:cubicBezTo>
                      <a:cubicBezTo>
                        <a:pt x="17" y="101"/>
                        <a:pt x="17" y="101"/>
                        <a:pt x="17" y="101"/>
                      </a:cubicBezTo>
                      <a:cubicBezTo>
                        <a:pt x="17" y="101"/>
                        <a:pt x="16" y="101"/>
                        <a:pt x="16" y="101"/>
                      </a:cubicBezTo>
                      <a:cubicBezTo>
                        <a:pt x="16" y="101"/>
                        <a:pt x="16" y="101"/>
                        <a:pt x="16" y="101"/>
                      </a:cubicBezTo>
                      <a:cubicBezTo>
                        <a:pt x="16" y="103"/>
                        <a:pt x="16" y="103"/>
                        <a:pt x="16" y="103"/>
                      </a:cubicBezTo>
                      <a:cubicBezTo>
                        <a:pt x="10" y="102"/>
                        <a:pt x="10" y="102"/>
                        <a:pt x="10" y="102"/>
                      </a:cubicBezTo>
                      <a:cubicBezTo>
                        <a:pt x="10" y="102"/>
                        <a:pt x="10" y="102"/>
                        <a:pt x="10" y="102"/>
                      </a:cubicBezTo>
                      <a:close/>
                      <a:moveTo>
                        <a:pt x="2" y="115"/>
                      </a:moveTo>
                      <a:cubicBezTo>
                        <a:pt x="2" y="115"/>
                        <a:pt x="2" y="115"/>
                        <a:pt x="2" y="115"/>
                      </a:cubicBezTo>
                      <a:cubicBezTo>
                        <a:pt x="2" y="115"/>
                        <a:pt x="2" y="115"/>
                        <a:pt x="2" y="115"/>
                      </a:cubicBezTo>
                      <a:cubicBezTo>
                        <a:pt x="2" y="115"/>
                        <a:pt x="2" y="115"/>
                        <a:pt x="2" y="115"/>
                      </a:cubicBezTo>
                      <a:cubicBezTo>
                        <a:pt x="2" y="115"/>
                        <a:pt x="2" y="115"/>
                        <a:pt x="2" y="114"/>
                      </a:cubicBezTo>
                      <a:cubicBezTo>
                        <a:pt x="2" y="114"/>
                        <a:pt x="2" y="114"/>
                        <a:pt x="2" y="114"/>
                      </a:cubicBezTo>
                      <a:cubicBezTo>
                        <a:pt x="2" y="114"/>
                        <a:pt x="2" y="114"/>
                        <a:pt x="2" y="114"/>
                      </a:cubicBezTo>
                      <a:cubicBezTo>
                        <a:pt x="2" y="114"/>
                        <a:pt x="2" y="114"/>
                        <a:pt x="2" y="114"/>
                      </a:cubicBezTo>
                      <a:cubicBezTo>
                        <a:pt x="2" y="114"/>
                        <a:pt x="2" y="114"/>
                        <a:pt x="2" y="114"/>
                      </a:cubicBezTo>
                      <a:cubicBezTo>
                        <a:pt x="2" y="113"/>
                        <a:pt x="2" y="113"/>
                        <a:pt x="2" y="113"/>
                      </a:cubicBezTo>
                      <a:cubicBezTo>
                        <a:pt x="2" y="113"/>
                        <a:pt x="2" y="113"/>
                        <a:pt x="3" y="113"/>
                      </a:cubicBezTo>
                      <a:cubicBezTo>
                        <a:pt x="3" y="113"/>
                        <a:pt x="3" y="113"/>
                        <a:pt x="3" y="113"/>
                      </a:cubicBezTo>
                      <a:cubicBezTo>
                        <a:pt x="3" y="113"/>
                        <a:pt x="3" y="113"/>
                        <a:pt x="3" y="113"/>
                      </a:cubicBezTo>
                      <a:cubicBezTo>
                        <a:pt x="3" y="113"/>
                        <a:pt x="3" y="113"/>
                        <a:pt x="3" y="113"/>
                      </a:cubicBezTo>
                      <a:cubicBezTo>
                        <a:pt x="3" y="113"/>
                        <a:pt x="3" y="113"/>
                        <a:pt x="3" y="113"/>
                      </a:cubicBezTo>
                      <a:cubicBezTo>
                        <a:pt x="3" y="113"/>
                        <a:pt x="3" y="113"/>
                        <a:pt x="3" y="112"/>
                      </a:cubicBezTo>
                      <a:cubicBezTo>
                        <a:pt x="3" y="112"/>
                        <a:pt x="3" y="112"/>
                        <a:pt x="3" y="112"/>
                      </a:cubicBezTo>
                      <a:cubicBezTo>
                        <a:pt x="3" y="112"/>
                        <a:pt x="3" y="112"/>
                        <a:pt x="3" y="112"/>
                      </a:cubicBezTo>
                      <a:cubicBezTo>
                        <a:pt x="3" y="112"/>
                        <a:pt x="4" y="112"/>
                        <a:pt x="4" y="112"/>
                      </a:cubicBezTo>
                      <a:cubicBezTo>
                        <a:pt x="4" y="112"/>
                        <a:pt x="4" y="112"/>
                        <a:pt x="4" y="111"/>
                      </a:cubicBezTo>
                      <a:cubicBezTo>
                        <a:pt x="4" y="111"/>
                        <a:pt x="4" y="111"/>
                        <a:pt x="4" y="111"/>
                      </a:cubicBezTo>
                      <a:cubicBezTo>
                        <a:pt x="4" y="111"/>
                        <a:pt x="4" y="111"/>
                        <a:pt x="4" y="111"/>
                      </a:cubicBezTo>
                      <a:cubicBezTo>
                        <a:pt x="4" y="111"/>
                        <a:pt x="4" y="111"/>
                        <a:pt x="4" y="111"/>
                      </a:cubicBezTo>
                      <a:cubicBezTo>
                        <a:pt x="4" y="111"/>
                        <a:pt x="4" y="111"/>
                        <a:pt x="4" y="111"/>
                      </a:cubicBezTo>
                      <a:cubicBezTo>
                        <a:pt x="4" y="111"/>
                        <a:pt x="4" y="111"/>
                        <a:pt x="4" y="111"/>
                      </a:cubicBezTo>
                      <a:cubicBezTo>
                        <a:pt x="4" y="111"/>
                        <a:pt x="4" y="111"/>
                        <a:pt x="4" y="110"/>
                      </a:cubicBezTo>
                      <a:cubicBezTo>
                        <a:pt x="4" y="110"/>
                        <a:pt x="4" y="110"/>
                        <a:pt x="4" y="110"/>
                      </a:cubicBezTo>
                      <a:cubicBezTo>
                        <a:pt x="4" y="110"/>
                        <a:pt x="4" y="110"/>
                        <a:pt x="4" y="110"/>
                      </a:cubicBezTo>
                      <a:cubicBezTo>
                        <a:pt x="5" y="110"/>
                        <a:pt x="5" y="110"/>
                        <a:pt x="5" y="110"/>
                      </a:cubicBezTo>
                      <a:cubicBezTo>
                        <a:pt x="5" y="110"/>
                        <a:pt x="5" y="110"/>
                        <a:pt x="5" y="110"/>
                      </a:cubicBezTo>
                      <a:cubicBezTo>
                        <a:pt x="5" y="110"/>
                        <a:pt x="5" y="109"/>
                        <a:pt x="5" y="109"/>
                      </a:cubicBezTo>
                      <a:cubicBezTo>
                        <a:pt x="5" y="109"/>
                        <a:pt x="5" y="109"/>
                        <a:pt x="5" y="109"/>
                      </a:cubicBezTo>
                      <a:cubicBezTo>
                        <a:pt x="5" y="109"/>
                        <a:pt x="5" y="109"/>
                        <a:pt x="5" y="109"/>
                      </a:cubicBezTo>
                      <a:cubicBezTo>
                        <a:pt x="5" y="109"/>
                        <a:pt x="5" y="109"/>
                        <a:pt x="5" y="109"/>
                      </a:cubicBezTo>
                      <a:cubicBezTo>
                        <a:pt x="5" y="109"/>
                        <a:pt x="5" y="109"/>
                        <a:pt x="5" y="109"/>
                      </a:cubicBezTo>
                      <a:cubicBezTo>
                        <a:pt x="6" y="109"/>
                        <a:pt x="6" y="109"/>
                        <a:pt x="6" y="109"/>
                      </a:cubicBezTo>
                      <a:cubicBezTo>
                        <a:pt x="6" y="109"/>
                        <a:pt x="6" y="109"/>
                        <a:pt x="6" y="109"/>
                      </a:cubicBezTo>
                      <a:cubicBezTo>
                        <a:pt x="6" y="108"/>
                        <a:pt x="6" y="108"/>
                        <a:pt x="6" y="108"/>
                      </a:cubicBezTo>
                      <a:cubicBezTo>
                        <a:pt x="6" y="108"/>
                        <a:pt x="6" y="108"/>
                        <a:pt x="6" y="108"/>
                      </a:cubicBezTo>
                      <a:cubicBezTo>
                        <a:pt x="6" y="108"/>
                        <a:pt x="6" y="108"/>
                        <a:pt x="6" y="108"/>
                      </a:cubicBezTo>
                      <a:cubicBezTo>
                        <a:pt x="7" y="108"/>
                        <a:pt x="7" y="108"/>
                        <a:pt x="7" y="107"/>
                      </a:cubicBezTo>
                      <a:cubicBezTo>
                        <a:pt x="7" y="107"/>
                        <a:pt x="7" y="107"/>
                        <a:pt x="7" y="107"/>
                      </a:cubicBezTo>
                      <a:cubicBezTo>
                        <a:pt x="7" y="107"/>
                        <a:pt x="7" y="107"/>
                        <a:pt x="7" y="107"/>
                      </a:cubicBezTo>
                      <a:cubicBezTo>
                        <a:pt x="7" y="107"/>
                        <a:pt x="7" y="107"/>
                        <a:pt x="7" y="107"/>
                      </a:cubicBezTo>
                      <a:cubicBezTo>
                        <a:pt x="7" y="107"/>
                        <a:pt x="7" y="106"/>
                        <a:pt x="7" y="106"/>
                      </a:cubicBezTo>
                      <a:cubicBezTo>
                        <a:pt x="7" y="106"/>
                        <a:pt x="7" y="106"/>
                        <a:pt x="7" y="106"/>
                      </a:cubicBezTo>
                      <a:cubicBezTo>
                        <a:pt x="7" y="106"/>
                        <a:pt x="7" y="106"/>
                        <a:pt x="7" y="106"/>
                      </a:cubicBezTo>
                      <a:cubicBezTo>
                        <a:pt x="7" y="106"/>
                        <a:pt x="8" y="106"/>
                        <a:pt x="8" y="106"/>
                      </a:cubicBezTo>
                      <a:cubicBezTo>
                        <a:pt x="8" y="106"/>
                        <a:pt x="8" y="105"/>
                        <a:pt x="8" y="105"/>
                      </a:cubicBezTo>
                      <a:cubicBezTo>
                        <a:pt x="8" y="105"/>
                        <a:pt x="8" y="105"/>
                        <a:pt x="8" y="105"/>
                      </a:cubicBezTo>
                      <a:cubicBezTo>
                        <a:pt x="8" y="105"/>
                        <a:pt x="8" y="105"/>
                        <a:pt x="8" y="105"/>
                      </a:cubicBezTo>
                      <a:cubicBezTo>
                        <a:pt x="8" y="105"/>
                        <a:pt x="8" y="105"/>
                        <a:pt x="8" y="105"/>
                      </a:cubicBezTo>
                      <a:cubicBezTo>
                        <a:pt x="8" y="105"/>
                        <a:pt x="8" y="105"/>
                        <a:pt x="8" y="105"/>
                      </a:cubicBezTo>
                      <a:cubicBezTo>
                        <a:pt x="8" y="105"/>
                        <a:pt x="8" y="105"/>
                        <a:pt x="9" y="105"/>
                      </a:cubicBezTo>
                      <a:cubicBezTo>
                        <a:pt x="9" y="104"/>
                        <a:pt x="9" y="104"/>
                        <a:pt x="9" y="104"/>
                      </a:cubicBezTo>
                      <a:cubicBezTo>
                        <a:pt x="9" y="104"/>
                        <a:pt x="9" y="104"/>
                        <a:pt x="9" y="104"/>
                      </a:cubicBezTo>
                      <a:cubicBezTo>
                        <a:pt x="9" y="104"/>
                        <a:pt x="9" y="104"/>
                        <a:pt x="9" y="104"/>
                      </a:cubicBezTo>
                      <a:cubicBezTo>
                        <a:pt x="9" y="104"/>
                        <a:pt x="9" y="103"/>
                        <a:pt x="9" y="103"/>
                      </a:cubicBezTo>
                      <a:cubicBezTo>
                        <a:pt x="9" y="103"/>
                        <a:pt x="10" y="103"/>
                        <a:pt x="10" y="103"/>
                      </a:cubicBezTo>
                      <a:cubicBezTo>
                        <a:pt x="10" y="103"/>
                        <a:pt x="10" y="103"/>
                        <a:pt x="10" y="103"/>
                      </a:cubicBezTo>
                      <a:cubicBezTo>
                        <a:pt x="10" y="103"/>
                        <a:pt x="10" y="103"/>
                        <a:pt x="10" y="103"/>
                      </a:cubicBezTo>
                      <a:cubicBezTo>
                        <a:pt x="16" y="103"/>
                        <a:pt x="16" y="103"/>
                        <a:pt x="16" y="103"/>
                      </a:cubicBezTo>
                      <a:cubicBezTo>
                        <a:pt x="15" y="106"/>
                        <a:pt x="15" y="106"/>
                        <a:pt x="15" y="106"/>
                      </a:cubicBezTo>
                      <a:cubicBezTo>
                        <a:pt x="11" y="106"/>
                        <a:pt x="11" y="106"/>
                        <a:pt x="11" y="106"/>
                      </a:cubicBezTo>
                      <a:cubicBezTo>
                        <a:pt x="10" y="110"/>
                        <a:pt x="10" y="110"/>
                        <a:pt x="10" y="110"/>
                      </a:cubicBezTo>
                      <a:cubicBezTo>
                        <a:pt x="10" y="110"/>
                        <a:pt x="10" y="111"/>
                        <a:pt x="10" y="111"/>
                      </a:cubicBezTo>
                      <a:cubicBezTo>
                        <a:pt x="10" y="111"/>
                        <a:pt x="10" y="111"/>
                        <a:pt x="10" y="111"/>
                      </a:cubicBezTo>
                      <a:cubicBezTo>
                        <a:pt x="9" y="111"/>
                        <a:pt x="8" y="111"/>
                        <a:pt x="8" y="112"/>
                      </a:cubicBezTo>
                      <a:cubicBezTo>
                        <a:pt x="8" y="113"/>
                        <a:pt x="8" y="114"/>
                        <a:pt x="8" y="114"/>
                      </a:cubicBezTo>
                      <a:cubicBezTo>
                        <a:pt x="3" y="114"/>
                        <a:pt x="3" y="114"/>
                        <a:pt x="3" y="114"/>
                      </a:cubicBezTo>
                      <a:cubicBezTo>
                        <a:pt x="3" y="114"/>
                        <a:pt x="3" y="114"/>
                        <a:pt x="3" y="114"/>
                      </a:cubicBezTo>
                      <a:cubicBezTo>
                        <a:pt x="3" y="114"/>
                        <a:pt x="2" y="114"/>
                        <a:pt x="2" y="114"/>
                      </a:cubicBezTo>
                      <a:cubicBezTo>
                        <a:pt x="2" y="114"/>
                        <a:pt x="2" y="115"/>
                        <a:pt x="2" y="115"/>
                      </a:cubicBezTo>
                      <a:cubicBezTo>
                        <a:pt x="2" y="115"/>
                        <a:pt x="2" y="115"/>
                        <a:pt x="2" y="115"/>
                      </a:cubicBezTo>
                      <a:cubicBezTo>
                        <a:pt x="2" y="115"/>
                        <a:pt x="2" y="115"/>
                        <a:pt x="2" y="115"/>
                      </a:cubicBezTo>
                      <a:close/>
                      <a:moveTo>
                        <a:pt x="2" y="123"/>
                      </a:moveTo>
                      <a:cubicBezTo>
                        <a:pt x="2" y="123"/>
                        <a:pt x="2" y="123"/>
                        <a:pt x="2" y="123"/>
                      </a:cubicBezTo>
                      <a:cubicBezTo>
                        <a:pt x="2" y="123"/>
                        <a:pt x="2" y="123"/>
                        <a:pt x="2" y="123"/>
                      </a:cubicBezTo>
                      <a:cubicBezTo>
                        <a:pt x="2" y="123"/>
                        <a:pt x="2" y="123"/>
                        <a:pt x="2" y="123"/>
                      </a:cubicBezTo>
                      <a:cubicBezTo>
                        <a:pt x="2" y="123"/>
                        <a:pt x="2" y="123"/>
                        <a:pt x="2" y="123"/>
                      </a:cubicBezTo>
                      <a:cubicBezTo>
                        <a:pt x="2" y="123"/>
                        <a:pt x="2" y="123"/>
                        <a:pt x="2" y="123"/>
                      </a:cubicBezTo>
                      <a:cubicBezTo>
                        <a:pt x="2" y="123"/>
                        <a:pt x="2" y="122"/>
                        <a:pt x="2" y="122"/>
                      </a:cubicBezTo>
                      <a:cubicBezTo>
                        <a:pt x="2" y="122"/>
                        <a:pt x="2" y="122"/>
                        <a:pt x="2" y="122"/>
                      </a:cubicBezTo>
                      <a:cubicBezTo>
                        <a:pt x="2" y="122"/>
                        <a:pt x="2" y="122"/>
                        <a:pt x="2" y="122"/>
                      </a:cubicBezTo>
                      <a:cubicBezTo>
                        <a:pt x="2" y="122"/>
                        <a:pt x="2" y="122"/>
                        <a:pt x="3" y="121"/>
                      </a:cubicBezTo>
                      <a:cubicBezTo>
                        <a:pt x="3" y="121"/>
                        <a:pt x="3" y="121"/>
                        <a:pt x="3" y="121"/>
                      </a:cubicBezTo>
                      <a:cubicBezTo>
                        <a:pt x="3" y="121"/>
                        <a:pt x="3" y="121"/>
                        <a:pt x="3" y="121"/>
                      </a:cubicBezTo>
                      <a:cubicBezTo>
                        <a:pt x="3" y="121"/>
                        <a:pt x="3" y="121"/>
                        <a:pt x="3" y="121"/>
                      </a:cubicBezTo>
                      <a:cubicBezTo>
                        <a:pt x="3" y="121"/>
                        <a:pt x="3" y="121"/>
                        <a:pt x="3" y="121"/>
                      </a:cubicBezTo>
                      <a:cubicBezTo>
                        <a:pt x="3" y="121"/>
                        <a:pt x="3" y="121"/>
                        <a:pt x="3" y="121"/>
                      </a:cubicBezTo>
                      <a:cubicBezTo>
                        <a:pt x="3" y="121"/>
                        <a:pt x="3" y="121"/>
                        <a:pt x="3" y="121"/>
                      </a:cubicBezTo>
                      <a:cubicBezTo>
                        <a:pt x="3" y="120"/>
                        <a:pt x="3" y="120"/>
                        <a:pt x="3" y="120"/>
                      </a:cubicBezTo>
                      <a:cubicBezTo>
                        <a:pt x="3" y="120"/>
                        <a:pt x="3" y="120"/>
                        <a:pt x="3" y="120"/>
                      </a:cubicBezTo>
                      <a:cubicBezTo>
                        <a:pt x="3" y="120"/>
                        <a:pt x="3" y="120"/>
                        <a:pt x="3" y="120"/>
                      </a:cubicBezTo>
                      <a:cubicBezTo>
                        <a:pt x="3" y="120"/>
                        <a:pt x="3" y="120"/>
                        <a:pt x="3" y="120"/>
                      </a:cubicBezTo>
                      <a:cubicBezTo>
                        <a:pt x="3" y="119"/>
                        <a:pt x="3" y="119"/>
                        <a:pt x="3" y="119"/>
                      </a:cubicBezTo>
                      <a:cubicBezTo>
                        <a:pt x="3" y="119"/>
                        <a:pt x="3" y="119"/>
                        <a:pt x="3" y="119"/>
                      </a:cubicBezTo>
                      <a:cubicBezTo>
                        <a:pt x="3" y="119"/>
                        <a:pt x="3" y="119"/>
                        <a:pt x="3" y="119"/>
                      </a:cubicBezTo>
                      <a:cubicBezTo>
                        <a:pt x="3" y="119"/>
                        <a:pt x="3" y="119"/>
                        <a:pt x="3" y="119"/>
                      </a:cubicBezTo>
                      <a:cubicBezTo>
                        <a:pt x="3" y="119"/>
                        <a:pt x="3" y="119"/>
                        <a:pt x="3" y="119"/>
                      </a:cubicBezTo>
                      <a:cubicBezTo>
                        <a:pt x="3" y="119"/>
                        <a:pt x="3" y="119"/>
                        <a:pt x="3" y="119"/>
                      </a:cubicBezTo>
                      <a:cubicBezTo>
                        <a:pt x="3" y="118"/>
                        <a:pt x="3" y="118"/>
                        <a:pt x="3" y="118"/>
                      </a:cubicBezTo>
                      <a:cubicBezTo>
                        <a:pt x="3" y="118"/>
                        <a:pt x="3" y="118"/>
                        <a:pt x="3" y="118"/>
                      </a:cubicBezTo>
                      <a:cubicBezTo>
                        <a:pt x="3" y="118"/>
                        <a:pt x="3" y="118"/>
                        <a:pt x="3" y="118"/>
                      </a:cubicBezTo>
                      <a:cubicBezTo>
                        <a:pt x="3" y="118"/>
                        <a:pt x="3" y="118"/>
                        <a:pt x="3" y="118"/>
                      </a:cubicBezTo>
                      <a:cubicBezTo>
                        <a:pt x="3" y="118"/>
                        <a:pt x="3" y="118"/>
                        <a:pt x="3" y="118"/>
                      </a:cubicBezTo>
                      <a:cubicBezTo>
                        <a:pt x="3" y="118"/>
                        <a:pt x="3" y="118"/>
                        <a:pt x="3" y="118"/>
                      </a:cubicBezTo>
                      <a:cubicBezTo>
                        <a:pt x="3" y="118"/>
                        <a:pt x="3" y="118"/>
                        <a:pt x="3" y="118"/>
                      </a:cubicBezTo>
                      <a:cubicBezTo>
                        <a:pt x="3" y="117"/>
                        <a:pt x="3" y="117"/>
                        <a:pt x="3" y="117"/>
                      </a:cubicBezTo>
                      <a:cubicBezTo>
                        <a:pt x="3" y="117"/>
                        <a:pt x="3" y="117"/>
                        <a:pt x="3" y="117"/>
                      </a:cubicBezTo>
                      <a:cubicBezTo>
                        <a:pt x="3" y="117"/>
                        <a:pt x="3" y="117"/>
                        <a:pt x="3" y="116"/>
                      </a:cubicBezTo>
                      <a:cubicBezTo>
                        <a:pt x="3" y="116"/>
                        <a:pt x="3" y="116"/>
                        <a:pt x="3" y="116"/>
                      </a:cubicBezTo>
                      <a:cubicBezTo>
                        <a:pt x="3" y="116"/>
                        <a:pt x="3" y="116"/>
                        <a:pt x="3" y="116"/>
                      </a:cubicBezTo>
                      <a:cubicBezTo>
                        <a:pt x="3" y="116"/>
                        <a:pt x="3" y="116"/>
                        <a:pt x="3" y="116"/>
                      </a:cubicBezTo>
                      <a:cubicBezTo>
                        <a:pt x="3" y="116"/>
                        <a:pt x="3" y="116"/>
                        <a:pt x="3" y="116"/>
                      </a:cubicBezTo>
                      <a:cubicBezTo>
                        <a:pt x="3" y="116"/>
                        <a:pt x="3" y="116"/>
                        <a:pt x="3" y="116"/>
                      </a:cubicBezTo>
                      <a:cubicBezTo>
                        <a:pt x="3" y="115"/>
                        <a:pt x="3" y="115"/>
                        <a:pt x="3" y="115"/>
                      </a:cubicBezTo>
                      <a:cubicBezTo>
                        <a:pt x="2" y="115"/>
                        <a:pt x="2" y="115"/>
                        <a:pt x="2" y="115"/>
                      </a:cubicBezTo>
                      <a:cubicBezTo>
                        <a:pt x="2" y="115"/>
                        <a:pt x="2" y="115"/>
                        <a:pt x="3" y="115"/>
                      </a:cubicBezTo>
                      <a:cubicBezTo>
                        <a:pt x="3" y="114"/>
                        <a:pt x="3" y="114"/>
                        <a:pt x="3" y="114"/>
                      </a:cubicBezTo>
                      <a:cubicBezTo>
                        <a:pt x="8" y="115"/>
                        <a:pt x="8" y="115"/>
                        <a:pt x="8" y="115"/>
                      </a:cubicBezTo>
                      <a:cubicBezTo>
                        <a:pt x="8" y="115"/>
                        <a:pt x="8" y="115"/>
                        <a:pt x="8" y="115"/>
                      </a:cubicBezTo>
                      <a:cubicBezTo>
                        <a:pt x="8" y="114"/>
                        <a:pt x="8" y="114"/>
                        <a:pt x="8" y="114"/>
                      </a:cubicBezTo>
                      <a:cubicBezTo>
                        <a:pt x="8" y="114"/>
                        <a:pt x="8" y="114"/>
                        <a:pt x="8" y="112"/>
                      </a:cubicBezTo>
                      <a:cubicBezTo>
                        <a:pt x="8" y="111"/>
                        <a:pt x="9" y="111"/>
                        <a:pt x="10" y="111"/>
                      </a:cubicBezTo>
                      <a:cubicBezTo>
                        <a:pt x="10" y="111"/>
                        <a:pt x="10" y="111"/>
                        <a:pt x="10" y="111"/>
                      </a:cubicBezTo>
                      <a:cubicBezTo>
                        <a:pt x="10" y="111"/>
                        <a:pt x="10" y="111"/>
                        <a:pt x="10" y="111"/>
                      </a:cubicBezTo>
                      <a:cubicBezTo>
                        <a:pt x="10" y="111"/>
                        <a:pt x="10" y="111"/>
                        <a:pt x="10" y="110"/>
                      </a:cubicBezTo>
                      <a:cubicBezTo>
                        <a:pt x="10" y="110"/>
                        <a:pt x="10" y="110"/>
                        <a:pt x="10" y="110"/>
                      </a:cubicBezTo>
                      <a:cubicBezTo>
                        <a:pt x="10" y="110"/>
                        <a:pt x="10" y="110"/>
                        <a:pt x="10" y="110"/>
                      </a:cubicBezTo>
                      <a:cubicBezTo>
                        <a:pt x="10" y="110"/>
                        <a:pt x="10" y="110"/>
                        <a:pt x="10" y="110"/>
                      </a:cubicBezTo>
                      <a:cubicBezTo>
                        <a:pt x="11" y="106"/>
                        <a:pt x="11" y="106"/>
                        <a:pt x="11" y="106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6" y="103"/>
                        <a:pt x="16" y="103"/>
                        <a:pt x="16" y="103"/>
                      </a:cubicBezTo>
                      <a:cubicBezTo>
                        <a:pt x="17" y="104"/>
                        <a:pt x="18" y="106"/>
                        <a:pt x="21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8" y="124"/>
                        <a:pt x="18" y="124"/>
                        <a:pt x="18" y="124"/>
                      </a:cubicBezTo>
                      <a:cubicBezTo>
                        <a:pt x="18" y="124"/>
                        <a:pt x="18" y="124"/>
                        <a:pt x="18" y="124"/>
                      </a:cubicBezTo>
                      <a:cubicBezTo>
                        <a:pt x="18" y="124"/>
                        <a:pt x="18" y="124"/>
                        <a:pt x="18" y="124"/>
                      </a:cubicBezTo>
                      <a:cubicBezTo>
                        <a:pt x="18" y="125"/>
                        <a:pt x="18" y="125"/>
                        <a:pt x="18" y="125"/>
                      </a:cubicBezTo>
                      <a:cubicBezTo>
                        <a:pt x="12" y="125"/>
                        <a:pt x="12" y="125"/>
                        <a:pt x="12" y="125"/>
                      </a:cubicBezTo>
                      <a:cubicBezTo>
                        <a:pt x="12" y="125"/>
                        <a:pt x="12" y="125"/>
                        <a:pt x="12" y="125"/>
                      </a:cubicBezTo>
                      <a:cubicBezTo>
                        <a:pt x="12" y="125"/>
                        <a:pt x="12" y="125"/>
                        <a:pt x="12" y="125"/>
                      </a:cubicBezTo>
                      <a:cubicBezTo>
                        <a:pt x="12" y="125"/>
                        <a:pt x="12" y="125"/>
                        <a:pt x="12" y="125"/>
                      </a:cubicBezTo>
                      <a:cubicBezTo>
                        <a:pt x="12" y="125"/>
                        <a:pt x="12" y="125"/>
                        <a:pt x="12" y="125"/>
                      </a:cubicBezTo>
                      <a:cubicBezTo>
                        <a:pt x="12" y="125"/>
                        <a:pt x="12" y="125"/>
                        <a:pt x="12" y="125"/>
                      </a:cubicBezTo>
                      <a:cubicBezTo>
                        <a:pt x="11" y="125"/>
                        <a:pt x="11" y="125"/>
                        <a:pt x="11" y="125"/>
                      </a:cubicBezTo>
                      <a:cubicBezTo>
                        <a:pt x="10" y="125"/>
                        <a:pt x="10" y="125"/>
                        <a:pt x="10" y="126"/>
                      </a:cubicBezTo>
                      <a:cubicBezTo>
                        <a:pt x="10" y="126"/>
                        <a:pt x="10" y="126"/>
                        <a:pt x="10" y="126"/>
                      </a:cubicBezTo>
                      <a:cubicBezTo>
                        <a:pt x="10" y="126"/>
                        <a:pt x="10" y="126"/>
                        <a:pt x="10" y="126"/>
                      </a:cubicBezTo>
                      <a:cubicBezTo>
                        <a:pt x="9" y="125"/>
                        <a:pt x="9" y="125"/>
                        <a:pt x="9" y="125"/>
                      </a:cubicBezTo>
                      <a:cubicBezTo>
                        <a:pt x="9" y="125"/>
                        <a:pt x="9" y="125"/>
                        <a:pt x="9" y="125"/>
                      </a:cubicBezTo>
                      <a:cubicBezTo>
                        <a:pt x="8" y="125"/>
                        <a:pt x="8" y="126"/>
                        <a:pt x="8" y="126"/>
                      </a:cubicBezTo>
                      <a:cubicBezTo>
                        <a:pt x="8" y="126"/>
                        <a:pt x="8" y="126"/>
                        <a:pt x="8" y="126"/>
                      </a:cubicBezTo>
                      <a:cubicBezTo>
                        <a:pt x="8" y="126"/>
                        <a:pt x="8" y="126"/>
                        <a:pt x="8" y="126"/>
                      </a:cubicBezTo>
                      <a:cubicBezTo>
                        <a:pt x="8" y="126"/>
                        <a:pt x="7" y="126"/>
                        <a:pt x="7" y="126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7" y="125"/>
                        <a:pt x="7" y="125"/>
                        <a:pt x="7" y="125"/>
                      </a:cubicBezTo>
                      <a:cubicBezTo>
                        <a:pt x="7" y="125"/>
                        <a:pt x="7" y="125"/>
                        <a:pt x="7" y="125"/>
                      </a:cubicBezTo>
                      <a:cubicBezTo>
                        <a:pt x="7" y="125"/>
                        <a:pt x="7" y="125"/>
                        <a:pt x="6" y="124"/>
                      </a:cubicBezTo>
                      <a:cubicBezTo>
                        <a:pt x="6" y="124"/>
                        <a:pt x="6" y="124"/>
                        <a:pt x="6" y="124"/>
                      </a:cubicBezTo>
                      <a:cubicBezTo>
                        <a:pt x="6" y="124"/>
                        <a:pt x="6" y="124"/>
                        <a:pt x="6" y="124"/>
                      </a:cubicBezTo>
                      <a:cubicBezTo>
                        <a:pt x="6" y="124"/>
                        <a:pt x="6" y="124"/>
                        <a:pt x="5" y="124"/>
                      </a:cubicBezTo>
                      <a:cubicBezTo>
                        <a:pt x="5" y="124"/>
                        <a:pt x="5" y="123"/>
                        <a:pt x="5" y="123"/>
                      </a:cubicBezTo>
                      <a:cubicBezTo>
                        <a:pt x="5" y="123"/>
                        <a:pt x="5" y="123"/>
                        <a:pt x="4" y="123"/>
                      </a:cubicBezTo>
                      <a:cubicBezTo>
                        <a:pt x="4" y="123"/>
                        <a:pt x="4" y="123"/>
                        <a:pt x="4" y="123"/>
                      </a:cubicBezTo>
                      <a:cubicBezTo>
                        <a:pt x="4" y="123"/>
                        <a:pt x="4" y="123"/>
                        <a:pt x="4" y="123"/>
                      </a:cubicBezTo>
                      <a:cubicBezTo>
                        <a:pt x="3" y="123"/>
                        <a:pt x="3" y="123"/>
                        <a:pt x="3" y="123"/>
                      </a:cubicBezTo>
                      <a:cubicBezTo>
                        <a:pt x="3" y="123"/>
                        <a:pt x="3" y="123"/>
                        <a:pt x="3" y="123"/>
                      </a:cubicBezTo>
                      <a:cubicBezTo>
                        <a:pt x="3" y="123"/>
                        <a:pt x="3" y="123"/>
                        <a:pt x="3" y="123"/>
                      </a:cubicBezTo>
                      <a:cubicBezTo>
                        <a:pt x="3" y="123"/>
                        <a:pt x="2" y="123"/>
                        <a:pt x="2" y="123"/>
                      </a:cubicBezTo>
                      <a:cubicBezTo>
                        <a:pt x="2" y="123"/>
                        <a:pt x="2" y="123"/>
                        <a:pt x="2" y="123"/>
                      </a:cubicBezTo>
                      <a:cubicBezTo>
                        <a:pt x="2" y="123"/>
                        <a:pt x="2" y="124"/>
                        <a:pt x="2" y="124"/>
                      </a:cubicBezTo>
                      <a:cubicBezTo>
                        <a:pt x="2" y="124"/>
                        <a:pt x="2" y="123"/>
                        <a:pt x="2" y="123"/>
                      </a:cubicBezTo>
                      <a:cubicBezTo>
                        <a:pt x="2" y="123"/>
                        <a:pt x="2" y="123"/>
                        <a:pt x="2" y="123"/>
                      </a:cubicBezTo>
                      <a:close/>
                      <a:moveTo>
                        <a:pt x="1" y="128"/>
                      </a:moveTo>
                      <a:cubicBezTo>
                        <a:pt x="1" y="128"/>
                        <a:pt x="1" y="128"/>
                        <a:pt x="1" y="128"/>
                      </a:cubicBezTo>
                      <a:cubicBezTo>
                        <a:pt x="1" y="128"/>
                        <a:pt x="1" y="128"/>
                        <a:pt x="1" y="128"/>
                      </a:cubicBezTo>
                      <a:cubicBezTo>
                        <a:pt x="1" y="128"/>
                        <a:pt x="1" y="128"/>
                        <a:pt x="1" y="128"/>
                      </a:cubicBezTo>
                      <a:cubicBezTo>
                        <a:pt x="1" y="128"/>
                        <a:pt x="1" y="128"/>
                        <a:pt x="1" y="127"/>
                      </a:cubicBezTo>
                      <a:cubicBezTo>
                        <a:pt x="1" y="127"/>
                        <a:pt x="1" y="127"/>
                        <a:pt x="0" y="127"/>
                      </a:cubicBezTo>
                      <a:cubicBezTo>
                        <a:pt x="0" y="127"/>
                        <a:pt x="0" y="127"/>
                        <a:pt x="0" y="127"/>
                      </a:cubicBezTo>
                      <a:cubicBezTo>
                        <a:pt x="0" y="127"/>
                        <a:pt x="0" y="127"/>
                        <a:pt x="0" y="127"/>
                      </a:cubicBezTo>
                      <a:cubicBezTo>
                        <a:pt x="0" y="127"/>
                        <a:pt x="0" y="126"/>
                        <a:pt x="0" y="126"/>
                      </a:cubicBezTo>
                      <a:cubicBezTo>
                        <a:pt x="0" y="126"/>
                        <a:pt x="0" y="126"/>
                        <a:pt x="0" y="126"/>
                      </a:cubicBezTo>
                      <a:cubicBezTo>
                        <a:pt x="1" y="126"/>
                        <a:pt x="1" y="126"/>
                        <a:pt x="1" y="126"/>
                      </a:cubicBezTo>
                      <a:cubicBezTo>
                        <a:pt x="1" y="126"/>
                        <a:pt x="1" y="126"/>
                        <a:pt x="1" y="126"/>
                      </a:cubicBezTo>
                      <a:cubicBezTo>
                        <a:pt x="1" y="126"/>
                        <a:pt x="1" y="126"/>
                        <a:pt x="1" y="125"/>
                      </a:cubicBezTo>
                      <a:cubicBezTo>
                        <a:pt x="1" y="125"/>
                        <a:pt x="1" y="125"/>
                        <a:pt x="1" y="125"/>
                      </a:cubicBezTo>
                      <a:cubicBezTo>
                        <a:pt x="1" y="125"/>
                        <a:pt x="1" y="125"/>
                        <a:pt x="1" y="125"/>
                      </a:cubicBezTo>
                      <a:cubicBezTo>
                        <a:pt x="1" y="125"/>
                        <a:pt x="1" y="125"/>
                        <a:pt x="1" y="125"/>
                      </a:cubicBezTo>
                      <a:cubicBezTo>
                        <a:pt x="1" y="125"/>
                        <a:pt x="1" y="125"/>
                        <a:pt x="1" y="125"/>
                      </a:cubicBezTo>
                      <a:cubicBezTo>
                        <a:pt x="1" y="124"/>
                        <a:pt x="1" y="124"/>
                        <a:pt x="2" y="124"/>
                      </a:cubicBezTo>
                      <a:cubicBezTo>
                        <a:pt x="2" y="124"/>
                        <a:pt x="2" y="124"/>
                        <a:pt x="2" y="124"/>
                      </a:cubicBezTo>
                      <a:cubicBezTo>
                        <a:pt x="2" y="124"/>
                        <a:pt x="2" y="124"/>
                        <a:pt x="2" y="124"/>
                      </a:cubicBezTo>
                      <a:cubicBezTo>
                        <a:pt x="2" y="124"/>
                        <a:pt x="2" y="124"/>
                        <a:pt x="2" y="124"/>
                      </a:cubicBezTo>
                      <a:cubicBezTo>
                        <a:pt x="2" y="124"/>
                        <a:pt x="2" y="124"/>
                        <a:pt x="2" y="124"/>
                      </a:cubicBezTo>
                      <a:cubicBezTo>
                        <a:pt x="2" y="124"/>
                        <a:pt x="3" y="124"/>
                        <a:pt x="3" y="124"/>
                      </a:cubicBezTo>
                      <a:cubicBezTo>
                        <a:pt x="3" y="124"/>
                        <a:pt x="3" y="124"/>
                        <a:pt x="3" y="124"/>
                      </a:cubicBezTo>
                      <a:cubicBezTo>
                        <a:pt x="3" y="124"/>
                        <a:pt x="3" y="124"/>
                        <a:pt x="3" y="124"/>
                      </a:cubicBezTo>
                      <a:cubicBezTo>
                        <a:pt x="3" y="124"/>
                        <a:pt x="3" y="124"/>
                        <a:pt x="3" y="124"/>
                      </a:cubicBezTo>
                      <a:cubicBezTo>
                        <a:pt x="3" y="124"/>
                        <a:pt x="3" y="124"/>
                        <a:pt x="4" y="123"/>
                      </a:cubicBezTo>
                      <a:cubicBezTo>
                        <a:pt x="4" y="123"/>
                        <a:pt x="4" y="123"/>
                        <a:pt x="4" y="123"/>
                      </a:cubicBezTo>
                      <a:cubicBezTo>
                        <a:pt x="4" y="123"/>
                        <a:pt x="4" y="123"/>
                        <a:pt x="4" y="123"/>
                      </a:cubicBezTo>
                      <a:cubicBezTo>
                        <a:pt x="4" y="123"/>
                        <a:pt x="4" y="123"/>
                        <a:pt x="4" y="123"/>
                      </a:cubicBezTo>
                      <a:cubicBezTo>
                        <a:pt x="5" y="123"/>
                        <a:pt x="5" y="123"/>
                        <a:pt x="5" y="124"/>
                      </a:cubicBezTo>
                      <a:cubicBezTo>
                        <a:pt x="5" y="124"/>
                        <a:pt x="5" y="124"/>
                        <a:pt x="5" y="124"/>
                      </a:cubicBezTo>
                      <a:cubicBezTo>
                        <a:pt x="5" y="124"/>
                        <a:pt x="5" y="124"/>
                        <a:pt x="5" y="124"/>
                      </a:cubicBezTo>
                      <a:cubicBezTo>
                        <a:pt x="5" y="124"/>
                        <a:pt x="5" y="124"/>
                        <a:pt x="5" y="124"/>
                      </a:cubicBezTo>
                      <a:cubicBezTo>
                        <a:pt x="5" y="124"/>
                        <a:pt x="6" y="124"/>
                        <a:pt x="6" y="124"/>
                      </a:cubicBezTo>
                      <a:cubicBezTo>
                        <a:pt x="6" y="124"/>
                        <a:pt x="6" y="125"/>
                        <a:pt x="6" y="125"/>
                      </a:cubicBezTo>
                      <a:cubicBezTo>
                        <a:pt x="6" y="125"/>
                        <a:pt x="6" y="125"/>
                        <a:pt x="6" y="125"/>
                      </a:cubicBezTo>
                      <a:cubicBezTo>
                        <a:pt x="6" y="125"/>
                        <a:pt x="6" y="125"/>
                        <a:pt x="6" y="125"/>
                      </a:cubicBezTo>
                      <a:cubicBezTo>
                        <a:pt x="6" y="125"/>
                        <a:pt x="6" y="126"/>
                        <a:pt x="7" y="126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7" y="126"/>
                        <a:pt x="7" y="126"/>
                        <a:pt x="7" y="127"/>
                      </a:cubicBezTo>
                      <a:cubicBezTo>
                        <a:pt x="7" y="127"/>
                        <a:pt x="7" y="127"/>
                        <a:pt x="7" y="127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8" y="127"/>
                        <a:pt x="8" y="127"/>
                        <a:pt x="8" y="128"/>
                      </a:cubicBezTo>
                      <a:cubicBezTo>
                        <a:pt x="7" y="128"/>
                        <a:pt x="7" y="128"/>
                        <a:pt x="7" y="128"/>
                      </a:cubicBezTo>
                      <a:cubicBezTo>
                        <a:pt x="7" y="128"/>
                        <a:pt x="7" y="129"/>
                        <a:pt x="8" y="129"/>
                      </a:cubicBezTo>
                      <a:cubicBezTo>
                        <a:pt x="8" y="129"/>
                        <a:pt x="8" y="129"/>
                        <a:pt x="8" y="129"/>
                      </a:cubicBezTo>
                      <a:cubicBezTo>
                        <a:pt x="8" y="129"/>
                        <a:pt x="8" y="129"/>
                        <a:pt x="8" y="130"/>
                      </a:cubicBezTo>
                      <a:cubicBezTo>
                        <a:pt x="8" y="130"/>
                        <a:pt x="8" y="130"/>
                        <a:pt x="8" y="130"/>
                      </a:cubicBezTo>
                      <a:cubicBezTo>
                        <a:pt x="8" y="130"/>
                        <a:pt x="8" y="130"/>
                        <a:pt x="8" y="130"/>
                      </a:cubicBezTo>
                      <a:cubicBezTo>
                        <a:pt x="8" y="130"/>
                        <a:pt x="8" y="130"/>
                        <a:pt x="8" y="130"/>
                      </a:cubicBezTo>
                      <a:cubicBezTo>
                        <a:pt x="8" y="130"/>
                        <a:pt x="8" y="130"/>
                        <a:pt x="8" y="130"/>
                      </a:cubicBezTo>
                      <a:cubicBezTo>
                        <a:pt x="8" y="130"/>
                        <a:pt x="8" y="130"/>
                        <a:pt x="8" y="130"/>
                      </a:cubicBezTo>
                      <a:cubicBezTo>
                        <a:pt x="8" y="130"/>
                        <a:pt x="8" y="130"/>
                        <a:pt x="8" y="130"/>
                      </a:cubicBezTo>
                      <a:cubicBezTo>
                        <a:pt x="8" y="130"/>
                        <a:pt x="8" y="130"/>
                        <a:pt x="8" y="130"/>
                      </a:cubicBezTo>
                      <a:cubicBezTo>
                        <a:pt x="8" y="130"/>
                        <a:pt x="8" y="130"/>
                        <a:pt x="8" y="130"/>
                      </a:cubicBezTo>
                      <a:cubicBezTo>
                        <a:pt x="8" y="130"/>
                        <a:pt x="8" y="130"/>
                        <a:pt x="8" y="130"/>
                      </a:cubicBezTo>
                      <a:cubicBezTo>
                        <a:pt x="8" y="130"/>
                        <a:pt x="8" y="130"/>
                        <a:pt x="8" y="130"/>
                      </a:cubicBezTo>
                      <a:cubicBezTo>
                        <a:pt x="9" y="130"/>
                        <a:pt x="9" y="130"/>
                        <a:pt x="9" y="130"/>
                      </a:cubicBezTo>
                      <a:cubicBezTo>
                        <a:pt x="9" y="130"/>
                        <a:pt x="9" y="130"/>
                        <a:pt x="9" y="131"/>
                      </a:cubicBezTo>
                      <a:cubicBezTo>
                        <a:pt x="9" y="131"/>
                        <a:pt x="9" y="131"/>
                        <a:pt x="9" y="131"/>
                      </a:cubicBezTo>
                      <a:cubicBezTo>
                        <a:pt x="9" y="131"/>
                        <a:pt x="9" y="131"/>
                        <a:pt x="9" y="131"/>
                      </a:cubicBezTo>
                      <a:cubicBezTo>
                        <a:pt x="9" y="131"/>
                        <a:pt x="9" y="131"/>
                        <a:pt x="9" y="131"/>
                      </a:cubicBezTo>
                      <a:cubicBezTo>
                        <a:pt x="9" y="131"/>
                        <a:pt x="9" y="131"/>
                        <a:pt x="9" y="131"/>
                      </a:cubicBezTo>
                      <a:cubicBezTo>
                        <a:pt x="9" y="131"/>
                        <a:pt x="9" y="131"/>
                        <a:pt x="8" y="131"/>
                      </a:cubicBezTo>
                      <a:cubicBezTo>
                        <a:pt x="8" y="131"/>
                        <a:pt x="8" y="131"/>
                        <a:pt x="8" y="131"/>
                      </a:cubicBezTo>
                      <a:cubicBezTo>
                        <a:pt x="8" y="131"/>
                        <a:pt x="8" y="131"/>
                        <a:pt x="8" y="131"/>
                      </a:cubicBezTo>
                      <a:cubicBezTo>
                        <a:pt x="8" y="131"/>
                        <a:pt x="8" y="131"/>
                        <a:pt x="8" y="131"/>
                      </a:cubicBezTo>
                      <a:cubicBezTo>
                        <a:pt x="8" y="131"/>
                        <a:pt x="8" y="131"/>
                        <a:pt x="8" y="131"/>
                      </a:cubicBezTo>
                      <a:cubicBezTo>
                        <a:pt x="8" y="131"/>
                        <a:pt x="8" y="131"/>
                        <a:pt x="8" y="131"/>
                      </a:cubicBezTo>
                      <a:cubicBezTo>
                        <a:pt x="8" y="131"/>
                        <a:pt x="8" y="131"/>
                        <a:pt x="8" y="131"/>
                      </a:cubicBezTo>
                      <a:cubicBezTo>
                        <a:pt x="8" y="131"/>
                        <a:pt x="8" y="131"/>
                        <a:pt x="8" y="131"/>
                      </a:cubicBezTo>
                      <a:cubicBezTo>
                        <a:pt x="8" y="131"/>
                        <a:pt x="8" y="131"/>
                        <a:pt x="7" y="131"/>
                      </a:cubicBezTo>
                      <a:cubicBezTo>
                        <a:pt x="7" y="131"/>
                        <a:pt x="7" y="131"/>
                        <a:pt x="7" y="131"/>
                      </a:cubicBezTo>
                      <a:cubicBezTo>
                        <a:pt x="7" y="131"/>
                        <a:pt x="7" y="131"/>
                        <a:pt x="7" y="131"/>
                      </a:cubicBezTo>
                      <a:cubicBezTo>
                        <a:pt x="7" y="131"/>
                        <a:pt x="7" y="131"/>
                        <a:pt x="7" y="131"/>
                      </a:cubicBezTo>
                      <a:cubicBezTo>
                        <a:pt x="7" y="131"/>
                        <a:pt x="7" y="131"/>
                        <a:pt x="7" y="131"/>
                      </a:cubicBezTo>
                      <a:cubicBezTo>
                        <a:pt x="7" y="131"/>
                        <a:pt x="7" y="131"/>
                        <a:pt x="6" y="131"/>
                      </a:cubicBezTo>
                      <a:cubicBezTo>
                        <a:pt x="6" y="131"/>
                        <a:pt x="6" y="131"/>
                        <a:pt x="6" y="131"/>
                      </a:cubicBezTo>
                      <a:cubicBezTo>
                        <a:pt x="6" y="131"/>
                        <a:pt x="6" y="131"/>
                        <a:pt x="6" y="131"/>
                      </a:cubicBezTo>
                      <a:cubicBezTo>
                        <a:pt x="6" y="131"/>
                        <a:pt x="6" y="131"/>
                        <a:pt x="6" y="131"/>
                      </a:cubicBezTo>
                      <a:cubicBezTo>
                        <a:pt x="6" y="131"/>
                        <a:pt x="6" y="131"/>
                        <a:pt x="6" y="131"/>
                      </a:cubicBezTo>
                      <a:cubicBezTo>
                        <a:pt x="6" y="130"/>
                        <a:pt x="6" y="130"/>
                        <a:pt x="6" y="130"/>
                      </a:cubicBezTo>
                      <a:cubicBezTo>
                        <a:pt x="6" y="130"/>
                        <a:pt x="6" y="130"/>
                        <a:pt x="6" y="130"/>
                      </a:cubicBezTo>
                      <a:cubicBezTo>
                        <a:pt x="6" y="130"/>
                        <a:pt x="6" y="130"/>
                        <a:pt x="6" y="130"/>
                      </a:cubicBezTo>
                      <a:cubicBezTo>
                        <a:pt x="5" y="130"/>
                        <a:pt x="5" y="130"/>
                        <a:pt x="5" y="130"/>
                      </a:cubicBezTo>
                      <a:cubicBezTo>
                        <a:pt x="5" y="130"/>
                        <a:pt x="5" y="130"/>
                        <a:pt x="5" y="130"/>
                      </a:cubicBezTo>
                      <a:cubicBezTo>
                        <a:pt x="5" y="130"/>
                        <a:pt x="5" y="130"/>
                        <a:pt x="5" y="130"/>
                      </a:cubicBezTo>
                      <a:cubicBezTo>
                        <a:pt x="5" y="130"/>
                        <a:pt x="5" y="130"/>
                        <a:pt x="5" y="130"/>
                      </a:cubicBezTo>
                      <a:cubicBezTo>
                        <a:pt x="5" y="130"/>
                        <a:pt x="5" y="130"/>
                        <a:pt x="5" y="130"/>
                      </a:cubicBezTo>
                      <a:cubicBezTo>
                        <a:pt x="5" y="130"/>
                        <a:pt x="5" y="130"/>
                        <a:pt x="5" y="130"/>
                      </a:cubicBezTo>
                      <a:cubicBezTo>
                        <a:pt x="5" y="130"/>
                        <a:pt x="5" y="130"/>
                        <a:pt x="5" y="130"/>
                      </a:cubicBezTo>
                      <a:cubicBezTo>
                        <a:pt x="5" y="130"/>
                        <a:pt x="5" y="130"/>
                        <a:pt x="5" y="130"/>
                      </a:cubicBezTo>
                      <a:cubicBezTo>
                        <a:pt x="5" y="130"/>
                        <a:pt x="5" y="130"/>
                        <a:pt x="5" y="130"/>
                      </a:cubicBezTo>
                      <a:cubicBezTo>
                        <a:pt x="5" y="130"/>
                        <a:pt x="5" y="130"/>
                        <a:pt x="5" y="130"/>
                      </a:cubicBezTo>
                      <a:cubicBezTo>
                        <a:pt x="5" y="130"/>
                        <a:pt x="5" y="130"/>
                        <a:pt x="5" y="130"/>
                      </a:cubicBezTo>
                      <a:cubicBezTo>
                        <a:pt x="5" y="130"/>
                        <a:pt x="4" y="130"/>
                        <a:pt x="4" y="130"/>
                      </a:cubicBezTo>
                      <a:cubicBezTo>
                        <a:pt x="4" y="130"/>
                        <a:pt x="4" y="130"/>
                        <a:pt x="4" y="130"/>
                      </a:cubicBezTo>
                      <a:cubicBezTo>
                        <a:pt x="4" y="130"/>
                        <a:pt x="4" y="130"/>
                        <a:pt x="4" y="130"/>
                      </a:cubicBezTo>
                      <a:cubicBezTo>
                        <a:pt x="4" y="130"/>
                        <a:pt x="4" y="130"/>
                        <a:pt x="4" y="130"/>
                      </a:cubicBezTo>
                      <a:cubicBezTo>
                        <a:pt x="4" y="130"/>
                        <a:pt x="4" y="130"/>
                        <a:pt x="4" y="130"/>
                      </a:cubicBezTo>
                      <a:cubicBezTo>
                        <a:pt x="4" y="130"/>
                        <a:pt x="4" y="130"/>
                        <a:pt x="4" y="130"/>
                      </a:cubicBezTo>
                      <a:cubicBezTo>
                        <a:pt x="4" y="130"/>
                        <a:pt x="4" y="130"/>
                        <a:pt x="4" y="130"/>
                      </a:cubicBezTo>
                      <a:cubicBezTo>
                        <a:pt x="4" y="130"/>
                        <a:pt x="4" y="130"/>
                        <a:pt x="4" y="130"/>
                      </a:cubicBezTo>
                      <a:cubicBezTo>
                        <a:pt x="4" y="130"/>
                        <a:pt x="4" y="130"/>
                        <a:pt x="4" y="130"/>
                      </a:cubicBezTo>
                      <a:cubicBezTo>
                        <a:pt x="4" y="130"/>
                        <a:pt x="4" y="130"/>
                        <a:pt x="4" y="130"/>
                      </a:cubicBezTo>
                      <a:cubicBezTo>
                        <a:pt x="4" y="130"/>
                        <a:pt x="4" y="130"/>
                        <a:pt x="4" y="130"/>
                      </a:cubicBezTo>
                      <a:cubicBezTo>
                        <a:pt x="4" y="130"/>
                        <a:pt x="3" y="130"/>
                        <a:pt x="3" y="130"/>
                      </a:cubicBezTo>
                      <a:cubicBezTo>
                        <a:pt x="3" y="130"/>
                        <a:pt x="3" y="130"/>
                        <a:pt x="3" y="131"/>
                      </a:cubicBezTo>
                      <a:cubicBezTo>
                        <a:pt x="3" y="131"/>
                        <a:pt x="3" y="131"/>
                        <a:pt x="3" y="131"/>
                      </a:cubicBezTo>
                      <a:cubicBezTo>
                        <a:pt x="3" y="131"/>
                        <a:pt x="3" y="131"/>
                        <a:pt x="3" y="131"/>
                      </a:cubicBezTo>
                      <a:cubicBezTo>
                        <a:pt x="3" y="131"/>
                        <a:pt x="3" y="131"/>
                        <a:pt x="3" y="131"/>
                      </a:cubicBezTo>
                      <a:cubicBezTo>
                        <a:pt x="3" y="131"/>
                        <a:pt x="3" y="131"/>
                        <a:pt x="3" y="131"/>
                      </a:cubicBezTo>
                      <a:cubicBezTo>
                        <a:pt x="3" y="131"/>
                        <a:pt x="3" y="131"/>
                        <a:pt x="3" y="131"/>
                      </a:cubicBezTo>
                      <a:cubicBezTo>
                        <a:pt x="3" y="131"/>
                        <a:pt x="3" y="131"/>
                        <a:pt x="3" y="131"/>
                      </a:cubicBezTo>
                      <a:cubicBezTo>
                        <a:pt x="2" y="131"/>
                        <a:pt x="2" y="131"/>
                        <a:pt x="2" y="131"/>
                      </a:cubicBezTo>
                      <a:cubicBezTo>
                        <a:pt x="2" y="131"/>
                        <a:pt x="2" y="131"/>
                        <a:pt x="2" y="131"/>
                      </a:cubicBezTo>
                      <a:cubicBezTo>
                        <a:pt x="2" y="131"/>
                        <a:pt x="2" y="131"/>
                        <a:pt x="2" y="131"/>
                      </a:cubicBezTo>
                      <a:cubicBezTo>
                        <a:pt x="2" y="131"/>
                        <a:pt x="2" y="131"/>
                        <a:pt x="2" y="131"/>
                      </a:cubicBezTo>
                      <a:cubicBezTo>
                        <a:pt x="2" y="131"/>
                        <a:pt x="2" y="131"/>
                        <a:pt x="2" y="131"/>
                      </a:cubicBezTo>
                      <a:cubicBezTo>
                        <a:pt x="2" y="131"/>
                        <a:pt x="2" y="131"/>
                        <a:pt x="2" y="131"/>
                      </a:cubicBezTo>
                      <a:cubicBezTo>
                        <a:pt x="2" y="131"/>
                        <a:pt x="2" y="131"/>
                        <a:pt x="2" y="131"/>
                      </a:cubicBezTo>
                      <a:cubicBezTo>
                        <a:pt x="2" y="131"/>
                        <a:pt x="2" y="131"/>
                        <a:pt x="1" y="131"/>
                      </a:cubicBez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1" y="131"/>
                        <a:pt x="1" y="131"/>
                        <a:pt x="1" y="130"/>
                      </a:cubicBezTo>
                      <a:cubicBezTo>
                        <a:pt x="1" y="130"/>
                        <a:pt x="1" y="130"/>
                        <a:pt x="1" y="130"/>
                      </a:cubicBezTo>
                      <a:cubicBezTo>
                        <a:pt x="1" y="130"/>
                        <a:pt x="1" y="130"/>
                        <a:pt x="1" y="130"/>
                      </a:cubicBezTo>
                      <a:cubicBezTo>
                        <a:pt x="1" y="130"/>
                        <a:pt x="1" y="130"/>
                        <a:pt x="1" y="130"/>
                      </a:cubicBezTo>
                      <a:cubicBezTo>
                        <a:pt x="1" y="130"/>
                        <a:pt x="1" y="130"/>
                        <a:pt x="1" y="130"/>
                      </a:cubicBezTo>
                      <a:cubicBezTo>
                        <a:pt x="1" y="130"/>
                        <a:pt x="1" y="130"/>
                        <a:pt x="1" y="130"/>
                      </a:cubicBezTo>
                      <a:cubicBezTo>
                        <a:pt x="1" y="130"/>
                        <a:pt x="1" y="130"/>
                        <a:pt x="1" y="130"/>
                      </a:cubicBezTo>
                      <a:cubicBezTo>
                        <a:pt x="1" y="130"/>
                        <a:pt x="1" y="130"/>
                        <a:pt x="1" y="130"/>
                      </a:cubicBezTo>
                      <a:cubicBezTo>
                        <a:pt x="1" y="130"/>
                        <a:pt x="1" y="130"/>
                        <a:pt x="1" y="130"/>
                      </a:cubicBezTo>
                      <a:cubicBezTo>
                        <a:pt x="1" y="130"/>
                        <a:pt x="1" y="130"/>
                        <a:pt x="1" y="130"/>
                      </a:cubicBezTo>
                      <a:cubicBezTo>
                        <a:pt x="1" y="130"/>
                        <a:pt x="1" y="130"/>
                        <a:pt x="1" y="130"/>
                      </a:cubicBezTo>
                      <a:cubicBezTo>
                        <a:pt x="1" y="130"/>
                        <a:pt x="1" y="130"/>
                        <a:pt x="1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2" y="130"/>
                        <a:pt x="3" y="130"/>
                        <a:pt x="3" y="130"/>
                      </a:cubicBezTo>
                      <a:cubicBezTo>
                        <a:pt x="3" y="130"/>
                        <a:pt x="3" y="130"/>
                        <a:pt x="3" y="130"/>
                      </a:cubicBezTo>
                      <a:cubicBezTo>
                        <a:pt x="3" y="130"/>
                        <a:pt x="3" y="130"/>
                        <a:pt x="3" y="130"/>
                      </a:cubicBezTo>
                      <a:cubicBezTo>
                        <a:pt x="3" y="130"/>
                        <a:pt x="3" y="130"/>
                        <a:pt x="3" y="130"/>
                      </a:cubicBezTo>
                      <a:cubicBezTo>
                        <a:pt x="3" y="130"/>
                        <a:pt x="3" y="130"/>
                        <a:pt x="3" y="130"/>
                      </a:cubicBezTo>
                      <a:cubicBezTo>
                        <a:pt x="3" y="130"/>
                        <a:pt x="3" y="130"/>
                        <a:pt x="3" y="129"/>
                      </a:cubicBezTo>
                      <a:cubicBezTo>
                        <a:pt x="3" y="129"/>
                        <a:pt x="3" y="129"/>
                        <a:pt x="3" y="129"/>
                      </a:cubicBezTo>
                      <a:cubicBezTo>
                        <a:pt x="3" y="129"/>
                        <a:pt x="3" y="129"/>
                        <a:pt x="4" y="130"/>
                      </a:cubicBezTo>
                      <a:cubicBezTo>
                        <a:pt x="4" y="130"/>
                        <a:pt x="4" y="130"/>
                        <a:pt x="4" y="130"/>
                      </a:cubicBezTo>
                      <a:cubicBezTo>
                        <a:pt x="4" y="130"/>
                        <a:pt x="4" y="130"/>
                        <a:pt x="4" y="130"/>
                      </a:cubicBezTo>
                      <a:cubicBezTo>
                        <a:pt x="4" y="130"/>
                        <a:pt x="4" y="130"/>
                        <a:pt x="4" y="130"/>
                      </a:cubicBezTo>
                      <a:cubicBezTo>
                        <a:pt x="4" y="130"/>
                        <a:pt x="4" y="130"/>
                        <a:pt x="4" y="130"/>
                      </a:cubicBezTo>
                      <a:cubicBezTo>
                        <a:pt x="4" y="130"/>
                        <a:pt x="4" y="130"/>
                        <a:pt x="4" y="130"/>
                      </a:cubicBezTo>
                      <a:cubicBezTo>
                        <a:pt x="4" y="130"/>
                        <a:pt x="4" y="130"/>
                        <a:pt x="4" y="130"/>
                      </a:cubicBezTo>
                      <a:cubicBezTo>
                        <a:pt x="4" y="130"/>
                        <a:pt x="4" y="130"/>
                        <a:pt x="4" y="130"/>
                      </a:cubicBezTo>
                      <a:cubicBezTo>
                        <a:pt x="4" y="130"/>
                        <a:pt x="5" y="130"/>
                        <a:pt x="5" y="130"/>
                      </a:cubicBezTo>
                      <a:cubicBezTo>
                        <a:pt x="5" y="130"/>
                        <a:pt x="5" y="130"/>
                        <a:pt x="5" y="130"/>
                      </a:cubicBezTo>
                      <a:cubicBezTo>
                        <a:pt x="5" y="130"/>
                        <a:pt x="5" y="130"/>
                        <a:pt x="5" y="130"/>
                      </a:cubicBezTo>
                      <a:cubicBezTo>
                        <a:pt x="5" y="130"/>
                        <a:pt x="5" y="130"/>
                        <a:pt x="5" y="129"/>
                      </a:cubicBezTo>
                      <a:cubicBezTo>
                        <a:pt x="5" y="129"/>
                        <a:pt x="5" y="129"/>
                        <a:pt x="5" y="129"/>
                      </a:cubicBezTo>
                      <a:cubicBezTo>
                        <a:pt x="5" y="129"/>
                        <a:pt x="5" y="129"/>
                        <a:pt x="5" y="129"/>
                      </a:cubicBezTo>
                      <a:cubicBezTo>
                        <a:pt x="5" y="129"/>
                        <a:pt x="5" y="129"/>
                        <a:pt x="5" y="129"/>
                      </a:cubicBezTo>
                      <a:cubicBezTo>
                        <a:pt x="5" y="129"/>
                        <a:pt x="5" y="129"/>
                        <a:pt x="5" y="129"/>
                      </a:cubicBezTo>
                      <a:cubicBezTo>
                        <a:pt x="5" y="129"/>
                        <a:pt x="5" y="129"/>
                        <a:pt x="5" y="129"/>
                      </a:cubicBezTo>
                      <a:cubicBezTo>
                        <a:pt x="5" y="129"/>
                        <a:pt x="5" y="129"/>
                        <a:pt x="5" y="129"/>
                      </a:cubicBezTo>
                      <a:cubicBezTo>
                        <a:pt x="5" y="129"/>
                        <a:pt x="5" y="129"/>
                        <a:pt x="5" y="129"/>
                      </a:cubicBezTo>
                      <a:cubicBezTo>
                        <a:pt x="5" y="129"/>
                        <a:pt x="5" y="129"/>
                        <a:pt x="5" y="129"/>
                      </a:cubicBezTo>
                      <a:cubicBezTo>
                        <a:pt x="5" y="129"/>
                        <a:pt x="4" y="129"/>
                        <a:pt x="4" y="129"/>
                      </a:cubicBezTo>
                      <a:cubicBezTo>
                        <a:pt x="4" y="129"/>
                        <a:pt x="4" y="129"/>
                        <a:pt x="4" y="129"/>
                      </a:cubicBezTo>
                      <a:cubicBezTo>
                        <a:pt x="4" y="129"/>
                        <a:pt x="4" y="129"/>
                        <a:pt x="4" y="129"/>
                      </a:cubicBezTo>
                      <a:cubicBezTo>
                        <a:pt x="4" y="129"/>
                        <a:pt x="4" y="129"/>
                        <a:pt x="4" y="129"/>
                      </a:cubicBezTo>
                      <a:cubicBezTo>
                        <a:pt x="4" y="128"/>
                        <a:pt x="4" y="128"/>
                        <a:pt x="4" y="128"/>
                      </a:cubicBezTo>
                      <a:cubicBezTo>
                        <a:pt x="4" y="128"/>
                        <a:pt x="4" y="128"/>
                        <a:pt x="3" y="128"/>
                      </a:cubicBezTo>
                      <a:cubicBezTo>
                        <a:pt x="3" y="128"/>
                        <a:pt x="3" y="128"/>
                        <a:pt x="3" y="128"/>
                      </a:cubicBezTo>
                      <a:cubicBezTo>
                        <a:pt x="3" y="128"/>
                        <a:pt x="3" y="128"/>
                        <a:pt x="3" y="128"/>
                      </a:cubicBezTo>
                      <a:cubicBezTo>
                        <a:pt x="3" y="129"/>
                        <a:pt x="3" y="129"/>
                        <a:pt x="3" y="129"/>
                      </a:cubicBezTo>
                      <a:cubicBezTo>
                        <a:pt x="3" y="129"/>
                        <a:pt x="3" y="129"/>
                        <a:pt x="3" y="129"/>
                      </a:cubicBezTo>
                      <a:cubicBezTo>
                        <a:pt x="3" y="129"/>
                        <a:pt x="3" y="129"/>
                        <a:pt x="3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1" y="129"/>
                        <a:pt x="1" y="129"/>
                      </a:cubicBezTo>
                      <a:cubicBezTo>
                        <a:pt x="1" y="129"/>
                        <a:pt x="1" y="129"/>
                        <a:pt x="1" y="129"/>
                      </a:cubicBezTo>
                      <a:cubicBezTo>
                        <a:pt x="1" y="129"/>
                        <a:pt x="1" y="129"/>
                        <a:pt x="1" y="129"/>
                      </a:cubicBezTo>
                      <a:cubicBezTo>
                        <a:pt x="1" y="129"/>
                        <a:pt x="1" y="129"/>
                        <a:pt x="1" y="129"/>
                      </a:cubicBezTo>
                      <a:cubicBezTo>
                        <a:pt x="1" y="129"/>
                        <a:pt x="1" y="129"/>
                        <a:pt x="1" y="129"/>
                      </a:cubicBezTo>
                      <a:cubicBezTo>
                        <a:pt x="1" y="129"/>
                        <a:pt x="1" y="129"/>
                        <a:pt x="1" y="129"/>
                      </a:cubicBezTo>
                      <a:cubicBezTo>
                        <a:pt x="1" y="129"/>
                        <a:pt x="1" y="129"/>
                        <a:pt x="1" y="129"/>
                      </a:cubicBezTo>
                      <a:cubicBezTo>
                        <a:pt x="1" y="129"/>
                        <a:pt x="1" y="128"/>
                        <a:pt x="1" y="128"/>
                      </a:cubicBezTo>
                      <a:cubicBezTo>
                        <a:pt x="1" y="128"/>
                        <a:pt x="1" y="128"/>
                        <a:pt x="1" y="128"/>
                      </a:cubicBezTo>
                      <a:cubicBezTo>
                        <a:pt x="1" y="128"/>
                        <a:pt x="1" y="128"/>
                        <a:pt x="1" y="128"/>
                      </a:cubicBezTo>
                      <a:cubicBezTo>
                        <a:pt x="1" y="128"/>
                        <a:pt x="1" y="128"/>
                        <a:pt x="1" y="128"/>
                      </a:cubicBezTo>
                      <a:cubicBezTo>
                        <a:pt x="1" y="128"/>
                        <a:pt x="1" y="128"/>
                        <a:pt x="1" y="128"/>
                      </a:cubicBezTo>
                      <a:cubicBezTo>
                        <a:pt x="1" y="128"/>
                        <a:pt x="1" y="128"/>
                        <a:pt x="1" y="128"/>
                      </a:cubicBezTo>
                      <a:cubicBezTo>
                        <a:pt x="1" y="128"/>
                        <a:pt x="1" y="128"/>
                        <a:pt x="1" y="128"/>
                      </a:cubicBezTo>
                      <a:cubicBezTo>
                        <a:pt x="1" y="128"/>
                        <a:pt x="1" y="128"/>
                        <a:pt x="1" y="128"/>
                      </a:cubicBezTo>
                      <a:close/>
                      <a:moveTo>
                        <a:pt x="1" y="129"/>
                      </a:moveTo>
                      <a:cubicBezTo>
                        <a:pt x="1" y="129"/>
                        <a:pt x="1" y="129"/>
                        <a:pt x="1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1" y="129"/>
                      </a:cubicBezTo>
                      <a:cubicBezTo>
                        <a:pt x="1" y="129"/>
                        <a:pt x="1" y="129"/>
                        <a:pt x="1" y="129"/>
                      </a:cubicBezTo>
                      <a:cubicBezTo>
                        <a:pt x="1" y="129"/>
                        <a:pt x="1" y="129"/>
                        <a:pt x="1" y="129"/>
                      </a:cubicBezTo>
                      <a:cubicBezTo>
                        <a:pt x="1" y="129"/>
                        <a:pt x="1" y="129"/>
                        <a:pt x="1" y="129"/>
                      </a:cubicBezTo>
                      <a:close/>
                      <a:moveTo>
                        <a:pt x="1" y="130"/>
                      </a:moveTo>
                      <a:cubicBezTo>
                        <a:pt x="1" y="130"/>
                        <a:pt x="1" y="130"/>
                        <a:pt x="1" y="130"/>
                      </a:cubicBezTo>
                      <a:cubicBezTo>
                        <a:pt x="1" y="130"/>
                        <a:pt x="1" y="130"/>
                        <a:pt x="1" y="130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3" y="129"/>
                        <a:pt x="3" y="129"/>
                      </a:cubicBezTo>
                      <a:cubicBezTo>
                        <a:pt x="3" y="129"/>
                        <a:pt x="3" y="129"/>
                        <a:pt x="3" y="129"/>
                      </a:cubicBezTo>
                      <a:cubicBezTo>
                        <a:pt x="3" y="129"/>
                        <a:pt x="3" y="129"/>
                        <a:pt x="3" y="129"/>
                      </a:cubicBezTo>
                      <a:cubicBezTo>
                        <a:pt x="3" y="129"/>
                        <a:pt x="3" y="129"/>
                        <a:pt x="3" y="129"/>
                      </a:cubicBezTo>
                      <a:cubicBezTo>
                        <a:pt x="3" y="129"/>
                        <a:pt x="3" y="129"/>
                        <a:pt x="3" y="129"/>
                      </a:cubicBezTo>
                      <a:cubicBezTo>
                        <a:pt x="3" y="129"/>
                        <a:pt x="3" y="129"/>
                        <a:pt x="3" y="129"/>
                      </a:cubicBezTo>
                      <a:cubicBezTo>
                        <a:pt x="3" y="129"/>
                        <a:pt x="4" y="129"/>
                        <a:pt x="4" y="129"/>
                      </a:cubicBezTo>
                      <a:cubicBezTo>
                        <a:pt x="4" y="129"/>
                        <a:pt x="4" y="129"/>
                        <a:pt x="4" y="129"/>
                      </a:cubicBezTo>
                      <a:cubicBezTo>
                        <a:pt x="4" y="129"/>
                        <a:pt x="4" y="129"/>
                        <a:pt x="4" y="129"/>
                      </a:cubicBezTo>
                      <a:cubicBezTo>
                        <a:pt x="4" y="129"/>
                        <a:pt x="4" y="129"/>
                        <a:pt x="4" y="129"/>
                      </a:cubicBezTo>
                      <a:cubicBezTo>
                        <a:pt x="4" y="129"/>
                        <a:pt x="4" y="129"/>
                        <a:pt x="4" y="129"/>
                      </a:cubicBezTo>
                      <a:cubicBezTo>
                        <a:pt x="4" y="129"/>
                        <a:pt x="4" y="129"/>
                        <a:pt x="4" y="129"/>
                      </a:cubicBezTo>
                      <a:cubicBezTo>
                        <a:pt x="5" y="129"/>
                        <a:pt x="5" y="129"/>
                        <a:pt x="5" y="129"/>
                      </a:cubicBezTo>
                      <a:cubicBezTo>
                        <a:pt x="5" y="129"/>
                        <a:pt x="5" y="129"/>
                        <a:pt x="5" y="129"/>
                      </a:cubicBezTo>
                      <a:cubicBezTo>
                        <a:pt x="5" y="129"/>
                        <a:pt x="5" y="129"/>
                        <a:pt x="5" y="129"/>
                      </a:cubicBezTo>
                      <a:cubicBezTo>
                        <a:pt x="5" y="129"/>
                        <a:pt x="5" y="129"/>
                        <a:pt x="5" y="129"/>
                      </a:cubicBezTo>
                      <a:cubicBezTo>
                        <a:pt x="5" y="129"/>
                        <a:pt x="5" y="129"/>
                        <a:pt x="5" y="129"/>
                      </a:cubicBezTo>
                      <a:cubicBezTo>
                        <a:pt x="5" y="129"/>
                        <a:pt x="5" y="129"/>
                        <a:pt x="4" y="129"/>
                      </a:cubicBezTo>
                      <a:cubicBezTo>
                        <a:pt x="4" y="129"/>
                        <a:pt x="4" y="129"/>
                        <a:pt x="4" y="129"/>
                      </a:cubicBezTo>
                      <a:cubicBezTo>
                        <a:pt x="4" y="129"/>
                        <a:pt x="4" y="129"/>
                        <a:pt x="4" y="129"/>
                      </a:cubicBezTo>
                      <a:cubicBezTo>
                        <a:pt x="4" y="129"/>
                        <a:pt x="4" y="129"/>
                        <a:pt x="4" y="129"/>
                      </a:cubicBezTo>
                      <a:cubicBezTo>
                        <a:pt x="4" y="129"/>
                        <a:pt x="4" y="129"/>
                        <a:pt x="4" y="129"/>
                      </a:cubicBezTo>
                      <a:cubicBezTo>
                        <a:pt x="4" y="129"/>
                        <a:pt x="4" y="129"/>
                        <a:pt x="4" y="129"/>
                      </a:cubicBezTo>
                      <a:cubicBezTo>
                        <a:pt x="4" y="129"/>
                        <a:pt x="3" y="129"/>
                        <a:pt x="3" y="129"/>
                      </a:cubicBezTo>
                      <a:cubicBezTo>
                        <a:pt x="3" y="129"/>
                        <a:pt x="3" y="129"/>
                        <a:pt x="3" y="129"/>
                      </a:cubicBezTo>
                      <a:cubicBezTo>
                        <a:pt x="3" y="129"/>
                        <a:pt x="3" y="129"/>
                        <a:pt x="3" y="129"/>
                      </a:cubicBezTo>
                      <a:cubicBezTo>
                        <a:pt x="3" y="129"/>
                        <a:pt x="3" y="129"/>
                        <a:pt x="3" y="129"/>
                      </a:cubicBezTo>
                      <a:cubicBezTo>
                        <a:pt x="3" y="129"/>
                        <a:pt x="3" y="129"/>
                        <a:pt x="3" y="129"/>
                      </a:cubicBezTo>
                      <a:cubicBezTo>
                        <a:pt x="3" y="129"/>
                        <a:pt x="3" y="129"/>
                        <a:pt x="3" y="129"/>
                      </a:cubicBezTo>
                      <a:cubicBezTo>
                        <a:pt x="3" y="129"/>
                        <a:pt x="3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30"/>
                        <a:pt x="2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2" y="130"/>
                        <a:pt x="2" y="130"/>
                        <a:pt x="1" y="130"/>
                      </a:cubicBezTo>
                      <a:cubicBezTo>
                        <a:pt x="1" y="130"/>
                        <a:pt x="1" y="130"/>
                        <a:pt x="1" y="130"/>
                      </a:cubicBezTo>
                      <a:cubicBezTo>
                        <a:pt x="1" y="130"/>
                        <a:pt x="1" y="130"/>
                        <a:pt x="1" y="130"/>
                      </a:cubicBezTo>
                      <a:cubicBezTo>
                        <a:pt x="1" y="130"/>
                        <a:pt x="1" y="130"/>
                        <a:pt x="1" y="130"/>
                      </a:cubicBezTo>
                      <a:cubicBezTo>
                        <a:pt x="1" y="130"/>
                        <a:pt x="1" y="130"/>
                        <a:pt x="1" y="130"/>
                      </a:cubicBezTo>
                      <a:cubicBezTo>
                        <a:pt x="1" y="130"/>
                        <a:pt x="1" y="130"/>
                        <a:pt x="1" y="130"/>
                      </a:cubicBezTo>
                      <a:cubicBezTo>
                        <a:pt x="1" y="130"/>
                        <a:pt x="1" y="130"/>
                        <a:pt x="1" y="130"/>
                      </a:cubicBezTo>
                      <a:cubicBezTo>
                        <a:pt x="1" y="130"/>
                        <a:pt x="1" y="130"/>
                        <a:pt x="1" y="130"/>
                      </a:cubicBezTo>
                      <a:close/>
                      <a:moveTo>
                        <a:pt x="3" y="133"/>
                      </a:move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3" y="132"/>
                      </a:cubicBezTo>
                      <a:cubicBezTo>
                        <a:pt x="3" y="132"/>
                        <a:pt x="3" y="132"/>
                        <a:pt x="3" y="132"/>
                      </a:cubicBezTo>
                      <a:cubicBezTo>
                        <a:pt x="3" y="132"/>
                        <a:pt x="3" y="132"/>
                        <a:pt x="3" y="132"/>
                      </a:cubicBezTo>
                      <a:cubicBezTo>
                        <a:pt x="3" y="132"/>
                        <a:pt x="3" y="132"/>
                        <a:pt x="2" y="132"/>
                      </a:cubicBezTo>
                      <a:cubicBezTo>
                        <a:pt x="2" y="132"/>
                        <a:pt x="2" y="132"/>
                        <a:pt x="2" y="132"/>
                      </a:cubicBezTo>
                      <a:cubicBezTo>
                        <a:pt x="2" y="132"/>
                        <a:pt x="2" y="132"/>
                        <a:pt x="2" y="132"/>
                      </a:cubicBezTo>
                      <a:cubicBezTo>
                        <a:pt x="2" y="132"/>
                        <a:pt x="2" y="132"/>
                        <a:pt x="3" y="132"/>
                      </a:cubicBezTo>
                      <a:cubicBezTo>
                        <a:pt x="3" y="132"/>
                        <a:pt x="3" y="132"/>
                        <a:pt x="3" y="132"/>
                      </a:cubicBezTo>
                      <a:cubicBezTo>
                        <a:pt x="3" y="132"/>
                        <a:pt x="3" y="132"/>
                        <a:pt x="3" y="132"/>
                      </a:cubicBezTo>
                      <a:cubicBezTo>
                        <a:pt x="3" y="132"/>
                        <a:pt x="3" y="132"/>
                        <a:pt x="3" y="132"/>
                      </a:cubicBezTo>
                      <a:cubicBezTo>
                        <a:pt x="3" y="132"/>
                        <a:pt x="3" y="132"/>
                        <a:pt x="3" y="132"/>
                      </a:cubicBezTo>
                      <a:cubicBezTo>
                        <a:pt x="3" y="132"/>
                        <a:pt x="3" y="132"/>
                        <a:pt x="3" y="132"/>
                      </a:cubicBezTo>
                      <a:cubicBezTo>
                        <a:pt x="2" y="132"/>
                        <a:pt x="2" y="132"/>
                        <a:pt x="2" y="132"/>
                      </a:cubicBezTo>
                      <a:cubicBezTo>
                        <a:pt x="2" y="132"/>
                        <a:pt x="2" y="132"/>
                        <a:pt x="2" y="132"/>
                      </a:cubicBezTo>
                      <a:cubicBezTo>
                        <a:pt x="2" y="132"/>
                        <a:pt x="2" y="132"/>
                        <a:pt x="2" y="132"/>
                      </a:cubicBezTo>
                      <a:cubicBezTo>
                        <a:pt x="2" y="132"/>
                        <a:pt x="2" y="132"/>
                        <a:pt x="2" y="132"/>
                      </a:cubicBezTo>
                      <a:cubicBezTo>
                        <a:pt x="2" y="132"/>
                        <a:pt x="2" y="132"/>
                        <a:pt x="2" y="132"/>
                      </a:cubicBezTo>
                      <a:cubicBezTo>
                        <a:pt x="2" y="132"/>
                        <a:pt x="2" y="132"/>
                        <a:pt x="2" y="132"/>
                      </a:cubicBezTo>
                      <a:cubicBezTo>
                        <a:pt x="2" y="132"/>
                        <a:pt x="2" y="132"/>
                        <a:pt x="1" y="132"/>
                      </a:cubicBezTo>
                      <a:cubicBezTo>
                        <a:pt x="1" y="132"/>
                        <a:pt x="1" y="132"/>
                        <a:pt x="1" y="132"/>
                      </a:cubicBezTo>
                      <a:cubicBezTo>
                        <a:pt x="1" y="132"/>
                        <a:pt x="1" y="132"/>
                        <a:pt x="1" y="132"/>
                      </a:cubicBezTo>
                      <a:cubicBezTo>
                        <a:pt x="1" y="132"/>
                        <a:pt x="1" y="132"/>
                        <a:pt x="1" y="132"/>
                      </a:cubicBezTo>
                      <a:cubicBezTo>
                        <a:pt x="1" y="132"/>
                        <a:pt x="1" y="131"/>
                        <a:pt x="1" y="131"/>
                      </a:cubicBez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1" y="131"/>
                        <a:pt x="2" y="131"/>
                        <a:pt x="2" y="131"/>
                      </a:cubicBezTo>
                      <a:cubicBezTo>
                        <a:pt x="2" y="131"/>
                        <a:pt x="2" y="131"/>
                        <a:pt x="2" y="131"/>
                      </a:cubicBezTo>
                      <a:cubicBezTo>
                        <a:pt x="2" y="131"/>
                        <a:pt x="2" y="131"/>
                        <a:pt x="2" y="131"/>
                      </a:cubicBezTo>
                      <a:cubicBezTo>
                        <a:pt x="2" y="131"/>
                        <a:pt x="2" y="131"/>
                        <a:pt x="2" y="131"/>
                      </a:cubicBezTo>
                      <a:cubicBezTo>
                        <a:pt x="2" y="131"/>
                        <a:pt x="2" y="131"/>
                        <a:pt x="2" y="131"/>
                      </a:cubicBezTo>
                      <a:cubicBezTo>
                        <a:pt x="2" y="131"/>
                        <a:pt x="2" y="131"/>
                        <a:pt x="2" y="131"/>
                      </a:cubicBezTo>
                      <a:cubicBezTo>
                        <a:pt x="3" y="131"/>
                        <a:pt x="3" y="131"/>
                        <a:pt x="3" y="131"/>
                      </a:cubicBezTo>
                      <a:cubicBezTo>
                        <a:pt x="3" y="131"/>
                        <a:pt x="3" y="131"/>
                        <a:pt x="3" y="131"/>
                      </a:cubicBezTo>
                      <a:cubicBezTo>
                        <a:pt x="3" y="131"/>
                        <a:pt x="3" y="131"/>
                        <a:pt x="3" y="131"/>
                      </a:cubicBezTo>
                      <a:cubicBezTo>
                        <a:pt x="3" y="131"/>
                        <a:pt x="3" y="131"/>
                        <a:pt x="3" y="131"/>
                      </a:cubicBezTo>
                      <a:cubicBezTo>
                        <a:pt x="3" y="131"/>
                        <a:pt x="3" y="131"/>
                        <a:pt x="3" y="131"/>
                      </a:cubicBezTo>
                      <a:cubicBezTo>
                        <a:pt x="3" y="131"/>
                        <a:pt x="3" y="131"/>
                        <a:pt x="3" y="131"/>
                      </a:cubicBezTo>
                      <a:cubicBezTo>
                        <a:pt x="3" y="131"/>
                        <a:pt x="3" y="131"/>
                        <a:pt x="3" y="131"/>
                      </a:cubicBezTo>
                      <a:cubicBezTo>
                        <a:pt x="3" y="131"/>
                        <a:pt x="3" y="131"/>
                        <a:pt x="3" y="131"/>
                      </a:cubicBezTo>
                      <a:cubicBezTo>
                        <a:pt x="3" y="131"/>
                        <a:pt x="3" y="131"/>
                        <a:pt x="3" y="131"/>
                      </a:cubicBezTo>
                      <a:cubicBezTo>
                        <a:pt x="3" y="131"/>
                        <a:pt x="3" y="131"/>
                        <a:pt x="3" y="131"/>
                      </a:cubicBezTo>
                      <a:cubicBezTo>
                        <a:pt x="4" y="131"/>
                        <a:pt x="4" y="131"/>
                        <a:pt x="4" y="131"/>
                      </a:cubicBezTo>
                      <a:cubicBezTo>
                        <a:pt x="4" y="131"/>
                        <a:pt x="4" y="131"/>
                        <a:pt x="4" y="131"/>
                      </a:cubicBezTo>
                      <a:cubicBezTo>
                        <a:pt x="4" y="131"/>
                        <a:pt x="4" y="131"/>
                        <a:pt x="4" y="131"/>
                      </a:cubicBezTo>
                      <a:cubicBezTo>
                        <a:pt x="4" y="131"/>
                        <a:pt x="4" y="131"/>
                        <a:pt x="4" y="131"/>
                      </a:cubicBezTo>
                      <a:cubicBezTo>
                        <a:pt x="4" y="131"/>
                        <a:pt x="4" y="131"/>
                        <a:pt x="4" y="131"/>
                      </a:cubicBezTo>
                      <a:cubicBezTo>
                        <a:pt x="4" y="131"/>
                        <a:pt x="4" y="131"/>
                        <a:pt x="4" y="131"/>
                      </a:cubicBezTo>
                      <a:cubicBezTo>
                        <a:pt x="4" y="131"/>
                        <a:pt x="4" y="131"/>
                        <a:pt x="5" y="131"/>
                      </a:cubicBezTo>
                      <a:cubicBezTo>
                        <a:pt x="5" y="131"/>
                        <a:pt x="5" y="131"/>
                        <a:pt x="5" y="131"/>
                      </a:cubicBezTo>
                      <a:cubicBezTo>
                        <a:pt x="5" y="131"/>
                        <a:pt x="5" y="131"/>
                        <a:pt x="5" y="131"/>
                      </a:cubicBezTo>
                      <a:cubicBezTo>
                        <a:pt x="5" y="131"/>
                        <a:pt x="5" y="131"/>
                        <a:pt x="5" y="131"/>
                      </a:cubicBezTo>
                      <a:cubicBezTo>
                        <a:pt x="5" y="131"/>
                        <a:pt x="5" y="131"/>
                        <a:pt x="5" y="131"/>
                      </a:cubicBezTo>
                      <a:cubicBezTo>
                        <a:pt x="5" y="131"/>
                        <a:pt x="5" y="131"/>
                        <a:pt x="5" y="131"/>
                      </a:cubicBezTo>
                      <a:cubicBezTo>
                        <a:pt x="5" y="132"/>
                        <a:pt x="5" y="132"/>
                        <a:pt x="5" y="132"/>
                      </a:cubicBezTo>
                      <a:cubicBezTo>
                        <a:pt x="5" y="132"/>
                        <a:pt x="5" y="132"/>
                        <a:pt x="5" y="132"/>
                      </a:cubicBezTo>
                      <a:cubicBezTo>
                        <a:pt x="5" y="132"/>
                        <a:pt x="5" y="132"/>
                        <a:pt x="5" y="132"/>
                      </a:cubicBezTo>
                      <a:cubicBezTo>
                        <a:pt x="5" y="132"/>
                        <a:pt x="5" y="132"/>
                        <a:pt x="5" y="132"/>
                      </a:cubicBezTo>
                      <a:cubicBezTo>
                        <a:pt x="4" y="132"/>
                        <a:pt x="4" y="132"/>
                        <a:pt x="4" y="132"/>
                      </a:cubicBezTo>
                      <a:cubicBezTo>
                        <a:pt x="4" y="132"/>
                        <a:pt x="4" y="132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ubicBezTo>
                        <a:pt x="4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lose/>
                      <a:moveTo>
                        <a:pt x="5" y="137"/>
                      </a:move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6"/>
                        <a:pt x="4" y="136"/>
                        <a:pt x="4" y="136"/>
                      </a:cubicBezTo>
                      <a:cubicBezTo>
                        <a:pt x="4" y="136"/>
                        <a:pt x="4" y="136"/>
                        <a:pt x="4" y="136"/>
                      </a:cubicBezTo>
                      <a:cubicBezTo>
                        <a:pt x="4" y="135"/>
                        <a:pt x="4" y="135"/>
                        <a:pt x="4" y="135"/>
                      </a:cubicBezTo>
                      <a:cubicBezTo>
                        <a:pt x="4" y="135"/>
                        <a:pt x="4" y="135"/>
                        <a:pt x="4" y="135"/>
                      </a:cubicBezTo>
                      <a:cubicBezTo>
                        <a:pt x="4" y="135"/>
                        <a:pt x="4" y="135"/>
                        <a:pt x="4" y="135"/>
                      </a:cubicBezTo>
                      <a:cubicBezTo>
                        <a:pt x="4" y="135"/>
                        <a:pt x="4" y="135"/>
                        <a:pt x="4" y="135"/>
                      </a:cubicBezTo>
                      <a:cubicBezTo>
                        <a:pt x="4" y="135"/>
                        <a:pt x="4" y="135"/>
                        <a:pt x="4" y="135"/>
                      </a:cubicBezTo>
                      <a:cubicBezTo>
                        <a:pt x="4" y="135"/>
                        <a:pt x="4" y="135"/>
                        <a:pt x="4" y="135"/>
                      </a:cubicBezTo>
                      <a:cubicBezTo>
                        <a:pt x="4" y="135"/>
                        <a:pt x="4" y="135"/>
                        <a:pt x="4" y="135"/>
                      </a:cubicBezTo>
                      <a:cubicBezTo>
                        <a:pt x="3" y="135"/>
                        <a:pt x="4" y="135"/>
                        <a:pt x="4" y="135"/>
                      </a:cubicBezTo>
                      <a:cubicBezTo>
                        <a:pt x="4" y="135"/>
                        <a:pt x="4" y="135"/>
                        <a:pt x="4" y="135"/>
                      </a:cubicBezTo>
                      <a:cubicBezTo>
                        <a:pt x="4" y="135"/>
                        <a:pt x="4" y="135"/>
                        <a:pt x="4" y="135"/>
                      </a:cubicBezTo>
                      <a:cubicBezTo>
                        <a:pt x="4" y="135"/>
                        <a:pt x="4" y="135"/>
                        <a:pt x="4" y="135"/>
                      </a:cubicBezTo>
                      <a:cubicBezTo>
                        <a:pt x="4" y="135"/>
                        <a:pt x="4" y="135"/>
                        <a:pt x="4" y="135"/>
                      </a:cubicBezTo>
                      <a:cubicBezTo>
                        <a:pt x="4" y="135"/>
                        <a:pt x="4" y="135"/>
                        <a:pt x="4" y="135"/>
                      </a:cubicBezTo>
                      <a:cubicBezTo>
                        <a:pt x="4" y="135"/>
                        <a:pt x="4" y="135"/>
                        <a:pt x="4" y="135"/>
                      </a:cubicBezTo>
                      <a:cubicBezTo>
                        <a:pt x="3" y="135"/>
                        <a:pt x="3" y="135"/>
                        <a:pt x="3" y="135"/>
                      </a:cubicBezTo>
                      <a:cubicBezTo>
                        <a:pt x="3" y="135"/>
                        <a:pt x="3" y="135"/>
                        <a:pt x="3" y="135"/>
                      </a:cubicBezTo>
                      <a:cubicBezTo>
                        <a:pt x="3" y="135"/>
                        <a:pt x="3" y="135"/>
                        <a:pt x="3" y="135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4" y="134"/>
                        <a:pt x="4" y="134"/>
                        <a:pt x="4" y="134"/>
                      </a:cubicBezTo>
                      <a:cubicBezTo>
                        <a:pt x="4" y="134"/>
                        <a:pt x="4" y="134"/>
                        <a:pt x="4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3"/>
                        <a:pt x="4" y="133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ubicBezTo>
                        <a:pt x="4" y="133"/>
                        <a:pt x="4" y="133"/>
                        <a:pt x="5" y="133"/>
                      </a:cubicBezTo>
                      <a:cubicBezTo>
                        <a:pt x="5" y="133"/>
                        <a:pt x="5" y="133"/>
                        <a:pt x="5" y="133"/>
                      </a:cubicBezTo>
                      <a:cubicBezTo>
                        <a:pt x="5" y="133"/>
                        <a:pt x="5" y="133"/>
                        <a:pt x="5" y="132"/>
                      </a:cubicBezTo>
                      <a:cubicBezTo>
                        <a:pt x="5" y="132"/>
                        <a:pt x="5" y="132"/>
                        <a:pt x="5" y="132"/>
                      </a:cubicBezTo>
                      <a:cubicBezTo>
                        <a:pt x="5" y="132"/>
                        <a:pt x="5" y="132"/>
                        <a:pt x="5" y="131"/>
                      </a:cubicBezTo>
                      <a:cubicBezTo>
                        <a:pt x="5" y="131"/>
                        <a:pt x="5" y="131"/>
                        <a:pt x="5" y="131"/>
                      </a:cubicBezTo>
                      <a:cubicBezTo>
                        <a:pt x="5" y="131"/>
                        <a:pt x="5" y="131"/>
                        <a:pt x="5" y="131"/>
                      </a:cubicBezTo>
                      <a:cubicBezTo>
                        <a:pt x="6" y="131"/>
                        <a:pt x="6" y="131"/>
                        <a:pt x="6" y="131"/>
                      </a:cubicBezTo>
                      <a:cubicBezTo>
                        <a:pt x="6" y="131"/>
                        <a:pt x="6" y="131"/>
                        <a:pt x="6" y="131"/>
                      </a:cubicBezTo>
                      <a:cubicBezTo>
                        <a:pt x="6" y="131"/>
                        <a:pt x="6" y="131"/>
                        <a:pt x="6" y="131"/>
                      </a:cubicBezTo>
                      <a:cubicBezTo>
                        <a:pt x="6" y="131"/>
                        <a:pt x="6" y="131"/>
                        <a:pt x="6" y="131"/>
                      </a:cubicBezTo>
                      <a:cubicBezTo>
                        <a:pt x="6" y="131"/>
                        <a:pt x="6" y="131"/>
                        <a:pt x="6" y="131"/>
                      </a:cubicBezTo>
                      <a:cubicBezTo>
                        <a:pt x="6" y="131"/>
                        <a:pt x="6" y="131"/>
                        <a:pt x="6" y="131"/>
                      </a:cubicBezTo>
                      <a:cubicBezTo>
                        <a:pt x="6" y="131"/>
                        <a:pt x="6" y="131"/>
                        <a:pt x="6" y="131"/>
                      </a:cubicBezTo>
                      <a:cubicBezTo>
                        <a:pt x="6" y="131"/>
                        <a:pt x="6" y="131"/>
                        <a:pt x="6" y="131"/>
                      </a:cubicBezTo>
                      <a:cubicBezTo>
                        <a:pt x="7" y="131"/>
                        <a:pt x="7" y="131"/>
                        <a:pt x="7" y="131"/>
                      </a:cubicBezTo>
                      <a:cubicBezTo>
                        <a:pt x="7" y="131"/>
                        <a:pt x="7" y="131"/>
                        <a:pt x="7" y="131"/>
                      </a:cubicBezTo>
                      <a:cubicBezTo>
                        <a:pt x="7" y="131"/>
                        <a:pt x="7" y="131"/>
                        <a:pt x="7" y="131"/>
                      </a:cubicBezTo>
                      <a:cubicBezTo>
                        <a:pt x="7" y="131"/>
                        <a:pt x="7" y="131"/>
                        <a:pt x="8" y="131"/>
                      </a:cubicBezTo>
                      <a:cubicBezTo>
                        <a:pt x="8" y="131"/>
                        <a:pt x="8" y="131"/>
                        <a:pt x="8" y="131"/>
                      </a:cubicBezTo>
                      <a:cubicBezTo>
                        <a:pt x="8" y="131"/>
                        <a:pt x="8" y="131"/>
                        <a:pt x="8" y="131"/>
                      </a:cubicBezTo>
                      <a:cubicBezTo>
                        <a:pt x="8" y="131"/>
                        <a:pt x="8" y="131"/>
                        <a:pt x="8" y="131"/>
                      </a:cubicBezTo>
                      <a:cubicBezTo>
                        <a:pt x="8" y="131"/>
                        <a:pt x="8" y="131"/>
                        <a:pt x="8" y="131"/>
                      </a:cubicBezTo>
                      <a:cubicBezTo>
                        <a:pt x="8" y="131"/>
                        <a:pt x="8" y="131"/>
                        <a:pt x="8" y="131"/>
                      </a:cubicBezTo>
                      <a:cubicBezTo>
                        <a:pt x="8" y="131"/>
                        <a:pt x="8" y="131"/>
                        <a:pt x="8" y="131"/>
                      </a:cubicBezTo>
                      <a:cubicBezTo>
                        <a:pt x="8" y="131"/>
                        <a:pt x="8" y="131"/>
                        <a:pt x="8" y="131"/>
                      </a:cubicBezTo>
                      <a:cubicBezTo>
                        <a:pt x="8" y="131"/>
                        <a:pt x="9" y="131"/>
                        <a:pt x="9" y="131"/>
                      </a:cubicBezTo>
                      <a:cubicBezTo>
                        <a:pt x="9" y="131"/>
                        <a:pt x="9" y="131"/>
                        <a:pt x="9" y="131"/>
                      </a:cubicBezTo>
                      <a:cubicBezTo>
                        <a:pt x="9" y="131"/>
                        <a:pt x="9" y="131"/>
                        <a:pt x="9" y="132"/>
                      </a:cubicBezTo>
                      <a:cubicBezTo>
                        <a:pt x="9" y="132"/>
                        <a:pt x="9" y="132"/>
                        <a:pt x="9" y="132"/>
                      </a:cubicBezTo>
                      <a:cubicBezTo>
                        <a:pt x="9" y="132"/>
                        <a:pt x="9" y="132"/>
                        <a:pt x="9" y="132"/>
                      </a:cubicBezTo>
                      <a:cubicBezTo>
                        <a:pt x="9" y="132"/>
                        <a:pt x="9" y="132"/>
                        <a:pt x="9" y="132"/>
                      </a:cubicBezTo>
                      <a:cubicBezTo>
                        <a:pt x="9" y="132"/>
                        <a:pt x="9" y="132"/>
                        <a:pt x="9" y="132"/>
                      </a:cubicBezTo>
                      <a:cubicBezTo>
                        <a:pt x="9" y="132"/>
                        <a:pt x="9" y="132"/>
                        <a:pt x="9" y="132"/>
                      </a:cubicBezTo>
                      <a:cubicBezTo>
                        <a:pt x="9" y="132"/>
                        <a:pt x="9" y="132"/>
                        <a:pt x="9" y="132"/>
                      </a:cubicBezTo>
                      <a:cubicBezTo>
                        <a:pt x="9" y="132"/>
                        <a:pt x="9" y="132"/>
                        <a:pt x="9" y="132"/>
                      </a:cubicBezTo>
                      <a:cubicBezTo>
                        <a:pt x="9" y="132"/>
                        <a:pt x="9" y="132"/>
                        <a:pt x="9" y="132"/>
                      </a:cubicBezTo>
                      <a:cubicBezTo>
                        <a:pt x="9" y="132"/>
                        <a:pt x="9" y="132"/>
                        <a:pt x="9" y="132"/>
                      </a:cubicBezTo>
                      <a:cubicBezTo>
                        <a:pt x="9" y="132"/>
                        <a:pt x="9" y="132"/>
                        <a:pt x="9" y="132"/>
                      </a:cubicBezTo>
                      <a:cubicBezTo>
                        <a:pt x="9" y="132"/>
                        <a:pt x="9" y="132"/>
                        <a:pt x="9" y="132"/>
                      </a:cubicBezTo>
                      <a:cubicBezTo>
                        <a:pt x="9" y="132"/>
                        <a:pt x="9" y="132"/>
                        <a:pt x="9" y="132"/>
                      </a:cubicBezTo>
                      <a:cubicBezTo>
                        <a:pt x="10" y="132"/>
                        <a:pt x="10" y="132"/>
                        <a:pt x="10" y="132"/>
                      </a:cubicBezTo>
                      <a:cubicBezTo>
                        <a:pt x="10" y="132"/>
                        <a:pt x="10" y="132"/>
                        <a:pt x="10" y="132"/>
                      </a:cubicBezTo>
                      <a:cubicBezTo>
                        <a:pt x="10" y="132"/>
                        <a:pt x="10" y="132"/>
                        <a:pt x="10" y="132"/>
                      </a:cubicBezTo>
                      <a:cubicBezTo>
                        <a:pt x="10" y="132"/>
                        <a:pt x="10" y="132"/>
                        <a:pt x="10" y="132"/>
                      </a:cubicBezTo>
                      <a:cubicBezTo>
                        <a:pt x="10" y="132"/>
                        <a:pt x="11" y="132"/>
                        <a:pt x="11" y="132"/>
                      </a:cubicBezTo>
                      <a:cubicBezTo>
                        <a:pt x="11" y="132"/>
                        <a:pt x="11" y="132"/>
                        <a:pt x="11" y="132"/>
                      </a:cubicBezTo>
                      <a:cubicBezTo>
                        <a:pt x="11" y="132"/>
                        <a:pt x="11" y="132"/>
                        <a:pt x="11" y="132"/>
                      </a:cubicBezTo>
                      <a:cubicBezTo>
                        <a:pt x="11" y="132"/>
                        <a:pt x="11" y="132"/>
                        <a:pt x="11" y="132"/>
                      </a:cubicBezTo>
                      <a:cubicBezTo>
                        <a:pt x="11" y="132"/>
                        <a:pt x="12" y="132"/>
                        <a:pt x="12" y="131"/>
                      </a:cubicBezTo>
                      <a:cubicBezTo>
                        <a:pt x="12" y="131"/>
                        <a:pt x="12" y="131"/>
                        <a:pt x="12" y="131"/>
                      </a:cubicBezTo>
                      <a:cubicBezTo>
                        <a:pt x="12" y="131"/>
                        <a:pt x="12" y="131"/>
                        <a:pt x="12" y="131"/>
                      </a:cubicBezTo>
                      <a:cubicBezTo>
                        <a:pt x="12" y="131"/>
                        <a:pt x="12" y="131"/>
                        <a:pt x="12" y="132"/>
                      </a:cubicBezTo>
                      <a:cubicBezTo>
                        <a:pt x="12" y="132"/>
                        <a:pt x="12" y="132"/>
                        <a:pt x="12" y="132"/>
                      </a:cubicBezTo>
                      <a:cubicBezTo>
                        <a:pt x="12" y="132"/>
                        <a:pt x="12" y="132"/>
                        <a:pt x="12" y="132"/>
                      </a:cubicBezTo>
                      <a:cubicBezTo>
                        <a:pt x="12" y="133"/>
                        <a:pt x="12" y="133"/>
                        <a:pt x="12" y="133"/>
                      </a:cubicBezTo>
                      <a:cubicBezTo>
                        <a:pt x="13" y="133"/>
                        <a:pt x="13" y="133"/>
                        <a:pt x="13" y="133"/>
                      </a:cubicBezTo>
                      <a:cubicBezTo>
                        <a:pt x="13" y="133"/>
                        <a:pt x="13" y="133"/>
                        <a:pt x="13" y="133"/>
                      </a:cubicBezTo>
                      <a:cubicBezTo>
                        <a:pt x="13" y="133"/>
                        <a:pt x="13" y="133"/>
                        <a:pt x="13" y="133"/>
                      </a:cubicBezTo>
                      <a:cubicBezTo>
                        <a:pt x="13" y="133"/>
                        <a:pt x="13" y="134"/>
                        <a:pt x="13" y="134"/>
                      </a:cubicBezTo>
                      <a:cubicBezTo>
                        <a:pt x="13" y="134"/>
                        <a:pt x="13" y="134"/>
                        <a:pt x="13" y="134"/>
                      </a:cubicBezTo>
                      <a:cubicBezTo>
                        <a:pt x="13" y="134"/>
                        <a:pt x="13" y="134"/>
                        <a:pt x="13" y="134"/>
                      </a:cubicBezTo>
                      <a:cubicBezTo>
                        <a:pt x="13" y="134"/>
                        <a:pt x="13" y="134"/>
                        <a:pt x="13" y="134"/>
                      </a:cubicBezTo>
                      <a:cubicBezTo>
                        <a:pt x="13" y="134"/>
                        <a:pt x="13" y="134"/>
                        <a:pt x="13" y="134"/>
                      </a:cubicBezTo>
                      <a:cubicBezTo>
                        <a:pt x="13" y="134"/>
                        <a:pt x="13" y="134"/>
                        <a:pt x="13" y="135"/>
                      </a:cubicBezTo>
                      <a:cubicBezTo>
                        <a:pt x="13" y="135"/>
                        <a:pt x="13" y="135"/>
                        <a:pt x="13" y="135"/>
                      </a:cubicBezTo>
                      <a:cubicBezTo>
                        <a:pt x="13" y="135"/>
                        <a:pt x="13" y="135"/>
                        <a:pt x="13" y="135"/>
                      </a:cubicBezTo>
                      <a:cubicBezTo>
                        <a:pt x="13" y="135"/>
                        <a:pt x="13" y="135"/>
                        <a:pt x="13" y="135"/>
                      </a:cubicBezTo>
                      <a:cubicBezTo>
                        <a:pt x="13" y="135"/>
                        <a:pt x="13" y="135"/>
                        <a:pt x="13" y="135"/>
                      </a:cubicBezTo>
                      <a:cubicBezTo>
                        <a:pt x="13" y="135"/>
                        <a:pt x="13" y="135"/>
                        <a:pt x="13" y="135"/>
                      </a:cubicBezTo>
                      <a:cubicBezTo>
                        <a:pt x="13" y="135"/>
                        <a:pt x="13" y="135"/>
                        <a:pt x="13" y="135"/>
                      </a:cubicBezTo>
                      <a:cubicBezTo>
                        <a:pt x="13" y="135"/>
                        <a:pt x="13" y="135"/>
                        <a:pt x="13" y="135"/>
                      </a:cubicBezTo>
                      <a:cubicBezTo>
                        <a:pt x="13" y="135"/>
                        <a:pt x="13" y="135"/>
                        <a:pt x="13" y="135"/>
                      </a:cubicBezTo>
                      <a:cubicBezTo>
                        <a:pt x="13" y="136"/>
                        <a:pt x="13" y="136"/>
                        <a:pt x="13" y="136"/>
                      </a:cubicBezTo>
                      <a:cubicBezTo>
                        <a:pt x="13" y="136"/>
                        <a:pt x="13" y="136"/>
                        <a:pt x="13" y="136"/>
                      </a:cubicBezTo>
                      <a:cubicBezTo>
                        <a:pt x="13" y="136"/>
                        <a:pt x="13" y="136"/>
                        <a:pt x="13" y="136"/>
                      </a:cubicBezTo>
                      <a:cubicBezTo>
                        <a:pt x="13" y="136"/>
                        <a:pt x="13" y="137"/>
                        <a:pt x="13" y="137"/>
                      </a:cubicBezTo>
                      <a:cubicBezTo>
                        <a:pt x="13" y="137"/>
                        <a:pt x="13" y="137"/>
                        <a:pt x="13" y="137"/>
                      </a:cubicBezTo>
                      <a:cubicBezTo>
                        <a:pt x="13" y="137"/>
                        <a:pt x="13" y="137"/>
                        <a:pt x="13" y="137"/>
                      </a:cubicBezTo>
                      <a:cubicBezTo>
                        <a:pt x="13" y="137"/>
                        <a:pt x="14" y="137"/>
                        <a:pt x="14" y="137"/>
                      </a:cubicBezTo>
                      <a:cubicBezTo>
                        <a:pt x="14" y="137"/>
                        <a:pt x="14" y="137"/>
                        <a:pt x="14" y="137"/>
                      </a:cubicBezTo>
                      <a:cubicBezTo>
                        <a:pt x="14" y="137"/>
                        <a:pt x="14" y="137"/>
                        <a:pt x="14" y="137"/>
                      </a:cubicBezTo>
                      <a:cubicBezTo>
                        <a:pt x="13" y="137"/>
                        <a:pt x="13" y="137"/>
                        <a:pt x="14" y="137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3" y="138"/>
                        <a:pt x="14" y="138"/>
                        <a:pt x="14" y="138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4" y="138"/>
                        <a:pt x="14" y="138"/>
                        <a:pt x="13" y="138"/>
                      </a:cubicBezTo>
                      <a:cubicBezTo>
                        <a:pt x="13" y="138"/>
                        <a:pt x="13" y="138"/>
                        <a:pt x="13" y="138"/>
                      </a:cubicBezTo>
                      <a:cubicBezTo>
                        <a:pt x="13" y="138"/>
                        <a:pt x="13" y="138"/>
                        <a:pt x="13" y="139"/>
                      </a:cubicBezTo>
                      <a:cubicBezTo>
                        <a:pt x="13" y="139"/>
                        <a:pt x="13" y="139"/>
                        <a:pt x="13" y="139"/>
                      </a:cubicBezTo>
                      <a:cubicBezTo>
                        <a:pt x="13" y="139"/>
                        <a:pt x="13" y="139"/>
                        <a:pt x="13" y="139"/>
                      </a:cubicBezTo>
                      <a:cubicBezTo>
                        <a:pt x="13" y="139"/>
                        <a:pt x="13" y="139"/>
                        <a:pt x="13" y="139"/>
                      </a:cubicBezTo>
                      <a:cubicBezTo>
                        <a:pt x="13" y="139"/>
                        <a:pt x="13" y="139"/>
                        <a:pt x="13" y="140"/>
                      </a:cubicBezTo>
                      <a:cubicBezTo>
                        <a:pt x="13" y="140"/>
                        <a:pt x="13" y="140"/>
                        <a:pt x="13" y="140"/>
                      </a:cubicBezTo>
                      <a:cubicBezTo>
                        <a:pt x="13" y="140"/>
                        <a:pt x="13" y="140"/>
                        <a:pt x="13" y="140"/>
                      </a:cubicBezTo>
                      <a:cubicBezTo>
                        <a:pt x="13" y="140"/>
                        <a:pt x="13" y="140"/>
                        <a:pt x="13" y="140"/>
                      </a:cubicBezTo>
                      <a:cubicBezTo>
                        <a:pt x="13" y="140"/>
                        <a:pt x="13" y="140"/>
                        <a:pt x="13" y="140"/>
                      </a:cubicBezTo>
                      <a:cubicBezTo>
                        <a:pt x="13" y="140"/>
                        <a:pt x="13" y="140"/>
                        <a:pt x="13" y="140"/>
                      </a:cubicBezTo>
                      <a:cubicBezTo>
                        <a:pt x="13" y="140"/>
                        <a:pt x="13" y="140"/>
                        <a:pt x="13" y="140"/>
                      </a:cubicBezTo>
                      <a:cubicBezTo>
                        <a:pt x="13" y="140"/>
                        <a:pt x="13" y="140"/>
                        <a:pt x="13" y="140"/>
                      </a:cubicBezTo>
                      <a:cubicBezTo>
                        <a:pt x="13" y="140"/>
                        <a:pt x="13" y="140"/>
                        <a:pt x="13" y="140"/>
                      </a:cubicBezTo>
                      <a:cubicBezTo>
                        <a:pt x="12" y="139"/>
                        <a:pt x="12" y="139"/>
                        <a:pt x="12" y="139"/>
                      </a:cubicBezTo>
                      <a:cubicBezTo>
                        <a:pt x="12" y="140"/>
                        <a:pt x="12" y="140"/>
                        <a:pt x="12" y="140"/>
                      </a:cubicBezTo>
                      <a:cubicBezTo>
                        <a:pt x="12" y="140"/>
                        <a:pt x="12" y="140"/>
                        <a:pt x="12" y="140"/>
                      </a:cubicBezTo>
                      <a:cubicBezTo>
                        <a:pt x="12" y="140"/>
                        <a:pt x="12" y="140"/>
                        <a:pt x="12" y="140"/>
                      </a:cubicBezTo>
                      <a:cubicBezTo>
                        <a:pt x="12" y="140"/>
                        <a:pt x="12" y="140"/>
                        <a:pt x="12" y="140"/>
                      </a:cubicBezTo>
                      <a:cubicBezTo>
                        <a:pt x="12" y="140"/>
                        <a:pt x="12" y="140"/>
                        <a:pt x="12" y="141"/>
                      </a:cubicBezTo>
                      <a:cubicBezTo>
                        <a:pt x="12" y="141"/>
                        <a:pt x="12" y="141"/>
                        <a:pt x="12" y="141"/>
                      </a:cubicBezTo>
                      <a:cubicBezTo>
                        <a:pt x="12" y="141"/>
                        <a:pt x="12" y="140"/>
                        <a:pt x="11" y="140"/>
                      </a:cubicBezTo>
                      <a:cubicBezTo>
                        <a:pt x="11" y="140"/>
                        <a:pt x="11" y="140"/>
                        <a:pt x="11" y="140"/>
                      </a:cubicBezTo>
                      <a:cubicBezTo>
                        <a:pt x="11" y="140"/>
                        <a:pt x="11" y="140"/>
                        <a:pt x="11" y="140"/>
                      </a:cubicBezTo>
                      <a:cubicBezTo>
                        <a:pt x="11" y="140"/>
                        <a:pt x="11" y="140"/>
                        <a:pt x="11" y="140"/>
                      </a:cubicBezTo>
                      <a:cubicBezTo>
                        <a:pt x="11" y="140"/>
                        <a:pt x="11" y="140"/>
                        <a:pt x="11" y="140"/>
                      </a:cubicBezTo>
                      <a:cubicBezTo>
                        <a:pt x="11" y="140"/>
                        <a:pt x="11" y="140"/>
                        <a:pt x="11" y="140"/>
                      </a:cubicBezTo>
                      <a:cubicBezTo>
                        <a:pt x="11" y="140"/>
                        <a:pt x="11" y="140"/>
                        <a:pt x="11" y="140"/>
                      </a:cubicBezTo>
                      <a:cubicBezTo>
                        <a:pt x="11" y="140"/>
                        <a:pt x="12" y="140"/>
                        <a:pt x="11" y="140"/>
                      </a:cubicBezTo>
                      <a:cubicBezTo>
                        <a:pt x="11" y="140"/>
                        <a:pt x="11" y="140"/>
                        <a:pt x="11" y="140"/>
                      </a:cubicBezTo>
                      <a:cubicBezTo>
                        <a:pt x="11" y="139"/>
                        <a:pt x="11" y="139"/>
                        <a:pt x="11" y="139"/>
                      </a:cubicBezTo>
                      <a:cubicBezTo>
                        <a:pt x="11" y="139"/>
                        <a:pt x="11" y="139"/>
                        <a:pt x="11" y="139"/>
                      </a:cubicBezTo>
                      <a:cubicBezTo>
                        <a:pt x="11" y="139"/>
                        <a:pt x="11" y="139"/>
                        <a:pt x="11" y="139"/>
                      </a:cubicBezTo>
                      <a:cubicBezTo>
                        <a:pt x="11" y="139"/>
                        <a:pt x="11" y="139"/>
                        <a:pt x="11" y="139"/>
                      </a:cubicBezTo>
                      <a:cubicBezTo>
                        <a:pt x="11" y="139"/>
                        <a:pt x="11" y="139"/>
                        <a:pt x="11" y="139"/>
                      </a:cubicBezTo>
                      <a:cubicBezTo>
                        <a:pt x="11" y="139"/>
                        <a:pt x="11" y="139"/>
                        <a:pt x="11" y="138"/>
                      </a:cubicBezTo>
                      <a:cubicBezTo>
                        <a:pt x="11" y="138"/>
                        <a:pt x="10" y="138"/>
                        <a:pt x="10" y="138"/>
                      </a:cubicBezTo>
                      <a:cubicBezTo>
                        <a:pt x="10" y="138"/>
                        <a:pt x="10" y="138"/>
                        <a:pt x="10" y="138"/>
                      </a:cubicBezTo>
                      <a:cubicBezTo>
                        <a:pt x="10" y="138"/>
                        <a:pt x="10" y="138"/>
                        <a:pt x="10" y="138"/>
                      </a:cubicBezTo>
                      <a:cubicBezTo>
                        <a:pt x="10" y="138"/>
                        <a:pt x="10" y="138"/>
                        <a:pt x="10" y="137"/>
                      </a:cubicBezTo>
                      <a:cubicBezTo>
                        <a:pt x="10" y="137"/>
                        <a:pt x="10" y="137"/>
                        <a:pt x="10" y="137"/>
                      </a:cubicBezTo>
                      <a:cubicBezTo>
                        <a:pt x="10" y="137"/>
                        <a:pt x="10" y="137"/>
                        <a:pt x="10" y="137"/>
                      </a:cubicBezTo>
                      <a:cubicBezTo>
                        <a:pt x="10" y="137"/>
                        <a:pt x="9" y="137"/>
                        <a:pt x="9" y="137"/>
                      </a:cubicBezTo>
                      <a:cubicBezTo>
                        <a:pt x="9" y="137"/>
                        <a:pt x="9" y="137"/>
                        <a:pt x="9" y="137"/>
                      </a:cubicBezTo>
                      <a:cubicBezTo>
                        <a:pt x="9" y="137"/>
                        <a:pt x="9" y="136"/>
                        <a:pt x="9" y="136"/>
                      </a:cubicBezTo>
                      <a:cubicBezTo>
                        <a:pt x="9" y="136"/>
                        <a:pt x="9" y="136"/>
                        <a:pt x="9" y="136"/>
                      </a:cubicBezTo>
                      <a:cubicBezTo>
                        <a:pt x="9" y="136"/>
                        <a:pt x="9" y="136"/>
                        <a:pt x="9" y="136"/>
                      </a:cubicBezTo>
                      <a:cubicBezTo>
                        <a:pt x="9" y="136"/>
                        <a:pt x="9" y="136"/>
                        <a:pt x="9" y="135"/>
                      </a:cubicBezTo>
                      <a:cubicBezTo>
                        <a:pt x="9" y="135"/>
                        <a:pt x="8" y="135"/>
                        <a:pt x="8" y="135"/>
                      </a:cubicBezTo>
                      <a:cubicBezTo>
                        <a:pt x="8" y="135"/>
                        <a:pt x="8" y="135"/>
                        <a:pt x="7" y="135"/>
                      </a:cubicBezTo>
                      <a:cubicBezTo>
                        <a:pt x="7" y="135"/>
                        <a:pt x="7" y="135"/>
                        <a:pt x="7" y="135"/>
                      </a:cubicBezTo>
                      <a:cubicBezTo>
                        <a:pt x="7" y="135"/>
                        <a:pt x="7" y="136"/>
                        <a:pt x="7" y="136"/>
                      </a:cubicBezTo>
                      <a:cubicBezTo>
                        <a:pt x="7" y="136"/>
                        <a:pt x="7" y="136"/>
                        <a:pt x="7" y="136"/>
                      </a:cubicBezTo>
                      <a:cubicBezTo>
                        <a:pt x="7" y="136"/>
                        <a:pt x="7" y="136"/>
                        <a:pt x="6" y="136"/>
                      </a:cubicBezTo>
                      <a:cubicBezTo>
                        <a:pt x="6" y="136"/>
                        <a:pt x="6" y="136"/>
                        <a:pt x="6" y="136"/>
                      </a:cubicBezTo>
                      <a:cubicBezTo>
                        <a:pt x="6" y="136"/>
                        <a:pt x="6" y="137"/>
                        <a:pt x="6" y="137"/>
                      </a:cubicBezTo>
                      <a:cubicBezTo>
                        <a:pt x="6" y="137"/>
                        <a:pt x="6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lose/>
                      <a:moveTo>
                        <a:pt x="7" y="141"/>
                      </a:moveTo>
                      <a:cubicBezTo>
                        <a:pt x="7" y="141"/>
                        <a:pt x="7" y="141"/>
                        <a:pt x="7" y="141"/>
                      </a:cubicBezTo>
                      <a:cubicBezTo>
                        <a:pt x="7" y="141"/>
                        <a:pt x="7" y="141"/>
                        <a:pt x="7" y="141"/>
                      </a:cubicBezTo>
                      <a:cubicBezTo>
                        <a:pt x="7" y="141"/>
                        <a:pt x="7" y="141"/>
                        <a:pt x="7" y="141"/>
                      </a:cubicBezTo>
                      <a:cubicBezTo>
                        <a:pt x="7" y="140"/>
                        <a:pt x="7" y="140"/>
                        <a:pt x="7" y="140"/>
                      </a:cubicBezTo>
                      <a:cubicBezTo>
                        <a:pt x="7" y="140"/>
                        <a:pt x="7" y="140"/>
                        <a:pt x="7" y="140"/>
                      </a:cubicBezTo>
                      <a:cubicBezTo>
                        <a:pt x="7" y="140"/>
                        <a:pt x="7" y="140"/>
                        <a:pt x="7" y="140"/>
                      </a:cubicBezTo>
                      <a:cubicBezTo>
                        <a:pt x="7" y="140"/>
                        <a:pt x="7" y="140"/>
                        <a:pt x="7" y="140"/>
                      </a:cubicBezTo>
                      <a:cubicBezTo>
                        <a:pt x="7" y="140"/>
                        <a:pt x="7" y="140"/>
                        <a:pt x="7" y="140"/>
                      </a:cubicBezTo>
                      <a:cubicBezTo>
                        <a:pt x="7" y="140"/>
                        <a:pt x="7" y="140"/>
                        <a:pt x="7" y="140"/>
                      </a:cubicBezTo>
                      <a:cubicBezTo>
                        <a:pt x="7" y="140"/>
                        <a:pt x="7" y="140"/>
                        <a:pt x="7" y="140"/>
                      </a:cubicBezTo>
                      <a:cubicBezTo>
                        <a:pt x="7" y="140"/>
                        <a:pt x="7" y="140"/>
                        <a:pt x="7" y="140"/>
                      </a:cubicBezTo>
                      <a:cubicBezTo>
                        <a:pt x="7" y="140"/>
                        <a:pt x="7" y="140"/>
                        <a:pt x="7" y="140"/>
                      </a:cubicBezTo>
                      <a:cubicBezTo>
                        <a:pt x="7" y="140"/>
                        <a:pt x="7" y="140"/>
                        <a:pt x="7" y="140"/>
                      </a:cubicBezTo>
                      <a:cubicBezTo>
                        <a:pt x="7" y="140"/>
                        <a:pt x="7" y="140"/>
                        <a:pt x="7" y="140"/>
                      </a:cubicBezTo>
                      <a:cubicBezTo>
                        <a:pt x="7" y="139"/>
                        <a:pt x="7" y="139"/>
                        <a:pt x="7" y="139"/>
                      </a:cubicBezTo>
                      <a:cubicBezTo>
                        <a:pt x="7" y="140"/>
                        <a:pt x="7" y="140"/>
                        <a:pt x="7" y="140"/>
                      </a:cubicBezTo>
                      <a:cubicBezTo>
                        <a:pt x="7" y="140"/>
                        <a:pt x="6" y="140"/>
                        <a:pt x="6" y="140"/>
                      </a:cubicBezTo>
                      <a:cubicBezTo>
                        <a:pt x="6" y="140"/>
                        <a:pt x="6" y="140"/>
                        <a:pt x="6" y="140"/>
                      </a:cubicBezTo>
                      <a:cubicBezTo>
                        <a:pt x="6" y="140"/>
                        <a:pt x="6" y="140"/>
                        <a:pt x="6" y="140"/>
                      </a:cubicBezTo>
                      <a:cubicBezTo>
                        <a:pt x="6" y="140"/>
                        <a:pt x="6" y="140"/>
                        <a:pt x="6" y="140"/>
                      </a:cubicBezTo>
                      <a:cubicBezTo>
                        <a:pt x="6" y="140"/>
                        <a:pt x="6" y="139"/>
                        <a:pt x="6" y="139"/>
                      </a:cubicBezTo>
                      <a:cubicBezTo>
                        <a:pt x="6" y="139"/>
                        <a:pt x="6" y="139"/>
                        <a:pt x="6" y="139"/>
                      </a:cubicBezTo>
                      <a:cubicBezTo>
                        <a:pt x="6" y="139"/>
                        <a:pt x="6" y="139"/>
                        <a:pt x="6" y="139"/>
                      </a:cubicBezTo>
                      <a:cubicBezTo>
                        <a:pt x="6" y="139"/>
                        <a:pt x="6" y="139"/>
                        <a:pt x="6" y="139"/>
                      </a:cubicBezTo>
                      <a:cubicBezTo>
                        <a:pt x="6" y="139"/>
                        <a:pt x="6" y="139"/>
                        <a:pt x="6" y="139"/>
                      </a:cubicBezTo>
                      <a:cubicBezTo>
                        <a:pt x="6" y="139"/>
                        <a:pt x="6" y="139"/>
                        <a:pt x="6" y="139"/>
                      </a:cubicBezTo>
                      <a:cubicBezTo>
                        <a:pt x="6" y="139"/>
                        <a:pt x="6" y="139"/>
                        <a:pt x="6" y="139"/>
                      </a:cubicBezTo>
                      <a:cubicBezTo>
                        <a:pt x="6" y="139"/>
                        <a:pt x="6" y="139"/>
                        <a:pt x="6" y="139"/>
                      </a:cubicBezTo>
                      <a:cubicBezTo>
                        <a:pt x="6" y="139"/>
                        <a:pt x="6" y="139"/>
                        <a:pt x="6" y="139"/>
                      </a:cubicBezTo>
                      <a:cubicBezTo>
                        <a:pt x="6" y="138"/>
                        <a:pt x="6" y="138"/>
                        <a:pt x="6" y="138"/>
                      </a:cubicBezTo>
                      <a:cubicBezTo>
                        <a:pt x="6" y="138"/>
                        <a:pt x="6" y="138"/>
                        <a:pt x="6" y="138"/>
                      </a:cubicBezTo>
                      <a:cubicBezTo>
                        <a:pt x="6" y="138"/>
                        <a:pt x="6" y="138"/>
                        <a:pt x="6" y="138"/>
                      </a:cubicBezTo>
                      <a:cubicBezTo>
                        <a:pt x="6" y="138"/>
                        <a:pt x="6" y="138"/>
                        <a:pt x="5" y="138"/>
                      </a:cubicBezTo>
                      <a:cubicBezTo>
                        <a:pt x="5" y="138"/>
                        <a:pt x="5" y="138"/>
                        <a:pt x="5" y="138"/>
                      </a:cubicBezTo>
                      <a:cubicBezTo>
                        <a:pt x="5" y="138"/>
                        <a:pt x="5" y="138"/>
                        <a:pt x="5" y="138"/>
                      </a:cubicBezTo>
                      <a:cubicBezTo>
                        <a:pt x="6" y="138"/>
                        <a:pt x="6" y="138"/>
                        <a:pt x="6" y="138"/>
                      </a:cubicBezTo>
                      <a:cubicBezTo>
                        <a:pt x="6" y="138"/>
                        <a:pt x="6" y="138"/>
                        <a:pt x="6" y="138"/>
                      </a:cubicBezTo>
                      <a:cubicBezTo>
                        <a:pt x="6" y="138"/>
                        <a:pt x="6" y="138"/>
                        <a:pt x="6" y="138"/>
                      </a:cubicBezTo>
                      <a:cubicBezTo>
                        <a:pt x="6" y="138"/>
                        <a:pt x="6" y="137"/>
                        <a:pt x="6" y="137"/>
                      </a:cubicBezTo>
                      <a:cubicBezTo>
                        <a:pt x="6" y="137"/>
                        <a:pt x="6" y="137"/>
                        <a:pt x="6" y="137"/>
                      </a:cubicBezTo>
                      <a:cubicBezTo>
                        <a:pt x="6" y="137"/>
                        <a:pt x="6" y="137"/>
                        <a:pt x="6" y="137"/>
                      </a:cubicBezTo>
                      <a:cubicBezTo>
                        <a:pt x="6" y="137"/>
                        <a:pt x="6" y="137"/>
                        <a:pt x="6" y="137"/>
                      </a:cubicBezTo>
                      <a:cubicBezTo>
                        <a:pt x="6" y="137"/>
                        <a:pt x="6" y="137"/>
                        <a:pt x="6" y="137"/>
                      </a:cubicBezTo>
                      <a:cubicBezTo>
                        <a:pt x="6" y="136"/>
                        <a:pt x="6" y="136"/>
                        <a:pt x="6" y="136"/>
                      </a:cubicBezTo>
                      <a:cubicBezTo>
                        <a:pt x="6" y="136"/>
                        <a:pt x="7" y="136"/>
                        <a:pt x="7" y="136"/>
                      </a:cubicBezTo>
                      <a:cubicBezTo>
                        <a:pt x="7" y="136"/>
                        <a:pt x="7" y="136"/>
                        <a:pt x="7" y="136"/>
                      </a:cubicBezTo>
                      <a:cubicBezTo>
                        <a:pt x="7" y="136"/>
                        <a:pt x="7" y="136"/>
                        <a:pt x="7" y="136"/>
                      </a:cubicBezTo>
                      <a:cubicBezTo>
                        <a:pt x="8" y="136"/>
                        <a:pt x="8" y="136"/>
                        <a:pt x="8" y="136"/>
                      </a:cubicBezTo>
                      <a:cubicBezTo>
                        <a:pt x="8" y="136"/>
                        <a:pt x="8" y="136"/>
                        <a:pt x="8" y="136"/>
                      </a:cubicBezTo>
                      <a:cubicBezTo>
                        <a:pt x="9" y="136"/>
                        <a:pt x="9" y="136"/>
                        <a:pt x="9" y="136"/>
                      </a:cubicBezTo>
                      <a:cubicBezTo>
                        <a:pt x="9" y="136"/>
                        <a:pt x="9" y="136"/>
                        <a:pt x="9" y="136"/>
                      </a:cubicBezTo>
                      <a:cubicBezTo>
                        <a:pt x="9" y="136"/>
                        <a:pt x="9" y="136"/>
                        <a:pt x="9" y="136"/>
                      </a:cubicBezTo>
                      <a:cubicBezTo>
                        <a:pt x="9" y="136"/>
                        <a:pt x="9" y="136"/>
                        <a:pt x="9" y="136"/>
                      </a:cubicBezTo>
                      <a:cubicBezTo>
                        <a:pt x="9" y="137"/>
                        <a:pt x="9" y="137"/>
                        <a:pt x="9" y="137"/>
                      </a:cubicBezTo>
                      <a:cubicBezTo>
                        <a:pt x="9" y="137"/>
                        <a:pt x="9" y="137"/>
                        <a:pt x="9" y="137"/>
                      </a:cubicBezTo>
                      <a:cubicBezTo>
                        <a:pt x="9" y="137"/>
                        <a:pt x="9" y="137"/>
                        <a:pt x="9" y="137"/>
                      </a:cubicBezTo>
                      <a:cubicBezTo>
                        <a:pt x="9" y="137"/>
                        <a:pt x="9" y="137"/>
                        <a:pt x="9" y="137"/>
                      </a:cubicBezTo>
                      <a:cubicBezTo>
                        <a:pt x="9" y="137"/>
                        <a:pt x="9" y="138"/>
                        <a:pt x="9" y="138"/>
                      </a:cubicBezTo>
                      <a:cubicBezTo>
                        <a:pt x="9" y="138"/>
                        <a:pt x="9" y="138"/>
                        <a:pt x="9" y="138"/>
                      </a:cubicBezTo>
                      <a:cubicBezTo>
                        <a:pt x="10" y="138"/>
                        <a:pt x="10" y="138"/>
                        <a:pt x="9" y="138"/>
                      </a:cubicBezTo>
                      <a:cubicBezTo>
                        <a:pt x="9" y="138"/>
                        <a:pt x="9" y="138"/>
                        <a:pt x="9" y="138"/>
                      </a:cubicBezTo>
                      <a:cubicBezTo>
                        <a:pt x="9" y="139"/>
                        <a:pt x="9" y="139"/>
                        <a:pt x="9" y="139"/>
                      </a:cubicBezTo>
                      <a:cubicBezTo>
                        <a:pt x="10" y="139"/>
                        <a:pt x="10" y="139"/>
                        <a:pt x="10" y="139"/>
                      </a:cubicBezTo>
                      <a:cubicBezTo>
                        <a:pt x="10" y="139"/>
                        <a:pt x="10" y="138"/>
                        <a:pt x="10" y="138"/>
                      </a:cubicBezTo>
                      <a:cubicBezTo>
                        <a:pt x="10" y="138"/>
                        <a:pt x="10" y="138"/>
                        <a:pt x="10" y="138"/>
                      </a:cubicBezTo>
                      <a:cubicBezTo>
                        <a:pt x="10" y="138"/>
                        <a:pt x="10" y="138"/>
                        <a:pt x="10" y="138"/>
                      </a:cubicBezTo>
                      <a:cubicBezTo>
                        <a:pt x="10" y="139"/>
                        <a:pt x="10" y="139"/>
                        <a:pt x="10" y="139"/>
                      </a:cubicBezTo>
                      <a:cubicBezTo>
                        <a:pt x="9" y="139"/>
                        <a:pt x="9" y="139"/>
                        <a:pt x="9" y="139"/>
                      </a:cubicBezTo>
                      <a:cubicBezTo>
                        <a:pt x="9" y="139"/>
                        <a:pt x="9" y="139"/>
                        <a:pt x="9" y="139"/>
                      </a:cubicBezTo>
                      <a:cubicBezTo>
                        <a:pt x="9" y="140"/>
                        <a:pt x="9" y="140"/>
                        <a:pt x="9" y="140"/>
                      </a:cubicBezTo>
                      <a:cubicBezTo>
                        <a:pt x="9" y="140"/>
                        <a:pt x="9" y="140"/>
                        <a:pt x="9" y="140"/>
                      </a:cubicBezTo>
                      <a:cubicBezTo>
                        <a:pt x="9" y="140"/>
                        <a:pt x="9" y="140"/>
                        <a:pt x="8" y="140"/>
                      </a:cubicBezTo>
                      <a:cubicBezTo>
                        <a:pt x="8" y="141"/>
                        <a:pt x="8" y="141"/>
                        <a:pt x="8" y="141"/>
                      </a:cubicBezTo>
                      <a:cubicBezTo>
                        <a:pt x="8" y="141"/>
                        <a:pt x="8" y="141"/>
                        <a:pt x="8" y="141"/>
                      </a:cubicBezTo>
                      <a:cubicBezTo>
                        <a:pt x="8" y="141"/>
                        <a:pt x="8" y="141"/>
                        <a:pt x="8" y="141"/>
                      </a:cubicBezTo>
                      <a:cubicBezTo>
                        <a:pt x="8" y="141"/>
                        <a:pt x="8" y="141"/>
                        <a:pt x="7" y="141"/>
                      </a:cubicBezTo>
                      <a:close/>
                      <a:moveTo>
                        <a:pt x="13" y="146"/>
                      </a:moveTo>
                      <a:cubicBezTo>
                        <a:pt x="13" y="146"/>
                        <a:pt x="13" y="146"/>
                        <a:pt x="13" y="146"/>
                      </a:cubicBezTo>
                      <a:cubicBezTo>
                        <a:pt x="13" y="146"/>
                        <a:pt x="13" y="146"/>
                        <a:pt x="13" y="146"/>
                      </a:cubicBezTo>
                      <a:cubicBezTo>
                        <a:pt x="13" y="146"/>
                        <a:pt x="13" y="146"/>
                        <a:pt x="13" y="146"/>
                      </a:cubicBezTo>
                      <a:cubicBezTo>
                        <a:pt x="13" y="146"/>
                        <a:pt x="13" y="146"/>
                        <a:pt x="13" y="146"/>
                      </a:cubicBezTo>
                      <a:cubicBezTo>
                        <a:pt x="13" y="146"/>
                        <a:pt x="13" y="146"/>
                        <a:pt x="13" y="146"/>
                      </a:cubicBezTo>
                      <a:cubicBezTo>
                        <a:pt x="13" y="146"/>
                        <a:pt x="13" y="145"/>
                        <a:pt x="12" y="145"/>
                      </a:cubicBezTo>
                      <a:cubicBezTo>
                        <a:pt x="12" y="145"/>
                        <a:pt x="12" y="145"/>
                        <a:pt x="12" y="145"/>
                      </a:cubicBezTo>
                      <a:cubicBezTo>
                        <a:pt x="12" y="145"/>
                        <a:pt x="12" y="145"/>
                        <a:pt x="12" y="145"/>
                      </a:cubicBezTo>
                      <a:cubicBezTo>
                        <a:pt x="12" y="145"/>
                        <a:pt x="12" y="145"/>
                        <a:pt x="12" y="145"/>
                      </a:cubicBezTo>
                      <a:cubicBezTo>
                        <a:pt x="11" y="145"/>
                        <a:pt x="11" y="144"/>
                        <a:pt x="11" y="144"/>
                      </a:cubicBezTo>
                      <a:cubicBezTo>
                        <a:pt x="11" y="144"/>
                        <a:pt x="11" y="144"/>
                        <a:pt x="11" y="144"/>
                      </a:cubicBezTo>
                      <a:cubicBezTo>
                        <a:pt x="11" y="144"/>
                        <a:pt x="10" y="143"/>
                        <a:pt x="10" y="143"/>
                      </a:cubicBezTo>
                      <a:cubicBezTo>
                        <a:pt x="10" y="143"/>
                        <a:pt x="10" y="143"/>
                        <a:pt x="10" y="143"/>
                      </a:cubicBezTo>
                      <a:cubicBezTo>
                        <a:pt x="10" y="143"/>
                        <a:pt x="10" y="143"/>
                        <a:pt x="10" y="143"/>
                      </a:cubicBezTo>
                      <a:cubicBezTo>
                        <a:pt x="10" y="143"/>
                        <a:pt x="10" y="143"/>
                        <a:pt x="10" y="143"/>
                      </a:cubicBezTo>
                      <a:cubicBezTo>
                        <a:pt x="9" y="143"/>
                        <a:pt x="9" y="143"/>
                        <a:pt x="9" y="143"/>
                      </a:cubicBezTo>
                      <a:cubicBezTo>
                        <a:pt x="9" y="143"/>
                        <a:pt x="9" y="143"/>
                        <a:pt x="9" y="142"/>
                      </a:cubicBezTo>
                      <a:cubicBezTo>
                        <a:pt x="9" y="142"/>
                        <a:pt x="9" y="142"/>
                        <a:pt x="9" y="142"/>
                      </a:cubicBezTo>
                      <a:cubicBezTo>
                        <a:pt x="9" y="142"/>
                        <a:pt x="9" y="142"/>
                        <a:pt x="9" y="142"/>
                      </a:cubicBezTo>
                      <a:cubicBezTo>
                        <a:pt x="9" y="142"/>
                        <a:pt x="9" y="142"/>
                        <a:pt x="9" y="142"/>
                      </a:cubicBezTo>
                      <a:cubicBezTo>
                        <a:pt x="9" y="142"/>
                        <a:pt x="9" y="142"/>
                        <a:pt x="9" y="142"/>
                      </a:cubicBezTo>
                      <a:cubicBezTo>
                        <a:pt x="9" y="142"/>
                        <a:pt x="9" y="142"/>
                        <a:pt x="8" y="142"/>
                      </a:cubicBezTo>
                      <a:cubicBezTo>
                        <a:pt x="8" y="142"/>
                        <a:pt x="8" y="142"/>
                        <a:pt x="8" y="141"/>
                      </a:cubicBezTo>
                      <a:cubicBezTo>
                        <a:pt x="8" y="141"/>
                        <a:pt x="8" y="141"/>
                        <a:pt x="8" y="141"/>
                      </a:cubicBezTo>
                      <a:cubicBezTo>
                        <a:pt x="8" y="141"/>
                        <a:pt x="8" y="141"/>
                        <a:pt x="8" y="141"/>
                      </a:cubicBezTo>
                      <a:cubicBezTo>
                        <a:pt x="8" y="141"/>
                        <a:pt x="8" y="141"/>
                        <a:pt x="9" y="141"/>
                      </a:cubicBezTo>
                      <a:cubicBezTo>
                        <a:pt x="9" y="140"/>
                        <a:pt x="9" y="140"/>
                        <a:pt x="9" y="140"/>
                      </a:cubicBezTo>
                      <a:cubicBezTo>
                        <a:pt x="9" y="140"/>
                        <a:pt x="9" y="140"/>
                        <a:pt x="9" y="140"/>
                      </a:cubicBezTo>
                      <a:cubicBezTo>
                        <a:pt x="9" y="140"/>
                        <a:pt x="9" y="140"/>
                        <a:pt x="9" y="140"/>
                      </a:cubicBezTo>
                      <a:cubicBezTo>
                        <a:pt x="9" y="139"/>
                        <a:pt x="9" y="139"/>
                        <a:pt x="10" y="139"/>
                      </a:cubicBezTo>
                      <a:cubicBezTo>
                        <a:pt x="10" y="139"/>
                        <a:pt x="10" y="139"/>
                        <a:pt x="10" y="139"/>
                      </a:cubicBezTo>
                      <a:cubicBezTo>
                        <a:pt x="10" y="139"/>
                        <a:pt x="10" y="139"/>
                        <a:pt x="10" y="139"/>
                      </a:cubicBezTo>
                      <a:cubicBezTo>
                        <a:pt x="10" y="139"/>
                        <a:pt x="10" y="139"/>
                        <a:pt x="10" y="139"/>
                      </a:cubicBezTo>
                      <a:cubicBezTo>
                        <a:pt x="10" y="139"/>
                        <a:pt x="10" y="139"/>
                        <a:pt x="10" y="139"/>
                      </a:cubicBezTo>
                      <a:cubicBezTo>
                        <a:pt x="10" y="139"/>
                        <a:pt x="10" y="139"/>
                        <a:pt x="10" y="139"/>
                      </a:cubicBezTo>
                      <a:cubicBezTo>
                        <a:pt x="10" y="139"/>
                        <a:pt x="10" y="139"/>
                        <a:pt x="10" y="139"/>
                      </a:cubicBezTo>
                      <a:cubicBezTo>
                        <a:pt x="10" y="139"/>
                        <a:pt x="10" y="139"/>
                        <a:pt x="11" y="139"/>
                      </a:cubicBezTo>
                      <a:cubicBezTo>
                        <a:pt x="11" y="139"/>
                        <a:pt x="11" y="139"/>
                        <a:pt x="11" y="139"/>
                      </a:cubicBezTo>
                      <a:cubicBezTo>
                        <a:pt x="11" y="139"/>
                        <a:pt x="11" y="139"/>
                        <a:pt x="11" y="139"/>
                      </a:cubicBezTo>
                      <a:cubicBezTo>
                        <a:pt x="11" y="139"/>
                        <a:pt x="11" y="139"/>
                        <a:pt x="11" y="140"/>
                      </a:cubicBezTo>
                      <a:cubicBezTo>
                        <a:pt x="11" y="140"/>
                        <a:pt x="11" y="140"/>
                        <a:pt x="11" y="140"/>
                      </a:cubicBezTo>
                      <a:cubicBezTo>
                        <a:pt x="11" y="140"/>
                        <a:pt x="11" y="140"/>
                        <a:pt x="11" y="140"/>
                      </a:cubicBezTo>
                      <a:cubicBezTo>
                        <a:pt x="11" y="140"/>
                        <a:pt x="11" y="140"/>
                        <a:pt x="11" y="140"/>
                      </a:cubicBezTo>
                      <a:cubicBezTo>
                        <a:pt x="11" y="140"/>
                        <a:pt x="11" y="140"/>
                        <a:pt x="11" y="140"/>
                      </a:cubicBezTo>
                      <a:cubicBezTo>
                        <a:pt x="11" y="140"/>
                        <a:pt x="11" y="140"/>
                        <a:pt x="11" y="140"/>
                      </a:cubicBezTo>
                      <a:cubicBezTo>
                        <a:pt x="11" y="140"/>
                        <a:pt x="11" y="141"/>
                        <a:pt x="11" y="141"/>
                      </a:cubicBezTo>
                      <a:cubicBezTo>
                        <a:pt x="11" y="141"/>
                        <a:pt x="11" y="141"/>
                        <a:pt x="11" y="141"/>
                      </a:cubicBezTo>
                      <a:cubicBezTo>
                        <a:pt x="11" y="141"/>
                        <a:pt x="11" y="141"/>
                        <a:pt x="11" y="141"/>
                      </a:cubicBezTo>
                      <a:cubicBezTo>
                        <a:pt x="11" y="141"/>
                        <a:pt x="11" y="141"/>
                        <a:pt x="11" y="141"/>
                      </a:cubicBezTo>
                      <a:cubicBezTo>
                        <a:pt x="11" y="141"/>
                        <a:pt x="11" y="141"/>
                        <a:pt x="11" y="141"/>
                      </a:cubicBezTo>
                      <a:cubicBezTo>
                        <a:pt x="11" y="141"/>
                        <a:pt x="11" y="141"/>
                        <a:pt x="12" y="141"/>
                      </a:cubicBezTo>
                      <a:cubicBezTo>
                        <a:pt x="12" y="141"/>
                        <a:pt x="12" y="141"/>
                        <a:pt x="12" y="141"/>
                      </a:cubicBezTo>
                      <a:cubicBezTo>
                        <a:pt x="12" y="141"/>
                        <a:pt x="12" y="141"/>
                        <a:pt x="12" y="140"/>
                      </a:cubicBezTo>
                      <a:cubicBezTo>
                        <a:pt x="12" y="140"/>
                        <a:pt x="12" y="140"/>
                        <a:pt x="12" y="140"/>
                      </a:cubicBezTo>
                      <a:cubicBezTo>
                        <a:pt x="12" y="140"/>
                        <a:pt x="12" y="140"/>
                        <a:pt x="12" y="140"/>
                      </a:cubicBezTo>
                      <a:cubicBezTo>
                        <a:pt x="12" y="140"/>
                        <a:pt x="12" y="140"/>
                        <a:pt x="12" y="140"/>
                      </a:cubicBezTo>
                      <a:cubicBezTo>
                        <a:pt x="12" y="140"/>
                        <a:pt x="12" y="140"/>
                        <a:pt x="12" y="140"/>
                      </a:cubicBezTo>
                      <a:cubicBezTo>
                        <a:pt x="12" y="140"/>
                        <a:pt x="12" y="140"/>
                        <a:pt x="12" y="140"/>
                      </a:cubicBezTo>
                      <a:cubicBezTo>
                        <a:pt x="12" y="140"/>
                        <a:pt x="12" y="140"/>
                        <a:pt x="12" y="140"/>
                      </a:cubicBezTo>
                      <a:cubicBezTo>
                        <a:pt x="12" y="140"/>
                        <a:pt x="12" y="140"/>
                        <a:pt x="12" y="141"/>
                      </a:cubicBezTo>
                      <a:cubicBezTo>
                        <a:pt x="12" y="141"/>
                        <a:pt x="12" y="141"/>
                        <a:pt x="12" y="141"/>
                      </a:cubicBezTo>
                      <a:cubicBezTo>
                        <a:pt x="12" y="141"/>
                        <a:pt x="12" y="141"/>
                        <a:pt x="12" y="141"/>
                      </a:cubicBezTo>
                      <a:cubicBezTo>
                        <a:pt x="12" y="141"/>
                        <a:pt x="12" y="141"/>
                        <a:pt x="12" y="141"/>
                      </a:cubicBezTo>
                      <a:cubicBezTo>
                        <a:pt x="12" y="141"/>
                        <a:pt x="12" y="141"/>
                        <a:pt x="12" y="141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3" y="142"/>
                        <a:pt x="13" y="142"/>
                        <a:pt x="13" y="142"/>
                      </a:cubicBezTo>
                      <a:cubicBezTo>
                        <a:pt x="13" y="142"/>
                        <a:pt x="13" y="142"/>
                        <a:pt x="13" y="142"/>
                      </a:cubicBezTo>
                      <a:cubicBezTo>
                        <a:pt x="13" y="142"/>
                        <a:pt x="13" y="143"/>
                        <a:pt x="13" y="143"/>
                      </a:cubicBezTo>
                      <a:cubicBezTo>
                        <a:pt x="13" y="143"/>
                        <a:pt x="13" y="143"/>
                        <a:pt x="13" y="143"/>
                      </a:cubicBezTo>
                      <a:cubicBezTo>
                        <a:pt x="13" y="143"/>
                        <a:pt x="13" y="143"/>
                        <a:pt x="13" y="143"/>
                      </a:cubicBezTo>
                      <a:cubicBezTo>
                        <a:pt x="13" y="143"/>
                        <a:pt x="13" y="143"/>
                        <a:pt x="13" y="143"/>
                      </a:cubicBezTo>
                      <a:cubicBezTo>
                        <a:pt x="13" y="143"/>
                        <a:pt x="14" y="143"/>
                        <a:pt x="14" y="143"/>
                      </a:cubicBezTo>
                      <a:cubicBezTo>
                        <a:pt x="14" y="143"/>
                        <a:pt x="14" y="143"/>
                        <a:pt x="14" y="143"/>
                      </a:cubicBezTo>
                      <a:cubicBezTo>
                        <a:pt x="14" y="143"/>
                        <a:pt x="14" y="143"/>
                        <a:pt x="14" y="144"/>
                      </a:cubicBezTo>
                      <a:cubicBezTo>
                        <a:pt x="14" y="144"/>
                        <a:pt x="14" y="144"/>
                        <a:pt x="14" y="144"/>
                      </a:cubicBezTo>
                      <a:cubicBezTo>
                        <a:pt x="14" y="144"/>
                        <a:pt x="14" y="144"/>
                        <a:pt x="14" y="144"/>
                      </a:cubicBezTo>
                      <a:cubicBezTo>
                        <a:pt x="14" y="144"/>
                        <a:pt x="14" y="144"/>
                        <a:pt x="14" y="144"/>
                      </a:cubicBezTo>
                      <a:cubicBezTo>
                        <a:pt x="14" y="144"/>
                        <a:pt x="14" y="144"/>
                        <a:pt x="14" y="144"/>
                      </a:cubicBezTo>
                      <a:cubicBezTo>
                        <a:pt x="14" y="144"/>
                        <a:pt x="14" y="144"/>
                        <a:pt x="14" y="144"/>
                      </a:cubicBezTo>
                      <a:cubicBezTo>
                        <a:pt x="14" y="144"/>
                        <a:pt x="14" y="144"/>
                        <a:pt x="14" y="144"/>
                      </a:cubicBezTo>
                      <a:cubicBezTo>
                        <a:pt x="14" y="145"/>
                        <a:pt x="13" y="145"/>
                        <a:pt x="14" y="145"/>
                      </a:cubicBezTo>
                      <a:cubicBezTo>
                        <a:pt x="14" y="145"/>
                        <a:pt x="14" y="145"/>
                        <a:pt x="14" y="145"/>
                      </a:cubicBezTo>
                      <a:cubicBezTo>
                        <a:pt x="14" y="145"/>
                        <a:pt x="14" y="146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4" y="146"/>
                        <a:pt x="14" y="146"/>
                        <a:pt x="13" y="146"/>
                      </a:cubicBezTo>
                      <a:close/>
                      <a:moveTo>
                        <a:pt x="20" y="144"/>
                      </a:moveTo>
                      <a:cubicBezTo>
                        <a:pt x="20" y="145"/>
                        <a:pt x="20" y="145"/>
                        <a:pt x="20" y="144"/>
                      </a:cubicBezTo>
                      <a:cubicBezTo>
                        <a:pt x="20" y="144"/>
                        <a:pt x="20" y="144"/>
                        <a:pt x="20" y="144"/>
                      </a:cubicBezTo>
                      <a:cubicBezTo>
                        <a:pt x="20" y="144"/>
                        <a:pt x="20" y="144"/>
                        <a:pt x="19" y="144"/>
                      </a:cubicBezTo>
                      <a:cubicBezTo>
                        <a:pt x="19" y="144"/>
                        <a:pt x="19" y="144"/>
                        <a:pt x="19" y="144"/>
                      </a:cubicBezTo>
                      <a:cubicBezTo>
                        <a:pt x="19" y="144"/>
                        <a:pt x="19" y="144"/>
                        <a:pt x="19" y="144"/>
                      </a:cubicBezTo>
                      <a:cubicBezTo>
                        <a:pt x="18" y="144"/>
                        <a:pt x="18" y="144"/>
                        <a:pt x="18" y="144"/>
                      </a:cubicBezTo>
                      <a:cubicBezTo>
                        <a:pt x="19" y="145"/>
                        <a:pt x="19" y="145"/>
                        <a:pt x="19" y="145"/>
                      </a:cubicBezTo>
                      <a:cubicBezTo>
                        <a:pt x="19" y="145"/>
                        <a:pt x="19" y="145"/>
                        <a:pt x="19" y="145"/>
                      </a:cubicBezTo>
                      <a:cubicBezTo>
                        <a:pt x="19" y="145"/>
                        <a:pt x="19" y="145"/>
                        <a:pt x="19" y="145"/>
                      </a:cubicBezTo>
                      <a:cubicBezTo>
                        <a:pt x="19" y="145"/>
                        <a:pt x="19" y="145"/>
                        <a:pt x="18" y="145"/>
                      </a:cubicBezTo>
                      <a:cubicBezTo>
                        <a:pt x="18" y="145"/>
                        <a:pt x="18" y="145"/>
                        <a:pt x="18" y="145"/>
                      </a:cubicBezTo>
                      <a:cubicBezTo>
                        <a:pt x="18" y="145"/>
                        <a:pt x="18" y="145"/>
                        <a:pt x="18" y="145"/>
                      </a:cubicBezTo>
                      <a:cubicBezTo>
                        <a:pt x="18" y="145"/>
                        <a:pt x="18" y="145"/>
                        <a:pt x="18" y="145"/>
                      </a:cubicBezTo>
                      <a:cubicBezTo>
                        <a:pt x="17" y="145"/>
                        <a:pt x="17" y="145"/>
                        <a:pt x="17" y="145"/>
                      </a:cubicBezTo>
                      <a:cubicBezTo>
                        <a:pt x="17" y="145"/>
                        <a:pt x="17" y="145"/>
                        <a:pt x="17" y="145"/>
                      </a:cubicBezTo>
                      <a:cubicBezTo>
                        <a:pt x="17" y="145"/>
                        <a:pt x="17" y="145"/>
                        <a:pt x="17" y="145"/>
                      </a:cubicBezTo>
                      <a:cubicBezTo>
                        <a:pt x="17" y="145"/>
                        <a:pt x="17" y="145"/>
                        <a:pt x="17" y="145"/>
                      </a:cubicBezTo>
                      <a:cubicBezTo>
                        <a:pt x="17" y="145"/>
                        <a:pt x="16" y="145"/>
                        <a:pt x="16" y="145"/>
                      </a:cubicBezTo>
                      <a:cubicBezTo>
                        <a:pt x="16" y="145"/>
                        <a:pt x="16" y="145"/>
                        <a:pt x="16" y="145"/>
                      </a:cubicBezTo>
                      <a:cubicBezTo>
                        <a:pt x="16" y="145"/>
                        <a:pt x="16" y="145"/>
                        <a:pt x="16" y="145"/>
                      </a:cubicBezTo>
                      <a:cubicBezTo>
                        <a:pt x="16" y="145"/>
                        <a:pt x="16" y="145"/>
                        <a:pt x="16" y="145"/>
                      </a:cubicBezTo>
                      <a:cubicBezTo>
                        <a:pt x="16" y="145"/>
                        <a:pt x="16" y="145"/>
                        <a:pt x="15" y="145"/>
                      </a:cubicBezTo>
                      <a:cubicBezTo>
                        <a:pt x="15" y="146"/>
                        <a:pt x="15" y="146"/>
                        <a:pt x="15" y="146"/>
                      </a:cubicBezTo>
                      <a:cubicBezTo>
                        <a:pt x="15" y="146"/>
                        <a:pt x="15" y="146"/>
                        <a:pt x="15" y="146"/>
                      </a:cubicBezTo>
                      <a:cubicBezTo>
                        <a:pt x="15" y="146"/>
                        <a:pt x="15" y="146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4" y="145"/>
                        <a:pt x="14" y="145"/>
                        <a:pt x="14" y="145"/>
                      </a:cubicBezTo>
                      <a:cubicBezTo>
                        <a:pt x="14" y="145"/>
                        <a:pt x="14" y="145"/>
                        <a:pt x="14" y="145"/>
                      </a:cubicBezTo>
                      <a:cubicBezTo>
                        <a:pt x="14" y="145"/>
                        <a:pt x="14" y="145"/>
                        <a:pt x="14" y="145"/>
                      </a:cubicBezTo>
                      <a:cubicBezTo>
                        <a:pt x="14" y="145"/>
                        <a:pt x="14" y="144"/>
                        <a:pt x="14" y="144"/>
                      </a:cubicBezTo>
                      <a:cubicBezTo>
                        <a:pt x="14" y="144"/>
                        <a:pt x="14" y="144"/>
                        <a:pt x="14" y="144"/>
                      </a:cubicBezTo>
                      <a:cubicBezTo>
                        <a:pt x="14" y="144"/>
                        <a:pt x="14" y="144"/>
                        <a:pt x="14" y="144"/>
                      </a:cubicBezTo>
                      <a:cubicBezTo>
                        <a:pt x="14" y="144"/>
                        <a:pt x="14" y="144"/>
                        <a:pt x="14" y="144"/>
                      </a:cubicBezTo>
                      <a:cubicBezTo>
                        <a:pt x="14" y="144"/>
                        <a:pt x="14" y="144"/>
                        <a:pt x="14" y="144"/>
                      </a:cubicBezTo>
                      <a:cubicBezTo>
                        <a:pt x="14" y="143"/>
                        <a:pt x="14" y="143"/>
                        <a:pt x="14" y="143"/>
                      </a:cubicBezTo>
                      <a:cubicBezTo>
                        <a:pt x="14" y="143"/>
                        <a:pt x="14" y="143"/>
                        <a:pt x="14" y="143"/>
                      </a:cubicBezTo>
                      <a:cubicBezTo>
                        <a:pt x="14" y="143"/>
                        <a:pt x="14" y="143"/>
                        <a:pt x="14" y="143"/>
                      </a:cubicBezTo>
                      <a:cubicBezTo>
                        <a:pt x="14" y="143"/>
                        <a:pt x="14" y="143"/>
                        <a:pt x="14" y="143"/>
                      </a:cubicBezTo>
                      <a:cubicBezTo>
                        <a:pt x="14" y="143"/>
                        <a:pt x="13" y="143"/>
                        <a:pt x="13" y="143"/>
                      </a:cubicBezTo>
                      <a:cubicBezTo>
                        <a:pt x="13" y="143"/>
                        <a:pt x="13" y="143"/>
                        <a:pt x="13" y="143"/>
                      </a:cubicBezTo>
                      <a:cubicBezTo>
                        <a:pt x="13" y="143"/>
                        <a:pt x="13" y="142"/>
                        <a:pt x="13" y="142"/>
                      </a:cubicBezTo>
                      <a:cubicBezTo>
                        <a:pt x="13" y="142"/>
                        <a:pt x="13" y="142"/>
                        <a:pt x="13" y="142"/>
                      </a:cubicBezTo>
                      <a:cubicBezTo>
                        <a:pt x="13" y="142"/>
                        <a:pt x="13" y="142"/>
                        <a:pt x="13" y="142"/>
                      </a:cubicBezTo>
                      <a:cubicBezTo>
                        <a:pt x="13" y="142"/>
                        <a:pt x="13" y="142"/>
                        <a:pt x="13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3" y="142"/>
                        <a:pt x="13" y="142"/>
                      </a:cubicBezTo>
                      <a:cubicBezTo>
                        <a:pt x="13" y="141"/>
                        <a:pt x="13" y="141"/>
                        <a:pt x="13" y="141"/>
                      </a:cubicBezTo>
                      <a:cubicBezTo>
                        <a:pt x="13" y="141"/>
                        <a:pt x="13" y="141"/>
                        <a:pt x="13" y="141"/>
                      </a:cubicBezTo>
                      <a:cubicBezTo>
                        <a:pt x="13" y="140"/>
                        <a:pt x="13" y="140"/>
                        <a:pt x="13" y="140"/>
                      </a:cubicBezTo>
                      <a:cubicBezTo>
                        <a:pt x="13" y="140"/>
                        <a:pt x="13" y="140"/>
                        <a:pt x="13" y="140"/>
                      </a:cubicBezTo>
                      <a:cubicBezTo>
                        <a:pt x="13" y="140"/>
                        <a:pt x="13" y="140"/>
                        <a:pt x="13" y="140"/>
                      </a:cubicBezTo>
                      <a:cubicBezTo>
                        <a:pt x="13" y="140"/>
                        <a:pt x="13" y="140"/>
                        <a:pt x="13" y="140"/>
                      </a:cubicBezTo>
                      <a:cubicBezTo>
                        <a:pt x="13" y="140"/>
                        <a:pt x="13" y="140"/>
                        <a:pt x="13" y="140"/>
                      </a:cubicBezTo>
                      <a:cubicBezTo>
                        <a:pt x="13" y="140"/>
                        <a:pt x="13" y="140"/>
                        <a:pt x="13" y="140"/>
                      </a:cubicBezTo>
                      <a:cubicBezTo>
                        <a:pt x="13" y="140"/>
                        <a:pt x="13" y="140"/>
                        <a:pt x="13" y="140"/>
                      </a:cubicBezTo>
                      <a:cubicBezTo>
                        <a:pt x="13" y="140"/>
                        <a:pt x="13" y="140"/>
                        <a:pt x="13" y="140"/>
                      </a:cubicBezTo>
                      <a:cubicBezTo>
                        <a:pt x="14" y="139"/>
                        <a:pt x="13" y="139"/>
                        <a:pt x="13" y="139"/>
                      </a:cubicBezTo>
                      <a:cubicBezTo>
                        <a:pt x="13" y="139"/>
                        <a:pt x="13" y="139"/>
                        <a:pt x="13" y="139"/>
                      </a:cubicBezTo>
                      <a:cubicBezTo>
                        <a:pt x="13" y="139"/>
                        <a:pt x="13" y="139"/>
                        <a:pt x="13" y="139"/>
                      </a:cubicBezTo>
                      <a:cubicBezTo>
                        <a:pt x="13" y="139"/>
                        <a:pt x="13" y="139"/>
                        <a:pt x="13" y="139"/>
                      </a:cubicBezTo>
                      <a:cubicBezTo>
                        <a:pt x="13" y="139"/>
                        <a:pt x="14" y="139"/>
                        <a:pt x="14" y="139"/>
                      </a:cubicBezTo>
                      <a:cubicBezTo>
                        <a:pt x="14" y="139"/>
                        <a:pt x="14" y="139"/>
                        <a:pt x="14" y="139"/>
                      </a:cubicBezTo>
                      <a:cubicBezTo>
                        <a:pt x="14" y="139"/>
                        <a:pt x="14" y="139"/>
                        <a:pt x="14" y="139"/>
                      </a:cubicBezTo>
                      <a:cubicBezTo>
                        <a:pt x="14" y="139"/>
                        <a:pt x="14" y="139"/>
                        <a:pt x="14" y="139"/>
                      </a:cubicBezTo>
                      <a:cubicBezTo>
                        <a:pt x="14" y="139"/>
                        <a:pt x="14" y="138"/>
                        <a:pt x="14" y="138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4" y="138"/>
                        <a:pt x="14" y="137"/>
                        <a:pt x="14" y="137"/>
                      </a:cubicBezTo>
                      <a:cubicBezTo>
                        <a:pt x="14" y="137"/>
                        <a:pt x="14" y="137"/>
                        <a:pt x="14" y="137"/>
                      </a:cubicBezTo>
                      <a:cubicBezTo>
                        <a:pt x="14" y="137"/>
                        <a:pt x="14" y="137"/>
                        <a:pt x="14" y="137"/>
                      </a:cubicBezTo>
                      <a:cubicBezTo>
                        <a:pt x="14" y="137"/>
                        <a:pt x="14" y="137"/>
                        <a:pt x="14" y="137"/>
                      </a:cubicBezTo>
                      <a:cubicBezTo>
                        <a:pt x="14" y="137"/>
                        <a:pt x="14" y="137"/>
                        <a:pt x="14" y="137"/>
                      </a:cubicBezTo>
                      <a:cubicBezTo>
                        <a:pt x="14" y="137"/>
                        <a:pt x="14" y="137"/>
                        <a:pt x="14" y="137"/>
                      </a:cubicBezTo>
                      <a:cubicBezTo>
                        <a:pt x="14" y="137"/>
                        <a:pt x="14" y="137"/>
                        <a:pt x="14" y="137"/>
                      </a:cubicBezTo>
                      <a:cubicBezTo>
                        <a:pt x="14" y="137"/>
                        <a:pt x="14" y="137"/>
                        <a:pt x="14" y="137"/>
                      </a:cubicBezTo>
                      <a:cubicBezTo>
                        <a:pt x="14" y="137"/>
                        <a:pt x="14" y="137"/>
                        <a:pt x="14" y="137"/>
                      </a:cubicBezTo>
                      <a:cubicBezTo>
                        <a:pt x="14" y="137"/>
                        <a:pt x="14" y="137"/>
                        <a:pt x="14" y="137"/>
                      </a:cubicBezTo>
                      <a:cubicBezTo>
                        <a:pt x="14" y="137"/>
                        <a:pt x="14" y="137"/>
                        <a:pt x="14" y="137"/>
                      </a:cubicBezTo>
                      <a:cubicBezTo>
                        <a:pt x="14" y="136"/>
                        <a:pt x="14" y="136"/>
                        <a:pt x="13" y="136"/>
                      </a:cubicBezTo>
                      <a:cubicBezTo>
                        <a:pt x="13" y="136"/>
                        <a:pt x="13" y="136"/>
                        <a:pt x="13" y="136"/>
                      </a:cubicBezTo>
                      <a:cubicBezTo>
                        <a:pt x="13" y="136"/>
                        <a:pt x="13" y="136"/>
                        <a:pt x="13" y="136"/>
                      </a:cubicBezTo>
                      <a:cubicBezTo>
                        <a:pt x="13" y="136"/>
                        <a:pt x="13" y="136"/>
                        <a:pt x="13" y="136"/>
                      </a:cubicBezTo>
                      <a:cubicBezTo>
                        <a:pt x="14" y="136"/>
                        <a:pt x="14" y="136"/>
                        <a:pt x="13" y="136"/>
                      </a:cubicBezTo>
                      <a:cubicBezTo>
                        <a:pt x="13" y="136"/>
                        <a:pt x="13" y="136"/>
                        <a:pt x="14" y="135"/>
                      </a:cubicBezTo>
                      <a:cubicBezTo>
                        <a:pt x="14" y="135"/>
                        <a:pt x="14" y="135"/>
                        <a:pt x="14" y="135"/>
                      </a:cubicBezTo>
                      <a:cubicBezTo>
                        <a:pt x="14" y="135"/>
                        <a:pt x="14" y="135"/>
                        <a:pt x="14" y="135"/>
                      </a:cubicBezTo>
                      <a:cubicBezTo>
                        <a:pt x="14" y="135"/>
                        <a:pt x="14" y="135"/>
                        <a:pt x="14" y="135"/>
                      </a:cubicBezTo>
                      <a:cubicBezTo>
                        <a:pt x="14" y="135"/>
                        <a:pt x="14" y="135"/>
                        <a:pt x="14" y="135"/>
                      </a:cubicBezTo>
                      <a:cubicBezTo>
                        <a:pt x="14" y="135"/>
                        <a:pt x="14" y="135"/>
                        <a:pt x="14" y="135"/>
                      </a:cubicBezTo>
                      <a:cubicBezTo>
                        <a:pt x="14" y="135"/>
                        <a:pt x="15" y="135"/>
                        <a:pt x="15" y="135"/>
                      </a:cubicBezTo>
                      <a:cubicBezTo>
                        <a:pt x="15" y="135"/>
                        <a:pt x="15" y="135"/>
                        <a:pt x="15" y="135"/>
                      </a:cubicBezTo>
                      <a:cubicBezTo>
                        <a:pt x="15" y="135"/>
                        <a:pt x="15" y="135"/>
                        <a:pt x="15" y="135"/>
                      </a:cubicBezTo>
                      <a:cubicBezTo>
                        <a:pt x="15" y="135"/>
                        <a:pt x="15" y="135"/>
                        <a:pt x="15" y="135"/>
                      </a:cubicBezTo>
                      <a:cubicBezTo>
                        <a:pt x="15" y="135"/>
                        <a:pt x="15" y="135"/>
                        <a:pt x="15" y="135"/>
                      </a:cubicBezTo>
                      <a:cubicBezTo>
                        <a:pt x="15" y="135"/>
                        <a:pt x="15" y="135"/>
                        <a:pt x="15" y="135"/>
                      </a:cubicBezTo>
                      <a:cubicBezTo>
                        <a:pt x="15" y="135"/>
                        <a:pt x="15" y="135"/>
                        <a:pt x="15" y="135"/>
                      </a:cubicBezTo>
                      <a:cubicBezTo>
                        <a:pt x="15" y="135"/>
                        <a:pt x="15" y="135"/>
                        <a:pt x="15" y="135"/>
                      </a:cubicBezTo>
                      <a:cubicBezTo>
                        <a:pt x="15" y="135"/>
                        <a:pt x="15" y="135"/>
                        <a:pt x="15" y="135"/>
                      </a:cubicBezTo>
                      <a:cubicBezTo>
                        <a:pt x="16" y="135"/>
                        <a:pt x="16" y="135"/>
                        <a:pt x="16" y="135"/>
                      </a:cubicBezTo>
                      <a:cubicBezTo>
                        <a:pt x="16" y="135"/>
                        <a:pt x="16" y="135"/>
                        <a:pt x="16" y="135"/>
                      </a:cubicBezTo>
                      <a:cubicBezTo>
                        <a:pt x="16" y="135"/>
                        <a:pt x="16" y="135"/>
                        <a:pt x="16" y="135"/>
                      </a:cubicBezTo>
                      <a:cubicBezTo>
                        <a:pt x="16" y="136"/>
                        <a:pt x="16" y="136"/>
                        <a:pt x="16" y="136"/>
                      </a:cubicBezTo>
                      <a:cubicBezTo>
                        <a:pt x="16" y="136"/>
                        <a:pt x="16" y="136"/>
                        <a:pt x="16" y="136"/>
                      </a:cubicBezTo>
                      <a:cubicBezTo>
                        <a:pt x="17" y="136"/>
                        <a:pt x="17" y="135"/>
                        <a:pt x="17" y="135"/>
                      </a:cubicBezTo>
                      <a:cubicBezTo>
                        <a:pt x="17" y="135"/>
                        <a:pt x="17" y="135"/>
                        <a:pt x="17" y="135"/>
                      </a:cubicBezTo>
                      <a:cubicBezTo>
                        <a:pt x="17" y="135"/>
                        <a:pt x="17" y="135"/>
                        <a:pt x="17" y="135"/>
                      </a:cubicBezTo>
                      <a:cubicBezTo>
                        <a:pt x="17" y="135"/>
                        <a:pt x="17" y="135"/>
                        <a:pt x="17" y="135"/>
                      </a:cubicBezTo>
                      <a:cubicBezTo>
                        <a:pt x="18" y="135"/>
                        <a:pt x="18" y="135"/>
                        <a:pt x="18" y="135"/>
                      </a:cubicBezTo>
                      <a:cubicBezTo>
                        <a:pt x="18" y="135"/>
                        <a:pt x="18" y="135"/>
                        <a:pt x="18" y="135"/>
                      </a:cubicBezTo>
                      <a:cubicBezTo>
                        <a:pt x="18" y="135"/>
                        <a:pt x="18" y="135"/>
                        <a:pt x="18" y="135"/>
                      </a:cubicBezTo>
                      <a:cubicBezTo>
                        <a:pt x="18" y="135"/>
                        <a:pt x="18" y="135"/>
                        <a:pt x="18" y="135"/>
                      </a:cubicBezTo>
                      <a:cubicBezTo>
                        <a:pt x="18" y="135"/>
                        <a:pt x="18" y="135"/>
                        <a:pt x="18" y="135"/>
                      </a:cubicBezTo>
                      <a:cubicBezTo>
                        <a:pt x="18" y="135"/>
                        <a:pt x="18" y="136"/>
                        <a:pt x="18" y="136"/>
                      </a:cubicBezTo>
                      <a:cubicBezTo>
                        <a:pt x="18" y="136"/>
                        <a:pt x="18" y="136"/>
                        <a:pt x="18" y="136"/>
                      </a:cubicBezTo>
                      <a:cubicBezTo>
                        <a:pt x="18" y="136"/>
                        <a:pt x="18" y="136"/>
                        <a:pt x="18" y="136"/>
                      </a:cubicBezTo>
                      <a:cubicBezTo>
                        <a:pt x="18" y="136"/>
                        <a:pt x="18" y="136"/>
                        <a:pt x="19" y="136"/>
                      </a:cubicBezTo>
                      <a:cubicBezTo>
                        <a:pt x="19" y="136"/>
                        <a:pt x="19" y="136"/>
                        <a:pt x="19" y="136"/>
                      </a:cubicBezTo>
                      <a:cubicBezTo>
                        <a:pt x="19" y="136"/>
                        <a:pt x="19" y="136"/>
                        <a:pt x="19" y="136"/>
                      </a:cubicBezTo>
                      <a:cubicBezTo>
                        <a:pt x="19" y="136"/>
                        <a:pt x="19" y="136"/>
                        <a:pt x="19" y="136"/>
                      </a:cubicBezTo>
                      <a:cubicBezTo>
                        <a:pt x="19" y="136"/>
                        <a:pt x="19" y="136"/>
                        <a:pt x="19" y="136"/>
                      </a:cubicBezTo>
                      <a:cubicBezTo>
                        <a:pt x="19" y="136"/>
                        <a:pt x="19" y="136"/>
                        <a:pt x="19" y="136"/>
                      </a:cubicBezTo>
                      <a:cubicBezTo>
                        <a:pt x="19" y="136"/>
                        <a:pt x="19" y="136"/>
                        <a:pt x="19" y="136"/>
                      </a:cubicBezTo>
                      <a:cubicBezTo>
                        <a:pt x="19" y="136"/>
                        <a:pt x="20" y="136"/>
                        <a:pt x="20" y="136"/>
                      </a:cubicBezTo>
                      <a:cubicBezTo>
                        <a:pt x="20" y="136"/>
                        <a:pt x="20" y="136"/>
                        <a:pt x="20" y="136"/>
                      </a:cubicBezTo>
                      <a:cubicBezTo>
                        <a:pt x="20" y="136"/>
                        <a:pt x="20" y="136"/>
                        <a:pt x="20" y="136"/>
                      </a:cubicBezTo>
                      <a:cubicBezTo>
                        <a:pt x="20" y="136"/>
                        <a:pt x="20" y="136"/>
                        <a:pt x="20" y="136"/>
                      </a:cubicBezTo>
                      <a:cubicBezTo>
                        <a:pt x="20" y="136"/>
                        <a:pt x="21" y="136"/>
                        <a:pt x="21" y="137"/>
                      </a:cubicBezTo>
                      <a:cubicBezTo>
                        <a:pt x="21" y="137"/>
                        <a:pt x="21" y="137"/>
                        <a:pt x="21" y="137"/>
                      </a:cubicBezTo>
                      <a:cubicBezTo>
                        <a:pt x="21" y="137"/>
                        <a:pt x="21" y="137"/>
                        <a:pt x="21" y="137"/>
                      </a:cubicBezTo>
                      <a:cubicBezTo>
                        <a:pt x="21" y="137"/>
                        <a:pt x="21" y="137"/>
                        <a:pt x="21" y="137"/>
                      </a:cubicBezTo>
                      <a:cubicBezTo>
                        <a:pt x="21" y="137"/>
                        <a:pt x="21" y="137"/>
                        <a:pt x="21" y="137"/>
                      </a:cubicBezTo>
                      <a:cubicBezTo>
                        <a:pt x="21" y="137"/>
                        <a:pt x="21" y="138"/>
                        <a:pt x="21" y="138"/>
                      </a:cubicBezTo>
                      <a:cubicBezTo>
                        <a:pt x="21" y="138"/>
                        <a:pt x="21" y="138"/>
                        <a:pt x="21" y="138"/>
                      </a:cubicBezTo>
                      <a:cubicBezTo>
                        <a:pt x="21" y="139"/>
                        <a:pt x="21" y="139"/>
                        <a:pt x="21" y="140"/>
                      </a:cubicBezTo>
                      <a:cubicBezTo>
                        <a:pt x="21" y="140"/>
                        <a:pt x="21" y="140"/>
                        <a:pt x="21" y="140"/>
                      </a:cubicBezTo>
                      <a:cubicBezTo>
                        <a:pt x="21" y="140"/>
                        <a:pt x="21" y="140"/>
                        <a:pt x="21" y="140"/>
                      </a:cubicBezTo>
                      <a:cubicBezTo>
                        <a:pt x="21" y="140"/>
                        <a:pt x="21" y="140"/>
                        <a:pt x="21" y="140"/>
                      </a:cubicBezTo>
                      <a:cubicBezTo>
                        <a:pt x="21" y="141"/>
                        <a:pt x="21" y="141"/>
                        <a:pt x="20" y="142"/>
                      </a:cubicBezTo>
                      <a:cubicBezTo>
                        <a:pt x="20" y="142"/>
                        <a:pt x="20" y="142"/>
                        <a:pt x="20" y="142"/>
                      </a:cubicBezTo>
                      <a:cubicBezTo>
                        <a:pt x="20" y="142"/>
                        <a:pt x="20" y="143"/>
                        <a:pt x="20" y="143"/>
                      </a:cubicBezTo>
                      <a:cubicBezTo>
                        <a:pt x="20" y="143"/>
                        <a:pt x="20" y="143"/>
                        <a:pt x="20" y="143"/>
                      </a:cubicBezTo>
                      <a:cubicBezTo>
                        <a:pt x="21" y="143"/>
                        <a:pt x="21" y="143"/>
                        <a:pt x="21" y="143"/>
                      </a:cubicBezTo>
                      <a:cubicBezTo>
                        <a:pt x="21" y="143"/>
                        <a:pt x="21" y="143"/>
                        <a:pt x="21" y="143"/>
                      </a:cubicBezTo>
                      <a:cubicBezTo>
                        <a:pt x="21" y="143"/>
                        <a:pt x="21" y="143"/>
                        <a:pt x="21" y="143"/>
                      </a:cubicBezTo>
                      <a:cubicBezTo>
                        <a:pt x="21" y="143"/>
                        <a:pt x="21" y="143"/>
                        <a:pt x="21" y="143"/>
                      </a:cubicBezTo>
                      <a:cubicBezTo>
                        <a:pt x="21" y="143"/>
                        <a:pt x="21" y="143"/>
                        <a:pt x="21" y="143"/>
                      </a:cubicBezTo>
                      <a:cubicBezTo>
                        <a:pt x="21" y="143"/>
                        <a:pt x="21" y="143"/>
                        <a:pt x="21" y="143"/>
                      </a:cubicBezTo>
                      <a:cubicBezTo>
                        <a:pt x="21" y="143"/>
                        <a:pt x="21" y="143"/>
                        <a:pt x="21" y="143"/>
                      </a:cubicBezTo>
                      <a:cubicBezTo>
                        <a:pt x="21" y="144"/>
                        <a:pt x="21" y="144"/>
                        <a:pt x="21" y="144"/>
                      </a:cubicBezTo>
                      <a:cubicBezTo>
                        <a:pt x="21" y="144"/>
                        <a:pt x="21" y="144"/>
                        <a:pt x="21" y="144"/>
                      </a:cubicBezTo>
                      <a:cubicBezTo>
                        <a:pt x="21" y="144"/>
                        <a:pt x="21" y="144"/>
                        <a:pt x="21" y="144"/>
                      </a:cubicBezTo>
                      <a:cubicBezTo>
                        <a:pt x="21" y="144"/>
                        <a:pt x="21" y="144"/>
                        <a:pt x="21" y="144"/>
                      </a:cubicBezTo>
                      <a:cubicBezTo>
                        <a:pt x="21" y="144"/>
                        <a:pt x="21" y="144"/>
                        <a:pt x="21" y="144"/>
                      </a:cubicBezTo>
                      <a:cubicBezTo>
                        <a:pt x="21" y="144"/>
                        <a:pt x="21" y="144"/>
                        <a:pt x="21" y="144"/>
                      </a:cubicBezTo>
                      <a:cubicBezTo>
                        <a:pt x="21" y="144"/>
                        <a:pt x="21" y="144"/>
                        <a:pt x="21" y="144"/>
                      </a:cubicBezTo>
                      <a:cubicBezTo>
                        <a:pt x="21" y="144"/>
                        <a:pt x="21" y="144"/>
                        <a:pt x="21" y="144"/>
                      </a:cubicBezTo>
                      <a:cubicBezTo>
                        <a:pt x="21" y="144"/>
                        <a:pt x="21" y="144"/>
                        <a:pt x="21" y="144"/>
                      </a:cubicBezTo>
                      <a:cubicBezTo>
                        <a:pt x="21" y="144"/>
                        <a:pt x="21" y="144"/>
                        <a:pt x="21" y="144"/>
                      </a:cubicBezTo>
                      <a:cubicBezTo>
                        <a:pt x="21" y="144"/>
                        <a:pt x="21" y="144"/>
                        <a:pt x="21" y="144"/>
                      </a:cubicBezTo>
                      <a:cubicBezTo>
                        <a:pt x="21" y="144"/>
                        <a:pt x="21" y="144"/>
                        <a:pt x="21" y="144"/>
                      </a:cubicBezTo>
                      <a:cubicBezTo>
                        <a:pt x="21" y="144"/>
                        <a:pt x="21" y="144"/>
                        <a:pt x="21" y="144"/>
                      </a:cubicBezTo>
                      <a:cubicBezTo>
                        <a:pt x="21" y="144"/>
                        <a:pt x="21" y="144"/>
                        <a:pt x="21" y="144"/>
                      </a:cubicBezTo>
                      <a:cubicBezTo>
                        <a:pt x="21" y="144"/>
                        <a:pt x="21" y="144"/>
                        <a:pt x="21" y="144"/>
                      </a:cubicBezTo>
                      <a:cubicBezTo>
                        <a:pt x="21" y="144"/>
                        <a:pt x="20" y="144"/>
                        <a:pt x="20" y="144"/>
                      </a:cubicBezTo>
                      <a:cubicBezTo>
                        <a:pt x="20" y="144"/>
                        <a:pt x="20" y="144"/>
                        <a:pt x="20" y="144"/>
                      </a:cubicBezTo>
                      <a:cubicBezTo>
                        <a:pt x="20" y="144"/>
                        <a:pt x="20" y="144"/>
                        <a:pt x="20" y="144"/>
                      </a:cubicBezTo>
                      <a:cubicBezTo>
                        <a:pt x="20" y="144"/>
                        <a:pt x="20" y="144"/>
                        <a:pt x="20" y="144"/>
                      </a:cubicBezTo>
                      <a:close/>
                      <a:moveTo>
                        <a:pt x="20" y="145"/>
                      </a:moveTo>
                      <a:cubicBezTo>
                        <a:pt x="20" y="145"/>
                        <a:pt x="20" y="145"/>
                        <a:pt x="20" y="145"/>
                      </a:cubicBezTo>
                      <a:cubicBezTo>
                        <a:pt x="20" y="145"/>
                        <a:pt x="20" y="145"/>
                        <a:pt x="20" y="145"/>
                      </a:cubicBezTo>
                      <a:cubicBezTo>
                        <a:pt x="20" y="145"/>
                        <a:pt x="20" y="145"/>
                        <a:pt x="20" y="145"/>
                      </a:cubicBezTo>
                      <a:close/>
                      <a:moveTo>
                        <a:pt x="27" y="143"/>
                      </a:moveTo>
                      <a:cubicBezTo>
                        <a:pt x="27" y="143"/>
                        <a:pt x="27" y="143"/>
                        <a:pt x="27" y="143"/>
                      </a:cubicBezTo>
                      <a:cubicBezTo>
                        <a:pt x="26" y="143"/>
                        <a:pt x="26" y="144"/>
                        <a:pt x="26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5" y="144"/>
                        <a:pt x="25" y="144"/>
                        <a:pt x="25" y="144"/>
                      </a:cubicBezTo>
                      <a:cubicBezTo>
                        <a:pt x="25" y="144"/>
                        <a:pt x="25" y="144"/>
                        <a:pt x="25" y="144"/>
                      </a:cubicBezTo>
                      <a:cubicBezTo>
                        <a:pt x="25" y="144"/>
                        <a:pt x="25" y="144"/>
                        <a:pt x="25" y="144"/>
                      </a:cubicBezTo>
                      <a:cubicBezTo>
                        <a:pt x="25" y="144"/>
                        <a:pt x="24" y="144"/>
                        <a:pt x="24" y="144"/>
                      </a:cubicBezTo>
                      <a:cubicBezTo>
                        <a:pt x="24" y="144"/>
                        <a:pt x="24" y="144"/>
                        <a:pt x="24" y="144"/>
                      </a:cubicBezTo>
                      <a:cubicBezTo>
                        <a:pt x="24" y="144"/>
                        <a:pt x="24" y="144"/>
                        <a:pt x="24" y="144"/>
                      </a:cubicBezTo>
                      <a:cubicBezTo>
                        <a:pt x="24" y="144"/>
                        <a:pt x="24" y="144"/>
                        <a:pt x="24" y="144"/>
                      </a:cubicBezTo>
                      <a:cubicBezTo>
                        <a:pt x="24" y="144"/>
                        <a:pt x="24" y="144"/>
                        <a:pt x="24" y="144"/>
                      </a:cubicBezTo>
                      <a:cubicBezTo>
                        <a:pt x="24" y="144"/>
                        <a:pt x="24" y="144"/>
                        <a:pt x="24" y="144"/>
                      </a:cubicBezTo>
                      <a:cubicBezTo>
                        <a:pt x="24" y="144"/>
                        <a:pt x="24" y="144"/>
                        <a:pt x="24" y="144"/>
                      </a:cubicBezTo>
                      <a:cubicBezTo>
                        <a:pt x="24" y="144"/>
                        <a:pt x="24" y="144"/>
                        <a:pt x="24" y="144"/>
                      </a:cubicBezTo>
                      <a:cubicBezTo>
                        <a:pt x="24" y="144"/>
                        <a:pt x="24" y="144"/>
                        <a:pt x="24" y="144"/>
                      </a:cubicBezTo>
                      <a:cubicBezTo>
                        <a:pt x="24" y="144"/>
                        <a:pt x="24" y="144"/>
                        <a:pt x="24" y="144"/>
                      </a:cubicBezTo>
                      <a:cubicBezTo>
                        <a:pt x="23" y="144"/>
                        <a:pt x="23" y="145"/>
                        <a:pt x="23" y="145"/>
                      </a:cubicBezTo>
                      <a:cubicBezTo>
                        <a:pt x="23" y="145"/>
                        <a:pt x="23" y="145"/>
                        <a:pt x="23" y="145"/>
                      </a:cubicBezTo>
                      <a:cubicBezTo>
                        <a:pt x="23" y="145"/>
                        <a:pt x="23" y="145"/>
                        <a:pt x="23" y="145"/>
                      </a:cubicBezTo>
                      <a:cubicBezTo>
                        <a:pt x="23" y="145"/>
                        <a:pt x="23" y="145"/>
                        <a:pt x="23" y="145"/>
                      </a:cubicBezTo>
                      <a:cubicBezTo>
                        <a:pt x="23" y="145"/>
                        <a:pt x="23" y="145"/>
                        <a:pt x="23" y="145"/>
                      </a:cubicBezTo>
                      <a:cubicBezTo>
                        <a:pt x="23" y="145"/>
                        <a:pt x="23" y="145"/>
                        <a:pt x="23" y="145"/>
                      </a:cubicBezTo>
                      <a:cubicBezTo>
                        <a:pt x="23" y="145"/>
                        <a:pt x="23" y="145"/>
                        <a:pt x="23" y="145"/>
                      </a:cubicBezTo>
                      <a:cubicBezTo>
                        <a:pt x="23" y="145"/>
                        <a:pt x="23" y="145"/>
                        <a:pt x="22" y="145"/>
                      </a:cubicBezTo>
                      <a:cubicBezTo>
                        <a:pt x="22" y="145"/>
                        <a:pt x="22" y="145"/>
                        <a:pt x="22" y="145"/>
                      </a:cubicBezTo>
                      <a:cubicBezTo>
                        <a:pt x="22" y="145"/>
                        <a:pt x="22" y="145"/>
                        <a:pt x="22" y="145"/>
                      </a:cubicBezTo>
                      <a:cubicBezTo>
                        <a:pt x="22" y="145"/>
                        <a:pt x="22" y="145"/>
                        <a:pt x="22" y="145"/>
                      </a:cubicBezTo>
                      <a:cubicBezTo>
                        <a:pt x="22" y="145"/>
                        <a:pt x="22" y="145"/>
                        <a:pt x="22" y="145"/>
                      </a:cubicBezTo>
                      <a:cubicBezTo>
                        <a:pt x="22" y="145"/>
                        <a:pt x="22" y="145"/>
                        <a:pt x="22" y="145"/>
                      </a:cubicBezTo>
                      <a:cubicBezTo>
                        <a:pt x="22" y="145"/>
                        <a:pt x="22" y="145"/>
                        <a:pt x="22" y="145"/>
                      </a:cubicBezTo>
                      <a:cubicBezTo>
                        <a:pt x="22" y="145"/>
                        <a:pt x="22" y="145"/>
                        <a:pt x="22" y="145"/>
                      </a:cubicBezTo>
                      <a:cubicBezTo>
                        <a:pt x="22" y="145"/>
                        <a:pt x="22" y="145"/>
                        <a:pt x="22" y="145"/>
                      </a:cubicBezTo>
                      <a:cubicBezTo>
                        <a:pt x="22" y="145"/>
                        <a:pt x="22" y="145"/>
                        <a:pt x="22" y="145"/>
                      </a:cubicBezTo>
                      <a:cubicBezTo>
                        <a:pt x="22" y="145"/>
                        <a:pt x="22" y="145"/>
                        <a:pt x="22" y="145"/>
                      </a:cubicBezTo>
                      <a:cubicBezTo>
                        <a:pt x="22" y="145"/>
                        <a:pt x="22" y="145"/>
                        <a:pt x="22" y="145"/>
                      </a:cubicBezTo>
                      <a:cubicBezTo>
                        <a:pt x="22" y="145"/>
                        <a:pt x="22" y="145"/>
                        <a:pt x="22" y="145"/>
                      </a:cubicBezTo>
                      <a:cubicBezTo>
                        <a:pt x="21" y="145"/>
                        <a:pt x="21" y="145"/>
                        <a:pt x="21" y="145"/>
                      </a:cubicBezTo>
                      <a:cubicBezTo>
                        <a:pt x="21" y="145"/>
                        <a:pt x="21" y="145"/>
                        <a:pt x="21" y="145"/>
                      </a:cubicBezTo>
                      <a:cubicBezTo>
                        <a:pt x="21" y="145"/>
                        <a:pt x="21" y="145"/>
                        <a:pt x="21" y="145"/>
                      </a:cubicBezTo>
                      <a:cubicBezTo>
                        <a:pt x="21" y="145"/>
                        <a:pt x="21" y="145"/>
                        <a:pt x="21" y="145"/>
                      </a:cubicBezTo>
                      <a:cubicBezTo>
                        <a:pt x="21" y="145"/>
                        <a:pt x="21" y="145"/>
                        <a:pt x="21" y="145"/>
                      </a:cubicBezTo>
                      <a:cubicBezTo>
                        <a:pt x="21" y="145"/>
                        <a:pt x="20" y="145"/>
                        <a:pt x="20" y="145"/>
                      </a:cubicBezTo>
                      <a:cubicBezTo>
                        <a:pt x="20" y="145"/>
                        <a:pt x="21" y="145"/>
                        <a:pt x="21" y="145"/>
                      </a:cubicBezTo>
                      <a:cubicBezTo>
                        <a:pt x="21" y="145"/>
                        <a:pt x="21" y="145"/>
                        <a:pt x="21" y="145"/>
                      </a:cubicBezTo>
                      <a:cubicBezTo>
                        <a:pt x="21" y="145"/>
                        <a:pt x="21" y="145"/>
                        <a:pt x="21" y="145"/>
                      </a:cubicBezTo>
                      <a:cubicBezTo>
                        <a:pt x="21" y="145"/>
                        <a:pt x="21" y="145"/>
                        <a:pt x="21" y="145"/>
                      </a:cubicBezTo>
                      <a:cubicBezTo>
                        <a:pt x="21" y="145"/>
                        <a:pt x="21" y="145"/>
                        <a:pt x="21" y="145"/>
                      </a:cubicBezTo>
                      <a:cubicBezTo>
                        <a:pt x="21" y="145"/>
                        <a:pt x="21" y="145"/>
                        <a:pt x="21" y="145"/>
                      </a:cubicBezTo>
                      <a:cubicBezTo>
                        <a:pt x="21" y="145"/>
                        <a:pt x="21" y="145"/>
                        <a:pt x="21" y="144"/>
                      </a:cubicBezTo>
                      <a:cubicBezTo>
                        <a:pt x="21" y="144"/>
                        <a:pt x="21" y="144"/>
                        <a:pt x="21" y="144"/>
                      </a:cubicBezTo>
                      <a:cubicBezTo>
                        <a:pt x="21" y="144"/>
                        <a:pt x="21" y="144"/>
                        <a:pt x="21" y="144"/>
                      </a:cubicBezTo>
                      <a:cubicBezTo>
                        <a:pt x="21" y="144"/>
                        <a:pt x="21" y="144"/>
                        <a:pt x="21" y="144"/>
                      </a:cubicBezTo>
                      <a:cubicBezTo>
                        <a:pt x="21" y="144"/>
                        <a:pt x="21" y="144"/>
                        <a:pt x="21" y="144"/>
                      </a:cubicBezTo>
                      <a:cubicBezTo>
                        <a:pt x="21" y="144"/>
                        <a:pt x="21" y="144"/>
                        <a:pt x="21" y="144"/>
                      </a:cubicBezTo>
                      <a:cubicBezTo>
                        <a:pt x="21" y="143"/>
                        <a:pt x="21" y="143"/>
                        <a:pt x="21" y="143"/>
                      </a:cubicBezTo>
                      <a:cubicBezTo>
                        <a:pt x="21" y="143"/>
                        <a:pt x="21" y="143"/>
                        <a:pt x="21" y="143"/>
                      </a:cubicBezTo>
                      <a:cubicBezTo>
                        <a:pt x="21" y="143"/>
                        <a:pt x="21" y="143"/>
                        <a:pt x="21" y="143"/>
                      </a:cubicBezTo>
                      <a:cubicBezTo>
                        <a:pt x="21" y="143"/>
                        <a:pt x="21" y="143"/>
                        <a:pt x="21" y="143"/>
                      </a:cubicBezTo>
                      <a:cubicBezTo>
                        <a:pt x="21" y="143"/>
                        <a:pt x="21" y="143"/>
                        <a:pt x="21" y="143"/>
                      </a:cubicBezTo>
                      <a:cubicBezTo>
                        <a:pt x="21" y="143"/>
                        <a:pt x="21" y="143"/>
                        <a:pt x="21" y="143"/>
                      </a:cubicBezTo>
                      <a:cubicBezTo>
                        <a:pt x="21" y="143"/>
                        <a:pt x="21" y="143"/>
                        <a:pt x="21" y="143"/>
                      </a:cubicBezTo>
                      <a:cubicBezTo>
                        <a:pt x="21" y="143"/>
                        <a:pt x="21" y="143"/>
                        <a:pt x="21" y="143"/>
                      </a:cubicBezTo>
                      <a:cubicBezTo>
                        <a:pt x="21" y="143"/>
                        <a:pt x="21" y="143"/>
                        <a:pt x="21" y="143"/>
                      </a:cubicBezTo>
                      <a:cubicBezTo>
                        <a:pt x="21" y="143"/>
                        <a:pt x="21" y="142"/>
                        <a:pt x="21" y="142"/>
                      </a:cubicBezTo>
                      <a:cubicBezTo>
                        <a:pt x="21" y="142"/>
                        <a:pt x="21" y="142"/>
                        <a:pt x="21" y="142"/>
                      </a:cubicBezTo>
                      <a:cubicBezTo>
                        <a:pt x="21" y="141"/>
                        <a:pt x="21" y="141"/>
                        <a:pt x="21" y="141"/>
                      </a:cubicBezTo>
                      <a:cubicBezTo>
                        <a:pt x="21" y="140"/>
                        <a:pt x="21" y="140"/>
                        <a:pt x="21" y="140"/>
                      </a:cubicBezTo>
                      <a:cubicBezTo>
                        <a:pt x="21" y="140"/>
                        <a:pt x="21" y="140"/>
                        <a:pt x="21" y="140"/>
                      </a:cubicBezTo>
                      <a:cubicBezTo>
                        <a:pt x="22" y="139"/>
                        <a:pt x="22" y="139"/>
                        <a:pt x="22" y="138"/>
                      </a:cubicBezTo>
                      <a:cubicBezTo>
                        <a:pt x="22" y="138"/>
                        <a:pt x="22" y="138"/>
                        <a:pt x="22" y="138"/>
                      </a:cubicBezTo>
                      <a:cubicBezTo>
                        <a:pt x="22" y="138"/>
                        <a:pt x="22" y="137"/>
                        <a:pt x="22" y="137"/>
                      </a:cubicBezTo>
                      <a:cubicBezTo>
                        <a:pt x="22" y="137"/>
                        <a:pt x="22" y="137"/>
                        <a:pt x="22" y="137"/>
                      </a:cubicBezTo>
                      <a:cubicBezTo>
                        <a:pt x="22" y="137"/>
                        <a:pt x="22" y="137"/>
                        <a:pt x="22" y="137"/>
                      </a:cubicBezTo>
                      <a:cubicBezTo>
                        <a:pt x="22" y="137"/>
                        <a:pt x="22" y="137"/>
                        <a:pt x="22" y="137"/>
                      </a:cubicBezTo>
                      <a:cubicBezTo>
                        <a:pt x="22" y="137"/>
                        <a:pt x="22" y="137"/>
                        <a:pt x="21" y="13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1" y="135"/>
                        <a:pt x="21" y="135"/>
                        <a:pt x="21" y="135"/>
                      </a:cubicBezTo>
                      <a:cubicBezTo>
                        <a:pt x="21" y="135"/>
                        <a:pt x="21" y="135"/>
                        <a:pt x="21" y="135"/>
                      </a:cubicBezTo>
                      <a:cubicBezTo>
                        <a:pt x="21" y="135"/>
                        <a:pt x="21" y="135"/>
                        <a:pt x="21" y="135"/>
                      </a:cubicBezTo>
                      <a:cubicBezTo>
                        <a:pt x="21" y="135"/>
                        <a:pt x="21" y="135"/>
                        <a:pt x="21" y="135"/>
                      </a:cubicBezTo>
                      <a:cubicBezTo>
                        <a:pt x="22" y="135"/>
                        <a:pt x="22" y="135"/>
                        <a:pt x="22" y="135"/>
                      </a:cubicBezTo>
                      <a:cubicBezTo>
                        <a:pt x="22" y="135"/>
                        <a:pt x="22" y="135"/>
                        <a:pt x="22" y="135"/>
                      </a:cubicBezTo>
                      <a:cubicBezTo>
                        <a:pt x="22" y="135"/>
                        <a:pt x="22" y="134"/>
                        <a:pt x="21" y="134"/>
                      </a:cubicBezTo>
                      <a:cubicBezTo>
                        <a:pt x="22" y="134"/>
                        <a:pt x="22" y="134"/>
                        <a:pt x="22" y="134"/>
                      </a:cubicBezTo>
                      <a:cubicBezTo>
                        <a:pt x="21" y="134"/>
                        <a:pt x="21" y="134"/>
                        <a:pt x="21" y="134"/>
                      </a:cubicBezTo>
                      <a:cubicBezTo>
                        <a:pt x="22" y="134"/>
                        <a:pt x="22" y="134"/>
                        <a:pt x="22" y="134"/>
                      </a:cubicBezTo>
                      <a:cubicBezTo>
                        <a:pt x="22" y="134"/>
                        <a:pt x="22" y="134"/>
                        <a:pt x="22" y="134"/>
                      </a:cubicBezTo>
                      <a:cubicBezTo>
                        <a:pt x="22" y="134"/>
                        <a:pt x="22" y="134"/>
                        <a:pt x="22" y="134"/>
                      </a:cubicBezTo>
                      <a:cubicBezTo>
                        <a:pt x="22" y="134"/>
                        <a:pt x="22" y="134"/>
                        <a:pt x="22" y="134"/>
                      </a:cubicBezTo>
                      <a:cubicBezTo>
                        <a:pt x="22" y="134"/>
                        <a:pt x="22" y="134"/>
                        <a:pt x="22" y="134"/>
                      </a:cubicBezTo>
                      <a:cubicBezTo>
                        <a:pt x="22" y="134"/>
                        <a:pt x="22" y="134"/>
                        <a:pt x="22" y="134"/>
                      </a:cubicBezTo>
                      <a:cubicBezTo>
                        <a:pt x="22" y="134"/>
                        <a:pt x="22" y="134"/>
                        <a:pt x="22" y="134"/>
                      </a:cubicBezTo>
                      <a:cubicBezTo>
                        <a:pt x="22" y="134"/>
                        <a:pt x="22" y="134"/>
                        <a:pt x="22" y="134"/>
                      </a:cubicBezTo>
                      <a:cubicBezTo>
                        <a:pt x="23" y="134"/>
                        <a:pt x="23" y="134"/>
                        <a:pt x="23" y="134"/>
                      </a:cubicBezTo>
                      <a:cubicBezTo>
                        <a:pt x="23" y="134"/>
                        <a:pt x="23" y="134"/>
                        <a:pt x="23" y="134"/>
                      </a:cubicBezTo>
                      <a:cubicBezTo>
                        <a:pt x="23" y="134"/>
                        <a:pt x="23" y="134"/>
                        <a:pt x="23" y="134"/>
                      </a:cubicBezTo>
                      <a:cubicBezTo>
                        <a:pt x="23" y="134"/>
                        <a:pt x="23" y="134"/>
                        <a:pt x="23" y="134"/>
                      </a:cubicBezTo>
                      <a:cubicBezTo>
                        <a:pt x="23" y="134"/>
                        <a:pt x="23" y="134"/>
                        <a:pt x="23" y="134"/>
                      </a:cubicBezTo>
                      <a:cubicBezTo>
                        <a:pt x="23" y="134"/>
                        <a:pt x="23" y="134"/>
                        <a:pt x="23" y="134"/>
                      </a:cubicBezTo>
                      <a:cubicBezTo>
                        <a:pt x="23" y="134"/>
                        <a:pt x="23" y="134"/>
                        <a:pt x="23" y="134"/>
                      </a:cubicBezTo>
                      <a:cubicBezTo>
                        <a:pt x="23" y="134"/>
                        <a:pt x="23" y="134"/>
                        <a:pt x="23" y="134"/>
                      </a:cubicBezTo>
                      <a:cubicBezTo>
                        <a:pt x="23" y="134"/>
                        <a:pt x="23" y="134"/>
                        <a:pt x="24" y="134"/>
                      </a:cubicBezTo>
                      <a:cubicBezTo>
                        <a:pt x="24" y="134"/>
                        <a:pt x="24" y="134"/>
                        <a:pt x="24" y="134"/>
                      </a:cubicBezTo>
                      <a:cubicBezTo>
                        <a:pt x="24" y="134"/>
                        <a:pt x="24" y="134"/>
                        <a:pt x="24" y="134"/>
                      </a:cubicBezTo>
                      <a:cubicBezTo>
                        <a:pt x="24" y="134"/>
                        <a:pt x="24" y="134"/>
                        <a:pt x="24" y="134"/>
                      </a:cubicBezTo>
                      <a:cubicBezTo>
                        <a:pt x="24" y="134"/>
                        <a:pt x="24" y="134"/>
                        <a:pt x="25" y="134"/>
                      </a:cubicBezTo>
                      <a:cubicBezTo>
                        <a:pt x="25" y="134"/>
                        <a:pt x="25" y="134"/>
                        <a:pt x="25" y="134"/>
                      </a:cubicBezTo>
                      <a:cubicBezTo>
                        <a:pt x="25" y="134"/>
                        <a:pt x="25" y="134"/>
                        <a:pt x="25" y="134"/>
                      </a:cubicBezTo>
                      <a:cubicBezTo>
                        <a:pt x="25" y="134"/>
                        <a:pt x="25" y="134"/>
                        <a:pt x="25" y="134"/>
                      </a:cubicBezTo>
                      <a:cubicBezTo>
                        <a:pt x="25" y="134"/>
                        <a:pt x="25" y="134"/>
                        <a:pt x="25" y="134"/>
                      </a:cubicBezTo>
                      <a:cubicBezTo>
                        <a:pt x="25" y="134"/>
                        <a:pt x="25" y="134"/>
                        <a:pt x="25" y="134"/>
                      </a:cubicBezTo>
                      <a:cubicBezTo>
                        <a:pt x="25" y="135"/>
                        <a:pt x="25" y="135"/>
                        <a:pt x="25" y="135"/>
                      </a:cubicBezTo>
                      <a:cubicBezTo>
                        <a:pt x="26" y="135"/>
                        <a:pt x="26" y="135"/>
                        <a:pt x="26" y="135"/>
                      </a:cubicBezTo>
                      <a:cubicBezTo>
                        <a:pt x="26" y="135"/>
                        <a:pt x="26" y="135"/>
                        <a:pt x="26" y="135"/>
                      </a:cubicBezTo>
                      <a:cubicBezTo>
                        <a:pt x="26" y="135"/>
                        <a:pt x="26" y="135"/>
                        <a:pt x="26" y="135"/>
                      </a:cubicBezTo>
                      <a:cubicBezTo>
                        <a:pt x="26" y="135"/>
                        <a:pt x="26" y="135"/>
                        <a:pt x="26" y="135"/>
                      </a:cubicBezTo>
                      <a:cubicBezTo>
                        <a:pt x="26" y="135"/>
                        <a:pt x="26" y="135"/>
                        <a:pt x="26" y="136"/>
                      </a:cubicBezTo>
                      <a:cubicBezTo>
                        <a:pt x="26" y="136"/>
                        <a:pt x="26" y="136"/>
                        <a:pt x="26" y="136"/>
                      </a:cubicBezTo>
                      <a:cubicBezTo>
                        <a:pt x="26" y="136"/>
                        <a:pt x="26" y="136"/>
                        <a:pt x="26" y="136"/>
                      </a:cubicBezTo>
                      <a:cubicBezTo>
                        <a:pt x="26" y="136"/>
                        <a:pt x="26" y="136"/>
                        <a:pt x="26" y="136"/>
                      </a:cubicBezTo>
                      <a:cubicBezTo>
                        <a:pt x="26" y="136"/>
                        <a:pt x="26" y="137"/>
                        <a:pt x="26" y="137"/>
                      </a:cubicBezTo>
                      <a:cubicBezTo>
                        <a:pt x="26" y="137"/>
                        <a:pt x="26" y="137"/>
                        <a:pt x="26" y="137"/>
                      </a:cubicBezTo>
                      <a:cubicBezTo>
                        <a:pt x="26" y="137"/>
                        <a:pt x="26" y="137"/>
                        <a:pt x="26" y="137"/>
                      </a:cubicBezTo>
                      <a:cubicBezTo>
                        <a:pt x="26" y="137"/>
                        <a:pt x="26" y="137"/>
                        <a:pt x="26" y="137"/>
                      </a:cubicBezTo>
                      <a:cubicBezTo>
                        <a:pt x="26" y="137"/>
                        <a:pt x="26" y="137"/>
                        <a:pt x="26" y="137"/>
                      </a:cubicBezTo>
                      <a:cubicBezTo>
                        <a:pt x="26" y="137"/>
                        <a:pt x="26" y="137"/>
                        <a:pt x="26" y="137"/>
                      </a:cubicBezTo>
                      <a:cubicBezTo>
                        <a:pt x="26" y="137"/>
                        <a:pt x="26" y="137"/>
                        <a:pt x="26" y="137"/>
                      </a:cubicBezTo>
                      <a:cubicBezTo>
                        <a:pt x="26" y="137"/>
                        <a:pt x="26" y="137"/>
                        <a:pt x="26" y="137"/>
                      </a:cubicBezTo>
                      <a:cubicBezTo>
                        <a:pt x="26" y="137"/>
                        <a:pt x="26" y="137"/>
                        <a:pt x="26" y="138"/>
                      </a:cubicBezTo>
                      <a:cubicBezTo>
                        <a:pt x="26" y="138"/>
                        <a:pt x="26" y="138"/>
                        <a:pt x="26" y="138"/>
                      </a:cubicBezTo>
                      <a:cubicBezTo>
                        <a:pt x="26" y="138"/>
                        <a:pt x="26" y="138"/>
                        <a:pt x="26" y="138"/>
                      </a:cubicBezTo>
                      <a:cubicBezTo>
                        <a:pt x="26" y="138"/>
                        <a:pt x="26" y="138"/>
                        <a:pt x="26" y="138"/>
                      </a:cubicBezTo>
                      <a:cubicBezTo>
                        <a:pt x="26" y="138"/>
                        <a:pt x="26" y="138"/>
                        <a:pt x="26" y="139"/>
                      </a:cubicBezTo>
                      <a:cubicBezTo>
                        <a:pt x="26" y="139"/>
                        <a:pt x="26" y="139"/>
                        <a:pt x="26" y="139"/>
                      </a:cubicBezTo>
                      <a:cubicBezTo>
                        <a:pt x="26" y="139"/>
                        <a:pt x="26" y="139"/>
                        <a:pt x="26" y="139"/>
                      </a:cubicBezTo>
                      <a:cubicBezTo>
                        <a:pt x="26" y="139"/>
                        <a:pt x="26" y="139"/>
                        <a:pt x="26" y="139"/>
                      </a:cubicBezTo>
                      <a:cubicBezTo>
                        <a:pt x="26" y="139"/>
                        <a:pt x="26" y="139"/>
                        <a:pt x="26" y="140"/>
                      </a:cubicBezTo>
                      <a:cubicBezTo>
                        <a:pt x="26" y="140"/>
                        <a:pt x="26" y="140"/>
                        <a:pt x="26" y="140"/>
                      </a:cubicBezTo>
                      <a:cubicBezTo>
                        <a:pt x="26" y="140"/>
                        <a:pt x="26" y="140"/>
                        <a:pt x="26" y="140"/>
                      </a:cubicBezTo>
                      <a:cubicBezTo>
                        <a:pt x="26" y="140"/>
                        <a:pt x="26" y="140"/>
                        <a:pt x="26" y="140"/>
                      </a:cubicBezTo>
                      <a:cubicBezTo>
                        <a:pt x="26" y="140"/>
                        <a:pt x="26" y="140"/>
                        <a:pt x="26" y="141"/>
                      </a:cubicBezTo>
                      <a:cubicBezTo>
                        <a:pt x="26" y="141"/>
                        <a:pt x="26" y="141"/>
                        <a:pt x="26" y="141"/>
                      </a:cubicBezTo>
                      <a:cubicBezTo>
                        <a:pt x="26" y="141"/>
                        <a:pt x="26" y="141"/>
                        <a:pt x="26" y="141"/>
                      </a:cubicBezTo>
                      <a:cubicBezTo>
                        <a:pt x="26" y="141"/>
                        <a:pt x="26" y="141"/>
                        <a:pt x="26" y="141"/>
                      </a:cubicBezTo>
                      <a:cubicBezTo>
                        <a:pt x="26" y="141"/>
                        <a:pt x="26" y="141"/>
                        <a:pt x="26" y="141"/>
                      </a:cubicBezTo>
                      <a:cubicBezTo>
                        <a:pt x="26" y="141"/>
                        <a:pt x="26" y="141"/>
                        <a:pt x="26" y="142"/>
                      </a:cubicBezTo>
                      <a:cubicBezTo>
                        <a:pt x="26" y="142"/>
                        <a:pt x="26" y="142"/>
                        <a:pt x="26" y="142"/>
                      </a:cubicBezTo>
                      <a:cubicBezTo>
                        <a:pt x="26" y="142"/>
                        <a:pt x="26" y="142"/>
                        <a:pt x="26" y="142"/>
                      </a:cubicBezTo>
                      <a:cubicBezTo>
                        <a:pt x="26" y="142"/>
                        <a:pt x="26" y="142"/>
                        <a:pt x="26" y="142"/>
                      </a:cubicBezTo>
                      <a:cubicBezTo>
                        <a:pt x="26" y="142"/>
                        <a:pt x="26" y="142"/>
                        <a:pt x="26" y="142"/>
                      </a:cubicBezTo>
                      <a:cubicBezTo>
                        <a:pt x="26" y="142"/>
                        <a:pt x="26" y="143"/>
                        <a:pt x="26" y="143"/>
                      </a:cubicBezTo>
                      <a:cubicBezTo>
                        <a:pt x="26" y="143"/>
                        <a:pt x="26" y="143"/>
                        <a:pt x="26" y="143"/>
                      </a:cubicBezTo>
                      <a:cubicBezTo>
                        <a:pt x="26" y="143"/>
                        <a:pt x="27" y="143"/>
                        <a:pt x="27" y="143"/>
                      </a:cubicBezTo>
                      <a:cubicBezTo>
                        <a:pt x="27" y="143"/>
                        <a:pt x="27" y="143"/>
                        <a:pt x="27" y="143"/>
                      </a:cubicBezTo>
                      <a:cubicBezTo>
                        <a:pt x="27" y="143"/>
                        <a:pt x="27" y="143"/>
                        <a:pt x="27" y="143"/>
                      </a:cubicBezTo>
                      <a:cubicBezTo>
                        <a:pt x="27" y="143"/>
                        <a:pt x="27" y="143"/>
                        <a:pt x="27" y="143"/>
                      </a:cubicBezTo>
                      <a:cubicBezTo>
                        <a:pt x="27" y="143"/>
                        <a:pt x="27" y="143"/>
                        <a:pt x="27" y="143"/>
                      </a:cubicBezTo>
                      <a:close/>
                      <a:moveTo>
                        <a:pt x="28" y="143"/>
                      </a:moveTo>
                      <a:cubicBezTo>
                        <a:pt x="27" y="143"/>
                        <a:pt x="27" y="143"/>
                        <a:pt x="27" y="143"/>
                      </a:cubicBezTo>
                      <a:cubicBezTo>
                        <a:pt x="27" y="143"/>
                        <a:pt x="27" y="143"/>
                        <a:pt x="27" y="143"/>
                      </a:cubicBezTo>
                      <a:cubicBezTo>
                        <a:pt x="27" y="143"/>
                        <a:pt x="27" y="143"/>
                        <a:pt x="27" y="143"/>
                      </a:cubicBezTo>
                      <a:cubicBezTo>
                        <a:pt x="27" y="143"/>
                        <a:pt x="27" y="143"/>
                        <a:pt x="27" y="143"/>
                      </a:cubicBezTo>
                      <a:cubicBezTo>
                        <a:pt x="27" y="143"/>
                        <a:pt x="27" y="143"/>
                        <a:pt x="27" y="143"/>
                      </a:cubicBezTo>
                      <a:cubicBezTo>
                        <a:pt x="27" y="143"/>
                        <a:pt x="27" y="143"/>
                        <a:pt x="27" y="142"/>
                      </a:cubicBezTo>
                      <a:cubicBezTo>
                        <a:pt x="27" y="142"/>
                        <a:pt x="27" y="142"/>
                        <a:pt x="27" y="142"/>
                      </a:cubicBezTo>
                      <a:cubicBezTo>
                        <a:pt x="27" y="142"/>
                        <a:pt x="27" y="142"/>
                        <a:pt x="27" y="142"/>
                      </a:cubicBezTo>
                      <a:cubicBezTo>
                        <a:pt x="27" y="142"/>
                        <a:pt x="27" y="142"/>
                        <a:pt x="27" y="142"/>
                      </a:cubicBezTo>
                      <a:cubicBezTo>
                        <a:pt x="27" y="142"/>
                        <a:pt x="27" y="142"/>
                        <a:pt x="27" y="142"/>
                      </a:cubicBezTo>
                      <a:cubicBezTo>
                        <a:pt x="26" y="142"/>
                        <a:pt x="26" y="142"/>
                        <a:pt x="26" y="142"/>
                      </a:cubicBezTo>
                      <a:cubicBezTo>
                        <a:pt x="26" y="142"/>
                        <a:pt x="26" y="142"/>
                        <a:pt x="26" y="142"/>
                      </a:cubicBezTo>
                      <a:cubicBezTo>
                        <a:pt x="26" y="142"/>
                        <a:pt x="26" y="142"/>
                        <a:pt x="26" y="142"/>
                      </a:cubicBezTo>
                      <a:cubicBezTo>
                        <a:pt x="26" y="142"/>
                        <a:pt x="26" y="142"/>
                        <a:pt x="26" y="142"/>
                      </a:cubicBezTo>
                      <a:cubicBezTo>
                        <a:pt x="26" y="141"/>
                        <a:pt x="26" y="141"/>
                        <a:pt x="26" y="141"/>
                      </a:cubicBezTo>
                      <a:cubicBezTo>
                        <a:pt x="26" y="141"/>
                        <a:pt x="26" y="141"/>
                        <a:pt x="26" y="141"/>
                      </a:cubicBezTo>
                      <a:cubicBezTo>
                        <a:pt x="26" y="141"/>
                        <a:pt x="27" y="141"/>
                        <a:pt x="27" y="141"/>
                      </a:cubicBezTo>
                      <a:cubicBezTo>
                        <a:pt x="26" y="141"/>
                        <a:pt x="26" y="140"/>
                        <a:pt x="26" y="140"/>
                      </a:cubicBezTo>
                      <a:cubicBezTo>
                        <a:pt x="26" y="140"/>
                        <a:pt x="26" y="140"/>
                        <a:pt x="26" y="140"/>
                      </a:cubicBezTo>
                      <a:cubicBezTo>
                        <a:pt x="26" y="140"/>
                        <a:pt x="26" y="140"/>
                        <a:pt x="26" y="140"/>
                      </a:cubicBezTo>
                      <a:cubicBezTo>
                        <a:pt x="26" y="140"/>
                        <a:pt x="26" y="140"/>
                        <a:pt x="26" y="140"/>
                      </a:cubicBezTo>
                      <a:cubicBezTo>
                        <a:pt x="26" y="140"/>
                        <a:pt x="26" y="140"/>
                        <a:pt x="26" y="140"/>
                      </a:cubicBezTo>
                      <a:cubicBezTo>
                        <a:pt x="26" y="140"/>
                        <a:pt x="26" y="140"/>
                        <a:pt x="26" y="139"/>
                      </a:cubicBezTo>
                      <a:cubicBezTo>
                        <a:pt x="26" y="139"/>
                        <a:pt x="26" y="139"/>
                        <a:pt x="26" y="139"/>
                      </a:cubicBezTo>
                      <a:cubicBezTo>
                        <a:pt x="26" y="139"/>
                        <a:pt x="26" y="139"/>
                        <a:pt x="26" y="139"/>
                      </a:cubicBezTo>
                      <a:cubicBezTo>
                        <a:pt x="26" y="139"/>
                        <a:pt x="26" y="139"/>
                        <a:pt x="27" y="139"/>
                      </a:cubicBezTo>
                      <a:cubicBezTo>
                        <a:pt x="27" y="139"/>
                        <a:pt x="27" y="139"/>
                        <a:pt x="27" y="139"/>
                      </a:cubicBezTo>
                      <a:cubicBezTo>
                        <a:pt x="27" y="138"/>
                        <a:pt x="27" y="138"/>
                        <a:pt x="26" y="138"/>
                      </a:cubicBezTo>
                      <a:cubicBezTo>
                        <a:pt x="26" y="138"/>
                        <a:pt x="26" y="138"/>
                        <a:pt x="26" y="138"/>
                      </a:cubicBezTo>
                      <a:cubicBezTo>
                        <a:pt x="26" y="138"/>
                        <a:pt x="26" y="138"/>
                        <a:pt x="26" y="138"/>
                      </a:cubicBezTo>
                      <a:cubicBezTo>
                        <a:pt x="26" y="138"/>
                        <a:pt x="26" y="138"/>
                        <a:pt x="26" y="138"/>
                      </a:cubicBezTo>
                      <a:cubicBezTo>
                        <a:pt x="26" y="138"/>
                        <a:pt x="26" y="138"/>
                        <a:pt x="26" y="138"/>
                      </a:cubicBezTo>
                      <a:cubicBezTo>
                        <a:pt x="26" y="137"/>
                        <a:pt x="26" y="137"/>
                        <a:pt x="26" y="137"/>
                      </a:cubicBezTo>
                      <a:cubicBezTo>
                        <a:pt x="26" y="137"/>
                        <a:pt x="26" y="137"/>
                        <a:pt x="26" y="137"/>
                      </a:cubicBezTo>
                      <a:cubicBezTo>
                        <a:pt x="26" y="137"/>
                        <a:pt x="26" y="137"/>
                        <a:pt x="26" y="137"/>
                      </a:cubicBezTo>
                      <a:cubicBezTo>
                        <a:pt x="27" y="137"/>
                        <a:pt x="26" y="137"/>
                        <a:pt x="26" y="137"/>
                      </a:cubicBezTo>
                      <a:cubicBezTo>
                        <a:pt x="26" y="137"/>
                        <a:pt x="26" y="137"/>
                        <a:pt x="26" y="137"/>
                      </a:cubicBezTo>
                      <a:cubicBezTo>
                        <a:pt x="26" y="137"/>
                        <a:pt x="26" y="137"/>
                        <a:pt x="26" y="137"/>
                      </a:cubicBezTo>
                      <a:cubicBezTo>
                        <a:pt x="26" y="137"/>
                        <a:pt x="26" y="137"/>
                        <a:pt x="26" y="137"/>
                      </a:cubicBezTo>
                      <a:cubicBezTo>
                        <a:pt x="26" y="137"/>
                        <a:pt x="26" y="136"/>
                        <a:pt x="26" y="136"/>
                      </a:cubicBezTo>
                      <a:cubicBezTo>
                        <a:pt x="26" y="136"/>
                        <a:pt x="26" y="136"/>
                        <a:pt x="26" y="136"/>
                      </a:cubicBezTo>
                      <a:cubicBezTo>
                        <a:pt x="26" y="136"/>
                        <a:pt x="26" y="136"/>
                        <a:pt x="26" y="136"/>
                      </a:cubicBezTo>
                      <a:cubicBezTo>
                        <a:pt x="26" y="136"/>
                        <a:pt x="26" y="136"/>
                        <a:pt x="26" y="135"/>
                      </a:cubicBezTo>
                      <a:cubicBezTo>
                        <a:pt x="26" y="135"/>
                        <a:pt x="26" y="135"/>
                        <a:pt x="26" y="135"/>
                      </a:cubicBezTo>
                      <a:cubicBezTo>
                        <a:pt x="26" y="135"/>
                        <a:pt x="26" y="135"/>
                        <a:pt x="26" y="135"/>
                      </a:cubicBezTo>
                      <a:cubicBezTo>
                        <a:pt x="26" y="135"/>
                        <a:pt x="26" y="135"/>
                        <a:pt x="26" y="134"/>
                      </a:cubicBezTo>
                      <a:cubicBezTo>
                        <a:pt x="26" y="134"/>
                        <a:pt x="26" y="134"/>
                        <a:pt x="26" y="134"/>
                      </a:cubicBezTo>
                      <a:cubicBezTo>
                        <a:pt x="26" y="134"/>
                        <a:pt x="26" y="134"/>
                        <a:pt x="26" y="134"/>
                      </a:cubicBezTo>
                      <a:cubicBezTo>
                        <a:pt x="26" y="134"/>
                        <a:pt x="26" y="134"/>
                        <a:pt x="26" y="134"/>
                      </a:cubicBezTo>
                      <a:cubicBezTo>
                        <a:pt x="26" y="134"/>
                        <a:pt x="26" y="134"/>
                        <a:pt x="26" y="134"/>
                      </a:cubicBezTo>
                      <a:cubicBezTo>
                        <a:pt x="26" y="134"/>
                        <a:pt x="26" y="134"/>
                        <a:pt x="26" y="134"/>
                      </a:cubicBezTo>
                      <a:cubicBezTo>
                        <a:pt x="26" y="134"/>
                        <a:pt x="27" y="134"/>
                        <a:pt x="27" y="134"/>
                      </a:cubicBezTo>
                      <a:cubicBezTo>
                        <a:pt x="27" y="134"/>
                        <a:pt x="27" y="134"/>
                        <a:pt x="27" y="134"/>
                      </a:cubicBezTo>
                      <a:cubicBezTo>
                        <a:pt x="27" y="134"/>
                        <a:pt x="27" y="134"/>
                        <a:pt x="27" y="134"/>
                      </a:cubicBezTo>
                      <a:cubicBezTo>
                        <a:pt x="27" y="134"/>
                        <a:pt x="27" y="134"/>
                        <a:pt x="27" y="134"/>
                      </a:cubicBezTo>
                      <a:cubicBezTo>
                        <a:pt x="27" y="134"/>
                        <a:pt x="27" y="134"/>
                        <a:pt x="27" y="134"/>
                      </a:cubicBezTo>
                      <a:cubicBezTo>
                        <a:pt x="27" y="134"/>
                        <a:pt x="27" y="134"/>
                        <a:pt x="27" y="134"/>
                      </a:cubicBezTo>
                      <a:cubicBezTo>
                        <a:pt x="27" y="134"/>
                        <a:pt x="27" y="134"/>
                        <a:pt x="27" y="134"/>
                      </a:cubicBezTo>
                      <a:cubicBezTo>
                        <a:pt x="27" y="134"/>
                        <a:pt x="27" y="134"/>
                        <a:pt x="27" y="135"/>
                      </a:cubicBezTo>
                      <a:cubicBezTo>
                        <a:pt x="26" y="135"/>
                        <a:pt x="27" y="135"/>
                        <a:pt x="27" y="135"/>
                      </a:cubicBezTo>
                      <a:cubicBezTo>
                        <a:pt x="27" y="135"/>
                        <a:pt x="27" y="135"/>
                        <a:pt x="27" y="135"/>
                      </a:cubicBezTo>
                      <a:cubicBezTo>
                        <a:pt x="27" y="135"/>
                        <a:pt x="27" y="135"/>
                        <a:pt x="27" y="135"/>
                      </a:cubicBezTo>
                      <a:cubicBezTo>
                        <a:pt x="27" y="136"/>
                        <a:pt x="27" y="136"/>
                        <a:pt x="27" y="136"/>
                      </a:cubicBezTo>
                      <a:cubicBezTo>
                        <a:pt x="27" y="136"/>
                        <a:pt x="27" y="136"/>
                        <a:pt x="27" y="136"/>
                      </a:cubicBezTo>
                      <a:cubicBezTo>
                        <a:pt x="27" y="136"/>
                        <a:pt x="27" y="136"/>
                        <a:pt x="27" y="136"/>
                      </a:cubicBezTo>
                      <a:cubicBezTo>
                        <a:pt x="27" y="136"/>
                        <a:pt x="27" y="136"/>
                        <a:pt x="27" y="137"/>
                      </a:cubicBezTo>
                      <a:cubicBezTo>
                        <a:pt x="27" y="137"/>
                        <a:pt x="27" y="137"/>
                        <a:pt x="27" y="137"/>
                      </a:cubicBezTo>
                      <a:cubicBezTo>
                        <a:pt x="27" y="137"/>
                        <a:pt x="27" y="137"/>
                        <a:pt x="28" y="137"/>
                      </a:cubicBezTo>
                      <a:cubicBezTo>
                        <a:pt x="28" y="137"/>
                        <a:pt x="28" y="137"/>
                        <a:pt x="28" y="137"/>
                      </a:cubicBezTo>
                      <a:cubicBezTo>
                        <a:pt x="28" y="137"/>
                        <a:pt x="28" y="137"/>
                        <a:pt x="28" y="137"/>
                      </a:cubicBezTo>
                      <a:cubicBezTo>
                        <a:pt x="28" y="137"/>
                        <a:pt x="28" y="138"/>
                        <a:pt x="28" y="138"/>
                      </a:cubicBezTo>
                      <a:cubicBezTo>
                        <a:pt x="28" y="138"/>
                        <a:pt x="28" y="138"/>
                        <a:pt x="28" y="138"/>
                      </a:cubicBezTo>
                      <a:cubicBezTo>
                        <a:pt x="28" y="138"/>
                        <a:pt x="28" y="138"/>
                        <a:pt x="28" y="138"/>
                      </a:cubicBezTo>
                      <a:cubicBezTo>
                        <a:pt x="28" y="138"/>
                        <a:pt x="28" y="138"/>
                        <a:pt x="28" y="138"/>
                      </a:cubicBezTo>
                      <a:cubicBezTo>
                        <a:pt x="28" y="138"/>
                        <a:pt x="28" y="138"/>
                        <a:pt x="28" y="138"/>
                      </a:cubicBezTo>
                      <a:cubicBezTo>
                        <a:pt x="28" y="138"/>
                        <a:pt x="28" y="138"/>
                        <a:pt x="28" y="138"/>
                      </a:cubicBezTo>
                      <a:cubicBezTo>
                        <a:pt x="28" y="139"/>
                        <a:pt x="28" y="139"/>
                        <a:pt x="28" y="139"/>
                      </a:cubicBezTo>
                      <a:cubicBezTo>
                        <a:pt x="28" y="139"/>
                        <a:pt x="28" y="139"/>
                        <a:pt x="28" y="139"/>
                      </a:cubicBezTo>
                      <a:cubicBezTo>
                        <a:pt x="28" y="139"/>
                        <a:pt x="28" y="139"/>
                        <a:pt x="28" y="139"/>
                      </a:cubicBezTo>
                      <a:cubicBezTo>
                        <a:pt x="28" y="139"/>
                        <a:pt x="28" y="139"/>
                        <a:pt x="28" y="139"/>
                      </a:cubicBezTo>
                      <a:cubicBezTo>
                        <a:pt x="28" y="139"/>
                        <a:pt x="28" y="139"/>
                        <a:pt x="28" y="140"/>
                      </a:cubicBezTo>
                      <a:cubicBezTo>
                        <a:pt x="28" y="140"/>
                        <a:pt x="28" y="140"/>
                        <a:pt x="28" y="140"/>
                      </a:cubicBezTo>
                      <a:cubicBezTo>
                        <a:pt x="28" y="140"/>
                        <a:pt x="28" y="140"/>
                        <a:pt x="28" y="140"/>
                      </a:cubicBezTo>
                      <a:cubicBezTo>
                        <a:pt x="28" y="140"/>
                        <a:pt x="28" y="140"/>
                        <a:pt x="28" y="140"/>
                      </a:cubicBezTo>
                      <a:cubicBezTo>
                        <a:pt x="27" y="140"/>
                        <a:pt x="27" y="140"/>
                        <a:pt x="27" y="141"/>
                      </a:cubicBezTo>
                      <a:cubicBezTo>
                        <a:pt x="27" y="141"/>
                        <a:pt x="27" y="141"/>
                        <a:pt x="27" y="141"/>
                      </a:cubicBezTo>
                      <a:cubicBezTo>
                        <a:pt x="27" y="141"/>
                        <a:pt x="27" y="141"/>
                        <a:pt x="27" y="141"/>
                      </a:cubicBezTo>
                      <a:cubicBezTo>
                        <a:pt x="27" y="141"/>
                        <a:pt x="27" y="141"/>
                        <a:pt x="27" y="141"/>
                      </a:cubicBezTo>
                      <a:cubicBezTo>
                        <a:pt x="27" y="141"/>
                        <a:pt x="27" y="141"/>
                        <a:pt x="27" y="142"/>
                      </a:cubicBezTo>
                      <a:cubicBezTo>
                        <a:pt x="27" y="142"/>
                        <a:pt x="28" y="142"/>
                        <a:pt x="28" y="142"/>
                      </a:cubicBezTo>
                      <a:cubicBezTo>
                        <a:pt x="28" y="142"/>
                        <a:pt x="28" y="142"/>
                        <a:pt x="28" y="142"/>
                      </a:cubicBezTo>
                      <a:cubicBezTo>
                        <a:pt x="28" y="142"/>
                        <a:pt x="28" y="142"/>
                        <a:pt x="28" y="142"/>
                      </a:cubicBezTo>
                      <a:cubicBezTo>
                        <a:pt x="28" y="142"/>
                        <a:pt x="28" y="142"/>
                        <a:pt x="28" y="142"/>
                      </a:cubicBezTo>
                      <a:cubicBezTo>
                        <a:pt x="28" y="142"/>
                        <a:pt x="28" y="142"/>
                        <a:pt x="28" y="142"/>
                      </a:cubicBezTo>
                      <a:cubicBezTo>
                        <a:pt x="28" y="142"/>
                        <a:pt x="28" y="142"/>
                        <a:pt x="28" y="142"/>
                      </a:cubicBezTo>
                      <a:cubicBezTo>
                        <a:pt x="28" y="143"/>
                        <a:pt x="28" y="143"/>
                        <a:pt x="28" y="143"/>
                      </a:cubicBezTo>
                      <a:cubicBezTo>
                        <a:pt x="28" y="143"/>
                        <a:pt x="28" y="143"/>
                        <a:pt x="28" y="143"/>
                      </a:cubicBezTo>
                      <a:cubicBezTo>
                        <a:pt x="28" y="143"/>
                        <a:pt x="28" y="143"/>
                        <a:pt x="28" y="143"/>
                      </a:cubicBezTo>
                      <a:close/>
                      <a:moveTo>
                        <a:pt x="29" y="143"/>
                      </a:moveTo>
                      <a:cubicBezTo>
                        <a:pt x="29" y="143"/>
                        <a:pt x="29" y="143"/>
                        <a:pt x="29" y="143"/>
                      </a:cubicBezTo>
                      <a:cubicBezTo>
                        <a:pt x="29" y="143"/>
                        <a:pt x="29" y="143"/>
                        <a:pt x="29" y="143"/>
                      </a:cubicBezTo>
                      <a:cubicBezTo>
                        <a:pt x="29" y="143"/>
                        <a:pt x="29" y="143"/>
                        <a:pt x="29" y="143"/>
                      </a:cubicBezTo>
                      <a:cubicBezTo>
                        <a:pt x="28" y="143"/>
                        <a:pt x="28" y="143"/>
                        <a:pt x="28" y="143"/>
                      </a:cubicBezTo>
                      <a:cubicBezTo>
                        <a:pt x="28" y="143"/>
                        <a:pt x="28" y="143"/>
                        <a:pt x="28" y="143"/>
                      </a:cubicBezTo>
                      <a:cubicBezTo>
                        <a:pt x="28" y="143"/>
                        <a:pt x="28" y="142"/>
                        <a:pt x="28" y="142"/>
                      </a:cubicBezTo>
                      <a:cubicBezTo>
                        <a:pt x="28" y="142"/>
                        <a:pt x="28" y="142"/>
                        <a:pt x="28" y="142"/>
                      </a:cubicBezTo>
                      <a:cubicBezTo>
                        <a:pt x="28" y="142"/>
                        <a:pt x="28" y="142"/>
                        <a:pt x="28" y="142"/>
                      </a:cubicBezTo>
                      <a:cubicBezTo>
                        <a:pt x="28" y="142"/>
                        <a:pt x="28" y="142"/>
                        <a:pt x="28" y="142"/>
                      </a:cubicBezTo>
                      <a:cubicBezTo>
                        <a:pt x="28" y="142"/>
                        <a:pt x="28" y="142"/>
                        <a:pt x="28" y="142"/>
                      </a:cubicBezTo>
                      <a:cubicBezTo>
                        <a:pt x="28" y="141"/>
                        <a:pt x="28" y="141"/>
                        <a:pt x="28" y="141"/>
                      </a:cubicBezTo>
                      <a:cubicBezTo>
                        <a:pt x="28" y="141"/>
                        <a:pt x="28" y="141"/>
                        <a:pt x="28" y="141"/>
                      </a:cubicBezTo>
                      <a:cubicBezTo>
                        <a:pt x="28" y="141"/>
                        <a:pt x="28" y="141"/>
                        <a:pt x="28" y="141"/>
                      </a:cubicBezTo>
                      <a:cubicBezTo>
                        <a:pt x="28" y="141"/>
                        <a:pt x="28" y="141"/>
                        <a:pt x="28" y="141"/>
                      </a:cubicBezTo>
                      <a:cubicBezTo>
                        <a:pt x="28" y="141"/>
                        <a:pt x="28" y="140"/>
                        <a:pt x="28" y="140"/>
                      </a:cubicBezTo>
                      <a:cubicBezTo>
                        <a:pt x="28" y="140"/>
                        <a:pt x="28" y="140"/>
                        <a:pt x="28" y="140"/>
                      </a:cubicBezTo>
                      <a:cubicBezTo>
                        <a:pt x="28" y="140"/>
                        <a:pt x="28" y="140"/>
                        <a:pt x="28" y="140"/>
                      </a:cubicBezTo>
                      <a:cubicBezTo>
                        <a:pt x="28" y="139"/>
                        <a:pt x="28" y="139"/>
                        <a:pt x="28" y="139"/>
                      </a:cubicBezTo>
                      <a:cubicBezTo>
                        <a:pt x="28" y="139"/>
                        <a:pt x="28" y="139"/>
                        <a:pt x="28" y="139"/>
                      </a:cubicBezTo>
                      <a:cubicBezTo>
                        <a:pt x="28" y="139"/>
                        <a:pt x="28" y="139"/>
                        <a:pt x="28" y="139"/>
                      </a:cubicBezTo>
                      <a:cubicBezTo>
                        <a:pt x="28" y="139"/>
                        <a:pt x="28" y="139"/>
                        <a:pt x="28" y="139"/>
                      </a:cubicBezTo>
                      <a:cubicBezTo>
                        <a:pt x="28" y="139"/>
                        <a:pt x="28" y="139"/>
                        <a:pt x="28" y="138"/>
                      </a:cubicBezTo>
                      <a:cubicBezTo>
                        <a:pt x="28" y="138"/>
                        <a:pt x="28" y="138"/>
                        <a:pt x="28" y="138"/>
                      </a:cubicBezTo>
                      <a:cubicBezTo>
                        <a:pt x="28" y="138"/>
                        <a:pt x="28" y="138"/>
                        <a:pt x="28" y="138"/>
                      </a:cubicBezTo>
                      <a:cubicBezTo>
                        <a:pt x="28" y="138"/>
                        <a:pt x="28" y="138"/>
                        <a:pt x="28" y="138"/>
                      </a:cubicBezTo>
                      <a:cubicBezTo>
                        <a:pt x="28" y="138"/>
                        <a:pt x="28" y="138"/>
                        <a:pt x="28" y="138"/>
                      </a:cubicBezTo>
                      <a:cubicBezTo>
                        <a:pt x="28" y="138"/>
                        <a:pt x="28" y="138"/>
                        <a:pt x="28" y="138"/>
                      </a:cubicBezTo>
                      <a:cubicBezTo>
                        <a:pt x="28" y="137"/>
                        <a:pt x="28" y="137"/>
                        <a:pt x="28" y="137"/>
                      </a:cubicBezTo>
                      <a:cubicBezTo>
                        <a:pt x="28" y="137"/>
                        <a:pt x="28" y="137"/>
                        <a:pt x="28" y="137"/>
                      </a:cubicBezTo>
                      <a:cubicBezTo>
                        <a:pt x="28" y="137"/>
                        <a:pt x="28" y="137"/>
                        <a:pt x="28" y="137"/>
                      </a:cubicBezTo>
                      <a:cubicBezTo>
                        <a:pt x="28" y="137"/>
                        <a:pt x="28" y="137"/>
                        <a:pt x="28" y="137"/>
                      </a:cubicBezTo>
                      <a:cubicBezTo>
                        <a:pt x="28" y="137"/>
                        <a:pt x="28" y="137"/>
                        <a:pt x="28" y="137"/>
                      </a:cubicBezTo>
                      <a:cubicBezTo>
                        <a:pt x="28" y="137"/>
                        <a:pt x="28" y="137"/>
                        <a:pt x="28" y="137"/>
                      </a:cubicBezTo>
                      <a:cubicBezTo>
                        <a:pt x="28" y="136"/>
                        <a:pt x="28" y="136"/>
                        <a:pt x="28" y="136"/>
                      </a:cubicBezTo>
                      <a:cubicBezTo>
                        <a:pt x="28" y="136"/>
                        <a:pt x="28" y="136"/>
                        <a:pt x="28" y="136"/>
                      </a:cubicBezTo>
                      <a:cubicBezTo>
                        <a:pt x="27" y="136"/>
                        <a:pt x="27" y="135"/>
                        <a:pt x="27" y="135"/>
                      </a:cubicBezTo>
                      <a:cubicBezTo>
                        <a:pt x="27" y="135"/>
                        <a:pt x="27" y="135"/>
                        <a:pt x="27" y="135"/>
                      </a:cubicBezTo>
                      <a:cubicBezTo>
                        <a:pt x="27" y="135"/>
                        <a:pt x="27" y="135"/>
                        <a:pt x="27" y="135"/>
                      </a:cubicBezTo>
                      <a:cubicBezTo>
                        <a:pt x="27" y="135"/>
                        <a:pt x="27" y="135"/>
                        <a:pt x="27" y="135"/>
                      </a:cubicBezTo>
                      <a:cubicBezTo>
                        <a:pt x="27" y="135"/>
                        <a:pt x="27" y="135"/>
                        <a:pt x="27" y="135"/>
                      </a:cubicBezTo>
                      <a:cubicBezTo>
                        <a:pt x="27" y="135"/>
                        <a:pt x="27" y="135"/>
                        <a:pt x="27" y="135"/>
                      </a:cubicBezTo>
                      <a:cubicBezTo>
                        <a:pt x="27" y="135"/>
                        <a:pt x="27" y="135"/>
                        <a:pt x="27" y="135"/>
                      </a:cubicBezTo>
                      <a:cubicBezTo>
                        <a:pt x="27" y="135"/>
                        <a:pt x="27" y="135"/>
                        <a:pt x="27" y="134"/>
                      </a:cubicBezTo>
                      <a:cubicBezTo>
                        <a:pt x="27" y="134"/>
                        <a:pt x="27" y="134"/>
                        <a:pt x="27" y="134"/>
                      </a:cubicBezTo>
                      <a:cubicBezTo>
                        <a:pt x="27" y="134"/>
                        <a:pt x="27" y="134"/>
                        <a:pt x="27" y="134"/>
                      </a:cubicBezTo>
                      <a:cubicBezTo>
                        <a:pt x="27" y="134"/>
                        <a:pt x="27" y="134"/>
                        <a:pt x="27" y="134"/>
                      </a:cubicBezTo>
                      <a:cubicBezTo>
                        <a:pt x="27" y="134"/>
                        <a:pt x="27" y="134"/>
                        <a:pt x="28" y="134"/>
                      </a:cubicBezTo>
                      <a:cubicBezTo>
                        <a:pt x="28" y="133"/>
                        <a:pt x="28" y="133"/>
                        <a:pt x="28" y="133"/>
                      </a:cubicBezTo>
                      <a:cubicBezTo>
                        <a:pt x="28" y="133"/>
                        <a:pt x="28" y="133"/>
                        <a:pt x="28" y="133"/>
                      </a:cubicBezTo>
                      <a:cubicBezTo>
                        <a:pt x="28" y="133"/>
                        <a:pt x="28" y="133"/>
                        <a:pt x="28" y="133"/>
                      </a:cubicBezTo>
                      <a:cubicBezTo>
                        <a:pt x="28" y="133"/>
                        <a:pt x="28" y="133"/>
                        <a:pt x="28" y="133"/>
                      </a:cubicBezTo>
                      <a:cubicBezTo>
                        <a:pt x="28" y="133"/>
                        <a:pt x="28" y="133"/>
                        <a:pt x="28" y="133"/>
                      </a:cubicBezTo>
                      <a:cubicBezTo>
                        <a:pt x="28" y="133"/>
                        <a:pt x="28" y="133"/>
                        <a:pt x="28" y="133"/>
                      </a:cubicBezTo>
                      <a:cubicBezTo>
                        <a:pt x="28" y="133"/>
                        <a:pt x="28" y="133"/>
                        <a:pt x="28" y="133"/>
                      </a:cubicBezTo>
                      <a:cubicBezTo>
                        <a:pt x="29" y="133"/>
                        <a:pt x="29" y="133"/>
                        <a:pt x="29" y="133"/>
                      </a:cubicBezTo>
                      <a:cubicBezTo>
                        <a:pt x="29" y="133"/>
                        <a:pt x="29" y="133"/>
                        <a:pt x="29" y="133"/>
                      </a:cubicBezTo>
                      <a:cubicBezTo>
                        <a:pt x="29" y="133"/>
                        <a:pt x="29" y="133"/>
                        <a:pt x="29" y="133"/>
                      </a:cubicBezTo>
                      <a:cubicBezTo>
                        <a:pt x="29" y="133"/>
                        <a:pt x="29" y="133"/>
                        <a:pt x="29" y="132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2"/>
                        <a:pt x="30" y="131"/>
                        <a:pt x="30" y="131"/>
                      </a:cubicBezTo>
                      <a:cubicBezTo>
                        <a:pt x="30" y="131"/>
                        <a:pt x="30" y="131"/>
                        <a:pt x="30" y="131"/>
                      </a:cubicBezTo>
                      <a:cubicBezTo>
                        <a:pt x="30" y="131"/>
                        <a:pt x="30" y="131"/>
                        <a:pt x="30" y="131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2"/>
                        <a:pt x="31" y="132"/>
                        <a:pt x="31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3"/>
                        <a:pt x="31" y="134"/>
                        <a:pt x="31" y="134"/>
                      </a:cubicBezTo>
                      <a:cubicBezTo>
                        <a:pt x="31" y="134"/>
                        <a:pt x="31" y="134"/>
                        <a:pt x="31" y="134"/>
                      </a:cubicBezTo>
                      <a:cubicBezTo>
                        <a:pt x="31" y="134"/>
                        <a:pt x="31" y="134"/>
                        <a:pt x="31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1" y="135"/>
                        <a:pt x="31" y="135"/>
                        <a:pt x="31" y="136"/>
                      </a:cubicBezTo>
                      <a:cubicBezTo>
                        <a:pt x="30" y="136"/>
                        <a:pt x="30" y="136"/>
                        <a:pt x="30" y="136"/>
                      </a:cubicBezTo>
                      <a:cubicBezTo>
                        <a:pt x="30" y="136"/>
                        <a:pt x="30" y="136"/>
                        <a:pt x="30" y="136"/>
                      </a:cubicBezTo>
                      <a:cubicBezTo>
                        <a:pt x="30" y="136"/>
                        <a:pt x="30" y="136"/>
                        <a:pt x="30" y="136"/>
                      </a:cubicBezTo>
                      <a:cubicBezTo>
                        <a:pt x="30" y="137"/>
                        <a:pt x="30" y="137"/>
                        <a:pt x="30" y="137"/>
                      </a:cubicBezTo>
                      <a:cubicBezTo>
                        <a:pt x="30" y="137"/>
                        <a:pt x="30" y="137"/>
                        <a:pt x="30" y="137"/>
                      </a:cubicBezTo>
                      <a:cubicBezTo>
                        <a:pt x="30" y="137"/>
                        <a:pt x="30" y="137"/>
                        <a:pt x="30" y="137"/>
                      </a:cubicBezTo>
                      <a:cubicBezTo>
                        <a:pt x="30" y="137"/>
                        <a:pt x="30" y="137"/>
                        <a:pt x="30" y="137"/>
                      </a:cubicBezTo>
                      <a:cubicBezTo>
                        <a:pt x="30" y="137"/>
                        <a:pt x="30" y="137"/>
                        <a:pt x="30" y="137"/>
                      </a:cubicBezTo>
                      <a:cubicBezTo>
                        <a:pt x="30" y="137"/>
                        <a:pt x="30" y="137"/>
                        <a:pt x="30" y="137"/>
                      </a:cubicBezTo>
                      <a:cubicBezTo>
                        <a:pt x="30" y="137"/>
                        <a:pt x="30" y="137"/>
                        <a:pt x="30" y="137"/>
                      </a:cubicBezTo>
                      <a:cubicBezTo>
                        <a:pt x="30" y="137"/>
                        <a:pt x="30" y="137"/>
                        <a:pt x="30" y="138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0" y="138"/>
                        <a:pt x="29" y="138"/>
                        <a:pt x="29" y="138"/>
                      </a:cubicBezTo>
                      <a:cubicBezTo>
                        <a:pt x="29" y="138"/>
                        <a:pt x="29" y="138"/>
                        <a:pt x="29" y="138"/>
                      </a:cubicBezTo>
                      <a:cubicBezTo>
                        <a:pt x="29" y="138"/>
                        <a:pt x="29" y="139"/>
                        <a:pt x="29" y="139"/>
                      </a:cubicBezTo>
                      <a:cubicBezTo>
                        <a:pt x="29" y="139"/>
                        <a:pt x="29" y="139"/>
                        <a:pt x="29" y="139"/>
                      </a:cubicBezTo>
                      <a:cubicBezTo>
                        <a:pt x="29" y="139"/>
                        <a:pt x="29" y="139"/>
                        <a:pt x="29" y="139"/>
                      </a:cubicBezTo>
                      <a:cubicBezTo>
                        <a:pt x="29" y="139"/>
                        <a:pt x="29" y="139"/>
                        <a:pt x="29" y="139"/>
                      </a:cubicBezTo>
                      <a:cubicBezTo>
                        <a:pt x="29" y="139"/>
                        <a:pt x="29" y="139"/>
                        <a:pt x="29" y="139"/>
                      </a:cubicBezTo>
                      <a:cubicBezTo>
                        <a:pt x="29" y="139"/>
                        <a:pt x="29" y="139"/>
                        <a:pt x="29" y="139"/>
                      </a:cubicBezTo>
                      <a:cubicBezTo>
                        <a:pt x="29" y="140"/>
                        <a:pt x="29" y="140"/>
                        <a:pt x="29" y="140"/>
                      </a:cubicBezTo>
                      <a:cubicBezTo>
                        <a:pt x="29" y="140"/>
                        <a:pt x="29" y="140"/>
                        <a:pt x="29" y="140"/>
                      </a:cubicBezTo>
                      <a:cubicBezTo>
                        <a:pt x="29" y="140"/>
                        <a:pt x="29" y="141"/>
                        <a:pt x="29" y="141"/>
                      </a:cubicBezTo>
                      <a:cubicBezTo>
                        <a:pt x="29" y="141"/>
                        <a:pt x="29" y="141"/>
                        <a:pt x="29" y="141"/>
                      </a:cubicBezTo>
                      <a:cubicBezTo>
                        <a:pt x="30" y="141"/>
                        <a:pt x="30" y="141"/>
                        <a:pt x="30" y="141"/>
                      </a:cubicBezTo>
                      <a:cubicBezTo>
                        <a:pt x="30" y="141"/>
                        <a:pt x="30" y="141"/>
                        <a:pt x="30" y="141"/>
                      </a:cubicBezTo>
                      <a:cubicBezTo>
                        <a:pt x="30" y="141"/>
                        <a:pt x="30" y="142"/>
                        <a:pt x="30" y="142"/>
                      </a:cubicBezTo>
                      <a:cubicBezTo>
                        <a:pt x="30" y="142"/>
                        <a:pt x="30" y="142"/>
                        <a:pt x="30" y="142"/>
                      </a:cubicBezTo>
                      <a:cubicBezTo>
                        <a:pt x="30" y="142"/>
                        <a:pt x="30" y="142"/>
                        <a:pt x="30" y="142"/>
                      </a:cubicBezTo>
                      <a:cubicBezTo>
                        <a:pt x="30" y="142"/>
                        <a:pt x="30" y="142"/>
                        <a:pt x="30" y="142"/>
                      </a:cubicBezTo>
                      <a:cubicBezTo>
                        <a:pt x="30" y="142"/>
                        <a:pt x="30" y="142"/>
                        <a:pt x="30" y="142"/>
                      </a:cubicBezTo>
                      <a:cubicBezTo>
                        <a:pt x="30" y="142"/>
                        <a:pt x="30" y="143"/>
                        <a:pt x="30" y="143"/>
                      </a:cubicBezTo>
                      <a:cubicBezTo>
                        <a:pt x="30" y="143"/>
                        <a:pt x="30" y="143"/>
                        <a:pt x="30" y="143"/>
                      </a:cubicBezTo>
                      <a:cubicBezTo>
                        <a:pt x="29" y="143"/>
                        <a:pt x="29" y="143"/>
                        <a:pt x="29" y="143"/>
                      </a:cubicBezTo>
                      <a:close/>
                      <a:moveTo>
                        <a:pt x="38" y="145"/>
                      </a:move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7" y="146"/>
                      </a:cubicBezTo>
                      <a:cubicBezTo>
                        <a:pt x="37" y="146"/>
                        <a:pt x="37" y="146"/>
                        <a:pt x="37" y="146"/>
                      </a:cubicBezTo>
                      <a:cubicBezTo>
                        <a:pt x="37" y="146"/>
                        <a:pt x="37" y="146"/>
                        <a:pt x="37" y="146"/>
                      </a:cubicBezTo>
                      <a:cubicBezTo>
                        <a:pt x="37" y="146"/>
                        <a:pt x="37" y="146"/>
                        <a:pt x="36" y="146"/>
                      </a:cubicBezTo>
                      <a:cubicBezTo>
                        <a:pt x="36" y="146"/>
                        <a:pt x="36" y="146"/>
                        <a:pt x="36" y="146"/>
                      </a:cubicBezTo>
                      <a:cubicBezTo>
                        <a:pt x="36" y="146"/>
                        <a:pt x="36" y="146"/>
                        <a:pt x="36" y="146"/>
                      </a:cubicBezTo>
                      <a:cubicBezTo>
                        <a:pt x="36" y="146"/>
                        <a:pt x="36" y="146"/>
                        <a:pt x="36" y="146"/>
                      </a:cubicBezTo>
                      <a:cubicBezTo>
                        <a:pt x="36" y="146"/>
                        <a:pt x="36" y="146"/>
                        <a:pt x="36" y="146"/>
                      </a:cubicBezTo>
                      <a:cubicBezTo>
                        <a:pt x="36" y="146"/>
                        <a:pt x="36" y="146"/>
                        <a:pt x="36" y="146"/>
                      </a:cubicBezTo>
                      <a:cubicBezTo>
                        <a:pt x="36" y="146"/>
                        <a:pt x="36" y="146"/>
                        <a:pt x="36" y="146"/>
                      </a:cubicBezTo>
                      <a:cubicBezTo>
                        <a:pt x="36" y="146"/>
                        <a:pt x="36" y="146"/>
                        <a:pt x="36" y="146"/>
                      </a:cubicBezTo>
                      <a:cubicBezTo>
                        <a:pt x="36" y="146"/>
                        <a:pt x="36" y="146"/>
                        <a:pt x="36" y="146"/>
                      </a:cubicBezTo>
                      <a:cubicBezTo>
                        <a:pt x="36" y="146"/>
                        <a:pt x="36" y="146"/>
                        <a:pt x="36" y="146"/>
                      </a:cubicBezTo>
                      <a:cubicBezTo>
                        <a:pt x="36" y="146"/>
                        <a:pt x="36" y="146"/>
                        <a:pt x="36" y="146"/>
                      </a:cubicBezTo>
                      <a:cubicBezTo>
                        <a:pt x="36" y="146"/>
                        <a:pt x="36" y="146"/>
                        <a:pt x="36" y="146"/>
                      </a:cubicBezTo>
                      <a:cubicBezTo>
                        <a:pt x="35" y="146"/>
                        <a:pt x="35" y="146"/>
                        <a:pt x="35" y="146"/>
                      </a:cubicBezTo>
                      <a:cubicBezTo>
                        <a:pt x="35" y="146"/>
                        <a:pt x="35" y="146"/>
                        <a:pt x="35" y="146"/>
                      </a:cubicBezTo>
                      <a:cubicBezTo>
                        <a:pt x="35" y="146"/>
                        <a:pt x="35" y="146"/>
                        <a:pt x="35" y="146"/>
                      </a:cubicBezTo>
                      <a:cubicBezTo>
                        <a:pt x="35" y="146"/>
                        <a:pt x="35" y="146"/>
                        <a:pt x="35" y="146"/>
                      </a:cubicBezTo>
                      <a:cubicBezTo>
                        <a:pt x="35" y="146"/>
                        <a:pt x="35" y="146"/>
                        <a:pt x="35" y="146"/>
                      </a:cubicBezTo>
                      <a:cubicBezTo>
                        <a:pt x="35" y="146"/>
                        <a:pt x="35" y="146"/>
                        <a:pt x="35" y="146"/>
                      </a:cubicBezTo>
                      <a:cubicBezTo>
                        <a:pt x="35" y="146"/>
                        <a:pt x="35" y="146"/>
                        <a:pt x="35" y="146"/>
                      </a:cubicBezTo>
                      <a:cubicBezTo>
                        <a:pt x="35" y="146"/>
                        <a:pt x="35" y="146"/>
                        <a:pt x="34" y="146"/>
                      </a:cubicBezTo>
                      <a:cubicBezTo>
                        <a:pt x="34" y="147"/>
                        <a:pt x="34" y="147"/>
                        <a:pt x="34" y="147"/>
                      </a:cubicBezTo>
                      <a:cubicBezTo>
                        <a:pt x="34" y="146"/>
                        <a:pt x="34" y="146"/>
                        <a:pt x="34" y="146"/>
                      </a:cubicBezTo>
                      <a:cubicBezTo>
                        <a:pt x="34" y="146"/>
                        <a:pt x="34" y="146"/>
                        <a:pt x="34" y="146"/>
                      </a:cubicBezTo>
                      <a:cubicBezTo>
                        <a:pt x="34" y="146"/>
                        <a:pt x="34" y="146"/>
                        <a:pt x="34" y="146"/>
                      </a:cubicBezTo>
                      <a:cubicBezTo>
                        <a:pt x="34" y="146"/>
                        <a:pt x="34" y="146"/>
                        <a:pt x="34" y="146"/>
                      </a:cubicBezTo>
                      <a:cubicBezTo>
                        <a:pt x="34" y="146"/>
                        <a:pt x="34" y="146"/>
                        <a:pt x="34" y="146"/>
                      </a:cubicBezTo>
                      <a:cubicBezTo>
                        <a:pt x="34" y="146"/>
                        <a:pt x="34" y="146"/>
                        <a:pt x="34" y="145"/>
                      </a:cubicBezTo>
                      <a:cubicBezTo>
                        <a:pt x="33" y="145"/>
                        <a:pt x="33" y="145"/>
                        <a:pt x="33" y="145"/>
                      </a:cubicBezTo>
                      <a:cubicBezTo>
                        <a:pt x="33" y="145"/>
                        <a:pt x="33" y="145"/>
                        <a:pt x="33" y="145"/>
                      </a:cubicBezTo>
                      <a:cubicBezTo>
                        <a:pt x="33" y="145"/>
                        <a:pt x="33" y="145"/>
                        <a:pt x="33" y="145"/>
                      </a:cubicBezTo>
                      <a:cubicBezTo>
                        <a:pt x="33" y="145"/>
                        <a:pt x="33" y="145"/>
                        <a:pt x="33" y="145"/>
                      </a:cubicBezTo>
                      <a:cubicBezTo>
                        <a:pt x="33" y="145"/>
                        <a:pt x="33" y="145"/>
                        <a:pt x="33" y="145"/>
                      </a:cubicBezTo>
                      <a:cubicBezTo>
                        <a:pt x="33" y="145"/>
                        <a:pt x="33" y="145"/>
                        <a:pt x="33" y="144"/>
                      </a:cubicBezTo>
                      <a:cubicBezTo>
                        <a:pt x="33" y="144"/>
                        <a:pt x="33" y="144"/>
                        <a:pt x="33" y="144"/>
                      </a:cubicBezTo>
                      <a:cubicBezTo>
                        <a:pt x="33" y="144"/>
                        <a:pt x="33" y="144"/>
                        <a:pt x="33" y="144"/>
                      </a:cubicBezTo>
                      <a:cubicBezTo>
                        <a:pt x="33" y="144"/>
                        <a:pt x="33" y="144"/>
                        <a:pt x="33" y="144"/>
                      </a:cubicBezTo>
                      <a:cubicBezTo>
                        <a:pt x="33" y="144"/>
                        <a:pt x="33" y="144"/>
                        <a:pt x="33" y="144"/>
                      </a:cubicBezTo>
                      <a:cubicBezTo>
                        <a:pt x="33" y="144"/>
                        <a:pt x="33" y="144"/>
                        <a:pt x="33" y="144"/>
                      </a:cubicBezTo>
                      <a:cubicBezTo>
                        <a:pt x="33" y="144"/>
                        <a:pt x="33" y="144"/>
                        <a:pt x="33" y="144"/>
                      </a:cubicBezTo>
                      <a:cubicBezTo>
                        <a:pt x="33" y="144"/>
                        <a:pt x="33" y="144"/>
                        <a:pt x="33" y="144"/>
                      </a:cubicBezTo>
                      <a:cubicBezTo>
                        <a:pt x="33" y="144"/>
                        <a:pt x="33" y="144"/>
                        <a:pt x="33" y="144"/>
                      </a:cubicBezTo>
                      <a:cubicBezTo>
                        <a:pt x="33" y="144"/>
                        <a:pt x="33" y="144"/>
                        <a:pt x="33" y="144"/>
                      </a:cubicBezTo>
                      <a:cubicBezTo>
                        <a:pt x="33" y="144"/>
                        <a:pt x="33" y="144"/>
                        <a:pt x="33" y="143"/>
                      </a:cubicBezTo>
                      <a:cubicBezTo>
                        <a:pt x="33" y="143"/>
                        <a:pt x="33" y="143"/>
                        <a:pt x="33" y="143"/>
                      </a:cubicBezTo>
                      <a:cubicBezTo>
                        <a:pt x="33" y="143"/>
                        <a:pt x="33" y="143"/>
                        <a:pt x="33" y="143"/>
                      </a:cubicBezTo>
                      <a:cubicBezTo>
                        <a:pt x="33" y="143"/>
                        <a:pt x="33" y="143"/>
                        <a:pt x="32" y="143"/>
                      </a:cubicBezTo>
                      <a:cubicBezTo>
                        <a:pt x="32" y="143"/>
                        <a:pt x="32" y="143"/>
                        <a:pt x="32" y="143"/>
                      </a:cubicBezTo>
                      <a:cubicBezTo>
                        <a:pt x="32" y="143"/>
                        <a:pt x="32" y="143"/>
                        <a:pt x="32" y="143"/>
                      </a:cubicBezTo>
                      <a:cubicBezTo>
                        <a:pt x="32" y="143"/>
                        <a:pt x="32" y="143"/>
                        <a:pt x="32" y="143"/>
                      </a:cubicBezTo>
                      <a:cubicBezTo>
                        <a:pt x="32" y="143"/>
                        <a:pt x="32" y="143"/>
                        <a:pt x="32" y="142"/>
                      </a:cubicBezTo>
                      <a:cubicBezTo>
                        <a:pt x="31" y="142"/>
                        <a:pt x="31" y="142"/>
                        <a:pt x="31" y="142"/>
                      </a:cubicBezTo>
                      <a:cubicBezTo>
                        <a:pt x="31" y="142"/>
                        <a:pt x="31" y="142"/>
                        <a:pt x="31" y="142"/>
                      </a:cubicBezTo>
                      <a:cubicBezTo>
                        <a:pt x="31" y="142"/>
                        <a:pt x="31" y="142"/>
                        <a:pt x="31" y="142"/>
                      </a:cubicBezTo>
                      <a:cubicBezTo>
                        <a:pt x="31" y="142"/>
                        <a:pt x="31" y="142"/>
                        <a:pt x="31" y="142"/>
                      </a:cubicBezTo>
                      <a:cubicBezTo>
                        <a:pt x="31" y="142"/>
                        <a:pt x="31" y="142"/>
                        <a:pt x="31" y="142"/>
                      </a:cubicBezTo>
                      <a:cubicBezTo>
                        <a:pt x="31" y="142"/>
                        <a:pt x="31" y="142"/>
                        <a:pt x="31" y="142"/>
                      </a:cubicBezTo>
                      <a:cubicBezTo>
                        <a:pt x="31" y="142"/>
                        <a:pt x="31" y="142"/>
                        <a:pt x="30" y="142"/>
                      </a:cubicBezTo>
                      <a:cubicBezTo>
                        <a:pt x="30" y="142"/>
                        <a:pt x="30" y="142"/>
                        <a:pt x="30" y="142"/>
                      </a:cubicBezTo>
                      <a:cubicBezTo>
                        <a:pt x="30" y="142"/>
                        <a:pt x="30" y="143"/>
                        <a:pt x="30" y="143"/>
                      </a:cubicBezTo>
                      <a:cubicBezTo>
                        <a:pt x="30" y="142"/>
                        <a:pt x="30" y="142"/>
                        <a:pt x="30" y="142"/>
                      </a:cubicBezTo>
                      <a:cubicBezTo>
                        <a:pt x="30" y="142"/>
                        <a:pt x="30" y="142"/>
                        <a:pt x="30" y="142"/>
                      </a:cubicBezTo>
                      <a:cubicBezTo>
                        <a:pt x="30" y="142"/>
                        <a:pt x="30" y="142"/>
                        <a:pt x="30" y="142"/>
                      </a:cubicBezTo>
                      <a:cubicBezTo>
                        <a:pt x="30" y="142"/>
                        <a:pt x="30" y="142"/>
                        <a:pt x="30" y="142"/>
                      </a:cubicBezTo>
                      <a:cubicBezTo>
                        <a:pt x="30" y="142"/>
                        <a:pt x="30" y="142"/>
                        <a:pt x="30" y="142"/>
                      </a:cubicBezTo>
                      <a:cubicBezTo>
                        <a:pt x="30" y="142"/>
                        <a:pt x="30" y="142"/>
                        <a:pt x="30" y="142"/>
                      </a:cubicBezTo>
                      <a:cubicBezTo>
                        <a:pt x="30" y="142"/>
                        <a:pt x="30" y="142"/>
                        <a:pt x="30" y="142"/>
                      </a:cubicBezTo>
                      <a:cubicBezTo>
                        <a:pt x="30" y="141"/>
                        <a:pt x="30" y="141"/>
                        <a:pt x="30" y="141"/>
                      </a:cubicBezTo>
                      <a:cubicBezTo>
                        <a:pt x="30" y="141"/>
                        <a:pt x="30" y="141"/>
                        <a:pt x="30" y="141"/>
                      </a:cubicBezTo>
                      <a:cubicBezTo>
                        <a:pt x="30" y="141"/>
                        <a:pt x="30" y="141"/>
                        <a:pt x="30" y="141"/>
                      </a:cubicBezTo>
                      <a:cubicBezTo>
                        <a:pt x="30" y="141"/>
                        <a:pt x="30" y="141"/>
                        <a:pt x="30" y="141"/>
                      </a:cubicBezTo>
                      <a:cubicBezTo>
                        <a:pt x="30" y="141"/>
                        <a:pt x="30" y="141"/>
                        <a:pt x="30" y="141"/>
                      </a:cubicBezTo>
                      <a:cubicBezTo>
                        <a:pt x="30" y="141"/>
                        <a:pt x="30" y="140"/>
                        <a:pt x="30" y="140"/>
                      </a:cubicBezTo>
                      <a:cubicBezTo>
                        <a:pt x="30" y="140"/>
                        <a:pt x="30" y="140"/>
                        <a:pt x="30" y="140"/>
                      </a:cubicBezTo>
                      <a:cubicBezTo>
                        <a:pt x="30" y="140"/>
                        <a:pt x="30" y="140"/>
                        <a:pt x="30" y="139"/>
                      </a:cubicBezTo>
                      <a:cubicBezTo>
                        <a:pt x="30" y="139"/>
                        <a:pt x="30" y="139"/>
                        <a:pt x="30" y="139"/>
                      </a:cubicBezTo>
                      <a:cubicBezTo>
                        <a:pt x="30" y="139"/>
                        <a:pt x="30" y="139"/>
                        <a:pt x="30" y="139"/>
                      </a:cubicBezTo>
                      <a:cubicBezTo>
                        <a:pt x="30" y="139"/>
                        <a:pt x="30" y="139"/>
                        <a:pt x="30" y="139"/>
                      </a:cubicBezTo>
                      <a:cubicBezTo>
                        <a:pt x="30" y="139"/>
                        <a:pt x="30" y="139"/>
                        <a:pt x="30" y="139"/>
                      </a:cubicBezTo>
                      <a:cubicBezTo>
                        <a:pt x="30" y="139"/>
                        <a:pt x="30" y="138"/>
                        <a:pt x="30" y="138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0" y="138"/>
                        <a:pt x="30" y="138"/>
                        <a:pt x="31" y="137"/>
                      </a:cubicBezTo>
                      <a:cubicBezTo>
                        <a:pt x="31" y="137"/>
                        <a:pt x="31" y="137"/>
                        <a:pt x="31" y="137"/>
                      </a:cubicBezTo>
                      <a:cubicBezTo>
                        <a:pt x="31" y="137"/>
                        <a:pt x="31" y="137"/>
                        <a:pt x="31" y="137"/>
                      </a:cubicBezTo>
                      <a:cubicBezTo>
                        <a:pt x="31" y="137"/>
                        <a:pt x="31" y="137"/>
                        <a:pt x="31" y="137"/>
                      </a:cubicBezTo>
                      <a:cubicBezTo>
                        <a:pt x="31" y="137"/>
                        <a:pt x="31" y="137"/>
                        <a:pt x="31" y="137"/>
                      </a:cubicBezTo>
                      <a:cubicBezTo>
                        <a:pt x="31" y="137"/>
                        <a:pt x="31" y="137"/>
                        <a:pt x="31" y="137"/>
                      </a:cubicBezTo>
                      <a:cubicBezTo>
                        <a:pt x="31" y="137"/>
                        <a:pt x="31" y="137"/>
                        <a:pt x="31" y="137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31" y="136"/>
                        <a:pt x="31" y="136"/>
                        <a:pt x="31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1" y="134"/>
                        <a:pt x="31" y="134"/>
                        <a:pt x="31" y="134"/>
                      </a:cubicBezTo>
                      <a:cubicBezTo>
                        <a:pt x="31" y="134"/>
                        <a:pt x="31" y="134"/>
                        <a:pt x="31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3"/>
                        <a:pt x="31" y="133"/>
                        <a:pt x="31" y="132"/>
                      </a:cubicBezTo>
                      <a:cubicBezTo>
                        <a:pt x="31" y="132"/>
                        <a:pt x="31" y="132"/>
                        <a:pt x="31" y="132"/>
                      </a:cubicBezTo>
                      <a:cubicBezTo>
                        <a:pt x="31" y="132"/>
                        <a:pt x="31" y="132"/>
                        <a:pt x="31" y="132"/>
                      </a:cubicBezTo>
                      <a:cubicBezTo>
                        <a:pt x="31" y="132"/>
                        <a:pt x="31" y="132"/>
                        <a:pt x="31" y="132"/>
                      </a:cubicBezTo>
                      <a:cubicBezTo>
                        <a:pt x="31" y="132"/>
                        <a:pt x="31" y="132"/>
                        <a:pt x="31" y="132"/>
                      </a:cubicBezTo>
                      <a:cubicBezTo>
                        <a:pt x="31" y="132"/>
                        <a:pt x="31" y="132"/>
                        <a:pt x="31" y="132"/>
                      </a:cubicBezTo>
                      <a:cubicBezTo>
                        <a:pt x="31" y="132"/>
                        <a:pt x="31" y="132"/>
                        <a:pt x="31" y="132"/>
                      </a:cubicBezTo>
                      <a:cubicBezTo>
                        <a:pt x="31" y="132"/>
                        <a:pt x="31" y="132"/>
                        <a:pt x="31" y="132"/>
                      </a:cubicBezTo>
                      <a:cubicBezTo>
                        <a:pt x="31" y="132"/>
                        <a:pt x="31" y="132"/>
                        <a:pt x="31" y="132"/>
                      </a:cubicBezTo>
                      <a:cubicBezTo>
                        <a:pt x="31" y="132"/>
                        <a:pt x="31" y="132"/>
                        <a:pt x="31" y="132"/>
                      </a:cubicBezTo>
                      <a:cubicBezTo>
                        <a:pt x="31" y="132"/>
                        <a:pt x="31" y="132"/>
                        <a:pt x="31" y="131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1"/>
                        <a:pt x="31" y="131"/>
                        <a:pt x="32" y="131"/>
                      </a:cubicBezTo>
                      <a:cubicBezTo>
                        <a:pt x="32" y="131"/>
                        <a:pt x="32" y="131"/>
                        <a:pt x="32" y="131"/>
                      </a:cubicBezTo>
                      <a:cubicBezTo>
                        <a:pt x="32" y="131"/>
                        <a:pt x="32" y="131"/>
                        <a:pt x="32" y="131"/>
                      </a:cubicBezTo>
                      <a:cubicBezTo>
                        <a:pt x="32" y="131"/>
                        <a:pt x="32" y="131"/>
                        <a:pt x="32" y="131"/>
                      </a:cubicBezTo>
                      <a:cubicBezTo>
                        <a:pt x="32" y="131"/>
                        <a:pt x="32" y="131"/>
                        <a:pt x="32" y="131"/>
                      </a:cubicBezTo>
                      <a:cubicBezTo>
                        <a:pt x="32" y="131"/>
                        <a:pt x="32" y="131"/>
                        <a:pt x="32" y="131"/>
                      </a:cubicBezTo>
                      <a:cubicBezTo>
                        <a:pt x="32" y="130"/>
                        <a:pt x="32" y="130"/>
                        <a:pt x="32" y="130"/>
                      </a:cubicBezTo>
                      <a:cubicBezTo>
                        <a:pt x="32" y="130"/>
                        <a:pt x="32" y="130"/>
                        <a:pt x="32" y="130"/>
                      </a:cubicBezTo>
                      <a:cubicBezTo>
                        <a:pt x="32" y="130"/>
                        <a:pt x="32" y="130"/>
                        <a:pt x="32" y="130"/>
                      </a:cubicBezTo>
                      <a:cubicBezTo>
                        <a:pt x="32" y="130"/>
                        <a:pt x="32" y="130"/>
                        <a:pt x="32" y="130"/>
                      </a:cubicBezTo>
                      <a:cubicBezTo>
                        <a:pt x="32" y="130"/>
                        <a:pt x="32" y="130"/>
                        <a:pt x="32" y="129"/>
                      </a:cubicBezTo>
                      <a:cubicBezTo>
                        <a:pt x="32" y="129"/>
                        <a:pt x="32" y="129"/>
                        <a:pt x="32" y="129"/>
                      </a:cubicBezTo>
                      <a:cubicBezTo>
                        <a:pt x="33" y="129"/>
                        <a:pt x="33" y="129"/>
                        <a:pt x="33" y="129"/>
                      </a:cubicBezTo>
                      <a:cubicBezTo>
                        <a:pt x="33" y="129"/>
                        <a:pt x="33" y="129"/>
                        <a:pt x="33" y="129"/>
                      </a:cubicBezTo>
                      <a:cubicBezTo>
                        <a:pt x="33" y="129"/>
                        <a:pt x="33" y="129"/>
                        <a:pt x="34" y="129"/>
                      </a:cubicBezTo>
                      <a:cubicBezTo>
                        <a:pt x="34" y="129"/>
                        <a:pt x="34" y="129"/>
                        <a:pt x="34" y="129"/>
                      </a:cubicBezTo>
                      <a:cubicBezTo>
                        <a:pt x="34" y="129"/>
                        <a:pt x="34" y="129"/>
                        <a:pt x="34" y="129"/>
                      </a:cubicBezTo>
                      <a:cubicBezTo>
                        <a:pt x="34" y="129"/>
                        <a:pt x="34" y="129"/>
                        <a:pt x="34" y="129"/>
                      </a:cubicBezTo>
                      <a:cubicBezTo>
                        <a:pt x="34" y="129"/>
                        <a:pt x="34" y="129"/>
                        <a:pt x="34" y="129"/>
                      </a:cubicBezTo>
                      <a:cubicBezTo>
                        <a:pt x="34" y="129"/>
                        <a:pt x="35" y="129"/>
                        <a:pt x="35" y="129"/>
                      </a:cubicBezTo>
                      <a:cubicBezTo>
                        <a:pt x="35" y="129"/>
                        <a:pt x="35" y="129"/>
                        <a:pt x="35" y="129"/>
                      </a:cubicBezTo>
                      <a:cubicBezTo>
                        <a:pt x="35" y="129"/>
                        <a:pt x="35" y="129"/>
                        <a:pt x="35" y="129"/>
                      </a:cubicBezTo>
                      <a:cubicBezTo>
                        <a:pt x="35" y="130"/>
                        <a:pt x="36" y="130"/>
                        <a:pt x="36" y="130"/>
                      </a:cubicBezTo>
                      <a:cubicBezTo>
                        <a:pt x="36" y="130"/>
                        <a:pt x="36" y="130"/>
                        <a:pt x="36" y="131"/>
                      </a:cubicBezTo>
                      <a:cubicBezTo>
                        <a:pt x="36" y="131"/>
                        <a:pt x="36" y="131"/>
                        <a:pt x="36" y="131"/>
                      </a:cubicBezTo>
                      <a:cubicBezTo>
                        <a:pt x="37" y="131"/>
                        <a:pt x="37" y="130"/>
                        <a:pt x="37" y="130"/>
                      </a:cubicBezTo>
                      <a:cubicBezTo>
                        <a:pt x="37" y="130"/>
                        <a:pt x="37" y="130"/>
                        <a:pt x="37" y="130"/>
                      </a:cubicBezTo>
                      <a:cubicBezTo>
                        <a:pt x="37" y="130"/>
                        <a:pt x="37" y="130"/>
                        <a:pt x="37" y="130"/>
                      </a:cubicBezTo>
                      <a:cubicBezTo>
                        <a:pt x="37" y="130"/>
                        <a:pt x="37" y="130"/>
                        <a:pt x="37" y="130"/>
                      </a:cubicBezTo>
                      <a:cubicBezTo>
                        <a:pt x="38" y="130"/>
                        <a:pt x="38" y="130"/>
                        <a:pt x="38" y="130"/>
                      </a:cubicBezTo>
                      <a:cubicBezTo>
                        <a:pt x="38" y="130"/>
                        <a:pt x="38" y="130"/>
                        <a:pt x="38" y="130"/>
                      </a:cubicBezTo>
                      <a:cubicBezTo>
                        <a:pt x="38" y="130"/>
                        <a:pt x="38" y="130"/>
                        <a:pt x="38" y="131"/>
                      </a:cubicBezTo>
                      <a:cubicBezTo>
                        <a:pt x="39" y="131"/>
                        <a:pt x="39" y="131"/>
                        <a:pt x="39" y="131"/>
                      </a:cubicBezTo>
                      <a:cubicBezTo>
                        <a:pt x="39" y="131"/>
                        <a:pt x="39" y="131"/>
                        <a:pt x="39" y="131"/>
                      </a:cubicBezTo>
                      <a:cubicBezTo>
                        <a:pt x="40" y="131"/>
                        <a:pt x="40" y="131"/>
                        <a:pt x="40" y="131"/>
                      </a:cubicBezTo>
                      <a:cubicBezTo>
                        <a:pt x="40" y="131"/>
                        <a:pt x="40" y="131"/>
                        <a:pt x="40" y="131"/>
                      </a:cubicBezTo>
                      <a:cubicBezTo>
                        <a:pt x="40" y="131"/>
                        <a:pt x="40" y="131"/>
                        <a:pt x="40" y="131"/>
                      </a:cubicBezTo>
                      <a:cubicBezTo>
                        <a:pt x="40" y="131"/>
                        <a:pt x="40" y="131"/>
                        <a:pt x="40" y="131"/>
                      </a:cubicBezTo>
                      <a:cubicBezTo>
                        <a:pt x="40" y="131"/>
                        <a:pt x="40" y="131"/>
                        <a:pt x="40" y="131"/>
                      </a:cubicBezTo>
                      <a:cubicBezTo>
                        <a:pt x="40" y="130"/>
                        <a:pt x="40" y="130"/>
                        <a:pt x="40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2" y="130"/>
                        <a:pt x="42" y="130"/>
                        <a:pt x="42" y="130"/>
                      </a:cubicBezTo>
                      <a:cubicBezTo>
                        <a:pt x="42" y="130"/>
                        <a:pt x="42" y="130"/>
                        <a:pt x="42" y="130"/>
                      </a:cubicBezTo>
                      <a:cubicBezTo>
                        <a:pt x="42" y="130"/>
                        <a:pt x="42" y="130"/>
                        <a:pt x="42" y="130"/>
                      </a:cubicBezTo>
                      <a:cubicBezTo>
                        <a:pt x="42" y="130"/>
                        <a:pt x="42" y="130"/>
                        <a:pt x="42" y="130"/>
                      </a:cubicBezTo>
                      <a:cubicBezTo>
                        <a:pt x="42" y="130"/>
                        <a:pt x="42" y="130"/>
                        <a:pt x="42" y="130"/>
                      </a:cubicBezTo>
                      <a:cubicBezTo>
                        <a:pt x="43" y="130"/>
                        <a:pt x="43" y="130"/>
                        <a:pt x="43" y="130"/>
                      </a:cubicBezTo>
                      <a:cubicBezTo>
                        <a:pt x="43" y="130"/>
                        <a:pt x="43" y="130"/>
                        <a:pt x="43" y="130"/>
                      </a:cubicBezTo>
                      <a:cubicBezTo>
                        <a:pt x="43" y="130"/>
                        <a:pt x="43" y="130"/>
                        <a:pt x="43" y="130"/>
                      </a:cubicBezTo>
                      <a:cubicBezTo>
                        <a:pt x="43" y="130"/>
                        <a:pt x="43" y="130"/>
                        <a:pt x="44" y="130"/>
                      </a:cubicBezTo>
                      <a:cubicBezTo>
                        <a:pt x="44" y="130"/>
                        <a:pt x="44" y="130"/>
                        <a:pt x="44" y="130"/>
                      </a:cubicBezTo>
                      <a:cubicBezTo>
                        <a:pt x="44" y="130"/>
                        <a:pt x="44" y="130"/>
                        <a:pt x="44" y="130"/>
                      </a:cubicBezTo>
                      <a:cubicBezTo>
                        <a:pt x="44" y="130"/>
                        <a:pt x="44" y="130"/>
                        <a:pt x="44" y="130"/>
                      </a:cubicBezTo>
                      <a:cubicBezTo>
                        <a:pt x="44" y="130"/>
                        <a:pt x="44" y="130"/>
                        <a:pt x="44" y="130"/>
                      </a:cubicBezTo>
                      <a:cubicBezTo>
                        <a:pt x="44" y="130"/>
                        <a:pt x="44" y="130"/>
                        <a:pt x="44" y="130"/>
                      </a:cubicBezTo>
                      <a:cubicBezTo>
                        <a:pt x="44" y="130"/>
                        <a:pt x="44" y="130"/>
                        <a:pt x="45" y="130"/>
                      </a:cubicBezTo>
                      <a:cubicBezTo>
                        <a:pt x="45" y="130"/>
                        <a:pt x="45" y="130"/>
                        <a:pt x="45" y="130"/>
                      </a:cubicBezTo>
                      <a:cubicBezTo>
                        <a:pt x="45" y="130"/>
                        <a:pt x="45" y="130"/>
                        <a:pt x="46" y="129"/>
                      </a:cubicBezTo>
                      <a:cubicBezTo>
                        <a:pt x="46" y="129"/>
                        <a:pt x="46" y="129"/>
                        <a:pt x="46" y="129"/>
                      </a:cubicBezTo>
                      <a:cubicBezTo>
                        <a:pt x="46" y="129"/>
                        <a:pt x="46" y="129"/>
                        <a:pt x="46" y="129"/>
                      </a:cubicBezTo>
                      <a:cubicBezTo>
                        <a:pt x="46" y="129"/>
                        <a:pt x="47" y="130"/>
                        <a:pt x="47" y="130"/>
                      </a:cubicBezTo>
                      <a:cubicBezTo>
                        <a:pt x="47" y="130"/>
                        <a:pt x="47" y="130"/>
                        <a:pt x="47" y="130"/>
                      </a:cubicBezTo>
                      <a:cubicBezTo>
                        <a:pt x="47" y="130"/>
                        <a:pt x="47" y="130"/>
                        <a:pt x="47" y="130"/>
                      </a:cubicBezTo>
                      <a:cubicBezTo>
                        <a:pt x="47" y="130"/>
                        <a:pt x="47" y="130"/>
                        <a:pt x="47" y="130"/>
                      </a:cubicBezTo>
                      <a:cubicBezTo>
                        <a:pt x="47" y="130"/>
                        <a:pt x="47" y="130"/>
                        <a:pt x="47" y="130"/>
                      </a:cubicBezTo>
                      <a:cubicBezTo>
                        <a:pt x="47" y="130"/>
                        <a:pt x="47" y="130"/>
                        <a:pt x="47" y="130"/>
                      </a:cubicBezTo>
                      <a:cubicBezTo>
                        <a:pt x="47" y="130"/>
                        <a:pt x="47" y="131"/>
                        <a:pt x="47" y="131"/>
                      </a:cubicBezTo>
                      <a:cubicBezTo>
                        <a:pt x="47" y="131"/>
                        <a:pt x="47" y="131"/>
                        <a:pt x="47" y="131"/>
                      </a:cubicBezTo>
                      <a:cubicBezTo>
                        <a:pt x="47" y="131"/>
                        <a:pt x="47" y="131"/>
                        <a:pt x="47" y="131"/>
                      </a:cubicBezTo>
                      <a:cubicBezTo>
                        <a:pt x="47" y="131"/>
                        <a:pt x="47" y="131"/>
                        <a:pt x="47" y="131"/>
                      </a:cubicBezTo>
                      <a:cubicBezTo>
                        <a:pt x="47" y="131"/>
                        <a:pt x="47" y="131"/>
                        <a:pt x="47" y="131"/>
                      </a:cubicBezTo>
                      <a:cubicBezTo>
                        <a:pt x="47" y="132"/>
                        <a:pt x="47" y="132"/>
                        <a:pt x="47" y="132"/>
                      </a:cubicBezTo>
                      <a:cubicBezTo>
                        <a:pt x="47" y="132"/>
                        <a:pt x="47" y="132"/>
                        <a:pt x="47" y="132"/>
                      </a:cubicBezTo>
                      <a:cubicBezTo>
                        <a:pt x="47" y="132"/>
                        <a:pt x="47" y="132"/>
                        <a:pt x="47" y="132"/>
                      </a:cubicBezTo>
                      <a:cubicBezTo>
                        <a:pt x="47" y="132"/>
                        <a:pt x="47" y="132"/>
                        <a:pt x="47" y="132"/>
                      </a:cubicBezTo>
                      <a:cubicBezTo>
                        <a:pt x="47" y="132"/>
                        <a:pt x="47" y="132"/>
                        <a:pt x="47" y="132"/>
                      </a:cubicBezTo>
                      <a:cubicBezTo>
                        <a:pt x="47" y="132"/>
                        <a:pt x="47" y="132"/>
                        <a:pt x="47" y="132"/>
                      </a:cubicBezTo>
                      <a:cubicBezTo>
                        <a:pt x="47" y="132"/>
                        <a:pt x="47" y="132"/>
                        <a:pt x="47" y="132"/>
                      </a:cubicBezTo>
                      <a:cubicBezTo>
                        <a:pt x="47" y="132"/>
                        <a:pt x="47" y="132"/>
                        <a:pt x="47" y="132"/>
                      </a:cubicBezTo>
                      <a:cubicBezTo>
                        <a:pt x="47" y="133"/>
                        <a:pt x="47" y="133"/>
                        <a:pt x="47" y="133"/>
                      </a:cubicBezTo>
                      <a:cubicBezTo>
                        <a:pt x="47" y="133"/>
                        <a:pt x="47" y="133"/>
                        <a:pt x="47" y="133"/>
                      </a:cubicBezTo>
                      <a:cubicBezTo>
                        <a:pt x="47" y="133"/>
                        <a:pt x="47" y="133"/>
                        <a:pt x="47" y="133"/>
                      </a:cubicBezTo>
                      <a:cubicBezTo>
                        <a:pt x="47" y="133"/>
                        <a:pt x="47" y="133"/>
                        <a:pt x="47" y="133"/>
                      </a:cubicBezTo>
                      <a:cubicBezTo>
                        <a:pt x="47" y="133"/>
                        <a:pt x="47" y="133"/>
                        <a:pt x="47" y="133"/>
                      </a:cubicBezTo>
                      <a:cubicBezTo>
                        <a:pt x="47" y="133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5"/>
                        <a:pt x="45" y="135"/>
                        <a:pt x="45" y="135"/>
                      </a:cubicBezTo>
                      <a:cubicBezTo>
                        <a:pt x="45" y="135"/>
                        <a:pt x="45" y="136"/>
                        <a:pt x="45" y="136"/>
                      </a:cubicBezTo>
                      <a:cubicBezTo>
                        <a:pt x="45" y="136"/>
                        <a:pt x="45" y="136"/>
                        <a:pt x="45" y="136"/>
                      </a:cubicBezTo>
                      <a:cubicBezTo>
                        <a:pt x="45" y="136"/>
                        <a:pt x="45" y="136"/>
                        <a:pt x="45" y="136"/>
                      </a:cubicBezTo>
                      <a:cubicBezTo>
                        <a:pt x="45" y="136"/>
                        <a:pt x="45" y="137"/>
                        <a:pt x="45" y="137"/>
                      </a:cubicBezTo>
                      <a:cubicBezTo>
                        <a:pt x="45" y="137"/>
                        <a:pt x="45" y="137"/>
                        <a:pt x="45" y="137"/>
                      </a:cubicBezTo>
                      <a:cubicBezTo>
                        <a:pt x="45" y="137"/>
                        <a:pt x="45" y="137"/>
                        <a:pt x="45" y="137"/>
                      </a:cubicBezTo>
                      <a:cubicBezTo>
                        <a:pt x="45" y="137"/>
                        <a:pt x="45" y="137"/>
                        <a:pt x="45" y="137"/>
                      </a:cubicBezTo>
                      <a:cubicBezTo>
                        <a:pt x="45" y="137"/>
                        <a:pt x="45" y="137"/>
                        <a:pt x="45" y="137"/>
                      </a:cubicBezTo>
                      <a:cubicBezTo>
                        <a:pt x="45" y="137"/>
                        <a:pt x="45" y="137"/>
                        <a:pt x="45" y="137"/>
                      </a:cubicBezTo>
                      <a:cubicBezTo>
                        <a:pt x="45" y="137"/>
                        <a:pt x="45" y="137"/>
                        <a:pt x="45" y="137"/>
                      </a:cubicBezTo>
                      <a:cubicBezTo>
                        <a:pt x="45" y="137"/>
                        <a:pt x="45" y="137"/>
                        <a:pt x="45" y="137"/>
                      </a:cubicBezTo>
                      <a:cubicBezTo>
                        <a:pt x="45" y="137"/>
                        <a:pt x="45" y="138"/>
                        <a:pt x="45" y="138"/>
                      </a:cubicBezTo>
                      <a:cubicBezTo>
                        <a:pt x="45" y="138"/>
                        <a:pt x="45" y="138"/>
                        <a:pt x="45" y="138"/>
                      </a:cubicBezTo>
                      <a:cubicBezTo>
                        <a:pt x="45" y="138"/>
                        <a:pt x="45" y="138"/>
                        <a:pt x="44" y="138"/>
                      </a:cubicBezTo>
                      <a:cubicBezTo>
                        <a:pt x="44" y="138"/>
                        <a:pt x="44" y="138"/>
                        <a:pt x="44" y="138"/>
                      </a:cubicBezTo>
                      <a:cubicBezTo>
                        <a:pt x="44" y="138"/>
                        <a:pt x="44" y="138"/>
                        <a:pt x="44" y="138"/>
                      </a:cubicBezTo>
                      <a:cubicBezTo>
                        <a:pt x="44" y="138"/>
                        <a:pt x="44" y="138"/>
                        <a:pt x="44" y="138"/>
                      </a:cubicBezTo>
                      <a:cubicBezTo>
                        <a:pt x="44" y="138"/>
                        <a:pt x="44" y="138"/>
                        <a:pt x="44" y="138"/>
                      </a:cubicBezTo>
                      <a:cubicBezTo>
                        <a:pt x="44" y="138"/>
                        <a:pt x="44" y="138"/>
                        <a:pt x="44" y="138"/>
                      </a:cubicBezTo>
                      <a:cubicBezTo>
                        <a:pt x="44" y="138"/>
                        <a:pt x="44" y="138"/>
                        <a:pt x="44" y="138"/>
                      </a:cubicBezTo>
                      <a:cubicBezTo>
                        <a:pt x="44" y="138"/>
                        <a:pt x="44" y="138"/>
                        <a:pt x="44" y="138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4" y="139"/>
                        <a:pt x="43" y="139"/>
                        <a:pt x="43" y="139"/>
                      </a:cubicBezTo>
                      <a:cubicBezTo>
                        <a:pt x="43" y="139"/>
                        <a:pt x="43" y="139"/>
                        <a:pt x="43" y="139"/>
                      </a:cubicBezTo>
                      <a:cubicBezTo>
                        <a:pt x="43" y="140"/>
                        <a:pt x="43" y="140"/>
                        <a:pt x="43" y="140"/>
                      </a:cubicBezTo>
                      <a:cubicBezTo>
                        <a:pt x="43" y="140"/>
                        <a:pt x="43" y="140"/>
                        <a:pt x="43" y="140"/>
                      </a:cubicBezTo>
                      <a:cubicBezTo>
                        <a:pt x="43" y="140"/>
                        <a:pt x="43" y="140"/>
                        <a:pt x="43" y="140"/>
                      </a:cubicBezTo>
                      <a:cubicBezTo>
                        <a:pt x="43" y="140"/>
                        <a:pt x="43" y="141"/>
                        <a:pt x="43" y="141"/>
                      </a:cubicBezTo>
                      <a:cubicBezTo>
                        <a:pt x="43" y="141"/>
                        <a:pt x="43" y="141"/>
                        <a:pt x="43" y="141"/>
                      </a:cubicBezTo>
                      <a:cubicBezTo>
                        <a:pt x="43" y="141"/>
                        <a:pt x="43" y="141"/>
                        <a:pt x="43" y="141"/>
                      </a:cubicBezTo>
                      <a:cubicBezTo>
                        <a:pt x="43" y="141"/>
                        <a:pt x="43" y="141"/>
                        <a:pt x="43" y="141"/>
                      </a:cubicBezTo>
                      <a:cubicBezTo>
                        <a:pt x="43" y="141"/>
                        <a:pt x="43" y="141"/>
                        <a:pt x="43" y="141"/>
                      </a:cubicBezTo>
                      <a:cubicBezTo>
                        <a:pt x="43" y="141"/>
                        <a:pt x="42" y="141"/>
                        <a:pt x="42" y="142"/>
                      </a:cubicBezTo>
                      <a:cubicBezTo>
                        <a:pt x="42" y="142"/>
                        <a:pt x="42" y="142"/>
                        <a:pt x="42" y="142"/>
                      </a:cubicBezTo>
                      <a:cubicBezTo>
                        <a:pt x="42" y="142"/>
                        <a:pt x="42" y="142"/>
                        <a:pt x="42" y="142"/>
                      </a:cubicBezTo>
                      <a:cubicBezTo>
                        <a:pt x="42" y="142"/>
                        <a:pt x="42" y="142"/>
                        <a:pt x="42" y="142"/>
                      </a:cubicBezTo>
                      <a:cubicBezTo>
                        <a:pt x="42" y="142"/>
                        <a:pt x="42" y="142"/>
                        <a:pt x="42" y="141"/>
                      </a:cubicBezTo>
                      <a:cubicBezTo>
                        <a:pt x="42" y="141"/>
                        <a:pt x="42" y="141"/>
                        <a:pt x="42" y="141"/>
                      </a:cubicBezTo>
                      <a:cubicBezTo>
                        <a:pt x="41" y="141"/>
                        <a:pt x="41" y="141"/>
                        <a:pt x="41" y="141"/>
                      </a:cubicBezTo>
                      <a:cubicBezTo>
                        <a:pt x="41" y="141"/>
                        <a:pt x="41" y="141"/>
                        <a:pt x="41" y="141"/>
                      </a:cubicBezTo>
                      <a:cubicBezTo>
                        <a:pt x="41" y="141"/>
                        <a:pt x="41" y="141"/>
                        <a:pt x="41" y="141"/>
                      </a:cubicBezTo>
                      <a:cubicBezTo>
                        <a:pt x="41" y="141"/>
                        <a:pt x="41" y="141"/>
                        <a:pt x="41" y="141"/>
                      </a:cubicBezTo>
                      <a:cubicBezTo>
                        <a:pt x="41" y="141"/>
                        <a:pt x="40" y="141"/>
                        <a:pt x="40" y="142"/>
                      </a:cubicBezTo>
                      <a:cubicBezTo>
                        <a:pt x="40" y="142"/>
                        <a:pt x="40" y="142"/>
                        <a:pt x="40" y="142"/>
                      </a:cubicBezTo>
                      <a:cubicBezTo>
                        <a:pt x="40" y="142"/>
                        <a:pt x="40" y="142"/>
                        <a:pt x="40" y="142"/>
                      </a:cubicBezTo>
                      <a:cubicBezTo>
                        <a:pt x="40" y="142"/>
                        <a:pt x="40" y="142"/>
                        <a:pt x="40" y="142"/>
                      </a:cubicBezTo>
                      <a:cubicBezTo>
                        <a:pt x="40" y="142"/>
                        <a:pt x="40" y="142"/>
                        <a:pt x="40" y="142"/>
                      </a:cubicBezTo>
                      <a:cubicBezTo>
                        <a:pt x="40" y="142"/>
                        <a:pt x="40" y="142"/>
                        <a:pt x="40" y="142"/>
                      </a:cubicBezTo>
                      <a:cubicBezTo>
                        <a:pt x="40" y="142"/>
                        <a:pt x="40" y="142"/>
                        <a:pt x="40" y="142"/>
                      </a:cubicBezTo>
                      <a:cubicBezTo>
                        <a:pt x="40" y="142"/>
                        <a:pt x="40" y="142"/>
                        <a:pt x="40" y="142"/>
                      </a:cubicBezTo>
                      <a:cubicBezTo>
                        <a:pt x="40" y="142"/>
                        <a:pt x="39" y="142"/>
                        <a:pt x="39" y="142"/>
                      </a:cubicBezTo>
                      <a:cubicBezTo>
                        <a:pt x="39" y="142"/>
                        <a:pt x="39" y="143"/>
                        <a:pt x="39" y="143"/>
                      </a:cubicBezTo>
                      <a:cubicBezTo>
                        <a:pt x="39" y="143"/>
                        <a:pt x="39" y="143"/>
                        <a:pt x="39" y="143"/>
                      </a:cubicBezTo>
                      <a:cubicBezTo>
                        <a:pt x="39" y="143"/>
                        <a:pt x="39" y="143"/>
                        <a:pt x="39" y="143"/>
                      </a:cubicBezTo>
                      <a:cubicBezTo>
                        <a:pt x="39" y="143"/>
                        <a:pt x="39" y="143"/>
                        <a:pt x="39" y="143"/>
                      </a:cubicBezTo>
                      <a:cubicBezTo>
                        <a:pt x="38" y="143"/>
                        <a:pt x="38" y="144"/>
                        <a:pt x="39" y="144"/>
                      </a:cubicBezTo>
                      <a:cubicBezTo>
                        <a:pt x="39" y="144"/>
                        <a:pt x="39" y="144"/>
                        <a:pt x="39" y="144"/>
                      </a:cubicBezTo>
                      <a:cubicBezTo>
                        <a:pt x="39" y="144"/>
                        <a:pt x="39" y="144"/>
                        <a:pt x="39" y="144"/>
                      </a:cubicBezTo>
                      <a:cubicBezTo>
                        <a:pt x="39" y="145"/>
                        <a:pt x="39" y="145"/>
                        <a:pt x="39" y="145"/>
                      </a:cubicBezTo>
                      <a:cubicBezTo>
                        <a:pt x="38" y="145"/>
                        <a:pt x="38" y="145"/>
                        <a:pt x="38" y="145"/>
                      </a:cubicBezTo>
                      <a:cubicBezTo>
                        <a:pt x="38" y="145"/>
                        <a:pt x="38" y="145"/>
                        <a:pt x="38" y="145"/>
                      </a:cubicBezTo>
                      <a:cubicBezTo>
                        <a:pt x="38" y="145"/>
                        <a:pt x="38" y="145"/>
                        <a:pt x="38" y="145"/>
                      </a:cubicBezTo>
                      <a:cubicBezTo>
                        <a:pt x="38" y="145"/>
                        <a:pt x="38" y="145"/>
                        <a:pt x="38" y="145"/>
                      </a:cubicBezTo>
                      <a:cubicBezTo>
                        <a:pt x="38" y="145"/>
                        <a:pt x="38" y="145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lnTo>
                        <a:pt x="38" y="145"/>
                      </a:lnTo>
                      <a:close/>
                      <a:moveTo>
                        <a:pt x="40" y="148"/>
                      </a:moveTo>
                      <a:cubicBezTo>
                        <a:pt x="40" y="148"/>
                        <a:pt x="40" y="148"/>
                        <a:pt x="40" y="148"/>
                      </a:cubicBezTo>
                      <a:cubicBezTo>
                        <a:pt x="40" y="148"/>
                        <a:pt x="40" y="148"/>
                        <a:pt x="40" y="148"/>
                      </a:cubicBezTo>
                      <a:cubicBezTo>
                        <a:pt x="40" y="148"/>
                        <a:pt x="40" y="148"/>
                        <a:pt x="40" y="148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39" y="147"/>
                        <a:pt x="39" y="147"/>
                        <a:pt x="39" y="147"/>
                      </a:cubicBezTo>
                      <a:cubicBezTo>
                        <a:pt x="39" y="147"/>
                        <a:pt x="39" y="147"/>
                        <a:pt x="39" y="147"/>
                      </a:cubicBezTo>
                      <a:cubicBezTo>
                        <a:pt x="39" y="147"/>
                        <a:pt x="39" y="147"/>
                        <a:pt x="39" y="147"/>
                      </a:cubicBezTo>
                      <a:cubicBezTo>
                        <a:pt x="39" y="147"/>
                        <a:pt x="39" y="147"/>
                        <a:pt x="39" y="147"/>
                      </a:cubicBezTo>
                      <a:cubicBezTo>
                        <a:pt x="39" y="147"/>
                        <a:pt x="39" y="147"/>
                        <a:pt x="39" y="147"/>
                      </a:cubicBezTo>
                      <a:cubicBezTo>
                        <a:pt x="39" y="147"/>
                        <a:pt x="39" y="147"/>
                        <a:pt x="39" y="147"/>
                      </a:cubicBezTo>
                      <a:cubicBezTo>
                        <a:pt x="39" y="147"/>
                        <a:pt x="39" y="147"/>
                        <a:pt x="39" y="147"/>
                      </a:cubicBezTo>
                      <a:cubicBezTo>
                        <a:pt x="39" y="147"/>
                        <a:pt x="39" y="147"/>
                        <a:pt x="39" y="147"/>
                      </a:cubicBezTo>
                      <a:cubicBezTo>
                        <a:pt x="39" y="147"/>
                        <a:pt x="39" y="146"/>
                        <a:pt x="39" y="146"/>
                      </a:cubicBezTo>
                      <a:cubicBezTo>
                        <a:pt x="39" y="146"/>
                        <a:pt x="39" y="146"/>
                        <a:pt x="39" y="146"/>
                      </a:cubicBezTo>
                      <a:cubicBezTo>
                        <a:pt x="39" y="146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9" y="146"/>
                      </a:cubicBezTo>
                      <a:cubicBezTo>
                        <a:pt x="39" y="146"/>
                        <a:pt x="39" y="146"/>
                        <a:pt x="39" y="146"/>
                      </a:cubicBezTo>
                      <a:cubicBezTo>
                        <a:pt x="39" y="146"/>
                        <a:pt x="39" y="146"/>
                        <a:pt x="39" y="145"/>
                      </a:cubicBezTo>
                      <a:cubicBezTo>
                        <a:pt x="39" y="145"/>
                        <a:pt x="39" y="145"/>
                        <a:pt x="39" y="144"/>
                      </a:cubicBezTo>
                      <a:cubicBezTo>
                        <a:pt x="39" y="144"/>
                        <a:pt x="39" y="144"/>
                        <a:pt x="39" y="144"/>
                      </a:cubicBezTo>
                      <a:cubicBezTo>
                        <a:pt x="39" y="144"/>
                        <a:pt x="39" y="144"/>
                        <a:pt x="39" y="144"/>
                      </a:cubicBezTo>
                      <a:cubicBezTo>
                        <a:pt x="39" y="143"/>
                        <a:pt x="39" y="143"/>
                        <a:pt x="39" y="143"/>
                      </a:cubicBezTo>
                      <a:cubicBezTo>
                        <a:pt x="39" y="143"/>
                        <a:pt x="39" y="143"/>
                        <a:pt x="39" y="143"/>
                      </a:cubicBezTo>
                      <a:cubicBezTo>
                        <a:pt x="39" y="143"/>
                        <a:pt x="39" y="143"/>
                        <a:pt x="39" y="143"/>
                      </a:cubicBezTo>
                      <a:cubicBezTo>
                        <a:pt x="39" y="143"/>
                        <a:pt x="40" y="143"/>
                        <a:pt x="40" y="143"/>
                      </a:cubicBezTo>
                      <a:cubicBezTo>
                        <a:pt x="40" y="142"/>
                        <a:pt x="40" y="142"/>
                        <a:pt x="40" y="142"/>
                      </a:cubicBezTo>
                      <a:cubicBezTo>
                        <a:pt x="40" y="142"/>
                        <a:pt x="40" y="142"/>
                        <a:pt x="40" y="142"/>
                      </a:cubicBezTo>
                      <a:cubicBezTo>
                        <a:pt x="40" y="142"/>
                        <a:pt x="40" y="142"/>
                        <a:pt x="40" y="142"/>
                      </a:cubicBezTo>
                      <a:cubicBezTo>
                        <a:pt x="40" y="142"/>
                        <a:pt x="40" y="142"/>
                        <a:pt x="40" y="142"/>
                      </a:cubicBezTo>
                      <a:cubicBezTo>
                        <a:pt x="40" y="142"/>
                        <a:pt x="40" y="142"/>
                        <a:pt x="40" y="142"/>
                      </a:cubicBezTo>
                      <a:cubicBezTo>
                        <a:pt x="40" y="142"/>
                        <a:pt x="40" y="142"/>
                        <a:pt x="40" y="142"/>
                      </a:cubicBezTo>
                      <a:cubicBezTo>
                        <a:pt x="40" y="142"/>
                        <a:pt x="40" y="142"/>
                        <a:pt x="40" y="142"/>
                      </a:cubicBezTo>
                      <a:cubicBezTo>
                        <a:pt x="40" y="142"/>
                        <a:pt x="40" y="142"/>
                        <a:pt x="40" y="142"/>
                      </a:cubicBezTo>
                      <a:cubicBezTo>
                        <a:pt x="40" y="142"/>
                        <a:pt x="41" y="142"/>
                        <a:pt x="41" y="142"/>
                      </a:cubicBezTo>
                      <a:cubicBezTo>
                        <a:pt x="41" y="142"/>
                        <a:pt x="41" y="142"/>
                        <a:pt x="41" y="142"/>
                      </a:cubicBezTo>
                      <a:cubicBezTo>
                        <a:pt x="41" y="142"/>
                        <a:pt x="41" y="142"/>
                        <a:pt x="41" y="142"/>
                      </a:cubicBezTo>
                      <a:cubicBezTo>
                        <a:pt x="41" y="142"/>
                        <a:pt x="41" y="142"/>
                        <a:pt x="41" y="142"/>
                      </a:cubicBezTo>
                      <a:cubicBezTo>
                        <a:pt x="41" y="142"/>
                        <a:pt x="41" y="142"/>
                        <a:pt x="41" y="142"/>
                      </a:cubicBezTo>
                      <a:cubicBezTo>
                        <a:pt x="41" y="141"/>
                        <a:pt x="41" y="141"/>
                        <a:pt x="41" y="141"/>
                      </a:cubicBezTo>
                      <a:cubicBezTo>
                        <a:pt x="41" y="141"/>
                        <a:pt x="41" y="141"/>
                        <a:pt x="41" y="141"/>
                      </a:cubicBezTo>
                      <a:cubicBezTo>
                        <a:pt x="42" y="141"/>
                        <a:pt x="42" y="142"/>
                        <a:pt x="42" y="142"/>
                      </a:cubicBezTo>
                      <a:cubicBezTo>
                        <a:pt x="42" y="142"/>
                        <a:pt x="42" y="142"/>
                        <a:pt x="42" y="142"/>
                      </a:cubicBezTo>
                      <a:cubicBezTo>
                        <a:pt x="42" y="142"/>
                        <a:pt x="42" y="142"/>
                        <a:pt x="42" y="142"/>
                      </a:cubicBezTo>
                      <a:cubicBezTo>
                        <a:pt x="42" y="142"/>
                        <a:pt x="42" y="142"/>
                        <a:pt x="42" y="142"/>
                      </a:cubicBezTo>
                      <a:cubicBezTo>
                        <a:pt x="43" y="142"/>
                        <a:pt x="43" y="142"/>
                        <a:pt x="43" y="142"/>
                      </a:cubicBezTo>
                      <a:cubicBezTo>
                        <a:pt x="43" y="142"/>
                        <a:pt x="43" y="142"/>
                        <a:pt x="43" y="142"/>
                      </a:cubicBezTo>
                      <a:cubicBezTo>
                        <a:pt x="43" y="142"/>
                        <a:pt x="43" y="142"/>
                        <a:pt x="43" y="142"/>
                      </a:cubicBezTo>
                      <a:cubicBezTo>
                        <a:pt x="43" y="142"/>
                        <a:pt x="43" y="142"/>
                        <a:pt x="43" y="142"/>
                      </a:cubicBezTo>
                      <a:cubicBezTo>
                        <a:pt x="43" y="142"/>
                        <a:pt x="43" y="142"/>
                        <a:pt x="43" y="142"/>
                      </a:cubicBezTo>
                      <a:cubicBezTo>
                        <a:pt x="43" y="142"/>
                        <a:pt x="43" y="142"/>
                        <a:pt x="43" y="142"/>
                      </a:cubicBezTo>
                      <a:cubicBezTo>
                        <a:pt x="43" y="141"/>
                        <a:pt x="43" y="141"/>
                        <a:pt x="43" y="141"/>
                      </a:cubicBezTo>
                      <a:cubicBezTo>
                        <a:pt x="43" y="141"/>
                        <a:pt x="43" y="141"/>
                        <a:pt x="43" y="141"/>
                      </a:cubicBezTo>
                      <a:cubicBezTo>
                        <a:pt x="43" y="141"/>
                        <a:pt x="43" y="141"/>
                        <a:pt x="43" y="141"/>
                      </a:cubicBezTo>
                      <a:cubicBezTo>
                        <a:pt x="43" y="141"/>
                        <a:pt x="43" y="141"/>
                        <a:pt x="43" y="141"/>
                      </a:cubicBezTo>
                      <a:cubicBezTo>
                        <a:pt x="44" y="141"/>
                        <a:pt x="44" y="141"/>
                        <a:pt x="44" y="140"/>
                      </a:cubicBezTo>
                      <a:cubicBezTo>
                        <a:pt x="44" y="140"/>
                        <a:pt x="44" y="140"/>
                        <a:pt x="44" y="140"/>
                      </a:cubicBezTo>
                      <a:cubicBezTo>
                        <a:pt x="44" y="140"/>
                        <a:pt x="44" y="140"/>
                        <a:pt x="44" y="139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5" y="138"/>
                        <a:pt x="45" y="138"/>
                        <a:pt x="45" y="138"/>
                      </a:cubicBezTo>
                      <a:cubicBezTo>
                        <a:pt x="45" y="138"/>
                        <a:pt x="45" y="138"/>
                        <a:pt x="45" y="138"/>
                      </a:cubicBezTo>
                      <a:cubicBezTo>
                        <a:pt x="45" y="138"/>
                        <a:pt x="45" y="138"/>
                        <a:pt x="45" y="138"/>
                      </a:cubicBezTo>
                      <a:cubicBezTo>
                        <a:pt x="45" y="138"/>
                        <a:pt x="45" y="138"/>
                        <a:pt x="45" y="138"/>
                      </a:cubicBezTo>
                      <a:cubicBezTo>
                        <a:pt x="45" y="138"/>
                        <a:pt x="45" y="138"/>
                        <a:pt x="45" y="138"/>
                      </a:cubicBezTo>
                      <a:cubicBezTo>
                        <a:pt x="45" y="138"/>
                        <a:pt x="45" y="138"/>
                        <a:pt x="45" y="138"/>
                      </a:cubicBezTo>
                      <a:cubicBezTo>
                        <a:pt x="45" y="137"/>
                        <a:pt x="45" y="137"/>
                        <a:pt x="45" y="137"/>
                      </a:cubicBezTo>
                      <a:cubicBezTo>
                        <a:pt x="45" y="137"/>
                        <a:pt x="45" y="137"/>
                        <a:pt x="45" y="137"/>
                      </a:cubicBezTo>
                      <a:cubicBezTo>
                        <a:pt x="45" y="137"/>
                        <a:pt x="45" y="137"/>
                        <a:pt x="45" y="137"/>
                      </a:cubicBezTo>
                      <a:cubicBezTo>
                        <a:pt x="45" y="137"/>
                        <a:pt x="45" y="137"/>
                        <a:pt x="45" y="137"/>
                      </a:cubicBezTo>
                      <a:cubicBezTo>
                        <a:pt x="45" y="137"/>
                        <a:pt x="45" y="137"/>
                        <a:pt x="45" y="137"/>
                      </a:cubicBezTo>
                      <a:cubicBezTo>
                        <a:pt x="45" y="137"/>
                        <a:pt x="45" y="137"/>
                        <a:pt x="45" y="137"/>
                      </a:cubicBezTo>
                      <a:cubicBezTo>
                        <a:pt x="45" y="137"/>
                        <a:pt x="45" y="137"/>
                        <a:pt x="45" y="137"/>
                      </a:cubicBezTo>
                      <a:cubicBezTo>
                        <a:pt x="45" y="137"/>
                        <a:pt x="45" y="137"/>
                        <a:pt x="45" y="137"/>
                      </a:cubicBezTo>
                      <a:cubicBezTo>
                        <a:pt x="45" y="136"/>
                        <a:pt x="46" y="136"/>
                        <a:pt x="46" y="136"/>
                      </a:cubicBezTo>
                      <a:cubicBezTo>
                        <a:pt x="46" y="136"/>
                        <a:pt x="46" y="136"/>
                        <a:pt x="46" y="136"/>
                      </a:cubicBezTo>
                      <a:cubicBezTo>
                        <a:pt x="46" y="136"/>
                        <a:pt x="46" y="136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7" y="133"/>
                        <a:pt x="47" y="133"/>
                        <a:pt x="47" y="133"/>
                      </a:cubicBezTo>
                      <a:cubicBezTo>
                        <a:pt x="47" y="133"/>
                        <a:pt x="47" y="133"/>
                        <a:pt x="47" y="133"/>
                      </a:cubicBezTo>
                      <a:cubicBezTo>
                        <a:pt x="47" y="134"/>
                        <a:pt x="47" y="134"/>
                        <a:pt x="47" y="134"/>
                      </a:cubicBezTo>
                      <a:cubicBezTo>
                        <a:pt x="47" y="133"/>
                        <a:pt x="47" y="133"/>
                        <a:pt x="47" y="133"/>
                      </a:cubicBezTo>
                      <a:cubicBezTo>
                        <a:pt x="47" y="133"/>
                        <a:pt x="47" y="133"/>
                        <a:pt x="47" y="133"/>
                      </a:cubicBezTo>
                      <a:cubicBezTo>
                        <a:pt x="47" y="133"/>
                        <a:pt x="47" y="133"/>
                        <a:pt x="47" y="133"/>
                      </a:cubicBezTo>
                      <a:cubicBezTo>
                        <a:pt x="47" y="133"/>
                        <a:pt x="47" y="133"/>
                        <a:pt x="47" y="133"/>
                      </a:cubicBezTo>
                      <a:cubicBezTo>
                        <a:pt x="47" y="133"/>
                        <a:pt x="47" y="133"/>
                        <a:pt x="47" y="133"/>
                      </a:cubicBezTo>
                      <a:cubicBezTo>
                        <a:pt x="47" y="133"/>
                        <a:pt x="47" y="133"/>
                        <a:pt x="47" y="133"/>
                      </a:cubicBezTo>
                      <a:cubicBezTo>
                        <a:pt x="47" y="133"/>
                        <a:pt x="47" y="132"/>
                        <a:pt x="47" y="132"/>
                      </a:cubicBezTo>
                      <a:cubicBezTo>
                        <a:pt x="47" y="132"/>
                        <a:pt x="47" y="132"/>
                        <a:pt x="47" y="132"/>
                      </a:cubicBezTo>
                      <a:cubicBezTo>
                        <a:pt x="47" y="132"/>
                        <a:pt x="47" y="132"/>
                        <a:pt x="47" y="132"/>
                      </a:cubicBezTo>
                      <a:cubicBezTo>
                        <a:pt x="47" y="132"/>
                        <a:pt x="47" y="132"/>
                        <a:pt x="47" y="132"/>
                      </a:cubicBezTo>
                      <a:cubicBezTo>
                        <a:pt x="47" y="132"/>
                        <a:pt x="47" y="132"/>
                        <a:pt x="47" y="132"/>
                      </a:cubicBezTo>
                      <a:cubicBezTo>
                        <a:pt x="47" y="132"/>
                        <a:pt x="47" y="132"/>
                        <a:pt x="47" y="131"/>
                      </a:cubicBezTo>
                      <a:cubicBezTo>
                        <a:pt x="47" y="131"/>
                        <a:pt x="47" y="131"/>
                        <a:pt x="47" y="131"/>
                      </a:cubicBezTo>
                      <a:cubicBezTo>
                        <a:pt x="47" y="131"/>
                        <a:pt x="47" y="131"/>
                        <a:pt x="47" y="131"/>
                      </a:cubicBezTo>
                      <a:cubicBezTo>
                        <a:pt x="47" y="131"/>
                        <a:pt x="47" y="131"/>
                        <a:pt x="47" y="131"/>
                      </a:cubicBezTo>
                      <a:cubicBezTo>
                        <a:pt x="47" y="131"/>
                        <a:pt x="47" y="131"/>
                        <a:pt x="47" y="131"/>
                      </a:cubicBezTo>
                      <a:cubicBezTo>
                        <a:pt x="47" y="131"/>
                        <a:pt x="47" y="131"/>
                        <a:pt x="47" y="131"/>
                      </a:cubicBezTo>
                      <a:cubicBezTo>
                        <a:pt x="47" y="131"/>
                        <a:pt x="47" y="130"/>
                        <a:pt x="47" y="130"/>
                      </a:cubicBezTo>
                      <a:cubicBezTo>
                        <a:pt x="47" y="130"/>
                        <a:pt x="47" y="130"/>
                        <a:pt x="47" y="130"/>
                      </a:cubicBezTo>
                      <a:cubicBezTo>
                        <a:pt x="47" y="130"/>
                        <a:pt x="47" y="130"/>
                        <a:pt x="47" y="130"/>
                      </a:cubicBezTo>
                      <a:cubicBezTo>
                        <a:pt x="47" y="130"/>
                        <a:pt x="47" y="130"/>
                        <a:pt x="47" y="130"/>
                      </a:cubicBezTo>
                      <a:cubicBezTo>
                        <a:pt x="47" y="130"/>
                        <a:pt x="47" y="130"/>
                        <a:pt x="47" y="130"/>
                      </a:cubicBezTo>
                      <a:cubicBezTo>
                        <a:pt x="47" y="130"/>
                        <a:pt x="47" y="130"/>
                        <a:pt x="47" y="130"/>
                      </a:cubicBezTo>
                      <a:cubicBezTo>
                        <a:pt x="48" y="130"/>
                        <a:pt x="48" y="130"/>
                        <a:pt x="48" y="130"/>
                      </a:cubicBezTo>
                      <a:cubicBezTo>
                        <a:pt x="48" y="131"/>
                        <a:pt x="48" y="131"/>
                        <a:pt x="48" y="131"/>
                      </a:cubicBezTo>
                      <a:cubicBezTo>
                        <a:pt x="48" y="131"/>
                        <a:pt x="48" y="131"/>
                        <a:pt x="48" y="131"/>
                      </a:cubicBezTo>
                      <a:cubicBezTo>
                        <a:pt x="48" y="131"/>
                        <a:pt x="48" y="131"/>
                        <a:pt x="48" y="131"/>
                      </a:cubicBezTo>
                      <a:cubicBezTo>
                        <a:pt x="48" y="131"/>
                        <a:pt x="48" y="131"/>
                        <a:pt x="48" y="131"/>
                      </a:cubicBezTo>
                      <a:cubicBezTo>
                        <a:pt x="48" y="131"/>
                        <a:pt x="48" y="131"/>
                        <a:pt x="48" y="131"/>
                      </a:cubicBezTo>
                      <a:cubicBezTo>
                        <a:pt x="48" y="131"/>
                        <a:pt x="48" y="131"/>
                        <a:pt x="48" y="132"/>
                      </a:cubicBezTo>
                      <a:cubicBezTo>
                        <a:pt x="48" y="132"/>
                        <a:pt x="48" y="132"/>
                        <a:pt x="48" y="132"/>
                      </a:cubicBezTo>
                      <a:cubicBezTo>
                        <a:pt x="48" y="132"/>
                        <a:pt x="48" y="132"/>
                        <a:pt x="48" y="132"/>
                      </a:cubicBezTo>
                      <a:cubicBezTo>
                        <a:pt x="48" y="132"/>
                        <a:pt x="48" y="132"/>
                        <a:pt x="48" y="132"/>
                      </a:cubicBezTo>
                      <a:cubicBezTo>
                        <a:pt x="48" y="132"/>
                        <a:pt x="48" y="132"/>
                        <a:pt x="48" y="132"/>
                      </a:cubicBezTo>
                      <a:cubicBezTo>
                        <a:pt x="48" y="133"/>
                        <a:pt x="48" y="133"/>
                        <a:pt x="48" y="133"/>
                      </a:cubicBezTo>
                      <a:cubicBezTo>
                        <a:pt x="48" y="133"/>
                        <a:pt x="48" y="133"/>
                        <a:pt x="48" y="133"/>
                      </a:cubicBezTo>
                      <a:cubicBezTo>
                        <a:pt x="48" y="134"/>
                        <a:pt x="48" y="134"/>
                        <a:pt x="48" y="135"/>
                      </a:cubicBezTo>
                      <a:cubicBezTo>
                        <a:pt x="48" y="135"/>
                        <a:pt x="48" y="135"/>
                        <a:pt x="48" y="135"/>
                      </a:cubicBezTo>
                      <a:cubicBezTo>
                        <a:pt x="48" y="135"/>
                        <a:pt x="48" y="135"/>
                        <a:pt x="48" y="135"/>
                      </a:cubicBezTo>
                      <a:cubicBezTo>
                        <a:pt x="48" y="135"/>
                        <a:pt x="48" y="135"/>
                        <a:pt x="48" y="135"/>
                      </a:cubicBezTo>
                      <a:cubicBezTo>
                        <a:pt x="48" y="136"/>
                        <a:pt x="48" y="136"/>
                        <a:pt x="48" y="136"/>
                      </a:cubicBezTo>
                      <a:cubicBezTo>
                        <a:pt x="48" y="136"/>
                        <a:pt x="48" y="136"/>
                        <a:pt x="48" y="136"/>
                      </a:cubicBezTo>
                      <a:cubicBezTo>
                        <a:pt x="48" y="136"/>
                        <a:pt x="48" y="136"/>
                        <a:pt x="48" y="136"/>
                      </a:cubicBezTo>
                      <a:cubicBezTo>
                        <a:pt x="48" y="136"/>
                        <a:pt x="48" y="136"/>
                        <a:pt x="48" y="136"/>
                      </a:cubicBezTo>
                      <a:cubicBezTo>
                        <a:pt x="48" y="136"/>
                        <a:pt x="48" y="136"/>
                        <a:pt x="48" y="136"/>
                      </a:cubicBezTo>
                      <a:cubicBezTo>
                        <a:pt x="48" y="136"/>
                        <a:pt x="48" y="136"/>
                        <a:pt x="48" y="136"/>
                      </a:cubicBezTo>
                      <a:cubicBezTo>
                        <a:pt x="47" y="136"/>
                        <a:pt x="47" y="136"/>
                        <a:pt x="47" y="136"/>
                      </a:cubicBezTo>
                      <a:cubicBezTo>
                        <a:pt x="47" y="136"/>
                        <a:pt x="46" y="137"/>
                        <a:pt x="47" y="137"/>
                      </a:cubicBezTo>
                      <a:cubicBezTo>
                        <a:pt x="47" y="137"/>
                        <a:pt x="47" y="137"/>
                        <a:pt x="47" y="137"/>
                      </a:cubicBezTo>
                      <a:cubicBezTo>
                        <a:pt x="47" y="137"/>
                        <a:pt x="47" y="137"/>
                        <a:pt x="47" y="137"/>
                      </a:cubicBezTo>
                      <a:cubicBezTo>
                        <a:pt x="47" y="137"/>
                        <a:pt x="47" y="137"/>
                        <a:pt x="47" y="137"/>
                      </a:cubicBezTo>
                      <a:cubicBezTo>
                        <a:pt x="47" y="137"/>
                        <a:pt x="47" y="137"/>
                        <a:pt x="47" y="137"/>
                      </a:cubicBezTo>
                      <a:cubicBezTo>
                        <a:pt x="47" y="137"/>
                        <a:pt x="47" y="137"/>
                        <a:pt x="47" y="137"/>
                      </a:cubicBezTo>
                      <a:cubicBezTo>
                        <a:pt x="47" y="137"/>
                        <a:pt x="47" y="137"/>
                        <a:pt x="47" y="137"/>
                      </a:cubicBezTo>
                      <a:cubicBezTo>
                        <a:pt x="47" y="138"/>
                        <a:pt x="47" y="138"/>
                        <a:pt x="47" y="138"/>
                      </a:cubicBezTo>
                      <a:cubicBezTo>
                        <a:pt x="47" y="138"/>
                        <a:pt x="47" y="138"/>
                        <a:pt x="47" y="138"/>
                      </a:cubicBezTo>
                      <a:cubicBezTo>
                        <a:pt x="47" y="138"/>
                        <a:pt x="48" y="138"/>
                        <a:pt x="48" y="138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8" y="140"/>
                        <a:pt x="48" y="140"/>
                        <a:pt x="48" y="140"/>
                      </a:cubicBezTo>
                      <a:cubicBezTo>
                        <a:pt x="48" y="140"/>
                        <a:pt x="48" y="140"/>
                        <a:pt x="48" y="140"/>
                      </a:cubicBezTo>
                      <a:cubicBezTo>
                        <a:pt x="49" y="140"/>
                        <a:pt x="49" y="140"/>
                        <a:pt x="49" y="140"/>
                      </a:cubicBezTo>
                      <a:cubicBezTo>
                        <a:pt x="49" y="140"/>
                        <a:pt x="49" y="140"/>
                        <a:pt x="49" y="140"/>
                      </a:cubicBezTo>
                      <a:cubicBezTo>
                        <a:pt x="49" y="140"/>
                        <a:pt x="49" y="140"/>
                        <a:pt x="49" y="140"/>
                      </a:cubicBezTo>
                      <a:cubicBezTo>
                        <a:pt x="49" y="140"/>
                        <a:pt x="49" y="140"/>
                        <a:pt x="48" y="140"/>
                      </a:cubicBezTo>
                      <a:cubicBezTo>
                        <a:pt x="48" y="141"/>
                        <a:pt x="48" y="141"/>
                        <a:pt x="48" y="141"/>
                      </a:cubicBezTo>
                      <a:cubicBezTo>
                        <a:pt x="48" y="141"/>
                        <a:pt x="48" y="141"/>
                        <a:pt x="48" y="141"/>
                      </a:cubicBezTo>
                      <a:cubicBezTo>
                        <a:pt x="48" y="141"/>
                        <a:pt x="48" y="141"/>
                        <a:pt x="48" y="141"/>
                      </a:cubicBezTo>
                      <a:cubicBezTo>
                        <a:pt x="48" y="141"/>
                        <a:pt x="48" y="141"/>
                        <a:pt x="48" y="141"/>
                      </a:cubicBezTo>
                      <a:cubicBezTo>
                        <a:pt x="48" y="141"/>
                        <a:pt x="48" y="141"/>
                        <a:pt x="48" y="141"/>
                      </a:cubicBezTo>
                      <a:cubicBezTo>
                        <a:pt x="48" y="141"/>
                        <a:pt x="48" y="141"/>
                        <a:pt x="48" y="141"/>
                      </a:cubicBezTo>
                      <a:cubicBezTo>
                        <a:pt x="48" y="141"/>
                        <a:pt x="48" y="141"/>
                        <a:pt x="48" y="141"/>
                      </a:cubicBezTo>
                      <a:cubicBezTo>
                        <a:pt x="48" y="142"/>
                        <a:pt x="48" y="142"/>
                        <a:pt x="48" y="142"/>
                      </a:cubicBezTo>
                      <a:cubicBezTo>
                        <a:pt x="48" y="142"/>
                        <a:pt x="48" y="142"/>
                        <a:pt x="48" y="142"/>
                      </a:cubicBezTo>
                      <a:cubicBezTo>
                        <a:pt x="48" y="142"/>
                        <a:pt x="48" y="142"/>
                        <a:pt x="48" y="142"/>
                      </a:cubicBezTo>
                      <a:cubicBezTo>
                        <a:pt x="48" y="142"/>
                        <a:pt x="47" y="143"/>
                        <a:pt x="47" y="143"/>
                      </a:cubicBezTo>
                      <a:cubicBezTo>
                        <a:pt x="47" y="143"/>
                        <a:pt x="47" y="143"/>
                        <a:pt x="47" y="143"/>
                      </a:cubicBezTo>
                      <a:cubicBezTo>
                        <a:pt x="47" y="143"/>
                        <a:pt x="47" y="143"/>
                        <a:pt x="47" y="143"/>
                      </a:cubicBezTo>
                      <a:cubicBezTo>
                        <a:pt x="47" y="143"/>
                        <a:pt x="47" y="143"/>
                        <a:pt x="47" y="144"/>
                      </a:cubicBezTo>
                      <a:cubicBezTo>
                        <a:pt x="47" y="144"/>
                        <a:pt x="47" y="144"/>
                        <a:pt x="47" y="144"/>
                      </a:cubicBezTo>
                      <a:cubicBezTo>
                        <a:pt x="47" y="144"/>
                        <a:pt x="47" y="144"/>
                        <a:pt x="47" y="144"/>
                      </a:cubicBezTo>
                      <a:cubicBezTo>
                        <a:pt x="47" y="144"/>
                        <a:pt x="47" y="144"/>
                        <a:pt x="47" y="144"/>
                      </a:cubicBezTo>
                      <a:cubicBezTo>
                        <a:pt x="47" y="144"/>
                        <a:pt x="47" y="144"/>
                        <a:pt x="47" y="145"/>
                      </a:cubicBezTo>
                      <a:cubicBezTo>
                        <a:pt x="47" y="145"/>
                        <a:pt x="47" y="145"/>
                        <a:pt x="47" y="145"/>
                      </a:cubicBezTo>
                      <a:cubicBezTo>
                        <a:pt x="47" y="145"/>
                        <a:pt x="47" y="145"/>
                        <a:pt x="47" y="145"/>
                      </a:cubicBezTo>
                      <a:cubicBezTo>
                        <a:pt x="47" y="145"/>
                        <a:pt x="47" y="145"/>
                        <a:pt x="47" y="145"/>
                      </a:cubicBezTo>
                      <a:cubicBezTo>
                        <a:pt x="47" y="146"/>
                        <a:pt x="47" y="146"/>
                        <a:pt x="47" y="146"/>
                      </a:cubicBezTo>
                      <a:cubicBezTo>
                        <a:pt x="48" y="146"/>
                        <a:pt x="48" y="146"/>
                        <a:pt x="48" y="146"/>
                      </a:cubicBezTo>
                      <a:cubicBezTo>
                        <a:pt x="48" y="147"/>
                        <a:pt x="48" y="147"/>
                        <a:pt x="48" y="147"/>
                      </a:cubicBezTo>
                      <a:cubicBezTo>
                        <a:pt x="48" y="147"/>
                        <a:pt x="48" y="147"/>
                        <a:pt x="48" y="147"/>
                      </a:cubicBezTo>
                      <a:cubicBezTo>
                        <a:pt x="48" y="148"/>
                        <a:pt x="48" y="148"/>
                        <a:pt x="48" y="148"/>
                      </a:cubicBezTo>
                      <a:cubicBezTo>
                        <a:pt x="48" y="148"/>
                        <a:pt x="48" y="148"/>
                        <a:pt x="48" y="148"/>
                      </a:cubicBezTo>
                      <a:cubicBezTo>
                        <a:pt x="48" y="148"/>
                        <a:pt x="48" y="148"/>
                        <a:pt x="48" y="148"/>
                      </a:cubicBezTo>
                      <a:cubicBezTo>
                        <a:pt x="49" y="148"/>
                        <a:pt x="49" y="148"/>
                        <a:pt x="49" y="148"/>
                      </a:cubicBezTo>
                      <a:cubicBezTo>
                        <a:pt x="49" y="148"/>
                        <a:pt x="49" y="148"/>
                        <a:pt x="49" y="149"/>
                      </a:cubicBezTo>
                      <a:cubicBezTo>
                        <a:pt x="49" y="149"/>
                        <a:pt x="49" y="149"/>
                        <a:pt x="49" y="149"/>
                      </a:cubicBezTo>
                      <a:cubicBezTo>
                        <a:pt x="49" y="149"/>
                        <a:pt x="49" y="149"/>
                        <a:pt x="49" y="149"/>
                      </a:cubicBezTo>
                      <a:cubicBezTo>
                        <a:pt x="49" y="149"/>
                        <a:pt x="49" y="149"/>
                        <a:pt x="49" y="149"/>
                      </a:cubicBezTo>
                      <a:cubicBezTo>
                        <a:pt x="49" y="149"/>
                        <a:pt x="49" y="149"/>
                        <a:pt x="49" y="149"/>
                      </a:cubicBezTo>
                      <a:cubicBezTo>
                        <a:pt x="50" y="149"/>
                        <a:pt x="50" y="150"/>
                        <a:pt x="50" y="150"/>
                      </a:cubicBezTo>
                      <a:cubicBezTo>
                        <a:pt x="50" y="150"/>
                        <a:pt x="50" y="150"/>
                        <a:pt x="50" y="150"/>
                      </a:cubicBezTo>
                      <a:cubicBezTo>
                        <a:pt x="50" y="150"/>
                        <a:pt x="50" y="150"/>
                        <a:pt x="50" y="150"/>
                      </a:cubicBezTo>
                      <a:cubicBezTo>
                        <a:pt x="50" y="150"/>
                        <a:pt x="50" y="150"/>
                        <a:pt x="50" y="150"/>
                      </a:cubicBezTo>
                      <a:cubicBezTo>
                        <a:pt x="50" y="150"/>
                        <a:pt x="50" y="150"/>
                        <a:pt x="50" y="150"/>
                      </a:cubicBezTo>
                      <a:cubicBezTo>
                        <a:pt x="50" y="151"/>
                        <a:pt x="50" y="151"/>
                        <a:pt x="50" y="151"/>
                      </a:cubicBezTo>
                      <a:cubicBezTo>
                        <a:pt x="50" y="151"/>
                        <a:pt x="50" y="151"/>
                        <a:pt x="49" y="151"/>
                      </a:cubicBezTo>
                      <a:cubicBezTo>
                        <a:pt x="49" y="151"/>
                        <a:pt x="49" y="151"/>
                        <a:pt x="49" y="151"/>
                      </a:cubicBezTo>
                      <a:cubicBezTo>
                        <a:pt x="49" y="151"/>
                        <a:pt x="49" y="151"/>
                        <a:pt x="49" y="151"/>
                      </a:cubicBezTo>
                      <a:cubicBezTo>
                        <a:pt x="49" y="151"/>
                        <a:pt x="49" y="151"/>
                        <a:pt x="49" y="151"/>
                      </a:cubicBezTo>
                      <a:cubicBezTo>
                        <a:pt x="49" y="151"/>
                        <a:pt x="49" y="151"/>
                        <a:pt x="49" y="151"/>
                      </a:cubicBezTo>
                      <a:cubicBezTo>
                        <a:pt x="49" y="151"/>
                        <a:pt x="49" y="151"/>
                        <a:pt x="49" y="151"/>
                      </a:cubicBezTo>
                      <a:cubicBezTo>
                        <a:pt x="49" y="151"/>
                        <a:pt x="49" y="151"/>
                        <a:pt x="49" y="150"/>
                      </a:cubicBezTo>
                      <a:cubicBezTo>
                        <a:pt x="48" y="150"/>
                        <a:pt x="48" y="150"/>
                        <a:pt x="48" y="150"/>
                      </a:cubicBezTo>
                      <a:cubicBezTo>
                        <a:pt x="48" y="150"/>
                        <a:pt x="48" y="150"/>
                        <a:pt x="48" y="150"/>
                      </a:cubicBezTo>
                      <a:cubicBezTo>
                        <a:pt x="48" y="150"/>
                        <a:pt x="48" y="150"/>
                        <a:pt x="48" y="150"/>
                      </a:cubicBezTo>
                      <a:cubicBezTo>
                        <a:pt x="48" y="150"/>
                        <a:pt x="48" y="150"/>
                        <a:pt x="48" y="150"/>
                      </a:cubicBezTo>
                      <a:cubicBezTo>
                        <a:pt x="48" y="150"/>
                        <a:pt x="47" y="150"/>
                        <a:pt x="47" y="150"/>
                      </a:cubicBezTo>
                      <a:cubicBezTo>
                        <a:pt x="47" y="150"/>
                        <a:pt x="47" y="150"/>
                        <a:pt x="47" y="150"/>
                      </a:cubicBezTo>
                      <a:cubicBezTo>
                        <a:pt x="47" y="150"/>
                        <a:pt x="47" y="150"/>
                        <a:pt x="47" y="150"/>
                      </a:cubicBezTo>
                      <a:cubicBezTo>
                        <a:pt x="47" y="150"/>
                        <a:pt x="47" y="150"/>
                        <a:pt x="46" y="150"/>
                      </a:cubicBezTo>
                      <a:cubicBezTo>
                        <a:pt x="46" y="150"/>
                        <a:pt x="46" y="150"/>
                        <a:pt x="46" y="150"/>
                      </a:cubicBezTo>
                      <a:cubicBezTo>
                        <a:pt x="46" y="150"/>
                        <a:pt x="46" y="150"/>
                        <a:pt x="46" y="150"/>
                      </a:cubicBezTo>
                      <a:cubicBezTo>
                        <a:pt x="46" y="150"/>
                        <a:pt x="46" y="150"/>
                        <a:pt x="46" y="150"/>
                      </a:cubicBezTo>
                      <a:cubicBezTo>
                        <a:pt x="46" y="150"/>
                        <a:pt x="46" y="150"/>
                        <a:pt x="46" y="150"/>
                      </a:cubicBezTo>
                      <a:cubicBezTo>
                        <a:pt x="46" y="150"/>
                        <a:pt x="45" y="150"/>
                        <a:pt x="45" y="150"/>
                      </a:cubicBezTo>
                      <a:cubicBezTo>
                        <a:pt x="45" y="150"/>
                        <a:pt x="45" y="150"/>
                        <a:pt x="45" y="150"/>
                      </a:cubicBezTo>
                      <a:cubicBezTo>
                        <a:pt x="45" y="150"/>
                        <a:pt x="45" y="150"/>
                        <a:pt x="45" y="150"/>
                      </a:cubicBezTo>
                      <a:cubicBezTo>
                        <a:pt x="45" y="150"/>
                        <a:pt x="45" y="150"/>
                        <a:pt x="45" y="150"/>
                      </a:cubicBezTo>
                      <a:cubicBezTo>
                        <a:pt x="45" y="150"/>
                        <a:pt x="45" y="150"/>
                        <a:pt x="45" y="150"/>
                      </a:cubicBezTo>
                      <a:cubicBezTo>
                        <a:pt x="45" y="150"/>
                        <a:pt x="45" y="150"/>
                        <a:pt x="45" y="150"/>
                      </a:cubicBezTo>
                      <a:cubicBezTo>
                        <a:pt x="45" y="150"/>
                        <a:pt x="45" y="150"/>
                        <a:pt x="45" y="150"/>
                      </a:cubicBezTo>
                      <a:cubicBezTo>
                        <a:pt x="45" y="150"/>
                        <a:pt x="45" y="150"/>
                        <a:pt x="45" y="150"/>
                      </a:cubicBezTo>
                      <a:cubicBezTo>
                        <a:pt x="44" y="150"/>
                        <a:pt x="44" y="150"/>
                        <a:pt x="44" y="150"/>
                      </a:cubicBezTo>
                      <a:cubicBezTo>
                        <a:pt x="44" y="150"/>
                        <a:pt x="44" y="150"/>
                        <a:pt x="44" y="150"/>
                      </a:cubicBezTo>
                      <a:cubicBezTo>
                        <a:pt x="44" y="150"/>
                        <a:pt x="44" y="150"/>
                        <a:pt x="44" y="150"/>
                      </a:cubicBezTo>
                      <a:cubicBezTo>
                        <a:pt x="44" y="150"/>
                        <a:pt x="44" y="150"/>
                        <a:pt x="44" y="150"/>
                      </a:cubicBezTo>
                      <a:cubicBezTo>
                        <a:pt x="44" y="150"/>
                        <a:pt x="44" y="150"/>
                        <a:pt x="43" y="150"/>
                      </a:cubicBezTo>
                      <a:cubicBezTo>
                        <a:pt x="43" y="150"/>
                        <a:pt x="43" y="150"/>
                        <a:pt x="43" y="150"/>
                      </a:cubicBezTo>
                      <a:cubicBezTo>
                        <a:pt x="43" y="150"/>
                        <a:pt x="43" y="150"/>
                        <a:pt x="43" y="150"/>
                      </a:cubicBezTo>
                      <a:cubicBezTo>
                        <a:pt x="43" y="150"/>
                        <a:pt x="43" y="150"/>
                        <a:pt x="43" y="150"/>
                      </a:cubicBezTo>
                      <a:cubicBezTo>
                        <a:pt x="43" y="150"/>
                        <a:pt x="43" y="150"/>
                        <a:pt x="43" y="150"/>
                      </a:cubicBezTo>
                      <a:cubicBezTo>
                        <a:pt x="43" y="150"/>
                        <a:pt x="43" y="150"/>
                        <a:pt x="43" y="150"/>
                      </a:cubicBezTo>
                      <a:cubicBezTo>
                        <a:pt x="43" y="150"/>
                        <a:pt x="43" y="150"/>
                        <a:pt x="43" y="150"/>
                      </a:cubicBezTo>
                      <a:cubicBezTo>
                        <a:pt x="43" y="150"/>
                        <a:pt x="43" y="150"/>
                        <a:pt x="42" y="150"/>
                      </a:cubicBezTo>
                      <a:cubicBezTo>
                        <a:pt x="42" y="150"/>
                        <a:pt x="42" y="150"/>
                        <a:pt x="42" y="150"/>
                      </a:cubicBezTo>
                      <a:cubicBezTo>
                        <a:pt x="42" y="150"/>
                        <a:pt x="42" y="150"/>
                        <a:pt x="42" y="150"/>
                      </a:cubicBezTo>
                      <a:cubicBezTo>
                        <a:pt x="42" y="150"/>
                        <a:pt x="42" y="150"/>
                        <a:pt x="42" y="150"/>
                      </a:cubicBezTo>
                      <a:cubicBezTo>
                        <a:pt x="42" y="150"/>
                        <a:pt x="42" y="150"/>
                        <a:pt x="42" y="150"/>
                      </a:cubicBezTo>
                      <a:cubicBezTo>
                        <a:pt x="42" y="150"/>
                        <a:pt x="42" y="150"/>
                        <a:pt x="42" y="150"/>
                      </a:cubicBezTo>
                      <a:cubicBezTo>
                        <a:pt x="41" y="150"/>
                        <a:pt x="41" y="150"/>
                        <a:pt x="41" y="150"/>
                      </a:cubicBezTo>
                      <a:cubicBezTo>
                        <a:pt x="41" y="150"/>
                        <a:pt x="41" y="150"/>
                        <a:pt x="41" y="150"/>
                      </a:cubicBezTo>
                      <a:cubicBezTo>
                        <a:pt x="41" y="150"/>
                        <a:pt x="41" y="150"/>
                        <a:pt x="41" y="150"/>
                      </a:cubicBezTo>
                      <a:cubicBezTo>
                        <a:pt x="41" y="150"/>
                        <a:pt x="41" y="150"/>
                        <a:pt x="41" y="150"/>
                      </a:cubicBezTo>
                      <a:cubicBezTo>
                        <a:pt x="41" y="150"/>
                        <a:pt x="41" y="150"/>
                        <a:pt x="41" y="150"/>
                      </a:cubicBezTo>
                      <a:cubicBezTo>
                        <a:pt x="41" y="150"/>
                        <a:pt x="41" y="150"/>
                        <a:pt x="41" y="150"/>
                      </a:cubicBezTo>
                      <a:cubicBezTo>
                        <a:pt x="41" y="150"/>
                        <a:pt x="41" y="150"/>
                        <a:pt x="41" y="150"/>
                      </a:cubicBezTo>
                      <a:cubicBezTo>
                        <a:pt x="41" y="150"/>
                        <a:pt x="41" y="150"/>
                        <a:pt x="41" y="150"/>
                      </a:cubicBezTo>
                      <a:cubicBezTo>
                        <a:pt x="41" y="150"/>
                        <a:pt x="41" y="150"/>
                        <a:pt x="41" y="150"/>
                      </a:cubicBezTo>
                      <a:cubicBezTo>
                        <a:pt x="40" y="150"/>
                        <a:pt x="40" y="150"/>
                        <a:pt x="40" y="150"/>
                      </a:cubicBezTo>
                      <a:cubicBezTo>
                        <a:pt x="40" y="150"/>
                        <a:pt x="40" y="150"/>
                        <a:pt x="40" y="150"/>
                      </a:cubicBezTo>
                      <a:cubicBezTo>
                        <a:pt x="40" y="150"/>
                        <a:pt x="40" y="150"/>
                        <a:pt x="40" y="149"/>
                      </a:cubicBezTo>
                      <a:cubicBezTo>
                        <a:pt x="40" y="149"/>
                        <a:pt x="40" y="149"/>
                        <a:pt x="40" y="149"/>
                      </a:cubicBezTo>
                      <a:cubicBezTo>
                        <a:pt x="40" y="149"/>
                        <a:pt x="40" y="149"/>
                        <a:pt x="40" y="149"/>
                      </a:cubicBezTo>
                      <a:cubicBezTo>
                        <a:pt x="40" y="149"/>
                        <a:pt x="40" y="149"/>
                        <a:pt x="40" y="149"/>
                      </a:cubicBezTo>
                      <a:cubicBezTo>
                        <a:pt x="40" y="149"/>
                        <a:pt x="40" y="149"/>
                        <a:pt x="40" y="149"/>
                      </a:cubicBezTo>
                      <a:cubicBezTo>
                        <a:pt x="40" y="149"/>
                        <a:pt x="40" y="149"/>
                        <a:pt x="40" y="149"/>
                      </a:cubicBezTo>
                      <a:cubicBezTo>
                        <a:pt x="40" y="149"/>
                        <a:pt x="40" y="149"/>
                        <a:pt x="40" y="148"/>
                      </a:cubicBezTo>
                      <a:cubicBezTo>
                        <a:pt x="40" y="148"/>
                        <a:pt x="40" y="148"/>
                        <a:pt x="40" y="148"/>
                      </a:cubicBezTo>
                      <a:cubicBezTo>
                        <a:pt x="40" y="148"/>
                        <a:pt x="40" y="148"/>
                        <a:pt x="40" y="148"/>
                      </a:cubicBezTo>
                      <a:cubicBezTo>
                        <a:pt x="40" y="148"/>
                        <a:pt x="40" y="148"/>
                        <a:pt x="40" y="148"/>
                      </a:cubicBezTo>
                      <a:close/>
                      <a:moveTo>
                        <a:pt x="40" y="152"/>
                      </a:moveTo>
                      <a:cubicBezTo>
                        <a:pt x="40" y="152"/>
                        <a:pt x="40" y="152"/>
                        <a:pt x="40" y="152"/>
                      </a:cubicBezTo>
                      <a:cubicBezTo>
                        <a:pt x="40" y="152"/>
                        <a:pt x="40" y="152"/>
                        <a:pt x="40" y="152"/>
                      </a:cubicBezTo>
                      <a:cubicBezTo>
                        <a:pt x="40" y="152"/>
                        <a:pt x="40" y="151"/>
                        <a:pt x="40" y="151"/>
                      </a:cubicBezTo>
                      <a:cubicBezTo>
                        <a:pt x="40" y="151"/>
                        <a:pt x="40" y="151"/>
                        <a:pt x="40" y="151"/>
                      </a:cubicBezTo>
                      <a:cubicBezTo>
                        <a:pt x="40" y="151"/>
                        <a:pt x="40" y="151"/>
                        <a:pt x="40" y="151"/>
                      </a:cubicBezTo>
                      <a:cubicBezTo>
                        <a:pt x="40" y="151"/>
                        <a:pt x="40" y="151"/>
                        <a:pt x="40" y="151"/>
                      </a:cubicBezTo>
                      <a:cubicBezTo>
                        <a:pt x="40" y="151"/>
                        <a:pt x="40" y="151"/>
                        <a:pt x="40" y="151"/>
                      </a:cubicBezTo>
                      <a:cubicBezTo>
                        <a:pt x="40" y="151"/>
                        <a:pt x="40" y="151"/>
                        <a:pt x="40" y="150"/>
                      </a:cubicBezTo>
                      <a:cubicBezTo>
                        <a:pt x="40" y="150"/>
                        <a:pt x="40" y="150"/>
                        <a:pt x="40" y="150"/>
                      </a:cubicBezTo>
                      <a:cubicBezTo>
                        <a:pt x="40" y="150"/>
                        <a:pt x="40" y="150"/>
                        <a:pt x="40" y="150"/>
                      </a:cubicBezTo>
                      <a:cubicBezTo>
                        <a:pt x="40" y="150"/>
                        <a:pt x="40" y="150"/>
                        <a:pt x="40" y="150"/>
                      </a:cubicBezTo>
                      <a:cubicBezTo>
                        <a:pt x="41" y="150"/>
                        <a:pt x="41" y="150"/>
                        <a:pt x="41" y="150"/>
                      </a:cubicBezTo>
                      <a:cubicBezTo>
                        <a:pt x="41" y="150"/>
                        <a:pt x="41" y="150"/>
                        <a:pt x="41" y="150"/>
                      </a:cubicBezTo>
                      <a:cubicBezTo>
                        <a:pt x="41" y="150"/>
                        <a:pt x="41" y="150"/>
                        <a:pt x="41" y="150"/>
                      </a:cubicBezTo>
                      <a:cubicBezTo>
                        <a:pt x="41" y="150"/>
                        <a:pt x="41" y="150"/>
                        <a:pt x="41" y="150"/>
                      </a:cubicBezTo>
                      <a:cubicBezTo>
                        <a:pt x="41" y="150"/>
                        <a:pt x="41" y="150"/>
                        <a:pt x="41" y="150"/>
                      </a:cubicBezTo>
                      <a:cubicBezTo>
                        <a:pt x="41" y="150"/>
                        <a:pt x="41" y="150"/>
                        <a:pt x="41" y="150"/>
                      </a:cubicBezTo>
                      <a:cubicBezTo>
                        <a:pt x="41" y="150"/>
                        <a:pt x="41" y="150"/>
                        <a:pt x="41" y="150"/>
                      </a:cubicBezTo>
                      <a:cubicBezTo>
                        <a:pt x="41" y="150"/>
                        <a:pt x="41" y="150"/>
                        <a:pt x="41" y="150"/>
                      </a:cubicBezTo>
                      <a:cubicBezTo>
                        <a:pt x="42" y="150"/>
                        <a:pt x="42" y="150"/>
                        <a:pt x="42" y="150"/>
                      </a:cubicBezTo>
                      <a:cubicBezTo>
                        <a:pt x="42" y="150"/>
                        <a:pt x="42" y="150"/>
                        <a:pt x="42" y="150"/>
                      </a:cubicBezTo>
                      <a:cubicBezTo>
                        <a:pt x="42" y="150"/>
                        <a:pt x="42" y="150"/>
                        <a:pt x="42" y="150"/>
                      </a:cubicBezTo>
                      <a:cubicBezTo>
                        <a:pt x="42" y="150"/>
                        <a:pt x="42" y="150"/>
                        <a:pt x="42" y="150"/>
                      </a:cubicBezTo>
                      <a:cubicBezTo>
                        <a:pt x="42" y="150"/>
                        <a:pt x="42" y="151"/>
                        <a:pt x="42" y="151"/>
                      </a:cubicBezTo>
                      <a:cubicBezTo>
                        <a:pt x="42" y="151"/>
                        <a:pt x="42" y="151"/>
                        <a:pt x="42" y="151"/>
                      </a:cubicBezTo>
                      <a:cubicBezTo>
                        <a:pt x="42" y="151"/>
                        <a:pt x="42" y="151"/>
                        <a:pt x="42" y="151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41" y="152"/>
                        <a:pt x="41" y="152"/>
                        <a:pt x="41" y="152"/>
                      </a:cubicBezTo>
                      <a:cubicBezTo>
                        <a:pt x="40" y="152"/>
                        <a:pt x="40" y="152"/>
                        <a:pt x="40" y="152"/>
                      </a:cubicBezTo>
                      <a:cubicBezTo>
                        <a:pt x="40" y="152"/>
                        <a:pt x="40" y="152"/>
                        <a:pt x="40" y="152"/>
                      </a:cubicBezTo>
                      <a:cubicBezTo>
                        <a:pt x="40" y="152"/>
                        <a:pt x="40" y="152"/>
                        <a:pt x="40" y="152"/>
                      </a:cubicBezTo>
                      <a:cubicBezTo>
                        <a:pt x="40" y="152"/>
                        <a:pt x="40" y="152"/>
                        <a:pt x="40" y="152"/>
                      </a:cubicBezTo>
                      <a:cubicBezTo>
                        <a:pt x="40" y="152"/>
                        <a:pt x="40" y="152"/>
                        <a:pt x="40" y="152"/>
                      </a:cubicBezTo>
                      <a:close/>
                      <a:moveTo>
                        <a:pt x="42" y="161"/>
                      </a:move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2" y="161"/>
                        <a:pt x="42" y="160"/>
                        <a:pt x="42" y="160"/>
                      </a:cubicBezTo>
                      <a:cubicBezTo>
                        <a:pt x="42" y="160"/>
                        <a:pt x="42" y="160"/>
                        <a:pt x="42" y="160"/>
                      </a:cubicBezTo>
                      <a:cubicBezTo>
                        <a:pt x="42" y="160"/>
                        <a:pt x="42" y="160"/>
                        <a:pt x="42" y="160"/>
                      </a:cubicBezTo>
                      <a:cubicBezTo>
                        <a:pt x="41" y="160"/>
                        <a:pt x="41" y="160"/>
                        <a:pt x="41" y="160"/>
                      </a:cubicBezTo>
                      <a:cubicBezTo>
                        <a:pt x="41" y="160"/>
                        <a:pt x="41" y="160"/>
                        <a:pt x="41" y="160"/>
                      </a:cubicBezTo>
                      <a:cubicBezTo>
                        <a:pt x="41" y="160"/>
                        <a:pt x="41" y="160"/>
                        <a:pt x="41" y="160"/>
                      </a:cubicBezTo>
                      <a:cubicBezTo>
                        <a:pt x="41" y="160"/>
                        <a:pt x="41" y="159"/>
                        <a:pt x="41" y="159"/>
                      </a:cubicBezTo>
                      <a:cubicBezTo>
                        <a:pt x="41" y="159"/>
                        <a:pt x="41" y="159"/>
                        <a:pt x="41" y="159"/>
                      </a:cubicBezTo>
                      <a:cubicBezTo>
                        <a:pt x="41" y="159"/>
                        <a:pt x="41" y="159"/>
                        <a:pt x="41" y="159"/>
                      </a:cubicBezTo>
                      <a:cubicBezTo>
                        <a:pt x="41" y="159"/>
                        <a:pt x="40" y="159"/>
                        <a:pt x="40" y="159"/>
                      </a:cubicBezTo>
                      <a:cubicBezTo>
                        <a:pt x="40" y="159"/>
                        <a:pt x="40" y="159"/>
                        <a:pt x="40" y="159"/>
                      </a:cubicBezTo>
                      <a:cubicBezTo>
                        <a:pt x="40" y="159"/>
                        <a:pt x="40" y="159"/>
                        <a:pt x="40" y="159"/>
                      </a:cubicBezTo>
                      <a:cubicBezTo>
                        <a:pt x="40" y="159"/>
                        <a:pt x="40" y="159"/>
                        <a:pt x="40" y="159"/>
                      </a:cubicBezTo>
                      <a:cubicBezTo>
                        <a:pt x="40" y="159"/>
                        <a:pt x="40" y="159"/>
                        <a:pt x="40" y="159"/>
                      </a:cubicBezTo>
                      <a:cubicBezTo>
                        <a:pt x="40" y="159"/>
                        <a:pt x="40" y="159"/>
                        <a:pt x="40" y="159"/>
                      </a:cubicBezTo>
                      <a:cubicBezTo>
                        <a:pt x="41" y="159"/>
                        <a:pt x="41" y="159"/>
                        <a:pt x="41" y="159"/>
                      </a:cubicBezTo>
                      <a:cubicBezTo>
                        <a:pt x="41" y="159"/>
                        <a:pt x="41" y="159"/>
                        <a:pt x="41" y="158"/>
                      </a:cubicBezTo>
                      <a:cubicBezTo>
                        <a:pt x="41" y="158"/>
                        <a:pt x="41" y="158"/>
                        <a:pt x="40" y="158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40" y="158"/>
                        <a:pt x="40" y="157"/>
                        <a:pt x="40" y="157"/>
                      </a:cubicBezTo>
                      <a:cubicBezTo>
                        <a:pt x="40" y="157"/>
                        <a:pt x="40" y="157"/>
                        <a:pt x="39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40" y="157"/>
                        <a:pt x="40" y="157"/>
                        <a:pt x="40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40" y="157"/>
                        <a:pt x="40" y="157"/>
                        <a:pt x="40" y="157"/>
                      </a:cubicBezTo>
                      <a:cubicBezTo>
                        <a:pt x="40" y="157"/>
                        <a:pt x="40" y="157"/>
                        <a:pt x="40" y="157"/>
                      </a:cubicBezTo>
                      <a:cubicBezTo>
                        <a:pt x="39" y="156"/>
                        <a:pt x="39" y="156"/>
                        <a:pt x="39" y="156"/>
                      </a:cubicBezTo>
                      <a:cubicBezTo>
                        <a:pt x="39" y="156"/>
                        <a:pt x="39" y="156"/>
                        <a:pt x="39" y="156"/>
                      </a:cubicBezTo>
                      <a:cubicBezTo>
                        <a:pt x="39" y="156"/>
                        <a:pt x="39" y="156"/>
                        <a:pt x="39" y="156"/>
                      </a:cubicBezTo>
                      <a:cubicBezTo>
                        <a:pt x="39" y="156"/>
                        <a:pt x="39" y="156"/>
                        <a:pt x="39" y="156"/>
                      </a:cubicBezTo>
                      <a:cubicBezTo>
                        <a:pt x="39" y="156"/>
                        <a:pt x="39" y="156"/>
                        <a:pt x="39" y="156"/>
                      </a:cubicBezTo>
                      <a:cubicBezTo>
                        <a:pt x="39" y="156"/>
                        <a:pt x="39" y="156"/>
                        <a:pt x="39" y="156"/>
                      </a:cubicBezTo>
                      <a:cubicBezTo>
                        <a:pt x="39" y="156"/>
                        <a:pt x="39" y="156"/>
                        <a:pt x="39" y="156"/>
                      </a:cubicBezTo>
                      <a:cubicBezTo>
                        <a:pt x="39" y="156"/>
                        <a:pt x="39" y="156"/>
                        <a:pt x="39" y="156"/>
                      </a:cubicBezTo>
                      <a:cubicBezTo>
                        <a:pt x="39" y="156"/>
                        <a:pt x="39" y="156"/>
                        <a:pt x="39" y="156"/>
                      </a:cubicBezTo>
                      <a:cubicBezTo>
                        <a:pt x="39" y="156"/>
                        <a:pt x="39" y="156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8" y="155"/>
                        <a:pt x="38" y="155"/>
                      </a:cubicBezTo>
                      <a:cubicBezTo>
                        <a:pt x="38" y="155"/>
                        <a:pt x="38" y="155"/>
                        <a:pt x="38" y="155"/>
                      </a:cubicBezTo>
                      <a:cubicBezTo>
                        <a:pt x="38" y="155"/>
                        <a:pt x="38" y="155"/>
                        <a:pt x="38" y="155"/>
                      </a:cubicBezTo>
                      <a:cubicBezTo>
                        <a:pt x="38" y="155"/>
                        <a:pt x="38" y="155"/>
                        <a:pt x="38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6"/>
                        <a:pt x="39" y="156"/>
                      </a:cubicBezTo>
                      <a:cubicBezTo>
                        <a:pt x="39" y="156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39" y="155"/>
                      </a:cubicBezTo>
                      <a:cubicBezTo>
                        <a:pt x="40" y="154"/>
                        <a:pt x="40" y="154"/>
                        <a:pt x="40" y="154"/>
                      </a:cubicBezTo>
                      <a:cubicBezTo>
                        <a:pt x="40" y="154"/>
                        <a:pt x="39" y="154"/>
                        <a:pt x="39" y="154"/>
                      </a:cubicBezTo>
                      <a:cubicBezTo>
                        <a:pt x="39" y="154"/>
                        <a:pt x="39" y="154"/>
                        <a:pt x="39" y="154"/>
                      </a:cubicBezTo>
                      <a:cubicBezTo>
                        <a:pt x="39" y="154"/>
                        <a:pt x="39" y="154"/>
                        <a:pt x="39" y="154"/>
                      </a:cubicBezTo>
                      <a:cubicBezTo>
                        <a:pt x="39" y="154"/>
                        <a:pt x="39" y="154"/>
                        <a:pt x="39" y="154"/>
                      </a:cubicBezTo>
                      <a:cubicBezTo>
                        <a:pt x="39" y="154"/>
                        <a:pt x="39" y="154"/>
                        <a:pt x="40" y="154"/>
                      </a:cubicBezTo>
                      <a:cubicBezTo>
                        <a:pt x="40" y="154"/>
                        <a:pt x="40" y="154"/>
                        <a:pt x="40" y="154"/>
                      </a:cubicBezTo>
                      <a:cubicBezTo>
                        <a:pt x="40" y="154"/>
                        <a:pt x="40" y="154"/>
                        <a:pt x="40" y="154"/>
                      </a:cubicBezTo>
                      <a:cubicBezTo>
                        <a:pt x="40" y="154"/>
                        <a:pt x="40" y="154"/>
                        <a:pt x="40" y="154"/>
                      </a:cubicBezTo>
                      <a:cubicBezTo>
                        <a:pt x="40" y="154"/>
                        <a:pt x="40" y="154"/>
                        <a:pt x="40" y="154"/>
                      </a:cubicBezTo>
                      <a:cubicBezTo>
                        <a:pt x="40" y="154"/>
                        <a:pt x="40" y="154"/>
                        <a:pt x="40" y="154"/>
                      </a:cubicBezTo>
                      <a:cubicBezTo>
                        <a:pt x="40" y="154"/>
                        <a:pt x="40" y="154"/>
                        <a:pt x="40" y="154"/>
                      </a:cubicBezTo>
                      <a:cubicBezTo>
                        <a:pt x="40" y="154"/>
                        <a:pt x="40" y="154"/>
                        <a:pt x="40" y="154"/>
                      </a:cubicBezTo>
                      <a:cubicBezTo>
                        <a:pt x="40" y="154"/>
                        <a:pt x="40" y="154"/>
                        <a:pt x="40" y="154"/>
                      </a:cubicBezTo>
                      <a:cubicBezTo>
                        <a:pt x="40" y="154"/>
                        <a:pt x="40" y="153"/>
                        <a:pt x="40" y="153"/>
                      </a:cubicBezTo>
                      <a:cubicBezTo>
                        <a:pt x="40" y="153"/>
                        <a:pt x="40" y="153"/>
                        <a:pt x="40" y="153"/>
                      </a:cubicBezTo>
                      <a:cubicBezTo>
                        <a:pt x="40" y="153"/>
                        <a:pt x="40" y="153"/>
                        <a:pt x="40" y="153"/>
                      </a:cubicBezTo>
                      <a:cubicBezTo>
                        <a:pt x="40" y="153"/>
                        <a:pt x="40" y="153"/>
                        <a:pt x="40" y="153"/>
                      </a:cubicBezTo>
                      <a:cubicBezTo>
                        <a:pt x="40" y="153"/>
                        <a:pt x="40" y="153"/>
                        <a:pt x="40" y="153"/>
                      </a:cubicBezTo>
                      <a:cubicBezTo>
                        <a:pt x="40" y="153"/>
                        <a:pt x="40" y="153"/>
                        <a:pt x="40" y="153"/>
                      </a:cubicBezTo>
                      <a:cubicBezTo>
                        <a:pt x="40" y="153"/>
                        <a:pt x="40" y="153"/>
                        <a:pt x="40" y="153"/>
                      </a:cubicBezTo>
                      <a:cubicBezTo>
                        <a:pt x="40" y="153"/>
                        <a:pt x="40" y="153"/>
                        <a:pt x="40" y="153"/>
                      </a:cubicBezTo>
                      <a:cubicBezTo>
                        <a:pt x="40" y="153"/>
                        <a:pt x="40" y="153"/>
                        <a:pt x="40" y="153"/>
                      </a:cubicBezTo>
                      <a:cubicBezTo>
                        <a:pt x="40" y="153"/>
                        <a:pt x="40" y="153"/>
                        <a:pt x="40" y="152"/>
                      </a:cubicBezTo>
                      <a:cubicBezTo>
                        <a:pt x="40" y="152"/>
                        <a:pt x="40" y="152"/>
                        <a:pt x="40" y="152"/>
                      </a:cubicBezTo>
                      <a:cubicBezTo>
                        <a:pt x="40" y="152"/>
                        <a:pt x="40" y="152"/>
                        <a:pt x="40" y="152"/>
                      </a:cubicBezTo>
                      <a:cubicBezTo>
                        <a:pt x="40" y="152"/>
                        <a:pt x="40" y="152"/>
                        <a:pt x="41" y="152"/>
                      </a:cubicBezTo>
                      <a:cubicBezTo>
                        <a:pt x="41" y="152"/>
                        <a:pt x="41" y="152"/>
                        <a:pt x="41" y="152"/>
                      </a:cubicBezTo>
                      <a:cubicBezTo>
                        <a:pt x="41" y="152"/>
                        <a:pt x="41" y="152"/>
                        <a:pt x="41" y="152"/>
                      </a:cubicBezTo>
                      <a:cubicBezTo>
                        <a:pt x="41" y="152"/>
                        <a:pt x="41" y="152"/>
                        <a:pt x="42" y="152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42" y="152"/>
                        <a:pt x="42" y="152"/>
                        <a:pt x="43" y="152"/>
                      </a:cubicBezTo>
                      <a:cubicBezTo>
                        <a:pt x="43" y="152"/>
                        <a:pt x="43" y="152"/>
                        <a:pt x="43" y="152"/>
                      </a:cubicBezTo>
                      <a:cubicBezTo>
                        <a:pt x="43" y="152"/>
                        <a:pt x="43" y="152"/>
                        <a:pt x="43" y="152"/>
                      </a:cubicBezTo>
                      <a:cubicBezTo>
                        <a:pt x="43" y="152"/>
                        <a:pt x="43" y="152"/>
                        <a:pt x="43" y="151"/>
                      </a:cubicBezTo>
                      <a:cubicBezTo>
                        <a:pt x="43" y="151"/>
                        <a:pt x="43" y="151"/>
                        <a:pt x="43" y="151"/>
                      </a:cubicBezTo>
                      <a:cubicBezTo>
                        <a:pt x="43" y="151"/>
                        <a:pt x="43" y="151"/>
                        <a:pt x="43" y="151"/>
                      </a:cubicBezTo>
                      <a:cubicBezTo>
                        <a:pt x="43" y="151"/>
                        <a:pt x="43" y="151"/>
                        <a:pt x="43" y="151"/>
                      </a:cubicBezTo>
                      <a:cubicBezTo>
                        <a:pt x="43" y="151"/>
                        <a:pt x="43" y="150"/>
                        <a:pt x="43" y="150"/>
                      </a:cubicBezTo>
                      <a:cubicBezTo>
                        <a:pt x="43" y="150"/>
                        <a:pt x="43" y="150"/>
                        <a:pt x="43" y="150"/>
                      </a:cubicBezTo>
                      <a:cubicBezTo>
                        <a:pt x="43" y="150"/>
                        <a:pt x="43" y="150"/>
                        <a:pt x="43" y="150"/>
                      </a:cubicBezTo>
                      <a:cubicBezTo>
                        <a:pt x="43" y="150"/>
                        <a:pt x="43" y="150"/>
                        <a:pt x="43" y="150"/>
                      </a:cubicBezTo>
                      <a:cubicBezTo>
                        <a:pt x="43" y="150"/>
                        <a:pt x="43" y="150"/>
                        <a:pt x="43" y="150"/>
                      </a:cubicBezTo>
                      <a:cubicBezTo>
                        <a:pt x="43" y="150"/>
                        <a:pt x="43" y="150"/>
                        <a:pt x="43" y="150"/>
                      </a:cubicBezTo>
                      <a:cubicBezTo>
                        <a:pt x="43" y="150"/>
                        <a:pt x="43" y="150"/>
                        <a:pt x="43" y="150"/>
                      </a:cubicBezTo>
                      <a:cubicBezTo>
                        <a:pt x="43" y="150"/>
                        <a:pt x="43" y="150"/>
                        <a:pt x="44" y="150"/>
                      </a:cubicBezTo>
                      <a:cubicBezTo>
                        <a:pt x="44" y="150"/>
                        <a:pt x="44" y="150"/>
                        <a:pt x="44" y="150"/>
                      </a:cubicBezTo>
                      <a:cubicBezTo>
                        <a:pt x="44" y="150"/>
                        <a:pt x="44" y="150"/>
                        <a:pt x="44" y="150"/>
                      </a:cubicBezTo>
                      <a:cubicBezTo>
                        <a:pt x="44" y="150"/>
                        <a:pt x="44" y="150"/>
                        <a:pt x="44" y="150"/>
                      </a:cubicBezTo>
                      <a:cubicBezTo>
                        <a:pt x="44" y="150"/>
                        <a:pt x="44" y="150"/>
                        <a:pt x="44" y="150"/>
                      </a:cubicBezTo>
                      <a:cubicBezTo>
                        <a:pt x="44" y="150"/>
                        <a:pt x="44" y="150"/>
                        <a:pt x="45" y="150"/>
                      </a:cubicBezTo>
                      <a:cubicBezTo>
                        <a:pt x="45" y="150"/>
                        <a:pt x="45" y="150"/>
                        <a:pt x="45" y="150"/>
                      </a:cubicBezTo>
                      <a:cubicBezTo>
                        <a:pt x="45" y="150"/>
                        <a:pt x="45" y="150"/>
                        <a:pt x="45" y="150"/>
                      </a:cubicBezTo>
                      <a:cubicBezTo>
                        <a:pt x="45" y="150"/>
                        <a:pt x="45" y="150"/>
                        <a:pt x="45" y="150"/>
                      </a:cubicBezTo>
                      <a:cubicBezTo>
                        <a:pt x="45" y="150"/>
                        <a:pt x="45" y="150"/>
                        <a:pt x="45" y="150"/>
                      </a:cubicBezTo>
                      <a:cubicBezTo>
                        <a:pt x="45" y="150"/>
                        <a:pt x="45" y="150"/>
                        <a:pt x="45" y="150"/>
                      </a:cubicBezTo>
                      <a:cubicBezTo>
                        <a:pt x="45" y="150"/>
                        <a:pt x="45" y="151"/>
                        <a:pt x="45" y="151"/>
                      </a:cubicBezTo>
                      <a:cubicBezTo>
                        <a:pt x="45" y="151"/>
                        <a:pt x="45" y="151"/>
                        <a:pt x="45" y="152"/>
                      </a:cubicBezTo>
                      <a:cubicBezTo>
                        <a:pt x="45" y="152"/>
                        <a:pt x="45" y="152"/>
                        <a:pt x="45" y="152"/>
                      </a:cubicBezTo>
                      <a:cubicBezTo>
                        <a:pt x="45" y="152"/>
                        <a:pt x="45" y="152"/>
                        <a:pt x="45" y="152"/>
                      </a:cubicBezTo>
                      <a:cubicBezTo>
                        <a:pt x="45" y="152"/>
                        <a:pt x="45" y="152"/>
                        <a:pt x="45" y="152"/>
                      </a:cubicBezTo>
                      <a:cubicBezTo>
                        <a:pt x="46" y="152"/>
                        <a:pt x="46" y="152"/>
                        <a:pt x="46" y="152"/>
                      </a:cubicBezTo>
                      <a:cubicBezTo>
                        <a:pt x="46" y="152"/>
                        <a:pt x="46" y="152"/>
                        <a:pt x="46" y="152"/>
                      </a:cubicBezTo>
                      <a:cubicBezTo>
                        <a:pt x="46" y="152"/>
                        <a:pt x="46" y="152"/>
                        <a:pt x="46" y="152"/>
                      </a:cubicBezTo>
                      <a:cubicBezTo>
                        <a:pt x="46" y="152"/>
                        <a:pt x="46" y="152"/>
                        <a:pt x="46" y="152"/>
                      </a:cubicBezTo>
                      <a:cubicBezTo>
                        <a:pt x="46" y="152"/>
                        <a:pt x="46" y="152"/>
                        <a:pt x="46" y="152"/>
                      </a:cubicBezTo>
                      <a:cubicBezTo>
                        <a:pt x="46" y="152"/>
                        <a:pt x="46" y="152"/>
                        <a:pt x="46" y="152"/>
                      </a:cubicBezTo>
                      <a:cubicBezTo>
                        <a:pt x="46" y="152"/>
                        <a:pt x="46" y="152"/>
                        <a:pt x="47" y="152"/>
                      </a:cubicBezTo>
                      <a:cubicBezTo>
                        <a:pt x="47" y="152"/>
                        <a:pt x="47" y="152"/>
                        <a:pt x="47" y="152"/>
                      </a:cubicBezTo>
                      <a:cubicBezTo>
                        <a:pt x="47" y="152"/>
                        <a:pt x="47" y="152"/>
                        <a:pt x="47" y="152"/>
                      </a:cubicBezTo>
                      <a:cubicBezTo>
                        <a:pt x="47" y="152"/>
                        <a:pt x="47" y="152"/>
                        <a:pt x="47" y="152"/>
                      </a:cubicBezTo>
                      <a:cubicBezTo>
                        <a:pt x="47" y="152"/>
                        <a:pt x="47" y="152"/>
                        <a:pt x="47" y="152"/>
                      </a:cubicBezTo>
                      <a:cubicBezTo>
                        <a:pt x="47" y="152"/>
                        <a:pt x="47" y="153"/>
                        <a:pt x="47" y="153"/>
                      </a:cubicBezTo>
                      <a:cubicBezTo>
                        <a:pt x="47" y="153"/>
                        <a:pt x="47" y="153"/>
                        <a:pt x="47" y="153"/>
                      </a:cubicBezTo>
                      <a:cubicBezTo>
                        <a:pt x="47" y="153"/>
                        <a:pt x="47" y="153"/>
                        <a:pt x="47" y="153"/>
                      </a:cubicBezTo>
                      <a:cubicBezTo>
                        <a:pt x="47" y="153"/>
                        <a:pt x="47" y="153"/>
                        <a:pt x="47" y="153"/>
                      </a:cubicBezTo>
                      <a:cubicBezTo>
                        <a:pt x="47" y="153"/>
                        <a:pt x="47" y="153"/>
                        <a:pt x="47" y="153"/>
                      </a:cubicBezTo>
                      <a:cubicBezTo>
                        <a:pt x="46" y="153"/>
                        <a:pt x="46" y="153"/>
                        <a:pt x="46" y="153"/>
                      </a:cubicBezTo>
                      <a:cubicBezTo>
                        <a:pt x="46" y="153"/>
                        <a:pt x="46" y="154"/>
                        <a:pt x="46" y="154"/>
                      </a:cubicBezTo>
                      <a:cubicBezTo>
                        <a:pt x="46" y="154"/>
                        <a:pt x="46" y="154"/>
                        <a:pt x="46" y="154"/>
                      </a:cubicBezTo>
                      <a:cubicBezTo>
                        <a:pt x="46" y="154"/>
                        <a:pt x="46" y="154"/>
                        <a:pt x="46" y="154"/>
                      </a:cubicBezTo>
                      <a:cubicBezTo>
                        <a:pt x="46" y="154"/>
                        <a:pt x="46" y="154"/>
                        <a:pt x="46" y="154"/>
                      </a:cubicBezTo>
                      <a:cubicBezTo>
                        <a:pt x="46" y="154"/>
                        <a:pt x="46" y="154"/>
                        <a:pt x="46" y="154"/>
                      </a:cubicBezTo>
                      <a:cubicBezTo>
                        <a:pt x="46" y="155"/>
                        <a:pt x="47" y="155"/>
                        <a:pt x="47" y="155"/>
                      </a:cubicBezTo>
                      <a:cubicBezTo>
                        <a:pt x="47" y="155"/>
                        <a:pt x="47" y="155"/>
                        <a:pt x="47" y="155"/>
                      </a:cubicBezTo>
                      <a:cubicBezTo>
                        <a:pt x="47" y="155"/>
                        <a:pt x="47" y="155"/>
                        <a:pt x="47" y="155"/>
                      </a:cubicBezTo>
                      <a:cubicBezTo>
                        <a:pt x="47" y="155"/>
                        <a:pt x="47" y="155"/>
                        <a:pt x="47" y="155"/>
                      </a:cubicBezTo>
                      <a:cubicBezTo>
                        <a:pt x="47" y="155"/>
                        <a:pt x="47" y="155"/>
                        <a:pt x="47" y="155"/>
                      </a:cubicBezTo>
                      <a:cubicBezTo>
                        <a:pt x="47" y="155"/>
                        <a:pt x="47" y="155"/>
                        <a:pt x="47" y="155"/>
                      </a:cubicBezTo>
                      <a:cubicBezTo>
                        <a:pt x="47" y="155"/>
                        <a:pt x="47" y="155"/>
                        <a:pt x="47" y="155"/>
                      </a:cubicBezTo>
                      <a:cubicBezTo>
                        <a:pt x="47" y="155"/>
                        <a:pt x="47" y="155"/>
                        <a:pt x="47" y="156"/>
                      </a:cubicBezTo>
                      <a:cubicBezTo>
                        <a:pt x="47" y="156"/>
                        <a:pt x="47" y="156"/>
                        <a:pt x="47" y="156"/>
                      </a:cubicBezTo>
                      <a:cubicBezTo>
                        <a:pt x="47" y="156"/>
                        <a:pt x="47" y="156"/>
                        <a:pt x="47" y="156"/>
                      </a:cubicBezTo>
                      <a:cubicBezTo>
                        <a:pt x="47" y="156"/>
                        <a:pt x="47" y="157"/>
                        <a:pt x="47" y="157"/>
                      </a:cubicBezTo>
                      <a:cubicBezTo>
                        <a:pt x="47" y="157"/>
                        <a:pt x="47" y="157"/>
                        <a:pt x="47" y="157"/>
                      </a:cubicBezTo>
                      <a:cubicBezTo>
                        <a:pt x="47" y="157"/>
                        <a:pt x="47" y="157"/>
                        <a:pt x="47" y="157"/>
                      </a:cubicBezTo>
                      <a:cubicBezTo>
                        <a:pt x="47" y="157"/>
                        <a:pt x="47" y="157"/>
                        <a:pt x="47" y="157"/>
                      </a:cubicBezTo>
                      <a:cubicBezTo>
                        <a:pt x="47" y="157"/>
                        <a:pt x="47" y="157"/>
                        <a:pt x="47" y="157"/>
                      </a:cubicBezTo>
                      <a:cubicBezTo>
                        <a:pt x="47" y="157"/>
                        <a:pt x="47" y="157"/>
                        <a:pt x="47" y="157"/>
                      </a:cubicBezTo>
                      <a:cubicBezTo>
                        <a:pt x="47" y="157"/>
                        <a:pt x="47" y="157"/>
                        <a:pt x="47" y="157"/>
                      </a:cubicBezTo>
                      <a:cubicBezTo>
                        <a:pt x="47" y="157"/>
                        <a:pt x="47" y="157"/>
                        <a:pt x="47" y="157"/>
                      </a:cubicBezTo>
                      <a:cubicBezTo>
                        <a:pt x="47" y="157"/>
                        <a:pt x="47" y="157"/>
                        <a:pt x="47" y="157"/>
                      </a:cubicBezTo>
                      <a:cubicBezTo>
                        <a:pt x="46" y="157"/>
                        <a:pt x="46" y="157"/>
                        <a:pt x="46" y="158"/>
                      </a:cubicBezTo>
                      <a:cubicBezTo>
                        <a:pt x="46" y="158"/>
                        <a:pt x="46" y="158"/>
                        <a:pt x="46" y="158"/>
                      </a:cubicBezTo>
                      <a:cubicBezTo>
                        <a:pt x="46" y="158"/>
                        <a:pt x="46" y="158"/>
                        <a:pt x="46" y="158"/>
                      </a:cubicBezTo>
                      <a:cubicBezTo>
                        <a:pt x="46" y="158"/>
                        <a:pt x="46" y="158"/>
                        <a:pt x="46" y="158"/>
                      </a:cubicBezTo>
                      <a:cubicBezTo>
                        <a:pt x="46" y="158"/>
                        <a:pt x="46" y="158"/>
                        <a:pt x="46" y="158"/>
                      </a:cubicBezTo>
                      <a:cubicBezTo>
                        <a:pt x="46" y="158"/>
                        <a:pt x="46" y="158"/>
                        <a:pt x="46" y="158"/>
                      </a:cubicBezTo>
                      <a:cubicBezTo>
                        <a:pt x="46" y="158"/>
                        <a:pt x="46" y="158"/>
                        <a:pt x="46" y="158"/>
                      </a:cubicBezTo>
                      <a:cubicBezTo>
                        <a:pt x="46" y="158"/>
                        <a:pt x="46" y="157"/>
                        <a:pt x="46" y="157"/>
                      </a:cubicBezTo>
                      <a:cubicBezTo>
                        <a:pt x="46" y="157"/>
                        <a:pt x="46" y="157"/>
                        <a:pt x="46" y="157"/>
                      </a:cubicBezTo>
                      <a:cubicBezTo>
                        <a:pt x="46" y="157"/>
                        <a:pt x="46" y="157"/>
                        <a:pt x="46" y="157"/>
                      </a:cubicBezTo>
                      <a:cubicBezTo>
                        <a:pt x="45" y="158"/>
                        <a:pt x="45" y="158"/>
                        <a:pt x="45" y="158"/>
                      </a:cubicBezTo>
                      <a:cubicBezTo>
                        <a:pt x="45" y="158"/>
                        <a:pt x="45" y="157"/>
                        <a:pt x="45" y="157"/>
                      </a:cubicBezTo>
                      <a:cubicBezTo>
                        <a:pt x="45" y="157"/>
                        <a:pt x="45" y="157"/>
                        <a:pt x="45" y="157"/>
                      </a:cubicBezTo>
                      <a:cubicBezTo>
                        <a:pt x="45" y="157"/>
                        <a:pt x="45" y="157"/>
                        <a:pt x="45" y="157"/>
                      </a:cubicBezTo>
                      <a:cubicBezTo>
                        <a:pt x="45" y="157"/>
                        <a:pt x="45" y="157"/>
                        <a:pt x="45" y="157"/>
                      </a:cubicBezTo>
                      <a:cubicBezTo>
                        <a:pt x="45" y="157"/>
                        <a:pt x="45" y="157"/>
                        <a:pt x="45" y="157"/>
                      </a:cubicBezTo>
                      <a:cubicBezTo>
                        <a:pt x="45" y="157"/>
                        <a:pt x="45" y="157"/>
                        <a:pt x="45" y="157"/>
                      </a:cubicBezTo>
                      <a:cubicBezTo>
                        <a:pt x="44" y="157"/>
                        <a:pt x="44" y="157"/>
                        <a:pt x="44" y="157"/>
                      </a:cubicBezTo>
                      <a:cubicBezTo>
                        <a:pt x="44" y="157"/>
                        <a:pt x="44" y="157"/>
                        <a:pt x="44" y="157"/>
                      </a:cubicBezTo>
                      <a:cubicBezTo>
                        <a:pt x="44" y="157"/>
                        <a:pt x="44" y="157"/>
                        <a:pt x="44" y="157"/>
                      </a:cubicBezTo>
                      <a:cubicBezTo>
                        <a:pt x="44" y="157"/>
                        <a:pt x="44" y="157"/>
                        <a:pt x="44" y="157"/>
                      </a:cubicBezTo>
                      <a:cubicBezTo>
                        <a:pt x="44" y="157"/>
                        <a:pt x="44" y="157"/>
                        <a:pt x="44" y="158"/>
                      </a:cubicBezTo>
                      <a:cubicBezTo>
                        <a:pt x="44" y="158"/>
                        <a:pt x="44" y="158"/>
                        <a:pt x="44" y="158"/>
                      </a:cubicBezTo>
                      <a:cubicBezTo>
                        <a:pt x="44" y="158"/>
                        <a:pt x="44" y="158"/>
                        <a:pt x="44" y="158"/>
                      </a:cubicBezTo>
                      <a:cubicBezTo>
                        <a:pt x="44" y="158"/>
                        <a:pt x="44" y="158"/>
                        <a:pt x="44" y="158"/>
                      </a:cubicBezTo>
                      <a:cubicBezTo>
                        <a:pt x="44" y="158"/>
                        <a:pt x="44" y="158"/>
                        <a:pt x="44" y="158"/>
                      </a:cubicBezTo>
                      <a:cubicBezTo>
                        <a:pt x="44" y="158"/>
                        <a:pt x="44" y="158"/>
                        <a:pt x="44" y="158"/>
                      </a:cubicBezTo>
                      <a:cubicBezTo>
                        <a:pt x="43" y="158"/>
                        <a:pt x="43" y="158"/>
                        <a:pt x="43" y="158"/>
                      </a:cubicBezTo>
                      <a:cubicBezTo>
                        <a:pt x="43" y="158"/>
                        <a:pt x="43" y="158"/>
                        <a:pt x="43" y="158"/>
                      </a:cubicBezTo>
                      <a:cubicBezTo>
                        <a:pt x="43" y="158"/>
                        <a:pt x="43" y="158"/>
                        <a:pt x="43" y="158"/>
                      </a:cubicBezTo>
                      <a:cubicBezTo>
                        <a:pt x="43" y="158"/>
                        <a:pt x="43" y="158"/>
                        <a:pt x="43" y="158"/>
                      </a:cubicBezTo>
                      <a:cubicBezTo>
                        <a:pt x="43" y="158"/>
                        <a:pt x="43" y="158"/>
                        <a:pt x="43" y="158"/>
                      </a:cubicBezTo>
                      <a:cubicBezTo>
                        <a:pt x="43" y="158"/>
                        <a:pt x="43" y="158"/>
                        <a:pt x="43" y="158"/>
                      </a:cubicBezTo>
                      <a:cubicBezTo>
                        <a:pt x="43" y="158"/>
                        <a:pt x="42" y="158"/>
                        <a:pt x="42" y="158"/>
                      </a:cubicBezTo>
                      <a:cubicBezTo>
                        <a:pt x="42" y="158"/>
                        <a:pt x="42" y="158"/>
                        <a:pt x="42" y="159"/>
                      </a:cubicBezTo>
                      <a:cubicBezTo>
                        <a:pt x="42" y="159"/>
                        <a:pt x="42" y="159"/>
                        <a:pt x="43" y="159"/>
                      </a:cubicBezTo>
                      <a:cubicBezTo>
                        <a:pt x="43" y="159"/>
                        <a:pt x="43" y="159"/>
                        <a:pt x="43" y="159"/>
                      </a:cubicBezTo>
                      <a:cubicBezTo>
                        <a:pt x="43" y="159"/>
                        <a:pt x="43" y="159"/>
                        <a:pt x="43" y="159"/>
                      </a:cubicBezTo>
                      <a:cubicBezTo>
                        <a:pt x="43" y="159"/>
                        <a:pt x="43" y="159"/>
                        <a:pt x="43" y="160"/>
                      </a:cubicBezTo>
                      <a:cubicBezTo>
                        <a:pt x="43" y="160"/>
                        <a:pt x="43" y="160"/>
                        <a:pt x="43" y="160"/>
                      </a:cubicBezTo>
                      <a:cubicBezTo>
                        <a:pt x="43" y="160"/>
                        <a:pt x="43" y="160"/>
                        <a:pt x="43" y="160"/>
                      </a:cubicBezTo>
                      <a:cubicBezTo>
                        <a:pt x="43" y="160"/>
                        <a:pt x="43" y="160"/>
                        <a:pt x="43" y="160"/>
                      </a:cubicBezTo>
                      <a:cubicBezTo>
                        <a:pt x="43" y="160"/>
                        <a:pt x="43" y="160"/>
                        <a:pt x="43" y="160"/>
                      </a:cubicBezTo>
                      <a:cubicBezTo>
                        <a:pt x="43" y="160"/>
                        <a:pt x="42" y="160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lose/>
                      <a:moveTo>
                        <a:pt x="43" y="163"/>
                      </a:moveTo>
                      <a:cubicBezTo>
                        <a:pt x="43" y="163"/>
                        <a:pt x="43" y="163"/>
                        <a:pt x="43" y="163"/>
                      </a:cubicBezTo>
                      <a:cubicBezTo>
                        <a:pt x="43" y="163"/>
                        <a:pt x="43" y="162"/>
                        <a:pt x="43" y="162"/>
                      </a:cubicBezTo>
                      <a:cubicBezTo>
                        <a:pt x="43" y="162"/>
                        <a:pt x="43" y="162"/>
                        <a:pt x="43" y="162"/>
                      </a:cubicBezTo>
                      <a:cubicBezTo>
                        <a:pt x="43" y="162"/>
                        <a:pt x="43" y="162"/>
                        <a:pt x="43" y="162"/>
                      </a:cubicBezTo>
                      <a:cubicBezTo>
                        <a:pt x="43" y="162"/>
                        <a:pt x="43" y="162"/>
                        <a:pt x="43" y="162"/>
                      </a:cubicBezTo>
                      <a:cubicBezTo>
                        <a:pt x="43" y="162"/>
                        <a:pt x="43" y="162"/>
                        <a:pt x="43" y="161"/>
                      </a:cubicBezTo>
                      <a:cubicBezTo>
                        <a:pt x="43" y="161"/>
                        <a:pt x="42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2" y="161"/>
                        <a:pt x="43" y="161"/>
                        <a:pt x="43" y="161"/>
                      </a:cubicBezTo>
                      <a:cubicBezTo>
                        <a:pt x="43" y="161"/>
                        <a:pt x="43" y="161"/>
                        <a:pt x="43" y="161"/>
                      </a:cubicBezTo>
                      <a:cubicBezTo>
                        <a:pt x="43" y="161"/>
                        <a:pt x="43" y="161"/>
                        <a:pt x="43" y="161"/>
                      </a:cubicBezTo>
                      <a:cubicBezTo>
                        <a:pt x="43" y="161"/>
                        <a:pt x="43" y="161"/>
                        <a:pt x="43" y="161"/>
                      </a:cubicBezTo>
                      <a:cubicBezTo>
                        <a:pt x="43" y="161"/>
                        <a:pt x="43" y="161"/>
                        <a:pt x="43" y="161"/>
                      </a:cubicBezTo>
                      <a:cubicBezTo>
                        <a:pt x="43" y="161"/>
                        <a:pt x="43" y="161"/>
                        <a:pt x="43" y="161"/>
                      </a:cubicBezTo>
                      <a:cubicBezTo>
                        <a:pt x="43" y="161"/>
                        <a:pt x="43" y="161"/>
                        <a:pt x="43" y="161"/>
                      </a:cubicBezTo>
                      <a:cubicBezTo>
                        <a:pt x="43" y="161"/>
                        <a:pt x="43" y="161"/>
                        <a:pt x="43" y="161"/>
                      </a:cubicBezTo>
                      <a:cubicBezTo>
                        <a:pt x="43" y="161"/>
                        <a:pt x="43" y="161"/>
                        <a:pt x="43" y="161"/>
                      </a:cubicBezTo>
                      <a:cubicBezTo>
                        <a:pt x="44" y="160"/>
                        <a:pt x="44" y="160"/>
                        <a:pt x="44" y="159"/>
                      </a:cubicBezTo>
                      <a:cubicBezTo>
                        <a:pt x="43" y="159"/>
                        <a:pt x="43" y="159"/>
                        <a:pt x="43" y="159"/>
                      </a:cubicBezTo>
                      <a:cubicBezTo>
                        <a:pt x="43" y="159"/>
                        <a:pt x="43" y="159"/>
                        <a:pt x="43" y="159"/>
                      </a:cubicBezTo>
                      <a:cubicBezTo>
                        <a:pt x="43" y="159"/>
                        <a:pt x="43" y="159"/>
                        <a:pt x="43" y="159"/>
                      </a:cubicBezTo>
                      <a:cubicBezTo>
                        <a:pt x="43" y="159"/>
                        <a:pt x="43" y="159"/>
                        <a:pt x="43" y="159"/>
                      </a:cubicBezTo>
                      <a:cubicBezTo>
                        <a:pt x="43" y="158"/>
                        <a:pt x="43" y="158"/>
                        <a:pt x="43" y="158"/>
                      </a:cubicBezTo>
                      <a:cubicBezTo>
                        <a:pt x="43" y="158"/>
                        <a:pt x="43" y="158"/>
                        <a:pt x="43" y="158"/>
                      </a:cubicBezTo>
                      <a:cubicBezTo>
                        <a:pt x="43" y="158"/>
                        <a:pt x="43" y="158"/>
                        <a:pt x="43" y="158"/>
                      </a:cubicBezTo>
                      <a:cubicBezTo>
                        <a:pt x="43" y="158"/>
                        <a:pt x="43" y="158"/>
                        <a:pt x="43" y="158"/>
                      </a:cubicBezTo>
                      <a:cubicBezTo>
                        <a:pt x="43" y="158"/>
                        <a:pt x="43" y="158"/>
                        <a:pt x="43" y="158"/>
                      </a:cubicBezTo>
                      <a:cubicBezTo>
                        <a:pt x="43" y="158"/>
                        <a:pt x="43" y="158"/>
                        <a:pt x="43" y="158"/>
                      </a:cubicBezTo>
                      <a:cubicBezTo>
                        <a:pt x="43" y="158"/>
                        <a:pt x="43" y="158"/>
                        <a:pt x="44" y="158"/>
                      </a:cubicBezTo>
                      <a:cubicBezTo>
                        <a:pt x="44" y="158"/>
                        <a:pt x="44" y="158"/>
                        <a:pt x="44" y="158"/>
                      </a:cubicBezTo>
                      <a:cubicBezTo>
                        <a:pt x="44" y="158"/>
                        <a:pt x="44" y="158"/>
                        <a:pt x="44" y="158"/>
                      </a:cubicBezTo>
                      <a:cubicBezTo>
                        <a:pt x="44" y="158"/>
                        <a:pt x="44" y="158"/>
                        <a:pt x="45" y="158"/>
                      </a:cubicBezTo>
                      <a:cubicBezTo>
                        <a:pt x="45" y="158"/>
                        <a:pt x="45" y="158"/>
                        <a:pt x="45" y="158"/>
                      </a:cubicBezTo>
                      <a:cubicBezTo>
                        <a:pt x="45" y="157"/>
                        <a:pt x="45" y="157"/>
                        <a:pt x="45" y="157"/>
                      </a:cubicBezTo>
                      <a:cubicBezTo>
                        <a:pt x="45" y="157"/>
                        <a:pt x="45" y="157"/>
                        <a:pt x="45" y="157"/>
                      </a:cubicBezTo>
                      <a:cubicBezTo>
                        <a:pt x="45" y="157"/>
                        <a:pt x="45" y="157"/>
                        <a:pt x="45" y="157"/>
                      </a:cubicBezTo>
                      <a:cubicBezTo>
                        <a:pt x="45" y="157"/>
                        <a:pt x="45" y="157"/>
                        <a:pt x="45" y="157"/>
                      </a:cubicBezTo>
                      <a:cubicBezTo>
                        <a:pt x="45" y="157"/>
                        <a:pt x="45" y="157"/>
                        <a:pt x="45" y="157"/>
                      </a:cubicBezTo>
                      <a:cubicBezTo>
                        <a:pt x="45" y="157"/>
                        <a:pt x="45" y="157"/>
                        <a:pt x="45" y="157"/>
                      </a:cubicBezTo>
                      <a:cubicBezTo>
                        <a:pt x="45" y="157"/>
                        <a:pt x="45" y="157"/>
                        <a:pt x="45" y="157"/>
                      </a:cubicBezTo>
                      <a:cubicBezTo>
                        <a:pt x="45" y="158"/>
                        <a:pt x="45" y="158"/>
                        <a:pt x="45" y="158"/>
                      </a:cubicBezTo>
                      <a:cubicBezTo>
                        <a:pt x="45" y="158"/>
                        <a:pt x="46" y="158"/>
                        <a:pt x="46" y="158"/>
                      </a:cubicBezTo>
                      <a:cubicBezTo>
                        <a:pt x="46" y="158"/>
                        <a:pt x="46" y="158"/>
                        <a:pt x="46" y="158"/>
                      </a:cubicBezTo>
                      <a:cubicBezTo>
                        <a:pt x="46" y="158"/>
                        <a:pt x="46" y="158"/>
                        <a:pt x="46" y="158"/>
                      </a:cubicBezTo>
                      <a:cubicBezTo>
                        <a:pt x="46" y="158"/>
                        <a:pt x="46" y="158"/>
                        <a:pt x="46" y="158"/>
                      </a:cubicBezTo>
                      <a:cubicBezTo>
                        <a:pt x="46" y="158"/>
                        <a:pt x="46" y="158"/>
                        <a:pt x="46" y="158"/>
                      </a:cubicBezTo>
                      <a:cubicBezTo>
                        <a:pt x="46" y="158"/>
                        <a:pt x="46" y="158"/>
                        <a:pt x="46" y="158"/>
                      </a:cubicBezTo>
                      <a:cubicBezTo>
                        <a:pt x="47" y="158"/>
                        <a:pt x="47" y="158"/>
                        <a:pt x="47" y="158"/>
                      </a:cubicBezTo>
                      <a:cubicBezTo>
                        <a:pt x="47" y="158"/>
                        <a:pt x="47" y="158"/>
                        <a:pt x="47" y="158"/>
                      </a:cubicBezTo>
                      <a:cubicBezTo>
                        <a:pt x="47" y="158"/>
                        <a:pt x="47" y="158"/>
                        <a:pt x="47" y="158"/>
                      </a:cubicBezTo>
                      <a:cubicBezTo>
                        <a:pt x="47" y="157"/>
                        <a:pt x="47" y="157"/>
                        <a:pt x="47" y="157"/>
                      </a:cubicBezTo>
                      <a:cubicBezTo>
                        <a:pt x="47" y="157"/>
                        <a:pt x="47" y="157"/>
                        <a:pt x="47" y="157"/>
                      </a:cubicBezTo>
                      <a:cubicBezTo>
                        <a:pt x="47" y="157"/>
                        <a:pt x="47" y="157"/>
                        <a:pt x="47" y="157"/>
                      </a:cubicBezTo>
                      <a:cubicBezTo>
                        <a:pt x="47" y="157"/>
                        <a:pt x="47" y="157"/>
                        <a:pt x="47" y="157"/>
                      </a:cubicBezTo>
                      <a:cubicBezTo>
                        <a:pt x="47" y="157"/>
                        <a:pt x="47" y="157"/>
                        <a:pt x="47" y="157"/>
                      </a:cubicBezTo>
                      <a:cubicBezTo>
                        <a:pt x="47" y="157"/>
                        <a:pt x="47" y="157"/>
                        <a:pt x="47" y="156"/>
                      </a:cubicBezTo>
                      <a:cubicBezTo>
                        <a:pt x="47" y="156"/>
                        <a:pt x="47" y="156"/>
                        <a:pt x="47" y="156"/>
                      </a:cubicBezTo>
                      <a:cubicBezTo>
                        <a:pt x="47" y="156"/>
                        <a:pt x="47" y="156"/>
                        <a:pt x="47" y="156"/>
                      </a:cubicBezTo>
                      <a:cubicBezTo>
                        <a:pt x="47" y="155"/>
                        <a:pt x="47" y="155"/>
                        <a:pt x="47" y="155"/>
                      </a:cubicBezTo>
                      <a:cubicBezTo>
                        <a:pt x="47" y="155"/>
                        <a:pt x="47" y="155"/>
                        <a:pt x="47" y="155"/>
                      </a:cubicBezTo>
                      <a:cubicBezTo>
                        <a:pt x="47" y="155"/>
                        <a:pt x="47" y="155"/>
                        <a:pt x="47" y="155"/>
                      </a:cubicBezTo>
                      <a:cubicBezTo>
                        <a:pt x="47" y="154"/>
                        <a:pt x="47" y="154"/>
                        <a:pt x="47" y="154"/>
                      </a:cubicBezTo>
                      <a:cubicBezTo>
                        <a:pt x="47" y="154"/>
                        <a:pt x="47" y="154"/>
                        <a:pt x="47" y="154"/>
                      </a:cubicBezTo>
                      <a:cubicBezTo>
                        <a:pt x="47" y="154"/>
                        <a:pt x="47" y="154"/>
                        <a:pt x="47" y="154"/>
                      </a:cubicBezTo>
                      <a:cubicBezTo>
                        <a:pt x="47" y="154"/>
                        <a:pt x="47" y="154"/>
                        <a:pt x="47" y="154"/>
                      </a:cubicBezTo>
                      <a:cubicBezTo>
                        <a:pt x="47" y="154"/>
                        <a:pt x="47" y="154"/>
                        <a:pt x="46" y="154"/>
                      </a:cubicBezTo>
                      <a:cubicBezTo>
                        <a:pt x="46" y="154"/>
                        <a:pt x="46" y="154"/>
                        <a:pt x="47" y="154"/>
                      </a:cubicBezTo>
                      <a:cubicBezTo>
                        <a:pt x="47" y="154"/>
                        <a:pt x="47" y="154"/>
                        <a:pt x="47" y="154"/>
                      </a:cubicBezTo>
                      <a:cubicBezTo>
                        <a:pt x="47" y="154"/>
                        <a:pt x="47" y="154"/>
                        <a:pt x="47" y="154"/>
                      </a:cubicBezTo>
                      <a:cubicBezTo>
                        <a:pt x="47" y="153"/>
                        <a:pt x="47" y="153"/>
                        <a:pt x="47" y="153"/>
                      </a:cubicBezTo>
                      <a:cubicBezTo>
                        <a:pt x="47" y="153"/>
                        <a:pt x="47" y="153"/>
                        <a:pt x="47" y="153"/>
                      </a:cubicBezTo>
                      <a:cubicBezTo>
                        <a:pt x="47" y="153"/>
                        <a:pt x="47" y="153"/>
                        <a:pt x="47" y="153"/>
                      </a:cubicBezTo>
                      <a:cubicBezTo>
                        <a:pt x="47" y="153"/>
                        <a:pt x="47" y="153"/>
                        <a:pt x="47" y="153"/>
                      </a:cubicBezTo>
                      <a:cubicBezTo>
                        <a:pt x="47" y="153"/>
                        <a:pt x="47" y="153"/>
                        <a:pt x="47" y="153"/>
                      </a:cubicBezTo>
                      <a:cubicBezTo>
                        <a:pt x="47" y="152"/>
                        <a:pt x="47" y="152"/>
                        <a:pt x="47" y="152"/>
                      </a:cubicBezTo>
                      <a:cubicBezTo>
                        <a:pt x="47" y="152"/>
                        <a:pt x="47" y="152"/>
                        <a:pt x="47" y="152"/>
                      </a:cubicBezTo>
                      <a:cubicBezTo>
                        <a:pt x="47" y="152"/>
                        <a:pt x="47" y="152"/>
                        <a:pt x="47" y="152"/>
                      </a:cubicBezTo>
                      <a:cubicBezTo>
                        <a:pt x="47" y="152"/>
                        <a:pt x="47" y="152"/>
                        <a:pt x="47" y="152"/>
                      </a:cubicBezTo>
                      <a:cubicBezTo>
                        <a:pt x="47" y="152"/>
                        <a:pt x="47" y="152"/>
                        <a:pt x="47" y="152"/>
                      </a:cubicBezTo>
                      <a:cubicBezTo>
                        <a:pt x="47" y="152"/>
                        <a:pt x="47" y="152"/>
                        <a:pt x="47" y="152"/>
                      </a:cubicBezTo>
                      <a:cubicBezTo>
                        <a:pt x="46" y="152"/>
                        <a:pt x="46" y="152"/>
                        <a:pt x="46" y="152"/>
                      </a:cubicBezTo>
                      <a:cubicBezTo>
                        <a:pt x="46" y="152"/>
                        <a:pt x="46" y="152"/>
                        <a:pt x="46" y="152"/>
                      </a:cubicBezTo>
                      <a:cubicBezTo>
                        <a:pt x="46" y="152"/>
                        <a:pt x="46" y="152"/>
                        <a:pt x="46" y="152"/>
                      </a:cubicBezTo>
                      <a:cubicBezTo>
                        <a:pt x="46" y="152"/>
                        <a:pt x="46" y="152"/>
                        <a:pt x="46" y="152"/>
                      </a:cubicBezTo>
                      <a:cubicBezTo>
                        <a:pt x="46" y="152"/>
                        <a:pt x="46" y="152"/>
                        <a:pt x="46" y="152"/>
                      </a:cubicBezTo>
                      <a:cubicBezTo>
                        <a:pt x="46" y="152"/>
                        <a:pt x="46" y="152"/>
                        <a:pt x="46" y="152"/>
                      </a:cubicBezTo>
                      <a:cubicBezTo>
                        <a:pt x="46" y="152"/>
                        <a:pt x="46" y="152"/>
                        <a:pt x="46" y="152"/>
                      </a:cubicBezTo>
                      <a:cubicBezTo>
                        <a:pt x="46" y="152"/>
                        <a:pt x="46" y="152"/>
                        <a:pt x="46" y="152"/>
                      </a:cubicBezTo>
                      <a:cubicBezTo>
                        <a:pt x="46" y="152"/>
                        <a:pt x="46" y="152"/>
                        <a:pt x="46" y="152"/>
                      </a:cubicBezTo>
                      <a:cubicBezTo>
                        <a:pt x="45" y="152"/>
                        <a:pt x="45" y="152"/>
                        <a:pt x="45" y="152"/>
                      </a:cubicBezTo>
                      <a:cubicBezTo>
                        <a:pt x="45" y="152"/>
                        <a:pt x="45" y="152"/>
                        <a:pt x="45" y="152"/>
                      </a:cubicBezTo>
                      <a:cubicBezTo>
                        <a:pt x="45" y="152"/>
                        <a:pt x="45" y="152"/>
                        <a:pt x="45" y="152"/>
                      </a:cubicBezTo>
                      <a:cubicBezTo>
                        <a:pt x="45" y="151"/>
                        <a:pt x="45" y="151"/>
                        <a:pt x="45" y="151"/>
                      </a:cubicBezTo>
                      <a:cubicBezTo>
                        <a:pt x="45" y="150"/>
                        <a:pt x="45" y="150"/>
                        <a:pt x="45" y="150"/>
                      </a:cubicBezTo>
                      <a:cubicBezTo>
                        <a:pt x="45" y="150"/>
                        <a:pt x="45" y="150"/>
                        <a:pt x="45" y="150"/>
                      </a:cubicBezTo>
                      <a:cubicBezTo>
                        <a:pt x="45" y="150"/>
                        <a:pt x="45" y="150"/>
                        <a:pt x="45" y="150"/>
                      </a:cubicBezTo>
                      <a:cubicBezTo>
                        <a:pt x="45" y="150"/>
                        <a:pt x="45" y="150"/>
                        <a:pt x="45" y="150"/>
                      </a:cubicBezTo>
                      <a:cubicBezTo>
                        <a:pt x="45" y="150"/>
                        <a:pt x="45" y="150"/>
                        <a:pt x="45" y="150"/>
                      </a:cubicBezTo>
                      <a:cubicBezTo>
                        <a:pt x="46" y="150"/>
                        <a:pt x="46" y="150"/>
                        <a:pt x="46" y="150"/>
                      </a:cubicBezTo>
                      <a:cubicBezTo>
                        <a:pt x="46" y="150"/>
                        <a:pt x="46" y="150"/>
                        <a:pt x="46" y="150"/>
                      </a:cubicBezTo>
                      <a:cubicBezTo>
                        <a:pt x="46" y="150"/>
                        <a:pt x="46" y="150"/>
                        <a:pt x="46" y="150"/>
                      </a:cubicBezTo>
                      <a:cubicBezTo>
                        <a:pt x="46" y="150"/>
                        <a:pt x="46" y="150"/>
                        <a:pt x="46" y="150"/>
                      </a:cubicBezTo>
                      <a:cubicBezTo>
                        <a:pt x="46" y="150"/>
                        <a:pt x="46" y="150"/>
                        <a:pt x="47" y="150"/>
                      </a:cubicBezTo>
                      <a:cubicBezTo>
                        <a:pt x="47" y="150"/>
                        <a:pt x="47" y="150"/>
                        <a:pt x="47" y="150"/>
                      </a:cubicBezTo>
                      <a:cubicBezTo>
                        <a:pt x="47" y="150"/>
                        <a:pt x="47" y="150"/>
                        <a:pt x="47" y="150"/>
                      </a:cubicBezTo>
                      <a:cubicBezTo>
                        <a:pt x="47" y="150"/>
                        <a:pt x="47" y="150"/>
                        <a:pt x="47" y="150"/>
                      </a:cubicBezTo>
                      <a:cubicBezTo>
                        <a:pt x="47" y="150"/>
                        <a:pt x="47" y="150"/>
                        <a:pt x="47" y="150"/>
                      </a:cubicBezTo>
                      <a:cubicBezTo>
                        <a:pt x="47" y="150"/>
                        <a:pt x="47" y="150"/>
                        <a:pt x="47" y="150"/>
                      </a:cubicBezTo>
                      <a:cubicBezTo>
                        <a:pt x="48" y="151"/>
                        <a:pt x="48" y="151"/>
                        <a:pt x="48" y="151"/>
                      </a:cubicBezTo>
                      <a:cubicBezTo>
                        <a:pt x="48" y="151"/>
                        <a:pt x="48" y="151"/>
                        <a:pt x="48" y="151"/>
                      </a:cubicBezTo>
                      <a:cubicBezTo>
                        <a:pt x="48" y="151"/>
                        <a:pt x="48" y="151"/>
                        <a:pt x="48" y="151"/>
                      </a:cubicBezTo>
                      <a:cubicBezTo>
                        <a:pt x="48" y="151"/>
                        <a:pt x="48" y="151"/>
                        <a:pt x="48" y="151"/>
                      </a:cubicBezTo>
                      <a:cubicBezTo>
                        <a:pt x="48" y="151"/>
                        <a:pt x="48" y="151"/>
                        <a:pt x="48" y="151"/>
                      </a:cubicBezTo>
                      <a:cubicBezTo>
                        <a:pt x="48" y="151"/>
                        <a:pt x="48" y="151"/>
                        <a:pt x="49" y="151"/>
                      </a:cubicBezTo>
                      <a:cubicBezTo>
                        <a:pt x="49" y="151"/>
                        <a:pt x="49" y="151"/>
                        <a:pt x="49" y="151"/>
                      </a:cubicBezTo>
                      <a:cubicBezTo>
                        <a:pt x="49" y="151"/>
                        <a:pt x="49" y="151"/>
                        <a:pt x="49" y="151"/>
                      </a:cubicBezTo>
                      <a:cubicBezTo>
                        <a:pt x="49" y="151"/>
                        <a:pt x="49" y="151"/>
                        <a:pt x="49" y="151"/>
                      </a:cubicBezTo>
                      <a:cubicBezTo>
                        <a:pt x="49" y="151"/>
                        <a:pt x="49" y="151"/>
                        <a:pt x="49" y="151"/>
                      </a:cubicBezTo>
                      <a:cubicBezTo>
                        <a:pt x="49" y="151"/>
                        <a:pt x="50" y="151"/>
                        <a:pt x="50" y="151"/>
                      </a:cubicBezTo>
                      <a:cubicBezTo>
                        <a:pt x="50" y="151"/>
                        <a:pt x="50" y="151"/>
                        <a:pt x="50" y="151"/>
                      </a:cubicBezTo>
                      <a:cubicBezTo>
                        <a:pt x="50" y="151"/>
                        <a:pt x="50" y="151"/>
                        <a:pt x="50" y="151"/>
                      </a:cubicBezTo>
                      <a:cubicBezTo>
                        <a:pt x="50" y="151"/>
                        <a:pt x="50" y="151"/>
                        <a:pt x="50" y="150"/>
                      </a:cubicBezTo>
                      <a:cubicBezTo>
                        <a:pt x="50" y="150"/>
                        <a:pt x="50" y="150"/>
                        <a:pt x="50" y="150"/>
                      </a:cubicBezTo>
                      <a:cubicBezTo>
                        <a:pt x="50" y="150"/>
                        <a:pt x="50" y="150"/>
                        <a:pt x="50" y="150"/>
                      </a:cubicBezTo>
                      <a:cubicBezTo>
                        <a:pt x="50" y="150"/>
                        <a:pt x="50" y="150"/>
                        <a:pt x="50" y="150"/>
                      </a:cubicBezTo>
                      <a:cubicBezTo>
                        <a:pt x="50" y="150"/>
                        <a:pt x="50" y="150"/>
                        <a:pt x="50" y="150"/>
                      </a:cubicBezTo>
                      <a:cubicBezTo>
                        <a:pt x="50" y="150"/>
                        <a:pt x="50" y="150"/>
                        <a:pt x="50" y="150"/>
                      </a:cubicBezTo>
                      <a:cubicBezTo>
                        <a:pt x="50" y="150"/>
                        <a:pt x="50" y="150"/>
                        <a:pt x="50" y="150"/>
                      </a:cubicBezTo>
                      <a:cubicBezTo>
                        <a:pt x="50" y="150"/>
                        <a:pt x="50" y="150"/>
                        <a:pt x="50" y="150"/>
                      </a:cubicBezTo>
                      <a:cubicBezTo>
                        <a:pt x="50" y="150"/>
                        <a:pt x="50" y="150"/>
                        <a:pt x="50" y="150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8"/>
                        <a:pt x="52" y="148"/>
                        <a:pt x="52" y="148"/>
                      </a:cubicBezTo>
                      <a:cubicBezTo>
                        <a:pt x="52" y="148"/>
                        <a:pt x="52" y="148"/>
                        <a:pt x="52" y="148"/>
                      </a:cubicBezTo>
                      <a:cubicBezTo>
                        <a:pt x="52" y="148"/>
                        <a:pt x="52" y="148"/>
                        <a:pt x="52" y="148"/>
                      </a:cubicBezTo>
                      <a:cubicBezTo>
                        <a:pt x="52" y="148"/>
                        <a:pt x="52" y="148"/>
                        <a:pt x="52" y="148"/>
                      </a:cubicBezTo>
                      <a:cubicBezTo>
                        <a:pt x="52" y="148"/>
                        <a:pt x="52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9"/>
                        <a:pt x="53" y="149"/>
                        <a:pt x="53" y="149"/>
                      </a:cubicBezTo>
                      <a:cubicBezTo>
                        <a:pt x="53" y="149"/>
                        <a:pt x="53" y="149"/>
                        <a:pt x="53" y="149"/>
                      </a:cubicBezTo>
                      <a:cubicBezTo>
                        <a:pt x="53" y="149"/>
                        <a:pt x="53" y="149"/>
                        <a:pt x="53" y="149"/>
                      </a:cubicBezTo>
                      <a:cubicBezTo>
                        <a:pt x="53" y="149"/>
                        <a:pt x="53" y="149"/>
                        <a:pt x="53" y="149"/>
                      </a:cubicBezTo>
                      <a:cubicBezTo>
                        <a:pt x="53" y="149"/>
                        <a:pt x="53" y="149"/>
                        <a:pt x="53" y="149"/>
                      </a:cubicBezTo>
                      <a:cubicBezTo>
                        <a:pt x="53" y="149"/>
                        <a:pt x="53" y="150"/>
                        <a:pt x="53" y="150"/>
                      </a:cubicBezTo>
                      <a:cubicBezTo>
                        <a:pt x="53" y="150"/>
                        <a:pt x="53" y="150"/>
                        <a:pt x="53" y="150"/>
                      </a:cubicBezTo>
                      <a:cubicBezTo>
                        <a:pt x="53" y="150"/>
                        <a:pt x="53" y="150"/>
                        <a:pt x="53" y="150"/>
                      </a:cubicBezTo>
                      <a:cubicBezTo>
                        <a:pt x="53" y="151"/>
                        <a:pt x="53" y="151"/>
                        <a:pt x="53" y="151"/>
                      </a:cubicBezTo>
                      <a:cubicBezTo>
                        <a:pt x="53" y="151"/>
                        <a:pt x="53" y="151"/>
                        <a:pt x="53" y="151"/>
                      </a:cubicBezTo>
                      <a:cubicBezTo>
                        <a:pt x="53" y="151"/>
                        <a:pt x="53" y="151"/>
                        <a:pt x="53" y="151"/>
                      </a:cubicBezTo>
                      <a:cubicBezTo>
                        <a:pt x="53" y="151"/>
                        <a:pt x="53" y="151"/>
                        <a:pt x="53" y="151"/>
                      </a:cubicBezTo>
                      <a:cubicBezTo>
                        <a:pt x="53" y="151"/>
                        <a:pt x="53" y="152"/>
                        <a:pt x="52" y="152"/>
                      </a:cubicBezTo>
                      <a:cubicBezTo>
                        <a:pt x="52" y="152"/>
                        <a:pt x="52" y="152"/>
                        <a:pt x="52" y="152"/>
                      </a:cubicBezTo>
                      <a:cubicBezTo>
                        <a:pt x="52" y="152"/>
                        <a:pt x="52" y="152"/>
                        <a:pt x="52" y="152"/>
                      </a:cubicBezTo>
                      <a:cubicBezTo>
                        <a:pt x="52" y="152"/>
                        <a:pt x="52" y="152"/>
                        <a:pt x="52" y="152"/>
                      </a:cubicBezTo>
                      <a:cubicBezTo>
                        <a:pt x="52" y="152"/>
                        <a:pt x="52" y="152"/>
                        <a:pt x="52" y="152"/>
                      </a:cubicBezTo>
                      <a:cubicBezTo>
                        <a:pt x="52" y="153"/>
                        <a:pt x="52" y="153"/>
                        <a:pt x="52" y="153"/>
                      </a:cubicBezTo>
                      <a:cubicBezTo>
                        <a:pt x="52" y="153"/>
                        <a:pt x="52" y="154"/>
                        <a:pt x="52" y="154"/>
                      </a:cubicBezTo>
                      <a:cubicBezTo>
                        <a:pt x="52" y="154"/>
                        <a:pt x="52" y="154"/>
                        <a:pt x="52" y="154"/>
                      </a:cubicBezTo>
                      <a:cubicBezTo>
                        <a:pt x="52" y="154"/>
                        <a:pt x="52" y="154"/>
                        <a:pt x="52" y="154"/>
                      </a:cubicBezTo>
                      <a:cubicBezTo>
                        <a:pt x="52" y="154"/>
                        <a:pt x="52" y="154"/>
                        <a:pt x="52" y="154"/>
                      </a:cubicBezTo>
                      <a:cubicBezTo>
                        <a:pt x="52" y="154"/>
                        <a:pt x="52" y="154"/>
                        <a:pt x="52" y="154"/>
                      </a:cubicBezTo>
                      <a:cubicBezTo>
                        <a:pt x="52" y="154"/>
                        <a:pt x="52" y="154"/>
                        <a:pt x="52" y="154"/>
                      </a:cubicBezTo>
                      <a:cubicBezTo>
                        <a:pt x="52" y="154"/>
                        <a:pt x="52" y="154"/>
                        <a:pt x="52" y="154"/>
                      </a:cubicBezTo>
                      <a:cubicBezTo>
                        <a:pt x="52" y="155"/>
                        <a:pt x="52" y="155"/>
                        <a:pt x="52" y="155"/>
                      </a:cubicBezTo>
                      <a:cubicBezTo>
                        <a:pt x="52" y="155"/>
                        <a:pt x="52" y="155"/>
                        <a:pt x="52" y="155"/>
                      </a:cubicBezTo>
                      <a:cubicBezTo>
                        <a:pt x="52" y="155"/>
                        <a:pt x="52" y="155"/>
                        <a:pt x="52" y="155"/>
                      </a:cubicBezTo>
                      <a:cubicBezTo>
                        <a:pt x="52" y="155"/>
                        <a:pt x="52" y="155"/>
                        <a:pt x="52" y="155"/>
                      </a:cubicBezTo>
                      <a:cubicBezTo>
                        <a:pt x="52" y="155"/>
                        <a:pt x="52" y="155"/>
                        <a:pt x="52" y="155"/>
                      </a:cubicBezTo>
                      <a:cubicBezTo>
                        <a:pt x="52" y="155"/>
                        <a:pt x="51" y="156"/>
                        <a:pt x="51" y="156"/>
                      </a:cubicBezTo>
                      <a:cubicBezTo>
                        <a:pt x="51" y="156"/>
                        <a:pt x="51" y="156"/>
                        <a:pt x="51" y="156"/>
                      </a:cubicBezTo>
                      <a:cubicBezTo>
                        <a:pt x="51" y="156"/>
                        <a:pt x="51" y="156"/>
                        <a:pt x="51" y="156"/>
                      </a:cubicBezTo>
                      <a:cubicBezTo>
                        <a:pt x="51" y="156"/>
                        <a:pt x="51" y="156"/>
                        <a:pt x="51" y="156"/>
                      </a:cubicBezTo>
                      <a:cubicBezTo>
                        <a:pt x="51" y="156"/>
                        <a:pt x="51" y="156"/>
                        <a:pt x="51" y="156"/>
                      </a:cubicBezTo>
                      <a:cubicBezTo>
                        <a:pt x="51" y="156"/>
                        <a:pt x="51" y="156"/>
                        <a:pt x="51" y="156"/>
                      </a:cubicBezTo>
                      <a:cubicBezTo>
                        <a:pt x="51" y="156"/>
                        <a:pt x="51" y="156"/>
                        <a:pt x="50" y="157"/>
                      </a:cubicBezTo>
                      <a:cubicBezTo>
                        <a:pt x="50" y="157"/>
                        <a:pt x="50" y="157"/>
                        <a:pt x="50" y="157"/>
                      </a:cubicBezTo>
                      <a:cubicBezTo>
                        <a:pt x="50" y="157"/>
                        <a:pt x="50" y="157"/>
                        <a:pt x="50" y="157"/>
                      </a:cubicBezTo>
                      <a:cubicBezTo>
                        <a:pt x="50" y="157"/>
                        <a:pt x="50" y="157"/>
                        <a:pt x="49" y="158"/>
                      </a:cubicBezTo>
                      <a:cubicBezTo>
                        <a:pt x="49" y="158"/>
                        <a:pt x="49" y="158"/>
                        <a:pt x="50" y="158"/>
                      </a:cubicBezTo>
                      <a:cubicBezTo>
                        <a:pt x="50" y="158"/>
                        <a:pt x="50" y="158"/>
                        <a:pt x="50" y="158"/>
                      </a:cubicBezTo>
                      <a:cubicBezTo>
                        <a:pt x="50" y="158"/>
                        <a:pt x="50" y="158"/>
                        <a:pt x="50" y="159"/>
                      </a:cubicBezTo>
                      <a:cubicBezTo>
                        <a:pt x="50" y="159"/>
                        <a:pt x="50" y="159"/>
                        <a:pt x="50" y="159"/>
                      </a:cubicBezTo>
                      <a:cubicBezTo>
                        <a:pt x="50" y="159"/>
                        <a:pt x="50" y="159"/>
                        <a:pt x="50" y="160"/>
                      </a:cubicBezTo>
                      <a:cubicBezTo>
                        <a:pt x="50" y="160"/>
                        <a:pt x="50" y="160"/>
                        <a:pt x="50" y="160"/>
                      </a:cubicBezTo>
                      <a:cubicBezTo>
                        <a:pt x="50" y="160"/>
                        <a:pt x="50" y="160"/>
                        <a:pt x="50" y="160"/>
                      </a:cubicBezTo>
                      <a:cubicBezTo>
                        <a:pt x="50" y="161"/>
                        <a:pt x="49" y="161"/>
                        <a:pt x="49" y="161"/>
                      </a:cubicBezTo>
                      <a:cubicBezTo>
                        <a:pt x="49" y="161"/>
                        <a:pt x="49" y="161"/>
                        <a:pt x="49" y="161"/>
                      </a:cubicBezTo>
                      <a:cubicBezTo>
                        <a:pt x="49" y="161"/>
                        <a:pt x="49" y="161"/>
                        <a:pt x="49" y="161"/>
                      </a:cubicBezTo>
                      <a:cubicBezTo>
                        <a:pt x="49" y="161"/>
                        <a:pt x="49" y="161"/>
                        <a:pt x="49" y="161"/>
                      </a:cubicBezTo>
                      <a:cubicBezTo>
                        <a:pt x="49" y="162"/>
                        <a:pt x="49" y="162"/>
                        <a:pt x="49" y="162"/>
                      </a:cubicBezTo>
                      <a:cubicBezTo>
                        <a:pt x="48" y="162"/>
                        <a:pt x="48" y="162"/>
                        <a:pt x="48" y="162"/>
                      </a:cubicBezTo>
                      <a:cubicBezTo>
                        <a:pt x="48" y="162"/>
                        <a:pt x="48" y="162"/>
                        <a:pt x="48" y="162"/>
                      </a:cubicBezTo>
                      <a:cubicBezTo>
                        <a:pt x="48" y="162"/>
                        <a:pt x="48" y="162"/>
                        <a:pt x="48" y="162"/>
                      </a:cubicBezTo>
                      <a:cubicBezTo>
                        <a:pt x="48" y="162"/>
                        <a:pt x="48" y="163"/>
                        <a:pt x="48" y="163"/>
                      </a:cubicBezTo>
                      <a:cubicBezTo>
                        <a:pt x="48" y="163"/>
                        <a:pt x="48" y="163"/>
                        <a:pt x="47" y="163"/>
                      </a:cubicBezTo>
                      <a:cubicBezTo>
                        <a:pt x="47" y="163"/>
                        <a:pt x="47" y="163"/>
                        <a:pt x="47" y="163"/>
                      </a:cubicBezTo>
                      <a:cubicBezTo>
                        <a:pt x="47" y="163"/>
                        <a:pt x="47" y="163"/>
                        <a:pt x="47" y="163"/>
                      </a:cubicBezTo>
                      <a:cubicBezTo>
                        <a:pt x="47" y="162"/>
                        <a:pt x="47" y="162"/>
                        <a:pt x="47" y="162"/>
                      </a:cubicBezTo>
                      <a:cubicBezTo>
                        <a:pt x="47" y="162"/>
                        <a:pt x="47" y="162"/>
                        <a:pt x="47" y="162"/>
                      </a:cubicBezTo>
                      <a:cubicBezTo>
                        <a:pt x="46" y="162"/>
                        <a:pt x="46" y="162"/>
                        <a:pt x="46" y="162"/>
                      </a:cubicBezTo>
                      <a:cubicBezTo>
                        <a:pt x="46" y="162"/>
                        <a:pt x="46" y="162"/>
                        <a:pt x="46" y="163"/>
                      </a:cubicBezTo>
                      <a:cubicBezTo>
                        <a:pt x="46" y="163"/>
                        <a:pt x="46" y="163"/>
                        <a:pt x="46" y="163"/>
                      </a:cubicBezTo>
                      <a:cubicBezTo>
                        <a:pt x="46" y="163"/>
                        <a:pt x="46" y="163"/>
                        <a:pt x="46" y="163"/>
                      </a:cubicBezTo>
                      <a:cubicBezTo>
                        <a:pt x="46" y="163"/>
                        <a:pt x="46" y="163"/>
                        <a:pt x="46" y="163"/>
                      </a:cubicBezTo>
                      <a:cubicBezTo>
                        <a:pt x="45" y="163"/>
                        <a:pt x="45" y="163"/>
                        <a:pt x="45" y="162"/>
                      </a:cubicBezTo>
                      <a:cubicBezTo>
                        <a:pt x="45" y="162"/>
                        <a:pt x="45" y="162"/>
                        <a:pt x="45" y="162"/>
                      </a:cubicBezTo>
                      <a:cubicBezTo>
                        <a:pt x="45" y="162"/>
                        <a:pt x="45" y="162"/>
                        <a:pt x="45" y="162"/>
                      </a:cubicBezTo>
                      <a:cubicBezTo>
                        <a:pt x="45" y="162"/>
                        <a:pt x="45" y="162"/>
                        <a:pt x="45" y="162"/>
                      </a:cubicBezTo>
                      <a:cubicBezTo>
                        <a:pt x="45" y="162"/>
                        <a:pt x="45" y="162"/>
                        <a:pt x="45" y="162"/>
                      </a:cubicBezTo>
                      <a:cubicBezTo>
                        <a:pt x="45" y="162"/>
                        <a:pt x="45" y="162"/>
                        <a:pt x="45" y="162"/>
                      </a:cubicBezTo>
                      <a:cubicBezTo>
                        <a:pt x="45" y="162"/>
                        <a:pt x="45" y="162"/>
                        <a:pt x="45" y="162"/>
                      </a:cubicBezTo>
                      <a:cubicBezTo>
                        <a:pt x="45" y="162"/>
                        <a:pt x="45" y="162"/>
                        <a:pt x="45" y="162"/>
                      </a:cubicBezTo>
                      <a:cubicBezTo>
                        <a:pt x="44" y="162"/>
                        <a:pt x="44" y="162"/>
                        <a:pt x="44" y="162"/>
                      </a:cubicBezTo>
                      <a:cubicBezTo>
                        <a:pt x="44" y="163"/>
                        <a:pt x="44" y="163"/>
                        <a:pt x="44" y="163"/>
                      </a:cubicBezTo>
                      <a:cubicBezTo>
                        <a:pt x="44" y="163"/>
                        <a:pt x="44" y="163"/>
                        <a:pt x="44" y="163"/>
                      </a:cubicBezTo>
                      <a:cubicBezTo>
                        <a:pt x="44" y="163"/>
                        <a:pt x="44" y="163"/>
                        <a:pt x="44" y="163"/>
                      </a:cubicBezTo>
                      <a:cubicBezTo>
                        <a:pt x="44" y="163"/>
                        <a:pt x="43" y="163"/>
                        <a:pt x="43" y="163"/>
                      </a:cubicBezTo>
                      <a:close/>
                      <a:moveTo>
                        <a:pt x="44" y="184"/>
                      </a:moveTo>
                      <a:cubicBezTo>
                        <a:pt x="44" y="184"/>
                        <a:pt x="44" y="184"/>
                        <a:pt x="44" y="184"/>
                      </a:cubicBezTo>
                      <a:cubicBezTo>
                        <a:pt x="44" y="184"/>
                        <a:pt x="44" y="184"/>
                        <a:pt x="44" y="185"/>
                      </a:cubicBezTo>
                      <a:cubicBezTo>
                        <a:pt x="44" y="185"/>
                        <a:pt x="44" y="185"/>
                        <a:pt x="44" y="185"/>
                      </a:cubicBezTo>
                      <a:cubicBezTo>
                        <a:pt x="44" y="185"/>
                        <a:pt x="44" y="185"/>
                        <a:pt x="44" y="185"/>
                      </a:cubicBezTo>
                      <a:cubicBezTo>
                        <a:pt x="44" y="185"/>
                        <a:pt x="44" y="185"/>
                        <a:pt x="44" y="185"/>
                      </a:cubicBezTo>
                      <a:cubicBezTo>
                        <a:pt x="44" y="185"/>
                        <a:pt x="44" y="185"/>
                        <a:pt x="44" y="184"/>
                      </a:cubicBezTo>
                      <a:cubicBezTo>
                        <a:pt x="44" y="184"/>
                        <a:pt x="44" y="184"/>
                        <a:pt x="44" y="184"/>
                      </a:cubicBezTo>
                      <a:cubicBezTo>
                        <a:pt x="44" y="184"/>
                        <a:pt x="44" y="184"/>
                        <a:pt x="44" y="184"/>
                      </a:cubicBezTo>
                      <a:cubicBezTo>
                        <a:pt x="44" y="184"/>
                        <a:pt x="44" y="184"/>
                        <a:pt x="44" y="184"/>
                      </a:cubicBezTo>
                      <a:cubicBezTo>
                        <a:pt x="44" y="184"/>
                        <a:pt x="44" y="184"/>
                        <a:pt x="44" y="184"/>
                      </a:cubicBezTo>
                      <a:cubicBezTo>
                        <a:pt x="44" y="183"/>
                        <a:pt x="44" y="183"/>
                        <a:pt x="44" y="183"/>
                      </a:cubicBezTo>
                      <a:cubicBezTo>
                        <a:pt x="44" y="183"/>
                        <a:pt x="44" y="183"/>
                        <a:pt x="44" y="183"/>
                      </a:cubicBezTo>
                      <a:cubicBezTo>
                        <a:pt x="44" y="183"/>
                        <a:pt x="44" y="183"/>
                        <a:pt x="44" y="183"/>
                      </a:cubicBezTo>
                      <a:cubicBezTo>
                        <a:pt x="44" y="183"/>
                        <a:pt x="44" y="183"/>
                        <a:pt x="44" y="183"/>
                      </a:cubicBezTo>
                      <a:cubicBezTo>
                        <a:pt x="44" y="183"/>
                        <a:pt x="44" y="183"/>
                        <a:pt x="44" y="183"/>
                      </a:cubicBezTo>
                      <a:cubicBezTo>
                        <a:pt x="44" y="183"/>
                        <a:pt x="44" y="183"/>
                        <a:pt x="44" y="183"/>
                      </a:cubicBezTo>
                      <a:cubicBezTo>
                        <a:pt x="44" y="182"/>
                        <a:pt x="44" y="182"/>
                        <a:pt x="44" y="182"/>
                      </a:cubicBezTo>
                      <a:cubicBezTo>
                        <a:pt x="44" y="182"/>
                        <a:pt x="44" y="182"/>
                        <a:pt x="45" y="181"/>
                      </a:cubicBezTo>
                      <a:cubicBezTo>
                        <a:pt x="45" y="181"/>
                        <a:pt x="45" y="181"/>
                        <a:pt x="45" y="181"/>
                      </a:cubicBezTo>
                      <a:cubicBezTo>
                        <a:pt x="45" y="181"/>
                        <a:pt x="45" y="181"/>
                        <a:pt x="45" y="181"/>
                      </a:cubicBezTo>
                      <a:cubicBezTo>
                        <a:pt x="45" y="180"/>
                        <a:pt x="45" y="180"/>
                        <a:pt x="45" y="180"/>
                      </a:cubicBezTo>
                      <a:cubicBezTo>
                        <a:pt x="45" y="180"/>
                        <a:pt x="45" y="180"/>
                        <a:pt x="45" y="180"/>
                      </a:cubicBezTo>
                      <a:cubicBezTo>
                        <a:pt x="45" y="180"/>
                        <a:pt x="45" y="180"/>
                        <a:pt x="45" y="179"/>
                      </a:cubicBezTo>
                      <a:cubicBezTo>
                        <a:pt x="45" y="179"/>
                        <a:pt x="45" y="179"/>
                        <a:pt x="45" y="179"/>
                      </a:cubicBezTo>
                      <a:cubicBezTo>
                        <a:pt x="45" y="179"/>
                        <a:pt x="45" y="179"/>
                        <a:pt x="45" y="179"/>
                      </a:cubicBezTo>
                      <a:cubicBezTo>
                        <a:pt x="45" y="179"/>
                        <a:pt x="45" y="179"/>
                        <a:pt x="45" y="179"/>
                      </a:cubicBezTo>
                      <a:cubicBezTo>
                        <a:pt x="45" y="179"/>
                        <a:pt x="45" y="179"/>
                        <a:pt x="45" y="179"/>
                      </a:cubicBezTo>
                      <a:cubicBezTo>
                        <a:pt x="45" y="179"/>
                        <a:pt x="45" y="179"/>
                        <a:pt x="45" y="179"/>
                      </a:cubicBezTo>
                      <a:cubicBezTo>
                        <a:pt x="45" y="179"/>
                        <a:pt x="45" y="178"/>
                        <a:pt x="45" y="178"/>
                      </a:cubicBezTo>
                      <a:cubicBezTo>
                        <a:pt x="45" y="178"/>
                        <a:pt x="45" y="177"/>
                        <a:pt x="46" y="177"/>
                      </a:cubicBezTo>
                      <a:cubicBezTo>
                        <a:pt x="46" y="177"/>
                        <a:pt x="46" y="177"/>
                        <a:pt x="46" y="177"/>
                      </a:cubicBezTo>
                      <a:cubicBezTo>
                        <a:pt x="46" y="177"/>
                        <a:pt x="46" y="177"/>
                        <a:pt x="46" y="176"/>
                      </a:cubicBezTo>
                      <a:cubicBezTo>
                        <a:pt x="46" y="176"/>
                        <a:pt x="46" y="176"/>
                        <a:pt x="46" y="176"/>
                      </a:cubicBezTo>
                      <a:cubicBezTo>
                        <a:pt x="46" y="176"/>
                        <a:pt x="46" y="176"/>
                        <a:pt x="46" y="176"/>
                      </a:cubicBezTo>
                      <a:cubicBezTo>
                        <a:pt x="47" y="176"/>
                        <a:pt x="47" y="176"/>
                        <a:pt x="47" y="176"/>
                      </a:cubicBezTo>
                      <a:cubicBezTo>
                        <a:pt x="47" y="176"/>
                        <a:pt x="47" y="176"/>
                        <a:pt x="47" y="176"/>
                      </a:cubicBezTo>
                      <a:cubicBezTo>
                        <a:pt x="47" y="176"/>
                        <a:pt x="47" y="175"/>
                        <a:pt x="47" y="175"/>
                      </a:cubicBezTo>
                      <a:cubicBezTo>
                        <a:pt x="47" y="175"/>
                        <a:pt x="47" y="175"/>
                        <a:pt x="47" y="175"/>
                      </a:cubicBezTo>
                      <a:cubicBezTo>
                        <a:pt x="47" y="175"/>
                        <a:pt x="47" y="174"/>
                        <a:pt x="47" y="174"/>
                      </a:cubicBezTo>
                      <a:cubicBezTo>
                        <a:pt x="47" y="174"/>
                        <a:pt x="47" y="174"/>
                        <a:pt x="47" y="174"/>
                      </a:cubicBezTo>
                      <a:cubicBezTo>
                        <a:pt x="47" y="174"/>
                        <a:pt x="46" y="174"/>
                        <a:pt x="46" y="174"/>
                      </a:cubicBezTo>
                      <a:cubicBezTo>
                        <a:pt x="46" y="173"/>
                        <a:pt x="46" y="173"/>
                        <a:pt x="46" y="173"/>
                      </a:cubicBezTo>
                      <a:cubicBezTo>
                        <a:pt x="46" y="173"/>
                        <a:pt x="46" y="173"/>
                        <a:pt x="46" y="173"/>
                      </a:cubicBezTo>
                      <a:cubicBezTo>
                        <a:pt x="46" y="173"/>
                        <a:pt x="46" y="173"/>
                        <a:pt x="46" y="173"/>
                      </a:cubicBezTo>
                      <a:cubicBezTo>
                        <a:pt x="46" y="173"/>
                        <a:pt x="46" y="173"/>
                        <a:pt x="46" y="173"/>
                      </a:cubicBezTo>
                      <a:cubicBezTo>
                        <a:pt x="46" y="173"/>
                        <a:pt x="46" y="173"/>
                        <a:pt x="46" y="172"/>
                      </a:cubicBezTo>
                      <a:cubicBezTo>
                        <a:pt x="46" y="172"/>
                        <a:pt x="46" y="172"/>
                        <a:pt x="46" y="172"/>
                      </a:cubicBezTo>
                      <a:cubicBezTo>
                        <a:pt x="46" y="172"/>
                        <a:pt x="46" y="172"/>
                        <a:pt x="46" y="172"/>
                      </a:cubicBezTo>
                      <a:cubicBezTo>
                        <a:pt x="46" y="172"/>
                        <a:pt x="46" y="171"/>
                        <a:pt x="46" y="171"/>
                      </a:cubicBezTo>
                      <a:cubicBezTo>
                        <a:pt x="45" y="171"/>
                        <a:pt x="45" y="171"/>
                        <a:pt x="45" y="170"/>
                      </a:cubicBezTo>
                      <a:cubicBezTo>
                        <a:pt x="45" y="170"/>
                        <a:pt x="45" y="170"/>
                        <a:pt x="45" y="170"/>
                      </a:cubicBezTo>
                      <a:cubicBezTo>
                        <a:pt x="45" y="170"/>
                        <a:pt x="45" y="170"/>
                        <a:pt x="45" y="170"/>
                      </a:cubicBezTo>
                      <a:cubicBezTo>
                        <a:pt x="45" y="170"/>
                        <a:pt x="45" y="170"/>
                        <a:pt x="45" y="170"/>
                      </a:cubicBezTo>
                      <a:cubicBezTo>
                        <a:pt x="45" y="170"/>
                        <a:pt x="45" y="170"/>
                        <a:pt x="45" y="170"/>
                      </a:cubicBezTo>
                      <a:cubicBezTo>
                        <a:pt x="45" y="170"/>
                        <a:pt x="46" y="170"/>
                        <a:pt x="46" y="170"/>
                      </a:cubicBezTo>
                      <a:cubicBezTo>
                        <a:pt x="46" y="170"/>
                        <a:pt x="46" y="170"/>
                        <a:pt x="46" y="170"/>
                      </a:cubicBezTo>
                      <a:cubicBezTo>
                        <a:pt x="46" y="170"/>
                        <a:pt x="46" y="170"/>
                        <a:pt x="46" y="169"/>
                      </a:cubicBezTo>
                      <a:cubicBezTo>
                        <a:pt x="46" y="169"/>
                        <a:pt x="46" y="169"/>
                        <a:pt x="46" y="169"/>
                      </a:cubicBezTo>
                      <a:cubicBezTo>
                        <a:pt x="46" y="169"/>
                        <a:pt x="46" y="169"/>
                        <a:pt x="46" y="169"/>
                      </a:cubicBezTo>
                      <a:cubicBezTo>
                        <a:pt x="46" y="169"/>
                        <a:pt x="46" y="169"/>
                        <a:pt x="46" y="169"/>
                      </a:cubicBezTo>
                      <a:cubicBezTo>
                        <a:pt x="46" y="169"/>
                        <a:pt x="46" y="169"/>
                        <a:pt x="46" y="169"/>
                      </a:cubicBezTo>
                      <a:cubicBezTo>
                        <a:pt x="46" y="168"/>
                        <a:pt x="46" y="168"/>
                        <a:pt x="45" y="168"/>
                      </a:cubicBezTo>
                      <a:cubicBezTo>
                        <a:pt x="45" y="168"/>
                        <a:pt x="45" y="168"/>
                        <a:pt x="45" y="168"/>
                      </a:cubicBezTo>
                      <a:cubicBezTo>
                        <a:pt x="45" y="168"/>
                        <a:pt x="45" y="168"/>
                        <a:pt x="45" y="168"/>
                      </a:cubicBezTo>
                      <a:cubicBezTo>
                        <a:pt x="45" y="168"/>
                        <a:pt x="45" y="168"/>
                        <a:pt x="45" y="168"/>
                      </a:cubicBezTo>
                      <a:cubicBezTo>
                        <a:pt x="45" y="168"/>
                        <a:pt x="45" y="167"/>
                        <a:pt x="45" y="167"/>
                      </a:cubicBezTo>
                      <a:cubicBezTo>
                        <a:pt x="45" y="167"/>
                        <a:pt x="45" y="167"/>
                        <a:pt x="45" y="167"/>
                      </a:cubicBezTo>
                      <a:cubicBezTo>
                        <a:pt x="45" y="167"/>
                        <a:pt x="45" y="167"/>
                        <a:pt x="45" y="167"/>
                      </a:cubicBezTo>
                      <a:cubicBezTo>
                        <a:pt x="45" y="167"/>
                        <a:pt x="45" y="167"/>
                        <a:pt x="45" y="167"/>
                      </a:cubicBezTo>
                      <a:cubicBezTo>
                        <a:pt x="45" y="167"/>
                        <a:pt x="45" y="167"/>
                        <a:pt x="45" y="167"/>
                      </a:cubicBezTo>
                      <a:cubicBezTo>
                        <a:pt x="45" y="166"/>
                        <a:pt x="45" y="166"/>
                        <a:pt x="45" y="166"/>
                      </a:cubicBezTo>
                      <a:cubicBezTo>
                        <a:pt x="45" y="166"/>
                        <a:pt x="45" y="166"/>
                        <a:pt x="45" y="166"/>
                      </a:cubicBezTo>
                      <a:cubicBezTo>
                        <a:pt x="45" y="166"/>
                        <a:pt x="45" y="166"/>
                        <a:pt x="45" y="166"/>
                      </a:cubicBezTo>
                      <a:cubicBezTo>
                        <a:pt x="45" y="166"/>
                        <a:pt x="45" y="166"/>
                        <a:pt x="45" y="166"/>
                      </a:cubicBezTo>
                      <a:cubicBezTo>
                        <a:pt x="45" y="166"/>
                        <a:pt x="45" y="166"/>
                        <a:pt x="45" y="166"/>
                      </a:cubicBezTo>
                      <a:cubicBezTo>
                        <a:pt x="45" y="166"/>
                        <a:pt x="45" y="166"/>
                        <a:pt x="44" y="166"/>
                      </a:cubicBezTo>
                      <a:cubicBezTo>
                        <a:pt x="44" y="165"/>
                        <a:pt x="44" y="165"/>
                        <a:pt x="44" y="165"/>
                      </a:cubicBezTo>
                      <a:cubicBezTo>
                        <a:pt x="44" y="165"/>
                        <a:pt x="44" y="165"/>
                        <a:pt x="44" y="165"/>
                      </a:cubicBezTo>
                      <a:cubicBezTo>
                        <a:pt x="44" y="165"/>
                        <a:pt x="44" y="165"/>
                        <a:pt x="44" y="165"/>
                      </a:cubicBezTo>
                      <a:cubicBezTo>
                        <a:pt x="44" y="165"/>
                        <a:pt x="44" y="165"/>
                        <a:pt x="45" y="165"/>
                      </a:cubicBezTo>
                      <a:cubicBezTo>
                        <a:pt x="45" y="165"/>
                        <a:pt x="45" y="165"/>
                        <a:pt x="45" y="165"/>
                      </a:cubicBezTo>
                      <a:cubicBezTo>
                        <a:pt x="45" y="165"/>
                        <a:pt x="45" y="165"/>
                        <a:pt x="45" y="165"/>
                      </a:cubicBezTo>
                      <a:cubicBezTo>
                        <a:pt x="45" y="165"/>
                        <a:pt x="45" y="165"/>
                        <a:pt x="45" y="165"/>
                      </a:cubicBezTo>
                      <a:cubicBezTo>
                        <a:pt x="45" y="165"/>
                        <a:pt x="45" y="165"/>
                        <a:pt x="45" y="165"/>
                      </a:cubicBezTo>
                      <a:cubicBezTo>
                        <a:pt x="45" y="165"/>
                        <a:pt x="45" y="165"/>
                        <a:pt x="45" y="165"/>
                      </a:cubicBezTo>
                      <a:cubicBezTo>
                        <a:pt x="45" y="165"/>
                        <a:pt x="45" y="165"/>
                        <a:pt x="45" y="165"/>
                      </a:cubicBezTo>
                      <a:cubicBezTo>
                        <a:pt x="46" y="165"/>
                        <a:pt x="46" y="165"/>
                        <a:pt x="46" y="165"/>
                      </a:cubicBezTo>
                      <a:cubicBezTo>
                        <a:pt x="46" y="165"/>
                        <a:pt x="46" y="165"/>
                        <a:pt x="46" y="165"/>
                      </a:cubicBezTo>
                      <a:cubicBezTo>
                        <a:pt x="46" y="165"/>
                        <a:pt x="46" y="165"/>
                        <a:pt x="46" y="165"/>
                      </a:cubicBezTo>
                      <a:cubicBezTo>
                        <a:pt x="46" y="165"/>
                        <a:pt x="46" y="165"/>
                        <a:pt x="46" y="165"/>
                      </a:cubicBezTo>
                      <a:cubicBezTo>
                        <a:pt x="46" y="165"/>
                        <a:pt x="46" y="165"/>
                        <a:pt x="46" y="165"/>
                      </a:cubicBezTo>
                      <a:cubicBezTo>
                        <a:pt x="46" y="165"/>
                        <a:pt x="46" y="165"/>
                        <a:pt x="46" y="165"/>
                      </a:cubicBezTo>
                      <a:cubicBezTo>
                        <a:pt x="46" y="165"/>
                        <a:pt x="46" y="165"/>
                        <a:pt x="46" y="165"/>
                      </a:cubicBezTo>
                      <a:cubicBezTo>
                        <a:pt x="47" y="165"/>
                        <a:pt x="47" y="165"/>
                        <a:pt x="47" y="165"/>
                      </a:cubicBezTo>
                      <a:cubicBezTo>
                        <a:pt x="47" y="165"/>
                        <a:pt x="47" y="165"/>
                        <a:pt x="47" y="165"/>
                      </a:cubicBezTo>
                      <a:cubicBezTo>
                        <a:pt x="47" y="165"/>
                        <a:pt x="47" y="165"/>
                        <a:pt x="47" y="165"/>
                      </a:cubicBezTo>
                      <a:cubicBezTo>
                        <a:pt x="47" y="165"/>
                        <a:pt x="47" y="165"/>
                        <a:pt x="47" y="165"/>
                      </a:cubicBezTo>
                      <a:cubicBezTo>
                        <a:pt x="47" y="165"/>
                        <a:pt x="47" y="165"/>
                        <a:pt x="47" y="165"/>
                      </a:cubicBezTo>
                      <a:cubicBezTo>
                        <a:pt x="47" y="165"/>
                        <a:pt x="47" y="165"/>
                        <a:pt x="47" y="165"/>
                      </a:cubicBezTo>
                      <a:cubicBezTo>
                        <a:pt x="48" y="165"/>
                        <a:pt x="48" y="165"/>
                        <a:pt x="48" y="165"/>
                      </a:cubicBezTo>
                      <a:cubicBezTo>
                        <a:pt x="48" y="165"/>
                        <a:pt x="48" y="165"/>
                        <a:pt x="48" y="165"/>
                      </a:cubicBezTo>
                      <a:cubicBezTo>
                        <a:pt x="48" y="165"/>
                        <a:pt x="48" y="165"/>
                        <a:pt x="48" y="165"/>
                      </a:cubicBezTo>
                      <a:cubicBezTo>
                        <a:pt x="48" y="165"/>
                        <a:pt x="48" y="165"/>
                        <a:pt x="48" y="165"/>
                      </a:cubicBezTo>
                      <a:cubicBezTo>
                        <a:pt x="48" y="165"/>
                        <a:pt x="48" y="165"/>
                        <a:pt x="48" y="165"/>
                      </a:cubicBezTo>
                      <a:cubicBezTo>
                        <a:pt x="48" y="165"/>
                        <a:pt x="48" y="165"/>
                        <a:pt x="48" y="165"/>
                      </a:cubicBezTo>
                      <a:cubicBezTo>
                        <a:pt x="48" y="165"/>
                        <a:pt x="49" y="165"/>
                        <a:pt x="49" y="165"/>
                      </a:cubicBezTo>
                      <a:cubicBezTo>
                        <a:pt x="49" y="165"/>
                        <a:pt x="49" y="165"/>
                        <a:pt x="49" y="165"/>
                      </a:cubicBezTo>
                      <a:cubicBezTo>
                        <a:pt x="49" y="165"/>
                        <a:pt x="49" y="165"/>
                        <a:pt x="49" y="165"/>
                      </a:cubicBezTo>
                      <a:cubicBezTo>
                        <a:pt x="50" y="165"/>
                        <a:pt x="50" y="165"/>
                        <a:pt x="50" y="165"/>
                      </a:cubicBezTo>
                      <a:cubicBezTo>
                        <a:pt x="50" y="165"/>
                        <a:pt x="50" y="165"/>
                        <a:pt x="50" y="165"/>
                      </a:cubicBezTo>
                      <a:cubicBezTo>
                        <a:pt x="50" y="165"/>
                        <a:pt x="50" y="165"/>
                        <a:pt x="50" y="165"/>
                      </a:cubicBezTo>
                      <a:cubicBezTo>
                        <a:pt x="50" y="165"/>
                        <a:pt x="50" y="165"/>
                        <a:pt x="50" y="165"/>
                      </a:cubicBezTo>
                      <a:cubicBezTo>
                        <a:pt x="50" y="165"/>
                        <a:pt x="50" y="165"/>
                        <a:pt x="50" y="165"/>
                      </a:cubicBezTo>
                      <a:cubicBezTo>
                        <a:pt x="50" y="165"/>
                        <a:pt x="50" y="165"/>
                        <a:pt x="50" y="165"/>
                      </a:cubicBezTo>
                      <a:cubicBezTo>
                        <a:pt x="50" y="165"/>
                        <a:pt x="50" y="165"/>
                        <a:pt x="50" y="165"/>
                      </a:cubicBezTo>
                      <a:cubicBezTo>
                        <a:pt x="50" y="165"/>
                        <a:pt x="50" y="165"/>
                        <a:pt x="50" y="165"/>
                      </a:cubicBezTo>
                      <a:cubicBezTo>
                        <a:pt x="50" y="166"/>
                        <a:pt x="51" y="166"/>
                        <a:pt x="51" y="166"/>
                      </a:cubicBezTo>
                      <a:cubicBezTo>
                        <a:pt x="51" y="166"/>
                        <a:pt x="51" y="166"/>
                        <a:pt x="51" y="166"/>
                      </a:cubicBezTo>
                      <a:cubicBezTo>
                        <a:pt x="51" y="166"/>
                        <a:pt x="51" y="166"/>
                        <a:pt x="51" y="166"/>
                      </a:cubicBezTo>
                      <a:cubicBezTo>
                        <a:pt x="51" y="166"/>
                        <a:pt x="51" y="166"/>
                        <a:pt x="51" y="166"/>
                      </a:cubicBezTo>
                      <a:cubicBezTo>
                        <a:pt x="51" y="166"/>
                        <a:pt x="51" y="166"/>
                        <a:pt x="51" y="166"/>
                      </a:cubicBezTo>
                      <a:cubicBezTo>
                        <a:pt x="51" y="166"/>
                        <a:pt x="51" y="166"/>
                        <a:pt x="51" y="166"/>
                      </a:cubicBezTo>
                      <a:cubicBezTo>
                        <a:pt x="51" y="166"/>
                        <a:pt x="51" y="166"/>
                        <a:pt x="51" y="166"/>
                      </a:cubicBezTo>
                      <a:cubicBezTo>
                        <a:pt x="51" y="166"/>
                        <a:pt x="51" y="166"/>
                        <a:pt x="51" y="166"/>
                      </a:cubicBezTo>
                      <a:cubicBezTo>
                        <a:pt x="51" y="166"/>
                        <a:pt x="51" y="166"/>
                        <a:pt x="51" y="166"/>
                      </a:cubicBezTo>
                      <a:cubicBezTo>
                        <a:pt x="51" y="166"/>
                        <a:pt x="51" y="166"/>
                        <a:pt x="51" y="167"/>
                      </a:cubicBezTo>
                      <a:cubicBezTo>
                        <a:pt x="51" y="167"/>
                        <a:pt x="51" y="167"/>
                        <a:pt x="51" y="167"/>
                      </a:cubicBezTo>
                      <a:cubicBezTo>
                        <a:pt x="51" y="167"/>
                        <a:pt x="51" y="167"/>
                        <a:pt x="51" y="167"/>
                      </a:cubicBezTo>
                      <a:cubicBezTo>
                        <a:pt x="51" y="167"/>
                        <a:pt x="51" y="167"/>
                        <a:pt x="51" y="167"/>
                      </a:cubicBezTo>
                      <a:cubicBezTo>
                        <a:pt x="51" y="167"/>
                        <a:pt x="51" y="167"/>
                        <a:pt x="51" y="168"/>
                      </a:cubicBezTo>
                      <a:cubicBezTo>
                        <a:pt x="51" y="168"/>
                        <a:pt x="52" y="168"/>
                        <a:pt x="52" y="168"/>
                      </a:cubicBezTo>
                      <a:cubicBezTo>
                        <a:pt x="52" y="168"/>
                        <a:pt x="52" y="169"/>
                        <a:pt x="52" y="169"/>
                      </a:cubicBezTo>
                      <a:cubicBezTo>
                        <a:pt x="52" y="170"/>
                        <a:pt x="52" y="170"/>
                        <a:pt x="52" y="170"/>
                      </a:cubicBezTo>
                      <a:cubicBezTo>
                        <a:pt x="52" y="169"/>
                        <a:pt x="52" y="169"/>
                        <a:pt x="52" y="169"/>
                      </a:cubicBezTo>
                      <a:cubicBezTo>
                        <a:pt x="52" y="169"/>
                        <a:pt x="52" y="169"/>
                        <a:pt x="52" y="169"/>
                      </a:cubicBezTo>
                      <a:cubicBezTo>
                        <a:pt x="52" y="169"/>
                        <a:pt x="52" y="169"/>
                        <a:pt x="52" y="169"/>
                      </a:cubicBezTo>
                      <a:cubicBezTo>
                        <a:pt x="53" y="169"/>
                        <a:pt x="53" y="169"/>
                        <a:pt x="53" y="169"/>
                      </a:cubicBezTo>
                      <a:cubicBezTo>
                        <a:pt x="53" y="169"/>
                        <a:pt x="53" y="169"/>
                        <a:pt x="53" y="169"/>
                      </a:cubicBezTo>
                      <a:cubicBezTo>
                        <a:pt x="53" y="169"/>
                        <a:pt x="53" y="169"/>
                        <a:pt x="53" y="169"/>
                      </a:cubicBezTo>
                      <a:cubicBezTo>
                        <a:pt x="53" y="169"/>
                        <a:pt x="53" y="169"/>
                        <a:pt x="53" y="169"/>
                      </a:cubicBezTo>
                      <a:cubicBezTo>
                        <a:pt x="54" y="169"/>
                        <a:pt x="54" y="169"/>
                        <a:pt x="54" y="169"/>
                      </a:cubicBezTo>
                      <a:cubicBezTo>
                        <a:pt x="54" y="169"/>
                        <a:pt x="54" y="169"/>
                        <a:pt x="54" y="169"/>
                      </a:cubicBezTo>
                      <a:cubicBezTo>
                        <a:pt x="54" y="169"/>
                        <a:pt x="54" y="169"/>
                        <a:pt x="54" y="169"/>
                      </a:cubicBezTo>
                      <a:cubicBezTo>
                        <a:pt x="54" y="169"/>
                        <a:pt x="54" y="169"/>
                        <a:pt x="54" y="169"/>
                      </a:cubicBezTo>
                      <a:cubicBezTo>
                        <a:pt x="54" y="169"/>
                        <a:pt x="54" y="169"/>
                        <a:pt x="54" y="169"/>
                      </a:cubicBezTo>
                      <a:cubicBezTo>
                        <a:pt x="54" y="169"/>
                        <a:pt x="55" y="169"/>
                        <a:pt x="55" y="169"/>
                      </a:cubicBezTo>
                      <a:cubicBezTo>
                        <a:pt x="55" y="169"/>
                        <a:pt x="55" y="169"/>
                        <a:pt x="55" y="169"/>
                      </a:cubicBezTo>
                      <a:cubicBezTo>
                        <a:pt x="55" y="169"/>
                        <a:pt x="55" y="168"/>
                        <a:pt x="55" y="168"/>
                      </a:cubicBezTo>
                      <a:cubicBezTo>
                        <a:pt x="55" y="168"/>
                        <a:pt x="55" y="168"/>
                        <a:pt x="55" y="168"/>
                      </a:cubicBezTo>
                      <a:cubicBezTo>
                        <a:pt x="55" y="168"/>
                        <a:pt x="55" y="168"/>
                        <a:pt x="55" y="168"/>
                      </a:cubicBezTo>
                      <a:cubicBezTo>
                        <a:pt x="55" y="168"/>
                        <a:pt x="56" y="168"/>
                        <a:pt x="56" y="167"/>
                      </a:cubicBezTo>
                      <a:cubicBezTo>
                        <a:pt x="56" y="167"/>
                        <a:pt x="56" y="167"/>
                        <a:pt x="56" y="167"/>
                      </a:cubicBezTo>
                      <a:cubicBezTo>
                        <a:pt x="56" y="167"/>
                        <a:pt x="56" y="167"/>
                        <a:pt x="56" y="167"/>
                      </a:cubicBezTo>
                      <a:cubicBezTo>
                        <a:pt x="56" y="167"/>
                        <a:pt x="56" y="167"/>
                        <a:pt x="56" y="167"/>
                      </a:cubicBezTo>
                      <a:cubicBezTo>
                        <a:pt x="56" y="167"/>
                        <a:pt x="56" y="167"/>
                        <a:pt x="56" y="167"/>
                      </a:cubicBezTo>
                      <a:cubicBezTo>
                        <a:pt x="56" y="167"/>
                        <a:pt x="56" y="167"/>
                        <a:pt x="56" y="167"/>
                      </a:cubicBezTo>
                      <a:cubicBezTo>
                        <a:pt x="56" y="167"/>
                        <a:pt x="56" y="167"/>
                        <a:pt x="56" y="167"/>
                      </a:cubicBezTo>
                      <a:cubicBezTo>
                        <a:pt x="56" y="167"/>
                        <a:pt x="56" y="167"/>
                        <a:pt x="56" y="167"/>
                      </a:cubicBezTo>
                      <a:cubicBezTo>
                        <a:pt x="56" y="167"/>
                        <a:pt x="56" y="167"/>
                        <a:pt x="56" y="167"/>
                      </a:cubicBezTo>
                      <a:cubicBezTo>
                        <a:pt x="56" y="167"/>
                        <a:pt x="56" y="167"/>
                        <a:pt x="56" y="167"/>
                      </a:cubicBezTo>
                      <a:cubicBezTo>
                        <a:pt x="56" y="167"/>
                        <a:pt x="56" y="167"/>
                        <a:pt x="56" y="167"/>
                      </a:cubicBezTo>
                      <a:cubicBezTo>
                        <a:pt x="56" y="167"/>
                        <a:pt x="56" y="167"/>
                        <a:pt x="56" y="167"/>
                      </a:cubicBezTo>
                      <a:cubicBezTo>
                        <a:pt x="56" y="167"/>
                        <a:pt x="56" y="167"/>
                        <a:pt x="56" y="167"/>
                      </a:cubicBezTo>
                      <a:cubicBezTo>
                        <a:pt x="56" y="167"/>
                        <a:pt x="56" y="167"/>
                        <a:pt x="56" y="167"/>
                      </a:cubicBezTo>
                      <a:cubicBezTo>
                        <a:pt x="56" y="167"/>
                        <a:pt x="56" y="167"/>
                        <a:pt x="56" y="167"/>
                      </a:cubicBezTo>
                      <a:cubicBezTo>
                        <a:pt x="56" y="167"/>
                        <a:pt x="56" y="167"/>
                        <a:pt x="56" y="167"/>
                      </a:cubicBezTo>
                      <a:cubicBezTo>
                        <a:pt x="57" y="167"/>
                        <a:pt x="57" y="167"/>
                        <a:pt x="57" y="167"/>
                      </a:cubicBezTo>
                      <a:cubicBezTo>
                        <a:pt x="57" y="167"/>
                        <a:pt x="57" y="167"/>
                        <a:pt x="57" y="167"/>
                      </a:cubicBezTo>
                      <a:cubicBezTo>
                        <a:pt x="57" y="167"/>
                        <a:pt x="57" y="167"/>
                        <a:pt x="57" y="167"/>
                      </a:cubicBezTo>
                      <a:cubicBezTo>
                        <a:pt x="57" y="167"/>
                        <a:pt x="57" y="167"/>
                        <a:pt x="57" y="167"/>
                      </a:cubicBezTo>
                      <a:cubicBezTo>
                        <a:pt x="57" y="167"/>
                        <a:pt x="57" y="167"/>
                        <a:pt x="57" y="167"/>
                      </a:cubicBezTo>
                      <a:cubicBezTo>
                        <a:pt x="57" y="167"/>
                        <a:pt x="57" y="167"/>
                        <a:pt x="57" y="167"/>
                      </a:cubicBezTo>
                      <a:cubicBezTo>
                        <a:pt x="57" y="167"/>
                        <a:pt x="57" y="167"/>
                        <a:pt x="58" y="167"/>
                      </a:cubicBezTo>
                      <a:cubicBezTo>
                        <a:pt x="58" y="167"/>
                        <a:pt x="58" y="167"/>
                        <a:pt x="58" y="167"/>
                      </a:cubicBezTo>
                      <a:cubicBezTo>
                        <a:pt x="58" y="167"/>
                        <a:pt x="58" y="167"/>
                        <a:pt x="58" y="167"/>
                      </a:cubicBezTo>
                      <a:cubicBezTo>
                        <a:pt x="58" y="167"/>
                        <a:pt x="58" y="167"/>
                        <a:pt x="58" y="167"/>
                      </a:cubicBezTo>
                      <a:cubicBezTo>
                        <a:pt x="58" y="167"/>
                        <a:pt x="58" y="167"/>
                        <a:pt x="58" y="167"/>
                      </a:cubicBezTo>
                      <a:cubicBezTo>
                        <a:pt x="58" y="168"/>
                        <a:pt x="58" y="168"/>
                        <a:pt x="58" y="168"/>
                      </a:cubicBezTo>
                      <a:cubicBezTo>
                        <a:pt x="58" y="168"/>
                        <a:pt x="58" y="168"/>
                        <a:pt x="58" y="168"/>
                      </a:cubicBezTo>
                      <a:cubicBezTo>
                        <a:pt x="58" y="168"/>
                        <a:pt x="58" y="168"/>
                        <a:pt x="58" y="168"/>
                      </a:cubicBezTo>
                      <a:cubicBezTo>
                        <a:pt x="58" y="168"/>
                        <a:pt x="58" y="169"/>
                        <a:pt x="58" y="169"/>
                      </a:cubicBezTo>
                      <a:cubicBezTo>
                        <a:pt x="58" y="169"/>
                        <a:pt x="58" y="169"/>
                        <a:pt x="58" y="169"/>
                      </a:cubicBezTo>
                      <a:cubicBezTo>
                        <a:pt x="58" y="169"/>
                        <a:pt x="58" y="169"/>
                        <a:pt x="58" y="169"/>
                      </a:cubicBezTo>
                      <a:cubicBezTo>
                        <a:pt x="58" y="170"/>
                        <a:pt x="58" y="170"/>
                        <a:pt x="58" y="170"/>
                      </a:cubicBezTo>
                      <a:cubicBezTo>
                        <a:pt x="58" y="170"/>
                        <a:pt x="58" y="171"/>
                        <a:pt x="59" y="171"/>
                      </a:cubicBezTo>
                      <a:cubicBezTo>
                        <a:pt x="59" y="172"/>
                        <a:pt x="59" y="172"/>
                        <a:pt x="59" y="172"/>
                      </a:cubicBezTo>
                      <a:cubicBezTo>
                        <a:pt x="59" y="172"/>
                        <a:pt x="59" y="172"/>
                        <a:pt x="59" y="172"/>
                      </a:cubicBezTo>
                      <a:cubicBezTo>
                        <a:pt x="59" y="172"/>
                        <a:pt x="59" y="173"/>
                        <a:pt x="59" y="173"/>
                      </a:cubicBezTo>
                      <a:cubicBezTo>
                        <a:pt x="59" y="173"/>
                        <a:pt x="59" y="173"/>
                        <a:pt x="59" y="173"/>
                      </a:cubicBezTo>
                      <a:cubicBezTo>
                        <a:pt x="59" y="174"/>
                        <a:pt x="59" y="174"/>
                        <a:pt x="59" y="174"/>
                      </a:cubicBezTo>
                      <a:cubicBezTo>
                        <a:pt x="59" y="174"/>
                        <a:pt x="59" y="174"/>
                        <a:pt x="59" y="174"/>
                      </a:cubicBezTo>
                      <a:cubicBezTo>
                        <a:pt x="59" y="174"/>
                        <a:pt x="59" y="174"/>
                        <a:pt x="59" y="174"/>
                      </a:cubicBezTo>
                      <a:cubicBezTo>
                        <a:pt x="60" y="174"/>
                        <a:pt x="60" y="174"/>
                        <a:pt x="60" y="174"/>
                      </a:cubicBezTo>
                      <a:cubicBezTo>
                        <a:pt x="60" y="174"/>
                        <a:pt x="60" y="174"/>
                        <a:pt x="60" y="174"/>
                      </a:cubicBezTo>
                      <a:cubicBezTo>
                        <a:pt x="60" y="174"/>
                        <a:pt x="60" y="174"/>
                        <a:pt x="60" y="174"/>
                      </a:cubicBezTo>
                      <a:cubicBezTo>
                        <a:pt x="60" y="174"/>
                        <a:pt x="60" y="174"/>
                        <a:pt x="60" y="174"/>
                      </a:cubicBezTo>
                      <a:cubicBezTo>
                        <a:pt x="60" y="174"/>
                        <a:pt x="60" y="174"/>
                        <a:pt x="60" y="174"/>
                      </a:cubicBezTo>
                      <a:cubicBezTo>
                        <a:pt x="60" y="174"/>
                        <a:pt x="60" y="174"/>
                        <a:pt x="60" y="174"/>
                      </a:cubicBezTo>
                      <a:cubicBezTo>
                        <a:pt x="60" y="174"/>
                        <a:pt x="60" y="174"/>
                        <a:pt x="60" y="174"/>
                      </a:cubicBezTo>
                      <a:cubicBezTo>
                        <a:pt x="60" y="174"/>
                        <a:pt x="60" y="174"/>
                        <a:pt x="61" y="174"/>
                      </a:cubicBezTo>
                      <a:cubicBezTo>
                        <a:pt x="61" y="174"/>
                        <a:pt x="61" y="174"/>
                        <a:pt x="61" y="174"/>
                      </a:cubicBezTo>
                      <a:cubicBezTo>
                        <a:pt x="61" y="174"/>
                        <a:pt x="61" y="174"/>
                        <a:pt x="61" y="174"/>
                      </a:cubicBezTo>
                      <a:cubicBezTo>
                        <a:pt x="61" y="174"/>
                        <a:pt x="61" y="174"/>
                        <a:pt x="61" y="174"/>
                      </a:cubicBezTo>
                      <a:cubicBezTo>
                        <a:pt x="61" y="174"/>
                        <a:pt x="61" y="174"/>
                        <a:pt x="61" y="174"/>
                      </a:cubicBezTo>
                      <a:cubicBezTo>
                        <a:pt x="61" y="174"/>
                        <a:pt x="61" y="174"/>
                        <a:pt x="62" y="174"/>
                      </a:cubicBezTo>
                      <a:cubicBezTo>
                        <a:pt x="62" y="174"/>
                        <a:pt x="62" y="174"/>
                        <a:pt x="62" y="174"/>
                      </a:cubicBezTo>
                      <a:cubicBezTo>
                        <a:pt x="62" y="174"/>
                        <a:pt x="62" y="174"/>
                        <a:pt x="62" y="174"/>
                      </a:cubicBezTo>
                      <a:cubicBezTo>
                        <a:pt x="62" y="174"/>
                        <a:pt x="62" y="174"/>
                        <a:pt x="62" y="174"/>
                      </a:cubicBezTo>
                      <a:cubicBezTo>
                        <a:pt x="62" y="174"/>
                        <a:pt x="62" y="174"/>
                        <a:pt x="62" y="174"/>
                      </a:cubicBezTo>
                      <a:cubicBezTo>
                        <a:pt x="62" y="174"/>
                        <a:pt x="62" y="174"/>
                        <a:pt x="62" y="174"/>
                      </a:cubicBezTo>
                      <a:cubicBezTo>
                        <a:pt x="62" y="177"/>
                        <a:pt x="62" y="177"/>
                        <a:pt x="62" y="177"/>
                      </a:cubicBezTo>
                      <a:cubicBezTo>
                        <a:pt x="59" y="177"/>
                        <a:pt x="59" y="177"/>
                        <a:pt x="59" y="177"/>
                      </a:cubicBezTo>
                      <a:cubicBezTo>
                        <a:pt x="59" y="177"/>
                        <a:pt x="59" y="177"/>
                        <a:pt x="59" y="177"/>
                      </a:cubicBezTo>
                      <a:cubicBezTo>
                        <a:pt x="59" y="182"/>
                        <a:pt x="59" y="182"/>
                        <a:pt x="59" y="182"/>
                      </a:cubicBezTo>
                      <a:cubicBezTo>
                        <a:pt x="59" y="183"/>
                        <a:pt x="59" y="183"/>
                        <a:pt x="59" y="183"/>
                      </a:cubicBezTo>
                      <a:cubicBezTo>
                        <a:pt x="59" y="183"/>
                        <a:pt x="59" y="183"/>
                        <a:pt x="59" y="183"/>
                      </a:cubicBezTo>
                      <a:cubicBezTo>
                        <a:pt x="59" y="183"/>
                        <a:pt x="59" y="183"/>
                        <a:pt x="59" y="184"/>
                      </a:cubicBezTo>
                      <a:cubicBezTo>
                        <a:pt x="60" y="184"/>
                        <a:pt x="60" y="184"/>
                        <a:pt x="60" y="184"/>
                      </a:cubicBezTo>
                      <a:cubicBezTo>
                        <a:pt x="60" y="184"/>
                        <a:pt x="60" y="184"/>
                        <a:pt x="60" y="184"/>
                      </a:cubicBezTo>
                      <a:cubicBezTo>
                        <a:pt x="60" y="184"/>
                        <a:pt x="60" y="184"/>
                        <a:pt x="60" y="184"/>
                      </a:cubicBezTo>
                      <a:cubicBezTo>
                        <a:pt x="60" y="184"/>
                        <a:pt x="60" y="185"/>
                        <a:pt x="60" y="185"/>
                      </a:cubicBezTo>
                      <a:cubicBezTo>
                        <a:pt x="60" y="185"/>
                        <a:pt x="60" y="185"/>
                        <a:pt x="60" y="185"/>
                      </a:cubicBezTo>
                      <a:cubicBezTo>
                        <a:pt x="60" y="185"/>
                        <a:pt x="60" y="185"/>
                        <a:pt x="60" y="185"/>
                      </a:cubicBezTo>
                      <a:cubicBezTo>
                        <a:pt x="60" y="185"/>
                        <a:pt x="60" y="185"/>
                        <a:pt x="60" y="185"/>
                      </a:cubicBezTo>
                      <a:cubicBezTo>
                        <a:pt x="60" y="185"/>
                        <a:pt x="60" y="185"/>
                        <a:pt x="60" y="185"/>
                      </a:cubicBezTo>
                      <a:cubicBezTo>
                        <a:pt x="60" y="186"/>
                        <a:pt x="61" y="186"/>
                        <a:pt x="61" y="186"/>
                      </a:cubicBezTo>
                      <a:cubicBezTo>
                        <a:pt x="61" y="186"/>
                        <a:pt x="61" y="186"/>
                        <a:pt x="61" y="186"/>
                      </a:cubicBezTo>
                      <a:cubicBezTo>
                        <a:pt x="61" y="186"/>
                        <a:pt x="61" y="186"/>
                        <a:pt x="61" y="186"/>
                      </a:cubicBezTo>
                      <a:cubicBezTo>
                        <a:pt x="61" y="186"/>
                        <a:pt x="61" y="186"/>
                        <a:pt x="61" y="186"/>
                      </a:cubicBezTo>
                      <a:cubicBezTo>
                        <a:pt x="59" y="187"/>
                        <a:pt x="59" y="187"/>
                        <a:pt x="59" y="187"/>
                      </a:cubicBezTo>
                      <a:cubicBezTo>
                        <a:pt x="59" y="187"/>
                        <a:pt x="59" y="187"/>
                        <a:pt x="59" y="187"/>
                      </a:cubicBezTo>
                      <a:cubicBezTo>
                        <a:pt x="58" y="187"/>
                        <a:pt x="58" y="186"/>
                        <a:pt x="58" y="186"/>
                      </a:cubicBezTo>
                      <a:cubicBezTo>
                        <a:pt x="58" y="186"/>
                        <a:pt x="58" y="186"/>
                        <a:pt x="58" y="186"/>
                      </a:cubicBezTo>
                      <a:cubicBezTo>
                        <a:pt x="58" y="186"/>
                        <a:pt x="58" y="186"/>
                        <a:pt x="58" y="186"/>
                      </a:cubicBezTo>
                      <a:cubicBezTo>
                        <a:pt x="58" y="186"/>
                        <a:pt x="57" y="186"/>
                        <a:pt x="57" y="186"/>
                      </a:cubicBezTo>
                      <a:cubicBezTo>
                        <a:pt x="57" y="186"/>
                        <a:pt x="57" y="186"/>
                        <a:pt x="57" y="186"/>
                      </a:cubicBezTo>
                      <a:cubicBezTo>
                        <a:pt x="57" y="186"/>
                        <a:pt x="57" y="186"/>
                        <a:pt x="57" y="186"/>
                      </a:cubicBezTo>
                      <a:cubicBezTo>
                        <a:pt x="57" y="186"/>
                        <a:pt x="57" y="186"/>
                        <a:pt x="57" y="186"/>
                      </a:cubicBezTo>
                      <a:cubicBezTo>
                        <a:pt x="57" y="186"/>
                        <a:pt x="57" y="186"/>
                        <a:pt x="57" y="186"/>
                      </a:cubicBezTo>
                      <a:cubicBezTo>
                        <a:pt x="57" y="186"/>
                        <a:pt x="57" y="186"/>
                        <a:pt x="57" y="186"/>
                      </a:cubicBezTo>
                      <a:cubicBezTo>
                        <a:pt x="57" y="186"/>
                        <a:pt x="56" y="186"/>
                        <a:pt x="56" y="186"/>
                      </a:cubicBezTo>
                      <a:cubicBezTo>
                        <a:pt x="56" y="186"/>
                        <a:pt x="56" y="186"/>
                        <a:pt x="56" y="186"/>
                      </a:cubicBezTo>
                      <a:cubicBezTo>
                        <a:pt x="56" y="186"/>
                        <a:pt x="56" y="186"/>
                        <a:pt x="56" y="186"/>
                      </a:cubicBezTo>
                      <a:cubicBezTo>
                        <a:pt x="56" y="186"/>
                        <a:pt x="56" y="186"/>
                        <a:pt x="56" y="186"/>
                      </a:cubicBezTo>
                      <a:cubicBezTo>
                        <a:pt x="56" y="186"/>
                        <a:pt x="56" y="186"/>
                        <a:pt x="56" y="186"/>
                      </a:cubicBezTo>
                      <a:cubicBezTo>
                        <a:pt x="56" y="186"/>
                        <a:pt x="56" y="186"/>
                        <a:pt x="55" y="186"/>
                      </a:cubicBezTo>
                      <a:cubicBezTo>
                        <a:pt x="55" y="186"/>
                        <a:pt x="55" y="186"/>
                        <a:pt x="55" y="186"/>
                      </a:cubicBezTo>
                      <a:cubicBezTo>
                        <a:pt x="55" y="186"/>
                        <a:pt x="55" y="186"/>
                        <a:pt x="55" y="186"/>
                      </a:cubicBezTo>
                      <a:cubicBezTo>
                        <a:pt x="55" y="186"/>
                        <a:pt x="55" y="186"/>
                        <a:pt x="55" y="186"/>
                      </a:cubicBezTo>
                      <a:cubicBezTo>
                        <a:pt x="55" y="186"/>
                        <a:pt x="55" y="186"/>
                        <a:pt x="55" y="186"/>
                      </a:cubicBezTo>
                      <a:cubicBezTo>
                        <a:pt x="54" y="186"/>
                        <a:pt x="54" y="185"/>
                        <a:pt x="54" y="185"/>
                      </a:cubicBezTo>
                      <a:cubicBezTo>
                        <a:pt x="54" y="185"/>
                        <a:pt x="54" y="185"/>
                        <a:pt x="54" y="185"/>
                      </a:cubicBezTo>
                      <a:cubicBezTo>
                        <a:pt x="47" y="185"/>
                        <a:pt x="47" y="185"/>
                        <a:pt x="47" y="185"/>
                      </a:cubicBezTo>
                      <a:cubicBezTo>
                        <a:pt x="47" y="185"/>
                        <a:pt x="47" y="185"/>
                        <a:pt x="47" y="185"/>
                      </a:cubicBezTo>
                      <a:cubicBezTo>
                        <a:pt x="47" y="185"/>
                        <a:pt x="47" y="185"/>
                        <a:pt x="47" y="185"/>
                      </a:cubicBezTo>
                      <a:cubicBezTo>
                        <a:pt x="47" y="185"/>
                        <a:pt x="47" y="185"/>
                        <a:pt x="47" y="185"/>
                      </a:cubicBezTo>
                      <a:cubicBezTo>
                        <a:pt x="47" y="185"/>
                        <a:pt x="46" y="185"/>
                        <a:pt x="46" y="185"/>
                      </a:cubicBezTo>
                      <a:cubicBezTo>
                        <a:pt x="46" y="185"/>
                        <a:pt x="46" y="185"/>
                        <a:pt x="46" y="185"/>
                      </a:cubicBezTo>
                      <a:cubicBezTo>
                        <a:pt x="46" y="185"/>
                        <a:pt x="45" y="185"/>
                        <a:pt x="45" y="185"/>
                      </a:cubicBezTo>
                      <a:cubicBezTo>
                        <a:pt x="45" y="185"/>
                        <a:pt x="45" y="185"/>
                        <a:pt x="45" y="185"/>
                      </a:cubicBezTo>
                      <a:cubicBezTo>
                        <a:pt x="45" y="185"/>
                        <a:pt x="45" y="185"/>
                        <a:pt x="45" y="185"/>
                      </a:cubicBezTo>
                      <a:cubicBezTo>
                        <a:pt x="45" y="185"/>
                        <a:pt x="45" y="185"/>
                        <a:pt x="45" y="185"/>
                      </a:cubicBezTo>
                      <a:cubicBezTo>
                        <a:pt x="45" y="185"/>
                        <a:pt x="45" y="185"/>
                        <a:pt x="44" y="186"/>
                      </a:cubicBezTo>
                      <a:cubicBezTo>
                        <a:pt x="44" y="185"/>
                        <a:pt x="44" y="185"/>
                        <a:pt x="44" y="185"/>
                      </a:cubicBezTo>
                      <a:cubicBezTo>
                        <a:pt x="44" y="185"/>
                        <a:pt x="44" y="185"/>
                        <a:pt x="44" y="185"/>
                      </a:cubicBezTo>
                      <a:cubicBezTo>
                        <a:pt x="44" y="185"/>
                        <a:pt x="44" y="185"/>
                        <a:pt x="44" y="185"/>
                      </a:cubicBezTo>
                      <a:cubicBezTo>
                        <a:pt x="44" y="185"/>
                        <a:pt x="44" y="185"/>
                        <a:pt x="44" y="185"/>
                      </a:cubicBezTo>
                      <a:cubicBezTo>
                        <a:pt x="44" y="185"/>
                        <a:pt x="44" y="185"/>
                        <a:pt x="44" y="184"/>
                      </a:cubicBezTo>
                      <a:close/>
                      <a:moveTo>
                        <a:pt x="52" y="206"/>
                      </a:moveTo>
                      <a:cubicBezTo>
                        <a:pt x="52" y="206"/>
                        <a:pt x="52" y="206"/>
                        <a:pt x="52" y="206"/>
                      </a:cubicBezTo>
                      <a:cubicBezTo>
                        <a:pt x="52" y="206"/>
                        <a:pt x="52" y="206"/>
                        <a:pt x="51" y="205"/>
                      </a:cubicBezTo>
                      <a:cubicBezTo>
                        <a:pt x="51" y="205"/>
                        <a:pt x="51" y="205"/>
                        <a:pt x="51" y="205"/>
                      </a:cubicBezTo>
                      <a:cubicBezTo>
                        <a:pt x="51" y="205"/>
                        <a:pt x="51" y="205"/>
                        <a:pt x="51" y="205"/>
                      </a:cubicBezTo>
                      <a:cubicBezTo>
                        <a:pt x="51" y="205"/>
                        <a:pt x="51" y="205"/>
                        <a:pt x="51" y="205"/>
                      </a:cubicBezTo>
                      <a:cubicBezTo>
                        <a:pt x="51" y="205"/>
                        <a:pt x="51" y="205"/>
                        <a:pt x="51" y="205"/>
                      </a:cubicBezTo>
                      <a:cubicBezTo>
                        <a:pt x="51" y="205"/>
                        <a:pt x="51" y="205"/>
                        <a:pt x="51" y="205"/>
                      </a:cubicBezTo>
                      <a:cubicBezTo>
                        <a:pt x="51" y="205"/>
                        <a:pt x="51" y="205"/>
                        <a:pt x="51" y="205"/>
                      </a:cubicBezTo>
                      <a:cubicBezTo>
                        <a:pt x="51" y="205"/>
                        <a:pt x="51" y="205"/>
                        <a:pt x="51" y="205"/>
                      </a:cubicBezTo>
                      <a:cubicBezTo>
                        <a:pt x="51" y="204"/>
                        <a:pt x="51" y="204"/>
                        <a:pt x="51" y="204"/>
                      </a:cubicBezTo>
                      <a:cubicBezTo>
                        <a:pt x="51" y="204"/>
                        <a:pt x="50" y="204"/>
                        <a:pt x="50" y="204"/>
                      </a:cubicBezTo>
                      <a:cubicBezTo>
                        <a:pt x="50" y="204"/>
                        <a:pt x="50" y="204"/>
                        <a:pt x="50" y="204"/>
                      </a:cubicBezTo>
                      <a:cubicBezTo>
                        <a:pt x="50" y="204"/>
                        <a:pt x="50" y="204"/>
                        <a:pt x="50" y="204"/>
                      </a:cubicBezTo>
                      <a:cubicBezTo>
                        <a:pt x="50" y="204"/>
                        <a:pt x="50" y="204"/>
                        <a:pt x="50" y="204"/>
                      </a:cubicBezTo>
                      <a:cubicBezTo>
                        <a:pt x="50" y="203"/>
                        <a:pt x="50" y="203"/>
                        <a:pt x="50" y="203"/>
                      </a:cubicBezTo>
                      <a:cubicBezTo>
                        <a:pt x="50" y="203"/>
                        <a:pt x="50" y="203"/>
                        <a:pt x="50" y="203"/>
                      </a:cubicBezTo>
                      <a:cubicBezTo>
                        <a:pt x="50" y="203"/>
                        <a:pt x="50" y="203"/>
                        <a:pt x="50" y="202"/>
                      </a:cubicBezTo>
                      <a:cubicBezTo>
                        <a:pt x="50" y="202"/>
                        <a:pt x="50" y="202"/>
                        <a:pt x="50" y="202"/>
                      </a:cubicBezTo>
                      <a:cubicBezTo>
                        <a:pt x="50" y="202"/>
                        <a:pt x="50" y="202"/>
                        <a:pt x="50" y="202"/>
                      </a:cubicBezTo>
                      <a:cubicBezTo>
                        <a:pt x="50" y="202"/>
                        <a:pt x="50" y="202"/>
                        <a:pt x="50" y="202"/>
                      </a:cubicBezTo>
                      <a:cubicBezTo>
                        <a:pt x="50" y="202"/>
                        <a:pt x="50" y="202"/>
                        <a:pt x="50" y="202"/>
                      </a:cubicBezTo>
                      <a:cubicBezTo>
                        <a:pt x="50" y="202"/>
                        <a:pt x="50" y="202"/>
                        <a:pt x="50" y="202"/>
                      </a:cubicBezTo>
                      <a:cubicBezTo>
                        <a:pt x="50" y="202"/>
                        <a:pt x="50" y="202"/>
                        <a:pt x="50" y="202"/>
                      </a:cubicBezTo>
                      <a:cubicBezTo>
                        <a:pt x="50" y="201"/>
                        <a:pt x="50" y="201"/>
                        <a:pt x="50" y="201"/>
                      </a:cubicBezTo>
                      <a:cubicBezTo>
                        <a:pt x="50" y="201"/>
                        <a:pt x="50" y="201"/>
                        <a:pt x="50" y="201"/>
                      </a:cubicBezTo>
                      <a:cubicBezTo>
                        <a:pt x="50" y="201"/>
                        <a:pt x="50" y="201"/>
                        <a:pt x="50" y="201"/>
                      </a:cubicBezTo>
                      <a:cubicBezTo>
                        <a:pt x="50" y="200"/>
                        <a:pt x="50" y="200"/>
                        <a:pt x="50" y="200"/>
                      </a:cubicBezTo>
                      <a:cubicBezTo>
                        <a:pt x="50" y="200"/>
                        <a:pt x="50" y="200"/>
                        <a:pt x="50" y="200"/>
                      </a:cubicBezTo>
                      <a:cubicBezTo>
                        <a:pt x="50" y="200"/>
                        <a:pt x="50" y="200"/>
                        <a:pt x="50" y="200"/>
                      </a:cubicBezTo>
                      <a:cubicBezTo>
                        <a:pt x="50" y="200"/>
                        <a:pt x="50" y="200"/>
                        <a:pt x="50" y="200"/>
                      </a:cubicBezTo>
                      <a:cubicBezTo>
                        <a:pt x="50" y="200"/>
                        <a:pt x="50" y="200"/>
                        <a:pt x="50" y="199"/>
                      </a:cubicBezTo>
                      <a:cubicBezTo>
                        <a:pt x="50" y="199"/>
                        <a:pt x="50" y="199"/>
                        <a:pt x="50" y="199"/>
                      </a:cubicBezTo>
                      <a:cubicBezTo>
                        <a:pt x="50" y="199"/>
                        <a:pt x="50" y="199"/>
                        <a:pt x="50" y="199"/>
                      </a:cubicBezTo>
                      <a:cubicBezTo>
                        <a:pt x="50" y="199"/>
                        <a:pt x="49" y="199"/>
                        <a:pt x="49" y="199"/>
                      </a:cubicBezTo>
                      <a:cubicBezTo>
                        <a:pt x="49" y="199"/>
                        <a:pt x="49" y="199"/>
                        <a:pt x="49" y="199"/>
                      </a:cubicBezTo>
                      <a:cubicBezTo>
                        <a:pt x="49" y="199"/>
                        <a:pt x="49" y="199"/>
                        <a:pt x="49" y="199"/>
                      </a:cubicBezTo>
                      <a:cubicBezTo>
                        <a:pt x="49" y="198"/>
                        <a:pt x="49" y="198"/>
                        <a:pt x="49" y="198"/>
                      </a:cubicBezTo>
                      <a:cubicBezTo>
                        <a:pt x="49" y="198"/>
                        <a:pt x="49" y="198"/>
                        <a:pt x="49" y="198"/>
                      </a:cubicBezTo>
                      <a:cubicBezTo>
                        <a:pt x="49" y="198"/>
                        <a:pt x="49" y="198"/>
                        <a:pt x="49" y="198"/>
                      </a:cubicBezTo>
                      <a:cubicBezTo>
                        <a:pt x="49" y="198"/>
                        <a:pt x="49" y="198"/>
                        <a:pt x="49" y="198"/>
                      </a:cubicBezTo>
                      <a:cubicBezTo>
                        <a:pt x="49" y="198"/>
                        <a:pt x="49" y="198"/>
                        <a:pt x="49" y="198"/>
                      </a:cubicBezTo>
                      <a:cubicBezTo>
                        <a:pt x="49" y="198"/>
                        <a:pt x="49" y="198"/>
                        <a:pt x="49" y="198"/>
                      </a:cubicBezTo>
                      <a:cubicBezTo>
                        <a:pt x="49" y="197"/>
                        <a:pt x="49" y="197"/>
                        <a:pt x="49" y="197"/>
                      </a:cubicBezTo>
                      <a:cubicBezTo>
                        <a:pt x="49" y="197"/>
                        <a:pt x="49" y="197"/>
                        <a:pt x="49" y="197"/>
                      </a:cubicBezTo>
                      <a:cubicBezTo>
                        <a:pt x="49" y="197"/>
                        <a:pt x="49" y="197"/>
                        <a:pt x="49" y="197"/>
                      </a:cubicBezTo>
                      <a:cubicBezTo>
                        <a:pt x="49" y="197"/>
                        <a:pt x="49" y="197"/>
                        <a:pt x="49" y="197"/>
                      </a:cubicBezTo>
                      <a:cubicBezTo>
                        <a:pt x="49" y="197"/>
                        <a:pt x="49" y="197"/>
                        <a:pt x="49" y="197"/>
                      </a:cubicBezTo>
                      <a:cubicBezTo>
                        <a:pt x="49" y="197"/>
                        <a:pt x="49" y="196"/>
                        <a:pt x="49" y="196"/>
                      </a:cubicBezTo>
                      <a:cubicBezTo>
                        <a:pt x="49" y="196"/>
                        <a:pt x="49" y="196"/>
                        <a:pt x="49" y="196"/>
                      </a:cubicBezTo>
                      <a:cubicBezTo>
                        <a:pt x="49" y="196"/>
                        <a:pt x="49" y="196"/>
                        <a:pt x="49" y="196"/>
                      </a:cubicBezTo>
                      <a:cubicBezTo>
                        <a:pt x="49" y="196"/>
                        <a:pt x="49" y="195"/>
                        <a:pt x="49" y="195"/>
                      </a:cubicBezTo>
                      <a:cubicBezTo>
                        <a:pt x="48" y="195"/>
                        <a:pt x="48" y="194"/>
                        <a:pt x="48" y="194"/>
                      </a:cubicBezTo>
                      <a:cubicBezTo>
                        <a:pt x="48" y="194"/>
                        <a:pt x="48" y="194"/>
                        <a:pt x="48" y="193"/>
                      </a:cubicBezTo>
                      <a:cubicBezTo>
                        <a:pt x="48" y="193"/>
                        <a:pt x="48" y="193"/>
                        <a:pt x="48" y="193"/>
                      </a:cubicBezTo>
                      <a:cubicBezTo>
                        <a:pt x="48" y="193"/>
                        <a:pt x="48" y="193"/>
                        <a:pt x="47" y="193"/>
                      </a:cubicBezTo>
                      <a:cubicBezTo>
                        <a:pt x="47" y="193"/>
                        <a:pt x="47" y="193"/>
                        <a:pt x="47" y="193"/>
                      </a:cubicBezTo>
                      <a:cubicBezTo>
                        <a:pt x="47" y="192"/>
                        <a:pt x="47" y="192"/>
                        <a:pt x="47" y="192"/>
                      </a:cubicBezTo>
                      <a:cubicBezTo>
                        <a:pt x="47" y="191"/>
                        <a:pt x="47" y="191"/>
                        <a:pt x="46" y="190"/>
                      </a:cubicBezTo>
                      <a:cubicBezTo>
                        <a:pt x="46" y="190"/>
                        <a:pt x="46" y="190"/>
                        <a:pt x="46" y="190"/>
                      </a:cubicBezTo>
                      <a:cubicBezTo>
                        <a:pt x="46" y="190"/>
                        <a:pt x="46" y="190"/>
                        <a:pt x="46" y="190"/>
                      </a:cubicBezTo>
                      <a:cubicBezTo>
                        <a:pt x="46" y="190"/>
                        <a:pt x="46" y="190"/>
                        <a:pt x="46" y="190"/>
                      </a:cubicBezTo>
                      <a:cubicBezTo>
                        <a:pt x="46" y="189"/>
                        <a:pt x="45" y="189"/>
                        <a:pt x="45" y="188"/>
                      </a:cubicBezTo>
                      <a:cubicBezTo>
                        <a:pt x="45" y="188"/>
                        <a:pt x="45" y="188"/>
                        <a:pt x="45" y="188"/>
                      </a:cubicBezTo>
                      <a:cubicBezTo>
                        <a:pt x="45" y="188"/>
                        <a:pt x="45" y="188"/>
                        <a:pt x="45" y="188"/>
                      </a:cubicBezTo>
                      <a:cubicBezTo>
                        <a:pt x="45" y="188"/>
                        <a:pt x="45" y="188"/>
                        <a:pt x="45" y="188"/>
                      </a:cubicBezTo>
                      <a:cubicBezTo>
                        <a:pt x="45" y="188"/>
                        <a:pt x="45" y="188"/>
                        <a:pt x="45" y="188"/>
                      </a:cubicBezTo>
                      <a:cubicBezTo>
                        <a:pt x="45" y="188"/>
                        <a:pt x="45" y="188"/>
                        <a:pt x="44" y="188"/>
                      </a:cubicBezTo>
                      <a:cubicBezTo>
                        <a:pt x="44" y="188"/>
                        <a:pt x="44" y="188"/>
                        <a:pt x="44" y="187"/>
                      </a:cubicBezTo>
                      <a:cubicBezTo>
                        <a:pt x="44" y="187"/>
                        <a:pt x="44" y="187"/>
                        <a:pt x="44" y="187"/>
                      </a:cubicBezTo>
                      <a:cubicBezTo>
                        <a:pt x="44" y="187"/>
                        <a:pt x="44" y="187"/>
                        <a:pt x="44" y="187"/>
                      </a:cubicBezTo>
                      <a:cubicBezTo>
                        <a:pt x="44" y="187"/>
                        <a:pt x="44" y="187"/>
                        <a:pt x="44" y="187"/>
                      </a:cubicBezTo>
                      <a:cubicBezTo>
                        <a:pt x="44" y="187"/>
                        <a:pt x="44" y="187"/>
                        <a:pt x="44" y="187"/>
                      </a:cubicBezTo>
                      <a:cubicBezTo>
                        <a:pt x="44" y="187"/>
                        <a:pt x="44" y="186"/>
                        <a:pt x="44" y="186"/>
                      </a:cubicBezTo>
                      <a:cubicBezTo>
                        <a:pt x="44" y="186"/>
                        <a:pt x="44" y="186"/>
                        <a:pt x="44" y="186"/>
                      </a:cubicBezTo>
                      <a:cubicBezTo>
                        <a:pt x="44" y="186"/>
                        <a:pt x="44" y="186"/>
                        <a:pt x="44" y="186"/>
                      </a:cubicBezTo>
                      <a:cubicBezTo>
                        <a:pt x="44" y="186"/>
                        <a:pt x="44" y="186"/>
                        <a:pt x="44" y="186"/>
                      </a:cubicBezTo>
                      <a:cubicBezTo>
                        <a:pt x="45" y="186"/>
                        <a:pt x="45" y="186"/>
                        <a:pt x="45" y="186"/>
                      </a:cubicBezTo>
                      <a:cubicBezTo>
                        <a:pt x="45" y="186"/>
                        <a:pt x="45" y="186"/>
                        <a:pt x="45" y="186"/>
                      </a:cubicBezTo>
                      <a:cubicBezTo>
                        <a:pt x="45" y="186"/>
                        <a:pt x="45" y="186"/>
                        <a:pt x="45" y="186"/>
                      </a:cubicBezTo>
                      <a:cubicBezTo>
                        <a:pt x="45" y="186"/>
                        <a:pt x="45" y="186"/>
                        <a:pt x="45" y="186"/>
                      </a:cubicBezTo>
                      <a:cubicBezTo>
                        <a:pt x="45" y="186"/>
                        <a:pt x="45" y="185"/>
                        <a:pt x="46" y="185"/>
                      </a:cubicBezTo>
                      <a:cubicBezTo>
                        <a:pt x="46" y="185"/>
                        <a:pt x="46" y="185"/>
                        <a:pt x="46" y="185"/>
                      </a:cubicBezTo>
                      <a:cubicBezTo>
                        <a:pt x="46" y="185"/>
                        <a:pt x="46" y="185"/>
                        <a:pt x="46" y="185"/>
                      </a:cubicBezTo>
                      <a:cubicBezTo>
                        <a:pt x="46" y="185"/>
                        <a:pt x="47" y="185"/>
                        <a:pt x="47" y="185"/>
                      </a:cubicBezTo>
                      <a:cubicBezTo>
                        <a:pt x="47" y="186"/>
                        <a:pt x="47" y="186"/>
                        <a:pt x="47" y="186"/>
                      </a:cubicBezTo>
                      <a:cubicBezTo>
                        <a:pt x="47" y="186"/>
                        <a:pt x="47" y="186"/>
                        <a:pt x="48" y="186"/>
                      </a:cubicBezTo>
                      <a:cubicBezTo>
                        <a:pt x="54" y="186"/>
                        <a:pt x="54" y="186"/>
                        <a:pt x="54" y="186"/>
                      </a:cubicBezTo>
                      <a:cubicBezTo>
                        <a:pt x="54" y="186"/>
                        <a:pt x="54" y="186"/>
                        <a:pt x="54" y="186"/>
                      </a:cubicBezTo>
                      <a:cubicBezTo>
                        <a:pt x="55" y="186"/>
                        <a:pt x="55" y="186"/>
                        <a:pt x="55" y="186"/>
                      </a:cubicBezTo>
                      <a:cubicBezTo>
                        <a:pt x="55" y="186"/>
                        <a:pt x="55" y="186"/>
                        <a:pt x="55" y="186"/>
                      </a:cubicBezTo>
                      <a:cubicBezTo>
                        <a:pt x="55" y="186"/>
                        <a:pt x="55" y="186"/>
                        <a:pt x="55" y="186"/>
                      </a:cubicBezTo>
                      <a:cubicBezTo>
                        <a:pt x="56" y="186"/>
                        <a:pt x="56" y="187"/>
                        <a:pt x="56" y="187"/>
                      </a:cubicBezTo>
                      <a:cubicBezTo>
                        <a:pt x="56" y="187"/>
                        <a:pt x="56" y="187"/>
                        <a:pt x="56" y="187"/>
                      </a:cubicBezTo>
                      <a:cubicBezTo>
                        <a:pt x="56" y="187"/>
                        <a:pt x="56" y="187"/>
                        <a:pt x="56" y="187"/>
                      </a:cubicBezTo>
                      <a:cubicBezTo>
                        <a:pt x="57" y="187"/>
                        <a:pt x="57" y="187"/>
                        <a:pt x="57" y="187"/>
                      </a:cubicBezTo>
                      <a:cubicBezTo>
                        <a:pt x="57" y="187"/>
                        <a:pt x="57" y="187"/>
                        <a:pt x="57" y="187"/>
                      </a:cubicBezTo>
                      <a:cubicBezTo>
                        <a:pt x="57" y="187"/>
                        <a:pt x="57" y="187"/>
                        <a:pt x="57" y="187"/>
                      </a:cubicBezTo>
                      <a:cubicBezTo>
                        <a:pt x="57" y="187"/>
                        <a:pt x="57" y="187"/>
                        <a:pt x="57" y="187"/>
                      </a:cubicBezTo>
                      <a:cubicBezTo>
                        <a:pt x="57" y="187"/>
                        <a:pt x="57" y="187"/>
                        <a:pt x="58" y="187"/>
                      </a:cubicBezTo>
                      <a:cubicBezTo>
                        <a:pt x="58" y="187"/>
                        <a:pt x="58" y="187"/>
                        <a:pt x="58" y="187"/>
                      </a:cubicBezTo>
                      <a:cubicBezTo>
                        <a:pt x="58" y="187"/>
                        <a:pt x="59" y="187"/>
                        <a:pt x="59" y="187"/>
                      </a:cubicBezTo>
                      <a:cubicBezTo>
                        <a:pt x="59" y="187"/>
                        <a:pt x="59" y="187"/>
                        <a:pt x="59" y="187"/>
                      </a:cubicBezTo>
                      <a:cubicBezTo>
                        <a:pt x="59" y="187"/>
                        <a:pt x="58" y="187"/>
                        <a:pt x="58" y="187"/>
                      </a:cubicBezTo>
                      <a:cubicBezTo>
                        <a:pt x="58" y="187"/>
                        <a:pt x="58" y="187"/>
                        <a:pt x="58" y="187"/>
                      </a:cubicBezTo>
                      <a:cubicBezTo>
                        <a:pt x="58" y="187"/>
                        <a:pt x="58" y="188"/>
                        <a:pt x="58" y="188"/>
                      </a:cubicBezTo>
                      <a:cubicBezTo>
                        <a:pt x="58" y="194"/>
                        <a:pt x="58" y="194"/>
                        <a:pt x="58" y="194"/>
                      </a:cubicBezTo>
                      <a:cubicBezTo>
                        <a:pt x="57" y="194"/>
                        <a:pt x="57" y="194"/>
                        <a:pt x="57" y="194"/>
                      </a:cubicBezTo>
                      <a:cubicBezTo>
                        <a:pt x="57" y="199"/>
                        <a:pt x="57" y="199"/>
                        <a:pt x="57" y="199"/>
                      </a:cubicBezTo>
                      <a:cubicBezTo>
                        <a:pt x="57" y="199"/>
                        <a:pt x="57" y="199"/>
                        <a:pt x="57" y="199"/>
                      </a:cubicBezTo>
                      <a:cubicBezTo>
                        <a:pt x="57" y="199"/>
                        <a:pt x="57" y="199"/>
                        <a:pt x="57" y="199"/>
                      </a:cubicBezTo>
                      <a:cubicBezTo>
                        <a:pt x="57" y="199"/>
                        <a:pt x="57" y="199"/>
                        <a:pt x="57" y="200"/>
                      </a:cubicBezTo>
                      <a:cubicBezTo>
                        <a:pt x="57" y="200"/>
                        <a:pt x="57" y="200"/>
                        <a:pt x="57" y="200"/>
                      </a:cubicBezTo>
                      <a:cubicBezTo>
                        <a:pt x="57" y="200"/>
                        <a:pt x="57" y="201"/>
                        <a:pt x="57" y="201"/>
                      </a:cubicBezTo>
                      <a:cubicBezTo>
                        <a:pt x="57" y="202"/>
                        <a:pt x="57" y="202"/>
                        <a:pt x="57" y="202"/>
                      </a:cubicBezTo>
                      <a:cubicBezTo>
                        <a:pt x="57" y="202"/>
                        <a:pt x="57" y="202"/>
                        <a:pt x="57" y="202"/>
                      </a:cubicBezTo>
                      <a:cubicBezTo>
                        <a:pt x="57" y="203"/>
                        <a:pt x="57" y="203"/>
                        <a:pt x="57" y="203"/>
                      </a:cubicBezTo>
                      <a:cubicBezTo>
                        <a:pt x="57" y="204"/>
                        <a:pt x="57" y="204"/>
                        <a:pt x="57" y="204"/>
                      </a:cubicBezTo>
                      <a:cubicBezTo>
                        <a:pt x="57" y="205"/>
                        <a:pt x="57" y="205"/>
                        <a:pt x="57" y="205"/>
                      </a:cubicBezTo>
                      <a:cubicBezTo>
                        <a:pt x="57" y="205"/>
                        <a:pt x="57" y="205"/>
                        <a:pt x="57" y="205"/>
                      </a:cubicBezTo>
                      <a:cubicBezTo>
                        <a:pt x="57" y="205"/>
                        <a:pt x="57" y="205"/>
                        <a:pt x="57" y="205"/>
                      </a:cubicBezTo>
                      <a:cubicBezTo>
                        <a:pt x="57" y="205"/>
                        <a:pt x="57" y="205"/>
                        <a:pt x="57" y="205"/>
                      </a:cubicBezTo>
                      <a:cubicBezTo>
                        <a:pt x="57" y="206"/>
                        <a:pt x="57" y="206"/>
                        <a:pt x="57" y="206"/>
                      </a:cubicBezTo>
                      <a:cubicBezTo>
                        <a:pt x="57" y="206"/>
                        <a:pt x="57" y="206"/>
                        <a:pt x="57" y="206"/>
                      </a:cubicBezTo>
                      <a:cubicBezTo>
                        <a:pt x="57" y="206"/>
                        <a:pt x="57" y="206"/>
                        <a:pt x="57" y="206"/>
                      </a:cubicBezTo>
                      <a:cubicBezTo>
                        <a:pt x="57" y="206"/>
                        <a:pt x="57" y="206"/>
                        <a:pt x="57" y="206"/>
                      </a:cubicBezTo>
                      <a:cubicBezTo>
                        <a:pt x="57" y="206"/>
                        <a:pt x="57" y="206"/>
                        <a:pt x="57" y="206"/>
                      </a:cubicBezTo>
                      <a:cubicBezTo>
                        <a:pt x="57" y="206"/>
                        <a:pt x="56" y="206"/>
                        <a:pt x="56" y="207"/>
                      </a:cubicBezTo>
                      <a:cubicBezTo>
                        <a:pt x="56" y="207"/>
                        <a:pt x="56" y="207"/>
                        <a:pt x="56" y="207"/>
                      </a:cubicBezTo>
                      <a:cubicBezTo>
                        <a:pt x="56" y="207"/>
                        <a:pt x="56" y="207"/>
                        <a:pt x="56" y="207"/>
                      </a:cubicBezTo>
                      <a:cubicBezTo>
                        <a:pt x="56" y="207"/>
                        <a:pt x="56" y="207"/>
                        <a:pt x="56" y="207"/>
                      </a:cubicBezTo>
                      <a:cubicBezTo>
                        <a:pt x="56" y="207"/>
                        <a:pt x="56" y="207"/>
                        <a:pt x="56" y="207"/>
                      </a:cubicBezTo>
                      <a:cubicBezTo>
                        <a:pt x="56" y="207"/>
                        <a:pt x="56" y="207"/>
                        <a:pt x="55" y="207"/>
                      </a:cubicBezTo>
                      <a:cubicBezTo>
                        <a:pt x="55" y="207"/>
                        <a:pt x="55" y="207"/>
                        <a:pt x="55" y="207"/>
                      </a:cubicBezTo>
                      <a:cubicBezTo>
                        <a:pt x="55" y="207"/>
                        <a:pt x="55" y="207"/>
                        <a:pt x="55" y="207"/>
                      </a:cubicBezTo>
                      <a:cubicBezTo>
                        <a:pt x="55" y="207"/>
                        <a:pt x="55" y="207"/>
                        <a:pt x="55" y="207"/>
                      </a:cubicBezTo>
                      <a:cubicBezTo>
                        <a:pt x="55" y="206"/>
                        <a:pt x="55" y="206"/>
                        <a:pt x="54" y="206"/>
                      </a:cubicBezTo>
                      <a:cubicBezTo>
                        <a:pt x="54" y="206"/>
                        <a:pt x="54" y="206"/>
                        <a:pt x="54" y="206"/>
                      </a:cubicBezTo>
                      <a:cubicBezTo>
                        <a:pt x="54" y="206"/>
                        <a:pt x="54" y="206"/>
                        <a:pt x="54" y="206"/>
                      </a:cubicBezTo>
                      <a:cubicBezTo>
                        <a:pt x="54" y="206"/>
                        <a:pt x="54" y="206"/>
                        <a:pt x="54" y="206"/>
                      </a:cubicBezTo>
                      <a:cubicBezTo>
                        <a:pt x="54" y="206"/>
                        <a:pt x="54" y="206"/>
                        <a:pt x="54" y="206"/>
                      </a:cubicBezTo>
                      <a:cubicBezTo>
                        <a:pt x="54" y="206"/>
                        <a:pt x="54" y="206"/>
                        <a:pt x="54" y="206"/>
                      </a:cubicBezTo>
                      <a:cubicBezTo>
                        <a:pt x="54" y="206"/>
                        <a:pt x="54" y="206"/>
                        <a:pt x="53" y="205"/>
                      </a:cubicBezTo>
                      <a:cubicBezTo>
                        <a:pt x="53" y="205"/>
                        <a:pt x="53" y="205"/>
                        <a:pt x="53" y="205"/>
                      </a:cubicBezTo>
                      <a:cubicBezTo>
                        <a:pt x="53" y="205"/>
                        <a:pt x="53" y="205"/>
                        <a:pt x="53" y="205"/>
                      </a:cubicBezTo>
                      <a:cubicBezTo>
                        <a:pt x="53" y="205"/>
                        <a:pt x="53" y="205"/>
                        <a:pt x="53" y="205"/>
                      </a:cubicBezTo>
                      <a:cubicBezTo>
                        <a:pt x="53" y="205"/>
                        <a:pt x="53" y="205"/>
                        <a:pt x="53" y="205"/>
                      </a:cubicBezTo>
                      <a:cubicBezTo>
                        <a:pt x="53" y="205"/>
                        <a:pt x="53" y="205"/>
                        <a:pt x="53" y="205"/>
                      </a:cubicBezTo>
                      <a:cubicBezTo>
                        <a:pt x="53" y="205"/>
                        <a:pt x="53" y="206"/>
                        <a:pt x="52" y="206"/>
                      </a:cubicBezTo>
                      <a:cubicBezTo>
                        <a:pt x="52" y="206"/>
                        <a:pt x="52" y="206"/>
                        <a:pt x="52" y="206"/>
                      </a:cubicBezTo>
                      <a:cubicBezTo>
                        <a:pt x="52" y="206"/>
                        <a:pt x="52" y="206"/>
                        <a:pt x="52" y="206"/>
                      </a:cubicBezTo>
                      <a:cubicBezTo>
                        <a:pt x="52" y="206"/>
                        <a:pt x="52" y="206"/>
                        <a:pt x="52" y="206"/>
                      </a:cubicBezTo>
                      <a:cubicBezTo>
                        <a:pt x="52" y="206"/>
                        <a:pt x="52" y="206"/>
                        <a:pt x="52" y="206"/>
                      </a:cubicBezTo>
                      <a:cubicBezTo>
                        <a:pt x="52" y="206"/>
                        <a:pt x="52" y="206"/>
                        <a:pt x="52" y="206"/>
                      </a:cubicBezTo>
                      <a:close/>
                      <a:moveTo>
                        <a:pt x="76" y="204"/>
                      </a:moveTo>
                      <a:cubicBezTo>
                        <a:pt x="75" y="204"/>
                        <a:pt x="75" y="204"/>
                        <a:pt x="75" y="204"/>
                      </a:cubicBezTo>
                      <a:cubicBezTo>
                        <a:pt x="75" y="204"/>
                        <a:pt x="75" y="205"/>
                        <a:pt x="75" y="205"/>
                      </a:cubicBezTo>
                      <a:cubicBezTo>
                        <a:pt x="75" y="205"/>
                        <a:pt x="75" y="205"/>
                        <a:pt x="75" y="205"/>
                      </a:cubicBezTo>
                      <a:cubicBezTo>
                        <a:pt x="75" y="206"/>
                        <a:pt x="75" y="206"/>
                        <a:pt x="75" y="206"/>
                      </a:cubicBezTo>
                      <a:cubicBezTo>
                        <a:pt x="75" y="206"/>
                        <a:pt x="75" y="206"/>
                        <a:pt x="74" y="207"/>
                      </a:cubicBezTo>
                      <a:cubicBezTo>
                        <a:pt x="74" y="207"/>
                        <a:pt x="74" y="207"/>
                        <a:pt x="74" y="207"/>
                      </a:cubicBezTo>
                      <a:cubicBezTo>
                        <a:pt x="74" y="207"/>
                        <a:pt x="74" y="208"/>
                        <a:pt x="73" y="208"/>
                      </a:cubicBezTo>
                      <a:cubicBezTo>
                        <a:pt x="73" y="208"/>
                        <a:pt x="73" y="208"/>
                        <a:pt x="73" y="208"/>
                      </a:cubicBezTo>
                      <a:cubicBezTo>
                        <a:pt x="73" y="208"/>
                        <a:pt x="73" y="209"/>
                        <a:pt x="73" y="209"/>
                      </a:cubicBezTo>
                      <a:cubicBezTo>
                        <a:pt x="73" y="209"/>
                        <a:pt x="73" y="209"/>
                        <a:pt x="73" y="209"/>
                      </a:cubicBezTo>
                      <a:cubicBezTo>
                        <a:pt x="73" y="209"/>
                        <a:pt x="73" y="210"/>
                        <a:pt x="73" y="210"/>
                      </a:cubicBezTo>
                      <a:cubicBezTo>
                        <a:pt x="73" y="210"/>
                        <a:pt x="73" y="210"/>
                        <a:pt x="73" y="210"/>
                      </a:cubicBezTo>
                      <a:cubicBezTo>
                        <a:pt x="73" y="210"/>
                        <a:pt x="72" y="210"/>
                        <a:pt x="72" y="210"/>
                      </a:cubicBezTo>
                      <a:cubicBezTo>
                        <a:pt x="72" y="210"/>
                        <a:pt x="72" y="210"/>
                        <a:pt x="72" y="210"/>
                      </a:cubicBezTo>
                      <a:cubicBezTo>
                        <a:pt x="72" y="211"/>
                        <a:pt x="72" y="211"/>
                        <a:pt x="72" y="211"/>
                      </a:cubicBezTo>
                      <a:cubicBezTo>
                        <a:pt x="72" y="211"/>
                        <a:pt x="72" y="211"/>
                        <a:pt x="72" y="211"/>
                      </a:cubicBezTo>
                      <a:cubicBezTo>
                        <a:pt x="72" y="211"/>
                        <a:pt x="72" y="211"/>
                        <a:pt x="72" y="211"/>
                      </a:cubicBezTo>
                      <a:cubicBezTo>
                        <a:pt x="72" y="211"/>
                        <a:pt x="72" y="211"/>
                        <a:pt x="72" y="211"/>
                      </a:cubicBezTo>
                      <a:cubicBezTo>
                        <a:pt x="72" y="211"/>
                        <a:pt x="72" y="211"/>
                        <a:pt x="72" y="211"/>
                      </a:cubicBezTo>
                      <a:cubicBezTo>
                        <a:pt x="72" y="211"/>
                        <a:pt x="72" y="211"/>
                        <a:pt x="72" y="212"/>
                      </a:cubicBezTo>
                      <a:cubicBezTo>
                        <a:pt x="71" y="212"/>
                        <a:pt x="71" y="212"/>
                        <a:pt x="71" y="212"/>
                      </a:cubicBezTo>
                      <a:cubicBezTo>
                        <a:pt x="71" y="212"/>
                        <a:pt x="71" y="212"/>
                        <a:pt x="71" y="212"/>
                      </a:cubicBezTo>
                      <a:cubicBezTo>
                        <a:pt x="71" y="212"/>
                        <a:pt x="71" y="212"/>
                        <a:pt x="71" y="212"/>
                      </a:cubicBezTo>
                      <a:cubicBezTo>
                        <a:pt x="71" y="212"/>
                        <a:pt x="71" y="212"/>
                        <a:pt x="71" y="212"/>
                      </a:cubicBezTo>
                      <a:cubicBezTo>
                        <a:pt x="71" y="212"/>
                        <a:pt x="71" y="212"/>
                        <a:pt x="71" y="212"/>
                      </a:cubicBezTo>
                      <a:cubicBezTo>
                        <a:pt x="71" y="212"/>
                        <a:pt x="71" y="212"/>
                        <a:pt x="71" y="213"/>
                      </a:cubicBezTo>
                      <a:cubicBezTo>
                        <a:pt x="71" y="213"/>
                        <a:pt x="70" y="213"/>
                        <a:pt x="70" y="213"/>
                      </a:cubicBezTo>
                      <a:cubicBezTo>
                        <a:pt x="70" y="213"/>
                        <a:pt x="70" y="213"/>
                        <a:pt x="70" y="213"/>
                      </a:cubicBezTo>
                      <a:cubicBezTo>
                        <a:pt x="70" y="213"/>
                        <a:pt x="70" y="213"/>
                        <a:pt x="70" y="213"/>
                      </a:cubicBezTo>
                      <a:cubicBezTo>
                        <a:pt x="70" y="213"/>
                        <a:pt x="70" y="214"/>
                        <a:pt x="70" y="214"/>
                      </a:cubicBezTo>
                      <a:cubicBezTo>
                        <a:pt x="70" y="214"/>
                        <a:pt x="70" y="214"/>
                        <a:pt x="70" y="214"/>
                      </a:cubicBezTo>
                      <a:cubicBezTo>
                        <a:pt x="70" y="214"/>
                        <a:pt x="70" y="214"/>
                        <a:pt x="70" y="214"/>
                      </a:cubicBezTo>
                      <a:cubicBezTo>
                        <a:pt x="69" y="214"/>
                        <a:pt x="69" y="214"/>
                        <a:pt x="69" y="214"/>
                      </a:cubicBezTo>
                      <a:cubicBezTo>
                        <a:pt x="69" y="214"/>
                        <a:pt x="69" y="214"/>
                        <a:pt x="69" y="214"/>
                      </a:cubicBezTo>
                      <a:cubicBezTo>
                        <a:pt x="69" y="214"/>
                        <a:pt x="69" y="214"/>
                        <a:pt x="69" y="214"/>
                      </a:cubicBezTo>
                      <a:cubicBezTo>
                        <a:pt x="69" y="215"/>
                        <a:pt x="69" y="215"/>
                        <a:pt x="69" y="215"/>
                      </a:cubicBezTo>
                      <a:cubicBezTo>
                        <a:pt x="69" y="215"/>
                        <a:pt x="69" y="215"/>
                        <a:pt x="69" y="215"/>
                      </a:cubicBezTo>
                      <a:cubicBezTo>
                        <a:pt x="69" y="215"/>
                        <a:pt x="68" y="215"/>
                        <a:pt x="68" y="215"/>
                      </a:cubicBezTo>
                      <a:cubicBezTo>
                        <a:pt x="68" y="215"/>
                        <a:pt x="68" y="215"/>
                        <a:pt x="68" y="215"/>
                      </a:cubicBezTo>
                      <a:cubicBezTo>
                        <a:pt x="68" y="216"/>
                        <a:pt x="68" y="216"/>
                        <a:pt x="68" y="216"/>
                      </a:cubicBezTo>
                      <a:cubicBezTo>
                        <a:pt x="67" y="216"/>
                        <a:pt x="67" y="216"/>
                        <a:pt x="67" y="216"/>
                      </a:cubicBezTo>
                      <a:cubicBezTo>
                        <a:pt x="67" y="216"/>
                        <a:pt x="67" y="216"/>
                        <a:pt x="67" y="216"/>
                      </a:cubicBezTo>
                      <a:cubicBezTo>
                        <a:pt x="67" y="216"/>
                        <a:pt x="67" y="216"/>
                        <a:pt x="67" y="216"/>
                      </a:cubicBezTo>
                      <a:cubicBezTo>
                        <a:pt x="67" y="216"/>
                        <a:pt x="67" y="216"/>
                        <a:pt x="67" y="216"/>
                      </a:cubicBezTo>
                      <a:cubicBezTo>
                        <a:pt x="66" y="216"/>
                        <a:pt x="66" y="216"/>
                        <a:pt x="66" y="216"/>
                      </a:cubicBezTo>
                      <a:cubicBezTo>
                        <a:pt x="66" y="216"/>
                        <a:pt x="66" y="216"/>
                        <a:pt x="66" y="216"/>
                      </a:cubicBezTo>
                      <a:cubicBezTo>
                        <a:pt x="66" y="216"/>
                        <a:pt x="66" y="216"/>
                        <a:pt x="66" y="216"/>
                      </a:cubicBezTo>
                      <a:cubicBezTo>
                        <a:pt x="66" y="216"/>
                        <a:pt x="66" y="216"/>
                        <a:pt x="66" y="216"/>
                      </a:cubicBezTo>
                      <a:cubicBezTo>
                        <a:pt x="66" y="216"/>
                        <a:pt x="66" y="216"/>
                        <a:pt x="66" y="216"/>
                      </a:cubicBezTo>
                      <a:cubicBezTo>
                        <a:pt x="66" y="216"/>
                        <a:pt x="65" y="216"/>
                        <a:pt x="65" y="216"/>
                      </a:cubicBezTo>
                      <a:cubicBezTo>
                        <a:pt x="65" y="216"/>
                        <a:pt x="65" y="216"/>
                        <a:pt x="65" y="216"/>
                      </a:cubicBezTo>
                      <a:cubicBezTo>
                        <a:pt x="65" y="216"/>
                        <a:pt x="65" y="216"/>
                        <a:pt x="65" y="216"/>
                      </a:cubicBezTo>
                      <a:cubicBezTo>
                        <a:pt x="65" y="216"/>
                        <a:pt x="65" y="216"/>
                        <a:pt x="65" y="217"/>
                      </a:cubicBezTo>
                      <a:cubicBezTo>
                        <a:pt x="64" y="217"/>
                        <a:pt x="64" y="217"/>
                        <a:pt x="64" y="217"/>
                      </a:cubicBezTo>
                      <a:cubicBezTo>
                        <a:pt x="64" y="217"/>
                        <a:pt x="64" y="217"/>
                        <a:pt x="64" y="217"/>
                      </a:cubicBezTo>
                      <a:cubicBezTo>
                        <a:pt x="64" y="217"/>
                        <a:pt x="64" y="217"/>
                        <a:pt x="64" y="217"/>
                      </a:cubicBezTo>
                      <a:cubicBezTo>
                        <a:pt x="64" y="217"/>
                        <a:pt x="64" y="217"/>
                        <a:pt x="64" y="217"/>
                      </a:cubicBezTo>
                      <a:cubicBezTo>
                        <a:pt x="64" y="217"/>
                        <a:pt x="64" y="216"/>
                        <a:pt x="64" y="216"/>
                      </a:cubicBezTo>
                      <a:cubicBezTo>
                        <a:pt x="64" y="216"/>
                        <a:pt x="64" y="216"/>
                        <a:pt x="64" y="216"/>
                      </a:cubicBezTo>
                      <a:cubicBezTo>
                        <a:pt x="64" y="216"/>
                        <a:pt x="64" y="216"/>
                        <a:pt x="64" y="216"/>
                      </a:cubicBezTo>
                      <a:cubicBezTo>
                        <a:pt x="64" y="216"/>
                        <a:pt x="64" y="216"/>
                        <a:pt x="64" y="216"/>
                      </a:cubicBezTo>
                      <a:cubicBezTo>
                        <a:pt x="64" y="216"/>
                        <a:pt x="64" y="216"/>
                        <a:pt x="63" y="216"/>
                      </a:cubicBezTo>
                      <a:cubicBezTo>
                        <a:pt x="63" y="216"/>
                        <a:pt x="63" y="216"/>
                        <a:pt x="63" y="216"/>
                      </a:cubicBezTo>
                      <a:cubicBezTo>
                        <a:pt x="63" y="216"/>
                        <a:pt x="63" y="216"/>
                        <a:pt x="63" y="216"/>
                      </a:cubicBezTo>
                      <a:cubicBezTo>
                        <a:pt x="63" y="216"/>
                        <a:pt x="63" y="216"/>
                        <a:pt x="63" y="216"/>
                      </a:cubicBezTo>
                      <a:cubicBezTo>
                        <a:pt x="63" y="216"/>
                        <a:pt x="63" y="216"/>
                        <a:pt x="63" y="216"/>
                      </a:cubicBezTo>
                      <a:cubicBezTo>
                        <a:pt x="63" y="216"/>
                        <a:pt x="63" y="216"/>
                        <a:pt x="63" y="216"/>
                      </a:cubicBezTo>
                      <a:cubicBezTo>
                        <a:pt x="63" y="216"/>
                        <a:pt x="63" y="217"/>
                        <a:pt x="63" y="217"/>
                      </a:cubicBezTo>
                      <a:cubicBezTo>
                        <a:pt x="63" y="217"/>
                        <a:pt x="63" y="217"/>
                        <a:pt x="63" y="217"/>
                      </a:cubicBezTo>
                      <a:cubicBezTo>
                        <a:pt x="63" y="217"/>
                        <a:pt x="63" y="217"/>
                        <a:pt x="63" y="217"/>
                      </a:cubicBezTo>
                      <a:cubicBezTo>
                        <a:pt x="63" y="217"/>
                        <a:pt x="63" y="217"/>
                        <a:pt x="63" y="217"/>
                      </a:cubicBezTo>
                      <a:cubicBezTo>
                        <a:pt x="63" y="217"/>
                        <a:pt x="63" y="217"/>
                        <a:pt x="62" y="217"/>
                      </a:cubicBezTo>
                      <a:cubicBezTo>
                        <a:pt x="62" y="217"/>
                        <a:pt x="62" y="217"/>
                        <a:pt x="62" y="217"/>
                      </a:cubicBezTo>
                      <a:cubicBezTo>
                        <a:pt x="62" y="216"/>
                        <a:pt x="62" y="216"/>
                        <a:pt x="62" y="216"/>
                      </a:cubicBezTo>
                      <a:cubicBezTo>
                        <a:pt x="62" y="216"/>
                        <a:pt x="62" y="216"/>
                        <a:pt x="62" y="216"/>
                      </a:cubicBezTo>
                      <a:cubicBezTo>
                        <a:pt x="62" y="216"/>
                        <a:pt x="62" y="216"/>
                        <a:pt x="62" y="216"/>
                      </a:cubicBezTo>
                      <a:cubicBezTo>
                        <a:pt x="62" y="216"/>
                        <a:pt x="62" y="216"/>
                        <a:pt x="62" y="216"/>
                      </a:cubicBezTo>
                      <a:cubicBezTo>
                        <a:pt x="62" y="216"/>
                        <a:pt x="62" y="216"/>
                        <a:pt x="62" y="216"/>
                      </a:cubicBezTo>
                      <a:cubicBezTo>
                        <a:pt x="61" y="216"/>
                        <a:pt x="61" y="216"/>
                        <a:pt x="61" y="217"/>
                      </a:cubicBezTo>
                      <a:cubicBezTo>
                        <a:pt x="61" y="217"/>
                        <a:pt x="61" y="217"/>
                        <a:pt x="61" y="217"/>
                      </a:cubicBezTo>
                      <a:cubicBezTo>
                        <a:pt x="61" y="217"/>
                        <a:pt x="61" y="217"/>
                        <a:pt x="61" y="217"/>
                      </a:cubicBezTo>
                      <a:cubicBezTo>
                        <a:pt x="60" y="217"/>
                        <a:pt x="60" y="217"/>
                        <a:pt x="60" y="217"/>
                      </a:cubicBezTo>
                      <a:cubicBezTo>
                        <a:pt x="60" y="217"/>
                        <a:pt x="60" y="217"/>
                        <a:pt x="60" y="217"/>
                      </a:cubicBezTo>
                      <a:cubicBezTo>
                        <a:pt x="60" y="217"/>
                        <a:pt x="60" y="217"/>
                        <a:pt x="60" y="217"/>
                      </a:cubicBezTo>
                      <a:cubicBezTo>
                        <a:pt x="60" y="217"/>
                        <a:pt x="60" y="217"/>
                        <a:pt x="60" y="217"/>
                      </a:cubicBezTo>
                      <a:cubicBezTo>
                        <a:pt x="59" y="217"/>
                        <a:pt x="59" y="217"/>
                        <a:pt x="59" y="217"/>
                      </a:cubicBezTo>
                      <a:cubicBezTo>
                        <a:pt x="59" y="217"/>
                        <a:pt x="59" y="217"/>
                        <a:pt x="59" y="217"/>
                      </a:cubicBezTo>
                      <a:cubicBezTo>
                        <a:pt x="59" y="217"/>
                        <a:pt x="59" y="217"/>
                        <a:pt x="59" y="218"/>
                      </a:cubicBezTo>
                      <a:cubicBezTo>
                        <a:pt x="59" y="218"/>
                        <a:pt x="59" y="218"/>
                        <a:pt x="59" y="218"/>
                      </a:cubicBezTo>
                      <a:cubicBezTo>
                        <a:pt x="59" y="218"/>
                        <a:pt x="59" y="218"/>
                        <a:pt x="59" y="218"/>
                      </a:cubicBezTo>
                      <a:cubicBezTo>
                        <a:pt x="59" y="218"/>
                        <a:pt x="59" y="218"/>
                        <a:pt x="58" y="218"/>
                      </a:cubicBezTo>
                      <a:cubicBezTo>
                        <a:pt x="58" y="218"/>
                        <a:pt x="58" y="218"/>
                        <a:pt x="58" y="218"/>
                      </a:cubicBezTo>
                      <a:cubicBezTo>
                        <a:pt x="58" y="218"/>
                        <a:pt x="58" y="218"/>
                        <a:pt x="58" y="218"/>
                      </a:cubicBezTo>
                      <a:cubicBezTo>
                        <a:pt x="58" y="218"/>
                        <a:pt x="58" y="218"/>
                        <a:pt x="58" y="218"/>
                      </a:cubicBezTo>
                      <a:cubicBezTo>
                        <a:pt x="58" y="218"/>
                        <a:pt x="58" y="218"/>
                        <a:pt x="58" y="218"/>
                      </a:cubicBezTo>
                      <a:cubicBezTo>
                        <a:pt x="58" y="218"/>
                        <a:pt x="58" y="218"/>
                        <a:pt x="58" y="218"/>
                      </a:cubicBezTo>
                      <a:cubicBezTo>
                        <a:pt x="58" y="218"/>
                        <a:pt x="58" y="218"/>
                        <a:pt x="58" y="218"/>
                      </a:cubicBezTo>
                      <a:cubicBezTo>
                        <a:pt x="58" y="218"/>
                        <a:pt x="58" y="218"/>
                        <a:pt x="58" y="218"/>
                      </a:cubicBezTo>
                      <a:cubicBezTo>
                        <a:pt x="58" y="218"/>
                        <a:pt x="58" y="218"/>
                        <a:pt x="58" y="218"/>
                      </a:cubicBezTo>
                      <a:cubicBezTo>
                        <a:pt x="58" y="218"/>
                        <a:pt x="58" y="218"/>
                        <a:pt x="58" y="218"/>
                      </a:cubicBezTo>
                      <a:cubicBezTo>
                        <a:pt x="57" y="218"/>
                        <a:pt x="57" y="218"/>
                        <a:pt x="58" y="217"/>
                      </a:cubicBezTo>
                      <a:cubicBezTo>
                        <a:pt x="58" y="217"/>
                        <a:pt x="58" y="217"/>
                        <a:pt x="58" y="217"/>
                      </a:cubicBezTo>
                      <a:cubicBezTo>
                        <a:pt x="58" y="217"/>
                        <a:pt x="57" y="217"/>
                        <a:pt x="57" y="217"/>
                      </a:cubicBezTo>
                      <a:cubicBezTo>
                        <a:pt x="57" y="217"/>
                        <a:pt x="57" y="217"/>
                        <a:pt x="57" y="217"/>
                      </a:cubicBezTo>
                      <a:cubicBezTo>
                        <a:pt x="57" y="217"/>
                        <a:pt x="57" y="217"/>
                        <a:pt x="57" y="217"/>
                      </a:cubicBezTo>
                      <a:cubicBezTo>
                        <a:pt x="57" y="217"/>
                        <a:pt x="57" y="217"/>
                        <a:pt x="57" y="217"/>
                      </a:cubicBezTo>
                      <a:cubicBezTo>
                        <a:pt x="57" y="217"/>
                        <a:pt x="57" y="217"/>
                        <a:pt x="57" y="217"/>
                      </a:cubicBezTo>
                      <a:cubicBezTo>
                        <a:pt x="57" y="217"/>
                        <a:pt x="57" y="217"/>
                        <a:pt x="57" y="217"/>
                      </a:cubicBezTo>
                      <a:cubicBezTo>
                        <a:pt x="57" y="217"/>
                        <a:pt x="57" y="217"/>
                        <a:pt x="57" y="217"/>
                      </a:cubicBezTo>
                      <a:cubicBezTo>
                        <a:pt x="57" y="217"/>
                        <a:pt x="56" y="217"/>
                        <a:pt x="56" y="217"/>
                      </a:cubicBezTo>
                      <a:cubicBezTo>
                        <a:pt x="56" y="217"/>
                        <a:pt x="56" y="217"/>
                        <a:pt x="56" y="217"/>
                      </a:cubicBezTo>
                      <a:cubicBezTo>
                        <a:pt x="56" y="217"/>
                        <a:pt x="56" y="217"/>
                        <a:pt x="56" y="217"/>
                      </a:cubicBezTo>
                      <a:cubicBezTo>
                        <a:pt x="56" y="217"/>
                        <a:pt x="56" y="217"/>
                        <a:pt x="56" y="217"/>
                      </a:cubicBezTo>
                      <a:cubicBezTo>
                        <a:pt x="56" y="217"/>
                        <a:pt x="56" y="217"/>
                        <a:pt x="56" y="217"/>
                      </a:cubicBezTo>
                      <a:cubicBezTo>
                        <a:pt x="56" y="216"/>
                        <a:pt x="56" y="216"/>
                        <a:pt x="56" y="216"/>
                      </a:cubicBezTo>
                      <a:cubicBezTo>
                        <a:pt x="56" y="216"/>
                        <a:pt x="56" y="215"/>
                        <a:pt x="56" y="215"/>
                      </a:cubicBezTo>
                      <a:cubicBezTo>
                        <a:pt x="56" y="215"/>
                        <a:pt x="56" y="215"/>
                        <a:pt x="56" y="215"/>
                      </a:cubicBezTo>
                      <a:cubicBezTo>
                        <a:pt x="56" y="215"/>
                        <a:pt x="56" y="215"/>
                        <a:pt x="56" y="215"/>
                      </a:cubicBezTo>
                      <a:cubicBezTo>
                        <a:pt x="56" y="215"/>
                        <a:pt x="56" y="215"/>
                        <a:pt x="56" y="215"/>
                      </a:cubicBezTo>
                      <a:cubicBezTo>
                        <a:pt x="56" y="215"/>
                        <a:pt x="56" y="215"/>
                        <a:pt x="56" y="215"/>
                      </a:cubicBezTo>
                      <a:cubicBezTo>
                        <a:pt x="56" y="215"/>
                        <a:pt x="56" y="215"/>
                        <a:pt x="56" y="215"/>
                      </a:cubicBezTo>
                      <a:cubicBezTo>
                        <a:pt x="56" y="215"/>
                        <a:pt x="56" y="215"/>
                        <a:pt x="56" y="215"/>
                      </a:cubicBezTo>
                      <a:cubicBezTo>
                        <a:pt x="56" y="214"/>
                        <a:pt x="56" y="214"/>
                        <a:pt x="56" y="214"/>
                      </a:cubicBezTo>
                      <a:cubicBezTo>
                        <a:pt x="56" y="214"/>
                        <a:pt x="56" y="214"/>
                        <a:pt x="56" y="214"/>
                      </a:cubicBezTo>
                      <a:cubicBezTo>
                        <a:pt x="55" y="214"/>
                        <a:pt x="55" y="214"/>
                        <a:pt x="55" y="214"/>
                      </a:cubicBezTo>
                      <a:cubicBezTo>
                        <a:pt x="55" y="214"/>
                        <a:pt x="55" y="214"/>
                        <a:pt x="55" y="214"/>
                      </a:cubicBezTo>
                      <a:cubicBezTo>
                        <a:pt x="55" y="214"/>
                        <a:pt x="55" y="214"/>
                        <a:pt x="55" y="214"/>
                      </a:cubicBezTo>
                      <a:cubicBezTo>
                        <a:pt x="55" y="214"/>
                        <a:pt x="55" y="214"/>
                        <a:pt x="55" y="214"/>
                      </a:cubicBezTo>
                      <a:cubicBezTo>
                        <a:pt x="55" y="214"/>
                        <a:pt x="55" y="214"/>
                        <a:pt x="55" y="214"/>
                      </a:cubicBezTo>
                      <a:cubicBezTo>
                        <a:pt x="55" y="214"/>
                        <a:pt x="55" y="214"/>
                        <a:pt x="55" y="214"/>
                      </a:cubicBezTo>
                      <a:cubicBezTo>
                        <a:pt x="55" y="214"/>
                        <a:pt x="55" y="214"/>
                        <a:pt x="55" y="214"/>
                      </a:cubicBezTo>
                      <a:cubicBezTo>
                        <a:pt x="56" y="214"/>
                        <a:pt x="56" y="214"/>
                        <a:pt x="55" y="214"/>
                      </a:cubicBezTo>
                      <a:cubicBezTo>
                        <a:pt x="55" y="213"/>
                        <a:pt x="55" y="213"/>
                        <a:pt x="55" y="213"/>
                      </a:cubicBezTo>
                      <a:cubicBezTo>
                        <a:pt x="55" y="213"/>
                        <a:pt x="55" y="213"/>
                        <a:pt x="56" y="213"/>
                      </a:cubicBezTo>
                      <a:cubicBezTo>
                        <a:pt x="56" y="213"/>
                        <a:pt x="56" y="213"/>
                        <a:pt x="56" y="213"/>
                      </a:cubicBezTo>
                      <a:cubicBezTo>
                        <a:pt x="56" y="213"/>
                        <a:pt x="56" y="213"/>
                        <a:pt x="56" y="213"/>
                      </a:cubicBezTo>
                      <a:cubicBezTo>
                        <a:pt x="56" y="213"/>
                        <a:pt x="56" y="213"/>
                        <a:pt x="56" y="213"/>
                      </a:cubicBezTo>
                      <a:cubicBezTo>
                        <a:pt x="56" y="213"/>
                        <a:pt x="56" y="213"/>
                        <a:pt x="56" y="213"/>
                      </a:cubicBezTo>
                      <a:cubicBezTo>
                        <a:pt x="56" y="213"/>
                        <a:pt x="55" y="213"/>
                        <a:pt x="55" y="213"/>
                      </a:cubicBezTo>
                      <a:cubicBezTo>
                        <a:pt x="55" y="212"/>
                        <a:pt x="55" y="212"/>
                        <a:pt x="55" y="212"/>
                      </a:cubicBezTo>
                      <a:cubicBezTo>
                        <a:pt x="55" y="212"/>
                        <a:pt x="55" y="212"/>
                        <a:pt x="55" y="212"/>
                      </a:cubicBezTo>
                      <a:cubicBezTo>
                        <a:pt x="55" y="212"/>
                        <a:pt x="55" y="212"/>
                        <a:pt x="55" y="212"/>
                      </a:cubicBezTo>
                      <a:cubicBezTo>
                        <a:pt x="55" y="212"/>
                        <a:pt x="55" y="212"/>
                        <a:pt x="55" y="212"/>
                      </a:cubicBezTo>
                      <a:cubicBezTo>
                        <a:pt x="55" y="212"/>
                        <a:pt x="55" y="212"/>
                        <a:pt x="55" y="212"/>
                      </a:cubicBezTo>
                      <a:cubicBezTo>
                        <a:pt x="55" y="212"/>
                        <a:pt x="55" y="212"/>
                        <a:pt x="55" y="212"/>
                      </a:cubicBezTo>
                      <a:cubicBezTo>
                        <a:pt x="55" y="212"/>
                        <a:pt x="55" y="212"/>
                        <a:pt x="55" y="212"/>
                      </a:cubicBezTo>
                      <a:cubicBezTo>
                        <a:pt x="55" y="212"/>
                        <a:pt x="55" y="212"/>
                        <a:pt x="55" y="212"/>
                      </a:cubicBezTo>
                      <a:cubicBezTo>
                        <a:pt x="55" y="212"/>
                        <a:pt x="55" y="211"/>
                        <a:pt x="55" y="211"/>
                      </a:cubicBezTo>
                      <a:cubicBezTo>
                        <a:pt x="55" y="211"/>
                        <a:pt x="55" y="211"/>
                        <a:pt x="55" y="211"/>
                      </a:cubicBezTo>
                      <a:cubicBezTo>
                        <a:pt x="55" y="211"/>
                        <a:pt x="55" y="211"/>
                        <a:pt x="55" y="211"/>
                      </a:cubicBezTo>
                      <a:cubicBezTo>
                        <a:pt x="55" y="211"/>
                        <a:pt x="55" y="211"/>
                        <a:pt x="54" y="210"/>
                      </a:cubicBezTo>
                      <a:cubicBezTo>
                        <a:pt x="54" y="210"/>
                        <a:pt x="54" y="210"/>
                        <a:pt x="54" y="210"/>
                      </a:cubicBezTo>
                      <a:cubicBezTo>
                        <a:pt x="54" y="210"/>
                        <a:pt x="54" y="210"/>
                        <a:pt x="54" y="210"/>
                      </a:cubicBezTo>
                      <a:cubicBezTo>
                        <a:pt x="54" y="210"/>
                        <a:pt x="54" y="210"/>
                        <a:pt x="54" y="210"/>
                      </a:cubicBezTo>
                      <a:cubicBezTo>
                        <a:pt x="54" y="210"/>
                        <a:pt x="54" y="210"/>
                        <a:pt x="54" y="210"/>
                      </a:cubicBezTo>
                      <a:cubicBezTo>
                        <a:pt x="54" y="210"/>
                        <a:pt x="54" y="210"/>
                        <a:pt x="54" y="210"/>
                      </a:cubicBezTo>
                      <a:cubicBezTo>
                        <a:pt x="54" y="210"/>
                        <a:pt x="54" y="210"/>
                        <a:pt x="54" y="210"/>
                      </a:cubicBezTo>
                      <a:cubicBezTo>
                        <a:pt x="54" y="210"/>
                        <a:pt x="54" y="210"/>
                        <a:pt x="54" y="210"/>
                      </a:cubicBezTo>
                      <a:cubicBezTo>
                        <a:pt x="54" y="210"/>
                        <a:pt x="54" y="210"/>
                        <a:pt x="54" y="210"/>
                      </a:cubicBezTo>
                      <a:cubicBezTo>
                        <a:pt x="54" y="210"/>
                        <a:pt x="54" y="209"/>
                        <a:pt x="54" y="209"/>
                      </a:cubicBezTo>
                      <a:cubicBezTo>
                        <a:pt x="54" y="209"/>
                        <a:pt x="54" y="209"/>
                        <a:pt x="54" y="209"/>
                      </a:cubicBezTo>
                      <a:cubicBezTo>
                        <a:pt x="54" y="209"/>
                        <a:pt x="54" y="209"/>
                        <a:pt x="54" y="209"/>
                      </a:cubicBezTo>
                      <a:cubicBezTo>
                        <a:pt x="54" y="209"/>
                        <a:pt x="54" y="209"/>
                        <a:pt x="54" y="209"/>
                      </a:cubicBezTo>
                      <a:cubicBezTo>
                        <a:pt x="54" y="209"/>
                        <a:pt x="54" y="209"/>
                        <a:pt x="54" y="209"/>
                      </a:cubicBezTo>
                      <a:cubicBezTo>
                        <a:pt x="53" y="209"/>
                        <a:pt x="53" y="209"/>
                        <a:pt x="53" y="209"/>
                      </a:cubicBezTo>
                      <a:cubicBezTo>
                        <a:pt x="53" y="209"/>
                        <a:pt x="53" y="209"/>
                        <a:pt x="53" y="209"/>
                      </a:cubicBezTo>
                      <a:cubicBezTo>
                        <a:pt x="53" y="209"/>
                        <a:pt x="53" y="209"/>
                        <a:pt x="53" y="209"/>
                      </a:cubicBezTo>
                      <a:cubicBezTo>
                        <a:pt x="53" y="209"/>
                        <a:pt x="53" y="209"/>
                        <a:pt x="53" y="209"/>
                      </a:cubicBezTo>
                      <a:cubicBezTo>
                        <a:pt x="53" y="209"/>
                        <a:pt x="53" y="209"/>
                        <a:pt x="53" y="209"/>
                      </a:cubicBezTo>
                      <a:cubicBezTo>
                        <a:pt x="53" y="208"/>
                        <a:pt x="53" y="208"/>
                        <a:pt x="53" y="208"/>
                      </a:cubicBezTo>
                      <a:cubicBezTo>
                        <a:pt x="53" y="208"/>
                        <a:pt x="53" y="208"/>
                        <a:pt x="53" y="208"/>
                      </a:cubicBezTo>
                      <a:cubicBezTo>
                        <a:pt x="53" y="208"/>
                        <a:pt x="53" y="208"/>
                        <a:pt x="53" y="208"/>
                      </a:cubicBezTo>
                      <a:cubicBezTo>
                        <a:pt x="53" y="208"/>
                        <a:pt x="53" y="208"/>
                        <a:pt x="53" y="208"/>
                      </a:cubicBezTo>
                      <a:cubicBezTo>
                        <a:pt x="53" y="208"/>
                        <a:pt x="53" y="207"/>
                        <a:pt x="53" y="207"/>
                      </a:cubicBezTo>
                      <a:cubicBezTo>
                        <a:pt x="53" y="207"/>
                        <a:pt x="52" y="207"/>
                        <a:pt x="52" y="207"/>
                      </a:cubicBezTo>
                      <a:cubicBezTo>
                        <a:pt x="52" y="207"/>
                        <a:pt x="52" y="207"/>
                        <a:pt x="52" y="207"/>
                      </a:cubicBezTo>
                      <a:cubicBezTo>
                        <a:pt x="52" y="207"/>
                        <a:pt x="52" y="207"/>
                        <a:pt x="52" y="207"/>
                      </a:cubicBezTo>
                      <a:cubicBezTo>
                        <a:pt x="52" y="207"/>
                        <a:pt x="52" y="207"/>
                        <a:pt x="52" y="207"/>
                      </a:cubicBezTo>
                      <a:cubicBezTo>
                        <a:pt x="52" y="207"/>
                        <a:pt x="52" y="207"/>
                        <a:pt x="52" y="207"/>
                      </a:cubicBezTo>
                      <a:cubicBezTo>
                        <a:pt x="53" y="206"/>
                        <a:pt x="53" y="206"/>
                        <a:pt x="53" y="206"/>
                      </a:cubicBezTo>
                      <a:cubicBezTo>
                        <a:pt x="53" y="206"/>
                        <a:pt x="53" y="206"/>
                        <a:pt x="53" y="206"/>
                      </a:cubicBezTo>
                      <a:cubicBezTo>
                        <a:pt x="53" y="206"/>
                        <a:pt x="53" y="206"/>
                        <a:pt x="53" y="206"/>
                      </a:cubicBezTo>
                      <a:cubicBezTo>
                        <a:pt x="53" y="206"/>
                        <a:pt x="53" y="206"/>
                        <a:pt x="53" y="206"/>
                      </a:cubicBezTo>
                      <a:cubicBezTo>
                        <a:pt x="53" y="206"/>
                        <a:pt x="53" y="206"/>
                        <a:pt x="53" y="206"/>
                      </a:cubicBezTo>
                      <a:cubicBezTo>
                        <a:pt x="53" y="206"/>
                        <a:pt x="53" y="206"/>
                        <a:pt x="53" y="206"/>
                      </a:cubicBezTo>
                      <a:cubicBezTo>
                        <a:pt x="53" y="206"/>
                        <a:pt x="53" y="206"/>
                        <a:pt x="53" y="206"/>
                      </a:cubicBezTo>
                      <a:cubicBezTo>
                        <a:pt x="54" y="206"/>
                        <a:pt x="54" y="206"/>
                        <a:pt x="54" y="206"/>
                      </a:cubicBezTo>
                      <a:cubicBezTo>
                        <a:pt x="54" y="206"/>
                        <a:pt x="54" y="206"/>
                        <a:pt x="54" y="206"/>
                      </a:cubicBezTo>
                      <a:cubicBezTo>
                        <a:pt x="54" y="206"/>
                        <a:pt x="54" y="206"/>
                        <a:pt x="54" y="206"/>
                      </a:cubicBezTo>
                      <a:cubicBezTo>
                        <a:pt x="54" y="207"/>
                        <a:pt x="54" y="207"/>
                        <a:pt x="54" y="207"/>
                      </a:cubicBezTo>
                      <a:cubicBezTo>
                        <a:pt x="54" y="207"/>
                        <a:pt x="54" y="207"/>
                        <a:pt x="54" y="207"/>
                      </a:cubicBezTo>
                      <a:cubicBezTo>
                        <a:pt x="54" y="207"/>
                        <a:pt x="55" y="207"/>
                        <a:pt x="55" y="207"/>
                      </a:cubicBezTo>
                      <a:cubicBezTo>
                        <a:pt x="55" y="207"/>
                        <a:pt x="55" y="207"/>
                        <a:pt x="55" y="207"/>
                      </a:cubicBezTo>
                      <a:cubicBezTo>
                        <a:pt x="55" y="207"/>
                        <a:pt x="55" y="207"/>
                        <a:pt x="55" y="207"/>
                      </a:cubicBezTo>
                      <a:cubicBezTo>
                        <a:pt x="55" y="207"/>
                        <a:pt x="55" y="207"/>
                        <a:pt x="55" y="207"/>
                      </a:cubicBezTo>
                      <a:cubicBezTo>
                        <a:pt x="56" y="207"/>
                        <a:pt x="56" y="207"/>
                        <a:pt x="56" y="207"/>
                      </a:cubicBezTo>
                      <a:cubicBezTo>
                        <a:pt x="56" y="207"/>
                        <a:pt x="56" y="207"/>
                        <a:pt x="56" y="207"/>
                      </a:cubicBezTo>
                      <a:cubicBezTo>
                        <a:pt x="56" y="207"/>
                        <a:pt x="56" y="207"/>
                        <a:pt x="56" y="207"/>
                      </a:cubicBezTo>
                      <a:cubicBezTo>
                        <a:pt x="56" y="207"/>
                        <a:pt x="56" y="207"/>
                        <a:pt x="56" y="207"/>
                      </a:cubicBezTo>
                      <a:cubicBezTo>
                        <a:pt x="56" y="207"/>
                        <a:pt x="56" y="207"/>
                        <a:pt x="56" y="207"/>
                      </a:cubicBezTo>
                      <a:cubicBezTo>
                        <a:pt x="56" y="207"/>
                        <a:pt x="56" y="207"/>
                        <a:pt x="57" y="207"/>
                      </a:cubicBezTo>
                      <a:cubicBezTo>
                        <a:pt x="57" y="207"/>
                        <a:pt x="57" y="207"/>
                        <a:pt x="57" y="207"/>
                      </a:cubicBezTo>
                      <a:cubicBezTo>
                        <a:pt x="57" y="207"/>
                        <a:pt x="57" y="206"/>
                        <a:pt x="57" y="206"/>
                      </a:cubicBezTo>
                      <a:cubicBezTo>
                        <a:pt x="57" y="206"/>
                        <a:pt x="57" y="206"/>
                        <a:pt x="57" y="206"/>
                      </a:cubicBezTo>
                      <a:cubicBezTo>
                        <a:pt x="57" y="206"/>
                        <a:pt x="58" y="206"/>
                        <a:pt x="58" y="206"/>
                      </a:cubicBezTo>
                      <a:cubicBezTo>
                        <a:pt x="58" y="206"/>
                        <a:pt x="58" y="206"/>
                        <a:pt x="58" y="206"/>
                      </a:cubicBezTo>
                      <a:cubicBezTo>
                        <a:pt x="58" y="206"/>
                        <a:pt x="58" y="205"/>
                        <a:pt x="58" y="205"/>
                      </a:cubicBezTo>
                      <a:cubicBezTo>
                        <a:pt x="58" y="205"/>
                        <a:pt x="58" y="205"/>
                        <a:pt x="58" y="205"/>
                      </a:cubicBezTo>
                      <a:cubicBezTo>
                        <a:pt x="58" y="205"/>
                        <a:pt x="58" y="205"/>
                        <a:pt x="58" y="205"/>
                      </a:cubicBezTo>
                      <a:cubicBezTo>
                        <a:pt x="58" y="204"/>
                        <a:pt x="58" y="204"/>
                        <a:pt x="58" y="204"/>
                      </a:cubicBezTo>
                      <a:cubicBezTo>
                        <a:pt x="58" y="204"/>
                        <a:pt x="58" y="204"/>
                        <a:pt x="58" y="204"/>
                      </a:cubicBezTo>
                      <a:cubicBezTo>
                        <a:pt x="57" y="204"/>
                        <a:pt x="57" y="204"/>
                        <a:pt x="57" y="203"/>
                      </a:cubicBezTo>
                      <a:cubicBezTo>
                        <a:pt x="57" y="203"/>
                        <a:pt x="57" y="203"/>
                        <a:pt x="57" y="202"/>
                      </a:cubicBezTo>
                      <a:cubicBezTo>
                        <a:pt x="57" y="202"/>
                        <a:pt x="57" y="202"/>
                        <a:pt x="57" y="202"/>
                      </a:cubicBezTo>
                      <a:cubicBezTo>
                        <a:pt x="57" y="202"/>
                        <a:pt x="57" y="202"/>
                        <a:pt x="57" y="201"/>
                      </a:cubicBezTo>
                      <a:cubicBezTo>
                        <a:pt x="57" y="201"/>
                        <a:pt x="57" y="201"/>
                        <a:pt x="57" y="200"/>
                      </a:cubicBezTo>
                      <a:cubicBezTo>
                        <a:pt x="57" y="200"/>
                        <a:pt x="57" y="200"/>
                        <a:pt x="57" y="200"/>
                      </a:cubicBezTo>
                      <a:cubicBezTo>
                        <a:pt x="57" y="200"/>
                        <a:pt x="57" y="200"/>
                        <a:pt x="57" y="200"/>
                      </a:cubicBezTo>
                      <a:cubicBezTo>
                        <a:pt x="57" y="200"/>
                        <a:pt x="57" y="200"/>
                        <a:pt x="57" y="200"/>
                      </a:cubicBezTo>
                      <a:cubicBezTo>
                        <a:pt x="57" y="200"/>
                        <a:pt x="57" y="200"/>
                        <a:pt x="57" y="200"/>
                      </a:cubicBezTo>
                      <a:cubicBezTo>
                        <a:pt x="57" y="200"/>
                        <a:pt x="57" y="200"/>
                        <a:pt x="57" y="200"/>
                      </a:cubicBezTo>
                      <a:cubicBezTo>
                        <a:pt x="58" y="200"/>
                        <a:pt x="58" y="200"/>
                        <a:pt x="58" y="200"/>
                      </a:cubicBezTo>
                      <a:cubicBezTo>
                        <a:pt x="58" y="200"/>
                        <a:pt x="58" y="200"/>
                        <a:pt x="58" y="200"/>
                      </a:cubicBezTo>
                      <a:cubicBezTo>
                        <a:pt x="58" y="200"/>
                        <a:pt x="58" y="200"/>
                        <a:pt x="58" y="200"/>
                      </a:cubicBezTo>
                      <a:cubicBezTo>
                        <a:pt x="58" y="201"/>
                        <a:pt x="58" y="201"/>
                        <a:pt x="58" y="201"/>
                      </a:cubicBezTo>
                      <a:cubicBezTo>
                        <a:pt x="58" y="201"/>
                        <a:pt x="58" y="201"/>
                        <a:pt x="58" y="201"/>
                      </a:cubicBezTo>
                      <a:cubicBezTo>
                        <a:pt x="58" y="202"/>
                        <a:pt x="58" y="202"/>
                        <a:pt x="58" y="202"/>
                      </a:cubicBezTo>
                      <a:cubicBezTo>
                        <a:pt x="58" y="202"/>
                        <a:pt x="58" y="202"/>
                        <a:pt x="58" y="202"/>
                      </a:cubicBezTo>
                      <a:cubicBezTo>
                        <a:pt x="58" y="202"/>
                        <a:pt x="58" y="202"/>
                        <a:pt x="58" y="202"/>
                      </a:cubicBezTo>
                      <a:cubicBezTo>
                        <a:pt x="58" y="202"/>
                        <a:pt x="58" y="202"/>
                        <a:pt x="58" y="202"/>
                      </a:cubicBezTo>
                      <a:cubicBezTo>
                        <a:pt x="58" y="202"/>
                        <a:pt x="58" y="202"/>
                        <a:pt x="58" y="202"/>
                      </a:cubicBezTo>
                      <a:cubicBezTo>
                        <a:pt x="58" y="202"/>
                        <a:pt x="58" y="203"/>
                        <a:pt x="58" y="203"/>
                      </a:cubicBezTo>
                      <a:cubicBezTo>
                        <a:pt x="58" y="203"/>
                        <a:pt x="58" y="203"/>
                        <a:pt x="58" y="203"/>
                      </a:cubicBezTo>
                      <a:cubicBezTo>
                        <a:pt x="58" y="203"/>
                        <a:pt x="58" y="203"/>
                        <a:pt x="58" y="203"/>
                      </a:cubicBezTo>
                      <a:cubicBezTo>
                        <a:pt x="58" y="203"/>
                        <a:pt x="58" y="203"/>
                        <a:pt x="58" y="203"/>
                      </a:cubicBezTo>
                      <a:cubicBezTo>
                        <a:pt x="58" y="203"/>
                        <a:pt x="58" y="203"/>
                        <a:pt x="58" y="203"/>
                      </a:cubicBezTo>
                      <a:cubicBezTo>
                        <a:pt x="58" y="203"/>
                        <a:pt x="58" y="203"/>
                        <a:pt x="58" y="203"/>
                      </a:cubicBezTo>
                      <a:cubicBezTo>
                        <a:pt x="58" y="203"/>
                        <a:pt x="58" y="203"/>
                        <a:pt x="58" y="203"/>
                      </a:cubicBezTo>
                      <a:cubicBezTo>
                        <a:pt x="58" y="203"/>
                        <a:pt x="58" y="203"/>
                        <a:pt x="58" y="203"/>
                      </a:cubicBezTo>
                      <a:cubicBezTo>
                        <a:pt x="58" y="203"/>
                        <a:pt x="58" y="203"/>
                        <a:pt x="58" y="203"/>
                      </a:cubicBezTo>
                      <a:cubicBezTo>
                        <a:pt x="58" y="203"/>
                        <a:pt x="58" y="203"/>
                        <a:pt x="58" y="203"/>
                      </a:cubicBezTo>
                      <a:cubicBezTo>
                        <a:pt x="59" y="203"/>
                        <a:pt x="59" y="203"/>
                        <a:pt x="59" y="203"/>
                      </a:cubicBezTo>
                      <a:cubicBezTo>
                        <a:pt x="59" y="203"/>
                        <a:pt x="59" y="203"/>
                        <a:pt x="59" y="203"/>
                      </a:cubicBezTo>
                      <a:cubicBezTo>
                        <a:pt x="59" y="203"/>
                        <a:pt x="59" y="203"/>
                        <a:pt x="59" y="203"/>
                      </a:cubicBezTo>
                      <a:cubicBezTo>
                        <a:pt x="60" y="203"/>
                        <a:pt x="60" y="203"/>
                        <a:pt x="60" y="203"/>
                      </a:cubicBezTo>
                      <a:cubicBezTo>
                        <a:pt x="60" y="203"/>
                        <a:pt x="60" y="203"/>
                        <a:pt x="60" y="203"/>
                      </a:cubicBezTo>
                      <a:cubicBezTo>
                        <a:pt x="60" y="203"/>
                        <a:pt x="60" y="203"/>
                        <a:pt x="60" y="203"/>
                      </a:cubicBezTo>
                      <a:cubicBezTo>
                        <a:pt x="60" y="203"/>
                        <a:pt x="60" y="203"/>
                        <a:pt x="60" y="203"/>
                      </a:cubicBezTo>
                      <a:cubicBezTo>
                        <a:pt x="60" y="203"/>
                        <a:pt x="60" y="203"/>
                        <a:pt x="60" y="203"/>
                      </a:cubicBezTo>
                      <a:cubicBezTo>
                        <a:pt x="60" y="203"/>
                        <a:pt x="60" y="203"/>
                        <a:pt x="60" y="203"/>
                      </a:cubicBezTo>
                      <a:cubicBezTo>
                        <a:pt x="60" y="203"/>
                        <a:pt x="60" y="202"/>
                        <a:pt x="60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1" y="202"/>
                        <a:pt x="61" y="202"/>
                        <a:pt x="61" y="202"/>
                      </a:cubicBezTo>
                      <a:cubicBezTo>
                        <a:pt x="61" y="202"/>
                        <a:pt x="61" y="202"/>
                        <a:pt x="61" y="202"/>
                      </a:cubicBezTo>
                      <a:cubicBezTo>
                        <a:pt x="61" y="201"/>
                        <a:pt x="61" y="201"/>
                        <a:pt x="61" y="201"/>
                      </a:cubicBezTo>
                      <a:cubicBezTo>
                        <a:pt x="61" y="201"/>
                        <a:pt x="61" y="201"/>
                        <a:pt x="61" y="201"/>
                      </a:cubicBezTo>
                      <a:cubicBezTo>
                        <a:pt x="61" y="201"/>
                        <a:pt x="61" y="201"/>
                        <a:pt x="61" y="201"/>
                      </a:cubicBezTo>
                      <a:cubicBezTo>
                        <a:pt x="61" y="201"/>
                        <a:pt x="61" y="201"/>
                        <a:pt x="61" y="201"/>
                      </a:cubicBezTo>
                      <a:cubicBezTo>
                        <a:pt x="61" y="201"/>
                        <a:pt x="61" y="201"/>
                        <a:pt x="61" y="201"/>
                      </a:cubicBezTo>
                      <a:cubicBezTo>
                        <a:pt x="61" y="201"/>
                        <a:pt x="61" y="201"/>
                        <a:pt x="61" y="201"/>
                      </a:cubicBezTo>
                      <a:cubicBezTo>
                        <a:pt x="61" y="201"/>
                        <a:pt x="61" y="201"/>
                        <a:pt x="61" y="201"/>
                      </a:cubicBezTo>
                      <a:cubicBezTo>
                        <a:pt x="61" y="201"/>
                        <a:pt x="61" y="201"/>
                        <a:pt x="61" y="201"/>
                      </a:cubicBezTo>
                      <a:cubicBezTo>
                        <a:pt x="61" y="201"/>
                        <a:pt x="61" y="201"/>
                        <a:pt x="61" y="200"/>
                      </a:cubicBezTo>
                      <a:cubicBezTo>
                        <a:pt x="61" y="200"/>
                        <a:pt x="61" y="200"/>
                        <a:pt x="61" y="200"/>
                      </a:cubicBezTo>
                      <a:cubicBezTo>
                        <a:pt x="61" y="200"/>
                        <a:pt x="62" y="200"/>
                        <a:pt x="62" y="200"/>
                      </a:cubicBezTo>
                      <a:cubicBezTo>
                        <a:pt x="62" y="200"/>
                        <a:pt x="62" y="200"/>
                        <a:pt x="62" y="200"/>
                      </a:cubicBezTo>
                      <a:cubicBezTo>
                        <a:pt x="62" y="200"/>
                        <a:pt x="62" y="200"/>
                        <a:pt x="62" y="200"/>
                      </a:cubicBezTo>
                      <a:cubicBezTo>
                        <a:pt x="62" y="201"/>
                        <a:pt x="63" y="201"/>
                        <a:pt x="63" y="201"/>
                      </a:cubicBezTo>
                      <a:cubicBezTo>
                        <a:pt x="63" y="201"/>
                        <a:pt x="63" y="201"/>
                        <a:pt x="64" y="201"/>
                      </a:cubicBezTo>
                      <a:cubicBezTo>
                        <a:pt x="64" y="201"/>
                        <a:pt x="64" y="201"/>
                        <a:pt x="64" y="201"/>
                      </a:cubicBezTo>
                      <a:cubicBezTo>
                        <a:pt x="64" y="201"/>
                        <a:pt x="64" y="201"/>
                        <a:pt x="64" y="201"/>
                      </a:cubicBezTo>
                      <a:cubicBezTo>
                        <a:pt x="64" y="201"/>
                        <a:pt x="64" y="201"/>
                        <a:pt x="64" y="201"/>
                      </a:cubicBezTo>
                      <a:cubicBezTo>
                        <a:pt x="64" y="201"/>
                        <a:pt x="65" y="201"/>
                        <a:pt x="65" y="201"/>
                      </a:cubicBezTo>
                      <a:cubicBezTo>
                        <a:pt x="65" y="201"/>
                        <a:pt x="65" y="201"/>
                        <a:pt x="65" y="201"/>
                      </a:cubicBezTo>
                      <a:cubicBezTo>
                        <a:pt x="65" y="201"/>
                        <a:pt x="65" y="201"/>
                        <a:pt x="65" y="201"/>
                      </a:cubicBezTo>
                      <a:cubicBezTo>
                        <a:pt x="65" y="201"/>
                        <a:pt x="65" y="201"/>
                        <a:pt x="65" y="201"/>
                      </a:cubicBezTo>
                      <a:cubicBezTo>
                        <a:pt x="65" y="200"/>
                        <a:pt x="65" y="200"/>
                        <a:pt x="65" y="200"/>
                      </a:cubicBezTo>
                      <a:cubicBezTo>
                        <a:pt x="66" y="200"/>
                        <a:pt x="66" y="200"/>
                        <a:pt x="66" y="200"/>
                      </a:cubicBezTo>
                      <a:cubicBezTo>
                        <a:pt x="66" y="200"/>
                        <a:pt x="66" y="200"/>
                        <a:pt x="66" y="200"/>
                      </a:cubicBezTo>
                      <a:cubicBezTo>
                        <a:pt x="66" y="200"/>
                        <a:pt x="66" y="199"/>
                        <a:pt x="66" y="199"/>
                      </a:cubicBezTo>
                      <a:cubicBezTo>
                        <a:pt x="66" y="199"/>
                        <a:pt x="66" y="199"/>
                        <a:pt x="66" y="199"/>
                      </a:cubicBezTo>
                      <a:cubicBezTo>
                        <a:pt x="66" y="199"/>
                        <a:pt x="66" y="199"/>
                        <a:pt x="66" y="199"/>
                      </a:cubicBezTo>
                      <a:cubicBezTo>
                        <a:pt x="66" y="199"/>
                        <a:pt x="66" y="199"/>
                        <a:pt x="66" y="199"/>
                      </a:cubicBezTo>
                      <a:cubicBezTo>
                        <a:pt x="66" y="199"/>
                        <a:pt x="66" y="199"/>
                        <a:pt x="66" y="199"/>
                      </a:cubicBezTo>
                      <a:cubicBezTo>
                        <a:pt x="66" y="199"/>
                        <a:pt x="66" y="199"/>
                        <a:pt x="66" y="199"/>
                      </a:cubicBezTo>
                      <a:cubicBezTo>
                        <a:pt x="66" y="199"/>
                        <a:pt x="66" y="199"/>
                        <a:pt x="66" y="199"/>
                      </a:cubicBezTo>
                      <a:cubicBezTo>
                        <a:pt x="66" y="199"/>
                        <a:pt x="66" y="198"/>
                        <a:pt x="66" y="198"/>
                      </a:cubicBezTo>
                      <a:cubicBezTo>
                        <a:pt x="67" y="198"/>
                        <a:pt x="67" y="198"/>
                        <a:pt x="67" y="198"/>
                      </a:cubicBezTo>
                      <a:cubicBezTo>
                        <a:pt x="67" y="198"/>
                        <a:pt x="67" y="198"/>
                        <a:pt x="67" y="198"/>
                      </a:cubicBezTo>
                      <a:cubicBezTo>
                        <a:pt x="67" y="198"/>
                        <a:pt x="67" y="198"/>
                        <a:pt x="67" y="198"/>
                      </a:cubicBezTo>
                      <a:cubicBezTo>
                        <a:pt x="67" y="198"/>
                        <a:pt x="67" y="198"/>
                        <a:pt x="67" y="198"/>
                      </a:cubicBezTo>
                      <a:cubicBezTo>
                        <a:pt x="67" y="198"/>
                        <a:pt x="67" y="197"/>
                        <a:pt x="67" y="197"/>
                      </a:cubicBezTo>
                      <a:cubicBezTo>
                        <a:pt x="67" y="197"/>
                        <a:pt x="67" y="197"/>
                        <a:pt x="67" y="197"/>
                      </a:cubicBezTo>
                      <a:cubicBezTo>
                        <a:pt x="67" y="197"/>
                        <a:pt x="67" y="197"/>
                        <a:pt x="67" y="197"/>
                      </a:cubicBezTo>
                      <a:cubicBezTo>
                        <a:pt x="67" y="197"/>
                        <a:pt x="67" y="197"/>
                        <a:pt x="67" y="197"/>
                      </a:cubicBezTo>
                      <a:cubicBezTo>
                        <a:pt x="67" y="197"/>
                        <a:pt x="67" y="197"/>
                        <a:pt x="67" y="197"/>
                      </a:cubicBezTo>
                      <a:cubicBezTo>
                        <a:pt x="67" y="197"/>
                        <a:pt x="67" y="197"/>
                        <a:pt x="67" y="197"/>
                      </a:cubicBezTo>
                      <a:cubicBezTo>
                        <a:pt x="67" y="197"/>
                        <a:pt x="67" y="197"/>
                        <a:pt x="67" y="197"/>
                      </a:cubicBezTo>
                      <a:cubicBezTo>
                        <a:pt x="67" y="197"/>
                        <a:pt x="67" y="197"/>
                        <a:pt x="67" y="197"/>
                      </a:cubicBezTo>
                      <a:cubicBezTo>
                        <a:pt x="68" y="197"/>
                        <a:pt x="68" y="197"/>
                        <a:pt x="68" y="196"/>
                      </a:cubicBezTo>
                      <a:cubicBezTo>
                        <a:pt x="68" y="196"/>
                        <a:pt x="68" y="196"/>
                        <a:pt x="68" y="196"/>
                      </a:cubicBezTo>
                      <a:cubicBezTo>
                        <a:pt x="68" y="196"/>
                        <a:pt x="68" y="196"/>
                        <a:pt x="68" y="196"/>
                      </a:cubicBezTo>
                      <a:cubicBezTo>
                        <a:pt x="68" y="196"/>
                        <a:pt x="68" y="196"/>
                        <a:pt x="68" y="196"/>
                      </a:cubicBezTo>
                      <a:cubicBezTo>
                        <a:pt x="68" y="196"/>
                        <a:pt x="68" y="196"/>
                        <a:pt x="68" y="196"/>
                      </a:cubicBezTo>
                      <a:cubicBezTo>
                        <a:pt x="68" y="196"/>
                        <a:pt x="68" y="196"/>
                        <a:pt x="69" y="195"/>
                      </a:cubicBezTo>
                      <a:cubicBezTo>
                        <a:pt x="69" y="195"/>
                        <a:pt x="69" y="195"/>
                        <a:pt x="69" y="195"/>
                      </a:cubicBezTo>
                      <a:cubicBezTo>
                        <a:pt x="69" y="195"/>
                        <a:pt x="69" y="195"/>
                        <a:pt x="69" y="195"/>
                      </a:cubicBezTo>
                      <a:cubicBezTo>
                        <a:pt x="69" y="195"/>
                        <a:pt x="69" y="195"/>
                        <a:pt x="69" y="195"/>
                      </a:cubicBezTo>
                      <a:cubicBezTo>
                        <a:pt x="69" y="195"/>
                        <a:pt x="69" y="195"/>
                        <a:pt x="69" y="195"/>
                      </a:cubicBezTo>
                      <a:cubicBezTo>
                        <a:pt x="69" y="195"/>
                        <a:pt x="69" y="195"/>
                        <a:pt x="70" y="195"/>
                      </a:cubicBezTo>
                      <a:cubicBezTo>
                        <a:pt x="70" y="195"/>
                        <a:pt x="70" y="195"/>
                        <a:pt x="70" y="195"/>
                      </a:cubicBezTo>
                      <a:cubicBezTo>
                        <a:pt x="70" y="195"/>
                        <a:pt x="70" y="195"/>
                        <a:pt x="70" y="195"/>
                      </a:cubicBezTo>
                      <a:cubicBezTo>
                        <a:pt x="70" y="195"/>
                        <a:pt x="70" y="195"/>
                        <a:pt x="70" y="195"/>
                      </a:cubicBezTo>
                      <a:cubicBezTo>
                        <a:pt x="70" y="195"/>
                        <a:pt x="70" y="194"/>
                        <a:pt x="70" y="194"/>
                      </a:cubicBezTo>
                      <a:cubicBezTo>
                        <a:pt x="70" y="194"/>
                        <a:pt x="70" y="194"/>
                        <a:pt x="70" y="194"/>
                      </a:cubicBezTo>
                      <a:cubicBezTo>
                        <a:pt x="70" y="194"/>
                        <a:pt x="70" y="194"/>
                        <a:pt x="70" y="194"/>
                      </a:cubicBezTo>
                      <a:cubicBezTo>
                        <a:pt x="70" y="194"/>
                        <a:pt x="70" y="194"/>
                        <a:pt x="70" y="194"/>
                      </a:cubicBezTo>
                      <a:cubicBezTo>
                        <a:pt x="70" y="194"/>
                        <a:pt x="70" y="194"/>
                        <a:pt x="70" y="194"/>
                      </a:cubicBezTo>
                      <a:cubicBezTo>
                        <a:pt x="70" y="194"/>
                        <a:pt x="70" y="194"/>
                        <a:pt x="70" y="194"/>
                      </a:cubicBezTo>
                      <a:cubicBezTo>
                        <a:pt x="70" y="194"/>
                        <a:pt x="70" y="194"/>
                        <a:pt x="70" y="194"/>
                      </a:cubicBezTo>
                      <a:cubicBezTo>
                        <a:pt x="70" y="194"/>
                        <a:pt x="70" y="194"/>
                        <a:pt x="71" y="194"/>
                      </a:cubicBezTo>
                      <a:cubicBezTo>
                        <a:pt x="71" y="194"/>
                        <a:pt x="71" y="194"/>
                        <a:pt x="71" y="194"/>
                      </a:cubicBezTo>
                      <a:cubicBezTo>
                        <a:pt x="71" y="194"/>
                        <a:pt x="71" y="194"/>
                        <a:pt x="71" y="194"/>
                      </a:cubicBezTo>
                      <a:cubicBezTo>
                        <a:pt x="71" y="194"/>
                        <a:pt x="71" y="194"/>
                        <a:pt x="71" y="194"/>
                      </a:cubicBezTo>
                      <a:cubicBezTo>
                        <a:pt x="71" y="194"/>
                        <a:pt x="71" y="194"/>
                        <a:pt x="71" y="194"/>
                      </a:cubicBezTo>
                      <a:cubicBezTo>
                        <a:pt x="71" y="194"/>
                        <a:pt x="71" y="194"/>
                        <a:pt x="71" y="194"/>
                      </a:cubicBezTo>
                      <a:cubicBezTo>
                        <a:pt x="71" y="194"/>
                        <a:pt x="71" y="195"/>
                        <a:pt x="71" y="195"/>
                      </a:cubicBezTo>
                      <a:cubicBezTo>
                        <a:pt x="71" y="195"/>
                        <a:pt x="71" y="195"/>
                        <a:pt x="72" y="195"/>
                      </a:cubicBezTo>
                      <a:cubicBezTo>
                        <a:pt x="72" y="195"/>
                        <a:pt x="72" y="195"/>
                        <a:pt x="72" y="195"/>
                      </a:cubicBezTo>
                      <a:cubicBezTo>
                        <a:pt x="72" y="195"/>
                        <a:pt x="72" y="195"/>
                        <a:pt x="72" y="195"/>
                      </a:cubicBezTo>
                      <a:cubicBezTo>
                        <a:pt x="72" y="195"/>
                        <a:pt x="72" y="195"/>
                        <a:pt x="72" y="195"/>
                      </a:cubicBezTo>
                      <a:cubicBezTo>
                        <a:pt x="72" y="195"/>
                        <a:pt x="72" y="195"/>
                        <a:pt x="72" y="195"/>
                      </a:cubicBezTo>
                      <a:cubicBezTo>
                        <a:pt x="72" y="195"/>
                        <a:pt x="72" y="195"/>
                        <a:pt x="72" y="195"/>
                      </a:cubicBezTo>
                      <a:cubicBezTo>
                        <a:pt x="72" y="195"/>
                        <a:pt x="72" y="195"/>
                        <a:pt x="72" y="195"/>
                      </a:cubicBezTo>
                      <a:cubicBezTo>
                        <a:pt x="72" y="195"/>
                        <a:pt x="72" y="195"/>
                        <a:pt x="72" y="195"/>
                      </a:cubicBezTo>
                      <a:cubicBezTo>
                        <a:pt x="72" y="195"/>
                        <a:pt x="72" y="195"/>
                        <a:pt x="72" y="195"/>
                      </a:cubicBezTo>
                      <a:cubicBezTo>
                        <a:pt x="73" y="195"/>
                        <a:pt x="73" y="195"/>
                        <a:pt x="73" y="195"/>
                      </a:cubicBezTo>
                      <a:cubicBezTo>
                        <a:pt x="73" y="195"/>
                        <a:pt x="73" y="195"/>
                        <a:pt x="73" y="195"/>
                      </a:cubicBezTo>
                      <a:cubicBezTo>
                        <a:pt x="73" y="195"/>
                        <a:pt x="73" y="195"/>
                        <a:pt x="73" y="195"/>
                      </a:cubicBezTo>
                      <a:cubicBezTo>
                        <a:pt x="73" y="195"/>
                        <a:pt x="73" y="195"/>
                        <a:pt x="73" y="195"/>
                      </a:cubicBezTo>
                      <a:cubicBezTo>
                        <a:pt x="73" y="195"/>
                        <a:pt x="73" y="195"/>
                        <a:pt x="73" y="195"/>
                      </a:cubicBezTo>
                      <a:cubicBezTo>
                        <a:pt x="73" y="195"/>
                        <a:pt x="73" y="195"/>
                        <a:pt x="73" y="195"/>
                      </a:cubicBezTo>
                      <a:cubicBezTo>
                        <a:pt x="73" y="195"/>
                        <a:pt x="73" y="195"/>
                        <a:pt x="73" y="195"/>
                      </a:cubicBezTo>
                      <a:cubicBezTo>
                        <a:pt x="73" y="195"/>
                        <a:pt x="73" y="195"/>
                        <a:pt x="73" y="195"/>
                      </a:cubicBezTo>
                      <a:cubicBezTo>
                        <a:pt x="73" y="195"/>
                        <a:pt x="73" y="195"/>
                        <a:pt x="73" y="195"/>
                      </a:cubicBezTo>
                      <a:cubicBezTo>
                        <a:pt x="73" y="195"/>
                        <a:pt x="73" y="195"/>
                        <a:pt x="73" y="195"/>
                      </a:cubicBezTo>
                      <a:cubicBezTo>
                        <a:pt x="73" y="195"/>
                        <a:pt x="73" y="195"/>
                        <a:pt x="73" y="195"/>
                      </a:cubicBezTo>
                      <a:cubicBezTo>
                        <a:pt x="73" y="196"/>
                        <a:pt x="73" y="196"/>
                        <a:pt x="73" y="196"/>
                      </a:cubicBezTo>
                      <a:cubicBezTo>
                        <a:pt x="73" y="196"/>
                        <a:pt x="73" y="196"/>
                        <a:pt x="73" y="196"/>
                      </a:cubicBezTo>
                      <a:cubicBezTo>
                        <a:pt x="73" y="196"/>
                        <a:pt x="73" y="196"/>
                        <a:pt x="73" y="196"/>
                      </a:cubicBezTo>
                      <a:cubicBezTo>
                        <a:pt x="73" y="196"/>
                        <a:pt x="74" y="197"/>
                        <a:pt x="74" y="197"/>
                      </a:cubicBezTo>
                      <a:cubicBezTo>
                        <a:pt x="74" y="197"/>
                        <a:pt x="74" y="197"/>
                        <a:pt x="74" y="197"/>
                      </a:cubicBezTo>
                      <a:cubicBezTo>
                        <a:pt x="74" y="197"/>
                        <a:pt x="74" y="197"/>
                        <a:pt x="74" y="197"/>
                      </a:cubicBezTo>
                      <a:cubicBezTo>
                        <a:pt x="74" y="197"/>
                        <a:pt x="74" y="198"/>
                        <a:pt x="74" y="198"/>
                      </a:cubicBezTo>
                      <a:cubicBezTo>
                        <a:pt x="74" y="198"/>
                        <a:pt x="74" y="198"/>
                        <a:pt x="74" y="198"/>
                      </a:cubicBezTo>
                      <a:cubicBezTo>
                        <a:pt x="74" y="198"/>
                        <a:pt x="74" y="198"/>
                        <a:pt x="74" y="198"/>
                      </a:cubicBezTo>
                      <a:cubicBezTo>
                        <a:pt x="74" y="198"/>
                        <a:pt x="74" y="198"/>
                        <a:pt x="74" y="198"/>
                      </a:cubicBezTo>
                      <a:cubicBezTo>
                        <a:pt x="74" y="198"/>
                        <a:pt x="74" y="198"/>
                        <a:pt x="74" y="198"/>
                      </a:cubicBezTo>
                      <a:cubicBezTo>
                        <a:pt x="74" y="198"/>
                        <a:pt x="74" y="199"/>
                        <a:pt x="74" y="199"/>
                      </a:cubicBezTo>
                      <a:cubicBezTo>
                        <a:pt x="74" y="199"/>
                        <a:pt x="74" y="199"/>
                        <a:pt x="74" y="199"/>
                      </a:cubicBezTo>
                      <a:cubicBezTo>
                        <a:pt x="74" y="199"/>
                        <a:pt x="74" y="199"/>
                        <a:pt x="74" y="199"/>
                      </a:cubicBezTo>
                      <a:cubicBezTo>
                        <a:pt x="74" y="199"/>
                        <a:pt x="74" y="199"/>
                        <a:pt x="74" y="200"/>
                      </a:cubicBezTo>
                      <a:cubicBezTo>
                        <a:pt x="74" y="200"/>
                        <a:pt x="74" y="200"/>
                        <a:pt x="74" y="200"/>
                      </a:cubicBezTo>
                      <a:cubicBezTo>
                        <a:pt x="74" y="200"/>
                        <a:pt x="74" y="200"/>
                        <a:pt x="74" y="200"/>
                      </a:cubicBezTo>
                      <a:cubicBezTo>
                        <a:pt x="74" y="200"/>
                        <a:pt x="74" y="201"/>
                        <a:pt x="74" y="201"/>
                      </a:cubicBezTo>
                      <a:cubicBezTo>
                        <a:pt x="74" y="201"/>
                        <a:pt x="74" y="201"/>
                        <a:pt x="74" y="201"/>
                      </a:cubicBezTo>
                      <a:cubicBezTo>
                        <a:pt x="74" y="201"/>
                        <a:pt x="74" y="201"/>
                        <a:pt x="73" y="201"/>
                      </a:cubicBezTo>
                      <a:cubicBezTo>
                        <a:pt x="73" y="201"/>
                        <a:pt x="73" y="201"/>
                        <a:pt x="73" y="201"/>
                      </a:cubicBezTo>
                      <a:cubicBezTo>
                        <a:pt x="73" y="201"/>
                        <a:pt x="73" y="201"/>
                        <a:pt x="73" y="201"/>
                      </a:cubicBezTo>
                      <a:cubicBezTo>
                        <a:pt x="73" y="201"/>
                        <a:pt x="73" y="201"/>
                        <a:pt x="73" y="201"/>
                      </a:cubicBezTo>
                      <a:cubicBezTo>
                        <a:pt x="73" y="202"/>
                        <a:pt x="73" y="202"/>
                        <a:pt x="73" y="202"/>
                      </a:cubicBezTo>
                      <a:cubicBezTo>
                        <a:pt x="73" y="202"/>
                        <a:pt x="72" y="202"/>
                        <a:pt x="73" y="203"/>
                      </a:cubicBezTo>
                      <a:cubicBezTo>
                        <a:pt x="73" y="203"/>
                        <a:pt x="73" y="203"/>
                        <a:pt x="73" y="203"/>
                      </a:cubicBezTo>
                      <a:cubicBezTo>
                        <a:pt x="74" y="203"/>
                        <a:pt x="74" y="203"/>
                        <a:pt x="74" y="203"/>
                      </a:cubicBezTo>
                      <a:cubicBezTo>
                        <a:pt x="74" y="203"/>
                        <a:pt x="74" y="203"/>
                        <a:pt x="74" y="203"/>
                      </a:cubicBezTo>
                      <a:cubicBezTo>
                        <a:pt x="74" y="204"/>
                        <a:pt x="74" y="204"/>
                        <a:pt x="74" y="204"/>
                      </a:cubicBezTo>
                      <a:cubicBezTo>
                        <a:pt x="75" y="204"/>
                        <a:pt x="75" y="204"/>
                        <a:pt x="75" y="204"/>
                      </a:cubicBezTo>
                      <a:cubicBezTo>
                        <a:pt x="75" y="204"/>
                        <a:pt x="75" y="204"/>
                        <a:pt x="75" y="204"/>
                      </a:cubicBezTo>
                      <a:cubicBezTo>
                        <a:pt x="75" y="203"/>
                        <a:pt x="75" y="203"/>
                        <a:pt x="75" y="203"/>
                      </a:cubicBezTo>
                      <a:cubicBezTo>
                        <a:pt x="75" y="203"/>
                        <a:pt x="75" y="203"/>
                        <a:pt x="75" y="203"/>
                      </a:cubicBezTo>
                      <a:cubicBezTo>
                        <a:pt x="75" y="203"/>
                        <a:pt x="75" y="203"/>
                        <a:pt x="75" y="203"/>
                      </a:cubicBezTo>
                      <a:cubicBezTo>
                        <a:pt x="75" y="203"/>
                        <a:pt x="76" y="203"/>
                        <a:pt x="76" y="203"/>
                      </a:cubicBezTo>
                      <a:cubicBezTo>
                        <a:pt x="76" y="203"/>
                        <a:pt x="76" y="203"/>
                        <a:pt x="76" y="203"/>
                      </a:cubicBezTo>
                      <a:cubicBezTo>
                        <a:pt x="76" y="203"/>
                        <a:pt x="76" y="203"/>
                        <a:pt x="76" y="203"/>
                      </a:cubicBezTo>
                      <a:cubicBezTo>
                        <a:pt x="76" y="204"/>
                        <a:pt x="76" y="204"/>
                        <a:pt x="76" y="204"/>
                      </a:cubicBezTo>
                      <a:close/>
                      <a:moveTo>
                        <a:pt x="86" y="173"/>
                      </a:moveTo>
                      <a:cubicBezTo>
                        <a:pt x="86" y="174"/>
                        <a:pt x="86" y="174"/>
                        <a:pt x="86" y="174"/>
                      </a:cubicBezTo>
                      <a:cubicBezTo>
                        <a:pt x="86" y="174"/>
                        <a:pt x="86" y="174"/>
                        <a:pt x="86" y="174"/>
                      </a:cubicBezTo>
                      <a:cubicBezTo>
                        <a:pt x="86" y="174"/>
                        <a:pt x="86" y="174"/>
                        <a:pt x="86" y="174"/>
                      </a:cubicBezTo>
                      <a:cubicBezTo>
                        <a:pt x="86" y="174"/>
                        <a:pt x="86" y="174"/>
                        <a:pt x="86" y="174"/>
                      </a:cubicBezTo>
                      <a:cubicBezTo>
                        <a:pt x="86" y="174"/>
                        <a:pt x="86" y="174"/>
                        <a:pt x="86" y="174"/>
                      </a:cubicBezTo>
                      <a:cubicBezTo>
                        <a:pt x="86" y="174"/>
                        <a:pt x="86" y="174"/>
                        <a:pt x="86" y="174"/>
                      </a:cubicBezTo>
                      <a:cubicBezTo>
                        <a:pt x="86" y="174"/>
                        <a:pt x="86" y="174"/>
                        <a:pt x="86" y="174"/>
                      </a:cubicBezTo>
                      <a:cubicBezTo>
                        <a:pt x="86" y="174"/>
                        <a:pt x="86" y="174"/>
                        <a:pt x="86" y="174"/>
                      </a:cubicBezTo>
                      <a:cubicBezTo>
                        <a:pt x="86" y="174"/>
                        <a:pt x="86" y="175"/>
                        <a:pt x="86" y="175"/>
                      </a:cubicBezTo>
                      <a:cubicBezTo>
                        <a:pt x="86" y="175"/>
                        <a:pt x="86" y="175"/>
                        <a:pt x="86" y="175"/>
                      </a:cubicBezTo>
                      <a:cubicBezTo>
                        <a:pt x="86" y="175"/>
                        <a:pt x="86" y="175"/>
                        <a:pt x="86" y="175"/>
                      </a:cubicBezTo>
                      <a:cubicBezTo>
                        <a:pt x="86" y="175"/>
                        <a:pt x="86" y="175"/>
                        <a:pt x="86" y="175"/>
                      </a:cubicBezTo>
                      <a:cubicBezTo>
                        <a:pt x="86" y="175"/>
                        <a:pt x="87" y="175"/>
                        <a:pt x="87" y="176"/>
                      </a:cubicBezTo>
                      <a:cubicBezTo>
                        <a:pt x="87" y="176"/>
                        <a:pt x="87" y="176"/>
                        <a:pt x="87" y="176"/>
                      </a:cubicBezTo>
                      <a:cubicBezTo>
                        <a:pt x="87" y="176"/>
                        <a:pt x="87" y="176"/>
                        <a:pt x="87" y="176"/>
                      </a:cubicBezTo>
                      <a:cubicBezTo>
                        <a:pt x="87" y="176"/>
                        <a:pt x="87" y="176"/>
                        <a:pt x="87" y="176"/>
                      </a:cubicBezTo>
                      <a:cubicBezTo>
                        <a:pt x="87" y="176"/>
                        <a:pt x="87" y="176"/>
                        <a:pt x="87" y="176"/>
                      </a:cubicBezTo>
                      <a:cubicBezTo>
                        <a:pt x="87" y="176"/>
                        <a:pt x="87" y="177"/>
                        <a:pt x="86" y="177"/>
                      </a:cubicBezTo>
                      <a:cubicBezTo>
                        <a:pt x="86" y="177"/>
                        <a:pt x="86" y="177"/>
                        <a:pt x="86" y="177"/>
                      </a:cubicBezTo>
                      <a:cubicBezTo>
                        <a:pt x="86" y="177"/>
                        <a:pt x="86" y="177"/>
                        <a:pt x="86" y="177"/>
                      </a:cubicBezTo>
                      <a:cubicBezTo>
                        <a:pt x="86" y="177"/>
                        <a:pt x="86" y="177"/>
                        <a:pt x="86" y="177"/>
                      </a:cubicBezTo>
                      <a:cubicBezTo>
                        <a:pt x="86" y="178"/>
                        <a:pt x="86" y="178"/>
                        <a:pt x="86" y="178"/>
                      </a:cubicBezTo>
                      <a:cubicBezTo>
                        <a:pt x="86" y="178"/>
                        <a:pt x="86" y="179"/>
                        <a:pt x="86" y="179"/>
                      </a:cubicBezTo>
                      <a:cubicBezTo>
                        <a:pt x="87" y="179"/>
                        <a:pt x="87" y="179"/>
                        <a:pt x="87" y="179"/>
                      </a:cubicBezTo>
                      <a:cubicBezTo>
                        <a:pt x="87" y="180"/>
                        <a:pt x="86" y="180"/>
                        <a:pt x="87" y="180"/>
                      </a:cubicBezTo>
                      <a:cubicBezTo>
                        <a:pt x="87" y="180"/>
                        <a:pt x="87" y="180"/>
                        <a:pt x="87" y="180"/>
                      </a:cubicBezTo>
                      <a:cubicBezTo>
                        <a:pt x="87" y="180"/>
                        <a:pt x="87" y="180"/>
                        <a:pt x="87" y="180"/>
                      </a:cubicBezTo>
                      <a:cubicBezTo>
                        <a:pt x="87" y="180"/>
                        <a:pt x="87" y="180"/>
                        <a:pt x="87" y="180"/>
                      </a:cubicBezTo>
                      <a:cubicBezTo>
                        <a:pt x="87" y="180"/>
                        <a:pt x="87" y="181"/>
                        <a:pt x="87" y="181"/>
                      </a:cubicBezTo>
                      <a:cubicBezTo>
                        <a:pt x="87" y="181"/>
                        <a:pt x="87" y="181"/>
                        <a:pt x="87" y="181"/>
                      </a:cubicBezTo>
                      <a:cubicBezTo>
                        <a:pt x="86" y="181"/>
                        <a:pt x="86" y="182"/>
                        <a:pt x="86" y="182"/>
                      </a:cubicBezTo>
                      <a:cubicBezTo>
                        <a:pt x="86" y="182"/>
                        <a:pt x="86" y="182"/>
                        <a:pt x="86" y="182"/>
                      </a:cubicBezTo>
                      <a:cubicBezTo>
                        <a:pt x="86" y="182"/>
                        <a:pt x="86" y="183"/>
                        <a:pt x="86" y="183"/>
                      </a:cubicBezTo>
                      <a:cubicBezTo>
                        <a:pt x="86" y="183"/>
                        <a:pt x="86" y="183"/>
                        <a:pt x="85" y="183"/>
                      </a:cubicBezTo>
                      <a:cubicBezTo>
                        <a:pt x="85" y="183"/>
                        <a:pt x="85" y="183"/>
                        <a:pt x="85" y="183"/>
                      </a:cubicBezTo>
                      <a:cubicBezTo>
                        <a:pt x="85" y="184"/>
                        <a:pt x="85" y="184"/>
                        <a:pt x="85" y="184"/>
                      </a:cubicBezTo>
                      <a:cubicBezTo>
                        <a:pt x="85" y="184"/>
                        <a:pt x="85" y="184"/>
                        <a:pt x="85" y="184"/>
                      </a:cubicBezTo>
                      <a:cubicBezTo>
                        <a:pt x="85" y="184"/>
                        <a:pt x="85" y="184"/>
                        <a:pt x="84" y="184"/>
                      </a:cubicBezTo>
                      <a:cubicBezTo>
                        <a:pt x="84" y="184"/>
                        <a:pt x="84" y="184"/>
                        <a:pt x="84" y="184"/>
                      </a:cubicBezTo>
                      <a:cubicBezTo>
                        <a:pt x="84" y="184"/>
                        <a:pt x="84" y="184"/>
                        <a:pt x="84" y="185"/>
                      </a:cubicBezTo>
                      <a:cubicBezTo>
                        <a:pt x="84" y="185"/>
                        <a:pt x="84" y="185"/>
                        <a:pt x="84" y="185"/>
                      </a:cubicBezTo>
                      <a:cubicBezTo>
                        <a:pt x="84" y="185"/>
                        <a:pt x="84" y="185"/>
                        <a:pt x="84" y="185"/>
                      </a:cubicBezTo>
                      <a:cubicBezTo>
                        <a:pt x="84" y="185"/>
                        <a:pt x="84" y="185"/>
                        <a:pt x="84" y="185"/>
                      </a:cubicBezTo>
                      <a:cubicBezTo>
                        <a:pt x="84" y="185"/>
                        <a:pt x="83" y="185"/>
                        <a:pt x="83" y="185"/>
                      </a:cubicBezTo>
                      <a:cubicBezTo>
                        <a:pt x="83" y="185"/>
                        <a:pt x="82" y="186"/>
                        <a:pt x="82" y="186"/>
                      </a:cubicBezTo>
                      <a:cubicBezTo>
                        <a:pt x="82" y="186"/>
                        <a:pt x="82" y="186"/>
                        <a:pt x="82" y="186"/>
                      </a:cubicBezTo>
                      <a:cubicBezTo>
                        <a:pt x="82" y="186"/>
                        <a:pt x="82" y="186"/>
                        <a:pt x="82" y="186"/>
                      </a:cubicBezTo>
                      <a:cubicBezTo>
                        <a:pt x="81" y="187"/>
                        <a:pt x="81" y="187"/>
                        <a:pt x="81" y="187"/>
                      </a:cubicBezTo>
                      <a:cubicBezTo>
                        <a:pt x="81" y="187"/>
                        <a:pt x="81" y="187"/>
                        <a:pt x="81" y="187"/>
                      </a:cubicBezTo>
                      <a:cubicBezTo>
                        <a:pt x="81" y="187"/>
                        <a:pt x="81" y="187"/>
                        <a:pt x="81" y="187"/>
                      </a:cubicBezTo>
                      <a:cubicBezTo>
                        <a:pt x="81" y="187"/>
                        <a:pt x="81" y="187"/>
                        <a:pt x="81" y="187"/>
                      </a:cubicBezTo>
                      <a:cubicBezTo>
                        <a:pt x="81" y="188"/>
                        <a:pt x="81" y="188"/>
                        <a:pt x="80" y="188"/>
                      </a:cubicBezTo>
                      <a:cubicBezTo>
                        <a:pt x="80" y="188"/>
                        <a:pt x="80" y="188"/>
                        <a:pt x="80" y="188"/>
                      </a:cubicBezTo>
                      <a:cubicBezTo>
                        <a:pt x="80" y="188"/>
                        <a:pt x="80" y="188"/>
                        <a:pt x="80" y="188"/>
                      </a:cubicBezTo>
                      <a:cubicBezTo>
                        <a:pt x="80" y="188"/>
                        <a:pt x="80" y="188"/>
                        <a:pt x="80" y="189"/>
                      </a:cubicBezTo>
                      <a:cubicBezTo>
                        <a:pt x="79" y="189"/>
                        <a:pt x="79" y="189"/>
                        <a:pt x="79" y="189"/>
                      </a:cubicBezTo>
                      <a:cubicBezTo>
                        <a:pt x="79" y="189"/>
                        <a:pt x="79" y="189"/>
                        <a:pt x="79" y="189"/>
                      </a:cubicBezTo>
                      <a:cubicBezTo>
                        <a:pt x="79" y="189"/>
                        <a:pt x="79" y="189"/>
                        <a:pt x="79" y="189"/>
                      </a:cubicBezTo>
                      <a:cubicBezTo>
                        <a:pt x="79" y="189"/>
                        <a:pt x="79" y="189"/>
                        <a:pt x="79" y="189"/>
                      </a:cubicBezTo>
                      <a:cubicBezTo>
                        <a:pt x="79" y="189"/>
                        <a:pt x="79" y="189"/>
                        <a:pt x="79" y="190"/>
                      </a:cubicBezTo>
                      <a:cubicBezTo>
                        <a:pt x="78" y="190"/>
                        <a:pt x="78" y="190"/>
                        <a:pt x="78" y="190"/>
                      </a:cubicBezTo>
                      <a:cubicBezTo>
                        <a:pt x="78" y="190"/>
                        <a:pt x="78" y="190"/>
                        <a:pt x="78" y="190"/>
                      </a:cubicBezTo>
                      <a:cubicBezTo>
                        <a:pt x="78" y="190"/>
                        <a:pt x="78" y="190"/>
                        <a:pt x="78" y="190"/>
                      </a:cubicBezTo>
                      <a:cubicBezTo>
                        <a:pt x="78" y="190"/>
                        <a:pt x="78" y="190"/>
                        <a:pt x="78" y="190"/>
                      </a:cubicBezTo>
                      <a:cubicBezTo>
                        <a:pt x="78" y="190"/>
                        <a:pt x="78" y="190"/>
                        <a:pt x="78" y="190"/>
                      </a:cubicBezTo>
                      <a:cubicBezTo>
                        <a:pt x="78" y="190"/>
                        <a:pt x="78" y="190"/>
                        <a:pt x="78" y="190"/>
                      </a:cubicBezTo>
                      <a:cubicBezTo>
                        <a:pt x="78" y="190"/>
                        <a:pt x="78" y="190"/>
                        <a:pt x="78" y="190"/>
                      </a:cubicBezTo>
                      <a:cubicBezTo>
                        <a:pt x="78" y="190"/>
                        <a:pt x="78" y="190"/>
                        <a:pt x="78" y="190"/>
                      </a:cubicBezTo>
                      <a:cubicBezTo>
                        <a:pt x="78" y="190"/>
                        <a:pt x="78" y="190"/>
                        <a:pt x="78" y="190"/>
                      </a:cubicBezTo>
                      <a:cubicBezTo>
                        <a:pt x="78" y="190"/>
                        <a:pt x="78" y="190"/>
                        <a:pt x="78" y="190"/>
                      </a:cubicBezTo>
                      <a:cubicBezTo>
                        <a:pt x="78" y="190"/>
                        <a:pt x="78" y="190"/>
                        <a:pt x="78" y="191"/>
                      </a:cubicBezTo>
                      <a:cubicBezTo>
                        <a:pt x="78" y="191"/>
                        <a:pt x="78" y="191"/>
                        <a:pt x="78" y="191"/>
                      </a:cubicBezTo>
                      <a:cubicBezTo>
                        <a:pt x="78" y="191"/>
                        <a:pt x="78" y="191"/>
                        <a:pt x="78" y="191"/>
                      </a:cubicBezTo>
                      <a:cubicBezTo>
                        <a:pt x="78" y="192"/>
                        <a:pt x="79" y="192"/>
                        <a:pt x="79" y="192"/>
                      </a:cubicBezTo>
                      <a:cubicBezTo>
                        <a:pt x="79" y="192"/>
                        <a:pt x="79" y="192"/>
                        <a:pt x="79" y="192"/>
                      </a:cubicBezTo>
                      <a:cubicBezTo>
                        <a:pt x="79" y="192"/>
                        <a:pt x="79" y="192"/>
                        <a:pt x="79" y="192"/>
                      </a:cubicBezTo>
                      <a:cubicBezTo>
                        <a:pt x="79" y="192"/>
                        <a:pt x="79" y="192"/>
                        <a:pt x="79" y="192"/>
                      </a:cubicBezTo>
                      <a:cubicBezTo>
                        <a:pt x="79" y="192"/>
                        <a:pt x="79" y="192"/>
                        <a:pt x="79" y="192"/>
                      </a:cubicBezTo>
                      <a:cubicBezTo>
                        <a:pt x="79" y="192"/>
                        <a:pt x="79" y="192"/>
                        <a:pt x="79" y="193"/>
                      </a:cubicBezTo>
                      <a:cubicBezTo>
                        <a:pt x="79" y="193"/>
                        <a:pt x="79" y="193"/>
                        <a:pt x="79" y="193"/>
                      </a:cubicBezTo>
                      <a:cubicBezTo>
                        <a:pt x="79" y="193"/>
                        <a:pt x="79" y="193"/>
                        <a:pt x="79" y="193"/>
                      </a:cubicBezTo>
                      <a:cubicBezTo>
                        <a:pt x="79" y="193"/>
                        <a:pt x="79" y="193"/>
                        <a:pt x="79" y="193"/>
                      </a:cubicBezTo>
                      <a:cubicBezTo>
                        <a:pt x="79" y="193"/>
                        <a:pt x="79" y="193"/>
                        <a:pt x="79" y="193"/>
                      </a:cubicBezTo>
                      <a:cubicBezTo>
                        <a:pt x="79" y="193"/>
                        <a:pt x="79" y="193"/>
                        <a:pt x="79" y="193"/>
                      </a:cubicBezTo>
                      <a:cubicBezTo>
                        <a:pt x="79" y="194"/>
                        <a:pt x="79" y="194"/>
                        <a:pt x="79" y="194"/>
                      </a:cubicBezTo>
                      <a:cubicBezTo>
                        <a:pt x="79" y="194"/>
                        <a:pt x="79" y="194"/>
                        <a:pt x="79" y="194"/>
                      </a:cubicBezTo>
                      <a:cubicBezTo>
                        <a:pt x="79" y="194"/>
                        <a:pt x="79" y="194"/>
                        <a:pt x="79" y="194"/>
                      </a:cubicBezTo>
                      <a:cubicBezTo>
                        <a:pt x="79" y="195"/>
                        <a:pt x="79" y="195"/>
                        <a:pt x="79" y="195"/>
                      </a:cubicBezTo>
                      <a:cubicBezTo>
                        <a:pt x="79" y="195"/>
                        <a:pt x="79" y="195"/>
                        <a:pt x="79" y="195"/>
                      </a:cubicBezTo>
                      <a:cubicBezTo>
                        <a:pt x="79" y="194"/>
                        <a:pt x="79" y="194"/>
                        <a:pt x="79" y="194"/>
                      </a:cubicBezTo>
                      <a:cubicBezTo>
                        <a:pt x="79" y="194"/>
                        <a:pt x="79" y="194"/>
                        <a:pt x="79" y="194"/>
                      </a:cubicBezTo>
                      <a:cubicBezTo>
                        <a:pt x="79" y="194"/>
                        <a:pt x="79" y="194"/>
                        <a:pt x="79" y="194"/>
                      </a:cubicBezTo>
                      <a:cubicBezTo>
                        <a:pt x="79" y="195"/>
                        <a:pt x="79" y="195"/>
                        <a:pt x="79" y="195"/>
                      </a:cubicBezTo>
                      <a:cubicBezTo>
                        <a:pt x="79" y="195"/>
                        <a:pt x="79" y="195"/>
                        <a:pt x="79" y="195"/>
                      </a:cubicBezTo>
                      <a:cubicBezTo>
                        <a:pt x="79" y="195"/>
                        <a:pt x="79" y="195"/>
                        <a:pt x="79" y="195"/>
                      </a:cubicBezTo>
                      <a:cubicBezTo>
                        <a:pt x="79" y="195"/>
                        <a:pt x="79" y="195"/>
                        <a:pt x="79" y="196"/>
                      </a:cubicBezTo>
                      <a:cubicBezTo>
                        <a:pt x="79" y="196"/>
                        <a:pt x="79" y="196"/>
                        <a:pt x="79" y="196"/>
                      </a:cubicBezTo>
                      <a:cubicBezTo>
                        <a:pt x="79" y="196"/>
                        <a:pt x="79" y="196"/>
                        <a:pt x="79" y="197"/>
                      </a:cubicBezTo>
                      <a:cubicBezTo>
                        <a:pt x="79" y="197"/>
                        <a:pt x="79" y="197"/>
                        <a:pt x="79" y="197"/>
                      </a:cubicBezTo>
                      <a:cubicBezTo>
                        <a:pt x="79" y="197"/>
                        <a:pt x="79" y="197"/>
                        <a:pt x="79" y="198"/>
                      </a:cubicBezTo>
                      <a:cubicBezTo>
                        <a:pt x="79" y="198"/>
                        <a:pt x="79" y="199"/>
                        <a:pt x="79" y="199"/>
                      </a:cubicBezTo>
                      <a:cubicBezTo>
                        <a:pt x="78" y="199"/>
                        <a:pt x="78" y="199"/>
                        <a:pt x="78" y="199"/>
                      </a:cubicBezTo>
                      <a:cubicBezTo>
                        <a:pt x="78" y="199"/>
                        <a:pt x="78" y="199"/>
                        <a:pt x="78" y="199"/>
                      </a:cubicBezTo>
                      <a:cubicBezTo>
                        <a:pt x="77" y="199"/>
                        <a:pt x="77" y="200"/>
                        <a:pt x="77" y="200"/>
                      </a:cubicBezTo>
                      <a:cubicBezTo>
                        <a:pt x="77" y="200"/>
                        <a:pt x="77" y="200"/>
                        <a:pt x="77" y="200"/>
                      </a:cubicBezTo>
                      <a:cubicBezTo>
                        <a:pt x="77" y="200"/>
                        <a:pt x="77" y="200"/>
                        <a:pt x="77" y="200"/>
                      </a:cubicBezTo>
                      <a:cubicBezTo>
                        <a:pt x="76" y="200"/>
                        <a:pt x="76" y="200"/>
                        <a:pt x="76" y="200"/>
                      </a:cubicBezTo>
                      <a:cubicBezTo>
                        <a:pt x="76" y="200"/>
                        <a:pt x="75" y="201"/>
                        <a:pt x="75" y="201"/>
                      </a:cubicBezTo>
                      <a:cubicBezTo>
                        <a:pt x="75" y="201"/>
                        <a:pt x="75" y="202"/>
                        <a:pt x="76" y="202"/>
                      </a:cubicBezTo>
                      <a:cubicBezTo>
                        <a:pt x="76" y="202"/>
                        <a:pt x="76" y="202"/>
                        <a:pt x="76" y="202"/>
                      </a:cubicBezTo>
                      <a:cubicBezTo>
                        <a:pt x="76" y="202"/>
                        <a:pt x="76" y="202"/>
                        <a:pt x="76" y="202"/>
                      </a:cubicBezTo>
                      <a:cubicBezTo>
                        <a:pt x="76" y="202"/>
                        <a:pt x="76" y="202"/>
                        <a:pt x="76" y="202"/>
                      </a:cubicBezTo>
                      <a:cubicBezTo>
                        <a:pt x="76" y="202"/>
                        <a:pt x="76" y="202"/>
                        <a:pt x="76" y="202"/>
                      </a:cubicBezTo>
                      <a:cubicBezTo>
                        <a:pt x="76" y="202"/>
                        <a:pt x="76" y="202"/>
                        <a:pt x="76" y="203"/>
                      </a:cubicBezTo>
                      <a:cubicBezTo>
                        <a:pt x="76" y="203"/>
                        <a:pt x="76" y="203"/>
                        <a:pt x="76" y="203"/>
                      </a:cubicBezTo>
                      <a:cubicBezTo>
                        <a:pt x="76" y="203"/>
                        <a:pt x="76" y="203"/>
                        <a:pt x="76" y="203"/>
                      </a:cubicBezTo>
                      <a:cubicBezTo>
                        <a:pt x="76" y="203"/>
                        <a:pt x="75" y="203"/>
                        <a:pt x="75" y="203"/>
                      </a:cubicBezTo>
                      <a:cubicBezTo>
                        <a:pt x="75" y="203"/>
                        <a:pt x="75" y="203"/>
                        <a:pt x="75" y="203"/>
                      </a:cubicBezTo>
                      <a:cubicBezTo>
                        <a:pt x="75" y="203"/>
                        <a:pt x="75" y="203"/>
                        <a:pt x="75" y="203"/>
                      </a:cubicBezTo>
                      <a:cubicBezTo>
                        <a:pt x="75" y="203"/>
                        <a:pt x="75" y="203"/>
                        <a:pt x="75" y="203"/>
                      </a:cubicBezTo>
                      <a:cubicBezTo>
                        <a:pt x="75" y="202"/>
                        <a:pt x="75" y="202"/>
                        <a:pt x="75" y="202"/>
                      </a:cubicBezTo>
                      <a:cubicBezTo>
                        <a:pt x="75" y="202"/>
                        <a:pt x="75" y="202"/>
                        <a:pt x="75" y="202"/>
                      </a:cubicBezTo>
                      <a:cubicBezTo>
                        <a:pt x="75" y="202"/>
                        <a:pt x="75" y="202"/>
                        <a:pt x="75" y="202"/>
                      </a:cubicBezTo>
                      <a:cubicBezTo>
                        <a:pt x="75" y="202"/>
                        <a:pt x="75" y="202"/>
                        <a:pt x="75" y="202"/>
                      </a:cubicBezTo>
                      <a:cubicBezTo>
                        <a:pt x="75" y="202"/>
                        <a:pt x="75" y="202"/>
                        <a:pt x="75" y="202"/>
                      </a:cubicBezTo>
                      <a:cubicBezTo>
                        <a:pt x="75" y="202"/>
                        <a:pt x="75" y="202"/>
                        <a:pt x="75" y="202"/>
                      </a:cubicBezTo>
                      <a:cubicBezTo>
                        <a:pt x="75" y="202"/>
                        <a:pt x="75" y="202"/>
                        <a:pt x="75" y="202"/>
                      </a:cubicBezTo>
                      <a:cubicBezTo>
                        <a:pt x="75" y="201"/>
                        <a:pt x="75" y="201"/>
                        <a:pt x="75" y="201"/>
                      </a:cubicBezTo>
                      <a:cubicBezTo>
                        <a:pt x="75" y="201"/>
                        <a:pt x="75" y="201"/>
                        <a:pt x="75" y="201"/>
                      </a:cubicBezTo>
                      <a:cubicBezTo>
                        <a:pt x="75" y="201"/>
                        <a:pt x="74" y="201"/>
                        <a:pt x="74" y="201"/>
                      </a:cubicBezTo>
                      <a:cubicBezTo>
                        <a:pt x="74" y="201"/>
                        <a:pt x="74" y="201"/>
                        <a:pt x="74" y="201"/>
                      </a:cubicBezTo>
                      <a:cubicBezTo>
                        <a:pt x="75" y="201"/>
                        <a:pt x="75" y="201"/>
                        <a:pt x="75" y="200"/>
                      </a:cubicBezTo>
                      <a:cubicBezTo>
                        <a:pt x="75" y="200"/>
                        <a:pt x="75" y="200"/>
                        <a:pt x="75" y="200"/>
                      </a:cubicBezTo>
                      <a:cubicBezTo>
                        <a:pt x="75" y="200"/>
                        <a:pt x="75" y="200"/>
                        <a:pt x="75" y="200"/>
                      </a:cubicBezTo>
                      <a:cubicBezTo>
                        <a:pt x="75" y="199"/>
                        <a:pt x="75" y="199"/>
                        <a:pt x="75" y="199"/>
                      </a:cubicBezTo>
                      <a:cubicBezTo>
                        <a:pt x="75" y="199"/>
                        <a:pt x="75" y="199"/>
                        <a:pt x="75" y="199"/>
                      </a:cubicBezTo>
                      <a:cubicBezTo>
                        <a:pt x="75" y="199"/>
                        <a:pt x="75" y="198"/>
                        <a:pt x="74" y="198"/>
                      </a:cubicBezTo>
                      <a:cubicBezTo>
                        <a:pt x="74" y="198"/>
                        <a:pt x="74" y="198"/>
                        <a:pt x="74" y="198"/>
                      </a:cubicBezTo>
                      <a:cubicBezTo>
                        <a:pt x="75" y="198"/>
                        <a:pt x="75" y="198"/>
                        <a:pt x="74" y="198"/>
                      </a:cubicBezTo>
                      <a:cubicBezTo>
                        <a:pt x="74" y="198"/>
                        <a:pt x="74" y="198"/>
                        <a:pt x="74" y="198"/>
                      </a:cubicBezTo>
                      <a:cubicBezTo>
                        <a:pt x="74" y="198"/>
                        <a:pt x="74" y="198"/>
                        <a:pt x="74" y="198"/>
                      </a:cubicBezTo>
                      <a:cubicBezTo>
                        <a:pt x="74" y="197"/>
                        <a:pt x="74" y="197"/>
                        <a:pt x="74" y="197"/>
                      </a:cubicBezTo>
                      <a:cubicBezTo>
                        <a:pt x="74" y="197"/>
                        <a:pt x="74" y="197"/>
                        <a:pt x="74" y="197"/>
                      </a:cubicBezTo>
                      <a:cubicBezTo>
                        <a:pt x="74" y="197"/>
                        <a:pt x="74" y="197"/>
                        <a:pt x="74" y="197"/>
                      </a:cubicBezTo>
                      <a:cubicBezTo>
                        <a:pt x="74" y="197"/>
                        <a:pt x="74" y="196"/>
                        <a:pt x="74" y="196"/>
                      </a:cubicBezTo>
                      <a:cubicBezTo>
                        <a:pt x="74" y="196"/>
                        <a:pt x="74" y="196"/>
                        <a:pt x="74" y="196"/>
                      </a:cubicBezTo>
                      <a:cubicBezTo>
                        <a:pt x="74" y="196"/>
                        <a:pt x="74" y="196"/>
                        <a:pt x="74" y="196"/>
                      </a:cubicBezTo>
                      <a:cubicBezTo>
                        <a:pt x="73" y="196"/>
                        <a:pt x="73" y="195"/>
                        <a:pt x="73" y="195"/>
                      </a:cubicBezTo>
                      <a:cubicBezTo>
                        <a:pt x="73" y="195"/>
                        <a:pt x="73" y="195"/>
                        <a:pt x="73" y="195"/>
                      </a:cubicBezTo>
                      <a:cubicBezTo>
                        <a:pt x="73" y="195"/>
                        <a:pt x="73" y="195"/>
                        <a:pt x="73" y="195"/>
                      </a:cubicBezTo>
                      <a:cubicBezTo>
                        <a:pt x="73" y="195"/>
                        <a:pt x="73" y="195"/>
                        <a:pt x="73" y="195"/>
                      </a:cubicBezTo>
                      <a:cubicBezTo>
                        <a:pt x="73" y="195"/>
                        <a:pt x="73" y="195"/>
                        <a:pt x="73" y="195"/>
                      </a:cubicBezTo>
                      <a:cubicBezTo>
                        <a:pt x="73" y="195"/>
                        <a:pt x="73" y="195"/>
                        <a:pt x="73" y="195"/>
                      </a:cubicBezTo>
                      <a:cubicBezTo>
                        <a:pt x="73" y="195"/>
                        <a:pt x="73" y="195"/>
                        <a:pt x="73" y="195"/>
                      </a:cubicBezTo>
                      <a:cubicBezTo>
                        <a:pt x="73" y="195"/>
                        <a:pt x="73" y="195"/>
                        <a:pt x="73" y="195"/>
                      </a:cubicBezTo>
                      <a:cubicBezTo>
                        <a:pt x="73" y="195"/>
                        <a:pt x="73" y="194"/>
                        <a:pt x="74" y="194"/>
                      </a:cubicBezTo>
                      <a:cubicBezTo>
                        <a:pt x="74" y="194"/>
                        <a:pt x="74" y="194"/>
                        <a:pt x="74" y="194"/>
                      </a:cubicBezTo>
                      <a:cubicBezTo>
                        <a:pt x="74" y="194"/>
                        <a:pt x="74" y="194"/>
                        <a:pt x="74" y="194"/>
                      </a:cubicBezTo>
                      <a:cubicBezTo>
                        <a:pt x="74" y="194"/>
                        <a:pt x="74" y="194"/>
                        <a:pt x="74" y="194"/>
                      </a:cubicBezTo>
                      <a:cubicBezTo>
                        <a:pt x="74" y="194"/>
                        <a:pt x="74" y="194"/>
                        <a:pt x="74" y="194"/>
                      </a:cubicBezTo>
                      <a:cubicBezTo>
                        <a:pt x="74" y="193"/>
                        <a:pt x="74" y="193"/>
                        <a:pt x="74" y="193"/>
                      </a:cubicBezTo>
                      <a:cubicBezTo>
                        <a:pt x="74" y="193"/>
                        <a:pt x="74" y="193"/>
                        <a:pt x="74" y="193"/>
                      </a:cubicBezTo>
                      <a:cubicBezTo>
                        <a:pt x="75" y="193"/>
                        <a:pt x="75" y="193"/>
                        <a:pt x="75" y="193"/>
                      </a:cubicBezTo>
                      <a:cubicBezTo>
                        <a:pt x="75" y="193"/>
                        <a:pt x="75" y="193"/>
                        <a:pt x="75" y="192"/>
                      </a:cubicBezTo>
                      <a:cubicBezTo>
                        <a:pt x="75" y="192"/>
                        <a:pt x="75" y="192"/>
                        <a:pt x="75" y="192"/>
                      </a:cubicBezTo>
                      <a:cubicBezTo>
                        <a:pt x="75" y="192"/>
                        <a:pt x="75" y="192"/>
                        <a:pt x="75" y="192"/>
                      </a:cubicBezTo>
                      <a:cubicBezTo>
                        <a:pt x="75" y="192"/>
                        <a:pt x="75" y="192"/>
                        <a:pt x="75" y="192"/>
                      </a:cubicBezTo>
                      <a:cubicBezTo>
                        <a:pt x="75" y="192"/>
                        <a:pt x="75" y="192"/>
                        <a:pt x="75" y="192"/>
                      </a:cubicBezTo>
                      <a:cubicBezTo>
                        <a:pt x="75" y="192"/>
                        <a:pt x="75" y="192"/>
                        <a:pt x="75" y="192"/>
                      </a:cubicBezTo>
                      <a:cubicBezTo>
                        <a:pt x="75" y="192"/>
                        <a:pt x="75" y="192"/>
                        <a:pt x="75" y="192"/>
                      </a:cubicBezTo>
                      <a:cubicBezTo>
                        <a:pt x="75" y="192"/>
                        <a:pt x="75" y="191"/>
                        <a:pt x="75" y="191"/>
                      </a:cubicBezTo>
                      <a:cubicBezTo>
                        <a:pt x="75" y="191"/>
                        <a:pt x="75" y="191"/>
                        <a:pt x="75" y="191"/>
                      </a:cubicBezTo>
                      <a:cubicBezTo>
                        <a:pt x="75" y="191"/>
                        <a:pt x="75" y="191"/>
                        <a:pt x="75" y="191"/>
                      </a:cubicBezTo>
                      <a:cubicBezTo>
                        <a:pt x="75" y="191"/>
                        <a:pt x="75" y="191"/>
                        <a:pt x="76" y="191"/>
                      </a:cubicBezTo>
                      <a:cubicBezTo>
                        <a:pt x="76" y="190"/>
                        <a:pt x="76" y="190"/>
                        <a:pt x="76" y="190"/>
                      </a:cubicBezTo>
                      <a:cubicBezTo>
                        <a:pt x="76" y="190"/>
                        <a:pt x="76" y="190"/>
                        <a:pt x="76" y="189"/>
                      </a:cubicBezTo>
                      <a:cubicBezTo>
                        <a:pt x="76" y="189"/>
                        <a:pt x="76" y="189"/>
                        <a:pt x="75" y="189"/>
                      </a:cubicBezTo>
                      <a:cubicBezTo>
                        <a:pt x="75" y="189"/>
                        <a:pt x="75" y="189"/>
                        <a:pt x="75" y="189"/>
                      </a:cubicBezTo>
                      <a:cubicBezTo>
                        <a:pt x="75" y="189"/>
                        <a:pt x="75" y="188"/>
                        <a:pt x="76" y="188"/>
                      </a:cubicBezTo>
                      <a:cubicBezTo>
                        <a:pt x="76" y="188"/>
                        <a:pt x="76" y="188"/>
                        <a:pt x="76" y="188"/>
                      </a:cubicBezTo>
                      <a:cubicBezTo>
                        <a:pt x="76" y="187"/>
                        <a:pt x="76" y="187"/>
                        <a:pt x="76" y="187"/>
                      </a:cubicBezTo>
                      <a:cubicBezTo>
                        <a:pt x="76" y="187"/>
                        <a:pt x="76" y="186"/>
                        <a:pt x="76" y="185"/>
                      </a:cubicBezTo>
                      <a:cubicBezTo>
                        <a:pt x="76" y="184"/>
                        <a:pt x="75" y="183"/>
                        <a:pt x="74" y="183"/>
                      </a:cubicBezTo>
                      <a:cubicBezTo>
                        <a:pt x="74" y="183"/>
                        <a:pt x="74" y="183"/>
                        <a:pt x="74" y="183"/>
                      </a:cubicBezTo>
                      <a:cubicBezTo>
                        <a:pt x="74" y="183"/>
                        <a:pt x="74" y="183"/>
                        <a:pt x="74" y="183"/>
                      </a:cubicBezTo>
                      <a:cubicBezTo>
                        <a:pt x="74" y="183"/>
                        <a:pt x="74" y="183"/>
                        <a:pt x="74" y="183"/>
                      </a:cubicBezTo>
                      <a:cubicBezTo>
                        <a:pt x="74" y="183"/>
                        <a:pt x="74" y="183"/>
                        <a:pt x="74" y="183"/>
                      </a:cubicBezTo>
                      <a:cubicBezTo>
                        <a:pt x="74" y="183"/>
                        <a:pt x="73" y="183"/>
                        <a:pt x="73" y="183"/>
                      </a:cubicBezTo>
                      <a:cubicBezTo>
                        <a:pt x="73" y="183"/>
                        <a:pt x="73" y="182"/>
                        <a:pt x="73" y="182"/>
                      </a:cubicBezTo>
                      <a:cubicBezTo>
                        <a:pt x="73" y="182"/>
                        <a:pt x="73" y="183"/>
                        <a:pt x="72" y="183"/>
                      </a:cubicBezTo>
                      <a:cubicBezTo>
                        <a:pt x="72" y="183"/>
                        <a:pt x="72" y="183"/>
                        <a:pt x="72" y="183"/>
                      </a:cubicBezTo>
                      <a:cubicBezTo>
                        <a:pt x="72" y="183"/>
                        <a:pt x="72" y="183"/>
                        <a:pt x="72" y="183"/>
                      </a:cubicBezTo>
                      <a:cubicBezTo>
                        <a:pt x="72" y="183"/>
                        <a:pt x="72" y="183"/>
                        <a:pt x="72" y="183"/>
                      </a:cubicBezTo>
                      <a:cubicBezTo>
                        <a:pt x="72" y="183"/>
                        <a:pt x="72" y="183"/>
                        <a:pt x="72" y="183"/>
                      </a:cubicBezTo>
                      <a:cubicBezTo>
                        <a:pt x="72" y="183"/>
                        <a:pt x="72" y="182"/>
                        <a:pt x="72" y="182"/>
                      </a:cubicBezTo>
                      <a:cubicBezTo>
                        <a:pt x="72" y="182"/>
                        <a:pt x="72" y="182"/>
                        <a:pt x="72" y="182"/>
                      </a:cubicBezTo>
                      <a:cubicBezTo>
                        <a:pt x="72" y="182"/>
                        <a:pt x="72" y="182"/>
                        <a:pt x="72" y="182"/>
                      </a:cubicBezTo>
                      <a:cubicBezTo>
                        <a:pt x="72" y="182"/>
                        <a:pt x="72" y="182"/>
                        <a:pt x="72" y="182"/>
                      </a:cubicBezTo>
                      <a:cubicBezTo>
                        <a:pt x="72" y="182"/>
                        <a:pt x="72" y="182"/>
                        <a:pt x="72" y="182"/>
                      </a:cubicBezTo>
                      <a:cubicBezTo>
                        <a:pt x="72" y="182"/>
                        <a:pt x="72" y="182"/>
                        <a:pt x="72" y="182"/>
                      </a:cubicBezTo>
                      <a:cubicBezTo>
                        <a:pt x="72" y="182"/>
                        <a:pt x="72" y="182"/>
                        <a:pt x="72" y="182"/>
                      </a:cubicBezTo>
                      <a:cubicBezTo>
                        <a:pt x="72" y="182"/>
                        <a:pt x="72" y="182"/>
                        <a:pt x="72" y="182"/>
                      </a:cubicBezTo>
                      <a:cubicBezTo>
                        <a:pt x="72" y="181"/>
                        <a:pt x="72" y="181"/>
                        <a:pt x="72" y="181"/>
                      </a:cubicBezTo>
                      <a:cubicBezTo>
                        <a:pt x="72" y="181"/>
                        <a:pt x="72" y="181"/>
                        <a:pt x="72" y="181"/>
                      </a:cubicBezTo>
                      <a:cubicBezTo>
                        <a:pt x="72" y="181"/>
                        <a:pt x="72" y="181"/>
                        <a:pt x="72" y="181"/>
                      </a:cubicBezTo>
                      <a:cubicBezTo>
                        <a:pt x="72" y="181"/>
                        <a:pt x="72" y="181"/>
                        <a:pt x="72" y="181"/>
                      </a:cubicBezTo>
                      <a:cubicBezTo>
                        <a:pt x="72" y="181"/>
                        <a:pt x="72" y="181"/>
                        <a:pt x="72" y="181"/>
                      </a:cubicBezTo>
                      <a:cubicBezTo>
                        <a:pt x="73" y="181"/>
                        <a:pt x="73" y="181"/>
                        <a:pt x="73" y="181"/>
                      </a:cubicBezTo>
                      <a:cubicBezTo>
                        <a:pt x="73" y="180"/>
                        <a:pt x="73" y="180"/>
                        <a:pt x="73" y="180"/>
                      </a:cubicBezTo>
                      <a:cubicBezTo>
                        <a:pt x="74" y="180"/>
                        <a:pt x="74" y="180"/>
                        <a:pt x="74" y="180"/>
                      </a:cubicBezTo>
                      <a:cubicBezTo>
                        <a:pt x="74" y="180"/>
                        <a:pt x="74" y="180"/>
                        <a:pt x="75" y="180"/>
                      </a:cubicBezTo>
                      <a:cubicBezTo>
                        <a:pt x="75" y="180"/>
                        <a:pt x="75" y="180"/>
                        <a:pt x="75" y="180"/>
                      </a:cubicBezTo>
                      <a:cubicBezTo>
                        <a:pt x="75" y="180"/>
                        <a:pt x="75" y="180"/>
                        <a:pt x="75" y="180"/>
                      </a:cubicBezTo>
                      <a:cubicBezTo>
                        <a:pt x="75" y="180"/>
                        <a:pt x="75" y="180"/>
                        <a:pt x="75" y="180"/>
                      </a:cubicBezTo>
                      <a:cubicBezTo>
                        <a:pt x="75" y="180"/>
                        <a:pt x="76" y="180"/>
                        <a:pt x="76" y="180"/>
                      </a:cubicBezTo>
                      <a:cubicBezTo>
                        <a:pt x="76" y="180"/>
                        <a:pt x="76" y="180"/>
                        <a:pt x="76" y="180"/>
                      </a:cubicBezTo>
                      <a:cubicBezTo>
                        <a:pt x="76" y="180"/>
                        <a:pt x="76" y="179"/>
                        <a:pt x="76" y="179"/>
                      </a:cubicBezTo>
                      <a:cubicBezTo>
                        <a:pt x="76" y="179"/>
                        <a:pt x="76" y="180"/>
                        <a:pt x="76" y="180"/>
                      </a:cubicBezTo>
                      <a:cubicBezTo>
                        <a:pt x="76" y="180"/>
                        <a:pt x="76" y="180"/>
                        <a:pt x="76" y="180"/>
                      </a:cubicBezTo>
                      <a:cubicBezTo>
                        <a:pt x="76" y="180"/>
                        <a:pt x="76" y="180"/>
                        <a:pt x="76" y="180"/>
                      </a:cubicBezTo>
                      <a:cubicBezTo>
                        <a:pt x="76" y="180"/>
                        <a:pt x="76" y="180"/>
                        <a:pt x="76" y="180"/>
                      </a:cubicBezTo>
                      <a:cubicBezTo>
                        <a:pt x="76" y="180"/>
                        <a:pt x="76" y="180"/>
                        <a:pt x="76" y="180"/>
                      </a:cubicBezTo>
                      <a:cubicBezTo>
                        <a:pt x="76" y="180"/>
                        <a:pt x="76" y="180"/>
                        <a:pt x="76" y="180"/>
                      </a:cubicBezTo>
                      <a:cubicBezTo>
                        <a:pt x="76" y="180"/>
                        <a:pt x="76" y="180"/>
                        <a:pt x="76" y="180"/>
                      </a:cubicBezTo>
                      <a:cubicBezTo>
                        <a:pt x="77" y="180"/>
                        <a:pt x="77" y="180"/>
                        <a:pt x="77" y="180"/>
                      </a:cubicBezTo>
                      <a:cubicBezTo>
                        <a:pt x="77" y="180"/>
                        <a:pt x="77" y="180"/>
                        <a:pt x="77" y="180"/>
                      </a:cubicBezTo>
                      <a:cubicBezTo>
                        <a:pt x="77" y="180"/>
                        <a:pt x="77" y="180"/>
                        <a:pt x="77" y="180"/>
                      </a:cubicBezTo>
                      <a:cubicBezTo>
                        <a:pt x="77" y="180"/>
                        <a:pt x="77" y="180"/>
                        <a:pt x="77" y="180"/>
                      </a:cubicBezTo>
                      <a:cubicBezTo>
                        <a:pt x="77" y="180"/>
                        <a:pt x="77" y="180"/>
                        <a:pt x="77" y="180"/>
                      </a:cubicBezTo>
                      <a:cubicBezTo>
                        <a:pt x="77" y="180"/>
                        <a:pt x="77" y="180"/>
                        <a:pt x="77" y="180"/>
                      </a:cubicBezTo>
                      <a:cubicBezTo>
                        <a:pt x="77" y="180"/>
                        <a:pt x="77" y="180"/>
                        <a:pt x="77" y="180"/>
                      </a:cubicBezTo>
                      <a:cubicBezTo>
                        <a:pt x="77" y="180"/>
                        <a:pt x="77" y="180"/>
                        <a:pt x="77" y="180"/>
                      </a:cubicBezTo>
                      <a:cubicBezTo>
                        <a:pt x="77" y="180"/>
                        <a:pt x="77" y="180"/>
                        <a:pt x="77" y="180"/>
                      </a:cubicBezTo>
                      <a:cubicBezTo>
                        <a:pt x="77" y="180"/>
                        <a:pt x="78" y="180"/>
                        <a:pt x="78" y="180"/>
                      </a:cubicBezTo>
                      <a:cubicBezTo>
                        <a:pt x="78" y="180"/>
                        <a:pt x="78" y="180"/>
                        <a:pt x="78" y="180"/>
                      </a:cubicBezTo>
                      <a:cubicBezTo>
                        <a:pt x="78" y="180"/>
                        <a:pt x="78" y="180"/>
                        <a:pt x="78" y="180"/>
                      </a:cubicBezTo>
                      <a:cubicBezTo>
                        <a:pt x="78" y="180"/>
                        <a:pt x="78" y="180"/>
                        <a:pt x="78" y="180"/>
                      </a:cubicBezTo>
                      <a:cubicBezTo>
                        <a:pt x="78" y="180"/>
                        <a:pt x="78" y="180"/>
                        <a:pt x="78" y="181"/>
                      </a:cubicBezTo>
                      <a:cubicBezTo>
                        <a:pt x="78" y="181"/>
                        <a:pt x="78" y="181"/>
                        <a:pt x="78" y="181"/>
                      </a:cubicBezTo>
                      <a:cubicBezTo>
                        <a:pt x="78" y="181"/>
                        <a:pt x="78" y="181"/>
                        <a:pt x="78" y="181"/>
                      </a:cubicBezTo>
                      <a:cubicBezTo>
                        <a:pt x="78" y="181"/>
                        <a:pt x="78" y="181"/>
                        <a:pt x="78" y="181"/>
                      </a:cubicBezTo>
                      <a:cubicBezTo>
                        <a:pt x="78" y="181"/>
                        <a:pt x="78" y="181"/>
                        <a:pt x="78" y="181"/>
                      </a:cubicBezTo>
                      <a:cubicBezTo>
                        <a:pt x="78" y="181"/>
                        <a:pt x="78" y="181"/>
                        <a:pt x="78" y="181"/>
                      </a:cubicBezTo>
                      <a:cubicBezTo>
                        <a:pt x="78" y="181"/>
                        <a:pt x="78" y="182"/>
                        <a:pt x="78" y="182"/>
                      </a:cubicBezTo>
                      <a:cubicBezTo>
                        <a:pt x="78" y="182"/>
                        <a:pt x="78" y="182"/>
                        <a:pt x="78" y="182"/>
                      </a:cubicBezTo>
                      <a:cubicBezTo>
                        <a:pt x="78" y="182"/>
                        <a:pt x="78" y="182"/>
                        <a:pt x="77" y="182"/>
                      </a:cubicBezTo>
                      <a:cubicBezTo>
                        <a:pt x="77" y="182"/>
                        <a:pt x="77" y="182"/>
                        <a:pt x="77" y="182"/>
                      </a:cubicBezTo>
                      <a:cubicBezTo>
                        <a:pt x="77" y="182"/>
                        <a:pt x="77" y="182"/>
                        <a:pt x="77" y="183"/>
                      </a:cubicBezTo>
                      <a:cubicBezTo>
                        <a:pt x="77" y="183"/>
                        <a:pt x="77" y="183"/>
                        <a:pt x="77" y="183"/>
                      </a:cubicBezTo>
                      <a:cubicBezTo>
                        <a:pt x="77" y="184"/>
                        <a:pt x="77" y="184"/>
                        <a:pt x="77" y="184"/>
                      </a:cubicBezTo>
                      <a:cubicBezTo>
                        <a:pt x="77" y="184"/>
                        <a:pt x="77" y="184"/>
                        <a:pt x="77" y="184"/>
                      </a:cubicBezTo>
                      <a:cubicBezTo>
                        <a:pt x="77" y="184"/>
                        <a:pt x="78" y="184"/>
                        <a:pt x="78" y="184"/>
                      </a:cubicBezTo>
                      <a:cubicBezTo>
                        <a:pt x="78" y="184"/>
                        <a:pt x="78" y="184"/>
                        <a:pt x="78" y="184"/>
                      </a:cubicBezTo>
                      <a:cubicBezTo>
                        <a:pt x="78" y="184"/>
                        <a:pt x="78" y="184"/>
                        <a:pt x="78" y="184"/>
                      </a:cubicBezTo>
                      <a:cubicBezTo>
                        <a:pt x="78" y="184"/>
                        <a:pt x="78" y="184"/>
                        <a:pt x="78" y="184"/>
                      </a:cubicBezTo>
                      <a:cubicBezTo>
                        <a:pt x="78" y="184"/>
                        <a:pt x="78" y="184"/>
                        <a:pt x="78" y="184"/>
                      </a:cubicBezTo>
                      <a:cubicBezTo>
                        <a:pt x="78" y="184"/>
                        <a:pt x="78" y="184"/>
                        <a:pt x="78" y="185"/>
                      </a:cubicBezTo>
                      <a:cubicBezTo>
                        <a:pt x="78" y="185"/>
                        <a:pt x="78" y="185"/>
                        <a:pt x="78" y="185"/>
                      </a:cubicBezTo>
                      <a:cubicBezTo>
                        <a:pt x="78" y="185"/>
                        <a:pt x="78" y="185"/>
                        <a:pt x="79" y="185"/>
                      </a:cubicBezTo>
                      <a:cubicBezTo>
                        <a:pt x="79" y="185"/>
                        <a:pt x="79" y="185"/>
                        <a:pt x="79" y="185"/>
                      </a:cubicBezTo>
                      <a:cubicBezTo>
                        <a:pt x="79" y="185"/>
                        <a:pt x="79" y="185"/>
                        <a:pt x="79" y="185"/>
                      </a:cubicBezTo>
                      <a:cubicBezTo>
                        <a:pt x="79" y="186"/>
                        <a:pt x="79" y="186"/>
                        <a:pt x="79" y="186"/>
                      </a:cubicBezTo>
                      <a:cubicBezTo>
                        <a:pt x="79" y="185"/>
                        <a:pt x="79" y="185"/>
                        <a:pt x="79" y="185"/>
                      </a:cubicBezTo>
                      <a:cubicBezTo>
                        <a:pt x="79" y="185"/>
                        <a:pt x="79" y="185"/>
                        <a:pt x="79" y="185"/>
                      </a:cubicBezTo>
                      <a:cubicBezTo>
                        <a:pt x="79" y="185"/>
                        <a:pt x="79" y="185"/>
                        <a:pt x="79" y="185"/>
                      </a:cubicBezTo>
                      <a:cubicBezTo>
                        <a:pt x="79" y="185"/>
                        <a:pt x="79" y="184"/>
                        <a:pt x="79" y="184"/>
                      </a:cubicBezTo>
                      <a:cubicBezTo>
                        <a:pt x="79" y="184"/>
                        <a:pt x="79" y="184"/>
                        <a:pt x="79" y="184"/>
                      </a:cubicBezTo>
                      <a:cubicBezTo>
                        <a:pt x="79" y="184"/>
                        <a:pt x="79" y="184"/>
                        <a:pt x="79" y="184"/>
                      </a:cubicBezTo>
                      <a:cubicBezTo>
                        <a:pt x="79" y="184"/>
                        <a:pt x="79" y="183"/>
                        <a:pt x="79" y="183"/>
                      </a:cubicBezTo>
                      <a:cubicBezTo>
                        <a:pt x="79" y="183"/>
                        <a:pt x="79" y="183"/>
                        <a:pt x="79" y="183"/>
                      </a:cubicBezTo>
                      <a:cubicBezTo>
                        <a:pt x="79" y="183"/>
                        <a:pt x="79" y="183"/>
                        <a:pt x="79" y="183"/>
                      </a:cubicBezTo>
                      <a:cubicBezTo>
                        <a:pt x="80" y="183"/>
                        <a:pt x="80" y="183"/>
                        <a:pt x="80" y="183"/>
                      </a:cubicBezTo>
                      <a:cubicBezTo>
                        <a:pt x="80" y="182"/>
                        <a:pt x="80" y="182"/>
                        <a:pt x="80" y="182"/>
                      </a:cubicBezTo>
                      <a:cubicBezTo>
                        <a:pt x="80" y="182"/>
                        <a:pt x="80" y="182"/>
                        <a:pt x="80" y="182"/>
                      </a:cubicBezTo>
                      <a:cubicBezTo>
                        <a:pt x="80" y="182"/>
                        <a:pt x="80" y="182"/>
                        <a:pt x="80" y="182"/>
                      </a:cubicBezTo>
                      <a:cubicBezTo>
                        <a:pt x="80" y="182"/>
                        <a:pt x="80" y="182"/>
                        <a:pt x="80" y="182"/>
                      </a:cubicBezTo>
                      <a:cubicBezTo>
                        <a:pt x="80" y="181"/>
                        <a:pt x="80" y="181"/>
                        <a:pt x="80" y="181"/>
                      </a:cubicBezTo>
                      <a:cubicBezTo>
                        <a:pt x="80" y="181"/>
                        <a:pt x="80" y="181"/>
                        <a:pt x="80" y="181"/>
                      </a:cubicBezTo>
                      <a:cubicBezTo>
                        <a:pt x="80" y="181"/>
                        <a:pt x="80" y="181"/>
                        <a:pt x="80" y="181"/>
                      </a:cubicBezTo>
                      <a:cubicBezTo>
                        <a:pt x="80" y="180"/>
                        <a:pt x="80" y="180"/>
                        <a:pt x="80" y="179"/>
                      </a:cubicBezTo>
                      <a:cubicBezTo>
                        <a:pt x="79" y="179"/>
                        <a:pt x="79" y="179"/>
                        <a:pt x="79" y="179"/>
                      </a:cubicBezTo>
                      <a:cubicBezTo>
                        <a:pt x="79" y="179"/>
                        <a:pt x="79" y="179"/>
                        <a:pt x="79" y="179"/>
                      </a:cubicBezTo>
                      <a:cubicBezTo>
                        <a:pt x="79" y="179"/>
                        <a:pt x="79" y="179"/>
                        <a:pt x="79" y="179"/>
                      </a:cubicBezTo>
                      <a:cubicBezTo>
                        <a:pt x="79" y="179"/>
                        <a:pt x="79" y="178"/>
                        <a:pt x="79" y="178"/>
                      </a:cubicBezTo>
                      <a:cubicBezTo>
                        <a:pt x="79" y="178"/>
                        <a:pt x="79" y="178"/>
                        <a:pt x="79" y="178"/>
                      </a:cubicBezTo>
                      <a:cubicBezTo>
                        <a:pt x="79" y="178"/>
                        <a:pt x="79" y="178"/>
                        <a:pt x="79" y="178"/>
                      </a:cubicBezTo>
                      <a:cubicBezTo>
                        <a:pt x="79" y="178"/>
                        <a:pt x="79" y="178"/>
                        <a:pt x="79" y="178"/>
                      </a:cubicBezTo>
                      <a:cubicBezTo>
                        <a:pt x="79" y="178"/>
                        <a:pt x="79" y="178"/>
                        <a:pt x="78" y="178"/>
                      </a:cubicBezTo>
                      <a:cubicBezTo>
                        <a:pt x="78" y="178"/>
                        <a:pt x="78" y="178"/>
                        <a:pt x="78" y="178"/>
                      </a:cubicBezTo>
                      <a:cubicBezTo>
                        <a:pt x="78" y="178"/>
                        <a:pt x="78" y="178"/>
                        <a:pt x="78" y="178"/>
                      </a:cubicBezTo>
                      <a:cubicBezTo>
                        <a:pt x="78" y="178"/>
                        <a:pt x="78" y="178"/>
                        <a:pt x="78" y="177"/>
                      </a:cubicBezTo>
                      <a:cubicBezTo>
                        <a:pt x="78" y="177"/>
                        <a:pt x="78" y="177"/>
                        <a:pt x="78" y="177"/>
                      </a:cubicBezTo>
                      <a:cubicBezTo>
                        <a:pt x="78" y="177"/>
                        <a:pt x="78" y="177"/>
                        <a:pt x="78" y="177"/>
                      </a:cubicBezTo>
                      <a:cubicBezTo>
                        <a:pt x="78" y="177"/>
                        <a:pt x="78" y="176"/>
                        <a:pt x="78" y="176"/>
                      </a:cubicBezTo>
                      <a:cubicBezTo>
                        <a:pt x="78" y="176"/>
                        <a:pt x="78" y="175"/>
                        <a:pt x="78" y="175"/>
                      </a:cubicBezTo>
                      <a:cubicBezTo>
                        <a:pt x="78" y="175"/>
                        <a:pt x="78" y="175"/>
                        <a:pt x="78" y="175"/>
                      </a:cubicBezTo>
                      <a:cubicBezTo>
                        <a:pt x="78" y="175"/>
                        <a:pt x="79" y="175"/>
                        <a:pt x="79" y="175"/>
                      </a:cubicBezTo>
                      <a:cubicBezTo>
                        <a:pt x="79" y="175"/>
                        <a:pt x="79" y="175"/>
                        <a:pt x="79" y="175"/>
                      </a:cubicBezTo>
                      <a:cubicBezTo>
                        <a:pt x="79" y="175"/>
                        <a:pt x="79" y="175"/>
                        <a:pt x="80" y="175"/>
                      </a:cubicBezTo>
                      <a:cubicBezTo>
                        <a:pt x="80" y="175"/>
                        <a:pt x="80" y="175"/>
                        <a:pt x="80" y="175"/>
                      </a:cubicBezTo>
                      <a:cubicBezTo>
                        <a:pt x="80" y="175"/>
                        <a:pt x="80" y="175"/>
                        <a:pt x="80" y="175"/>
                      </a:cubicBezTo>
                      <a:cubicBezTo>
                        <a:pt x="80" y="175"/>
                        <a:pt x="80" y="175"/>
                        <a:pt x="80" y="175"/>
                      </a:cubicBezTo>
                      <a:cubicBezTo>
                        <a:pt x="80" y="175"/>
                        <a:pt x="80" y="175"/>
                        <a:pt x="80" y="175"/>
                      </a:cubicBezTo>
                      <a:cubicBezTo>
                        <a:pt x="80" y="175"/>
                        <a:pt x="81" y="175"/>
                        <a:pt x="81" y="175"/>
                      </a:cubicBezTo>
                      <a:cubicBezTo>
                        <a:pt x="81" y="175"/>
                        <a:pt x="81" y="175"/>
                        <a:pt x="81" y="175"/>
                      </a:cubicBezTo>
                      <a:cubicBezTo>
                        <a:pt x="81" y="175"/>
                        <a:pt x="81" y="175"/>
                        <a:pt x="81" y="175"/>
                      </a:cubicBezTo>
                      <a:cubicBezTo>
                        <a:pt x="81" y="175"/>
                        <a:pt x="81" y="175"/>
                        <a:pt x="81" y="175"/>
                      </a:cubicBezTo>
                      <a:cubicBezTo>
                        <a:pt x="82" y="175"/>
                        <a:pt x="82" y="175"/>
                        <a:pt x="82" y="175"/>
                      </a:cubicBezTo>
                      <a:cubicBezTo>
                        <a:pt x="82" y="175"/>
                        <a:pt x="82" y="175"/>
                        <a:pt x="82" y="175"/>
                      </a:cubicBezTo>
                      <a:cubicBezTo>
                        <a:pt x="82" y="175"/>
                        <a:pt x="82" y="175"/>
                        <a:pt x="83" y="175"/>
                      </a:cubicBezTo>
                      <a:cubicBezTo>
                        <a:pt x="83" y="175"/>
                        <a:pt x="83" y="175"/>
                        <a:pt x="83" y="175"/>
                      </a:cubicBezTo>
                      <a:cubicBezTo>
                        <a:pt x="83" y="175"/>
                        <a:pt x="83" y="175"/>
                        <a:pt x="83" y="175"/>
                      </a:cubicBezTo>
                      <a:cubicBezTo>
                        <a:pt x="83" y="175"/>
                        <a:pt x="83" y="175"/>
                        <a:pt x="83" y="175"/>
                      </a:cubicBezTo>
                      <a:cubicBezTo>
                        <a:pt x="83" y="175"/>
                        <a:pt x="83" y="175"/>
                        <a:pt x="83" y="175"/>
                      </a:cubicBezTo>
                      <a:cubicBezTo>
                        <a:pt x="83" y="174"/>
                        <a:pt x="83" y="174"/>
                        <a:pt x="83" y="174"/>
                      </a:cubicBezTo>
                      <a:cubicBezTo>
                        <a:pt x="83" y="174"/>
                        <a:pt x="83" y="174"/>
                        <a:pt x="83" y="174"/>
                      </a:cubicBezTo>
                      <a:cubicBezTo>
                        <a:pt x="83" y="174"/>
                        <a:pt x="83" y="174"/>
                        <a:pt x="83" y="174"/>
                      </a:cubicBezTo>
                      <a:cubicBezTo>
                        <a:pt x="84" y="175"/>
                        <a:pt x="84" y="175"/>
                        <a:pt x="84" y="175"/>
                      </a:cubicBezTo>
                      <a:cubicBezTo>
                        <a:pt x="84" y="175"/>
                        <a:pt x="84" y="175"/>
                        <a:pt x="84" y="174"/>
                      </a:cubicBezTo>
                      <a:cubicBezTo>
                        <a:pt x="84" y="174"/>
                        <a:pt x="84" y="174"/>
                        <a:pt x="84" y="174"/>
                      </a:cubicBezTo>
                      <a:cubicBezTo>
                        <a:pt x="85" y="174"/>
                        <a:pt x="85" y="174"/>
                        <a:pt x="85" y="174"/>
                      </a:cubicBezTo>
                      <a:cubicBezTo>
                        <a:pt x="85" y="174"/>
                        <a:pt x="85" y="174"/>
                        <a:pt x="85" y="174"/>
                      </a:cubicBezTo>
                      <a:cubicBezTo>
                        <a:pt x="85" y="174"/>
                        <a:pt x="85" y="174"/>
                        <a:pt x="85" y="174"/>
                      </a:cubicBezTo>
                      <a:cubicBezTo>
                        <a:pt x="85" y="174"/>
                        <a:pt x="85" y="174"/>
                        <a:pt x="85" y="174"/>
                      </a:cubicBezTo>
                      <a:cubicBezTo>
                        <a:pt x="85" y="174"/>
                        <a:pt x="85" y="174"/>
                        <a:pt x="85" y="174"/>
                      </a:cubicBezTo>
                      <a:cubicBezTo>
                        <a:pt x="85" y="174"/>
                        <a:pt x="86" y="174"/>
                        <a:pt x="86" y="174"/>
                      </a:cubicBezTo>
                      <a:cubicBezTo>
                        <a:pt x="86" y="174"/>
                        <a:pt x="86" y="173"/>
                        <a:pt x="86" y="173"/>
                      </a:cubicBezTo>
                      <a:cubicBezTo>
                        <a:pt x="86" y="173"/>
                        <a:pt x="86" y="173"/>
                        <a:pt x="86" y="173"/>
                      </a:cubicBezTo>
                      <a:cubicBezTo>
                        <a:pt x="86" y="173"/>
                        <a:pt x="86" y="173"/>
                        <a:pt x="86" y="173"/>
                      </a:cubicBezTo>
                      <a:cubicBezTo>
                        <a:pt x="86" y="173"/>
                        <a:pt x="86" y="173"/>
                        <a:pt x="86" y="173"/>
                      </a:cubicBezTo>
                      <a:cubicBezTo>
                        <a:pt x="86" y="173"/>
                        <a:pt x="86" y="173"/>
                        <a:pt x="86" y="173"/>
                      </a:cubicBezTo>
                      <a:cubicBezTo>
                        <a:pt x="86" y="173"/>
                        <a:pt x="86" y="173"/>
                        <a:pt x="86" y="173"/>
                      </a:cubicBezTo>
                      <a:cubicBezTo>
                        <a:pt x="87" y="173"/>
                        <a:pt x="87" y="173"/>
                        <a:pt x="86" y="173"/>
                      </a:cubicBezTo>
                      <a:close/>
                      <a:moveTo>
                        <a:pt x="85" y="163"/>
                      </a:moveTo>
                      <a:cubicBezTo>
                        <a:pt x="84" y="163"/>
                        <a:pt x="85" y="163"/>
                        <a:pt x="85" y="163"/>
                      </a:cubicBezTo>
                      <a:cubicBezTo>
                        <a:pt x="85" y="163"/>
                        <a:pt x="85" y="163"/>
                        <a:pt x="85" y="163"/>
                      </a:cubicBezTo>
                      <a:cubicBezTo>
                        <a:pt x="84" y="163"/>
                        <a:pt x="84" y="163"/>
                        <a:pt x="84" y="163"/>
                      </a:cubicBezTo>
                      <a:cubicBezTo>
                        <a:pt x="84" y="164"/>
                        <a:pt x="84" y="164"/>
                        <a:pt x="84" y="164"/>
                      </a:cubicBezTo>
                      <a:cubicBezTo>
                        <a:pt x="84" y="164"/>
                        <a:pt x="84" y="164"/>
                        <a:pt x="84" y="164"/>
                      </a:cubicBezTo>
                      <a:cubicBezTo>
                        <a:pt x="84" y="164"/>
                        <a:pt x="84" y="165"/>
                        <a:pt x="84" y="165"/>
                      </a:cubicBezTo>
                      <a:cubicBezTo>
                        <a:pt x="84" y="166"/>
                        <a:pt x="84" y="166"/>
                        <a:pt x="85" y="166"/>
                      </a:cubicBezTo>
                      <a:cubicBezTo>
                        <a:pt x="85" y="166"/>
                        <a:pt x="85" y="166"/>
                        <a:pt x="85" y="166"/>
                      </a:cubicBezTo>
                      <a:cubicBezTo>
                        <a:pt x="85" y="166"/>
                        <a:pt x="85" y="166"/>
                        <a:pt x="85" y="167"/>
                      </a:cubicBezTo>
                      <a:cubicBezTo>
                        <a:pt x="85" y="167"/>
                        <a:pt x="85" y="167"/>
                        <a:pt x="85" y="167"/>
                      </a:cubicBezTo>
                      <a:cubicBezTo>
                        <a:pt x="85" y="167"/>
                        <a:pt x="85" y="167"/>
                        <a:pt x="85" y="167"/>
                      </a:cubicBezTo>
                      <a:cubicBezTo>
                        <a:pt x="85" y="167"/>
                        <a:pt x="85" y="167"/>
                        <a:pt x="85" y="167"/>
                      </a:cubicBezTo>
                      <a:cubicBezTo>
                        <a:pt x="85" y="167"/>
                        <a:pt x="85" y="167"/>
                        <a:pt x="85" y="167"/>
                      </a:cubicBezTo>
                      <a:cubicBezTo>
                        <a:pt x="85" y="168"/>
                        <a:pt x="85" y="168"/>
                        <a:pt x="85" y="168"/>
                      </a:cubicBezTo>
                      <a:cubicBezTo>
                        <a:pt x="85" y="168"/>
                        <a:pt x="85" y="168"/>
                        <a:pt x="85" y="168"/>
                      </a:cubicBezTo>
                      <a:cubicBezTo>
                        <a:pt x="85" y="168"/>
                        <a:pt x="85" y="168"/>
                        <a:pt x="85" y="168"/>
                      </a:cubicBezTo>
                      <a:cubicBezTo>
                        <a:pt x="85" y="169"/>
                        <a:pt x="85" y="169"/>
                        <a:pt x="85" y="169"/>
                      </a:cubicBezTo>
                      <a:cubicBezTo>
                        <a:pt x="85" y="169"/>
                        <a:pt x="85" y="169"/>
                        <a:pt x="85" y="169"/>
                      </a:cubicBezTo>
                      <a:cubicBezTo>
                        <a:pt x="85" y="169"/>
                        <a:pt x="85" y="170"/>
                        <a:pt x="85" y="170"/>
                      </a:cubicBezTo>
                      <a:cubicBezTo>
                        <a:pt x="85" y="170"/>
                        <a:pt x="85" y="170"/>
                        <a:pt x="85" y="170"/>
                      </a:cubicBezTo>
                      <a:cubicBezTo>
                        <a:pt x="85" y="170"/>
                        <a:pt x="85" y="170"/>
                        <a:pt x="85" y="170"/>
                      </a:cubicBezTo>
                      <a:cubicBezTo>
                        <a:pt x="85" y="170"/>
                        <a:pt x="85" y="170"/>
                        <a:pt x="85" y="170"/>
                      </a:cubicBezTo>
                      <a:cubicBezTo>
                        <a:pt x="85" y="170"/>
                        <a:pt x="85" y="170"/>
                        <a:pt x="85" y="170"/>
                      </a:cubicBezTo>
                      <a:cubicBezTo>
                        <a:pt x="85" y="170"/>
                        <a:pt x="85" y="170"/>
                        <a:pt x="85" y="170"/>
                      </a:cubicBezTo>
                      <a:cubicBezTo>
                        <a:pt x="85" y="170"/>
                        <a:pt x="85" y="170"/>
                        <a:pt x="85" y="170"/>
                      </a:cubicBezTo>
                      <a:cubicBezTo>
                        <a:pt x="85" y="170"/>
                        <a:pt x="85" y="170"/>
                        <a:pt x="85" y="170"/>
                      </a:cubicBezTo>
                      <a:cubicBezTo>
                        <a:pt x="85" y="170"/>
                        <a:pt x="85" y="170"/>
                        <a:pt x="85" y="170"/>
                      </a:cubicBezTo>
                      <a:cubicBezTo>
                        <a:pt x="85" y="171"/>
                        <a:pt x="85" y="171"/>
                        <a:pt x="85" y="171"/>
                      </a:cubicBezTo>
                      <a:cubicBezTo>
                        <a:pt x="85" y="171"/>
                        <a:pt x="85" y="171"/>
                        <a:pt x="85" y="171"/>
                      </a:cubicBezTo>
                      <a:cubicBezTo>
                        <a:pt x="85" y="171"/>
                        <a:pt x="85" y="171"/>
                        <a:pt x="85" y="171"/>
                      </a:cubicBezTo>
                      <a:cubicBezTo>
                        <a:pt x="85" y="171"/>
                        <a:pt x="85" y="171"/>
                        <a:pt x="85" y="171"/>
                      </a:cubicBezTo>
                      <a:cubicBezTo>
                        <a:pt x="85" y="171"/>
                        <a:pt x="85" y="171"/>
                        <a:pt x="85" y="171"/>
                      </a:cubicBezTo>
                      <a:cubicBezTo>
                        <a:pt x="85" y="172"/>
                        <a:pt x="85" y="172"/>
                        <a:pt x="86" y="172"/>
                      </a:cubicBezTo>
                      <a:cubicBezTo>
                        <a:pt x="86" y="172"/>
                        <a:pt x="86" y="172"/>
                        <a:pt x="86" y="172"/>
                      </a:cubicBezTo>
                      <a:cubicBezTo>
                        <a:pt x="86" y="172"/>
                        <a:pt x="86" y="172"/>
                        <a:pt x="86" y="172"/>
                      </a:cubicBezTo>
                      <a:cubicBezTo>
                        <a:pt x="86" y="172"/>
                        <a:pt x="86" y="172"/>
                        <a:pt x="86" y="173"/>
                      </a:cubicBezTo>
                      <a:cubicBezTo>
                        <a:pt x="86" y="173"/>
                        <a:pt x="86" y="173"/>
                        <a:pt x="86" y="173"/>
                      </a:cubicBezTo>
                      <a:cubicBezTo>
                        <a:pt x="86" y="173"/>
                        <a:pt x="86" y="173"/>
                        <a:pt x="86" y="173"/>
                      </a:cubicBezTo>
                      <a:cubicBezTo>
                        <a:pt x="86" y="173"/>
                        <a:pt x="86" y="173"/>
                        <a:pt x="86" y="173"/>
                      </a:cubicBezTo>
                      <a:cubicBezTo>
                        <a:pt x="86" y="173"/>
                        <a:pt x="86" y="173"/>
                        <a:pt x="86" y="173"/>
                      </a:cubicBezTo>
                      <a:cubicBezTo>
                        <a:pt x="85" y="173"/>
                        <a:pt x="85" y="173"/>
                        <a:pt x="85" y="174"/>
                      </a:cubicBezTo>
                      <a:cubicBezTo>
                        <a:pt x="85" y="174"/>
                        <a:pt x="85" y="174"/>
                        <a:pt x="85" y="174"/>
                      </a:cubicBezTo>
                      <a:cubicBezTo>
                        <a:pt x="85" y="174"/>
                        <a:pt x="85" y="174"/>
                        <a:pt x="85" y="174"/>
                      </a:cubicBezTo>
                      <a:cubicBezTo>
                        <a:pt x="85" y="174"/>
                        <a:pt x="85" y="174"/>
                        <a:pt x="85" y="174"/>
                      </a:cubicBezTo>
                      <a:cubicBezTo>
                        <a:pt x="85" y="174"/>
                        <a:pt x="85" y="174"/>
                        <a:pt x="85" y="174"/>
                      </a:cubicBezTo>
                      <a:cubicBezTo>
                        <a:pt x="85" y="174"/>
                        <a:pt x="85" y="174"/>
                        <a:pt x="84" y="174"/>
                      </a:cubicBezTo>
                      <a:cubicBezTo>
                        <a:pt x="84" y="174"/>
                        <a:pt x="84" y="174"/>
                        <a:pt x="84" y="174"/>
                      </a:cubicBezTo>
                      <a:cubicBezTo>
                        <a:pt x="84" y="174"/>
                        <a:pt x="84" y="174"/>
                        <a:pt x="84" y="174"/>
                      </a:cubicBezTo>
                      <a:cubicBezTo>
                        <a:pt x="84" y="174"/>
                        <a:pt x="84" y="174"/>
                        <a:pt x="84" y="174"/>
                      </a:cubicBezTo>
                      <a:cubicBezTo>
                        <a:pt x="84" y="174"/>
                        <a:pt x="84" y="174"/>
                        <a:pt x="84" y="174"/>
                      </a:cubicBezTo>
                      <a:cubicBezTo>
                        <a:pt x="84" y="174"/>
                        <a:pt x="83" y="174"/>
                        <a:pt x="83" y="174"/>
                      </a:cubicBezTo>
                      <a:cubicBezTo>
                        <a:pt x="83" y="174"/>
                        <a:pt x="83" y="174"/>
                        <a:pt x="83" y="174"/>
                      </a:cubicBezTo>
                      <a:cubicBezTo>
                        <a:pt x="83" y="174"/>
                        <a:pt x="83" y="174"/>
                        <a:pt x="83" y="174"/>
                      </a:cubicBezTo>
                      <a:cubicBezTo>
                        <a:pt x="83" y="174"/>
                        <a:pt x="83" y="174"/>
                        <a:pt x="83" y="174"/>
                      </a:cubicBezTo>
                      <a:cubicBezTo>
                        <a:pt x="83" y="174"/>
                        <a:pt x="83" y="174"/>
                        <a:pt x="83" y="174"/>
                      </a:cubicBezTo>
                      <a:cubicBezTo>
                        <a:pt x="83" y="174"/>
                        <a:pt x="83" y="174"/>
                        <a:pt x="83" y="174"/>
                      </a:cubicBezTo>
                      <a:cubicBezTo>
                        <a:pt x="83" y="175"/>
                        <a:pt x="83" y="175"/>
                        <a:pt x="82" y="175"/>
                      </a:cubicBezTo>
                      <a:cubicBezTo>
                        <a:pt x="82" y="175"/>
                        <a:pt x="82" y="175"/>
                        <a:pt x="82" y="175"/>
                      </a:cubicBezTo>
                      <a:cubicBezTo>
                        <a:pt x="82" y="175"/>
                        <a:pt x="82" y="175"/>
                        <a:pt x="82" y="175"/>
                      </a:cubicBezTo>
                      <a:cubicBezTo>
                        <a:pt x="82" y="175"/>
                        <a:pt x="82" y="175"/>
                        <a:pt x="81" y="175"/>
                      </a:cubicBezTo>
                      <a:cubicBezTo>
                        <a:pt x="81" y="175"/>
                        <a:pt x="81" y="175"/>
                        <a:pt x="81" y="175"/>
                      </a:cubicBezTo>
                      <a:cubicBezTo>
                        <a:pt x="81" y="175"/>
                        <a:pt x="81" y="175"/>
                        <a:pt x="81" y="175"/>
                      </a:cubicBezTo>
                      <a:cubicBezTo>
                        <a:pt x="81" y="175"/>
                        <a:pt x="81" y="175"/>
                        <a:pt x="81" y="175"/>
                      </a:cubicBezTo>
                      <a:cubicBezTo>
                        <a:pt x="81" y="175"/>
                        <a:pt x="81" y="175"/>
                        <a:pt x="81" y="175"/>
                      </a:cubicBezTo>
                      <a:cubicBezTo>
                        <a:pt x="81" y="175"/>
                        <a:pt x="81" y="175"/>
                        <a:pt x="81" y="175"/>
                      </a:cubicBezTo>
                      <a:cubicBezTo>
                        <a:pt x="80" y="175"/>
                        <a:pt x="80" y="174"/>
                        <a:pt x="80" y="174"/>
                      </a:cubicBezTo>
                      <a:cubicBezTo>
                        <a:pt x="80" y="174"/>
                        <a:pt x="80" y="175"/>
                        <a:pt x="80" y="175"/>
                      </a:cubicBezTo>
                      <a:cubicBezTo>
                        <a:pt x="80" y="175"/>
                        <a:pt x="79" y="175"/>
                        <a:pt x="79" y="175"/>
                      </a:cubicBezTo>
                      <a:cubicBezTo>
                        <a:pt x="79" y="175"/>
                        <a:pt x="79" y="175"/>
                        <a:pt x="79" y="175"/>
                      </a:cubicBezTo>
                      <a:cubicBezTo>
                        <a:pt x="79" y="174"/>
                        <a:pt x="78" y="174"/>
                        <a:pt x="78" y="175"/>
                      </a:cubicBezTo>
                      <a:cubicBezTo>
                        <a:pt x="78" y="174"/>
                        <a:pt x="78" y="174"/>
                        <a:pt x="78" y="174"/>
                      </a:cubicBezTo>
                      <a:cubicBezTo>
                        <a:pt x="78" y="174"/>
                        <a:pt x="78" y="174"/>
                        <a:pt x="78" y="174"/>
                      </a:cubicBezTo>
                      <a:cubicBezTo>
                        <a:pt x="78" y="174"/>
                        <a:pt x="78" y="173"/>
                        <a:pt x="78" y="173"/>
                      </a:cubicBezTo>
                      <a:cubicBezTo>
                        <a:pt x="78" y="173"/>
                        <a:pt x="78" y="173"/>
                        <a:pt x="77" y="172"/>
                      </a:cubicBezTo>
                      <a:cubicBezTo>
                        <a:pt x="77" y="172"/>
                        <a:pt x="77" y="172"/>
                        <a:pt x="77" y="172"/>
                      </a:cubicBezTo>
                      <a:cubicBezTo>
                        <a:pt x="77" y="172"/>
                        <a:pt x="77" y="172"/>
                        <a:pt x="77" y="172"/>
                      </a:cubicBezTo>
                      <a:cubicBezTo>
                        <a:pt x="77" y="171"/>
                        <a:pt x="77" y="171"/>
                        <a:pt x="77" y="171"/>
                      </a:cubicBezTo>
                      <a:cubicBezTo>
                        <a:pt x="77" y="171"/>
                        <a:pt x="77" y="171"/>
                        <a:pt x="76" y="171"/>
                      </a:cubicBezTo>
                      <a:cubicBezTo>
                        <a:pt x="76" y="171"/>
                        <a:pt x="76" y="171"/>
                        <a:pt x="76" y="171"/>
                      </a:cubicBezTo>
                      <a:cubicBezTo>
                        <a:pt x="76" y="171"/>
                        <a:pt x="76" y="171"/>
                        <a:pt x="76" y="171"/>
                      </a:cubicBezTo>
                      <a:cubicBezTo>
                        <a:pt x="76" y="171"/>
                        <a:pt x="76" y="171"/>
                        <a:pt x="76" y="171"/>
                      </a:cubicBezTo>
                      <a:cubicBezTo>
                        <a:pt x="75" y="170"/>
                        <a:pt x="75" y="170"/>
                        <a:pt x="75" y="170"/>
                      </a:cubicBezTo>
                      <a:cubicBezTo>
                        <a:pt x="75" y="170"/>
                        <a:pt x="75" y="170"/>
                        <a:pt x="74" y="170"/>
                      </a:cubicBezTo>
                      <a:cubicBezTo>
                        <a:pt x="74" y="170"/>
                        <a:pt x="74" y="170"/>
                        <a:pt x="74" y="170"/>
                      </a:cubicBezTo>
                      <a:cubicBezTo>
                        <a:pt x="74" y="170"/>
                        <a:pt x="74" y="170"/>
                        <a:pt x="74" y="170"/>
                      </a:cubicBezTo>
                      <a:cubicBezTo>
                        <a:pt x="74" y="170"/>
                        <a:pt x="73" y="170"/>
                        <a:pt x="73" y="170"/>
                      </a:cubicBezTo>
                      <a:cubicBezTo>
                        <a:pt x="73" y="170"/>
                        <a:pt x="73" y="170"/>
                        <a:pt x="73" y="170"/>
                      </a:cubicBezTo>
                      <a:cubicBezTo>
                        <a:pt x="73" y="169"/>
                        <a:pt x="73" y="169"/>
                        <a:pt x="73" y="169"/>
                      </a:cubicBezTo>
                      <a:cubicBezTo>
                        <a:pt x="73" y="169"/>
                        <a:pt x="73" y="169"/>
                        <a:pt x="73" y="169"/>
                      </a:cubicBezTo>
                      <a:cubicBezTo>
                        <a:pt x="73" y="169"/>
                        <a:pt x="73" y="169"/>
                        <a:pt x="72" y="169"/>
                      </a:cubicBezTo>
                      <a:cubicBezTo>
                        <a:pt x="72" y="169"/>
                        <a:pt x="72" y="169"/>
                        <a:pt x="72" y="169"/>
                      </a:cubicBezTo>
                      <a:cubicBezTo>
                        <a:pt x="72" y="169"/>
                        <a:pt x="72" y="169"/>
                        <a:pt x="72" y="169"/>
                      </a:cubicBezTo>
                      <a:cubicBezTo>
                        <a:pt x="72" y="169"/>
                        <a:pt x="72" y="169"/>
                        <a:pt x="72" y="169"/>
                      </a:cubicBezTo>
                      <a:cubicBezTo>
                        <a:pt x="72" y="169"/>
                        <a:pt x="72" y="169"/>
                        <a:pt x="72" y="168"/>
                      </a:cubicBezTo>
                      <a:cubicBezTo>
                        <a:pt x="72" y="168"/>
                        <a:pt x="72" y="168"/>
                        <a:pt x="72" y="168"/>
                      </a:cubicBezTo>
                      <a:cubicBezTo>
                        <a:pt x="72" y="168"/>
                        <a:pt x="72" y="168"/>
                        <a:pt x="72" y="168"/>
                      </a:cubicBezTo>
                      <a:cubicBezTo>
                        <a:pt x="72" y="168"/>
                        <a:pt x="72" y="167"/>
                        <a:pt x="72" y="167"/>
                      </a:cubicBezTo>
                      <a:cubicBezTo>
                        <a:pt x="72" y="167"/>
                        <a:pt x="72" y="167"/>
                        <a:pt x="71" y="167"/>
                      </a:cubicBezTo>
                      <a:cubicBezTo>
                        <a:pt x="71" y="167"/>
                        <a:pt x="71" y="167"/>
                        <a:pt x="71" y="167"/>
                      </a:cubicBezTo>
                      <a:cubicBezTo>
                        <a:pt x="71" y="166"/>
                        <a:pt x="71" y="166"/>
                        <a:pt x="71" y="166"/>
                      </a:cubicBezTo>
                      <a:cubicBezTo>
                        <a:pt x="71" y="166"/>
                        <a:pt x="71" y="166"/>
                        <a:pt x="70" y="165"/>
                      </a:cubicBezTo>
                      <a:cubicBezTo>
                        <a:pt x="70" y="165"/>
                        <a:pt x="70" y="165"/>
                        <a:pt x="70" y="165"/>
                      </a:cubicBezTo>
                      <a:cubicBezTo>
                        <a:pt x="70" y="165"/>
                        <a:pt x="70" y="165"/>
                        <a:pt x="70" y="165"/>
                      </a:cubicBezTo>
                      <a:cubicBezTo>
                        <a:pt x="70" y="164"/>
                        <a:pt x="70" y="164"/>
                        <a:pt x="70" y="164"/>
                      </a:cubicBezTo>
                      <a:cubicBezTo>
                        <a:pt x="70" y="164"/>
                        <a:pt x="70" y="164"/>
                        <a:pt x="70" y="164"/>
                      </a:cubicBezTo>
                      <a:cubicBezTo>
                        <a:pt x="70" y="164"/>
                        <a:pt x="70" y="164"/>
                        <a:pt x="70" y="164"/>
                      </a:cubicBezTo>
                      <a:cubicBezTo>
                        <a:pt x="70" y="164"/>
                        <a:pt x="70" y="164"/>
                        <a:pt x="70" y="164"/>
                      </a:cubicBezTo>
                      <a:cubicBezTo>
                        <a:pt x="70" y="163"/>
                        <a:pt x="70" y="163"/>
                        <a:pt x="70" y="163"/>
                      </a:cubicBezTo>
                      <a:cubicBezTo>
                        <a:pt x="70" y="163"/>
                        <a:pt x="70" y="163"/>
                        <a:pt x="70" y="163"/>
                      </a:cubicBezTo>
                      <a:cubicBezTo>
                        <a:pt x="70" y="162"/>
                        <a:pt x="70" y="162"/>
                        <a:pt x="70" y="162"/>
                      </a:cubicBezTo>
                      <a:cubicBezTo>
                        <a:pt x="70" y="162"/>
                        <a:pt x="70" y="162"/>
                        <a:pt x="70" y="162"/>
                      </a:cubicBezTo>
                      <a:cubicBezTo>
                        <a:pt x="70" y="162"/>
                        <a:pt x="70" y="162"/>
                        <a:pt x="70" y="162"/>
                      </a:cubicBezTo>
                      <a:cubicBezTo>
                        <a:pt x="70" y="162"/>
                        <a:pt x="71" y="162"/>
                        <a:pt x="71" y="162"/>
                      </a:cubicBezTo>
                      <a:cubicBezTo>
                        <a:pt x="71" y="162"/>
                        <a:pt x="71" y="162"/>
                        <a:pt x="71" y="162"/>
                      </a:cubicBezTo>
                      <a:cubicBezTo>
                        <a:pt x="71" y="162"/>
                        <a:pt x="71" y="162"/>
                        <a:pt x="71" y="162"/>
                      </a:cubicBezTo>
                      <a:cubicBezTo>
                        <a:pt x="71" y="162"/>
                        <a:pt x="71" y="161"/>
                        <a:pt x="71" y="161"/>
                      </a:cubicBezTo>
                      <a:cubicBezTo>
                        <a:pt x="71" y="161"/>
                        <a:pt x="71" y="161"/>
                        <a:pt x="71" y="161"/>
                      </a:cubicBezTo>
                      <a:cubicBezTo>
                        <a:pt x="71" y="161"/>
                        <a:pt x="71" y="161"/>
                        <a:pt x="71" y="161"/>
                      </a:cubicBezTo>
                      <a:cubicBezTo>
                        <a:pt x="71" y="160"/>
                        <a:pt x="71" y="160"/>
                        <a:pt x="72" y="160"/>
                      </a:cubicBezTo>
                      <a:cubicBezTo>
                        <a:pt x="72" y="160"/>
                        <a:pt x="72" y="160"/>
                        <a:pt x="72" y="160"/>
                      </a:cubicBezTo>
                      <a:cubicBezTo>
                        <a:pt x="72" y="160"/>
                        <a:pt x="72" y="160"/>
                        <a:pt x="72" y="160"/>
                      </a:cubicBezTo>
                      <a:cubicBezTo>
                        <a:pt x="72" y="160"/>
                        <a:pt x="72" y="160"/>
                        <a:pt x="72" y="160"/>
                      </a:cubicBezTo>
                      <a:cubicBezTo>
                        <a:pt x="72" y="160"/>
                        <a:pt x="72" y="160"/>
                        <a:pt x="72" y="159"/>
                      </a:cubicBezTo>
                      <a:cubicBezTo>
                        <a:pt x="72" y="159"/>
                        <a:pt x="72" y="159"/>
                        <a:pt x="72" y="159"/>
                      </a:cubicBezTo>
                      <a:cubicBezTo>
                        <a:pt x="72" y="159"/>
                        <a:pt x="72" y="159"/>
                        <a:pt x="72" y="159"/>
                      </a:cubicBezTo>
                      <a:cubicBezTo>
                        <a:pt x="72" y="159"/>
                        <a:pt x="72" y="159"/>
                        <a:pt x="72" y="159"/>
                      </a:cubicBezTo>
                      <a:cubicBezTo>
                        <a:pt x="72" y="159"/>
                        <a:pt x="72" y="159"/>
                        <a:pt x="72" y="159"/>
                      </a:cubicBezTo>
                      <a:cubicBezTo>
                        <a:pt x="72" y="159"/>
                        <a:pt x="72" y="159"/>
                        <a:pt x="72" y="159"/>
                      </a:cubicBezTo>
                      <a:cubicBezTo>
                        <a:pt x="72" y="159"/>
                        <a:pt x="72" y="159"/>
                        <a:pt x="72" y="159"/>
                      </a:cubicBezTo>
                      <a:cubicBezTo>
                        <a:pt x="72" y="159"/>
                        <a:pt x="72" y="159"/>
                        <a:pt x="72" y="159"/>
                      </a:cubicBezTo>
                      <a:cubicBezTo>
                        <a:pt x="72" y="159"/>
                        <a:pt x="72" y="159"/>
                        <a:pt x="72" y="159"/>
                      </a:cubicBezTo>
                      <a:cubicBezTo>
                        <a:pt x="72" y="159"/>
                        <a:pt x="72" y="158"/>
                        <a:pt x="72" y="158"/>
                      </a:cubicBezTo>
                      <a:cubicBezTo>
                        <a:pt x="72" y="158"/>
                        <a:pt x="72" y="158"/>
                        <a:pt x="72" y="158"/>
                      </a:cubicBezTo>
                      <a:cubicBezTo>
                        <a:pt x="72" y="158"/>
                        <a:pt x="72" y="158"/>
                        <a:pt x="72" y="158"/>
                      </a:cubicBezTo>
                      <a:cubicBezTo>
                        <a:pt x="72" y="158"/>
                        <a:pt x="72" y="158"/>
                        <a:pt x="72" y="158"/>
                      </a:cubicBezTo>
                      <a:cubicBezTo>
                        <a:pt x="72" y="157"/>
                        <a:pt x="72" y="157"/>
                        <a:pt x="72" y="157"/>
                      </a:cubicBezTo>
                      <a:cubicBezTo>
                        <a:pt x="72" y="157"/>
                        <a:pt x="72" y="157"/>
                        <a:pt x="72" y="157"/>
                      </a:cubicBezTo>
                      <a:cubicBezTo>
                        <a:pt x="72" y="157"/>
                        <a:pt x="72" y="157"/>
                        <a:pt x="72" y="157"/>
                      </a:cubicBezTo>
                      <a:cubicBezTo>
                        <a:pt x="72" y="157"/>
                        <a:pt x="72" y="157"/>
                        <a:pt x="72" y="157"/>
                      </a:cubicBezTo>
                      <a:cubicBezTo>
                        <a:pt x="72" y="157"/>
                        <a:pt x="72" y="157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2" y="156"/>
                        <a:pt x="73" y="156"/>
                        <a:pt x="73" y="156"/>
                      </a:cubicBezTo>
                      <a:cubicBezTo>
                        <a:pt x="73" y="156"/>
                        <a:pt x="73" y="156"/>
                        <a:pt x="73" y="156"/>
                      </a:cubicBezTo>
                      <a:cubicBezTo>
                        <a:pt x="73" y="156"/>
                        <a:pt x="73" y="156"/>
                        <a:pt x="73" y="156"/>
                      </a:cubicBezTo>
                      <a:cubicBezTo>
                        <a:pt x="73" y="156"/>
                        <a:pt x="73" y="156"/>
                        <a:pt x="73" y="156"/>
                      </a:cubicBezTo>
                      <a:cubicBezTo>
                        <a:pt x="73" y="156"/>
                        <a:pt x="73" y="156"/>
                        <a:pt x="73" y="156"/>
                      </a:cubicBezTo>
                      <a:cubicBezTo>
                        <a:pt x="73" y="156"/>
                        <a:pt x="73" y="156"/>
                        <a:pt x="73" y="157"/>
                      </a:cubicBezTo>
                      <a:cubicBezTo>
                        <a:pt x="73" y="157"/>
                        <a:pt x="73" y="157"/>
                        <a:pt x="73" y="157"/>
                      </a:cubicBezTo>
                      <a:cubicBezTo>
                        <a:pt x="73" y="157"/>
                        <a:pt x="73" y="157"/>
                        <a:pt x="73" y="157"/>
                      </a:cubicBezTo>
                      <a:cubicBezTo>
                        <a:pt x="73" y="157"/>
                        <a:pt x="73" y="157"/>
                        <a:pt x="73" y="157"/>
                      </a:cubicBezTo>
                      <a:cubicBezTo>
                        <a:pt x="73" y="158"/>
                        <a:pt x="73" y="158"/>
                        <a:pt x="73" y="158"/>
                      </a:cubicBezTo>
                      <a:cubicBezTo>
                        <a:pt x="73" y="158"/>
                        <a:pt x="73" y="158"/>
                        <a:pt x="73" y="158"/>
                      </a:cubicBezTo>
                      <a:cubicBezTo>
                        <a:pt x="73" y="158"/>
                        <a:pt x="73" y="159"/>
                        <a:pt x="73" y="159"/>
                      </a:cubicBezTo>
                      <a:cubicBezTo>
                        <a:pt x="73" y="159"/>
                        <a:pt x="73" y="159"/>
                        <a:pt x="73" y="159"/>
                      </a:cubicBezTo>
                      <a:cubicBezTo>
                        <a:pt x="74" y="159"/>
                        <a:pt x="74" y="159"/>
                        <a:pt x="74" y="158"/>
                      </a:cubicBezTo>
                      <a:cubicBezTo>
                        <a:pt x="74" y="158"/>
                        <a:pt x="74" y="158"/>
                        <a:pt x="74" y="158"/>
                      </a:cubicBezTo>
                      <a:cubicBezTo>
                        <a:pt x="74" y="158"/>
                        <a:pt x="74" y="158"/>
                        <a:pt x="74" y="158"/>
                      </a:cubicBezTo>
                      <a:cubicBezTo>
                        <a:pt x="74" y="158"/>
                        <a:pt x="74" y="158"/>
                        <a:pt x="74" y="158"/>
                      </a:cubicBezTo>
                      <a:cubicBezTo>
                        <a:pt x="74" y="158"/>
                        <a:pt x="74" y="159"/>
                        <a:pt x="74" y="159"/>
                      </a:cubicBezTo>
                      <a:cubicBezTo>
                        <a:pt x="75" y="159"/>
                        <a:pt x="75" y="159"/>
                        <a:pt x="75" y="159"/>
                      </a:cubicBezTo>
                      <a:cubicBezTo>
                        <a:pt x="75" y="159"/>
                        <a:pt x="75" y="158"/>
                        <a:pt x="75" y="159"/>
                      </a:cubicBezTo>
                      <a:cubicBezTo>
                        <a:pt x="75" y="159"/>
                        <a:pt x="75" y="159"/>
                        <a:pt x="75" y="159"/>
                      </a:cubicBezTo>
                      <a:cubicBezTo>
                        <a:pt x="75" y="159"/>
                        <a:pt x="75" y="159"/>
                        <a:pt x="75" y="159"/>
                      </a:cubicBezTo>
                      <a:cubicBezTo>
                        <a:pt x="75" y="159"/>
                        <a:pt x="75" y="159"/>
                        <a:pt x="75" y="159"/>
                      </a:cubicBezTo>
                      <a:cubicBezTo>
                        <a:pt x="75" y="159"/>
                        <a:pt x="75" y="159"/>
                        <a:pt x="75" y="159"/>
                      </a:cubicBezTo>
                      <a:cubicBezTo>
                        <a:pt x="75" y="159"/>
                        <a:pt x="75" y="159"/>
                        <a:pt x="75" y="159"/>
                      </a:cubicBezTo>
                      <a:cubicBezTo>
                        <a:pt x="75" y="159"/>
                        <a:pt x="75" y="159"/>
                        <a:pt x="75" y="159"/>
                      </a:cubicBezTo>
                      <a:cubicBezTo>
                        <a:pt x="75" y="159"/>
                        <a:pt x="75" y="159"/>
                        <a:pt x="75" y="159"/>
                      </a:cubicBezTo>
                      <a:cubicBezTo>
                        <a:pt x="75" y="158"/>
                        <a:pt x="75" y="158"/>
                        <a:pt x="75" y="158"/>
                      </a:cubicBezTo>
                      <a:cubicBezTo>
                        <a:pt x="75" y="158"/>
                        <a:pt x="75" y="158"/>
                        <a:pt x="75" y="158"/>
                      </a:cubicBezTo>
                      <a:cubicBezTo>
                        <a:pt x="75" y="158"/>
                        <a:pt x="75" y="158"/>
                        <a:pt x="75" y="158"/>
                      </a:cubicBezTo>
                      <a:cubicBezTo>
                        <a:pt x="75" y="158"/>
                        <a:pt x="75" y="158"/>
                        <a:pt x="75" y="158"/>
                      </a:cubicBezTo>
                      <a:cubicBezTo>
                        <a:pt x="76" y="159"/>
                        <a:pt x="76" y="159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6" y="158"/>
                        <a:pt x="76" y="158"/>
                        <a:pt x="76" y="158"/>
                      </a:cubicBezTo>
                      <a:cubicBezTo>
                        <a:pt x="76" y="157"/>
                        <a:pt x="76" y="157"/>
                        <a:pt x="76" y="157"/>
                      </a:cubicBezTo>
                      <a:cubicBezTo>
                        <a:pt x="76" y="157"/>
                        <a:pt x="76" y="157"/>
                        <a:pt x="76" y="157"/>
                      </a:cubicBezTo>
                      <a:cubicBezTo>
                        <a:pt x="76" y="157"/>
                        <a:pt x="76" y="157"/>
                        <a:pt x="76" y="157"/>
                      </a:cubicBezTo>
                      <a:cubicBezTo>
                        <a:pt x="76" y="157"/>
                        <a:pt x="76" y="157"/>
                        <a:pt x="76" y="157"/>
                      </a:cubicBezTo>
                      <a:cubicBezTo>
                        <a:pt x="76" y="157"/>
                        <a:pt x="76" y="157"/>
                        <a:pt x="76" y="157"/>
                      </a:cubicBezTo>
                      <a:cubicBezTo>
                        <a:pt x="76" y="157"/>
                        <a:pt x="76" y="157"/>
                        <a:pt x="76" y="157"/>
                      </a:cubicBezTo>
                      <a:cubicBezTo>
                        <a:pt x="76" y="157"/>
                        <a:pt x="76" y="157"/>
                        <a:pt x="76" y="157"/>
                      </a:cubicBezTo>
                      <a:cubicBezTo>
                        <a:pt x="76" y="156"/>
                        <a:pt x="76" y="156"/>
                        <a:pt x="76" y="156"/>
                      </a:cubicBezTo>
                      <a:cubicBezTo>
                        <a:pt x="77" y="156"/>
                        <a:pt x="77" y="156"/>
                        <a:pt x="77" y="156"/>
                      </a:cubicBezTo>
                      <a:cubicBezTo>
                        <a:pt x="77" y="156"/>
                        <a:pt x="77" y="156"/>
                        <a:pt x="77" y="156"/>
                      </a:cubicBezTo>
                      <a:cubicBezTo>
                        <a:pt x="77" y="156"/>
                        <a:pt x="77" y="156"/>
                        <a:pt x="77" y="156"/>
                      </a:cubicBezTo>
                      <a:cubicBezTo>
                        <a:pt x="77" y="156"/>
                        <a:pt x="77" y="156"/>
                        <a:pt x="77" y="157"/>
                      </a:cubicBezTo>
                      <a:cubicBezTo>
                        <a:pt x="77" y="157"/>
                        <a:pt x="78" y="157"/>
                        <a:pt x="78" y="157"/>
                      </a:cubicBezTo>
                      <a:cubicBezTo>
                        <a:pt x="78" y="157"/>
                        <a:pt x="78" y="157"/>
                        <a:pt x="78" y="157"/>
                      </a:cubicBezTo>
                      <a:cubicBezTo>
                        <a:pt x="79" y="158"/>
                        <a:pt x="80" y="158"/>
                        <a:pt x="80" y="159"/>
                      </a:cubicBezTo>
                      <a:cubicBezTo>
                        <a:pt x="80" y="159"/>
                        <a:pt x="80" y="159"/>
                        <a:pt x="80" y="159"/>
                      </a:cubicBezTo>
                      <a:cubicBezTo>
                        <a:pt x="80" y="159"/>
                        <a:pt x="80" y="159"/>
                        <a:pt x="80" y="159"/>
                      </a:cubicBezTo>
                      <a:cubicBezTo>
                        <a:pt x="80" y="159"/>
                        <a:pt x="80" y="159"/>
                        <a:pt x="80" y="159"/>
                      </a:cubicBezTo>
                      <a:cubicBezTo>
                        <a:pt x="81" y="159"/>
                        <a:pt x="81" y="159"/>
                        <a:pt x="82" y="159"/>
                      </a:cubicBezTo>
                      <a:cubicBezTo>
                        <a:pt x="82" y="159"/>
                        <a:pt x="82" y="159"/>
                        <a:pt x="82" y="159"/>
                      </a:cubicBezTo>
                      <a:cubicBezTo>
                        <a:pt x="82" y="160"/>
                        <a:pt x="82" y="160"/>
                        <a:pt x="82" y="160"/>
                      </a:cubicBezTo>
                      <a:cubicBezTo>
                        <a:pt x="82" y="160"/>
                        <a:pt x="82" y="160"/>
                        <a:pt x="82" y="160"/>
                      </a:cubicBezTo>
                      <a:cubicBezTo>
                        <a:pt x="82" y="160"/>
                        <a:pt x="82" y="160"/>
                        <a:pt x="82" y="160"/>
                      </a:cubicBezTo>
                      <a:cubicBezTo>
                        <a:pt x="82" y="160"/>
                        <a:pt x="82" y="160"/>
                        <a:pt x="82" y="160"/>
                      </a:cubicBezTo>
                      <a:cubicBezTo>
                        <a:pt x="82" y="160"/>
                        <a:pt x="82" y="160"/>
                        <a:pt x="82" y="160"/>
                      </a:cubicBezTo>
                      <a:cubicBezTo>
                        <a:pt x="82" y="160"/>
                        <a:pt x="82" y="160"/>
                        <a:pt x="82" y="160"/>
                      </a:cubicBezTo>
                      <a:cubicBezTo>
                        <a:pt x="82" y="160"/>
                        <a:pt x="82" y="160"/>
                        <a:pt x="82" y="160"/>
                      </a:cubicBezTo>
                      <a:cubicBezTo>
                        <a:pt x="82" y="160"/>
                        <a:pt x="82" y="160"/>
                        <a:pt x="82" y="160"/>
                      </a:cubicBezTo>
                      <a:cubicBezTo>
                        <a:pt x="82" y="160"/>
                        <a:pt x="82" y="160"/>
                        <a:pt x="82" y="160"/>
                      </a:cubicBezTo>
                      <a:cubicBezTo>
                        <a:pt x="82" y="160"/>
                        <a:pt x="82" y="160"/>
                        <a:pt x="82" y="160"/>
                      </a:cubicBezTo>
                      <a:cubicBezTo>
                        <a:pt x="82" y="160"/>
                        <a:pt x="82" y="160"/>
                        <a:pt x="82" y="160"/>
                      </a:cubicBezTo>
                      <a:cubicBezTo>
                        <a:pt x="82" y="160"/>
                        <a:pt x="82" y="160"/>
                        <a:pt x="82" y="160"/>
                      </a:cubicBezTo>
                      <a:cubicBezTo>
                        <a:pt x="82" y="160"/>
                        <a:pt x="82" y="160"/>
                        <a:pt x="82" y="160"/>
                      </a:cubicBezTo>
                      <a:cubicBezTo>
                        <a:pt x="82" y="160"/>
                        <a:pt x="82" y="160"/>
                        <a:pt x="82" y="160"/>
                      </a:cubicBezTo>
                      <a:cubicBezTo>
                        <a:pt x="82" y="160"/>
                        <a:pt x="82" y="160"/>
                        <a:pt x="82" y="161"/>
                      </a:cubicBezTo>
                      <a:cubicBezTo>
                        <a:pt x="82" y="161"/>
                        <a:pt x="82" y="161"/>
                        <a:pt x="82" y="161"/>
                      </a:cubicBezTo>
                      <a:cubicBezTo>
                        <a:pt x="82" y="161"/>
                        <a:pt x="82" y="161"/>
                        <a:pt x="82" y="161"/>
                      </a:cubicBezTo>
                      <a:cubicBezTo>
                        <a:pt x="83" y="161"/>
                        <a:pt x="83" y="161"/>
                        <a:pt x="84" y="162"/>
                      </a:cubicBezTo>
                      <a:cubicBezTo>
                        <a:pt x="85" y="162"/>
                        <a:pt x="85" y="162"/>
                        <a:pt x="85" y="162"/>
                      </a:cubicBezTo>
                      <a:cubicBezTo>
                        <a:pt x="85" y="162"/>
                        <a:pt x="85" y="162"/>
                        <a:pt x="85" y="163"/>
                      </a:cubicBezTo>
                      <a:close/>
                      <a:moveTo>
                        <a:pt x="88" y="157"/>
                      </a:moveTo>
                      <a:cubicBezTo>
                        <a:pt x="88" y="157"/>
                        <a:pt x="88" y="157"/>
                        <a:pt x="88" y="157"/>
                      </a:cubicBezTo>
                      <a:cubicBezTo>
                        <a:pt x="88" y="157"/>
                        <a:pt x="88" y="157"/>
                        <a:pt x="88" y="157"/>
                      </a:cubicBezTo>
                      <a:cubicBezTo>
                        <a:pt x="88" y="157"/>
                        <a:pt x="87" y="157"/>
                        <a:pt x="87" y="157"/>
                      </a:cubicBezTo>
                      <a:cubicBezTo>
                        <a:pt x="87" y="157"/>
                        <a:pt x="87" y="158"/>
                        <a:pt x="87" y="158"/>
                      </a:cubicBezTo>
                      <a:cubicBezTo>
                        <a:pt x="87" y="158"/>
                        <a:pt x="87" y="158"/>
                        <a:pt x="87" y="158"/>
                      </a:cubicBezTo>
                      <a:cubicBezTo>
                        <a:pt x="87" y="158"/>
                        <a:pt x="87" y="158"/>
                        <a:pt x="87" y="158"/>
                      </a:cubicBezTo>
                      <a:cubicBezTo>
                        <a:pt x="87" y="158"/>
                        <a:pt x="86" y="158"/>
                        <a:pt x="86" y="158"/>
                      </a:cubicBezTo>
                      <a:cubicBezTo>
                        <a:pt x="86" y="158"/>
                        <a:pt x="86" y="158"/>
                        <a:pt x="86" y="158"/>
                      </a:cubicBezTo>
                      <a:cubicBezTo>
                        <a:pt x="86" y="159"/>
                        <a:pt x="86" y="159"/>
                        <a:pt x="86" y="159"/>
                      </a:cubicBezTo>
                      <a:cubicBezTo>
                        <a:pt x="86" y="159"/>
                        <a:pt x="86" y="159"/>
                        <a:pt x="86" y="159"/>
                      </a:cubicBezTo>
                      <a:cubicBezTo>
                        <a:pt x="86" y="159"/>
                        <a:pt x="86" y="159"/>
                        <a:pt x="86" y="159"/>
                      </a:cubicBezTo>
                      <a:cubicBezTo>
                        <a:pt x="86" y="159"/>
                        <a:pt x="86" y="160"/>
                        <a:pt x="86" y="160"/>
                      </a:cubicBezTo>
                      <a:cubicBezTo>
                        <a:pt x="86" y="160"/>
                        <a:pt x="86" y="160"/>
                        <a:pt x="86" y="160"/>
                      </a:cubicBezTo>
                      <a:cubicBezTo>
                        <a:pt x="85" y="160"/>
                        <a:pt x="85" y="160"/>
                        <a:pt x="85" y="160"/>
                      </a:cubicBezTo>
                      <a:cubicBezTo>
                        <a:pt x="85" y="160"/>
                        <a:pt x="85" y="160"/>
                        <a:pt x="85" y="160"/>
                      </a:cubicBezTo>
                      <a:cubicBezTo>
                        <a:pt x="85" y="160"/>
                        <a:pt x="85" y="160"/>
                        <a:pt x="85" y="160"/>
                      </a:cubicBezTo>
                      <a:cubicBezTo>
                        <a:pt x="85" y="160"/>
                        <a:pt x="85" y="160"/>
                        <a:pt x="85" y="161"/>
                      </a:cubicBezTo>
                      <a:cubicBezTo>
                        <a:pt x="85" y="161"/>
                        <a:pt x="85" y="161"/>
                        <a:pt x="85" y="161"/>
                      </a:cubicBezTo>
                      <a:cubicBezTo>
                        <a:pt x="85" y="161"/>
                        <a:pt x="85" y="161"/>
                        <a:pt x="85" y="161"/>
                      </a:cubicBezTo>
                      <a:cubicBezTo>
                        <a:pt x="85" y="162"/>
                        <a:pt x="85" y="162"/>
                        <a:pt x="85" y="162"/>
                      </a:cubicBezTo>
                      <a:cubicBezTo>
                        <a:pt x="85" y="162"/>
                        <a:pt x="85" y="162"/>
                        <a:pt x="85" y="162"/>
                      </a:cubicBezTo>
                      <a:cubicBezTo>
                        <a:pt x="85" y="162"/>
                        <a:pt x="85" y="162"/>
                        <a:pt x="85" y="162"/>
                      </a:cubicBezTo>
                      <a:cubicBezTo>
                        <a:pt x="85" y="162"/>
                        <a:pt x="84" y="162"/>
                        <a:pt x="84" y="162"/>
                      </a:cubicBezTo>
                      <a:cubicBezTo>
                        <a:pt x="84" y="161"/>
                        <a:pt x="83" y="161"/>
                        <a:pt x="82" y="160"/>
                      </a:cubicBezTo>
                      <a:cubicBezTo>
                        <a:pt x="82" y="160"/>
                        <a:pt x="82" y="160"/>
                        <a:pt x="82" y="160"/>
                      </a:cubicBezTo>
                      <a:cubicBezTo>
                        <a:pt x="82" y="160"/>
                        <a:pt x="82" y="160"/>
                        <a:pt x="82" y="160"/>
                      </a:cubicBezTo>
                      <a:cubicBezTo>
                        <a:pt x="82" y="160"/>
                        <a:pt x="82" y="160"/>
                        <a:pt x="82" y="160"/>
                      </a:cubicBezTo>
                      <a:cubicBezTo>
                        <a:pt x="82" y="160"/>
                        <a:pt x="82" y="160"/>
                        <a:pt x="82" y="160"/>
                      </a:cubicBezTo>
                      <a:cubicBezTo>
                        <a:pt x="83" y="160"/>
                        <a:pt x="83" y="160"/>
                        <a:pt x="83" y="160"/>
                      </a:cubicBezTo>
                      <a:cubicBezTo>
                        <a:pt x="83" y="160"/>
                        <a:pt x="83" y="160"/>
                        <a:pt x="83" y="160"/>
                      </a:cubicBezTo>
                      <a:cubicBezTo>
                        <a:pt x="83" y="159"/>
                        <a:pt x="83" y="159"/>
                        <a:pt x="83" y="159"/>
                      </a:cubicBezTo>
                      <a:cubicBezTo>
                        <a:pt x="82" y="159"/>
                        <a:pt x="82" y="159"/>
                        <a:pt x="82" y="159"/>
                      </a:cubicBezTo>
                      <a:cubicBezTo>
                        <a:pt x="82" y="159"/>
                        <a:pt x="82" y="159"/>
                        <a:pt x="82" y="159"/>
                      </a:cubicBezTo>
                      <a:cubicBezTo>
                        <a:pt x="82" y="159"/>
                        <a:pt x="82" y="159"/>
                        <a:pt x="82" y="159"/>
                      </a:cubicBezTo>
                      <a:cubicBezTo>
                        <a:pt x="82" y="159"/>
                        <a:pt x="82" y="159"/>
                        <a:pt x="82" y="159"/>
                      </a:cubicBezTo>
                      <a:cubicBezTo>
                        <a:pt x="82" y="159"/>
                        <a:pt x="82" y="159"/>
                        <a:pt x="82" y="159"/>
                      </a:cubicBezTo>
                      <a:cubicBezTo>
                        <a:pt x="82" y="159"/>
                        <a:pt x="82" y="159"/>
                        <a:pt x="82" y="159"/>
                      </a:cubicBezTo>
                      <a:cubicBezTo>
                        <a:pt x="81" y="159"/>
                        <a:pt x="81" y="159"/>
                        <a:pt x="81" y="158"/>
                      </a:cubicBezTo>
                      <a:cubicBezTo>
                        <a:pt x="81" y="158"/>
                        <a:pt x="81" y="158"/>
                        <a:pt x="81" y="158"/>
                      </a:cubicBezTo>
                      <a:cubicBezTo>
                        <a:pt x="81" y="158"/>
                        <a:pt x="81" y="158"/>
                        <a:pt x="81" y="158"/>
                      </a:cubicBezTo>
                      <a:cubicBezTo>
                        <a:pt x="81" y="158"/>
                        <a:pt x="81" y="158"/>
                        <a:pt x="81" y="158"/>
                      </a:cubicBezTo>
                      <a:cubicBezTo>
                        <a:pt x="81" y="158"/>
                        <a:pt x="81" y="158"/>
                        <a:pt x="80" y="158"/>
                      </a:cubicBezTo>
                      <a:cubicBezTo>
                        <a:pt x="80" y="158"/>
                        <a:pt x="79" y="157"/>
                        <a:pt x="78" y="157"/>
                      </a:cubicBezTo>
                      <a:cubicBezTo>
                        <a:pt x="78" y="157"/>
                        <a:pt x="78" y="157"/>
                        <a:pt x="78" y="156"/>
                      </a:cubicBezTo>
                      <a:cubicBezTo>
                        <a:pt x="78" y="156"/>
                        <a:pt x="78" y="156"/>
                        <a:pt x="78" y="156"/>
                      </a:cubicBezTo>
                      <a:cubicBezTo>
                        <a:pt x="77" y="156"/>
                        <a:pt x="77" y="156"/>
                        <a:pt x="77" y="156"/>
                      </a:cubicBezTo>
                      <a:cubicBezTo>
                        <a:pt x="77" y="156"/>
                        <a:pt x="77" y="156"/>
                        <a:pt x="77" y="156"/>
                      </a:cubicBezTo>
                      <a:cubicBezTo>
                        <a:pt x="77" y="156"/>
                        <a:pt x="77" y="156"/>
                        <a:pt x="77" y="156"/>
                      </a:cubicBezTo>
                      <a:cubicBezTo>
                        <a:pt x="77" y="156"/>
                        <a:pt x="77" y="156"/>
                        <a:pt x="77" y="156"/>
                      </a:cubicBezTo>
                      <a:cubicBezTo>
                        <a:pt x="77" y="156"/>
                        <a:pt x="77" y="156"/>
                        <a:pt x="77" y="155"/>
                      </a:cubicBezTo>
                      <a:cubicBezTo>
                        <a:pt x="77" y="155"/>
                        <a:pt x="77" y="155"/>
                        <a:pt x="77" y="155"/>
                      </a:cubicBezTo>
                      <a:cubicBezTo>
                        <a:pt x="77" y="155"/>
                        <a:pt x="77" y="155"/>
                        <a:pt x="77" y="155"/>
                      </a:cubicBezTo>
                      <a:cubicBezTo>
                        <a:pt x="77" y="155"/>
                        <a:pt x="77" y="155"/>
                        <a:pt x="77" y="155"/>
                      </a:cubicBezTo>
                      <a:cubicBezTo>
                        <a:pt x="77" y="155"/>
                        <a:pt x="77" y="155"/>
                        <a:pt x="77" y="155"/>
                      </a:cubicBezTo>
                      <a:cubicBezTo>
                        <a:pt x="77" y="155"/>
                        <a:pt x="77" y="155"/>
                        <a:pt x="77" y="155"/>
                      </a:cubicBezTo>
                      <a:cubicBezTo>
                        <a:pt x="77" y="155"/>
                        <a:pt x="77" y="155"/>
                        <a:pt x="77" y="155"/>
                      </a:cubicBezTo>
                      <a:cubicBezTo>
                        <a:pt x="77" y="155"/>
                        <a:pt x="77" y="155"/>
                        <a:pt x="77" y="155"/>
                      </a:cubicBezTo>
                      <a:cubicBezTo>
                        <a:pt x="78" y="155"/>
                        <a:pt x="78" y="155"/>
                        <a:pt x="78" y="155"/>
                      </a:cubicBezTo>
                      <a:cubicBezTo>
                        <a:pt x="78" y="155"/>
                        <a:pt x="78" y="155"/>
                        <a:pt x="78" y="155"/>
                      </a:cubicBezTo>
                      <a:cubicBezTo>
                        <a:pt x="78" y="155"/>
                        <a:pt x="78" y="155"/>
                        <a:pt x="78" y="154"/>
                      </a:cubicBezTo>
                      <a:cubicBezTo>
                        <a:pt x="78" y="154"/>
                        <a:pt x="78" y="154"/>
                        <a:pt x="78" y="154"/>
                      </a:cubicBezTo>
                      <a:cubicBezTo>
                        <a:pt x="78" y="154"/>
                        <a:pt x="77" y="154"/>
                        <a:pt x="77" y="154"/>
                      </a:cubicBezTo>
                      <a:cubicBezTo>
                        <a:pt x="77" y="154"/>
                        <a:pt x="77" y="154"/>
                        <a:pt x="77" y="154"/>
                      </a:cubicBezTo>
                      <a:cubicBezTo>
                        <a:pt x="77" y="154"/>
                        <a:pt x="77" y="154"/>
                        <a:pt x="77" y="154"/>
                      </a:cubicBezTo>
                      <a:cubicBezTo>
                        <a:pt x="77" y="154"/>
                        <a:pt x="77" y="154"/>
                        <a:pt x="77" y="154"/>
                      </a:cubicBezTo>
                      <a:cubicBezTo>
                        <a:pt x="77" y="154"/>
                        <a:pt x="77" y="154"/>
                        <a:pt x="77" y="154"/>
                      </a:cubicBezTo>
                      <a:cubicBezTo>
                        <a:pt x="77" y="154"/>
                        <a:pt x="77" y="154"/>
                        <a:pt x="77" y="154"/>
                      </a:cubicBezTo>
                      <a:cubicBezTo>
                        <a:pt x="77" y="154"/>
                        <a:pt x="77" y="154"/>
                        <a:pt x="77" y="154"/>
                      </a:cubicBezTo>
                      <a:cubicBezTo>
                        <a:pt x="77" y="154"/>
                        <a:pt x="77" y="154"/>
                        <a:pt x="77" y="154"/>
                      </a:cubicBezTo>
                      <a:cubicBezTo>
                        <a:pt x="77" y="154"/>
                        <a:pt x="77" y="154"/>
                        <a:pt x="77" y="154"/>
                      </a:cubicBezTo>
                      <a:cubicBezTo>
                        <a:pt x="77" y="153"/>
                        <a:pt x="77" y="153"/>
                        <a:pt x="77" y="153"/>
                      </a:cubicBezTo>
                      <a:cubicBezTo>
                        <a:pt x="77" y="153"/>
                        <a:pt x="77" y="153"/>
                        <a:pt x="77" y="153"/>
                      </a:cubicBezTo>
                      <a:cubicBezTo>
                        <a:pt x="77" y="153"/>
                        <a:pt x="77" y="153"/>
                        <a:pt x="77" y="153"/>
                      </a:cubicBezTo>
                      <a:cubicBezTo>
                        <a:pt x="77" y="153"/>
                        <a:pt x="77" y="153"/>
                        <a:pt x="77" y="153"/>
                      </a:cubicBezTo>
                      <a:cubicBezTo>
                        <a:pt x="77" y="152"/>
                        <a:pt x="77" y="152"/>
                        <a:pt x="77" y="152"/>
                      </a:cubicBezTo>
                      <a:cubicBezTo>
                        <a:pt x="77" y="152"/>
                        <a:pt x="77" y="152"/>
                        <a:pt x="77" y="152"/>
                      </a:cubicBezTo>
                      <a:cubicBezTo>
                        <a:pt x="77" y="152"/>
                        <a:pt x="77" y="152"/>
                        <a:pt x="77" y="152"/>
                      </a:cubicBezTo>
                      <a:cubicBezTo>
                        <a:pt x="77" y="152"/>
                        <a:pt x="77" y="152"/>
                        <a:pt x="78" y="152"/>
                      </a:cubicBezTo>
                      <a:cubicBezTo>
                        <a:pt x="78" y="152"/>
                        <a:pt x="78" y="152"/>
                        <a:pt x="78" y="152"/>
                      </a:cubicBezTo>
                      <a:cubicBezTo>
                        <a:pt x="78" y="152"/>
                        <a:pt x="78" y="152"/>
                        <a:pt x="78" y="152"/>
                      </a:cubicBezTo>
                      <a:cubicBezTo>
                        <a:pt x="78" y="152"/>
                        <a:pt x="78" y="152"/>
                        <a:pt x="78" y="152"/>
                      </a:cubicBezTo>
                      <a:cubicBezTo>
                        <a:pt x="78" y="152"/>
                        <a:pt x="78" y="152"/>
                        <a:pt x="78" y="152"/>
                      </a:cubicBezTo>
                      <a:cubicBezTo>
                        <a:pt x="78" y="152"/>
                        <a:pt x="78" y="152"/>
                        <a:pt x="78" y="152"/>
                      </a:cubicBezTo>
                      <a:cubicBezTo>
                        <a:pt x="78" y="151"/>
                        <a:pt x="78" y="151"/>
                        <a:pt x="78" y="150"/>
                      </a:cubicBezTo>
                      <a:cubicBezTo>
                        <a:pt x="78" y="150"/>
                        <a:pt x="78" y="150"/>
                        <a:pt x="78" y="150"/>
                      </a:cubicBezTo>
                      <a:cubicBezTo>
                        <a:pt x="78" y="150"/>
                        <a:pt x="78" y="150"/>
                        <a:pt x="78" y="150"/>
                      </a:cubicBezTo>
                      <a:cubicBezTo>
                        <a:pt x="78" y="150"/>
                        <a:pt x="78" y="150"/>
                        <a:pt x="78" y="150"/>
                      </a:cubicBezTo>
                      <a:cubicBezTo>
                        <a:pt x="78" y="149"/>
                        <a:pt x="78" y="149"/>
                        <a:pt x="78" y="149"/>
                      </a:cubicBezTo>
                      <a:cubicBezTo>
                        <a:pt x="78" y="149"/>
                        <a:pt x="78" y="149"/>
                        <a:pt x="78" y="149"/>
                      </a:cubicBezTo>
                      <a:cubicBezTo>
                        <a:pt x="78" y="149"/>
                        <a:pt x="78" y="149"/>
                        <a:pt x="78" y="149"/>
                      </a:cubicBezTo>
                      <a:cubicBezTo>
                        <a:pt x="78" y="149"/>
                        <a:pt x="78" y="149"/>
                        <a:pt x="78" y="149"/>
                      </a:cubicBezTo>
                      <a:cubicBezTo>
                        <a:pt x="78" y="149"/>
                        <a:pt x="78" y="149"/>
                        <a:pt x="78" y="148"/>
                      </a:cubicBezTo>
                      <a:cubicBezTo>
                        <a:pt x="78" y="148"/>
                        <a:pt x="78" y="148"/>
                        <a:pt x="78" y="148"/>
                      </a:cubicBezTo>
                      <a:cubicBezTo>
                        <a:pt x="78" y="148"/>
                        <a:pt x="78" y="148"/>
                        <a:pt x="78" y="148"/>
                      </a:cubicBezTo>
                      <a:cubicBezTo>
                        <a:pt x="78" y="148"/>
                        <a:pt x="78" y="148"/>
                        <a:pt x="78" y="148"/>
                      </a:cubicBezTo>
                      <a:cubicBezTo>
                        <a:pt x="77" y="148"/>
                        <a:pt x="77" y="148"/>
                        <a:pt x="77" y="148"/>
                      </a:cubicBezTo>
                      <a:cubicBezTo>
                        <a:pt x="77" y="148"/>
                        <a:pt x="77" y="148"/>
                        <a:pt x="77" y="148"/>
                      </a:cubicBezTo>
                      <a:cubicBezTo>
                        <a:pt x="77" y="148"/>
                        <a:pt x="78" y="148"/>
                        <a:pt x="78" y="148"/>
                      </a:cubicBezTo>
                      <a:cubicBezTo>
                        <a:pt x="78" y="148"/>
                        <a:pt x="78" y="148"/>
                        <a:pt x="78" y="148"/>
                      </a:cubicBezTo>
                      <a:cubicBezTo>
                        <a:pt x="78" y="148"/>
                        <a:pt x="78" y="148"/>
                        <a:pt x="78" y="148"/>
                      </a:cubicBezTo>
                      <a:cubicBezTo>
                        <a:pt x="78" y="147"/>
                        <a:pt x="78" y="147"/>
                        <a:pt x="77" y="147"/>
                      </a:cubicBezTo>
                      <a:cubicBezTo>
                        <a:pt x="77" y="147"/>
                        <a:pt x="77" y="147"/>
                        <a:pt x="77" y="147"/>
                      </a:cubicBezTo>
                      <a:cubicBezTo>
                        <a:pt x="77" y="147"/>
                        <a:pt x="77" y="147"/>
                        <a:pt x="77" y="147"/>
                      </a:cubicBezTo>
                      <a:cubicBezTo>
                        <a:pt x="77" y="147"/>
                        <a:pt x="77" y="147"/>
                        <a:pt x="77" y="147"/>
                      </a:cubicBezTo>
                      <a:cubicBezTo>
                        <a:pt x="77" y="147"/>
                        <a:pt x="77" y="147"/>
                        <a:pt x="77" y="147"/>
                      </a:cubicBezTo>
                      <a:cubicBezTo>
                        <a:pt x="77" y="147"/>
                        <a:pt x="77" y="147"/>
                        <a:pt x="77" y="147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8" y="146"/>
                        <a:pt x="78" y="146"/>
                        <a:pt x="78" y="146"/>
                      </a:cubicBezTo>
                      <a:cubicBezTo>
                        <a:pt x="78" y="146"/>
                        <a:pt x="78" y="146"/>
                        <a:pt x="78" y="146"/>
                      </a:cubicBezTo>
                      <a:cubicBezTo>
                        <a:pt x="78" y="146"/>
                        <a:pt x="78" y="146"/>
                        <a:pt x="78" y="146"/>
                      </a:cubicBezTo>
                      <a:cubicBezTo>
                        <a:pt x="78" y="146"/>
                        <a:pt x="78" y="146"/>
                        <a:pt x="78" y="146"/>
                      </a:cubicBezTo>
                      <a:cubicBezTo>
                        <a:pt x="78" y="146"/>
                        <a:pt x="78" y="146"/>
                        <a:pt x="78" y="146"/>
                      </a:cubicBezTo>
                      <a:cubicBezTo>
                        <a:pt x="78" y="146"/>
                        <a:pt x="78" y="146"/>
                        <a:pt x="78" y="146"/>
                      </a:cubicBezTo>
                      <a:cubicBezTo>
                        <a:pt x="79" y="146"/>
                        <a:pt x="79" y="146"/>
                        <a:pt x="79" y="146"/>
                      </a:cubicBezTo>
                      <a:cubicBezTo>
                        <a:pt x="79" y="146"/>
                        <a:pt x="79" y="146"/>
                        <a:pt x="79" y="146"/>
                      </a:cubicBezTo>
                      <a:cubicBezTo>
                        <a:pt x="79" y="146"/>
                        <a:pt x="79" y="146"/>
                        <a:pt x="79" y="146"/>
                      </a:cubicBezTo>
                      <a:cubicBezTo>
                        <a:pt x="79" y="146"/>
                        <a:pt x="79" y="146"/>
                        <a:pt x="79" y="146"/>
                      </a:cubicBezTo>
                      <a:cubicBezTo>
                        <a:pt x="79" y="146"/>
                        <a:pt x="79" y="146"/>
                        <a:pt x="79" y="146"/>
                      </a:cubicBezTo>
                      <a:cubicBezTo>
                        <a:pt x="79" y="146"/>
                        <a:pt x="79" y="146"/>
                        <a:pt x="79" y="146"/>
                      </a:cubicBezTo>
                      <a:cubicBezTo>
                        <a:pt x="79" y="146"/>
                        <a:pt x="79" y="146"/>
                        <a:pt x="80" y="146"/>
                      </a:cubicBezTo>
                      <a:cubicBezTo>
                        <a:pt x="80" y="146"/>
                        <a:pt x="80" y="146"/>
                        <a:pt x="80" y="146"/>
                      </a:cubicBezTo>
                      <a:cubicBezTo>
                        <a:pt x="80" y="146"/>
                        <a:pt x="80" y="146"/>
                        <a:pt x="80" y="146"/>
                      </a:cubicBezTo>
                      <a:cubicBezTo>
                        <a:pt x="80" y="146"/>
                        <a:pt x="80" y="146"/>
                        <a:pt x="80" y="146"/>
                      </a:cubicBezTo>
                      <a:cubicBezTo>
                        <a:pt x="80" y="146"/>
                        <a:pt x="80" y="146"/>
                        <a:pt x="80" y="146"/>
                      </a:cubicBezTo>
                      <a:cubicBezTo>
                        <a:pt x="80" y="146"/>
                        <a:pt x="80" y="146"/>
                        <a:pt x="80" y="146"/>
                      </a:cubicBezTo>
                      <a:cubicBezTo>
                        <a:pt x="80" y="146"/>
                        <a:pt x="80" y="146"/>
                        <a:pt x="81" y="146"/>
                      </a:cubicBezTo>
                      <a:cubicBezTo>
                        <a:pt x="80" y="146"/>
                        <a:pt x="80" y="146"/>
                        <a:pt x="80" y="146"/>
                      </a:cubicBezTo>
                      <a:cubicBezTo>
                        <a:pt x="80" y="146"/>
                        <a:pt x="80" y="146"/>
                        <a:pt x="80" y="146"/>
                      </a:cubicBezTo>
                      <a:cubicBezTo>
                        <a:pt x="81" y="146"/>
                        <a:pt x="81" y="146"/>
                        <a:pt x="81" y="146"/>
                      </a:cubicBezTo>
                      <a:cubicBezTo>
                        <a:pt x="81" y="146"/>
                        <a:pt x="81" y="146"/>
                        <a:pt x="81" y="146"/>
                      </a:cubicBezTo>
                      <a:cubicBezTo>
                        <a:pt x="81" y="146"/>
                        <a:pt x="81" y="146"/>
                        <a:pt x="81" y="147"/>
                      </a:cubicBezTo>
                      <a:cubicBezTo>
                        <a:pt x="81" y="147"/>
                        <a:pt x="81" y="147"/>
                        <a:pt x="81" y="147"/>
                      </a:cubicBezTo>
                      <a:cubicBezTo>
                        <a:pt x="82" y="147"/>
                        <a:pt x="82" y="147"/>
                        <a:pt x="82" y="147"/>
                      </a:cubicBezTo>
                      <a:cubicBezTo>
                        <a:pt x="82" y="147"/>
                        <a:pt x="82" y="147"/>
                        <a:pt x="82" y="147"/>
                      </a:cubicBezTo>
                      <a:cubicBezTo>
                        <a:pt x="82" y="147"/>
                        <a:pt x="82" y="148"/>
                        <a:pt x="83" y="148"/>
                      </a:cubicBezTo>
                      <a:cubicBezTo>
                        <a:pt x="83" y="148"/>
                        <a:pt x="83" y="148"/>
                        <a:pt x="83" y="148"/>
                      </a:cubicBezTo>
                      <a:cubicBezTo>
                        <a:pt x="83" y="148"/>
                        <a:pt x="83" y="147"/>
                        <a:pt x="83" y="147"/>
                      </a:cubicBezTo>
                      <a:cubicBezTo>
                        <a:pt x="83" y="147"/>
                        <a:pt x="83" y="147"/>
                        <a:pt x="83" y="147"/>
                      </a:cubicBezTo>
                      <a:cubicBezTo>
                        <a:pt x="83" y="147"/>
                        <a:pt x="83" y="147"/>
                        <a:pt x="83" y="147"/>
                      </a:cubicBezTo>
                      <a:cubicBezTo>
                        <a:pt x="83" y="147"/>
                        <a:pt x="83" y="147"/>
                        <a:pt x="83" y="147"/>
                      </a:cubicBezTo>
                      <a:cubicBezTo>
                        <a:pt x="84" y="147"/>
                        <a:pt x="84" y="147"/>
                        <a:pt x="84" y="147"/>
                      </a:cubicBezTo>
                      <a:cubicBezTo>
                        <a:pt x="84" y="147"/>
                        <a:pt x="84" y="147"/>
                        <a:pt x="84" y="147"/>
                      </a:cubicBezTo>
                      <a:cubicBezTo>
                        <a:pt x="84" y="148"/>
                        <a:pt x="84" y="148"/>
                        <a:pt x="84" y="148"/>
                      </a:cubicBezTo>
                      <a:cubicBezTo>
                        <a:pt x="84" y="148"/>
                        <a:pt x="84" y="148"/>
                        <a:pt x="84" y="148"/>
                      </a:cubicBezTo>
                      <a:cubicBezTo>
                        <a:pt x="84" y="148"/>
                        <a:pt x="85" y="147"/>
                        <a:pt x="85" y="147"/>
                      </a:cubicBezTo>
                      <a:cubicBezTo>
                        <a:pt x="85" y="147"/>
                        <a:pt x="85" y="147"/>
                        <a:pt x="85" y="147"/>
                      </a:cubicBezTo>
                      <a:cubicBezTo>
                        <a:pt x="85" y="147"/>
                        <a:pt x="85" y="147"/>
                        <a:pt x="85" y="147"/>
                      </a:cubicBezTo>
                      <a:cubicBezTo>
                        <a:pt x="85" y="147"/>
                        <a:pt x="85" y="147"/>
                        <a:pt x="85" y="147"/>
                      </a:cubicBezTo>
                      <a:cubicBezTo>
                        <a:pt x="85" y="147"/>
                        <a:pt x="86" y="147"/>
                        <a:pt x="86" y="147"/>
                      </a:cubicBezTo>
                      <a:cubicBezTo>
                        <a:pt x="86" y="147"/>
                        <a:pt x="86" y="147"/>
                        <a:pt x="86" y="147"/>
                      </a:cubicBezTo>
                      <a:cubicBezTo>
                        <a:pt x="86" y="147"/>
                        <a:pt x="86" y="147"/>
                        <a:pt x="86" y="147"/>
                      </a:cubicBezTo>
                      <a:cubicBezTo>
                        <a:pt x="86" y="147"/>
                        <a:pt x="86" y="147"/>
                        <a:pt x="86" y="147"/>
                      </a:cubicBezTo>
                      <a:cubicBezTo>
                        <a:pt x="86" y="147"/>
                        <a:pt x="86" y="147"/>
                        <a:pt x="86" y="147"/>
                      </a:cubicBezTo>
                      <a:cubicBezTo>
                        <a:pt x="87" y="147"/>
                        <a:pt x="87" y="147"/>
                        <a:pt x="87" y="147"/>
                      </a:cubicBezTo>
                      <a:cubicBezTo>
                        <a:pt x="87" y="147"/>
                        <a:pt x="87" y="147"/>
                        <a:pt x="87" y="146"/>
                      </a:cubicBezTo>
                      <a:cubicBezTo>
                        <a:pt x="87" y="147"/>
                        <a:pt x="87" y="147"/>
                        <a:pt x="87" y="147"/>
                      </a:cubicBezTo>
                      <a:cubicBezTo>
                        <a:pt x="87" y="147"/>
                        <a:pt x="87" y="147"/>
                        <a:pt x="87" y="147"/>
                      </a:cubicBezTo>
                      <a:cubicBezTo>
                        <a:pt x="87" y="147"/>
                        <a:pt x="87" y="147"/>
                        <a:pt x="87" y="147"/>
                      </a:cubicBezTo>
                      <a:cubicBezTo>
                        <a:pt x="87" y="147"/>
                        <a:pt x="87" y="147"/>
                        <a:pt x="88" y="147"/>
                      </a:cubicBezTo>
                      <a:cubicBezTo>
                        <a:pt x="88" y="147"/>
                        <a:pt x="88" y="147"/>
                        <a:pt x="88" y="147"/>
                      </a:cubicBezTo>
                      <a:cubicBezTo>
                        <a:pt x="88" y="147"/>
                        <a:pt x="88" y="147"/>
                        <a:pt x="88" y="147"/>
                      </a:cubicBezTo>
                      <a:cubicBezTo>
                        <a:pt x="88" y="147"/>
                        <a:pt x="88" y="147"/>
                        <a:pt x="88" y="147"/>
                      </a:cubicBezTo>
                      <a:cubicBezTo>
                        <a:pt x="88" y="147"/>
                        <a:pt x="88" y="147"/>
                        <a:pt x="88" y="147"/>
                      </a:cubicBezTo>
                      <a:cubicBezTo>
                        <a:pt x="88" y="147"/>
                        <a:pt x="88" y="147"/>
                        <a:pt x="88" y="147"/>
                      </a:cubicBezTo>
                      <a:cubicBezTo>
                        <a:pt x="88" y="147"/>
                        <a:pt x="88" y="147"/>
                        <a:pt x="88" y="147"/>
                      </a:cubicBezTo>
                      <a:cubicBezTo>
                        <a:pt x="88" y="147"/>
                        <a:pt x="88" y="147"/>
                        <a:pt x="88" y="147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8" y="148"/>
                        <a:pt x="88" y="148"/>
                        <a:pt x="87" y="148"/>
                      </a:cubicBezTo>
                      <a:cubicBezTo>
                        <a:pt x="87" y="148"/>
                        <a:pt x="87" y="148"/>
                        <a:pt x="87" y="148"/>
                      </a:cubicBezTo>
                      <a:cubicBezTo>
                        <a:pt x="87" y="156"/>
                        <a:pt x="87" y="156"/>
                        <a:pt x="87" y="156"/>
                      </a:cubicBezTo>
                      <a:cubicBezTo>
                        <a:pt x="87" y="156"/>
                        <a:pt x="87" y="156"/>
                        <a:pt x="87" y="156"/>
                      </a:cubicBezTo>
                      <a:cubicBezTo>
                        <a:pt x="88" y="157"/>
                        <a:pt x="88" y="157"/>
                        <a:pt x="88" y="157"/>
                      </a:cubicBezTo>
                      <a:cubicBezTo>
                        <a:pt x="88" y="157"/>
                        <a:pt x="88" y="157"/>
                        <a:pt x="88" y="157"/>
                      </a:cubicBezTo>
                      <a:close/>
                      <a:moveTo>
                        <a:pt x="91" y="134"/>
                      </a:moveTo>
                      <a:cubicBezTo>
                        <a:pt x="91" y="134"/>
                        <a:pt x="91" y="134"/>
                        <a:pt x="91" y="134"/>
                      </a:cubicBezTo>
                      <a:cubicBezTo>
                        <a:pt x="91" y="134"/>
                        <a:pt x="91" y="134"/>
                        <a:pt x="91" y="134"/>
                      </a:cubicBezTo>
                      <a:cubicBezTo>
                        <a:pt x="91" y="134"/>
                        <a:pt x="91" y="135"/>
                        <a:pt x="91" y="135"/>
                      </a:cubicBezTo>
                      <a:cubicBezTo>
                        <a:pt x="91" y="135"/>
                        <a:pt x="91" y="135"/>
                        <a:pt x="91" y="135"/>
                      </a:cubicBezTo>
                      <a:cubicBezTo>
                        <a:pt x="92" y="135"/>
                        <a:pt x="92" y="135"/>
                        <a:pt x="92" y="135"/>
                      </a:cubicBezTo>
                      <a:cubicBezTo>
                        <a:pt x="92" y="135"/>
                        <a:pt x="92" y="135"/>
                        <a:pt x="92" y="135"/>
                      </a:cubicBezTo>
                      <a:cubicBezTo>
                        <a:pt x="92" y="135"/>
                        <a:pt x="92" y="135"/>
                        <a:pt x="92" y="135"/>
                      </a:cubicBezTo>
                      <a:cubicBezTo>
                        <a:pt x="93" y="135"/>
                        <a:pt x="93" y="135"/>
                        <a:pt x="93" y="135"/>
                      </a:cubicBezTo>
                      <a:cubicBezTo>
                        <a:pt x="93" y="135"/>
                        <a:pt x="93" y="135"/>
                        <a:pt x="93" y="135"/>
                      </a:cubicBezTo>
                      <a:cubicBezTo>
                        <a:pt x="93" y="135"/>
                        <a:pt x="93" y="135"/>
                        <a:pt x="93" y="135"/>
                      </a:cubicBezTo>
                      <a:cubicBezTo>
                        <a:pt x="93" y="135"/>
                        <a:pt x="93" y="135"/>
                        <a:pt x="93" y="135"/>
                      </a:cubicBezTo>
                      <a:cubicBezTo>
                        <a:pt x="93" y="135"/>
                        <a:pt x="93" y="135"/>
                        <a:pt x="93" y="135"/>
                      </a:cubicBezTo>
                      <a:cubicBezTo>
                        <a:pt x="93" y="135"/>
                        <a:pt x="93" y="135"/>
                        <a:pt x="93" y="135"/>
                      </a:cubicBezTo>
                      <a:cubicBezTo>
                        <a:pt x="94" y="135"/>
                        <a:pt x="94" y="135"/>
                        <a:pt x="94" y="135"/>
                      </a:cubicBezTo>
                      <a:cubicBezTo>
                        <a:pt x="94" y="135"/>
                        <a:pt x="94" y="134"/>
                        <a:pt x="94" y="135"/>
                      </a:cubicBezTo>
                      <a:cubicBezTo>
                        <a:pt x="95" y="135"/>
                        <a:pt x="95" y="135"/>
                        <a:pt x="95" y="135"/>
                      </a:cubicBezTo>
                      <a:cubicBezTo>
                        <a:pt x="95" y="135"/>
                        <a:pt x="95" y="135"/>
                        <a:pt x="95" y="135"/>
                      </a:cubicBezTo>
                      <a:cubicBezTo>
                        <a:pt x="95" y="135"/>
                        <a:pt x="95" y="135"/>
                        <a:pt x="95" y="135"/>
                      </a:cubicBezTo>
                      <a:cubicBezTo>
                        <a:pt x="95" y="135"/>
                        <a:pt x="95" y="135"/>
                        <a:pt x="95" y="135"/>
                      </a:cubicBezTo>
                      <a:cubicBezTo>
                        <a:pt x="96" y="134"/>
                        <a:pt x="96" y="134"/>
                        <a:pt x="96" y="134"/>
                      </a:cubicBezTo>
                      <a:cubicBezTo>
                        <a:pt x="96" y="134"/>
                        <a:pt x="96" y="134"/>
                        <a:pt x="96" y="134"/>
                      </a:cubicBezTo>
                      <a:cubicBezTo>
                        <a:pt x="96" y="134"/>
                        <a:pt x="96" y="134"/>
                        <a:pt x="96" y="134"/>
                      </a:cubicBezTo>
                      <a:cubicBezTo>
                        <a:pt x="96" y="134"/>
                        <a:pt x="96" y="134"/>
                        <a:pt x="96" y="134"/>
                      </a:cubicBezTo>
                      <a:cubicBezTo>
                        <a:pt x="96" y="134"/>
                        <a:pt x="96" y="134"/>
                        <a:pt x="96" y="134"/>
                      </a:cubicBezTo>
                      <a:cubicBezTo>
                        <a:pt x="96" y="134"/>
                        <a:pt x="96" y="134"/>
                        <a:pt x="96" y="134"/>
                      </a:cubicBezTo>
                      <a:cubicBezTo>
                        <a:pt x="96" y="134"/>
                        <a:pt x="97" y="134"/>
                        <a:pt x="97" y="134"/>
                      </a:cubicBezTo>
                      <a:cubicBezTo>
                        <a:pt x="97" y="134"/>
                        <a:pt x="97" y="134"/>
                        <a:pt x="97" y="134"/>
                      </a:cubicBezTo>
                      <a:cubicBezTo>
                        <a:pt x="97" y="134"/>
                        <a:pt x="97" y="134"/>
                        <a:pt x="97" y="134"/>
                      </a:cubicBezTo>
                      <a:cubicBezTo>
                        <a:pt x="97" y="134"/>
                        <a:pt x="97" y="134"/>
                        <a:pt x="97" y="134"/>
                      </a:cubicBezTo>
                      <a:cubicBezTo>
                        <a:pt x="97" y="134"/>
                        <a:pt x="97" y="134"/>
                        <a:pt x="97" y="134"/>
                      </a:cubicBezTo>
                      <a:cubicBezTo>
                        <a:pt x="97" y="134"/>
                        <a:pt x="97" y="134"/>
                        <a:pt x="97" y="134"/>
                      </a:cubicBezTo>
                      <a:cubicBezTo>
                        <a:pt x="98" y="134"/>
                        <a:pt x="98" y="134"/>
                        <a:pt x="98" y="134"/>
                      </a:cubicBezTo>
                      <a:cubicBezTo>
                        <a:pt x="98" y="134"/>
                        <a:pt x="98" y="134"/>
                        <a:pt x="98" y="134"/>
                      </a:cubicBezTo>
                      <a:cubicBezTo>
                        <a:pt x="98" y="134"/>
                        <a:pt x="98" y="134"/>
                        <a:pt x="98" y="134"/>
                      </a:cubicBezTo>
                      <a:cubicBezTo>
                        <a:pt x="98" y="134"/>
                        <a:pt x="98" y="134"/>
                        <a:pt x="98" y="134"/>
                      </a:cubicBezTo>
                      <a:cubicBezTo>
                        <a:pt x="98" y="134"/>
                        <a:pt x="98" y="134"/>
                        <a:pt x="98" y="134"/>
                      </a:cubicBezTo>
                      <a:cubicBezTo>
                        <a:pt x="98" y="134"/>
                        <a:pt x="98" y="134"/>
                        <a:pt x="98" y="134"/>
                      </a:cubicBezTo>
                      <a:cubicBezTo>
                        <a:pt x="98" y="134"/>
                        <a:pt x="98" y="134"/>
                        <a:pt x="99" y="134"/>
                      </a:cubicBezTo>
                      <a:cubicBezTo>
                        <a:pt x="99" y="134"/>
                        <a:pt x="99" y="134"/>
                        <a:pt x="99" y="134"/>
                      </a:cubicBezTo>
                      <a:cubicBezTo>
                        <a:pt x="99" y="134"/>
                        <a:pt x="99" y="134"/>
                        <a:pt x="100" y="134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100" y="133"/>
                        <a:pt x="100" y="133"/>
                        <a:pt x="101" y="133"/>
                      </a:cubicBezTo>
                      <a:cubicBezTo>
                        <a:pt x="101" y="133"/>
                        <a:pt x="101" y="133"/>
                        <a:pt x="101" y="133"/>
                      </a:cubicBezTo>
                      <a:cubicBezTo>
                        <a:pt x="101" y="133"/>
                        <a:pt x="101" y="133"/>
                        <a:pt x="101" y="133"/>
                      </a:cubicBezTo>
                      <a:cubicBezTo>
                        <a:pt x="101" y="133"/>
                        <a:pt x="102" y="133"/>
                        <a:pt x="102" y="133"/>
                      </a:cubicBezTo>
                      <a:cubicBezTo>
                        <a:pt x="102" y="133"/>
                        <a:pt x="102" y="133"/>
                        <a:pt x="102" y="133"/>
                      </a:cubicBezTo>
                      <a:cubicBezTo>
                        <a:pt x="102" y="133"/>
                        <a:pt x="102" y="133"/>
                        <a:pt x="102" y="133"/>
                      </a:cubicBezTo>
                      <a:cubicBezTo>
                        <a:pt x="102" y="133"/>
                        <a:pt x="102" y="133"/>
                        <a:pt x="102" y="133"/>
                      </a:cubicBezTo>
                      <a:cubicBezTo>
                        <a:pt x="102" y="133"/>
                        <a:pt x="102" y="133"/>
                        <a:pt x="102" y="133"/>
                      </a:cubicBezTo>
                      <a:cubicBezTo>
                        <a:pt x="102" y="133"/>
                        <a:pt x="102" y="133"/>
                        <a:pt x="102" y="133"/>
                      </a:cubicBezTo>
                      <a:cubicBezTo>
                        <a:pt x="102" y="133"/>
                        <a:pt x="102" y="133"/>
                        <a:pt x="102" y="134"/>
                      </a:cubicBezTo>
                      <a:cubicBezTo>
                        <a:pt x="102" y="134"/>
                        <a:pt x="102" y="134"/>
                        <a:pt x="102" y="134"/>
                      </a:cubicBezTo>
                      <a:cubicBezTo>
                        <a:pt x="102" y="134"/>
                        <a:pt x="102" y="134"/>
                        <a:pt x="102" y="134"/>
                      </a:cubicBezTo>
                      <a:cubicBezTo>
                        <a:pt x="102" y="134"/>
                        <a:pt x="102" y="134"/>
                        <a:pt x="102" y="134"/>
                      </a:cubicBezTo>
                      <a:cubicBezTo>
                        <a:pt x="102" y="135"/>
                        <a:pt x="102" y="135"/>
                        <a:pt x="102" y="135"/>
                      </a:cubicBezTo>
                      <a:cubicBezTo>
                        <a:pt x="102" y="135"/>
                        <a:pt x="102" y="135"/>
                        <a:pt x="102" y="135"/>
                      </a:cubicBezTo>
                      <a:cubicBezTo>
                        <a:pt x="102" y="135"/>
                        <a:pt x="102" y="135"/>
                        <a:pt x="102" y="135"/>
                      </a:cubicBezTo>
                      <a:cubicBezTo>
                        <a:pt x="102" y="135"/>
                        <a:pt x="102" y="135"/>
                        <a:pt x="102" y="135"/>
                      </a:cubicBezTo>
                      <a:cubicBezTo>
                        <a:pt x="102" y="135"/>
                        <a:pt x="102" y="135"/>
                        <a:pt x="102" y="135"/>
                      </a:cubicBezTo>
                      <a:cubicBezTo>
                        <a:pt x="102" y="135"/>
                        <a:pt x="102" y="135"/>
                        <a:pt x="102" y="135"/>
                      </a:cubicBezTo>
                      <a:cubicBezTo>
                        <a:pt x="102" y="135"/>
                        <a:pt x="102" y="135"/>
                        <a:pt x="102" y="135"/>
                      </a:cubicBezTo>
                      <a:cubicBezTo>
                        <a:pt x="102" y="135"/>
                        <a:pt x="102" y="135"/>
                        <a:pt x="102" y="135"/>
                      </a:cubicBezTo>
                      <a:cubicBezTo>
                        <a:pt x="102" y="136"/>
                        <a:pt x="102" y="136"/>
                        <a:pt x="102" y="136"/>
                      </a:cubicBezTo>
                      <a:cubicBezTo>
                        <a:pt x="102" y="136"/>
                        <a:pt x="102" y="136"/>
                        <a:pt x="102" y="136"/>
                      </a:cubicBezTo>
                      <a:cubicBezTo>
                        <a:pt x="102" y="136"/>
                        <a:pt x="102" y="136"/>
                        <a:pt x="102" y="136"/>
                      </a:cubicBezTo>
                      <a:cubicBezTo>
                        <a:pt x="102" y="136"/>
                        <a:pt x="102" y="137"/>
                        <a:pt x="102" y="137"/>
                      </a:cubicBezTo>
                      <a:cubicBezTo>
                        <a:pt x="102" y="137"/>
                        <a:pt x="101" y="138"/>
                        <a:pt x="101" y="138"/>
                      </a:cubicBezTo>
                      <a:cubicBezTo>
                        <a:pt x="101" y="138"/>
                        <a:pt x="101" y="138"/>
                        <a:pt x="101" y="138"/>
                      </a:cubicBezTo>
                      <a:cubicBezTo>
                        <a:pt x="101" y="138"/>
                        <a:pt x="101" y="139"/>
                        <a:pt x="101" y="139"/>
                      </a:cubicBezTo>
                      <a:cubicBezTo>
                        <a:pt x="101" y="139"/>
                        <a:pt x="101" y="139"/>
                        <a:pt x="101" y="139"/>
                      </a:cubicBezTo>
                      <a:cubicBezTo>
                        <a:pt x="101" y="139"/>
                        <a:pt x="101" y="139"/>
                        <a:pt x="100" y="139"/>
                      </a:cubicBezTo>
                      <a:cubicBezTo>
                        <a:pt x="100" y="139"/>
                        <a:pt x="100" y="139"/>
                        <a:pt x="100" y="139"/>
                      </a:cubicBezTo>
                      <a:cubicBezTo>
                        <a:pt x="100" y="139"/>
                        <a:pt x="100" y="140"/>
                        <a:pt x="100" y="140"/>
                      </a:cubicBezTo>
                      <a:cubicBezTo>
                        <a:pt x="100" y="140"/>
                        <a:pt x="100" y="140"/>
                        <a:pt x="100" y="140"/>
                      </a:cubicBezTo>
                      <a:cubicBezTo>
                        <a:pt x="100" y="140"/>
                        <a:pt x="100" y="140"/>
                        <a:pt x="100" y="140"/>
                      </a:cubicBezTo>
                      <a:cubicBezTo>
                        <a:pt x="100" y="140"/>
                        <a:pt x="100" y="140"/>
                        <a:pt x="100" y="140"/>
                      </a:cubicBezTo>
                      <a:cubicBezTo>
                        <a:pt x="100" y="141"/>
                        <a:pt x="100" y="141"/>
                        <a:pt x="100" y="141"/>
                      </a:cubicBezTo>
                      <a:cubicBezTo>
                        <a:pt x="100" y="141"/>
                        <a:pt x="100" y="141"/>
                        <a:pt x="100" y="141"/>
                      </a:cubicBezTo>
                      <a:cubicBezTo>
                        <a:pt x="100" y="141"/>
                        <a:pt x="100" y="141"/>
                        <a:pt x="100" y="141"/>
                      </a:cubicBezTo>
                      <a:cubicBezTo>
                        <a:pt x="99" y="141"/>
                        <a:pt x="99" y="142"/>
                        <a:pt x="99" y="142"/>
                      </a:cubicBezTo>
                      <a:cubicBezTo>
                        <a:pt x="99" y="142"/>
                        <a:pt x="99" y="143"/>
                        <a:pt x="99" y="143"/>
                      </a:cubicBezTo>
                      <a:cubicBezTo>
                        <a:pt x="99" y="143"/>
                        <a:pt x="99" y="143"/>
                        <a:pt x="99" y="143"/>
                      </a:cubicBezTo>
                      <a:cubicBezTo>
                        <a:pt x="99" y="143"/>
                        <a:pt x="99" y="143"/>
                        <a:pt x="99" y="143"/>
                      </a:cubicBezTo>
                      <a:cubicBezTo>
                        <a:pt x="98" y="144"/>
                        <a:pt x="98" y="144"/>
                        <a:pt x="98" y="145"/>
                      </a:cubicBezTo>
                      <a:cubicBezTo>
                        <a:pt x="98" y="145"/>
                        <a:pt x="98" y="145"/>
                        <a:pt x="98" y="145"/>
                      </a:cubicBezTo>
                      <a:cubicBezTo>
                        <a:pt x="98" y="145"/>
                        <a:pt x="98" y="145"/>
                        <a:pt x="98" y="145"/>
                      </a:cubicBezTo>
                      <a:cubicBezTo>
                        <a:pt x="98" y="145"/>
                        <a:pt x="98" y="145"/>
                        <a:pt x="98" y="145"/>
                      </a:cubicBezTo>
                      <a:cubicBezTo>
                        <a:pt x="97" y="146"/>
                        <a:pt x="97" y="146"/>
                        <a:pt x="97" y="146"/>
                      </a:cubicBezTo>
                      <a:cubicBezTo>
                        <a:pt x="97" y="146"/>
                        <a:pt x="97" y="146"/>
                        <a:pt x="97" y="147"/>
                      </a:cubicBezTo>
                      <a:cubicBezTo>
                        <a:pt x="97" y="147"/>
                        <a:pt x="97" y="147"/>
                        <a:pt x="97" y="147"/>
                      </a:cubicBezTo>
                      <a:cubicBezTo>
                        <a:pt x="97" y="147"/>
                        <a:pt x="97" y="147"/>
                        <a:pt x="96" y="147"/>
                      </a:cubicBezTo>
                      <a:cubicBezTo>
                        <a:pt x="96" y="148"/>
                        <a:pt x="96" y="148"/>
                        <a:pt x="96" y="148"/>
                      </a:cubicBezTo>
                      <a:cubicBezTo>
                        <a:pt x="96" y="148"/>
                        <a:pt x="96" y="149"/>
                        <a:pt x="96" y="149"/>
                      </a:cubicBezTo>
                      <a:cubicBezTo>
                        <a:pt x="95" y="149"/>
                        <a:pt x="95" y="149"/>
                        <a:pt x="95" y="149"/>
                      </a:cubicBezTo>
                      <a:cubicBezTo>
                        <a:pt x="95" y="149"/>
                        <a:pt x="95" y="149"/>
                        <a:pt x="95" y="149"/>
                      </a:cubicBezTo>
                      <a:cubicBezTo>
                        <a:pt x="95" y="149"/>
                        <a:pt x="95" y="149"/>
                        <a:pt x="95" y="149"/>
                      </a:cubicBezTo>
                      <a:cubicBezTo>
                        <a:pt x="95" y="149"/>
                        <a:pt x="95" y="149"/>
                        <a:pt x="94" y="150"/>
                      </a:cubicBezTo>
                      <a:cubicBezTo>
                        <a:pt x="94" y="150"/>
                        <a:pt x="94" y="150"/>
                        <a:pt x="94" y="150"/>
                      </a:cubicBezTo>
                      <a:cubicBezTo>
                        <a:pt x="94" y="150"/>
                        <a:pt x="94" y="150"/>
                        <a:pt x="93" y="150"/>
                      </a:cubicBezTo>
                      <a:cubicBezTo>
                        <a:pt x="93" y="151"/>
                        <a:pt x="93" y="151"/>
                        <a:pt x="93" y="151"/>
                      </a:cubicBezTo>
                      <a:cubicBezTo>
                        <a:pt x="93" y="151"/>
                        <a:pt x="93" y="151"/>
                        <a:pt x="93" y="151"/>
                      </a:cubicBezTo>
                      <a:cubicBezTo>
                        <a:pt x="93" y="151"/>
                        <a:pt x="92" y="151"/>
                        <a:pt x="92" y="151"/>
                      </a:cubicBezTo>
                      <a:cubicBezTo>
                        <a:pt x="92" y="152"/>
                        <a:pt x="92" y="152"/>
                        <a:pt x="92" y="152"/>
                      </a:cubicBezTo>
                      <a:cubicBezTo>
                        <a:pt x="91" y="152"/>
                        <a:pt x="91" y="152"/>
                        <a:pt x="91" y="152"/>
                      </a:cubicBezTo>
                      <a:cubicBezTo>
                        <a:pt x="91" y="153"/>
                        <a:pt x="91" y="153"/>
                        <a:pt x="91" y="153"/>
                      </a:cubicBezTo>
                      <a:cubicBezTo>
                        <a:pt x="91" y="153"/>
                        <a:pt x="91" y="153"/>
                        <a:pt x="91" y="153"/>
                      </a:cubicBezTo>
                      <a:cubicBezTo>
                        <a:pt x="91" y="153"/>
                        <a:pt x="91" y="153"/>
                        <a:pt x="91" y="153"/>
                      </a:cubicBezTo>
                      <a:cubicBezTo>
                        <a:pt x="91" y="153"/>
                        <a:pt x="90" y="154"/>
                        <a:pt x="90" y="154"/>
                      </a:cubicBezTo>
                      <a:cubicBezTo>
                        <a:pt x="90" y="154"/>
                        <a:pt x="90" y="154"/>
                        <a:pt x="90" y="154"/>
                      </a:cubicBezTo>
                      <a:cubicBezTo>
                        <a:pt x="90" y="154"/>
                        <a:pt x="90" y="154"/>
                        <a:pt x="90" y="154"/>
                      </a:cubicBezTo>
                      <a:cubicBezTo>
                        <a:pt x="90" y="154"/>
                        <a:pt x="90" y="154"/>
                        <a:pt x="90" y="154"/>
                      </a:cubicBezTo>
                      <a:cubicBezTo>
                        <a:pt x="90" y="155"/>
                        <a:pt x="89" y="155"/>
                        <a:pt x="89" y="155"/>
                      </a:cubicBezTo>
                      <a:cubicBezTo>
                        <a:pt x="89" y="155"/>
                        <a:pt x="89" y="155"/>
                        <a:pt x="89" y="155"/>
                      </a:cubicBezTo>
                      <a:cubicBezTo>
                        <a:pt x="89" y="155"/>
                        <a:pt x="89" y="156"/>
                        <a:pt x="89" y="156"/>
                      </a:cubicBezTo>
                      <a:cubicBezTo>
                        <a:pt x="88" y="156"/>
                        <a:pt x="88" y="156"/>
                        <a:pt x="88" y="156"/>
                      </a:cubicBezTo>
                      <a:cubicBezTo>
                        <a:pt x="88" y="156"/>
                        <a:pt x="88" y="157"/>
                        <a:pt x="88" y="157"/>
                      </a:cubicBezTo>
                      <a:cubicBezTo>
                        <a:pt x="88" y="156"/>
                        <a:pt x="88" y="156"/>
                        <a:pt x="88" y="156"/>
                      </a:cubicBezTo>
                      <a:cubicBezTo>
                        <a:pt x="87" y="149"/>
                        <a:pt x="87" y="149"/>
                        <a:pt x="87" y="149"/>
                      </a:cubicBezTo>
                      <a:cubicBezTo>
                        <a:pt x="88" y="149"/>
                        <a:pt x="88" y="148"/>
                        <a:pt x="88" y="148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8" y="148"/>
                        <a:pt x="88" y="148"/>
                        <a:pt x="89" y="148"/>
                      </a:cubicBezTo>
                      <a:cubicBezTo>
                        <a:pt x="89" y="147"/>
                        <a:pt x="89" y="147"/>
                        <a:pt x="89" y="147"/>
                      </a:cubicBezTo>
                      <a:cubicBezTo>
                        <a:pt x="89" y="147"/>
                        <a:pt x="89" y="147"/>
                        <a:pt x="89" y="147"/>
                      </a:cubicBezTo>
                      <a:cubicBezTo>
                        <a:pt x="89" y="147"/>
                        <a:pt x="89" y="147"/>
                        <a:pt x="89" y="147"/>
                      </a:cubicBezTo>
                      <a:cubicBezTo>
                        <a:pt x="89" y="147"/>
                        <a:pt x="89" y="147"/>
                        <a:pt x="89" y="147"/>
                      </a:cubicBezTo>
                      <a:cubicBezTo>
                        <a:pt x="89" y="147"/>
                        <a:pt x="89" y="147"/>
                        <a:pt x="89" y="147"/>
                      </a:cubicBezTo>
                      <a:cubicBezTo>
                        <a:pt x="89" y="147"/>
                        <a:pt x="89" y="147"/>
                        <a:pt x="89" y="147"/>
                      </a:cubicBezTo>
                      <a:cubicBezTo>
                        <a:pt x="89" y="146"/>
                        <a:pt x="89" y="146"/>
                        <a:pt x="90" y="146"/>
                      </a:cubicBezTo>
                      <a:cubicBezTo>
                        <a:pt x="90" y="146"/>
                        <a:pt x="90" y="146"/>
                        <a:pt x="90" y="146"/>
                      </a:cubicBezTo>
                      <a:cubicBezTo>
                        <a:pt x="91" y="145"/>
                        <a:pt x="91" y="145"/>
                        <a:pt x="91" y="145"/>
                      </a:cubicBezTo>
                      <a:cubicBezTo>
                        <a:pt x="91" y="145"/>
                        <a:pt x="91" y="145"/>
                        <a:pt x="91" y="145"/>
                      </a:cubicBezTo>
                      <a:cubicBezTo>
                        <a:pt x="91" y="145"/>
                        <a:pt x="91" y="145"/>
                        <a:pt x="92" y="145"/>
                      </a:cubicBezTo>
                      <a:cubicBezTo>
                        <a:pt x="92" y="145"/>
                        <a:pt x="92" y="145"/>
                        <a:pt x="92" y="145"/>
                      </a:cubicBezTo>
                      <a:cubicBezTo>
                        <a:pt x="93" y="145"/>
                        <a:pt x="93" y="145"/>
                        <a:pt x="93" y="145"/>
                      </a:cubicBezTo>
                      <a:cubicBezTo>
                        <a:pt x="97" y="140"/>
                        <a:pt x="97" y="140"/>
                        <a:pt x="97" y="140"/>
                      </a:cubicBezTo>
                      <a:cubicBezTo>
                        <a:pt x="97" y="140"/>
                        <a:pt x="97" y="140"/>
                        <a:pt x="97" y="140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92" y="138"/>
                        <a:pt x="92" y="138"/>
                        <a:pt x="92" y="138"/>
                      </a:cubicBezTo>
                      <a:cubicBezTo>
                        <a:pt x="92" y="138"/>
                        <a:pt x="92" y="138"/>
                        <a:pt x="92" y="138"/>
                      </a:cubicBezTo>
                      <a:cubicBezTo>
                        <a:pt x="91" y="137"/>
                        <a:pt x="91" y="137"/>
                        <a:pt x="91" y="137"/>
                      </a:cubicBezTo>
                      <a:cubicBezTo>
                        <a:pt x="91" y="137"/>
                        <a:pt x="91" y="137"/>
                        <a:pt x="91" y="137"/>
                      </a:cubicBezTo>
                      <a:cubicBezTo>
                        <a:pt x="91" y="137"/>
                        <a:pt x="91" y="137"/>
                        <a:pt x="91" y="137"/>
                      </a:cubicBezTo>
                      <a:cubicBezTo>
                        <a:pt x="91" y="137"/>
                        <a:pt x="91" y="137"/>
                        <a:pt x="91" y="137"/>
                      </a:cubicBezTo>
                      <a:cubicBezTo>
                        <a:pt x="91" y="137"/>
                        <a:pt x="91" y="137"/>
                        <a:pt x="91" y="137"/>
                      </a:cubicBezTo>
                      <a:cubicBezTo>
                        <a:pt x="91" y="137"/>
                        <a:pt x="91" y="137"/>
                        <a:pt x="91" y="137"/>
                      </a:cubicBezTo>
                      <a:cubicBezTo>
                        <a:pt x="91" y="137"/>
                        <a:pt x="91" y="137"/>
                        <a:pt x="91" y="137"/>
                      </a:cubicBezTo>
                      <a:cubicBezTo>
                        <a:pt x="91" y="137"/>
                        <a:pt x="91" y="137"/>
                        <a:pt x="91" y="137"/>
                      </a:cubicBezTo>
                      <a:cubicBezTo>
                        <a:pt x="91" y="137"/>
                        <a:pt x="91" y="137"/>
                        <a:pt x="91" y="137"/>
                      </a:cubicBezTo>
                      <a:cubicBezTo>
                        <a:pt x="91" y="137"/>
                        <a:pt x="91" y="136"/>
                        <a:pt x="91" y="136"/>
                      </a:cubicBezTo>
                      <a:cubicBezTo>
                        <a:pt x="91" y="136"/>
                        <a:pt x="90" y="136"/>
                        <a:pt x="90" y="136"/>
                      </a:cubicBezTo>
                      <a:cubicBezTo>
                        <a:pt x="90" y="135"/>
                        <a:pt x="90" y="135"/>
                        <a:pt x="90" y="135"/>
                      </a:cubicBezTo>
                      <a:cubicBezTo>
                        <a:pt x="90" y="135"/>
                        <a:pt x="90" y="135"/>
                        <a:pt x="90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90" y="135"/>
                      </a:cubicBezTo>
                      <a:cubicBezTo>
                        <a:pt x="90" y="135"/>
                        <a:pt x="90" y="135"/>
                        <a:pt x="90" y="135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91" y="134"/>
                        <a:pt x="91" y="134"/>
                      </a:cubicBezTo>
                      <a:cubicBezTo>
                        <a:pt x="91" y="134"/>
                        <a:pt x="91" y="134"/>
                        <a:pt x="91" y="134"/>
                      </a:cubicBezTo>
                      <a:cubicBezTo>
                        <a:pt x="91" y="134"/>
                        <a:pt x="91" y="134"/>
                        <a:pt x="91" y="134"/>
                      </a:cubicBezTo>
                      <a:close/>
                      <a:moveTo>
                        <a:pt x="90" y="132"/>
                      </a:moveTo>
                      <a:cubicBezTo>
                        <a:pt x="90" y="132"/>
                        <a:pt x="90" y="132"/>
                        <a:pt x="90" y="132"/>
                      </a:cubicBezTo>
                      <a:cubicBezTo>
                        <a:pt x="90" y="132"/>
                        <a:pt x="90" y="132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89" y="133"/>
                        <a:pt x="89" y="133"/>
                        <a:pt x="89" y="133"/>
                      </a:cubicBezTo>
                      <a:cubicBezTo>
                        <a:pt x="89" y="133"/>
                        <a:pt x="89" y="133"/>
                        <a:pt x="89" y="133"/>
                      </a:cubicBezTo>
                      <a:cubicBezTo>
                        <a:pt x="89" y="133"/>
                        <a:pt x="89" y="133"/>
                        <a:pt x="89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90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8" y="134"/>
                      </a:cubicBezTo>
                      <a:cubicBezTo>
                        <a:pt x="88" y="134"/>
                        <a:pt x="88" y="134"/>
                        <a:pt x="88" y="134"/>
                      </a:cubicBezTo>
                      <a:cubicBezTo>
                        <a:pt x="88" y="134"/>
                        <a:pt x="88" y="134"/>
                        <a:pt x="88" y="134"/>
                      </a:cubicBezTo>
                      <a:cubicBezTo>
                        <a:pt x="88" y="134"/>
                        <a:pt x="88" y="134"/>
                        <a:pt x="88" y="134"/>
                      </a:cubicBezTo>
                      <a:cubicBezTo>
                        <a:pt x="88" y="134"/>
                        <a:pt x="88" y="134"/>
                        <a:pt x="88" y="134"/>
                      </a:cubicBezTo>
                      <a:cubicBezTo>
                        <a:pt x="89" y="133"/>
                        <a:pt x="88" y="133"/>
                        <a:pt x="88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8" y="133"/>
                        <a:pt x="89" y="132"/>
                        <a:pt x="89" y="132"/>
                      </a:cubicBezTo>
                      <a:cubicBezTo>
                        <a:pt x="89" y="132"/>
                        <a:pt x="89" y="132"/>
                        <a:pt x="89" y="132"/>
                      </a:cubicBezTo>
                      <a:cubicBezTo>
                        <a:pt x="89" y="132"/>
                        <a:pt x="89" y="132"/>
                        <a:pt x="89" y="132"/>
                      </a:cubicBezTo>
                      <a:cubicBezTo>
                        <a:pt x="89" y="132"/>
                        <a:pt x="89" y="132"/>
                        <a:pt x="89" y="132"/>
                      </a:cubicBezTo>
                      <a:cubicBezTo>
                        <a:pt x="89" y="132"/>
                        <a:pt x="90" y="132"/>
                        <a:pt x="90" y="132"/>
                      </a:cubicBezTo>
                      <a:cubicBezTo>
                        <a:pt x="90" y="132"/>
                        <a:pt x="90" y="132"/>
                        <a:pt x="90" y="132"/>
                      </a:cubicBezTo>
                      <a:cubicBezTo>
                        <a:pt x="90" y="132"/>
                        <a:pt x="90" y="132"/>
                        <a:pt x="90" y="132"/>
                      </a:cubicBezTo>
                      <a:cubicBezTo>
                        <a:pt x="90" y="132"/>
                        <a:pt x="90" y="132"/>
                        <a:pt x="90" y="132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0" y="132"/>
                        <a:pt x="90" y="132"/>
                        <a:pt x="90" y="132"/>
                      </a:cubicBezTo>
                      <a:cubicBezTo>
                        <a:pt x="90" y="132"/>
                        <a:pt x="90" y="132"/>
                        <a:pt x="90" y="132"/>
                      </a:cubicBezTo>
                      <a:cubicBezTo>
                        <a:pt x="90" y="132"/>
                        <a:pt x="90" y="132"/>
                        <a:pt x="90" y="132"/>
                      </a:cubicBezTo>
                      <a:close/>
                      <a:moveTo>
                        <a:pt x="84" y="123"/>
                      </a:moveTo>
                      <a:cubicBezTo>
                        <a:pt x="84" y="123"/>
                        <a:pt x="84" y="123"/>
                        <a:pt x="84" y="123"/>
                      </a:cubicBezTo>
                      <a:cubicBezTo>
                        <a:pt x="84" y="124"/>
                        <a:pt x="84" y="124"/>
                        <a:pt x="84" y="124"/>
                      </a:cubicBezTo>
                      <a:cubicBezTo>
                        <a:pt x="84" y="124"/>
                        <a:pt x="84" y="124"/>
                        <a:pt x="84" y="124"/>
                      </a:cubicBezTo>
                      <a:cubicBezTo>
                        <a:pt x="84" y="124"/>
                        <a:pt x="84" y="124"/>
                        <a:pt x="84" y="124"/>
                      </a:cubicBezTo>
                      <a:cubicBezTo>
                        <a:pt x="84" y="124"/>
                        <a:pt x="84" y="125"/>
                        <a:pt x="84" y="125"/>
                      </a:cubicBezTo>
                      <a:cubicBezTo>
                        <a:pt x="84" y="125"/>
                        <a:pt x="84" y="125"/>
                        <a:pt x="84" y="125"/>
                      </a:cubicBezTo>
                      <a:cubicBezTo>
                        <a:pt x="85" y="125"/>
                        <a:pt x="85" y="125"/>
                        <a:pt x="85" y="125"/>
                      </a:cubicBezTo>
                      <a:cubicBezTo>
                        <a:pt x="85" y="125"/>
                        <a:pt x="85" y="125"/>
                        <a:pt x="85" y="125"/>
                      </a:cubicBezTo>
                      <a:cubicBezTo>
                        <a:pt x="85" y="126"/>
                        <a:pt x="85" y="126"/>
                        <a:pt x="85" y="126"/>
                      </a:cubicBezTo>
                      <a:cubicBezTo>
                        <a:pt x="85" y="126"/>
                        <a:pt x="85" y="126"/>
                        <a:pt x="85" y="126"/>
                      </a:cubicBezTo>
                      <a:cubicBezTo>
                        <a:pt x="85" y="126"/>
                        <a:pt x="85" y="126"/>
                        <a:pt x="85" y="126"/>
                      </a:cubicBezTo>
                      <a:cubicBezTo>
                        <a:pt x="85" y="126"/>
                        <a:pt x="85" y="126"/>
                        <a:pt x="85" y="126"/>
                      </a:cubicBezTo>
                      <a:cubicBezTo>
                        <a:pt x="85" y="126"/>
                        <a:pt x="85" y="126"/>
                        <a:pt x="85" y="126"/>
                      </a:cubicBezTo>
                      <a:cubicBezTo>
                        <a:pt x="85" y="126"/>
                        <a:pt x="85" y="126"/>
                        <a:pt x="85" y="126"/>
                      </a:cubicBezTo>
                      <a:cubicBezTo>
                        <a:pt x="85" y="126"/>
                        <a:pt x="85" y="126"/>
                        <a:pt x="85" y="126"/>
                      </a:cubicBezTo>
                      <a:cubicBezTo>
                        <a:pt x="85" y="126"/>
                        <a:pt x="85" y="126"/>
                        <a:pt x="85" y="126"/>
                      </a:cubicBezTo>
                      <a:cubicBezTo>
                        <a:pt x="85" y="126"/>
                        <a:pt x="85" y="126"/>
                        <a:pt x="85" y="126"/>
                      </a:cubicBezTo>
                      <a:cubicBezTo>
                        <a:pt x="86" y="126"/>
                        <a:pt x="86" y="126"/>
                        <a:pt x="86" y="127"/>
                      </a:cubicBezTo>
                      <a:cubicBezTo>
                        <a:pt x="86" y="127"/>
                        <a:pt x="86" y="127"/>
                        <a:pt x="86" y="127"/>
                      </a:cubicBezTo>
                      <a:cubicBezTo>
                        <a:pt x="87" y="127"/>
                        <a:pt x="87" y="127"/>
                        <a:pt x="87" y="127"/>
                      </a:cubicBezTo>
                      <a:cubicBezTo>
                        <a:pt x="87" y="127"/>
                        <a:pt x="87" y="127"/>
                        <a:pt x="87" y="127"/>
                      </a:cubicBezTo>
                      <a:cubicBezTo>
                        <a:pt x="87" y="127"/>
                        <a:pt x="87" y="127"/>
                        <a:pt x="87" y="127"/>
                      </a:cubicBezTo>
                      <a:cubicBezTo>
                        <a:pt x="87" y="127"/>
                        <a:pt x="87" y="128"/>
                        <a:pt x="87" y="128"/>
                      </a:cubicBezTo>
                      <a:cubicBezTo>
                        <a:pt x="87" y="128"/>
                        <a:pt x="87" y="128"/>
                        <a:pt x="87" y="128"/>
                      </a:cubicBezTo>
                      <a:cubicBezTo>
                        <a:pt x="88" y="128"/>
                        <a:pt x="88" y="128"/>
                        <a:pt x="88" y="128"/>
                      </a:cubicBezTo>
                      <a:cubicBezTo>
                        <a:pt x="88" y="128"/>
                        <a:pt x="88" y="128"/>
                        <a:pt x="88" y="128"/>
                      </a:cubicBezTo>
                      <a:cubicBezTo>
                        <a:pt x="88" y="129"/>
                        <a:pt x="88" y="129"/>
                        <a:pt x="88" y="129"/>
                      </a:cubicBezTo>
                      <a:cubicBezTo>
                        <a:pt x="88" y="129"/>
                        <a:pt x="88" y="129"/>
                        <a:pt x="88" y="129"/>
                      </a:cubicBezTo>
                      <a:cubicBezTo>
                        <a:pt x="88" y="129"/>
                        <a:pt x="88" y="129"/>
                        <a:pt x="88" y="129"/>
                      </a:cubicBezTo>
                      <a:cubicBezTo>
                        <a:pt x="88" y="129"/>
                        <a:pt x="88" y="129"/>
                        <a:pt x="88" y="129"/>
                      </a:cubicBezTo>
                      <a:cubicBezTo>
                        <a:pt x="89" y="129"/>
                        <a:pt x="89" y="129"/>
                        <a:pt x="89" y="129"/>
                      </a:cubicBezTo>
                      <a:cubicBezTo>
                        <a:pt x="89" y="129"/>
                        <a:pt x="89" y="129"/>
                        <a:pt x="89" y="130"/>
                      </a:cubicBezTo>
                      <a:cubicBezTo>
                        <a:pt x="89" y="130"/>
                        <a:pt x="89" y="130"/>
                        <a:pt x="89" y="130"/>
                      </a:cubicBezTo>
                      <a:cubicBezTo>
                        <a:pt x="89" y="130"/>
                        <a:pt x="89" y="130"/>
                        <a:pt x="89" y="130"/>
                      </a:cubicBezTo>
                      <a:cubicBezTo>
                        <a:pt x="89" y="130"/>
                        <a:pt x="89" y="130"/>
                        <a:pt x="89" y="130"/>
                      </a:cubicBezTo>
                      <a:cubicBezTo>
                        <a:pt x="89" y="130"/>
                        <a:pt x="89" y="130"/>
                        <a:pt x="89" y="130"/>
                      </a:cubicBezTo>
                      <a:cubicBezTo>
                        <a:pt x="89" y="130"/>
                        <a:pt x="89" y="130"/>
                        <a:pt x="89" y="130"/>
                      </a:cubicBezTo>
                      <a:cubicBezTo>
                        <a:pt x="89" y="131"/>
                        <a:pt x="89" y="131"/>
                        <a:pt x="89" y="131"/>
                      </a:cubicBezTo>
                      <a:cubicBezTo>
                        <a:pt x="89" y="131"/>
                        <a:pt x="89" y="131"/>
                        <a:pt x="90" y="131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0" y="131"/>
                        <a:pt x="90" y="131"/>
                        <a:pt x="90" y="131"/>
                      </a:cubicBezTo>
                      <a:cubicBezTo>
                        <a:pt x="90" y="131"/>
                        <a:pt x="90" y="131"/>
                        <a:pt x="89" y="131"/>
                      </a:cubicBezTo>
                      <a:cubicBezTo>
                        <a:pt x="89" y="131"/>
                        <a:pt x="89" y="131"/>
                        <a:pt x="89" y="131"/>
                      </a:cubicBezTo>
                      <a:cubicBezTo>
                        <a:pt x="89" y="131"/>
                        <a:pt x="89" y="131"/>
                        <a:pt x="89" y="131"/>
                      </a:cubicBezTo>
                      <a:cubicBezTo>
                        <a:pt x="89" y="131"/>
                        <a:pt x="89" y="131"/>
                        <a:pt x="89" y="131"/>
                      </a:cubicBezTo>
                      <a:cubicBezTo>
                        <a:pt x="89" y="131"/>
                        <a:pt x="89" y="131"/>
                        <a:pt x="89" y="131"/>
                      </a:cubicBezTo>
                      <a:cubicBezTo>
                        <a:pt x="89" y="131"/>
                        <a:pt x="89" y="131"/>
                        <a:pt x="89" y="131"/>
                      </a:cubicBezTo>
                      <a:cubicBezTo>
                        <a:pt x="89" y="131"/>
                        <a:pt x="89" y="131"/>
                        <a:pt x="89" y="130"/>
                      </a:cubicBezTo>
                      <a:cubicBezTo>
                        <a:pt x="88" y="130"/>
                        <a:pt x="88" y="130"/>
                        <a:pt x="88" y="130"/>
                      </a:cubicBezTo>
                      <a:cubicBezTo>
                        <a:pt x="88" y="130"/>
                        <a:pt x="88" y="130"/>
                        <a:pt x="88" y="130"/>
                      </a:cubicBezTo>
                      <a:cubicBezTo>
                        <a:pt x="88" y="130"/>
                        <a:pt x="88" y="130"/>
                        <a:pt x="88" y="130"/>
                      </a:cubicBezTo>
                      <a:cubicBezTo>
                        <a:pt x="88" y="130"/>
                        <a:pt x="88" y="130"/>
                        <a:pt x="88" y="130"/>
                      </a:cubicBezTo>
                      <a:cubicBezTo>
                        <a:pt x="88" y="129"/>
                        <a:pt x="87" y="129"/>
                        <a:pt x="87" y="129"/>
                      </a:cubicBezTo>
                      <a:cubicBezTo>
                        <a:pt x="87" y="129"/>
                        <a:pt x="87" y="129"/>
                        <a:pt x="87" y="129"/>
                      </a:cubicBezTo>
                      <a:cubicBezTo>
                        <a:pt x="87" y="129"/>
                        <a:pt x="87" y="129"/>
                        <a:pt x="87" y="129"/>
                      </a:cubicBezTo>
                      <a:cubicBezTo>
                        <a:pt x="87" y="129"/>
                        <a:pt x="87" y="129"/>
                        <a:pt x="87" y="129"/>
                      </a:cubicBezTo>
                      <a:cubicBezTo>
                        <a:pt x="86" y="129"/>
                        <a:pt x="86" y="129"/>
                        <a:pt x="86" y="129"/>
                      </a:cubicBezTo>
                      <a:cubicBezTo>
                        <a:pt x="86" y="129"/>
                        <a:pt x="86" y="129"/>
                        <a:pt x="86" y="129"/>
                      </a:cubicBezTo>
                      <a:cubicBezTo>
                        <a:pt x="86" y="129"/>
                        <a:pt x="86" y="129"/>
                        <a:pt x="86" y="129"/>
                      </a:cubicBezTo>
                      <a:cubicBezTo>
                        <a:pt x="86" y="129"/>
                        <a:pt x="86" y="129"/>
                        <a:pt x="86" y="129"/>
                      </a:cubicBezTo>
                      <a:cubicBezTo>
                        <a:pt x="86" y="129"/>
                        <a:pt x="86" y="129"/>
                        <a:pt x="86" y="128"/>
                      </a:cubicBezTo>
                      <a:cubicBezTo>
                        <a:pt x="86" y="128"/>
                        <a:pt x="86" y="128"/>
                        <a:pt x="86" y="128"/>
                      </a:cubicBezTo>
                      <a:cubicBezTo>
                        <a:pt x="86" y="128"/>
                        <a:pt x="86" y="128"/>
                        <a:pt x="86" y="128"/>
                      </a:cubicBezTo>
                      <a:cubicBezTo>
                        <a:pt x="86" y="128"/>
                        <a:pt x="86" y="128"/>
                        <a:pt x="86" y="128"/>
                      </a:cubicBezTo>
                      <a:cubicBezTo>
                        <a:pt x="86" y="128"/>
                        <a:pt x="85" y="128"/>
                        <a:pt x="85" y="128"/>
                      </a:cubicBezTo>
                      <a:cubicBezTo>
                        <a:pt x="85" y="128"/>
                        <a:pt x="85" y="128"/>
                        <a:pt x="85" y="128"/>
                      </a:cubicBezTo>
                      <a:cubicBezTo>
                        <a:pt x="85" y="128"/>
                        <a:pt x="85" y="128"/>
                        <a:pt x="85" y="128"/>
                      </a:cubicBezTo>
                      <a:cubicBezTo>
                        <a:pt x="84" y="128"/>
                        <a:pt x="84" y="128"/>
                        <a:pt x="84" y="128"/>
                      </a:cubicBezTo>
                      <a:cubicBezTo>
                        <a:pt x="84" y="128"/>
                        <a:pt x="84" y="128"/>
                        <a:pt x="84" y="128"/>
                      </a:cubicBezTo>
                      <a:cubicBezTo>
                        <a:pt x="84" y="128"/>
                        <a:pt x="84" y="128"/>
                        <a:pt x="84" y="128"/>
                      </a:cubicBezTo>
                      <a:cubicBezTo>
                        <a:pt x="84" y="128"/>
                        <a:pt x="84" y="128"/>
                        <a:pt x="84" y="128"/>
                      </a:cubicBezTo>
                      <a:cubicBezTo>
                        <a:pt x="84" y="128"/>
                        <a:pt x="84" y="128"/>
                        <a:pt x="84" y="128"/>
                      </a:cubicBezTo>
                      <a:cubicBezTo>
                        <a:pt x="84" y="128"/>
                        <a:pt x="84" y="128"/>
                        <a:pt x="84" y="128"/>
                      </a:cubicBezTo>
                      <a:cubicBezTo>
                        <a:pt x="84" y="128"/>
                        <a:pt x="84" y="128"/>
                        <a:pt x="84" y="128"/>
                      </a:cubicBezTo>
                      <a:cubicBezTo>
                        <a:pt x="84" y="128"/>
                        <a:pt x="84" y="128"/>
                        <a:pt x="84" y="128"/>
                      </a:cubicBezTo>
                      <a:cubicBezTo>
                        <a:pt x="84" y="128"/>
                        <a:pt x="84" y="128"/>
                        <a:pt x="83" y="128"/>
                      </a:cubicBezTo>
                      <a:cubicBezTo>
                        <a:pt x="83" y="128"/>
                        <a:pt x="83" y="128"/>
                        <a:pt x="83" y="128"/>
                      </a:cubicBezTo>
                      <a:cubicBezTo>
                        <a:pt x="83" y="128"/>
                        <a:pt x="83" y="128"/>
                        <a:pt x="83" y="128"/>
                      </a:cubicBezTo>
                      <a:cubicBezTo>
                        <a:pt x="83" y="128"/>
                        <a:pt x="83" y="128"/>
                        <a:pt x="83" y="128"/>
                      </a:cubicBezTo>
                      <a:cubicBezTo>
                        <a:pt x="83" y="128"/>
                        <a:pt x="83" y="128"/>
                        <a:pt x="83" y="128"/>
                      </a:cubicBezTo>
                      <a:cubicBezTo>
                        <a:pt x="83" y="128"/>
                        <a:pt x="83" y="128"/>
                        <a:pt x="83" y="128"/>
                      </a:cubicBezTo>
                      <a:cubicBezTo>
                        <a:pt x="83" y="128"/>
                        <a:pt x="83" y="128"/>
                        <a:pt x="82" y="128"/>
                      </a:cubicBezTo>
                      <a:cubicBezTo>
                        <a:pt x="82" y="128"/>
                        <a:pt x="82" y="128"/>
                        <a:pt x="82" y="128"/>
                      </a:cubicBezTo>
                      <a:cubicBezTo>
                        <a:pt x="82" y="128"/>
                        <a:pt x="82" y="128"/>
                        <a:pt x="82" y="128"/>
                      </a:cubicBezTo>
                      <a:cubicBezTo>
                        <a:pt x="82" y="128"/>
                        <a:pt x="82" y="128"/>
                        <a:pt x="82" y="128"/>
                      </a:cubicBezTo>
                      <a:cubicBezTo>
                        <a:pt x="82" y="128"/>
                        <a:pt x="82" y="128"/>
                        <a:pt x="82" y="128"/>
                      </a:cubicBezTo>
                      <a:cubicBezTo>
                        <a:pt x="81" y="128"/>
                        <a:pt x="81" y="128"/>
                        <a:pt x="81" y="128"/>
                      </a:cubicBezTo>
                      <a:cubicBezTo>
                        <a:pt x="81" y="128"/>
                        <a:pt x="81" y="128"/>
                        <a:pt x="81" y="128"/>
                      </a:cubicBezTo>
                      <a:cubicBezTo>
                        <a:pt x="81" y="128"/>
                        <a:pt x="81" y="128"/>
                        <a:pt x="81" y="128"/>
                      </a:cubicBezTo>
                      <a:cubicBezTo>
                        <a:pt x="81" y="128"/>
                        <a:pt x="81" y="128"/>
                        <a:pt x="81" y="128"/>
                      </a:cubicBezTo>
                      <a:cubicBezTo>
                        <a:pt x="81" y="128"/>
                        <a:pt x="81" y="128"/>
                        <a:pt x="81" y="128"/>
                      </a:cubicBezTo>
                      <a:cubicBezTo>
                        <a:pt x="81" y="128"/>
                        <a:pt x="81" y="128"/>
                        <a:pt x="81" y="128"/>
                      </a:cubicBezTo>
                      <a:cubicBezTo>
                        <a:pt x="81" y="128"/>
                        <a:pt x="81" y="128"/>
                        <a:pt x="81" y="128"/>
                      </a:cubicBezTo>
                      <a:cubicBezTo>
                        <a:pt x="81" y="128"/>
                        <a:pt x="81" y="128"/>
                        <a:pt x="81" y="128"/>
                      </a:cubicBezTo>
                      <a:cubicBezTo>
                        <a:pt x="81" y="128"/>
                        <a:pt x="81" y="128"/>
                        <a:pt x="81" y="128"/>
                      </a:cubicBezTo>
                      <a:cubicBezTo>
                        <a:pt x="81" y="128"/>
                        <a:pt x="81" y="128"/>
                        <a:pt x="81" y="128"/>
                      </a:cubicBezTo>
                      <a:cubicBezTo>
                        <a:pt x="81" y="128"/>
                        <a:pt x="81" y="128"/>
                        <a:pt x="81" y="128"/>
                      </a:cubicBezTo>
                      <a:cubicBezTo>
                        <a:pt x="81" y="128"/>
                        <a:pt x="81" y="128"/>
                        <a:pt x="81" y="128"/>
                      </a:cubicBezTo>
                      <a:cubicBezTo>
                        <a:pt x="81" y="128"/>
                        <a:pt x="81" y="128"/>
                        <a:pt x="81" y="128"/>
                      </a:cubicBezTo>
                      <a:cubicBezTo>
                        <a:pt x="81" y="128"/>
                        <a:pt x="81" y="128"/>
                        <a:pt x="81" y="128"/>
                      </a:cubicBezTo>
                      <a:cubicBezTo>
                        <a:pt x="81" y="127"/>
                        <a:pt x="81" y="127"/>
                        <a:pt x="81" y="127"/>
                      </a:cubicBezTo>
                      <a:cubicBezTo>
                        <a:pt x="81" y="127"/>
                        <a:pt x="81" y="127"/>
                        <a:pt x="81" y="127"/>
                      </a:cubicBezTo>
                      <a:cubicBezTo>
                        <a:pt x="81" y="127"/>
                        <a:pt x="81" y="127"/>
                        <a:pt x="81" y="127"/>
                      </a:cubicBezTo>
                      <a:cubicBezTo>
                        <a:pt x="81" y="127"/>
                        <a:pt x="81" y="127"/>
                        <a:pt x="81" y="127"/>
                      </a:cubicBezTo>
                      <a:cubicBezTo>
                        <a:pt x="81" y="127"/>
                        <a:pt x="81" y="127"/>
                        <a:pt x="81" y="127"/>
                      </a:cubicBezTo>
                      <a:cubicBezTo>
                        <a:pt x="81" y="127"/>
                        <a:pt x="81" y="127"/>
                        <a:pt x="81" y="127"/>
                      </a:cubicBezTo>
                      <a:cubicBezTo>
                        <a:pt x="81" y="127"/>
                        <a:pt x="81" y="127"/>
                        <a:pt x="81" y="127"/>
                      </a:cubicBezTo>
                      <a:cubicBezTo>
                        <a:pt x="81" y="127"/>
                        <a:pt x="81" y="127"/>
                        <a:pt x="81" y="127"/>
                      </a:cubicBezTo>
                      <a:cubicBezTo>
                        <a:pt x="81" y="127"/>
                        <a:pt x="81" y="127"/>
                        <a:pt x="81" y="127"/>
                      </a:cubicBezTo>
                      <a:cubicBezTo>
                        <a:pt x="81" y="127"/>
                        <a:pt x="81" y="127"/>
                        <a:pt x="81" y="126"/>
                      </a:cubicBezTo>
                      <a:cubicBezTo>
                        <a:pt x="81" y="126"/>
                        <a:pt x="81" y="126"/>
                        <a:pt x="81" y="126"/>
                      </a:cubicBezTo>
                      <a:cubicBezTo>
                        <a:pt x="81" y="126"/>
                        <a:pt x="81" y="126"/>
                        <a:pt x="81" y="126"/>
                      </a:cubicBezTo>
                      <a:cubicBezTo>
                        <a:pt x="81" y="126"/>
                        <a:pt x="81" y="126"/>
                        <a:pt x="81" y="126"/>
                      </a:cubicBezTo>
                      <a:cubicBezTo>
                        <a:pt x="81" y="126"/>
                        <a:pt x="81" y="126"/>
                        <a:pt x="81" y="126"/>
                      </a:cubicBezTo>
                      <a:cubicBezTo>
                        <a:pt x="81" y="126"/>
                        <a:pt x="81" y="126"/>
                        <a:pt x="81" y="126"/>
                      </a:cubicBezTo>
                      <a:cubicBezTo>
                        <a:pt x="81" y="126"/>
                        <a:pt x="81" y="126"/>
                        <a:pt x="81" y="126"/>
                      </a:cubicBezTo>
                      <a:cubicBezTo>
                        <a:pt x="81" y="126"/>
                        <a:pt x="81" y="126"/>
                        <a:pt x="81" y="125"/>
                      </a:cubicBezTo>
                      <a:cubicBezTo>
                        <a:pt x="81" y="125"/>
                        <a:pt x="81" y="125"/>
                        <a:pt x="81" y="125"/>
                      </a:cubicBezTo>
                      <a:cubicBezTo>
                        <a:pt x="81" y="125"/>
                        <a:pt x="81" y="125"/>
                        <a:pt x="81" y="125"/>
                      </a:cubicBezTo>
                      <a:cubicBezTo>
                        <a:pt x="81" y="125"/>
                        <a:pt x="81" y="125"/>
                        <a:pt x="81" y="125"/>
                      </a:cubicBezTo>
                      <a:cubicBezTo>
                        <a:pt x="81" y="125"/>
                        <a:pt x="81" y="125"/>
                        <a:pt x="81" y="125"/>
                      </a:cubicBezTo>
                      <a:cubicBezTo>
                        <a:pt x="81" y="125"/>
                        <a:pt x="81" y="125"/>
                        <a:pt x="81" y="125"/>
                      </a:cubicBezTo>
                      <a:cubicBezTo>
                        <a:pt x="81" y="125"/>
                        <a:pt x="81" y="125"/>
                        <a:pt x="81" y="125"/>
                      </a:cubicBezTo>
                      <a:cubicBezTo>
                        <a:pt x="81" y="125"/>
                        <a:pt x="81" y="125"/>
                        <a:pt x="81" y="125"/>
                      </a:cubicBezTo>
                      <a:cubicBezTo>
                        <a:pt x="81" y="125"/>
                        <a:pt x="81" y="125"/>
                        <a:pt x="81" y="125"/>
                      </a:cubicBezTo>
                      <a:cubicBezTo>
                        <a:pt x="81" y="125"/>
                        <a:pt x="81" y="125"/>
                        <a:pt x="81" y="125"/>
                      </a:cubicBezTo>
                      <a:cubicBezTo>
                        <a:pt x="81" y="125"/>
                        <a:pt x="81" y="125"/>
                        <a:pt x="81" y="125"/>
                      </a:cubicBezTo>
                      <a:cubicBezTo>
                        <a:pt x="81" y="125"/>
                        <a:pt x="81" y="125"/>
                        <a:pt x="81" y="125"/>
                      </a:cubicBezTo>
                      <a:cubicBezTo>
                        <a:pt x="81" y="125"/>
                        <a:pt x="81" y="124"/>
                        <a:pt x="81" y="124"/>
                      </a:cubicBezTo>
                      <a:cubicBezTo>
                        <a:pt x="81" y="124"/>
                        <a:pt x="81" y="124"/>
                        <a:pt x="81" y="124"/>
                      </a:cubicBezTo>
                      <a:cubicBezTo>
                        <a:pt x="81" y="124"/>
                        <a:pt x="81" y="124"/>
                        <a:pt x="81" y="124"/>
                      </a:cubicBezTo>
                      <a:cubicBezTo>
                        <a:pt x="81" y="124"/>
                        <a:pt x="81" y="124"/>
                        <a:pt x="81" y="124"/>
                      </a:cubicBezTo>
                      <a:cubicBezTo>
                        <a:pt x="81" y="124"/>
                        <a:pt x="81" y="124"/>
                        <a:pt x="81" y="124"/>
                      </a:cubicBezTo>
                      <a:cubicBezTo>
                        <a:pt x="81" y="124"/>
                        <a:pt x="81" y="124"/>
                        <a:pt x="81" y="124"/>
                      </a:cubicBezTo>
                      <a:cubicBezTo>
                        <a:pt x="81" y="124"/>
                        <a:pt x="81" y="124"/>
                        <a:pt x="81" y="124"/>
                      </a:cubicBezTo>
                      <a:cubicBezTo>
                        <a:pt x="81" y="124"/>
                        <a:pt x="81" y="124"/>
                        <a:pt x="81" y="124"/>
                      </a:cubicBezTo>
                      <a:cubicBezTo>
                        <a:pt x="81" y="124"/>
                        <a:pt x="81" y="124"/>
                        <a:pt x="81" y="124"/>
                      </a:cubicBezTo>
                      <a:cubicBezTo>
                        <a:pt x="81" y="124"/>
                        <a:pt x="81" y="124"/>
                        <a:pt x="81" y="124"/>
                      </a:cubicBezTo>
                      <a:cubicBezTo>
                        <a:pt x="81" y="124"/>
                        <a:pt x="81" y="124"/>
                        <a:pt x="81" y="124"/>
                      </a:cubicBezTo>
                      <a:cubicBezTo>
                        <a:pt x="81" y="124"/>
                        <a:pt x="81" y="124"/>
                        <a:pt x="81" y="124"/>
                      </a:cubicBezTo>
                      <a:cubicBezTo>
                        <a:pt x="81" y="124"/>
                        <a:pt x="81" y="124"/>
                        <a:pt x="81" y="124"/>
                      </a:cubicBezTo>
                      <a:cubicBezTo>
                        <a:pt x="81" y="124"/>
                        <a:pt x="81" y="124"/>
                        <a:pt x="81" y="124"/>
                      </a:cubicBezTo>
                      <a:cubicBezTo>
                        <a:pt x="81" y="124"/>
                        <a:pt x="81" y="124"/>
                        <a:pt x="81" y="123"/>
                      </a:cubicBezTo>
                      <a:cubicBezTo>
                        <a:pt x="81" y="123"/>
                        <a:pt x="81" y="123"/>
                        <a:pt x="81" y="123"/>
                      </a:cubicBezTo>
                      <a:cubicBezTo>
                        <a:pt x="81" y="123"/>
                        <a:pt x="81" y="123"/>
                        <a:pt x="81" y="123"/>
                      </a:cubicBezTo>
                      <a:cubicBezTo>
                        <a:pt x="81" y="123"/>
                        <a:pt x="81" y="123"/>
                        <a:pt x="81" y="123"/>
                      </a:cubicBezTo>
                      <a:cubicBezTo>
                        <a:pt x="82" y="123"/>
                        <a:pt x="82" y="123"/>
                        <a:pt x="82" y="123"/>
                      </a:cubicBezTo>
                      <a:cubicBezTo>
                        <a:pt x="82" y="123"/>
                        <a:pt x="82" y="123"/>
                        <a:pt x="82" y="123"/>
                      </a:cubicBezTo>
                      <a:cubicBezTo>
                        <a:pt x="82" y="123"/>
                        <a:pt x="82" y="123"/>
                        <a:pt x="82" y="123"/>
                      </a:cubicBezTo>
                      <a:cubicBezTo>
                        <a:pt x="82" y="123"/>
                        <a:pt x="82" y="123"/>
                        <a:pt x="82" y="123"/>
                      </a:cubicBezTo>
                      <a:cubicBezTo>
                        <a:pt x="82" y="123"/>
                        <a:pt x="82" y="123"/>
                        <a:pt x="82" y="123"/>
                      </a:cubicBezTo>
                      <a:cubicBezTo>
                        <a:pt x="82" y="123"/>
                        <a:pt x="82" y="123"/>
                        <a:pt x="82" y="123"/>
                      </a:cubicBezTo>
                      <a:cubicBezTo>
                        <a:pt x="82" y="123"/>
                        <a:pt x="82" y="123"/>
                        <a:pt x="82" y="123"/>
                      </a:cubicBezTo>
                      <a:cubicBezTo>
                        <a:pt x="82" y="123"/>
                        <a:pt x="82" y="123"/>
                        <a:pt x="82" y="123"/>
                      </a:cubicBezTo>
                      <a:cubicBezTo>
                        <a:pt x="82" y="123"/>
                        <a:pt x="82" y="123"/>
                        <a:pt x="82" y="123"/>
                      </a:cubicBezTo>
                      <a:cubicBezTo>
                        <a:pt x="82" y="123"/>
                        <a:pt x="82" y="123"/>
                        <a:pt x="82" y="123"/>
                      </a:cubicBezTo>
                      <a:cubicBezTo>
                        <a:pt x="82" y="123"/>
                        <a:pt x="82" y="123"/>
                        <a:pt x="82" y="123"/>
                      </a:cubicBezTo>
                      <a:cubicBezTo>
                        <a:pt x="83" y="123"/>
                        <a:pt x="83" y="123"/>
                        <a:pt x="83" y="123"/>
                      </a:cubicBezTo>
                      <a:cubicBezTo>
                        <a:pt x="83" y="123"/>
                        <a:pt x="83" y="122"/>
                        <a:pt x="83" y="122"/>
                      </a:cubicBezTo>
                      <a:cubicBezTo>
                        <a:pt x="83" y="122"/>
                        <a:pt x="83" y="122"/>
                        <a:pt x="83" y="122"/>
                      </a:cubicBezTo>
                      <a:cubicBezTo>
                        <a:pt x="83" y="122"/>
                        <a:pt x="83" y="122"/>
                        <a:pt x="83" y="122"/>
                      </a:cubicBezTo>
                      <a:cubicBezTo>
                        <a:pt x="83" y="122"/>
                        <a:pt x="83" y="122"/>
                        <a:pt x="83" y="122"/>
                      </a:cubicBezTo>
                      <a:cubicBezTo>
                        <a:pt x="83" y="122"/>
                        <a:pt x="83" y="122"/>
                        <a:pt x="83" y="122"/>
                      </a:cubicBezTo>
                      <a:cubicBezTo>
                        <a:pt x="84" y="122"/>
                        <a:pt x="84" y="122"/>
                        <a:pt x="84" y="122"/>
                      </a:cubicBezTo>
                      <a:cubicBezTo>
                        <a:pt x="84" y="122"/>
                        <a:pt x="84" y="122"/>
                        <a:pt x="84" y="122"/>
                      </a:cubicBezTo>
                      <a:cubicBezTo>
                        <a:pt x="84" y="122"/>
                        <a:pt x="84" y="122"/>
                        <a:pt x="84" y="122"/>
                      </a:cubicBezTo>
                      <a:cubicBezTo>
                        <a:pt x="84" y="122"/>
                        <a:pt x="84" y="122"/>
                        <a:pt x="84" y="123"/>
                      </a:cubicBezTo>
                      <a:close/>
                      <a:moveTo>
                        <a:pt x="81" y="115"/>
                      </a:moveTo>
                      <a:cubicBezTo>
                        <a:pt x="81" y="115"/>
                        <a:pt x="81" y="115"/>
                        <a:pt x="81" y="115"/>
                      </a:cubicBezTo>
                      <a:cubicBezTo>
                        <a:pt x="81" y="115"/>
                        <a:pt x="81" y="115"/>
                        <a:pt x="81" y="115"/>
                      </a:cubicBezTo>
                      <a:cubicBezTo>
                        <a:pt x="81" y="115"/>
                        <a:pt x="81" y="115"/>
                        <a:pt x="81" y="115"/>
                      </a:cubicBezTo>
                      <a:cubicBezTo>
                        <a:pt x="81" y="115"/>
                        <a:pt x="81" y="115"/>
                        <a:pt x="81" y="115"/>
                      </a:cubicBezTo>
                      <a:cubicBezTo>
                        <a:pt x="81" y="116"/>
                        <a:pt x="81" y="116"/>
                        <a:pt x="81" y="116"/>
                      </a:cubicBezTo>
                      <a:cubicBezTo>
                        <a:pt x="81" y="116"/>
                        <a:pt x="81" y="116"/>
                        <a:pt x="81" y="116"/>
                      </a:cubicBezTo>
                      <a:cubicBezTo>
                        <a:pt x="81" y="116"/>
                        <a:pt x="81" y="116"/>
                        <a:pt x="81" y="116"/>
                      </a:cubicBezTo>
                      <a:cubicBezTo>
                        <a:pt x="81" y="116"/>
                        <a:pt x="81" y="116"/>
                        <a:pt x="81" y="116"/>
                      </a:cubicBezTo>
                      <a:cubicBezTo>
                        <a:pt x="81" y="116"/>
                        <a:pt x="81" y="117"/>
                        <a:pt x="81" y="117"/>
                      </a:cubicBezTo>
                      <a:cubicBezTo>
                        <a:pt x="81" y="117"/>
                        <a:pt x="81" y="117"/>
                        <a:pt x="81" y="117"/>
                      </a:cubicBezTo>
                      <a:cubicBezTo>
                        <a:pt x="81" y="118"/>
                        <a:pt x="81" y="118"/>
                        <a:pt x="81" y="118"/>
                      </a:cubicBezTo>
                      <a:cubicBezTo>
                        <a:pt x="81" y="118"/>
                        <a:pt x="81" y="118"/>
                        <a:pt x="81" y="118"/>
                      </a:cubicBezTo>
                      <a:cubicBezTo>
                        <a:pt x="82" y="118"/>
                        <a:pt x="82" y="119"/>
                        <a:pt x="82" y="119"/>
                      </a:cubicBezTo>
                      <a:cubicBezTo>
                        <a:pt x="82" y="119"/>
                        <a:pt x="82" y="119"/>
                        <a:pt x="82" y="119"/>
                      </a:cubicBezTo>
                      <a:cubicBezTo>
                        <a:pt x="82" y="119"/>
                        <a:pt x="82" y="119"/>
                        <a:pt x="82" y="119"/>
                      </a:cubicBezTo>
                      <a:cubicBezTo>
                        <a:pt x="82" y="119"/>
                        <a:pt x="82" y="119"/>
                        <a:pt x="82" y="119"/>
                      </a:cubicBezTo>
                      <a:cubicBezTo>
                        <a:pt x="82" y="120"/>
                        <a:pt x="82" y="120"/>
                        <a:pt x="82" y="120"/>
                      </a:cubicBezTo>
                      <a:cubicBezTo>
                        <a:pt x="82" y="120"/>
                        <a:pt x="82" y="120"/>
                        <a:pt x="82" y="120"/>
                      </a:cubicBezTo>
                      <a:cubicBezTo>
                        <a:pt x="82" y="120"/>
                        <a:pt x="82" y="120"/>
                        <a:pt x="82" y="121"/>
                      </a:cubicBezTo>
                      <a:cubicBezTo>
                        <a:pt x="82" y="121"/>
                        <a:pt x="82" y="121"/>
                        <a:pt x="83" y="121"/>
                      </a:cubicBezTo>
                      <a:cubicBezTo>
                        <a:pt x="83" y="121"/>
                        <a:pt x="83" y="121"/>
                        <a:pt x="83" y="121"/>
                      </a:cubicBezTo>
                      <a:cubicBezTo>
                        <a:pt x="83" y="121"/>
                        <a:pt x="83" y="121"/>
                        <a:pt x="83" y="121"/>
                      </a:cubicBezTo>
                      <a:cubicBezTo>
                        <a:pt x="83" y="121"/>
                        <a:pt x="83" y="121"/>
                        <a:pt x="83" y="121"/>
                      </a:cubicBezTo>
                      <a:cubicBezTo>
                        <a:pt x="83" y="121"/>
                        <a:pt x="83" y="121"/>
                        <a:pt x="83" y="121"/>
                      </a:cubicBezTo>
                      <a:cubicBezTo>
                        <a:pt x="83" y="121"/>
                        <a:pt x="83" y="121"/>
                        <a:pt x="83" y="121"/>
                      </a:cubicBezTo>
                      <a:cubicBezTo>
                        <a:pt x="83" y="121"/>
                        <a:pt x="83" y="121"/>
                        <a:pt x="83" y="121"/>
                      </a:cubicBezTo>
                      <a:cubicBezTo>
                        <a:pt x="83" y="121"/>
                        <a:pt x="83" y="121"/>
                        <a:pt x="83" y="122"/>
                      </a:cubicBezTo>
                      <a:cubicBezTo>
                        <a:pt x="83" y="122"/>
                        <a:pt x="83" y="122"/>
                        <a:pt x="83" y="122"/>
                      </a:cubicBezTo>
                      <a:cubicBezTo>
                        <a:pt x="83" y="122"/>
                        <a:pt x="83" y="122"/>
                        <a:pt x="83" y="122"/>
                      </a:cubicBezTo>
                      <a:cubicBezTo>
                        <a:pt x="83" y="122"/>
                        <a:pt x="83" y="122"/>
                        <a:pt x="83" y="122"/>
                      </a:cubicBezTo>
                      <a:cubicBezTo>
                        <a:pt x="83" y="122"/>
                        <a:pt x="83" y="122"/>
                        <a:pt x="83" y="122"/>
                      </a:cubicBezTo>
                      <a:cubicBezTo>
                        <a:pt x="83" y="122"/>
                        <a:pt x="83" y="122"/>
                        <a:pt x="83" y="122"/>
                      </a:cubicBezTo>
                      <a:cubicBezTo>
                        <a:pt x="83" y="122"/>
                        <a:pt x="83" y="122"/>
                        <a:pt x="83" y="122"/>
                      </a:cubicBezTo>
                      <a:cubicBezTo>
                        <a:pt x="83" y="122"/>
                        <a:pt x="83" y="122"/>
                        <a:pt x="83" y="122"/>
                      </a:cubicBezTo>
                      <a:cubicBezTo>
                        <a:pt x="83" y="122"/>
                        <a:pt x="83" y="122"/>
                        <a:pt x="83" y="122"/>
                      </a:cubicBezTo>
                      <a:cubicBezTo>
                        <a:pt x="83" y="122"/>
                        <a:pt x="83" y="122"/>
                        <a:pt x="83" y="122"/>
                      </a:cubicBezTo>
                      <a:cubicBezTo>
                        <a:pt x="83" y="122"/>
                        <a:pt x="83" y="122"/>
                        <a:pt x="82" y="122"/>
                      </a:cubicBezTo>
                      <a:cubicBezTo>
                        <a:pt x="82" y="122"/>
                        <a:pt x="82" y="122"/>
                        <a:pt x="82" y="122"/>
                      </a:cubicBezTo>
                      <a:cubicBezTo>
                        <a:pt x="82" y="122"/>
                        <a:pt x="82" y="122"/>
                        <a:pt x="82" y="122"/>
                      </a:cubicBezTo>
                      <a:cubicBezTo>
                        <a:pt x="82" y="122"/>
                        <a:pt x="82" y="122"/>
                        <a:pt x="82" y="122"/>
                      </a:cubicBezTo>
                      <a:cubicBezTo>
                        <a:pt x="82" y="122"/>
                        <a:pt x="82" y="122"/>
                        <a:pt x="82" y="122"/>
                      </a:cubicBezTo>
                      <a:cubicBezTo>
                        <a:pt x="82" y="122"/>
                        <a:pt x="82" y="122"/>
                        <a:pt x="82" y="122"/>
                      </a:cubicBezTo>
                      <a:cubicBezTo>
                        <a:pt x="82" y="122"/>
                        <a:pt x="82" y="122"/>
                        <a:pt x="82" y="122"/>
                      </a:cubicBezTo>
                      <a:cubicBezTo>
                        <a:pt x="82" y="122"/>
                        <a:pt x="82" y="122"/>
                        <a:pt x="82" y="122"/>
                      </a:cubicBezTo>
                      <a:cubicBezTo>
                        <a:pt x="82" y="122"/>
                        <a:pt x="82" y="122"/>
                        <a:pt x="82" y="122"/>
                      </a:cubicBezTo>
                      <a:cubicBezTo>
                        <a:pt x="82" y="122"/>
                        <a:pt x="82" y="122"/>
                        <a:pt x="82" y="122"/>
                      </a:cubicBezTo>
                      <a:cubicBezTo>
                        <a:pt x="82" y="122"/>
                        <a:pt x="82" y="122"/>
                        <a:pt x="82" y="122"/>
                      </a:cubicBezTo>
                      <a:cubicBezTo>
                        <a:pt x="82" y="122"/>
                        <a:pt x="82" y="123"/>
                        <a:pt x="82" y="123"/>
                      </a:cubicBezTo>
                      <a:cubicBezTo>
                        <a:pt x="82" y="123"/>
                        <a:pt x="82" y="123"/>
                        <a:pt x="82" y="123"/>
                      </a:cubicBezTo>
                      <a:cubicBezTo>
                        <a:pt x="82" y="123"/>
                        <a:pt x="82" y="123"/>
                        <a:pt x="82" y="123"/>
                      </a:cubicBezTo>
                      <a:cubicBezTo>
                        <a:pt x="82" y="123"/>
                        <a:pt x="82" y="123"/>
                        <a:pt x="82" y="123"/>
                      </a:cubicBezTo>
                      <a:cubicBezTo>
                        <a:pt x="82" y="123"/>
                        <a:pt x="82" y="123"/>
                        <a:pt x="82" y="123"/>
                      </a:cubicBezTo>
                      <a:cubicBezTo>
                        <a:pt x="81" y="123"/>
                        <a:pt x="81" y="123"/>
                        <a:pt x="81" y="123"/>
                      </a:cubicBezTo>
                      <a:cubicBezTo>
                        <a:pt x="81" y="123"/>
                        <a:pt x="81" y="123"/>
                        <a:pt x="81" y="123"/>
                      </a:cubicBezTo>
                      <a:cubicBezTo>
                        <a:pt x="81" y="123"/>
                        <a:pt x="81" y="123"/>
                        <a:pt x="81" y="123"/>
                      </a:cubicBezTo>
                      <a:cubicBezTo>
                        <a:pt x="81" y="123"/>
                        <a:pt x="81" y="123"/>
                        <a:pt x="81" y="123"/>
                      </a:cubicBezTo>
                      <a:cubicBezTo>
                        <a:pt x="81" y="123"/>
                        <a:pt x="81" y="123"/>
                        <a:pt x="81" y="123"/>
                      </a:cubicBezTo>
                      <a:cubicBezTo>
                        <a:pt x="81" y="124"/>
                        <a:pt x="81" y="124"/>
                        <a:pt x="81" y="124"/>
                      </a:cubicBezTo>
                      <a:cubicBezTo>
                        <a:pt x="81" y="124"/>
                        <a:pt x="81" y="124"/>
                        <a:pt x="81" y="124"/>
                      </a:cubicBezTo>
                      <a:cubicBezTo>
                        <a:pt x="81" y="124"/>
                        <a:pt x="81" y="124"/>
                        <a:pt x="81" y="124"/>
                      </a:cubicBezTo>
                      <a:cubicBezTo>
                        <a:pt x="81" y="124"/>
                        <a:pt x="81" y="124"/>
                        <a:pt x="81" y="124"/>
                      </a:cubicBezTo>
                      <a:cubicBezTo>
                        <a:pt x="81" y="124"/>
                        <a:pt x="81" y="124"/>
                        <a:pt x="81" y="124"/>
                      </a:cubicBezTo>
                      <a:cubicBezTo>
                        <a:pt x="81" y="124"/>
                        <a:pt x="81" y="124"/>
                        <a:pt x="81" y="124"/>
                      </a:cubicBezTo>
                      <a:cubicBezTo>
                        <a:pt x="81" y="124"/>
                        <a:pt x="81" y="124"/>
                        <a:pt x="81" y="124"/>
                      </a:cubicBezTo>
                      <a:cubicBezTo>
                        <a:pt x="81" y="124"/>
                        <a:pt x="81" y="124"/>
                        <a:pt x="81" y="124"/>
                      </a:cubicBezTo>
                      <a:cubicBezTo>
                        <a:pt x="81" y="124"/>
                        <a:pt x="81" y="124"/>
                        <a:pt x="81" y="124"/>
                      </a:cubicBezTo>
                      <a:cubicBezTo>
                        <a:pt x="81" y="124"/>
                        <a:pt x="81" y="124"/>
                        <a:pt x="81" y="124"/>
                      </a:cubicBezTo>
                      <a:cubicBezTo>
                        <a:pt x="81" y="124"/>
                        <a:pt x="81" y="124"/>
                        <a:pt x="81" y="124"/>
                      </a:cubicBezTo>
                      <a:cubicBezTo>
                        <a:pt x="81" y="125"/>
                        <a:pt x="81" y="125"/>
                        <a:pt x="81" y="125"/>
                      </a:cubicBezTo>
                      <a:cubicBezTo>
                        <a:pt x="81" y="125"/>
                        <a:pt x="81" y="125"/>
                        <a:pt x="81" y="125"/>
                      </a:cubicBezTo>
                      <a:cubicBezTo>
                        <a:pt x="81" y="125"/>
                        <a:pt x="81" y="125"/>
                        <a:pt x="81" y="125"/>
                      </a:cubicBezTo>
                      <a:cubicBezTo>
                        <a:pt x="81" y="125"/>
                        <a:pt x="81" y="125"/>
                        <a:pt x="81" y="125"/>
                      </a:cubicBezTo>
                      <a:cubicBezTo>
                        <a:pt x="81" y="125"/>
                        <a:pt x="81" y="125"/>
                        <a:pt x="81" y="125"/>
                      </a:cubicBezTo>
                      <a:cubicBezTo>
                        <a:pt x="81" y="125"/>
                        <a:pt x="81" y="125"/>
                        <a:pt x="81" y="125"/>
                      </a:cubicBezTo>
                      <a:cubicBezTo>
                        <a:pt x="81" y="125"/>
                        <a:pt x="81" y="125"/>
                        <a:pt x="81" y="125"/>
                      </a:cubicBezTo>
                      <a:cubicBezTo>
                        <a:pt x="81" y="125"/>
                        <a:pt x="81" y="125"/>
                        <a:pt x="81" y="125"/>
                      </a:cubicBezTo>
                      <a:cubicBezTo>
                        <a:pt x="81" y="125"/>
                        <a:pt x="81" y="125"/>
                        <a:pt x="81" y="125"/>
                      </a:cubicBezTo>
                      <a:cubicBezTo>
                        <a:pt x="81" y="125"/>
                        <a:pt x="81" y="125"/>
                        <a:pt x="81" y="125"/>
                      </a:cubicBezTo>
                      <a:cubicBezTo>
                        <a:pt x="81" y="125"/>
                        <a:pt x="81" y="125"/>
                        <a:pt x="81" y="125"/>
                      </a:cubicBezTo>
                      <a:cubicBezTo>
                        <a:pt x="81" y="125"/>
                        <a:pt x="81" y="125"/>
                        <a:pt x="81" y="125"/>
                      </a:cubicBezTo>
                      <a:cubicBezTo>
                        <a:pt x="81" y="125"/>
                        <a:pt x="81" y="125"/>
                        <a:pt x="81" y="125"/>
                      </a:cubicBezTo>
                      <a:cubicBezTo>
                        <a:pt x="81" y="126"/>
                        <a:pt x="81" y="126"/>
                        <a:pt x="81" y="126"/>
                      </a:cubicBezTo>
                      <a:cubicBezTo>
                        <a:pt x="81" y="126"/>
                        <a:pt x="81" y="126"/>
                        <a:pt x="81" y="126"/>
                      </a:cubicBezTo>
                      <a:cubicBezTo>
                        <a:pt x="81" y="126"/>
                        <a:pt x="81" y="126"/>
                        <a:pt x="81" y="126"/>
                      </a:cubicBezTo>
                      <a:cubicBezTo>
                        <a:pt x="81" y="126"/>
                        <a:pt x="81" y="126"/>
                        <a:pt x="81" y="126"/>
                      </a:cubicBezTo>
                      <a:cubicBezTo>
                        <a:pt x="81" y="126"/>
                        <a:pt x="81" y="126"/>
                        <a:pt x="81" y="126"/>
                      </a:cubicBezTo>
                      <a:cubicBezTo>
                        <a:pt x="81" y="126"/>
                        <a:pt x="81" y="126"/>
                        <a:pt x="81" y="126"/>
                      </a:cubicBezTo>
                      <a:cubicBezTo>
                        <a:pt x="81" y="126"/>
                        <a:pt x="81" y="126"/>
                        <a:pt x="81" y="126"/>
                      </a:cubicBezTo>
                      <a:cubicBezTo>
                        <a:pt x="81" y="126"/>
                        <a:pt x="81" y="126"/>
                        <a:pt x="81" y="126"/>
                      </a:cubicBezTo>
                      <a:cubicBezTo>
                        <a:pt x="80" y="126"/>
                        <a:pt x="80" y="126"/>
                        <a:pt x="80" y="126"/>
                      </a:cubicBezTo>
                      <a:cubicBezTo>
                        <a:pt x="80" y="126"/>
                        <a:pt x="80" y="126"/>
                        <a:pt x="80" y="127"/>
                      </a:cubicBezTo>
                      <a:cubicBezTo>
                        <a:pt x="80" y="127"/>
                        <a:pt x="80" y="127"/>
                        <a:pt x="80" y="127"/>
                      </a:cubicBezTo>
                      <a:cubicBezTo>
                        <a:pt x="80" y="127"/>
                        <a:pt x="80" y="127"/>
                        <a:pt x="80" y="127"/>
                      </a:cubicBezTo>
                      <a:cubicBezTo>
                        <a:pt x="80" y="127"/>
                        <a:pt x="80" y="127"/>
                        <a:pt x="80" y="127"/>
                      </a:cubicBezTo>
                      <a:cubicBezTo>
                        <a:pt x="80" y="127"/>
                        <a:pt x="80" y="127"/>
                        <a:pt x="80" y="127"/>
                      </a:cubicBezTo>
                      <a:cubicBezTo>
                        <a:pt x="80" y="127"/>
                        <a:pt x="80" y="127"/>
                        <a:pt x="80" y="127"/>
                      </a:cubicBezTo>
                      <a:cubicBezTo>
                        <a:pt x="80" y="127"/>
                        <a:pt x="80" y="127"/>
                        <a:pt x="80" y="127"/>
                      </a:cubicBezTo>
                      <a:cubicBezTo>
                        <a:pt x="80" y="127"/>
                        <a:pt x="80" y="127"/>
                        <a:pt x="80" y="127"/>
                      </a:cubicBezTo>
                      <a:cubicBezTo>
                        <a:pt x="80" y="127"/>
                        <a:pt x="80" y="128"/>
                        <a:pt x="80" y="128"/>
                      </a:cubicBezTo>
                      <a:cubicBezTo>
                        <a:pt x="80" y="128"/>
                        <a:pt x="80" y="128"/>
                        <a:pt x="80" y="128"/>
                      </a:cubicBezTo>
                      <a:cubicBezTo>
                        <a:pt x="80" y="128"/>
                        <a:pt x="80" y="128"/>
                        <a:pt x="80" y="128"/>
                      </a:cubicBezTo>
                      <a:cubicBezTo>
                        <a:pt x="80" y="128"/>
                        <a:pt x="80" y="128"/>
                        <a:pt x="80" y="128"/>
                      </a:cubicBezTo>
                      <a:cubicBezTo>
                        <a:pt x="80" y="128"/>
                        <a:pt x="80" y="128"/>
                        <a:pt x="80" y="128"/>
                      </a:cubicBezTo>
                      <a:cubicBezTo>
                        <a:pt x="80" y="128"/>
                        <a:pt x="80" y="128"/>
                        <a:pt x="80" y="128"/>
                      </a:cubicBezTo>
                      <a:cubicBezTo>
                        <a:pt x="80" y="128"/>
                        <a:pt x="80" y="128"/>
                        <a:pt x="80" y="128"/>
                      </a:cubicBezTo>
                      <a:cubicBezTo>
                        <a:pt x="80" y="128"/>
                        <a:pt x="80" y="128"/>
                        <a:pt x="80" y="128"/>
                      </a:cubicBezTo>
                      <a:cubicBezTo>
                        <a:pt x="80" y="128"/>
                        <a:pt x="80" y="128"/>
                        <a:pt x="80" y="128"/>
                      </a:cubicBezTo>
                      <a:cubicBezTo>
                        <a:pt x="80" y="128"/>
                        <a:pt x="80" y="128"/>
                        <a:pt x="80" y="128"/>
                      </a:cubicBezTo>
                      <a:cubicBezTo>
                        <a:pt x="80" y="129"/>
                        <a:pt x="80" y="129"/>
                        <a:pt x="80" y="129"/>
                      </a:cubicBezTo>
                      <a:cubicBezTo>
                        <a:pt x="80" y="129"/>
                        <a:pt x="80" y="129"/>
                        <a:pt x="80" y="129"/>
                      </a:cubicBezTo>
                      <a:cubicBezTo>
                        <a:pt x="80" y="129"/>
                        <a:pt x="80" y="129"/>
                        <a:pt x="80" y="129"/>
                      </a:cubicBezTo>
                      <a:cubicBezTo>
                        <a:pt x="80" y="129"/>
                        <a:pt x="80" y="129"/>
                        <a:pt x="80" y="129"/>
                      </a:cubicBezTo>
                      <a:cubicBezTo>
                        <a:pt x="80" y="129"/>
                        <a:pt x="80" y="130"/>
                        <a:pt x="80" y="130"/>
                      </a:cubicBezTo>
                      <a:cubicBezTo>
                        <a:pt x="80" y="130"/>
                        <a:pt x="80" y="130"/>
                        <a:pt x="80" y="130"/>
                      </a:cubicBezTo>
                      <a:cubicBezTo>
                        <a:pt x="80" y="130"/>
                        <a:pt x="80" y="130"/>
                        <a:pt x="80" y="130"/>
                      </a:cubicBezTo>
                      <a:cubicBezTo>
                        <a:pt x="80" y="130"/>
                        <a:pt x="80" y="130"/>
                        <a:pt x="80" y="130"/>
                      </a:cubicBezTo>
                      <a:cubicBezTo>
                        <a:pt x="80" y="130"/>
                        <a:pt x="80" y="130"/>
                        <a:pt x="80" y="130"/>
                      </a:cubicBezTo>
                      <a:cubicBezTo>
                        <a:pt x="80" y="130"/>
                        <a:pt x="80" y="130"/>
                        <a:pt x="80" y="130"/>
                      </a:cubicBezTo>
                      <a:cubicBezTo>
                        <a:pt x="80" y="131"/>
                        <a:pt x="80" y="131"/>
                        <a:pt x="80" y="131"/>
                      </a:cubicBezTo>
                      <a:cubicBezTo>
                        <a:pt x="80" y="131"/>
                        <a:pt x="80" y="131"/>
                        <a:pt x="80" y="131"/>
                      </a:cubicBezTo>
                      <a:cubicBezTo>
                        <a:pt x="80" y="131"/>
                        <a:pt x="80" y="131"/>
                        <a:pt x="80" y="131"/>
                      </a:cubicBezTo>
                      <a:cubicBezTo>
                        <a:pt x="80" y="131"/>
                        <a:pt x="80" y="131"/>
                        <a:pt x="80" y="131"/>
                      </a:cubicBezTo>
                      <a:cubicBezTo>
                        <a:pt x="80" y="131"/>
                        <a:pt x="80" y="131"/>
                        <a:pt x="80" y="131"/>
                      </a:cubicBezTo>
                      <a:cubicBezTo>
                        <a:pt x="80" y="131"/>
                        <a:pt x="80" y="131"/>
                        <a:pt x="80" y="131"/>
                      </a:cubicBezTo>
                      <a:cubicBezTo>
                        <a:pt x="79" y="131"/>
                        <a:pt x="79" y="131"/>
                        <a:pt x="79" y="131"/>
                      </a:cubicBezTo>
                      <a:cubicBezTo>
                        <a:pt x="79" y="131"/>
                        <a:pt x="79" y="131"/>
                        <a:pt x="79" y="131"/>
                      </a:cubicBezTo>
                      <a:cubicBezTo>
                        <a:pt x="79" y="131"/>
                        <a:pt x="79" y="131"/>
                        <a:pt x="79" y="131"/>
                      </a:cubicBezTo>
                      <a:cubicBezTo>
                        <a:pt x="79" y="131"/>
                        <a:pt x="79" y="131"/>
                        <a:pt x="79" y="131"/>
                      </a:cubicBezTo>
                      <a:cubicBezTo>
                        <a:pt x="79" y="131"/>
                        <a:pt x="79" y="131"/>
                        <a:pt x="79" y="131"/>
                      </a:cubicBezTo>
                      <a:cubicBezTo>
                        <a:pt x="79" y="131"/>
                        <a:pt x="79" y="131"/>
                        <a:pt x="79" y="131"/>
                      </a:cubicBezTo>
                      <a:cubicBezTo>
                        <a:pt x="79" y="131"/>
                        <a:pt x="79" y="131"/>
                        <a:pt x="79" y="131"/>
                      </a:cubicBezTo>
                      <a:cubicBezTo>
                        <a:pt x="79" y="132"/>
                        <a:pt x="79" y="132"/>
                        <a:pt x="78" y="132"/>
                      </a:cubicBezTo>
                      <a:cubicBezTo>
                        <a:pt x="78" y="132"/>
                        <a:pt x="78" y="132"/>
                        <a:pt x="78" y="132"/>
                      </a:cubicBezTo>
                      <a:cubicBezTo>
                        <a:pt x="78" y="132"/>
                        <a:pt x="78" y="132"/>
                        <a:pt x="78" y="132"/>
                      </a:cubicBezTo>
                      <a:cubicBezTo>
                        <a:pt x="78" y="132"/>
                        <a:pt x="78" y="132"/>
                        <a:pt x="78" y="132"/>
                      </a:cubicBezTo>
                      <a:cubicBezTo>
                        <a:pt x="78" y="132"/>
                        <a:pt x="78" y="132"/>
                        <a:pt x="78" y="132"/>
                      </a:cubicBezTo>
                      <a:cubicBezTo>
                        <a:pt x="78" y="132"/>
                        <a:pt x="78" y="132"/>
                        <a:pt x="78" y="132"/>
                      </a:cubicBezTo>
                      <a:cubicBezTo>
                        <a:pt x="78" y="132"/>
                        <a:pt x="78" y="132"/>
                        <a:pt x="78" y="132"/>
                      </a:cubicBezTo>
                      <a:cubicBezTo>
                        <a:pt x="78" y="133"/>
                        <a:pt x="78" y="133"/>
                        <a:pt x="78" y="133"/>
                      </a:cubicBezTo>
                      <a:cubicBezTo>
                        <a:pt x="78" y="133"/>
                        <a:pt x="78" y="133"/>
                        <a:pt x="78" y="133"/>
                      </a:cubicBezTo>
                      <a:cubicBezTo>
                        <a:pt x="78" y="133"/>
                        <a:pt x="78" y="133"/>
                        <a:pt x="78" y="133"/>
                      </a:cubicBezTo>
                      <a:cubicBezTo>
                        <a:pt x="78" y="133"/>
                        <a:pt x="78" y="133"/>
                        <a:pt x="78" y="133"/>
                      </a:cubicBezTo>
                      <a:cubicBezTo>
                        <a:pt x="78" y="133"/>
                        <a:pt x="78" y="133"/>
                        <a:pt x="78" y="133"/>
                      </a:cubicBezTo>
                      <a:cubicBezTo>
                        <a:pt x="78" y="133"/>
                        <a:pt x="78" y="133"/>
                        <a:pt x="78" y="133"/>
                      </a:cubicBezTo>
                      <a:cubicBezTo>
                        <a:pt x="78" y="133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5"/>
                        <a:pt x="78" y="135"/>
                        <a:pt x="78" y="135"/>
                      </a:cubicBezTo>
                      <a:cubicBezTo>
                        <a:pt x="78" y="135"/>
                        <a:pt x="78" y="135"/>
                        <a:pt x="78" y="135"/>
                      </a:cubicBezTo>
                      <a:cubicBezTo>
                        <a:pt x="78" y="135"/>
                        <a:pt x="78" y="135"/>
                        <a:pt x="78" y="135"/>
                      </a:cubicBezTo>
                      <a:cubicBezTo>
                        <a:pt x="78" y="134"/>
                        <a:pt x="77" y="134"/>
                        <a:pt x="77" y="134"/>
                      </a:cubicBezTo>
                      <a:cubicBezTo>
                        <a:pt x="77" y="134"/>
                        <a:pt x="77" y="134"/>
                        <a:pt x="77" y="135"/>
                      </a:cubicBezTo>
                      <a:cubicBezTo>
                        <a:pt x="77" y="135"/>
                        <a:pt x="77" y="135"/>
                        <a:pt x="77" y="135"/>
                      </a:cubicBezTo>
                      <a:cubicBezTo>
                        <a:pt x="77" y="135"/>
                        <a:pt x="77" y="135"/>
                        <a:pt x="77" y="135"/>
                      </a:cubicBezTo>
                      <a:cubicBezTo>
                        <a:pt x="77" y="135"/>
                        <a:pt x="77" y="135"/>
                        <a:pt x="77" y="135"/>
                      </a:cubicBezTo>
                      <a:cubicBezTo>
                        <a:pt x="77" y="135"/>
                        <a:pt x="77" y="135"/>
                        <a:pt x="77" y="135"/>
                      </a:cubicBezTo>
                      <a:cubicBezTo>
                        <a:pt x="77" y="135"/>
                        <a:pt x="77" y="135"/>
                        <a:pt x="77" y="135"/>
                      </a:cubicBezTo>
                      <a:cubicBezTo>
                        <a:pt x="77" y="135"/>
                        <a:pt x="77" y="135"/>
                        <a:pt x="77" y="135"/>
                      </a:cubicBezTo>
                      <a:cubicBezTo>
                        <a:pt x="76" y="135"/>
                        <a:pt x="76" y="135"/>
                        <a:pt x="76" y="135"/>
                      </a:cubicBezTo>
                      <a:cubicBezTo>
                        <a:pt x="76" y="135"/>
                        <a:pt x="76" y="135"/>
                        <a:pt x="76" y="135"/>
                      </a:cubicBezTo>
                      <a:cubicBezTo>
                        <a:pt x="76" y="135"/>
                        <a:pt x="76" y="135"/>
                        <a:pt x="76" y="135"/>
                      </a:cubicBezTo>
                      <a:cubicBezTo>
                        <a:pt x="76" y="134"/>
                        <a:pt x="76" y="134"/>
                        <a:pt x="76" y="134"/>
                      </a:cubicBezTo>
                      <a:cubicBezTo>
                        <a:pt x="76" y="134"/>
                        <a:pt x="76" y="134"/>
                        <a:pt x="76" y="134"/>
                      </a:cubicBezTo>
                      <a:cubicBezTo>
                        <a:pt x="76" y="134"/>
                        <a:pt x="76" y="134"/>
                        <a:pt x="76" y="134"/>
                      </a:cubicBezTo>
                      <a:cubicBezTo>
                        <a:pt x="76" y="134"/>
                        <a:pt x="76" y="134"/>
                        <a:pt x="76" y="134"/>
                      </a:cubicBezTo>
                      <a:cubicBezTo>
                        <a:pt x="76" y="134"/>
                        <a:pt x="76" y="134"/>
                        <a:pt x="76" y="134"/>
                      </a:cubicBezTo>
                      <a:cubicBezTo>
                        <a:pt x="76" y="134"/>
                        <a:pt x="76" y="134"/>
                        <a:pt x="76" y="134"/>
                      </a:cubicBezTo>
                      <a:cubicBezTo>
                        <a:pt x="76" y="134"/>
                        <a:pt x="76" y="134"/>
                        <a:pt x="76" y="134"/>
                      </a:cubicBezTo>
                      <a:cubicBezTo>
                        <a:pt x="76" y="133"/>
                        <a:pt x="76" y="133"/>
                        <a:pt x="76" y="133"/>
                      </a:cubicBezTo>
                      <a:cubicBezTo>
                        <a:pt x="76" y="133"/>
                        <a:pt x="76" y="133"/>
                        <a:pt x="76" y="132"/>
                      </a:cubicBezTo>
                      <a:cubicBezTo>
                        <a:pt x="76" y="132"/>
                        <a:pt x="76" y="132"/>
                        <a:pt x="76" y="132"/>
                      </a:cubicBezTo>
                      <a:cubicBezTo>
                        <a:pt x="76" y="132"/>
                        <a:pt x="76" y="132"/>
                        <a:pt x="76" y="132"/>
                      </a:cubicBezTo>
                      <a:cubicBezTo>
                        <a:pt x="76" y="132"/>
                        <a:pt x="76" y="132"/>
                        <a:pt x="76" y="132"/>
                      </a:cubicBezTo>
                      <a:cubicBezTo>
                        <a:pt x="75" y="132"/>
                        <a:pt x="75" y="132"/>
                        <a:pt x="75" y="132"/>
                      </a:cubicBezTo>
                      <a:cubicBezTo>
                        <a:pt x="75" y="132"/>
                        <a:pt x="75" y="132"/>
                        <a:pt x="75" y="132"/>
                      </a:cubicBezTo>
                      <a:cubicBezTo>
                        <a:pt x="75" y="132"/>
                        <a:pt x="75" y="132"/>
                        <a:pt x="75" y="132"/>
                      </a:cubicBezTo>
                      <a:cubicBezTo>
                        <a:pt x="75" y="132"/>
                        <a:pt x="75" y="132"/>
                        <a:pt x="75" y="132"/>
                      </a:cubicBezTo>
                      <a:cubicBezTo>
                        <a:pt x="75" y="132"/>
                        <a:pt x="75" y="132"/>
                        <a:pt x="75" y="132"/>
                      </a:cubicBezTo>
                      <a:cubicBezTo>
                        <a:pt x="75" y="132"/>
                        <a:pt x="75" y="132"/>
                        <a:pt x="75" y="132"/>
                      </a:cubicBezTo>
                      <a:cubicBezTo>
                        <a:pt x="75" y="132"/>
                        <a:pt x="75" y="132"/>
                        <a:pt x="75" y="132"/>
                      </a:cubicBezTo>
                      <a:cubicBezTo>
                        <a:pt x="75" y="132"/>
                        <a:pt x="75" y="132"/>
                        <a:pt x="75" y="132"/>
                      </a:cubicBezTo>
                      <a:cubicBezTo>
                        <a:pt x="75" y="132"/>
                        <a:pt x="75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3"/>
                        <a:pt x="74" y="133"/>
                        <a:pt x="74" y="133"/>
                      </a:cubicBezTo>
                      <a:cubicBezTo>
                        <a:pt x="74" y="133"/>
                        <a:pt x="74" y="133"/>
                        <a:pt x="74" y="133"/>
                      </a:cubicBezTo>
                      <a:cubicBezTo>
                        <a:pt x="74" y="133"/>
                        <a:pt x="74" y="133"/>
                        <a:pt x="74" y="133"/>
                      </a:cubicBezTo>
                      <a:cubicBezTo>
                        <a:pt x="74" y="134"/>
                        <a:pt x="74" y="134"/>
                        <a:pt x="74" y="134"/>
                      </a:cubicBezTo>
                      <a:cubicBezTo>
                        <a:pt x="74" y="134"/>
                        <a:pt x="74" y="134"/>
                        <a:pt x="74" y="134"/>
                      </a:cubicBezTo>
                      <a:cubicBezTo>
                        <a:pt x="74" y="134"/>
                        <a:pt x="74" y="134"/>
                        <a:pt x="74" y="134"/>
                      </a:cubicBezTo>
                      <a:cubicBezTo>
                        <a:pt x="74" y="134"/>
                        <a:pt x="74" y="134"/>
                        <a:pt x="74" y="134"/>
                      </a:cubicBezTo>
                      <a:cubicBezTo>
                        <a:pt x="74" y="134"/>
                        <a:pt x="74" y="134"/>
                        <a:pt x="74" y="134"/>
                      </a:cubicBezTo>
                      <a:cubicBezTo>
                        <a:pt x="74" y="134"/>
                        <a:pt x="74" y="134"/>
                        <a:pt x="74" y="135"/>
                      </a:cubicBezTo>
                      <a:cubicBezTo>
                        <a:pt x="74" y="135"/>
                        <a:pt x="74" y="135"/>
                        <a:pt x="74" y="135"/>
                      </a:cubicBezTo>
                      <a:cubicBezTo>
                        <a:pt x="74" y="135"/>
                        <a:pt x="73" y="135"/>
                        <a:pt x="73" y="135"/>
                      </a:cubicBezTo>
                      <a:cubicBezTo>
                        <a:pt x="73" y="135"/>
                        <a:pt x="73" y="135"/>
                        <a:pt x="73" y="135"/>
                      </a:cubicBezTo>
                      <a:cubicBezTo>
                        <a:pt x="73" y="135"/>
                        <a:pt x="73" y="136"/>
                        <a:pt x="73" y="136"/>
                      </a:cubicBezTo>
                      <a:cubicBezTo>
                        <a:pt x="73" y="136"/>
                        <a:pt x="73" y="136"/>
                        <a:pt x="72" y="136"/>
                      </a:cubicBezTo>
                      <a:cubicBezTo>
                        <a:pt x="72" y="136"/>
                        <a:pt x="72" y="136"/>
                        <a:pt x="72" y="136"/>
                      </a:cubicBezTo>
                      <a:cubicBezTo>
                        <a:pt x="72" y="136"/>
                        <a:pt x="72" y="136"/>
                        <a:pt x="72" y="136"/>
                      </a:cubicBezTo>
                      <a:cubicBezTo>
                        <a:pt x="72" y="136"/>
                        <a:pt x="72" y="136"/>
                        <a:pt x="72" y="136"/>
                      </a:cubicBezTo>
                      <a:cubicBezTo>
                        <a:pt x="72" y="136"/>
                        <a:pt x="72" y="136"/>
                        <a:pt x="72" y="136"/>
                      </a:cubicBezTo>
                      <a:cubicBezTo>
                        <a:pt x="72" y="136"/>
                        <a:pt x="72" y="136"/>
                        <a:pt x="72" y="136"/>
                      </a:cubicBezTo>
                      <a:cubicBezTo>
                        <a:pt x="72" y="136"/>
                        <a:pt x="72" y="136"/>
                        <a:pt x="72" y="136"/>
                      </a:cubicBezTo>
                      <a:cubicBezTo>
                        <a:pt x="72" y="136"/>
                        <a:pt x="72" y="136"/>
                        <a:pt x="72" y="136"/>
                      </a:cubicBezTo>
                      <a:cubicBezTo>
                        <a:pt x="72" y="136"/>
                        <a:pt x="72" y="136"/>
                        <a:pt x="72" y="136"/>
                      </a:cubicBezTo>
                      <a:cubicBezTo>
                        <a:pt x="72" y="136"/>
                        <a:pt x="71" y="136"/>
                        <a:pt x="71" y="135"/>
                      </a:cubicBezTo>
                      <a:cubicBezTo>
                        <a:pt x="71" y="135"/>
                        <a:pt x="71" y="135"/>
                        <a:pt x="71" y="135"/>
                      </a:cubicBezTo>
                      <a:cubicBezTo>
                        <a:pt x="71" y="135"/>
                        <a:pt x="71" y="135"/>
                        <a:pt x="71" y="135"/>
                      </a:cubicBezTo>
                      <a:cubicBezTo>
                        <a:pt x="71" y="135"/>
                        <a:pt x="71" y="135"/>
                        <a:pt x="71" y="135"/>
                      </a:cubicBezTo>
                      <a:cubicBezTo>
                        <a:pt x="71" y="135"/>
                        <a:pt x="71" y="135"/>
                        <a:pt x="71" y="135"/>
                      </a:cubicBezTo>
                      <a:cubicBezTo>
                        <a:pt x="70" y="135"/>
                        <a:pt x="70" y="135"/>
                        <a:pt x="70" y="135"/>
                      </a:cubicBezTo>
                      <a:cubicBezTo>
                        <a:pt x="70" y="135"/>
                        <a:pt x="70" y="135"/>
                        <a:pt x="70" y="135"/>
                      </a:cubicBezTo>
                      <a:cubicBezTo>
                        <a:pt x="70" y="135"/>
                        <a:pt x="70" y="135"/>
                        <a:pt x="70" y="135"/>
                      </a:cubicBezTo>
                      <a:cubicBezTo>
                        <a:pt x="70" y="135"/>
                        <a:pt x="70" y="135"/>
                        <a:pt x="70" y="135"/>
                      </a:cubicBezTo>
                      <a:cubicBezTo>
                        <a:pt x="70" y="135"/>
                        <a:pt x="70" y="135"/>
                        <a:pt x="70" y="135"/>
                      </a:cubicBezTo>
                      <a:cubicBezTo>
                        <a:pt x="70" y="136"/>
                        <a:pt x="70" y="136"/>
                        <a:pt x="70" y="136"/>
                      </a:cubicBezTo>
                      <a:cubicBezTo>
                        <a:pt x="70" y="136"/>
                        <a:pt x="70" y="136"/>
                        <a:pt x="70" y="136"/>
                      </a:cubicBezTo>
                      <a:cubicBezTo>
                        <a:pt x="70" y="136"/>
                        <a:pt x="70" y="136"/>
                        <a:pt x="70" y="136"/>
                      </a:cubicBezTo>
                      <a:cubicBezTo>
                        <a:pt x="70" y="136"/>
                        <a:pt x="70" y="136"/>
                        <a:pt x="70" y="136"/>
                      </a:cubicBezTo>
                      <a:cubicBezTo>
                        <a:pt x="70" y="136"/>
                        <a:pt x="70" y="136"/>
                        <a:pt x="70" y="136"/>
                      </a:cubicBezTo>
                      <a:cubicBezTo>
                        <a:pt x="69" y="136"/>
                        <a:pt x="69" y="136"/>
                        <a:pt x="69" y="136"/>
                      </a:cubicBezTo>
                      <a:cubicBezTo>
                        <a:pt x="69" y="136"/>
                        <a:pt x="69" y="136"/>
                        <a:pt x="69" y="136"/>
                      </a:cubicBezTo>
                      <a:cubicBezTo>
                        <a:pt x="69" y="136"/>
                        <a:pt x="69" y="136"/>
                        <a:pt x="69" y="136"/>
                      </a:cubicBezTo>
                      <a:cubicBezTo>
                        <a:pt x="69" y="136"/>
                        <a:pt x="69" y="136"/>
                        <a:pt x="69" y="136"/>
                      </a:cubicBezTo>
                      <a:cubicBezTo>
                        <a:pt x="69" y="136"/>
                        <a:pt x="69" y="136"/>
                        <a:pt x="69" y="136"/>
                      </a:cubicBezTo>
                      <a:cubicBezTo>
                        <a:pt x="69" y="136"/>
                        <a:pt x="69" y="136"/>
                        <a:pt x="69" y="136"/>
                      </a:cubicBezTo>
                      <a:cubicBezTo>
                        <a:pt x="69" y="136"/>
                        <a:pt x="69" y="136"/>
                        <a:pt x="69" y="137"/>
                      </a:cubicBezTo>
                      <a:cubicBezTo>
                        <a:pt x="69" y="137"/>
                        <a:pt x="69" y="137"/>
                        <a:pt x="69" y="137"/>
                      </a:cubicBezTo>
                      <a:cubicBezTo>
                        <a:pt x="69" y="137"/>
                        <a:pt x="69" y="137"/>
                        <a:pt x="69" y="137"/>
                      </a:cubicBezTo>
                      <a:cubicBezTo>
                        <a:pt x="69" y="137"/>
                        <a:pt x="69" y="137"/>
                        <a:pt x="68" y="137"/>
                      </a:cubicBezTo>
                      <a:cubicBezTo>
                        <a:pt x="68" y="137"/>
                        <a:pt x="68" y="137"/>
                        <a:pt x="68" y="137"/>
                      </a:cubicBezTo>
                      <a:cubicBezTo>
                        <a:pt x="68" y="137"/>
                        <a:pt x="68" y="137"/>
                        <a:pt x="68" y="137"/>
                      </a:cubicBezTo>
                      <a:cubicBezTo>
                        <a:pt x="68" y="137"/>
                        <a:pt x="68" y="137"/>
                        <a:pt x="68" y="137"/>
                      </a:cubicBezTo>
                      <a:cubicBezTo>
                        <a:pt x="68" y="137"/>
                        <a:pt x="68" y="137"/>
                        <a:pt x="68" y="137"/>
                      </a:cubicBezTo>
                      <a:cubicBezTo>
                        <a:pt x="68" y="137"/>
                        <a:pt x="68" y="137"/>
                        <a:pt x="68" y="137"/>
                      </a:cubicBezTo>
                      <a:cubicBezTo>
                        <a:pt x="68" y="137"/>
                        <a:pt x="68" y="136"/>
                        <a:pt x="68" y="136"/>
                      </a:cubicBezTo>
                      <a:cubicBezTo>
                        <a:pt x="68" y="136"/>
                        <a:pt x="67" y="136"/>
                        <a:pt x="67" y="136"/>
                      </a:cubicBezTo>
                      <a:cubicBezTo>
                        <a:pt x="67" y="136"/>
                        <a:pt x="67" y="136"/>
                        <a:pt x="67" y="136"/>
                      </a:cubicBezTo>
                      <a:cubicBezTo>
                        <a:pt x="67" y="136"/>
                        <a:pt x="67" y="136"/>
                        <a:pt x="67" y="136"/>
                      </a:cubicBezTo>
                      <a:cubicBezTo>
                        <a:pt x="67" y="136"/>
                        <a:pt x="67" y="136"/>
                        <a:pt x="67" y="136"/>
                      </a:cubicBezTo>
                      <a:cubicBezTo>
                        <a:pt x="67" y="136"/>
                        <a:pt x="67" y="136"/>
                        <a:pt x="67" y="136"/>
                      </a:cubicBezTo>
                      <a:cubicBezTo>
                        <a:pt x="67" y="136"/>
                        <a:pt x="67" y="136"/>
                        <a:pt x="67" y="136"/>
                      </a:cubicBezTo>
                      <a:cubicBezTo>
                        <a:pt x="67" y="136"/>
                        <a:pt x="66" y="136"/>
                        <a:pt x="66" y="136"/>
                      </a:cubicBezTo>
                      <a:cubicBezTo>
                        <a:pt x="66" y="136"/>
                        <a:pt x="66" y="136"/>
                        <a:pt x="66" y="136"/>
                      </a:cubicBezTo>
                      <a:cubicBezTo>
                        <a:pt x="66" y="136"/>
                        <a:pt x="66" y="136"/>
                        <a:pt x="66" y="136"/>
                      </a:cubicBezTo>
                      <a:cubicBezTo>
                        <a:pt x="66" y="136"/>
                        <a:pt x="66" y="136"/>
                        <a:pt x="65" y="136"/>
                      </a:cubicBezTo>
                      <a:cubicBezTo>
                        <a:pt x="65" y="136"/>
                        <a:pt x="65" y="136"/>
                        <a:pt x="65" y="136"/>
                      </a:cubicBezTo>
                      <a:cubicBezTo>
                        <a:pt x="65" y="136"/>
                        <a:pt x="65" y="136"/>
                        <a:pt x="65" y="136"/>
                      </a:cubicBezTo>
                      <a:cubicBezTo>
                        <a:pt x="65" y="136"/>
                        <a:pt x="65" y="136"/>
                        <a:pt x="65" y="136"/>
                      </a:cubicBezTo>
                      <a:cubicBezTo>
                        <a:pt x="65" y="136"/>
                        <a:pt x="65" y="136"/>
                        <a:pt x="65" y="136"/>
                      </a:cubicBezTo>
                      <a:cubicBezTo>
                        <a:pt x="65" y="136"/>
                        <a:pt x="65" y="136"/>
                        <a:pt x="65" y="136"/>
                      </a:cubicBezTo>
                      <a:cubicBezTo>
                        <a:pt x="65" y="136"/>
                        <a:pt x="65" y="136"/>
                        <a:pt x="65" y="136"/>
                      </a:cubicBezTo>
                      <a:cubicBezTo>
                        <a:pt x="65" y="135"/>
                        <a:pt x="65" y="135"/>
                        <a:pt x="65" y="135"/>
                      </a:cubicBezTo>
                      <a:cubicBezTo>
                        <a:pt x="65" y="135"/>
                        <a:pt x="65" y="135"/>
                        <a:pt x="65" y="135"/>
                      </a:cubicBezTo>
                      <a:cubicBezTo>
                        <a:pt x="65" y="135"/>
                        <a:pt x="65" y="135"/>
                        <a:pt x="65" y="135"/>
                      </a:cubicBezTo>
                      <a:cubicBezTo>
                        <a:pt x="65" y="135"/>
                        <a:pt x="65" y="135"/>
                        <a:pt x="65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4" y="135"/>
                        <a:pt x="63" y="135"/>
                        <a:pt x="63" y="135"/>
                      </a:cubicBezTo>
                      <a:cubicBezTo>
                        <a:pt x="63" y="135"/>
                        <a:pt x="63" y="135"/>
                        <a:pt x="63" y="135"/>
                      </a:cubicBezTo>
                      <a:cubicBezTo>
                        <a:pt x="63" y="135"/>
                        <a:pt x="63" y="135"/>
                        <a:pt x="63" y="135"/>
                      </a:cubicBezTo>
                      <a:cubicBezTo>
                        <a:pt x="63" y="135"/>
                        <a:pt x="63" y="135"/>
                        <a:pt x="63" y="135"/>
                      </a:cubicBezTo>
                      <a:cubicBezTo>
                        <a:pt x="63" y="135"/>
                        <a:pt x="63" y="135"/>
                        <a:pt x="63" y="135"/>
                      </a:cubicBezTo>
                      <a:cubicBezTo>
                        <a:pt x="63" y="136"/>
                        <a:pt x="63" y="136"/>
                        <a:pt x="63" y="136"/>
                      </a:cubicBezTo>
                      <a:cubicBezTo>
                        <a:pt x="63" y="136"/>
                        <a:pt x="63" y="136"/>
                        <a:pt x="63" y="136"/>
                      </a:cubicBezTo>
                      <a:cubicBezTo>
                        <a:pt x="63" y="136"/>
                        <a:pt x="63" y="136"/>
                        <a:pt x="63" y="136"/>
                      </a:cubicBezTo>
                      <a:cubicBezTo>
                        <a:pt x="63" y="136"/>
                        <a:pt x="63" y="136"/>
                        <a:pt x="63" y="136"/>
                      </a:cubicBezTo>
                      <a:cubicBezTo>
                        <a:pt x="63" y="136"/>
                        <a:pt x="63" y="136"/>
                        <a:pt x="63" y="136"/>
                      </a:cubicBezTo>
                      <a:cubicBezTo>
                        <a:pt x="63" y="136"/>
                        <a:pt x="63" y="136"/>
                        <a:pt x="63" y="136"/>
                      </a:cubicBezTo>
                      <a:cubicBezTo>
                        <a:pt x="63" y="136"/>
                        <a:pt x="63" y="136"/>
                        <a:pt x="63" y="136"/>
                      </a:cubicBezTo>
                      <a:cubicBezTo>
                        <a:pt x="63" y="137"/>
                        <a:pt x="63" y="137"/>
                        <a:pt x="63" y="137"/>
                      </a:cubicBezTo>
                      <a:cubicBezTo>
                        <a:pt x="62" y="137"/>
                        <a:pt x="62" y="137"/>
                        <a:pt x="62" y="137"/>
                      </a:cubicBezTo>
                      <a:cubicBezTo>
                        <a:pt x="62" y="137"/>
                        <a:pt x="62" y="137"/>
                        <a:pt x="62" y="137"/>
                      </a:cubicBezTo>
                      <a:cubicBezTo>
                        <a:pt x="62" y="137"/>
                        <a:pt x="62" y="137"/>
                        <a:pt x="62" y="137"/>
                      </a:cubicBezTo>
                      <a:cubicBezTo>
                        <a:pt x="62" y="137"/>
                        <a:pt x="62" y="137"/>
                        <a:pt x="62" y="137"/>
                      </a:cubicBezTo>
                      <a:cubicBezTo>
                        <a:pt x="62" y="137"/>
                        <a:pt x="62" y="138"/>
                        <a:pt x="62" y="138"/>
                      </a:cubicBezTo>
                      <a:cubicBezTo>
                        <a:pt x="62" y="138"/>
                        <a:pt x="62" y="138"/>
                        <a:pt x="62" y="138"/>
                      </a:cubicBezTo>
                      <a:cubicBezTo>
                        <a:pt x="62" y="138"/>
                        <a:pt x="62" y="138"/>
                        <a:pt x="62" y="138"/>
                      </a:cubicBezTo>
                      <a:cubicBezTo>
                        <a:pt x="62" y="138"/>
                        <a:pt x="62" y="138"/>
                        <a:pt x="62" y="138"/>
                      </a:cubicBezTo>
                      <a:cubicBezTo>
                        <a:pt x="62" y="138"/>
                        <a:pt x="62" y="138"/>
                        <a:pt x="62" y="138"/>
                      </a:cubicBezTo>
                      <a:cubicBezTo>
                        <a:pt x="62" y="138"/>
                        <a:pt x="62" y="138"/>
                        <a:pt x="62" y="138"/>
                      </a:cubicBezTo>
                      <a:cubicBezTo>
                        <a:pt x="62" y="138"/>
                        <a:pt x="62" y="138"/>
                        <a:pt x="62" y="138"/>
                      </a:cubicBezTo>
                      <a:cubicBezTo>
                        <a:pt x="62" y="138"/>
                        <a:pt x="62" y="138"/>
                        <a:pt x="62" y="138"/>
                      </a:cubicBezTo>
                      <a:cubicBezTo>
                        <a:pt x="62" y="138"/>
                        <a:pt x="62" y="138"/>
                        <a:pt x="61" y="138"/>
                      </a:cubicBezTo>
                      <a:cubicBezTo>
                        <a:pt x="61" y="138"/>
                        <a:pt x="61" y="138"/>
                        <a:pt x="61" y="138"/>
                      </a:cubicBezTo>
                      <a:cubicBezTo>
                        <a:pt x="61" y="138"/>
                        <a:pt x="61" y="138"/>
                        <a:pt x="61" y="138"/>
                      </a:cubicBezTo>
                      <a:cubicBezTo>
                        <a:pt x="61" y="138"/>
                        <a:pt x="61" y="138"/>
                        <a:pt x="61" y="138"/>
                      </a:cubicBezTo>
                      <a:cubicBezTo>
                        <a:pt x="61" y="138"/>
                        <a:pt x="61" y="138"/>
                        <a:pt x="61" y="138"/>
                      </a:cubicBezTo>
                      <a:cubicBezTo>
                        <a:pt x="61" y="138"/>
                        <a:pt x="61" y="138"/>
                        <a:pt x="61" y="138"/>
                      </a:cubicBezTo>
                      <a:cubicBezTo>
                        <a:pt x="61" y="138"/>
                        <a:pt x="61" y="138"/>
                        <a:pt x="61" y="138"/>
                      </a:cubicBezTo>
                      <a:cubicBezTo>
                        <a:pt x="61" y="138"/>
                        <a:pt x="61" y="138"/>
                        <a:pt x="61" y="138"/>
                      </a:cubicBezTo>
                      <a:cubicBezTo>
                        <a:pt x="61" y="138"/>
                        <a:pt x="61" y="138"/>
                        <a:pt x="61" y="138"/>
                      </a:cubicBezTo>
                      <a:cubicBezTo>
                        <a:pt x="61" y="137"/>
                        <a:pt x="61" y="137"/>
                        <a:pt x="61" y="137"/>
                      </a:cubicBezTo>
                      <a:cubicBezTo>
                        <a:pt x="61" y="137"/>
                        <a:pt x="61" y="137"/>
                        <a:pt x="61" y="137"/>
                      </a:cubicBezTo>
                      <a:cubicBezTo>
                        <a:pt x="61" y="137"/>
                        <a:pt x="61" y="137"/>
                        <a:pt x="61" y="137"/>
                      </a:cubicBezTo>
                      <a:cubicBezTo>
                        <a:pt x="61" y="137"/>
                        <a:pt x="61" y="137"/>
                        <a:pt x="61" y="137"/>
                      </a:cubicBezTo>
                      <a:cubicBezTo>
                        <a:pt x="61" y="137"/>
                        <a:pt x="61" y="137"/>
                        <a:pt x="61" y="137"/>
                      </a:cubicBezTo>
                      <a:cubicBezTo>
                        <a:pt x="61" y="137"/>
                        <a:pt x="61" y="137"/>
                        <a:pt x="61" y="137"/>
                      </a:cubicBezTo>
                      <a:cubicBezTo>
                        <a:pt x="61" y="137"/>
                        <a:pt x="61" y="137"/>
                        <a:pt x="61" y="137"/>
                      </a:cubicBezTo>
                      <a:cubicBezTo>
                        <a:pt x="61" y="137"/>
                        <a:pt x="61" y="137"/>
                        <a:pt x="61" y="137"/>
                      </a:cubicBezTo>
                      <a:cubicBezTo>
                        <a:pt x="61" y="137"/>
                        <a:pt x="61" y="137"/>
                        <a:pt x="61" y="137"/>
                      </a:cubicBezTo>
                      <a:cubicBezTo>
                        <a:pt x="61" y="137"/>
                        <a:pt x="61" y="137"/>
                        <a:pt x="61" y="137"/>
                      </a:cubicBezTo>
                      <a:cubicBezTo>
                        <a:pt x="61" y="137"/>
                        <a:pt x="61" y="137"/>
                        <a:pt x="61" y="137"/>
                      </a:cubicBezTo>
                      <a:cubicBezTo>
                        <a:pt x="61" y="137"/>
                        <a:pt x="61" y="137"/>
                        <a:pt x="61" y="137"/>
                      </a:cubicBezTo>
                      <a:cubicBezTo>
                        <a:pt x="61" y="136"/>
                        <a:pt x="61" y="136"/>
                        <a:pt x="61" y="136"/>
                      </a:cubicBezTo>
                      <a:cubicBezTo>
                        <a:pt x="61" y="136"/>
                        <a:pt x="61" y="136"/>
                        <a:pt x="61" y="136"/>
                      </a:cubicBezTo>
                      <a:cubicBezTo>
                        <a:pt x="61" y="136"/>
                        <a:pt x="61" y="136"/>
                        <a:pt x="61" y="136"/>
                      </a:cubicBezTo>
                      <a:cubicBezTo>
                        <a:pt x="61" y="136"/>
                        <a:pt x="61" y="136"/>
                        <a:pt x="61" y="136"/>
                      </a:cubicBezTo>
                      <a:cubicBezTo>
                        <a:pt x="61" y="136"/>
                        <a:pt x="61" y="136"/>
                        <a:pt x="61" y="136"/>
                      </a:cubicBezTo>
                      <a:cubicBezTo>
                        <a:pt x="61" y="136"/>
                        <a:pt x="61" y="136"/>
                        <a:pt x="61" y="136"/>
                      </a:cubicBezTo>
                      <a:cubicBezTo>
                        <a:pt x="61" y="136"/>
                        <a:pt x="61" y="136"/>
                        <a:pt x="61" y="135"/>
                      </a:cubicBezTo>
                      <a:cubicBezTo>
                        <a:pt x="61" y="135"/>
                        <a:pt x="61" y="135"/>
                        <a:pt x="61" y="135"/>
                      </a:cubicBezTo>
                      <a:cubicBezTo>
                        <a:pt x="61" y="135"/>
                        <a:pt x="61" y="135"/>
                        <a:pt x="61" y="135"/>
                      </a:cubicBezTo>
                      <a:cubicBezTo>
                        <a:pt x="61" y="135"/>
                        <a:pt x="61" y="135"/>
                        <a:pt x="61" y="135"/>
                      </a:cubicBezTo>
                      <a:cubicBezTo>
                        <a:pt x="60" y="135"/>
                        <a:pt x="60" y="135"/>
                        <a:pt x="60" y="135"/>
                      </a:cubicBezTo>
                      <a:cubicBezTo>
                        <a:pt x="60" y="135"/>
                        <a:pt x="60" y="134"/>
                        <a:pt x="60" y="134"/>
                      </a:cubicBezTo>
                      <a:cubicBezTo>
                        <a:pt x="60" y="134"/>
                        <a:pt x="60" y="134"/>
                        <a:pt x="60" y="134"/>
                      </a:cubicBezTo>
                      <a:cubicBezTo>
                        <a:pt x="60" y="134"/>
                        <a:pt x="60" y="134"/>
                        <a:pt x="60" y="134"/>
                      </a:cubicBezTo>
                      <a:cubicBezTo>
                        <a:pt x="60" y="134"/>
                        <a:pt x="60" y="134"/>
                        <a:pt x="60" y="134"/>
                      </a:cubicBezTo>
                      <a:cubicBezTo>
                        <a:pt x="60" y="134"/>
                        <a:pt x="60" y="134"/>
                        <a:pt x="60" y="134"/>
                      </a:cubicBezTo>
                      <a:cubicBezTo>
                        <a:pt x="60" y="134"/>
                        <a:pt x="60" y="134"/>
                        <a:pt x="60" y="134"/>
                      </a:cubicBezTo>
                      <a:cubicBezTo>
                        <a:pt x="60" y="134"/>
                        <a:pt x="60" y="134"/>
                        <a:pt x="60" y="134"/>
                      </a:cubicBezTo>
                      <a:cubicBezTo>
                        <a:pt x="60" y="134"/>
                        <a:pt x="60" y="134"/>
                        <a:pt x="60" y="134"/>
                      </a:cubicBezTo>
                      <a:cubicBezTo>
                        <a:pt x="60" y="134"/>
                        <a:pt x="60" y="134"/>
                        <a:pt x="60" y="134"/>
                      </a:cubicBezTo>
                      <a:cubicBezTo>
                        <a:pt x="60" y="133"/>
                        <a:pt x="60" y="133"/>
                        <a:pt x="60" y="133"/>
                      </a:cubicBezTo>
                      <a:cubicBezTo>
                        <a:pt x="60" y="133"/>
                        <a:pt x="60" y="133"/>
                        <a:pt x="60" y="133"/>
                      </a:cubicBezTo>
                      <a:cubicBezTo>
                        <a:pt x="60" y="133"/>
                        <a:pt x="60" y="133"/>
                        <a:pt x="60" y="133"/>
                      </a:cubicBezTo>
                      <a:cubicBezTo>
                        <a:pt x="60" y="133"/>
                        <a:pt x="60" y="133"/>
                        <a:pt x="60" y="132"/>
                      </a:cubicBezTo>
                      <a:cubicBezTo>
                        <a:pt x="60" y="132"/>
                        <a:pt x="60" y="132"/>
                        <a:pt x="60" y="132"/>
                      </a:cubicBezTo>
                      <a:cubicBezTo>
                        <a:pt x="60" y="132"/>
                        <a:pt x="60" y="132"/>
                        <a:pt x="60" y="132"/>
                      </a:cubicBezTo>
                      <a:cubicBezTo>
                        <a:pt x="60" y="132"/>
                        <a:pt x="60" y="132"/>
                        <a:pt x="60" y="132"/>
                      </a:cubicBezTo>
                      <a:cubicBezTo>
                        <a:pt x="60" y="132"/>
                        <a:pt x="60" y="132"/>
                        <a:pt x="60" y="132"/>
                      </a:cubicBezTo>
                      <a:cubicBezTo>
                        <a:pt x="60" y="132"/>
                        <a:pt x="60" y="132"/>
                        <a:pt x="60" y="132"/>
                      </a:cubicBezTo>
                      <a:cubicBezTo>
                        <a:pt x="60" y="132"/>
                        <a:pt x="60" y="132"/>
                        <a:pt x="59" y="131"/>
                      </a:cubicBezTo>
                      <a:cubicBezTo>
                        <a:pt x="59" y="131"/>
                        <a:pt x="59" y="131"/>
                        <a:pt x="59" y="131"/>
                      </a:cubicBezTo>
                      <a:cubicBezTo>
                        <a:pt x="59" y="131"/>
                        <a:pt x="59" y="131"/>
                        <a:pt x="59" y="131"/>
                      </a:cubicBezTo>
                      <a:cubicBezTo>
                        <a:pt x="59" y="131"/>
                        <a:pt x="59" y="131"/>
                        <a:pt x="59" y="131"/>
                      </a:cubicBezTo>
                      <a:cubicBezTo>
                        <a:pt x="59" y="131"/>
                        <a:pt x="59" y="131"/>
                        <a:pt x="59" y="131"/>
                      </a:cubicBezTo>
                      <a:cubicBezTo>
                        <a:pt x="59" y="130"/>
                        <a:pt x="59" y="130"/>
                        <a:pt x="59" y="130"/>
                      </a:cubicBezTo>
                      <a:cubicBezTo>
                        <a:pt x="59" y="130"/>
                        <a:pt x="59" y="130"/>
                        <a:pt x="59" y="130"/>
                      </a:cubicBezTo>
                      <a:cubicBezTo>
                        <a:pt x="59" y="130"/>
                        <a:pt x="59" y="130"/>
                        <a:pt x="59" y="130"/>
                      </a:cubicBezTo>
                      <a:cubicBezTo>
                        <a:pt x="59" y="130"/>
                        <a:pt x="59" y="130"/>
                        <a:pt x="59" y="130"/>
                      </a:cubicBezTo>
                      <a:cubicBezTo>
                        <a:pt x="59" y="130"/>
                        <a:pt x="59" y="129"/>
                        <a:pt x="59" y="129"/>
                      </a:cubicBezTo>
                      <a:cubicBezTo>
                        <a:pt x="59" y="129"/>
                        <a:pt x="59" y="129"/>
                        <a:pt x="59" y="129"/>
                      </a:cubicBezTo>
                      <a:cubicBezTo>
                        <a:pt x="59" y="129"/>
                        <a:pt x="59" y="129"/>
                        <a:pt x="59" y="129"/>
                      </a:cubicBezTo>
                      <a:cubicBezTo>
                        <a:pt x="59" y="129"/>
                        <a:pt x="59" y="129"/>
                        <a:pt x="59" y="129"/>
                      </a:cubicBezTo>
                      <a:cubicBezTo>
                        <a:pt x="59" y="129"/>
                        <a:pt x="59" y="129"/>
                        <a:pt x="59" y="129"/>
                      </a:cubicBezTo>
                      <a:cubicBezTo>
                        <a:pt x="59" y="129"/>
                        <a:pt x="59" y="128"/>
                        <a:pt x="59" y="128"/>
                      </a:cubicBezTo>
                      <a:cubicBezTo>
                        <a:pt x="59" y="128"/>
                        <a:pt x="59" y="128"/>
                        <a:pt x="59" y="128"/>
                      </a:cubicBezTo>
                      <a:cubicBezTo>
                        <a:pt x="59" y="128"/>
                        <a:pt x="59" y="128"/>
                        <a:pt x="59" y="128"/>
                      </a:cubicBezTo>
                      <a:cubicBezTo>
                        <a:pt x="59" y="128"/>
                        <a:pt x="59" y="128"/>
                        <a:pt x="59" y="128"/>
                      </a:cubicBezTo>
                      <a:cubicBezTo>
                        <a:pt x="60" y="128"/>
                        <a:pt x="60" y="128"/>
                        <a:pt x="60" y="128"/>
                      </a:cubicBezTo>
                      <a:cubicBezTo>
                        <a:pt x="59" y="128"/>
                        <a:pt x="59" y="128"/>
                        <a:pt x="59" y="128"/>
                      </a:cubicBezTo>
                      <a:cubicBezTo>
                        <a:pt x="59" y="128"/>
                        <a:pt x="59" y="128"/>
                        <a:pt x="59" y="128"/>
                      </a:cubicBezTo>
                      <a:cubicBezTo>
                        <a:pt x="60" y="128"/>
                        <a:pt x="60" y="128"/>
                        <a:pt x="60" y="128"/>
                      </a:cubicBezTo>
                      <a:cubicBezTo>
                        <a:pt x="60" y="128"/>
                        <a:pt x="60" y="128"/>
                        <a:pt x="60" y="128"/>
                      </a:cubicBezTo>
                      <a:cubicBezTo>
                        <a:pt x="60" y="127"/>
                        <a:pt x="60" y="127"/>
                        <a:pt x="60" y="127"/>
                      </a:cubicBezTo>
                      <a:cubicBezTo>
                        <a:pt x="60" y="127"/>
                        <a:pt x="60" y="127"/>
                        <a:pt x="60" y="127"/>
                      </a:cubicBezTo>
                      <a:cubicBezTo>
                        <a:pt x="60" y="127"/>
                        <a:pt x="60" y="127"/>
                        <a:pt x="60" y="127"/>
                      </a:cubicBezTo>
                      <a:cubicBezTo>
                        <a:pt x="60" y="127"/>
                        <a:pt x="60" y="127"/>
                        <a:pt x="60" y="127"/>
                      </a:cubicBezTo>
                      <a:cubicBezTo>
                        <a:pt x="60" y="127"/>
                        <a:pt x="60" y="127"/>
                        <a:pt x="60" y="127"/>
                      </a:cubicBezTo>
                      <a:cubicBezTo>
                        <a:pt x="60" y="127"/>
                        <a:pt x="60" y="127"/>
                        <a:pt x="60" y="126"/>
                      </a:cubicBezTo>
                      <a:cubicBezTo>
                        <a:pt x="60" y="126"/>
                        <a:pt x="60" y="126"/>
                        <a:pt x="60" y="126"/>
                      </a:cubicBezTo>
                      <a:cubicBezTo>
                        <a:pt x="60" y="126"/>
                        <a:pt x="60" y="126"/>
                        <a:pt x="60" y="126"/>
                      </a:cubicBezTo>
                      <a:cubicBezTo>
                        <a:pt x="61" y="126"/>
                        <a:pt x="61" y="126"/>
                        <a:pt x="61" y="126"/>
                      </a:cubicBezTo>
                      <a:cubicBezTo>
                        <a:pt x="61" y="126"/>
                        <a:pt x="61" y="126"/>
                        <a:pt x="61" y="126"/>
                      </a:cubicBezTo>
                      <a:cubicBezTo>
                        <a:pt x="61" y="126"/>
                        <a:pt x="61" y="126"/>
                        <a:pt x="62" y="126"/>
                      </a:cubicBezTo>
                      <a:cubicBezTo>
                        <a:pt x="62" y="126"/>
                        <a:pt x="62" y="126"/>
                        <a:pt x="62" y="126"/>
                      </a:cubicBezTo>
                      <a:cubicBezTo>
                        <a:pt x="62" y="119"/>
                        <a:pt x="62" y="119"/>
                        <a:pt x="62" y="119"/>
                      </a:cubicBezTo>
                      <a:cubicBezTo>
                        <a:pt x="62" y="119"/>
                        <a:pt x="62" y="119"/>
                        <a:pt x="62" y="119"/>
                      </a:cubicBezTo>
                      <a:cubicBezTo>
                        <a:pt x="62" y="119"/>
                        <a:pt x="62" y="119"/>
                        <a:pt x="62" y="119"/>
                      </a:cubicBezTo>
                      <a:cubicBezTo>
                        <a:pt x="62" y="119"/>
                        <a:pt x="62" y="119"/>
                        <a:pt x="62" y="119"/>
                      </a:cubicBezTo>
                      <a:cubicBezTo>
                        <a:pt x="62" y="118"/>
                        <a:pt x="62" y="118"/>
                        <a:pt x="62" y="118"/>
                      </a:cubicBezTo>
                      <a:cubicBezTo>
                        <a:pt x="63" y="118"/>
                        <a:pt x="63" y="118"/>
                        <a:pt x="63" y="118"/>
                      </a:cubicBezTo>
                      <a:cubicBezTo>
                        <a:pt x="64" y="118"/>
                        <a:pt x="64" y="118"/>
                        <a:pt x="64" y="118"/>
                      </a:cubicBezTo>
                      <a:cubicBezTo>
                        <a:pt x="64" y="114"/>
                        <a:pt x="64" y="114"/>
                        <a:pt x="64" y="114"/>
                      </a:cubicBezTo>
                      <a:cubicBezTo>
                        <a:pt x="81" y="114"/>
                        <a:pt x="81" y="114"/>
                        <a:pt x="81" y="114"/>
                      </a:cubicBezTo>
                      <a:cubicBezTo>
                        <a:pt x="81" y="115"/>
                        <a:pt x="81" y="115"/>
                        <a:pt x="81" y="115"/>
                      </a:cubicBezTo>
                      <a:close/>
                      <a:moveTo>
                        <a:pt x="78" y="101"/>
                      </a:moveTo>
                      <a:cubicBezTo>
                        <a:pt x="78" y="102"/>
                        <a:pt x="78" y="102"/>
                        <a:pt x="78" y="103"/>
                      </a:cubicBezTo>
                      <a:cubicBezTo>
                        <a:pt x="77" y="103"/>
                        <a:pt x="77" y="103"/>
                        <a:pt x="77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7" y="103"/>
                        <a:pt x="77" y="104"/>
                        <a:pt x="77" y="104"/>
                      </a:cubicBezTo>
                      <a:cubicBezTo>
                        <a:pt x="77" y="104"/>
                        <a:pt x="77" y="104"/>
                        <a:pt x="77" y="104"/>
                      </a:cubicBezTo>
                      <a:cubicBezTo>
                        <a:pt x="77" y="104"/>
                        <a:pt x="77" y="104"/>
                        <a:pt x="77" y="104"/>
                      </a:cubicBezTo>
                      <a:cubicBezTo>
                        <a:pt x="77" y="104"/>
                        <a:pt x="77" y="103"/>
                        <a:pt x="77" y="103"/>
                      </a:cubicBezTo>
                      <a:cubicBezTo>
                        <a:pt x="77" y="103"/>
                        <a:pt x="77" y="103"/>
                        <a:pt x="77" y="103"/>
                      </a:cubicBezTo>
                      <a:cubicBezTo>
                        <a:pt x="77" y="103"/>
                        <a:pt x="76" y="103"/>
                        <a:pt x="76" y="103"/>
                      </a:cubicBezTo>
                      <a:cubicBezTo>
                        <a:pt x="76" y="102"/>
                        <a:pt x="76" y="102"/>
                        <a:pt x="76" y="102"/>
                      </a:cubicBezTo>
                      <a:cubicBezTo>
                        <a:pt x="76" y="102"/>
                        <a:pt x="76" y="101"/>
                        <a:pt x="76" y="101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ubicBezTo>
                        <a:pt x="75" y="101"/>
                        <a:pt x="75" y="100"/>
                        <a:pt x="75" y="100"/>
                      </a:cubicBezTo>
                      <a:cubicBezTo>
                        <a:pt x="75" y="100"/>
                        <a:pt x="75" y="100"/>
                        <a:pt x="75" y="100"/>
                      </a:cubicBezTo>
                      <a:cubicBezTo>
                        <a:pt x="75" y="100"/>
                        <a:pt x="75" y="100"/>
                        <a:pt x="75" y="100"/>
                      </a:cubicBezTo>
                      <a:cubicBezTo>
                        <a:pt x="75" y="100"/>
                        <a:pt x="75" y="100"/>
                        <a:pt x="75" y="100"/>
                      </a:cubicBezTo>
                      <a:cubicBezTo>
                        <a:pt x="75" y="100"/>
                        <a:pt x="75" y="100"/>
                        <a:pt x="75" y="100"/>
                      </a:cubicBezTo>
                      <a:cubicBezTo>
                        <a:pt x="75" y="100"/>
                        <a:pt x="75" y="100"/>
                        <a:pt x="75" y="100"/>
                      </a:cubicBezTo>
                      <a:cubicBezTo>
                        <a:pt x="75" y="100"/>
                        <a:pt x="75" y="100"/>
                        <a:pt x="75" y="100"/>
                      </a:cubicBezTo>
                      <a:cubicBezTo>
                        <a:pt x="75" y="99"/>
                        <a:pt x="75" y="99"/>
                        <a:pt x="75" y="99"/>
                      </a:cubicBezTo>
                      <a:cubicBezTo>
                        <a:pt x="75" y="100"/>
                        <a:pt x="75" y="100"/>
                        <a:pt x="75" y="100"/>
                      </a:cubicBezTo>
                      <a:cubicBezTo>
                        <a:pt x="75" y="100"/>
                        <a:pt x="75" y="100"/>
                        <a:pt x="75" y="100"/>
                      </a:cubicBezTo>
                      <a:cubicBezTo>
                        <a:pt x="75" y="100"/>
                        <a:pt x="75" y="100"/>
                        <a:pt x="75" y="101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ubicBezTo>
                        <a:pt x="75" y="101"/>
                        <a:pt x="75" y="101"/>
                        <a:pt x="75" y="102"/>
                      </a:cubicBezTo>
                      <a:cubicBezTo>
                        <a:pt x="75" y="102"/>
                        <a:pt x="75" y="102"/>
                        <a:pt x="75" y="102"/>
                      </a:cubicBezTo>
                      <a:cubicBezTo>
                        <a:pt x="75" y="102"/>
                        <a:pt x="75" y="102"/>
                        <a:pt x="75" y="102"/>
                      </a:cubicBezTo>
                      <a:cubicBezTo>
                        <a:pt x="75" y="103"/>
                        <a:pt x="76" y="103"/>
                        <a:pt x="76" y="103"/>
                      </a:cubicBezTo>
                      <a:cubicBezTo>
                        <a:pt x="76" y="103"/>
                        <a:pt x="76" y="104"/>
                        <a:pt x="76" y="104"/>
                      </a:cubicBezTo>
                      <a:cubicBezTo>
                        <a:pt x="76" y="104"/>
                        <a:pt x="76" y="104"/>
                        <a:pt x="76" y="104"/>
                      </a:cubicBezTo>
                      <a:cubicBezTo>
                        <a:pt x="76" y="104"/>
                        <a:pt x="76" y="104"/>
                        <a:pt x="76" y="104"/>
                      </a:cubicBezTo>
                      <a:cubicBezTo>
                        <a:pt x="76" y="104"/>
                        <a:pt x="76" y="104"/>
                        <a:pt x="76" y="104"/>
                      </a:cubicBezTo>
                      <a:cubicBezTo>
                        <a:pt x="76" y="104"/>
                        <a:pt x="76" y="104"/>
                        <a:pt x="76" y="104"/>
                      </a:cubicBezTo>
                      <a:cubicBezTo>
                        <a:pt x="76" y="104"/>
                        <a:pt x="76" y="104"/>
                        <a:pt x="76" y="104"/>
                      </a:cubicBezTo>
                      <a:cubicBezTo>
                        <a:pt x="76" y="104"/>
                        <a:pt x="76" y="104"/>
                        <a:pt x="77" y="104"/>
                      </a:cubicBezTo>
                      <a:cubicBezTo>
                        <a:pt x="77" y="105"/>
                        <a:pt x="77" y="105"/>
                        <a:pt x="77" y="105"/>
                      </a:cubicBezTo>
                      <a:cubicBezTo>
                        <a:pt x="77" y="105"/>
                        <a:pt x="77" y="105"/>
                        <a:pt x="77" y="105"/>
                      </a:cubicBezTo>
                      <a:cubicBezTo>
                        <a:pt x="77" y="105"/>
                        <a:pt x="77" y="106"/>
                        <a:pt x="77" y="106"/>
                      </a:cubicBezTo>
                      <a:cubicBezTo>
                        <a:pt x="77" y="106"/>
                        <a:pt x="77" y="106"/>
                        <a:pt x="77" y="106"/>
                      </a:cubicBezTo>
                      <a:cubicBezTo>
                        <a:pt x="77" y="106"/>
                        <a:pt x="77" y="106"/>
                        <a:pt x="77" y="106"/>
                      </a:cubicBezTo>
                      <a:cubicBezTo>
                        <a:pt x="77" y="106"/>
                        <a:pt x="77" y="106"/>
                        <a:pt x="77" y="106"/>
                      </a:cubicBezTo>
                      <a:cubicBezTo>
                        <a:pt x="77" y="106"/>
                        <a:pt x="77" y="106"/>
                        <a:pt x="77" y="107"/>
                      </a:cubicBezTo>
                      <a:cubicBezTo>
                        <a:pt x="77" y="107"/>
                        <a:pt x="77" y="107"/>
                        <a:pt x="77" y="107"/>
                      </a:cubicBezTo>
                      <a:cubicBezTo>
                        <a:pt x="77" y="107"/>
                        <a:pt x="77" y="107"/>
                        <a:pt x="77" y="107"/>
                      </a:cubicBezTo>
                      <a:cubicBezTo>
                        <a:pt x="78" y="107"/>
                        <a:pt x="78" y="107"/>
                        <a:pt x="78" y="107"/>
                      </a:cubicBezTo>
                      <a:cubicBezTo>
                        <a:pt x="78" y="108"/>
                        <a:pt x="78" y="108"/>
                        <a:pt x="78" y="108"/>
                      </a:cubicBezTo>
                      <a:cubicBezTo>
                        <a:pt x="78" y="108"/>
                        <a:pt x="78" y="108"/>
                        <a:pt x="78" y="108"/>
                      </a:cubicBezTo>
                      <a:cubicBezTo>
                        <a:pt x="78" y="108"/>
                        <a:pt x="78" y="108"/>
                        <a:pt x="78" y="108"/>
                      </a:cubicBezTo>
                      <a:cubicBezTo>
                        <a:pt x="78" y="109"/>
                        <a:pt x="78" y="109"/>
                        <a:pt x="78" y="109"/>
                      </a:cubicBezTo>
                      <a:cubicBezTo>
                        <a:pt x="78" y="109"/>
                        <a:pt x="78" y="109"/>
                        <a:pt x="79" y="109"/>
                      </a:cubicBezTo>
                      <a:cubicBezTo>
                        <a:pt x="79" y="110"/>
                        <a:pt x="79" y="110"/>
                        <a:pt x="79" y="110"/>
                      </a:cubicBezTo>
                      <a:cubicBezTo>
                        <a:pt x="79" y="110"/>
                        <a:pt x="79" y="110"/>
                        <a:pt x="79" y="110"/>
                      </a:cubicBezTo>
                      <a:cubicBezTo>
                        <a:pt x="79" y="110"/>
                        <a:pt x="79" y="110"/>
                        <a:pt x="79" y="110"/>
                      </a:cubicBezTo>
                      <a:cubicBezTo>
                        <a:pt x="79" y="111"/>
                        <a:pt x="79" y="111"/>
                        <a:pt x="79" y="111"/>
                      </a:cubicBezTo>
                      <a:cubicBezTo>
                        <a:pt x="79" y="111"/>
                        <a:pt x="79" y="111"/>
                        <a:pt x="79" y="111"/>
                      </a:cubicBezTo>
                      <a:cubicBezTo>
                        <a:pt x="79" y="111"/>
                        <a:pt x="79" y="111"/>
                        <a:pt x="79" y="111"/>
                      </a:cubicBezTo>
                      <a:cubicBezTo>
                        <a:pt x="79" y="111"/>
                        <a:pt x="79" y="111"/>
                        <a:pt x="79" y="111"/>
                      </a:cubicBezTo>
                      <a:cubicBezTo>
                        <a:pt x="79" y="111"/>
                        <a:pt x="79" y="111"/>
                        <a:pt x="79" y="111"/>
                      </a:cubicBezTo>
                      <a:cubicBezTo>
                        <a:pt x="79" y="111"/>
                        <a:pt x="79" y="111"/>
                        <a:pt x="79" y="111"/>
                      </a:cubicBezTo>
                      <a:cubicBezTo>
                        <a:pt x="79" y="111"/>
                        <a:pt x="79" y="111"/>
                        <a:pt x="79" y="111"/>
                      </a:cubicBezTo>
                      <a:cubicBezTo>
                        <a:pt x="79" y="112"/>
                        <a:pt x="79" y="112"/>
                        <a:pt x="79" y="112"/>
                      </a:cubicBezTo>
                      <a:cubicBezTo>
                        <a:pt x="79" y="112"/>
                        <a:pt x="79" y="112"/>
                        <a:pt x="79" y="112"/>
                      </a:cubicBezTo>
                      <a:cubicBezTo>
                        <a:pt x="79" y="112"/>
                        <a:pt x="79" y="112"/>
                        <a:pt x="79" y="112"/>
                      </a:cubicBezTo>
                      <a:cubicBezTo>
                        <a:pt x="79" y="112"/>
                        <a:pt x="79" y="112"/>
                        <a:pt x="79" y="112"/>
                      </a:cubicBezTo>
                      <a:cubicBezTo>
                        <a:pt x="79" y="112"/>
                        <a:pt x="79" y="113"/>
                        <a:pt x="79" y="113"/>
                      </a:cubicBezTo>
                      <a:cubicBezTo>
                        <a:pt x="79" y="113"/>
                        <a:pt x="80" y="113"/>
                        <a:pt x="80" y="113"/>
                      </a:cubicBezTo>
                      <a:cubicBezTo>
                        <a:pt x="80" y="113"/>
                        <a:pt x="80" y="113"/>
                        <a:pt x="80" y="113"/>
                      </a:cubicBezTo>
                      <a:cubicBezTo>
                        <a:pt x="80" y="113"/>
                        <a:pt x="80" y="113"/>
                        <a:pt x="80" y="113"/>
                      </a:cubicBezTo>
                      <a:cubicBezTo>
                        <a:pt x="80" y="113"/>
                        <a:pt x="80" y="113"/>
                        <a:pt x="80" y="113"/>
                      </a:cubicBezTo>
                      <a:cubicBezTo>
                        <a:pt x="80" y="113"/>
                        <a:pt x="80" y="113"/>
                        <a:pt x="80" y="113"/>
                      </a:cubicBezTo>
                      <a:cubicBezTo>
                        <a:pt x="80" y="114"/>
                        <a:pt x="80" y="114"/>
                        <a:pt x="81" y="114"/>
                      </a:cubicBezTo>
                      <a:cubicBezTo>
                        <a:pt x="81" y="114"/>
                        <a:pt x="81" y="114"/>
                        <a:pt x="81" y="114"/>
                      </a:cubicBezTo>
                      <a:cubicBezTo>
                        <a:pt x="81" y="114"/>
                        <a:pt x="81" y="114"/>
                        <a:pt x="81" y="114"/>
                      </a:cubicBezTo>
                      <a:cubicBezTo>
                        <a:pt x="81" y="114"/>
                        <a:pt x="81" y="114"/>
                        <a:pt x="81" y="114"/>
                      </a:cubicBezTo>
                      <a:cubicBezTo>
                        <a:pt x="64" y="114"/>
                        <a:pt x="64" y="114"/>
                        <a:pt x="64" y="114"/>
                      </a:cubicBezTo>
                      <a:cubicBezTo>
                        <a:pt x="64" y="101"/>
                        <a:pt x="64" y="101"/>
                        <a:pt x="64" y="101"/>
                      </a:cubicBezTo>
                      <a:cubicBezTo>
                        <a:pt x="64" y="101"/>
                        <a:pt x="64" y="101"/>
                        <a:pt x="64" y="101"/>
                      </a:cubicBezTo>
                      <a:cubicBezTo>
                        <a:pt x="64" y="101"/>
                        <a:pt x="64" y="101"/>
                        <a:pt x="64" y="101"/>
                      </a:cubicBezTo>
                      <a:cubicBezTo>
                        <a:pt x="64" y="101"/>
                        <a:pt x="64" y="101"/>
                        <a:pt x="64" y="101"/>
                      </a:cubicBezTo>
                      <a:cubicBezTo>
                        <a:pt x="64" y="101"/>
                        <a:pt x="64" y="101"/>
                        <a:pt x="64" y="101"/>
                      </a:cubicBezTo>
                      <a:cubicBezTo>
                        <a:pt x="64" y="101"/>
                        <a:pt x="64" y="101"/>
                        <a:pt x="64" y="101"/>
                      </a:cubicBezTo>
                      <a:cubicBezTo>
                        <a:pt x="64" y="101"/>
                        <a:pt x="64" y="101"/>
                        <a:pt x="64" y="101"/>
                      </a:cubicBezTo>
                      <a:cubicBezTo>
                        <a:pt x="64" y="101"/>
                        <a:pt x="64" y="101"/>
                        <a:pt x="64" y="101"/>
                      </a:cubicBezTo>
                      <a:cubicBezTo>
                        <a:pt x="64" y="101"/>
                        <a:pt x="64" y="100"/>
                        <a:pt x="64" y="100"/>
                      </a:cubicBezTo>
                      <a:cubicBezTo>
                        <a:pt x="64" y="100"/>
                        <a:pt x="64" y="100"/>
                        <a:pt x="64" y="100"/>
                      </a:cubicBezTo>
                      <a:cubicBezTo>
                        <a:pt x="64" y="100"/>
                        <a:pt x="64" y="100"/>
                        <a:pt x="64" y="100"/>
                      </a:cubicBezTo>
                      <a:cubicBezTo>
                        <a:pt x="64" y="100"/>
                        <a:pt x="64" y="100"/>
                        <a:pt x="64" y="100"/>
                      </a:cubicBezTo>
                      <a:cubicBezTo>
                        <a:pt x="64" y="100"/>
                        <a:pt x="64" y="100"/>
                        <a:pt x="64" y="100"/>
                      </a:cubicBezTo>
                      <a:cubicBezTo>
                        <a:pt x="64" y="100"/>
                        <a:pt x="64" y="100"/>
                        <a:pt x="64" y="100"/>
                      </a:cubicBezTo>
                      <a:cubicBezTo>
                        <a:pt x="64" y="100"/>
                        <a:pt x="64" y="100"/>
                        <a:pt x="64" y="100"/>
                      </a:cubicBezTo>
                      <a:cubicBezTo>
                        <a:pt x="64" y="100"/>
                        <a:pt x="64" y="100"/>
                        <a:pt x="64" y="100"/>
                      </a:cubicBezTo>
                      <a:cubicBezTo>
                        <a:pt x="64" y="99"/>
                        <a:pt x="64" y="99"/>
                        <a:pt x="64" y="99"/>
                      </a:cubicBezTo>
                      <a:cubicBezTo>
                        <a:pt x="64" y="99"/>
                        <a:pt x="64" y="99"/>
                        <a:pt x="64" y="99"/>
                      </a:cubicBezTo>
                      <a:cubicBezTo>
                        <a:pt x="64" y="99"/>
                        <a:pt x="64" y="99"/>
                        <a:pt x="64" y="99"/>
                      </a:cubicBezTo>
                      <a:cubicBezTo>
                        <a:pt x="64" y="99"/>
                        <a:pt x="64" y="99"/>
                        <a:pt x="64" y="99"/>
                      </a:cubicBezTo>
                      <a:cubicBezTo>
                        <a:pt x="64" y="99"/>
                        <a:pt x="64" y="99"/>
                        <a:pt x="64" y="99"/>
                      </a:cubicBezTo>
                      <a:cubicBezTo>
                        <a:pt x="64" y="99"/>
                        <a:pt x="64" y="99"/>
                        <a:pt x="64" y="99"/>
                      </a:cubicBezTo>
                      <a:cubicBezTo>
                        <a:pt x="64" y="98"/>
                        <a:pt x="64" y="98"/>
                        <a:pt x="64" y="98"/>
                      </a:cubicBezTo>
                      <a:cubicBezTo>
                        <a:pt x="64" y="98"/>
                        <a:pt x="64" y="98"/>
                        <a:pt x="64" y="98"/>
                      </a:cubicBezTo>
                      <a:cubicBezTo>
                        <a:pt x="64" y="98"/>
                        <a:pt x="64" y="98"/>
                        <a:pt x="64" y="98"/>
                      </a:cubicBezTo>
                      <a:cubicBezTo>
                        <a:pt x="64" y="98"/>
                        <a:pt x="64" y="97"/>
                        <a:pt x="64" y="97"/>
                      </a:cubicBezTo>
                      <a:cubicBezTo>
                        <a:pt x="64" y="97"/>
                        <a:pt x="64" y="97"/>
                        <a:pt x="64" y="97"/>
                      </a:cubicBezTo>
                      <a:cubicBezTo>
                        <a:pt x="64" y="97"/>
                        <a:pt x="64" y="97"/>
                        <a:pt x="64" y="97"/>
                      </a:cubicBezTo>
                      <a:cubicBezTo>
                        <a:pt x="64" y="97"/>
                        <a:pt x="64" y="97"/>
                        <a:pt x="64" y="97"/>
                      </a:cubicBezTo>
                      <a:cubicBezTo>
                        <a:pt x="64" y="97"/>
                        <a:pt x="64" y="97"/>
                        <a:pt x="64" y="97"/>
                      </a:cubicBezTo>
                      <a:cubicBezTo>
                        <a:pt x="64" y="97"/>
                        <a:pt x="64" y="97"/>
                        <a:pt x="64" y="97"/>
                      </a:cubicBezTo>
                      <a:cubicBezTo>
                        <a:pt x="64" y="97"/>
                        <a:pt x="64" y="97"/>
                        <a:pt x="64" y="97"/>
                      </a:cubicBezTo>
                      <a:cubicBezTo>
                        <a:pt x="64" y="97"/>
                        <a:pt x="64" y="96"/>
                        <a:pt x="64" y="96"/>
                      </a:cubicBezTo>
                      <a:cubicBezTo>
                        <a:pt x="64" y="96"/>
                        <a:pt x="64" y="96"/>
                        <a:pt x="65" y="96"/>
                      </a:cubicBezTo>
                      <a:cubicBezTo>
                        <a:pt x="65" y="96"/>
                        <a:pt x="65" y="96"/>
                        <a:pt x="65" y="96"/>
                      </a:cubicBezTo>
                      <a:cubicBezTo>
                        <a:pt x="65" y="96"/>
                        <a:pt x="65" y="96"/>
                        <a:pt x="65" y="97"/>
                      </a:cubicBezTo>
                      <a:cubicBezTo>
                        <a:pt x="65" y="97"/>
                        <a:pt x="65" y="97"/>
                        <a:pt x="66" y="97"/>
                      </a:cubicBezTo>
                      <a:cubicBezTo>
                        <a:pt x="66" y="96"/>
                        <a:pt x="66" y="96"/>
                        <a:pt x="66" y="97"/>
                      </a:cubicBezTo>
                      <a:cubicBezTo>
                        <a:pt x="66" y="97"/>
                        <a:pt x="66" y="97"/>
                        <a:pt x="67" y="97"/>
                      </a:cubicBezTo>
                      <a:cubicBezTo>
                        <a:pt x="67" y="97"/>
                        <a:pt x="67" y="97"/>
                        <a:pt x="67" y="97"/>
                      </a:cubicBezTo>
                      <a:cubicBezTo>
                        <a:pt x="67" y="97"/>
                        <a:pt x="67" y="97"/>
                        <a:pt x="68" y="97"/>
                      </a:cubicBezTo>
                      <a:cubicBezTo>
                        <a:pt x="68" y="97"/>
                        <a:pt x="68" y="97"/>
                        <a:pt x="68" y="97"/>
                      </a:cubicBezTo>
                      <a:cubicBezTo>
                        <a:pt x="68" y="97"/>
                        <a:pt x="68" y="97"/>
                        <a:pt x="68" y="97"/>
                      </a:cubicBezTo>
                      <a:cubicBezTo>
                        <a:pt x="68" y="97"/>
                        <a:pt x="68" y="97"/>
                        <a:pt x="68" y="97"/>
                      </a:cubicBezTo>
                      <a:cubicBezTo>
                        <a:pt x="68" y="97"/>
                        <a:pt x="68" y="97"/>
                        <a:pt x="68" y="97"/>
                      </a:cubicBezTo>
                      <a:cubicBezTo>
                        <a:pt x="68" y="97"/>
                        <a:pt x="68" y="97"/>
                        <a:pt x="68" y="97"/>
                      </a:cubicBezTo>
                      <a:cubicBezTo>
                        <a:pt x="68" y="97"/>
                        <a:pt x="69" y="97"/>
                        <a:pt x="69" y="97"/>
                      </a:cubicBezTo>
                      <a:cubicBezTo>
                        <a:pt x="69" y="97"/>
                        <a:pt x="69" y="97"/>
                        <a:pt x="69" y="97"/>
                      </a:cubicBezTo>
                      <a:cubicBezTo>
                        <a:pt x="69" y="97"/>
                        <a:pt x="69" y="97"/>
                        <a:pt x="69" y="97"/>
                      </a:cubicBezTo>
                      <a:cubicBezTo>
                        <a:pt x="69" y="97"/>
                        <a:pt x="69" y="97"/>
                        <a:pt x="69" y="97"/>
                      </a:cubicBezTo>
                      <a:cubicBezTo>
                        <a:pt x="69" y="97"/>
                        <a:pt x="69" y="97"/>
                        <a:pt x="70" y="97"/>
                      </a:cubicBezTo>
                      <a:cubicBezTo>
                        <a:pt x="70" y="97"/>
                        <a:pt x="70" y="97"/>
                        <a:pt x="70" y="97"/>
                      </a:cubicBezTo>
                      <a:cubicBezTo>
                        <a:pt x="70" y="98"/>
                        <a:pt x="70" y="98"/>
                        <a:pt x="70" y="98"/>
                      </a:cubicBezTo>
                      <a:cubicBezTo>
                        <a:pt x="70" y="98"/>
                        <a:pt x="70" y="98"/>
                        <a:pt x="70" y="98"/>
                      </a:cubicBezTo>
                      <a:cubicBezTo>
                        <a:pt x="71" y="98"/>
                        <a:pt x="71" y="97"/>
                        <a:pt x="71" y="97"/>
                      </a:cubicBezTo>
                      <a:cubicBezTo>
                        <a:pt x="71" y="97"/>
                        <a:pt x="71" y="97"/>
                        <a:pt x="71" y="97"/>
                      </a:cubicBezTo>
                      <a:cubicBezTo>
                        <a:pt x="71" y="97"/>
                        <a:pt x="71" y="97"/>
                        <a:pt x="72" y="97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72" y="97"/>
                        <a:pt x="72" y="97"/>
                        <a:pt x="73" y="97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4" y="97"/>
                      </a:cubicBezTo>
                      <a:cubicBezTo>
                        <a:pt x="74" y="97"/>
                        <a:pt x="74" y="98"/>
                        <a:pt x="74" y="98"/>
                      </a:cubicBezTo>
                      <a:cubicBezTo>
                        <a:pt x="74" y="98"/>
                        <a:pt x="75" y="97"/>
                        <a:pt x="75" y="97"/>
                      </a:cubicBezTo>
                      <a:cubicBezTo>
                        <a:pt x="75" y="97"/>
                        <a:pt x="75" y="97"/>
                        <a:pt x="75" y="97"/>
                      </a:cubicBezTo>
                      <a:cubicBezTo>
                        <a:pt x="75" y="97"/>
                        <a:pt x="75" y="97"/>
                        <a:pt x="75" y="97"/>
                      </a:cubicBezTo>
                      <a:cubicBezTo>
                        <a:pt x="75" y="97"/>
                        <a:pt x="75" y="97"/>
                        <a:pt x="75" y="97"/>
                      </a:cubicBezTo>
                      <a:cubicBezTo>
                        <a:pt x="75" y="97"/>
                        <a:pt x="75" y="97"/>
                        <a:pt x="75" y="97"/>
                      </a:cubicBezTo>
                      <a:cubicBezTo>
                        <a:pt x="75" y="97"/>
                        <a:pt x="75" y="97"/>
                        <a:pt x="75" y="97"/>
                      </a:cubicBezTo>
                      <a:cubicBezTo>
                        <a:pt x="75" y="98"/>
                        <a:pt x="75" y="98"/>
                        <a:pt x="76" y="98"/>
                      </a:cubicBezTo>
                      <a:cubicBezTo>
                        <a:pt x="76" y="98"/>
                        <a:pt x="76" y="98"/>
                        <a:pt x="76" y="97"/>
                      </a:cubicBezTo>
                      <a:cubicBezTo>
                        <a:pt x="76" y="97"/>
                        <a:pt x="76" y="97"/>
                        <a:pt x="76" y="97"/>
                      </a:cubicBezTo>
                      <a:cubicBezTo>
                        <a:pt x="76" y="97"/>
                        <a:pt x="76" y="97"/>
                        <a:pt x="76" y="97"/>
                      </a:cubicBezTo>
                      <a:cubicBezTo>
                        <a:pt x="76" y="97"/>
                        <a:pt x="76" y="97"/>
                        <a:pt x="76" y="97"/>
                      </a:cubicBezTo>
                      <a:cubicBezTo>
                        <a:pt x="76" y="98"/>
                        <a:pt x="76" y="98"/>
                        <a:pt x="76" y="97"/>
                      </a:cubicBezTo>
                      <a:cubicBezTo>
                        <a:pt x="77" y="97"/>
                        <a:pt x="77" y="97"/>
                        <a:pt x="77" y="97"/>
                      </a:cubicBezTo>
                      <a:cubicBezTo>
                        <a:pt x="77" y="97"/>
                        <a:pt x="77" y="97"/>
                        <a:pt x="77" y="97"/>
                      </a:cubicBezTo>
                      <a:cubicBezTo>
                        <a:pt x="77" y="97"/>
                        <a:pt x="77" y="97"/>
                        <a:pt x="77" y="97"/>
                      </a:cubicBezTo>
                      <a:cubicBezTo>
                        <a:pt x="77" y="97"/>
                        <a:pt x="78" y="97"/>
                        <a:pt x="78" y="97"/>
                      </a:cubicBezTo>
                      <a:cubicBezTo>
                        <a:pt x="78" y="97"/>
                        <a:pt x="78" y="97"/>
                        <a:pt x="78" y="97"/>
                      </a:cubicBezTo>
                      <a:cubicBezTo>
                        <a:pt x="78" y="97"/>
                        <a:pt x="78" y="97"/>
                        <a:pt x="78" y="97"/>
                      </a:cubicBezTo>
                      <a:cubicBezTo>
                        <a:pt x="78" y="97"/>
                        <a:pt x="78" y="97"/>
                        <a:pt x="78" y="97"/>
                      </a:cubicBezTo>
                      <a:cubicBezTo>
                        <a:pt x="78" y="97"/>
                        <a:pt x="77" y="97"/>
                        <a:pt x="77" y="97"/>
                      </a:cubicBezTo>
                      <a:cubicBezTo>
                        <a:pt x="77" y="98"/>
                        <a:pt x="77" y="98"/>
                        <a:pt x="78" y="98"/>
                      </a:cubicBezTo>
                      <a:cubicBezTo>
                        <a:pt x="78" y="98"/>
                        <a:pt x="78" y="98"/>
                        <a:pt x="78" y="98"/>
                      </a:cubicBezTo>
                      <a:cubicBezTo>
                        <a:pt x="78" y="98"/>
                        <a:pt x="78" y="98"/>
                        <a:pt x="78" y="98"/>
                      </a:cubicBezTo>
                      <a:cubicBezTo>
                        <a:pt x="78" y="99"/>
                        <a:pt x="78" y="99"/>
                        <a:pt x="78" y="99"/>
                      </a:cubicBezTo>
                      <a:cubicBezTo>
                        <a:pt x="78" y="99"/>
                        <a:pt x="78" y="99"/>
                        <a:pt x="78" y="99"/>
                      </a:cubicBezTo>
                      <a:cubicBezTo>
                        <a:pt x="78" y="99"/>
                        <a:pt x="78" y="99"/>
                        <a:pt x="78" y="100"/>
                      </a:cubicBezTo>
                      <a:cubicBezTo>
                        <a:pt x="78" y="100"/>
                        <a:pt x="78" y="100"/>
                        <a:pt x="78" y="100"/>
                      </a:cubicBezTo>
                      <a:cubicBezTo>
                        <a:pt x="78" y="100"/>
                        <a:pt x="78" y="100"/>
                        <a:pt x="78" y="100"/>
                      </a:cubicBezTo>
                      <a:cubicBezTo>
                        <a:pt x="78" y="100"/>
                        <a:pt x="78" y="100"/>
                        <a:pt x="78" y="100"/>
                      </a:cubicBezTo>
                      <a:cubicBezTo>
                        <a:pt x="78" y="100"/>
                        <a:pt x="78" y="100"/>
                        <a:pt x="78" y="100"/>
                      </a:cubicBezTo>
                      <a:cubicBezTo>
                        <a:pt x="78" y="100"/>
                        <a:pt x="78" y="100"/>
                        <a:pt x="78" y="100"/>
                      </a:cubicBezTo>
                      <a:cubicBezTo>
                        <a:pt x="78" y="100"/>
                        <a:pt x="78" y="101"/>
                        <a:pt x="78" y="101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lose/>
                      <a:moveTo>
                        <a:pt x="104" y="124"/>
                      </a:moveTo>
                      <a:cubicBezTo>
                        <a:pt x="104" y="124"/>
                        <a:pt x="103" y="125"/>
                        <a:pt x="103" y="125"/>
                      </a:cubicBezTo>
                      <a:cubicBezTo>
                        <a:pt x="103" y="125"/>
                        <a:pt x="104" y="125"/>
                        <a:pt x="104" y="125"/>
                      </a:cubicBezTo>
                      <a:cubicBezTo>
                        <a:pt x="104" y="125"/>
                        <a:pt x="104" y="126"/>
                        <a:pt x="103" y="126"/>
                      </a:cubicBezTo>
                      <a:cubicBezTo>
                        <a:pt x="103" y="126"/>
                        <a:pt x="103" y="126"/>
                        <a:pt x="103" y="126"/>
                      </a:cubicBezTo>
                      <a:cubicBezTo>
                        <a:pt x="103" y="126"/>
                        <a:pt x="103" y="126"/>
                        <a:pt x="103" y="126"/>
                      </a:cubicBezTo>
                      <a:cubicBezTo>
                        <a:pt x="102" y="126"/>
                        <a:pt x="101" y="127"/>
                        <a:pt x="101" y="127"/>
                      </a:cubicBezTo>
                      <a:cubicBezTo>
                        <a:pt x="101" y="127"/>
                        <a:pt x="99" y="127"/>
                        <a:pt x="99" y="128"/>
                      </a:cubicBezTo>
                      <a:cubicBezTo>
                        <a:pt x="99" y="128"/>
                        <a:pt x="99" y="128"/>
                        <a:pt x="99" y="128"/>
                      </a:cubicBezTo>
                      <a:cubicBezTo>
                        <a:pt x="99" y="128"/>
                        <a:pt x="98" y="129"/>
                        <a:pt x="98" y="129"/>
                      </a:cubicBezTo>
                      <a:cubicBezTo>
                        <a:pt x="98" y="129"/>
                        <a:pt x="98" y="129"/>
                        <a:pt x="98" y="129"/>
                      </a:cubicBezTo>
                      <a:cubicBezTo>
                        <a:pt x="98" y="129"/>
                        <a:pt x="98" y="129"/>
                        <a:pt x="98" y="129"/>
                      </a:cubicBezTo>
                      <a:cubicBezTo>
                        <a:pt x="97" y="129"/>
                        <a:pt x="97" y="129"/>
                        <a:pt x="97" y="129"/>
                      </a:cubicBezTo>
                      <a:cubicBezTo>
                        <a:pt x="97" y="129"/>
                        <a:pt x="97" y="129"/>
                        <a:pt x="97" y="129"/>
                      </a:cubicBezTo>
                      <a:cubicBezTo>
                        <a:pt x="97" y="129"/>
                        <a:pt x="97" y="129"/>
                        <a:pt x="96" y="129"/>
                      </a:cubicBezTo>
                      <a:cubicBezTo>
                        <a:pt x="96" y="129"/>
                        <a:pt x="96" y="130"/>
                        <a:pt x="96" y="130"/>
                      </a:cubicBezTo>
                      <a:cubicBezTo>
                        <a:pt x="96" y="130"/>
                        <a:pt x="96" y="130"/>
                        <a:pt x="96" y="130"/>
                      </a:cubicBezTo>
                      <a:cubicBezTo>
                        <a:pt x="95" y="130"/>
                        <a:pt x="95" y="130"/>
                        <a:pt x="95" y="130"/>
                      </a:cubicBezTo>
                      <a:cubicBezTo>
                        <a:pt x="95" y="130"/>
                        <a:pt x="95" y="130"/>
                        <a:pt x="94" y="130"/>
                      </a:cubicBezTo>
                      <a:cubicBezTo>
                        <a:pt x="94" y="130"/>
                        <a:pt x="94" y="130"/>
                        <a:pt x="94" y="130"/>
                      </a:cubicBezTo>
                      <a:cubicBezTo>
                        <a:pt x="94" y="130"/>
                        <a:pt x="94" y="130"/>
                        <a:pt x="94" y="130"/>
                      </a:cubicBezTo>
                      <a:cubicBezTo>
                        <a:pt x="94" y="130"/>
                        <a:pt x="94" y="130"/>
                        <a:pt x="94" y="130"/>
                      </a:cubicBezTo>
                      <a:cubicBezTo>
                        <a:pt x="94" y="130"/>
                        <a:pt x="94" y="130"/>
                        <a:pt x="94" y="130"/>
                      </a:cubicBezTo>
                      <a:cubicBezTo>
                        <a:pt x="94" y="130"/>
                        <a:pt x="93" y="130"/>
                        <a:pt x="93" y="130"/>
                      </a:cubicBezTo>
                      <a:cubicBezTo>
                        <a:pt x="93" y="131"/>
                        <a:pt x="93" y="131"/>
                        <a:pt x="93" y="131"/>
                      </a:cubicBezTo>
                      <a:cubicBezTo>
                        <a:pt x="93" y="131"/>
                        <a:pt x="93" y="131"/>
                        <a:pt x="93" y="131"/>
                      </a:cubicBezTo>
                      <a:cubicBezTo>
                        <a:pt x="92" y="131"/>
                        <a:pt x="92" y="131"/>
                        <a:pt x="92" y="131"/>
                      </a:cubicBezTo>
                      <a:cubicBezTo>
                        <a:pt x="92" y="131"/>
                        <a:pt x="92" y="131"/>
                        <a:pt x="92" y="131"/>
                      </a:cubicBezTo>
                      <a:cubicBezTo>
                        <a:pt x="92" y="131"/>
                        <a:pt x="92" y="131"/>
                        <a:pt x="92" y="131"/>
                      </a:cubicBezTo>
                      <a:cubicBezTo>
                        <a:pt x="92" y="131"/>
                        <a:pt x="92" y="131"/>
                        <a:pt x="92" y="131"/>
                      </a:cubicBezTo>
                      <a:cubicBezTo>
                        <a:pt x="91" y="131"/>
                        <a:pt x="91" y="131"/>
                        <a:pt x="91" y="131"/>
                      </a:cubicBezTo>
                      <a:cubicBezTo>
                        <a:pt x="91" y="131"/>
                        <a:pt x="91" y="131"/>
                        <a:pt x="91" y="131"/>
                      </a:cubicBezTo>
                      <a:cubicBezTo>
                        <a:pt x="91" y="131"/>
                        <a:pt x="91" y="131"/>
                        <a:pt x="91" y="131"/>
                      </a:cubicBezTo>
                      <a:cubicBezTo>
                        <a:pt x="91" y="131"/>
                        <a:pt x="91" y="131"/>
                        <a:pt x="91" y="131"/>
                      </a:cubicBezTo>
                      <a:cubicBezTo>
                        <a:pt x="91" y="131"/>
                        <a:pt x="91" y="131"/>
                        <a:pt x="91" y="131"/>
                      </a:cubicBezTo>
                      <a:cubicBezTo>
                        <a:pt x="91" y="130"/>
                        <a:pt x="91" y="130"/>
                        <a:pt x="91" y="130"/>
                      </a:cubicBezTo>
                      <a:cubicBezTo>
                        <a:pt x="90" y="130"/>
                        <a:pt x="90" y="130"/>
                        <a:pt x="90" y="130"/>
                      </a:cubicBezTo>
                      <a:cubicBezTo>
                        <a:pt x="90" y="130"/>
                        <a:pt x="90" y="130"/>
                        <a:pt x="90" y="130"/>
                      </a:cubicBezTo>
                      <a:cubicBezTo>
                        <a:pt x="90" y="130"/>
                        <a:pt x="90" y="129"/>
                        <a:pt x="90" y="129"/>
                      </a:cubicBezTo>
                      <a:cubicBezTo>
                        <a:pt x="90" y="129"/>
                        <a:pt x="90" y="128"/>
                        <a:pt x="90" y="128"/>
                      </a:cubicBezTo>
                      <a:cubicBezTo>
                        <a:pt x="90" y="128"/>
                        <a:pt x="90" y="128"/>
                        <a:pt x="90" y="128"/>
                      </a:cubicBezTo>
                      <a:cubicBezTo>
                        <a:pt x="90" y="128"/>
                        <a:pt x="90" y="128"/>
                        <a:pt x="90" y="128"/>
                      </a:cubicBezTo>
                      <a:cubicBezTo>
                        <a:pt x="90" y="128"/>
                        <a:pt x="90" y="128"/>
                        <a:pt x="90" y="128"/>
                      </a:cubicBezTo>
                      <a:cubicBezTo>
                        <a:pt x="90" y="128"/>
                        <a:pt x="90" y="128"/>
                        <a:pt x="90" y="128"/>
                      </a:cubicBezTo>
                      <a:cubicBezTo>
                        <a:pt x="90" y="128"/>
                        <a:pt x="90" y="128"/>
                        <a:pt x="90" y="127"/>
                      </a:cubicBezTo>
                      <a:cubicBezTo>
                        <a:pt x="90" y="127"/>
                        <a:pt x="90" y="127"/>
                        <a:pt x="90" y="127"/>
                      </a:cubicBezTo>
                      <a:cubicBezTo>
                        <a:pt x="90" y="127"/>
                        <a:pt x="90" y="127"/>
                        <a:pt x="90" y="127"/>
                      </a:cubicBezTo>
                      <a:cubicBezTo>
                        <a:pt x="90" y="127"/>
                        <a:pt x="90" y="127"/>
                        <a:pt x="90" y="127"/>
                      </a:cubicBezTo>
                      <a:cubicBezTo>
                        <a:pt x="90" y="127"/>
                        <a:pt x="90" y="127"/>
                        <a:pt x="90" y="127"/>
                      </a:cubicBezTo>
                      <a:cubicBezTo>
                        <a:pt x="90" y="127"/>
                        <a:pt x="89" y="127"/>
                        <a:pt x="89" y="126"/>
                      </a:cubicBezTo>
                      <a:cubicBezTo>
                        <a:pt x="90" y="126"/>
                        <a:pt x="90" y="126"/>
                        <a:pt x="90" y="126"/>
                      </a:cubicBezTo>
                      <a:cubicBezTo>
                        <a:pt x="90" y="126"/>
                        <a:pt x="90" y="126"/>
                        <a:pt x="90" y="126"/>
                      </a:cubicBezTo>
                      <a:cubicBezTo>
                        <a:pt x="90" y="126"/>
                        <a:pt x="90" y="126"/>
                        <a:pt x="90" y="126"/>
                      </a:cubicBezTo>
                      <a:cubicBezTo>
                        <a:pt x="90" y="126"/>
                        <a:pt x="90" y="126"/>
                        <a:pt x="90" y="126"/>
                      </a:cubicBezTo>
                      <a:cubicBezTo>
                        <a:pt x="90" y="126"/>
                        <a:pt x="90" y="126"/>
                        <a:pt x="90" y="126"/>
                      </a:cubicBezTo>
                      <a:cubicBezTo>
                        <a:pt x="90" y="126"/>
                        <a:pt x="90" y="126"/>
                        <a:pt x="90" y="126"/>
                      </a:cubicBezTo>
                      <a:cubicBezTo>
                        <a:pt x="90" y="126"/>
                        <a:pt x="90" y="125"/>
                        <a:pt x="90" y="125"/>
                      </a:cubicBezTo>
                      <a:cubicBezTo>
                        <a:pt x="90" y="125"/>
                        <a:pt x="90" y="125"/>
                        <a:pt x="90" y="125"/>
                      </a:cubicBezTo>
                      <a:cubicBezTo>
                        <a:pt x="90" y="124"/>
                        <a:pt x="90" y="124"/>
                        <a:pt x="90" y="124"/>
                      </a:cubicBezTo>
                      <a:cubicBezTo>
                        <a:pt x="90" y="124"/>
                        <a:pt x="90" y="124"/>
                        <a:pt x="90" y="124"/>
                      </a:cubicBezTo>
                      <a:cubicBezTo>
                        <a:pt x="90" y="124"/>
                        <a:pt x="90" y="124"/>
                        <a:pt x="90" y="124"/>
                      </a:cubicBezTo>
                      <a:cubicBezTo>
                        <a:pt x="90" y="124"/>
                        <a:pt x="90" y="124"/>
                        <a:pt x="90" y="124"/>
                      </a:cubicBezTo>
                      <a:cubicBezTo>
                        <a:pt x="90" y="124"/>
                        <a:pt x="90" y="124"/>
                        <a:pt x="90" y="124"/>
                      </a:cubicBezTo>
                      <a:cubicBezTo>
                        <a:pt x="90" y="124"/>
                        <a:pt x="90" y="124"/>
                        <a:pt x="90" y="124"/>
                      </a:cubicBezTo>
                      <a:cubicBezTo>
                        <a:pt x="90" y="124"/>
                        <a:pt x="90" y="124"/>
                        <a:pt x="90" y="124"/>
                      </a:cubicBezTo>
                      <a:cubicBezTo>
                        <a:pt x="90" y="124"/>
                        <a:pt x="90" y="123"/>
                        <a:pt x="90" y="123"/>
                      </a:cubicBezTo>
                      <a:cubicBezTo>
                        <a:pt x="90" y="123"/>
                        <a:pt x="90" y="123"/>
                        <a:pt x="90" y="123"/>
                      </a:cubicBezTo>
                      <a:cubicBezTo>
                        <a:pt x="90" y="123"/>
                        <a:pt x="90" y="123"/>
                        <a:pt x="90" y="123"/>
                      </a:cubicBezTo>
                      <a:cubicBezTo>
                        <a:pt x="90" y="123"/>
                        <a:pt x="90" y="123"/>
                        <a:pt x="90" y="123"/>
                      </a:cubicBezTo>
                      <a:cubicBezTo>
                        <a:pt x="90" y="123"/>
                        <a:pt x="90" y="123"/>
                        <a:pt x="90" y="123"/>
                      </a:cubicBezTo>
                      <a:cubicBezTo>
                        <a:pt x="90" y="123"/>
                        <a:pt x="90" y="123"/>
                        <a:pt x="90" y="123"/>
                      </a:cubicBezTo>
                      <a:cubicBezTo>
                        <a:pt x="90" y="123"/>
                        <a:pt x="90" y="123"/>
                        <a:pt x="90" y="123"/>
                      </a:cubicBezTo>
                      <a:cubicBezTo>
                        <a:pt x="90" y="123"/>
                        <a:pt x="90" y="123"/>
                        <a:pt x="90" y="123"/>
                      </a:cubicBezTo>
                      <a:cubicBezTo>
                        <a:pt x="90" y="123"/>
                        <a:pt x="90" y="123"/>
                        <a:pt x="90" y="123"/>
                      </a:cubicBezTo>
                      <a:cubicBezTo>
                        <a:pt x="90" y="123"/>
                        <a:pt x="90" y="122"/>
                        <a:pt x="90" y="122"/>
                      </a:cubicBezTo>
                      <a:cubicBezTo>
                        <a:pt x="90" y="122"/>
                        <a:pt x="90" y="122"/>
                        <a:pt x="90" y="122"/>
                      </a:cubicBezTo>
                      <a:cubicBezTo>
                        <a:pt x="90" y="122"/>
                        <a:pt x="90" y="122"/>
                        <a:pt x="90" y="122"/>
                      </a:cubicBezTo>
                      <a:cubicBezTo>
                        <a:pt x="90" y="122"/>
                        <a:pt x="90" y="122"/>
                        <a:pt x="90" y="122"/>
                      </a:cubicBezTo>
                      <a:cubicBezTo>
                        <a:pt x="90" y="122"/>
                        <a:pt x="90" y="122"/>
                        <a:pt x="90" y="122"/>
                      </a:cubicBezTo>
                      <a:cubicBezTo>
                        <a:pt x="90" y="122"/>
                        <a:pt x="90" y="122"/>
                        <a:pt x="91" y="123"/>
                      </a:cubicBezTo>
                      <a:cubicBezTo>
                        <a:pt x="91" y="123"/>
                        <a:pt x="91" y="123"/>
                        <a:pt x="91" y="123"/>
                      </a:cubicBezTo>
                      <a:cubicBezTo>
                        <a:pt x="91" y="123"/>
                        <a:pt x="91" y="123"/>
                        <a:pt x="91" y="123"/>
                      </a:cubicBezTo>
                      <a:cubicBezTo>
                        <a:pt x="91" y="123"/>
                        <a:pt x="91" y="123"/>
                        <a:pt x="91" y="123"/>
                      </a:cubicBezTo>
                      <a:cubicBezTo>
                        <a:pt x="91" y="123"/>
                        <a:pt x="91" y="123"/>
                        <a:pt x="91" y="123"/>
                      </a:cubicBezTo>
                      <a:cubicBezTo>
                        <a:pt x="91" y="123"/>
                        <a:pt x="91" y="123"/>
                        <a:pt x="91" y="123"/>
                      </a:cubicBezTo>
                      <a:cubicBezTo>
                        <a:pt x="91" y="123"/>
                        <a:pt x="92" y="123"/>
                        <a:pt x="92" y="123"/>
                      </a:cubicBezTo>
                      <a:cubicBezTo>
                        <a:pt x="92" y="123"/>
                        <a:pt x="92" y="123"/>
                        <a:pt x="92" y="123"/>
                      </a:cubicBezTo>
                      <a:cubicBezTo>
                        <a:pt x="92" y="123"/>
                        <a:pt x="92" y="123"/>
                        <a:pt x="92" y="123"/>
                      </a:cubicBezTo>
                      <a:cubicBezTo>
                        <a:pt x="92" y="123"/>
                        <a:pt x="92" y="123"/>
                        <a:pt x="92" y="123"/>
                      </a:cubicBezTo>
                      <a:cubicBezTo>
                        <a:pt x="92" y="123"/>
                        <a:pt x="92" y="123"/>
                        <a:pt x="92" y="123"/>
                      </a:cubicBezTo>
                      <a:cubicBezTo>
                        <a:pt x="92" y="123"/>
                        <a:pt x="92" y="123"/>
                        <a:pt x="92" y="123"/>
                      </a:cubicBezTo>
                      <a:cubicBezTo>
                        <a:pt x="92" y="123"/>
                        <a:pt x="92" y="123"/>
                        <a:pt x="92" y="123"/>
                      </a:cubicBezTo>
                      <a:cubicBezTo>
                        <a:pt x="92" y="123"/>
                        <a:pt x="92" y="123"/>
                        <a:pt x="93" y="123"/>
                      </a:cubicBezTo>
                      <a:cubicBezTo>
                        <a:pt x="93" y="123"/>
                        <a:pt x="93" y="123"/>
                        <a:pt x="93" y="123"/>
                      </a:cubicBezTo>
                      <a:cubicBezTo>
                        <a:pt x="93" y="123"/>
                        <a:pt x="93" y="123"/>
                        <a:pt x="93" y="123"/>
                      </a:cubicBezTo>
                      <a:cubicBezTo>
                        <a:pt x="93" y="123"/>
                        <a:pt x="93" y="123"/>
                        <a:pt x="93" y="123"/>
                      </a:cubicBezTo>
                      <a:cubicBezTo>
                        <a:pt x="93" y="123"/>
                        <a:pt x="93" y="123"/>
                        <a:pt x="93" y="123"/>
                      </a:cubicBezTo>
                      <a:cubicBezTo>
                        <a:pt x="93" y="123"/>
                        <a:pt x="93" y="123"/>
                        <a:pt x="93" y="123"/>
                      </a:cubicBezTo>
                      <a:cubicBezTo>
                        <a:pt x="93" y="123"/>
                        <a:pt x="93" y="123"/>
                        <a:pt x="93" y="123"/>
                      </a:cubicBezTo>
                      <a:cubicBezTo>
                        <a:pt x="93" y="123"/>
                        <a:pt x="93" y="123"/>
                        <a:pt x="93" y="123"/>
                      </a:cubicBezTo>
                      <a:cubicBezTo>
                        <a:pt x="93" y="123"/>
                        <a:pt x="93" y="123"/>
                        <a:pt x="93" y="123"/>
                      </a:cubicBezTo>
                      <a:cubicBezTo>
                        <a:pt x="93" y="123"/>
                        <a:pt x="93" y="123"/>
                        <a:pt x="93" y="123"/>
                      </a:cubicBezTo>
                      <a:cubicBezTo>
                        <a:pt x="94" y="123"/>
                        <a:pt x="94" y="123"/>
                        <a:pt x="94" y="123"/>
                      </a:cubicBezTo>
                      <a:cubicBezTo>
                        <a:pt x="94" y="123"/>
                        <a:pt x="94" y="123"/>
                        <a:pt x="94" y="123"/>
                      </a:cubicBezTo>
                      <a:cubicBezTo>
                        <a:pt x="94" y="123"/>
                        <a:pt x="94" y="123"/>
                        <a:pt x="94" y="123"/>
                      </a:cubicBezTo>
                      <a:cubicBezTo>
                        <a:pt x="94" y="123"/>
                        <a:pt x="94" y="123"/>
                        <a:pt x="94" y="123"/>
                      </a:cubicBezTo>
                      <a:cubicBezTo>
                        <a:pt x="95" y="123"/>
                        <a:pt x="95" y="123"/>
                        <a:pt x="95" y="123"/>
                      </a:cubicBezTo>
                      <a:cubicBezTo>
                        <a:pt x="95" y="123"/>
                        <a:pt x="95" y="123"/>
                        <a:pt x="95" y="123"/>
                      </a:cubicBezTo>
                      <a:cubicBezTo>
                        <a:pt x="95" y="123"/>
                        <a:pt x="95" y="123"/>
                        <a:pt x="95" y="123"/>
                      </a:cubicBezTo>
                      <a:cubicBezTo>
                        <a:pt x="95" y="123"/>
                        <a:pt x="95" y="123"/>
                        <a:pt x="95" y="123"/>
                      </a:cubicBezTo>
                      <a:cubicBezTo>
                        <a:pt x="95" y="123"/>
                        <a:pt x="95" y="123"/>
                        <a:pt x="95" y="123"/>
                      </a:cubicBezTo>
                      <a:cubicBezTo>
                        <a:pt x="95" y="123"/>
                        <a:pt x="95" y="123"/>
                        <a:pt x="95" y="123"/>
                      </a:cubicBezTo>
                      <a:cubicBezTo>
                        <a:pt x="95" y="123"/>
                        <a:pt x="95" y="123"/>
                        <a:pt x="95" y="123"/>
                      </a:cubicBezTo>
                      <a:cubicBezTo>
                        <a:pt x="95" y="123"/>
                        <a:pt x="95" y="123"/>
                        <a:pt x="95" y="124"/>
                      </a:cubicBezTo>
                      <a:cubicBezTo>
                        <a:pt x="95" y="124"/>
                        <a:pt x="96" y="124"/>
                        <a:pt x="96" y="124"/>
                      </a:cubicBezTo>
                      <a:cubicBezTo>
                        <a:pt x="96" y="124"/>
                        <a:pt x="96" y="124"/>
                        <a:pt x="96" y="124"/>
                      </a:cubicBezTo>
                      <a:cubicBezTo>
                        <a:pt x="96" y="123"/>
                        <a:pt x="96" y="123"/>
                        <a:pt x="96" y="123"/>
                      </a:cubicBezTo>
                      <a:cubicBezTo>
                        <a:pt x="96" y="123"/>
                        <a:pt x="96" y="123"/>
                        <a:pt x="96" y="123"/>
                      </a:cubicBezTo>
                      <a:cubicBezTo>
                        <a:pt x="96" y="123"/>
                        <a:pt x="96" y="123"/>
                        <a:pt x="96" y="123"/>
                      </a:cubicBezTo>
                      <a:cubicBezTo>
                        <a:pt x="97" y="123"/>
                        <a:pt x="97" y="123"/>
                        <a:pt x="97" y="123"/>
                      </a:cubicBezTo>
                      <a:cubicBezTo>
                        <a:pt x="97" y="123"/>
                        <a:pt x="97" y="123"/>
                        <a:pt x="97" y="123"/>
                      </a:cubicBezTo>
                      <a:cubicBezTo>
                        <a:pt x="97" y="123"/>
                        <a:pt x="97" y="123"/>
                        <a:pt x="97" y="122"/>
                      </a:cubicBezTo>
                      <a:cubicBezTo>
                        <a:pt x="97" y="122"/>
                        <a:pt x="97" y="122"/>
                        <a:pt x="97" y="122"/>
                      </a:cubicBezTo>
                      <a:cubicBezTo>
                        <a:pt x="97" y="122"/>
                        <a:pt x="97" y="122"/>
                        <a:pt x="97" y="122"/>
                      </a:cubicBezTo>
                      <a:cubicBezTo>
                        <a:pt x="97" y="122"/>
                        <a:pt x="97" y="122"/>
                        <a:pt x="97" y="122"/>
                      </a:cubicBezTo>
                      <a:cubicBezTo>
                        <a:pt x="98" y="122"/>
                        <a:pt x="98" y="122"/>
                        <a:pt x="98" y="122"/>
                      </a:cubicBezTo>
                      <a:cubicBezTo>
                        <a:pt x="98" y="122"/>
                        <a:pt x="98" y="122"/>
                        <a:pt x="98" y="121"/>
                      </a:cubicBezTo>
                      <a:cubicBezTo>
                        <a:pt x="98" y="121"/>
                        <a:pt x="98" y="121"/>
                        <a:pt x="98" y="121"/>
                      </a:cubicBezTo>
                      <a:cubicBezTo>
                        <a:pt x="98" y="121"/>
                        <a:pt x="98" y="121"/>
                        <a:pt x="98" y="121"/>
                      </a:cubicBezTo>
                      <a:cubicBezTo>
                        <a:pt x="98" y="121"/>
                        <a:pt x="98" y="121"/>
                        <a:pt x="98" y="121"/>
                      </a:cubicBezTo>
                      <a:cubicBezTo>
                        <a:pt x="98" y="121"/>
                        <a:pt x="98" y="121"/>
                        <a:pt x="98" y="121"/>
                      </a:cubicBezTo>
                      <a:cubicBezTo>
                        <a:pt x="98" y="121"/>
                        <a:pt x="98" y="121"/>
                        <a:pt x="98" y="121"/>
                      </a:cubicBezTo>
                      <a:cubicBezTo>
                        <a:pt x="98" y="121"/>
                        <a:pt x="98" y="121"/>
                        <a:pt x="98" y="121"/>
                      </a:cubicBezTo>
                      <a:cubicBezTo>
                        <a:pt x="98" y="121"/>
                        <a:pt x="98" y="121"/>
                        <a:pt x="98" y="121"/>
                      </a:cubicBezTo>
                      <a:cubicBezTo>
                        <a:pt x="99" y="121"/>
                        <a:pt x="99" y="121"/>
                        <a:pt x="99" y="121"/>
                      </a:cubicBezTo>
                      <a:cubicBezTo>
                        <a:pt x="99" y="121"/>
                        <a:pt x="99" y="121"/>
                        <a:pt x="99" y="121"/>
                      </a:cubicBezTo>
                      <a:cubicBezTo>
                        <a:pt x="99" y="121"/>
                        <a:pt x="99" y="121"/>
                        <a:pt x="99" y="121"/>
                      </a:cubicBezTo>
                      <a:cubicBezTo>
                        <a:pt x="99" y="121"/>
                        <a:pt x="99" y="121"/>
                        <a:pt x="99" y="121"/>
                      </a:cubicBezTo>
                      <a:cubicBezTo>
                        <a:pt x="99" y="121"/>
                        <a:pt x="99" y="121"/>
                        <a:pt x="99" y="121"/>
                      </a:cubicBezTo>
                      <a:cubicBezTo>
                        <a:pt x="99" y="121"/>
                        <a:pt x="99" y="121"/>
                        <a:pt x="99" y="120"/>
                      </a:cubicBezTo>
                      <a:cubicBezTo>
                        <a:pt x="99" y="120"/>
                        <a:pt x="99" y="120"/>
                        <a:pt x="99" y="120"/>
                      </a:cubicBezTo>
                      <a:cubicBezTo>
                        <a:pt x="99" y="120"/>
                        <a:pt x="99" y="120"/>
                        <a:pt x="100" y="120"/>
                      </a:cubicBezTo>
                      <a:cubicBezTo>
                        <a:pt x="100" y="120"/>
                        <a:pt x="100" y="120"/>
                        <a:pt x="100" y="120"/>
                      </a:cubicBezTo>
                      <a:cubicBezTo>
                        <a:pt x="100" y="120"/>
                        <a:pt x="100" y="120"/>
                        <a:pt x="100" y="120"/>
                      </a:cubicBezTo>
                      <a:cubicBezTo>
                        <a:pt x="100" y="120"/>
                        <a:pt x="100" y="120"/>
                        <a:pt x="100" y="120"/>
                      </a:cubicBezTo>
                      <a:cubicBezTo>
                        <a:pt x="100" y="120"/>
                        <a:pt x="100" y="120"/>
                        <a:pt x="100" y="120"/>
                      </a:cubicBezTo>
                      <a:cubicBezTo>
                        <a:pt x="100" y="120"/>
                        <a:pt x="100" y="120"/>
                        <a:pt x="100" y="120"/>
                      </a:cubicBezTo>
                      <a:cubicBezTo>
                        <a:pt x="100" y="120"/>
                        <a:pt x="100" y="120"/>
                        <a:pt x="100" y="120"/>
                      </a:cubicBezTo>
                      <a:cubicBezTo>
                        <a:pt x="100" y="120"/>
                        <a:pt x="100" y="120"/>
                        <a:pt x="100" y="120"/>
                      </a:cubicBezTo>
                      <a:cubicBezTo>
                        <a:pt x="100" y="120"/>
                        <a:pt x="100" y="120"/>
                        <a:pt x="100" y="120"/>
                      </a:cubicBezTo>
                      <a:cubicBezTo>
                        <a:pt x="100" y="120"/>
                        <a:pt x="100" y="120"/>
                        <a:pt x="100" y="120"/>
                      </a:cubicBezTo>
                      <a:cubicBezTo>
                        <a:pt x="100" y="120"/>
                        <a:pt x="100" y="120"/>
                        <a:pt x="100" y="120"/>
                      </a:cubicBezTo>
                      <a:cubicBezTo>
                        <a:pt x="100" y="120"/>
                        <a:pt x="100" y="120"/>
                        <a:pt x="100" y="120"/>
                      </a:cubicBezTo>
                      <a:cubicBezTo>
                        <a:pt x="100" y="120"/>
                        <a:pt x="100" y="120"/>
                        <a:pt x="100" y="120"/>
                      </a:cubicBezTo>
                      <a:cubicBezTo>
                        <a:pt x="101" y="120"/>
                        <a:pt x="101" y="120"/>
                        <a:pt x="101" y="120"/>
                      </a:cubicBezTo>
                      <a:cubicBezTo>
                        <a:pt x="101" y="120"/>
                        <a:pt x="101" y="120"/>
                        <a:pt x="101" y="120"/>
                      </a:cubicBezTo>
                      <a:cubicBezTo>
                        <a:pt x="101" y="120"/>
                        <a:pt x="101" y="120"/>
                        <a:pt x="101" y="120"/>
                      </a:cubicBezTo>
                      <a:cubicBezTo>
                        <a:pt x="101" y="120"/>
                        <a:pt x="101" y="120"/>
                        <a:pt x="101" y="120"/>
                      </a:cubicBezTo>
                      <a:cubicBezTo>
                        <a:pt x="101" y="120"/>
                        <a:pt x="101" y="120"/>
                        <a:pt x="102" y="120"/>
                      </a:cubicBezTo>
                      <a:cubicBezTo>
                        <a:pt x="102" y="120"/>
                        <a:pt x="102" y="120"/>
                        <a:pt x="102" y="120"/>
                      </a:cubicBezTo>
                      <a:cubicBezTo>
                        <a:pt x="102" y="120"/>
                        <a:pt x="102" y="120"/>
                        <a:pt x="102" y="120"/>
                      </a:cubicBezTo>
                      <a:cubicBezTo>
                        <a:pt x="102" y="120"/>
                        <a:pt x="102" y="120"/>
                        <a:pt x="102" y="120"/>
                      </a:cubicBezTo>
                      <a:cubicBezTo>
                        <a:pt x="102" y="120"/>
                        <a:pt x="102" y="120"/>
                        <a:pt x="102" y="120"/>
                      </a:cubicBezTo>
                      <a:cubicBezTo>
                        <a:pt x="102" y="120"/>
                        <a:pt x="102" y="120"/>
                        <a:pt x="102" y="120"/>
                      </a:cubicBezTo>
                      <a:cubicBezTo>
                        <a:pt x="102" y="120"/>
                        <a:pt x="103" y="120"/>
                        <a:pt x="103" y="120"/>
                      </a:cubicBezTo>
                      <a:cubicBezTo>
                        <a:pt x="103" y="120"/>
                        <a:pt x="103" y="119"/>
                        <a:pt x="103" y="119"/>
                      </a:cubicBezTo>
                      <a:cubicBezTo>
                        <a:pt x="103" y="119"/>
                        <a:pt x="103" y="119"/>
                        <a:pt x="103" y="119"/>
                      </a:cubicBezTo>
                      <a:cubicBezTo>
                        <a:pt x="103" y="119"/>
                        <a:pt x="103" y="119"/>
                        <a:pt x="103" y="119"/>
                      </a:cubicBezTo>
                      <a:cubicBezTo>
                        <a:pt x="103" y="119"/>
                        <a:pt x="103" y="119"/>
                        <a:pt x="103" y="119"/>
                      </a:cubicBezTo>
                      <a:cubicBezTo>
                        <a:pt x="103" y="119"/>
                        <a:pt x="103" y="119"/>
                        <a:pt x="103" y="119"/>
                      </a:cubicBezTo>
                      <a:cubicBezTo>
                        <a:pt x="103" y="119"/>
                        <a:pt x="103" y="119"/>
                        <a:pt x="103" y="119"/>
                      </a:cubicBezTo>
                      <a:cubicBezTo>
                        <a:pt x="104" y="122"/>
                        <a:pt x="104" y="122"/>
                        <a:pt x="104" y="122"/>
                      </a:cubicBezTo>
                      <a:cubicBezTo>
                        <a:pt x="104" y="123"/>
                        <a:pt x="104" y="123"/>
                        <a:pt x="104" y="123"/>
                      </a:cubicBezTo>
                      <a:cubicBezTo>
                        <a:pt x="105" y="123"/>
                        <a:pt x="105" y="123"/>
                        <a:pt x="105" y="123"/>
                      </a:cubicBezTo>
                      <a:cubicBezTo>
                        <a:pt x="105" y="124"/>
                        <a:pt x="105" y="124"/>
                        <a:pt x="105" y="124"/>
                      </a:cubicBezTo>
                      <a:cubicBezTo>
                        <a:pt x="105" y="124"/>
                        <a:pt x="104" y="124"/>
                        <a:pt x="104" y="124"/>
                      </a:cubicBezTo>
                      <a:close/>
                      <a:moveTo>
                        <a:pt x="109" y="109"/>
                      </a:moveTo>
                      <a:cubicBezTo>
                        <a:pt x="109" y="110"/>
                        <a:pt x="109" y="110"/>
                        <a:pt x="110" y="110"/>
                      </a:cubicBezTo>
                      <a:cubicBezTo>
                        <a:pt x="110" y="110"/>
                        <a:pt x="110" y="110"/>
                        <a:pt x="110" y="110"/>
                      </a:cubicBezTo>
                      <a:cubicBezTo>
                        <a:pt x="110" y="110"/>
                        <a:pt x="110" y="110"/>
                        <a:pt x="110" y="110"/>
                      </a:cubicBezTo>
                      <a:cubicBezTo>
                        <a:pt x="110" y="111"/>
                        <a:pt x="111" y="111"/>
                        <a:pt x="111" y="111"/>
                      </a:cubicBezTo>
                      <a:cubicBezTo>
                        <a:pt x="111" y="111"/>
                        <a:pt x="111" y="111"/>
                        <a:pt x="111" y="111"/>
                      </a:cubicBezTo>
                      <a:cubicBezTo>
                        <a:pt x="111" y="111"/>
                        <a:pt x="111" y="111"/>
                        <a:pt x="111" y="111"/>
                      </a:cubicBezTo>
                      <a:cubicBezTo>
                        <a:pt x="112" y="111"/>
                        <a:pt x="112" y="111"/>
                        <a:pt x="112" y="111"/>
                      </a:cubicBezTo>
                      <a:cubicBezTo>
                        <a:pt x="112" y="111"/>
                        <a:pt x="112" y="111"/>
                        <a:pt x="112" y="111"/>
                      </a:cubicBezTo>
                      <a:cubicBezTo>
                        <a:pt x="112" y="111"/>
                        <a:pt x="112" y="111"/>
                        <a:pt x="113" y="111"/>
                      </a:cubicBezTo>
                      <a:cubicBezTo>
                        <a:pt x="113" y="111"/>
                        <a:pt x="113" y="111"/>
                        <a:pt x="113" y="111"/>
                      </a:cubicBezTo>
                      <a:cubicBezTo>
                        <a:pt x="113" y="111"/>
                        <a:pt x="113" y="111"/>
                        <a:pt x="113" y="112"/>
                      </a:cubicBezTo>
                      <a:cubicBezTo>
                        <a:pt x="113" y="112"/>
                        <a:pt x="113" y="112"/>
                        <a:pt x="113" y="112"/>
                      </a:cubicBezTo>
                      <a:cubicBezTo>
                        <a:pt x="113" y="112"/>
                        <a:pt x="114" y="113"/>
                        <a:pt x="114" y="113"/>
                      </a:cubicBezTo>
                      <a:cubicBezTo>
                        <a:pt x="114" y="113"/>
                        <a:pt x="114" y="113"/>
                        <a:pt x="114" y="113"/>
                      </a:cubicBezTo>
                      <a:cubicBezTo>
                        <a:pt x="114" y="113"/>
                        <a:pt x="114" y="113"/>
                        <a:pt x="114" y="113"/>
                      </a:cubicBezTo>
                      <a:cubicBezTo>
                        <a:pt x="114" y="113"/>
                        <a:pt x="114" y="113"/>
                        <a:pt x="114" y="113"/>
                      </a:cubicBezTo>
                      <a:cubicBezTo>
                        <a:pt x="114" y="113"/>
                        <a:pt x="114" y="113"/>
                        <a:pt x="114" y="113"/>
                      </a:cubicBezTo>
                      <a:cubicBezTo>
                        <a:pt x="114" y="113"/>
                        <a:pt x="114" y="113"/>
                        <a:pt x="114" y="113"/>
                      </a:cubicBezTo>
                      <a:cubicBezTo>
                        <a:pt x="114" y="113"/>
                        <a:pt x="114" y="113"/>
                        <a:pt x="114" y="113"/>
                      </a:cubicBezTo>
                      <a:cubicBezTo>
                        <a:pt x="114" y="113"/>
                        <a:pt x="114" y="113"/>
                        <a:pt x="114" y="113"/>
                      </a:cubicBezTo>
                      <a:cubicBezTo>
                        <a:pt x="114" y="114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6"/>
                      </a:cubicBezTo>
                      <a:cubicBezTo>
                        <a:pt x="113" y="116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2" y="116"/>
                        <a:pt x="112" y="116"/>
                      </a:cubicBezTo>
                      <a:cubicBezTo>
                        <a:pt x="112" y="116"/>
                        <a:pt x="112" y="116"/>
                        <a:pt x="112" y="116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1" y="118"/>
                        <a:pt x="111" y="118"/>
                        <a:pt x="111" y="118"/>
                      </a:cubicBezTo>
                      <a:cubicBezTo>
                        <a:pt x="111" y="119"/>
                        <a:pt x="111" y="119"/>
                        <a:pt x="111" y="120"/>
                      </a:cubicBezTo>
                      <a:cubicBezTo>
                        <a:pt x="111" y="120"/>
                        <a:pt x="111" y="120"/>
                        <a:pt x="111" y="120"/>
                      </a:cubicBezTo>
                      <a:cubicBezTo>
                        <a:pt x="111" y="120"/>
                        <a:pt x="110" y="120"/>
                        <a:pt x="110" y="120"/>
                      </a:cubicBezTo>
                      <a:cubicBezTo>
                        <a:pt x="110" y="121"/>
                        <a:pt x="110" y="121"/>
                        <a:pt x="110" y="121"/>
                      </a:cubicBezTo>
                      <a:cubicBezTo>
                        <a:pt x="110" y="121"/>
                        <a:pt x="110" y="121"/>
                        <a:pt x="110" y="121"/>
                      </a:cubicBezTo>
                      <a:cubicBezTo>
                        <a:pt x="110" y="121"/>
                        <a:pt x="110" y="121"/>
                        <a:pt x="110" y="121"/>
                      </a:cubicBezTo>
                      <a:cubicBezTo>
                        <a:pt x="110" y="121"/>
                        <a:pt x="110" y="121"/>
                        <a:pt x="110" y="121"/>
                      </a:cubicBezTo>
                      <a:cubicBezTo>
                        <a:pt x="110" y="121"/>
                        <a:pt x="110" y="121"/>
                        <a:pt x="110" y="121"/>
                      </a:cubicBezTo>
                      <a:cubicBezTo>
                        <a:pt x="110" y="121"/>
                        <a:pt x="110" y="121"/>
                        <a:pt x="110" y="121"/>
                      </a:cubicBezTo>
                      <a:cubicBezTo>
                        <a:pt x="109" y="122"/>
                        <a:pt x="109" y="122"/>
                        <a:pt x="109" y="122"/>
                      </a:cubicBezTo>
                      <a:cubicBezTo>
                        <a:pt x="109" y="122"/>
                        <a:pt x="109" y="122"/>
                        <a:pt x="109" y="122"/>
                      </a:cubicBezTo>
                      <a:cubicBezTo>
                        <a:pt x="109" y="122"/>
                        <a:pt x="109" y="122"/>
                        <a:pt x="109" y="122"/>
                      </a:cubicBezTo>
                      <a:cubicBezTo>
                        <a:pt x="109" y="122"/>
                        <a:pt x="109" y="121"/>
                        <a:pt x="109" y="121"/>
                      </a:cubicBezTo>
                      <a:cubicBezTo>
                        <a:pt x="109" y="121"/>
                        <a:pt x="109" y="121"/>
                        <a:pt x="109" y="121"/>
                      </a:cubicBezTo>
                      <a:cubicBezTo>
                        <a:pt x="109" y="122"/>
                        <a:pt x="109" y="122"/>
                        <a:pt x="108" y="122"/>
                      </a:cubicBezTo>
                      <a:cubicBezTo>
                        <a:pt x="108" y="122"/>
                        <a:pt x="108" y="122"/>
                        <a:pt x="108" y="122"/>
                      </a:cubicBezTo>
                      <a:cubicBezTo>
                        <a:pt x="108" y="122"/>
                        <a:pt x="108" y="122"/>
                        <a:pt x="108" y="122"/>
                      </a:cubicBezTo>
                      <a:cubicBezTo>
                        <a:pt x="108" y="122"/>
                        <a:pt x="108" y="122"/>
                        <a:pt x="108" y="122"/>
                      </a:cubicBezTo>
                      <a:cubicBezTo>
                        <a:pt x="108" y="123"/>
                        <a:pt x="108" y="123"/>
                        <a:pt x="107" y="123"/>
                      </a:cubicBezTo>
                      <a:cubicBezTo>
                        <a:pt x="107" y="123"/>
                        <a:pt x="107" y="123"/>
                        <a:pt x="107" y="123"/>
                      </a:cubicBezTo>
                      <a:cubicBezTo>
                        <a:pt x="107" y="123"/>
                        <a:pt x="107" y="123"/>
                        <a:pt x="107" y="123"/>
                      </a:cubicBezTo>
                      <a:cubicBezTo>
                        <a:pt x="107" y="123"/>
                        <a:pt x="107" y="123"/>
                        <a:pt x="107" y="123"/>
                      </a:cubicBezTo>
                      <a:cubicBezTo>
                        <a:pt x="107" y="123"/>
                        <a:pt x="107" y="123"/>
                        <a:pt x="107" y="123"/>
                      </a:cubicBezTo>
                      <a:cubicBezTo>
                        <a:pt x="107" y="123"/>
                        <a:pt x="106" y="123"/>
                        <a:pt x="106" y="123"/>
                      </a:cubicBezTo>
                      <a:cubicBezTo>
                        <a:pt x="106" y="123"/>
                        <a:pt x="106" y="123"/>
                        <a:pt x="106" y="123"/>
                      </a:cubicBezTo>
                      <a:cubicBezTo>
                        <a:pt x="106" y="123"/>
                        <a:pt x="106" y="123"/>
                        <a:pt x="106" y="123"/>
                      </a:cubicBezTo>
                      <a:cubicBezTo>
                        <a:pt x="106" y="123"/>
                        <a:pt x="106" y="124"/>
                        <a:pt x="105" y="124"/>
                      </a:cubicBezTo>
                      <a:cubicBezTo>
                        <a:pt x="105" y="124"/>
                        <a:pt x="105" y="124"/>
                        <a:pt x="105" y="124"/>
                      </a:cubicBezTo>
                      <a:cubicBezTo>
                        <a:pt x="105" y="123"/>
                        <a:pt x="105" y="123"/>
                        <a:pt x="105" y="123"/>
                      </a:cubicBezTo>
                      <a:cubicBezTo>
                        <a:pt x="105" y="123"/>
                        <a:pt x="105" y="123"/>
                        <a:pt x="105" y="123"/>
                      </a:cubicBezTo>
                      <a:cubicBezTo>
                        <a:pt x="104" y="123"/>
                        <a:pt x="104" y="123"/>
                        <a:pt x="104" y="123"/>
                      </a:cubicBezTo>
                      <a:cubicBezTo>
                        <a:pt x="104" y="122"/>
                        <a:pt x="104" y="122"/>
                        <a:pt x="104" y="122"/>
                      </a:cubicBezTo>
                      <a:cubicBezTo>
                        <a:pt x="104" y="122"/>
                        <a:pt x="104" y="122"/>
                        <a:pt x="104" y="122"/>
                      </a:cubicBezTo>
                      <a:cubicBezTo>
                        <a:pt x="103" y="119"/>
                        <a:pt x="103" y="119"/>
                        <a:pt x="103" y="119"/>
                      </a:cubicBezTo>
                      <a:cubicBezTo>
                        <a:pt x="103" y="119"/>
                        <a:pt x="103" y="119"/>
                        <a:pt x="103" y="119"/>
                      </a:cubicBezTo>
                      <a:cubicBezTo>
                        <a:pt x="103" y="119"/>
                        <a:pt x="103" y="119"/>
                        <a:pt x="103" y="119"/>
                      </a:cubicBezTo>
                      <a:cubicBezTo>
                        <a:pt x="104" y="119"/>
                        <a:pt x="104" y="119"/>
                        <a:pt x="104" y="119"/>
                      </a:cubicBezTo>
                      <a:cubicBezTo>
                        <a:pt x="104" y="119"/>
                        <a:pt x="104" y="119"/>
                        <a:pt x="104" y="119"/>
                      </a:cubicBezTo>
                      <a:cubicBezTo>
                        <a:pt x="104" y="119"/>
                        <a:pt x="104" y="119"/>
                        <a:pt x="104" y="119"/>
                      </a:cubicBezTo>
                      <a:cubicBezTo>
                        <a:pt x="104" y="119"/>
                        <a:pt x="104" y="119"/>
                        <a:pt x="104" y="119"/>
                      </a:cubicBezTo>
                      <a:cubicBezTo>
                        <a:pt x="105" y="119"/>
                        <a:pt x="105" y="118"/>
                        <a:pt x="105" y="118"/>
                      </a:cubicBezTo>
                      <a:cubicBezTo>
                        <a:pt x="105" y="118"/>
                        <a:pt x="105" y="118"/>
                        <a:pt x="106" y="118"/>
                      </a:cubicBezTo>
                      <a:cubicBezTo>
                        <a:pt x="106" y="118"/>
                        <a:pt x="106" y="118"/>
                        <a:pt x="106" y="118"/>
                      </a:cubicBezTo>
                      <a:cubicBezTo>
                        <a:pt x="106" y="117"/>
                        <a:pt x="107" y="117"/>
                        <a:pt x="107" y="117"/>
                      </a:cubicBezTo>
                      <a:cubicBezTo>
                        <a:pt x="107" y="117"/>
                        <a:pt x="107" y="117"/>
                        <a:pt x="107" y="117"/>
                      </a:cubicBezTo>
                      <a:cubicBezTo>
                        <a:pt x="107" y="117"/>
                        <a:pt x="107" y="117"/>
                        <a:pt x="107" y="116"/>
                      </a:cubicBezTo>
                      <a:cubicBezTo>
                        <a:pt x="107" y="116"/>
                        <a:pt x="107" y="116"/>
                        <a:pt x="107" y="116"/>
                      </a:cubicBezTo>
                      <a:cubicBezTo>
                        <a:pt x="107" y="116"/>
                        <a:pt x="107" y="116"/>
                        <a:pt x="108" y="116"/>
                      </a:cubicBezTo>
                      <a:cubicBezTo>
                        <a:pt x="108" y="115"/>
                        <a:pt x="108" y="115"/>
                        <a:pt x="108" y="115"/>
                      </a:cubicBezTo>
                      <a:cubicBezTo>
                        <a:pt x="108" y="115"/>
                        <a:pt x="108" y="115"/>
                        <a:pt x="108" y="115"/>
                      </a:cubicBezTo>
                      <a:cubicBezTo>
                        <a:pt x="108" y="115"/>
                        <a:pt x="108" y="115"/>
                        <a:pt x="108" y="115"/>
                      </a:cubicBezTo>
                      <a:cubicBezTo>
                        <a:pt x="109" y="114"/>
                        <a:pt x="109" y="114"/>
                        <a:pt x="108" y="114"/>
                      </a:cubicBezTo>
                      <a:cubicBezTo>
                        <a:pt x="108" y="114"/>
                        <a:pt x="108" y="113"/>
                        <a:pt x="108" y="113"/>
                      </a:cubicBezTo>
                      <a:cubicBezTo>
                        <a:pt x="108" y="113"/>
                        <a:pt x="108" y="113"/>
                        <a:pt x="108" y="113"/>
                      </a:cubicBezTo>
                      <a:cubicBezTo>
                        <a:pt x="108" y="113"/>
                        <a:pt x="108" y="113"/>
                        <a:pt x="108" y="113"/>
                      </a:cubicBezTo>
                      <a:cubicBezTo>
                        <a:pt x="108" y="113"/>
                        <a:pt x="108" y="113"/>
                        <a:pt x="108" y="113"/>
                      </a:cubicBezTo>
                      <a:cubicBezTo>
                        <a:pt x="108" y="113"/>
                        <a:pt x="108" y="113"/>
                        <a:pt x="108" y="113"/>
                      </a:cubicBezTo>
                      <a:cubicBezTo>
                        <a:pt x="108" y="113"/>
                        <a:pt x="108" y="113"/>
                        <a:pt x="108" y="113"/>
                      </a:cubicBezTo>
                      <a:cubicBezTo>
                        <a:pt x="108" y="113"/>
                        <a:pt x="108" y="113"/>
                        <a:pt x="108" y="112"/>
                      </a:cubicBezTo>
                      <a:cubicBezTo>
                        <a:pt x="108" y="112"/>
                        <a:pt x="108" y="112"/>
                        <a:pt x="108" y="112"/>
                      </a:cubicBezTo>
                      <a:cubicBezTo>
                        <a:pt x="108" y="112"/>
                        <a:pt x="108" y="112"/>
                        <a:pt x="108" y="112"/>
                      </a:cubicBezTo>
                      <a:cubicBezTo>
                        <a:pt x="108" y="112"/>
                        <a:pt x="108" y="112"/>
                        <a:pt x="108" y="112"/>
                      </a:cubicBezTo>
                      <a:cubicBezTo>
                        <a:pt x="108" y="112"/>
                        <a:pt x="108" y="112"/>
                        <a:pt x="108" y="112"/>
                      </a:cubicBezTo>
                      <a:cubicBezTo>
                        <a:pt x="108" y="112"/>
                        <a:pt x="108" y="112"/>
                        <a:pt x="108" y="112"/>
                      </a:cubicBezTo>
                      <a:cubicBezTo>
                        <a:pt x="108" y="112"/>
                        <a:pt x="108" y="112"/>
                        <a:pt x="108" y="112"/>
                      </a:cubicBezTo>
                      <a:cubicBezTo>
                        <a:pt x="108" y="112"/>
                        <a:pt x="108" y="112"/>
                        <a:pt x="108" y="112"/>
                      </a:cubicBezTo>
                      <a:cubicBezTo>
                        <a:pt x="108" y="112"/>
                        <a:pt x="108" y="112"/>
                        <a:pt x="108" y="111"/>
                      </a:cubicBezTo>
                      <a:cubicBezTo>
                        <a:pt x="108" y="111"/>
                        <a:pt x="108" y="111"/>
                        <a:pt x="108" y="111"/>
                      </a:cubicBezTo>
                      <a:cubicBezTo>
                        <a:pt x="108" y="111"/>
                        <a:pt x="108" y="111"/>
                        <a:pt x="108" y="111"/>
                      </a:cubicBezTo>
                      <a:cubicBezTo>
                        <a:pt x="108" y="111"/>
                        <a:pt x="108" y="111"/>
                        <a:pt x="108" y="111"/>
                      </a:cubicBezTo>
                      <a:cubicBezTo>
                        <a:pt x="108" y="111"/>
                        <a:pt x="108" y="111"/>
                        <a:pt x="108" y="111"/>
                      </a:cubicBezTo>
                      <a:cubicBezTo>
                        <a:pt x="108" y="111"/>
                        <a:pt x="108" y="111"/>
                        <a:pt x="108" y="111"/>
                      </a:cubicBezTo>
                      <a:cubicBezTo>
                        <a:pt x="108" y="111"/>
                        <a:pt x="108" y="111"/>
                        <a:pt x="108" y="111"/>
                      </a:cubicBezTo>
                      <a:cubicBezTo>
                        <a:pt x="108" y="111"/>
                        <a:pt x="108" y="111"/>
                        <a:pt x="108" y="111"/>
                      </a:cubicBezTo>
                      <a:cubicBezTo>
                        <a:pt x="108" y="111"/>
                        <a:pt x="108" y="111"/>
                        <a:pt x="109" y="111"/>
                      </a:cubicBezTo>
                      <a:cubicBezTo>
                        <a:pt x="109" y="111"/>
                        <a:pt x="109" y="110"/>
                        <a:pt x="108" y="110"/>
                      </a:cubicBezTo>
                      <a:cubicBezTo>
                        <a:pt x="108" y="110"/>
                        <a:pt x="108" y="110"/>
                        <a:pt x="108" y="110"/>
                      </a:cubicBezTo>
                      <a:cubicBezTo>
                        <a:pt x="108" y="110"/>
                        <a:pt x="108" y="110"/>
                        <a:pt x="108" y="110"/>
                      </a:cubicBezTo>
                      <a:cubicBezTo>
                        <a:pt x="108" y="110"/>
                        <a:pt x="108" y="110"/>
                        <a:pt x="108" y="110"/>
                      </a:cubicBezTo>
                      <a:cubicBezTo>
                        <a:pt x="108" y="110"/>
                        <a:pt x="108" y="110"/>
                        <a:pt x="108" y="110"/>
                      </a:cubicBezTo>
                      <a:cubicBezTo>
                        <a:pt x="108" y="110"/>
                        <a:pt x="108" y="110"/>
                        <a:pt x="108" y="110"/>
                      </a:cubicBezTo>
                      <a:cubicBezTo>
                        <a:pt x="108" y="110"/>
                        <a:pt x="108" y="110"/>
                        <a:pt x="108" y="110"/>
                      </a:cubicBezTo>
                      <a:cubicBezTo>
                        <a:pt x="108" y="110"/>
                        <a:pt x="108" y="109"/>
                        <a:pt x="108" y="109"/>
                      </a:cubicBezTo>
                      <a:cubicBezTo>
                        <a:pt x="108" y="109"/>
                        <a:pt x="108" y="109"/>
                        <a:pt x="108" y="109"/>
                      </a:cubicBezTo>
                      <a:cubicBezTo>
                        <a:pt x="108" y="109"/>
                        <a:pt x="108" y="109"/>
                        <a:pt x="108" y="109"/>
                      </a:cubicBezTo>
                      <a:cubicBezTo>
                        <a:pt x="108" y="109"/>
                        <a:pt x="108" y="109"/>
                        <a:pt x="108" y="109"/>
                      </a:cubicBezTo>
                      <a:cubicBezTo>
                        <a:pt x="108" y="109"/>
                        <a:pt x="108" y="109"/>
                        <a:pt x="108" y="109"/>
                      </a:cubicBezTo>
                      <a:cubicBezTo>
                        <a:pt x="108" y="109"/>
                        <a:pt x="108" y="109"/>
                        <a:pt x="108" y="109"/>
                      </a:cubicBezTo>
                      <a:cubicBezTo>
                        <a:pt x="109" y="109"/>
                        <a:pt x="109" y="109"/>
                        <a:pt x="109" y="109"/>
                      </a:cubicBezTo>
                      <a:cubicBezTo>
                        <a:pt x="109" y="109"/>
                        <a:pt x="109" y="109"/>
                        <a:pt x="109" y="109"/>
                      </a:cubicBezTo>
                      <a:cubicBezTo>
                        <a:pt x="109" y="109"/>
                        <a:pt x="109" y="109"/>
                        <a:pt x="109" y="109"/>
                      </a:cubicBezTo>
                      <a:cubicBezTo>
                        <a:pt x="109" y="109"/>
                        <a:pt x="109" y="109"/>
                        <a:pt x="109" y="109"/>
                      </a:cubicBezTo>
                      <a:cubicBezTo>
                        <a:pt x="109" y="109"/>
                        <a:pt x="109" y="109"/>
                        <a:pt x="109" y="109"/>
                      </a:cubicBezTo>
                      <a:cubicBezTo>
                        <a:pt x="109" y="109"/>
                        <a:pt x="109" y="109"/>
                        <a:pt x="109" y="109"/>
                      </a:cubicBezTo>
                      <a:close/>
                      <a:moveTo>
                        <a:pt x="102" y="110"/>
                      </a:moveTo>
                      <a:cubicBezTo>
                        <a:pt x="102" y="110"/>
                        <a:pt x="103" y="110"/>
                        <a:pt x="103" y="110"/>
                      </a:cubicBezTo>
                      <a:cubicBezTo>
                        <a:pt x="103" y="111"/>
                        <a:pt x="103" y="111"/>
                        <a:pt x="103" y="111"/>
                      </a:cubicBezTo>
                      <a:cubicBezTo>
                        <a:pt x="103" y="111"/>
                        <a:pt x="103" y="111"/>
                        <a:pt x="103" y="111"/>
                      </a:cubicBezTo>
                      <a:cubicBezTo>
                        <a:pt x="103" y="111"/>
                        <a:pt x="103" y="111"/>
                        <a:pt x="103" y="110"/>
                      </a:cubicBezTo>
                      <a:cubicBezTo>
                        <a:pt x="104" y="110"/>
                        <a:pt x="104" y="110"/>
                        <a:pt x="104" y="110"/>
                      </a:cubicBezTo>
                      <a:cubicBezTo>
                        <a:pt x="104" y="110"/>
                        <a:pt x="105" y="110"/>
                        <a:pt x="105" y="110"/>
                      </a:cubicBezTo>
                      <a:cubicBezTo>
                        <a:pt x="106" y="110"/>
                        <a:pt x="106" y="110"/>
                        <a:pt x="106" y="110"/>
                      </a:cubicBezTo>
                      <a:cubicBezTo>
                        <a:pt x="106" y="110"/>
                        <a:pt x="106" y="110"/>
                        <a:pt x="106" y="110"/>
                      </a:cubicBezTo>
                      <a:cubicBezTo>
                        <a:pt x="106" y="110"/>
                        <a:pt x="107" y="109"/>
                        <a:pt x="107" y="109"/>
                      </a:cubicBezTo>
                      <a:cubicBezTo>
                        <a:pt x="107" y="109"/>
                        <a:pt x="107" y="109"/>
                        <a:pt x="107" y="109"/>
                      </a:cubicBezTo>
                      <a:cubicBezTo>
                        <a:pt x="107" y="109"/>
                        <a:pt x="107" y="109"/>
                        <a:pt x="107" y="109"/>
                      </a:cubicBezTo>
                      <a:cubicBezTo>
                        <a:pt x="107" y="109"/>
                        <a:pt x="107" y="109"/>
                        <a:pt x="107" y="109"/>
                      </a:cubicBezTo>
                      <a:cubicBezTo>
                        <a:pt x="107" y="108"/>
                        <a:pt x="107" y="108"/>
                        <a:pt x="107" y="108"/>
                      </a:cubicBezTo>
                      <a:cubicBezTo>
                        <a:pt x="107" y="108"/>
                        <a:pt x="107" y="108"/>
                        <a:pt x="107" y="108"/>
                      </a:cubicBezTo>
                      <a:cubicBezTo>
                        <a:pt x="107" y="108"/>
                        <a:pt x="107" y="108"/>
                        <a:pt x="108" y="108"/>
                      </a:cubicBezTo>
                      <a:cubicBezTo>
                        <a:pt x="108" y="108"/>
                        <a:pt x="108" y="108"/>
                        <a:pt x="108" y="108"/>
                      </a:cubicBezTo>
                      <a:cubicBezTo>
                        <a:pt x="108" y="108"/>
                        <a:pt x="108" y="108"/>
                        <a:pt x="108" y="108"/>
                      </a:cubicBezTo>
                      <a:cubicBezTo>
                        <a:pt x="108" y="108"/>
                        <a:pt x="108" y="108"/>
                        <a:pt x="108" y="107"/>
                      </a:cubicBezTo>
                      <a:cubicBezTo>
                        <a:pt x="108" y="107"/>
                        <a:pt x="108" y="107"/>
                        <a:pt x="108" y="107"/>
                      </a:cubicBezTo>
                      <a:cubicBezTo>
                        <a:pt x="108" y="107"/>
                        <a:pt x="108" y="107"/>
                        <a:pt x="109" y="107"/>
                      </a:cubicBezTo>
                      <a:cubicBezTo>
                        <a:pt x="109" y="107"/>
                        <a:pt x="109" y="107"/>
                        <a:pt x="109" y="107"/>
                      </a:cubicBezTo>
                      <a:cubicBezTo>
                        <a:pt x="109" y="107"/>
                        <a:pt x="109" y="107"/>
                        <a:pt x="109" y="107"/>
                      </a:cubicBezTo>
                      <a:cubicBezTo>
                        <a:pt x="109" y="107"/>
                        <a:pt x="109" y="107"/>
                        <a:pt x="109" y="107"/>
                      </a:cubicBezTo>
                      <a:cubicBezTo>
                        <a:pt x="109" y="107"/>
                        <a:pt x="109" y="107"/>
                        <a:pt x="109" y="107"/>
                      </a:cubicBezTo>
                      <a:cubicBezTo>
                        <a:pt x="109" y="107"/>
                        <a:pt x="109" y="107"/>
                        <a:pt x="109" y="107"/>
                      </a:cubicBezTo>
                      <a:cubicBezTo>
                        <a:pt x="109" y="107"/>
                        <a:pt x="109" y="107"/>
                        <a:pt x="109" y="107"/>
                      </a:cubicBezTo>
                      <a:cubicBezTo>
                        <a:pt x="109" y="108"/>
                        <a:pt x="109" y="108"/>
                        <a:pt x="109" y="108"/>
                      </a:cubicBezTo>
                      <a:cubicBezTo>
                        <a:pt x="109" y="108"/>
                        <a:pt x="109" y="108"/>
                        <a:pt x="109" y="108"/>
                      </a:cubicBezTo>
                      <a:cubicBezTo>
                        <a:pt x="109" y="108"/>
                        <a:pt x="109" y="108"/>
                        <a:pt x="109" y="108"/>
                      </a:cubicBezTo>
                      <a:cubicBezTo>
                        <a:pt x="109" y="108"/>
                        <a:pt x="109" y="108"/>
                        <a:pt x="109" y="108"/>
                      </a:cubicBezTo>
                      <a:cubicBezTo>
                        <a:pt x="109" y="109"/>
                        <a:pt x="109" y="109"/>
                        <a:pt x="109" y="109"/>
                      </a:cubicBezTo>
                      <a:cubicBezTo>
                        <a:pt x="109" y="109"/>
                        <a:pt x="109" y="109"/>
                        <a:pt x="109" y="109"/>
                      </a:cubicBezTo>
                      <a:cubicBezTo>
                        <a:pt x="109" y="109"/>
                        <a:pt x="109" y="109"/>
                        <a:pt x="109" y="109"/>
                      </a:cubicBezTo>
                      <a:cubicBezTo>
                        <a:pt x="108" y="109"/>
                        <a:pt x="108" y="109"/>
                        <a:pt x="108" y="109"/>
                      </a:cubicBezTo>
                      <a:cubicBezTo>
                        <a:pt x="108" y="109"/>
                        <a:pt x="108" y="109"/>
                        <a:pt x="108" y="109"/>
                      </a:cubicBezTo>
                      <a:cubicBezTo>
                        <a:pt x="108" y="109"/>
                        <a:pt x="108" y="109"/>
                        <a:pt x="108" y="109"/>
                      </a:cubicBezTo>
                      <a:cubicBezTo>
                        <a:pt x="108" y="109"/>
                        <a:pt x="108" y="109"/>
                        <a:pt x="108" y="109"/>
                      </a:cubicBezTo>
                      <a:cubicBezTo>
                        <a:pt x="108" y="109"/>
                        <a:pt x="108" y="109"/>
                        <a:pt x="108" y="109"/>
                      </a:cubicBezTo>
                      <a:cubicBezTo>
                        <a:pt x="108" y="109"/>
                        <a:pt x="108" y="109"/>
                        <a:pt x="108" y="109"/>
                      </a:cubicBezTo>
                      <a:cubicBezTo>
                        <a:pt x="108" y="109"/>
                        <a:pt x="108" y="109"/>
                        <a:pt x="108" y="110"/>
                      </a:cubicBezTo>
                      <a:cubicBezTo>
                        <a:pt x="108" y="110"/>
                        <a:pt x="108" y="110"/>
                        <a:pt x="108" y="110"/>
                      </a:cubicBezTo>
                      <a:cubicBezTo>
                        <a:pt x="108" y="110"/>
                        <a:pt x="108" y="110"/>
                        <a:pt x="108" y="110"/>
                      </a:cubicBezTo>
                      <a:cubicBezTo>
                        <a:pt x="108" y="110"/>
                        <a:pt x="108" y="110"/>
                        <a:pt x="108" y="110"/>
                      </a:cubicBezTo>
                      <a:cubicBezTo>
                        <a:pt x="108" y="110"/>
                        <a:pt x="108" y="110"/>
                        <a:pt x="108" y="110"/>
                      </a:cubicBezTo>
                      <a:cubicBezTo>
                        <a:pt x="108" y="110"/>
                        <a:pt x="108" y="110"/>
                        <a:pt x="108" y="110"/>
                      </a:cubicBezTo>
                      <a:cubicBezTo>
                        <a:pt x="108" y="110"/>
                        <a:pt x="108" y="110"/>
                        <a:pt x="108" y="110"/>
                      </a:cubicBezTo>
                      <a:cubicBezTo>
                        <a:pt x="108" y="110"/>
                        <a:pt x="108" y="110"/>
                        <a:pt x="108" y="110"/>
                      </a:cubicBezTo>
                      <a:cubicBezTo>
                        <a:pt x="108" y="110"/>
                        <a:pt x="108" y="110"/>
                        <a:pt x="108" y="110"/>
                      </a:cubicBezTo>
                      <a:cubicBezTo>
                        <a:pt x="108" y="110"/>
                        <a:pt x="108" y="110"/>
                        <a:pt x="108" y="110"/>
                      </a:cubicBezTo>
                      <a:cubicBezTo>
                        <a:pt x="108" y="110"/>
                        <a:pt x="108" y="110"/>
                        <a:pt x="108" y="110"/>
                      </a:cubicBezTo>
                      <a:cubicBezTo>
                        <a:pt x="108" y="110"/>
                        <a:pt x="108" y="110"/>
                        <a:pt x="108" y="111"/>
                      </a:cubicBezTo>
                      <a:cubicBezTo>
                        <a:pt x="108" y="111"/>
                        <a:pt x="108" y="111"/>
                        <a:pt x="108" y="111"/>
                      </a:cubicBezTo>
                      <a:cubicBezTo>
                        <a:pt x="108" y="111"/>
                        <a:pt x="108" y="111"/>
                        <a:pt x="108" y="111"/>
                      </a:cubicBezTo>
                      <a:cubicBezTo>
                        <a:pt x="108" y="111"/>
                        <a:pt x="108" y="111"/>
                        <a:pt x="108" y="111"/>
                      </a:cubicBezTo>
                      <a:cubicBezTo>
                        <a:pt x="108" y="111"/>
                        <a:pt x="108" y="111"/>
                        <a:pt x="108" y="111"/>
                      </a:cubicBezTo>
                      <a:cubicBezTo>
                        <a:pt x="108" y="111"/>
                        <a:pt x="108" y="111"/>
                        <a:pt x="108" y="111"/>
                      </a:cubicBezTo>
                      <a:cubicBezTo>
                        <a:pt x="108" y="111"/>
                        <a:pt x="108" y="111"/>
                        <a:pt x="108" y="111"/>
                      </a:cubicBezTo>
                      <a:cubicBezTo>
                        <a:pt x="108" y="111"/>
                        <a:pt x="108" y="111"/>
                        <a:pt x="108" y="111"/>
                      </a:cubicBezTo>
                      <a:cubicBezTo>
                        <a:pt x="108" y="111"/>
                        <a:pt x="108" y="111"/>
                        <a:pt x="108" y="111"/>
                      </a:cubicBezTo>
                      <a:cubicBezTo>
                        <a:pt x="108" y="112"/>
                        <a:pt x="108" y="112"/>
                        <a:pt x="108" y="112"/>
                      </a:cubicBezTo>
                      <a:cubicBezTo>
                        <a:pt x="108" y="112"/>
                        <a:pt x="108" y="112"/>
                        <a:pt x="108" y="112"/>
                      </a:cubicBezTo>
                      <a:cubicBezTo>
                        <a:pt x="108" y="112"/>
                        <a:pt x="108" y="112"/>
                        <a:pt x="108" y="112"/>
                      </a:cubicBezTo>
                      <a:cubicBezTo>
                        <a:pt x="108" y="112"/>
                        <a:pt x="108" y="112"/>
                        <a:pt x="108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6" y="112"/>
                      </a:cubicBezTo>
                      <a:cubicBezTo>
                        <a:pt x="106" y="112"/>
                        <a:pt x="106" y="112"/>
                        <a:pt x="106" y="112"/>
                      </a:cubicBezTo>
                      <a:cubicBezTo>
                        <a:pt x="106" y="112"/>
                        <a:pt x="106" y="112"/>
                        <a:pt x="105" y="112"/>
                      </a:cubicBezTo>
                      <a:cubicBezTo>
                        <a:pt x="105" y="112"/>
                        <a:pt x="105" y="112"/>
                        <a:pt x="105" y="112"/>
                      </a:cubicBezTo>
                      <a:cubicBezTo>
                        <a:pt x="105" y="112"/>
                        <a:pt x="105" y="112"/>
                        <a:pt x="105" y="112"/>
                      </a:cubicBezTo>
                      <a:cubicBezTo>
                        <a:pt x="105" y="112"/>
                        <a:pt x="105" y="112"/>
                        <a:pt x="104" y="112"/>
                      </a:cubicBezTo>
                      <a:cubicBezTo>
                        <a:pt x="104" y="112"/>
                        <a:pt x="104" y="112"/>
                        <a:pt x="104" y="112"/>
                      </a:cubicBezTo>
                      <a:cubicBezTo>
                        <a:pt x="104" y="112"/>
                        <a:pt x="103" y="112"/>
                        <a:pt x="103" y="112"/>
                      </a:cubicBezTo>
                      <a:cubicBezTo>
                        <a:pt x="103" y="112"/>
                        <a:pt x="103" y="111"/>
                        <a:pt x="103" y="111"/>
                      </a:cubicBezTo>
                      <a:cubicBezTo>
                        <a:pt x="103" y="111"/>
                        <a:pt x="103" y="111"/>
                        <a:pt x="103" y="111"/>
                      </a:cubicBezTo>
                      <a:cubicBezTo>
                        <a:pt x="103" y="111"/>
                        <a:pt x="103" y="111"/>
                        <a:pt x="103" y="111"/>
                      </a:cubicBezTo>
                      <a:cubicBezTo>
                        <a:pt x="103" y="111"/>
                        <a:pt x="103" y="111"/>
                        <a:pt x="103" y="111"/>
                      </a:cubicBezTo>
                      <a:cubicBezTo>
                        <a:pt x="103" y="111"/>
                        <a:pt x="102" y="111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lose/>
                      <a:moveTo>
                        <a:pt x="101" y="108"/>
                      </a:moveTo>
                      <a:cubicBezTo>
                        <a:pt x="101" y="108"/>
                        <a:pt x="101" y="107"/>
                        <a:pt x="101" y="107"/>
                      </a:cubicBezTo>
                      <a:cubicBezTo>
                        <a:pt x="101" y="107"/>
                        <a:pt x="101" y="107"/>
                        <a:pt x="101" y="107"/>
                      </a:cubicBezTo>
                      <a:cubicBezTo>
                        <a:pt x="101" y="107"/>
                        <a:pt x="101" y="107"/>
                        <a:pt x="101" y="107"/>
                      </a:cubicBezTo>
                      <a:cubicBezTo>
                        <a:pt x="101" y="107"/>
                        <a:pt x="101" y="107"/>
                        <a:pt x="102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cubicBezTo>
                        <a:pt x="102" y="108"/>
                        <a:pt x="102" y="108"/>
                        <a:pt x="102" y="108"/>
                      </a:cubicBezTo>
                      <a:cubicBezTo>
                        <a:pt x="102" y="108"/>
                        <a:pt x="102" y="108"/>
                        <a:pt x="102" y="108"/>
                      </a:cubicBezTo>
                      <a:cubicBezTo>
                        <a:pt x="102" y="108"/>
                        <a:pt x="102" y="108"/>
                        <a:pt x="102" y="109"/>
                      </a:cubicBezTo>
                      <a:cubicBezTo>
                        <a:pt x="102" y="109"/>
                        <a:pt x="102" y="109"/>
                        <a:pt x="102" y="109"/>
                      </a:cubicBezTo>
                      <a:cubicBezTo>
                        <a:pt x="102" y="109"/>
                        <a:pt x="102" y="109"/>
                        <a:pt x="102" y="109"/>
                      </a:cubicBezTo>
                      <a:cubicBezTo>
                        <a:pt x="102" y="109"/>
                        <a:pt x="102" y="109"/>
                        <a:pt x="102" y="109"/>
                      </a:cubicBezTo>
                      <a:cubicBezTo>
                        <a:pt x="102" y="109"/>
                        <a:pt x="102" y="109"/>
                        <a:pt x="102" y="109"/>
                      </a:cubicBezTo>
                      <a:cubicBezTo>
                        <a:pt x="102" y="109"/>
                        <a:pt x="102" y="109"/>
                        <a:pt x="102" y="109"/>
                      </a:cubicBezTo>
                      <a:cubicBezTo>
                        <a:pt x="102" y="109"/>
                        <a:pt x="102" y="109"/>
                        <a:pt x="102" y="109"/>
                      </a:cubicBezTo>
                      <a:cubicBezTo>
                        <a:pt x="102" y="109"/>
                        <a:pt x="102" y="109"/>
                        <a:pt x="102" y="109"/>
                      </a:cubicBezTo>
                      <a:cubicBezTo>
                        <a:pt x="102" y="109"/>
                        <a:pt x="102" y="109"/>
                        <a:pt x="102" y="109"/>
                      </a:cubicBezTo>
                      <a:cubicBezTo>
                        <a:pt x="102" y="109"/>
                        <a:pt x="101" y="109"/>
                        <a:pt x="101" y="109"/>
                      </a:cubicBezTo>
                      <a:cubicBezTo>
                        <a:pt x="101" y="109"/>
                        <a:pt x="101" y="109"/>
                        <a:pt x="101" y="109"/>
                      </a:cubicBezTo>
                      <a:cubicBezTo>
                        <a:pt x="101" y="109"/>
                        <a:pt x="101" y="109"/>
                        <a:pt x="101" y="109"/>
                      </a:cubicBezTo>
                      <a:cubicBezTo>
                        <a:pt x="101" y="109"/>
                        <a:pt x="101" y="109"/>
                        <a:pt x="101" y="109"/>
                      </a:cubicBezTo>
                      <a:cubicBezTo>
                        <a:pt x="101" y="109"/>
                        <a:pt x="101" y="109"/>
                        <a:pt x="101" y="109"/>
                      </a:cubicBezTo>
                      <a:cubicBezTo>
                        <a:pt x="101" y="109"/>
                        <a:pt x="101" y="109"/>
                        <a:pt x="101" y="109"/>
                      </a:cubicBezTo>
                      <a:cubicBezTo>
                        <a:pt x="101" y="109"/>
                        <a:pt x="101" y="109"/>
                        <a:pt x="101" y="109"/>
                      </a:cubicBezTo>
                      <a:cubicBezTo>
                        <a:pt x="101" y="109"/>
                        <a:pt x="101" y="108"/>
                        <a:pt x="101" y="108"/>
                      </a:cubicBezTo>
                      <a:cubicBezTo>
                        <a:pt x="101" y="108"/>
                        <a:pt x="101" y="108"/>
                        <a:pt x="101" y="108"/>
                      </a:cubicBezTo>
                      <a:cubicBezTo>
                        <a:pt x="101" y="108"/>
                        <a:pt x="101" y="108"/>
                        <a:pt x="101" y="108"/>
                      </a:cubicBezTo>
                      <a:close/>
                      <a:moveTo>
                        <a:pt x="98" y="103"/>
                      </a:moveTo>
                      <a:cubicBezTo>
                        <a:pt x="98" y="104"/>
                        <a:pt x="98" y="104"/>
                        <a:pt x="98" y="104"/>
                      </a:cubicBezTo>
                      <a:cubicBezTo>
                        <a:pt x="98" y="104"/>
                        <a:pt x="98" y="104"/>
                        <a:pt x="98" y="104"/>
                      </a:cubicBezTo>
                      <a:cubicBezTo>
                        <a:pt x="98" y="104"/>
                        <a:pt x="98" y="104"/>
                        <a:pt x="98" y="104"/>
                      </a:cubicBezTo>
                      <a:cubicBezTo>
                        <a:pt x="98" y="104"/>
                        <a:pt x="98" y="104"/>
                        <a:pt x="98" y="104"/>
                      </a:cubicBezTo>
                      <a:cubicBezTo>
                        <a:pt x="98" y="104"/>
                        <a:pt x="98" y="104"/>
                        <a:pt x="98" y="104"/>
                      </a:cubicBezTo>
                      <a:cubicBezTo>
                        <a:pt x="98" y="104"/>
                        <a:pt x="98" y="104"/>
                        <a:pt x="98" y="104"/>
                      </a:cubicBezTo>
                      <a:cubicBezTo>
                        <a:pt x="99" y="104"/>
                        <a:pt x="99" y="104"/>
                        <a:pt x="99" y="104"/>
                      </a:cubicBezTo>
                      <a:cubicBezTo>
                        <a:pt x="99" y="104"/>
                        <a:pt x="99" y="104"/>
                        <a:pt x="99" y="104"/>
                      </a:cubicBezTo>
                      <a:cubicBezTo>
                        <a:pt x="98" y="105"/>
                        <a:pt x="98" y="105"/>
                        <a:pt x="99" y="105"/>
                      </a:cubicBezTo>
                      <a:cubicBezTo>
                        <a:pt x="99" y="105"/>
                        <a:pt x="99" y="105"/>
                        <a:pt x="99" y="105"/>
                      </a:cubicBezTo>
                      <a:cubicBezTo>
                        <a:pt x="99" y="105"/>
                        <a:pt x="99" y="105"/>
                        <a:pt x="99" y="105"/>
                      </a:cubicBezTo>
                      <a:cubicBezTo>
                        <a:pt x="99" y="105"/>
                        <a:pt x="99" y="105"/>
                        <a:pt x="99" y="105"/>
                      </a:cubicBezTo>
                      <a:cubicBezTo>
                        <a:pt x="99" y="105"/>
                        <a:pt x="99" y="105"/>
                        <a:pt x="99" y="105"/>
                      </a:cubicBezTo>
                      <a:cubicBezTo>
                        <a:pt x="99" y="105"/>
                        <a:pt x="99" y="105"/>
                        <a:pt x="99" y="105"/>
                      </a:cubicBezTo>
                      <a:cubicBezTo>
                        <a:pt x="99" y="105"/>
                        <a:pt x="99" y="105"/>
                        <a:pt x="100" y="105"/>
                      </a:cubicBezTo>
                      <a:cubicBezTo>
                        <a:pt x="100" y="105"/>
                        <a:pt x="100" y="105"/>
                        <a:pt x="100" y="105"/>
                      </a:cubicBezTo>
                      <a:cubicBezTo>
                        <a:pt x="100" y="105"/>
                        <a:pt x="100" y="106"/>
                        <a:pt x="100" y="106"/>
                      </a:cubicBezTo>
                      <a:cubicBezTo>
                        <a:pt x="100" y="106"/>
                        <a:pt x="100" y="106"/>
                        <a:pt x="100" y="106"/>
                      </a:cubicBezTo>
                      <a:cubicBezTo>
                        <a:pt x="100" y="106"/>
                        <a:pt x="100" y="106"/>
                        <a:pt x="100" y="107"/>
                      </a:cubicBezTo>
                      <a:cubicBezTo>
                        <a:pt x="100" y="107"/>
                        <a:pt x="100" y="107"/>
                        <a:pt x="100" y="107"/>
                      </a:cubicBezTo>
                      <a:cubicBezTo>
                        <a:pt x="100" y="107"/>
                        <a:pt x="100" y="107"/>
                        <a:pt x="100" y="107"/>
                      </a:cubicBezTo>
                      <a:cubicBezTo>
                        <a:pt x="100" y="107"/>
                        <a:pt x="100" y="107"/>
                        <a:pt x="100" y="107"/>
                      </a:cubicBezTo>
                      <a:cubicBezTo>
                        <a:pt x="100" y="107"/>
                        <a:pt x="100" y="107"/>
                        <a:pt x="100" y="107"/>
                      </a:cubicBezTo>
                      <a:cubicBezTo>
                        <a:pt x="100" y="107"/>
                        <a:pt x="100" y="108"/>
                        <a:pt x="100" y="108"/>
                      </a:cubicBezTo>
                      <a:cubicBezTo>
                        <a:pt x="100" y="108"/>
                        <a:pt x="100" y="108"/>
                        <a:pt x="100" y="108"/>
                      </a:cubicBezTo>
                      <a:cubicBezTo>
                        <a:pt x="100" y="108"/>
                        <a:pt x="100" y="108"/>
                        <a:pt x="100" y="108"/>
                      </a:cubicBezTo>
                      <a:cubicBezTo>
                        <a:pt x="100" y="108"/>
                        <a:pt x="100" y="108"/>
                        <a:pt x="100" y="108"/>
                      </a:cubicBezTo>
                      <a:cubicBezTo>
                        <a:pt x="100" y="108"/>
                        <a:pt x="100" y="108"/>
                        <a:pt x="100" y="108"/>
                      </a:cubicBezTo>
                      <a:cubicBezTo>
                        <a:pt x="100" y="108"/>
                        <a:pt x="100" y="108"/>
                        <a:pt x="100" y="108"/>
                      </a:cubicBezTo>
                      <a:cubicBezTo>
                        <a:pt x="100" y="108"/>
                        <a:pt x="100" y="108"/>
                        <a:pt x="100" y="108"/>
                      </a:cubicBezTo>
                      <a:cubicBezTo>
                        <a:pt x="100" y="108"/>
                        <a:pt x="100" y="108"/>
                        <a:pt x="100" y="108"/>
                      </a:cubicBezTo>
                      <a:cubicBezTo>
                        <a:pt x="100" y="108"/>
                        <a:pt x="101" y="108"/>
                        <a:pt x="101" y="109"/>
                      </a:cubicBezTo>
                      <a:cubicBezTo>
                        <a:pt x="101" y="109"/>
                        <a:pt x="101" y="109"/>
                        <a:pt x="101" y="109"/>
                      </a:cubicBezTo>
                      <a:cubicBezTo>
                        <a:pt x="101" y="109"/>
                        <a:pt x="101" y="109"/>
                        <a:pt x="101" y="109"/>
                      </a:cubicBezTo>
                      <a:cubicBezTo>
                        <a:pt x="101" y="109"/>
                        <a:pt x="101" y="109"/>
                        <a:pt x="101" y="109"/>
                      </a:cubicBezTo>
                      <a:cubicBezTo>
                        <a:pt x="101" y="109"/>
                        <a:pt x="101" y="109"/>
                        <a:pt x="101" y="109"/>
                      </a:cubicBezTo>
                      <a:cubicBezTo>
                        <a:pt x="101" y="109"/>
                        <a:pt x="101" y="109"/>
                        <a:pt x="101" y="109"/>
                      </a:cubicBezTo>
                      <a:cubicBezTo>
                        <a:pt x="101" y="109"/>
                        <a:pt x="101" y="109"/>
                        <a:pt x="101" y="109"/>
                      </a:cubicBezTo>
                      <a:cubicBezTo>
                        <a:pt x="101" y="109"/>
                        <a:pt x="101" y="110"/>
                        <a:pt x="101" y="110"/>
                      </a:cubicBezTo>
                      <a:cubicBezTo>
                        <a:pt x="101" y="110"/>
                        <a:pt x="101" y="110"/>
                        <a:pt x="101" y="110"/>
                      </a:cubicBezTo>
                      <a:cubicBezTo>
                        <a:pt x="101" y="110"/>
                        <a:pt x="101" y="110"/>
                        <a:pt x="101" y="110"/>
                      </a:cubicBezTo>
                      <a:cubicBezTo>
                        <a:pt x="101" y="110"/>
                        <a:pt x="101" y="110"/>
                        <a:pt x="101" y="110"/>
                      </a:cubicBezTo>
                      <a:cubicBezTo>
                        <a:pt x="101" y="110"/>
                        <a:pt x="101" y="110"/>
                        <a:pt x="101" y="110"/>
                      </a:cubicBezTo>
                      <a:cubicBezTo>
                        <a:pt x="101" y="110"/>
                        <a:pt x="101" y="110"/>
                        <a:pt x="101" y="110"/>
                      </a:cubicBezTo>
                      <a:cubicBezTo>
                        <a:pt x="101" y="110"/>
                        <a:pt x="101" y="110"/>
                        <a:pt x="101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2" y="110"/>
                        <a:pt x="102" y="110"/>
                        <a:pt x="102" y="111"/>
                      </a:cubicBezTo>
                      <a:cubicBezTo>
                        <a:pt x="102" y="111"/>
                        <a:pt x="102" y="111"/>
                        <a:pt x="102" y="111"/>
                      </a:cubicBezTo>
                      <a:cubicBezTo>
                        <a:pt x="102" y="111"/>
                        <a:pt x="102" y="111"/>
                        <a:pt x="102" y="111"/>
                      </a:cubicBezTo>
                      <a:cubicBezTo>
                        <a:pt x="102" y="111"/>
                        <a:pt x="102" y="111"/>
                        <a:pt x="102" y="111"/>
                      </a:cubicBezTo>
                      <a:cubicBezTo>
                        <a:pt x="103" y="112"/>
                        <a:pt x="103" y="112"/>
                        <a:pt x="103" y="112"/>
                      </a:cubicBezTo>
                      <a:cubicBezTo>
                        <a:pt x="103" y="112"/>
                        <a:pt x="103" y="112"/>
                        <a:pt x="104" y="112"/>
                      </a:cubicBezTo>
                      <a:cubicBezTo>
                        <a:pt x="104" y="112"/>
                        <a:pt x="104" y="112"/>
                        <a:pt x="104" y="112"/>
                      </a:cubicBezTo>
                      <a:cubicBezTo>
                        <a:pt x="104" y="112"/>
                        <a:pt x="104" y="112"/>
                        <a:pt x="104" y="112"/>
                      </a:cubicBezTo>
                      <a:cubicBezTo>
                        <a:pt x="105" y="112"/>
                        <a:pt x="105" y="112"/>
                        <a:pt x="105" y="112"/>
                      </a:cubicBezTo>
                      <a:cubicBezTo>
                        <a:pt x="105" y="112"/>
                        <a:pt x="105" y="112"/>
                        <a:pt x="105" y="112"/>
                      </a:cubicBezTo>
                      <a:cubicBezTo>
                        <a:pt x="105" y="112"/>
                        <a:pt x="106" y="112"/>
                        <a:pt x="106" y="113"/>
                      </a:cubicBezTo>
                      <a:cubicBezTo>
                        <a:pt x="106" y="113"/>
                        <a:pt x="106" y="113"/>
                        <a:pt x="106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3"/>
                        <a:pt x="107" y="113"/>
                        <a:pt x="107" y="112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8" y="112"/>
                        <a:pt x="108" y="112"/>
                        <a:pt x="108" y="112"/>
                      </a:cubicBezTo>
                      <a:cubicBezTo>
                        <a:pt x="108" y="112"/>
                        <a:pt x="108" y="112"/>
                        <a:pt x="108" y="112"/>
                      </a:cubicBezTo>
                      <a:cubicBezTo>
                        <a:pt x="108" y="112"/>
                        <a:pt x="108" y="112"/>
                        <a:pt x="108" y="113"/>
                      </a:cubicBezTo>
                      <a:cubicBezTo>
                        <a:pt x="108" y="113"/>
                        <a:pt x="108" y="113"/>
                        <a:pt x="108" y="113"/>
                      </a:cubicBezTo>
                      <a:cubicBezTo>
                        <a:pt x="108" y="113"/>
                        <a:pt x="108" y="113"/>
                        <a:pt x="108" y="113"/>
                      </a:cubicBezTo>
                      <a:cubicBezTo>
                        <a:pt x="108" y="113"/>
                        <a:pt x="108" y="113"/>
                        <a:pt x="108" y="113"/>
                      </a:cubicBezTo>
                      <a:cubicBezTo>
                        <a:pt x="108" y="113"/>
                        <a:pt x="108" y="113"/>
                        <a:pt x="108" y="113"/>
                      </a:cubicBezTo>
                      <a:cubicBezTo>
                        <a:pt x="108" y="113"/>
                        <a:pt x="108" y="113"/>
                        <a:pt x="108" y="113"/>
                      </a:cubicBezTo>
                      <a:cubicBezTo>
                        <a:pt x="108" y="113"/>
                        <a:pt x="108" y="113"/>
                        <a:pt x="108" y="113"/>
                      </a:cubicBezTo>
                      <a:cubicBezTo>
                        <a:pt x="108" y="113"/>
                        <a:pt x="108" y="113"/>
                        <a:pt x="108" y="113"/>
                      </a:cubicBezTo>
                      <a:cubicBezTo>
                        <a:pt x="108" y="113"/>
                        <a:pt x="108" y="113"/>
                        <a:pt x="108" y="113"/>
                      </a:cubicBezTo>
                      <a:cubicBezTo>
                        <a:pt x="108" y="114"/>
                        <a:pt x="108" y="114"/>
                        <a:pt x="108" y="114"/>
                      </a:cubicBezTo>
                      <a:cubicBezTo>
                        <a:pt x="108" y="114"/>
                        <a:pt x="108" y="114"/>
                        <a:pt x="108" y="114"/>
                      </a:cubicBezTo>
                      <a:cubicBezTo>
                        <a:pt x="108" y="115"/>
                        <a:pt x="108" y="115"/>
                        <a:pt x="108" y="115"/>
                      </a:cubicBezTo>
                      <a:cubicBezTo>
                        <a:pt x="108" y="115"/>
                        <a:pt x="108" y="115"/>
                        <a:pt x="108" y="115"/>
                      </a:cubicBezTo>
                      <a:cubicBezTo>
                        <a:pt x="108" y="115"/>
                        <a:pt x="108" y="115"/>
                        <a:pt x="107" y="115"/>
                      </a:cubicBezTo>
                      <a:cubicBezTo>
                        <a:pt x="107" y="116"/>
                        <a:pt x="107" y="116"/>
                        <a:pt x="107" y="116"/>
                      </a:cubicBezTo>
                      <a:cubicBezTo>
                        <a:pt x="107" y="116"/>
                        <a:pt x="107" y="116"/>
                        <a:pt x="107" y="116"/>
                      </a:cubicBezTo>
                      <a:cubicBezTo>
                        <a:pt x="107" y="116"/>
                        <a:pt x="107" y="117"/>
                        <a:pt x="107" y="117"/>
                      </a:cubicBezTo>
                      <a:cubicBezTo>
                        <a:pt x="106" y="117"/>
                        <a:pt x="106" y="117"/>
                        <a:pt x="106" y="117"/>
                      </a:cubicBezTo>
                      <a:cubicBezTo>
                        <a:pt x="106" y="117"/>
                        <a:pt x="106" y="117"/>
                        <a:pt x="106" y="117"/>
                      </a:cubicBezTo>
                      <a:cubicBezTo>
                        <a:pt x="106" y="118"/>
                        <a:pt x="106" y="118"/>
                        <a:pt x="105" y="118"/>
                      </a:cubicBezTo>
                      <a:cubicBezTo>
                        <a:pt x="105" y="118"/>
                        <a:pt x="105" y="118"/>
                        <a:pt x="105" y="118"/>
                      </a:cubicBezTo>
                      <a:cubicBezTo>
                        <a:pt x="105" y="118"/>
                        <a:pt x="104" y="118"/>
                        <a:pt x="104" y="118"/>
                      </a:cubicBezTo>
                      <a:cubicBezTo>
                        <a:pt x="104" y="119"/>
                        <a:pt x="104" y="119"/>
                        <a:pt x="104" y="119"/>
                      </a:cubicBezTo>
                      <a:cubicBezTo>
                        <a:pt x="104" y="119"/>
                        <a:pt x="104" y="119"/>
                        <a:pt x="104" y="119"/>
                      </a:cubicBezTo>
                      <a:cubicBezTo>
                        <a:pt x="104" y="119"/>
                        <a:pt x="104" y="119"/>
                        <a:pt x="104" y="119"/>
                      </a:cubicBezTo>
                      <a:cubicBezTo>
                        <a:pt x="104" y="119"/>
                        <a:pt x="104" y="119"/>
                        <a:pt x="104" y="119"/>
                      </a:cubicBezTo>
                      <a:cubicBezTo>
                        <a:pt x="104" y="119"/>
                        <a:pt x="104" y="119"/>
                        <a:pt x="104" y="119"/>
                      </a:cubicBezTo>
                      <a:cubicBezTo>
                        <a:pt x="103" y="119"/>
                        <a:pt x="103" y="119"/>
                        <a:pt x="103" y="119"/>
                      </a:cubicBezTo>
                      <a:cubicBezTo>
                        <a:pt x="103" y="119"/>
                        <a:pt x="103" y="119"/>
                        <a:pt x="103" y="119"/>
                      </a:cubicBezTo>
                      <a:cubicBezTo>
                        <a:pt x="103" y="119"/>
                        <a:pt x="103" y="119"/>
                        <a:pt x="103" y="119"/>
                      </a:cubicBezTo>
                      <a:cubicBezTo>
                        <a:pt x="103" y="119"/>
                        <a:pt x="103" y="119"/>
                        <a:pt x="103" y="119"/>
                      </a:cubicBezTo>
                      <a:cubicBezTo>
                        <a:pt x="103" y="119"/>
                        <a:pt x="103" y="119"/>
                        <a:pt x="103" y="119"/>
                      </a:cubicBezTo>
                      <a:cubicBezTo>
                        <a:pt x="103" y="119"/>
                        <a:pt x="103" y="119"/>
                        <a:pt x="103" y="119"/>
                      </a:cubicBezTo>
                      <a:cubicBezTo>
                        <a:pt x="103" y="119"/>
                        <a:pt x="103" y="119"/>
                        <a:pt x="103" y="119"/>
                      </a:cubicBezTo>
                      <a:cubicBezTo>
                        <a:pt x="103" y="119"/>
                        <a:pt x="103" y="119"/>
                        <a:pt x="103" y="119"/>
                      </a:cubicBezTo>
                      <a:cubicBezTo>
                        <a:pt x="103" y="119"/>
                        <a:pt x="103" y="119"/>
                        <a:pt x="103" y="119"/>
                      </a:cubicBezTo>
                      <a:cubicBezTo>
                        <a:pt x="102" y="119"/>
                        <a:pt x="102" y="119"/>
                        <a:pt x="102" y="119"/>
                      </a:cubicBezTo>
                      <a:cubicBezTo>
                        <a:pt x="102" y="119"/>
                        <a:pt x="102" y="119"/>
                        <a:pt x="102" y="119"/>
                      </a:cubicBezTo>
                      <a:cubicBezTo>
                        <a:pt x="102" y="119"/>
                        <a:pt x="102" y="119"/>
                        <a:pt x="102" y="119"/>
                      </a:cubicBezTo>
                      <a:cubicBezTo>
                        <a:pt x="102" y="119"/>
                        <a:pt x="102" y="119"/>
                        <a:pt x="102" y="119"/>
                      </a:cubicBezTo>
                      <a:cubicBezTo>
                        <a:pt x="102" y="119"/>
                        <a:pt x="102" y="119"/>
                        <a:pt x="102" y="119"/>
                      </a:cubicBezTo>
                      <a:cubicBezTo>
                        <a:pt x="102" y="120"/>
                        <a:pt x="102" y="120"/>
                        <a:pt x="102" y="120"/>
                      </a:cubicBezTo>
                      <a:cubicBezTo>
                        <a:pt x="102" y="120"/>
                        <a:pt x="102" y="120"/>
                        <a:pt x="101" y="120"/>
                      </a:cubicBezTo>
                      <a:cubicBezTo>
                        <a:pt x="101" y="120"/>
                        <a:pt x="101" y="120"/>
                        <a:pt x="101" y="120"/>
                      </a:cubicBezTo>
                      <a:cubicBezTo>
                        <a:pt x="101" y="120"/>
                        <a:pt x="101" y="120"/>
                        <a:pt x="101" y="120"/>
                      </a:cubicBezTo>
                      <a:cubicBezTo>
                        <a:pt x="101" y="120"/>
                        <a:pt x="101" y="120"/>
                        <a:pt x="101" y="120"/>
                      </a:cubicBezTo>
                      <a:cubicBezTo>
                        <a:pt x="100" y="120"/>
                        <a:pt x="100" y="120"/>
                        <a:pt x="100" y="120"/>
                      </a:cubicBezTo>
                      <a:cubicBezTo>
                        <a:pt x="100" y="120"/>
                        <a:pt x="100" y="120"/>
                        <a:pt x="100" y="120"/>
                      </a:cubicBezTo>
                      <a:cubicBezTo>
                        <a:pt x="100" y="120"/>
                        <a:pt x="100" y="120"/>
                        <a:pt x="100" y="120"/>
                      </a:cubicBezTo>
                      <a:cubicBezTo>
                        <a:pt x="100" y="120"/>
                        <a:pt x="100" y="120"/>
                        <a:pt x="100" y="120"/>
                      </a:cubicBezTo>
                      <a:cubicBezTo>
                        <a:pt x="100" y="120"/>
                        <a:pt x="100" y="120"/>
                        <a:pt x="100" y="120"/>
                      </a:cubicBezTo>
                      <a:cubicBezTo>
                        <a:pt x="100" y="120"/>
                        <a:pt x="100" y="120"/>
                        <a:pt x="100" y="120"/>
                      </a:cubicBezTo>
                      <a:cubicBezTo>
                        <a:pt x="100" y="120"/>
                        <a:pt x="100" y="120"/>
                        <a:pt x="100" y="120"/>
                      </a:cubicBezTo>
                      <a:cubicBezTo>
                        <a:pt x="100" y="120"/>
                        <a:pt x="100" y="120"/>
                        <a:pt x="100" y="120"/>
                      </a:cubicBezTo>
                      <a:cubicBezTo>
                        <a:pt x="100" y="120"/>
                        <a:pt x="100" y="120"/>
                        <a:pt x="100" y="120"/>
                      </a:cubicBezTo>
                      <a:cubicBezTo>
                        <a:pt x="100" y="120"/>
                        <a:pt x="100" y="120"/>
                        <a:pt x="100" y="120"/>
                      </a:cubicBezTo>
                      <a:cubicBezTo>
                        <a:pt x="100" y="120"/>
                        <a:pt x="100" y="120"/>
                        <a:pt x="100" y="120"/>
                      </a:cubicBezTo>
                      <a:cubicBezTo>
                        <a:pt x="100" y="120"/>
                        <a:pt x="100" y="120"/>
                        <a:pt x="100" y="120"/>
                      </a:cubicBezTo>
                      <a:cubicBezTo>
                        <a:pt x="99" y="120"/>
                        <a:pt x="99" y="120"/>
                        <a:pt x="99" y="120"/>
                      </a:cubicBezTo>
                      <a:cubicBezTo>
                        <a:pt x="99" y="120"/>
                        <a:pt x="99" y="120"/>
                        <a:pt x="99" y="120"/>
                      </a:cubicBezTo>
                      <a:cubicBezTo>
                        <a:pt x="99" y="120"/>
                        <a:pt x="99" y="120"/>
                        <a:pt x="99" y="120"/>
                      </a:cubicBezTo>
                      <a:cubicBezTo>
                        <a:pt x="99" y="120"/>
                        <a:pt x="99" y="120"/>
                        <a:pt x="99" y="120"/>
                      </a:cubicBezTo>
                      <a:cubicBezTo>
                        <a:pt x="99" y="120"/>
                        <a:pt x="99" y="120"/>
                        <a:pt x="99" y="120"/>
                      </a:cubicBezTo>
                      <a:cubicBezTo>
                        <a:pt x="99" y="120"/>
                        <a:pt x="98" y="121"/>
                        <a:pt x="98" y="121"/>
                      </a:cubicBezTo>
                      <a:cubicBezTo>
                        <a:pt x="98" y="121"/>
                        <a:pt x="98" y="121"/>
                        <a:pt x="98" y="121"/>
                      </a:cubicBezTo>
                      <a:cubicBezTo>
                        <a:pt x="98" y="121"/>
                        <a:pt x="98" y="121"/>
                        <a:pt x="98" y="121"/>
                      </a:cubicBezTo>
                      <a:cubicBezTo>
                        <a:pt x="98" y="121"/>
                        <a:pt x="98" y="121"/>
                        <a:pt x="98" y="121"/>
                      </a:cubicBezTo>
                      <a:cubicBezTo>
                        <a:pt x="98" y="121"/>
                        <a:pt x="98" y="121"/>
                        <a:pt x="98" y="121"/>
                      </a:cubicBezTo>
                      <a:cubicBezTo>
                        <a:pt x="98" y="121"/>
                        <a:pt x="98" y="121"/>
                        <a:pt x="98" y="121"/>
                      </a:cubicBezTo>
                      <a:cubicBezTo>
                        <a:pt x="98" y="121"/>
                        <a:pt x="98" y="121"/>
                        <a:pt x="98" y="121"/>
                      </a:cubicBezTo>
                      <a:cubicBezTo>
                        <a:pt x="98" y="121"/>
                        <a:pt x="98" y="121"/>
                        <a:pt x="98" y="121"/>
                      </a:cubicBezTo>
                      <a:cubicBezTo>
                        <a:pt x="98" y="121"/>
                        <a:pt x="97" y="121"/>
                        <a:pt x="97" y="121"/>
                      </a:cubicBezTo>
                      <a:cubicBezTo>
                        <a:pt x="97" y="121"/>
                        <a:pt x="97" y="121"/>
                        <a:pt x="97" y="121"/>
                      </a:cubicBezTo>
                      <a:cubicBezTo>
                        <a:pt x="97" y="122"/>
                        <a:pt x="97" y="122"/>
                        <a:pt x="97" y="122"/>
                      </a:cubicBezTo>
                      <a:cubicBezTo>
                        <a:pt x="97" y="122"/>
                        <a:pt x="97" y="122"/>
                        <a:pt x="97" y="122"/>
                      </a:cubicBezTo>
                      <a:cubicBezTo>
                        <a:pt x="97" y="122"/>
                        <a:pt x="97" y="122"/>
                        <a:pt x="97" y="122"/>
                      </a:cubicBezTo>
                      <a:cubicBezTo>
                        <a:pt x="97" y="122"/>
                        <a:pt x="96" y="123"/>
                        <a:pt x="96" y="123"/>
                      </a:cubicBezTo>
                      <a:cubicBezTo>
                        <a:pt x="96" y="123"/>
                        <a:pt x="96" y="123"/>
                        <a:pt x="96" y="123"/>
                      </a:cubicBezTo>
                      <a:cubicBezTo>
                        <a:pt x="96" y="123"/>
                        <a:pt x="96" y="123"/>
                        <a:pt x="96" y="123"/>
                      </a:cubicBezTo>
                      <a:cubicBezTo>
                        <a:pt x="96" y="123"/>
                        <a:pt x="96" y="123"/>
                        <a:pt x="96" y="123"/>
                      </a:cubicBezTo>
                      <a:cubicBezTo>
                        <a:pt x="96" y="123"/>
                        <a:pt x="96" y="123"/>
                        <a:pt x="96" y="123"/>
                      </a:cubicBezTo>
                      <a:cubicBezTo>
                        <a:pt x="96" y="123"/>
                        <a:pt x="96" y="123"/>
                        <a:pt x="96" y="123"/>
                      </a:cubicBezTo>
                      <a:cubicBezTo>
                        <a:pt x="96" y="123"/>
                        <a:pt x="96" y="123"/>
                        <a:pt x="96" y="123"/>
                      </a:cubicBezTo>
                      <a:cubicBezTo>
                        <a:pt x="95" y="123"/>
                        <a:pt x="95" y="123"/>
                        <a:pt x="95" y="123"/>
                      </a:cubicBezTo>
                      <a:cubicBezTo>
                        <a:pt x="95" y="123"/>
                        <a:pt x="95" y="123"/>
                        <a:pt x="95" y="123"/>
                      </a:cubicBezTo>
                      <a:cubicBezTo>
                        <a:pt x="95" y="123"/>
                        <a:pt x="95" y="123"/>
                        <a:pt x="95" y="123"/>
                      </a:cubicBezTo>
                      <a:cubicBezTo>
                        <a:pt x="95" y="123"/>
                        <a:pt x="95" y="123"/>
                        <a:pt x="95" y="123"/>
                      </a:cubicBezTo>
                      <a:cubicBezTo>
                        <a:pt x="95" y="123"/>
                        <a:pt x="95" y="123"/>
                        <a:pt x="95" y="123"/>
                      </a:cubicBezTo>
                      <a:cubicBezTo>
                        <a:pt x="95" y="123"/>
                        <a:pt x="95" y="123"/>
                        <a:pt x="95" y="123"/>
                      </a:cubicBezTo>
                      <a:cubicBezTo>
                        <a:pt x="95" y="123"/>
                        <a:pt x="95" y="123"/>
                        <a:pt x="94" y="123"/>
                      </a:cubicBezTo>
                      <a:cubicBezTo>
                        <a:pt x="94" y="123"/>
                        <a:pt x="94" y="123"/>
                        <a:pt x="94" y="123"/>
                      </a:cubicBezTo>
                      <a:cubicBezTo>
                        <a:pt x="94" y="123"/>
                        <a:pt x="94" y="123"/>
                        <a:pt x="94" y="123"/>
                      </a:cubicBezTo>
                      <a:cubicBezTo>
                        <a:pt x="94" y="123"/>
                        <a:pt x="94" y="123"/>
                        <a:pt x="94" y="123"/>
                      </a:cubicBezTo>
                      <a:cubicBezTo>
                        <a:pt x="93" y="123"/>
                        <a:pt x="93" y="123"/>
                        <a:pt x="93" y="123"/>
                      </a:cubicBezTo>
                      <a:cubicBezTo>
                        <a:pt x="93" y="123"/>
                        <a:pt x="93" y="123"/>
                        <a:pt x="93" y="123"/>
                      </a:cubicBezTo>
                      <a:cubicBezTo>
                        <a:pt x="93" y="122"/>
                        <a:pt x="93" y="122"/>
                        <a:pt x="93" y="122"/>
                      </a:cubicBezTo>
                      <a:cubicBezTo>
                        <a:pt x="93" y="122"/>
                        <a:pt x="93" y="122"/>
                        <a:pt x="93" y="122"/>
                      </a:cubicBezTo>
                      <a:cubicBezTo>
                        <a:pt x="93" y="122"/>
                        <a:pt x="93" y="122"/>
                        <a:pt x="93" y="122"/>
                      </a:cubicBezTo>
                      <a:cubicBezTo>
                        <a:pt x="93" y="122"/>
                        <a:pt x="93" y="122"/>
                        <a:pt x="93" y="122"/>
                      </a:cubicBezTo>
                      <a:cubicBezTo>
                        <a:pt x="93" y="122"/>
                        <a:pt x="93" y="122"/>
                        <a:pt x="93" y="122"/>
                      </a:cubicBezTo>
                      <a:cubicBezTo>
                        <a:pt x="93" y="122"/>
                        <a:pt x="93" y="122"/>
                        <a:pt x="93" y="122"/>
                      </a:cubicBezTo>
                      <a:cubicBezTo>
                        <a:pt x="93" y="122"/>
                        <a:pt x="93" y="122"/>
                        <a:pt x="93" y="122"/>
                      </a:cubicBezTo>
                      <a:cubicBezTo>
                        <a:pt x="92" y="122"/>
                        <a:pt x="92" y="122"/>
                        <a:pt x="92" y="122"/>
                      </a:cubicBezTo>
                      <a:cubicBezTo>
                        <a:pt x="92" y="122"/>
                        <a:pt x="92" y="122"/>
                        <a:pt x="92" y="122"/>
                      </a:cubicBezTo>
                      <a:cubicBezTo>
                        <a:pt x="92" y="122"/>
                        <a:pt x="92" y="122"/>
                        <a:pt x="92" y="122"/>
                      </a:cubicBezTo>
                      <a:cubicBezTo>
                        <a:pt x="92" y="122"/>
                        <a:pt x="92" y="122"/>
                        <a:pt x="92" y="122"/>
                      </a:cubicBezTo>
                      <a:cubicBezTo>
                        <a:pt x="92" y="122"/>
                        <a:pt x="92" y="122"/>
                        <a:pt x="92" y="122"/>
                      </a:cubicBezTo>
                      <a:cubicBezTo>
                        <a:pt x="92" y="122"/>
                        <a:pt x="92" y="122"/>
                        <a:pt x="92" y="122"/>
                      </a:cubicBezTo>
                      <a:cubicBezTo>
                        <a:pt x="92" y="122"/>
                        <a:pt x="92" y="122"/>
                        <a:pt x="92" y="122"/>
                      </a:cubicBezTo>
                      <a:cubicBezTo>
                        <a:pt x="92" y="122"/>
                        <a:pt x="92" y="122"/>
                        <a:pt x="92" y="122"/>
                      </a:cubicBezTo>
                      <a:cubicBezTo>
                        <a:pt x="92" y="122"/>
                        <a:pt x="92" y="122"/>
                        <a:pt x="92" y="122"/>
                      </a:cubicBezTo>
                      <a:cubicBezTo>
                        <a:pt x="92" y="122"/>
                        <a:pt x="92" y="122"/>
                        <a:pt x="92" y="122"/>
                      </a:cubicBezTo>
                      <a:cubicBezTo>
                        <a:pt x="92" y="122"/>
                        <a:pt x="92" y="122"/>
                        <a:pt x="92" y="122"/>
                      </a:cubicBezTo>
                      <a:cubicBezTo>
                        <a:pt x="92" y="122"/>
                        <a:pt x="92" y="122"/>
                        <a:pt x="92" y="122"/>
                      </a:cubicBezTo>
                      <a:cubicBezTo>
                        <a:pt x="91" y="122"/>
                        <a:pt x="91" y="122"/>
                        <a:pt x="91" y="122"/>
                      </a:cubicBezTo>
                      <a:cubicBezTo>
                        <a:pt x="91" y="122"/>
                        <a:pt x="91" y="122"/>
                        <a:pt x="91" y="122"/>
                      </a:cubicBezTo>
                      <a:cubicBezTo>
                        <a:pt x="91" y="122"/>
                        <a:pt x="91" y="122"/>
                        <a:pt x="91" y="122"/>
                      </a:cubicBezTo>
                      <a:cubicBezTo>
                        <a:pt x="91" y="122"/>
                        <a:pt x="91" y="122"/>
                        <a:pt x="91" y="122"/>
                      </a:cubicBezTo>
                      <a:cubicBezTo>
                        <a:pt x="91" y="122"/>
                        <a:pt x="91" y="122"/>
                        <a:pt x="91" y="122"/>
                      </a:cubicBezTo>
                      <a:cubicBezTo>
                        <a:pt x="91" y="122"/>
                        <a:pt x="91" y="122"/>
                        <a:pt x="91" y="122"/>
                      </a:cubicBezTo>
                      <a:cubicBezTo>
                        <a:pt x="91" y="122"/>
                        <a:pt x="91" y="122"/>
                        <a:pt x="91" y="122"/>
                      </a:cubicBezTo>
                      <a:cubicBezTo>
                        <a:pt x="91" y="122"/>
                        <a:pt x="91" y="122"/>
                        <a:pt x="91" y="122"/>
                      </a:cubicBezTo>
                      <a:cubicBezTo>
                        <a:pt x="91" y="122"/>
                        <a:pt x="91" y="122"/>
                        <a:pt x="91" y="122"/>
                      </a:cubicBezTo>
                      <a:cubicBezTo>
                        <a:pt x="91" y="122"/>
                        <a:pt x="90" y="122"/>
                        <a:pt x="90" y="122"/>
                      </a:cubicBezTo>
                      <a:cubicBezTo>
                        <a:pt x="90" y="122"/>
                        <a:pt x="90" y="122"/>
                        <a:pt x="90" y="122"/>
                      </a:cubicBezTo>
                      <a:cubicBezTo>
                        <a:pt x="90" y="122"/>
                        <a:pt x="90" y="122"/>
                        <a:pt x="90" y="122"/>
                      </a:cubicBezTo>
                      <a:cubicBezTo>
                        <a:pt x="90" y="122"/>
                        <a:pt x="90" y="122"/>
                        <a:pt x="90" y="122"/>
                      </a:cubicBezTo>
                      <a:cubicBezTo>
                        <a:pt x="90" y="122"/>
                        <a:pt x="90" y="122"/>
                        <a:pt x="90" y="122"/>
                      </a:cubicBezTo>
                      <a:cubicBezTo>
                        <a:pt x="90" y="122"/>
                        <a:pt x="90" y="122"/>
                        <a:pt x="90" y="122"/>
                      </a:cubicBezTo>
                      <a:cubicBezTo>
                        <a:pt x="90" y="122"/>
                        <a:pt x="90" y="122"/>
                        <a:pt x="90" y="122"/>
                      </a:cubicBezTo>
                      <a:cubicBezTo>
                        <a:pt x="90" y="122"/>
                        <a:pt x="90" y="122"/>
                        <a:pt x="90" y="122"/>
                      </a:cubicBezTo>
                      <a:cubicBezTo>
                        <a:pt x="90" y="122"/>
                        <a:pt x="90" y="122"/>
                        <a:pt x="90" y="122"/>
                      </a:cubicBezTo>
                      <a:cubicBezTo>
                        <a:pt x="90" y="122"/>
                        <a:pt x="90" y="122"/>
                        <a:pt x="90" y="122"/>
                      </a:cubicBezTo>
                      <a:cubicBezTo>
                        <a:pt x="90" y="123"/>
                        <a:pt x="90" y="123"/>
                        <a:pt x="90" y="123"/>
                      </a:cubicBezTo>
                      <a:cubicBezTo>
                        <a:pt x="90" y="123"/>
                        <a:pt x="90" y="123"/>
                        <a:pt x="90" y="123"/>
                      </a:cubicBezTo>
                      <a:cubicBezTo>
                        <a:pt x="90" y="123"/>
                        <a:pt x="90" y="123"/>
                        <a:pt x="90" y="123"/>
                      </a:cubicBezTo>
                      <a:cubicBezTo>
                        <a:pt x="90" y="123"/>
                        <a:pt x="90" y="123"/>
                        <a:pt x="90" y="123"/>
                      </a:cubicBezTo>
                      <a:cubicBezTo>
                        <a:pt x="90" y="123"/>
                        <a:pt x="90" y="123"/>
                        <a:pt x="90" y="123"/>
                      </a:cubicBezTo>
                      <a:cubicBezTo>
                        <a:pt x="90" y="123"/>
                        <a:pt x="90" y="124"/>
                        <a:pt x="90" y="124"/>
                      </a:cubicBezTo>
                      <a:cubicBezTo>
                        <a:pt x="90" y="124"/>
                        <a:pt x="90" y="124"/>
                        <a:pt x="90" y="124"/>
                      </a:cubicBezTo>
                      <a:cubicBezTo>
                        <a:pt x="90" y="124"/>
                        <a:pt x="90" y="124"/>
                        <a:pt x="90" y="124"/>
                      </a:cubicBezTo>
                      <a:cubicBezTo>
                        <a:pt x="90" y="124"/>
                        <a:pt x="90" y="124"/>
                        <a:pt x="90" y="124"/>
                      </a:cubicBezTo>
                      <a:cubicBezTo>
                        <a:pt x="90" y="124"/>
                        <a:pt x="90" y="124"/>
                        <a:pt x="90" y="124"/>
                      </a:cubicBezTo>
                      <a:cubicBezTo>
                        <a:pt x="90" y="124"/>
                        <a:pt x="90" y="124"/>
                        <a:pt x="90" y="124"/>
                      </a:cubicBezTo>
                      <a:cubicBezTo>
                        <a:pt x="90" y="124"/>
                        <a:pt x="89" y="124"/>
                        <a:pt x="89" y="124"/>
                      </a:cubicBezTo>
                      <a:cubicBezTo>
                        <a:pt x="89" y="124"/>
                        <a:pt x="89" y="124"/>
                        <a:pt x="89" y="124"/>
                      </a:cubicBezTo>
                      <a:cubicBezTo>
                        <a:pt x="89" y="123"/>
                        <a:pt x="89" y="123"/>
                        <a:pt x="89" y="123"/>
                      </a:cubicBezTo>
                      <a:cubicBezTo>
                        <a:pt x="89" y="123"/>
                        <a:pt x="89" y="123"/>
                        <a:pt x="89" y="123"/>
                      </a:cubicBezTo>
                      <a:cubicBezTo>
                        <a:pt x="89" y="123"/>
                        <a:pt x="89" y="123"/>
                        <a:pt x="89" y="123"/>
                      </a:cubicBezTo>
                      <a:cubicBezTo>
                        <a:pt x="89" y="123"/>
                        <a:pt x="89" y="123"/>
                        <a:pt x="89" y="123"/>
                      </a:cubicBezTo>
                      <a:cubicBezTo>
                        <a:pt x="89" y="123"/>
                        <a:pt x="89" y="122"/>
                        <a:pt x="89" y="122"/>
                      </a:cubicBezTo>
                      <a:cubicBezTo>
                        <a:pt x="89" y="122"/>
                        <a:pt x="89" y="122"/>
                        <a:pt x="89" y="122"/>
                      </a:cubicBezTo>
                      <a:cubicBezTo>
                        <a:pt x="88" y="122"/>
                        <a:pt x="88" y="122"/>
                        <a:pt x="88" y="122"/>
                      </a:cubicBezTo>
                      <a:cubicBezTo>
                        <a:pt x="88" y="121"/>
                        <a:pt x="88" y="121"/>
                        <a:pt x="88" y="121"/>
                      </a:cubicBezTo>
                      <a:cubicBezTo>
                        <a:pt x="88" y="121"/>
                        <a:pt x="88" y="121"/>
                        <a:pt x="88" y="121"/>
                      </a:cubicBezTo>
                      <a:cubicBezTo>
                        <a:pt x="88" y="121"/>
                        <a:pt x="88" y="121"/>
                        <a:pt x="88" y="121"/>
                      </a:cubicBezTo>
                      <a:cubicBezTo>
                        <a:pt x="88" y="121"/>
                        <a:pt x="88" y="121"/>
                        <a:pt x="88" y="121"/>
                      </a:cubicBezTo>
                      <a:cubicBezTo>
                        <a:pt x="88" y="121"/>
                        <a:pt x="88" y="120"/>
                        <a:pt x="88" y="120"/>
                      </a:cubicBezTo>
                      <a:cubicBezTo>
                        <a:pt x="88" y="120"/>
                        <a:pt x="88" y="120"/>
                        <a:pt x="88" y="120"/>
                      </a:cubicBezTo>
                      <a:cubicBezTo>
                        <a:pt x="87" y="120"/>
                        <a:pt x="87" y="120"/>
                        <a:pt x="87" y="119"/>
                      </a:cubicBezTo>
                      <a:cubicBezTo>
                        <a:pt x="87" y="119"/>
                        <a:pt x="87" y="118"/>
                        <a:pt x="87" y="118"/>
                      </a:cubicBezTo>
                      <a:cubicBezTo>
                        <a:pt x="87" y="118"/>
                        <a:pt x="87" y="118"/>
                        <a:pt x="86" y="118"/>
                      </a:cubicBezTo>
                      <a:cubicBezTo>
                        <a:pt x="86" y="118"/>
                        <a:pt x="86" y="118"/>
                        <a:pt x="86" y="117"/>
                      </a:cubicBezTo>
                      <a:cubicBezTo>
                        <a:pt x="86" y="117"/>
                        <a:pt x="86" y="117"/>
                        <a:pt x="86" y="117"/>
                      </a:cubicBezTo>
                      <a:cubicBezTo>
                        <a:pt x="86" y="117"/>
                        <a:pt x="86" y="117"/>
                        <a:pt x="86" y="117"/>
                      </a:cubicBezTo>
                      <a:cubicBezTo>
                        <a:pt x="86" y="117"/>
                        <a:pt x="86" y="117"/>
                        <a:pt x="86" y="117"/>
                      </a:cubicBezTo>
                      <a:cubicBezTo>
                        <a:pt x="85" y="117"/>
                        <a:pt x="85" y="117"/>
                        <a:pt x="85" y="116"/>
                      </a:cubicBezTo>
                      <a:cubicBezTo>
                        <a:pt x="85" y="116"/>
                        <a:pt x="85" y="116"/>
                        <a:pt x="85" y="115"/>
                      </a:cubicBezTo>
                      <a:cubicBezTo>
                        <a:pt x="84" y="115"/>
                        <a:pt x="84" y="115"/>
                        <a:pt x="84" y="115"/>
                      </a:cubicBezTo>
                      <a:cubicBezTo>
                        <a:pt x="84" y="115"/>
                        <a:pt x="84" y="115"/>
                        <a:pt x="84" y="115"/>
                      </a:cubicBezTo>
                      <a:cubicBezTo>
                        <a:pt x="84" y="114"/>
                        <a:pt x="84" y="114"/>
                        <a:pt x="84" y="114"/>
                      </a:cubicBezTo>
                      <a:cubicBezTo>
                        <a:pt x="84" y="114"/>
                        <a:pt x="84" y="114"/>
                        <a:pt x="84" y="113"/>
                      </a:cubicBezTo>
                      <a:cubicBezTo>
                        <a:pt x="84" y="113"/>
                        <a:pt x="84" y="113"/>
                        <a:pt x="84" y="113"/>
                      </a:cubicBezTo>
                      <a:cubicBezTo>
                        <a:pt x="84" y="113"/>
                        <a:pt x="84" y="112"/>
                        <a:pt x="84" y="112"/>
                      </a:cubicBezTo>
                      <a:cubicBezTo>
                        <a:pt x="84" y="112"/>
                        <a:pt x="84" y="112"/>
                        <a:pt x="84" y="112"/>
                      </a:cubicBezTo>
                      <a:cubicBezTo>
                        <a:pt x="84" y="112"/>
                        <a:pt x="84" y="112"/>
                        <a:pt x="84" y="112"/>
                      </a:cubicBezTo>
                      <a:cubicBezTo>
                        <a:pt x="84" y="112"/>
                        <a:pt x="84" y="112"/>
                        <a:pt x="84" y="112"/>
                      </a:cubicBezTo>
                      <a:cubicBezTo>
                        <a:pt x="84" y="112"/>
                        <a:pt x="84" y="112"/>
                        <a:pt x="84" y="112"/>
                      </a:cubicBezTo>
                      <a:cubicBezTo>
                        <a:pt x="84" y="112"/>
                        <a:pt x="84" y="112"/>
                        <a:pt x="84" y="112"/>
                      </a:cubicBezTo>
                      <a:cubicBezTo>
                        <a:pt x="84" y="112"/>
                        <a:pt x="84" y="112"/>
                        <a:pt x="84" y="112"/>
                      </a:cubicBezTo>
                      <a:cubicBezTo>
                        <a:pt x="83" y="111"/>
                        <a:pt x="83" y="111"/>
                        <a:pt x="83" y="111"/>
                      </a:cubicBezTo>
                      <a:cubicBezTo>
                        <a:pt x="83" y="111"/>
                        <a:pt x="83" y="110"/>
                        <a:pt x="83" y="110"/>
                      </a:cubicBezTo>
                      <a:cubicBezTo>
                        <a:pt x="82" y="110"/>
                        <a:pt x="82" y="110"/>
                        <a:pt x="82" y="110"/>
                      </a:cubicBezTo>
                      <a:cubicBezTo>
                        <a:pt x="82" y="110"/>
                        <a:pt x="82" y="110"/>
                        <a:pt x="82" y="110"/>
                      </a:cubicBezTo>
                      <a:cubicBezTo>
                        <a:pt x="82" y="110"/>
                        <a:pt x="82" y="110"/>
                        <a:pt x="82" y="110"/>
                      </a:cubicBezTo>
                      <a:cubicBezTo>
                        <a:pt x="82" y="110"/>
                        <a:pt x="82" y="110"/>
                        <a:pt x="82" y="110"/>
                      </a:cubicBezTo>
                      <a:cubicBezTo>
                        <a:pt x="82" y="110"/>
                        <a:pt x="82" y="110"/>
                        <a:pt x="82" y="110"/>
                      </a:cubicBezTo>
                      <a:cubicBezTo>
                        <a:pt x="82" y="110"/>
                        <a:pt x="82" y="109"/>
                        <a:pt x="82" y="109"/>
                      </a:cubicBezTo>
                      <a:cubicBezTo>
                        <a:pt x="82" y="109"/>
                        <a:pt x="82" y="109"/>
                        <a:pt x="82" y="109"/>
                      </a:cubicBezTo>
                      <a:cubicBezTo>
                        <a:pt x="82" y="109"/>
                        <a:pt x="82" y="109"/>
                        <a:pt x="82" y="109"/>
                      </a:cubicBezTo>
                      <a:cubicBezTo>
                        <a:pt x="82" y="109"/>
                        <a:pt x="82" y="109"/>
                        <a:pt x="82" y="109"/>
                      </a:cubicBezTo>
                      <a:cubicBezTo>
                        <a:pt x="82" y="109"/>
                        <a:pt x="82" y="108"/>
                        <a:pt x="81" y="108"/>
                      </a:cubicBezTo>
                      <a:cubicBezTo>
                        <a:pt x="81" y="108"/>
                        <a:pt x="81" y="107"/>
                        <a:pt x="81" y="107"/>
                      </a:cubicBezTo>
                      <a:cubicBezTo>
                        <a:pt x="81" y="107"/>
                        <a:pt x="80" y="106"/>
                        <a:pt x="80" y="106"/>
                      </a:cubicBezTo>
                      <a:cubicBezTo>
                        <a:pt x="80" y="106"/>
                        <a:pt x="80" y="106"/>
                        <a:pt x="80" y="106"/>
                      </a:cubicBezTo>
                      <a:cubicBezTo>
                        <a:pt x="80" y="106"/>
                        <a:pt x="80" y="106"/>
                        <a:pt x="80" y="106"/>
                      </a:cubicBezTo>
                      <a:cubicBezTo>
                        <a:pt x="80" y="106"/>
                        <a:pt x="80" y="105"/>
                        <a:pt x="80" y="105"/>
                      </a:cubicBezTo>
                      <a:cubicBezTo>
                        <a:pt x="80" y="105"/>
                        <a:pt x="80" y="105"/>
                        <a:pt x="80" y="105"/>
                      </a:cubicBezTo>
                      <a:cubicBezTo>
                        <a:pt x="80" y="105"/>
                        <a:pt x="79" y="104"/>
                        <a:pt x="79" y="104"/>
                      </a:cubicBezTo>
                      <a:cubicBezTo>
                        <a:pt x="79" y="104"/>
                        <a:pt x="79" y="104"/>
                        <a:pt x="79" y="104"/>
                      </a:cubicBezTo>
                      <a:cubicBezTo>
                        <a:pt x="79" y="104"/>
                        <a:pt x="79" y="104"/>
                        <a:pt x="79" y="104"/>
                      </a:cubicBezTo>
                      <a:cubicBezTo>
                        <a:pt x="79" y="104"/>
                        <a:pt x="79" y="103"/>
                        <a:pt x="79" y="103"/>
                      </a:cubicBezTo>
                      <a:cubicBezTo>
                        <a:pt x="79" y="103"/>
                        <a:pt x="79" y="103"/>
                        <a:pt x="79" y="103"/>
                      </a:cubicBezTo>
                      <a:cubicBezTo>
                        <a:pt x="79" y="103"/>
                        <a:pt x="79" y="103"/>
                        <a:pt x="78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2"/>
                        <a:pt x="78" y="102"/>
                        <a:pt x="78" y="102"/>
                      </a:cubicBezTo>
                      <a:cubicBezTo>
                        <a:pt x="78" y="102"/>
                        <a:pt x="78" y="102"/>
                        <a:pt x="78" y="101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9" y="101"/>
                        <a:pt x="79" y="101"/>
                        <a:pt x="79" y="101"/>
                      </a:cubicBezTo>
                      <a:cubicBezTo>
                        <a:pt x="79" y="101"/>
                        <a:pt x="79" y="101"/>
                        <a:pt x="79" y="101"/>
                      </a:cubicBezTo>
                      <a:cubicBezTo>
                        <a:pt x="79" y="101"/>
                        <a:pt x="79" y="101"/>
                        <a:pt x="79" y="101"/>
                      </a:cubicBezTo>
                      <a:cubicBezTo>
                        <a:pt x="79" y="101"/>
                        <a:pt x="79" y="101"/>
                        <a:pt x="79" y="101"/>
                      </a:cubicBezTo>
                      <a:cubicBezTo>
                        <a:pt x="79" y="101"/>
                        <a:pt x="79" y="101"/>
                        <a:pt x="79" y="101"/>
                      </a:cubicBezTo>
                      <a:cubicBezTo>
                        <a:pt x="79" y="101"/>
                        <a:pt x="79" y="101"/>
                        <a:pt x="79" y="101"/>
                      </a:cubicBezTo>
                      <a:cubicBezTo>
                        <a:pt x="79" y="101"/>
                        <a:pt x="79" y="101"/>
                        <a:pt x="79" y="101"/>
                      </a:cubicBezTo>
                      <a:cubicBezTo>
                        <a:pt x="79" y="101"/>
                        <a:pt x="79" y="101"/>
                        <a:pt x="79" y="101"/>
                      </a:cubicBezTo>
                      <a:cubicBezTo>
                        <a:pt x="80" y="101"/>
                        <a:pt x="80" y="101"/>
                        <a:pt x="80" y="101"/>
                      </a:cubicBezTo>
                      <a:cubicBezTo>
                        <a:pt x="80" y="101"/>
                        <a:pt x="80" y="101"/>
                        <a:pt x="80" y="100"/>
                      </a:cubicBezTo>
                      <a:cubicBezTo>
                        <a:pt x="80" y="100"/>
                        <a:pt x="80" y="100"/>
                        <a:pt x="80" y="100"/>
                      </a:cubicBezTo>
                      <a:cubicBezTo>
                        <a:pt x="80" y="100"/>
                        <a:pt x="80" y="100"/>
                        <a:pt x="80" y="100"/>
                      </a:cubicBezTo>
                      <a:cubicBezTo>
                        <a:pt x="81" y="100"/>
                        <a:pt x="81" y="100"/>
                        <a:pt x="81" y="100"/>
                      </a:cubicBezTo>
                      <a:cubicBezTo>
                        <a:pt x="81" y="100"/>
                        <a:pt x="81" y="100"/>
                        <a:pt x="81" y="100"/>
                      </a:cubicBezTo>
                      <a:cubicBezTo>
                        <a:pt x="81" y="100"/>
                        <a:pt x="81" y="100"/>
                        <a:pt x="81" y="100"/>
                      </a:cubicBezTo>
                      <a:cubicBezTo>
                        <a:pt x="81" y="100"/>
                        <a:pt x="81" y="100"/>
                        <a:pt x="81" y="100"/>
                      </a:cubicBezTo>
                      <a:cubicBezTo>
                        <a:pt x="81" y="100"/>
                        <a:pt x="81" y="100"/>
                        <a:pt x="81" y="100"/>
                      </a:cubicBezTo>
                      <a:cubicBezTo>
                        <a:pt x="81" y="100"/>
                        <a:pt x="81" y="100"/>
                        <a:pt x="82" y="100"/>
                      </a:cubicBezTo>
                      <a:cubicBezTo>
                        <a:pt x="82" y="100"/>
                        <a:pt x="82" y="99"/>
                        <a:pt x="82" y="99"/>
                      </a:cubicBezTo>
                      <a:cubicBezTo>
                        <a:pt x="82" y="99"/>
                        <a:pt x="82" y="99"/>
                        <a:pt x="82" y="99"/>
                      </a:cubicBezTo>
                      <a:cubicBezTo>
                        <a:pt x="82" y="99"/>
                        <a:pt x="82" y="99"/>
                        <a:pt x="82" y="99"/>
                      </a:cubicBezTo>
                      <a:cubicBezTo>
                        <a:pt x="82" y="99"/>
                        <a:pt x="82" y="99"/>
                        <a:pt x="82" y="99"/>
                      </a:cubicBezTo>
                      <a:cubicBezTo>
                        <a:pt x="82" y="99"/>
                        <a:pt x="82" y="98"/>
                        <a:pt x="82" y="98"/>
                      </a:cubicBezTo>
                      <a:cubicBezTo>
                        <a:pt x="82" y="98"/>
                        <a:pt x="82" y="98"/>
                        <a:pt x="82" y="98"/>
                      </a:cubicBezTo>
                      <a:cubicBezTo>
                        <a:pt x="82" y="98"/>
                        <a:pt x="82" y="98"/>
                        <a:pt x="82" y="98"/>
                      </a:cubicBezTo>
                      <a:cubicBezTo>
                        <a:pt x="82" y="98"/>
                        <a:pt x="82" y="98"/>
                        <a:pt x="82" y="98"/>
                      </a:cubicBezTo>
                      <a:cubicBezTo>
                        <a:pt x="82" y="98"/>
                        <a:pt x="82" y="98"/>
                        <a:pt x="82" y="98"/>
                      </a:cubicBezTo>
                      <a:cubicBezTo>
                        <a:pt x="82" y="97"/>
                        <a:pt x="82" y="97"/>
                        <a:pt x="82" y="97"/>
                      </a:cubicBezTo>
                      <a:cubicBezTo>
                        <a:pt x="82" y="97"/>
                        <a:pt x="82" y="97"/>
                        <a:pt x="82" y="97"/>
                      </a:cubicBezTo>
                      <a:cubicBezTo>
                        <a:pt x="82" y="97"/>
                        <a:pt x="81" y="97"/>
                        <a:pt x="81" y="97"/>
                      </a:cubicBezTo>
                      <a:cubicBezTo>
                        <a:pt x="81" y="97"/>
                        <a:pt x="82" y="97"/>
                        <a:pt x="82" y="97"/>
                      </a:cubicBezTo>
                      <a:cubicBezTo>
                        <a:pt x="82" y="97"/>
                        <a:pt x="82" y="97"/>
                        <a:pt x="82" y="97"/>
                      </a:cubicBezTo>
                      <a:cubicBezTo>
                        <a:pt x="82" y="97"/>
                        <a:pt x="82" y="97"/>
                        <a:pt x="82" y="97"/>
                      </a:cubicBezTo>
                      <a:cubicBezTo>
                        <a:pt x="82" y="97"/>
                        <a:pt x="82" y="97"/>
                        <a:pt x="82" y="97"/>
                      </a:cubicBezTo>
                      <a:cubicBezTo>
                        <a:pt x="82" y="97"/>
                        <a:pt x="82" y="97"/>
                        <a:pt x="82" y="97"/>
                      </a:cubicBezTo>
                      <a:cubicBezTo>
                        <a:pt x="82" y="97"/>
                        <a:pt x="82" y="97"/>
                        <a:pt x="82" y="97"/>
                      </a:cubicBezTo>
                      <a:cubicBezTo>
                        <a:pt x="82" y="97"/>
                        <a:pt x="82" y="97"/>
                        <a:pt x="82" y="97"/>
                      </a:cubicBezTo>
                      <a:cubicBezTo>
                        <a:pt x="83" y="97"/>
                        <a:pt x="83" y="96"/>
                        <a:pt x="83" y="96"/>
                      </a:cubicBezTo>
                      <a:cubicBezTo>
                        <a:pt x="83" y="96"/>
                        <a:pt x="83" y="96"/>
                        <a:pt x="83" y="96"/>
                      </a:cubicBezTo>
                      <a:cubicBezTo>
                        <a:pt x="83" y="96"/>
                        <a:pt x="83" y="96"/>
                        <a:pt x="83" y="96"/>
                      </a:cubicBezTo>
                      <a:cubicBezTo>
                        <a:pt x="83" y="96"/>
                        <a:pt x="83" y="96"/>
                        <a:pt x="83" y="96"/>
                      </a:cubicBezTo>
                      <a:cubicBezTo>
                        <a:pt x="84" y="96"/>
                        <a:pt x="84" y="96"/>
                        <a:pt x="84" y="96"/>
                      </a:cubicBezTo>
                      <a:cubicBezTo>
                        <a:pt x="84" y="96"/>
                        <a:pt x="84" y="96"/>
                        <a:pt x="84" y="96"/>
                      </a:cubicBezTo>
                      <a:cubicBezTo>
                        <a:pt x="84" y="96"/>
                        <a:pt x="84" y="96"/>
                        <a:pt x="84" y="96"/>
                      </a:cubicBezTo>
                      <a:cubicBezTo>
                        <a:pt x="84" y="96"/>
                        <a:pt x="84" y="96"/>
                        <a:pt x="84" y="96"/>
                      </a:cubicBezTo>
                      <a:cubicBezTo>
                        <a:pt x="84" y="95"/>
                        <a:pt x="84" y="95"/>
                        <a:pt x="84" y="95"/>
                      </a:cubicBezTo>
                      <a:cubicBezTo>
                        <a:pt x="84" y="95"/>
                        <a:pt x="84" y="95"/>
                        <a:pt x="84" y="95"/>
                      </a:cubicBezTo>
                      <a:cubicBezTo>
                        <a:pt x="84" y="95"/>
                        <a:pt x="84" y="95"/>
                        <a:pt x="84" y="95"/>
                      </a:cubicBezTo>
                      <a:cubicBezTo>
                        <a:pt x="84" y="95"/>
                        <a:pt x="84" y="95"/>
                        <a:pt x="84" y="95"/>
                      </a:cubicBezTo>
                      <a:cubicBezTo>
                        <a:pt x="84" y="95"/>
                        <a:pt x="85" y="95"/>
                        <a:pt x="85" y="96"/>
                      </a:cubicBezTo>
                      <a:cubicBezTo>
                        <a:pt x="85" y="96"/>
                        <a:pt x="85" y="96"/>
                        <a:pt x="86" y="96"/>
                      </a:cubicBezTo>
                      <a:cubicBezTo>
                        <a:pt x="86" y="96"/>
                        <a:pt x="86" y="96"/>
                        <a:pt x="86" y="96"/>
                      </a:cubicBezTo>
                      <a:cubicBezTo>
                        <a:pt x="86" y="96"/>
                        <a:pt x="86" y="96"/>
                        <a:pt x="86" y="96"/>
                      </a:cubicBezTo>
                      <a:cubicBezTo>
                        <a:pt x="86" y="96"/>
                        <a:pt x="86" y="96"/>
                        <a:pt x="86" y="96"/>
                      </a:cubicBezTo>
                      <a:cubicBezTo>
                        <a:pt x="86" y="96"/>
                        <a:pt x="86" y="97"/>
                        <a:pt x="86" y="97"/>
                      </a:cubicBezTo>
                      <a:cubicBezTo>
                        <a:pt x="87" y="97"/>
                        <a:pt x="87" y="97"/>
                        <a:pt x="87" y="97"/>
                      </a:cubicBezTo>
                      <a:cubicBezTo>
                        <a:pt x="87" y="97"/>
                        <a:pt x="87" y="97"/>
                        <a:pt x="87" y="97"/>
                      </a:cubicBezTo>
                      <a:cubicBezTo>
                        <a:pt x="87" y="97"/>
                        <a:pt x="87" y="97"/>
                        <a:pt x="87" y="97"/>
                      </a:cubicBezTo>
                      <a:cubicBezTo>
                        <a:pt x="87" y="98"/>
                        <a:pt x="88" y="98"/>
                        <a:pt x="88" y="98"/>
                      </a:cubicBezTo>
                      <a:cubicBezTo>
                        <a:pt x="88" y="98"/>
                        <a:pt x="88" y="98"/>
                        <a:pt x="88" y="98"/>
                      </a:cubicBezTo>
                      <a:cubicBezTo>
                        <a:pt x="88" y="98"/>
                        <a:pt x="88" y="98"/>
                        <a:pt x="88" y="98"/>
                      </a:cubicBezTo>
                      <a:cubicBezTo>
                        <a:pt x="88" y="98"/>
                        <a:pt x="88" y="98"/>
                        <a:pt x="88" y="98"/>
                      </a:cubicBezTo>
                      <a:cubicBezTo>
                        <a:pt x="88" y="98"/>
                        <a:pt x="88" y="98"/>
                        <a:pt x="88" y="98"/>
                      </a:cubicBezTo>
                      <a:cubicBezTo>
                        <a:pt x="88" y="98"/>
                        <a:pt x="88" y="98"/>
                        <a:pt x="88" y="98"/>
                      </a:cubicBezTo>
                      <a:cubicBezTo>
                        <a:pt x="89" y="98"/>
                        <a:pt x="89" y="99"/>
                        <a:pt x="89" y="99"/>
                      </a:cubicBezTo>
                      <a:cubicBezTo>
                        <a:pt x="90" y="99"/>
                        <a:pt x="90" y="99"/>
                        <a:pt x="90" y="99"/>
                      </a:cubicBezTo>
                      <a:cubicBezTo>
                        <a:pt x="90" y="99"/>
                        <a:pt x="90" y="99"/>
                        <a:pt x="90" y="99"/>
                      </a:cubicBezTo>
                      <a:cubicBezTo>
                        <a:pt x="90" y="99"/>
                        <a:pt x="90" y="99"/>
                        <a:pt x="90" y="99"/>
                      </a:cubicBezTo>
                      <a:cubicBezTo>
                        <a:pt x="90" y="100"/>
                        <a:pt x="90" y="100"/>
                        <a:pt x="90" y="100"/>
                      </a:cubicBezTo>
                      <a:cubicBezTo>
                        <a:pt x="90" y="100"/>
                        <a:pt x="90" y="100"/>
                        <a:pt x="90" y="100"/>
                      </a:cubicBezTo>
                      <a:cubicBezTo>
                        <a:pt x="90" y="100"/>
                        <a:pt x="91" y="100"/>
                        <a:pt x="91" y="100"/>
                      </a:cubicBezTo>
                      <a:cubicBezTo>
                        <a:pt x="91" y="100"/>
                        <a:pt x="91" y="100"/>
                        <a:pt x="91" y="100"/>
                      </a:cubicBezTo>
                      <a:cubicBezTo>
                        <a:pt x="91" y="100"/>
                        <a:pt x="91" y="100"/>
                        <a:pt x="91" y="100"/>
                      </a:cubicBezTo>
                      <a:cubicBezTo>
                        <a:pt x="91" y="100"/>
                        <a:pt x="91" y="100"/>
                        <a:pt x="91" y="100"/>
                      </a:cubicBezTo>
                      <a:cubicBezTo>
                        <a:pt x="91" y="101"/>
                        <a:pt x="91" y="101"/>
                        <a:pt x="91" y="101"/>
                      </a:cubicBezTo>
                      <a:cubicBezTo>
                        <a:pt x="91" y="101"/>
                        <a:pt x="91" y="101"/>
                        <a:pt x="92" y="101"/>
                      </a:cubicBezTo>
                      <a:cubicBezTo>
                        <a:pt x="92" y="101"/>
                        <a:pt x="92" y="101"/>
                        <a:pt x="92" y="101"/>
                      </a:cubicBezTo>
                      <a:cubicBezTo>
                        <a:pt x="92" y="101"/>
                        <a:pt x="92" y="101"/>
                        <a:pt x="92" y="101"/>
                      </a:cubicBezTo>
                      <a:cubicBezTo>
                        <a:pt x="92" y="101"/>
                        <a:pt x="92" y="101"/>
                        <a:pt x="92" y="101"/>
                      </a:cubicBezTo>
                      <a:cubicBezTo>
                        <a:pt x="92" y="101"/>
                        <a:pt x="92" y="101"/>
                        <a:pt x="93" y="101"/>
                      </a:cubicBezTo>
                      <a:cubicBezTo>
                        <a:pt x="93" y="101"/>
                        <a:pt x="93" y="101"/>
                        <a:pt x="93" y="101"/>
                      </a:cubicBezTo>
                      <a:cubicBezTo>
                        <a:pt x="93" y="101"/>
                        <a:pt x="93" y="101"/>
                        <a:pt x="93" y="101"/>
                      </a:cubicBezTo>
                      <a:cubicBezTo>
                        <a:pt x="93" y="101"/>
                        <a:pt x="93" y="101"/>
                        <a:pt x="93" y="101"/>
                      </a:cubicBezTo>
                      <a:cubicBezTo>
                        <a:pt x="93" y="101"/>
                        <a:pt x="93" y="101"/>
                        <a:pt x="93" y="101"/>
                      </a:cubicBezTo>
                      <a:cubicBezTo>
                        <a:pt x="93" y="101"/>
                        <a:pt x="93" y="101"/>
                        <a:pt x="93" y="101"/>
                      </a:cubicBezTo>
                      <a:cubicBezTo>
                        <a:pt x="93" y="101"/>
                        <a:pt x="93" y="101"/>
                        <a:pt x="93" y="101"/>
                      </a:cubicBezTo>
                      <a:cubicBezTo>
                        <a:pt x="94" y="101"/>
                        <a:pt x="94" y="101"/>
                        <a:pt x="94" y="101"/>
                      </a:cubicBezTo>
                      <a:cubicBezTo>
                        <a:pt x="94" y="101"/>
                        <a:pt x="94" y="101"/>
                        <a:pt x="94" y="101"/>
                      </a:cubicBezTo>
                      <a:cubicBezTo>
                        <a:pt x="94" y="101"/>
                        <a:pt x="94" y="101"/>
                        <a:pt x="94" y="101"/>
                      </a:cubicBezTo>
                      <a:cubicBezTo>
                        <a:pt x="94" y="101"/>
                        <a:pt x="94" y="101"/>
                        <a:pt x="94" y="101"/>
                      </a:cubicBezTo>
                      <a:cubicBezTo>
                        <a:pt x="94" y="101"/>
                        <a:pt x="94" y="101"/>
                        <a:pt x="94" y="101"/>
                      </a:cubicBezTo>
                      <a:cubicBezTo>
                        <a:pt x="94" y="101"/>
                        <a:pt x="94" y="101"/>
                        <a:pt x="94" y="101"/>
                      </a:cubicBezTo>
                      <a:cubicBezTo>
                        <a:pt x="95" y="101"/>
                        <a:pt x="95" y="101"/>
                        <a:pt x="95" y="101"/>
                      </a:cubicBezTo>
                      <a:cubicBezTo>
                        <a:pt x="95" y="101"/>
                        <a:pt x="95" y="101"/>
                        <a:pt x="95" y="101"/>
                      </a:cubicBezTo>
                      <a:cubicBezTo>
                        <a:pt x="95" y="102"/>
                        <a:pt x="95" y="102"/>
                        <a:pt x="95" y="102"/>
                      </a:cubicBezTo>
                      <a:cubicBezTo>
                        <a:pt x="95" y="102"/>
                        <a:pt x="95" y="102"/>
                        <a:pt x="95" y="102"/>
                      </a:cubicBezTo>
                      <a:cubicBezTo>
                        <a:pt x="95" y="102"/>
                        <a:pt x="95" y="102"/>
                        <a:pt x="95" y="102"/>
                      </a:cubicBezTo>
                      <a:cubicBezTo>
                        <a:pt x="95" y="102"/>
                        <a:pt x="95" y="102"/>
                        <a:pt x="96" y="102"/>
                      </a:cubicBezTo>
                      <a:cubicBezTo>
                        <a:pt x="96" y="102"/>
                        <a:pt x="96" y="102"/>
                        <a:pt x="96" y="102"/>
                      </a:cubicBezTo>
                      <a:cubicBezTo>
                        <a:pt x="96" y="102"/>
                        <a:pt x="96" y="102"/>
                        <a:pt x="96" y="102"/>
                      </a:cubicBezTo>
                      <a:cubicBezTo>
                        <a:pt x="96" y="102"/>
                        <a:pt x="96" y="102"/>
                        <a:pt x="96" y="102"/>
                      </a:cubicBezTo>
                      <a:cubicBezTo>
                        <a:pt x="96" y="102"/>
                        <a:pt x="96" y="102"/>
                        <a:pt x="96" y="102"/>
                      </a:cubicBezTo>
                      <a:cubicBezTo>
                        <a:pt x="96" y="102"/>
                        <a:pt x="96" y="102"/>
                        <a:pt x="96" y="102"/>
                      </a:cubicBezTo>
                      <a:cubicBezTo>
                        <a:pt x="96" y="102"/>
                        <a:pt x="96" y="102"/>
                        <a:pt x="96" y="102"/>
                      </a:cubicBezTo>
                      <a:cubicBezTo>
                        <a:pt x="96" y="102"/>
                        <a:pt x="96" y="102"/>
                        <a:pt x="96" y="102"/>
                      </a:cubicBezTo>
                      <a:cubicBezTo>
                        <a:pt x="96" y="103"/>
                        <a:pt x="96" y="103"/>
                        <a:pt x="96" y="103"/>
                      </a:cubicBezTo>
                      <a:cubicBezTo>
                        <a:pt x="96" y="102"/>
                        <a:pt x="96" y="102"/>
                        <a:pt x="96" y="102"/>
                      </a:cubicBezTo>
                      <a:cubicBezTo>
                        <a:pt x="96" y="102"/>
                        <a:pt x="96" y="102"/>
                        <a:pt x="96" y="102"/>
                      </a:cubicBezTo>
                      <a:cubicBezTo>
                        <a:pt x="96" y="102"/>
                        <a:pt x="96" y="102"/>
                        <a:pt x="96" y="102"/>
                      </a:cubicBezTo>
                      <a:cubicBezTo>
                        <a:pt x="97" y="102"/>
                        <a:pt x="97" y="102"/>
                        <a:pt x="97" y="102"/>
                      </a:cubicBezTo>
                      <a:cubicBezTo>
                        <a:pt x="97" y="102"/>
                        <a:pt x="97" y="102"/>
                        <a:pt x="97" y="102"/>
                      </a:cubicBezTo>
                      <a:cubicBezTo>
                        <a:pt x="97" y="102"/>
                        <a:pt x="97" y="102"/>
                        <a:pt x="97" y="102"/>
                      </a:cubicBezTo>
                      <a:cubicBezTo>
                        <a:pt x="97" y="102"/>
                        <a:pt x="97" y="102"/>
                        <a:pt x="97" y="102"/>
                      </a:cubicBezTo>
                      <a:cubicBezTo>
                        <a:pt x="97" y="102"/>
                        <a:pt x="97" y="102"/>
                        <a:pt x="97" y="102"/>
                      </a:cubicBezTo>
                      <a:cubicBezTo>
                        <a:pt x="97" y="102"/>
                        <a:pt x="97" y="102"/>
                        <a:pt x="98" y="102"/>
                      </a:cubicBezTo>
                      <a:cubicBezTo>
                        <a:pt x="98" y="102"/>
                        <a:pt x="98" y="102"/>
                        <a:pt x="98" y="102"/>
                      </a:cubicBezTo>
                      <a:cubicBezTo>
                        <a:pt x="98" y="103"/>
                        <a:pt x="98" y="103"/>
                        <a:pt x="98" y="103"/>
                      </a:cubicBezTo>
                      <a:cubicBezTo>
                        <a:pt x="98" y="103"/>
                        <a:pt x="98" y="103"/>
                        <a:pt x="98" y="103"/>
                      </a:cubicBezTo>
                      <a:cubicBezTo>
                        <a:pt x="98" y="103"/>
                        <a:pt x="98" y="103"/>
                        <a:pt x="98" y="103"/>
                      </a:cubicBezTo>
                      <a:close/>
                      <a:moveTo>
                        <a:pt x="97" y="100"/>
                      </a:move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0"/>
                        <a:pt x="96" y="100"/>
                        <a:pt x="96" y="100"/>
                      </a:cubicBezTo>
                      <a:cubicBezTo>
                        <a:pt x="96" y="101"/>
                        <a:pt x="96" y="101"/>
                        <a:pt x="97" y="101"/>
                      </a:cubicBezTo>
                      <a:cubicBezTo>
                        <a:pt x="97" y="101"/>
                        <a:pt x="97" y="101"/>
                        <a:pt x="97" y="101"/>
                      </a:cubicBezTo>
                      <a:cubicBezTo>
                        <a:pt x="97" y="102"/>
                        <a:pt x="97" y="102"/>
                        <a:pt x="97" y="102"/>
                      </a:cubicBezTo>
                      <a:cubicBezTo>
                        <a:pt x="97" y="102"/>
                        <a:pt x="97" y="102"/>
                        <a:pt x="97" y="102"/>
                      </a:cubicBezTo>
                      <a:cubicBezTo>
                        <a:pt x="97" y="102"/>
                        <a:pt x="97" y="102"/>
                        <a:pt x="97" y="102"/>
                      </a:cubicBezTo>
                      <a:cubicBezTo>
                        <a:pt x="97" y="102"/>
                        <a:pt x="97" y="102"/>
                        <a:pt x="97" y="102"/>
                      </a:cubicBezTo>
                      <a:cubicBezTo>
                        <a:pt x="97" y="102"/>
                        <a:pt x="97" y="102"/>
                        <a:pt x="97" y="102"/>
                      </a:cubicBezTo>
                      <a:cubicBezTo>
                        <a:pt x="97" y="102"/>
                        <a:pt x="97" y="102"/>
                        <a:pt x="97" y="102"/>
                      </a:cubicBezTo>
                      <a:cubicBezTo>
                        <a:pt x="97" y="102"/>
                        <a:pt x="97" y="102"/>
                        <a:pt x="97" y="102"/>
                      </a:cubicBezTo>
                      <a:cubicBezTo>
                        <a:pt x="96" y="102"/>
                        <a:pt x="96" y="102"/>
                        <a:pt x="96" y="102"/>
                      </a:cubicBezTo>
                      <a:cubicBezTo>
                        <a:pt x="96" y="102"/>
                        <a:pt x="96" y="102"/>
                        <a:pt x="96" y="102"/>
                      </a:cubicBezTo>
                      <a:cubicBezTo>
                        <a:pt x="96" y="102"/>
                        <a:pt x="96" y="102"/>
                        <a:pt x="96" y="102"/>
                      </a:cubicBezTo>
                      <a:cubicBezTo>
                        <a:pt x="96" y="102"/>
                        <a:pt x="96" y="102"/>
                        <a:pt x="96" y="102"/>
                      </a:cubicBezTo>
                      <a:cubicBezTo>
                        <a:pt x="96" y="102"/>
                        <a:pt x="96" y="102"/>
                        <a:pt x="96" y="102"/>
                      </a:cubicBezTo>
                      <a:cubicBezTo>
                        <a:pt x="96" y="101"/>
                        <a:pt x="96" y="101"/>
                        <a:pt x="96" y="101"/>
                      </a:cubicBezTo>
                      <a:cubicBezTo>
                        <a:pt x="96" y="101"/>
                        <a:pt x="96" y="101"/>
                        <a:pt x="96" y="101"/>
                      </a:cubicBezTo>
                      <a:cubicBezTo>
                        <a:pt x="96" y="101"/>
                        <a:pt x="96" y="101"/>
                        <a:pt x="96" y="101"/>
                      </a:cubicBezTo>
                      <a:cubicBezTo>
                        <a:pt x="96" y="101"/>
                        <a:pt x="96" y="101"/>
                        <a:pt x="96" y="101"/>
                      </a:cubicBezTo>
                      <a:cubicBezTo>
                        <a:pt x="96" y="101"/>
                        <a:pt x="96" y="101"/>
                        <a:pt x="96" y="101"/>
                      </a:cubicBezTo>
                      <a:cubicBezTo>
                        <a:pt x="96" y="101"/>
                        <a:pt x="96" y="101"/>
                        <a:pt x="96" y="101"/>
                      </a:cubicBezTo>
                      <a:cubicBezTo>
                        <a:pt x="96" y="101"/>
                        <a:pt x="96" y="101"/>
                        <a:pt x="96" y="101"/>
                      </a:cubicBezTo>
                      <a:cubicBezTo>
                        <a:pt x="95" y="101"/>
                        <a:pt x="95" y="101"/>
                        <a:pt x="95" y="101"/>
                      </a:cubicBezTo>
                      <a:cubicBezTo>
                        <a:pt x="95" y="101"/>
                        <a:pt x="95" y="101"/>
                        <a:pt x="95" y="101"/>
                      </a:cubicBezTo>
                      <a:cubicBezTo>
                        <a:pt x="95" y="101"/>
                        <a:pt x="95" y="101"/>
                        <a:pt x="95" y="101"/>
                      </a:cubicBezTo>
                      <a:cubicBezTo>
                        <a:pt x="95" y="101"/>
                        <a:pt x="95" y="101"/>
                        <a:pt x="95" y="101"/>
                      </a:cubicBezTo>
                      <a:cubicBezTo>
                        <a:pt x="95" y="101"/>
                        <a:pt x="95" y="101"/>
                        <a:pt x="95" y="101"/>
                      </a:cubicBezTo>
                      <a:cubicBezTo>
                        <a:pt x="95" y="101"/>
                        <a:pt x="95" y="100"/>
                        <a:pt x="95" y="100"/>
                      </a:cubicBezTo>
                      <a:cubicBezTo>
                        <a:pt x="95" y="100"/>
                        <a:pt x="95" y="100"/>
                        <a:pt x="95" y="100"/>
                      </a:cubicBezTo>
                      <a:cubicBezTo>
                        <a:pt x="95" y="100"/>
                        <a:pt x="95" y="100"/>
                        <a:pt x="95" y="100"/>
                      </a:cubicBezTo>
                      <a:cubicBezTo>
                        <a:pt x="96" y="100"/>
                        <a:pt x="96" y="100"/>
                        <a:pt x="96" y="100"/>
                      </a:cubicBezTo>
                      <a:cubicBezTo>
                        <a:pt x="96" y="100"/>
                        <a:pt x="96" y="100"/>
                        <a:pt x="96" y="100"/>
                      </a:cubicBezTo>
                      <a:cubicBezTo>
                        <a:pt x="96" y="100"/>
                        <a:pt x="97" y="100"/>
                        <a:pt x="97" y="100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lose/>
                      <a:moveTo>
                        <a:pt x="97" y="99"/>
                      </a:move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6" y="99"/>
                        <a:pt x="96" y="99"/>
                        <a:pt x="97" y="99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0"/>
                        <a:pt x="97" y="100"/>
                        <a:pt x="96" y="100"/>
                      </a:cubicBezTo>
                      <a:cubicBezTo>
                        <a:pt x="96" y="99"/>
                        <a:pt x="96" y="100"/>
                        <a:pt x="96" y="99"/>
                      </a:cubicBezTo>
                      <a:cubicBezTo>
                        <a:pt x="96" y="99"/>
                        <a:pt x="96" y="99"/>
                        <a:pt x="96" y="99"/>
                      </a:cubicBezTo>
                      <a:cubicBezTo>
                        <a:pt x="96" y="99"/>
                        <a:pt x="96" y="99"/>
                        <a:pt x="96" y="99"/>
                      </a:cubicBezTo>
                      <a:cubicBezTo>
                        <a:pt x="96" y="99"/>
                        <a:pt x="96" y="99"/>
                        <a:pt x="96" y="99"/>
                      </a:cubicBezTo>
                      <a:cubicBezTo>
                        <a:pt x="95" y="100"/>
                        <a:pt x="95" y="100"/>
                        <a:pt x="95" y="100"/>
                      </a:cubicBezTo>
                      <a:cubicBezTo>
                        <a:pt x="95" y="100"/>
                        <a:pt x="95" y="100"/>
                        <a:pt x="95" y="100"/>
                      </a:cubicBezTo>
                      <a:cubicBezTo>
                        <a:pt x="95" y="100"/>
                        <a:pt x="95" y="100"/>
                        <a:pt x="95" y="100"/>
                      </a:cubicBezTo>
                      <a:cubicBezTo>
                        <a:pt x="95" y="100"/>
                        <a:pt x="95" y="100"/>
                        <a:pt x="95" y="101"/>
                      </a:cubicBezTo>
                      <a:cubicBezTo>
                        <a:pt x="95" y="101"/>
                        <a:pt x="95" y="101"/>
                        <a:pt x="95" y="101"/>
                      </a:cubicBezTo>
                      <a:cubicBezTo>
                        <a:pt x="95" y="101"/>
                        <a:pt x="95" y="101"/>
                        <a:pt x="95" y="101"/>
                      </a:cubicBezTo>
                      <a:cubicBezTo>
                        <a:pt x="94" y="101"/>
                        <a:pt x="94" y="101"/>
                        <a:pt x="94" y="101"/>
                      </a:cubicBezTo>
                      <a:cubicBezTo>
                        <a:pt x="94" y="101"/>
                        <a:pt x="94" y="101"/>
                        <a:pt x="94" y="101"/>
                      </a:cubicBezTo>
                      <a:cubicBezTo>
                        <a:pt x="94" y="101"/>
                        <a:pt x="94" y="101"/>
                        <a:pt x="94" y="101"/>
                      </a:cubicBezTo>
                      <a:cubicBezTo>
                        <a:pt x="94" y="101"/>
                        <a:pt x="94" y="101"/>
                        <a:pt x="94" y="101"/>
                      </a:cubicBezTo>
                      <a:cubicBezTo>
                        <a:pt x="94" y="101"/>
                        <a:pt x="94" y="101"/>
                        <a:pt x="94" y="101"/>
                      </a:cubicBezTo>
                      <a:cubicBezTo>
                        <a:pt x="94" y="101"/>
                        <a:pt x="94" y="101"/>
                        <a:pt x="93" y="101"/>
                      </a:cubicBezTo>
                      <a:cubicBezTo>
                        <a:pt x="93" y="101"/>
                        <a:pt x="93" y="101"/>
                        <a:pt x="93" y="101"/>
                      </a:cubicBezTo>
                      <a:cubicBezTo>
                        <a:pt x="93" y="101"/>
                        <a:pt x="93" y="101"/>
                        <a:pt x="93" y="101"/>
                      </a:cubicBezTo>
                      <a:cubicBezTo>
                        <a:pt x="93" y="101"/>
                        <a:pt x="93" y="101"/>
                        <a:pt x="93" y="101"/>
                      </a:cubicBezTo>
                      <a:cubicBezTo>
                        <a:pt x="93" y="101"/>
                        <a:pt x="93" y="101"/>
                        <a:pt x="93" y="101"/>
                      </a:cubicBezTo>
                      <a:cubicBezTo>
                        <a:pt x="93" y="101"/>
                        <a:pt x="93" y="101"/>
                        <a:pt x="93" y="101"/>
                      </a:cubicBezTo>
                      <a:cubicBezTo>
                        <a:pt x="92" y="101"/>
                        <a:pt x="92" y="101"/>
                        <a:pt x="92" y="101"/>
                      </a:cubicBezTo>
                      <a:cubicBezTo>
                        <a:pt x="92" y="101"/>
                        <a:pt x="92" y="101"/>
                        <a:pt x="92" y="101"/>
                      </a:cubicBezTo>
                      <a:cubicBezTo>
                        <a:pt x="92" y="101"/>
                        <a:pt x="92" y="101"/>
                        <a:pt x="92" y="101"/>
                      </a:cubicBezTo>
                      <a:cubicBezTo>
                        <a:pt x="92" y="101"/>
                        <a:pt x="92" y="101"/>
                        <a:pt x="92" y="101"/>
                      </a:cubicBezTo>
                      <a:cubicBezTo>
                        <a:pt x="92" y="100"/>
                        <a:pt x="91" y="100"/>
                        <a:pt x="91" y="100"/>
                      </a:cubicBezTo>
                      <a:cubicBezTo>
                        <a:pt x="91" y="100"/>
                        <a:pt x="91" y="100"/>
                        <a:pt x="91" y="100"/>
                      </a:cubicBezTo>
                      <a:cubicBezTo>
                        <a:pt x="91" y="100"/>
                        <a:pt x="91" y="100"/>
                        <a:pt x="91" y="100"/>
                      </a:cubicBezTo>
                      <a:cubicBezTo>
                        <a:pt x="91" y="100"/>
                        <a:pt x="91" y="100"/>
                        <a:pt x="91" y="100"/>
                      </a:cubicBezTo>
                      <a:cubicBezTo>
                        <a:pt x="91" y="100"/>
                        <a:pt x="91" y="100"/>
                        <a:pt x="91" y="100"/>
                      </a:cubicBezTo>
                      <a:cubicBezTo>
                        <a:pt x="90" y="100"/>
                        <a:pt x="90" y="99"/>
                        <a:pt x="90" y="99"/>
                      </a:cubicBezTo>
                      <a:cubicBezTo>
                        <a:pt x="90" y="99"/>
                        <a:pt x="90" y="99"/>
                        <a:pt x="90" y="99"/>
                      </a:cubicBezTo>
                      <a:cubicBezTo>
                        <a:pt x="90" y="99"/>
                        <a:pt x="90" y="99"/>
                        <a:pt x="90" y="99"/>
                      </a:cubicBezTo>
                      <a:cubicBezTo>
                        <a:pt x="90" y="99"/>
                        <a:pt x="90" y="99"/>
                        <a:pt x="90" y="99"/>
                      </a:cubicBezTo>
                      <a:cubicBezTo>
                        <a:pt x="90" y="99"/>
                        <a:pt x="90" y="99"/>
                        <a:pt x="90" y="99"/>
                      </a:cubicBezTo>
                      <a:cubicBezTo>
                        <a:pt x="89" y="98"/>
                        <a:pt x="89" y="98"/>
                        <a:pt x="89" y="98"/>
                      </a:cubicBezTo>
                      <a:cubicBezTo>
                        <a:pt x="89" y="98"/>
                        <a:pt x="88" y="98"/>
                        <a:pt x="88" y="98"/>
                      </a:cubicBezTo>
                      <a:cubicBezTo>
                        <a:pt x="88" y="98"/>
                        <a:pt x="88" y="98"/>
                        <a:pt x="88" y="98"/>
                      </a:cubicBezTo>
                      <a:cubicBezTo>
                        <a:pt x="88" y="98"/>
                        <a:pt x="88" y="98"/>
                        <a:pt x="88" y="98"/>
                      </a:cubicBezTo>
                      <a:cubicBezTo>
                        <a:pt x="88" y="97"/>
                        <a:pt x="88" y="97"/>
                        <a:pt x="88" y="97"/>
                      </a:cubicBezTo>
                      <a:cubicBezTo>
                        <a:pt x="88" y="97"/>
                        <a:pt x="88" y="97"/>
                        <a:pt x="88" y="97"/>
                      </a:cubicBezTo>
                      <a:cubicBezTo>
                        <a:pt x="88" y="97"/>
                        <a:pt x="88" y="97"/>
                        <a:pt x="88" y="97"/>
                      </a:cubicBezTo>
                      <a:cubicBezTo>
                        <a:pt x="87" y="97"/>
                        <a:pt x="87" y="97"/>
                        <a:pt x="87" y="97"/>
                      </a:cubicBezTo>
                      <a:cubicBezTo>
                        <a:pt x="87" y="97"/>
                        <a:pt x="87" y="97"/>
                        <a:pt x="87" y="97"/>
                      </a:cubicBezTo>
                      <a:cubicBezTo>
                        <a:pt x="87" y="97"/>
                        <a:pt x="87" y="97"/>
                        <a:pt x="87" y="97"/>
                      </a:cubicBezTo>
                      <a:cubicBezTo>
                        <a:pt x="87" y="97"/>
                        <a:pt x="87" y="97"/>
                        <a:pt x="87" y="96"/>
                      </a:cubicBezTo>
                      <a:cubicBezTo>
                        <a:pt x="87" y="96"/>
                        <a:pt x="87" y="96"/>
                        <a:pt x="86" y="96"/>
                      </a:cubicBezTo>
                      <a:cubicBezTo>
                        <a:pt x="86" y="96"/>
                        <a:pt x="86" y="96"/>
                        <a:pt x="86" y="96"/>
                      </a:cubicBezTo>
                      <a:cubicBezTo>
                        <a:pt x="86" y="96"/>
                        <a:pt x="86" y="96"/>
                        <a:pt x="86" y="96"/>
                      </a:cubicBezTo>
                      <a:cubicBezTo>
                        <a:pt x="86" y="96"/>
                        <a:pt x="86" y="96"/>
                        <a:pt x="86" y="96"/>
                      </a:cubicBezTo>
                      <a:cubicBezTo>
                        <a:pt x="86" y="96"/>
                        <a:pt x="85" y="96"/>
                        <a:pt x="85" y="95"/>
                      </a:cubicBezTo>
                      <a:cubicBezTo>
                        <a:pt x="85" y="95"/>
                        <a:pt x="85" y="95"/>
                        <a:pt x="85" y="95"/>
                      </a:cubicBezTo>
                      <a:cubicBezTo>
                        <a:pt x="85" y="95"/>
                        <a:pt x="85" y="95"/>
                        <a:pt x="85" y="95"/>
                      </a:cubicBezTo>
                      <a:cubicBezTo>
                        <a:pt x="85" y="95"/>
                        <a:pt x="85" y="95"/>
                        <a:pt x="85" y="95"/>
                      </a:cubicBezTo>
                      <a:cubicBezTo>
                        <a:pt x="84" y="95"/>
                        <a:pt x="84" y="95"/>
                        <a:pt x="84" y="95"/>
                      </a:cubicBezTo>
                      <a:cubicBezTo>
                        <a:pt x="84" y="95"/>
                        <a:pt x="84" y="95"/>
                        <a:pt x="84" y="95"/>
                      </a:cubicBezTo>
                      <a:cubicBezTo>
                        <a:pt x="84" y="95"/>
                        <a:pt x="84" y="95"/>
                        <a:pt x="84" y="95"/>
                      </a:cubicBezTo>
                      <a:cubicBezTo>
                        <a:pt x="84" y="95"/>
                        <a:pt x="84" y="95"/>
                        <a:pt x="84" y="95"/>
                      </a:cubicBezTo>
                      <a:cubicBezTo>
                        <a:pt x="84" y="94"/>
                        <a:pt x="84" y="94"/>
                        <a:pt x="84" y="94"/>
                      </a:cubicBezTo>
                      <a:cubicBezTo>
                        <a:pt x="84" y="94"/>
                        <a:pt x="84" y="94"/>
                        <a:pt x="84" y="94"/>
                      </a:cubicBezTo>
                      <a:cubicBezTo>
                        <a:pt x="84" y="94"/>
                        <a:pt x="84" y="94"/>
                        <a:pt x="84" y="94"/>
                      </a:cubicBezTo>
                      <a:cubicBezTo>
                        <a:pt x="84" y="94"/>
                        <a:pt x="84" y="94"/>
                        <a:pt x="84" y="93"/>
                      </a:cubicBezTo>
                      <a:cubicBezTo>
                        <a:pt x="84" y="93"/>
                        <a:pt x="84" y="93"/>
                        <a:pt x="84" y="93"/>
                      </a:cubicBezTo>
                      <a:cubicBezTo>
                        <a:pt x="84" y="93"/>
                        <a:pt x="84" y="93"/>
                        <a:pt x="84" y="93"/>
                      </a:cubicBezTo>
                      <a:cubicBezTo>
                        <a:pt x="84" y="93"/>
                        <a:pt x="84" y="93"/>
                        <a:pt x="84" y="93"/>
                      </a:cubicBezTo>
                      <a:cubicBezTo>
                        <a:pt x="84" y="93"/>
                        <a:pt x="84" y="93"/>
                        <a:pt x="84" y="93"/>
                      </a:cubicBezTo>
                      <a:cubicBezTo>
                        <a:pt x="84" y="93"/>
                        <a:pt x="84" y="93"/>
                        <a:pt x="84" y="93"/>
                      </a:cubicBezTo>
                      <a:cubicBezTo>
                        <a:pt x="84" y="93"/>
                        <a:pt x="84" y="93"/>
                        <a:pt x="84" y="93"/>
                      </a:cubicBezTo>
                      <a:cubicBezTo>
                        <a:pt x="84" y="93"/>
                        <a:pt x="84" y="93"/>
                        <a:pt x="84" y="93"/>
                      </a:cubicBezTo>
                      <a:cubicBezTo>
                        <a:pt x="84" y="93"/>
                        <a:pt x="84" y="93"/>
                        <a:pt x="84" y="93"/>
                      </a:cubicBezTo>
                      <a:cubicBezTo>
                        <a:pt x="84" y="93"/>
                        <a:pt x="85" y="93"/>
                        <a:pt x="85" y="93"/>
                      </a:cubicBezTo>
                      <a:cubicBezTo>
                        <a:pt x="85" y="93"/>
                        <a:pt x="85" y="93"/>
                        <a:pt x="85" y="93"/>
                      </a:cubicBezTo>
                      <a:cubicBezTo>
                        <a:pt x="85" y="93"/>
                        <a:pt x="85" y="93"/>
                        <a:pt x="85" y="93"/>
                      </a:cubicBezTo>
                      <a:cubicBezTo>
                        <a:pt x="85" y="93"/>
                        <a:pt x="85" y="93"/>
                        <a:pt x="85" y="93"/>
                      </a:cubicBezTo>
                      <a:cubicBezTo>
                        <a:pt x="85" y="93"/>
                        <a:pt x="85" y="92"/>
                        <a:pt x="85" y="92"/>
                      </a:cubicBezTo>
                      <a:cubicBezTo>
                        <a:pt x="86" y="92"/>
                        <a:pt x="86" y="92"/>
                        <a:pt x="86" y="92"/>
                      </a:cubicBezTo>
                      <a:cubicBezTo>
                        <a:pt x="86" y="92"/>
                        <a:pt x="86" y="92"/>
                        <a:pt x="86" y="92"/>
                      </a:cubicBezTo>
                      <a:cubicBezTo>
                        <a:pt x="86" y="92"/>
                        <a:pt x="86" y="92"/>
                        <a:pt x="86" y="92"/>
                      </a:cubicBezTo>
                      <a:cubicBezTo>
                        <a:pt x="86" y="92"/>
                        <a:pt x="86" y="92"/>
                        <a:pt x="87" y="92"/>
                      </a:cubicBezTo>
                      <a:cubicBezTo>
                        <a:pt x="87" y="92"/>
                        <a:pt x="87" y="92"/>
                        <a:pt x="87" y="92"/>
                      </a:cubicBezTo>
                      <a:cubicBezTo>
                        <a:pt x="87" y="91"/>
                        <a:pt x="87" y="91"/>
                        <a:pt x="87" y="91"/>
                      </a:cubicBezTo>
                      <a:cubicBezTo>
                        <a:pt x="87" y="91"/>
                        <a:pt x="87" y="91"/>
                        <a:pt x="87" y="91"/>
                      </a:cubicBezTo>
                      <a:cubicBezTo>
                        <a:pt x="87" y="90"/>
                        <a:pt x="87" y="90"/>
                        <a:pt x="87" y="90"/>
                      </a:cubicBezTo>
                      <a:cubicBezTo>
                        <a:pt x="87" y="89"/>
                        <a:pt x="87" y="89"/>
                        <a:pt x="87" y="89"/>
                      </a:cubicBezTo>
                      <a:cubicBezTo>
                        <a:pt x="87" y="89"/>
                        <a:pt x="87" y="89"/>
                        <a:pt x="87" y="89"/>
                      </a:cubicBezTo>
                      <a:cubicBezTo>
                        <a:pt x="87" y="89"/>
                        <a:pt x="87" y="89"/>
                        <a:pt x="87" y="89"/>
                      </a:cubicBezTo>
                      <a:cubicBezTo>
                        <a:pt x="87" y="89"/>
                        <a:pt x="87" y="88"/>
                        <a:pt x="87" y="88"/>
                      </a:cubicBezTo>
                      <a:cubicBezTo>
                        <a:pt x="87" y="88"/>
                        <a:pt x="87" y="88"/>
                        <a:pt x="87" y="88"/>
                      </a:cubicBezTo>
                      <a:cubicBezTo>
                        <a:pt x="87" y="88"/>
                        <a:pt x="87" y="88"/>
                        <a:pt x="87" y="88"/>
                      </a:cubicBezTo>
                      <a:cubicBezTo>
                        <a:pt x="87" y="88"/>
                        <a:pt x="87" y="88"/>
                        <a:pt x="87" y="88"/>
                      </a:cubicBezTo>
                      <a:cubicBezTo>
                        <a:pt x="87" y="87"/>
                        <a:pt x="87" y="87"/>
                        <a:pt x="87" y="87"/>
                      </a:cubicBezTo>
                      <a:cubicBezTo>
                        <a:pt x="87" y="87"/>
                        <a:pt x="88" y="87"/>
                        <a:pt x="88" y="87"/>
                      </a:cubicBezTo>
                      <a:cubicBezTo>
                        <a:pt x="88" y="87"/>
                        <a:pt x="88" y="87"/>
                        <a:pt x="88" y="87"/>
                      </a:cubicBezTo>
                      <a:cubicBezTo>
                        <a:pt x="88" y="87"/>
                        <a:pt x="88" y="87"/>
                        <a:pt x="89" y="87"/>
                      </a:cubicBezTo>
                      <a:cubicBezTo>
                        <a:pt x="89" y="87"/>
                        <a:pt x="89" y="87"/>
                        <a:pt x="89" y="86"/>
                      </a:cubicBezTo>
                      <a:cubicBezTo>
                        <a:pt x="89" y="86"/>
                        <a:pt x="89" y="86"/>
                        <a:pt x="89" y="86"/>
                      </a:cubicBezTo>
                      <a:cubicBezTo>
                        <a:pt x="89" y="86"/>
                        <a:pt x="89" y="86"/>
                        <a:pt x="89" y="86"/>
                      </a:cubicBezTo>
                      <a:cubicBezTo>
                        <a:pt x="89" y="86"/>
                        <a:pt x="89" y="86"/>
                        <a:pt x="89" y="86"/>
                      </a:cubicBezTo>
                      <a:cubicBezTo>
                        <a:pt x="89" y="86"/>
                        <a:pt x="89" y="86"/>
                        <a:pt x="89" y="86"/>
                      </a:cubicBezTo>
                      <a:cubicBezTo>
                        <a:pt x="89" y="86"/>
                        <a:pt x="89" y="86"/>
                        <a:pt x="89" y="86"/>
                      </a:cubicBezTo>
                      <a:cubicBezTo>
                        <a:pt x="89" y="86"/>
                        <a:pt x="89" y="86"/>
                        <a:pt x="90" y="86"/>
                      </a:cubicBezTo>
                      <a:cubicBezTo>
                        <a:pt x="90" y="86"/>
                        <a:pt x="90" y="86"/>
                        <a:pt x="91" y="86"/>
                      </a:cubicBezTo>
                      <a:cubicBezTo>
                        <a:pt x="91" y="86"/>
                        <a:pt x="91" y="86"/>
                        <a:pt x="91" y="86"/>
                      </a:cubicBezTo>
                      <a:cubicBezTo>
                        <a:pt x="91" y="86"/>
                        <a:pt x="91" y="86"/>
                        <a:pt x="91" y="86"/>
                      </a:cubicBezTo>
                      <a:cubicBezTo>
                        <a:pt x="91" y="86"/>
                        <a:pt x="91" y="86"/>
                        <a:pt x="91" y="86"/>
                      </a:cubicBezTo>
                      <a:cubicBezTo>
                        <a:pt x="91" y="86"/>
                        <a:pt x="91" y="86"/>
                        <a:pt x="91" y="86"/>
                      </a:cubicBezTo>
                      <a:cubicBezTo>
                        <a:pt x="91" y="86"/>
                        <a:pt x="92" y="86"/>
                        <a:pt x="92" y="86"/>
                      </a:cubicBezTo>
                      <a:cubicBezTo>
                        <a:pt x="92" y="86"/>
                        <a:pt x="92" y="86"/>
                        <a:pt x="92" y="86"/>
                      </a:cubicBezTo>
                      <a:cubicBezTo>
                        <a:pt x="92" y="86"/>
                        <a:pt x="92" y="86"/>
                        <a:pt x="92" y="86"/>
                      </a:cubicBezTo>
                      <a:cubicBezTo>
                        <a:pt x="92" y="86"/>
                        <a:pt x="92" y="86"/>
                        <a:pt x="92" y="86"/>
                      </a:cubicBezTo>
                      <a:cubicBezTo>
                        <a:pt x="92" y="86"/>
                        <a:pt x="92" y="87"/>
                        <a:pt x="92" y="87"/>
                      </a:cubicBezTo>
                      <a:cubicBezTo>
                        <a:pt x="92" y="87"/>
                        <a:pt x="92" y="87"/>
                        <a:pt x="92" y="87"/>
                      </a:cubicBezTo>
                      <a:cubicBezTo>
                        <a:pt x="92" y="87"/>
                        <a:pt x="92" y="87"/>
                        <a:pt x="92" y="87"/>
                      </a:cubicBezTo>
                      <a:cubicBezTo>
                        <a:pt x="92" y="87"/>
                        <a:pt x="92" y="87"/>
                        <a:pt x="92" y="87"/>
                      </a:cubicBezTo>
                      <a:cubicBezTo>
                        <a:pt x="92" y="87"/>
                        <a:pt x="92" y="87"/>
                        <a:pt x="92" y="87"/>
                      </a:cubicBezTo>
                      <a:cubicBezTo>
                        <a:pt x="92" y="87"/>
                        <a:pt x="92" y="87"/>
                        <a:pt x="92" y="87"/>
                      </a:cubicBezTo>
                      <a:cubicBezTo>
                        <a:pt x="92" y="87"/>
                        <a:pt x="92" y="87"/>
                        <a:pt x="92" y="87"/>
                      </a:cubicBezTo>
                      <a:cubicBezTo>
                        <a:pt x="92" y="87"/>
                        <a:pt x="92" y="87"/>
                        <a:pt x="92" y="87"/>
                      </a:cubicBezTo>
                      <a:cubicBezTo>
                        <a:pt x="92" y="87"/>
                        <a:pt x="92" y="88"/>
                        <a:pt x="92" y="88"/>
                      </a:cubicBezTo>
                      <a:cubicBezTo>
                        <a:pt x="92" y="88"/>
                        <a:pt x="92" y="88"/>
                        <a:pt x="92" y="88"/>
                      </a:cubicBezTo>
                      <a:cubicBezTo>
                        <a:pt x="92" y="88"/>
                        <a:pt x="92" y="88"/>
                        <a:pt x="92" y="88"/>
                      </a:cubicBezTo>
                      <a:cubicBezTo>
                        <a:pt x="93" y="88"/>
                        <a:pt x="93" y="88"/>
                        <a:pt x="93" y="88"/>
                      </a:cubicBezTo>
                      <a:cubicBezTo>
                        <a:pt x="93" y="88"/>
                        <a:pt x="93" y="88"/>
                        <a:pt x="93" y="88"/>
                      </a:cubicBezTo>
                      <a:cubicBezTo>
                        <a:pt x="93" y="88"/>
                        <a:pt x="93" y="88"/>
                        <a:pt x="93" y="89"/>
                      </a:cubicBezTo>
                      <a:cubicBezTo>
                        <a:pt x="93" y="89"/>
                        <a:pt x="93" y="89"/>
                        <a:pt x="94" y="89"/>
                      </a:cubicBezTo>
                      <a:cubicBezTo>
                        <a:pt x="94" y="89"/>
                        <a:pt x="94" y="89"/>
                        <a:pt x="94" y="89"/>
                      </a:cubicBezTo>
                      <a:cubicBezTo>
                        <a:pt x="94" y="89"/>
                        <a:pt x="94" y="89"/>
                        <a:pt x="94" y="89"/>
                      </a:cubicBezTo>
                      <a:cubicBezTo>
                        <a:pt x="94" y="89"/>
                        <a:pt x="94" y="89"/>
                        <a:pt x="94" y="89"/>
                      </a:cubicBezTo>
                      <a:cubicBezTo>
                        <a:pt x="94" y="89"/>
                        <a:pt x="94" y="89"/>
                        <a:pt x="94" y="89"/>
                      </a:cubicBezTo>
                      <a:cubicBezTo>
                        <a:pt x="94" y="89"/>
                        <a:pt x="94" y="89"/>
                        <a:pt x="94" y="89"/>
                      </a:cubicBezTo>
                      <a:cubicBezTo>
                        <a:pt x="94" y="89"/>
                        <a:pt x="94" y="89"/>
                        <a:pt x="94" y="89"/>
                      </a:cubicBezTo>
                      <a:cubicBezTo>
                        <a:pt x="94" y="89"/>
                        <a:pt x="94" y="89"/>
                        <a:pt x="94" y="89"/>
                      </a:cubicBezTo>
                      <a:cubicBezTo>
                        <a:pt x="94" y="89"/>
                        <a:pt x="94" y="89"/>
                        <a:pt x="94" y="89"/>
                      </a:cubicBezTo>
                      <a:cubicBezTo>
                        <a:pt x="94" y="89"/>
                        <a:pt x="94" y="89"/>
                        <a:pt x="94" y="90"/>
                      </a:cubicBezTo>
                      <a:cubicBezTo>
                        <a:pt x="94" y="90"/>
                        <a:pt x="94" y="90"/>
                        <a:pt x="94" y="90"/>
                      </a:cubicBezTo>
                      <a:cubicBezTo>
                        <a:pt x="94" y="90"/>
                        <a:pt x="94" y="90"/>
                        <a:pt x="94" y="90"/>
                      </a:cubicBezTo>
                      <a:cubicBezTo>
                        <a:pt x="94" y="90"/>
                        <a:pt x="94" y="90"/>
                        <a:pt x="94" y="90"/>
                      </a:cubicBezTo>
                      <a:cubicBezTo>
                        <a:pt x="94" y="90"/>
                        <a:pt x="94" y="90"/>
                        <a:pt x="94" y="90"/>
                      </a:cubicBezTo>
                      <a:cubicBezTo>
                        <a:pt x="94" y="90"/>
                        <a:pt x="94" y="90"/>
                        <a:pt x="93" y="90"/>
                      </a:cubicBezTo>
                      <a:cubicBezTo>
                        <a:pt x="93" y="90"/>
                        <a:pt x="93" y="90"/>
                        <a:pt x="93" y="90"/>
                      </a:cubicBezTo>
                      <a:cubicBezTo>
                        <a:pt x="93" y="90"/>
                        <a:pt x="93" y="90"/>
                        <a:pt x="93" y="90"/>
                      </a:cubicBezTo>
                      <a:cubicBezTo>
                        <a:pt x="93" y="90"/>
                        <a:pt x="93" y="90"/>
                        <a:pt x="93" y="90"/>
                      </a:cubicBezTo>
                      <a:cubicBezTo>
                        <a:pt x="93" y="90"/>
                        <a:pt x="93" y="90"/>
                        <a:pt x="93" y="90"/>
                      </a:cubicBezTo>
                      <a:cubicBezTo>
                        <a:pt x="93" y="91"/>
                        <a:pt x="93" y="91"/>
                        <a:pt x="93" y="91"/>
                      </a:cubicBezTo>
                      <a:cubicBezTo>
                        <a:pt x="93" y="91"/>
                        <a:pt x="93" y="91"/>
                        <a:pt x="93" y="91"/>
                      </a:cubicBezTo>
                      <a:cubicBezTo>
                        <a:pt x="93" y="91"/>
                        <a:pt x="93" y="91"/>
                        <a:pt x="93" y="91"/>
                      </a:cubicBezTo>
                      <a:cubicBezTo>
                        <a:pt x="93" y="91"/>
                        <a:pt x="93" y="91"/>
                        <a:pt x="93" y="91"/>
                      </a:cubicBezTo>
                      <a:cubicBezTo>
                        <a:pt x="93" y="91"/>
                        <a:pt x="93" y="91"/>
                        <a:pt x="93" y="91"/>
                      </a:cubicBezTo>
                      <a:cubicBezTo>
                        <a:pt x="93" y="91"/>
                        <a:pt x="93" y="92"/>
                        <a:pt x="93" y="92"/>
                      </a:cubicBezTo>
                      <a:cubicBezTo>
                        <a:pt x="93" y="92"/>
                        <a:pt x="93" y="92"/>
                        <a:pt x="93" y="92"/>
                      </a:cubicBezTo>
                      <a:cubicBezTo>
                        <a:pt x="93" y="92"/>
                        <a:pt x="93" y="92"/>
                        <a:pt x="93" y="92"/>
                      </a:cubicBezTo>
                      <a:cubicBezTo>
                        <a:pt x="93" y="92"/>
                        <a:pt x="93" y="92"/>
                        <a:pt x="93" y="92"/>
                      </a:cubicBezTo>
                      <a:cubicBezTo>
                        <a:pt x="93" y="92"/>
                        <a:pt x="93" y="92"/>
                        <a:pt x="93" y="92"/>
                      </a:cubicBezTo>
                      <a:cubicBezTo>
                        <a:pt x="93" y="92"/>
                        <a:pt x="93" y="92"/>
                        <a:pt x="93" y="92"/>
                      </a:cubicBezTo>
                      <a:cubicBezTo>
                        <a:pt x="93" y="92"/>
                        <a:pt x="93" y="93"/>
                        <a:pt x="93" y="93"/>
                      </a:cubicBezTo>
                      <a:cubicBezTo>
                        <a:pt x="93" y="93"/>
                        <a:pt x="93" y="93"/>
                        <a:pt x="93" y="93"/>
                      </a:cubicBezTo>
                      <a:cubicBezTo>
                        <a:pt x="93" y="93"/>
                        <a:pt x="93" y="93"/>
                        <a:pt x="93" y="93"/>
                      </a:cubicBezTo>
                      <a:cubicBezTo>
                        <a:pt x="94" y="93"/>
                        <a:pt x="94" y="93"/>
                        <a:pt x="94" y="93"/>
                      </a:cubicBezTo>
                      <a:cubicBezTo>
                        <a:pt x="94" y="93"/>
                        <a:pt x="94" y="93"/>
                        <a:pt x="94" y="93"/>
                      </a:cubicBezTo>
                      <a:cubicBezTo>
                        <a:pt x="94" y="93"/>
                        <a:pt x="94" y="93"/>
                        <a:pt x="94" y="93"/>
                      </a:cubicBezTo>
                      <a:cubicBezTo>
                        <a:pt x="94" y="93"/>
                        <a:pt x="94" y="93"/>
                        <a:pt x="94" y="93"/>
                      </a:cubicBezTo>
                      <a:cubicBezTo>
                        <a:pt x="94" y="93"/>
                        <a:pt x="94" y="93"/>
                        <a:pt x="94" y="93"/>
                      </a:cubicBezTo>
                      <a:cubicBezTo>
                        <a:pt x="94" y="93"/>
                        <a:pt x="94" y="93"/>
                        <a:pt x="94" y="93"/>
                      </a:cubicBezTo>
                      <a:cubicBezTo>
                        <a:pt x="94" y="93"/>
                        <a:pt x="94" y="93"/>
                        <a:pt x="94" y="93"/>
                      </a:cubicBezTo>
                      <a:cubicBezTo>
                        <a:pt x="94" y="93"/>
                        <a:pt x="94" y="93"/>
                        <a:pt x="94" y="93"/>
                      </a:cubicBezTo>
                      <a:cubicBezTo>
                        <a:pt x="94" y="94"/>
                        <a:pt x="94" y="94"/>
                        <a:pt x="94" y="94"/>
                      </a:cubicBezTo>
                      <a:cubicBezTo>
                        <a:pt x="94" y="94"/>
                        <a:pt x="94" y="94"/>
                        <a:pt x="94" y="94"/>
                      </a:cubicBezTo>
                      <a:cubicBezTo>
                        <a:pt x="94" y="94"/>
                        <a:pt x="94" y="94"/>
                        <a:pt x="94" y="94"/>
                      </a:cubicBezTo>
                      <a:cubicBezTo>
                        <a:pt x="94" y="94"/>
                        <a:pt x="94" y="94"/>
                        <a:pt x="94" y="94"/>
                      </a:cubicBezTo>
                      <a:cubicBezTo>
                        <a:pt x="94" y="94"/>
                        <a:pt x="94" y="94"/>
                        <a:pt x="94" y="94"/>
                      </a:cubicBezTo>
                      <a:cubicBezTo>
                        <a:pt x="94" y="94"/>
                        <a:pt x="94" y="94"/>
                        <a:pt x="94" y="94"/>
                      </a:cubicBezTo>
                      <a:cubicBezTo>
                        <a:pt x="94" y="94"/>
                        <a:pt x="94" y="94"/>
                        <a:pt x="94" y="94"/>
                      </a:cubicBezTo>
                      <a:cubicBezTo>
                        <a:pt x="94" y="94"/>
                        <a:pt x="95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5" y="95"/>
                        <a:pt x="95" y="95"/>
                        <a:pt x="95" y="95"/>
                      </a:cubicBezTo>
                      <a:cubicBezTo>
                        <a:pt x="95" y="95"/>
                        <a:pt x="95" y="95"/>
                        <a:pt x="95" y="95"/>
                      </a:cubicBezTo>
                      <a:cubicBezTo>
                        <a:pt x="95" y="95"/>
                        <a:pt x="95" y="95"/>
                        <a:pt x="95" y="95"/>
                      </a:cubicBezTo>
                      <a:cubicBezTo>
                        <a:pt x="95" y="95"/>
                        <a:pt x="95" y="95"/>
                        <a:pt x="95" y="95"/>
                      </a:cubicBezTo>
                      <a:cubicBezTo>
                        <a:pt x="95" y="95"/>
                        <a:pt x="95" y="95"/>
                        <a:pt x="95" y="95"/>
                      </a:cubicBezTo>
                      <a:cubicBezTo>
                        <a:pt x="95" y="95"/>
                        <a:pt x="95" y="95"/>
                        <a:pt x="95" y="95"/>
                      </a:cubicBezTo>
                      <a:cubicBezTo>
                        <a:pt x="95" y="95"/>
                        <a:pt x="95" y="95"/>
                        <a:pt x="95" y="95"/>
                      </a:cubicBezTo>
                      <a:cubicBezTo>
                        <a:pt x="95" y="95"/>
                        <a:pt x="95" y="95"/>
                        <a:pt x="95" y="95"/>
                      </a:cubicBezTo>
                      <a:cubicBezTo>
                        <a:pt x="95" y="95"/>
                        <a:pt x="96" y="95"/>
                        <a:pt x="96" y="95"/>
                      </a:cubicBezTo>
                      <a:cubicBezTo>
                        <a:pt x="96" y="95"/>
                        <a:pt x="96" y="95"/>
                        <a:pt x="96" y="95"/>
                      </a:cubicBezTo>
                      <a:cubicBezTo>
                        <a:pt x="96" y="95"/>
                        <a:pt x="96" y="95"/>
                        <a:pt x="96" y="95"/>
                      </a:cubicBezTo>
                      <a:cubicBezTo>
                        <a:pt x="96" y="95"/>
                        <a:pt x="96" y="95"/>
                        <a:pt x="96" y="95"/>
                      </a:cubicBezTo>
                      <a:cubicBezTo>
                        <a:pt x="96" y="95"/>
                        <a:pt x="96" y="95"/>
                        <a:pt x="96" y="95"/>
                      </a:cubicBezTo>
                      <a:cubicBezTo>
                        <a:pt x="96" y="96"/>
                        <a:pt x="96" y="96"/>
                        <a:pt x="96" y="96"/>
                      </a:cubicBezTo>
                      <a:cubicBezTo>
                        <a:pt x="96" y="96"/>
                        <a:pt x="96" y="96"/>
                        <a:pt x="96" y="96"/>
                      </a:cubicBezTo>
                      <a:cubicBezTo>
                        <a:pt x="96" y="96"/>
                        <a:pt x="96" y="96"/>
                        <a:pt x="96" y="96"/>
                      </a:cubicBezTo>
                      <a:cubicBezTo>
                        <a:pt x="96" y="96"/>
                        <a:pt x="96" y="96"/>
                        <a:pt x="96" y="96"/>
                      </a:cubicBezTo>
                      <a:cubicBezTo>
                        <a:pt x="96" y="96"/>
                        <a:pt x="96" y="96"/>
                        <a:pt x="96" y="96"/>
                      </a:cubicBezTo>
                      <a:cubicBezTo>
                        <a:pt x="96" y="96"/>
                        <a:pt x="96" y="96"/>
                        <a:pt x="96" y="96"/>
                      </a:cubicBezTo>
                      <a:cubicBezTo>
                        <a:pt x="96" y="96"/>
                        <a:pt x="96" y="96"/>
                        <a:pt x="96" y="96"/>
                      </a:cubicBezTo>
                      <a:cubicBezTo>
                        <a:pt x="96" y="96"/>
                        <a:pt x="96" y="96"/>
                        <a:pt x="96" y="96"/>
                      </a:cubicBezTo>
                      <a:cubicBezTo>
                        <a:pt x="96" y="96"/>
                        <a:pt x="96" y="96"/>
                        <a:pt x="96" y="96"/>
                      </a:cubicBezTo>
                      <a:cubicBezTo>
                        <a:pt x="96" y="96"/>
                        <a:pt x="96" y="96"/>
                        <a:pt x="96" y="96"/>
                      </a:cubicBezTo>
                      <a:cubicBezTo>
                        <a:pt x="96" y="97"/>
                        <a:pt x="96" y="97"/>
                        <a:pt x="96" y="97"/>
                      </a:cubicBezTo>
                      <a:cubicBezTo>
                        <a:pt x="96" y="97"/>
                        <a:pt x="96" y="97"/>
                        <a:pt x="96" y="97"/>
                      </a:cubicBezTo>
                      <a:cubicBezTo>
                        <a:pt x="96" y="97"/>
                        <a:pt x="96" y="97"/>
                        <a:pt x="96" y="97"/>
                      </a:cubicBezTo>
                      <a:cubicBezTo>
                        <a:pt x="96" y="97"/>
                        <a:pt x="96" y="97"/>
                        <a:pt x="96" y="97"/>
                      </a:cubicBezTo>
                      <a:cubicBezTo>
                        <a:pt x="96" y="97"/>
                        <a:pt x="96" y="97"/>
                        <a:pt x="96" y="97"/>
                      </a:cubicBezTo>
                      <a:cubicBezTo>
                        <a:pt x="96" y="97"/>
                        <a:pt x="96" y="97"/>
                        <a:pt x="96" y="97"/>
                      </a:cubicBezTo>
                      <a:cubicBezTo>
                        <a:pt x="96" y="98"/>
                        <a:pt x="96" y="98"/>
                        <a:pt x="96" y="98"/>
                      </a:cubicBezTo>
                      <a:cubicBezTo>
                        <a:pt x="96" y="98"/>
                        <a:pt x="96" y="98"/>
                        <a:pt x="96" y="98"/>
                      </a:cubicBezTo>
                      <a:cubicBezTo>
                        <a:pt x="96" y="98"/>
                        <a:pt x="96" y="98"/>
                        <a:pt x="96" y="98"/>
                      </a:cubicBezTo>
                      <a:cubicBezTo>
                        <a:pt x="96" y="98"/>
                        <a:pt x="96" y="98"/>
                        <a:pt x="96" y="98"/>
                      </a:cubicBezTo>
                      <a:cubicBezTo>
                        <a:pt x="96" y="98"/>
                        <a:pt x="96" y="98"/>
                        <a:pt x="96" y="98"/>
                      </a:cubicBezTo>
                      <a:cubicBezTo>
                        <a:pt x="96" y="98"/>
                        <a:pt x="96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lose/>
                      <a:moveTo>
                        <a:pt x="116" y="108"/>
                      </a:moveTo>
                      <a:cubicBezTo>
                        <a:pt x="116" y="108"/>
                        <a:pt x="116" y="108"/>
                        <a:pt x="116" y="108"/>
                      </a:cubicBezTo>
                      <a:cubicBezTo>
                        <a:pt x="116" y="108"/>
                        <a:pt x="116" y="108"/>
                        <a:pt x="115" y="108"/>
                      </a:cubicBezTo>
                      <a:cubicBezTo>
                        <a:pt x="115" y="108"/>
                        <a:pt x="115" y="108"/>
                        <a:pt x="115" y="108"/>
                      </a:cubicBezTo>
                      <a:cubicBezTo>
                        <a:pt x="115" y="108"/>
                        <a:pt x="115" y="108"/>
                        <a:pt x="115" y="108"/>
                      </a:cubicBezTo>
                      <a:cubicBezTo>
                        <a:pt x="115" y="108"/>
                        <a:pt x="115" y="108"/>
                        <a:pt x="115" y="108"/>
                      </a:cubicBezTo>
                      <a:cubicBezTo>
                        <a:pt x="115" y="108"/>
                        <a:pt x="115" y="108"/>
                        <a:pt x="115" y="108"/>
                      </a:cubicBezTo>
                      <a:cubicBezTo>
                        <a:pt x="115" y="108"/>
                        <a:pt x="115" y="108"/>
                        <a:pt x="115" y="108"/>
                      </a:cubicBezTo>
                      <a:cubicBezTo>
                        <a:pt x="115" y="108"/>
                        <a:pt x="115" y="108"/>
                        <a:pt x="115" y="108"/>
                      </a:cubicBezTo>
                      <a:cubicBezTo>
                        <a:pt x="115" y="108"/>
                        <a:pt x="115" y="108"/>
                        <a:pt x="114" y="108"/>
                      </a:cubicBezTo>
                      <a:cubicBezTo>
                        <a:pt x="114" y="108"/>
                        <a:pt x="114" y="108"/>
                        <a:pt x="114" y="108"/>
                      </a:cubicBezTo>
                      <a:cubicBezTo>
                        <a:pt x="114" y="108"/>
                        <a:pt x="114" y="108"/>
                        <a:pt x="114" y="108"/>
                      </a:cubicBezTo>
                      <a:cubicBezTo>
                        <a:pt x="114" y="108"/>
                        <a:pt x="114" y="108"/>
                        <a:pt x="114" y="108"/>
                      </a:cubicBezTo>
                      <a:cubicBezTo>
                        <a:pt x="114" y="108"/>
                        <a:pt x="114" y="108"/>
                        <a:pt x="114" y="108"/>
                      </a:cubicBezTo>
                      <a:cubicBezTo>
                        <a:pt x="114" y="108"/>
                        <a:pt x="113" y="107"/>
                        <a:pt x="113" y="107"/>
                      </a:cubicBezTo>
                      <a:cubicBezTo>
                        <a:pt x="113" y="107"/>
                        <a:pt x="113" y="107"/>
                        <a:pt x="113" y="107"/>
                      </a:cubicBezTo>
                      <a:cubicBezTo>
                        <a:pt x="113" y="108"/>
                        <a:pt x="113" y="108"/>
                        <a:pt x="113" y="108"/>
                      </a:cubicBezTo>
                      <a:cubicBezTo>
                        <a:pt x="113" y="108"/>
                        <a:pt x="113" y="107"/>
                        <a:pt x="113" y="107"/>
                      </a:cubicBezTo>
                      <a:cubicBezTo>
                        <a:pt x="112" y="107"/>
                        <a:pt x="112" y="107"/>
                        <a:pt x="112" y="107"/>
                      </a:cubicBezTo>
                      <a:cubicBezTo>
                        <a:pt x="112" y="107"/>
                        <a:pt x="112" y="107"/>
                        <a:pt x="112" y="107"/>
                      </a:cubicBezTo>
                      <a:cubicBezTo>
                        <a:pt x="112" y="107"/>
                        <a:pt x="112" y="107"/>
                        <a:pt x="112" y="107"/>
                      </a:cubicBezTo>
                      <a:cubicBezTo>
                        <a:pt x="112" y="107"/>
                        <a:pt x="111" y="107"/>
                        <a:pt x="111" y="107"/>
                      </a:cubicBezTo>
                      <a:cubicBezTo>
                        <a:pt x="111" y="107"/>
                        <a:pt x="111" y="107"/>
                        <a:pt x="111" y="107"/>
                      </a:cubicBezTo>
                      <a:cubicBezTo>
                        <a:pt x="111" y="107"/>
                        <a:pt x="111" y="107"/>
                        <a:pt x="111" y="107"/>
                      </a:cubicBezTo>
                      <a:cubicBezTo>
                        <a:pt x="111" y="107"/>
                        <a:pt x="111" y="107"/>
                        <a:pt x="111" y="107"/>
                      </a:cubicBezTo>
                      <a:cubicBezTo>
                        <a:pt x="111" y="107"/>
                        <a:pt x="111" y="107"/>
                        <a:pt x="111" y="107"/>
                      </a:cubicBezTo>
                      <a:cubicBezTo>
                        <a:pt x="111" y="107"/>
                        <a:pt x="111" y="107"/>
                        <a:pt x="111" y="107"/>
                      </a:cubicBezTo>
                      <a:cubicBezTo>
                        <a:pt x="110" y="107"/>
                        <a:pt x="110" y="107"/>
                        <a:pt x="110" y="106"/>
                      </a:cubicBezTo>
                      <a:cubicBezTo>
                        <a:pt x="110" y="106"/>
                        <a:pt x="110" y="105"/>
                        <a:pt x="110" y="105"/>
                      </a:cubicBezTo>
                      <a:cubicBezTo>
                        <a:pt x="110" y="105"/>
                        <a:pt x="110" y="104"/>
                        <a:pt x="109" y="104"/>
                      </a:cubicBezTo>
                      <a:cubicBezTo>
                        <a:pt x="109" y="104"/>
                        <a:pt x="108" y="105"/>
                        <a:pt x="108" y="105"/>
                      </a:cubicBezTo>
                      <a:cubicBezTo>
                        <a:pt x="108" y="105"/>
                        <a:pt x="108" y="105"/>
                        <a:pt x="108" y="105"/>
                      </a:cubicBezTo>
                      <a:cubicBezTo>
                        <a:pt x="108" y="105"/>
                        <a:pt x="108" y="105"/>
                        <a:pt x="108" y="105"/>
                      </a:cubicBezTo>
                      <a:cubicBezTo>
                        <a:pt x="108" y="105"/>
                        <a:pt x="108" y="105"/>
                        <a:pt x="108" y="105"/>
                      </a:cubicBezTo>
                      <a:cubicBezTo>
                        <a:pt x="108" y="105"/>
                        <a:pt x="108" y="105"/>
                        <a:pt x="108" y="105"/>
                      </a:cubicBezTo>
                      <a:cubicBezTo>
                        <a:pt x="107" y="106"/>
                        <a:pt x="107" y="106"/>
                        <a:pt x="107" y="106"/>
                      </a:cubicBezTo>
                      <a:cubicBezTo>
                        <a:pt x="107" y="106"/>
                        <a:pt x="107" y="106"/>
                        <a:pt x="107" y="106"/>
                      </a:cubicBezTo>
                      <a:cubicBezTo>
                        <a:pt x="107" y="105"/>
                        <a:pt x="107" y="105"/>
                        <a:pt x="107" y="105"/>
                      </a:cubicBezTo>
                      <a:cubicBezTo>
                        <a:pt x="108" y="105"/>
                        <a:pt x="108" y="105"/>
                        <a:pt x="108" y="105"/>
                      </a:cubicBezTo>
                      <a:cubicBezTo>
                        <a:pt x="107" y="105"/>
                        <a:pt x="107" y="105"/>
                        <a:pt x="107" y="105"/>
                      </a:cubicBezTo>
                      <a:cubicBezTo>
                        <a:pt x="107" y="105"/>
                        <a:pt x="107" y="105"/>
                        <a:pt x="107" y="105"/>
                      </a:cubicBezTo>
                      <a:cubicBezTo>
                        <a:pt x="107" y="105"/>
                        <a:pt x="107" y="105"/>
                        <a:pt x="107" y="105"/>
                      </a:cubicBezTo>
                      <a:cubicBezTo>
                        <a:pt x="107" y="105"/>
                        <a:pt x="107" y="106"/>
                        <a:pt x="107" y="106"/>
                      </a:cubicBezTo>
                      <a:cubicBezTo>
                        <a:pt x="107" y="106"/>
                        <a:pt x="107" y="106"/>
                        <a:pt x="106" y="106"/>
                      </a:cubicBezTo>
                      <a:cubicBezTo>
                        <a:pt x="106" y="106"/>
                        <a:pt x="106" y="105"/>
                        <a:pt x="106" y="106"/>
                      </a:cubicBezTo>
                      <a:cubicBezTo>
                        <a:pt x="106" y="106"/>
                        <a:pt x="106" y="106"/>
                        <a:pt x="106" y="106"/>
                      </a:cubicBezTo>
                      <a:cubicBezTo>
                        <a:pt x="106" y="105"/>
                        <a:pt x="106" y="105"/>
                        <a:pt x="106" y="105"/>
                      </a:cubicBezTo>
                      <a:cubicBezTo>
                        <a:pt x="106" y="105"/>
                        <a:pt x="106" y="105"/>
                        <a:pt x="106" y="105"/>
                      </a:cubicBezTo>
                      <a:cubicBezTo>
                        <a:pt x="106" y="105"/>
                        <a:pt x="106" y="105"/>
                        <a:pt x="106" y="105"/>
                      </a:cubicBezTo>
                      <a:cubicBezTo>
                        <a:pt x="106" y="105"/>
                        <a:pt x="105" y="105"/>
                        <a:pt x="105" y="105"/>
                      </a:cubicBezTo>
                      <a:cubicBezTo>
                        <a:pt x="105" y="105"/>
                        <a:pt x="105" y="105"/>
                        <a:pt x="105" y="105"/>
                      </a:cubicBezTo>
                      <a:cubicBezTo>
                        <a:pt x="105" y="105"/>
                        <a:pt x="105" y="105"/>
                        <a:pt x="105" y="105"/>
                      </a:cubicBezTo>
                      <a:cubicBezTo>
                        <a:pt x="105" y="105"/>
                        <a:pt x="105" y="105"/>
                        <a:pt x="105" y="105"/>
                      </a:cubicBezTo>
                      <a:cubicBezTo>
                        <a:pt x="105" y="105"/>
                        <a:pt x="105" y="105"/>
                        <a:pt x="105" y="105"/>
                      </a:cubicBezTo>
                      <a:cubicBezTo>
                        <a:pt x="105" y="105"/>
                        <a:pt x="105" y="105"/>
                        <a:pt x="105" y="105"/>
                      </a:cubicBezTo>
                      <a:cubicBezTo>
                        <a:pt x="105" y="105"/>
                        <a:pt x="105" y="105"/>
                        <a:pt x="105" y="105"/>
                      </a:cubicBezTo>
                      <a:cubicBezTo>
                        <a:pt x="105" y="105"/>
                        <a:pt x="105" y="105"/>
                        <a:pt x="105" y="105"/>
                      </a:cubicBezTo>
                      <a:cubicBezTo>
                        <a:pt x="104" y="105"/>
                        <a:pt x="104" y="105"/>
                        <a:pt x="104" y="105"/>
                      </a:cubicBezTo>
                      <a:cubicBezTo>
                        <a:pt x="104" y="105"/>
                        <a:pt x="104" y="105"/>
                        <a:pt x="104" y="105"/>
                      </a:cubicBezTo>
                      <a:cubicBezTo>
                        <a:pt x="104" y="105"/>
                        <a:pt x="104" y="105"/>
                        <a:pt x="104" y="105"/>
                      </a:cubicBezTo>
                      <a:cubicBezTo>
                        <a:pt x="104" y="105"/>
                        <a:pt x="104" y="105"/>
                        <a:pt x="104" y="105"/>
                      </a:cubicBezTo>
                      <a:cubicBezTo>
                        <a:pt x="104" y="104"/>
                        <a:pt x="104" y="104"/>
                        <a:pt x="104" y="104"/>
                      </a:cubicBezTo>
                      <a:cubicBezTo>
                        <a:pt x="103" y="104"/>
                        <a:pt x="103" y="104"/>
                        <a:pt x="103" y="104"/>
                      </a:cubicBezTo>
                      <a:cubicBezTo>
                        <a:pt x="103" y="104"/>
                        <a:pt x="104" y="104"/>
                        <a:pt x="104" y="104"/>
                      </a:cubicBezTo>
                      <a:cubicBezTo>
                        <a:pt x="104" y="104"/>
                        <a:pt x="103" y="104"/>
                        <a:pt x="103" y="104"/>
                      </a:cubicBezTo>
                      <a:cubicBezTo>
                        <a:pt x="103" y="104"/>
                        <a:pt x="103" y="104"/>
                        <a:pt x="103" y="104"/>
                      </a:cubicBezTo>
                      <a:cubicBezTo>
                        <a:pt x="103" y="104"/>
                        <a:pt x="103" y="104"/>
                        <a:pt x="103" y="104"/>
                      </a:cubicBezTo>
                      <a:cubicBezTo>
                        <a:pt x="103" y="103"/>
                        <a:pt x="103" y="103"/>
                        <a:pt x="102" y="103"/>
                      </a:cubicBezTo>
                      <a:cubicBezTo>
                        <a:pt x="102" y="103"/>
                        <a:pt x="102" y="103"/>
                        <a:pt x="102" y="103"/>
                      </a:cubicBezTo>
                      <a:cubicBezTo>
                        <a:pt x="102" y="103"/>
                        <a:pt x="102" y="103"/>
                        <a:pt x="102" y="103"/>
                      </a:cubicBezTo>
                      <a:cubicBezTo>
                        <a:pt x="102" y="103"/>
                        <a:pt x="102" y="103"/>
                        <a:pt x="102" y="103"/>
                      </a:cubicBezTo>
                      <a:cubicBezTo>
                        <a:pt x="102" y="103"/>
                        <a:pt x="102" y="103"/>
                        <a:pt x="102" y="103"/>
                      </a:cubicBezTo>
                      <a:cubicBezTo>
                        <a:pt x="102" y="103"/>
                        <a:pt x="102" y="103"/>
                        <a:pt x="102" y="103"/>
                      </a:cubicBezTo>
                      <a:cubicBezTo>
                        <a:pt x="102" y="102"/>
                        <a:pt x="102" y="102"/>
                        <a:pt x="101" y="102"/>
                      </a:cubicBezTo>
                      <a:cubicBezTo>
                        <a:pt x="101" y="102"/>
                        <a:pt x="101" y="102"/>
                        <a:pt x="101" y="102"/>
                      </a:cubicBezTo>
                      <a:cubicBezTo>
                        <a:pt x="101" y="102"/>
                        <a:pt x="101" y="102"/>
                        <a:pt x="101" y="102"/>
                      </a:cubicBezTo>
                      <a:cubicBezTo>
                        <a:pt x="101" y="102"/>
                        <a:pt x="101" y="101"/>
                        <a:pt x="101" y="101"/>
                      </a:cubicBezTo>
                      <a:cubicBezTo>
                        <a:pt x="101" y="101"/>
                        <a:pt x="101" y="101"/>
                        <a:pt x="101" y="101"/>
                      </a:cubicBezTo>
                      <a:cubicBezTo>
                        <a:pt x="101" y="101"/>
                        <a:pt x="101" y="101"/>
                        <a:pt x="101" y="101"/>
                      </a:cubicBezTo>
                      <a:cubicBezTo>
                        <a:pt x="101" y="100"/>
                        <a:pt x="101" y="100"/>
                        <a:pt x="101" y="100"/>
                      </a:cubicBezTo>
                      <a:cubicBezTo>
                        <a:pt x="101" y="100"/>
                        <a:pt x="101" y="100"/>
                        <a:pt x="101" y="100"/>
                      </a:cubicBezTo>
                      <a:cubicBezTo>
                        <a:pt x="100" y="100"/>
                        <a:pt x="100" y="100"/>
                        <a:pt x="100" y="100"/>
                      </a:cubicBezTo>
                      <a:cubicBezTo>
                        <a:pt x="100" y="100"/>
                        <a:pt x="100" y="100"/>
                        <a:pt x="100" y="99"/>
                      </a:cubicBezTo>
                      <a:cubicBezTo>
                        <a:pt x="100" y="99"/>
                        <a:pt x="100" y="99"/>
                        <a:pt x="100" y="99"/>
                      </a:cubicBezTo>
                      <a:cubicBezTo>
                        <a:pt x="100" y="99"/>
                        <a:pt x="100" y="99"/>
                        <a:pt x="100" y="99"/>
                      </a:cubicBezTo>
                      <a:cubicBezTo>
                        <a:pt x="100" y="99"/>
                        <a:pt x="100" y="99"/>
                        <a:pt x="100" y="99"/>
                      </a:cubicBezTo>
                      <a:cubicBezTo>
                        <a:pt x="99" y="99"/>
                        <a:pt x="99" y="99"/>
                        <a:pt x="99" y="99"/>
                      </a:cubicBezTo>
                      <a:cubicBezTo>
                        <a:pt x="99" y="99"/>
                        <a:pt x="99" y="99"/>
                        <a:pt x="99" y="99"/>
                      </a:cubicBezTo>
                      <a:cubicBezTo>
                        <a:pt x="99" y="99"/>
                        <a:pt x="99" y="99"/>
                        <a:pt x="99" y="99"/>
                      </a:cubicBezTo>
                      <a:cubicBezTo>
                        <a:pt x="99" y="99"/>
                        <a:pt x="99" y="99"/>
                        <a:pt x="99" y="99"/>
                      </a:cubicBezTo>
                      <a:cubicBezTo>
                        <a:pt x="99" y="99"/>
                        <a:pt x="99" y="99"/>
                        <a:pt x="99" y="99"/>
                      </a:cubicBezTo>
                      <a:cubicBezTo>
                        <a:pt x="99" y="99"/>
                        <a:pt x="99" y="99"/>
                        <a:pt x="99" y="99"/>
                      </a:cubicBezTo>
                      <a:cubicBezTo>
                        <a:pt x="99" y="99"/>
                        <a:pt x="99" y="99"/>
                        <a:pt x="99" y="99"/>
                      </a:cubicBezTo>
                      <a:cubicBezTo>
                        <a:pt x="99" y="99"/>
                        <a:pt x="98" y="98"/>
                        <a:pt x="98" y="98"/>
                      </a:cubicBezTo>
                      <a:cubicBezTo>
                        <a:pt x="98" y="98"/>
                        <a:pt x="98" y="98"/>
                        <a:pt x="98" y="98"/>
                      </a:cubicBezTo>
                      <a:cubicBezTo>
                        <a:pt x="98" y="98"/>
                        <a:pt x="98" y="98"/>
                        <a:pt x="98" y="98"/>
                      </a:cubicBezTo>
                      <a:cubicBezTo>
                        <a:pt x="98" y="98"/>
                        <a:pt x="98" y="99"/>
                        <a:pt x="98" y="99"/>
                      </a:cubicBezTo>
                      <a:cubicBezTo>
                        <a:pt x="98" y="99"/>
                        <a:pt x="98" y="99"/>
                        <a:pt x="98" y="99"/>
                      </a:cubicBezTo>
                      <a:cubicBezTo>
                        <a:pt x="98" y="99"/>
                        <a:pt x="98" y="99"/>
                        <a:pt x="98" y="99"/>
                      </a:cubicBezTo>
                      <a:cubicBezTo>
                        <a:pt x="98" y="99"/>
                        <a:pt x="98" y="99"/>
                        <a:pt x="98" y="99"/>
                      </a:cubicBezTo>
                      <a:cubicBezTo>
                        <a:pt x="98" y="99"/>
                        <a:pt x="98" y="99"/>
                        <a:pt x="98" y="99"/>
                      </a:cubicBezTo>
                      <a:cubicBezTo>
                        <a:pt x="98" y="99"/>
                        <a:pt x="98" y="99"/>
                        <a:pt x="98" y="99"/>
                      </a:cubicBezTo>
                      <a:cubicBezTo>
                        <a:pt x="98" y="99"/>
                        <a:pt x="98" y="99"/>
                        <a:pt x="98" y="99"/>
                      </a:cubicBezTo>
                      <a:cubicBezTo>
                        <a:pt x="98" y="99"/>
                        <a:pt x="98" y="99"/>
                        <a:pt x="98" y="99"/>
                      </a:cubicBezTo>
                      <a:cubicBezTo>
                        <a:pt x="98" y="99"/>
                        <a:pt x="98" y="99"/>
                        <a:pt x="98" y="99"/>
                      </a:cubicBezTo>
                      <a:cubicBezTo>
                        <a:pt x="98" y="99"/>
                        <a:pt x="97" y="100"/>
                        <a:pt x="97" y="100"/>
                      </a:cubicBezTo>
                      <a:cubicBezTo>
                        <a:pt x="97" y="100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99"/>
                        <a:pt x="97" y="99"/>
                        <a:pt x="97" y="99"/>
                      </a:cubicBezTo>
                      <a:cubicBezTo>
                        <a:pt x="97" y="99"/>
                        <a:pt x="97" y="98"/>
                        <a:pt x="97" y="98"/>
                      </a:cubicBezTo>
                      <a:cubicBezTo>
                        <a:pt x="97" y="98"/>
                        <a:pt x="97" y="98"/>
                        <a:pt x="97" y="98"/>
                      </a:cubicBezTo>
                      <a:cubicBezTo>
                        <a:pt x="97" y="98"/>
                        <a:pt x="97" y="98"/>
                        <a:pt x="97" y="98"/>
                      </a:cubicBezTo>
                      <a:cubicBezTo>
                        <a:pt x="97" y="98"/>
                        <a:pt x="97" y="98"/>
                        <a:pt x="97" y="98"/>
                      </a:cubicBezTo>
                      <a:cubicBezTo>
                        <a:pt x="97" y="98"/>
                        <a:pt x="97" y="98"/>
                        <a:pt x="97" y="98"/>
                      </a:cubicBezTo>
                      <a:cubicBezTo>
                        <a:pt x="97" y="98"/>
                        <a:pt x="97" y="97"/>
                        <a:pt x="97" y="97"/>
                      </a:cubicBezTo>
                      <a:cubicBezTo>
                        <a:pt x="97" y="97"/>
                        <a:pt x="97" y="97"/>
                        <a:pt x="97" y="97"/>
                      </a:cubicBezTo>
                      <a:cubicBezTo>
                        <a:pt x="97" y="97"/>
                        <a:pt x="97" y="97"/>
                        <a:pt x="97" y="97"/>
                      </a:cubicBezTo>
                      <a:cubicBezTo>
                        <a:pt x="97" y="97"/>
                        <a:pt x="97" y="97"/>
                        <a:pt x="97" y="97"/>
                      </a:cubicBezTo>
                      <a:cubicBezTo>
                        <a:pt x="97" y="97"/>
                        <a:pt x="97" y="97"/>
                        <a:pt x="97" y="97"/>
                      </a:cubicBezTo>
                      <a:cubicBezTo>
                        <a:pt x="96" y="97"/>
                        <a:pt x="96" y="97"/>
                        <a:pt x="96" y="97"/>
                      </a:cubicBezTo>
                      <a:cubicBezTo>
                        <a:pt x="96" y="97"/>
                        <a:pt x="96" y="97"/>
                        <a:pt x="96" y="97"/>
                      </a:cubicBezTo>
                      <a:cubicBezTo>
                        <a:pt x="96" y="97"/>
                        <a:pt x="96" y="97"/>
                        <a:pt x="96" y="97"/>
                      </a:cubicBezTo>
                      <a:cubicBezTo>
                        <a:pt x="96" y="97"/>
                        <a:pt x="96" y="97"/>
                        <a:pt x="96" y="97"/>
                      </a:cubicBezTo>
                      <a:cubicBezTo>
                        <a:pt x="96" y="97"/>
                        <a:pt x="96" y="97"/>
                        <a:pt x="96" y="97"/>
                      </a:cubicBezTo>
                      <a:cubicBezTo>
                        <a:pt x="96" y="97"/>
                        <a:pt x="96" y="97"/>
                        <a:pt x="96" y="97"/>
                      </a:cubicBezTo>
                      <a:cubicBezTo>
                        <a:pt x="96" y="97"/>
                        <a:pt x="97" y="97"/>
                        <a:pt x="97" y="96"/>
                      </a:cubicBezTo>
                      <a:cubicBezTo>
                        <a:pt x="97" y="96"/>
                        <a:pt x="97" y="96"/>
                        <a:pt x="97" y="96"/>
                      </a:cubicBezTo>
                      <a:cubicBezTo>
                        <a:pt x="97" y="96"/>
                        <a:pt x="96" y="96"/>
                        <a:pt x="96" y="96"/>
                      </a:cubicBezTo>
                      <a:cubicBezTo>
                        <a:pt x="96" y="96"/>
                        <a:pt x="96" y="96"/>
                        <a:pt x="96" y="96"/>
                      </a:cubicBezTo>
                      <a:cubicBezTo>
                        <a:pt x="96" y="96"/>
                        <a:pt x="96" y="96"/>
                        <a:pt x="96" y="96"/>
                      </a:cubicBezTo>
                      <a:cubicBezTo>
                        <a:pt x="96" y="96"/>
                        <a:pt x="96" y="96"/>
                        <a:pt x="96" y="96"/>
                      </a:cubicBezTo>
                      <a:cubicBezTo>
                        <a:pt x="96" y="96"/>
                        <a:pt x="96" y="96"/>
                        <a:pt x="96" y="96"/>
                      </a:cubicBezTo>
                      <a:cubicBezTo>
                        <a:pt x="96" y="96"/>
                        <a:pt x="96" y="96"/>
                        <a:pt x="96" y="96"/>
                      </a:cubicBezTo>
                      <a:cubicBezTo>
                        <a:pt x="96" y="95"/>
                        <a:pt x="96" y="95"/>
                        <a:pt x="96" y="95"/>
                      </a:cubicBezTo>
                      <a:cubicBezTo>
                        <a:pt x="96" y="95"/>
                        <a:pt x="96" y="95"/>
                        <a:pt x="96" y="95"/>
                      </a:cubicBezTo>
                      <a:cubicBezTo>
                        <a:pt x="96" y="95"/>
                        <a:pt x="96" y="95"/>
                        <a:pt x="96" y="95"/>
                      </a:cubicBezTo>
                      <a:cubicBezTo>
                        <a:pt x="96" y="95"/>
                        <a:pt x="96" y="95"/>
                        <a:pt x="96" y="95"/>
                      </a:cubicBezTo>
                      <a:cubicBezTo>
                        <a:pt x="96" y="95"/>
                        <a:pt x="96" y="95"/>
                        <a:pt x="96" y="95"/>
                      </a:cubicBezTo>
                      <a:cubicBezTo>
                        <a:pt x="96" y="95"/>
                        <a:pt x="96" y="95"/>
                        <a:pt x="96" y="95"/>
                      </a:cubicBezTo>
                      <a:cubicBezTo>
                        <a:pt x="96" y="95"/>
                        <a:pt x="96" y="95"/>
                        <a:pt x="96" y="95"/>
                      </a:cubicBezTo>
                      <a:cubicBezTo>
                        <a:pt x="96" y="95"/>
                        <a:pt x="96" y="95"/>
                        <a:pt x="96" y="95"/>
                      </a:cubicBezTo>
                      <a:cubicBezTo>
                        <a:pt x="96" y="95"/>
                        <a:pt x="96" y="95"/>
                        <a:pt x="96" y="95"/>
                      </a:cubicBezTo>
                      <a:cubicBezTo>
                        <a:pt x="96" y="95"/>
                        <a:pt x="96" y="95"/>
                        <a:pt x="96" y="95"/>
                      </a:cubicBezTo>
                      <a:cubicBezTo>
                        <a:pt x="96" y="95"/>
                        <a:pt x="96" y="95"/>
                        <a:pt x="96" y="95"/>
                      </a:cubicBezTo>
                      <a:cubicBezTo>
                        <a:pt x="96" y="95"/>
                        <a:pt x="96" y="95"/>
                        <a:pt x="96" y="95"/>
                      </a:cubicBezTo>
                      <a:cubicBezTo>
                        <a:pt x="96" y="95"/>
                        <a:pt x="96" y="95"/>
                        <a:pt x="96" y="95"/>
                      </a:cubicBezTo>
                      <a:cubicBezTo>
                        <a:pt x="96" y="95"/>
                        <a:pt x="96" y="95"/>
                        <a:pt x="96" y="95"/>
                      </a:cubicBezTo>
                      <a:cubicBezTo>
                        <a:pt x="96" y="95"/>
                        <a:pt x="96" y="95"/>
                        <a:pt x="96" y="95"/>
                      </a:cubicBezTo>
                      <a:cubicBezTo>
                        <a:pt x="96" y="95"/>
                        <a:pt x="96" y="95"/>
                        <a:pt x="96" y="95"/>
                      </a:cubicBezTo>
                      <a:cubicBezTo>
                        <a:pt x="96" y="95"/>
                        <a:pt x="96" y="95"/>
                        <a:pt x="96" y="95"/>
                      </a:cubicBezTo>
                      <a:cubicBezTo>
                        <a:pt x="96" y="95"/>
                        <a:pt x="96" y="95"/>
                        <a:pt x="96" y="94"/>
                      </a:cubicBezTo>
                      <a:cubicBezTo>
                        <a:pt x="96" y="94"/>
                        <a:pt x="96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4" y="94"/>
                        <a:pt x="94" y="94"/>
                        <a:pt x="94" y="94"/>
                      </a:cubicBezTo>
                      <a:cubicBezTo>
                        <a:pt x="94" y="94"/>
                        <a:pt x="94" y="94"/>
                        <a:pt x="94" y="94"/>
                      </a:cubicBezTo>
                      <a:cubicBezTo>
                        <a:pt x="94" y="94"/>
                        <a:pt x="94" y="94"/>
                        <a:pt x="94" y="94"/>
                      </a:cubicBezTo>
                      <a:cubicBezTo>
                        <a:pt x="94" y="94"/>
                        <a:pt x="94" y="94"/>
                        <a:pt x="94" y="94"/>
                      </a:cubicBezTo>
                      <a:cubicBezTo>
                        <a:pt x="94" y="94"/>
                        <a:pt x="94" y="93"/>
                        <a:pt x="94" y="93"/>
                      </a:cubicBezTo>
                      <a:cubicBezTo>
                        <a:pt x="94" y="93"/>
                        <a:pt x="94" y="93"/>
                        <a:pt x="94" y="93"/>
                      </a:cubicBezTo>
                      <a:cubicBezTo>
                        <a:pt x="94" y="93"/>
                        <a:pt x="94" y="93"/>
                        <a:pt x="94" y="93"/>
                      </a:cubicBezTo>
                      <a:cubicBezTo>
                        <a:pt x="94" y="93"/>
                        <a:pt x="94" y="93"/>
                        <a:pt x="94" y="93"/>
                      </a:cubicBezTo>
                      <a:cubicBezTo>
                        <a:pt x="94" y="93"/>
                        <a:pt x="94" y="93"/>
                        <a:pt x="94" y="93"/>
                      </a:cubicBezTo>
                      <a:cubicBezTo>
                        <a:pt x="94" y="93"/>
                        <a:pt x="94" y="93"/>
                        <a:pt x="94" y="93"/>
                      </a:cubicBezTo>
                      <a:cubicBezTo>
                        <a:pt x="94" y="93"/>
                        <a:pt x="94" y="93"/>
                        <a:pt x="94" y="93"/>
                      </a:cubicBezTo>
                      <a:cubicBezTo>
                        <a:pt x="94" y="93"/>
                        <a:pt x="94" y="93"/>
                        <a:pt x="94" y="93"/>
                      </a:cubicBezTo>
                      <a:cubicBezTo>
                        <a:pt x="94" y="93"/>
                        <a:pt x="94" y="93"/>
                        <a:pt x="94" y="93"/>
                      </a:cubicBezTo>
                      <a:cubicBezTo>
                        <a:pt x="94" y="93"/>
                        <a:pt x="94" y="93"/>
                        <a:pt x="94" y="93"/>
                      </a:cubicBezTo>
                      <a:cubicBezTo>
                        <a:pt x="94" y="92"/>
                        <a:pt x="94" y="92"/>
                        <a:pt x="94" y="92"/>
                      </a:cubicBezTo>
                      <a:cubicBezTo>
                        <a:pt x="94" y="92"/>
                        <a:pt x="94" y="92"/>
                        <a:pt x="94" y="92"/>
                      </a:cubicBezTo>
                      <a:cubicBezTo>
                        <a:pt x="94" y="92"/>
                        <a:pt x="94" y="92"/>
                        <a:pt x="94" y="92"/>
                      </a:cubicBezTo>
                      <a:cubicBezTo>
                        <a:pt x="93" y="92"/>
                        <a:pt x="93" y="92"/>
                        <a:pt x="93" y="92"/>
                      </a:cubicBezTo>
                      <a:cubicBezTo>
                        <a:pt x="93" y="92"/>
                        <a:pt x="93" y="92"/>
                        <a:pt x="93" y="92"/>
                      </a:cubicBezTo>
                      <a:cubicBezTo>
                        <a:pt x="93" y="92"/>
                        <a:pt x="93" y="92"/>
                        <a:pt x="93" y="92"/>
                      </a:cubicBezTo>
                      <a:cubicBezTo>
                        <a:pt x="93" y="92"/>
                        <a:pt x="93" y="92"/>
                        <a:pt x="93" y="92"/>
                      </a:cubicBezTo>
                      <a:cubicBezTo>
                        <a:pt x="93" y="92"/>
                        <a:pt x="93" y="92"/>
                        <a:pt x="93" y="92"/>
                      </a:cubicBezTo>
                      <a:cubicBezTo>
                        <a:pt x="93" y="92"/>
                        <a:pt x="93" y="92"/>
                        <a:pt x="93" y="92"/>
                      </a:cubicBezTo>
                      <a:cubicBezTo>
                        <a:pt x="93" y="91"/>
                        <a:pt x="93" y="91"/>
                        <a:pt x="93" y="91"/>
                      </a:cubicBezTo>
                      <a:cubicBezTo>
                        <a:pt x="93" y="91"/>
                        <a:pt x="93" y="91"/>
                        <a:pt x="94" y="91"/>
                      </a:cubicBezTo>
                      <a:cubicBezTo>
                        <a:pt x="94" y="91"/>
                        <a:pt x="94" y="91"/>
                        <a:pt x="94" y="91"/>
                      </a:cubicBezTo>
                      <a:cubicBezTo>
                        <a:pt x="93" y="91"/>
                        <a:pt x="93" y="91"/>
                        <a:pt x="93" y="91"/>
                      </a:cubicBezTo>
                      <a:cubicBezTo>
                        <a:pt x="93" y="91"/>
                        <a:pt x="93" y="91"/>
                        <a:pt x="93" y="91"/>
                      </a:cubicBezTo>
                      <a:cubicBezTo>
                        <a:pt x="94" y="91"/>
                        <a:pt x="94" y="91"/>
                        <a:pt x="94" y="91"/>
                      </a:cubicBezTo>
                      <a:cubicBezTo>
                        <a:pt x="94" y="91"/>
                        <a:pt x="94" y="91"/>
                        <a:pt x="94" y="91"/>
                      </a:cubicBezTo>
                      <a:cubicBezTo>
                        <a:pt x="94" y="91"/>
                        <a:pt x="94" y="91"/>
                        <a:pt x="94" y="91"/>
                      </a:cubicBezTo>
                      <a:cubicBezTo>
                        <a:pt x="94" y="91"/>
                        <a:pt x="94" y="90"/>
                        <a:pt x="94" y="90"/>
                      </a:cubicBezTo>
                      <a:cubicBezTo>
                        <a:pt x="94" y="90"/>
                        <a:pt x="94" y="90"/>
                        <a:pt x="94" y="90"/>
                      </a:cubicBezTo>
                      <a:cubicBezTo>
                        <a:pt x="94" y="90"/>
                        <a:pt x="94" y="90"/>
                        <a:pt x="94" y="90"/>
                      </a:cubicBezTo>
                      <a:cubicBezTo>
                        <a:pt x="94" y="90"/>
                        <a:pt x="94" y="90"/>
                        <a:pt x="94" y="90"/>
                      </a:cubicBezTo>
                      <a:cubicBezTo>
                        <a:pt x="94" y="90"/>
                        <a:pt x="94" y="90"/>
                        <a:pt x="94" y="90"/>
                      </a:cubicBezTo>
                      <a:cubicBezTo>
                        <a:pt x="94" y="90"/>
                        <a:pt x="94" y="89"/>
                        <a:pt x="94" y="89"/>
                      </a:cubicBezTo>
                      <a:cubicBezTo>
                        <a:pt x="94" y="89"/>
                        <a:pt x="94" y="89"/>
                        <a:pt x="94" y="89"/>
                      </a:cubicBezTo>
                      <a:cubicBezTo>
                        <a:pt x="94" y="89"/>
                        <a:pt x="94" y="89"/>
                        <a:pt x="94" y="89"/>
                      </a:cubicBezTo>
                      <a:cubicBezTo>
                        <a:pt x="94" y="89"/>
                        <a:pt x="94" y="89"/>
                        <a:pt x="94" y="89"/>
                      </a:cubicBezTo>
                      <a:cubicBezTo>
                        <a:pt x="94" y="89"/>
                        <a:pt x="94" y="89"/>
                        <a:pt x="94" y="89"/>
                      </a:cubicBezTo>
                      <a:cubicBezTo>
                        <a:pt x="94" y="89"/>
                        <a:pt x="94" y="89"/>
                        <a:pt x="94" y="89"/>
                      </a:cubicBezTo>
                      <a:cubicBezTo>
                        <a:pt x="94" y="89"/>
                        <a:pt x="94" y="89"/>
                        <a:pt x="94" y="89"/>
                      </a:cubicBezTo>
                      <a:cubicBezTo>
                        <a:pt x="94" y="89"/>
                        <a:pt x="94" y="89"/>
                        <a:pt x="94" y="89"/>
                      </a:cubicBezTo>
                      <a:cubicBezTo>
                        <a:pt x="94" y="88"/>
                        <a:pt x="94" y="88"/>
                        <a:pt x="94" y="88"/>
                      </a:cubicBezTo>
                      <a:cubicBezTo>
                        <a:pt x="94" y="88"/>
                        <a:pt x="94" y="88"/>
                        <a:pt x="94" y="88"/>
                      </a:cubicBezTo>
                      <a:cubicBezTo>
                        <a:pt x="94" y="88"/>
                        <a:pt x="94" y="88"/>
                        <a:pt x="94" y="88"/>
                      </a:cubicBezTo>
                      <a:cubicBezTo>
                        <a:pt x="94" y="88"/>
                        <a:pt x="94" y="88"/>
                        <a:pt x="94" y="88"/>
                      </a:cubicBezTo>
                      <a:cubicBezTo>
                        <a:pt x="94" y="88"/>
                        <a:pt x="93" y="88"/>
                        <a:pt x="93" y="88"/>
                      </a:cubicBezTo>
                      <a:cubicBezTo>
                        <a:pt x="93" y="88"/>
                        <a:pt x="93" y="88"/>
                        <a:pt x="93" y="88"/>
                      </a:cubicBezTo>
                      <a:cubicBezTo>
                        <a:pt x="93" y="88"/>
                        <a:pt x="93" y="88"/>
                        <a:pt x="93" y="88"/>
                      </a:cubicBezTo>
                      <a:cubicBezTo>
                        <a:pt x="93" y="88"/>
                        <a:pt x="93" y="88"/>
                        <a:pt x="93" y="88"/>
                      </a:cubicBezTo>
                      <a:cubicBezTo>
                        <a:pt x="93" y="88"/>
                        <a:pt x="93" y="87"/>
                        <a:pt x="93" y="87"/>
                      </a:cubicBezTo>
                      <a:cubicBezTo>
                        <a:pt x="93" y="87"/>
                        <a:pt x="93" y="87"/>
                        <a:pt x="93" y="87"/>
                      </a:cubicBezTo>
                      <a:cubicBezTo>
                        <a:pt x="93" y="87"/>
                        <a:pt x="93" y="87"/>
                        <a:pt x="93" y="87"/>
                      </a:cubicBezTo>
                      <a:cubicBezTo>
                        <a:pt x="93" y="87"/>
                        <a:pt x="93" y="87"/>
                        <a:pt x="93" y="87"/>
                      </a:cubicBezTo>
                      <a:cubicBezTo>
                        <a:pt x="93" y="87"/>
                        <a:pt x="93" y="87"/>
                        <a:pt x="93" y="87"/>
                      </a:cubicBezTo>
                      <a:cubicBezTo>
                        <a:pt x="93" y="87"/>
                        <a:pt x="93" y="87"/>
                        <a:pt x="92" y="87"/>
                      </a:cubicBezTo>
                      <a:cubicBezTo>
                        <a:pt x="92" y="87"/>
                        <a:pt x="92" y="87"/>
                        <a:pt x="92" y="87"/>
                      </a:cubicBezTo>
                      <a:cubicBezTo>
                        <a:pt x="92" y="87"/>
                        <a:pt x="92" y="87"/>
                        <a:pt x="92" y="87"/>
                      </a:cubicBezTo>
                      <a:cubicBezTo>
                        <a:pt x="92" y="87"/>
                        <a:pt x="92" y="87"/>
                        <a:pt x="92" y="87"/>
                      </a:cubicBezTo>
                      <a:cubicBezTo>
                        <a:pt x="92" y="87"/>
                        <a:pt x="92" y="87"/>
                        <a:pt x="92" y="87"/>
                      </a:cubicBezTo>
                      <a:cubicBezTo>
                        <a:pt x="92" y="86"/>
                        <a:pt x="92" y="86"/>
                        <a:pt x="92" y="86"/>
                      </a:cubicBezTo>
                      <a:cubicBezTo>
                        <a:pt x="92" y="86"/>
                        <a:pt x="92" y="86"/>
                        <a:pt x="92" y="86"/>
                      </a:cubicBezTo>
                      <a:cubicBezTo>
                        <a:pt x="92" y="86"/>
                        <a:pt x="92" y="86"/>
                        <a:pt x="92" y="86"/>
                      </a:cubicBezTo>
                      <a:cubicBezTo>
                        <a:pt x="92" y="86"/>
                        <a:pt x="92" y="86"/>
                        <a:pt x="92" y="86"/>
                      </a:cubicBezTo>
                      <a:cubicBezTo>
                        <a:pt x="92" y="86"/>
                        <a:pt x="92" y="86"/>
                        <a:pt x="92" y="86"/>
                      </a:cubicBezTo>
                      <a:cubicBezTo>
                        <a:pt x="92" y="86"/>
                        <a:pt x="92" y="86"/>
                        <a:pt x="92" y="86"/>
                      </a:cubicBezTo>
                      <a:cubicBezTo>
                        <a:pt x="92" y="86"/>
                        <a:pt x="92" y="86"/>
                        <a:pt x="92" y="86"/>
                      </a:cubicBezTo>
                      <a:cubicBezTo>
                        <a:pt x="92" y="86"/>
                        <a:pt x="92" y="86"/>
                        <a:pt x="92" y="86"/>
                      </a:cubicBezTo>
                      <a:cubicBezTo>
                        <a:pt x="92" y="85"/>
                        <a:pt x="92" y="85"/>
                        <a:pt x="92" y="85"/>
                      </a:cubicBezTo>
                      <a:cubicBezTo>
                        <a:pt x="92" y="85"/>
                        <a:pt x="92" y="85"/>
                        <a:pt x="92" y="85"/>
                      </a:cubicBezTo>
                      <a:cubicBezTo>
                        <a:pt x="92" y="85"/>
                        <a:pt x="92" y="85"/>
                        <a:pt x="92" y="85"/>
                      </a:cubicBezTo>
                      <a:cubicBezTo>
                        <a:pt x="92" y="85"/>
                        <a:pt x="92" y="85"/>
                        <a:pt x="92" y="85"/>
                      </a:cubicBezTo>
                      <a:cubicBezTo>
                        <a:pt x="92" y="85"/>
                        <a:pt x="92" y="85"/>
                        <a:pt x="92" y="85"/>
                      </a:cubicBezTo>
                      <a:cubicBezTo>
                        <a:pt x="92" y="84"/>
                        <a:pt x="92" y="84"/>
                        <a:pt x="92" y="84"/>
                      </a:cubicBezTo>
                      <a:cubicBezTo>
                        <a:pt x="92" y="84"/>
                        <a:pt x="92" y="84"/>
                        <a:pt x="92" y="84"/>
                      </a:cubicBezTo>
                      <a:cubicBezTo>
                        <a:pt x="92" y="84"/>
                        <a:pt x="92" y="84"/>
                        <a:pt x="92" y="84"/>
                      </a:cubicBezTo>
                      <a:cubicBezTo>
                        <a:pt x="92" y="84"/>
                        <a:pt x="92" y="83"/>
                        <a:pt x="92" y="83"/>
                      </a:cubicBezTo>
                      <a:cubicBezTo>
                        <a:pt x="92" y="83"/>
                        <a:pt x="92" y="83"/>
                        <a:pt x="92" y="83"/>
                      </a:cubicBezTo>
                      <a:cubicBezTo>
                        <a:pt x="92" y="82"/>
                        <a:pt x="92" y="82"/>
                        <a:pt x="92" y="82"/>
                      </a:cubicBezTo>
                      <a:cubicBezTo>
                        <a:pt x="92" y="82"/>
                        <a:pt x="92" y="82"/>
                        <a:pt x="92" y="82"/>
                      </a:cubicBezTo>
                      <a:cubicBezTo>
                        <a:pt x="92" y="82"/>
                        <a:pt x="92" y="82"/>
                        <a:pt x="92" y="82"/>
                      </a:cubicBezTo>
                      <a:cubicBezTo>
                        <a:pt x="92" y="82"/>
                        <a:pt x="92" y="82"/>
                        <a:pt x="92" y="82"/>
                      </a:cubicBezTo>
                      <a:cubicBezTo>
                        <a:pt x="92" y="82"/>
                        <a:pt x="91" y="82"/>
                        <a:pt x="92" y="82"/>
                      </a:cubicBezTo>
                      <a:cubicBezTo>
                        <a:pt x="92" y="81"/>
                        <a:pt x="92" y="81"/>
                        <a:pt x="92" y="81"/>
                      </a:cubicBezTo>
                      <a:cubicBezTo>
                        <a:pt x="92" y="81"/>
                        <a:pt x="92" y="81"/>
                        <a:pt x="92" y="81"/>
                      </a:cubicBezTo>
                      <a:cubicBezTo>
                        <a:pt x="92" y="81"/>
                        <a:pt x="92" y="81"/>
                        <a:pt x="92" y="81"/>
                      </a:cubicBezTo>
                      <a:cubicBezTo>
                        <a:pt x="92" y="81"/>
                        <a:pt x="92" y="81"/>
                        <a:pt x="92" y="81"/>
                      </a:cubicBezTo>
                      <a:cubicBezTo>
                        <a:pt x="92" y="81"/>
                        <a:pt x="92" y="81"/>
                        <a:pt x="92" y="81"/>
                      </a:cubicBezTo>
                      <a:cubicBezTo>
                        <a:pt x="92" y="81"/>
                        <a:pt x="92" y="81"/>
                        <a:pt x="92" y="81"/>
                      </a:cubicBezTo>
                      <a:cubicBezTo>
                        <a:pt x="92" y="81"/>
                        <a:pt x="92" y="81"/>
                        <a:pt x="92" y="81"/>
                      </a:cubicBezTo>
                      <a:cubicBezTo>
                        <a:pt x="92" y="81"/>
                        <a:pt x="92" y="82"/>
                        <a:pt x="92" y="82"/>
                      </a:cubicBezTo>
                      <a:cubicBezTo>
                        <a:pt x="92" y="82"/>
                        <a:pt x="92" y="82"/>
                        <a:pt x="93" y="82"/>
                      </a:cubicBezTo>
                      <a:cubicBezTo>
                        <a:pt x="93" y="82"/>
                        <a:pt x="93" y="82"/>
                        <a:pt x="93" y="82"/>
                      </a:cubicBezTo>
                      <a:cubicBezTo>
                        <a:pt x="93" y="82"/>
                        <a:pt x="93" y="82"/>
                        <a:pt x="93" y="82"/>
                      </a:cubicBezTo>
                      <a:cubicBezTo>
                        <a:pt x="93" y="82"/>
                        <a:pt x="93" y="82"/>
                        <a:pt x="93" y="82"/>
                      </a:cubicBezTo>
                      <a:cubicBezTo>
                        <a:pt x="93" y="82"/>
                        <a:pt x="93" y="82"/>
                        <a:pt x="93" y="83"/>
                      </a:cubicBezTo>
                      <a:cubicBezTo>
                        <a:pt x="93" y="83"/>
                        <a:pt x="93" y="83"/>
                        <a:pt x="94" y="83"/>
                      </a:cubicBezTo>
                      <a:cubicBezTo>
                        <a:pt x="94" y="83"/>
                        <a:pt x="94" y="83"/>
                        <a:pt x="94" y="83"/>
                      </a:cubicBezTo>
                      <a:cubicBezTo>
                        <a:pt x="94" y="83"/>
                        <a:pt x="94" y="83"/>
                        <a:pt x="94" y="83"/>
                      </a:cubicBezTo>
                      <a:cubicBezTo>
                        <a:pt x="94" y="83"/>
                        <a:pt x="94" y="83"/>
                        <a:pt x="94" y="83"/>
                      </a:cubicBezTo>
                      <a:cubicBezTo>
                        <a:pt x="94" y="83"/>
                        <a:pt x="94" y="83"/>
                        <a:pt x="94" y="83"/>
                      </a:cubicBezTo>
                      <a:cubicBezTo>
                        <a:pt x="94" y="83"/>
                        <a:pt x="94" y="83"/>
                        <a:pt x="94" y="83"/>
                      </a:cubicBezTo>
                      <a:cubicBezTo>
                        <a:pt x="94" y="83"/>
                        <a:pt x="94" y="83"/>
                        <a:pt x="94" y="83"/>
                      </a:cubicBezTo>
                      <a:cubicBezTo>
                        <a:pt x="94" y="83"/>
                        <a:pt x="94" y="83"/>
                        <a:pt x="94" y="83"/>
                      </a:cubicBezTo>
                      <a:cubicBezTo>
                        <a:pt x="94" y="83"/>
                        <a:pt x="94" y="83"/>
                        <a:pt x="94" y="83"/>
                      </a:cubicBezTo>
                      <a:cubicBezTo>
                        <a:pt x="94" y="83"/>
                        <a:pt x="94" y="83"/>
                        <a:pt x="95" y="83"/>
                      </a:cubicBezTo>
                      <a:cubicBezTo>
                        <a:pt x="95" y="83"/>
                        <a:pt x="95" y="83"/>
                        <a:pt x="95" y="83"/>
                      </a:cubicBezTo>
                      <a:cubicBezTo>
                        <a:pt x="95" y="83"/>
                        <a:pt x="95" y="83"/>
                        <a:pt x="95" y="83"/>
                      </a:cubicBezTo>
                      <a:cubicBezTo>
                        <a:pt x="95" y="82"/>
                        <a:pt x="95" y="82"/>
                        <a:pt x="95" y="82"/>
                      </a:cubicBezTo>
                      <a:cubicBezTo>
                        <a:pt x="95" y="82"/>
                        <a:pt x="95" y="82"/>
                        <a:pt x="95" y="82"/>
                      </a:cubicBezTo>
                      <a:cubicBezTo>
                        <a:pt x="95" y="82"/>
                        <a:pt x="95" y="82"/>
                        <a:pt x="96" y="82"/>
                      </a:cubicBezTo>
                      <a:cubicBezTo>
                        <a:pt x="96" y="82"/>
                        <a:pt x="96" y="82"/>
                        <a:pt x="96" y="82"/>
                      </a:cubicBezTo>
                      <a:cubicBezTo>
                        <a:pt x="96" y="82"/>
                        <a:pt x="96" y="82"/>
                        <a:pt x="96" y="82"/>
                      </a:cubicBezTo>
                      <a:cubicBezTo>
                        <a:pt x="96" y="82"/>
                        <a:pt x="96" y="82"/>
                        <a:pt x="96" y="82"/>
                      </a:cubicBezTo>
                      <a:cubicBezTo>
                        <a:pt x="96" y="82"/>
                        <a:pt x="96" y="81"/>
                        <a:pt x="96" y="81"/>
                      </a:cubicBezTo>
                      <a:cubicBezTo>
                        <a:pt x="96" y="81"/>
                        <a:pt x="96" y="81"/>
                        <a:pt x="96" y="81"/>
                      </a:cubicBezTo>
                      <a:cubicBezTo>
                        <a:pt x="96" y="81"/>
                        <a:pt x="96" y="81"/>
                        <a:pt x="96" y="81"/>
                      </a:cubicBezTo>
                      <a:cubicBezTo>
                        <a:pt x="96" y="81"/>
                        <a:pt x="96" y="81"/>
                        <a:pt x="96" y="81"/>
                      </a:cubicBezTo>
                      <a:cubicBezTo>
                        <a:pt x="96" y="81"/>
                        <a:pt x="96" y="81"/>
                        <a:pt x="96" y="81"/>
                      </a:cubicBezTo>
                      <a:cubicBezTo>
                        <a:pt x="96" y="81"/>
                        <a:pt x="96" y="81"/>
                        <a:pt x="96" y="82"/>
                      </a:cubicBezTo>
                      <a:cubicBezTo>
                        <a:pt x="96" y="82"/>
                        <a:pt x="96" y="82"/>
                        <a:pt x="96" y="82"/>
                      </a:cubicBezTo>
                      <a:cubicBezTo>
                        <a:pt x="96" y="82"/>
                        <a:pt x="96" y="82"/>
                        <a:pt x="96" y="82"/>
                      </a:cubicBezTo>
                      <a:cubicBezTo>
                        <a:pt x="96" y="82"/>
                        <a:pt x="96" y="82"/>
                        <a:pt x="96" y="82"/>
                      </a:cubicBezTo>
                      <a:cubicBezTo>
                        <a:pt x="96" y="82"/>
                        <a:pt x="96" y="82"/>
                        <a:pt x="96" y="82"/>
                      </a:cubicBezTo>
                      <a:cubicBezTo>
                        <a:pt x="96" y="82"/>
                        <a:pt x="96" y="82"/>
                        <a:pt x="96" y="82"/>
                      </a:cubicBezTo>
                      <a:cubicBezTo>
                        <a:pt x="96" y="82"/>
                        <a:pt x="96" y="82"/>
                        <a:pt x="96" y="83"/>
                      </a:cubicBezTo>
                      <a:cubicBezTo>
                        <a:pt x="96" y="83"/>
                        <a:pt x="96" y="83"/>
                        <a:pt x="96" y="83"/>
                      </a:cubicBezTo>
                      <a:cubicBezTo>
                        <a:pt x="96" y="83"/>
                        <a:pt x="96" y="83"/>
                        <a:pt x="96" y="83"/>
                      </a:cubicBezTo>
                      <a:cubicBezTo>
                        <a:pt x="96" y="83"/>
                        <a:pt x="96" y="83"/>
                        <a:pt x="96" y="83"/>
                      </a:cubicBezTo>
                      <a:cubicBezTo>
                        <a:pt x="96" y="83"/>
                        <a:pt x="96" y="83"/>
                        <a:pt x="96" y="83"/>
                      </a:cubicBezTo>
                      <a:cubicBezTo>
                        <a:pt x="96" y="83"/>
                        <a:pt x="97" y="83"/>
                        <a:pt x="97" y="83"/>
                      </a:cubicBezTo>
                      <a:cubicBezTo>
                        <a:pt x="97" y="84"/>
                        <a:pt x="97" y="84"/>
                        <a:pt x="97" y="84"/>
                      </a:cubicBezTo>
                      <a:cubicBezTo>
                        <a:pt x="97" y="84"/>
                        <a:pt x="97" y="84"/>
                        <a:pt x="97" y="84"/>
                      </a:cubicBezTo>
                      <a:cubicBezTo>
                        <a:pt x="97" y="84"/>
                        <a:pt x="97" y="84"/>
                        <a:pt x="97" y="84"/>
                      </a:cubicBezTo>
                      <a:cubicBezTo>
                        <a:pt x="97" y="84"/>
                        <a:pt x="97" y="84"/>
                        <a:pt x="98" y="83"/>
                      </a:cubicBezTo>
                      <a:cubicBezTo>
                        <a:pt x="98" y="83"/>
                        <a:pt x="98" y="83"/>
                        <a:pt x="98" y="84"/>
                      </a:cubicBezTo>
                      <a:cubicBezTo>
                        <a:pt x="98" y="84"/>
                        <a:pt x="98" y="85"/>
                        <a:pt x="98" y="85"/>
                      </a:cubicBezTo>
                      <a:cubicBezTo>
                        <a:pt x="98" y="85"/>
                        <a:pt x="98" y="85"/>
                        <a:pt x="99" y="85"/>
                      </a:cubicBezTo>
                      <a:cubicBezTo>
                        <a:pt x="99" y="85"/>
                        <a:pt x="99" y="85"/>
                        <a:pt x="99" y="86"/>
                      </a:cubicBezTo>
                      <a:cubicBezTo>
                        <a:pt x="99" y="86"/>
                        <a:pt x="100" y="86"/>
                        <a:pt x="100" y="86"/>
                      </a:cubicBezTo>
                      <a:cubicBezTo>
                        <a:pt x="100" y="87"/>
                        <a:pt x="100" y="87"/>
                        <a:pt x="100" y="87"/>
                      </a:cubicBezTo>
                      <a:cubicBezTo>
                        <a:pt x="100" y="87"/>
                        <a:pt x="100" y="87"/>
                        <a:pt x="100" y="87"/>
                      </a:cubicBezTo>
                      <a:cubicBezTo>
                        <a:pt x="101" y="87"/>
                        <a:pt x="101" y="87"/>
                        <a:pt x="101" y="87"/>
                      </a:cubicBezTo>
                      <a:cubicBezTo>
                        <a:pt x="101" y="87"/>
                        <a:pt x="102" y="87"/>
                        <a:pt x="102" y="87"/>
                      </a:cubicBezTo>
                      <a:cubicBezTo>
                        <a:pt x="102" y="87"/>
                        <a:pt x="104" y="86"/>
                        <a:pt x="104" y="86"/>
                      </a:cubicBezTo>
                      <a:cubicBezTo>
                        <a:pt x="104" y="86"/>
                        <a:pt x="104" y="86"/>
                        <a:pt x="104" y="86"/>
                      </a:cubicBezTo>
                      <a:cubicBezTo>
                        <a:pt x="104" y="86"/>
                        <a:pt x="104" y="86"/>
                        <a:pt x="104" y="86"/>
                      </a:cubicBezTo>
                      <a:cubicBezTo>
                        <a:pt x="104" y="86"/>
                        <a:pt x="104" y="86"/>
                        <a:pt x="104" y="86"/>
                      </a:cubicBezTo>
                      <a:cubicBezTo>
                        <a:pt x="104" y="86"/>
                        <a:pt x="104" y="87"/>
                        <a:pt x="104" y="87"/>
                      </a:cubicBezTo>
                      <a:cubicBezTo>
                        <a:pt x="104" y="87"/>
                        <a:pt x="104" y="87"/>
                        <a:pt x="104" y="87"/>
                      </a:cubicBezTo>
                      <a:cubicBezTo>
                        <a:pt x="104" y="87"/>
                        <a:pt x="104" y="87"/>
                        <a:pt x="104" y="87"/>
                      </a:cubicBezTo>
                      <a:cubicBezTo>
                        <a:pt x="104" y="87"/>
                        <a:pt x="104" y="87"/>
                        <a:pt x="104" y="87"/>
                      </a:cubicBezTo>
                      <a:cubicBezTo>
                        <a:pt x="104" y="87"/>
                        <a:pt x="104" y="87"/>
                        <a:pt x="104" y="87"/>
                      </a:cubicBezTo>
                      <a:cubicBezTo>
                        <a:pt x="104" y="87"/>
                        <a:pt x="104" y="87"/>
                        <a:pt x="105" y="87"/>
                      </a:cubicBezTo>
                      <a:cubicBezTo>
                        <a:pt x="105" y="87"/>
                        <a:pt x="105" y="86"/>
                        <a:pt x="104" y="86"/>
                      </a:cubicBezTo>
                      <a:cubicBezTo>
                        <a:pt x="105" y="86"/>
                        <a:pt x="105" y="86"/>
                        <a:pt x="105" y="86"/>
                      </a:cubicBezTo>
                      <a:cubicBezTo>
                        <a:pt x="105" y="86"/>
                        <a:pt x="105" y="86"/>
                        <a:pt x="105" y="86"/>
                      </a:cubicBezTo>
                      <a:cubicBezTo>
                        <a:pt x="105" y="86"/>
                        <a:pt x="105" y="86"/>
                        <a:pt x="105" y="86"/>
                      </a:cubicBezTo>
                      <a:cubicBezTo>
                        <a:pt x="105" y="86"/>
                        <a:pt x="105" y="86"/>
                        <a:pt x="105" y="86"/>
                      </a:cubicBezTo>
                      <a:cubicBezTo>
                        <a:pt x="105" y="86"/>
                        <a:pt x="105" y="86"/>
                        <a:pt x="105" y="86"/>
                      </a:cubicBezTo>
                      <a:cubicBezTo>
                        <a:pt x="105" y="86"/>
                        <a:pt x="105" y="86"/>
                        <a:pt x="105" y="86"/>
                      </a:cubicBezTo>
                      <a:cubicBezTo>
                        <a:pt x="105" y="86"/>
                        <a:pt x="105" y="86"/>
                        <a:pt x="105" y="86"/>
                      </a:cubicBezTo>
                      <a:cubicBezTo>
                        <a:pt x="105" y="85"/>
                        <a:pt x="105" y="85"/>
                        <a:pt x="105" y="85"/>
                      </a:cubicBezTo>
                      <a:cubicBezTo>
                        <a:pt x="105" y="85"/>
                        <a:pt x="105" y="85"/>
                        <a:pt x="105" y="85"/>
                      </a:cubicBezTo>
                      <a:cubicBezTo>
                        <a:pt x="105" y="85"/>
                        <a:pt x="105" y="85"/>
                        <a:pt x="105" y="85"/>
                      </a:cubicBezTo>
                      <a:cubicBezTo>
                        <a:pt x="106" y="85"/>
                        <a:pt x="106" y="85"/>
                        <a:pt x="106" y="85"/>
                      </a:cubicBezTo>
                      <a:cubicBezTo>
                        <a:pt x="106" y="85"/>
                        <a:pt x="106" y="85"/>
                        <a:pt x="106" y="85"/>
                      </a:cubicBezTo>
                      <a:cubicBezTo>
                        <a:pt x="106" y="85"/>
                        <a:pt x="106" y="85"/>
                        <a:pt x="106" y="85"/>
                      </a:cubicBezTo>
                      <a:cubicBezTo>
                        <a:pt x="106" y="85"/>
                        <a:pt x="106" y="84"/>
                        <a:pt x="106" y="84"/>
                      </a:cubicBezTo>
                      <a:cubicBezTo>
                        <a:pt x="106" y="84"/>
                        <a:pt x="106" y="84"/>
                        <a:pt x="106" y="84"/>
                      </a:cubicBezTo>
                      <a:cubicBezTo>
                        <a:pt x="106" y="84"/>
                        <a:pt x="106" y="84"/>
                        <a:pt x="106" y="84"/>
                      </a:cubicBezTo>
                      <a:cubicBezTo>
                        <a:pt x="106" y="84"/>
                        <a:pt x="106" y="84"/>
                        <a:pt x="106" y="84"/>
                      </a:cubicBezTo>
                      <a:cubicBezTo>
                        <a:pt x="107" y="84"/>
                        <a:pt x="107" y="84"/>
                        <a:pt x="107" y="84"/>
                      </a:cubicBezTo>
                      <a:cubicBezTo>
                        <a:pt x="107" y="84"/>
                        <a:pt x="107" y="84"/>
                        <a:pt x="107" y="84"/>
                      </a:cubicBezTo>
                      <a:cubicBezTo>
                        <a:pt x="107" y="84"/>
                        <a:pt x="107" y="84"/>
                        <a:pt x="107" y="84"/>
                      </a:cubicBezTo>
                      <a:cubicBezTo>
                        <a:pt x="107" y="84"/>
                        <a:pt x="107" y="84"/>
                        <a:pt x="107" y="84"/>
                      </a:cubicBezTo>
                      <a:cubicBezTo>
                        <a:pt x="107" y="84"/>
                        <a:pt x="107" y="84"/>
                        <a:pt x="107" y="84"/>
                      </a:cubicBezTo>
                      <a:cubicBezTo>
                        <a:pt x="108" y="84"/>
                        <a:pt x="108" y="84"/>
                        <a:pt x="108" y="84"/>
                      </a:cubicBezTo>
                      <a:cubicBezTo>
                        <a:pt x="108" y="84"/>
                        <a:pt x="108" y="84"/>
                        <a:pt x="108" y="84"/>
                      </a:cubicBezTo>
                      <a:cubicBezTo>
                        <a:pt x="108" y="84"/>
                        <a:pt x="108" y="84"/>
                        <a:pt x="108" y="84"/>
                      </a:cubicBezTo>
                      <a:cubicBezTo>
                        <a:pt x="108" y="84"/>
                        <a:pt x="108" y="84"/>
                        <a:pt x="108" y="84"/>
                      </a:cubicBezTo>
                      <a:cubicBezTo>
                        <a:pt x="108" y="84"/>
                        <a:pt x="108" y="84"/>
                        <a:pt x="108" y="84"/>
                      </a:cubicBezTo>
                      <a:cubicBezTo>
                        <a:pt x="108" y="84"/>
                        <a:pt x="108" y="84"/>
                        <a:pt x="108" y="84"/>
                      </a:cubicBezTo>
                      <a:cubicBezTo>
                        <a:pt x="108" y="84"/>
                        <a:pt x="108" y="84"/>
                        <a:pt x="108" y="84"/>
                      </a:cubicBezTo>
                      <a:cubicBezTo>
                        <a:pt x="108" y="84"/>
                        <a:pt x="108" y="84"/>
                        <a:pt x="108" y="84"/>
                      </a:cubicBezTo>
                      <a:cubicBezTo>
                        <a:pt x="108" y="84"/>
                        <a:pt x="108" y="84"/>
                        <a:pt x="108" y="84"/>
                      </a:cubicBezTo>
                      <a:cubicBezTo>
                        <a:pt x="109" y="84"/>
                        <a:pt x="109" y="84"/>
                        <a:pt x="109" y="84"/>
                      </a:cubicBezTo>
                      <a:cubicBezTo>
                        <a:pt x="109" y="84"/>
                        <a:pt x="109" y="84"/>
                        <a:pt x="109" y="85"/>
                      </a:cubicBezTo>
                      <a:cubicBezTo>
                        <a:pt x="109" y="85"/>
                        <a:pt x="109" y="85"/>
                        <a:pt x="109" y="85"/>
                      </a:cubicBezTo>
                      <a:cubicBezTo>
                        <a:pt x="109" y="85"/>
                        <a:pt x="109" y="85"/>
                        <a:pt x="109" y="85"/>
                      </a:cubicBezTo>
                      <a:cubicBezTo>
                        <a:pt x="109" y="85"/>
                        <a:pt x="109" y="85"/>
                        <a:pt x="109" y="85"/>
                      </a:cubicBezTo>
                      <a:cubicBezTo>
                        <a:pt x="110" y="85"/>
                        <a:pt x="110" y="85"/>
                        <a:pt x="110" y="85"/>
                      </a:cubicBezTo>
                      <a:cubicBezTo>
                        <a:pt x="110" y="85"/>
                        <a:pt x="110" y="85"/>
                        <a:pt x="110" y="85"/>
                      </a:cubicBezTo>
                      <a:cubicBezTo>
                        <a:pt x="110" y="85"/>
                        <a:pt x="110" y="85"/>
                        <a:pt x="110" y="85"/>
                      </a:cubicBezTo>
                      <a:cubicBezTo>
                        <a:pt x="110" y="85"/>
                        <a:pt x="110" y="85"/>
                        <a:pt x="111" y="85"/>
                      </a:cubicBezTo>
                      <a:cubicBezTo>
                        <a:pt x="111" y="85"/>
                        <a:pt x="111" y="85"/>
                        <a:pt x="111" y="85"/>
                      </a:cubicBezTo>
                      <a:cubicBezTo>
                        <a:pt x="111" y="85"/>
                        <a:pt x="111" y="85"/>
                        <a:pt x="111" y="85"/>
                      </a:cubicBezTo>
                      <a:cubicBezTo>
                        <a:pt x="111" y="85"/>
                        <a:pt x="111" y="85"/>
                        <a:pt x="111" y="85"/>
                      </a:cubicBezTo>
                      <a:cubicBezTo>
                        <a:pt x="111" y="85"/>
                        <a:pt x="112" y="86"/>
                        <a:pt x="112" y="86"/>
                      </a:cubicBezTo>
                      <a:cubicBezTo>
                        <a:pt x="112" y="86"/>
                        <a:pt x="112" y="86"/>
                        <a:pt x="112" y="86"/>
                      </a:cubicBezTo>
                      <a:cubicBezTo>
                        <a:pt x="112" y="86"/>
                        <a:pt x="112" y="86"/>
                        <a:pt x="112" y="86"/>
                      </a:cubicBezTo>
                      <a:cubicBezTo>
                        <a:pt x="112" y="86"/>
                        <a:pt x="112" y="86"/>
                        <a:pt x="112" y="86"/>
                      </a:cubicBezTo>
                      <a:cubicBezTo>
                        <a:pt x="112" y="86"/>
                        <a:pt x="112" y="86"/>
                        <a:pt x="112" y="86"/>
                      </a:cubicBezTo>
                      <a:cubicBezTo>
                        <a:pt x="112" y="86"/>
                        <a:pt x="113" y="86"/>
                        <a:pt x="113" y="86"/>
                      </a:cubicBezTo>
                      <a:cubicBezTo>
                        <a:pt x="113" y="86"/>
                        <a:pt x="113" y="86"/>
                        <a:pt x="113" y="86"/>
                      </a:cubicBezTo>
                      <a:cubicBezTo>
                        <a:pt x="113" y="86"/>
                        <a:pt x="113" y="86"/>
                        <a:pt x="113" y="86"/>
                      </a:cubicBezTo>
                      <a:cubicBezTo>
                        <a:pt x="113" y="87"/>
                        <a:pt x="113" y="87"/>
                        <a:pt x="113" y="87"/>
                      </a:cubicBezTo>
                      <a:cubicBezTo>
                        <a:pt x="113" y="87"/>
                        <a:pt x="113" y="87"/>
                        <a:pt x="113" y="87"/>
                      </a:cubicBezTo>
                      <a:cubicBezTo>
                        <a:pt x="113" y="87"/>
                        <a:pt x="113" y="87"/>
                        <a:pt x="113" y="87"/>
                      </a:cubicBezTo>
                      <a:cubicBezTo>
                        <a:pt x="113" y="87"/>
                        <a:pt x="113" y="87"/>
                        <a:pt x="113" y="87"/>
                      </a:cubicBezTo>
                      <a:cubicBezTo>
                        <a:pt x="113" y="87"/>
                        <a:pt x="113" y="87"/>
                        <a:pt x="113" y="87"/>
                      </a:cubicBezTo>
                      <a:cubicBezTo>
                        <a:pt x="113" y="87"/>
                        <a:pt x="113" y="87"/>
                        <a:pt x="113" y="87"/>
                      </a:cubicBezTo>
                      <a:cubicBezTo>
                        <a:pt x="114" y="87"/>
                        <a:pt x="114" y="87"/>
                        <a:pt x="114" y="87"/>
                      </a:cubicBezTo>
                      <a:cubicBezTo>
                        <a:pt x="114" y="87"/>
                        <a:pt x="114" y="87"/>
                        <a:pt x="114" y="87"/>
                      </a:cubicBezTo>
                      <a:cubicBezTo>
                        <a:pt x="114" y="87"/>
                        <a:pt x="114" y="87"/>
                        <a:pt x="114" y="87"/>
                      </a:cubicBezTo>
                      <a:cubicBezTo>
                        <a:pt x="114" y="87"/>
                        <a:pt x="114" y="87"/>
                        <a:pt x="114" y="87"/>
                      </a:cubicBezTo>
                      <a:cubicBezTo>
                        <a:pt x="114" y="87"/>
                        <a:pt x="114" y="87"/>
                        <a:pt x="114" y="87"/>
                      </a:cubicBezTo>
                      <a:cubicBezTo>
                        <a:pt x="114" y="87"/>
                        <a:pt x="114" y="87"/>
                        <a:pt x="114" y="87"/>
                      </a:cubicBezTo>
                      <a:cubicBezTo>
                        <a:pt x="114" y="87"/>
                        <a:pt x="114" y="87"/>
                        <a:pt x="114" y="87"/>
                      </a:cubicBezTo>
                      <a:cubicBezTo>
                        <a:pt x="114" y="87"/>
                        <a:pt x="114" y="88"/>
                        <a:pt x="114" y="88"/>
                      </a:cubicBezTo>
                      <a:cubicBezTo>
                        <a:pt x="114" y="88"/>
                        <a:pt x="114" y="88"/>
                        <a:pt x="114" y="88"/>
                      </a:cubicBezTo>
                      <a:cubicBezTo>
                        <a:pt x="114" y="88"/>
                        <a:pt x="114" y="88"/>
                        <a:pt x="114" y="88"/>
                      </a:cubicBezTo>
                      <a:cubicBezTo>
                        <a:pt x="114" y="88"/>
                        <a:pt x="114" y="88"/>
                        <a:pt x="114" y="88"/>
                      </a:cubicBezTo>
                      <a:cubicBezTo>
                        <a:pt x="114" y="88"/>
                        <a:pt x="114" y="88"/>
                        <a:pt x="114" y="88"/>
                      </a:cubicBezTo>
                      <a:cubicBezTo>
                        <a:pt x="114" y="88"/>
                        <a:pt x="114" y="88"/>
                        <a:pt x="114" y="88"/>
                      </a:cubicBezTo>
                      <a:cubicBezTo>
                        <a:pt x="114" y="88"/>
                        <a:pt x="114" y="88"/>
                        <a:pt x="114" y="88"/>
                      </a:cubicBezTo>
                      <a:cubicBezTo>
                        <a:pt x="114" y="88"/>
                        <a:pt x="114" y="88"/>
                        <a:pt x="114" y="88"/>
                      </a:cubicBezTo>
                      <a:cubicBezTo>
                        <a:pt x="114" y="88"/>
                        <a:pt x="114" y="89"/>
                        <a:pt x="114" y="89"/>
                      </a:cubicBezTo>
                      <a:cubicBezTo>
                        <a:pt x="114" y="89"/>
                        <a:pt x="114" y="89"/>
                        <a:pt x="114" y="89"/>
                      </a:cubicBezTo>
                      <a:cubicBezTo>
                        <a:pt x="114" y="89"/>
                        <a:pt x="114" y="89"/>
                        <a:pt x="114" y="89"/>
                      </a:cubicBezTo>
                      <a:cubicBezTo>
                        <a:pt x="114" y="89"/>
                        <a:pt x="114" y="89"/>
                        <a:pt x="114" y="89"/>
                      </a:cubicBezTo>
                      <a:cubicBezTo>
                        <a:pt x="114" y="89"/>
                        <a:pt x="114" y="89"/>
                        <a:pt x="114" y="89"/>
                      </a:cubicBezTo>
                      <a:cubicBezTo>
                        <a:pt x="114" y="89"/>
                        <a:pt x="114" y="89"/>
                        <a:pt x="114" y="89"/>
                      </a:cubicBezTo>
                      <a:cubicBezTo>
                        <a:pt x="114" y="89"/>
                        <a:pt x="114" y="89"/>
                        <a:pt x="114" y="89"/>
                      </a:cubicBezTo>
                      <a:cubicBezTo>
                        <a:pt x="114" y="89"/>
                        <a:pt x="114" y="89"/>
                        <a:pt x="114" y="89"/>
                      </a:cubicBezTo>
                      <a:cubicBezTo>
                        <a:pt x="114" y="89"/>
                        <a:pt x="114" y="89"/>
                        <a:pt x="114" y="89"/>
                      </a:cubicBezTo>
                      <a:cubicBezTo>
                        <a:pt x="114" y="89"/>
                        <a:pt x="114" y="89"/>
                        <a:pt x="114" y="89"/>
                      </a:cubicBezTo>
                      <a:cubicBezTo>
                        <a:pt x="114" y="89"/>
                        <a:pt x="114" y="89"/>
                        <a:pt x="114" y="89"/>
                      </a:cubicBezTo>
                      <a:cubicBezTo>
                        <a:pt x="114" y="89"/>
                        <a:pt x="114" y="89"/>
                        <a:pt x="114" y="89"/>
                      </a:cubicBezTo>
                      <a:cubicBezTo>
                        <a:pt x="114" y="89"/>
                        <a:pt x="114" y="89"/>
                        <a:pt x="114" y="89"/>
                      </a:cubicBezTo>
                      <a:cubicBezTo>
                        <a:pt x="114" y="89"/>
                        <a:pt x="114" y="89"/>
                        <a:pt x="114" y="89"/>
                      </a:cubicBezTo>
                      <a:cubicBezTo>
                        <a:pt x="114" y="89"/>
                        <a:pt x="114" y="89"/>
                        <a:pt x="114" y="89"/>
                      </a:cubicBezTo>
                      <a:cubicBezTo>
                        <a:pt x="114" y="89"/>
                        <a:pt x="114" y="89"/>
                        <a:pt x="114" y="89"/>
                      </a:cubicBezTo>
                      <a:cubicBezTo>
                        <a:pt x="114" y="90"/>
                        <a:pt x="114" y="90"/>
                        <a:pt x="114" y="90"/>
                      </a:cubicBezTo>
                      <a:cubicBezTo>
                        <a:pt x="114" y="90"/>
                        <a:pt x="114" y="90"/>
                        <a:pt x="114" y="90"/>
                      </a:cubicBezTo>
                      <a:cubicBezTo>
                        <a:pt x="114" y="90"/>
                        <a:pt x="114" y="90"/>
                        <a:pt x="114" y="90"/>
                      </a:cubicBezTo>
                      <a:cubicBezTo>
                        <a:pt x="114" y="90"/>
                        <a:pt x="114" y="90"/>
                        <a:pt x="114" y="90"/>
                      </a:cubicBezTo>
                      <a:cubicBezTo>
                        <a:pt x="114" y="90"/>
                        <a:pt x="114" y="90"/>
                        <a:pt x="114" y="90"/>
                      </a:cubicBezTo>
                      <a:cubicBezTo>
                        <a:pt x="114" y="90"/>
                        <a:pt x="114" y="90"/>
                        <a:pt x="114" y="90"/>
                      </a:cubicBezTo>
                      <a:cubicBezTo>
                        <a:pt x="114" y="90"/>
                        <a:pt x="114" y="90"/>
                        <a:pt x="114" y="90"/>
                      </a:cubicBezTo>
                      <a:cubicBezTo>
                        <a:pt x="114" y="90"/>
                        <a:pt x="114" y="90"/>
                        <a:pt x="114" y="90"/>
                      </a:cubicBezTo>
                      <a:cubicBezTo>
                        <a:pt x="114" y="90"/>
                        <a:pt x="114" y="90"/>
                        <a:pt x="114" y="90"/>
                      </a:cubicBezTo>
                      <a:cubicBezTo>
                        <a:pt x="114" y="90"/>
                        <a:pt x="114" y="90"/>
                        <a:pt x="114" y="90"/>
                      </a:cubicBezTo>
                      <a:cubicBezTo>
                        <a:pt x="114" y="90"/>
                        <a:pt x="114" y="90"/>
                        <a:pt x="114" y="90"/>
                      </a:cubicBezTo>
                      <a:cubicBezTo>
                        <a:pt x="114" y="90"/>
                        <a:pt x="114" y="90"/>
                        <a:pt x="114" y="91"/>
                      </a:cubicBezTo>
                      <a:cubicBezTo>
                        <a:pt x="114" y="91"/>
                        <a:pt x="114" y="91"/>
                        <a:pt x="114" y="91"/>
                      </a:cubicBezTo>
                      <a:cubicBezTo>
                        <a:pt x="114" y="91"/>
                        <a:pt x="114" y="91"/>
                        <a:pt x="114" y="91"/>
                      </a:cubicBezTo>
                      <a:cubicBezTo>
                        <a:pt x="114" y="91"/>
                        <a:pt x="114" y="91"/>
                        <a:pt x="114" y="91"/>
                      </a:cubicBezTo>
                      <a:cubicBezTo>
                        <a:pt x="114" y="91"/>
                        <a:pt x="114" y="91"/>
                        <a:pt x="114" y="91"/>
                      </a:cubicBezTo>
                      <a:cubicBezTo>
                        <a:pt x="114" y="91"/>
                        <a:pt x="114" y="91"/>
                        <a:pt x="114" y="91"/>
                      </a:cubicBezTo>
                      <a:cubicBezTo>
                        <a:pt x="114" y="91"/>
                        <a:pt x="114" y="91"/>
                        <a:pt x="114" y="91"/>
                      </a:cubicBezTo>
                      <a:cubicBezTo>
                        <a:pt x="114" y="91"/>
                        <a:pt x="114" y="91"/>
                        <a:pt x="114" y="92"/>
                      </a:cubicBezTo>
                      <a:cubicBezTo>
                        <a:pt x="114" y="92"/>
                        <a:pt x="114" y="92"/>
                        <a:pt x="114" y="92"/>
                      </a:cubicBezTo>
                      <a:cubicBezTo>
                        <a:pt x="114" y="92"/>
                        <a:pt x="114" y="92"/>
                        <a:pt x="114" y="92"/>
                      </a:cubicBezTo>
                      <a:cubicBezTo>
                        <a:pt x="114" y="92"/>
                        <a:pt x="114" y="92"/>
                        <a:pt x="114" y="92"/>
                      </a:cubicBezTo>
                      <a:cubicBezTo>
                        <a:pt x="114" y="92"/>
                        <a:pt x="114" y="93"/>
                        <a:pt x="114" y="93"/>
                      </a:cubicBezTo>
                      <a:cubicBezTo>
                        <a:pt x="114" y="93"/>
                        <a:pt x="114" y="93"/>
                        <a:pt x="114" y="93"/>
                      </a:cubicBezTo>
                      <a:cubicBezTo>
                        <a:pt x="114" y="93"/>
                        <a:pt x="114" y="93"/>
                        <a:pt x="114" y="93"/>
                      </a:cubicBezTo>
                      <a:cubicBezTo>
                        <a:pt x="114" y="93"/>
                        <a:pt x="114" y="93"/>
                        <a:pt x="114" y="93"/>
                      </a:cubicBezTo>
                      <a:cubicBezTo>
                        <a:pt x="114" y="93"/>
                        <a:pt x="114" y="93"/>
                        <a:pt x="114" y="93"/>
                      </a:cubicBezTo>
                      <a:cubicBezTo>
                        <a:pt x="114" y="93"/>
                        <a:pt x="114" y="93"/>
                        <a:pt x="114" y="93"/>
                      </a:cubicBezTo>
                      <a:cubicBezTo>
                        <a:pt x="114" y="93"/>
                        <a:pt x="114" y="93"/>
                        <a:pt x="114" y="93"/>
                      </a:cubicBezTo>
                      <a:cubicBezTo>
                        <a:pt x="114" y="93"/>
                        <a:pt x="114" y="93"/>
                        <a:pt x="114" y="93"/>
                      </a:cubicBezTo>
                      <a:cubicBezTo>
                        <a:pt x="114" y="93"/>
                        <a:pt x="114" y="93"/>
                        <a:pt x="114" y="93"/>
                      </a:cubicBezTo>
                      <a:cubicBezTo>
                        <a:pt x="114" y="93"/>
                        <a:pt x="114" y="93"/>
                        <a:pt x="114" y="93"/>
                      </a:cubicBezTo>
                      <a:cubicBezTo>
                        <a:pt x="114" y="94"/>
                        <a:pt x="114" y="94"/>
                        <a:pt x="114" y="94"/>
                      </a:cubicBezTo>
                      <a:cubicBezTo>
                        <a:pt x="114" y="94"/>
                        <a:pt x="114" y="94"/>
                        <a:pt x="114" y="94"/>
                      </a:cubicBezTo>
                      <a:cubicBezTo>
                        <a:pt x="114" y="94"/>
                        <a:pt x="114" y="94"/>
                        <a:pt x="114" y="94"/>
                      </a:cubicBezTo>
                      <a:cubicBezTo>
                        <a:pt x="114" y="94"/>
                        <a:pt x="114" y="94"/>
                        <a:pt x="114" y="94"/>
                      </a:cubicBezTo>
                      <a:cubicBezTo>
                        <a:pt x="114" y="94"/>
                        <a:pt x="114" y="94"/>
                        <a:pt x="114" y="94"/>
                      </a:cubicBezTo>
                      <a:cubicBezTo>
                        <a:pt x="114" y="94"/>
                        <a:pt x="114" y="94"/>
                        <a:pt x="114" y="94"/>
                      </a:cubicBezTo>
                      <a:cubicBezTo>
                        <a:pt x="114" y="95"/>
                        <a:pt x="114" y="95"/>
                        <a:pt x="114" y="95"/>
                      </a:cubicBezTo>
                      <a:cubicBezTo>
                        <a:pt x="114" y="95"/>
                        <a:pt x="114" y="95"/>
                        <a:pt x="114" y="95"/>
                      </a:cubicBezTo>
                      <a:cubicBezTo>
                        <a:pt x="114" y="96"/>
                        <a:pt x="114" y="96"/>
                        <a:pt x="114" y="96"/>
                      </a:cubicBezTo>
                      <a:cubicBezTo>
                        <a:pt x="114" y="96"/>
                        <a:pt x="114" y="96"/>
                        <a:pt x="114" y="96"/>
                      </a:cubicBezTo>
                      <a:cubicBezTo>
                        <a:pt x="114" y="96"/>
                        <a:pt x="114" y="96"/>
                        <a:pt x="114" y="96"/>
                      </a:cubicBezTo>
                      <a:cubicBezTo>
                        <a:pt x="114" y="96"/>
                        <a:pt x="114" y="96"/>
                        <a:pt x="114" y="96"/>
                      </a:cubicBezTo>
                      <a:cubicBezTo>
                        <a:pt x="114" y="96"/>
                        <a:pt x="115" y="96"/>
                        <a:pt x="115" y="96"/>
                      </a:cubicBezTo>
                      <a:cubicBezTo>
                        <a:pt x="115" y="96"/>
                        <a:pt x="115" y="96"/>
                        <a:pt x="115" y="96"/>
                      </a:cubicBezTo>
                      <a:cubicBezTo>
                        <a:pt x="115" y="96"/>
                        <a:pt x="115" y="96"/>
                        <a:pt x="115" y="96"/>
                      </a:cubicBezTo>
                      <a:cubicBezTo>
                        <a:pt x="115" y="96"/>
                        <a:pt x="115" y="96"/>
                        <a:pt x="115" y="96"/>
                      </a:cubicBezTo>
                      <a:cubicBezTo>
                        <a:pt x="115" y="96"/>
                        <a:pt x="115" y="96"/>
                        <a:pt x="115" y="96"/>
                      </a:cubicBezTo>
                      <a:cubicBezTo>
                        <a:pt x="115" y="96"/>
                        <a:pt x="115" y="96"/>
                        <a:pt x="115" y="96"/>
                      </a:cubicBezTo>
                      <a:cubicBezTo>
                        <a:pt x="115" y="96"/>
                        <a:pt x="115" y="96"/>
                        <a:pt x="115" y="96"/>
                      </a:cubicBezTo>
                      <a:cubicBezTo>
                        <a:pt x="115" y="97"/>
                        <a:pt x="115" y="97"/>
                        <a:pt x="115" y="97"/>
                      </a:cubicBezTo>
                      <a:cubicBezTo>
                        <a:pt x="116" y="97"/>
                        <a:pt x="116" y="97"/>
                        <a:pt x="116" y="97"/>
                      </a:cubicBezTo>
                      <a:cubicBezTo>
                        <a:pt x="116" y="97"/>
                        <a:pt x="116" y="97"/>
                        <a:pt x="116" y="97"/>
                      </a:cubicBezTo>
                      <a:cubicBezTo>
                        <a:pt x="116" y="97"/>
                        <a:pt x="116" y="97"/>
                        <a:pt x="116" y="97"/>
                      </a:cubicBezTo>
                      <a:cubicBezTo>
                        <a:pt x="116" y="97"/>
                        <a:pt x="116" y="97"/>
                        <a:pt x="116" y="97"/>
                      </a:cubicBezTo>
                      <a:cubicBezTo>
                        <a:pt x="116" y="97"/>
                        <a:pt x="116" y="97"/>
                        <a:pt x="116" y="97"/>
                      </a:cubicBezTo>
                      <a:cubicBezTo>
                        <a:pt x="116" y="97"/>
                        <a:pt x="116" y="97"/>
                        <a:pt x="116" y="97"/>
                      </a:cubicBezTo>
                      <a:cubicBezTo>
                        <a:pt x="116" y="97"/>
                        <a:pt x="116" y="97"/>
                        <a:pt x="116" y="97"/>
                      </a:cubicBezTo>
                      <a:cubicBezTo>
                        <a:pt x="116" y="98"/>
                        <a:pt x="116" y="98"/>
                        <a:pt x="116" y="98"/>
                      </a:cubicBezTo>
                      <a:cubicBezTo>
                        <a:pt x="116" y="98"/>
                        <a:pt x="116" y="98"/>
                        <a:pt x="116" y="98"/>
                      </a:cubicBezTo>
                      <a:cubicBezTo>
                        <a:pt x="116" y="98"/>
                        <a:pt x="116" y="98"/>
                        <a:pt x="116" y="98"/>
                      </a:cubicBezTo>
                      <a:cubicBezTo>
                        <a:pt x="115" y="98"/>
                        <a:pt x="115" y="98"/>
                        <a:pt x="115" y="99"/>
                      </a:cubicBezTo>
                      <a:cubicBezTo>
                        <a:pt x="115" y="99"/>
                        <a:pt x="115" y="99"/>
                        <a:pt x="115" y="99"/>
                      </a:cubicBezTo>
                      <a:cubicBezTo>
                        <a:pt x="115" y="99"/>
                        <a:pt x="115" y="99"/>
                        <a:pt x="115" y="99"/>
                      </a:cubicBezTo>
                      <a:cubicBezTo>
                        <a:pt x="115" y="99"/>
                        <a:pt x="115" y="99"/>
                        <a:pt x="115" y="99"/>
                      </a:cubicBezTo>
                      <a:cubicBezTo>
                        <a:pt x="115" y="99"/>
                        <a:pt x="115" y="99"/>
                        <a:pt x="115" y="99"/>
                      </a:cubicBezTo>
                      <a:cubicBezTo>
                        <a:pt x="115" y="99"/>
                        <a:pt x="115" y="99"/>
                        <a:pt x="115" y="99"/>
                      </a:cubicBezTo>
                      <a:cubicBezTo>
                        <a:pt x="115" y="99"/>
                        <a:pt x="115" y="99"/>
                        <a:pt x="115" y="99"/>
                      </a:cubicBezTo>
                      <a:cubicBezTo>
                        <a:pt x="115" y="99"/>
                        <a:pt x="115" y="99"/>
                        <a:pt x="115" y="99"/>
                      </a:cubicBezTo>
                      <a:cubicBezTo>
                        <a:pt x="115" y="99"/>
                        <a:pt x="115" y="99"/>
                        <a:pt x="115" y="99"/>
                      </a:cubicBezTo>
                      <a:cubicBezTo>
                        <a:pt x="115" y="99"/>
                        <a:pt x="115" y="99"/>
                        <a:pt x="115" y="99"/>
                      </a:cubicBezTo>
                      <a:cubicBezTo>
                        <a:pt x="115" y="99"/>
                        <a:pt x="115" y="99"/>
                        <a:pt x="115" y="99"/>
                      </a:cubicBezTo>
                      <a:cubicBezTo>
                        <a:pt x="115" y="100"/>
                        <a:pt x="115" y="100"/>
                        <a:pt x="115" y="100"/>
                      </a:cubicBezTo>
                      <a:cubicBezTo>
                        <a:pt x="115" y="100"/>
                        <a:pt x="115" y="100"/>
                        <a:pt x="115" y="100"/>
                      </a:cubicBezTo>
                      <a:cubicBezTo>
                        <a:pt x="115" y="100"/>
                        <a:pt x="115" y="100"/>
                        <a:pt x="115" y="100"/>
                      </a:cubicBezTo>
                      <a:cubicBezTo>
                        <a:pt x="115" y="100"/>
                        <a:pt x="115" y="100"/>
                        <a:pt x="115" y="100"/>
                      </a:cubicBezTo>
                      <a:cubicBezTo>
                        <a:pt x="115" y="100"/>
                        <a:pt x="115" y="100"/>
                        <a:pt x="115" y="100"/>
                      </a:cubicBezTo>
                      <a:cubicBezTo>
                        <a:pt x="115" y="100"/>
                        <a:pt x="115" y="100"/>
                        <a:pt x="115" y="100"/>
                      </a:cubicBezTo>
                      <a:cubicBezTo>
                        <a:pt x="115" y="100"/>
                        <a:pt x="115" y="100"/>
                        <a:pt x="115" y="100"/>
                      </a:cubicBezTo>
                      <a:cubicBezTo>
                        <a:pt x="116" y="100"/>
                        <a:pt x="116" y="100"/>
                        <a:pt x="116" y="100"/>
                      </a:cubicBezTo>
                      <a:cubicBezTo>
                        <a:pt x="116" y="100"/>
                        <a:pt x="116" y="101"/>
                        <a:pt x="116" y="101"/>
                      </a:cubicBezTo>
                      <a:cubicBezTo>
                        <a:pt x="116" y="101"/>
                        <a:pt x="116" y="101"/>
                        <a:pt x="116" y="101"/>
                      </a:cubicBezTo>
                      <a:cubicBezTo>
                        <a:pt x="116" y="101"/>
                        <a:pt x="116" y="101"/>
                        <a:pt x="116" y="101"/>
                      </a:cubicBezTo>
                      <a:cubicBezTo>
                        <a:pt x="116" y="102"/>
                        <a:pt x="116" y="102"/>
                        <a:pt x="116" y="102"/>
                      </a:cubicBezTo>
                      <a:cubicBezTo>
                        <a:pt x="117" y="102"/>
                        <a:pt x="117" y="102"/>
                        <a:pt x="117" y="102"/>
                      </a:cubicBezTo>
                      <a:cubicBezTo>
                        <a:pt x="117" y="102"/>
                        <a:pt x="117" y="102"/>
                        <a:pt x="117" y="102"/>
                      </a:cubicBezTo>
                      <a:cubicBezTo>
                        <a:pt x="117" y="102"/>
                        <a:pt x="117" y="102"/>
                        <a:pt x="117" y="102"/>
                      </a:cubicBezTo>
                      <a:cubicBezTo>
                        <a:pt x="117" y="102"/>
                        <a:pt x="117" y="102"/>
                        <a:pt x="117" y="102"/>
                      </a:cubicBezTo>
                      <a:cubicBezTo>
                        <a:pt x="117" y="102"/>
                        <a:pt x="117" y="102"/>
                        <a:pt x="117" y="102"/>
                      </a:cubicBezTo>
                      <a:cubicBezTo>
                        <a:pt x="117" y="102"/>
                        <a:pt x="117" y="102"/>
                        <a:pt x="117" y="102"/>
                      </a:cubicBezTo>
                      <a:cubicBezTo>
                        <a:pt x="117" y="102"/>
                        <a:pt x="117" y="102"/>
                        <a:pt x="117" y="102"/>
                      </a:cubicBezTo>
                      <a:cubicBezTo>
                        <a:pt x="117" y="102"/>
                        <a:pt x="117" y="102"/>
                        <a:pt x="117" y="102"/>
                      </a:cubicBezTo>
                      <a:cubicBezTo>
                        <a:pt x="118" y="102"/>
                        <a:pt x="118" y="102"/>
                        <a:pt x="118" y="102"/>
                      </a:cubicBezTo>
                      <a:cubicBezTo>
                        <a:pt x="118" y="102"/>
                        <a:pt x="118" y="102"/>
                        <a:pt x="118" y="102"/>
                      </a:cubicBezTo>
                      <a:cubicBezTo>
                        <a:pt x="118" y="102"/>
                        <a:pt x="118" y="102"/>
                        <a:pt x="118" y="102"/>
                      </a:cubicBezTo>
                      <a:cubicBezTo>
                        <a:pt x="118" y="103"/>
                        <a:pt x="118" y="103"/>
                        <a:pt x="118" y="103"/>
                      </a:cubicBezTo>
                      <a:cubicBezTo>
                        <a:pt x="118" y="103"/>
                        <a:pt x="118" y="103"/>
                        <a:pt x="118" y="103"/>
                      </a:cubicBezTo>
                      <a:cubicBezTo>
                        <a:pt x="118" y="103"/>
                        <a:pt x="118" y="103"/>
                        <a:pt x="118" y="103"/>
                      </a:cubicBezTo>
                      <a:cubicBezTo>
                        <a:pt x="118" y="103"/>
                        <a:pt x="118" y="104"/>
                        <a:pt x="118" y="104"/>
                      </a:cubicBezTo>
                      <a:cubicBezTo>
                        <a:pt x="118" y="104"/>
                        <a:pt x="118" y="104"/>
                        <a:pt x="118" y="104"/>
                      </a:cubicBezTo>
                      <a:cubicBezTo>
                        <a:pt x="118" y="104"/>
                        <a:pt x="118" y="104"/>
                        <a:pt x="118" y="104"/>
                      </a:cubicBezTo>
                      <a:cubicBezTo>
                        <a:pt x="118" y="104"/>
                        <a:pt x="118" y="104"/>
                        <a:pt x="118" y="104"/>
                      </a:cubicBezTo>
                      <a:cubicBezTo>
                        <a:pt x="118" y="104"/>
                        <a:pt x="118" y="104"/>
                        <a:pt x="118" y="104"/>
                      </a:cubicBezTo>
                      <a:cubicBezTo>
                        <a:pt x="118" y="104"/>
                        <a:pt x="118" y="104"/>
                        <a:pt x="118" y="104"/>
                      </a:cubicBezTo>
                      <a:cubicBezTo>
                        <a:pt x="118" y="104"/>
                        <a:pt x="118" y="104"/>
                        <a:pt x="118" y="104"/>
                      </a:cubicBezTo>
                      <a:cubicBezTo>
                        <a:pt x="118" y="104"/>
                        <a:pt x="118" y="104"/>
                        <a:pt x="118" y="104"/>
                      </a:cubicBezTo>
                      <a:cubicBezTo>
                        <a:pt x="118" y="104"/>
                        <a:pt x="118" y="104"/>
                        <a:pt x="118" y="104"/>
                      </a:cubicBezTo>
                      <a:cubicBezTo>
                        <a:pt x="118" y="104"/>
                        <a:pt x="119" y="104"/>
                        <a:pt x="119" y="104"/>
                      </a:cubicBezTo>
                      <a:cubicBezTo>
                        <a:pt x="119" y="105"/>
                        <a:pt x="119" y="105"/>
                        <a:pt x="119" y="105"/>
                      </a:cubicBezTo>
                      <a:cubicBezTo>
                        <a:pt x="119" y="105"/>
                        <a:pt x="119" y="105"/>
                        <a:pt x="119" y="105"/>
                      </a:cubicBezTo>
                      <a:cubicBezTo>
                        <a:pt x="119" y="105"/>
                        <a:pt x="119" y="105"/>
                        <a:pt x="119" y="105"/>
                      </a:cubicBezTo>
                      <a:cubicBezTo>
                        <a:pt x="119" y="105"/>
                        <a:pt x="119" y="105"/>
                        <a:pt x="119" y="105"/>
                      </a:cubicBezTo>
                      <a:cubicBezTo>
                        <a:pt x="118" y="105"/>
                        <a:pt x="118" y="105"/>
                        <a:pt x="118" y="105"/>
                      </a:cubicBezTo>
                      <a:cubicBezTo>
                        <a:pt x="118" y="105"/>
                        <a:pt x="118" y="105"/>
                        <a:pt x="118" y="105"/>
                      </a:cubicBezTo>
                      <a:cubicBezTo>
                        <a:pt x="118" y="105"/>
                        <a:pt x="117" y="105"/>
                        <a:pt x="117" y="106"/>
                      </a:cubicBezTo>
                      <a:cubicBezTo>
                        <a:pt x="117" y="106"/>
                        <a:pt x="117" y="106"/>
                        <a:pt x="117" y="106"/>
                      </a:cubicBezTo>
                      <a:cubicBezTo>
                        <a:pt x="117" y="106"/>
                        <a:pt x="117" y="106"/>
                        <a:pt x="117" y="106"/>
                      </a:cubicBezTo>
                      <a:cubicBezTo>
                        <a:pt x="117" y="106"/>
                        <a:pt x="117" y="106"/>
                        <a:pt x="117" y="106"/>
                      </a:cubicBezTo>
                      <a:cubicBezTo>
                        <a:pt x="117" y="106"/>
                        <a:pt x="117" y="106"/>
                        <a:pt x="117" y="106"/>
                      </a:cubicBezTo>
                      <a:cubicBezTo>
                        <a:pt x="117" y="106"/>
                        <a:pt x="117" y="106"/>
                        <a:pt x="117" y="106"/>
                      </a:cubicBezTo>
                      <a:cubicBezTo>
                        <a:pt x="117" y="106"/>
                        <a:pt x="117" y="106"/>
                        <a:pt x="117" y="107"/>
                      </a:cubicBezTo>
                      <a:cubicBezTo>
                        <a:pt x="117" y="107"/>
                        <a:pt x="117" y="107"/>
                        <a:pt x="117" y="107"/>
                      </a:cubicBezTo>
                      <a:cubicBezTo>
                        <a:pt x="117" y="107"/>
                        <a:pt x="117" y="107"/>
                        <a:pt x="117" y="107"/>
                      </a:cubicBezTo>
                      <a:cubicBezTo>
                        <a:pt x="116" y="107"/>
                        <a:pt x="116" y="107"/>
                        <a:pt x="116" y="107"/>
                      </a:cubicBezTo>
                      <a:cubicBezTo>
                        <a:pt x="116" y="107"/>
                        <a:pt x="116" y="107"/>
                        <a:pt x="116" y="107"/>
                      </a:cubicBezTo>
                      <a:cubicBezTo>
                        <a:pt x="116" y="107"/>
                        <a:pt x="116" y="107"/>
                        <a:pt x="116" y="108"/>
                      </a:cubicBezTo>
                      <a:cubicBezTo>
                        <a:pt x="116" y="108"/>
                        <a:pt x="116" y="108"/>
                        <a:pt x="116" y="108"/>
                      </a:cubicBezTo>
                      <a:cubicBezTo>
                        <a:pt x="116" y="108"/>
                        <a:pt x="116" y="108"/>
                        <a:pt x="116" y="108"/>
                      </a:cubicBezTo>
                      <a:cubicBezTo>
                        <a:pt x="116" y="108"/>
                        <a:pt x="116" y="108"/>
                        <a:pt x="116" y="108"/>
                      </a:cubicBezTo>
                      <a:cubicBezTo>
                        <a:pt x="116" y="108"/>
                        <a:pt x="116" y="108"/>
                        <a:pt x="116" y="108"/>
                      </a:cubicBezTo>
                      <a:cubicBezTo>
                        <a:pt x="116" y="108"/>
                        <a:pt x="116" y="108"/>
                        <a:pt x="116" y="108"/>
                      </a:cubicBezTo>
                      <a:cubicBezTo>
                        <a:pt x="116" y="108"/>
                        <a:pt x="116" y="108"/>
                        <a:pt x="116" y="108"/>
                      </a:cubicBezTo>
                      <a:close/>
                      <a:moveTo>
                        <a:pt x="126" y="110"/>
                      </a:moveTo>
                      <a:cubicBezTo>
                        <a:pt x="126" y="110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0"/>
                        <a:pt x="126" y="110"/>
                        <a:pt x="126" y="110"/>
                      </a:cubicBezTo>
                      <a:cubicBezTo>
                        <a:pt x="125" y="110"/>
                        <a:pt x="125" y="110"/>
                        <a:pt x="125" y="110"/>
                      </a:cubicBezTo>
                      <a:cubicBezTo>
                        <a:pt x="125" y="110"/>
                        <a:pt x="125" y="110"/>
                        <a:pt x="125" y="110"/>
                      </a:cubicBezTo>
                      <a:cubicBezTo>
                        <a:pt x="125" y="110"/>
                        <a:pt x="125" y="110"/>
                        <a:pt x="125" y="110"/>
                      </a:cubicBezTo>
                      <a:cubicBezTo>
                        <a:pt x="125" y="109"/>
                        <a:pt x="125" y="109"/>
                        <a:pt x="125" y="109"/>
                      </a:cubicBezTo>
                      <a:cubicBezTo>
                        <a:pt x="125" y="109"/>
                        <a:pt x="125" y="109"/>
                        <a:pt x="125" y="109"/>
                      </a:cubicBezTo>
                      <a:cubicBezTo>
                        <a:pt x="125" y="109"/>
                        <a:pt x="125" y="109"/>
                        <a:pt x="125" y="109"/>
                      </a:cubicBezTo>
                      <a:cubicBezTo>
                        <a:pt x="125" y="109"/>
                        <a:pt x="125" y="109"/>
                        <a:pt x="125" y="109"/>
                      </a:cubicBezTo>
                      <a:cubicBezTo>
                        <a:pt x="125" y="109"/>
                        <a:pt x="125" y="109"/>
                        <a:pt x="125" y="109"/>
                      </a:cubicBezTo>
                      <a:cubicBezTo>
                        <a:pt x="125" y="109"/>
                        <a:pt x="125" y="109"/>
                        <a:pt x="124" y="109"/>
                      </a:cubicBezTo>
                      <a:cubicBezTo>
                        <a:pt x="124" y="109"/>
                        <a:pt x="124" y="109"/>
                        <a:pt x="124" y="109"/>
                      </a:cubicBezTo>
                      <a:cubicBezTo>
                        <a:pt x="124" y="109"/>
                        <a:pt x="124" y="109"/>
                        <a:pt x="124" y="109"/>
                      </a:cubicBezTo>
                      <a:cubicBezTo>
                        <a:pt x="124" y="109"/>
                        <a:pt x="124" y="109"/>
                        <a:pt x="124" y="109"/>
                      </a:cubicBezTo>
                      <a:cubicBezTo>
                        <a:pt x="124" y="109"/>
                        <a:pt x="124" y="109"/>
                        <a:pt x="124" y="109"/>
                      </a:cubicBezTo>
                      <a:cubicBezTo>
                        <a:pt x="124" y="108"/>
                        <a:pt x="124" y="108"/>
                        <a:pt x="124" y="108"/>
                      </a:cubicBezTo>
                      <a:cubicBezTo>
                        <a:pt x="124" y="108"/>
                        <a:pt x="124" y="108"/>
                        <a:pt x="124" y="108"/>
                      </a:cubicBezTo>
                      <a:cubicBezTo>
                        <a:pt x="124" y="108"/>
                        <a:pt x="124" y="108"/>
                        <a:pt x="124" y="108"/>
                      </a:cubicBezTo>
                      <a:cubicBezTo>
                        <a:pt x="124" y="108"/>
                        <a:pt x="124" y="107"/>
                        <a:pt x="124" y="107"/>
                      </a:cubicBezTo>
                      <a:cubicBezTo>
                        <a:pt x="124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2" y="107"/>
                        <a:pt x="122" y="108"/>
                      </a:cubicBezTo>
                      <a:cubicBezTo>
                        <a:pt x="122" y="108"/>
                        <a:pt x="122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0" y="108"/>
                        <a:pt x="120" y="108"/>
                      </a:cubicBezTo>
                      <a:cubicBezTo>
                        <a:pt x="120" y="108"/>
                        <a:pt x="120" y="108"/>
                        <a:pt x="120" y="108"/>
                      </a:cubicBezTo>
                      <a:cubicBezTo>
                        <a:pt x="120" y="108"/>
                        <a:pt x="120" y="108"/>
                        <a:pt x="120" y="108"/>
                      </a:cubicBezTo>
                      <a:cubicBezTo>
                        <a:pt x="120" y="108"/>
                        <a:pt x="120" y="108"/>
                        <a:pt x="120" y="108"/>
                      </a:cubicBezTo>
                      <a:cubicBezTo>
                        <a:pt x="120" y="108"/>
                        <a:pt x="120" y="108"/>
                        <a:pt x="120" y="108"/>
                      </a:cubicBezTo>
                      <a:cubicBezTo>
                        <a:pt x="120" y="108"/>
                        <a:pt x="120" y="108"/>
                        <a:pt x="120" y="108"/>
                      </a:cubicBezTo>
                      <a:cubicBezTo>
                        <a:pt x="119" y="108"/>
                        <a:pt x="119" y="108"/>
                        <a:pt x="119" y="108"/>
                      </a:cubicBezTo>
                      <a:cubicBezTo>
                        <a:pt x="119" y="108"/>
                        <a:pt x="119" y="108"/>
                        <a:pt x="119" y="108"/>
                      </a:cubicBezTo>
                      <a:cubicBezTo>
                        <a:pt x="119" y="108"/>
                        <a:pt x="119" y="108"/>
                        <a:pt x="119" y="108"/>
                      </a:cubicBezTo>
                      <a:cubicBezTo>
                        <a:pt x="119" y="108"/>
                        <a:pt x="119" y="108"/>
                        <a:pt x="119" y="108"/>
                      </a:cubicBezTo>
                      <a:cubicBezTo>
                        <a:pt x="119" y="108"/>
                        <a:pt x="118" y="108"/>
                        <a:pt x="118" y="108"/>
                      </a:cubicBezTo>
                      <a:cubicBezTo>
                        <a:pt x="118" y="108"/>
                        <a:pt x="118" y="108"/>
                        <a:pt x="118" y="108"/>
                      </a:cubicBezTo>
                      <a:cubicBezTo>
                        <a:pt x="118" y="108"/>
                        <a:pt x="118" y="108"/>
                        <a:pt x="118" y="108"/>
                      </a:cubicBezTo>
                      <a:cubicBezTo>
                        <a:pt x="118" y="108"/>
                        <a:pt x="118" y="108"/>
                        <a:pt x="118" y="108"/>
                      </a:cubicBezTo>
                      <a:cubicBezTo>
                        <a:pt x="118" y="108"/>
                        <a:pt x="118" y="108"/>
                        <a:pt x="118" y="108"/>
                      </a:cubicBezTo>
                      <a:cubicBezTo>
                        <a:pt x="118" y="108"/>
                        <a:pt x="118" y="108"/>
                        <a:pt x="118" y="108"/>
                      </a:cubicBezTo>
                      <a:cubicBezTo>
                        <a:pt x="118" y="108"/>
                        <a:pt x="117" y="108"/>
                        <a:pt x="117" y="108"/>
                      </a:cubicBezTo>
                      <a:cubicBezTo>
                        <a:pt x="117" y="108"/>
                        <a:pt x="117" y="108"/>
                        <a:pt x="117" y="108"/>
                      </a:cubicBezTo>
                      <a:cubicBezTo>
                        <a:pt x="117" y="108"/>
                        <a:pt x="117" y="108"/>
                        <a:pt x="117" y="108"/>
                      </a:cubicBezTo>
                      <a:cubicBezTo>
                        <a:pt x="117" y="108"/>
                        <a:pt x="117" y="108"/>
                        <a:pt x="117" y="108"/>
                      </a:cubicBezTo>
                      <a:cubicBezTo>
                        <a:pt x="117" y="108"/>
                        <a:pt x="117" y="108"/>
                        <a:pt x="117" y="108"/>
                      </a:cubicBezTo>
                      <a:cubicBezTo>
                        <a:pt x="117" y="108"/>
                        <a:pt x="117" y="108"/>
                        <a:pt x="117" y="108"/>
                      </a:cubicBezTo>
                      <a:cubicBezTo>
                        <a:pt x="117" y="108"/>
                        <a:pt x="117" y="108"/>
                        <a:pt x="117" y="108"/>
                      </a:cubicBezTo>
                      <a:cubicBezTo>
                        <a:pt x="117" y="107"/>
                        <a:pt x="117" y="107"/>
                        <a:pt x="117" y="107"/>
                      </a:cubicBezTo>
                      <a:cubicBezTo>
                        <a:pt x="117" y="107"/>
                        <a:pt x="117" y="107"/>
                        <a:pt x="117" y="107"/>
                      </a:cubicBezTo>
                      <a:cubicBezTo>
                        <a:pt x="117" y="107"/>
                        <a:pt x="117" y="107"/>
                        <a:pt x="117" y="107"/>
                      </a:cubicBezTo>
                      <a:cubicBezTo>
                        <a:pt x="117" y="107"/>
                        <a:pt x="117" y="107"/>
                        <a:pt x="117" y="107"/>
                      </a:cubicBezTo>
                      <a:cubicBezTo>
                        <a:pt x="117" y="107"/>
                        <a:pt x="117" y="107"/>
                        <a:pt x="117" y="107"/>
                      </a:cubicBezTo>
                      <a:cubicBezTo>
                        <a:pt x="117" y="107"/>
                        <a:pt x="117" y="107"/>
                        <a:pt x="117" y="107"/>
                      </a:cubicBezTo>
                      <a:cubicBezTo>
                        <a:pt x="117" y="106"/>
                        <a:pt x="117" y="106"/>
                        <a:pt x="117" y="106"/>
                      </a:cubicBezTo>
                      <a:cubicBezTo>
                        <a:pt x="117" y="106"/>
                        <a:pt x="117" y="106"/>
                        <a:pt x="117" y="106"/>
                      </a:cubicBezTo>
                      <a:cubicBezTo>
                        <a:pt x="117" y="106"/>
                        <a:pt x="117" y="106"/>
                        <a:pt x="117" y="106"/>
                      </a:cubicBezTo>
                      <a:cubicBezTo>
                        <a:pt x="117" y="106"/>
                        <a:pt x="117" y="106"/>
                        <a:pt x="117" y="106"/>
                      </a:cubicBezTo>
                      <a:cubicBezTo>
                        <a:pt x="117" y="106"/>
                        <a:pt x="117" y="106"/>
                        <a:pt x="117" y="106"/>
                      </a:cubicBezTo>
                      <a:cubicBezTo>
                        <a:pt x="118" y="106"/>
                        <a:pt x="118" y="106"/>
                        <a:pt x="118" y="106"/>
                      </a:cubicBezTo>
                      <a:cubicBezTo>
                        <a:pt x="118" y="106"/>
                        <a:pt x="118" y="106"/>
                        <a:pt x="118" y="106"/>
                      </a:cubicBezTo>
                      <a:cubicBezTo>
                        <a:pt x="118" y="106"/>
                        <a:pt x="118" y="106"/>
                        <a:pt x="118" y="106"/>
                      </a:cubicBezTo>
                      <a:cubicBezTo>
                        <a:pt x="118" y="106"/>
                        <a:pt x="118" y="106"/>
                        <a:pt x="118" y="106"/>
                      </a:cubicBezTo>
                      <a:cubicBezTo>
                        <a:pt x="118" y="106"/>
                        <a:pt x="119" y="106"/>
                        <a:pt x="119" y="105"/>
                      </a:cubicBezTo>
                      <a:cubicBezTo>
                        <a:pt x="119" y="105"/>
                        <a:pt x="119" y="105"/>
                        <a:pt x="119" y="105"/>
                      </a:cubicBezTo>
                      <a:cubicBezTo>
                        <a:pt x="119" y="105"/>
                        <a:pt x="119" y="105"/>
                        <a:pt x="119" y="105"/>
                      </a:cubicBezTo>
                      <a:cubicBezTo>
                        <a:pt x="119" y="105"/>
                        <a:pt x="119" y="105"/>
                        <a:pt x="119" y="105"/>
                      </a:cubicBezTo>
                      <a:cubicBezTo>
                        <a:pt x="119" y="105"/>
                        <a:pt x="119" y="105"/>
                        <a:pt x="119" y="105"/>
                      </a:cubicBezTo>
                      <a:cubicBezTo>
                        <a:pt x="119" y="105"/>
                        <a:pt x="119" y="105"/>
                        <a:pt x="119" y="105"/>
                      </a:cubicBezTo>
                      <a:cubicBezTo>
                        <a:pt x="119" y="105"/>
                        <a:pt x="119" y="104"/>
                        <a:pt x="119" y="104"/>
                      </a:cubicBezTo>
                      <a:cubicBezTo>
                        <a:pt x="119" y="104"/>
                        <a:pt x="118" y="104"/>
                        <a:pt x="118" y="104"/>
                      </a:cubicBezTo>
                      <a:cubicBezTo>
                        <a:pt x="118" y="104"/>
                        <a:pt x="118" y="104"/>
                        <a:pt x="118" y="104"/>
                      </a:cubicBezTo>
                      <a:cubicBezTo>
                        <a:pt x="118" y="104"/>
                        <a:pt x="118" y="104"/>
                        <a:pt x="118" y="104"/>
                      </a:cubicBezTo>
                      <a:cubicBezTo>
                        <a:pt x="118" y="104"/>
                        <a:pt x="118" y="104"/>
                        <a:pt x="118" y="104"/>
                      </a:cubicBezTo>
                      <a:cubicBezTo>
                        <a:pt x="118" y="104"/>
                        <a:pt x="118" y="104"/>
                        <a:pt x="118" y="104"/>
                      </a:cubicBezTo>
                      <a:cubicBezTo>
                        <a:pt x="118" y="104"/>
                        <a:pt x="118" y="103"/>
                        <a:pt x="118" y="103"/>
                      </a:cubicBezTo>
                      <a:cubicBezTo>
                        <a:pt x="118" y="103"/>
                        <a:pt x="118" y="103"/>
                        <a:pt x="118" y="103"/>
                      </a:cubicBezTo>
                      <a:cubicBezTo>
                        <a:pt x="118" y="103"/>
                        <a:pt x="118" y="103"/>
                        <a:pt x="118" y="103"/>
                      </a:cubicBezTo>
                      <a:cubicBezTo>
                        <a:pt x="118" y="103"/>
                        <a:pt x="118" y="103"/>
                        <a:pt x="118" y="103"/>
                      </a:cubicBezTo>
                      <a:cubicBezTo>
                        <a:pt x="118" y="102"/>
                        <a:pt x="118" y="102"/>
                        <a:pt x="118" y="102"/>
                      </a:cubicBezTo>
                      <a:cubicBezTo>
                        <a:pt x="118" y="102"/>
                        <a:pt x="118" y="102"/>
                        <a:pt x="118" y="102"/>
                      </a:cubicBezTo>
                      <a:cubicBezTo>
                        <a:pt x="118" y="102"/>
                        <a:pt x="118" y="102"/>
                        <a:pt x="118" y="102"/>
                      </a:cubicBezTo>
                      <a:cubicBezTo>
                        <a:pt x="118" y="102"/>
                        <a:pt x="118" y="102"/>
                        <a:pt x="118" y="102"/>
                      </a:cubicBezTo>
                      <a:cubicBezTo>
                        <a:pt x="117" y="102"/>
                        <a:pt x="117" y="102"/>
                        <a:pt x="117" y="102"/>
                      </a:cubicBezTo>
                      <a:cubicBezTo>
                        <a:pt x="117" y="102"/>
                        <a:pt x="117" y="102"/>
                        <a:pt x="117" y="102"/>
                      </a:cubicBezTo>
                      <a:cubicBezTo>
                        <a:pt x="117" y="102"/>
                        <a:pt x="117" y="102"/>
                        <a:pt x="117" y="102"/>
                      </a:cubicBezTo>
                      <a:cubicBezTo>
                        <a:pt x="117" y="102"/>
                        <a:pt x="117" y="102"/>
                        <a:pt x="117" y="102"/>
                      </a:cubicBezTo>
                      <a:cubicBezTo>
                        <a:pt x="117" y="102"/>
                        <a:pt x="117" y="102"/>
                        <a:pt x="117" y="102"/>
                      </a:cubicBezTo>
                      <a:cubicBezTo>
                        <a:pt x="117" y="102"/>
                        <a:pt x="117" y="102"/>
                        <a:pt x="117" y="102"/>
                      </a:cubicBezTo>
                      <a:cubicBezTo>
                        <a:pt x="117" y="102"/>
                        <a:pt x="117" y="102"/>
                        <a:pt x="117" y="102"/>
                      </a:cubicBezTo>
                      <a:cubicBezTo>
                        <a:pt x="117" y="102"/>
                        <a:pt x="117" y="102"/>
                        <a:pt x="117" y="102"/>
                      </a:cubicBezTo>
                      <a:cubicBezTo>
                        <a:pt x="117" y="102"/>
                        <a:pt x="117" y="102"/>
                        <a:pt x="117" y="102"/>
                      </a:cubicBezTo>
                      <a:cubicBezTo>
                        <a:pt x="116" y="102"/>
                        <a:pt x="116" y="101"/>
                        <a:pt x="116" y="101"/>
                      </a:cubicBezTo>
                      <a:cubicBezTo>
                        <a:pt x="116" y="101"/>
                        <a:pt x="116" y="101"/>
                        <a:pt x="116" y="101"/>
                      </a:cubicBezTo>
                      <a:cubicBezTo>
                        <a:pt x="116" y="101"/>
                        <a:pt x="116" y="101"/>
                        <a:pt x="116" y="101"/>
                      </a:cubicBezTo>
                      <a:cubicBezTo>
                        <a:pt x="116" y="100"/>
                        <a:pt x="116" y="100"/>
                        <a:pt x="116" y="100"/>
                      </a:cubicBezTo>
                      <a:cubicBezTo>
                        <a:pt x="116" y="100"/>
                        <a:pt x="116" y="100"/>
                        <a:pt x="116" y="100"/>
                      </a:cubicBezTo>
                      <a:cubicBezTo>
                        <a:pt x="116" y="100"/>
                        <a:pt x="116" y="100"/>
                        <a:pt x="116" y="100"/>
                      </a:cubicBezTo>
                      <a:cubicBezTo>
                        <a:pt x="116" y="100"/>
                        <a:pt x="116" y="100"/>
                        <a:pt x="116" y="100"/>
                      </a:cubicBezTo>
                      <a:cubicBezTo>
                        <a:pt x="116" y="100"/>
                        <a:pt x="116" y="100"/>
                        <a:pt x="116" y="100"/>
                      </a:cubicBezTo>
                      <a:cubicBezTo>
                        <a:pt x="116" y="100"/>
                        <a:pt x="115" y="100"/>
                        <a:pt x="115" y="100"/>
                      </a:cubicBezTo>
                      <a:cubicBezTo>
                        <a:pt x="116" y="100"/>
                        <a:pt x="116" y="100"/>
                        <a:pt x="116" y="100"/>
                      </a:cubicBezTo>
                      <a:cubicBezTo>
                        <a:pt x="116" y="100"/>
                        <a:pt x="116" y="100"/>
                        <a:pt x="116" y="100"/>
                      </a:cubicBezTo>
                      <a:cubicBezTo>
                        <a:pt x="116" y="100"/>
                        <a:pt x="116" y="100"/>
                        <a:pt x="116" y="100"/>
                      </a:cubicBezTo>
                      <a:cubicBezTo>
                        <a:pt x="116" y="100"/>
                        <a:pt x="116" y="100"/>
                        <a:pt x="116" y="100"/>
                      </a:cubicBezTo>
                      <a:cubicBezTo>
                        <a:pt x="116" y="100"/>
                        <a:pt x="116" y="100"/>
                        <a:pt x="116" y="100"/>
                      </a:cubicBezTo>
                      <a:cubicBezTo>
                        <a:pt x="116" y="100"/>
                        <a:pt x="116" y="100"/>
                        <a:pt x="116" y="100"/>
                      </a:cubicBezTo>
                      <a:cubicBezTo>
                        <a:pt x="116" y="100"/>
                        <a:pt x="116" y="100"/>
                        <a:pt x="117" y="100"/>
                      </a:cubicBezTo>
                      <a:cubicBezTo>
                        <a:pt x="117" y="100"/>
                        <a:pt x="117" y="100"/>
                        <a:pt x="117" y="100"/>
                      </a:cubicBezTo>
                      <a:cubicBezTo>
                        <a:pt x="117" y="100"/>
                        <a:pt x="117" y="100"/>
                        <a:pt x="117" y="100"/>
                      </a:cubicBezTo>
                      <a:cubicBezTo>
                        <a:pt x="117" y="100"/>
                        <a:pt x="117" y="100"/>
                        <a:pt x="117" y="100"/>
                      </a:cubicBezTo>
                      <a:cubicBezTo>
                        <a:pt x="117" y="100"/>
                        <a:pt x="117" y="100"/>
                        <a:pt x="117" y="100"/>
                      </a:cubicBezTo>
                      <a:cubicBezTo>
                        <a:pt x="117" y="100"/>
                        <a:pt x="117" y="100"/>
                        <a:pt x="117" y="100"/>
                      </a:cubicBezTo>
                      <a:cubicBezTo>
                        <a:pt x="117" y="100"/>
                        <a:pt x="117" y="100"/>
                        <a:pt x="118" y="100"/>
                      </a:cubicBezTo>
                      <a:cubicBezTo>
                        <a:pt x="118" y="100"/>
                        <a:pt x="118" y="100"/>
                        <a:pt x="118" y="100"/>
                      </a:cubicBezTo>
                      <a:cubicBezTo>
                        <a:pt x="118" y="100"/>
                        <a:pt x="118" y="100"/>
                        <a:pt x="118" y="100"/>
                      </a:cubicBezTo>
                      <a:cubicBezTo>
                        <a:pt x="118" y="100"/>
                        <a:pt x="118" y="100"/>
                        <a:pt x="118" y="100"/>
                      </a:cubicBezTo>
                      <a:cubicBezTo>
                        <a:pt x="118" y="100"/>
                        <a:pt x="118" y="100"/>
                        <a:pt x="118" y="100"/>
                      </a:cubicBezTo>
                      <a:cubicBezTo>
                        <a:pt x="118" y="100"/>
                        <a:pt x="118" y="100"/>
                        <a:pt x="118" y="100"/>
                      </a:cubicBezTo>
                      <a:cubicBezTo>
                        <a:pt x="118" y="100"/>
                        <a:pt x="118" y="100"/>
                        <a:pt x="118" y="100"/>
                      </a:cubicBezTo>
                      <a:cubicBezTo>
                        <a:pt x="118" y="100"/>
                        <a:pt x="118" y="100"/>
                        <a:pt x="118" y="100"/>
                      </a:cubicBezTo>
                      <a:cubicBezTo>
                        <a:pt x="118" y="100"/>
                        <a:pt x="118" y="100"/>
                        <a:pt x="118" y="100"/>
                      </a:cubicBezTo>
                      <a:cubicBezTo>
                        <a:pt x="118" y="100"/>
                        <a:pt x="118" y="100"/>
                        <a:pt x="118" y="100"/>
                      </a:cubicBezTo>
                      <a:cubicBezTo>
                        <a:pt x="119" y="100"/>
                        <a:pt x="119" y="100"/>
                        <a:pt x="119" y="100"/>
                      </a:cubicBezTo>
                      <a:cubicBezTo>
                        <a:pt x="119" y="100"/>
                        <a:pt x="119" y="100"/>
                        <a:pt x="119" y="100"/>
                      </a:cubicBezTo>
                      <a:cubicBezTo>
                        <a:pt x="119" y="100"/>
                        <a:pt x="119" y="100"/>
                        <a:pt x="119" y="100"/>
                      </a:cubicBezTo>
                      <a:cubicBezTo>
                        <a:pt x="119" y="100"/>
                        <a:pt x="119" y="100"/>
                        <a:pt x="119" y="100"/>
                      </a:cubicBezTo>
                      <a:cubicBezTo>
                        <a:pt x="119" y="100"/>
                        <a:pt x="119" y="100"/>
                        <a:pt x="119" y="100"/>
                      </a:cubicBezTo>
                      <a:cubicBezTo>
                        <a:pt x="119" y="100"/>
                        <a:pt x="119" y="100"/>
                        <a:pt x="119" y="100"/>
                      </a:cubicBezTo>
                      <a:cubicBezTo>
                        <a:pt x="120" y="100"/>
                        <a:pt x="120" y="100"/>
                        <a:pt x="120" y="100"/>
                      </a:cubicBezTo>
                      <a:cubicBezTo>
                        <a:pt x="120" y="100"/>
                        <a:pt x="120" y="100"/>
                        <a:pt x="120" y="100"/>
                      </a:cubicBezTo>
                      <a:cubicBezTo>
                        <a:pt x="120" y="100"/>
                        <a:pt x="120" y="100"/>
                        <a:pt x="120" y="100"/>
                      </a:cubicBezTo>
                      <a:cubicBezTo>
                        <a:pt x="120" y="100"/>
                        <a:pt x="120" y="100"/>
                        <a:pt x="120" y="100"/>
                      </a:cubicBezTo>
                      <a:cubicBezTo>
                        <a:pt x="120" y="100"/>
                        <a:pt x="120" y="100"/>
                        <a:pt x="120" y="100"/>
                      </a:cubicBezTo>
                      <a:cubicBezTo>
                        <a:pt x="120" y="100"/>
                        <a:pt x="120" y="100"/>
                        <a:pt x="120" y="100"/>
                      </a:cubicBezTo>
                      <a:cubicBezTo>
                        <a:pt x="120" y="100"/>
                        <a:pt x="120" y="100"/>
                        <a:pt x="120" y="100"/>
                      </a:cubicBezTo>
                      <a:cubicBezTo>
                        <a:pt x="120" y="100"/>
                        <a:pt x="120" y="100"/>
                        <a:pt x="120" y="100"/>
                      </a:cubicBezTo>
                      <a:cubicBezTo>
                        <a:pt x="120" y="100"/>
                        <a:pt x="120" y="100"/>
                        <a:pt x="120" y="100"/>
                      </a:cubicBezTo>
                      <a:cubicBezTo>
                        <a:pt x="121" y="100"/>
                        <a:pt x="121" y="100"/>
                        <a:pt x="121" y="100"/>
                      </a:cubicBezTo>
                      <a:cubicBezTo>
                        <a:pt x="121" y="100"/>
                        <a:pt x="121" y="100"/>
                        <a:pt x="121" y="100"/>
                      </a:cubicBezTo>
                      <a:cubicBezTo>
                        <a:pt x="121" y="100"/>
                        <a:pt x="121" y="100"/>
                        <a:pt x="121" y="100"/>
                      </a:cubicBezTo>
                      <a:cubicBezTo>
                        <a:pt x="121" y="100"/>
                        <a:pt x="121" y="100"/>
                        <a:pt x="121" y="100"/>
                      </a:cubicBezTo>
                      <a:cubicBezTo>
                        <a:pt x="121" y="100"/>
                        <a:pt x="121" y="100"/>
                        <a:pt x="121" y="100"/>
                      </a:cubicBezTo>
                      <a:cubicBezTo>
                        <a:pt x="121" y="100"/>
                        <a:pt x="121" y="100"/>
                        <a:pt x="121" y="100"/>
                      </a:cubicBezTo>
                      <a:cubicBezTo>
                        <a:pt x="121" y="100"/>
                        <a:pt x="121" y="100"/>
                        <a:pt x="121" y="100"/>
                      </a:cubicBezTo>
                      <a:cubicBezTo>
                        <a:pt x="121" y="100"/>
                        <a:pt x="121" y="100"/>
                        <a:pt x="121" y="100"/>
                      </a:cubicBezTo>
                      <a:cubicBezTo>
                        <a:pt x="121" y="100"/>
                        <a:pt x="122" y="100"/>
                        <a:pt x="122" y="100"/>
                      </a:cubicBezTo>
                      <a:cubicBezTo>
                        <a:pt x="122" y="100"/>
                        <a:pt x="122" y="100"/>
                        <a:pt x="122" y="100"/>
                      </a:cubicBezTo>
                      <a:cubicBezTo>
                        <a:pt x="122" y="100"/>
                        <a:pt x="122" y="100"/>
                        <a:pt x="122" y="100"/>
                      </a:cubicBezTo>
                      <a:cubicBezTo>
                        <a:pt x="122" y="100"/>
                        <a:pt x="122" y="100"/>
                        <a:pt x="122" y="100"/>
                      </a:cubicBezTo>
                      <a:cubicBezTo>
                        <a:pt x="122" y="100"/>
                        <a:pt x="122" y="100"/>
                        <a:pt x="122" y="100"/>
                      </a:cubicBezTo>
                      <a:cubicBezTo>
                        <a:pt x="122" y="99"/>
                        <a:pt x="122" y="99"/>
                        <a:pt x="122" y="99"/>
                      </a:cubicBezTo>
                      <a:cubicBezTo>
                        <a:pt x="122" y="99"/>
                        <a:pt x="122" y="99"/>
                        <a:pt x="122" y="99"/>
                      </a:cubicBezTo>
                      <a:cubicBezTo>
                        <a:pt x="122" y="99"/>
                        <a:pt x="122" y="99"/>
                        <a:pt x="122" y="99"/>
                      </a:cubicBezTo>
                      <a:cubicBezTo>
                        <a:pt x="123" y="99"/>
                        <a:pt x="123" y="99"/>
                        <a:pt x="123" y="99"/>
                      </a:cubicBezTo>
                      <a:cubicBezTo>
                        <a:pt x="123" y="99"/>
                        <a:pt x="123" y="99"/>
                        <a:pt x="123" y="99"/>
                      </a:cubicBezTo>
                      <a:cubicBezTo>
                        <a:pt x="123" y="99"/>
                        <a:pt x="123" y="99"/>
                        <a:pt x="123" y="99"/>
                      </a:cubicBezTo>
                      <a:cubicBezTo>
                        <a:pt x="123" y="99"/>
                        <a:pt x="123" y="99"/>
                        <a:pt x="123" y="99"/>
                      </a:cubicBezTo>
                      <a:cubicBezTo>
                        <a:pt x="123" y="99"/>
                        <a:pt x="123" y="99"/>
                        <a:pt x="123" y="99"/>
                      </a:cubicBezTo>
                      <a:cubicBezTo>
                        <a:pt x="123" y="99"/>
                        <a:pt x="123" y="99"/>
                        <a:pt x="123" y="99"/>
                      </a:cubicBezTo>
                      <a:cubicBezTo>
                        <a:pt x="123" y="99"/>
                        <a:pt x="123" y="98"/>
                        <a:pt x="123" y="98"/>
                      </a:cubicBezTo>
                      <a:cubicBezTo>
                        <a:pt x="123" y="98"/>
                        <a:pt x="123" y="98"/>
                        <a:pt x="123" y="98"/>
                      </a:cubicBezTo>
                      <a:cubicBezTo>
                        <a:pt x="123" y="98"/>
                        <a:pt x="123" y="98"/>
                        <a:pt x="123" y="98"/>
                      </a:cubicBezTo>
                      <a:cubicBezTo>
                        <a:pt x="122" y="98"/>
                        <a:pt x="122" y="98"/>
                        <a:pt x="123" y="98"/>
                      </a:cubicBezTo>
                      <a:cubicBezTo>
                        <a:pt x="123" y="98"/>
                        <a:pt x="123" y="97"/>
                        <a:pt x="123" y="97"/>
                      </a:cubicBezTo>
                      <a:cubicBezTo>
                        <a:pt x="123" y="97"/>
                        <a:pt x="123" y="97"/>
                        <a:pt x="123" y="97"/>
                      </a:cubicBezTo>
                      <a:cubicBezTo>
                        <a:pt x="123" y="97"/>
                        <a:pt x="123" y="97"/>
                        <a:pt x="123" y="97"/>
                      </a:cubicBezTo>
                      <a:cubicBezTo>
                        <a:pt x="123" y="97"/>
                        <a:pt x="123" y="97"/>
                        <a:pt x="123" y="97"/>
                      </a:cubicBezTo>
                      <a:cubicBezTo>
                        <a:pt x="123" y="97"/>
                        <a:pt x="123" y="97"/>
                        <a:pt x="123" y="97"/>
                      </a:cubicBezTo>
                      <a:cubicBezTo>
                        <a:pt x="123" y="97"/>
                        <a:pt x="123" y="97"/>
                        <a:pt x="123" y="97"/>
                      </a:cubicBezTo>
                      <a:cubicBezTo>
                        <a:pt x="123" y="97"/>
                        <a:pt x="123" y="97"/>
                        <a:pt x="123" y="97"/>
                      </a:cubicBezTo>
                      <a:cubicBezTo>
                        <a:pt x="123" y="97"/>
                        <a:pt x="123" y="97"/>
                        <a:pt x="123" y="97"/>
                      </a:cubicBezTo>
                      <a:cubicBezTo>
                        <a:pt x="123" y="97"/>
                        <a:pt x="123" y="97"/>
                        <a:pt x="123" y="97"/>
                      </a:cubicBezTo>
                      <a:cubicBezTo>
                        <a:pt x="123" y="97"/>
                        <a:pt x="123" y="97"/>
                        <a:pt x="123" y="97"/>
                      </a:cubicBezTo>
                      <a:cubicBezTo>
                        <a:pt x="123" y="97"/>
                        <a:pt x="123" y="97"/>
                        <a:pt x="123" y="97"/>
                      </a:cubicBezTo>
                      <a:cubicBezTo>
                        <a:pt x="123" y="97"/>
                        <a:pt x="123" y="97"/>
                        <a:pt x="123" y="97"/>
                      </a:cubicBezTo>
                      <a:cubicBezTo>
                        <a:pt x="123" y="97"/>
                        <a:pt x="123" y="97"/>
                        <a:pt x="124" y="97"/>
                      </a:cubicBezTo>
                      <a:cubicBezTo>
                        <a:pt x="124" y="97"/>
                        <a:pt x="124" y="97"/>
                        <a:pt x="124" y="97"/>
                      </a:cubicBezTo>
                      <a:cubicBezTo>
                        <a:pt x="124" y="97"/>
                        <a:pt x="124" y="97"/>
                        <a:pt x="124" y="97"/>
                      </a:cubicBezTo>
                      <a:cubicBezTo>
                        <a:pt x="124" y="97"/>
                        <a:pt x="124" y="97"/>
                        <a:pt x="124" y="97"/>
                      </a:cubicBezTo>
                      <a:cubicBezTo>
                        <a:pt x="124" y="97"/>
                        <a:pt x="124" y="97"/>
                        <a:pt x="124" y="97"/>
                      </a:cubicBezTo>
                      <a:cubicBezTo>
                        <a:pt x="124" y="96"/>
                        <a:pt x="124" y="96"/>
                        <a:pt x="124" y="96"/>
                      </a:cubicBezTo>
                      <a:cubicBezTo>
                        <a:pt x="124" y="96"/>
                        <a:pt x="124" y="96"/>
                        <a:pt x="124" y="96"/>
                      </a:cubicBezTo>
                      <a:cubicBezTo>
                        <a:pt x="124" y="96"/>
                        <a:pt x="124" y="96"/>
                        <a:pt x="124" y="96"/>
                      </a:cubicBezTo>
                      <a:cubicBezTo>
                        <a:pt x="124" y="96"/>
                        <a:pt x="124" y="96"/>
                        <a:pt x="124" y="96"/>
                      </a:cubicBezTo>
                      <a:cubicBezTo>
                        <a:pt x="124" y="96"/>
                        <a:pt x="124" y="96"/>
                        <a:pt x="125" y="96"/>
                      </a:cubicBezTo>
                      <a:cubicBezTo>
                        <a:pt x="125" y="96"/>
                        <a:pt x="125" y="96"/>
                        <a:pt x="125" y="96"/>
                      </a:cubicBezTo>
                      <a:cubicBezTo>
                        <a:pt x="125" y="96"/>
                        <a:pt x="125" y="96"/>
                        <a:pt x="125" y="96"/>
                      </a:cubicBezTo>
                      <a:cubicBezTo>
                        <a:pt x="125" y="96"/>
                        <a:pt x="125" y="96"/>
                        <a:pt x="125" y="96"/>
                      </a:cubicBezTo>
                      <a:cubicBezTo>
                        <a:pt x="125" y="96"/>
                        <a:pt x="125" y="96"/>
                        <a:pt x="125" y="96"/>
                      </a:cubicBezTo>
                      <a:cubicBezTo>
                        <a:pt x="125" y="96"/>
                        <a:pt x="125" y="96"/>
                        <a:pt x="125" y="96"/>
                      </a:cubicBezTo>
                      <a:cubicBezTo>
                        <a:pt x="125" y="96"/>
                        <a:pt x="125" y="96"/>
                        <a:pt x="125" y="96"/>
                      </a:cubicBezTo>
                      <a:cubicBezTo>
                        <a:pt x="125" y="96"/>
                        <a:pt x="125" y="96"/>
                        <a:pt x="125" y="96"/>
                      </a:cubicBezTo>
                      <a:cubicBezTo>
                        <a:pt x="125" y="96"/>
                        <a:pt x="125" y="96"/>
                        <a:pt x="125" y="96"/>
                      </a:cubicBezTo>
                      <a:cubicBezTo>
                        <a:pt x="125" y="96"/>
                        <a:pt x="125" y="96"/>
                        <a:pt x="125" y="96"/>
                      </a:cubicBezTo>
                      <a:cubicBezTo>
                        <a:pt x="125" y="96"/>
                        <a:pt x="125" y="96"/>
                        <a:pt x="125" y="96"/>
                      </a:cubicBezTo>
                      <a:cubicBezTo>
                        <a:pt x="125" y="96"/>
                        <a:pt x="125" y="96"/>
                        <a:pt x="125" y="96"/>
                      </a:cubicBezTo>
                      <a:cubicBezTo>
                        <a:pt x="125" y="96"/>
                        <a:pt x="125" y="96"/>
                        <a:pt x="126" y="96"/>
                      </a:cubicBezTo>
                      <a:cubicBezTo>
                        <a:pt x="126" y="96"/>
                        <a:pt x="126" y="96"/>
                        <a:pt x="126" y="96"/>
                      </a:cubicBezTo>
                      <a:cubicBezTo>
                        <a:pt x="126" y="96"/>
                        <a:pt x="126" y="96"/>
                        <a:pt x="126" y="96"/>
                      </a:cubicBezTo>
                      <a:cubicBezTo>
                        <a:pt x="126" y="96"/>
                        <a:pt x="126" y="96"/>
                        <a:pt x="126" y="96"/>
                      </a:cubicBezTo>
                      <a:cubicBezTo>
                        <a:pt x="126" y="96"/>
                        <a:pt x="126" y="96"/>
                        <a:pt x="126" y="96"/>
                      </a:cubicBezTo>
                      <a:cubicBezTo>
                        <a:pt x="126" y="96"/>
                        <a:pt x="126" y="96"/>
                        <a:pt x="126" y="96"/>
                      </a:cubicBezTo>
                      <a:cubicBezTo>
                        <a:pt x="126" y="95"/>
                        <a:pt x="126" y="95"/>
                        <a:pt x="126" y="95"/>
                      </a:cubicBezTo>
                      <a:cubicBezTo>
                        <a:pt x="126" y="95"/>
                        <a:pt x="126" y="95"/>
                        <a:pt x="126" y="95"/>
                      </a:cubicBezTo>
                      <a:cubicBezTo>
                        <a:pt x="126" y="95"/>
                        <a:pt x="126" y="94"/>
                        <a:pt x="126" y="94"/>
                      </a:cubicBezTo>
                      <a:cubicBezTo>
                        <a:pt x="126" y="94"/>
                        <a:pt x="126" y="94"/>
                        <a:pt x="126" y="94"/>
                      </a:cubicBezTo>
                      <a:cubicBezTo>
                        <a:pt x="126" y="94"/>
                        <a:pt x="126" y="94"/>
                        <a:pt x="126" y="94"/>
                      </a:cubicBezTo>
                      <a:cubicBezTo>
                        <a:pt x="126" y="94"/>
                        <a:pt x="126" y="94"/>
                        <a:pt x="126" y="94"/>
                      </a:cubicBezTo>
                      <a:cubicBezTo>
                        <a:pt x="127" y="94"/>
                        <a:pt x="127" y="93"/>
                        <a:pt x="127" y="93"/>
                      </a:cubicBezTo>
                      <a:cubicBezTo>
                        <a:pt x="127" y="93"/>
                        <a:pt x="127" y="93"/>
                        <a:pt x="127" y="93"/>
                      </a:cubicBezTo>
                      <a:cubicBezTo>
                        <a:pt x="127" y="93"/>
                        <a:pt x="127" y="93"/>
                        <a:pt x="127" y="93"/>
                      </a:cubicBezTo>
                      <a:cubicBezTo>
                        <a:pt x="127" y="93"/>
                        <a:pt x="127" y="93"/>
                        <a:pt x="127" y="93"/>
                      </a:cubicBezTo>
                      <a:cubicBezTo>
                        <a:pt x="127" y="93"/>
                        <a:pt x="127" y="93"/>
                        <a:pt x="127" y="93"/>
                      </a:cubicBezTo>
                      <a:cubicBezTo>
                        <a:pt x="127" y="93"/>
                        <a:pt x="127" y="93"/>
                        <a:pt x="127" y="93"/>
                      </a:cubicBezTo>
                      <a:cubicBezTo>
                        <a:pt x="127" y="93"/>
                        <a:pt x="127" y="93"/>
                        <a:pt x="127" y="93"/>
                      </a:cubicBezTo>
                      <a:cubicBezTo>
                        <a:pt x="127" y="93"/>
                        <a:pt x="127" y="93"/>
                        <a:pt x="127" y="93"/>
                      </a:cubicBezTo>
                      <a:cubicBezTo>
                        <a:pt x="127" y="93"/>
                        <a:pt x="128" y="93"/>
                        <a:pt x="128" y="93"/>
                      </a:cubicBezTo>
                      <a:cubicBezTo>
                        <a:pt x="128" y="93"/>
                        <a:pt x="128" y="92"/>
                        <a:pt x="127" y="92"/>
                      </a:cubicBezTo>
                      <a:cubicBezTo>
                        <a:pt x="127" y="92"/>
                        <a:pt x="127" y="92"/>
                        <a:pt x="127" y="92"/>
                      </a:cubicBezTo>
                      <a:cubicBezTo>
                        <a:pt x="127" y="92"/>
                        <a:pt x="127" y="92"/>
                        <a:pt x="127" y="92"/>
                      </a:cubicBezTo>
                      <a:cubicBezTo>
                        <a:pt x="127" y="92"/>
                        <a:pt x="127" y="92"/>
                        <a:pt x="127" y="92"/>
                      </a:cubicBezTo>
                      <a:cubicBezTo>
                        <a:pt x="127" y="92"/>
                        <a:pt x="127" y="92"/>
                        <a:pt x="127" y="92"/>
                      </a:cubicBezTo>
                      <a:cubicBezTo>
                        <a:pt x="127" y="92"/>
                        <a:pt x="127" y="92"/>
                        <a:pt x="127" y="92"/>
                      </a:cubicBezTo>
                      <a:cubicBezTo>
                        <a:pt x="127" y="92"/>
                        <a:pt x="127" y="92"/>
                        <a:pt x="127" y="92"/>
                      </a:cubicBezTo>
                      <a:cubicBezTo>
                        <a:pt x="127" y="92"/>
                        <a:pt x="127" y="92"/>
                        <a:pt x="127" y="92"/>
                      </a:cubicBezTo>
                      <a:cubicBezTo>
                        <a:pt x="127" y="92"/>
                        <a:pt x="127" y="92"/>
                        <a:pt x="127" y="92"/>
                      </a:cubicBezTo>
                      <a:cubicBezTo>
                        <a:pt x="127" y="92"/>
                        <a:pt x="127" y="92"/>
                        <a:pt x="127" y="92"/>
                      </a:cubicBezTo>
                      <a:cubicBezTo>
                        <a:pt x="127" y="92"/>
                        <a:pt x="127" y="92"/>
                        <a:pt x="127" y="92"/>
                      </a:cubicBezTo>
                      <a:cubicBezTo>
                        <a:pt x="128" y="92"/>
                        <a:pt x="128" y="92"/>
                        <a:pt x="128" y="92"/>
                      </a:cubicBezTo>
                      <a:cubicBezTo>
                        <a:pt x="128" y="92"/>
                        <a:pt x="128" y="92"/>
                        <a:pt x="128" y="92"/>
                      </a:cubicBezTo>
                      <a:cubicBezTo>
                        <a:pt x="128" y="91"/>
                        <a:pt x="128" y="91"/>
                        <a:pt x="128" y="91"/>
                      </a:cubicBezTo>
                      <a:cubicBezTo>
                        <a:pt x="128" y="91"/>
                        <a:pt x="128" y="91"/>
                        <a:pt x="128" y="91"/>
                      </a:cubicBezTo>
                      <a:cubicBezTo>
                        <a:pt x="128" y="92"/>
                        <a:pt x="128" y="92"/>
                        <a:pt x="128" y="92"/>
                      </a:cubicBezTo>
                      <a:cubicBezTo>
                        <a:pt x="128" y="91"/>
                        <a:pt x="128" y="91"/>
                        <a:pt x="128" y="91"/>
                      </a:cubicBezTo>
                      <a:cubicBezTo>
                        <a:pt x="128" y="91"/>
                        <a:pt x="128" y="91"/>
                        <a:pt x="128" y="91"/>
                      </a:cubicBezTo>
                      <a:cubicBezTo>
                        <a:pt x="128" y="91"/>
                        <a:pt x="128" y="91"/>
                        <a:pt x="128" y="91"/>
                      </a:cubicBezTo>
                      <a:cubicBezTo>
                        <a:pt x="128" y="91"/>
                        <a:pt x="128" y="91"/>
                        <a:pt x="128" y="91"/>
                      </a:cubicBezTo>
                      <a:cubicBezTo>
                        <a:pt x="128" y="90"/>
                        <a:pt x="128" y="90"/>
                        <a:pt x="128" y="90"/>
                      </a:cubicBezTo>
                      <a:cubicBezTo>
                        <a:pt x="128" y="90"/>
                        <a:pt x="128" y="90"/>
                        <a:pt x="129" y="90"/>
                      </a:cubicBezTo>
                      <a:cubicBezTo>
                        <a:pt x="129" y="90"/>
                        <a:pt x="129" y="90"/>
                        <a:pt x="129" y="90"/>
                      </a:cubicBezTo>
                      <a:cubicBezTo>
                        <a:pt x="129" y="89"/>
                        <a:pt x="129" y="89"/>
                        <a:pt x="129" y="89"/>
                      </a:cubicBezTo>
                      <a:cubicBezTo>
                        <a:pt x="129" y="89"/>
                        <a:pt x="129" y="89"/>
                        <a:pt x="129" y="89"/>
                      </a:cubicBezTo>
                      <a:cubicBezTo>
                        <a:pt x="129" y="88"/>
                        <a:pt x="129" y="88"/>
                        <a:pt x="128" y="88"/>
                      </a:cubicBezTo>
                      <a:cubicBezTo>
                        <a:pt x="128" y="88"/>
                        <a:pt x="128" y="88"/>
                        <a:pt x="128" y="88"/>
                      </a:cubicBezTo>
                      <a:cubicBezTo>
                        <a:pt x="128" y="88"/>
                        <a:pt x="128" y="88"/>
                        <a:pt x="128" y="87"/>
                      </a:cubicBezTo>
                      <a:cubicBezTo>
                        <a:pt x="128" y="87"/>
                        <a:pt x="128" y="87"/>
                        <a:pt x="128" y="87"/>
                      </a:cubicBezTo>
                      <a:cubicBezTo>
                        <a:pt x="129" y="87"/>
                        <a:pt x="129" y="87"/>
                        <a:pt x="129" y="87"/>
                      </a:cubicBezTo>
                      <a:cubicBezTo>
                        <a:pt x="129" y="87"/>
                        <a:pt x="129" y="87"/>
                        <a:pt x="129" y="87"/>
                      </a:cubicBezTo>
                      <a:cubicBezTo>
                        <a:pt x="129" y="87"/>
                        <a:pt x="129" y="87"/>
                        <a:pt x="129" y="87"/>
                      </a:cubicBezTo>
                      <a:cubicBezTo>
                        <a:pt x="129" y="87"/>
                        <a:pt x="129" y="86"/>
                        <a:pt x="129" y="86"/>
                      </a:cubicBezTo>
                      <a:cubicBezTo>
                        <a:pt x="129" y="86"/>
                        <a:pt x="129" y="86"/>
                        <a:pt x="130" y="86"/>
                      </a:cubicBezTo>
                      <a:cubicBezTo>
                        <a:pt x="130" y="86"/>
                        <a:pt x="130" y="86"/>
                        <a:pt x="130" y="86"/>
                      </a:cubicBezTo>
                      <a:cubicBezTo>
                        <a:pt x="130" y="86"/>
                        <a:pt x="130" y="86"/>
                        <a:pt x="130" y="86"/>
                      </a:cubicBezTo>
                      <a:cubicBezTo>
                        <a:pt x="131" y="86"/>
                        <a:pt x="131" y="86"/>
                        <a:pt x="131" y="86"/>
                      </a:cubicBezTo>
                      <a:cubicBezTo>
                        <a:pt x="131" y="86"/>
                        <a:pt x="131" y="86"/>
                        <a:pt x="131" y="86"/>
                      </a:cubicBezTo>
                      <a:cubicBezTo>
                        <a:pt x="131" y="86"/>
                        <a:pt x="131" y="86"/>
                        <a:pt x="131" y="86"/>
                      </a:cubicBezTo>
                      <a:cubicBezTo>
                        <a:pt x="131" y="86"/>
                        <a:pt x="131" y="86"/>
                        <a:pt x="131" y="86"/>
                      </a:cubicBezTo>
                      <a:cubicBezTo>
                        <a:pt x="131" y="86"/>
                        <a:pt x="131" y="86"/>
                        <a:pt x="131" y="86"/>
                      </a:cubicBezTo>
                      <a:cubicBezTo>
                        <a:pt x="131" y="86"/>
                        <a:pt x="131" y="86"/>
                        <a:pt x="131" y="86"/>
                      </a:cubicBezTo>
                      <a:cubicBezTo>
                        <a:pt x="131" y="86"/>
                        <a:pt x="131" y="86"/>
                        <a:pt x="131" y="86"/>
                      </a:cubicBezTo>
                      <a:cubicBezTo>
                        <a:pt x="131" y="86"/>
                        <a:pt x="131" y="86"/>
                        <a:pt x="131" y="86"/>
                      </a:cubicBezTo>
                      <a:cubicBezTo>
                        <a:pt x="131" y="86"/>
                        <a:pt x="131" y="86"/>
                        <a:pt x="131" y="86"/>
                      </a:cubicBezTo>
                      <a:cubicBezTo>
                        <a:pt x="131" y="86"/>
                        <a:pt x="131" y="86"/>
                        <a:pt x="131" y="86"/>
                      </a:cubicBezTo>
                      <a:cubicBezTo>
                        <a:pt x="131" y="86"/>
                        <a:pt x="131" y="86"/>
                        <a:pt x="131" y="86"/>
                      </a:cubicBezTo>
                      <a:cubicBezTo>
                        <a:pt x="131" y="86"/>
                        <a:pt x="131" y="86"/>
                        <a:pt x="131" y="86"/>
                      </a:cubicBezTo>
                      <a:cubicBezTo>
                        <a:pt x="131" y="86"/>
                        <a:pt x="131" y="86"/>
                        <a:pt x="131" y="86"/>
                      </a:cubicBezTo>
                      <a:cubicBezTo>
                        <a:pt x="131" y="86"/>
                        <a:pt x="131" y="86"/>
                        <a:pt x="131" y="86"/>
                      </a:cubicBezTo>
                      <a:cubicBezTo>
                        <a:pt x="131" y="86"/>
                        <a:pt x="131" y="86"/>
                        <a:pt x="131" y="86"/>
                      </a:cubicBezTo>
                      <a:cubicBezTo>
                        <a:pt x="131" y="86"/>
                        <a:pt x="131" y="86"/>
                        <a:pt x="131" y="86"/>
                      </a:cubicBezTo>
                      <a:cubicBezTo>
                        <a:pt x="131" y="86"/>
                        <a:pt x="131" y="86"/>
                        <a:pt x="131" y="86"/>
                      </a:cubicBezTo>
                      <a:cubicBezTo>
                        <a:pt x="131" y="86"/>
                        <a:pt x="130" y="86"/>
                        <a:pt x="130" y="86"/>
                      </a:cubicBezTo>
                      <a:cubicBezTo>
                        <a:pt x="130" y="86"/>
                        <a:pt x="130" y="87"/>
                        <a:pt x="130" y="87"/>
                      </a:cubicBezTo>
                      <a:cubicBezTo>
                        <a:pt x="130" y="87"/>
                        <a:pt x="130" y="87"/>
                        <a:pt x="130" y="87"/>
                      </a:cubicBezTo>
                      <a:cubicBezTo>
                        <a:pt x="130" y="87"/>
                        <a:pt x="130" y="87"/>
                        <a:pt x="130" y="87"/>
                      </a:cubicBezTo>
                      <a:cubicBezTo>
                        <a:pt x="130" y="87"/>
                        <a:pt x="130" y="87"/>
                        <a:pt x="130" y="87"/>
                      </a:cubicBezTo>
                      <a:cubicBezTo>
                        <a:pt x="130" y="87"/>
                        <a:pt x="130" y="87"/>
                        <a:pt x="130" y="87"/>
                      </a:cubicBezTo>
                      <a:cubicBezTo>
                        <a:pt x="130" y="87"/>
                        <a:pt x="130" y="87"/>
                        <a:pt x="130" y="87"/>
                      </a:cubicBezTo>
                      <a:cubicBezTo>
                        <a:pt x="130" y="87"/>
                        <a:pt x="130" y="87"/>
                        <a:pt x="130" y="87"/>
                      </a:cubicBezTo>
                      <a:cubicBezTo>
                        <a:pt x="130" y="87"/>
                        <a:pt x="130" y="87"/>
                        <a:pt x="130" y="87"/>
                      </a:cubicBezTo>
                      <a:cubicBezTo>
                        <a:pt x="130" y="88"/>
                        <a:pt x="130" y="88"/>
                        <a:pt x="130" y="88"/>
                      </a:cubicBezTo>
                      <a:cubicBezTo>
                        <a:pt x="130" y="88"/>
                        <a:pt x="130" y="88"/>
                        <a:pt x="130" y="88"/>
                      </a:cubicBezTo>
                      <a:cubicBezTo>
                        <a:pt x="130" y="88"/>
                        <a:pt x="130" y="88"/>
                        <a:pt x="130" y="88"/>
                      </a:cubicBezTo>
                      <a:cubicBezTo>
                        <a:pt x="130" y="88"/>
                        <a:pt x="130" y="88"/>
                        <a:pt x="130" y="88"/>
                      </a:cubicBezTo>
                      <a:cubicBezTo>
                        <a:pt x="130" y="88"/>
                        <a:pt x="130" y="88"/>
                        <a:pt x="130" y="88"/>
                      </a:cubicBezTo>
                      <a:cubicBezTo>
                        <a:pt x="130" y="88"/>
                        <a:pt x="130" y="88"/>
                        <a:pt x="130" y="88"/>
                      </a:cubicBezTo>
                      <a:cubicBezTo>
                        <a:pt x="130" y="88"/>
                        <a:pt x="130" y="88"/>
                        <a:pt x="130" y="88"/>
                      </a:cubicBezTo>
                      <a:cubicBezTo>
                        <a:pt x="130" y="88"/>
                        <a:pt x="130" y="88"/>
                        <a:pt x="131" y="88"/>
                      </a:cubicBezTo>
                      <a:cubicBezTo>
                        <a:pt x="131" y="88"/>
                        <a:pt x="131" y="88"/>
                        <a:pt x="131" y="88"/>
                      </a:cubicBezTo>
                      <a:cubicBezTo>
                        <a:pt x="131" y="88"/>
                        <a:pt x="131" y="88"/>
                        <a:pt x="131" y="88"/>
                      </a:cubicBezTo>
                      <a:cubicBezTo>
                        <a:pt x="131" y="88"/>
                        <a:pt x="131" y="88"/>
                        <a:pt x="131" y="88"/>
                      </a:cubicBezTo>
                      <a:cubicBezTo>
                        <a:pt x="131" y="88"/>
                        <a:pt x="131" y="88"/>
                        <a:pt x="131" y="88"/>
                      </a:cubicBezTo>
                      <a:cubicBezTo>
                        <a:pt x="131" y="88"/>
                        <a:pt x="131" y="88"/>
                        <a:pt x="131" y="88"/>
                      </a:cubicBezTo>
                      <a:cubicBezTo>
                        <a:pt x="131" y="88"/>
                        <a:pt x="131" y="88"/>
                        <a:pt x="131" y="89"/>
                      </a:cubicBezTo>
                      <a:cubicBezTo>
                        <a:pt x="131" y="89"/>
                        <a:pt x="131" y="89"/>
                        <a:pt x="131" y="89"/>
                      </a:cubicBezTo>
                      <a:cubicBezTo>
                        <a:pt x="131" y="89"/>
                        <a:pt x="131" y="89"/>
                        <a:pt x="131" y="89"/>
                      </a:cubicBezTo>
                      <a:cubicBezTo>
                        <a:pt x="132" y="89"/>
                        <a:pt x="132" y="89"/>
                        <a:pt x="132" y="89"/>
                      </a:cubicBezTo>
                      <a:cubicBezTo>
                        <a:pt x="132" y="89"/>
                        <a:pt x="132" y="89"/>
                        <a:pt x="132" y="89"/>
                      </a:cubicBezTo>
                      <a:cubicBezTo>
                        <a:pt x="132" y="89"/>
                        <a:pt x="132" y="89"/>
                        <a:pt x="132" y="89"/>
                      </a:cubicBezTo>
                      <a:cubicBezTo>
                        <a:pt x="132" y="89"/>
                        <a:pt x="132" y="89"/>
                        <a:pt x="132" y="89"/>
                      </a:cubicBezTo>
                      <a:cubicBezTo>
                        <a:pt x="132" y="89"/>
                        <a:pt x="132" y="89"/>
                        <a:pt x="132" y="90"/>
                      </a:cubicBezTo>
                      <a:cubicBezTo>
                        <a:pt x="132" y="90"/>
                        <a:pt x="132" y="90"/>
                        <a:pt x="132" y="90"/>
                      </a:cubicBezTo>
                      <a:cubicBezTo>
                        <a:pt x="132" y="90"/>
                        <a:pt x="132" y="90"/>
                        <a:pt x="132" y="90"/>
                      </a:cubicBezTo>
                      <a:cubicBezTo>
                        <a:pt x="131" y="90"/>
                        <a:pt x="131" y="90"/>
                        <a:pt x="131" y="90"/>
                      </a:cubicBezTo>
                      <a:cubicBezTo>
                        <a:pt x="131" y="90"/>
                        <a:pt x="131" y="90"/>
                        <a:pt x="131" y="90"/>
                      </a:cubicBezTo>
                      <a:cubicBezTo>
                        <a:pt x="131" y="90"/>
                        <a:pt x="131" y="90"/>
                        <a:pt x="131" y="90"/>
                      </a:cubicBezTo>
                      <a:cubicBezTo>
                        <a:pt x="131" y="90"/>
                        <a:pt x="131" y="90"/>
                        <a:pt x="131" y="90"/>
                      </a:cubicBezTo>
                      <a:cubicBezTo>
                        <a:pt x="131" y="90"/>
                        <a:pt x="131" y="90"/>
                        <a:pt x="131" y="91"/>
                      </a:cubicBezTo>
                      <a:cubicBezTo>
                        <a:pt x="131" y="91"/>
                        <a:pt x="131" y="91"/>
                        <a:pt x="131" y="91"/>
                      </a:cubicBezTo>
                      <a:cubicBezTo>
                        <a:pt x="131" y="91"/>
                        <a:pt x="132" y="91"/>
                        <a:pt x="132" y="91"/>
                      </a:cubicBezTo>
                      <a:cubicBezTo>
                        <a:pt x="132" y="91"/>
                        <a:pt x="132" y="91"/>
                        <a:pt x="132" y="92"/>
                      </a:cubicBezTo>
                      <a:cubicBezTo>
                        <a:pt x="132" y="92"/>
                        <a:pt x="132" y="92"/>
                        <a:pt x="132" y="92"/>
                      </a:cubicBezTo>
                      <a:cubicBezTo>
                        <a:pt x="132" y="92"/>
                        <a:pt x="132" y="92"/>
                        <a:pt x="132" y="92"/>
                      </a:cubicBezTo>
                      <a:cubicBezTo>
                        <a:pt x="132" y="92"/>
                        <a:pt x="132" y="92"/>
                        <a:pt x="132" y="92"/>
                      </a:cubicBezTo>
                      <a:cubicBezTo>
                        <a:pt x="132" y="93"/>
                        <a:pt x="132" y="93"/>
                        <a:pt x="132" y="93"/>
                      </a:cubicBezTo>
                      <a:cubicBezTo>
                        <a:pt x="132" y="93"/>
                        <a:pt x="132" y="93"/>
                        <a:pt x="132" y="93"/>
                      </a:cubicBezTo>
                      <a:cubicBezTo>
                        <a:pt x="132" y="93"/>
                        <a:pt x="132" y="93"/>
                        <a:pt x="132" y="93"/>
                      </a:cubicBezTo>
                      <a:cubicBezTo>
                        <a:pt x="132" y="93"/>
                        <a:pt x="132" y="93"/>
                        <a:pt x="132" y="93"/>
                      </a:cubicBezTo>
                      <a:cubicBezTo>
                        <a:pt x="132" y="93"/>
                        <a:pt x="132" y="93"/>
                        <a:pt x="132" y="93"/>
                      </a:cubicBezTo>
                      <a:cubicBezTo>
                        <a:pt x="132" y="93"/>
                        <a:pt x="132" y="93"/>
                        <a:pt x="132" y="93"/>
                      </a:cubicBezTo>
                      <a:cubicBezTo>
                        <a:pt x="132" y="93"/>
                        <a:pt x="132" y="93"/>
                        <a:pt x="132" y="93"/>
                      </a:cubicBezTo>
                      <a:cubicBezTo>
                        <a:pt x="132" y="93"/>
                        <a:pt x="132" y="93"/>
                        <a:pt x="132" y="93"/>
                      </a:cubicBezTo>
                      <a:cubicBezTo>
                        <a:pt x="133" y="93"/>
                        <a:pt x="133" y="93"/>
                        <a:pt x="133" y="93"/>
                      </a:cubicBezTo>
                      <a:cubicBezTo>
                        <a:pt x="133" y="93"/>
                        <a:pt x="133" y="93"/>
                        <a:pt x="133" y="93"/>
                      </a:cubicBezTo>
                      <a:cubicBezTo>
                        <a:pt x="133" y="94"/>
                        <a:pt x="133" y="94"/>
                        <a:pt x="133" y="94"/>
                      </a:cubicBezTo>
                      <a:cubicBezTo>
                        <a:pt x="133" y="94"/>
                        <a:pt x="133" y="94"/>
                        <a:pt x="133" y="94"/>
                      </a:cubicBezTo>
                      <a:cubicBezTo>
                        <a:pt x="133" y="94"/>
                        <a:pt x="133" y="94"/>
                        <a:pt x="133" y="94"/>
                      </a:cubicBezTo>
                      <a:cubicBezTo>
                        <a:pt x="133" y="94"/>
                        <a:pt x="133" y="94"/>
                        <a:pt x="133" y="94"/>
                      </a:cubicBezTo>
                      <a:cubicBezTo>
                        <a:pt x="133" y="94"/>
                        <a:pt x="133" y="94"/>
                        <a:pt x="133" y="94"/>
                      </a:cubicBezTo>
                      <a:cubicBezTo>
                        <a:pt x="133" y="94"/>
                        <a:pt x="133" y="94"/>
                        <a:pt x="133" y="94"/>
                      </a:cubicBezTo>
                      <a:cubicBezTo>
                        <a:pt x="133" y="94"/>
                        <a:pt x="133" y="94"/>
                        <a:pt x="133" y="94"/>
                      </a:cubicBezTo>
                      <a:cubicBezTo>
                        <a:pt x="133" y="94"/>
                        <a:pt x="133" y="94"/>
                        <a:pt x="133" y="94"/>
                      </a:cubicBezTo>
                      <a:cubicBezTo>
                        <a:pt x="133" y="94"/>
                        <a:pt x="133" y="94"/>
                        <a:pt x="134" y="94"/>
                      </a:cubicBezTo>
                      <a:cubicBezTo>
                        <a:pt x="134" y="94"/>
                        <a:pt x="134" y="94"/>
                        <a:pt x="134" y="94"/>
                      </a:cubicBezTo>
                      <a:cubicBezTo>
                        <a:pt x="134" y="94"/>
                        <a:pt x="134" y="94"/>
                        <a:pt x="134" y="94"/>
                      </a:cubicBezTo>
                      <a:cubicBezTo>
                        <a:pt x="134" y="94"/>
                        <a:pt x="134" y="94"/>
                        <a:pt x="134" y="94"/>
                      </a:cubicBezTo>
                      <a:cubicBezTo>
                        <a:pt x="134" y="94"/>
                        <a:pt x="134" y="94"/>
                        <a:pt x="134" y="94"/>
                      </a:cubicBezTo>
                      <a:cubicBezTo>
                        <a:pt x="134" y="94"/>
                        <a:pt x="134" y="94"/>
                        <a:pt x="134" y="94"/>
                      </a:cubicBezTo>
                      <a:cubicBezTo>
                        <a:pt x="134" y="94"/>
                        <a:pt x="134" y="94"/>
                        <a:pt x="134" y="94"/>
                      </a:cubicBezTo>
                      <a:cubicBezTo>
                        <a:pt x="134" y="94"/>
                        <a:pt x="134" y="94"/>
                        <a:pt x="134" y="94"/>
                      </a:cubicBezTo>
                      <a:cubicBezTo>
                        <a:pt x="134" y="94"/>
                        <a:pt x="134" y="94"/>
                        <a:pt x="134" y="94"/>
                      </a:cubicBezTo>
                      <a:cubicBezTo>
                        <a:pt x="134" y="94"/>
                        <a:pt x="134" y="94"/>
                        <a:pt x="134" y="94"/>
                      </a:cubicBezTo>
                      <a:cubicBezTo>
                        <a:pt x="134" y="94"/>
                        <a:pt x="134" y="94"/>
                        <a:pt x="134" y="94"/>
                      </a:cubicBezTo>
                      <a:cubicBezTo>
                        <a:pt x="134" y="94"/>
                        <a:pt x="134" y="94"/>
                        <a:pt x="134" y="94"/>
                      </a:cubicBezTo>
                      <a:cubicBezTo>
                        <a:pt x="134" y="94"/>
                        <a:pt x="134" y="94"/>
                        <a:pt x="134" y="94"/>
                      </a:cubicBezTo>
                      <a:cubicBezTo>
                        <a:pt x="134" y="94"/>
                        <a:pt x="135" y="94"/>
                        <a:pt x="135" y="94"/>
                      </a:cubicBezTo>
                      <a:cubicBezTo>
                        <a:pt x="135" y="95"/>
                        <a:pt x="135" y="95"/>
                        <a:pt x="135" y="95"/>
                      </a:cubicBezTo>
                      <a:cubicBezTo>
                        <a:pt x="135" y="95"/>
                        <a:pt x="134" y="95"/>
                        <a:pt x="134" y="95"/>
                      </a:cubicBezTo>
                      <a:cubicBezTo>
                        <a:pt x="134" y="95"/>
                        <a:pt x="134" y="95"/>
                        <a:pt x="134" y="95"/>
                      </a:cubicBezTo>
                      <a:cubicBezTo>
                        <a:pt x="134" y="95"/>
                        <a:pt x="134" y="95"/>
                        <a:pt x="134" y="95"/>
                      </a:cubicBezTo>
                      <a:cubicBezTo>
                        <a:pt x="134" y="95"/>
                        <a:pt x="134" y="95"/>
                        <a:pt x="134" y="96"/>
                      </a:cubicBezTo>
                      <a:cubicBezTo>
                        <a:pt x="134" y="96"/>
                        <a:pt x="134" y="96"/>
                        <a:pt x="134" y="96"/>
                      </a:cubicBezTo>
                      <a:cubicBezTo>
                        <a:pt x="134" y="96"/>
                        <a:pt x="134" y="96"/>
                        <a:pt x="134" y="96"/>
                      </a:cubicBezTo>
                      <a:cubicBezTo>
                        <a:pt x="134" y="96"/>
                        <a:pt x="134" y="96"/>
                        <a:pt x="134" y="96"/>
                      </a:cubicBezTo>
                      <a:cubicBezTo>
                        <a:pt x="134" y="96"/>
                        <a:pt x="134" y="96"/>
                        <a:pt x="134" y="96"/>
                      </a:cubicBezTo>
                      <a:cubicBezTo>
                        <a:pt x="134" y="96"/>
                        <a:pt x="134" y="96"/>
                        <a:pt x="134" y="96"/>
                      </a:cubicBezTo>
                      <a:cubicBezTo>
                        <a:pt x="134" y="96"/>
                        <a:pt x="134" y="96"/>
                        <a:pt x="134" y="96"/>
                      </a:cubicBezTo>
                      <a:cubicBezTo>
                        <a:pt x="134" y="96"/>
                        <a:pt x="134" y="96"/>
                        <a:pt x="134" y="96"/>
                      </a:cubicBezTo>
                      <a:cubicBezTo>
                        <a:pt x="134" y="96"/>
                        <a:pt x="134" y="96"/>
                        <a:pt x="134" y="96"/>
                      </a:cubicBezTo>
                      <a:cubicBezTo>
                        <a:pt x="134" y="97"/>
                        <a:pt x="134" y="97"/>
                        <a:pt x="134" y="97"/>
                      </a:cubicBezTo>
                      <a:cubicBezTo>
                        <a:pt x="134" y="97"/>
                        <a:pt x="134" y="97"/>
                        <a:pt x="134" y="97"/>
                      </a:cubicBezTo>
                      <a:cubicBezTo>
                        <a:pt x="134" y="97"/>
                        <a:pt x="134" y="97"/>
                        <a:pt x="134" y="97"/>
                      </a:cubicBezTo>
                      <a:cubicBezTo>
                        <a:pt x="134" y="97"/>
                        <a:pt x="134" y="97"/>
                        <a:pt x="134" y="97"/>
                      </a:cubicBezTo>
                      <a:cubicBezTo>
                        <a:pt x="134" y="97"/>
                        <a:pt x="134" y="97"/>
                        <a:pt x="134" y="97"/>
                      </a:cubicBezTo>
                      <a:cubicBezTo>
                        <a:pt x="134" y="97"/>
                        <a:pt x="134" y="97"/>
                        <a:pt x="134" y="97"/>
                      </a:cubicBezTo>
                      <a:cubicBezTo>
                        <a:pt x="134" y="97"/>
                        <a:pt x="134" y="97"/>
                        <a:pt x="134" y="97"/>
                      </a:cubicBezTo>
                      <a:cubicBezTo>
                        <a:pt x="134" y="97"/>
                        <a:pt x="134" y="97"/>
                        <a:pt x="134" y="97"/>
                      </a:cubicBezTo>
                      <a:cubicBezTo>
                        <a:pt x="134" y="97"/>
                        <a:pt x="134" y="98"/>
                        <a:pt x="133" y="98"/>
                      </a:cubicBezTo>
                      <a:cubicBezTo>
                        <a:pt x="133" y="98"/>
                        <a:pt x="133" y="98"/>
                        <a:pt x="133" y="98"/>
                      </a:cubicBezTo>
                      <a:cubicBezTo>
                        <a:pt x="133" y="98"/>
                        <a:pt x="133" y="98"/>
                        <a:pt x="133" y="98"/>
                      </a:cubicBezTo>
                      <a:cubicBezTo>
                        <a:pt x="133" y="98"/>
                        <a:pt x="133" y="98"/>
                        <a:pt x="133" y="98"/>
                      </a:cubicBezTo>
                      <a:cubicBezTo>
                        <a:pt x="133" y="98"/>
                        <a:pt x="133" y="98"/>
                        <a:pt x="133" y="98"/>
                      </a:cubicBezTo>
                      <a:cubicBezTo>
                        <a:pt x="133" y="98"/>
                        <a:pt x="133" y="98"/>
                        <a:pt x="133" y="98"/>
                      </a:cubicBezTo>
                      <a:cubicBezTo>
                        <a:pt x="133" y="98"/>
                        <a:pt x="133" y="98"/>
                        <a:pt x="133" y="98"/>
                      </a:cubicBezTo>
                      <a:cubicBezTo>
                        <a:pt x="133" y="98"/>
                        <a:pt x="133" y="98"/>
                        <a:pt x="133" y="98"/>
                      </a:cubicBezTo>
                      <a:cubicBezTo>
                        <a:pt x="133" y="98"/>
                        <a:pt x="133" y="99"/>
                        <a:pt x="133" y="99"/>
                      </a:cubicBezTo>
                      <a:cubicBezTo>
                        <a:pt x="132" y="99"/>
                        <a:pt x="132" y="99"/>
                        <a:pt x="132" y="99"/>
                      </a:cubicBezTo>
                      <a:cubicBezTo>
                        <a:pt x="132" y="99"/>
                        <a:pt x="132" y="99"/>
                        <a:pt x="132" y="99"/>
                      </a:cubicBezTo>
                      <a:cubicBezTo>
                        <a:pt x="132" y="99"/>
                        <a:pt x="132" y="100"/>
                        <a:pt x="132" y="100"/>
                      </a:cubicBezTo>
                      <a:cubicBezTo>
                        <a:pt x="132" y="100"/>
                        <a:pt x="132" y="100"/>
                        <a:pt x="132" y="100"/>
                      </a:cubicBezTo>
                      <a:cubicBezTo>
                        <a:pt x="132" y="100"/>
                        <a:pt x="132" y="100"/>
                        <a:pt x="132" y="100"/>
                      </a:cubicBezTo>
                      <a:cubicBezTo>
                        <a:pt x="132" y="100"/>
                        <a:pt x="132" y="101"/>
                        <a:pt x="132" y="101"/>
                      </a:cubicBezTo>
                      <a:cubicBezTo>
                        <a:pt x="132" y="101"/>
                        <a:pt x="132" y="101"/>
                        <a:pt x="131" y="101"/>
                      </a:cubicBezTo>
                      <a:cubicBezTo>
                        <a:pt x="131" y="101"/>
                        <a:pt x="131" y="101"/>
                        <a:pt x="131" y="101"/>
                      </a:cubicBezTo>
                      <a:cubicBezTo>
                        <a:pt x="131" y="101"/>
                        <a:pt x="131" y="102"/>
                        <a:pt x="131" y="102"/>
                      </a:cubicBezTo>
                      <a:cubicBezTo>
                        <a:pt x="131" y="102"/>
                        <a:pt x="131" y="102"/>
                        <a:pt x="131" y="102"/>
                      </a:cubicBezTo>
                      <a:cubicBezTo>
                        <a:pt x="131" y="102"/>
                        <a:pt x="131" y="102"/>
                        <a:pt x="131" y="102"/>
                      </a:cubicBezTo>
                      <a:cubicBezTo>
                        <a:pt x="131" y="102"/>
                        <a:pt x="130" y="103"/>
                        <a:pt x="130" y="103"/>
                      </a:cubicBezTo>
                      <a:cubicBezTo>
                        <a:pt x="130" y="103"/>
                        <a:pt x="130" y="103"/>
                        <a:pt x="130" y="103"/>
                      </a:cubicBezTo>
                      <a:cubicBezTo>
                        <a:pt x="130" y="103"/>
                        <a:pt x="130" y="103"/>
                        <a:pt x="130" y="103"/>
                      </a:cubicBezTo>
                      <a:cubicBezTo>
                        <a:pt x="130" y="103"/>
                        <a:pt x="129" y="103"/>
                        <a:pt x="129" y="103"/>
                      </a:cubicBezTo>
                      <a:cubicBezTo>
                        <a:pt x="129" y="103"/>
                        <a:pt x="129" y="103"/>
                        <a:pt x="129" y="103"/>
                      </a:cubicBezTo>
                      <a:cubicBezTo>
                        <a:pt x="129" y="103"/>
                        <a:pt x="129" y="103"/>
                        <a:pt x="129" y="103"/>
                      </a:cubicBezTo>
                      <a:cubicBezTo>
                        <a:pt x="129" y="102"/>
                        <a:pt x="129" y="102"/>
                        <a:pt x="129" y="102"/>
                      </a:cubicBezTo>
                      <a:cubicBezTo>
                        <a:pt x="129" y="102"/>
                        <a:pt x="129" y="102"/>
                        <a:pt x="129" y="102"/>
                      </a:cubicBezTo>
                      <a:cubicBezTo>
                        <a:pt x="129" y="102"/>
                        <a:pt x="129" y="102"/>
                        <a:pt x="129" y="102"/>
                      </a:cubicBezTo>
                      <a:cubicBezTo>
                        <a:pt x="128" y="102"/>
                        <a:pt x="128" y="103"/>
                        <a:pt x="128" y="103"/>
                      </a:cubicBezTo>
                      <a:cubicBezTo>
                        <a:pt x="128" y="103"/>
                        <a:pt x="128" y="104"/>
                        <a:pt x="128" y="104"/>
                      </a:cubicBezTo>
                      <a:cubicBezTo>
                        <a:pt x="128" y="104"/>
                        <a:pt x="128" y="104"/>
                        <a:pt x="128" y="104"/>
                      </a:cubicBezTo>
                      <a:cubicBezTo>
                        <a:pt x="127" y="104"/>
                        <a:pt x="127" y="105"/>
                        <a:pt x="127" y="105"/>
                      </a:cubicBezTo>
                      <a:cubicBezTo>
                        <a:pt x="128" y="105"/>
                        <a:pt x="128" y="105"/>
                        <a:pt x="128" y="105"/>
                      </a:cubicBezTo>
                      <a:cubicBezTo>
                        <a:pt x="128" y="105"/>
                        <a:pt x="128" y="105"/>
                        <a:pt x="128" y="105"/>
                      </a:cubicBezTo>
                      <a:cubicBezTo>
                        <a:pt x="128" y="105"/>
                        <a:pt x="128" y="105"/>
                        <a:pt x="128" y="105"/>
                      </a:cubicBezTo>
                      <a:cubicBezTo>
                        <a:pt x="128" y="105"/>
                        <a:pt x="128" y="105"/>
                        <a:pt x="128" y="105"/>
                      </a:cubicBezTo>
                      <a:cubicBezTo>
                        <a:pt x="128" y="105"/>
                        <a:pt x="128" y="105"/>
                        <a:pt x="128" y="105"/>
                      </a:cubicBezTo>
                      <a:cubicBezTo>
                        <a:pt x="128" y="105"/>
                        <a:pt x="128" y="105"/>
                        <a:pt x="129" y="106"/>
                      </a:cubicBezTo>
                      <a:cubicBezTo>
                        <a:pt x="129" y="106"/>
                        <a:pt x="129" y="106"/>
                        <a:pt x="129" y="106"/>
                      </a:cubicBezTo>
                      <a:cubicBezTo>
                        <a:pt x="128" y="106"/>
                        <a:pt x="128" y="107"/>
                        <a:pt x="129" y="107"/>
                      </a:cubicBezTo>
                      <a:cubicBezTo>
                        <a:pt x="129" y="107"/>
                        <a:pt x="129" y="107"/>
                        <a:pt x="129" y="107"/>
                      </a:cubicBezTo>
                      <a:cubicBezTo>
                        <a:pt x="129" y="107"/>
                        <a:pt x="129" y="107"/>
                        <a:pt x="129" y="107"/>
                      </a:cubicBezTo>
                      <a:cubicBezTo>
                        <a:pt x="129" y="107"/>
                        <a:pt x="129" y="107"/>
                        <a:pt x="129" y="107"/>
                      </a:cubicBezTo>
                      <a:cubicBezTo>
                        <a:pt x="129" y="107"/>
                        <a:pt x="129" y="107"/>
                        <a:pt x="129" y="107"/>
                      </a:cubicBezTo>
                      <a:cubicBezTo>
                        <a:pt x="129" y="107"/>
                        <a:pt x="129" y="107"/>
                        <a:pt x="129" y="107"/>
                      </a:cubicBezTo>
                      <a:cubicBezTo>
                        <a:pt x="129" y="107"/>
                        <a:pt x="129" y="108"/>
                        <a:pt x="129" y="108"/>
                      </a:cubicBezTo>
                      <a:cubicBezTo>
                        <a:pt x="129" y="108"/>
                        <a:pt x="130" y="108"/>
                        <a:pt x="130" y="108"/>
                      </a:cubicBezTo>
                      <a:cubicBezTo>
                        <a:pt x="130" y="108"/>
                        <a:pt x="130" y="108"/>
                        <a:pt x="130" y="108"/>
                      </a:cubicBezTo>
                      <a:cubicBezTo>
                        <a:pt x="130" y="108"/>
                        <a:pt x="130" y="109"/>
                        <a:pt x="130" y="109"/>
                      </a:cubicBezTo>
                      <a:cubicBezTo>
                        <a:pt x="130" y="109"/>
                        <a:pt x="130" y="109"/>
                        <a:pt x="130" y="109"/>
                      </a:cubicBezTo>
                      <a:cubicBezTo>
                        <a:pt x="130" y="109"/>
                        <a:pt x="130" y="109"/>
                        <a:pt x="130" y="109"/>
                      </a:cubicBezTo>
                      <a:cubicBezTo>
                        <a:pt x="130" y="109"/>
                        <a:pt x="130" y="109"/>
                        <a:pt x="130" y="109"/>
                      </a:cubicBezTo>
                      <a:cubicBezTo>
                        <a:pt x="130" y="109"/>
                        <a:pt x="130" y="109"/>
                        <a:pt x="130" y="109"/>
                      </a:cubicBezTo>
                      <a:cubicBezTo>
                        <a:pt x="130" y="109"/>
                        <a:pt x="130" y="109"/>
                        <a:pt x="130" y="109"/>
                      </a:cubicBezTo>
                      <a:cubicBezTo>
                        <a:pt x="130" y="109"/>
                        <a:pt x="129" y="109"/>
                        <a:pt x="129" y="109"/>
                      </a:cubicBezTo>
                      <a:cubicBezTo>
                        <a:pt x="129" y="109"/>
                        <a:pt x="129" y="110"/>
                        <a:pt x="129" y="110"/>
                      </a:cubicBezTo>
                      <a:cubicBezTo>
                        <a:pt x="129" y="110"/>
                        <a:pt x="129" y="110"/>
                        <a:pt x="129" y="110"/>
                      </a:cubicBezTo>
                      <a:cubicBezTo>
                        <a:pt x="129" y="110"/>
                        <a:pt x="128" y="110"/>
                        <a:pt x="128" y="110"/>
                      </a:cubicBezTo>
                      <a:cubicBezTo>
                        <a:pt x="128" y="110"/>
                        <a:pt x="128" y="110"/>
                        <a:pt x="128" y="110"/>
                      </a:cubicBezTo>
                      <a:cubicBezTo>
                        <a:pt x="128" y="110"/>
                        <a:pt x="128" y="109"/>
                        <a:pt x="128" y="109"/>
                      </a:cubicBezTo>
                      <a:cubicBezTo>
                        <a:pt x="127" y="109"/>
                        <a:pt x="127" y="110"/>
                        <a:pt x="127" y="110"/>
                      </a:cubicBezTo>
                      <a:cubicBezTo>
                        <a:pt x="127" y="110"/>
                        <a:pt x="127" y="110"/>
                        <a:pt x="127" y="110"/>
                      </a:cubicBezTo>
                      <a:cubicBezTo>
                        <a:pt x="127" y="110"/>
                        <a:pt x="127" y="110"/>
                        <a:pt x="127" y="110"/>
                      </a:cubicBezTo>
                      <a:cubicBezTo>
                        <a:pt x="126" y="110"/>
                        <a:pt x="126" y="110"/>
                        <a:pt x="126" y="110"/>
                      </a:cubicBezTo>
                      <a:cubicBezTo>
                        <a:pt x="126" y="110"/>
                        <a:pt x="126" y="110"/>
                        <a:pt x="126" y="110"/>
                      </a:cubicBezTo>
                      <a:cubicBezTo>
                        <a:pt x="126" y="110"/>
                        <a:pt x="126" y="110"/>
                        <a:pt x="126" y="110"/>
                      </a:cubicBezTo>
                      <a:cubicBezTo>
                        <a:pt x="126" y="110"/>
                        <a:pt x="126" y="110"/>
                        <a:pt x="126" y="110"/>
                      </a:cubicBezTo>
                      <a:close/>
                      <a:moveTo>
                        <a:pt x="156" y="113"/>
                      </a:moveTo>
                      <a:cubicBezTo>
                        <a:pt x="156" y="113"/>
                        <a:pt x="156" y="113"/>
                        <a:pt x="156" y="113"/>
                      </a:cubicBezTo>
                      <a:cubicBezTo>
                        <a:pt x="156" y="113"/>
                        <a:pt x="156" y="113"/>
                        <a:pt x="156" y="113"/>
                      </a:cubicBezTo>
                      <a:cubicBezTo>
                        <a:pt x="156" y="113"/>
                        <a:pt x="156" y="113"/>
                        <a:pt x="156" y="113"/>
                      </a:cubicBezTo>
                      <a:cubicBezTo>
                        <a:pt x="156" y="113"/>
                        <a:pt x="156" y="113"/>
                        <a:pt x="156" y="113"/>
                      </a:cubicBezTo>
                      <a:cubicBezTo>
                        <a:pt x="156" y="113"/>
                        <a:pt x="156" y="113"/>
                        <a:pt x="156" y="113"/>
                      </a:cubicBezTo>
                      <a:cubicBezTo>
                        <a:pt x="156" y="114"/>
                        <a:pt x="156" y="114"/>
                        <a:pt x="156" y="114"/>
                      </a:cubicBezTo>
                      <a:cubicBezTo>
                        <a:pt x="156" y="114"/>
                        <a:pt x="156" y="114"/>
                        <a:pt x="156" y="114"/>
                      </a:cubicBezTo>
                      <a:cubicBezTo>
                        <a:pt x="156" y="114"/>
                        <a:pt x="156" y="114"/>
                        <a:pt x="156" y="114"/>
                      </a:cubicBezTo>
                      <a:cubicBezTo>
                        <a:pt x="156" y="114"/>
                        <a:pt x="156" y="114"/>
                        <a:pt x="156" y="114"/>
                      </a:cubicBezTo>
                      <a:cubicBezTo>
                        <a:pt x="156" y="114"/>
                        <a:pt x="156" y="114"/>
                        <a:pt x="156" y="114"/>
                      </a:cubicBezTo>
                      <a:cubicBezTo>
                        <a:pt x="156" y="114"/>
                        <a:pt x="156" y="113"/>
                        <a:pt x="156" y="113"/>
                      </a:cubicBezTo>
                      <a:cubicBezTo>
                        <a:pt x="156" y="113"/>
                        <a:pt x="156" y="113"/>
                        <a:pt x="156" y="113"/>
                      </a:cubicBezTo>
                      <a:cubicBezTo>
                        <a:pt x="156" y="113"/>
                        <a:pt x="156" y="113"/>
                        <a:pt x="156" y="113"/>
                      </a:cubicBezTo>
                      <a:cubicBezTo>
                        <a:pt x="156" y="113"/>
                        <a:pt x="156" y="113"/>
                        <a:pt x="155" y="113"/>
                      </a:cubicBezTo>
                      <a:cubicBezTo>
                        <a:pt x="155" y="114"/>
                        <a:pt x="155" y="114"/>
                        <a:pt x="155" y="114"/>
                      </a:cubicBezTo>
                      <a:cubicBezTo>
                        <a:pt x="155" y="114"/>
                        <a:pt x="154" y="114"/>
                        <a:pt x="154" y="114"/>
                      </a:cubicBezTo>
                      <a:cubicBezTo>
                        <a:pt x="154" y="114"/>
                        <a:pt x="154" y="115"/>
                        <a:pt x="154" y="115"/>
                      </a:cubicBezTo>
                      <a:cubicBezTo>
                        <a:pt x="154" y="115"/>
                        <a:pt x="154" y="115"/>
                        <a:pt x="154" y="115"/>
                      </a:cubicBezTo>
                      <a:cubicBezTo>
                        <a:pt x="154" y="115"/>
                        <a:pt x="154" y="115"/>
                        <a:pt x="154" y="116"/>
                      </a:cubicBezTo>
                      <a:cubicBezTo>
                        <a:pt x="154" y="116"/>
                        <a:pt x="154" y="116"/>
                        <a:pt x="154" y="116"/>
                      </a:cubicBezTo>
                      <a:cubicBezTo>
                        <a:pt x="154" y="116"/>
                        <a:pt x="154" y="116"/>
                        <a:pt x="154" y="116"/>
                      </a:cubicBezTo>
                      <a:cubicBezTo>
                        <a:pt x="154" y="116"/>
                        <a:pt x="154" y="116"/>
                        <a:pt x="154" y="116"/>
                      </a:cubicBezTo>
                      <a:cubicBezTo>
                        <a:pt x="154" y="116"/>
                        <a:pt x="154" y="116"/>
                        <a:pt x="154" y="116"/>
                      </a:cubicBezTo>
                      <a:cubicBezTo>
                        <a:pt x="154" y="116"/>
                        <a:pt x="154" y="116"/>
                        <a:pt x="154" y="116"/>
                      </a:cubicBezTo>
                      <a:cubicBezTo>
                        <a:pt x="154" y="116"/>
                        <a:pt x="154" y="116"/>
                        <a:pt x="154" y="116"/>
                      </a:cubicBezTo>
                      <a:cubicBezTo>
                        <a:pt x="154" y="117"/>
                        <a:pt x="154" y="117"/>
                        <a:pt x="154" y="117"/>
                      </a:cubicBezTo>
                      <a:cubicBezTo>
                        <a:pt x="154" y="117"/>
                        <a:pt x="153" y="117"/>
                        <a:pt x="153" y="117"/>
                      </a:cubicBezTo>
                      <a:cubicBezTo>
                        <a:pt x="153" y="117"/>
                        <a:pt x="153" y="117"/>
                        <a:pt x="152" y="117"/>
                      </a:cubicBezTo>
                      <a:cubicBezTo>
                        <a:pt x="152" y="117"/>
                        <a:pt x="152" y="117"/>
                        <a:pt x="152" y="117"/>
                      </a:cubicBezTo>
                      <a:cubicBezTo>
                        <a:pt x="152" y="117"/>
                        <a:pt x="152" y="117"/>
                        <a:pt x="152" y="117"/>
                      </a:cubicBezTo>
                      <a:cubicBezTo>
                        <a:pt x="152" y="117"/>
                        <a:pt x="152" y="117"/>
                        <a:pt x="152" y="117"/>
                      </a:cubicBezTo>
                      <a:cubicBezTo>
                        <a:pt x="152" y="117"/>
                        <a:pt x="152" y="117"/>
                        <a:pt x="152" y="117"/>
                      </a:cubicBezTo>
                      <a:cubicBezTo>
                        <a:pt x="152" y="117"/>
                        <a:pt x="152" y="117"/>
                        <a:pt x="152" y="117"/>
                      </a:cubicBezTo>
                      <a:cubicBezTo>
                        <a:pt x="152" y="117"/>
                        <a:pt x="152" y="117"/>
                        <a:pt x="152" y="117"/>
                      </a:cubicBezTo>
                      <a:cubicBezTo>
                        <a:pt x="152" y="117"/>
                        <a:pt x="152" y="117"/>
                        <a:pt x="152" y="117"/>
                      </a:cubicBezTo>
                      <a:cubicBezTo>
                        <a:pt x="152" y="117"/>
                        <a:pt x="152" y="117"/>
                        <a:pt x="152" y="117"/>
                      </a:cubicBezTo>
                      <a:cubicBezTo>
                        <a:pt x="152" y="117"/>
                        <a:pt x="152" y="118"/>
                        <a:pt x="152" y="118"/>
                      </a:cubicBezTo>
                      <a:cubicBezTo>
                        <a:pt x="152" y="118"/>
                        <a:pt x="152" y="118"/>
                        <a:pt x="152" y="118"/>
                      </a:cubicBezTo>
                      <a:cubicBezTo>
                        <a:pt x="152" y="118"/>
                        <a:pt x="152" y="118"/>
                        <a:pt x="152" y="118"/>
                      </a:cubicBezTo>
                      <a:cubicBezTo>
                        <a:pt x="152" y="118"/>
                        <a:pt x="152" y="118"/>
                        <a:pt x="152" y="118"/>
                      </a:cubicBezTo>
                      <a:cubicBezTo>
                        <a:pt x="152" y="118"/>
                        <a:pt x="152" y="118"/>
                        <a:pt x="152" y="118"/>
                      </a:cubicBezTo>
                      <a:cubicBezTo>
                        <a:pt x="152" y="118"/>
                        <a:pt x="152" y="118"/>
                        <a:pt x="152" y="118"/>
                      </a:cubicBezTo>
                      <a:cubicBezTo>
                        <a:pt x="152" y="118"/>
                        <a:pt x="151" y="119"/>
                        <a:pt x="151" y="119"/>
                      </a:cubicBezTo>
                      <a:cubicBezTo>
                        <a:pt x="151" y="119"/>
                        <a:pt x="151" y="119"/>
                        <a:pt x="151" y="119"/>
                      </a:cubicBezTo>
                      <a:cubicBezTo>
                        <a:pt x="151" y="119"/>
                        <a:pt x="151" y="119"/>
                        <a:pt x="151" y="120"/>
                      </a:cubicBezTo>
                      <a:cubicBezTo>
                        <a:pt x="151" y="120"/>
                        <a:pt x="151" y="120"/>
                        <a:pt x="151" y="120"/>
                      </a:cubicBezTo>
                      <a:cubicBezTo>
                        <a:pt x="151" y="120"/>
                        <a:pt x="151" y="120"/>
                        <a:pt x="151" y="120"/>
                      </a:cubicBezTo>
                      <a:cubicBezTo>
                        <a:pt x="151" y="120"/>
                        <a:pt x="151" y="120"/>
                        <a:pt x="151" y="120"/>
                      </a:cubicBezTo>
                      <a:cubicBezTo>
                        <a:pt x="151" y="120"/>
                        <a:pt x="151" y="120"/>
                        <a:pt x="151" y="120"/>
                      </a:cubicBezTo>
                      <a:cubicBezTo>
                        <a:pt x="150" y="120"/>
                        <a:pt x="150" y="120"/>
                        <a:pt x="150" y="121"/>
                      </a:cubicBezTo>
                      <a:cubicBezTo>
                        <a:pt x="150" y="121"/>
                        <a:pt x="150" y="121"/>
                        <a:pt x="150" y="121"/>
                      </a:cubicBezTo>
                      <a:cubicBezTo>
                        <a:pt x="150" y="121"/>
                        <a:pt x="150" y="121"/>
                        <a:pt x="150" y="121"/>
                      </a:cubicBezTo>
                      <a:cubicBezTo>
                        <a:pt x="150" y="121"/>
                        <a:pt x="150" y="121"/>
                        <a:pt x="150" y="121"/>
                      </a:cubicBezTo>
                      <a:cubicBezTo>
                        <a:pt x="150" y="121"/>
                        <a:pt x="150" y="121"/>
                        <a:pt x="150" y="121"/>
                      </a:cubicBezTo>
                      <a:cubicBezTo>
                        <a:pt x="150" y="121"/>
                        <a:pt x="150" y="121"/>
                        <a:pt x="150" y="121"/>
                      </a:cubicBezTo>
                      <a:cubicBezTo>
                        <a:pt x="149" y="121"/>
                        <a:pt x="149" y="122"/>
                        <a:pt x="149" y="122"/>
                      </a:cubicBezTo>
                      <a:cubicBezTo>
                        <a:pt x="149" y="122"/>
                        <a:pt x="149" y="122"/>
                        <a:pt x="148" y="122"/>
                      </a:cubicBezTo>
                      <a:cubicBezTo>
                        <a:pt x="148" y="122"/>
                        <a:pt x="148" y="122"/>
                        <a:pt x="148" y="122"/>
                      </a:cubicBezTo>
                      <a:cubicBezTo>
                        <a:pt x="148" y="122"/>
                        <a:pt x="148" y="123"/>
                        <a:pt x="148" y="123"/>
                      </a:cubicBezTo>
                      <a:cubicBezTo>
                        <a:pt x="148" y="123"/>
                        <a:pt x="148" y="123"/>
                        <a:pt x="148" y="123"/>
                      </a:cubicBezTo>
                      <a:cubicBezTo>
                        <a:pt x="148" y="123"/>
                        <a:pt x="148" y="123"/>
                        <a:pt x="148" y="123"/>
                      </a:cubicBezTo>
                      <a:cubicBezTo>
                        <a:pt x="148" y="123"/>
                        <a:pt x="148" y="124"/>
                        <a:pt x="148" y="124"/>
                      </a:cubicBezTo>
                      <a:cubicBezTo>
                        <a:pt x="148" y="124"/>
                        <a:pt x="147" y="124"/>
                        <a:pt x="147" y="124"/>
                      </a:cubicBezTo>
                      <a:cubicBezTo>
                        <a:pt x="147" y="124"/>
                        <a:pt x="147" y="124"/>
                        <a:pt x="147" y="124"/>
                      </a:cubicBezTo>
                      <a:cubicBezTo>
                        <a:pt x="147" y="124"/>
                        <a:pt x="147" y="124"/>
                        <a:pt x="147" y="124"/>
                      </a:cubicBezTo>
                      <a:cubicBezTo>
                        <a:pt x="147" y="124"/>
                        <a:pt x="147" y="124"/>
                        <a:pt x="147" y="124"/>
                      </a:cubicBezTo>
                      <a:cubicBezTo>
                        <a:pt x="147" y="124"/>
                        <a:pt x="147" y="124"/>
                        <a:pt x="147" y="124"/>
                      </a:cubicBezTo>
                      <a:cubicBezTo>
                        <a:pt x="147" y="124"/>
                        <a:pt x="146" y="124"/>
                        <a:pt x="146" y="124"/>
                      </a:cubicBezTo>
                      <a:cubicBezTo>
                        <a:pt x="146" y="124"/>
                        <a:pt x="146" y="125"/>
                        <a:pt x="146" y="125"/>
                      </a:cubicBezTo>
                      <a:cubicBezTo>
                        <a:pt x="146" y="125"/>
                        <a:pt x="146" y="125"/>
                        <a:pt x="146" y="125"/>
                      </a:cubicBezTo>
                      <a:cubicBezTo>
                        <a:pt x="146" y="125"/>
                        <a:pt x="146" y="125"/>
                        <a:pt x="146" y="125"/>
                      </a:cubicBezTo>
                      <a:cubicBezTo>
                        <a:pt x="146" y="125"/>
                        <a:pt x="146" y="125"/>
                        <a:pt x="146" y="125"/>
                      </a:cubicBezTo>
                      <a:cubicBezTo>
                        <a:pt x="146" y="125"/>
                        <a:pt x="146" y="125"/>
                        <a:pt x="146" y="125"/>
                      </a:cubicBezTo>
                      <a:cubicBezTo>
                        <a:pt x="146" y="125"/>
                        <a:pt x="146" y="125"/>
                        <a:pt x="146" y="125"/>
                      </a:cubicBezTo>
                      <a:cubicBezTo>
                        <a:pt x="146" y="125"/>
                        <a:pt x="146" y="125"/>
                        <a:pt x="146" y="125"/>
                      </a:cubicBezTo>
                      <a:cubicBezTo>
                        <a:pt x="146" y="125"/>
                        <a:pt x="146" y="125"/>
                        <a:pt x="146" y="125"/>
                      </a:cubicBezTo>
                      <a:cubicBezTo>
                        <a:pt x="145" y="125"/>
                        <a:pt x="145" y="125"/>
                        <a:pt x="145" y="125"/>
                      </a:cubicBezTo>
                      <a:cubicBezTo>
                        <a:pt x="145" y="125"/>
                        <a:pt x="145" y="125"/>
                        <a:pt x="145" y="125"/>
                      </a:cubicBezTo>
                      <a:cubicBezTo>
                        <a:pt x="145" y="125"/>
                        <a:pt x="145" y="125"/>
                        <a:pt x="145" y="125"/>
                      </a:cubicBezTo>
                      <a:cubicBezTo>
                        <a:pt x="145" y="125"/>
                        <a:pt x="145" y="125"/>
                        <a:pt x="145" y="126"/>
                      </a:cubicBezTo>
                      <a:cubicBezTo>
                        <a:pt x="145" y="126"/>
                        <a:pt x="145" y="126"/>
                        <a:pt x="145" y="126"/>
                      </a:cubicBezTo>
                      <a:cubicBezTo>
                        <a:pt x="145" y="126"/>
                        <a:pt x="145" y="126"/>
                        <a:pt x="145" y="126"/>
                      </a:cubicBezTo>
                      <a:cubicBezTo>
                        <a:pt x="145" y="127"/>
                        <a:pt x="145" y="127"/>
                        <a:pt x="145" y="127"/>
                      </a:cubicBezTo>
                      <a:cubicBezTo>
                        <a:pt x="145" y="127"/>
                        <a:pt x="145" y="127"/>
                        <a:pt x="145" y="127"/>
                      </a:cubicBezTo>
                      <a:cubicBezTo>
                        <a:pt x="145" y="127"/>
                        <a:pt x="145" y="127"/>
                        <a:pt x="145" y="127"/>
                      </a:cubicBezTo>
                      <a:cubicBezTo>
                        <a:pt x="145" y="127"/>
                        <a:pt x="145" y="128"/>
                        <a:pt x="145" y="128"/>
                      </a:cubicBezTo>
                      <a:cubicBezTo>
                        <a:pt x="145" y="128"/>
                        <a:pt x="145" y="128"/>
                        <a:pt x="145" y="128"/>
                      </a:cubicBezTo>
                      <a:cubicBezTo>
                        <a:pt x="145" y="128"/>
                        <a:pt x="145" y="128"/>
                        <a:pt x="145" y="128"/>
                      </a:cubicBezTo>
                      <a:cubicBezTo>
                        <a:pt x="145" y="128"/>
                        <a:pt x="145" y="128"/>
                        <a:pt x="145" y="128"/>
                      </a:cubicBezTo>
                      <a:cubicBezTo>
                        <a:pt x="145" y="128"/>
                        <a:pt x="145" y="128"/>
                        <a:pt x="145" y="128"/>
                      </a:cubicBezTo>
                      <a:cubicBezTo>
                        <a:pt x="145" y="128"/>
                        <a:pt x="145" y="128"/>
                        <a:pt x="145" y="129"/>
                      </a:cubicBezTo>
                      <a:cubicBezTo>
                        <a:pt x="145" y="129"/>
                        <a:pt x="145" y="129"/>
                        <a:pt x="145" y="129"/>
                      </a:cubicBezTo>
                      <a:cubicBezTo>
                        <a:pt x="145" y="129"/>
                        <a:pt x="145" y="129"/>
                        <a:pt x="145" y="129"/>
                      </a:cubicBezTo>
                      <a:cubicBezTo>
                        <a:pt x="145" y="129"/>
                        <a:pt x="146" y="129"/>
                        <a:pt x="146" y="130"/>
                      </a:cubicBezTo>
                      <a:cubicBezTo>
                        <a:pt x="146" y="130"/>
                        <a:pt x="146" y="130"/>
                        <a:pt x="146" y="130"/>
                      </a:cubicBezTo>
                      <a:cubicBezTo>
                        <a:pt x="146" y="130"/>
                        <a:pt x="146" y="130"/>
                        <a:pt x="146" y="130"/>
                      </a:cubicBezTo>
                      <a:cubicBezTo>
                        <a:pt x="146" y="130"/>
                        <a:pt x="146" y="131"/>
                        <a:pt x="145" y="131"/>
                      </a:cubicBezTo>
                      <a:cubicBezTo>
                        <a:pt x="145" y="131"/>
                        <a:pt x="145" y="131"/>
                        <a:pt x="145" y="131"/>
                      </a:cubicBezTo>
                      <a:cubicBezTo>
                        <a:pt x="145" y="131"/>
                        <a:pt x="145" y="131"/>
                        <a:pt x="145" y="131"/>
                      </a:cubicBezTo>
                      <a:cubicBezTo>
                        <a:pt x="145" y="131"/>
                        <a:pt x="145" y="131"/>
                        <a:pt x="145" y="131"/>
                      </a:cubicBezTo>
                      <a:cubicBezTo>
                        <a:pt x="145" y="131"/>
                        <a:pt x="145" y="131"/>
                        <a:pt x="145" y="131"/>
                      </a:cubicBezTo>
                      <a:cubicBezTo>
                        <a:pt x="145" y="131"/>
                        <a:pt x="145" y="131"/>
                        <a:pt x="145" y="131"/>
                      </a:cubicBezTo>
                      <a:cubicBezTo>
                        <a:pt x="145" y="131"/>
                        <a:pt x="145" y="131"/>
                        <a:pt x="145" y="131"/>
                      </a:cubicBezTo>
                      <a:cubicBezTo>
                        <a:pt x="145" y="131"/>
                        <a:pt x="145" y="131"/>
                        <a:pt x="145" y="131"/>
                      </a:cubicBezTo>
                      <a:cubicBezTo>
                        <a:pt x="145" y="131"/>
                        <a:pt x="145" y="131"/>
                        <a:pt x="145" y="131"/>
                      </a:cubicBezTo>
                      <a:cubicBezTo>
                        <a:pt x="145" y="132"/>
                        <a:pt x="145" y="132"/>
                        <a:pt x="145" y="132"/>
                      </a:cubicBezTo>
                      <a:cubicBezTo>
                        <a:pt x="145" y="133"/>
                        <a:pt x="145" y="133"/>
                        <a:pt x="145" y="133"/>
                      </a:cubicBezTo>
                      <a:cubicBezTo>
                        <a:pt x="145" y="133"/>
                        <a:pt x="145" y="133"/>
                        <a:pt x="145" y="134"/>
                      </a:cubicBezTo>
                      <a:cubicBezTo>
                        <a:pt x="145" y="134"/>
                        <a:pt x="145" y="134"/>
                        <a:pt x="145" y="134"/>
                      </a:cubicBezTo>
                      <a:cubicBezTo>
                        <a:pt x="145" y="134"/>
                        <a:pt x="145" y="134"/>
                        <a:pt x="145" y="134"/>
                      </a:cubicBezTo>
                      <a:cubicBezTo>
                        <a:pt x="145" y="134"/>
                        <a:pt x="145" y="134"/>
                        <a:pt x="145" y="135"/>
                      </a:cubicBezTo>
                      <a:cubicBezTo>
                        <a:pt x="145" y="135"/>
                        <a:pt x="145" y="135"/>
                        <a:pt x="145" y="135"/>
                      </a:cubicBezTo>
                      <a:cubicBezTo>
                        <a:pt x="145" y="135"/>
                        <a:pt x="145" y="135"/>
                        <a:pt x="145" y="135"/>
                      </a:cubicBezTo>
                      <a:cubicBezTo>
                        <a:pt x="145" y="135"/>
                        <a:pt x="145" y="135"/>
                        <a:pt x="145" y="135"/>
                      </a:cubicBezTo>
                      <a:cubicBezTo>
                        <a:pt x="145" y="135"/>
                        <a:pt x="145" y="135"/>
                        <a:pt x="145" y="135"/>
                      </a:cubicBezTo>
                      <a:cubicBezTo>
                        <a:pt x="145" y="135"/>
                        <a:pt x="145" y="135"/>
                        <a:pt x="145" y="135"/>
                      </a:cubicBezTo>
                      <a:cubicBezTo>
                        <a:pt x="145" y="135"/>
                        <a:pt x="145" y="135"/>
                        <a:pt x="144" y="135"/>
                      </a:cubicBezTo>
                      <a:cubicBezTo>
                        <a:pt x="144" y="135"/>
                        <a:pt x="144" y="135"/>
                        <a:pt x="144" y="135"/>
                      </a:cubicBezTo>
                      <a:cubicBezTo>
                        <a:pt x="144" y="136"/>
                        <a:pt x="144" y="136"/>
                        <a:pt x="144" y="136"/>
                      </a:cubicBezTo>
                      <a:cubicBezTo>
                        <a:pt x="144" y="136"/>
                        <a:pt x="144" y="136"/>
                        <a:pt x="144" y="136"/>
                      </a:cubicBezTo>
                      <a:cubicBezTo>
                        <a:pt x="144" y="136"/>
                        <a:pt x="144" y="136"/>
                        <a:pt x="144" y="136"/>
                      </a:cubicBezTo>
                      <a:cubicBezTo>
                        <a:pt x="144" y="137"/>
                        <a:pt x="144" y="137"/>
                        <a:pt x="144" y="137"/>
                      </a:cubicBezTo>
                      <a:cubicBezTo>
                        <a:pt x="144" y="137"/>
                        <a:pt x="144" y="137"/>
                        <a:pt x="144" y="137"/>
                      </a:cubicBezTo>
                      <a:cubicBezTo>
                        <a:pt x="144" y="137"/>
                        <a:pt x="144" y="137"/>
                        <a:pt x="144" y="137"/>
                      </a:cubicBezTo>
                      <a:cubicBezTo>
                        <a:pt x="144" y="137"/>
                        <a:pt x="144" y="137"/>
                        <a:pt x="144" y="137"/>
                      </a:cubicBezTo>
                      <a:cubicBezTo>
                        <a:pt x="144" y="137"/>
                        <a:pt x="144" y="137"/>
                        <a:pt x="144" y="137"/>
                      </a:cubicBezTo>
                      <a:cubicBezTo>
                        <a:pt x="144" y="137"/>
                        <a:pt x="144" y="137"/>
                        <a:pt x="144" y="137"/>
                      </a:cubicBezTo>
                      <a:cubicBezTo>
                        <a:pt x="144" y="137"/>
                        <a:pt x="144" y="137"/>
                        <a:pt x="144" y="137"/>
                      </a:cubicBezTo>
                      <a:cubicBezTo>
                        <a:pt x="144" y="137"/>
                        <a:pt x="144" y="137"/>
                        <a:pt x="144" y="137"/>
                      </a:cubicBezTo>
                      <a:cubicBezTo>
                        <a:pt x="143" y="137"/>
                        <a:pt x="143" y="137"/>
                        <a:pt x="143" y="137"/>
                      </a:cubicBezTo>
                      <a:cubicBezTo>
                        <a:pt x="143" y="137"/>
                        <a:pt x="143" y="137"/>
                        <a:pt x="143" y="138"/>
                      </a:cubicBezTo>
                      <a:cubicBezTo>
                        <a:pt x="143" y="138"/>
                        <a:pt x="143" y="138"/>
                        <a:pt x="143" y="138"/>
                      </a:cubicBezTo>
                      <a:cubicBezTo>
                        <a:pt x="143" y="138"/>
                        <a:pt x="143" y="138"/>
                        <a:pt x="143" y="138"/>
                      </a:cubicBezTo>
                      <a:cubicBezTo>
                        <a:pt x="143" y="138"/>
                        <a:pt x="143" y="138"/>
                        <a:pt x="143" y="138"/>
                      </a:cubicBezTo>
                      <a:cubicBezTo>
                        <a:pt x="142" y="139"/>
                        <a:pt x="142" y="139"/>
                        <a:pt x="142" y="139"/>
                      </a:cubicBezTo>
                      <a:cubicBezTo>
                        <a:pt x="142" y="139"/>
                        <a:pt x="142" y="139"/>
                        <a:pt x="142" y="139"/>
                      </a:cubicBezTo>
                      <a:cubicBezTo>
                        <a:pt x="141" y="139"/>
                        <a:pt x="141" y="139"/>
                        <a:pt x="141" y="138"/>
                      </a:cubicBezTo>
                      <a:cubicBezTo>
                        <a:pt x="141" y="138"/>
                        <a:pt x="141" y="138"/>
                        <a:pt x="141" y="138"/>
                      </a:cubicBezTo>
                      <a:cubicBezTo>
                        <a:pt x="140" y="138"/>
                        <a:pt x="140" y="138"/>
                        <a:pt x="140" y="138"/>
                      </a:cubicBezTo>
                      <a:cubicBezTo>
                        <a:pt x="140" y="138"/>
                        <a:pt x="140" y="138"/>
                        <a:pt x="140" y="138"/>
                      </a:cubicBezTo>
                      <a:cubicBezTo>
                        <a:pt x="140" y="138"/>
                        <a:pt x="140" y="138"/>
                        <a:pt x="140" y="138"/>
                      </a:cubicBezTo>
                      <a:cubicBezTo>
                        <a:pt x="141" y="138"/>
                        <a:pt x="141" y="137"/>
                        <a:pt x="141" y="137"/>
                      </a:cubicBezTo>
                      <a:cubicBezTo>
                        <a:pt x="141" y="137"/>
                        <a:pt x="140" y="137"/>
                        <a:pt x="140" y="137"/>
                      </a:cubicBezTo>
                      <a:cubicBezTo>
                        <a:pt x="140" y="137"/>
                        <a:pt x="140" y="137"/>
                        <a:pt x="140" y="137"/>
                      </a:cubicBezTo>
                      <a:cubicBezTo>
                        <a:pt x="140" y="137"/>
                        <a:pt x="140" y="137"/>
                        <a:pt x="140" y="137"/>
                      </a:cubicBezTo>
                      <a:cubicBezTo>
                        <a:pt x="140" y="137"/>
                        <a:pt x="140" y="136"/>
                        <a:pt x="140" y="136"/>
                      </a:cubicBezTo>
                      <a:cubicBezTo>
                        <a:pt x="140" y="136"/>
                        <a:pt x="140" y="136"/>
                        <a:pt x="140" y="136"/>
                      </a:cubicBezTo>
                      <a:cubicBezTo>
                        <a:pt x="140" y="136"/>
                        <a:pt x="140" y="135"/>
                        <a:pt x="140" y="135"/>
                      </a:cubicBezTo>
                      <a:cubicBezTo>
                        <a:pt x="140" y="135"/>
                        <a:pt x="140" y="135"/>
                        <a:pt x="140" y="135"/>
                      </a:cubicBezTo>
                      <a:cubicBezTo>
                        <a:pt x="140" y="135"/>
                        <a:pt x="140" y="135"/>
                        <a:pt x="140" y="135"/>
                      </a:cubicBezTo>
                      <a:cubicBezTo>
                        <a:pt x="140" y="135"/>
                        <a:pt x="140" y="135"/>
                        <a:pt x="140" y="135"/>
                      </a:cubicBezTo>
                      <a:cubicBezTo>
                        <a:pt x="139" y="135"/>
                        <a:pt x="139" y="135"/>
                        <a:pt x="139" y="134"/>
                      </a:cubicBezTo>
                      <a:cubicBezTo>
                        <a:pt x="139" y="134"/>
                        <a:pt x="139" y="134"/>
                        <a:pt x="139" y="134"/>
                      </a:cubicBezTo>
                      <a:cubicBezTo>
                        <a:pt x="139" y="134"/>
                        <a:pt x="139" y="134"/>
                        <a:pt x="139" y="134"/>
                      </a:cubicBezTo>
                      <a:cubicBezTo>
                        <a:pt x="139" y="134"/>
                        <a:pt x="139" y="134"/>
                        <a:pt x="139" y="134"/>
                      </a:cubicBezTo>
                      <a:cubicBezTo>
                        <a:pt x="139" y="134"/>
                        <a:pt x="139" y="134"/>
                        <a:pt x="139" y="134"/>
                      </a:cubicBezTo>
                      <a:cubicBezTo>
                        <a:pt x="139" y="134"/>
                        <a:pt x="139" y="134"/>
                        <a:pt x="139" y="134"/>
                      </a:cubicBezTo>
                      <a:cubicBezTo>
                        <a:pt x="139" y="134"/>
                        <a:pt x="139" y="134"/>
                        <a:pt x="139" y="134"/>
                      </a:cubicBezTo>
                      <a:cubicBezTo>
                        <a:pt x="139" y="134"/>
                        <a:pt x="139" y="133"/>
                        <a:pt x="139" y="133"/>
                      </a:cubicBezTo>
                      <a:cubicBezTo>
                        <a:pt x="139" y="133"/>
                        <a:pt x="139" y="133"/>
                        <a:pt x="139" y="133"/>
                      </a:cubicBezTo>
                      <a:cubicBezTo>
                        <a:pt x="139" y="133"/>
                        <a:pt x="139" y="133"/>
                        <a:pt x="139" y="133"/>
                      </a:cubicBezTo>
                      <a:cubicBezTo>
                        <a:pt x="138" y="132"/>
                        <a:pt x="138" y="132"/>
                        <a:pt x="138" y="132"/>
                      </a:cubicBezTo>
                      <a:cubicBezTo>
                        <a:pt x="138" y="132"/>
                        <a:pt x="138" y="132"/>
                        <a:pt x="138" y="132"/>
                      </a:cubicBezTo>
                      <a:cubicBezTo>
                        <a:pt x="138" y="132"/>
                        <a:pt x="138" y="132"/>
                        <a:pt x="138" y="132"/>
                      </a:cubicBezTo>
                      <a:cubicBezTo>
                        <a:pt x="138" y="132"/>
                        <a:pt x="138" y="132"/>
                        <a:pt x="138" y="132"/>
                      </a:cubicBezTo>
                      <a:cubicBezTo>
                        <a:pt x="138" y="132"/>
                        <a:pt x="138" y="132"/>
                        <a:pt x="138" y="131"/>
                      </a:cubicBezTo>
                      <a:cubicBezTo>
                        <a:pt x="138" y="131"/>
                        <a:pt x="138" y="131"/>
                        <a:pt x="138" y="131"/>
                      </a:cubicBezTo>
                      <a:cubicBezTo>
                        <a:pt x="138" y="131"/>
                        <a:pt x="138" y="131"/>
                        <a:pt x="138" y="131"/>
                      </a:cubicBezTo>
                      <a:cubicBezTo>
                        <a:pt x="138" y="131"/>
                        <a:pt x="138" y="131"/>
                        <a:pt x="137" y="131"/>
                      </a:cubicBezTo>
                      <a:cubicBezTo>
                        <a:pt x="137" y="131"/>
                        <a:pt x="137" y="130"/>
                        <a:pt x="137" y="130"/>
                      </a:cubicBezTo>
                      <a:cubicBezTo>
                        <a:pt x="137" y="130"/>
                        <a:pt x="137" y="130"/>
                        <a:pt x="137" y="130"/>
                      </a:cubicBezTo>
                      <a:cubicBezTo>
                        <a:pt x="137" y="130"/>
                        <a:pt x="137" y="130"/>
                        <a:pt x="137" y="130"/>
                      </a:cubicBezTo>
                      <a:cubicBezTo>
                        <a:pt x="137" y="130"/>
                        <a:pt x="137" y="129"/>
                        <a:pt x="137" y="129"/>
                      </a:cubicBezTo>
                      <a:cubicBezTo>
                        <a:pt x="137" y="129"/>
                        <a:pt x="137" y="129"/>
                        <a:pt x="137" y="129"/>
                      </a:cubicBezTo>
                      <a:cubicBezTo>
                        <a:pt x="137" y="129"/>
                        <a:pt x="137" y="129"/>
                        <a:pt x="137" y="129"/>
                      </a:cubicBezTo>
                      <a:cubicBezTo>
                        <a:pt x="137" y="129"/>
                        <a:pt x="137" y="129"/>
                        <a:pt x="137" y="129"/>
                      </a:cubicBezTo>
                      <a:cubicBezTo>
                        <a:pt x="137" y="129"/>
                        <a:pt x="137" y="129"/>
                        <a:pt x="137" y="128"/>
                      </a:cubicBezTo>
                      <a:cubicBezTo>
                        <a:pt x="137" y="128"/>
                        <a:pt x="137" y="128"/>
                        <a:pt x="137" y="128"/>
                      </a:cubicBezTo>
                      <a:cubicBezTo>
                        <a:pt x="137" y="128"/>
                        <a:pt x="137" y="128"/>
                        <a:pt x="137" y="128"/>
                      </a:cubicBezTo>
                      <a:cubicBezTo>
                        <a:pt x="137" y="128"/>
                        <a:pt x="137" y="128"/>
                        <a:pt x="137" y="128"/>
                      </a:cubicBezTo>
                      <a:cubicBezTo>
                        <a:pt x="137" y="128"/>
                        <a:pt x="137" y="128"/>
                        <a:pt x="137" y="128"/>
                      </a:cubicBezTo>
                      <a:cubicBezTo>
                        <a:pt x="137" y="128"/>
                        <a:pt x="137" y="127"/>
                        <a:pt x="137" y="127"/>
                      </a:cubicBezTo>
                      <a:cubicBezTo>
                        <a:pt x="136" y="127"/>
                        <a:pt x="136" y="127"/>
                        <a:pt x="136" y="127"/>
                      </a:cubicBezTo>
                      <a:cubicBezTo>
                        <a:pt x="136" y="127"/>
                        <a:pt x="136" y="126"/>
                        <a:pt x="136" y="126"/>
                      </a:cubicBezTo>
                      <a:cubicBezTo>
                        <a:pt x="136" y="126"/>
                        <a:pt x="136" y="126"/>
                        <a:pt x="136" y="126"/>
                      </a:cubicBezTo>
                      <a:cubicBezTo>
                        <a:pt x="136" y="126"/>
                        <a:pt x="136" y="126"/>
                        <a:pt x="136" y="126"/>
                      </a:cubicBezTo>
                      <a:cubicBezTo>
                        <a:pt x="136" y="126"/>
                        <a:pt x="136" y="126"/>
                        <a:pt x="136" y="126"/>
                      </a:cubicBezTo>
                      <a:cubicBezTo>
                        <a:pt x="136" y="126"/>
                        <a:pt x="136" y="126"/>
                        <a:pt x="136" y="126"/>
                      </a:cubicBezTo>
                      <a:cubicBezTo>
                        <a:pt x="136" y="125"/>
                        <a:pt x="136" y="125"/>
                        <a:pt x="136" y="125"/>
                      </a:cubicBezTo>
                      <a:cubicBezTo>
                        <a:pt x="135" y="125"/>
                        <a:pt x="135" y="125"/>
                        <a:pt x="135" y="125"/>
                      </a:cubicBezTo>
                      <a:cubicBezTo>
                        <a:pt x="135" y="125"/>
                        <a:pt x="135" y="125"/>
                        <a:pt x="135" y="125"/>
                      </a:cubicBezTo>
                      <a:cubicBezTo>
                        <a:pt x="135" y="125"/>
                        <a:pt x="135" y="124"/>
                        <a:pt x="135" y="124"/>
                      </a:cubicBezTo>
                      <a:cubicBezTo>
                        <a:pt x="135" y="124"/>
                        <a:pt x="135" y="124"/>
                        <a:pt x="135" y="124"/>
                      </a:cubicBezTo>
                      <a:cubicBezTo>
                        <a:pt x="135" y="124"/>
                        <a:pt x="135" y="124"/>
                        <a:pt x="135" y="124"/>
                      </a:cubicBezTo>
                      <a:cubicBezTo>
                        <a:pt x="135" y="123"/>
                        <a:pt x="135" y="123"/>
                        <a:pt x="135" y="123"/>
                      </a:cubicBezTo>
                      <a:cubicBezTo>
                        <a:pt x="135" y="122"/>
                        <a:pt x="135" y="122"/>
                        <a:pt x="135" y="122"/>
                      </a:cubicBezTo>
                      <a:cubicBezTo>
                        <a:pt x="135" y="122"/>
                        <a:pt x="135" y="122"/>
                        <a:pt x="135" y="122"/>
                      </a:cubicBezTo>
                      <a:cubicBezTo>
                        <a:pt x="135" y="122"/>
                        <a:pt x="135" y="122"/>
                        <a:pt x="135" y="122"/>
                      </a:cubicBezTo>
                      <a:cubicBezTo>
                        <a:pt x="135" y="122"/>
                        <a:pt x="134" y="121"/>
                        <a:pt x="134" y="121"/>
                      </a:cubicBezTo>
                      <a:cubicBezTo>
                        <a:pt x="134" y="121"/>
                        <a:pt x="134" y="121"/>
                        <a:pt x="134" y="121"/>
                      </a:cubicBezTo>
                      <a:cubicBezTo>
                        <a:pt x="134" y="121"/>
                        <a:pt x="134" y="121"/>
                        <a:pt x="134" y="121"/>
                      </a:cubicBezTo>
                      <a:cubicBezTo>
                        <a:pt x="134" y="121"/>
                        <a:pt x="134" y="121"/>
                        <a:pt x="134" y="121"/>
                      </a:cubicBezTo>
                      <a:cubicBezTo>
                        <a:pt x="134" y="121"/>
                        <a:pt x="134" y="121"/>
                        <a:pt x="134" y="121"/>
                      </a:cubicBezTo>
                      <a:cubicBezTo>
                        <a:pt x="134" y="121"/>
                        <a:pt x="134" y="121"/>
                        <a:pt x="134" y="121"/>
                      </a:cubicBezTo>
                      <a:cubicBezTo>
                        <a:pt x="134" y="121"/>
                        <a:pt x="134" y="121"/>
                        <a:pt x="134" y="121"/>
                      </a:cubicBezTo>
                      <a:cubicBezTo>
                        <a:pt x="134" y="121"/>
                        <a:pt x="134" y="121"/>
                        <a:pt x="134" y="121"/>
                      </a:cubicBezTo>
                      <a:cubicBezTo>
                        <a:pt x="134" y="121"/>
                        <a:pt x="134" y="121"/>
                        <a:pt x="134" y="121"/>
                      </a:cubicBezTo>
                      <a:cubicBezTo>
                        <a:pt x="134" y="121"/>
                        <a:pt x="134" y="121"/>
                        <a:pt x="134" y="121"/>
                      </a:cubicBezTo>
                      <a:cubicBezTo>
                        <a:pt x="134" y="121"/>
                        <a:pt x="134" y="121"/>
                        <a:pt x="134" y="121"/>
                      </a:cubicBezTo>
                      <a:cubicBezTo>
                        <a:pt x="134" y="120"/>
                        <a:pt x="134" y="120"/>
                        <a:pt x="134" y="120"/>
                      </a:cubicBezTo>
                      <a:cubicBezTo>
                        <a:pt x="134" y="120"/>
                        <a:pt x="134" y="120"/>
                        <a:pt x="134" y="120"/>
                      </a:cubicBezTo>
                      <a:cubicBezTo>
                        <a:pt x="134" y="120"/>
                        <a:pt x="134" y="120"/>
                        <a:pt x="134" y="120"/>
                      </a:cubicBezTo>
                      <a:cubicBezTo>
                        <a:pt x="134" y="120"/>
                        <a:pt x="134" y="120"/>
                        <a:pt x="134" y="120"/>
                      </a:cubicBezTo>
                      <a:cubicBezTo>
                        <a:pt x="134" y="119"/>
                        <a:pt x="134" y="119"/>
                        <a:pt x="134" y="119"/>
                      </a:cubicBezTo>
                      <a:cubicBezTo>
                        <a:pt x="134" y="119"/>
                        <a:pt x="134" y="119"/>
                        <a:pt x="134" y="119"/>
                      </a:cubicBezTo>
                      <a:cubicBezTo>
                        <a:pt x="134" y="119"/>
                        <a:pt x="134" y="119"/>
                        <a:pt x="134" y="119"/>
                      </a:cubicBezTo>
                      <a:cubicBezTo>
                        <a:pt x="134" y="119"/>
                        <a:pt x="134" y="119"/>
                        <a:pt x="134" y="119"/>
                      </a:cubicBezTo>
                      <a:cubicBezTo>
                        <a:pt x="134" y="119"/>
                        <a:pt x="134" y="119"/>
                        <a:pt x="134" y="119"/>
                      </a:cubicBezTo>
                      <a:cubicBezTo>
                        <a:pt x="134" y="119"/>
                        <a:pt x="134" y="119"/>
                        <a:pt x="134" y="119"/>
                      </a:cubicBezTo>
                      <a:cubicBezTo>
                        <a:pt x="134" y="119"/>
                        <a:pt x="134" y="119"/>
                        <a:pt x="134" y="119"/>
                      </a:cubicBezTo>
                      <a:cubicBezTo>
                        <a:pt x="134" y="119"/>
                        <a:pt x="134" y="118"/>
                        <a:pt x="134" y="118"/>
                      </a:cubicBezTo>
                      <a:cubicBezTo>
                        <a:pt x="134" y="118"/>
                        <a:pt x="134" y="118"/>
                        <a:pt x="134" y="118"/>
                      </a:cubicBezTo>
                      <a:cubicBezTo>
                        <a:pt x="134" y="118"/>
                        <a:pt x="134" y="118"/>
                        <a:pt x="134" y="118"/>
                      </a:cubicBezTo>
                      <a:cubicBezTo>
                        <a:pt x="134" y="118"/>
                        <a:pt x="134" y="117"/>
                        <a:pt x="134" y="117"/>
                      </a:cubicBezTo>
                      <a:cubicBezTo>
                        <a:pt x="134" y="117"/>
                        <a:pt x="134" y="116"/>
                        <a:pt x="134" y="116"/>
                      </a:cubicBezTo>
                      <a:cubicBezTo>
                        <a:pt x="134" y="116"/>
                        <a:pt x="134" y="116"/>
                        <a:pt x="134" y="116"/>
                      </a:cubicBezTo>
                      <a:cubicBezTo>
                        <a:pt x="133" y="116"/>
                        <a:pt x="133" y="115"/>
                        <a:pt x="133" y="115"/>
                      </a:cubicBezTo>
                      <a:cubicBezTo>
                        <a:pt x="133" y="115"/>
                        <a:pt x="133" y="115"/>
                        <a:pt x="133" y="115"/>
                      </a:cubicBezTo>
                      <a:cubicBezTo>
                        <a:pt x="133" y="115"/>
                        <a:pt x="133" y="115"/>
                        <a:pt x="133" y="115"/>
                      </a:cubicBezTo>
                      <a:cubicBezTo>
                        <a:pt x="133" y="115"/>
                        <a:pt x="133" y="115"/>
                        <a:pt x="133" y="115"/>
                      </a:cubicBezTo>
                      <a:cubicBezTo>
                        <a:pt x="133" y="114"/>
                        <a:pt x="134" y="114"/>
                        <a:pt x="134" y="114"/>
                      </a:cubicBezTo>
                      <a:cubicBezTo>
                        <a:pt x="133" y="114"/>
                        <a:pt x="133" y="114"/>
                        <a:pt x="133" y="114"/>
                      </a:cubicBezTo>
                      <a:cubicBezTo>
                        <a:pt x="133" y="114"/>
                        <a:pt x="133" y="114"/>
                        <a:pt x="133" y="114"/>
                      </a:cubicBezTo>
                      <a:cubicBezTo>
                        <a:pt x="133" y="114"/>
                        <a:pt x="133" y="114"/>
                        <a:pt x="133" y="114"/>
                      </a:cubicBezTo>
                      <a:cubicBezTo>
                        <a:pt x="133" y="114"/>
                        <a:pt x="133" y="114"/>
                        <a:pt x="133" y="114"/>
                      </a:cubicBezTo>
                      <a:cubicBezTo>
                        <a:pt x="133" y="114"/>
                        <a:pt x="133" y="114"/>
                        <a:pt x="133" y="114"/>
                      </a:cubicBezTo>
                      <a:cubicBezTo>
                        <a:pt x="133" y="114"/>
                        <a:pt x="133" y="114"/>
                        <a:pt x="133" y="114"/>
                      </a:cubicBezTo>
                      <a:cubicBezTo>
                        <a:pt x="133" y="114"/>
                        <a:pt x="133" y="114"/>
                        <a:pt x="133" y="114"/>
                      </a:cubicBezTo>
                      <a:cubicBezTo>
                        <a:pt x="133" y="114"/>
                        <a:pt x="133" y="114"/>
                        <a:pt x="133" y="114"/>
                      </a:cubicBezTo>
                      <a:cubicBezTo>
                        <a:pt x="133" y="114"/>
                        <a:pt x="133" y="114"/>
                        <a:pt x="133" y="114"/>
                      </a:cubicBezTo>
                      <a:cubicBezTo>
                        <a:pt x="133" y="113"/>
                        <a:pt x="133" y="113"/>
                        <a:pt x="133" y="113"/>
                      </a:cubicBezTo>
                      <a:cubicBezTo>
                        <a:pt x="133" y="113"/>
                        <a:pt x="133" y="113"/>
                        <a:pt x="133" y="113"/>
                      </a:cubicBezTo>
                      <a:cubicBezTo>
                        <a:pt x="133" y="113"/>
                        <a:pt x="133" y="113"/>
                        <a:pt x="133" y="113"/>
                      </a:cubicBezTo>
                      <a:cubicBezTo>
                        <a:pt x="133" y="113"/>
                        <a:pt x="133" y="113"/>
                        <a:pt x="133" y="113"/>
                      </a:cubicBezTo>
                      <a:cubicBezTo>
                        <a:pt x="133" y="113"/>
                        <a:pt x="133" y="113"/>
                        <a:pt x="133" y="113"/>
                      </a:cubicBezTo>
                      <a:cubicBezTo>
                        <a:pt x="133" y="113"/>
                        <a:pt x="133" y="113"/>
                        <a:pt x="133" y="113"/>
                      </a:cubicBezTo>
                      <a:cubicBezTo>
                        <a:pt x="133" y="113"/>
                        <a:pt x="133" y="113"/>
                        <a:pt x="133" y="113"/>
                      </a:cubicBezTo>
                      <a:cubicBezTo>
                        <a:pt x="133" y="113"/>
                        <a:pt x="133" y="113"/>
                        <a:pt x="133" y="113"/>
                      </a:cubicBezTo>
                      <a:cubicBezTo>
                        <a:pt x="133" y="113"/>
                        <a:pt x="133" y="113"/>
                        <a:pt x="133" y="113"/>
                      </a:cubicBezTo>
                      <a:cubicBezTo>
                        <a:pt x="132" y="113"/>
                        <a:pt x="132" y="113"/>
                        <a:pt x="132" y="113"/>
                      </a:cubicBezTo>
                      <a:cubicBezTo>
                        <a:pt x="132" y="113"/>
                        <a:pt x="132" y="113"/>
                        <a:pt x="132" y="113"/>
                      </a:cubicBezTo>
                      <a:cubicBezTo>
                        <a:pt x="132" y="113"/>
                        <a:pt x="132" y="113"/>
                        <a:pt x="132" y="113"/>
                      </a:cubicBezTo>
                      <a:cubicBezTo>
                        <a:pt x="132" y="113"/>
                        <a:pt x="132" y="113"/>
                        <a:pt x="132" y="113"/>
                      </a:cubicBezTo>
                      <a:cubicBezTo>
                        <a:pt x="132" y="113"/>
                        <a:pt x="132" y="113"/>
                        <a:pt x="132" y="113"/>
                      </a:cubicBezTo>
                      <a:cubicBezTo>
                        <a:pt x="132" y="114"/>
                        <a:pt x="132" y="114"/>
                        <a:pt x="132" y="114"/>
                      </a:cubicBezTo>
                      <a:cubicBezTo>
                        <a:pt x="132" y="114"/>
                        <a:pt x="132" y="114"/>
                        <a:pt x="132" y="114"/>
                      </a:cubicBezTo>
                      <a:cubicBezTo>
                        <a:pt x="132" y="114"/>
                        <a:pt x="132" y="114"/>
                        <a:pt x="132" y="115"/>
                      </a:cubicBezTo>
                      <a:cubicBezTo>
                        <a:pt x="132" y="115"/>
                        <a:pt x="132" y="115"/>
                        <a:pt x="132" y="115"/>
                      </a:cubicBezTo>
                      <a:cubicBezTo>
                        <a:pt x="132" y="115"/>
                        <a:pt x="132" y="115"/>
                        <a:pt x="132" y="115"/>
                      </a:cubicBezTo>
                      <a:cubicBezTo>
                        <a:pt x="132" y="115"/>
                        <a:pt x="131" y="116"/>
                        <a:pt x="131" y="116"/>
                      </a:cubicBezTo>
                      <a:cubicBezTo>
                        <a:pt x="131" y="116"/>
                        <a:pt x="131" y="116"/>
                        <a:pt x="130" y="116"/>
                      </a:cubicBezTo>
                      <a:cubicBezTo>
                        <a:pt x="130" y="116"/>
                        <a:pt x="130" y="116"/>
                        <a:pt x="130" y="116"/>
                      </a:cubicBezTo>
                      <a:cubicBezTo>
                        <a:pt x="130" y="116"/>
                        <a:pt x="130" y="116"/>
                        <a:pt x="130" y="115"/>
                      </a:cubicBezTo>
                      <a:cubicBezTo>
                        <a:pt x="129" y="115"/>
                        <a:pt x="129" y="115"/>
                        <a:pt x="129" y="115"/>
                      </a:cubicBezTo>
                      <a:cubicBezTo>
                        <a:pt x="129" y="115"/>
                        <a:pt x="129" y="115"/>
                        <a:pt x="129" y="115"/>
                      </a:cubicBezTo>
                      <a:cubicBezTo>
                        <a:pt x="129" y="115"/>
                        <a:pt x="129" y="115"/>
                        <a:pt x="129" y="115"/>
                      </a:cubicBezTo>
                      <a:cubicBezTo>
                        <a:pt x="129" y="115"/>
                        <a:pt x="129" y="115"/>
                        <a:pt x="129" y="115"/>
                      </a:cubicBezTo>
                      <a:cubicBezTo>
                        <a:pt x="129" y="115"/>
                        <a:pt x="129" y="114"/>
                        <a:pt x="128" y="114"/>
                      </a:cubicBezTo>
                      <a:cubicBezTo>
                        <a:pt x="128" y="114"/>
                        <a:pt x="128" y="114"/>
                        <a:pt x="128" y="114"/>
                      </a:cubicBezTo>
                      <a:cubicBezTo>
                        <a:pt x="128" y="114"/>
                        <a:pt x="128" y="114"/>
                        <a:pt x="128" y="114"/>
                      </a:cubicBezTo>
                      <a:cubicBezTo>
                        <a:pt x="128" y="114"/>
                        <a:pt x="128" y="114"/>
                        <a:pt x="128" y="113"/>
                      </a:cubicBezTo>
                      <a:cubicBezTo>
                        <a:pt x="128" y="113"/>
                        <a:pt x="128" y="113"/>
                        <a:pt x="128" y="113"/>
                      </a:cubicBezTo>
                      <a:cubicBezTo>
                        <a:pt x="128" y="113"/>
                        <a:pt x="128" y="113"/>
                        <a:pt x="128" y="113"/>
                      </a:cubicBezTo>
                      <a:cubicBezTo>
                        <a:pt x="128" y="113"/>
                        <a:pt x="128" y="113"/>
                        <a:pt x="128" y="113"/>
                      </a:cubicBezTo>
                      <a:cubicBezTo>
                        <a:pt x="128" y="113"/>
                        <a:pt x="128" y="113"/>
                        <a:pt x="128" y="113"/>
                      </a:cubicBezTo>
                      <a:cubicBezTo>
                        <a:pt x="129" y="113"/>
                        <a:pt x="129" y="113"/>
                        <a:pt x="129" y="113"/>
                      </a:cubicBezTo>
                      <a:cubicBezTo>
                        <a:pt x="129" y="113"/>
                        <a:pt x="129" y="113"/>
                        <a:pt x="129" y="113"/>
                      </a:cubicBezTo>
                      <a:cubicBezTo>
                        <a:pt x="129" y="113"/>
                        <a:pt x="129" y="113"/>
                        <a:pt x="129" y="113"/>
                      </a:cubicBezTo>
                      <a:cubicBezTo>
                        <a:pt x="129" y="113"/>
                        <a:pt x="129" y="113"/>
                        <a:pt x="129" y="113"/>
                      </a:cubicBezTo>
                      <a:cubicBezTo>
                        <a:pt x="129" y="113"/>
                        <a:pt x="129" y="113"/>
                        <a:pt x="129" y="113"/>
                      </a:cubicBezTo>
                      <a:cubicBezTo>
                        <a:pt x="129" y="113"/>
                        <a:pt x="129" y="113"/>
                        <a:pt x="129" y="113"/>
                      </a:cubicBezTo>
                      <a:cubicBezTo>
                        <a:pt x="129" y="112"/>
                        <a:pt x="129" y="112"/>
                        <a:pt x="129" y="112"/>
                      </a:cubicBezTo>
                      <a:cubicBezTo>
                        <a:pt x="129" y="112"/>
                        <a:pt x="129" y="112"/>
                        <a:pt x="130" y="112"/>
                      </a:cubicBezTo>
                      <a:cubicBezTo>
                        <a:pt x="130" y="112"/>
                        <a:pt x="130" y="112"/>
                        <a:pt x="130" y="112"/>
                      </a:cubicBezTo>
                      <a:cubicBezTo>
                        <a:pt x="130" y="112"/>
                        <a:pt x="130" y="112"/>
                        <a:pt x="129" y="112"/>
                      </a:cubicBezTo>
                      <a:cubicBezTo>
                        <a:pt x="129" y="112"/>
                        <a:pt x="129" y="112"/>
                        <a:pt x="129" y="112"/>
                      </a:cubicBezTo>
                      <a:cubicBezTo>
                        <a:pt x="129" y="112"/>
                        <a:pt x="129" y="112"/>
                        <a:pt x="129" y="112"/>
                      </a:cubicBezTo>
                      <a:cubicBezTo>
                        <a:pt x="129" y="112"/>
                        <a:pt x="129" y="112"/>
                        <a:pt x="129" y="112"/>
                      </a:cubicBezTo>
                      <a:cubicBezTo>
                        <a:pt x="129" y="112"/>
                        <a:pt x="128" y="112"/>
                        <a:pt x="128" y="112"/>
                      </a:cubicBezTo>
                      <a:cubicBezTo>
                        <a:pt x="128" y="112"/>
                        <a:pt x="128" y="112"/>
                        <a:pt x="128" y="112"/>
                      </a:cubicBezTo>
                      <a:cubicBezTo>
                        <a:pt x="128" y="112"/>
                        <a:pt x="128" y="112"/>
                        <a:pt x="128" y="112"/>
                      </a:cubicBezTo>
                      <a:cubicBezTo>
                        <a:pt x="128" y="112"/>
                        <a:pt x="128" y="112"/>
                        <a:pt x="128" y="112"/>
                      </a:cubicBezTo>
                      <a:cubicBezTo>
                        <a:pt x="128" y="112"/>
                        <a:pt x="128" y="112"/>
                        <a:pt x="128" y="112"/>
                      </a:cubicBezTo>
                      <a:cubicBezTo>
                        <a:pt x="128" y="112"/>
                        <a:pt x="127" y="112"/>
                        <a:pt x="127" y="112"/>
                      </a:cubicBezTo>
                      <a:cubicBezTo>
                        <a:pt x="127" y="112"/>
                        <a:pt x="127" y="112"/>
                        <a:pt x="127" y="112"/>
                      </a:cubicBezTo>
                      <a:cubicBezTo>
                        <a:pt x="127" y="112"/>
                        <a:pt x="127" y="112"/>
                        <a:pt x="127" y="112"/>
                      </a:cubicBezTo>
                      <a:cubicBezTo>
                        <a:pt x="127" y="112"/>
                        <a:pt x="127" y="112"/>
                        <a:pt x="127" y="112"/>
                      </a:cubicBezTo>
                      <a:cubicBezTo>
                        <a:pt x="127" y="112"/>
                        <a:pt x="127" y="111"/>
                        <a:pt x="127" y="111"/>
                      </a:cubicBezTo>
                      <a:cubicBezTo>
                        <a:pt x="127" y="111"/>
                        <a:pt x="127" y="111"/>
                        <a:pt x="127" y="111"/>
                      </a:cubicBezTo>
                      <a:cubicBezTo>
                        <a:pt x="127" y="111"/>
                        <a:pt x="127" y="111"/>
                        <a:pt x="127" y="111"/>
                      </a:cubicBezTo>
                      <a:cubicBezTo>
                        <a:pt x="127" y="111"/>
                        <a:pt x="127" y="111"/>
                        <a:pt x="127" y="110"/>
                      </a:cubicBezTo>
                      <a:cubicBezTo>
                        <a:pt x="127" y="110"/>
                        <a:pt x="127" y="110"/>
                        <a:pt x="127" y="110"/>
                      </a:cubicBezTo>
                      <a:cubicBezTo>
                        <a:pt x="127" y="110"/>
                        <a:pt x="127" y="110"/>
                        <a:pt x="127" y="110"/>
                      </a:cubicBezTo>
                      <a:cubicBezTo>
                        <a:pt x="127" y="110"/>
                        <a:pt x="127" y="110"/>
                        <a:pt x="127" y="110"/>
                      </a:cubicBezTo>
                      <a:cubicBezTo>
                        <a:pt x="127" y="110"/>
                        <a:pt x="127" y="110"/>
                        <a:pt x="127" y="110"/>
                      </a:cubicBezTo>
                      <a:cubicBezTo>
                        <a:pt x="127" y="110"/>
                        <a:pt x="127" y="110"/>
                        <a:pt x="128" y="110"/>
                      </a:cubicBezTo>
                      <a:cubicBezTo>
                        <a:pt x="128" y="110"/>
                        <a:pt x="128" y="110"/>
                        <a:pt x="128" y="110"/>
                      </a:cubicBezTo>
                      <a:cubicBezTo>
                        <a:pt x="128" y="110"/>
                        <a:pt x="128" y="110"/>
                        <a:pt x="128" y="110"/>
                      </a:cubicBezTo>
                      <a:cubicBezTo>
                        <a:pt x="128" y="110"/>
                        <a:pt x="128" y="110"/>
                        <a:pt x="128" y="110"/>
                      </a:cubicBezTo>
                      <a:cubicBezTo>
                        <a:pt x="128" y="110"/>
                        <a:pt x="129" y="110"/>
                        <a:pt x="129" y="110"/>
                      </a:cubicBezTo>
                      <a:cubicBezTo>
                        <a:pt x="129" y="110"/>
                        <a:pt x="129" y="110"/>
                        <a:pt x="129" y="110"/>
                      </a:cubicBezTo>
                      <a:cubicBezTo>
                        <a:pt x="129" y="110"/>
                        <a:pt x="129" y="110"/>
                        <a:pt x="129" y="110"/>
                      </a:cubicBezTo>
                      <a:cubicBezTo>
                        <a:pt x="129" y="110"/>
                        <a:pt x="129" y="110"/>
                        <a:pt x="129" y="110"/>
                      </a:cubicBezTo>
                      <a:cubicBezTo>
                        <a:pt x="129" y="110"/>
                        <a:pt x="129" y="110"/>
                        <a:pt x="130" y="110"/>
                      </a:cubicBezTo>
                      <a:cubicBezTo>
                        <a:pt x="130" y="110"/>
                        <a:pt x="130" y="110"/>
                        <a:pt x="130" y="110"/>
                      </a:cubicBezTo>
                      <a:cubicBezTo>
                        <a:pt x="130" y="110"/>
                        <a:pt x="130" y="110"/>
                        <a:pt x="130" y="110"/>
                      </a:cubicBezTo>
                      <a:cubicBezTo>
                        <a:pt x="130" y="110"/>
                        <a:pt x="130" y="110"/>
                        <a:pt x="130" y="110"/>
                      </a:cubicBezTo>
                      <a:cubicBezTo>
                        <a:pt x="130" y="109"/>
                        <a:pt x="130" y="109"/>
                        <a:pt x="130" y="109"/>
                      </a:cubicBezTo>
                      <a:cubicBezTo>
                        <a:pt x="130" y="109"/>
                        <a:pt x="130" y="109"/>
                        <a:pt x="130" y="109"/>
                      </a:cubicBezTo>
                      <a:cubicBezTo>
                        <a:pt x="130" y="109"/>
                        <a:pt x="130" y="108"/>
                        <a:pt x="130" y="108"/>
                      </a:cubicBezTo>
                      <a:cubicBezTo>
                        <a:pt x="130" y="108"/>
                        <a:pt x="130" y="108"/>
                        <a:pt x="130" y="108"/>
                      </a:cubicBezTo>
                      <a:cubicBezTo>
                        <a:pt x="130" y="108"/>
                        <a:pt x="130" y="108"/>
                        <a:pt x="130" y="108"/>
                      </a:cubicBezTo>
                      <a:cubicBezTo>
                        <a:pt x="130" y="108"/>
                        <a:pt x="130" y="108"/>
                        <a:pt x="130" y="108"/>
                      </a:cubicBezTo>
                      <a:cubicBezTo>
                        <a:pt x="130" y="107"/>
                        <a:pt x="130" y="107"/>
                        <a:pt x="130" y="107"/>
                      </a:cubicBezTo>
                      <a:cubicBezTo>
                        <a:pt x="130" y="107"/>
                        <a:pt x="130" y="107"/>
                        <a:pt x="130" y="107"/>
                      </a:cubicBezTo>
                      <a:cubicBezTo>
                        <a:pt x="130" y="107"/>
                        <a:pt x="130" y="107"/>
                        <a:pt x="129" y="107"/>
                      </a:cubicBezTo>
                      <a:cubicBezTo>
                        <a:pt x="129" y="107"/>
                        <a:pt x="129" y="107"/>
                        <a:pt x="129" y="107"/>
                      </a:cubicBezTo>
                      <a:cubicBezTo>
                        <a:pt x="129" y="107"/>
                        <a:pt x="129" y="107"/>
                        <a:pt x="129" y="107"/>
                      </a:cubicBezTo>
                      <a:cubicBezTo>
                        <a:pt x="129" y="107"/>
                        <a:pt x="129" y="107"/>
                        <a:pt x="129" y="107"/>
                      </a:cubicBezTo>
                      <a:cubicBezTo>
                        <a:pt x="129" y="107"/>
                        <a:pt x="129" y="106"/>
                        <a:pt x="129" y="106"/>
                      </a:cubicBezTo>
                      <a:cubicBezTo>
                        <a:pt x="129" y="106"/>
                        <a:pt x="129" y="106"/>
                        <a:pt x="129" y="105"/>
                      </a:cubicBezTo>
                      <a:cubicBezTo>
                        <a:pt x="129" y="105"/>
                        <a:pt x="129" y="105"/>
                        <a:pt x="128" y="105"/>
                      </a:cubicBezTo>
                      <a:cubicBezTo>
                        <a:pt x="128" y="105"/>
                        <a:pt x="128" y="105"/>
                        <a:pt x="128" y="105"/>
                      </a:cubicBezTo>
                      <a:cubicBezTo>
                        <a:pt x="128" y="105"/>
                        <a:pt x="128" y="105"/>
                        <a:pt x="128" y="105"/>
                      </a:cubicBezTo>
                      <a:cubicBezTo>
                        <a:pt x="128" y="105"/>
                        <a:pt x="128" y="105"/>
                        <a:pt x="128" y="105"/>
                      </a:cubicBezTo>
                      <a:cubicBezTo>
                        <a:pt x="128" y="105"/>
                        <a:pt x="128" y="105"/>
                        <a:pt x="128" y="105"/>
                      </a:cubicBezTo>
                      <a:cubicBezTo>
                        <a:pt x="128" y="105"/>
                        <a:pt x="128" y="105"/>
                        <a:pt x="128" y="105"/>
                      </a:cubicBezTo>
                      <a:cubicBezTo>
                        <a:pt x="128" y="105"/>
                        <a:pt x="128" y="104"/>
                        <a:pt x="128" y="104"/>
                      </a:cubicBezTo>
                      <a:cubicBezTo>
                        <a:pt x="128" y="104"/>
                        <a:pt x="128" y="104"/>
                        <a:pt x="128" y="104"/>
                      </a:cubicBezTo>
                      <a:cubicBezTo>
                        <a:pt x="128" y="104"/>
                        <a:pt x="128" y="104"/>
                        <a:pt x="128" y="103"/>
                      </a:cubicBezTo>
                      <a:cubicBezTo>
                        <a:pt x="129" y="103"/>
                        <a:pt x="129" y="103"/>
                        <a:pt x="129" y="103"/>
                      </a:cubicBezTo>
                      <a:cubicBezTo>
                        <a:pt x="129" y="103"/>
                        <a:pt x="129" y="103"/>
                        <a:pt x="129" y="103"/>
                      </a:cubicBezTo>
                      <a:cubicBezTo>
                        <a:pt x="129" y="103"/>
                        <a:pt x="129" y="103"/>
                        <a:pt x="129" y="103"/>
                      </a:cubicBezTo>
                      <a:cubicBezTo>
                        <a:pt x="129" y="103"/>
                        <a:pt x="129" y="103"/>
                        <a:pt x="129" y="103"/>
                      </a:cubicBezTo>
                      <a:cubicBezTo>
                        <a:pt x="130" y="103"/>
                        <a:pt x="130" y="103"/>
                        <a:pt x="130" y="103"/>
                      </a:cubicBezTo>
                      <a:cubicBezTo>
                        <a:pt x="130" y="103"/>
                        <a:pt x="130" y="103"/>
                        <a:pt x="130" y="103"/>
                      </a:cubicBezTo>
                      <a:cubicBezTo>
                        <a:pt x="130" y="103"/>
                        <a:pt x="130" y="103"/>
                        <a:pt x="130" y="103"/>
                      </a:cubicBezTo>
                      <a:cubicBezTo>
                        <a:pt x="131" y="103"/>
                        <a:pt x="131" y="103"/>
                        <a:pt x="131" y="102"/>
                      </a:cubicBezTo>
                      <a:cubicBezTo>
                        <a:pt x="131" y="102"/>
                        <a:pt x="131" y="102"/>
                        <a:pt x="131" y="102"/>
                      </a:cubicBezTo>
                      <a:cubicBezTo>
                        <a:pt x="131" y="102"/>
                        <a:pt x="131" y="102"/>
                        <a:pt x="131" y="102"/>
                      </a:cubicBezTo>
                      <a:cubicBezTo>
                        <a:pt x="131" y="102"/>
                        <a:pt x="131" y="101"/>
                        <a:pt x="131" y="101"/>
                      </a:cubicBezTo>
                      <a:cubicBezTo>
                        <a:pt x="131" y="101"/>
                        <a:pt x="131" y="101"/>
                        <a:pt x="132" y="101"/>
                      </a:cubicBezTo>
                      <a:cubicBezTo>
                        <a:pt x="132" y="101"/>
                        <a:pt x="132" y="101"/>
                        <a:pt x="132" y="101"/>
                      </a:cubicBezTo>
                      <a:cubicBezTo>
                        <a:pt x="132" y="101"/>
                        <a:pt x="132" y="101"/>
                        <a:pt x="132" y="100"/>
                      </a:cubicBezTo>
                      <a:cubicBezTo>
                        <a:pt x="132" y="100"/>
                        <a:pt x="132" y="100"/>
                        <a:pt x="132" y="100"/>
                      </a:cubicBezTo>
                      <a:cubicBezTo>
                        <a:pt x="132" y="100"/>
                        <a:pt x="132" y="100"/>
                        <a:pt x="132" y="100"/>
                      </a:cubicBezTo>
                      <a:cubicBezTo>
                        <a:pt x="132" y="100"/>
                        <a:pt x="132" y="100"/>
                        <a:pt x="132" y="100"/>
                      </a:cubicBezTo>
                      <a:cubicBezTo>
                        <a:pt x="132" y="100"/>
                        <a:pt x="132" y="100"/>
                        <a:pt x="132" y="100"/>
                      </a:cubicBezTo>
                      <a:cubicBezTo>
                        <a:pt x="132" y="100"/>
                        <a:pt x="133" y="100"/>
                        <a:pt x="133" y="99"/>
                      </a:cubicBezTo>
                      <a:cubicBezTo>
                        <a:pt x="133" y="99"/>
                        <a:pt x="133" y="99"/>
                        <a:pt x="133" y="99"/>
                      </a:cubicBezTo>
                      <a:cubicBezTo>
                        <a:pt x="133" y="99"/>
                        <a:pt x="133" y="99"/>
                        <a:pt x="133" y="99"/>
                      </a:cubicBezTo>
                      <a:cubicBezTo>
                        <a:pt x="133" y="99"/>
                        <a:pt x="133" y="99"/>
                        <a:pt x="133" y="99"/>
                      </a:cubicBezTo>
                      <a:cubicBezTo>
                        <a:pt x="133" y="99"/>
                        <a:pt x="133" y="99"/>
                        <a:pt x="133" y="99"/>
                      </a:cubicBezTo>
                      <a:cubicBezTo>
                        <a:pt x="133" y="98"/>
                        <a:pt x="133" y="98"/>
                        <a:pt x="133" y="98"/>
                      </a:cubicBezTo>
                      <a:cubicBezTo>
                        <a:pt x="133" y="98"/>
                        <a:pt x="133" y="98"/>
                        <a:pt x="133" y="98"/>
                      </a:cubicBezTo>
                      <a:cubicBezTo>
                        <a:pt x="133" y="98"/>
                        <a:pt x="133" y="98"/>
                        <a:pt x="133" y="98"/>
                      </a:cubicBezTo>
                      <a:cubicBezTo>
                        <a:pt x="133" y="98"/>
                        <a:pt x="133" y="98"/>
                        <a:pt x="133" y="98"/>
                      </a:cubicBezTo>
                      <a:cubicBezTo>
                        <a:pt x="134" y="98"/>
                        <a:pt x="134" y="98"/>
                        <a:pt x="134" y="98"/>
                      </a:cubicBezTo>
                      <a:cubicBezTo>
                        <a:pt x="134" y="98"/>
                        <a:pt x="134" y="98"/>
                        <a:pt x="134" y="98"/>
                      </a:cubicBezTo>
                      <a:cubicBezTo>
                        <a:pt x="134" y="98"/>
                        <a:pt x="134" y="98"/>
                        <a:pt x="134" y="98"/>
                      </a:cubicBezTo>
                      <a:cubicBezTo>
                        <a:pt x="134" y="98"/>
                        <a:pt x="134" y="98"/>
                        <a:pt x="134" y="97"/>
                      </a:cubicBezTo>
                      <a:cubicBezTo>
                        <a:pt x="134" y="97"/>
                        <a:pt x="134" y="97"/>
                        <a:pt x="134" y="97"/>
                      </a:cubicBezTo>
                      <a:cubicBezTo>
                        <a:pt x="134" y="97"/>
                        <a:pt x="134" y="97"/>
                        <a:pt x="134" y="97"/>
                      </a:cubicBezTo>
                      <a:cubicBezTo>
                        <a:pt x="134" y="97"/>
                        <a:pt x="134" y="97"/>
                        <a:pt x="134" y="97"/>
                      </a:cubicBezTo>
                      <a:cubicBezTo>
                        <a:pt x="134" y="97"/>
                        <a:pt x="134" y="97"/>
                        <a:pt x="134" y="97"/>
                      </a:cubicBezTo>
                      <a:cubicBezTo>
                        <a:pt x="134" y="97"/>
                        <a:pt x="134" y="97"/>
                        <a:pt x="134" y="97"/>
                      </a:cubicBezTo>
                      <a:cubicBezTo>
                        <a:pt x="134" y="96"/>
                        <a:pt x="134" y="96"/>
                        <a:pt x="134" y="96"/>
                      </a:cubicBezTo>
                      <a:cubicBezTo>
                        <a:pt x="134" y="96"/>
                        <a:pt x="134" y="96"/>
                        <a:pt x="134" y="96"/>
                      </a:cubicBezTo>
                      <a:cubicBezTo>
                        <a:pt x="134" y="96"/>
                        <a:pt x="134" y="96"/>
                        <a:pt x="134" y="96"/>
                      </a:cubicBezTo>
                      <a:cubicBezTo>
                        <a:pt x="134" y="96"/>
                        <a:pt x="134" y="96"/>
                        <a:pt x="134" y="96"/>
                      </a:cubicBezTo>
                      <a:cubicBezTo>
                        <a:pt x="134" y="96"/>
                        <a:pt x="134" y="96"/>
                        <a:pt x="134" y="96"/>
                      </a:cubicBezTo>
                      <a:cubicBezTo>
                        <a:pt x="134" y="96"/>
                        <a:pt x="134" y="96"/>
                        <a:pt x="134" y="96"/>
                      </a:cubicBezTo>
                      <a:cubicBezTo>
                        <a:pt x="134" y="96"/>
                        <a:pt x="134" y="96"/>
                        <a:pt x="134" y="96"/>
                      </a:cubicBezTo>
                      <a:cubicBezTo>
                        <a:pt x="134" y="96"/>
                        <a:pt x="134" y="96"/>
                        <a:pt x="134" y="96"/>
                      </a:cubicBezTo>
                      <a:cubicBezTo>
                        <a:pt x="134" y="96"/>
                        <a:pt x="134" y="96"/>
                        <a:pt x="134" y="96"/>
                      </a:cubicBezTo>
                      <a:cubicBezTo>
                        <a:pt x="134" y="96"/>
                        <a:pt x="134" y="96"/>
                        <a:pt x="134" y="96"/>
                      </a:cubicBezTo>
                      <a:cubicBezTo>
                        <a:pt x="134" y="96"/>
                        <a:pt x="134" y="95"/>
                        <a:pt x="134" y="95"/>
                      </a:cubicBezTo>
                      <a:cubicBezTo>
                        <a:pt x="134" y="95"/>
                        <a:pt x="134" y="95"/>
                        <a:pt x="134" y="95"/>
                      </a:cubicBezTo>
                      <a:cubicBezTo>
                        <a:pt x="134" y="95"/>
                        <a:pt x="134" y="95"/>
                        <a:pt x="134" y="95"/>
                      </a:cubicBezTo>
                      <a:cubicBezTo>
                        <a:pt x="134" y="95"/>
                        <a:pt x="134" y="95"/>
                        <a:pt x="135" y="95"/>
                      </a:cubicBezTo>
                      <a:cubicBezTo>
                        <a:pt x="135" y="95"/>
                        <a:pt x="135" y="95"/>
                        <a:pt x="135" y="95"/>
                      </a:cubicBezTo>
                      <a:cubicBezTo>
                        <a:pt x="135" y="95"/>
                        <a:pt x="135" y="94"/>
                        <a:pt x="135" y="94"/>
                      </a:cubicBezTo>
                      <a:cubicBezTo>
                        <a:pt x="135" y="94"/>
                        <a:pt x="135" y="94"/>
                        <a:pt x="135" y="94"/>
                      </a:cubicBezTo>
                      <a:cubicBezTo>
                        <a:pt x="135" y="94"/>
                        <a:pt x="135" y="94"/>
                        <a:pt x="135" y="94"/>
                      </a:cubicBezTo>
                      <a:cubicBezTo>
                        <a:pt x="135" y="94"/>
                        <a:pt x="134" y="94"/>
                        <a:pt x="134" y="94"/>
                      </a:cubicBezTo>
                      <a:cubicBezTo>
                        <a:pt x="134" y="94"/>
                        <a:pt x="134" y="94"/>
                        <a:pt x="134" y="94"/>
                      </a:cubicBezTo>
                      <a:cubicBezTo>
                        <a:pt x="134" y="94"/>
                        <a:pt x="134" y="94"/>
                        <a:pt x="134" y="94"/>
                      </a:cubicBezTo>
                      <a:cubicBezTo>
                        <a:pt x="134" y="94"/>
                        <a:pt x="134" y="94"/>
                        <a:pt x="134" y="94"/>
                      </a:cubicBezTo>
                      <a:cubicBezTo>
                        <a:pt x="134" y="94"/>
                        <a:pt x="134" y="94"/>
                        <a:pt x="134" y="94"/>
                      </a:cubicBezTo>
                      <a:cubicBezTo>
                        <a:pt x="134" y="94"/>
                        <a:pt x="134" y="94"/>
                        <a:pt x="134" y="94"/>
                      </a:cubicBezTo>
                      <a:cubicBezTo>
                        <a:pt x="134" y="94"/>
                        <a:pt x="134" y="94"/>
                        <a:pt x="134" y="94"/>
                      </a:cubicBezTo>
                      <a:cubicBezTo>
                        <a:pt x="134" y="94"/>
                        <a:pt x="134" y="94"/>
                        <a:pt x="134" y="94"/>
                      </a:cubicBezTo>
                      <a:cubicBezTo>
                        <a:pt x="134" y="94"/>
                        <a:pt x="134" y="94"/>
                        <a:pt x="134" y="94"/>
                      </a:cubicBezTo>
                      <a:cubicBezTo>
                        <a:pt x="134" y="94"/>
                        <a:pt x="134" y="94"/>
                        <a:pt x="134" y="94"/>
                      </a:cubicBezTo>
                      <a:cubicBezTo>
                        <a:pt x="134" y="94"/>
                        <a:pt x="134" y="93"/>
                        <a:pt x="134" y="93"/>
                      </a:cubicBezTo>
                      <a:cubicBezTo>
                        <a:pt x="134" y="93"/>
                        <a:pt x="134" y="93"/>
                        <a:pt x="134" y="93"/>
                      </a:cubicBezTo>
                      <a:cubicBezTo>
                        <a:pt x="134" y="93"/>
                        <a:pt x="134" y="93"/>
                        <a:pt x="133" y="93"/>
                      </a:cubicBezTo>
                      <a:cubicBezTo>
                        <a:pt x="133" y="93"/>
                        <a:pt x="133" y="93"/>
                        <a:pt x="133" y="93"/>
                      </a:cubicBezTo>
                      <a:cubicBezTo>
                        <a:pt x="133" y="93"/>
                        <a:pt x="133" y="93"/>
                        <a:pt x="133" y="93"/>
                      </a:cubicBezTo>
                      <a:cubicBezTo>
                        <a:pt x="133" y="93"/>
                        <a:pt x="133" y="93"/>
                        <a:pt x="133" y="93"/>
                      </a:cubicBezTo>
                      <a:cubicBezTo>
                        <a:pt x="133" y="93"/>
                        <a:pt x="133" y="93"/>
                        <a:pt x="133" y="93"/>
                      </a:cubicBezTo>
                      <a:cubicBezTo>
                        <a:pt x="133" y="93"/>
                        <a:pt x="133" y="93"/>
                        <a:pt x="133" y="93"/>
                      </a:cubicBezTo>
                      <a:cubicBezTo>
                        <a:pt x="133" y="93"/>
                        <a:pt x="133" y="93"/>
                        <a:pt x="133" y="93"/>
                      </a:cubicBezTo>
                      <a:cubicBezTo>
                        <a:pt x="133" y="93"/>
                        <a:pt x="133" y="92"/>
                        <a:pt x="133" y="92"/>
                      </a:cubicBezTo>
                      <a:cubicBezTo>
                        <a:pt x="133" y="92"/>
                        <a:pt x="133" y="92"/>
                        <a:pt x="133" y="92"/>
                      </a:cubicBezTo>
                      <a:cubicBezTo>
                        <a:pt x="133" y="92"/>
                        <a:pt x="133" y="92"/>
                        <a:pt x="133" y="92"/>
                      </a:cubicBezTo>
                      <a:cubicBezTo>
                        <a:pt x="133" y="92"/>
                        <a:pt x="133" y="92"/>
                        <a:pt x="133" y="92"/>
                      </a:cubicBezTo>
                      <a:cubicBezTo>
                        <a:pt x="133" y="91"/>
                        <a:pt x="133" y="91"/>
                        <a:pt x="133" y="91"/>
                      </a:cubicBezTo>
                      <a:cubicBezTo>
                        <a:pt x="133" y="91"/>
                        <a:pt x="133" y="91"/>
                        <a:pt x="133" y="91"/>
                      </a:cubicBezTo>
                      <a:cubicBezTo>
                        <a:pt x="133" y="91"/>
                        <a:pt x="132" y="91"/>
                        <a:pt x="132" y="91"/>
                      </a:cubicBezTo>
                      <a:cubicBezTo>
                        <a:pt x="132" y="91"/>
                        <a:pt x="132" y="91"/>
                        <a:pt x="132" y="91"/>
                      </a:cubicBezTo>
                      <a:cubicBezTo>
                        <a:pt x="132" y="91"/>
                        <a:pt x="132" y="91"/>
                        <a:pt x="132" y="91"/>
                      </a:cubicBezTo>
                      <a:cubicBezTo>
                        <a:pt x="132" y="90"/>
                        <a:pt x="132" y="90"/>
                        <a:pt x="133" y="90"/>
                      </a:cubicBezTo>
                      <a:cubicBezTo>
                        <a:pt x="133" y="90"/>
                        <a:pt x="133" y="90"/>
                        <a:pt x="133" y="90"/>
                      </a:cubicBezTo>
                      <a:cubicBezTo>
                        <a:pt x="133" y="90"/>
                        <a:pt x="133" y="90"/>
                        <a:pt x="133" y="90"/>
                      </a:cubicBezTo>
                      <a:cubicBezTo>
                        <a:pt x="133" y="90"/>
                        <a:pt x="133" y="90"/>
                        <a:pt x="133" y="90"/>
                      </a:cubicBezTo>
                      <a:cubicBezTo>
                        <a:pt x="133" y="90"/>
                        <a:pt x="133" y="90"/>
                        <a:pt x="133" y="90"/>
                      </a:cubicBezTo>
                      <a:cubicBezTo>
                        <a:pt x="134" y="90"/>
                        <a:pt x="134" y="90"/>
                        <a:pt x="134" y="90"/>
                      </a:cubicBezTo>
                      <a:cubicBezTo>
                        <a:pt x="134" y="90"/>
                        <a:pt x="134" y="90"/>
                        <a:pt x="134" y="90"/>
                      </a:cubicBezTo>
                      <a:cubicBezTo>
                        <a:pt x="134" y="90"/>
                        <a:pt x="134" y="90"/>
                        <a:pt x="134" y="90"/>
                      </a:cubicBezTo>
                      <a:cubicBezTo>
                        <a:pt x="134" y="90"/>
                        <a:pt x="134" y="90"/>
                        <a:pt x="134" y="90"/>
                      </a:cubicBezTo>
                      <a:cubicBezTo>
                        <a:pt x="134" y="90"/>
                        <a:pt x="134" y="90"/>
                        <a:pt x="134" y="90"/>
                      </a:cubicBezTo>
                      <a:cubicBezTo>
                        <a:pt x="134" y="90"/>
                        <a:pt x="134" y="90"/>
                        <a:pt x="135" y="90"/>
                      </a:cubicBezTo>
                      <a:cubicBezTo>
                        <a:pt x="135" y="90"/>
                        <a:pt x="135" y="90"/>
                        <a:pt x="135" y="90"/>
                      </a:cubicBezTo>
                      <a:cubicBezTo>
                        <a:pt x="135" y="90"/>
                        <a:pt x="135" y="90"/>
                        <a:pt x="135" y="90"/>
                      </a:cubicBezTo>
                      <a:cubicBezTo>
                        <a:pt x="135" y="90"/>
                        <a:pt x="135" y="90"/>
                        <a:pt x="135" y="90"/>
                      </a:cubicBezTo>
                      <a:cubicBezTo>
                        <a:pt x="135" y="90"/>
                        <a:pt x="135" y="90"/>
                        <a:pt x="135" y="90"/>
                      </a:cubicBezTo>
                      <a:cubicBezTo>
                        <a:pt x="135" y="90"/>
                        <a:pt x="135" y="90"/>
                        <a:pt x="136" y="90"/>
                      </a:cubicBezTo>
                      <a:cubicBezTo>
                        <a:pt x="136" y="90"/>
                        <a:pt x="136" y="90"/>
                        <a:pt x="136" y="90"/>
                      </a:cubicBezTo>
                      <a:cubicBezTo>
                        <a:pt x="136" y="90"/>
                        <a:pt x="136" y="90"/>
                        <a:pt x="136" y="90"/>
                      </a:cubicBezTo>
                      <a:cubicBezTo>
                        <a:pt x="136" y="90"/>
                        <a:pt x="136" y="90"/>
                        <a:pt x="136" y="90"/>
                      </a:cubicBezTo>
                      <a:cubicBezTo>
                        <a:pt x="136" y="90"/>
                        <a:pt x="136" y="90"/>
                        <a:pt x="136" y="90"/>
                      </a:cubicBezTo>
                      <a:cubicBezTo>
                        <a:pt x="136" y="90"/>
                        <a:pt x="136" y="90"/>
                        <a:pt x="136" y="90"/>
                      </a:cubicBezTo>
                      <a:cubicBezTo>
                        <a:pt x="136" y="90"/>
                        <a:pt x="137" y="90"/>
                        <a:pt x="137" y="90"/>
                      </a:cubicBezTo>
                      <a:cubicBezTo>
                        <a:pt x="137" y="89"/>
                        <a:pt x="137" y="89"/>
                        <a:pt x="137" y="89"/>
                      </a:cubicBezTo>
                      <a:cubicBezTo>
                        <a:pt x="137" y="89"/>
                        <a:pt x="137" y="89"/>
                        <a:pt x="137" y="89"/>
                      </a:cubicBezTo>
                      <a:cubicBezTo>
                        <a:pt x="137" y="89"/>
                        <a:pt x="137" y="89"/>
                        <a:pt x="137" y="88"/>
                      </a:cubicBezTo>
                      <a:cubicBezTo>
                        <a:pt x="137" y="88"/>
                        <a:pt x="137" y="88"/>
                        <a:pt x="137" y="88"/>
                      </a:cubicBezTo>
                      <a:cubicBezTo>
                        <a:pt x="137" y="88"/>
                        <a:pt x="137" y="88"/>
                        <a:pt x="137" y="88"/>
                      </a:cubicBezTo>
                      <a:cubicBezTo>
                        <a:pt x="137" y="88"/>
                        <a:pt x="137" y="88"/>
                        <a:pt x="137" y="88"/>
                      </a:cubicBezTo>
                      <a:cubicBezTo>
                        <a:pt x="137" y="88"/>
                        <a:pt x="137" y="88"/>
                        <a:pt x="137" y="88"/>
                      </a:cubicBezTo>
                      <a:cubicBezTo>
                        <a:pt x="137" y="88"/>
                        <a:pt x="137" y="88"/>
                        <a:pt x="137" y="88"/>
                      </a:cubicBezTo>
                      <a:cubicBezTo>
                        <a:pt x="137" y="89"/>
                        <a:pt x="138" y="89"/>
                        <a:pt x="138" y="89"/>
                      </a:cubicBezTo>
                      <a:cubicBezTo>
                        <a:pt x="138" y="89"/>
                        <a:pt x="138" y="89"/>
                        <a:pt x="138" y="89"/>
                      </a:cubicBezTo>
                      <a:cubicBezTo>
                        <a:pt x="138" y="89"/>
                        <a:pt x="138" y="89"/>
                        <a:pt x="138" y="89"/>
                      </a:cubicBezTo>
                      <a:cubicBezTo>
                        <a:pt x="138" y="89"/>
                        <a:pt x="138" y="89"/>
                        <a:pt x="138" y="89"/>
                      </a:cubicBezTo>
                      <a:cubicBezTo>
                        <a:pt x="138" y="89"/>
                        <a:pt x="138" y="90"/>
                        <a:pt x="138" y="90"/>
                      </a:cubicBezTo>
                      <a:cubicBezTo>
                        <a:pt x="138" y="90"/>
                        <a:pt x="138" y="90"/>
                        <a:pt x="139" y="90"/>
                      </a:cubicBezTo>
                      <a:cubicBezTo>
                        <a:pt x="139" y="90"/>
                        <a:pt x="139" y="90"/>
                        <a:pt x="139" y="90"/>
                      </a:cubicBezTo>
                      <a:cubicBezTo>
                        <a:pt x="139" y="90"/>
                        <a:pt x="139" y="90"/>
                        <a:pt x="139" y="90"/>
                      </a:cubicBezTo>
                      <a:cubicBezTo>
                        <a:pt x="139" y="90"/>
                        <a:pt x="139" y="90"/>
                        <a:pt x="139" y="90"/>
                      </a:cubicBezTo>
                      <a:cubicBezTo>
                        <a:pt x="139" y="90"/>
                        <a:pt x="139" y="90"/>
                        <a:pt x="139" y="90"/>
                      </a:cubicBezTo>
                      <a:cubicBezTo>
                        <a:pt x="139" y="90"/>
                        <a:pt x="139" y="90"/>
                        <a:pt x="139" y="90"/>
                      </a:cubicBezTo>
                      <a:cubicBezTo>
                        <a:pt x="139" y="90"/>
                        <a:pt x="139" y="90"/>
                        <a:pt x="139" y="90"/>
                      </a:cubicBezTo>
                      <a:cubicBezTo>
                        <a:pt x="139" y="91"/>
                        <a:pt x="139" y="91"/>
                        <a:pt x="139" y="91"/>
                      </a:cubicBezTo>
                      <a:cubicBezTo>
                        <a:pt x="139" y="91"/>
                        <a:pt x="139" y="91"/>
                        <a:pt x="139" y="91"/>
                      </a:cubicBezTo>
                      <a:cubicBezTo>
                        <a:pt x="139" y="91"/>
                        <a:pt x="139" y="91"/>
                        <a:pt x="139" y="91"/>
                      </a:cubicBezTo>
                      <a:cubicBezTo>
                        <a:pt x="139" y="91"/>
                        <a:pt x="139" y="91"/>
                        <a:pt x="139" y="92"/>
                      </a:cubicBezTo>
                      <a:cubicBezTo>
                        <a:pt x="139" y="92"/>
                        <a:pt x="139" y="92"/>
                        <a:pt x="139" y="92"/>
                      </a:cubicBezTo>
                      <a:cubicBezTo>
                        <a:pt x="139" y="92"/>
                        <a:pt x="139" y="92"/>
                        <a:pt x="139" y="92"/>
                      </a:cubicBezTo>
                      <a:cubicBezTo>
                        <a:pt x="139" y="92"/>
                        <a:pt x="139" y="92"/>
                        <a:pt x="139" y="92"/>
                      </a:cubicBezTo>
                      <a:cubicBezTo>
                        <a:pt x="139" y="92"/>
                        <a:pt x="139" y="92"/>
                        <a:pt x="139" y="93"/>
                      </a:cubicBezTo>
                      <a:cubicBezTo>
                        <a:pt x="140" y="93"/>
                        <a:pt x="140" y="93"/>
                        <a:pt x="140" y="93"/>
                      </a:cubicBezTo>
                      <a:cubicBezTo>
                        <a:pt x="140" y="93"/>
                        <a:pt x="140" y="93"/>
                        <a:pt x="140" y="93"/>
                      </a:cubicBezTo>
                      <a:cubicBezTo>
                        <a:pt x="140" y="93"/>
                        <a:pt x="140" y="93"/>
                        <a:pt x="140" y="93"/>
                      </a:cubicBezTo>
                      <a:cubicBezTo>
                        <a:pt x="140" y="93"/>
                        <a:pt x="140" y="93"/>
                        <a:pt x="140" y="93"/>
                      </a:cubicBezTo>
                      <a:cubicBezTo>
                        <a:pt x="140" y="93"/>
                        <a:pt x="140" y="93"/>
                        <a:pt x="140" y="93"/>
                      </a:cubicBezTo>
                      <a:cubicBezTo>
                        <a:pt x="140" y="93"/>
                        <a:pt x="140" y="93"/>
                        <a:pt x="140" y="93"/>
                      </a:cubicBezTo>
                      <a:cubicBezTo>
                        <a:pt x="140" y="93"/>
                        <a:pt x="140" y="93"/>
                        <a:pt x="140" y="93"/>
                      </a:cubicBezTo>
                      <a:cubicBezTo>
                        <a:pt x="140" y="93"/>
                        <a:pt x="140" y="93"/>
                        <a:pt x="140" y="93"/>
                      </a:cubicBezTo>
                      <a:cubicBezTo>
                        <a:pt x="140" y="93"/>
                        <a:pt x="140" y="94"/>
                        <a:pt x="140" y="94"/>
                      </a:cubicBezTo>
                      <a:cubicBezTo>
                        <a:pt x="140" y="94"/>
                        <a:pt x="140" y="94"/>
                        <a:pt x="140" y="94"/>
                      </a:cubicBezTo>
                      <a:cubicBezTo>
                        <a:pt x="140" y="94"/>
                        <a:pt x="140" y="94"/>
                        <a:pt x="140" y="94"/>
                      </a:cubicBezTo>
                      <a:cubicBezTo>
                        <a:pt x="140" y="94"/>
                        <a:pt x="140" y="94"/>
                        <a:pt x="140" y="94"/>
                      </a:cubicBezTo>
                      <a:cubicBezTo>
                        <a:pt x="140" y="94"/>
                        <a:pt x="140" y="94"/>
                        <a:pt x="140" y="94"/>
                      </a:cubicBezTo>
                      <a:cubicBezTo>
                        <a:pt x="140" y="94"/>
                        <a:pt x="140" y="94"/>
                        <a:pt x="140" y="94"/>
                      </a:cubicBezTo>
                      <a:cubicBezTo>
                        <a:pt x="140" y="94"/>
                        <a:pt x="140" y="94"/>
                        <a:pt x="140" y="94"/>
                      </a:cubicBezTo>
                      <a:cubicBezTo>
                        <a:pt x="140" y="94"/>
                        <a:pt x="139" y="93"/>
                        <a:pt x="139" y="93"/>
                      </a:cubicBezTo>
                      <a:cubicBezTo>
                        <a:pt x="139" y="93"/>
                        <a:pt x="139" y="93"/>
                        <a:pt x="139" y="93"/>
                      </a:cubicBezTo>
                      <a:cubicBezTo>
                        <a:pt x="139" y="94"/>
                        <a:pt x="139" y="94"/>
                        <a:pt x="139" y="94"/>
                      </a:cubicBezTo>
                      <a:cubicBezTo>
                        <a:pt x="139" y="94"/>
                        <a:pt x="139" y="94"/>
                        <a:pt x="139" y="94"/>
                      </a:cubicBezTo>
                      <a:cubicBezTo>
                        <a:pt x="139" y="94"/>
                        <a:pt x="139" y="94"/>
                        <a:pt x="139" y="94"/>
                      </a:cubicBezTo>
                      <a:cubicBezTo>
                        <a:pt x="139" y="94"/>
                        <a:pt x="139" y="95"/>
                        <a:pt x="139" y="95"/>
                      </a:cubicBezTo>
                      <a:cubicBezTo>
                        <a:pt x="139" y="95"/>
                        <a:pt x="139" y="95"/>
                        <a:pt x="139" y="95"/>
                      </a:cubicBezTo>
                      <a:cubicBezTo>
                        <a:pt x="139" y="95"/>
                        <a:pt x="139" y="95"/>
                        <a:pt x="139" y="95"/>
                      </a:cubicBezTo>
                      <a:cubicBezTo>
                        <a:pt x="139" y="95"/>
                        <a:pt x="139" y="95"/>
                        <a:pt x="139" y="95"/>
                      </a:cubicBezTo>
                      <a:cubicBezTo>
                        <a:pt x="139" y="95"/>
                        <a:pt x="139" y="95"/>
                        <a:pt x="139" y="95"/>
                      </a:cubicBezTo>
                      <a:cubicBezTo>
                        <a:pt x="139" y="95"/>
                        <a:pt x="139" y="95"/>
                        <a:pt x="140" y="95"/>
                      </a:cubicBezTo>
                      <a:cubicBezTo>
                        <a:pt x="140" y="95"/>
                        <a:pt x="140" y="95"/>
                        <a:pt x="140" y="95"/>
                      </a:cubicBezTo>
                      <a:cubicBezTo>
                        <a:pt x="140" y="95"/>
                        <a:pt x="140" y="95"/>
                        <a:pt x="140" y="95"/>
                      </a:cubicBezTo>
                      <a:cubicBezTo>
                        <a:pt x="140" y="95"/>
                        <a:pt x="140" y="95"/>
                        <a:pt x="140" y="95"/>
                      </a:cubicBezTo>
                      <a:cubicBezTo>
                        <a:pt x="140" y="96"/>
                        <a:pt x="140" y="96"/>
                        <a:pt x="140" y="96"/>
                      </a:cubicBezTo>
                      <a:cubicBezTo>
                        <a:pt x="140" y="96"/>
                        <a:pt x="140" y="96"/>
                        <a:pt x="140" y="96"/>
                      </a:cubicBezTo>
                      <a:cubicBezTo>
                        <a:pt x="140" y="96"/>
                        <a:pt x="140" y="96"/>
                        <a:pt x="140" y="96"/>
                      </a:cubicBezTo>
                      <a:cubicBezTo>
                        <a:pt x="140" y="96"/>
                        <a:pt x="140" y="96"/>
                        <a:pt x="140" y="96"/>
                      </a:cubicBezTo>
                      <a:cubicBezTo>
                        <a:pt x="140" y="96"/>
                        <a:pt x="140" y="96"/>
                        <a:pt x="140" y="96"/>
                      </a:cubicBezTo>
                      <a:cubicBezTo>
                        <a:pt x="140" y="96"/>
                        <a:pt x="140" y="96"/>
                        <a:pt x="140" y="96"/>
                      </a:cubicBezTo>
                      <a:cubicBezTo>
                        <a:pt x="140" y="96"/>
                        <a:pt x="140" y="96"/>
                        <a:pt x="140" y="96"/>
                      </a:cubicBezTo>
                      <a:cubicBezTo>
                        <a:pt x="141" y="96"/>
                        <a:pt x="141" y="97"/>
                        <a:pt x="141" y="97"/>
                      </a:cubicBezTo>
                      <a:cubicBezTo>
                        <a:pt x="141" y="97"/>
                        <a:pt x="141" y="97"/>
                        <a:pt x="141" y="97"/>
                      </a:cubicBezTo>
                      <a:cubicBezTo>
                        <a:pt x="141" y="97"/>
                        <a:pt x="141" y="97"/>
                        <a:pt x="141" y="97"/>
                      </a:cubicBezTo>
                      <a:cubicBezTo>
                        <a:pt x="141" y="97"/>
                        <a:pt x="141" y="97"/>
                        <a:pt x="141" y="97"/>
                      </a:cubicBezTo>
                      <a:cubicBezTo>
                        <a:pt x="141" y="97"/>
                        <a:pt x="141" y="97"/>
                        <a:pt x="141" y="97"/>
                      </a:cubicBezTo>
                      <a:cubicBezTo>
                        <a:pt x="142" y="97"/>
                        <a:pt x="142" y="97"/>
                        <a:pt x="142" y="97"/>
                      </a:cubicBezTo>
                      <a:cubicBezTo>
                        <a:pt x="142" y="97"/>
                        <a:pt x="142" y="97"/>
                        <a:pt x="142" y="97"/>
                      </a:cubicBezTo>
                      <a:cubicBezTo>
                        <a:pt x="142" y="97"/>
                        <a:pt x="142" y="97"/>
                        <a:pt x="142" y="97"/>
                      </a:cubicBezTo>
                      <a:cubicBezTo>
                        <a:pt x="142" y="97"/>
                        <a:pt x="142" y="97"/>
                        <a:pt x="142" y="97"/>
                      </a:cubicBezTo>
                      <a:cubicBezTo>
                        <a:pt x="142" y="97"/>
                        <a:pt x="142" y="97"/>
                        <a:pt x="142" y="97"/>
                      </a:cubicBezTo>
                      <a:cubicBezTo>
                        <a:pt x="142" y="98"/>
                        <a:pt x="142" y="98"/>
                        <a:pt x="142" y="98"/>
                      </a:cubicBezTo>
                      <a:cubicBezTo>
                        <a:pt x="142" y="98"/>
                        <a:pt x="142" y="98"/>
                        <a:pt x="142" y="98"/>
                      </a:cubicBezTo>
                      <a:cubicBezTo>
                        <a:pt x="142" y="98"/>
                        <a:pt x="142" y="98"/>
                        <a:pt x="142" y="98"/>
                      </a:cubicBezTo>
                      <a:cubicBezTo>
                        <a:pt x="142" y="98"/>
                        <a:pt x="142" y="98"/>
                        <a:pt x="142" y="98"/>
                      </a:cubicBezTo>
                      <a:cubicBezTo>
                        <a:pt x="142" y="98"/>
                        <a:pt x="143" y="98"/>
                        <a:pt x="143" y="98"/>
                      </a:cubicBezTo>
                      <a:cubicBezTo>
                        <a:pt x="143" y="98"/>
                        <a:pt x="143" y="98"/>
                        <a:pt x="143" y="98"/>
                      </a:cubicBezTo>
                      <a:cubicBezTo>
                        <a:pt x="143" y="98"/>
                        <a:pt x="143" y="98"/>
                        <a:pt x="143" y="98"/>
                      </a:cubicBezTo>
                      <a:cubicBezTo>
                        <a:pt x="143" y="98"/>
                        <a:pt x="143" y="98"/>
                        <a:pt x="143" y="98"/>
                      </a:cubicBezTo>
                      <a:cubicBezTo>
                        <a:pt x="143" y="98"/>
                        <a:pt x="143" y="98"/>
                        <a:pt x="143" y="98"/>
                      </a:cubicBezTo>
                      <a:cubicBezTo>
                        <a:pt x="143" y="98"/>
                        <a:pt x="143" y="99"/>
                        <a:pt x="143" y="99"/>
                      </a:cubicBezTo>
                      <a:cubicBezTo>
                        <a:pt x="143" y="99"/>
                        <a:pt x="143" y="99"/>
                        <a:pt x="143" y="99"/>
                      </a:cubicBezTo>
                      <a:cubicBezTo>
                        <a:pt x="143" y="99"/>
                        <a:pt x="143" y="99"/>
                        <a:pt x="142" y="99"/>
                      </a:cubicBezTo>
                      <a:cubicBezTo>
                        <a:pt x="142" y="99"/>
                        <a:pt x="142" y="99"/>
                        <a:pt x="142" y="99"/>
                      </a:cubicBezTo>
                      <a:cubicBezTo>
                        <a:pt x="142" y="99"/>
                        <a:pt x="142" y="100"/>
                        <a:pt x="142" y="100"/>
                      </a:cubicBezTo>
                      <a:cubicBezTo>
                        <a:pt x="142" y="100"/>
                        <a:pt x="142" y="100"/>
                        <a:pt x="142" y="100"/>
                      </a:cubicBezTo>
                      <a:cubicBezTo>
                        <a:pt x="142" y="100"/>
                        <a:pt x="142" y="100"/>
                        <a:pt x="142" y="100"/>
                      </a:cubicBezTo>
                      <a:cubicBezTo>
                        <a:pt x="142" y="100"/>
                        <a:pt x="142" y="100"/>
                        <a:pt x="142" y="100"/>
                      </a:cubicBezTo>
                      <a:cubicBezTo>
                        <a:pt x="142" y="101"/>
                        <a:pt x="143" y="101"/>
                        <a:pt x="143" y="101"/>
                      </a:cubicBezTo>
                      <a:cubicBezTo>
                        <a:pt x="143" y="101"/>
                        <a:pt x="143" y="101"/>
                        <a:pt x="143" y="101"/>
                      </a:cubicBezTo>
                      <a:cubicBezTo>
                        <a:pt x="143" y="101"/>
                        <a:pt x="143" y="101"/>
                        <a:pt x="143" y="101"/>
                      </a:cubicBezTo>
                      <a:cubicBezTo>
                        <a:pt x="143" y="101"/>
                        <a:pt x="143" y="101"/>
                        <a:pt x="143" y="101"/>
                      </a:cubicBezTo>
                      <a:cubicBezTo>
                        <a:pt x="143" y="101"/>
                        <a:pt x="143" y="101"/>
                        <a:pt x="144" y="102"/>
                      </a:cubicBezTo>
                      <a:cubicBezTo>
                        <a:pt x="144" y="102"/>
                        <a:pt x="144" y="102"/>
                        <a:pt x="144" y="102"/>
                      </a:cubicBezTo>
                      <a:cubicBezTo>
                        <a:pt x="144" y="102"/>
                        <a:pt x="144" y="102"/>
                        <a:pt x="144" y="102"/>
                      </a:cubicBezTo>
                      <a:cubicBezTo>
                        <a:pt x="144" y="102"/>
                        <a:pt x="144" y="102"/>
                        <a:pt x="144" y="102"/>
                      </a:cubicBezTo>
                      <a:cubicBezTo>
                        <a:pt x="144" y="102"/>
                        <a:pt x="144" y="102"/>
                        <a:pt x="144" y="102"/>
                      </a:cubicBezTo>
                      <a:cubicBezTo>
                        <a:pt x="144" y="102"/>
                        <a:pt x="144" y="102"/>
                        <a:pt x="144" y="102"/>
                      </a:cubicBezTo>
                      <a:cubicBezTo>
                        <a:pt x="144" y="102"/>
                        <a:pt x="144" y="102"/>
                        <a:pt x="145" y="102"/>
                      </a:cubicBezTo>
                      <a:cubicBezTo>
                        <a:pt x="145" y="103"/>
                        <a:pt x="145" y="103"/>
                        <a:pt x="145" y="103"/>
                      </a:cubicBezTo>
                      <a:cubicBezTo>
                        <a:pt x="145" y="103"/>
                        <a:pt x="145" y="103"/>
                        <a:pt x="145" y="103"/>
                      </a:cubicBezTo>
                      <a:cubicBezTo>
                        <a:pt x="145" y="102"/>
                        <a:pt x="145" y="102"/>
                        <a:pt x="145" y="103"/>
                      </a:cubicBezTo>
                      <a:cubicBezTo>
                        <a:pt x="145" y="103"/>
                        <a:pt x="145" y="103"/>
                        <a:pt x="145" y="103"/>
                      </a:cubicBezTo>
                      <a:cubicBezTo>
                        <a:pt x="145" y="103"/>
                        <a:pt x="145" y="103"/>
                        <a:pt x="145" y="103"/>
                      </a:cubicBezTo>
                      <a:cubicBezTo>
                        <a:pt x="145" y="103"/>
                        <a:pt x="145" y="103"/>
                        <a:pt x="145" y="103"/>
                      </a:cubicBezTo>
                      <a:cubicBezTo>
                        <a:pt x="145" y="103"/>
                        <a:pt x="145" y="103"/>
                        <a:pt x="145" y="103"/>
                      </a:cubicBezTo>
                      <a:cubicBezTo>
                        <a:pt x="145" y="103"/>
                        <a:pt x="145" y="103"/>
                        <a:pt x="146" y="103"/>
                      </a:cubicBezTo>
                      <a:cubicBezTo>
                        <a:pt x="146" y="103"/>
                        <a:pt x="146" y="103"/>
                        <a:pt x="146" y="103"/>
                      </a:cubicBezTo>
                      <a:cubicBezTo>
                        <a:pt x="146" y="103"/>
                        <a:pt x="146" y="103"/>
                        <a:pt x="146" y="103"/>
                      </a:cubicBezTo>
                      <a:cubicBezTo>
                        <a:pt x="146" y="103"/>
                        <a:pt x="146" y="103"/>
                        <a:pt x="146" y="103"/>
                      </a:cubicBezTo>
                      <a:cubicBezTo>
                        <a:pt x="146" y="103"/>
                        <a:pt x="146" y="103"/>
                        <a:pt x="146" y="103"/>
                      </a:cubicBezTo>
                      <a:cubicBezTo>
                        <a:pt x="146" y="103"/>
                        <a:pt x="146" y="103"/>
                        <a:pt x="146" y="103"/>
                      </a:cubicBezTo>
                      <a:cubicBezTo>
                        <a:pt x="146" y="103"/>
                        <a:pt x="146" y="103"/>
                        <a:pt x="146" y="103"/>
                      </a:cubicBezTo>
                      <a:cubicBezTo>
                        <a:pt x="146" y="103"/>
                        <a:pt x="146" y="103"/>
                        <a:pt x="146" y="103"/>
                      </a:cubicBezTo>
                      <a:cubicBezTo>
                        <a:pt x="146" y="103"/>
                        <a:pt x="147" y="103"/>
                        <a:pt x="147" y="103"/>
                      </a:cubicBezTo>
                      <a:cubicBezTo>
                        <a:pt x="147" y="103"/>
                        <a:pt x="147" y="103"/>
                        <a:pt x="147" y="103"/>
                      </a:cubicBezTo>
                      <a:cubicBezTo>
                        <a:pt x="147" y="103"/>
                        <a:pt x="147" y="103"/>
                        <a:pt x="147" y="103"/>
                      </a:cubicBezTo>
                      <a:cubicBezTo>
                        <a:pt x="147" y="103"/>
                        <a:pt x="147" y="104"/>
                        <a:pt x="147" y="104"/>
                      </a:cubicBezTo>
                      <a:cubicBezTo>
                        <a:pt x="147" y="104"/>
                        <a:pt x="147" y="104"/>
                        <a:pt x="147" y="104"/>
                      </a:cubicBezTo>
                      <a:cubicBezTo>
                        <a:pt x="147" y="103"/>
                        <a:pt x="147" y="103"/>
                        <a:pt x="147" y="103"/>
                      </a:cubicBezTo>
                      <a:cubicBezTo>
                        <a:pt x="147" y="103"/>
                        <a:pt x="147" y="103"/>
                        <a:pt x="147" y="103"/>
                      </a:cubicBezTo>
                      <a:cubicBezTo>
                        <a:pt x="148" y="103"/>
                        <a:pt x="148" y="103"/>
                        <a:pt x="148" y="103"/>
                      </a:cubicBezTo>
                      <a:cubicBezTo>
                        <a:pt x="148" y="103"/>
                        <a:pt x="148" y="103"/>
                        <a:pt x="148" y="103"/>
                      </a:cubicBezTo>
                      <a:cubicBezTo>
                        <a:pt x="148" y="103"/>
                        <a:pt x="148" y="103"/>
                        <a:pt x="148" y="103"/>
                      </a:cubicBezTo>
                      <a:cubicBezTo>
                        <a:pt x="148" y="103"/>
                        <a:pt x="148" y="103"/>
                        <a:pt x="148" y="103"/>
                      </a:cubicBezTo>
                      <a:cubicBezTo>
                        <a:pt x="148" y="103"/>
                        <a:pt x="148" y="103"/>
                        <a:pt x="148" y="103"/>
                      </a:cubicBezTo>
                      <a:cubicBezTo>
                        <a:pt x="149" y="103"/>
                        <a:pt x="149" y="103"/>
                        <a:pt x="149" y="103"/>
                      </a:cubicBezTo>
                      <a:cubicBezTo>
                        <a:pt x="149" y="103"/>
                        <a:pt x="149" y="103"/>
                        <a:pt x="149" y="103"/>
                      </a:cubicBezTo>
                      <a:cubicBezTo>
                        <a:pt x="149" y="103"/>
                        <a:pt x="149" y="103"/>
                        <a:pt x="149" y="103"/>
                      </a:cubicBezTo>
                      <a:cubicBezTo>
                        <a:pt x="149" y="103"/>
                        <a:pt x="149" y="103"/>
                        <a:pt x="149" y="103"/>
                      </a:cubicBezTo>
                      <a:cubicBezTo>
                        <a:pt x="149" y="103"/>
                        <a:pt x="149" y="103"/>
                        <a:pt x="149" y="103"/>
                      </a:cubicBezTo>
                      <a:cubicBezTo>
                        <a:pt x="149" y="103"/>
                        <a:pt x="149" y="103"/>
                        <a:pt x="149" y="103"/>
                      </a:cubicBezTo>
                      <a:cubicBezTo>
                        <a:pt x="149" y="104"/>
                        <a:pt x="149" y="104"/>
                        <a:pt x="149" y="104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50" y="104"/>
                        <a:pt x="150" y="104"/>
                        <a:pt x="151" y="104"/>
                      </a:cubicBezTo>
                      <a:cubicBezTo>
                        <a:pt x="151" y="104"/>
                        <a:pt x="151" y="104"/>
                        <a:pt x="151" y="104"/>
                      </a:cubicBezTo>
                      <a:cubicBezTo>
                        <a:pt x="151" y="104"/>
                        <a:pt x="151" y="104"/>
                        <a:pt x="151" y="104"/>
                      </a:cubicBezTo>
                      <a:cubicBezTo>
                        <a:pt x="151" y="104"/>
                        <a:pt x="151" y="104"/>
                        <a:pt x="151" y="104"/>
                      </a:cubicBezTo>
                      <a:cubicBezTo>
                        <a:pt x="151" y="104"/>
                        <a:pt x="151" y="105"/>
                        <a:pt x="151" y="105"/>
                      </a:cubicBezTo>
                      <a:cubicBezTo>
                        <a:pt x="151" y="105"/>
                        <a:pt x="151" y="105"/>
                        <a:pt x="151" y="105"/>
                      </a:cubicBezTo>
                      <a:cubicBezTo>
                        <a:pt x="151" y="105"/>
                        <a:pt x="151" y="105"/>
                        <a:pt x="151" y="105"/>
                      </a:cubicBezTo>
                      <a:cubicBezTo>
                        <a:pt x="151" y="105"/>
                        <a:pt x="151" y="105"/>
                        <a:pt x="151" y="105"/>
                      </a:cubicBezTo>
                      <a:cubicBezTo>
                        <a:pt x="151" y="105"/>
                        <a:pt x="151" y="105"/>
                        <a:pt x="151" y="105"/>
                      </a:cubicBezTo>
                      <a:cubicBezTo>
                        <a:pt x="152" y="105"/>
                        <a:pt x="152" y="105"/>
                        <a:pt x="152" y="105"/>
                      </a:cubicBezTo>
                      <a:cubicBezTo>
                        <a:pt x="152" y="105"/>
                        <a:pt x="152" y="105"/>
                        <a:pt x="152" y="105"/>
                      </a:cubicBezTo>
                      <a:cubicBezTo>
                        <a:pt x="152" y="105"/>
                        <a:pt x="152" y="105"/>
                        <a:pt x="153" y="105"/>
                      </a:cubicBezTo>
                      <a:cubicBezTo>
                        <a:pt x="153" y="105"/>
                        <a:pt x="153" y="105"/>
                        <a:pt x="153" y="105"/>
                      </a:cubicBezTo>
                      <a:cubicBezTo>
                        <a:pt x="153" y="105"/>
                        <a:pt x="153" y="105"/>
                        <a:pt x="153" y="105"/>
                      </a:cubicBezTo>
                      <a:cubicBezTo>
                        <a:pt x="153" y="105"/>
                        <a:pt x="153" y="105"/>
                        <a:pt x="153" y="105"/>
                      </a:cubicBezTo>
                      <a:cubicBezTo>
                        <a:pt x="153" y="105"/>
                        <a:pt x="153" y="105"/>
                        <a:pt x="153" y="105"/>
                      </a:cubicBezTo>
                      <a:cubicBezTo>
                        <a:pt x="153" y="105"/>
                        <a:pt x="153" y="105"/>
                        <a:pt x="153" y="105"/>
                      </a:cubicBezTo>
                      <a:cubicBezTo>
                        <a:pt x="154" y="105"/>
                        <a:pt x="154" y="105"/>
                        <a:pt x="154" y="105"/>
                      </a:cubicBezTo>
                      <a:cubicBezTo>
                        <a:pt x="154" y="105"/>
                        <a:pt x="154" y="105"/>
                        <a:pt x="154" y="105"/>
                      </a:cubicBezTo>
                      <a:cubicBezTo>
                        <a:pt x="154" y="105"/>
                        <a:pt x="154" y="105"/>
                        <a:pt x="154" y="104"/>
                      </a:cubicBezTo>
                      <a:cubicBezTo>
                        <a:pt x="154" y="104"/>
                        <a:pt x="154" y="104"/>
                        <a:pt x="154" y="103"/>
                      </a:cubicBezTo>
                      <a:cubicBezTo>
                        <a:pt x="154" y="103"/>
                        <a:pt x="154" y="103"/>
                        <a:pt x="154" y="103"/>
                      </a:cubicBezTo>
                      <a:cubicBezTo>
                        <a:pt x="154" y="103"/>
                        <a:pt x="154" y="102"/>
                        <a:pt x="154" y="102"/>
                      </a:cubicBezTo>
                      <a:cubicBezTo>
                        <a:pt x="154" y="102"/>
                        <a:pt x="154" y="102"/>
                        <a:pt x="154" y="102"/>
                      </a:cubicBezTo>
                      <a:cubicBezTo>
                        <a:pt x="155" y="102"/>
                        <a:pt x="155" y="102"/>
                        <a:pt x="155" y="102"/>
                      </a:cubicBezTo>
                      <a:cubicBezTo>
                        <a:pt x="155" y="102"/>
                        <a:pt x="155" y="102"/>
                        <a:pt x="155" y="102"/>
                      </a:cubicBezTo>
                      <a:cubicBezTo>
                        <a:pt x="155" y="102"/>
                        <a:pt x="155" y="102"/>
                        <a:pt x="155" y="102"/>
                      </a:cubicBezTo>
                      <a:cubicBezTo>
                        <a:pt x="155" y="102"/>
                        <a:pt x="155" y="102"/>
                        <a:pt x="155" y="102"/>
                      </a:cubicBezTo>
                      <a:cubicBezTo>
                        <a:pt x="155" y="102"/>
                        <a:pt x="155" y="102"/>
                        <a:pt x="155" y="102"/>
                      </a:cubicBezTo>
                      <a:cubicBezTo>
                        <a:pt x="155" y="102"/>
                        <a:pt x="155" y="102"/>
                        <a:pt x="155" y="102"/>
                      </a:cubicBezTo>
                      <a:cubicBezTo>
                        <a:pt x="155" y="102"/>
                        <a:pt x="155" y="102"/>
                        <a:pt x="155" y="102"/>
                      </a:cubicBezTo>
                      <a:cubicBezTo>
                        <a:pt x="155" y="102"/>
                        <a:pt x="155" y="102"/>
                        <a:pt x="155" y="102"/>
                      </a:cubicBezTo>
                      <a:cubicBezTo>
                        <a:pt x="155" y="102"/>
                        <a:pt x="155" y="102"/>
                        <a:pt x="155" y="103"/>
                      </a:cubicBezTo>
                      <a:cubicBezTo>
                        <a:pt x="155" y="103"/>
                        <a:pt x="155" y="103"/>
                        <a:pt x="155" y="103"/>
                      </a:cubicBezTo>
                      <a:cubicBezTo>
                        <a:pt x="155" y="103"/>
                        <a:pt x="155" y="103"/>
                        <a:pt x="155" y="103"/>
                      </a:cubicBezTo>
                      <a:cubicBezTo>
                        <a:pt x="155" y="103"/>
                        <a:pt x="155" y="103"/>
                        <a:pt x="155" y="103"/>
                      </a:cubicBezTo>
                      <a:cubicBezTo>
                        <a:pt x="155" y="103"/>
                        <a:pt x="155" y="103"/>
                        <a:pt x="155" y="103"/>
                      </a:cubicBezTo>
                      <a:cubicBezTo>
                        <a:pt x="155" y="104"/>
                        <a:pt x="155" y="104"/>
                        <a:pt x="156" y="104"/>
                      </a:cubicBezTo>
                      <a:cubicBezTo>
                        <a:pt x="156" y="104"/>
                        <a:pt x="157" y="104"/>
                        <a:pt x="157" y="104"/>
                      </a:cubicBezTo>
                      <a:cubicBezTo>
                        <a:pt x="157" y="104"/>
                        <a:pt x="157" y="104"/>
                        <a:pt x="157" y="104"/>
                      </a:cubicBezTo>
                      <a:cubicBezTo>
                        <a:pt x="157" y="104"/>
                        <a:pt x="157" y="104"/>
                        <a:pt x="157" y="104"/>
                      </a:cubicBezTo>
                      <a:cubicBezTo>
                        <a:pt x="157" y="104"/>
                        <a:pt x="157" y="104"/>
                        <a:pt x="158" y="104"/>
                      </a:cubicBezTo>
                      <a:cubicBezTo>
                        <a:pt x="158" y="104"/>
                        <a:pt x="158" y="104"/>
                        <a:pt x="158" y="104"/>
                      </a:cubicBezTo>
                      <a:cubicBezTo>
                        <a:pt x="158" y="104"/>
                        <a:pt x="158" y="104"/>
                        <a:pt x="158" y="104"/>
                      </a:cubicBezTo>
                      <a:cubicBezTo>
                        <a:pt x="158" y="104"/>
                        <a:pt x="158" y="104"/>
                        <a:pt x="158" y="104"/>
                      </a:cubicBezTo>
                      <a:cubicBezTo>
                        <a:pt x="158" y="104"/>
                        <a:pt x="158" y="104"/>
                        <a:pt x="158" y="104"/>
                      </a:cubicBezTo>
                      <a:cubicBezTo>
                        <a:pt x="159" y="104"/>
                        <a:pt x="159" y="104"/>
                        <a:pt x="159" y="104"/>
                      </a:cubicBezTo>
                      <a:cubicBezTo>
                        <a:pt x="159" y="104"/>
                        <a:pt x="159" y="104"/>
                        <a:pt x="159" y="104"/>
                      </a:cubicBezTo>
                      <a:cubicBezTo>
                        <a:pt x="159" y="104"/>
                        <a:pt x="160" y="104"/>
                        <a:pt x="160" y="104"/>
                      </a:cubicBezTo>
                      <a:cubicBezTo>
                        <a:pt x="160" y="104"/>
                        <a:pt x="160" y="103"/>
                        <a:pt x="160" y="103"/>
                      </a:cubicBezTo>
                      <a:cubicBezTo>
                        <a:pt x="160" y="103"/>
                        <a:pt x="160" y="103"/>
                        <a:pt x="159" y="103"/>
                      </a:cubicBezTo>
                      <a:cubicBezTo>
                        <a:pt x="159" y="103"/>
                        <a:pt x="159" y="103"/>
                        <a:pt x="159" y="103"/>
                      </a:cubicBezTo>
                      <a:cubicBezTo>
                        <a:pt x="159" y="102"/>
                        <a:pt x="159" y="102"/>
                        <a:pt x="159" y="102"/>
                      </a:cubicBezTo>
                      <a:cubicBezTo>
                        <a:pt x="159" y="102"/>
                        <a:pt x="159" y="102"/>
                        <a:pt x="159" y="102"/>
                      </a:cubicBezTo>
                      <a:cubicBezTo>
                        <a:pt x="159" y="102"/>
                        <a:pt x="159" y="102"/>
                        <a:pt x="159" y="102"/>
                      </a:cubicBezTo>
                      <a:cubicBezTo>
                        <a:pt x="160" y="102"/>
                        <a:pt x="160" y="102"/>
                        <a:pt x="160" y="102"/>
                      </a:cubicBezTo>
                      <a:cubicBezTo>
                        <a:pt x="160" y="102"/>
                        <a:pt x="160" y="102"/>
                        <a:pt x="160" y="102"/>
                      </a:cubicBezTo>
                      <a:cubicBezTo>
                        <a:pt x="160" y="102"/>
                        <a:pt x="160" y="102"/>
                        <a:pt x="160" y="102"/>
                      </a:cubicBezTo>
                      <a:cubicBezTo>
                        <a:pt x="160" y="102"/>
                        <a:pt x="160" y="102"/>
                        <a:pt x="160" y="102"/>
                      </a:cubicBezTo>
                      <a:cubicBezTo>
                        <a:pt x="160" y="102"/>
                        <a:pt x="160" y="102"/>
                        <a:pt x="160" y="102"/>
                      </a:cubicBezTo>
                      <a:cubicBezTo>
                        <a:pt x="160" y="102"/>
                        <a:pt x="160" y="102"/>
                        <a:pt x="161" y="102"/>
                      </a:cubicBezTo>
                      <a:cubicBezTo>
                        <a:pt x="161" y="102"/>
                        <a:pt x="161" y="102"/>
                        <a:pt x="161" y="102"/>
                      </a:cubicBezTo>
                      <a:cubicBezTo>
                        <a:pt x="161" y="102"/>
                        <a:pt x="161" y="102"/>
                        <a:pt x="161" y="102"/>
                      </a:cubicBezTo>
                      <a:cubicBezTo>
                        <a:pt x="161" y="102"/>
                        <a:pt x="161" y="102"/>
                        <a:pt x="161" y="102"/>
                      </a:cubicBezTo>
                      <a:cubicBezTo>
                        <a:pt x="161" y="102"/>
                        <a:pt x="161" y="102"/>
                        <a:pt x="161" y="102"/>
                      </a:cubicBezTo>
                      <a:cubicBezTo>
                        <a:pt x="161" y="101"/>
                        <a:pt x="161" y="101"/>
                        <a:pt x="161" y="101"/>
                      </a:cubicBezTo>
                      <a:cubicBezTo>
                        <a:pt x="161" y="101"/>
                        <a:pt x="161" y="101"/>
                        <a:pt x="161" y="101"/>
                      </a:cubicBezTo>
                      <a:cubicBezTo>
                        <a:pt x="161" y="101"/>
                        <a:pt x="161" y="101"/>
                        <a:pt x="161" y="101"/>
                      </a:cubicBezTo>
                      <a:cubicBezTo>
                        <a:pt x="161" y="101"/>
                        <a:pt x="161" y="101"/>
                        <a:pt x="161" y="101"/>
                      </a:cubicBezTo>
                      <a:cubicBezTo>
                        <a:pt x="161" y="101"/>
                        <a:pt x="161" y="101"/>
                        <a:pt x="161" y="101"/>
                      </a:cubicBezTo>
                      <a:cubicBezTo>
                        <a:pt x="161" y="101"/>
                        <a:pt x="161" y="101"/>
                        <a:pt x="161" y="101"/>
                      </a:cubicBezTo>
                      <a:cubicBezTo>
                        <a:pt x="161" y="101"/>
                        <a:pt x="161" y="101"/>
                        <a:pt x="161" y="101"/>
                      </a:cubicBezTo>
                      <a:cubicBezTo>
                        <a:pt x="161" y="101"/>
                        <a:pt x="161" y="101"/>
                        <a:pt x="161" y="101"/>
                      </a:cubicBezTo>
                      <a:cubicBezTo>
                        <a:pt x="161" y="101"/>
                        <a:pt x="161" y="101"/>
                        <a:pt x="161" y="101"/>
                      </a:cubicBezTo>
                      <a:cubicBezTo>
                        <a:pt x="161" y="101"/>
                        <a:pt x="161" y="101"/>
                        <a:pt x="161" y="101"/>
                      </a:cubicBezTo>
                      <a:cubicBezTo>
                        <a:pt x="161" y="101"/>
                        <a:pt x="161" y="101"/>
                        <a:pt x="161" y="101"/>
                      </a:cubicBezTo>
                      <a:cubicBezTo>
                        <a:pt x="161" y="101"/>
                        <a:pt x="161" y="101"/>
                        <a:pt x="161" y="101"/>
                      </a:cubicBezTo>
                      <a:cubicBezTo>
                        <a:pt x="161" y="101"/>
                        <a:pt x="161" y="101"/>
                        <a:pt x="161" y="101"/>
                      </a:cubicBezTo>
                      <a:cubicBezTo>
                        <a:pt x="161" y="101"/>
                        <a:pt x="161" y="101"/>
                        <a:pt x="161" y="101"/>
                      </a:cubicBezTo>
                      <a:cubicBezTo>
                        <a:pt x="161" y="101"/>
                        <a:pt x="161" y="101"/>
                        <a:pt x="161" y="101"/>
                      </a:cubicBezTo>
                      <a:cubicBezTo>
                        <a:pt x="162" y="100"/>
                        <a:pt x="162" y="100"/>
                        <a:pt x="162" y="100"/>
                      </a:cubicBezTo>
                      <a:cubicBezTo>
                        <a:pt x="161" y="100"/>
                        <a:pt x="161" y="100"/>
                        <a:pt x="161" y="100"/>
                      </a:cubicBezTo>
                      <a:cubicBezTo>
                        <a:pt x="162" y="100"/>
                        <a:pt x="162" y="100"/>
                        <a:pt x="162" y="100"/>
                      </a:cubicBezTo>
                      <a:cubicBezTo>
                        <a:pt x="162" y="100"/>
                        <a:pt x="162" y="100"/>
                        <a:pt x="162" y="100"/>
                      </a:cubicBezTo>
                      <a:cubicBezTo>
                        <a:pt x="162" y="100"/>
                        <a:pt x="162" y="100"/>
                        <a:pt x="162" y="100"/>
                      </a:cubicBezTo>
                      <a:cubicBezTo>
                        <a:pt x="162" y="100"/>
                        <a:pt x="162" y="100"/>
                        <a:pt x="162" y="100"/>
                      </a:cubicBezTo>
                      <a:cubicBezTo>
                        <a:pt x="162" y="100"/>
                        <a:pt x="162" y="100"/>
                        <a:pt x="162" y="100"/>
                      </a:cubicBezTo>
                      <a:cubicBezTo>
                        <a:pt x="162" y="100"/>
                        <a:pt x="162" y="100"/>
                        <a:pt x="162" y="100"/>
                      </a:cubicBezTo>
                      <a:cubicBezTo>
                        <a:pt x="162" y="100"/>
                        <a:pt x="163" y="99"/>
                        <a:pt x="163" y="99"/>
                      </a:cubicBezTo>
                      <a:cubicBezTo>
                        <a:pt x="163" y="99"/>
                        <a:pt x="163" y="99"/>
                        <a:pt x="163" y="99"/>
                      </a:cubicBezTo>
                      <a:cubicBezTo>
                        <a:pt x="163" y="99"/>
                        <a:pt x="163" y="99"/>
                        <a:pt x="163" y="99"/>
                      </a:cubicBezTo>
                      <a:cubicBezTo>
                        <a:pt x="163" y="99"/>
                        <a:pt x="163" y="99"/>
                        <a:pt x="163" y="99"/>
                      </a:cubicBezTo>
                      <a:cubicBezTo>
                        <a:pt x="163" y="99"/>
                        <a:pt x="163" y="99"/>
                        <a:pt x="163" y="99"/>
                      </a:cubicBezTo>
                      <a:cubicBezTo>
                        <a:pt x="163" y="99"/>
                        <a:pt x="163" y="99"/>
                        <a:pt x="163" y="99"/>
                      </a:cubicBezTo>
                      <a:cubicBezTo>
                        <a:pt x="163" y="99"/>
                        <a:pt x="163" y="99"/>
                        <a:pt x="163" y="99"/>
                      </a:cubicBezTo>
                      <a:cubicBezTo>
                        <a:pt x="163" y="99"/>
                        <a:pt x="163" y="99"/>
                        <a:pt x="163" y="99"/>
                      </a:cubicBezTo>
                      <a:cubicBezTo>
                        <a:pt x="164" y="99"/>
                        <a:pt x="164" y="99"/>
                        <a:pt x="164" y="99"/>
                      </a:cubicBezTo>
                      <a:cubicBezTo>
                        <a:pt x="164" y="99"/>
                        <a:pt x="164" y="99"/>
                        <a:pt x="164" y="99"/>
                      </a:cubicBezTo>
                      <a:cubicBezTo>
                        <a:pt x="164" y="99"/>
                        <a:pt x="164" y="99"/>
                        <a:pt x="164" y="99"/>
                      </a:cubicBezTo>
                      <a:cubicBezTo>
                        <a:pt x="164" y="99"/>
                        <a:pt x="164" y="99"/>
                        <a:pt x="164" y="99"/>
                      </a:cubicBezTo>
                      <a:cubicBezTo>
                        <a:pt x="164" y="99"/>
                        <a:pt x="164" y="99"/>
                        <a:pt x="164" y="99"/>
                      </a:cubicBezTo>
                      <a:cubicBezTo>
                        <a:pt x="164" y="99"/>
                        <a:pt x="164" y="99"/>
                        <a:pt x="164" y="99"/>
                      </a:cubicBezTo>
                      <a:cubicBezTo>
                        <a:pt x="164" y="100"/>
                        <a:pt x="164" y="100"/>
                        <a:pt x="164" y="100"/>
                      </a:cubicBezTo>
                      <a:cubicBezTo>
                        <a:pt x="164" y="100"/>
                        <a:pt x="164" y="99"/>
                        <a:pt x="164" y="99"/>
                      </a:cubicBezTo>
                      <a:cubicBezTo>
                        <a:pt x="164" y="99"/>
                        <a:pt x="164" y="99"/>
                        <a:pt x="165" y="99"/>
                      </a:cubicBezTo>
                      <a:cubicBezTo>
                        <a:pt x="165" y="99"/>
                        <a:pt x="165" y="99"/>
                        <a:pt x="165" y="99"/>
                      </a:cubicBezTo>
                      <a:cubicBezTo>
                        <a:pt x="165" y="99"/>
                        <a:pt x="165" y="99"/>
                        <a:pt x="165" y="99"/>
                      </a:cubicBezTo>
                      <a:cubicBezTo>
                        <a:pt x="165" y="99"/>
                        <a:pt x="165" y="99"/>
                        <a:pt x="165" y="99"/>
                      </a:cubicBezTo>
                      <a:cubicBezTo>
                        <a:pt x="165" y="99"/>
                        <a:pt x="165" y="99"/>
                        <a:pt x="165" y="99"/>
                      </a:cubicBezTo>
                      <a:cubicBezTo>
                        <a:pt x="165" y="99"/>
                        <a:pt x="165" y="99"/>
                        <a:pt x="165" y="99"/>
                      </a:cubicBezTo>
                      <a:cubicBezTo>
                        <a:pt x="165" y="99"/>
                        <a:pt x="165" y="99"/>
                        <a:pt x="165" y="99"/>
                      </a:cubicBezTo>
                      <a:cubicBezTo>
                        <a:pt x="165" y="99"/>
                        <a:pt x="165" y="99"/>
                        <a:pt x="165" y="99"/>
                      </a:cubicBezTo>
                      <a:cubicBezTo>
                        <a:pt x="165" y="99"/>
                        <a:pt x="165" y="99"/>
                        <a:pt x="165" y="99"/>
                      </a:cubicBezTo>
                      <a:cubicBezTo>
                        <a:pt x="165" y="99"/>
                        <a:pt x="165" y="100"/>
                        <a:pt x="165" y="100"/>
                      </a:cubicBezTo>
                      <a:cubicBezTo>
                        <a:pt x="165" y="100"/>
                        <a:pt x="165" y="100"/>
                        <a:pt x="165" y="100"/>
                      </a:cubicBezTo>
                      <a:cubicBezTo>
                        <a:pt x="165" y="100"/>
                        <a:pt x="165" y="100"/>
                        <a:pt x="166" y="100"/>
                      </a:cubicBezTo>
                      <a:cubicBezTo>
                        <a:pt x="166" y="100"/>
                        <a:pt x="166" y="100"/>
                        <a:pt x="166" y="100"/>
                      </a:cubicBezTo>
                      <a:cubicBezTo>
                        <a:pt x="166" y="100"/>
                        <a:pt x="166" y="100"/>
                        <a:pt x="166" y="100"/>
                      </a:cubicBezTo>
                      <a:cubicBezTo>
                        <a:pt x="166" y="100"/>
                        <a:pt x="166" y="100"/>
                        <a:pt x="166" y="100"/>
                      </a:cubicBezTo>
                      <a:cubicBezTo>
                        <a:pt x="166" y="100"/>
                        <a:pt x="166" y="100"/>
                        <a:pt x="166" y="100"/>
                      </a:cubicBezTo>
                      <a:cubicBezTo>
                        <a:pt x="166" y="100"/>
                        <a:pt x="166" y="100"/>
                        <a:pt x="166" y="100"/>
                      </a:cubicBezTo>
                      <a:cubicBezTo>
                        <a:pt x="166" y="100"/>
                        <a:pt x="166" y="100"/>
                        <a:pt x="166" y="100"/>
                      </a:cubicBezTo>
                      <a:cubicBezTo>
                        <a:pt x="166" y="100"/>
                        <a:pt x="166" y="100"/>
                        <a:pt x="166" y="100"/>
                      </a:cubicBezTo>
                      <a:cubicBezTo>
                        <a:pt x="166" y="100"/>
                        <a:pt x="166" y="100"/>
                        <a:pt x="166" y="100"/>
                      </a:cubicBezTo>
                      <a:cubicBezTo>
                        <a:pt x="166" y="100"/>
                        <a:pt x="166" y="100"/>
                        <a:pt x="166" y="100"/>
                      </a:cubicBezTo>
                      <a:cubicBezTo>
                        <a:pt x="166" y="101"/>
                        <a:pt x="166" y="101"/>
                        <a:pt x="166" y="101"/>
                      </a:cubicBezTo>
                      <a:cubicBezTo>
                        <a:pt x="166" y="101"/>
                        <a:pt x="166" y="101"/>
                        <a:pt x="166" y="101"/>
                      </a:cubicBezTo>
                      <a:cubicBezTo>
                        <a:pt x="166" y="101"/>
                        <a:pt x="166" y="101"/>
                        <a:pt x="166" y="101"/>
                      </a:cubicBezTo>
                      <a:cubicBezTo>
                        <a:pt x="166" y="101"/>
                        <a:pt x="166" y="101"/>
                        <a:pt x="166" y="101"/>
                      </a:cubicBezTo>
                      <a:cubicBezTo>
                        <a:pt x="166" y="101"/>
                        <a:pt x="166" y="101"/>
                        <a:pt x="166" y="101"/>
                      </a:cubicBezTo>
                      <a:cubicBezTo>
                        <a:pt x="166" y="101"/>
                        <a:pt x="166" y="101"/>
                        <a:pt x="166" y="101"/>
                      </a:cubicBezTo>
                      <a:cubicBezTo>
                        <a:pt x="166" y="101"/>
                        <a:pt x="166" y="101"/>
                        <a:pt x="166" y="101"/>
                      </a:cubicBezTo>
                      <a:cubicBezTo>
                        <a:pt x="166" y="101"/>
                        <a:pt x="166" y="101"/>
                        <a:pt x="166" y="101"/>
                      </a:cubicBezTo>
                      <a:cubicBezTo>
                        <a:pt x="166" y="101"/>
                        <a:pt x="167" y="101"/>
                        <a:pt x="167" y="101"/>
                      </a:cubicBezTo>
                      <a:cubicBezTo>
                        <a:pt x="167" y="101"/>
                        <a:pt x="167" y="101"/>
                        <a:pt x="167" y="101"/>
                      </a:cubicBezTo>
                      <a:cubicBezTo>
                        <a:pt x="167" y="101"/>
                        <a:pt x="167" y="101"/>
                        <a:pt x="167" y="101"/>
                      </a:cubicBezTo>
                      <a:cubicBezTo>
                        <a:pt x="167" y="101"/>
                        <a:pt x="167" y="101"/>
                        <a:pt x="167" y="101"/>
                      </a:cubicBezTo>
                      <a:cubicBezTo>
                        <a:pt x="167" y="101"/>
                        <a:pt x="167" y="101"/>
                        <a:pt x="167" y="101"/>
                      </a:cubicBezTo>
                      <a:cubicBezTo>
                        <a:pt x="167" y="101"/>
                        <a:pt x="167" y="101"/>
                        <a:pt x="167" y="101"/>
                      </a:cubicBezTo>
                      <a:cubicBezTo>
                        <a:pt x="167" y="101"/>
                        <a:pt x="167" y="101"/>
                        <a:pt x="167" y="101"/>
                      </a:cubicBezTo>
                      <a:cubicBezTo>
                        <a:pt x="167" y="101"/>
                        <a:pt x="167" y="101"/>
                        <a:pt x="167" y="101"/>
                      </a:cubicBezTo>
                      <a:cubicBezTo>
                        <a:pt x="167" y="101"/>
                        <a:pt x="167" y="101"/>
                        <a:pt x="167" y="102"/>
                      </a:cubicBezTo>
                      <a:cubicBezTo>
                        <a:pt x="167" y="102"/>
                        <a:pt x="167" y="102"/>
                        <a:pt x="167" y="102"/>
                      </a:cubicBezTo>
                      <a:cubicBezTo>
                        <a:pt x="167" y="102"/>
                        <a:pt x="167" y="102"/>
                        <a:pt x="167" y="102"/>
                      </a:cubicBezTo>
                      <a:cubicBezTo>
                        <a:pt x="167" y="102"/>
                        <a:pt x="167" y="102"/>
                        <a:pt x="167" y="102"/>
                      </a:cubicBezTo>
                      <a:cubicBezTo>
                        <a:pt x="167" y="102"/>
                        <a:pt x="167" y="102"/>
                        <a:pt x="167" y="102"/>
                      </a:cubicBezTo>
                      <a:cubicBezTo>
                        <a:pt x="167" y="102"/>
                        <a:pt x="167" y="102"/>
                        <a:pt x="167" y="102"/>
                      </a:cubicBezTo>
                      <a:cubicBezTo>
                        <a:pt x="167" y="102"/>
                        <a:pt x="166" y="102"/>
                        <a:pt x="166" y="102"/>
                      </a:cubicBezTo>
                      <a:cubicBezTo>
                        <a:pt x="166" y="102"/>
                        <a:pt x="166" y="103"/>
                        <a:pt x="166" y="103"/>
                      </a:cubicBezTo>
                      <a:cubicBezTo>
                        <a:pt x="166" y="103"/>
                        <a:pt x="166" y="103"/>
                        <a:pt x="166" y="103"/>
                      </a:cubicBezTo>
                      <a:cubicBezTo>
                        <a:pt x="166" y="103"/>
                        <a:pt x="165" y="103"/>
                        <a:pt x="165" y="103"/>
                      </a:cubicBezTo>
                      <a:cubicBezTo>
                        <a:pt x="165" y="103"/>
                        <a:pt x="165" y="103"/>
                        <a:pt x="165" y="103"/>
                      </a:cubicBezTo>
                      <a:cubicBezTo>
                        <a:pt x="165" y="103"/>
                        <a:pt x="165" y="103"/>
                        <a:pt x="165" y="103"/>
                      </a:cubicBezTo>
                      <a:cubicBezTo>
                        <a:pt x="165" y="103"/>
                        <a:pt x="165" y="103"/>
                        <a:pt x="165" y="103"/>
                      </a:cubicBezTo>
                      <a:cubicBezTo>
                        <a:pt x="165" y="103"/>
                        <a:pt x="165" y="104"/>
                        <a:pt x="165" y="104"/>
                      </a:cubicBezTo>
                      <a:cubicBezTo>
                        <a:pt x="165" y="104"/>
                        <a:pt x="165" y="104"/>
                        <a:pt x="165" y="104"/>
                      </a:cubicBezTo>
                      <a:cubicBezTo>
                        <a:pt x="165" y="104"/>
                        <a:pt x="165" y="104"/>
                        <a:pt x="165" y="104"/>
                      </a:cubicBezTo>
                      <a:cubicBezTo>
                        <a:pt x="165" y="104"/>
                        <a:pt x="165" y="104"/>
                        <a:pt x="165" y="104"/>
                      </a:cubicBezTo>
                      <a:cubicBezTo>
                        <a:pt x="164" y="104"/>
                        <a:pt x="164" y="104"/>
                        <a:pt x="164" y="104"/>
                      </a:cubicBezTo>
                      <a:cubicBezTo>
                        <a:pt x="164" y="104"/>
                        <a:pt x="164" y="105"/>
                        <a:pt x="164" y="105"/>
                      </a:cubicBezTo>
                      <a:cubicBezTo>
                        <a:pt x="164" y="105"/>
                        <a:pt x="164" y="105"/>
                        <a:pt x="164" y="105"/>
                      </a:cubicBezTo>
                      <a:cubicBezTo>
                        <a:pt x="165" y="105"/>
                        <a:pt x="164" y="106"/>
                        <a:pt x="164" y="106"/>
                      </a:cubicBezTo>
                      <a:cubicBezTo>
                        <a:pt x="164" y="106"/>
                        <a:pt x="164" y="106"/>
                        <a:pt x="164" y="106"/>
                      </a:cubicBezTo>
                      <a:cubicBezTo>
                        <a:pt x="164" y="106"/>
                        <a:pt x="164" y="106"/>
                        <a:pt x="164" y="106"/>
                      </a:cubicBezTo>
                      <a:cubicBezTo>
                        <a:pt x="164" y="107"/>
                        <a:pt x="164" y="107"/>
                        <a:pt x="164" y="107"/>
                      </a:cubicBezTo>
                      <a:cubicBezTo>
                        <a:pt x="164" y="107"/>
                        <a:pt x="164" y="107"/>
                        <a:pt x="164" y="107"/>
                      </a:cubicBezTo>
                      <a:cubicBezTo>
                        <a:pt x="164" y="107"/>
                        <a:pt x="164" y="107"/>
                        <a:pt x="164" y="107"/>
                      </a:cubicBezTo>
                      <a:cubicBezTo>
                        <a:pt x="164" y="108"/>
                        <a:pt x="164" y="108"/>
                        <a:pt x="164" y="108"/>
                      </a:cubicBezTo>
                      <a:cubicBezTo>
                        <a:pt x="164" y="108"/>
                        <a:pt x="164" y="108"/>
                        <a:pt x="164" y="108"/>
                      </a:cubicBezTo>
                      <a:cubicBezTo>
                        <a:pt x="164" y="108"/>
                        <a:pt x="164" y="108"/>
                        <a:pt x="164" y="108"/>
                      </a:cubicBezTo>
                      <a:cubicBezTo>
                        <a:pt x="164" y="108"/>
                        <a:pt x="164" y="108"/>
                        <a:pt x="164" y="109"/>
                      </a:cubicBezTo>
                      <a:cubicBezTo>
                        <a:pt x="164" y="109"/>
                        <a:pt x="164" y="109"/>
                        <a:pt x="164" y="109"/>
                      </a:cubicBezTo>
                      <a:cubicBezTo>
                        <a:pt x="164" y="109"/>
                        <a:pt x="164" y="109"/>
                        <a:pt x="164" y="109"/>
                      </a:cubicBezTo>
                      <a:cubicBezTo>
                        <a:pt x="164" y="109"/>
                        <a:pt x="164" y="109"/>
                        <a:pt x="164" y="109"/>
                      </a:cubicBezTo>
                      <a:cubicBezTo>
                        <a:pt x="164" y="109"/>
                        <a:pt x="164" y="109"/>
                        <a:pt x="163" y="109"/>
                      </a:cubicBezTo>
                      <a:cubicBezTo>
                        <a:pt x="163" y="109"/>
                        <a:pt x="163" y="109"/>
                        <a:pt x="163" y="109"/>
                      </a:cubicBezTo>
                      <a:cubicBezTo>
                        <a:pt x="163" y="109"/>
                        <a:pt x="163" y="109"/>
                        <a:pt x="163" y="109"/>
                      </a:cubicBezTo>
                      <a:cubicBezTo>
                        <a:pt x="163" y="109"/>
                        <a:pt x="163" y="109"/>
                        <a:pt x="163" y="109"/>
                      </a:cubicBezTo>
                      <a:cubicBezTo>
                        <a:pt x="163" y="109"/>
                        <a:pt x="163" y="109"/>
                        <a:pt x="163" y="109"/>
                      </a:cubicBezTo>
                      <a:cubicBezTo>
                        <a:pt x="163" y="109"/>
                        <a:pt x="163" y="109"/>
                        <a:pt x="163" y="109"/>
                      </a:cubicBezTo>
                      <a:cubicBezTo>
                        <a:pt x="163" y="109"/>
                        <a:pt x="163" y="109"/>
                        <a:pt x="163" y="109"/>
                      </a:cubicBezTo>
                      <a:cubicBezTo>
                        <a:pt x="163" y="109"/>
                        <a:pt x="163" y="109"/>
                        <a:pt x="163" y="109"/>
                      </a:cubicBezTo>
                      <a:cubicBezTo>
                        <a:pt x="163" y="109"/>
                        <a:pt x="163" y="110"/>
                        <a:pt x="163" y="110"/>
                      </a:cubicBezTo>
                      <a:cubicBezTo>
                        <a:pt x="163" y="110"/>
                        <a:pt x="163" y="110"/>
                        <a:pt x="163" y="110"/>
                      </a:cubicBezTo>
                      <a:cubicBezTo>
                        <a:pt x="163" y="110"/>
                        <a:pt x="163" y="110"/>
                        <a:pt x="163" y="110"/>
                      </a:cubicBezTo>
                      <a:cubicBezTo>
                        <a:pt x="163" y="110"/>
                        <a:pt x="163" y="110"/>
                        <a:pt x="163" y="110"/>
                      </a:cubicBezTo>
                      <a:cubicBezTo>
                        <a:pt x="163" y="110"/>
                        <a:pt x="163" y="110"/>
                        <a:pt x="163" y="110"/>
                      </a:cubicBezTo>
                      <a:cubicBezTo>
                        <a:pt x="163" y="110"/>
                        <a:pt x="163" y="110"/>
                        <a:pt x="163" y="110"/>
                      </a:cubicBezTo>
                      <a:cubicBezTo>
                        <a:pt x="163" y="111"/>
                        <a:pt x="163" y="111"/>
                        <a:pt x="163" y="111"/>
                      </a:cubicBezTo>
                      <a:cubicBezTo>
                        <a:pt x="163" y="111"/>
                        <a:pt x="163" y="111"/>
                        <a:pt x="163" y="111"/>
                      </a:cubicBezTo>
                      <a:cubicBezTo>
                        <a:pt x="163" y="111"/>
                        <a:pt x="163" y="111"/>
                        <a:pt x="163" y="111"/>
                      </a:cubicBezTo>
                      <a:cubicBezTo>
                        <a:pt x="163" y="111"/>
                        <a:pt x="163" y="111"/>
                        <a:pt x="163" y="111"/>
                      </a:cubicBezTo>
                      <a:cubicBezTo>
                        <a:pt x="162" y="110"/>
                        <a:pt x="162" y="110"/>
                        <a:pt x="162" y="110"/>
                      </a:cubicBezTo>
                      <a:cubicBezTo>
                        <a:pt x="163" y="111"/>
                        <a:pt x="163" y="111"/>
                        <a:pt x="163" y="111"/>
                      </a:cubicBezTo>
                      <a:cubicBezTo>
                        <a:pt x="163" y="111"/>
                        <a:pt x="163" y="111"/>
                        <a:pt x="163" y="111"/>
                      </a:cubicBezTo>
                      <a:cubicBezTo>
                        <a:pt x="163" y="111"/>
                        <a:pt x="163" y="111"/>
                        <a:pt x="163" y="111"/>
                      </a:cubicBezTo>
                      <a:cubicBezTo>
                        <a:pt x="163" y="111"/>
                        <a:pt x="163" y="111"/>
                        <a:pt x="163" y="111"/>
                      </a:cubicBezTo>
                      <a:cubicBezTo>
                        <a:pt x="163" y="111"/>
                        <a:pt x="163" y="111"/>
                        <a:pt x="163" y="111"/>
                      </a:cubicBezTo>
                      <a:cubicBezTo>
                        <a:pt x="163" y="111"/>
                        <a:pt x="163" y="111"/>
                        <a:pt x="163" y="111"/>
                      </a:cubicBezTo>
                      <a:cubicBezTo>
                        <a:pt x="163" y="111"/>
                        <a:pt x="163" y="111"/>
                        <a:pt x="163" y="111"/>
                      </a:cubicBezTo>
                      <a:cubicBezTo>
                        <a:pt x="163" y="111"/>
                        <a:pt x="163" y="111"/>
                        <a:pt x="163" y="111"/>
                      </a:cubicBezTo>
                      <a:cubicBezTo>
                        <a:pt x="163" y="112"/>
                        <a:pt x="163" y="112"/>
                        <a:pt x="163" y="112"/>
                      </a:cubicBezTo>
                      <a:cubicBezTo>
                        <a:pt x="163" y="112"/>
                        <a:pt x="163" y="112"/>
                        <a:pt x="163" y="112"/>
                      </a:cubicBezTo>
                      <a:cubicBezTo>
                        <a:pt x="163" y="112"/>
                        <a:pt x="163" y="112"/>
                        <a:pt x="163" y="112"/>
                      </a:cubicBezTo>
                      <a:cubicBezTo>
                        <a:pt x="163" y="112"/>
                        <a:pt x="163" y="112"/>
                        <a:pt x="163" y="112"/>
                      </a:cubicBezTo>
                      <a:cubicBezTo>
                        <a:pt x="163" y="112"/>
                        <a:pt x="163" y="112"/>
                        <a:pt x="163" y="112"/>
                      </a:cubicBezTo>
                      <a:cubicBezTo>
                        <a:pt x="163" y="112"/>
                        <a:pt x="163" y="112"/>
                        <a:pt x="163" y="112"/>
                      </a:cubicBezTo>
                      <a:cubicBezTo>
                        <a:pt x="163" y="112"/>
                        <a:pt x="163" y="112"/>
                        <a:pt x="163" y="112"/>
                      </a:cubicBezTo>
                      <a:cubicBezTo>
                        <a:pt x="163" y="112"/>
                        <a:pt x="163" y="112"/>
                        <a:pt x="163" y="112"/>
                      </a:cubicBezTo>
                      <a:cubicBezTo>
                        <a:pt x="163" y="112"/>
                        <a:pt x="163" y="112"/>
                        <a:pt x="163" y="112"/>
                      </a:cubicBezTo>
                      <a:cubicBezTo>
                        <a:pt x="163" y="112"/>
                        <a:pt x="163" y="112"/>
                        <a:pt x="163" y="112"/>
                      </a:cubicBezTo>
                      <a:cubicBezTo>
                        <a:pt x="163" y="112"/>
                        <a:pt x="163" y="112"/>
                        <a:pt x="163" y="113"/>
                      </a:cubicBezTo>
                      <a:cubicBezTo>
                        <a:pt x="163" y="113"/>
                        <a:pt x="163" y="113"/>
                        <a:pt x="163" y="113"/>
                      </a:cubicBezTo>
                      <a:cubicBezTo>
                        <a:pt x="163" y="113"/>
                        <a:pt x="163" y="113"/>
                        <a:pt x="162" y="113"/>
                      </a:cubicBezTo>
                      <a:cubicBezTo>
                        <a:pt x="162" y="113"/>
                        <a:pt x="162" y="112"/>
                        <a:pt x="162" y="112"/>
                      </a:cubicBezTo>
                      <a:cubicBezTo>
                        <a:pt x="162" y="112"/>
                        <a:pt x="162" y="112"/>
                        <a:pt x="162" y="112"/>
                      </a:cubicBezTo>
                      <a:cubicBezTo>
                        <a:pt x="162" y="112"/>
                        <a:pt x="162" y="112"/>
                        <a:pt x="162" y="112"/>
                      </a:cubicBezTo>
                      <a:cubicBezTo>
                        <a:pt x="162" y="111"/>
                        <a:pt x="162" y="111"/>
                        <a:pt x="162" y="111"/>
                      </a:cubicBezTo>
                      <a:cubicBezTo>
                        <a:pt x="162" y="111"/>
                        <a:pt x="162" y="111"/>
                        <a:pt x="162" y="111"/>
                      </a:cubicBezTo>
                      <a:cubicBezTo>
                        <a:pt x="162" y="111"/>
                        <a:pt x="162" y="110"/>
                        <a:pt x="162" y="110"/>
                      </a:cubicBezTo>
                      <a:cubicBezTo>
                        <a:pt x="162" y="110"/>
                        <a:pt x="162" y="110"/>
                        <a:pt x="162" y="110"/>
                      </a:cubicBezTo>
                      <a:cubicBezTo>
                        <a:pt x="162" y="110"/>
                        <a:pt x="162" y="110"/>
                        <a:pt x="162" y="110"/>
                      </a:cubicBezTo>
                      <a:cubicBezTo>
                        <a:pt x="162" y="110"/>
                        <a:pt x="162" y="110"/>
                        <a:pt x="162" y="110"/>
                      </a:cubicBezTo>
                      <a:cubicBezTo>
                        <a:pt x="161" y="109"/>
                        <a:pt x="161" y="109"/>
                        <a:pt x="161" y="109"/>
                      </a:cubicBezTo>
                      <a:cubicBezTo>
                        <a:pt x="161" y="109"/>
                        <a:pt x="161" y="110"/>
                        <a:pt x="161" y="110"/>
                      </a:cubicBezTo>
                      <a:cubicBezTo>
                        <a:pt x="161" y="110"/>
                        <a:pt x="161" y="110"/>
                        <a:pt x="161" y="110"/>
                      </a:cubicBezTo>
                      <a:cubicBezTo>
                        <a:pt x="161" y="109"/>
                        <a:pt x="161" y="109"/>
                        <a:pt x="161" y="109"/>
                      </a:cubicBezTo>
                      <a:cubicBezTo>
                        <a:pt x="161" y="109"/>
                        <a:pt x="161" y="109"/>
                        <a:pt x="161" y="109"/>
                      </a:cubicBezTo>
                      <a:cubicBezTo>
                        <a:pt x="161" y="109"/>
                        <a:pt x="161" y="109"/>
                        <a:pt x="161" y="109"/>
                      </a:cubicBezTo>
                      <a:cubicBezTo>
                        <a:pt x="161" y="109"/>
                        <a:pt x="161" y="109"/>
                        <a:pt x="161" y="109"/>
                      </a:cubicBezTo>
                      <a:cubicBezTo>
                        <a:pt x="161" y="110"/>
                        <a:pt x="161" y="110"/>
                        <a:pt x="161" y="110"/>
                      </a:cubicBezTo>
                      <a:cubicBezTo>
                        <a:pt x="161" y="110"/>
                        <a:pt x="161" y="110"/>
                        <a:pt x="161" y="110"/>
                      </a:cubicBezTo>
                      <a:cubicBezTo>
                        <a:pt x="161" y="110"/>
                        <a:pt x="161" y="110"/>
                        <a:pt x="161" y="110"/>
                      </a:cubicBezTo>
                      <a:cubicBezTo>
                        <a:pt x="161" y="110"/>
                        <a:pt x="161" y="110"/>
                        <a:pt x="161" y="110"/>
                      </a:cubicBezTo>
                      <a:cubicBezTo>
                        <a:pt x="161" y="110"/>
                        <a:pt x="161" y="110"/>
                        <a:pt x="161" y="110"/>
                      </a:cubicBezTo>
                      <a:cubicBezTo>
                        <a:pt x="161" y="110"/>
                        <a:pt x="161" y="111"/>
                        <a:pt x="161" y="111"/>
                      </a:cubicBezTo>
                      <a:cubicBezTo>
                        <a:pt x="161" y="111"/>
                        <a:pt x="161" y="111"/>
                        <a:pt x="161" y="111"/>
                      </a:cubicBezTo>
                      <a:cubicBezTo>
                        <a:pt x="161" y="111"/>
                        <a:pt x="161" y="111"/>
                        <a:pt x="161" y="111"/>
                      </a:cubicBezTo>
                      <a:cubicBezTo>
                        <a:pt x="161" y="111"/>
                        <a:pt x="160" y="111"/>
                        <a:pt x="160" y="111"/>
                      </a:cubicBezTo>
                      <a:cubicBezTo>
                        <a:pt x="160" y="111"/>
                        <a:pt x="160" y="111"/>
                        <a:pt x="160" y="111"/>
                      </a:cubicBezTo>
                      <a:cubicBezTo>
                        <a:pt x="160" y="111"/>
                        <a:pt x="160" y="111"/>
                        <a:pt x="160" y="110"/>
                      </a:cubicBezTo>
                      <a:cubicBezTo>
                        <a:pt x="160" y="110"/>
                        <a:pt x="160" y="110"/>
                        <a:pt x="160" y="110"/>
                      </a:cubicBezTo>
                      <a:cubicBezTo>
                        <a:pt x="160" y="110"/>
                        <a:pt x="160" y="110"/>
                        <a:pt x="160" y="110"/>
                      </a:cubicBezTo>
                      <a:cubicBezTo>
                        <a:pt x="160" y="110"/>
                        <a:pt x="160" y="110"/>
                        <a:pt x="160" y="109"/>
                      </a:cubicBezTo>
                      <a:cubicBezTo>
                        <a:pt x="160" y="109"/>
                        <a:pt x="160" y="109"/>
                        <a:pt x="160" y="109"/>
                      </a:cubicBezTo>
                      <a:cubicBezTo>
                        <a:pt x="160" y="109"/>
                        <a:pt x="161" y="109"/>
                        <a:pt x="161" y="109"/>
                      </a:cubicBezTo>
                      <a:cubicBezTo>
                        <a:pt x="161" y="109"/>
                        <a:pt x="161" y="108"/>
                        <a:pt x="161" y="108"/>
                      </a:cubicBezTo>
                      <a:cubicBezTo>
                        <a:pt x="161" y="108"/>
                        <a:pt x="161" y="108"/>
                        <a:pt x="161" y="108"/>
                      </a:cubicBezTo>
                      <a:cubicBezTo>
                        <a:pt x="161" y="108"/>
                        <a:pt x="161" y="108"/>
                        <a:pt x="161" y="108"/>
                      </a:cubicBezTo>
                      <a:cubicBezTo>
                        <a:pt x="161" y="108"/>
                        <a:pt x="161" y="108"/>
                        <a:pt x="161" y="108"/>
                      </a:cubicBezTo>
                      <a:cubicBezTo>
                        <a:pt x="161" y="108"/>
                        <a:pt x="161" y="108"/>
                        <a:pt x="161" y="108"/>
                      </a:cubicBezTo>
                      <a:cubicBezTo>
                        <a:pt x="161" y="108"/>
                        <a:pt x="161" y="108"/>
                        <a:pt x="161" y="108"/>
                      </a:cubicBezTo>
                      <a:cubicBezTo>
                        <a:pt x="161" y="108"/>
                        <a:pt x="161" y="108"/>
                        <a:pt x="161" y="108"/>
                      </a:cubicBezTo>
                      <a:cubicBezTo>
                        <a:pt x="161" y="108"/>
                        <a:pt x="161" y="108"/>
                        <a:pt x="161" y="107"/>
                      </a:cubicBezTo>
                      <a:cubicBezTo>
                        <a:pt x="161" y="107"/>
                        <a:pt x="161" y="107"/>
                        <a:pt x="161" y="107"/>
                      </a:cubicBezTo>
                      <a:cubicBezTo>
                        <a:pt x="161" y="107"/>
                        <a:pt x="161" y="107"/>
                        <a:pt x="161" y="107"/>
                      </a:cubicBezTo>
                      <a:cubicBezTo>
                        <a:pt x="161" y="107"/>
                        <a:pt x="161" y="107"/>
                        <a:pt x="161" y="107"/>
                      </a:cubicBezTo>
                      <a:cubicBezTo>
                        <a:pt x="161" y="107"/>
                        <a:pt x="161" y="107"/>
                        <a:pt x="161" y="107"/>
                      </a:cubicBezTo>
                      <a:cubicBezTo>
                        <a:pt x="161" y="107"/>
                        <a:pt x="160" y="107"/>
                        <a:pt x="160" y="107"/>
                      </a:cubicBezTo>
                      <a:cubicBezTo>
                        <a:pt x="160" y="107"/>
                        <a:pt x="160" y="107"/>
                        <a:pt x="160" y="107"/>
                      </a:cubicBezTo>
                      <a:cubicBezTo>
                        <a:pt x="160" y="107"/>
                        <a:pt x="160" y="107"/>
                        <a:pt x="159" y="107"/>
                      </a:cubicBezTo>
                      <a:cubicBezTo>
                        <a:pt x="159" y="107"/>
                        <a:pt x="159" y="107"/>
                        <a:pt x="159" y="107"/>
                      </a:cubicBezTo>
                      <a:cubicBezTo>
                        <a:pt x="159" y="107"/>
                        <a:pt x="159" y="107"/>
                        <a:pt x="159" y="107"/>
                      </a:cubicBezTo>
                      <a:cubicBezTo>
                        <a:pt x="159" y="107"/>
                        <a:pt x="159" y="107"/>
                        <a:pt x="159" y="107"/>
                      </a:cubicBezTo>
                      <a:cubicBezTo>
                        <a:pt x="159" y="107"/>
                        <a:pt x="159" y="107"/>
                        <a:pt x="159" y="107"/>
                      </a:cubicBezTo>
                      <a:cubicBezTo>
                        <a:pt x="159" y="107"/>
                        <a:pt x="159" y="107"/>
                        <a:pt x="159" y="107"/>
                      </a:cubicBezTo>
                      <a:cubicBezTo>
                        <a:pt x="159" y="107"/>
                        <a:pt x="159" y="107"/>
                        <a:pt x="159" y="107"/>
                      </a:cubicBezTo>
                      <a:cubicBezTo>
                        <a:pt x="158" y="107"/>
                        <a:pt x="158" y="107"/>
                        <a:pt x="158" y="107"/>
                      </a:cubicBezTo>
                      <a:cubicBezTo>
                        <a:pt x="158" y="107"/>
                        <a:pt x="158" y="107"/>
                        <a:pt x="158" y="107"/>
                      </a:cubicBezTo>
                      <a:cubicBezTo>
                        <a:pt x="158" y="107"/>
                        <a:pt x="158" y="107"/>
                        <a:pt x="158" y="107"/>
                      </a:cubicBezTo>
                      <a:cubicBezTo>
                        <a:pt x="158" y="107"/>
                        <a:pt x="158" y="107"/>
                        <a:pt x="158" y="107"/>
                      </a:cubicBezTo>
                      <a:cubicBezTo>
                        <a:pt x="158" y="107"/>
                        <a:pt x="158" y="107"/>
                        <a:pt x="158" y="107"/>
                      </a:cubicBezTo>
                      <a:cubicBezTo>
                        <a:pt x="158" y="107"/>
                        <a:pt x="158" y="107"/>
                        <a:pt x="158" y="107"/>
                      </a:cubicBezTo>
                      <a:cubicBezTo>
                        <a:pt x="158" y="107"/>
                        <a:pt x="158" y="107"/>
                        <a:pt x="158" y="107"/>
                      </a:cubicBezTo>
                      <a:cubicBezTo>
                        <a:pt x="158" y="107"/>
                        <a:pt x="158" y="107"/>
                        <a:pt x="158" y="107"/>
                      </a:cubicBezTo>
                      <a:cubicBezTo>
                        <a:pt x="158" y="107"/>
                        <a:pt x="158" y="106"/>
                        <a:pt x="158" y="106"/>
                      </a:cubicBezTo>
                      <a:cubicBezTo>
                        <a:pt x="158" y="106"/>
                        <a:pt x="158" y="106"/>
                        <a:pt x="157" y="106"/>
                      </a:cubicBezTo>
                      <a:cubicBezTo>
                        <a:pt x="157" y="105"/>
                        <a:pt x="157" y="105"/>
                        <a:pt x="157" y="105"/>
                      </a:cubicBezTo>
                      <a:cubicBezTo>
                        <a:pt x="157" y="105"/>
                        <a:pt x="157" y="105"/>
                        <a:pt x="157" y="105"/>
                      </a:cubicBezTo>
                      <a:cubicBezTo>
                        <a:pt x="157" y="105"/>
                        <a:pt x="157" y="105"/>
                        <a:pt x="157" y="105"/>
                      </a:cubicBezTo>
                      <a:cubicBezTo>
                        <a:pt x="156" y="105"/>
                        <a:pt x="156" y="105"/>
                        <a:pt x="156" y="105"/>
                      </a:cubicBezTo>
                      <a:cubicBezTo>
                        <a:pt x="156" y="105"/>
                        <a:pt x="156" y="105"/>
                        <a:pt x="156" y="105"/>
                      </a:cubicBezTo>
                      <a:cubicBezTo>
                        <a:pt x="156" y="105"/>
                        <a:pt x="156" y="105"/>
                        <a:pt x="156" y="105"/>
                      </a:cubicBezTo>
                      <a:cubicBezTo>
                        <a:pt x="156" y="105"/>
                        <a:pt x="156" y="105"/>
                        <a:pt x="156" y="105"/>
                      </a:cubicBezTo>
                      <a:cubicBezTo>
                        <a:pt x="156" y="105"/>
                        <a:pt x="156" y="105"/>
                        <a:pt x="156" y="105"/>
                      </a:cubicBezTo>
                      <a:cubicBezTo>
                        <a:pt x="156" y="105"/>
                        <a:pt x="156" y="105"/>
                        <a:pt x="156" y="105"/>
                      </a:cubicBezTo>
                      <a:cubicBezTo>
                        <a:pt x="156" y="105"/>
                        <a:pt x="156" y="105"/>
                        <a:pt x="156" y="105"/>
                      </a:cubicBezTo>
                      <a:cubicBezTo>
                        <a:pt x="156" y="105"/>
                        <a:pt x="156" y="105"/>
                        <a:pt x="156" y="105"/>
                      </a:cubicBezTo>
                      <a:cubicBezTo>
                        <a:pt x="155" y="105"/>
                        <a:pt x="155" y="105"/>
                        <a:pt x="155" y="105"/>
                      </a:cubicBezTo>
                      <a:cubicBezTo>
                        <a:pt x="155" y="105"/>
                        <a:pt x="155" y="105"/>
                        <a:pt x="155" y="105"/>
                      </a:cubicBezTo>
                      <a:cubicBezTo>
                        <a:pt x="155" y="105"/>
                        <a:pt x="155" y="105"/>
                        <a:pt x="155" y="105"/>
                      </a:cubicBezTo>
                      <a:cubicBezTo>
                        <a:pt x="155" y="105"/>
                        <a:pt x="155" y="105"/>
                        <a:pt x="155" y="105"/>
                      </a:cubicBezTo>
                      <a:cubicBezTo>
                        <a:pt x="155" y="105"/>
                        <a:pt x="155" y="104"/>
                        <a:pt x="155" y="104"/>
                      </a:cubicBezTo>
                      <a:cubicBezTo>
                        <a:pt x="155" y="104"/>
                        <a:pt x="155" y="104"/>
                        <a:pt x="155" y="104"/>
                      </a:cubicBezTo>
                      <a:cubicBezTo>
                        <a:pt x="155" y="104"/>
                        <a:pt x="155" y="105"/>
                        <a:pt x="155" y="105"/>
                      </a:cubicBezTo>
                      <a:cubicBezTo>
                        <a:pt x="154" y="105"/>
                        <a:pt x="154" y="105"/>
                        <a:pt x="154" y="105"/>
                      </a:cubicBezTo>
                      <a:cubicBezTo>
                        <a:pt x="154" y="105"/>
                        <a:pt x="154" y="105"/>
                        <a:pt x="154" y="105"/>
                      </a:cubicBezTo>
                      <a:cubicBezTo>
                        <a:pt x="154" y="106"/>
                        <a:pt x="154" y="106"/>
                        <a:pt x="155" y="106"/>
                      </a:cubicBezTo>
                      <a:cubicBezTo>
                        <a:pt x="155" y="106"/>
                        <a:pt x="155" y="106"/>
                        <a:pt x="155" y="106"/>
                      </a:cubicBezTo>
                      <a:cubicBezTo>
                        <a:pt x="155" y="106"/>
                        <a:pt x="155" y="107"/>
                        <a:pt x="155" y="107"/>
                      </a:cubicBezTo>
                      <a:cubicBezTo>
                        <a:pt x="155" y="107"/>
                        <a:pt x="155" y="107"/>
                        <a:pt x="155" y="107"/>
                      </a:cubicBezTo>
                      <a:cubicBezTo>
                        <a:pt x="155" y="107"/>
                        <a:pt x="155" y="107"/>
                        <a:pt x="155" y="107"/>
                      </a:cubicBezTo>
                      <a:cubicBezTo>
                        <a:pt x="156" y="107"/>
                        <a:pt x="156" y="107"/>
                        <a:pt x="156" y="107"/>
                      </a:cubicBezTo>
                      <a:cubicBezTo>
                        <a:pt x="156" y="107"/>
                        <a:pt x="156" y="107"/>
                        <a:pt x="155" y="107"/>
                      </a:cubicBezTo>
                      <a:cubicBezTo>
                        <a:pt x="155" y="107"/>
                        <a:pt x="155" y="107"/>
                        <a:pt x="155" y="107"/>
                      </a:cubicBezTo>
                      <a:cubicBezTo>
                        <a:pt x="155" y="107"/>
                        <a:pt x="155" y="107"/>
                        <a:pt x="155" y="107"/>
                      </a:cubicBezTo>
                      <a:cubicBezTo>
                        <a:pt x="155" y="108"/>
                        <a:pt x="155" y="108"/>
                        <a:pt x="155" y="108"/>
                      </a:cubicBezTo>
                      <a:cubicBezTo>
                        <a:pt x="155" y="108"/>
                        <a:pt x="155" y="108"/>
                        <a:pt x="155" y="109"/>
                      </a:cubicBezTo>
                      <a:cubicBezTo>
                        <a:pt x="155" y="109"/>
                        <a:pt x="155" y="109"/>
                        <a:pt x="155" y="109"/>
                      </a:cubicBezTo>
                      <a:cubicBezTo>
                        <a:pt x="155" y="109"/>
                        <a:pt x="155" y="109"/>
                        <a:pt x="155" y="109"/>
                      </a:cubicBezTo>
                      <a:cubicBezTo>
                        <a:pt x="155" y="109"/>
                        <a:pt x="155" y="109"/>
                        <a:pt x="155" y="109"/>
                      </a:cubicBezTo>
                      <a:cubicBezTo>
                        <a:pt x="156" y="109"/>
                        <a:pt x="156" y="109"/>
                        <a:pt x="156" y="109"/>
                      </a:cubicBezTo>
                      <a:cubicBezTo>
                        <a:pt x="156" y="109"/>
                        <a:pt x="156" y="109"/>
                        <a:pt x="156" y="109"/>
                      </a:cubicBezTo>
                      <a:cubicBezTo>
                        <a:pt x="156" y="109"/>
                        <a:pt x="156" y="109"/>
                        <a:pt x="156" y="109"/>
                      </a:cubicBezTo>
                      <a:cubicBezTo>
                        <a:pt x="156" y="109"/>
                        <a:pt x="156" y="109"/>
                        <a:pt x="156" y="110"/>
                      </a:cubicBezTo>
                      <a:cubicBezTo>
                        <a:pt x="156" y="110"/>
                        <a:pt x="156" y="110"/>
                        <a:pt x="156" y="110"/>
                      </a:cubicBezTo>
                      <a:cubicBezTo>
                        <a:pt x="156" y="110"/>
                        <a:pt x="156" y="110"/>
                        <a:pt x="156" y="110"/>
                      </a:cubicBezTo>
                      <a:cubicBezTo>
                        <a:pt x="156" y="110"/>
                        <a:pt x="156" y="111"/>
                        <a:pt x="156" y="111"/>
                      </a:cubicBezTo>
                      <a:cubicBezTo>
                        <a:pt x="156" y="111"/>
                        <a:pt x="156" y="111"/>
                        <a:pt x="156" y="111"/>
                      </a:cubicBezTo>
                      <a:cubicBezTo>
                        <a:pt x="156" y="111"/>
                        <a:pt x="156" y="111"/>
                        <a:pt x="156" y="111"/>
                      </a:cubicBezTo>
                      <a:cubicBezTo>
                        <a:pt x="156" y="111"/>
                        <a:pt x="156" y="111"/>
                        <a:pt x="156" y="111"/>
                      </a:cubicBezTo>
                      <a:cubicBezTo>
                        <a:pt x="156" y="111"/>
                        <a:pt x="156" y="111"/>
                        <a:pt x="156" y="111"/>
                      </a:cubicBezTo>
                      <a:cubicBezTo>
                        <a:pt x="156" y="111"/>
                        <a:pt x="156" y="111"/>
                        <a:pt x="156" y="111"/>
                      </a:cubicBezTo>
                      <a:cubicBezTo>
                        <a:pt x="156" y="111"/>
                        <a:pt x="156" y="112"/>
                        <a:pt x="156" y="112"/>
                      </a:cubicBezTo>
                      <a:cubicBezTo>
                        <a:pt x="156" y="112"/>
                        <a:pt x="156" y="112"/>
                        <a:pt x="156" y="112"/>
                      </a:cubicBezTo>
                      <a:cubicBezTo>
                        <a:pt x="157" y="112"/>
                        <a:pt x="157" y="112"/>
                        <a:pt x="157" y="112"/>
                      </a:cubicBezTo>
                      <a:cubicBezTo>
                        <a:pt x="157" y="112"/>
                        <a:pt x="157" y="112"/>
                        <a:pt x="157" y="112"/>
                      </a:cubicBezTo>
                      <a:cubicBezTo>
                        <a:pt x="157" y="112"/>
                        <a:pt x="157" y="113"/>
                        <a:pt x="157" y="113"/>
                      </a:cubicBezTo>
                      <a:cubicBezTo>
                        <a:pt x="157" y="113"/>
                        <a:pt x="157" y="113"/>
                        <a:pt x="157" y="113"/>
                      </a:cubicBezTo>
                      <a:cubicBezTo>
                        <a:pt x="157" y="113"/>
                        <a:pt x="157" y="113"/>
                        <a:pt x="157" y="113"/>
                      </a:cubicBezTo>
                      <a:cubicBezTo>
                        <a:pt x="157" y="113"/>
                        <a:pt x="157" y="113"/>
                        <a:pt x="157" y="113"/>
                      </a:cubicBezTo>
                      <a:cubicBezTo>
                        <a:pt x="157" y="113"/>
                        <a:pt x="157" y="113"/>
                        <a:pt x="157" y="113"/>
                      </a:cubicBezTo>
                      <a:cubicBezTo>
                        <a:pt x="157" y="113"/>
                        <a:pt x="157" y="113"/>
                        <a:pt x="157" y="113"/>
                      </a:cubicBezTo>
                      <a:cubicBezTo>
                        <a:pt x="157" y="113"/>
                        <a:pt x="157" y="113"/>
                        <a:pt x="157" y="113"/>
                      </a:cubicBezTo>
                      <a:cubicBezTo>
                        <a:pt x="157" y="113"/>
                        <a:pt x="157" y="113"/>
                        <a:pt x="157" y="113"/>
                      </a:cubicBezTo>
                      <a:cubicBezTo>
                        <a:pt x="157" y="113"/>
                        <a:pt x="157" y="113"/>
                        <a:pt x="157" y="113"/>
                      </a:cubicBezTo>
                      <a:cubicBezTo>
                        <a:pt x="157" y="113"/>
                        <a:pt x="157" y="113"/>
                        <a:pt x="156" y="113"/>
                      </a:cubicBezTo>
                      <a:close/>
                      <a:moveTo>
                        <a:pt x="162" y="114"/>
                      </a:moveTo>
                      <a:cubicBezTo>
                        <a:pt x="162" y="114"/>
                        <a:pt x="162" y="114"/>
                        <a:pt x="162" y="114"/>
                      </a:cubicBezTo>
                      <a:cubicBezTo>
                        <a:pt x="162" y="114"/>
                        <a:pt x="162" y="114"/>
                        <a:pt x="161" y="114"/>
                      </a:cubicBezTo>
                      <a:cubicBezTo>
                        <a:pt x="161" y="114"/>
                        <a:pt x="161" y="113"/>
                        <a:pt x="161" y="113"/>
                      </a:cubicBezTo>
                      <a:cubicBezTo>
                        <a:pt x="161" y="113"/>
                        <a:pt x="161" y="113"/>
                        <a:pt x="161" y="113"/>
                      </a:cubicBezTo>
                      <a:cubicBezTo>
                        <a:pt x="161" y="113"/>
                        <a:pt x="161" y="113"/>
                        <a:pt x="161" y="113"/>
                      </a:cubicBezTo>
                      <a:cubicBezTo>
                        <a:pt x="161" y="112"/>
                        <a:pt x="161" y="112"/>
                        <a:pt x="161" y="112"/>
                      </a:cubicBezTo>
                      <a:cubicBezTo>
                        <a:pt x="161" y="112"/>
                        <a:pt x="161" y="112"/>
                        <a:pt x="161" y="112"/>
                      </a:cubicBezTo>
                      <a:cubicBezTo>
                        <a:pt x="161" y="112"/>
                        <a:pt x="161" y="112"/>
                        <a:pt x="161" y="112"/>
                      </a:cubicBezTo>
                      <a:cubicBezTo>
                        <a:pt x="161" y="112"/>
                        <a:pt x="161" y="112"/>
                        <a:pt x="161" y="112"/>
                      </a:cubicBezTo>
                      <a:cubicBezTo>
                        <a:pt x="161" y="112"/>
                        <a:pt x="161" y="111"/>
                        <a:pt x="160" y="111"/>
                      </a:cubicBezTo>
                      <a:cubicBezTo>
                        <a:pt x="160" y="111"/>
                        <a:pt x="160" y="112"/>
                        <a:pt x="160" y="112"/>
                      </a:cubicBezTo>
                      <a:cubicBezTo>
                        <a:pt x="160" y="112"/>
                        <a:pt x="160" y="112"/>
                        <a:pt x="160" y="112"/>
                      </a:cubicBezTo>
                      <a:cubicBezTo>
                        <a:pt x="160" y="112"/>
                        <a:pt x="160" y="112"/>
                        <a:pt x="160" y="112"/>
                      </a:cubicBezTo>
                      <a:cubicBezTo>
                        <a:pt x="160" y="112"/>
                        <a:pt x="160" y="111"/>
                        <a:pt x="160" y="111"/>
                      </a:cubicBezTo>
                      <a:cubicBezTo>
                        <a:pt x="160" y="111"/>
                        <a:pt x="159" y="111"/>
                        <a:pt x="159" y="111"/>
                      </a:cubicBezTo>
                      <a:cubicBezTo>
                        <a:pt x="159" y="111"/>
                        <a:pt x="159" y="111"/>
                        <a:pt x="159" y="111"/>
                      </a:cubicBezTo>
                      <a:cubicBezTo>
                        <a:pt x="159" y="112"/>
                        <a:pt x="159" y="112"/>
                        <a:pt x="159" y="112"/>
                      </a:cubicBezTo>
                      <a:cubicBezTo>
                        <a:pt x="159" y="112"/>
                        <a:pt x="159" y="112"/>
                        <a:pt x="159" y="111"/>
                      </a:cubicBezTo>
                      <a:cubicBezTo>
                        <a:pt x="159" y="111"/>
                        <a:pt x="159" y="111"/>
                        <a:pt x="159" y="111"/>
                      </a:cubicBezTo>
                      <a:cubicBezTo>
                        <a:pt x="159" y="111"/>
                        <a:pt x="159" y="111"/>
                        <a:pt x="159" y="111"/>
                      </a:cubicBezTo>
                      <a:cubicBezTo>
                        <a:pt x="159" y="111"/>
                        <a:pt x="159" y="111"/>
                        <a:pt x="159" y="111"/>
                      </a:cubicBezTo>
                      <a:cubicBezTo>
                        <a:pt x="159" y="112"/>
                        <a:pt x="159" y="112"/>
                        <a:pt x="159" y="112"/>
                      </a:cubicBezTo>
                      <a:cubicBezTo>
                        <a:pt x="159" y="112"/>
                        <a:pt x="159" y="112"/>
                        <a:pt x="159" y="112"/>
                      </a:cubicBezTo>
                      <a:cubicBezTo>
                        <a:pt x="159" y="112"/>
                        <a:pt x="159" y="113"/>
                        <a:pt x="159" y="113"/>
                      </a:cubicBezTo>
                      <a:cubicBezTo>
                        <a:pt x="159" y="113"/>
                        <a:pt x="159" y="113"/>
                        <a:pt x="159" y="113"/>
                      </a:cubicBezTo>
                      <a:cubicBezTo>
                        <a:pt x="159" y="113"/>
                        <a:pt x="159" y="113"/>
                        <a:pt x="159" y="113"/>
                      </a:cubicBezTo>
                      <a:cubicBezTo>
                        <a:pt x="159" y="113"/>
                        <a:pt x="159" y="113"/>
                        <a:pt x="159" y="113"/>
                      </a:cubicBezTo>
                      <a:cubicBezTo>
                        <a:pt x="159" y="113"/>
                        <a:pt x="159" y="113"/>
                        <a:pt x="159" y="113"/>
                      </a:cubicBezTo>
                      <a:cubicBezTo>
                        <a:pt x="159" y="113"/>
                        <a:pt x="159" y="113"/>
                        <a:pt x="159" y="113"/>
                      </a:cubicBezTo>
                      <a:cubicBezTo>
                        <a:pt x="159" y="113"/>
                        <a:pt x="159" y="113"/>
                        <a:pt x="158" y="113"/>
                      </a:cubicBezTo>
                      <a:cubicBezTo>
                        <a:pt x="158" y="113"/>
                        <a:pt x="158" y="113"/>
                        <a:pt x="158" y="113"/>
                      </a:cubicBezTo>
                      <a:cubicBezTo>
                        <a:pt x="158" y="113"/>
                        <a:pt x="158" y="113"/>
                        <a:pt x="158" y="113"/>
                      </a:cubicBezTo>
                      <a:cubicBezTo>
                        <a:pt x="158" y="113"/>
                        <a:pt x="158" y="113"/>
                        <a:pt x="158" y="113"/>
                      </a:cubicBezTo>
                      <a:cubicBezTo>
                        <a:pt x="158" y="113"/>
                        <a:pt x="158" y="113"/>
                        <a:pt x="158" y="113"/>
                      </a:cubicBezTo>
                      <a:cubicBezTo>
                        <a:pt x="158" y="113"/>
                        <a:pt x="158" y="113"/>
                        <a:pt x="158" y="113"/>
                      </a:cubicBezTo>
                      <a:cubicBezTo>
                        <a:pt x="158" y="113"/>
                        <a:pt x="158" y="113"/>
                        <a:pt x="158" y="113"/>
                      </a:cubicBezTo>
                      <a:cubicBezTo>
                        <a:pt x="158" y="113"/>
                        <a:pt x="158" y="113"/>
                        <a:pt x="158" y="113"/>
                      </a:cubicBezTo>
                      <a:cubicBezTo>
                        <a:pt x="158" y="113"/>
                        <a:pt x="158" y="113"/>
                        <a:pt x="158" y="113"/>
                      </a:cubicBezTo>
                      <a:cubicBezTo>
                        <a:pt x="158" y="113"/>
                        <a:pt x="158" y="113"/>
                        <a:pt x="158" y="113"/>
                      </a:cubicBezTo>
                      <a:cubicBezTo>
                        <a:pt x="158" y="113"/>
                        <a:pt x="158" y="113"/>
                        <a:pt x="158" y="113"/>
                      </a:cubicBezTo>
                      <a:cubicBezTo>
                        <a:pt x="158" y="113"/>
                        <a:pt x="158" y="114"/>
                        <a:pt x="158" y="114"/>
                      </a:cubicBezTo>
                      <a:cubicBezTo>
                        <a:pt x="158" y="114"/>
                        <a:pt x="158" y="114"/>
                        <a:pt x="158" y="114"/>
                      </a:cubicBezTo>
                      <a:cubicBezTo>
                        <a:pt x="158" y="113"/>
                        <a:pt x="158" y="113"/>
                        <a:pt x="157" y="113"/>
                      </a:cubicBezTo>
                      <a:cubicBezTo>
                        <a:pt x="157" y="113"/>
                        <a:pt x="157" y="113"/>
                        <a:pt x="157" y="114"/>
                      </a:cubicBezTo>
                      <a:cubicBezTo>
                        <a:pt x="157" y="114"/>
                        <a:pt x="157" y="114"/>
                        <a:pt x="157" y="114"/>
                      </a:cubicBezTo>
                      <a:cubicBezTo>
                        <a:pt x="157" y="114"/>
                        <a:pt x="157" y="114"/>
                        <a:pt x="157" y="113"/>
                      </a:cubicBezTo>
                      <a:cubicBezTo>
                        <a:pt x="157" y="113"/>
                        <a:pt x="157" y="113"/>
                        <a:pt x="157" y="113"/>
                      </a:cubicBezTo>
                      <a:cubicBezTo>
                        <a:pt x="157" y="113"/>
                        <a:pt x="157" y="113"/>
                        <a:pt x="157" y="113"/>
                      </a:cubicBezTo>
                      <a:cubicBezTo>
                        <a:pt x="157" y="113"/>
                        <a:pt x="157" y="113"/>
                        <a:pt x="157" y="113"/>
                      </a:cubicBezTo>
                      <a:cubicBezTo>
                        <a:pt x="157" y="113"/>
                        <a:pt x="157" y="113"/>
                        <a:pt x="157" y="113"/>
                      </a:cubicBezTo>
                      <a:cubicBezTo>
                        <a:pt x="157" y="113"/>
                        <a:pt x="157" y="113"/>
                        <a:pt x="157" y="113"/>
                      </a:cubicBezTo>
                      <a:cubicBezTo>
                        <a:pt x="157" y="113"/>
                        <a:pt x="157" y="113"/>
                        <a:pt x="157" y="113"/>
                      </a:cubicBezTo>
                      <a:cubicBezTo>
                        <a:pt x="157" y="112"/>
                        <a:pt x="157" y="112"/>
                        <a:pt x="157" y="112"/>
                      </a:cubicBezTo>
                      <a:cubicBezTo>
                        <a:pt x="157" y="112"/>
                        <a:pt x="157" y="112"/>
                        <a:pt x="157" y="112"/>
                      </a:cubicBezTo>
                      <a:cubicBezTo>
                        <a:pt x="157" y="112"/>
                        <a:pt x="157" y="112"/>
                        <a:pt x="157" y="112"/>
                      </a:cubicBezTo>
                      <a:cubicBezTo>
                        <a:pt x="157" y="112"/>
                        <a:pt x="157" y="112"/>
                        <a:pt x="157" y="112"/>
                      </a:cubicBezTo>
                      <a:cubicBezTo>
                        <a:pt x="157" y="112"/>
                        <a:pt x="157" y="112"/>
                        <a:pt x="157" y="112"/>
                      </a:cubicBezTo>
                      <a:cubicBezTo>
                        <a:pt x="157" y="112"/>
                        <a:pt x="157" y="111"/>
                        <a:pt x="157" y="111"/>
                      </a:cubicBezTo>
                      <a:cubicBezTo>
                        <a:pt x="157" y="111"/>
                        <a:pt x="157" y="111"/>
                        <a:pt x="157" y="111"/>
                      </a:cubicBezTo>
                      <a:cubicBezTo>
                        <a:pt x="157" y="111"/>
                        <a:pt x="157" y="111"/>
                        <a:pt x="157" y="111"/>
                      </a:cubicBezTo>
                      <a:cubicBezTo>
                        <a:pt x="157" y="111"/>
                        <a:pt x="157" y="111"/>
                        <a:pt x="157" y="111"/>
                      </a:cubicBezTo>
                      <a:cubicBezTo>
                        <a:pt x="157" y="111"/>
                        <a:pt x="157" y="111"/>
                        <a:pt x="157" y="111"/>
                      </a:cubicBezTo>
                      <a:cubicBezTo>
                        <a:pt x="156" y="110"/>
                        <a:pt x="156" y="110"/>
                        <a:pt x="156" y="110"/>
                      </a:cubicBezTo>
                      <a:cubicBezTo>
                        <a:pt x="156" y="110"/>
                        <a:pt x="156" y="110"/>
                        <a:pt x="156" y="110"/>
                      </a:cubicBezTo>
                      <a:cubicBezTo>
                        <a:pt x="156" y="110"/>
                        <a:pt x="156" y="110"/>
                        <a:pt x="156" y="110"/>
                      </a:cubicBezTo>
                      <a:cubicBezTo>
                        <a:pt x="156" y="110"/>
                        <a:pt x="156" y="110"/>
                        <a:pt x="156" y="110"/>
                      </a:cubicBezTo>
                      <a:cubicBezTo>
                        <a:pt x="156" y="110"/>
                        <a:pt x="156" y="110"/>
                        <a:pt x="156" y="110"/>
                      </a:cubicBezTo>
                      <a:cubicBezTo>
                        <a:pt x="157" y="110"/>
                        <a:pt x="157" y="110"/>
                        <a:pt x="157" y="110"/>
                      </a:cubicBezTo>
                      <a:cubicBezTo>
                        <a:pt x="157" y="109"/>
                        <a:pt x="156" y="109"/>
                        <a:pt x="156" y="109"/>
                      </a:cubicBezTo>
                      <a:cubicBezTo>
                        <a:pt x="156" y="109"/>
                        <a:pt x="156" y="109"/>
                        <a:pt x="156" y="109"/>
                      </a:cubicBezTo>
                      <a:cubicBezTo>
                        <a:pt x="156" y="109"/>
                        <a:pt x="156" y="109"/>
                        <a:pt x="156" y="109"/>
                      </a:cubicBezTo>
                      <a:cubicBezTo>
                        <a:pt x="156" y="109"/>
                        <a:pt x="156" y="109"/>
                        <a:pt x="156" y="109"/>
                      </a:cubicBezTo>
                      <a:cubicBezTo>
                        <a:pt x="156" y="109"/>
                        <a:pt x="155" y="109"/>
                        <a:pt x="155" y="108"/>
                      </a:cubicBezTo>
                      <a:cubicBezTo>
                        <a:pt x="155" y="108"/>
                        <a:pt x="155" y="108"/>
                        <a:pt x="155" y="108"/>
                      </a:cubicBezTo>
                      <a:cubicBezTo>
                        <a:pt x="155" y="108"/>
                        <a:pt x="155" y="108"/>
                        <a:pt x="155" y="108"/>
                      </a:cubicBezTo>
                      <a:cubicBezTo>
                        <a:pt x="155" y="108"/>
                        <a:pt x="155" y="108"/>
                        <a:pt x="155" y="108"/>
                      </a:cubicBezTo>
                      <a:cubicBezTo>
                        <a:pt x="155" y="108"/>
                        <a:pt x="155" y="108"/>
                        <a:pt x="155" y="108"/>
                      </a:cubicBezTo>
                      <a:cubicBezTo>
                        <a:pt x="155" y="108"/>
                        <a:pt x="155" y="108"/>
                        <a:pt x="155" y="107"/>
                      </a:cubicBezTo>
                      <a:cubicBezTo>
                        <a:pt x="155" y="107"/>
                        <a:pt x="155" y="107"/>
                        <a:pt x="156" y="107"/>
                      </a:cubicBezTo>
                      <a:cubicBezTo>
                        <a:pt x="156" y="107"/>
                        <a:pt x="156" y="107"/>
                        <a:pt x="156" y="107"/>
                      </a:cubicBezTo>
                      <a:cubicBezTo>
                        <a:pt x="156" y="107"/>
                        <a:pt x="156" y="107"/>
                        <a:pt x="156" y="106"/>
                      </a:cubicBezTo>
                      <a:cubicBezTo>
                        <a:pt x="155" y="106"/>
                        <a:pt x="155" y="106"/>
                        <a:pt x="155" y="106"/>
                      </a:cubicBezTo>
                      <a:cubicBezTo>
                        <a:pt x="155" y="106"/>
                        <a:pt x="155" y="106"/>
                        <a:pt x="155" y="106"/>
                      </a:cubicBezTo>
                      <a:cubicBezTo>
                        <a:pt x="155" y="106"/>
                        <a:pt x="155" y="106"/>
                        <a:pt x="155" y="106"/>
                      </a:cubicBezTo>
                      <a:cubicBezTo>
                        <a:pt x="155" y="106"/>
                        <a:pt x="155" y="106"/>
                        <a:pt x="155" y="106"/>
                      </a:cubicBezTo>
                      <a:cubicBezTo>
                        <a:pt x="155" y="106"/>
                        <a:pt x="155" y="106"/>
                        <a:pt x="155" y="106"/>
                      </a:cubicBezTo>
                      <a:cubicBezTo>
                        <a:pt x="155" y="105"/>
                        <a:pt x="155" y="105"/>
                        <a:pt x="155" y="105"/>
                      </a:cubicBezTo>
                      <a:cubicBezTo>
                        <a:pt x="155" y="105"/>
                        <a:pt x="155" y="105"/>
                        <a:pt x="155" y="105"/>
                      </a:cubicBezTo>
                      <a:cubicBezTo>
                        <a:pt x="155" y="105"/>
                        <a:pt x="155" y="105"/>
                        <a:pt x="155" y="105"/>
                      </a:cubicBezTo>
                      <a:cubicBezTo>
                        <a:pt x="155" y="105"/>
                        <a:pt x="155" y="105"/>
                        <a:pt x="155" y="105"/>
                      </a:cubicBezTo>
                      <a:cubicBezTo>
                        <a:pt x="155" y="105"/>
                        <a:pt x="155" y="105"/>
                        <a:pt x="155" y="105"/>
                      </a:cubicBezTo>
                      <a:cubicBezTo>
                        <a:pt x="156" y="105"/>
                        <a:pt x="156" y="105"/>
                        <a:pt x="156" y="105"/>
                      </a:cubicBezTo>
                      <a:cubicBezTo>
                        <a:pt x="156" y="105"/>
                        <a:pt x="156" y="105"/>
                        <a:pt x="156" y="105"/>
                      </a:cubicBezTo>
                      <a:cubicBezTo>
                        <a:pt x="156" y="105"/>
                        <a:pt x="156" y="105"/>
                        <a:pt x="156" y="105"/>
                      </a:cubicBezTo>
                      <a:cubicBezTo>
                        <a:pt x="156" y="105"/>
                        <a:pt x="156" y="105"/>
                        <a:pt x="156" y="105"/>
                      </a:cubicBezTo>
                      <a:cubicBezTo>
                        <a:pt x="156" y="105"/>
                        <a:pt x="156" y="105"/>
                        <a:pt x="156" y="105"/>
                      </a:cubicBezTo>
                      <a:cubicBezTo>
                        <a:pt x="156" y="106"/>
                        <a:pt x="156" y="106"/>
                        <a:pt x="157" y="106"/>
                      </a:cubicBezTo>
                      <a:cubicBezTo>
                        <a:pt x="157" y="106"/>
                        <a:pt x="157" y="106"/>
                        <a:pt x="157" y="106"/>
                      </a:cubicBezTo>
                      <a:cubicBezTo>
                        <a:pt x="157" y="106"/>
                        <a:pt x="157" y="106"/>
                        <a:pt x="157" y="106"/>
                      </a:cubicBezTo>
                      <a:cubicBezTo>
                        <a:pt x="157" y="106"/>
                        <a:pt x="157" y="106"/>
                        <a:pt x="157" y="106"/>
                      </a:cubicBezTo>
                      <a:cubicBezTo>
                        <a:pt x="157" y="106"/>
                        <a:pt x="157" y="106"/>
                        <a:pt x="157" y="106"/>
                      </a:cubicBezTo>
                      <a:cubicBezTo>
                        <a:pt x="157" y="106"/>
                        <a:pt x="157" y="106"/>
                        <a:pt x="157" y="106"/>
                      </a:cubicBezTo>
                      <a:cubicBezTo>
                        <a:pt x="157" y="106"/>
                        <a:pt x="157" y="107"/>
                        <a:pt x="158" y="107"/>
                      </a:cubicBezTo>
                      <a:cubicBezTo>
                        <a:pt x="158" y="107"/>
                        <a:pt x="158" y="107"/>
                        <a:pt x="158" y="107"/>
                      </a:cubicBezTo>
                      <a:cubicBezTo>
                        <a:pt x="158" y="107"/>
                        <a:pt x="158" y="107"/>
                        <a:pt x="158" y="107"/>
                      </a:cubicBezTo>
                      <a:cubicBezTo>
                        <a:pt x="158" y="107"/>
                        <a:pt x="158" y="107"/>
                        <a:pt x="158" y="107"/>
                      </a:cubicBezTo>
                      <a:cubicBezTo>
                        <a:pt x="158" y="107"/>
                        <a:pt x="158" y="107"/>
                        <a:pt x="158" y="107"/>
                      </a:cubicBezTo>
                      <a:cubicBezTo>
                        <a:pt x="158" y="107"/>
                        <a:pt x="158" y="107"/>
                        <a:pt x="158" y="107"/>
                      </a:cubicBezTo>
                      <a:cubicBezTo>
                        <a:pt x="159" y="107"/>
                        <a:pt x="159" y="107"/>
                        <a:pt x="159" y="107"/>
                      </a:cubicBezTo>
                      <a:cubicBezTo>
                        <a:pt x="159" y="107"/>
                        <a:pt x="159" y="107"/>
                        <a:pt x="159" y="107"/>
                      </a:cubicBezTo>
                      <a:cubicBezTo>
                        <a:pt x="159" y="107"/>
                        <a:pt x="159" y="107"/>
                        <a:pt x="159" y="107"/>
                      </a:cubicBezTo>
                      <a:cubicBezTo>
                        <a:pt x="159" y="107"/>
                        <a:pt x="159" y="107"/>
                        <a:pt x="159" y="107"/>
                      </a:cubicBezTo>
                      <a:cubicBezTo>
                        <a:pt x="159" y="107"/>
                        <a:pt x="159" y="107"/>
                        <a:pt x="159" y="107"/>
                      </a:cubicBezTo>
                      <a:cubicBezTo>
                        <a:pt x="159" y="107"/>
                        <a:pt x="159" y="107"/>
                        <a:pt x="159" y="107"/>
                      </a:cubicBezTo>
                      <a:cubicBezTo>
                        <a:pt x="159" y="107"/>
                        <a:pt x="159" y="107"/>
                        <a:pt x="159" y="107"/>
                      </a:cubicBezTo>
                      <a:cubicBezTo>
                        <a:pt x="159" y="107"/>
                        <a:pt x="159" y="107"/>
                        <a:pt x="159" y="107"/>
                      </a:cubicBezTo>
                      <a:cubicBezTo>
                        <a:pt x="160" y="107"/>
                        <a:pt x="160" y="107"/>
                        <a:pt x="160" y="107"/>
                      </a:cubicBezTo>
                      <a:cubicBezTo>
                        <a:pt x="160" y="107"/>
                        <a:pt x="160" y="107"/>
                        <a:pt x="160" y="107"/>
                      </a:cubicBezTo>
                      <a:cubicBezTo>
                        <a:pt x="160" y="107"/>
                        <a:pt x="160" y="107"/>
                        <a:pt x="160" y="107"/>
                      </a:cubicBezTo>
                      <a:cubicBezTo>
                        <a:pt x="160" y="107"/>
                        <a:pt x="160" y="107"/>
                        <a:pt x="160" y="107"/>
                      </a:cubicBezTo>
                      <a:cubicBezTo>
                        <a:pt x="160" y="107"/>
                        <a:pt x="160" y="107"/>
                        <a:pt x="161" y="107"/>
                      </a:cubicBezTo>
                      <a:cubicBezTo>
                        <a:pt x="161" y="107"/>
                        <a:pt x="161" y="107"/>
                        <a:pt x="161" y="107"/>
                      </a:cubicBezTo>
                      <a:cubicBezTo>
                        <a:pt x="161" y="107"/>
                        <a:pt x="161" y="107"/>
                        <a:pt x="161" y="107"/>
                      </a:cubicBezTo>
                      <a:cubicBezTo>
                        <a:pt x="161" y="108"/>
                        <a:pt x="161" y="108"/>
                        <a:pt x="161" y="108"/>
                      </a:cubicBezTo>
                      <a:cubicBezTo>
                        <a:pt x="161" y="108"/>
                        <a:pt x="161" y="108"/>
                        <a:pt x="161" y="108"/>
                      </a:cubicBezTo>
                      <a:cubicBezTo>
                        <a:pt x="161" y="108"/>
                        <a:pt x="161" y="108"/>
                        <a:pt x="161" y="108"/>
                      </a:cubicBezTo>
                      <a:cubicBezTo>
                        <a:pt x="161" y="108"/>
                        <a:pt x="161" y="108"/>
                        <a:pt x="161" y="108"/>
                      </a:cubicBezTo>
                      <a:cubicBezTo>
                        <a:pt x="161" y="108"/>
                        <a:pt x="161" y="108"/>
                        <a:pt x="161" y="108"/>
                      </a:cubicBezTo>
                      <a:cubicBezTo>
                        <a:pt x="161" y="108"/>
                        <a:pt x="161" y="108"/>
                        <a:pt x="161" y="108"/>
                      </a:cubicBezTo>
                      <a:cubicBezTo>
                        <a:pt x="161" y="108"/>
                        <a:pt x="161" y="109"/>
                        <a:pt x="161" y="109"/>
                      </a:cubicBezTo>
                      <a:cubicBezTo>
                        <a:pt x="160" y="109"/>
                        <a:pt x="160" y="109"/>
                        <a:pt x="160" y="109"/>
                      </a:cubicBezTo>
                      <a:cubicBezTo>
                        <a:pt x="160" y="109"/>
                        <a:pt x="160" y="109"/>
                        <a:pt x="160" y="109"/>
                      </a:cubicBezTo>
                      <a:cubicBezTo>
                        <a:pt x="159" y="109"/>
                        <a:pt x="159" y="110"/>
                        <a:pt x="160" y="110"/>
                      </a:cubicBezTo>
                      <a:cubicBezTo>
                        <a:pt x="160" y="110"/>
                        <a:pt x="160" y="111"/>
                        <a:pt x="160" y="111"/>
                      </a:cubicBezTo>
                      <a:cubicBezTo>
                        <a:pt x="160" y="111"/>
                        <a:pt x="160" y="111"/>
                        <a:pt x="160" y="111"/>
                      </a:cubicBezTo>
                      <a:cubicBezTo>
                        <a:pt x="160" y="111"/>
                        <a:pt x="160" y="111"/>
                        <a:pt x="160" y="111"/>
                      </a:cubicBezTo>
                      <a:cubicBezTo>
                        <a:pt x="160" y="111"/>
                        <a:pt x="160" y="111"/>
                        <a:pt x="160" y="111"/>
                      </a:cubicBezTo>
                      <a:cubicBezTo>
                        <a:pt x="160" y="111"/>
                        <a:pt x="160" y="111"/>
                        <a:pt x="160" y="111"/>
                      </a:cubicBezTo>
                      <a:cubicBezTo>
                        <a:pt x="160" y="111"/>
                        <a:pt x="161" y="111"/>
                        <a:pt x="161" y="111"/>
                      </a:cubicBezTo>
                      <a:cubicBezTo>
                        <a:pt x="161" y="111"/>
                        <a:pt x="161" y="111"/>
                        <a:pt x="161" y="111"/>
                      </a:cubicBezTo>
                      <a:cubicBezTo>
                        <a:pt x="161" y="111"/>
                        <a:pt x="161" y="111"/>
                        <a:pt x="161" y="111"/>
                      </a:cubicBezTo>
                      <a:cubicBezTo>
                        <a:pt x="161" y="111"/>
                        <a:pt x="161" y="111"/>
                        <a:pt x="161" y="111"/>
                      </a:cubicBezTo>
                      <a:cubicBezTo>
                        <a:pt x="161" y="111"/>
                        <a:pt x="161" y="111"/>
                        <a:pt x="161" y="111"/>
                      </a:cubicBezTo>
                      <a:cubicBezTo>
                        <a:pt x="161" y="111"/>
                        <a:pt x="161" y="111"/>
                        <a:pt x="161" y="111"/>
                      </a:cubicBezTo>
                      <a:cubicBezTo>
                        <a:pt x="161" y="110"/>
                        <a:pt x="161" y="110"/>
                        <a:pt x="161" y="110"/>
                      </a:cubicBezTo>
                      <a:cubicBezTo>
                        <a:pt x="161" y="110"/>
                        <a:pt x="161" y="110"/>
                        <a:pt x="161" y="110"/>
                      </a:cubicBezTo>
                      <a:cubicBezTo>
                        <a:pt x="161" y="111"/>
                        <a:pt x="161" y="111"/>
                        <a:pt x="161" y="111"/>
                      </a:cubicBezTo>
                      <a:cubicBezTo>
                        <a:pt x="161" y="111"/>
                        <a:pt x="161" y="111"/>
                        <a:pt x="161" y="111"/>
                      </a:cubicBezTo>
                      <a:cubicBezTo>
                        <a:pt x="161" y="111"/>
                        <a:pt x="161" y="111"/>
                        <a:pt x="161" y="111"/>
                      </a:cubicBezTo>
                      <a:cubicBezTo>
                        <a:pt x="161" y="111"/>
                        <a:pt x="161" y="111"/>
                        <a:pt x="161" y="111"/>
                      </a:cubicBezTo>
                      <a:cubicBezTo>
                        <a:pt x="162" y="111"/>
                        <a:pt x="162" y="111"/>
                        <a:pt x="162" y="112"/>
                      </a:cubicBezTo>
                      <a:cubicBezTo>
                        <a:pt x="162" y="112"/>
                        <a:pt x="162" y="112"/>
                        <a:pt x="162" y="112"/>
                      </a:cubicBezTo>
                      <a:cubicBezTo>
                        <a:pt x="162" y="112"/>
                        <a:pt x="162" y="113"/>
                        <a:pt x="162" y="113"/>
                      </a:cubicBezTo>
                      <a:cubicBezTo>
                        <a:pt x="162" y="113"/>
                        <a:pt x="162" y="113"/>
                        <a:pt x="162" y="113"/>
                      </a:cubicBezTo>
                      <a:cubicBezTo>
                        <a:pt x="162" y="113"/>
                        <a:pt x="162" y="113"/>
                        <a:pt x="162" y="113"/>
                      </a:cubicBezTo>
                      <a:cubicBezTo>
                        <a:pt x="162" y="113"/>
                        <a:pt x="162" y="113"/>
                        <a:pt x="162" y="113"/>
                      </a:cubicBezTo>
                      <a:cubicBezTo>
                        <a:pt x="162" y="113"/>
                        <a:pt x="162" y="113"/>
                        <a:pt x="162" y="113"/>
                      </a:cubicBezTo>
                      <a:cubicBezTo>
                        <a:pt x="162" y="113"/>
                        <a:pt x="162" y="114"/>
                        <a:pt x="162" y="114"/>
                      </a:cubicBezTo>
                      <a:cubicBezTo>
                        <a:pt x="162" y="114"/>
                        <a:pt x="162" y="114"/>
                        <a:pt x="162" y="114"/>
                      </a:cubicBezTo>
                      <a:cubicBezTo>
                        <a:pt x="162" y="114"/>
                        <a:pt x="162" y="114"/>
                        <a:pt x="162" y="114"/>
                      </a:cubicBezTo>
                      <a:cubicBezTo>
                        <a:pt x="162" y="114"/>
                        <a:pt x="162" y="114"/>
                        <a:pt x="162" y="114"/>
                      </a:cubicBezTo>
                      <a:cubicBezTo>
                        <a:pt x="162" y="114"/>
                        <a:pt x="162" y="114"/>
                        <a:pt x="162" y="114"/>
                      </a:cubicBezTo>
                      <a:cubicBezTo>
                        <a:pt x="162" y="114"/>
                        <a:pt x="162" y="114"/>
                        <a:pt x="162" y="114"/>
                      </a:cubicBezTo>
                      <a:cubicBezTo>
                        <a:pt x="162" y="114"/>
                        <a:pt x="162" y="114"/>
                        <a:pt x="162" y="114"/>
                      </a:cubicBezTo>
                      <a:cubicBezTo>
                        <a:pt x="162" y="114"/>
                        <a:pt x="162" y="114"/>
                        <a:pt x="162" y="114"/>
                      </a:cubicBezTo>
                      <a:close/>
                      <a:moveTo>
                        <a:pt x="168" y="123"/>
                      </a:moveTo>
                      <a:cubicBezTo>
                        <a:pt x="168" y="123"/>
                        <a:pt x="168" y="123"/>
                        <a:pt x="168" y="123"/>
                      </a:cubicBezTo>
                      <a:cubicBezTo>
                        <a:pt x="168" y="123"/>
                        <a:pt x="168" y="123"/>
                        <a:pt x="168" y="123"/>
                      </a:cubicBezTo>
                      <a:cubicBezTo>
                        <a:pt x="168" y="123"/>
                        <a:pt x="168" y="123"/>
                        <a:pt x="168" y="123"/>
                      </a:cubicBezTo>
                      <a:cubicBezTo>
                        <a:pt x="168" y="123"/>
                        <a:pt x="168" y="123"/>
                        <a:pt x="168" y="123"/>
                      </a:cubicBezTo>
                      <a:cubicBezTo>
                        <a:pt x="168" y="123"/>
                        <a:pt x="168" y="124"/>
                        <a:pt x="168" y="124"/>
                      </a:cubicBezTo>
                      <a:cubicBezTo>
                        <a:pt x="168" y="124"/>
                        <a:pt x="168" y="124"/>
                        <a:pt x="168" y="124"/>
                      </a:cubicBezTo>
                      <a:cubicBezTo>
                        <a:pt x="168" y="124"/>
                        <a:pt x="168" y="124"/>
                        <a:pt x="168" y="124"/>
                      </a:cubicBezTo>
                      <a:cubicBezTo>
                        <a:pt x="168" y="124"/>
                        <a:pt x="168" y="124"/>
                        <a:pt x="168" y="124"/>
                      </a:cubicBezTo>
                      <a:cubicBezTo>
                        <a:pt x="168" y="124"/>
                        <a:pt x="168" y="124"/>
                        <a:pt x="168" y="124"/>
                      </a:cubicBezTo>
                      <a:cubicBezTo>
                        <a:pt x="168" y="124"/>
                        <a:pt x="168" y="123"/>
                        <a:pt x="168" y="123"/>
                      </a:cubicBezTo>
                      <a:cubicBezTo>
                        <a:pt x="168" y="123"/>
                        <a:pt x="168" y="123"/>
                        <a:pt x="168" y="123"/>
                      </a:cubicBezTo>
                      <a:cubicBezTo>
                        <a:pt x="168" y="123"/>
                        <a:pt x="168" y="123"/>
                        <a:pt x="168" y="123"/>
                      </a:cubicBezTo>
                      <a:cubicBezTo>
                        <a:pt x="167" y="123"/>
                        <a:pt x="167" y="124"/>
                        <a:pt x="167" y="124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4"/>
                        <a:pt x="167" y="123"/>
                        <a:pt x="167" y="123"/>
                      </a:cubicBezTo>
                      <a:cubicBezTo>
                        <a:pt x="167" y="123"/>
                        <a:pt x="167" y="123"/>
                        <a:pt x="167" y="123"/>
                      </a:cubicBezTo>
                      <a:cubicBezTo>
                        <a:pt x="167" y="123"/>
                        <a:pt x="167" y="123"/>
                        <a:pt x="167" y="123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4"/>
                        <a:pt x="167" y="124"/>
                        <a:pt x="167" y="124"/>
                      </a:cubicBezTo>
                      <a:cubicBezTo>
                        <a:pt x="167" y="123"/>
                        <a:pt x="167" y="123"/>
                        <a:pt x="167" y="123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4"/>
                        <a:pt x="166" y="124"/>
                        <a:pt x="166" y="123"/>
                      </a:cubicBezTo>
                      <a:cubicBezTo>
                        <a:pt x="166" y="123"/>
                        <a:pt x="166" y="123"/>
                        <a:pt x="166" y="123"/>
                      </a:cubicBezTo>
                      <a:cubicBezTo>
                        <a:pt x="166" y="123"/>
                        <a:pt x="166" y="123"/>
                        <a:pt x="166" y="123"/>
                      </a:cubicBezTo>
                      <a:cubicBezTo>
                        <a:pt x="166" y="123"/>
                        <a:pt x="166" y="123"/>
                        <a:pt x="166" y="123"/>
                      </a:cubicBezTo>
                      <a:cubicBezTo>
                        <a:pt x="166" y="122"/>
                        <a:pt x="166" y="122"/>
                        <a:pt x="166" y="122"/>
                      </a:cubicBezTo>
                      <a:cubicBezTo>
                        <a:pt x="166" y="122"/>
                        <a:pt x="166" y="122"/>
                        <a:pt x="166" y="122"/>
                      </a:cubicBezTo>
                      <a:cubicBezTo>
                        <a:pt x="166" y="122"/>
                        <a:pt x="166" y="122"/>
                        <a:pt x="166" y="122"/>
                      </a:cubicBezTo>
                      <a:cubicBezTo>
                        <a:pt x="166" y="122"/>
                        <a:pt x="166" y="122"/>
                        <a:pt x="166" y="122"/>
                      </a:cubicBezTo>
                      <a:cubicBezTo>
                        <a:pt x="166" y="122"/>
                        <a:pt x="166" y="122"/>
                        <a:pt x="166" y="122"/>
                      </a:cubicBezTo>
                      <a:cubicBezTo>
                        <a:pt x="166" y="122"/>
                        <a:pt x="166" y="122"/>
                        <a:pt x="166" y="122"/>
                      </a:cubicBezTo>
                      <a:cubicBezTo>
                        <a:pt x="166" y="122"/>
                        <a:pt x="166" y="122"/>
                        <a:pt x="166" y="122"/>
                      </a:cubicBezTo>
                      <a:cubicBezTo>
                        <a:pt x="166" y="122"/>
                        <a:pt x="166" y="122"/>
                        <a:pt x="166" y="122"/>
                      </a:cubicBezTo>
                      <a:cubicBezTo>
                        <a:pt x="166" y="122"/>
                        <a:pt x="166" y="122"/>
                        <a:pt x="166" y="122"/>
                      </a:cubicBezTo>
                      <a:cubicBezTo>
                        <a:pt x="166" y="122"/>
                        <a:pt x="166" y="122"/>
                        <a:pt x="166" y="122"/>
                      </a:cubicBezTo>
                      <a:cubicBezTo>
                        <a:pt x="166" y="122"/>
                        <a:pt x="166" y="122"/>
                        <a:pt x="166" y="122"/>
                      </a:cubicBezTo>
                      <a:cubicBezTo>
                        <a:pt x="166" y="121"/>
                        <a:pt x="166" y="121"/>
                        <a:pt x="166" y="121"/>
                      </a:cubicBezTo>
                      <a:cubicBezTo>
                        <a:pt x="166" y="121"/>
                        <a:pt x="166" y="121"/>
                        <a:pt x="166" y="121"/>
                      </a:cubicBezTo>
                      <a:cubicBezTo>
                        <a:pt x="166" y="121"/>
                        <a:pt x="166" y="121"/>
                        <a:pt x="166" y="121"/>
                      </a:cubicBezTo>
                      <a:cubicBezTo>
                        <a:pt x="166" y="121"/>
                        <a:pt x="166" y="121"/>
                        <a:pt x="166" y="121"/>
                      </a:cubicBezTo>
                      <a:cubicBezTo>
                        <a:pt x="166" y="120"/>
                        <a:pt x="166" y="120"/>
                        <a:pt x="166" y="120"/>
                      </a:cubicBezTo>
                      <a:cubicBezTo>
                        <a:pt x="166" y="120"/>
                        <a:pt x="166" y="120"/>
                        <a:pt x="166" y="120"/>
                      </a:cubicBezTo>
                      <a:cubicBezTo>
                        <a:pt x="166" y="120"/>
                        <a:pt x="165" y="119"/>
                        <a:pt x="166" y="119"/>
                      </a:cubicBezTo>
                      <a:cubicBezTo>
                        <a:pt x="166" y="119"/>
                        <a:pt x="166" y="119"/>
                        <a:pt x="165" y="119"/>
                      </a:cubicBezTo>
                      <a:cubicBezTo>
                        <a:pt x="165" y="119"/>
                        <a:pt x="165" y="119"/>
                        <a:pt x="165" y="119"/>
                      </a:cubicBezTo>
                      <a:cubicBezTo>
                        <a:pt x="165" y="119"/>
                        <a:pt x="165" y="119"/>
                        <a:pt x="165" y="119"/>
                      </a:cubicBezTo>
                      <a:cubicBezTo>
                        <a:pt x="165" y="119"/>
                        <a:pt x="165" y="119"/>
                        <a:pt x="165" y="118"/>
                      </a:cubicBezTo>
                      <a:cubicBezTo>
                        <a:pt x="165" y="118"/>
                        <a:pt x="165" y="118"/>
                        <a:pt x="165" y="118"/>
                      </a:cubicBezTo>
                      <a:cubicBezTo>
                        <a:pt x="165" y="118"/>
                        <a:pt x="165" y="118"/>
                        <a:pt x="165" y="118"/>
                      </a:cubicBezTo>
                      <a:cubicBezTo>
                        <a:pt x="165" y="118"/>
                        <a:pt x="165" y="118"/>
                        <a:pt x="165" y="118"/>
                      </a:cubicBezTo>
                      <a:cubicBezTo>
                        <a:pt x="165" y="118"/>
                        <a:pt x="165" y="118"/>
                        <a:pt x="165" y="118"/>
                      </a:cubicBezTo>
                      <a:cubicBezTo>
                        <a:pt x="165" y="118"/>
                        <a:pt x="165" y="118"/>
                        <a:pt x="165" y="117"/>
                      </a:cubicBezTo>
                      <a:cubicBezTo>
                        <a:pt x="165" y="117"/>
                        <a:pt x="164" y="117"/>
                        <a:pt x="164" y="117"/>
                      </a:cubicBezTo>
                      <a:cubicBezTo>
                        <a:pt x="164" y="117"/>
                        <a:pt x="164" y="117"/>
                        <a:pt x="164" y="117"/>
                      </a:cubicBezTo>
                      <a:cubicBezTo>
                        <a:pt x="164" y="117"/>
                        <a:pt x="164" y="117"/>
                        <a:pt x="164" y="117"/>
                      </a:cubicBezTo>
                      <a:cubicBezTo>
                        <a:pt x="164" y="117"/>
                        <a:pt x="164" y="117"/>
                        <a:pt x="164" y="116"/>
                      </a:cubicBezTo>
                      <a:cubicBezTo>
                        <a:pt x="164" y="116"/>
                        <a:pt x="164" y="116"/>
                        <a:pt x="164" y="116"/>
                      </a:cubicBezTo>
                      <a:cubicBezTo>
                        <a:pt x="164" y="116"/>
                        <a:pt x="164" y="116"/>
                        <a:pt x="164" y="116"/>
                      </a:cubicBezTo>
                      <a:cubicBezTo>
                        <a:pt x="164" y="116"/>
                        <a:pt x="164" y="116"/>
                        <a:pt x="164" y="116"/>
                      </a:cubicBezTo>
                      <a:cubicBezTo>
                        <a:pt x="164" y="117"/>
                        <a:pt x="164" y="117"/>
                        <a:pt x="164" y="117"/>
                      </a:cubicBezTo>
                      <a:cubicBezTo>
                        <a:pt x="164" y="117"/>
                        <a:pt x="164" y="116"/>
                        <a:pt x="164" y="116"/>
                      </a:cubicBezTo>
                      <a:cubicBezTo>
                        <a:pt x="164" y="116"/>
                        <a:pt x="164" y="116"/>
                        <a:pt x="164" y="116"/>
                      </a:cubicBezTo>
                      <a:cubicBezTo>
                        <a:pt x="164" y="116"/>
                        <a:pt x="164" y="116"/>
                        <a:pt x="164" y="116"/>
                      </a:cubicBezTo>
                      <a:cubicBezTo>
                        <a:pt x="164" y="116"/>
                        <a:pt x="164" y="116"/>
                        <a:pt x="164" y="116"/>
                      </a:cubicBezTo>
                      <a:cubicBezTo>
                        <a:pt x="164" y="116"/>
                        <a:pt x="163" y="116"/>
                        <a:pt x="163" y="116"/>
                      </a:cubicBezTo>
                      <a:cubicBezTo>
                        <a:pt x="163" y="116"/>
                        <a:pt x="163" y="116"/>
                        <a:pt x="163" y="116"/>
                      </a:cubicBezTo>
                      <a:cubicBezTo>
                        <a:pt x="163" y="116"/>
                        <a:pt x="163" y="116"/>
                        <a:pt x="163" y="116"/>
                      </a:cubicBezTo>
                      <a:cubicBezTo>
                        <a:pt x="163" y="116"/>
                        <a:pt x="163" y="116"/>
                        <a:pt x="163" y="116"/>
                      </a:cubicBezTo>
                      <a:cubicBezTo>
                        <a:pt x="163" y="116"/>
                        <a:pt x="163" y="116"/>
                        <a:pt x="163" y="116"/>
                      </a:cubicBezTo>
                      <a:cubicBezTo>
                        <a:pt x="163" y="116"/>
                        <a:pt x="163" y="116"/>
                        <a:pt x="163" y="115"/>
                      </a:cubicBezTo>
                      <a:cubicBezTo>
                        <a:pt x="163" y="115"/>
                        <a:pt x="163" y="115"/>
                        <a:pt x="163" y="115"/>
                      </a:cubicBezTo>
                      <a:cubicBezTo>
                        <a:pt x="163" y="116"/>
                        <a:pt x="163" y="116"/>
                        <a:pt x="163" y="116"/>
                      </a:cubicBezTo>
                      <a:cubicBezTo>
                        <a:pt x="163" y="116"/>
                        <a:pt x="163" y="116"/>
                        <a:pt x="163" y="116"/>
                      </a:cubicBezTo>
                      <a:cubicBezTo>
                        <a:pt x="163" y="116"/>
                        <a:pt x="163" y="116"/>
                        <a:pt x="163" y="116"/>
                      </a:cubicBezTo>
                      <a:cubicBezTo>
                        <a:pt x="163" y="116"/>
                        <a:pt x="163" y="116"/>
                        <a:pt x="163" y="116"/>
                      </a:cubicBezTo>
                      <a:cubicBezTo>
                        <a:pt x="163" y="115"/>
                        <a:pt x="162" y="115"/>
                        <a:pt x="162" y="115"/>
                      </a:cubicBezTo>
                      <a:cubicBezTo>
                        <a:pt x="162" y="115"/>
                        <a:pt x="162" y="115"/>
                        <a:pt x="162" y="115"/>
                      </a:cubicBezTo>
                      <a:cubicBezTo>
                        <a:pt x="162" y="115"/>
                        <a:pt x="162" y="115"/>
                        <a:pt x="162" y="115"/>
                      </a:cubicBezTo>
                      <a:cubicBezTo>
                        <a:pt x="162" y="115"/>
                        <a:pt x="162" y="115"/>
                        <a:pt x="162" y="115"/>
                      </a:cubicBezTo>
                      <a:cubicBezTo>
                        <a:pt x="162" y="114"/>
                        <a:pt x="162" y="114"/>
                        <a:pt x="162" y="114"/>
                      </a:cubicBezTo>
                      <a:cubicBezTo>
                        <a:pt x="162" y="114"/>
                        <a:pt x="162" y="114"/>
                        <a:pt x="162" y="114"/>
                      </a:cubicBezTo>
                      <a:cubicBezTo>
                        <a:pt x="162" y="114"/>
                        <a:pt x="162" y="114"/>
                        <a:pt x="162" y="114"/>
                      </a:cubicBezTo>
                      <a:cubicBezTo>
                        <a:pt x="162" y="114"/>
                        <a:pt x="162" y="114"/>
                        <a:pt x="162" y="114"/>
                      </a:cubicBezTo>
                      <a:cubicBezTo>
                        <a:pt x="162" y="114"/>
                        <a:pt x="163" y="114"/>
                        <a:pt x="163" y="114"/>
                      </a:cubicBezTo>
                      <a:cubicBezTo>
                        <a:pt x="163" y="114"/>
                        <a:pt x="163" y="114"/>
                        <a:pt x="163" y="114"/>
                      </a:cubicBezTo>
                      <a:cubicBezTo>
                        <a:pt x="162" y="113"/>
                        <a:pt x="162" y="113"/>
                        <a:pt x="162" y="113"/>
                      </a:cubicBezTo>
                      <a:cubicBezTo>
                        <a:pt x="162" y="113"/>
                        <a:pt x="162" y="113"/>
                        <a:pt x="162" y="113"/>
                      </a:cubicBezTo>
                      <a:cubicBezTo>
                        <a:pt x="162" y="113"/>
                        <a:pt x="162" y="113"/>
                        <a:pt x="162" y="113"/>
                      </a:cubicBezTo>
                      <a:cubicBezTo>
                        <a:pt x="162" y="113"/>
                        <a:pt x="162" y="113"/>
                        <a:pt x="162" y="113"/>
                      </a:cubicBezTo>
                      <a:cubicBezTo>
                        <a:pt x="162" y="113"/>
                        <a:pt x="162" y="113"/>
                        <a:pt x="162" y="113"/>
                      </a:cubicBezTo>
                      <a:cubicBezTo>
                        <a:pt x="162" y="113"/>
                        <a:pt x="162" y="113"/>
                        <a:pt x="162" y="113"/>
                      </a:cubicBezTo>
                      <a:cubicBezTo>
                        <a:pt x="162" y="113"/>
                        <a:pt x="162" y="113"/>
                        <a:pt x="163" y="113"/>
                      </a:cubicBezTo>
                      <a:cubicBezTo>
                        <a:pt x="163" y="113"/>
                        <a:pt x="163" y="113"/>
                        <a:pt x="163" y="113"/>
                      </a:cubicBezTo>
                      <a:cubicBezTo>
                        <a:pt x="163" y="113"/>
                        <a:pt x="163" y="113"/>
                        <a:pt x="163" y="113"/>
                      </a:cubicBezTo>
                      <a:cubicBezTo>
                        <a:pt x="163" y="113"/>
                        <a:pt x="163" y="113"/>
                        <a:pt x="163" y="113"/>
                      </a:cubicBezTo>
                      <a:cubicBezTo>
                        <a:pt x="163" y="113"/>
                        <a:pt x="163" y="113"/>
                        <a:pt x="163" y="113"/>
                      </a:cubicBezTo>
                      <a:cubicBezTo>
                        <a:pt x="163" y="113"/>
                        <a:pt x="163" y="113"/>
                        <a:pt x="163" y="113"/>
                      </a:cubicBezTo>
                      <a:cubicBezTo>
                        <a:pt x="163" y="112"/>
                        <a:pt x="163" y="112"/>
                        <a:pt x="163" y="112"/>
                      </a:cubicBezTo>
                      <a:cubicBezTo>
                        <a:pt x="163" y="112"/>
                        <a:pt x="163" y="112"/>
                        <a:pt x="163" y="112"/>
                      </a:cubicBezTo>
                      <a:cubicBezTo>
                        <a:pt x="163" y="112"/>
                        <a:pt x="163" y="112"/>
                        <a:pt x="163" y="112"/>
                      </a:cubicBezTo>
                      <a:cubicBezTo>
                        <a:pt x="163" y="112"/>
                        <a:pt x="163" y="112"/>
                        <a:pt x="163" y="112"/>
                      </a:cubicBezTo>
                      <a:cubicBezTo>
                        <a:pt x="163" y="112"/>
                        <a:pt x="163" y="112"/>
                        <a:pt x="163" y="112"/>
                      </a:cubicBezTo>
                      <a:cubicBezTo>
                        <a:pt x="163" y="112"/>
                        <a:pt x="163" y="112"/>
                        <a:pt x="163" y="112"/>
                      </a:cubicBezTo>
                      <a:cubicBezTo>
                        <a:pt x="163" y="112"/>
                        <a:pt x="163" y="112"/>
                        <a:pt x="163" y="112"/>
                      </a:cubicBezTo>
                      <a:cubicBezTo>
                        <a:pt x="163" y="112"/>
                        <a:pt x="163" y="112"/>
                        <a:pt x="163" y="112"/>
                      </a:cubicBezTo>
                      <a:cubicBezTo>
                        <a:pt x="163" y="112"/>
                        <a:pt x="163" y="112"/>
                        <a:pt x="163" y="112"/>
                      </a:cubicBezTo>
                      <a:cubicBezTo>
                        <a:pt x="163" y="112"/>
                        <a:pt x="163" y="112"/>
                        <a:pt x="163" y="111"/>
                      </a:cubicBezTo>
                      <a:cubicBezTo>
                        <a:pt x="163" y="111"/>
                        <a:pt x="163" y="111"/>
                        <a:pt x="163" y="111"/>
                      </a:cubicBezTo>
                      <a:cubicBezTo>
                        <a:pt x="163" y="111"/>
                        <a:pt x="163" y="111"/>
                        <a:pt x="163" y="111"/>
                      </a:cubicBezTo>
                      <a:cubicBezTo>
                        <a:pt x="163" y="111"/>
                        <a:pt x="163" y="111"/>
                        <a:pt x="163" y="111"/>
                      </a:cubicBezTo>
                      <a:cubicBezTo>
                        <a:pt x="163" y="111"/>
                        <a:pt x="163" y="111"/>
                        <a:pt x="163" y="110"/>
                      </a:cubicBezTo>
                      <a:cubicBezTo>
                        <a:pt x="163" y="110"/>
                        <a:pt x="163" y="110"/>
                        <a:pt x="163" y="110"/>
                      </a:cubicBezTo>
                      <a:cubicBezTo>
                        <a:pt x="163" y="110"/>
                        <a:pt x="163" y="110"/>
                        <a:pt x="163" y="110"/>
                      </a:cubicBezTo>
                      <a:cubicBezTo>
                        <a:pt x="163" y="110"/>
                        <a:pt x="163" y="110"/>
                        <a:pt x="163" y="110"/>
                      </a:cubicBezTo>
                      <a:cubicBezTo>
                        <a:pt x="163" y="110"/>
                        <a:pt x="163" y="110"/>
                        <a:pt x="163" y="109"/>
                      </a:cubicBezTo>
                      <a:cubicBezTo>
                        <a:pt x="163" y="109"/>
                        <a:pt x="163" y="109"/>
                        <a:pt x="163" y="109"/>
                      </a:cubicBezTo>
                      <a:cubicBezTo>
                        <a:pt x="163" y="109"/>
                        <a:pt x="163" y="109"/>
                        <a:pt x="163" y="109"/>
                      </a:cubicBezTo>
                      <a:cubicBezTo>
                        <a:pt x="163" y="109"/>
                        <a:pt x="163" y="109"/>
                        <a:pt x="163" y="109"/>
                      </a:cubicBezTo>
                      <a:cubicBezTo>
                        <a:pt x="163" y="109"/>
                        <a:pt x="163" y="109"/>
                        <a:pt x="163" y="109"/>
                      </a:cubicBezTo>
                      <a:cubicBezTo>
                        <a:pt x="163" y="109"/>
                        <a:pt x="163" y="109"/>
                        <a:pt x="163" y="109"/>
                      </a:cubicBezTo>
                      <a:cubicBezTo>
                        <a:pt x="163" y="109"/>
                        <a:pt x="163" y="109"/>
                        <a:pt x="163" y="109"/>
                      </a:cubicBezTo>
                      <a:cubicBezTo>
                        <a:pt x="163" y="109"/>
                        <a:pt x="163" y="109"/>
                        <a:pt x="164" y="109"/>
                      </a:cubicBezTo>
                      <a:cubicBezTo>
                        <a:pt x="164" y="109"/>
                        <a:pt x="164" y="109"/>
                        <a:pt x="164" y="109"/>
                      </a:cubicBezTo>
                      <a:cubicBezTo>
                        <a:pt x="164" y="109"/>
                        <a:pt x="164" y="109"/>
                        <a:pt x="164" y="109"/>
                      </a:cubicBezTo>
                      <a:cubicBezTo>
                        <a:pt x="164" y="109"/>
                        <a:pt x="164" y="109"/>
                        <a:pt x="164" y="109"/>
                      </a:cubicBezTo>
                      <a:cubicBezTo>
                        <a:pt x="164" y="109"/>
                        <a:pt x="164" y="109"/>
                        <a:pt x="164" y="109"/>
                      </a:cubicBezTo>
                      <a:cubicBezTo>
                        <a:pt x="164" y="109"/>
                        <a:pt x="164" y="109"/>
                        <a:pt x="164" y="109"/>
                      </a:cubicBezTo>
                      <a:cubicBezTo>
                        <a:pt x="164" y="109"/>
                        <a:pt x="164" y="108"/>
                        <a:pt x="164" y="108"/>
                      </a:cubicBezTo>
                      <a:cubicBezTo>
                        <a:pt x="164" y="108"/>
                        <a:pt x="164" y="108"/>
                        <a:pt x="164" y="108"/>
                      </a:cubicBezTo>
                      <a:cubicBezTo>
                        <a:pt x="164" y="108"/>
                        <a:pt x="164" y="108"/>
                        <a:pt x="164" y="108"/>
                      </a:cubicBezTo>
                      <a:cubicBezTo>
                        <a:pt x="164" y="108"/>
                        <a:pt x="164" y="108"/>
                        <a:pt x="164" y="108"/>
                      </a:cubicBezTo>
                      <a:cubicBezTo>
                        <a:pt x="164" y="107"/>
                        <a:pt x="164" y="107"/>
                        <a:pt x="164" y="107"/>
                      </a:cubicBezTo>
                      <a:cubicBezTo>
                        <a:pt x="164" y="107"/>
                        <a:pt x="164" y="107"/>
                        <a:pt x="164" y="107"/>
                      </a:cubicBezTo>
                      <a:cubicBezTo>
                        <a:pt x="164" y="107"/>
                        <a:pt x="164" y="107"/>
                        <a:pt x="164" y="106"/>
                      </a:cubicBezTo>
                      <a:cubicBezTo>
                        <a:pt x="164" y="106"/>
                        <a:pt x="164" y="106"/>
                        <a:pt x="164" y="106"/>
                      </a:cubicBezTo>
                      <a:cubicBezTo>
                        <a:pt x="164" y="106"/>
                        <a:pt x="165" y="106"/>
                        <a:pt x="165" y="106"/>
                      </a:cubicBezTo>
                      <a:cubicBezTo>
                        <a:pt x="165" y="106"/>
                        <a:pt x="165" y="105"/>
                        <a:pt x="165" y="105"/>
                      </a:cubicBezTo>
                      <a:cubicBezTo>
                        <a:pt x="165" y="105"/>
                        <a:pt x="165" y="105"/>
                        <a:pt x="165" y="105"/>
                      </a:cubicBezTo>
                      <a:cubicBezTo>
                        <a:pt x="165" y="105"/>
                        <a:pt x="165" y="104"/>
                        <a:pt x="165" y="104"/>
                      </a:cubicBezTo>
                      <a:cubicBezTo>
                        <a:pt x="165" y="104"/>
                        <a:pt x="165" y="104"/>
                        <a:pt x="165" y="104"/>
                      </a:cubicBezTo>
                      <a:cubicBezTo>
                        <a:pt x="165" y="104"/>
                        <a:pt x="165" y="104"/>
                        <a:pt x="165" y="104"/>
                      </a:cubicBezTo>
                      <a:cubicBezTo>
                        <a:pt x="165" y="104"/>
                        <a:pt x="165" y="104"/>
                        <a:pt x="165" y="104"/>
                      </a:cubicBezTo>
                      <a:cubicBezTo>
                        <a:pt x="165" y="104"/>
                        <a:pt x="165" y="104"/>
                        <a:pt x="165" y="104"/>
                      </a:cubicBezTo>
                      <a:cubicBezTo>
                        <a:pt x="165" y="104"/>
                        <a:pt x="165" y="104"/>
                        <a:pt x="165" y="104"/>
                      </a:cubicBezTo>
                      <a:cubicBezTo>
                        <a:pt x="165" y="104"/>
                        <a:pt x="165" y="104"/>
                        <a:pt x="165" y="103"/>
                      </a:cubicBezTo>
                      <a:cubicBezTo>
                        <a:pt x="165" y="103"/>
                        <a:pt x="165" y="103"/>
                        <a:pt x="165" y="103"/>
                      </a:cubicBezTo>
                      <a:cubicBezTo>
                        <a:pt x="165" y="103"/>
                        <a:pt x="165" y="103"/>
                        <a:pt x="166" y="103"/>
                      </a:cubicBezTo>
                      <a:cubicBezTo>
                        <a:pt x="166" y="103"/>
                        <a:pt x="166" y="103"/>
                        <a:pt x="166" y="103"/>
                      </a:cubicBezTo>
                      <a:cubicBezTo>
                        <a:pt x="166" y="103"/>
                        <a:pt x="166" y="103"/>
                        <a:pt x="166" y="103"/>
                      </a:cubicBezTo>
                      <a:cubicBezTo>
                        <a:pt x="166" y="103"/>
                        <a:pt x="166" y="103"/>
                        <a:pt x="166" y="103"/>
                      </a:cubicBezTo>
                      <a:cubicBezTo>
                        <a:pt x="166" y="103"/>
                        <a:pt x="166" y="103"/>
                        <a:pt x="167" y="103"/>
                      </a:cubicBezTo>
                      <a:cubicBezTo>
                        <a:pt x="167" y="103"/>
                        <a:pt x="167" y="103"/>
                        <a:pt x="167" y="103"/>
                      </a:cubicBezTo>
                      <a:cubicBezTo>
                        <a:pt x="167" y="103"/>
                        <a:pt x="167" y="103"/>
                        <a:pt x="167" y="103"/>
                      </a:cubicBezTo>
                      <a:cubicBezTo>
                        <a:pt x="167" y="103"/>
                        <a:pt x="167" y="103"/>
                        <a:pt x="167" y="103"/>
                      </a:cubicBezTo>
                      <a:cubicBezTo>
                        <a:pt x="167" y="103"/>
                        <a:pt x="167" y="103"/>
                        <a:pt x="167" y="103"/>
                      </a:cubicBezTo>
                      <a:cubicBezTo>
                        <a:pt x="167" y="103"/>
                        <a:pt x="167" y="103"/>
                        <a:pt x="167" y="103"/>
                      </a:cubicBezTo>
                      <a:cubicBezTo>
                        <a:pt x="167" y="103"/>
                        <a:pt x="167" y="103"/>
                        <a:pt x="167" y="103"/>
                      </a:cubicBezTo>
                      <a:cubicBezTo>
                        <a:pt x="167" y="103"/>
                        <a:pt x="167" y="103"/>
                        <a:pt x="167" y="103"/>
                      </a:cubicBezTo>
                      <a:cubicBezTo>
                        <a:pt x="167" y="103"/>
                        <a:pt x="167" y="102"/>
                        <a:pt x="167" y="102"/>
                      </a:cubicBezTo>
                      <a:cubicBezTo>
                        <a:pt x="167" y="102"/>
                        <a:pt x="167" y="102"/>
                        <a:pt x="167" y="102"/>
                      </a:cubicBezTo>
                      <a:cubicBezTo>
                        <a:pt x="167" y="102"/>
                        <a:pt x="167" y="102"/>
                        <a:pt x="167" y="102"/>
                      </a:cubicBezTo>
                      <a:cubicBezTo>
                        <a:pt x="167" y="102"/>
                        <a:pt x="167" y="102"/>
                        <a:pt x="167" y="102"/>
                      </a:cubicBezTo>
                      <a:cubicBezTo>
                        <a:pt x="167" y="102"/>
                        <a:pt x="167" y="102"/>
                        <a:pt x="167" y="102"/>
                      </a:cubicBezTo>
                      <a:cubicBezTo>
                        <a:pt x="167" y="102"/>
                        <a:pt x="167" y="102"/>
                        <a:pt x="167" y="102"/>
                      </a:cubicBezTo>
                      <a:cubicBezTo>
                        <a:pt x="167" y="102"/>
                        <a:pt x="167" y="102"/>
                        <a:pt x="167" y="102"/>
                      </a:cubicBezTo>
                      <a:cubicBezTo>
                        <a:pt x="167" y="102"/>
                        <a:pt x="167" y="102"/>
                        <a:pt x="167" y="102"/>
                      </a:cubicBezTo>
                      <a:cubicBezTo>
                        <a:pt x="167" y="102"/>
                        <a:pt x="167" y="102"/>
                        <a:pt x="167" y="102"/>
                      </a:cubicBezTo>
                      <a:cubicBezTo>
                        <a:pt x="167" y="102"/>
                        <a:pt x="167" y="101"/>
                        <a:pt x="167" y="101"/>
                      </a:cubicBezTo>
                      <a:cubicBezTo>
                        <a:pt x="167" y="101"/>
                        <a:pt x="167" y="101"/>
                        <a:pt x="167" y="101"/>
                      </a:cubicBezTo>
                      <a:cubicBezTo>
                        <a:pt x="167" y="101"/>
                        <a:pt x="167" y="101"/>
                        <a:pt x="167" y="101"/>
                      </a:cubicBezTo>
                      <a:cubicBezTo>
                        <a:pt x="167" y="101"/>
                        <a:pt x="167" y="101"/>
                        <a:pt x="167" y="101"/>
                      </a:cubicBezTo>
                      <a:cubicBezTo>
                        <a:pt x="167" y="101"/>
                        <a:pt x="167" y="101"/>
                        <a:pt x="167" y="101"/>
                      </a:cubicBezTo>
                      <a:cubicBezTo>
                        <a:pt x="167" y="101"/>
                        <a:pt x="167" y="101"/>
                        <a:pt x="167" y="101"/>
                      </a:cubicBezTo>
                      <a:cubicBezTo>
                        <a:pt x="167" y="101"/>
                        <a:pt x="167" y="101"/>
                        <a:pt x="167" y="101"/>
                      </a:cubicBezTo>
                      <a:cubicBezTo>
                        <a:pt x="167" y="101"/>
                        <a:pt x="167" y="101"/>
                        <a:pt x="167" y="101"/>
                      </a:cubicBezTo>
                      <a:cubicBezTo>
                        <a:pt x="167" y="101"/>
                        <a:pt x="167" y="101"/>
                        <a:pt x="167" y="101"/>
                      </a:cubicBezTo>
                      <a:cubicBezTo>
                        <a:pt x="167" y="101"/>
                        <a:pt x="167" y="101"/>
                        <a:pt x="167" y="101"/>
                      </a:cubicBezTo>
                      <a:cubicBezTo>
                        <a:pt x="167" y="101"/>
                        <a:pt x="167" y="100"/>
                        <a:pt x="167" y="100"/>
                      </a:cubicBezTo>
                      <a:cubicBezTo>
                        <a:pt x="167" y="100"/>
                        <a:pt x="167" y="101"/>
                        <a:pt x="167" y="101"/>
                      </a:cubicBezTo>
                      <a:cubicBezTo>
                        <a:pt x="168" y="101"/>
                        <a:pt x="168" y="101"/>
                        <a:pt x="168" y="101"/>
                      </a:cubicBezTo>
                      <a:cubicBezTo>
                        <a:pt x="168" y="101"/>
                        <a:pt x="168" y="101"/>
                        <a:pt x="168" y="101"/>
                      </a:cubicBezTo>
                      <a:cubicBezTo>
                        <a:pt x="168" y="101"/>
                        <a:pt x="168" y="101"/>
                        <a:pt x="168" y="102"/>
                      </a:cubicBezTo>
                      <a:cubicBezTo>
                        <a:pt x="168" y="102"/>
                        <a:pt x="168" y="102"/>
                        <a:pt x="168" y="102"/>
                      </a:cubicBezTo>
                      <a:cubicBezTo>
                        <a:pt x="168" y="102"/>
                        <a:pt x="168" y="102"/>
                        <a:pt x="168" y="102"/>
                      </a:cubicBezTo>
                      <a:cubicBezTo>
                        <a:pt x="168" y="102"/>
                        <a:pt x="168" y="102"/>
                        <a:pt x="168" y="102"/>
                      </a:cubicBezTo>
                      <a:cubicBezTo>
                        <a:pt x="168" y="102"/>
                        <a:pt x="168" y="102"/>
                        <a:pt x="169" y="102"/>
                      </a:cubicBezTo>
                      <a:cubicBezTo>
                        <a:pt x="169" y="102"/>
                        <a:pt x="169" y="102"/>
                        <a:pt x="169" y="102"/>
                      </a:cubicBezTo>
                      <a:cubicBezTo>
                        <a:pt x="169" y="103"/>
                        <a:pt x="169" y="103"/>
                        <a:pt x="169" y="103"/>
                      </a:cubicBezTo>
                      <a:cubicBezTo>
                        <a:pt x="169" y="103"/>
                        <a:pt x="169" y="103"/>
                        <a:pt x="169" y="103"/>
                      </a:cubicBezTo>
                      <a:cubicBezTo>
                        <a:pt x="169" y="103"/>
                        <a:pt x="169" y="103"/>
                        <a:pt x="169" y="103"/>
                      </a:cubicBezTo>
                      <a:cubicBezTo>
                        <a:pt x="169" y="103"/>
                        <a:pt x="169" y="103"/>
                        <a:pt x="169" y="103"/>
                      </a:cubicBezTo>
                      <a:cubicBezTo>
                        <a:pt x="169" y="103"/>
                        <a:pt x="169" y="103"/>
                        <a:pt x="169" y="103"/>
                      </a:cubicBezTo>
                      <a:cubicBezTo>
                        <a:pt x="169" y="103"/>
                        <a:pt x="169" y="103"/>
                        <a:pt x="169" y="103"/>
                      </a:cubicBezTo>
                      <a:cubicBezTo>
                        <a:pt x="169" y="103"/>
                        <a:pt x="169" y="104"/>
                        <a:pt x="169" y="104"/>
                      </a:cubicBezTo>
                      <a:cubicBezTo>
                        <a:pt x="169" y="104"/>
                        <a:pt x="169" y="104"/>
                        <a:pt x="169" y="104"/>
                      </a:cubicBezTo>
                      <a:cubicBezTo>
                        <a:pt x="169" y="104"/>
                        <a:pt x="169" y="104"/>
                        <a:pt x="169" y="104"/>
                      </a:cubicBezTo>
                      <a:cubicBezTo>
                        <a:pt x="169" y="104"/>
                        <a:pt x="169" y="104"/>
                        <a:pt x="169" y="104"/>
                      </a:cubicBezTo>
                      <a:cubicBezTo>
                        <a:pt x="169" y="104"/>
                        <a:pt x="169" y="104"/>
                        <a:pt x="169" y="104"/>
                      </a:cubicBezTo>
                      <a:cubicBezTo>
                        <a:pt x="169" y="104"/>
                        <a:pt x="169" y="104"/>
                        <a:pt x="169" y="104"/>
                      </a:cubicBezTo>
                      <a:cubicBezTo>
                        <a:pt x="169" y="104"/>
                        <a:pt x="169" y="105"/>
                        <a:pt x="169" y="105"/>
                      </a:cubicBezTo>
                      <a:cubicBezTo>
                        <a:pt x="169" y="105"/>
                        <a:pt x="169" y="105"/>
                        <a:pt x="169" y="105"/>
                      </a:cubicBezTo>
                      <a:cubicBezTo>
                        <a:pt x="169" y="105"/>
                        <a:pt x="169" y="105"/>
                        <a:pt x="169" y="105"/>
                      </a:cubicBezTo>
                      <a:cubicBezTo>
                        <a:pt x="169" y="105"/>
                        <a:pt x="169" y="105"/>
                        <a:pt x="169" y="105"/>
                      </a:cubicBezTo>
                      <a:cubicBezTo>
                        <a:pt x="169" y="105"/>
                        <a:pt x="170" y="105"/>
                        <a:pt x="170" y="105"/>
                      </a:cubicBezTo>
                      <a:cubicBezTo>
                        <a:pt x="170" y="105"/>
                        <a:pt x="169" y="105"/>
                        <a:pt x="169" y="106"/>
                      </a:cubicBezTo>
                      <a:cubicBezTo>
                        <a:pt x="169" y="106"/>
                        <a:pt x="169" y="106"/>
                        <a:pt x="169" y="106"/>
                      </a:cubicBezTo>
                      <a:cubicBezTo>
                        <a:pt x="169" y="106"/>
                        <a:pt x="169" y="106"/>
                        <a:pt x="169" y="106"/>
                      </a:cubicBezTo>
                      <a:cubicBezTo>
                        <a:pt x="169" y="106"/>
                        <a:pt x="169" y="106"/>
                        <a:pt x="169" y="106"/>
                      </a:cubicBezTo>
                      <a:cubicBezTo>
                        <a:pt x="169" y="106"/>
                        <a:pt x="169" y="106"/>
                        <a:pt x="169" y="106"/>
                      </a:cubicBezTo>
                      <a:cubicBezTo>
                        <a:pt x="169" y="106"/>
                        <a:pt x="169" y="106"/>
                        <a:pt x="169" y="106"/>
                      </a:cubicBezTo>
                      <a:cubicBezTo>
                        <a:pt x="169" y="106"/>
                        <a:pt x="169" y="106"/>
                        <a:pt x="169" y="106"/>
                      </a:cubicBezTo>
                      <a:cubicBezTo>
                        <a:pt x="169" y="106"/>
                        <a:pt x="169" y="106"/>
                        <a:pt x="169" y="106"/>
                      </a:cubicBezTo>
                      <a:cubicBezTo>
                        <a:pt x="169" y="106"/>
                        <a:pt x="169" y="106"/>
                        <a:pt x="169" y="106"/>
                      </a:cubicBezTo>
                      <a:cubicBezTo>
                        <a:pt x="169" y="106"/>
                        <a:pt x="169" y="106"/>
                        <a:pt x="169" y="106"/>
                      </a:cubicBezTo>
                      <a:cubicBezTo>
                        <a:pt x="169" y="106"/>
                        <a:pt x="169" y="106"/>
                        <a:pt x="169" y="107"/>
                      </a:cubicBezTo>
                      <a:cubicBezTo>
                        <a:pt x="169" y="107"/>
                        <a:pt x="169" y="107"/>
                        <a:pt x="169" y="107"/>
                      </a:cubicBezTo>
                      <a:cubicBezTo>
                        <a:pt x="169" y="107"/>
                        <a:pt x="169" y="107"/>
                        <a:pt x="169" y="107"/>
                      </a:cubicBezTo>
                      <a:cubicBezTo>
                        <a:pt x="168" y="107"/>
                        <a:pt x="168" y="107"/>
                        <a:pt x="168" y="107"/>
                      </a:cubicBezTo>
                      <a:cubicBezTo>
                        <a:pt x="168" y="107"/>
                        <a:pt x="168" y="107"/>
                        <a:pt x="168" y="107"/>
                      </a:cubicBezTo>
                      <a:cubicBezTo>
                        <a:pt x="168" y="108"/>
                        <a:pt x="168" y="108"/>
                        <a:pt x="168" y="108"/>
                      </a:cubicBezTo>
                      <a:cubicBezTo>
                        <a:pt x="169" y="108"/>
                        <a:pt x="169" y="108"/>
                        <a:pt x="169" y="108"/>
                      </a:cubicBezTo>
                      <a:cubicBezTo>
                        <a:pt x="169" y="108"/>
                        <a:pt x="169" y="108"/>
                        <a:pt x="169" y="108"/>
                      </a:cubicBezTo>
                      <a:cubicBezTo>
                        <a:pt x="169" y="108"/>
                        <a:pt x="169" y="108"/>
                        <a:pt x="169" y="108"/>
                      </a:cubicBezTo>
                      <a:cubicBezTo>
                        <a:pt x="169" y="108"/>
                        <a:pt x="169" y="108"/>
                        <a:pt x="169" y="108"/>
                      </a:cubicBezTo>
                      <a:cubicBezTo>
                        <a:pt x="169" y="108"/>
                        <a:pt x="169" y="109"/>
                        <a:pt x="169" y="109"/>
                      </a:cubicBezTo>
                      <a:cubicBezTo>
                        <a:pt x="169" y="109"/>
                        <a:pt x="169" y="109"/>
                        <a:pt x="169" y="109"/>
                      </a:cubicBezTo>
                      <a:cubicBezTo>
                        <a:pt x="169" y="109"/>
                        <a:pt x="169" y="109"/>
                        <a:pt x="169" y="109"/>
                      </a:cubicBezTo>
                      <a:cubicBezTo>
                        <a:pt x="170" y="109"/>
                        <a:pt x="170" y="109"/>
                        <a:pt x="170" y="109"/>
                      </a:cubicBezTo>
                      <a:cubicBezTo>
                        <a:pt x="170" y="109"/>
                        <a:pt x="170" y="109"/>
                        <a:pt x="170" y="109"/>
                      </a:cubicBezTo>
                      <a:cubicBezTo>
                        <a:pt x="170" y="109"/>
                        <a:pt x="170" y="109"/>
                        <a:pt x="170" y="109"/>
                      </a:cubicBezTo>
                      <a:cubicBezTo>
                        <a:pt x="170" y="109"/>
                        <a:pt x="170" y="109"/>
                        <a:pt x="170" y="109"/>
                      </a:cubicBezTo>
                      <a:cubicBezTo>
                        <a:pt x="170" y="109"/>
                        <a:pt x="170" y="109"/>
                        <a:pt x="170" y="109"/>
                      </a:cubicBezTo>
                      <a:cubicBezTo>
                        <a:pt x="170" y="109"/>
                        <a:pt x="170" y="109"/>
                        <a:pt x="170" y="109"/>
                      </a:cubicBezTo>
                      <a:cubicBezTo>
                        <a:pt x="170" y="109"/>
                        <a:pt x="170" y="109"/>
                        <a:pt x="170" y="109"/>
                      </a:cubicBezTo>
                      <a:cubicBezTo>
                        <a:pt x="171" y="109"/>
                        <a:pt x="171" y="109"/>
                        <a:pt x="171" y="109"/>
                      </a:cubicBezTo>
                      <a:cubicBezTo>
                        <a:pt x="171" y="109"/>
                        <a:pt x="171" y="109"/>
                        <a:pt x="171" y="109"/>
                      </a:cubicBezTo>
                      <a:cubicBezTo>
                        <a:pt x="171" y="109"/>
                        <a:pt x="171" y="109"/>
                        <a:pt x="171" y="110"/>
                      </a:cubicBezTo>
                      <a:cubicBezTo>
                        <a:pt x="171" y="110"/>
                        <a:pt x="171" y="110"/>
                        <a:pt x="171" y="110"/>
                      </a:cubicBezTo>
                      <a:cubicBezTo>
                        <a:pt x="171" y="110"/>
                        <a:pt x="171" y="110"/>
                        <a:pt x="171" y="110"/>
                      </a:cubicBezTo>
                      <a:cubicBezTo>
                        <a:pt x="171" y="110"/>
                        <a:pt x="171" y="110"/>
                        <a:pt x="171" y="110"/>
                      </a:cubicBezTo>
                      <a:cubicBezTo>
                        <a:pt x="171" y="111"/>
                        <a:pt x="171" y="111"/>
                        <a:pt x="171" y="111"/>
                      </a:cubicBezTo>
                      <a:cubicBezTo>
                        <a:pt x="171" y="111"/>
                        <a:pt x="171" y="111"/>
                        <a:pt x="171" y="111"/>
                      </a:cubicBezTo>
                      <a:cubicBezTo>
                        <a:pt x="171" y="111"/>
                        <a:pt x="171" y="111"/>
                        <a:pt x="172" y="111"/>
                      </a:cubicBezTo>
                      <a:cubicBezTo>
                        <a:pt x="172" y="111"/>
                        <a:pt x="172" y="111"/>
                        <a:pt x="172" y="111"/>
                      </a:cubicBezTo>
                      <a:cubicBezTo>
                        <a:pt x="172" y="111"/>
                        <a:pt x="172" y="111"/>
                        <a:pt x="172" y="111"/>
                      </a:cubicBezTo>
                      <a:cubicBezTo>
                        <a:pt x="172" y="111"/>
                        <a:pt x="172" y="111"/>
                        <a:pt x="172" y="111"/>
                      </a:cubicBezTo>
                      <a:cubicBezTo>
                        <a:pt x="172" y="111"/>
                        <a:pt x="172" y="111"/>
                        <a:pt x="172" y="111"/>
                      </a:cubicBezTo>
                      <a:cubicBezTo>
                        <a:pt x="172" y="111"/>
                        <a:pt x="172" y="112"/>
                        <a:pt x="172" y="112"/>
                      </a:cubicBezTo>
                      <a:cubicBezTo>
                        <a:pt x="172" y="112"/>
                        <a:pt x="172" y="112"/>
                        <a:pt x="172" y="112"/>
                      </a:cubicBezTo>
                      <a:cubicBezTo>
                        <a:pt x="172" y="112"/>
                        <a:pt x="172" y="112"/>
                        <a:pt x="172" y="112"/>
                      </a:cubicBezTo>
                      <a:cubicBezTo>
                        <a:pt x="172" y="112"/>
                        <a:pt x="172" y="113"/>
                        <a:pt x="172" y="113"/>
                      </a:cubicBezTo>
                      <a:cubicBezTo>
                        <a:pt x="173" y="113"/>
                        <a:pt x="173" y="113"/>
                        <a:pt x="173" y="113"/>
                      </a:cubicBezTo>
                      <a:cubicBezTo>
                        <a:pt x="173" y="113"/>
                        <a:pt x="173" y="113"/>
                        <a:pt x="173" y="113"/>
                      </a:cubicBezTo>
                      <a:cubicBezTo>
                        <a:pt x="173" y="113"/>
                        <a:pt x="173" y="113"/>
                        <a:pt x="173" y="113"/>
                      </a:cubicBezTo>
                      <a:cubicBezTo>
                        <a:pt x="173" y="113"/>
                        <a:pt x="173" y="113"/>
                        <a:pt x="174" y="113"/>
                      </a:cubicBezTo>
                      <a:cubicBezTo>
                        <a:pt x="174" y="113"/>
                        <a:pt x="174" y="113"/>
                        <a:pt x="174" y="113"/>
                      </a:cubicBezTo>
                      <a:cubicBezTo>
                        <a:pt x="174" y="113"/>
                        <a:pt x="174" y="113"/>
                        <a:pt x="174" y="113"/>
                      </a:cubicBezTo>
                      <a:cubicBezTo>
                        <a:pt x="174" y="113"/>
                        <a:pt x="174" y="113"/>
                        <a:pt x="174" y="113"/>
                      </a:cubicBezTo>
                      <a:cubicBezTo>
                        <a:pt x="174" y="113"/>
                        <a:pt x="174" y="113"/>
                        <a:pt x="174" y="113"/>
                      </a:cubicBezTo>
                      <a:cubicBezTo>
                        <a:pt x="174" y="113"/>
                        <a:pt x="174" y="113"/>
                        <a:pt x="174" y="113"/>
                      </a:cubicBezTo>
                      <a:cubicBezTo>
                        <a:pt x="174" y="113"/>
                        <a:pt x="174" y="113"/>
                        <a:pt x="174" y="114"/>
                      </a:cubicBezTo>
                      <a:cubicBezTo>
                        <a:pt x="174" y="114"/>
                        <a:pt x="174" y="114"/>
                        <a:pt x="174" y="114"/>
                      </a:cubicBezTo>
                      <a:cubicBezTo>
                        <a:pt x="174" y="114"/>
                        <a:pt x="174" y="114"/>
                        <a:pt x="174" y="114"/>
                      </a:cubicBezTo>
                      <a:cubicBezTo>
                        <a:pt x="174" y="114"/>
                        <a:pt x="174" y="114"/>
                        <a:pt x="174" y="114"/>
                      </a:cubicBezTo>
                      <a:cubicBezTo>
                        <a:pt x="174" y="114"/>
                        <a:pt x="174" y="114"/>
                        <a:pt x="174" y="114"/>
                      </a:cubicBezTo>
                      <a:cubicBezTo>
                        <a:pt x="174" y="114"/>
                        <a:pt x="174" y="114"/>
                        <a:pt x="174" y="114"/>
                      </a:cubicBezTo>
                      <a:cubicBezTo>
                        <a:pt x="174" y="114"/>
                        <a:pt x="174" y="114"/>
                        <a:pt x="174" y="114"/>
                      </a:cubicBezTo>
                      <a:cubicBezTo>
                        <a:pt x="174" y="114"/>
                        <a:pt x="174" y="114"/>
                        <a:pt x="174" y="114"/>
                      </a:cubicBezTo>
                      <a:cubicBezTo>
                        <a:pt x="174" y="114"/>
                        <a:pt x="174" y="114"/>
                        <a:pt x="174" y="114"/>
                      </a:cubicBezTo>
                      <a:cubicBezTo>
                        <a:pt x="174" y="115"/>
                        <a:pt x="174" y="115"/>
                        <a:pt x="174" y="115"/>
                      </a:cubicBezTo>
                      <a:cubicBezTo>
                        <a:pt x="174" y="115"/>
                        <a:pt x="174" y="115"/>
                        <a:pt x="174" y="115"/>
                      </a:cubicBezTo>
                      <a:cubicBezTo>
                        <a:pt x="174" y="115"/>
                        <a:pt x="174" y="115"/>
                        <a:pt x="174" y="115"/>
                      </a:cubicBezTo>
                      <a:cubicBezTo>
                        <a:pt x="174" y="115"/>
                        <a:pt x="174" y="115"/>
                        <a:pt x="174" y="115"/>
                      </a:cubicBezTo>
                      <a:cubicBezTo>
                        <a:pt x="174" y="115"/>
                        <a:pt x="174" y="115"/>
                        <a:pt x="174" y="115"/>
                      </a:cubicBezTo>
                      <a:cubicBezTo>
                        <a:pt x="174" y="115"/>
                        <a:pt x="174" y="115"/>
                        <a:pt x="174" y="115"/>
                      </a:cubicBezTo>
                      <a:cubicBezTo>
                        <a:pt x="174" y="115"/>
                        <a:pt x="174" y="115"/>
                        <a:pt x="173" y="115"/>
                      </a:cubicBezTo>
                      <a:cubicBezTo>
                        <a:pt x="173" y="115"/>
                        <a:pt x="173" y="115"/>
                        <a:pt x="173" y="115"/>
                      </a:cubicBezTo>
                      <a:cubicBezTo>
                        <a:pt x="173" y="115"/>
                        <a:pt x="173" y="115"/>
                        <a:pt x="173" y="115"/>
                      </a:cubicBezTo>
                      <a:cubicBezTo>
                        <a:pt x="173" y="115"/>
                        <a:pt x="173" y="115"/>
                        <a:pt x="173" y="115"/>
                      </a:cubicBezTo>
                      <a:cubicBezTo>
                        <a:pt x="173" y="115"/>
                        <a:pt x="173" y="115"/>
                        <a:pt x="173" y="115"/>
                      </a:cubicBezTo>
                      <a:cubicBezTo>
                        <a:pt x="173" y="115"/>
                        <a:pt x="173" y="115"/>
                        <a:pt x="173" y="115"/>
                      </a:cubicBezTo>
                      <a:cubicBezTo>
                        <a:pt x="173" y="115"/>
                        <a:pt x="173" y="115"/>
                        <a:pt x="173" y="115"/>
                      </a:cubicBezTo>
                      <a:cubicBezTo>
                        <a:pt x="173" y="116"/>
                        <a:pt x="173" y="116"/>
                        <a:pt x="173" y="116"/>
                      </a:cubicBezTo>
                      <a:cubicBezTo>
                        <a:pt x="173" y="116"/>
                        <a:pt x="173" y="116"/>
                        <a:pt x="173" y="116"/>
                      </a:cubicBezTo>
                      <a:cubicBezTo>
                        <a:pt x="173" y="116"/>
                        <a:pt x="173" y="116"/>
                        <a:pt x="172" y="116"/>
                      </a:cubicBezTo>
                      <a:cubicBezTo>
                        <a:pt x="172" y="116"/>
                        <a:pt x="172" y="116"/>
                        <a:pt x="172" y="116"/>
                      </a:cubicBezTo>
                      <a:cubicBezTo>
                        <a:pt x="172" y="116"/>
                        <a:pt x="172" y="116"/>
                        <a:pt x="172" y="116"/>
                      </a:cubicBezTo>
                      <a:cubicBezTo>
                        <a:pt x="172" y="116"/>
                        <a:pt x="172" y="116"/>
                        <a:pt x="172" y="116"/>
                      </a:cubicBezTo>
                      <a:cubicBezTo>
                        <a:pt x="172" y="116"/>
                        <a:pt x="172" y="116"/>
                        <a:pt x="172" y="116"/>
                      </a:cubicBezTo>
                      <a:cubicBezTo>
                        <a:pt x="172" y="116"/>
                        <a:pt x="172" y="116"/>
                        <a:pt x="172" y="116"/>
                      </a:cubicBezTo>
                      <a:cubicBezTo>
                        <a:pt x="172" y="116"/>
                        <a:pt x="172" y="116"/>
                        <a:pt x="172" y="116"/>
                      </a:cubicBezTo>
                      <a:cubicBezTo>
                        <a:pt x="172" y="117"/>
                        <a:pt x="172" y="117"/>
                        <a:pt x="172" y="117"/>
                      </a:cubicBezTo>
                      <a:cubicBezTo>
                        <a:pt x="172" y="117"/>
                        <a:pt x="172" y="117"/>
                        <a:pt x="172" y="117"/>
                      </a:cubicBezTo>
                      <a:cubicBezTo>
                        <a:pt x="172" y="117"/>
                        <a:pt x="172" y="117"/>
                        <a:pt x="172" y="117"/>
                      </a:cubicBezTo>
                      <a:cubicBezTo>
                        <a:pt x="172" y="117"/>
                        <a:pt x="172" y="117"/>
                        <a:pt x="172" y="117"/>
                      </a:cubicBezTo>
                      <a:cubicBezTo>
                        <a:pt x="171" y="117"/>
                        <a:pt x="171" y="117"/>
                        <a:pt x="171" y="117"/>
                      </a:cubicBezTo>
                      <a:cubicBezTo>
                        <a:pt x="171" y="117"/>
                        <a:pt x="171" y="117"/>
                        <a:pt x="171" y="117"/>
                      </a:cubicBezTo>
                      <a:cubicBezTo>
                        <a:pt x="171" y="117"/>
                        <a:pt x="171" y="117"/>
                        <a:pt x="171" y="117"/>
                      </a:cubicBezTo>
                      <a:cubicBezTo>
                        <a:pt x="171" y="117"/>
                        <a:pt x="171" y="117"/>
                        <a:pt x="171" y="117"/>
                      </a:cubicBezTo>
                      <a:cubicBezTo>
                        <a:pt x="171" y="117"/>
                        <a:pt x="171" y="117"/>
                        <a:pt x="171" y="117"/>
                      </a:cubicBezTo>
                      <a:cubicBezTo>
                        <a:pt x="171" y="117"/>
                        <a:pt x="171" y="117"/>
                        <a:pt x="171" y="117"/>
                      </a:cubicBezTo>
                      <a:cubicBezTo>
                        <a:pt x="171" y="117"/>
                        <a:pt x="171" y="117"/>
                        <a:pt x="171" y="117"/>
                      </a:cubicBezTo>
                      <a:cubicBezTo>
                        <a:pt x="171" y="117"/>
                        <a:pt x="171" y="117"/>
                        <a:pt x="171" y="117"/>
                      </a:cubicBezTo>
                      <a:cubicBezTo>
                        <a:pt x="170" y="117"/>
                        <a:pt x="170" y="117"/>
                        <a:pt x="170" y="118"/>
                      </a:cubicBezTo>
                      <a:cubicBezTo>
                        <a:pt x="170" y="118"/>
                        <a:pt x="170" y="118"/>
                        <a:pt x="170" y="118"/>
                      </a:cubicBezTo>
                      <a:cubicBezTo>
                        <a:pt x="170" y="118"/>
                        <a:pt x="170" y="118"/>
                        <a:pt x="170" y="118"/>
                      </a:cubicBezTo>
                      <a:cubicBezTo>
                        <a:pt x="170" y="118"/>
                        <a:pt x="170" y="118"/>
                        <a:pt x="170" y="119"/>
                      </a:cubicBezTo>
                      <a:cubicBezTo>
                        <a:pt x="170" y="119"/>
                        <a:pt x="170" y="119"/>
                        <a:pt x="170" y="119"/>
                      </a:cubicBezTo>
                      <a:cubicBezTo>
                        <a:pt x="170" y="119"/>
                        <a:pt x="170" y="119"/>
                        <a:pt x="170" y="119"/>
                      </a:cubicBezTo>
                      <a:cubicBezTo>
                        <a:pt x="170" y="119"/>
                        <a:pt x="170" y="119"/>
                        <a:pt x="170" y="119"/>
                      </a:cubicBezTo>
                      <a:cubicBezTo>
                        <a:pt x="170" y="119"/>
                        <a:pt x="170" y="119"/>
                        <a:pt x="170" y="119"/>
                      </a:cubicBezTo>
                      <a:cubicBezTo>
                        <a:pt x="170" y="119"/>
                        <a:pt x="170" y="119"/>
                        <a:pt x="170" y="119"/>
                      </a:cubicBezTo>
                      <a:cubicBezTo>
                        <a:pt x="170" y="120"/>
                        <a:pt x="170" y="120"/>
                        <a:pt x="170" y="120"/>
                      </a:cubicBezTo>
                      <a:cubicBezTo>
                        <a:pt x="170" y="120"/>
                        <a:pt x="170" y="120"/>
                        <a:pt x="170" y="120"/>
                      </a:cubicBezTo>
                      <a:cubicBezTo>
                        <a:pt x="170" y="120"/>
                        <a:pt x="170" y="120"/>
                        <a:pt x="170" y="120"/>
                      </a:cubicBezTo>
                      <a:cubicBezTo>
                        <a:pt x="170" y="120"/>
                        <a:pt x="170" y="120"/>
                        <a:pt x="170" y="120"/>
                      </a:cubicBezTo>
                      <a:cubicBezTo>
                        <a:pt x="170" y="120"/>
                        <a:pt x="170" y="120"/>
                        <a:pt x="170" y="120"/>
                      </a:cubicBezTo>
                      <a:cubicBezTo>
                        <a:pt x="170" y="120"/>
                        <a:pt x="170" y="120"/>
                        <a:pt x="170" y="120"/>
                      </a:cubicBezTo>
                      <a:cubicBezTo>
                        <a:pt x="170" y="120"/>
                        <a:pt x="170" y="120"/>
                        <a:pt x="170" y="120"/>
                      </a:cubicBezTo>
                      <a:cubicBezTo>
                        <a:pt x="170" y="121"/>
                        <a:pt x="170" y="121"/>
                        <a:pt x="171" y="121"/>
                      </a:cubicBezTo>
                      <a:cubicBezTo>
                        <a:pt x="171" y="121"/>
                        <a:pt x="171" y="121"/>
                        <a:pt x="171" y="121"/>
                      </a:cubicBezTo>
                      <a:cubicBezTo>
                        <a:pt x="171" y="121"/>
                        <a:pt x="171" y="121"/>
                        <a:pt x="171" y="121"/>
                      </a:cubicBezTo>
                      <a:cubicBezTo>
                        <a:pt x="171" y="121"/>
                        <a:pt x="171" y="121"/>
                        <a:pt x="171" y="121"/>
                      </a:cubicBezTo>
                      <a:cubicBezTo>
                        <a:pt x="171" y="121"/>
                        <a:pt x="171" y="121"/>
                        <a:pt x="171" y="121"/>
                      </a:cubicBezTo>
                      <a:cubicBezTo>
                        <a:pt x="171" y="121"/>
                        <a:pt x="171" y="121"/>
                        <a:pt x="171" y="121"/>
                      </a:cubicBezTo>
                      <a:cubicBezTo>
                        <a:pt x="171" y="122"/>
                        <a:pt x="171" y="122"/>
                        <a:pt x="171" y="122"/>
                      </a:cubicBezTo>
                      <a:cubicBezTo>
                        <a:pt x="171" y="122"/>
                        <a:pt x="171" y="122"/>
                        <a:pt x="171" y="122"/>
                      </a:cubicBezTo>
                      <a:cubicBezTo>
                        <a:pt x="172" y="122"/>
                        <a:pt x="172" y="122"/>
                        <a:pt x="172" y="122"/>
                      </a:cubicBezTo>
                      <a:cubicBezTo>
                        <a:pt x="172" y="122"/>
                        <a:pt x="172" y="122"/>
                        <a:pt x="172" y="122"/>
                      </a:cubicBezTo>
                      <a:cubicBezTo>
                        <a:pt x="172" y="122"/>
                        <a:pt x="172" y="122"/>
                        <a:pt x="172" y="122"/>
                      </a:cubicBezTo>
                      <a:cubicBezTo>
                        <a:pt x="172" y="122"/>
                        <a:pt x="172" y="122"/>
                        <a:pt x="172" y="123"/>
                      </a:cubicBezTo>
                      <a:cubicBezTo>
                        <a:pt x="172" y="123"/>
                        <a:pt x="172" y="123"/>
                        <a:pt x="172" y="123"/>
                      </a:cubicBezTo>
                      <a:cubicBezTo>
                        <a:pt x="172" y="123"/>
                        <a:pt x="172" y="123"/>
                        <a:pt x="172" y="123"/>
                      </a:cubicBezTo>
                      <a:cubicBezTo>
                        <a:pt x="172" y="123"/>
                        <a:pt x="172" y="123"/>
                        <a:pt x="172" y="123"/>
                      </a:cubicBezTo>
                      <a:cubicBezTo>
                        <a:pt x="172" y="123"/>
                        <a:pt x="172" y="123"/>
                        <a:pt x="172" y="123"/>
                      </a:cubicBezTo>
                      <a:cubicBezTo>
                        <a:pt x="172" y="123"/>
                        <a:pt x="172" y="123"/>
                        <a:pt x="172" y="123"/>
                      </a:cubicBezTo>
                      <a:cubicBezTo>
                        <a:pt x="172" y="123"/>
                        <a:pt x="172" y="123"/>
                        <a:pt x="172" y="123"/>
                      </a:cubicBezTo>
                      <a:cubicBezTo>
                        <a:pt x="172" y="123"/>
                        <a:pt x="172" y="123"/>
                        <a:pt x="172" y="123"/>
                      </a:cubicBezTo>
                      <a:cubicBezTo>
                        <a:pt x="172" y="123"/>
                        <a:pt x="172" y="123"/>
                        <a:pt x="172" y="123"/>
                      </a:cubicBezTo>
                      <a:cubicBezTo>
                        <a:pt x="172" y="123"/>
                        <a:pt x="172" y="123"/>
                        <a:pt x="172" y="123"/>
                      </a:cubicBezTo>
                      <a:cubicBezTo>
                        <a:pt x="172" y="124"/>
                        <a:pt x="172" y="124"/>
                        <a:pt x="172" y="124"/>
                      </a:cubicBezTo>
                      <a:cubicBezTo>
                        <a:pt x="172" y="124"/>
                        <a:pt x="172" y="124"/>
                        <a:pt x="172" y="124"/>
                      </a:cubicBezTo>
                      <a:cubicBezTo>
                        <a:pt x="172" y="124"/>
                        <a:pt x="172" y="124"/>
                        <a:pt x="172" y="124"/>
                      </a:cubicBezTo>
                      <a:cubicBezTo>
                        <a:pt x="172" y="124"/>
                        <a:pt x="172" y="124"/>
                        <a:pt x="172" y="124"/>
                      </a:cubicBezTo>
                      <a:cubicBezTo>
                        <a:pt x="172" y="125"/>
                        <a:pt x="172" y="125"/>
                        <a:pt x="172" y="125"/>
                      </a:cubicBezTo>
                      <a:cubicBezTo>
                        <a:pt x="172" y="125"/>
                        <a:pt x="172" y="125"/>
                        <a:pt x="172" y="125"/>
                      </a:cubicBezTo>
                      <a:cubicBezTo>
                        <a:pt x="172" y="125"/>
                        <a:pt x="172" y="125"/>
                        <a:pt x="172" y="125"/>
                      </a:cubicBezTo>
                      <a:cubicBezTo>
                        <a:pt x="172" y="125"/>
                        <a:pt x="172" y="125"/>
                        <a:pt x="172" y="125"/>
                      </a:cubicBezTo>
                      <a:cubicBezTo>
                        <a:pt x="172" y="125"/>
                        <a:pt x="172" y="125"/>
                        <a:pt x="172" y="125"/>
                      </a:cubicBezTo>
                      <a:cubicBezTo>
                        <a:pt x="172" y="125"/>
                        <a:pt x="172" y="125"/>
                        <a:pt x="172" y="125"/>
                      </a:cubicBezTo>
                      <a:cubicBezTo>
                        <a:pt x="172" y="125"/>
                        <a:pt x="172" y="125"/>
                        <a:pt x="172" y="125"/>
                      </a:cubicBezTo>
                      <a:cubicBezTo>
                        <a:pt x="172" y="125"/>
                        <a:pt x="172" y="125"/>
                        <a:pt x="172" y="125"/>
                      </a:cubicBezTo>
                      <a:cubicBezTo>
                        <a:pt x="172" y="126"/>
                        <a:pt x="172" y="126"/>
                        <a:pt x="172" y="126"/>
                      </a:cubicBezTo>
                      <a:cubicBezTo>
                        <a:pt x="172" y="126"/>
                        <a:pt x="172" y="126"/>
                        <a:pt x="172" y="126"/>
                      </a:cubicBezTo>
                      <a:cubicBezTo>
                        <a:pt x="172" y="126"/>
                        <a:pt x="172" y="126"/>
                        <a:pt x="172" y="126"/>
                      </a:cubicBezTo>
                      <a:cubicBezTo>
                        <a:pt x="172" y="126"/>
                        <a:pt x="172" y="126"/>
                        <a:pt x="172" y="126"/>
                      </a:cubicBezTo>
                      <a:cubicBezTo>
                        <a:pt x="172" y="126"/>
                        <a:pt x="172" y="126"/>
                        <a:pt x="172" y="126"/>
                      </a:cubicBezTo>
                      <a:cubicBezTo>
                        <a:pt x="172" y="127"/>
                        <a:pt x="172" y="127"/>
                        <a:pt x="173" y="127"/>
                      </a:cubicBezTo>
                      <a:cubicBezTo>
                        <a:pt x="173" y="127"/>
                        <a:pt x="173" y="127"/>
                        <a:pt x="173" y="127"/>
                      </a:cubicBezTo>
                      <a:cubicBezTo>
                        <a:pt x="173" y="128"/>
                        <a:pt x="173" y="128"/>
                        <a:pt x="173" y="128"/>
                      </a:cubicBezTo>
                      <a:cubicBezTo>
                        <a:pt x="173" y="128"/>
                        <a:pt x="173" y="128"/>
                        <a:pt x="173" y="128"/>
                      </a:cubicBezTo>
                      <a:cubicBezTo>
                        <a:pt x="173" y="129"/>
                        <a:pt x="173" y="129"/>
                        <a:pt x="173" y="129"/>
                      </a:cubicBezTo>
                      <a:cubicBezTo>
                        <a:pt x="173" y="129"/>
                        <a:pt x="173" y="129"/>
                        <a:pt x="174" y="129"/>
                      </a:cubicBezTo>
                      <a:cubicBezTo>
                        <a:pt x="174" y="129"/>
                        <a:pt x="174" y="130"/>
                        <a:pt x="174" y="130"/>
                      </a:cubicBezTo>
                      <a:cubicBezTo>
                        <a:pt x="174" y="130"/>
                        <a:pt x="174" y="130"/>
                        <a:pt x="174" y="130"/>
                      </a:cubicBezTo>
                      <a:cubicBezTo>
                        <a:pt x="174" y="130"/>
                        <a:pt x="174" y="130"/>
                        <a:pt x="174" y="130"/>
                      </a:cubicBezTo>
                      <a:cubicBezTo>
                        <a:pt x="174" y="130"/>
                        <a:pt x="174" y="130"/>
                        <a:pt x="174" y="130"/>
                      </a:cubicBezTo>
                      <a:cubicBezTo>
                        <a:pt x="174" y="130"/>
                        <a:pt x="174" y="130"/>
                        <a:pt x="174" y="130"/>
                      </a:cubicBezTo>
                      <a:cubicBezTo>
                        <a:pt x="174" y="130"/>
                        <a:pt x="174" y="130"/>
                        <a:pt x="174" y="130"/>
                      </a:cubicBezTo>
                      <a:cubicBezTo>
                        <a:pt x="174" y="130"/>
                        <a:pt x="174" y="130"/>
                        <a:pt x="174" y="130"/>
                      </a:cubicBezTo>
                      <a:cubicBezTo>
                        <a:pt x="174" y="130"/>
                        <a:pt x="174" y="130"/>
                        <a:pt x="174" y="130"/>
                      </a:cubicBezTo>
                      <a:cubicBezTo>
                        <a:pt x="174" y="130"/>
                        <a:pt x="174" y="131"/>
                        <a:pt x="174" y="131"/>
                      </a:cubicBezTo>
                      <a:cubicBezTo>
                        <a:pt x="174" y="131"/>
                        <a:pt x="174" y="131"/>
                        <a:pt x="174" y="131"/>
                      </a:cubicBezTo>
                      <a:cubicBezTo>
                        <a:pt x="174" y="131"/>
                        <a:pt x="174" y="131"/>
                        <a:pt x="174" y="131"/>
                      </a:cubicBezTo>
                      <a:cubicBezTo>
                        <a:pt x="174" y="131"/>
                        <a:pt x="174" y="131"/>
                        <a:pt x="174" y="131"/>
                      </a:cubicBezTo>
                      <a:cubicBezTo>
                        <a:pt x="174" y="131"/>
                        <a:pt x="174" y="131"/>
                        <a:pt x="174" y="131"/>
                      </a:cubicBezTo>
                      <a:cubicBezTo>
                        <a:pt x="174" y="131"/>
                        <a:pt x="174" y="131"/>
                        <a:pt x="174" y="132"/>
                      </a:cubicBezTo>
                      <a:cubicBezTo>
                        <a:pt x="174" y="132"/>
                        <a:pt x="174" y="132"/>
                        <a:pt x="174" y="132"/>
                      </a:cubicBezTo>
                      <a:cubicBezTo>
                        <a:pt x="174" y="132"/>
                        <a:pt x="174" y="132"/>
                        <a:pt x="174" y="132"/>
                      </a:cubicBezTo>
                      <a:cubicBezTo>
                        <a:pt x="174" y="132"/>
                        <a:pt x="174" y="132"/>
                        <a:pt x="174" y="132"/>
                      </a:cubicBezTo>
                      <a:cubicBezTo>
                        <a:pt x="174" y="133"/>
                        <a:pt x="174" y="133"/>
                        <a:pt x="174" y="133"/>
                      </a:cubicBezTo>
                      <a:cubicBezTo>
                        <a:pt x="174" y="133"/>
                        <a:pt x="174" y="133"/>
                        <a:pt x="174" y="133"/>
                      </a:cubicBezTo>
                      <a:cubicBezTo>
                        <a:pt x="174" y="133"/>
                        <a:pt x="174" y="133"/>
                        <a:pt x="174" y="133"/>
                      </a:cubicBezTo>
                      <a:cubicBezTo>
                        <a:pt x="174" y="133"/>
                        <a:pt x="174" y="133"/>
                        <a:pt x="174" y="133"/>
                      </a:cubicBezTo>
                      <a:cubicBezTo>
                        <a:pt x="174" y="133"/>
                        <a:pt x="174" y="133"/>
                        <a:pt x="174" y="133"/>
                      </a:cubicBezTo>
                      <a:cubicBezTo>
                        <a:pt x="174" y="133"/>
                        <a:pt x="174" y="133"/>
                        <a:pt x="174" y="133"/>
                      </a:cubicBezTo>
                      <a:cubicBezTo>
                        <a:pt x="174" y="133"/>
                        <a:pt x="174" y="133"/>
                        <a:pt x="174" y="133"/>
                      </a:cubicBezTo>
                      <a:cubicBezTo>
                        <a:pt x="174" y="133"/>
                        <a:pt x="174" y="133"/>
                        <a:pt x="174" y="133"/>
                      </a:cubicBezTo>
                      <a:cubicBezTo>
                        <a:pt x="174" y="133"/>
                        <a:pt x="174" y="132"/>
                        <a:pt x="174" y="132"/>
                      </a:cubicBezTo>
                      <a:cubicBezTo>
                        <a:pt x="173" y="132"/>
                        <a:pt x="173" y="132"/>
                        <a:pt x="173" y="132"/>
                      </a:cubicBezTo>
                      <a:cubicBezTo>
                        <a:pt x="173" y="132"/>
                        <a:pt x="173" y="132"/>
                        <a:pt x="173" y="132"/>
                      </a:cubicBezTo>
                      <a:cubicBezTo>
                        <a:pt x="173" y="132"/>
                        <a:pt x="173" y="132"/>
                        <a:pt x="173" y="132"/>
                      </a:cubicBezTo>
                      <a:cubicBezTo>
                        <a:pt x="173" y="132"/>
                        <a:pt x="173" y="132"/>
                        <a:pt x="173" y="132"/>
                      </a:cubicBezTo>
                      <a:cubicBezTo>
                        <a:pt x="174" y="132"/>
                        <a:pt x="174" y="132"/>
                        <a:pt x="174" y="132"/>
                      </a:cubicBezTo>
                      <a:cubicBezTo>
                        <a:pt x="174" y="132"/>
                        <a:pt x="174" y="132"/>
                        <a:pt x="174" y="132"/>
                      </a:cubicBezTo>
                      <a:cubicBezTo>
                        <a:pt x="174" y="132"/>
                        <a:pt x="174" y="132"/>
                        <a:pt x="174" y="132"/>
                      </a:cubicBezTo>
                      <a:cubicBezTo>
                        <a:pt x="174" y="132"/>
                        <a:pt x="174" y="132"/>
                        <a:pt x="174" y="132"/>
                      </a:cubicBezTo>
                      <a:cubicBezTo>
                        <a:pt x="174" y="132"/>
                        <a:pt x="174" y="132"/>
                        <a:pt x="174" y="132"/>
                      </a:cubicBezTo>
                      <a:cubicBezTo>
                        <a:pt x="173" y="132"/>
                        <a:pt x="173" y="132"/>
                        <a:pt x="173" y="132"/>
                      </a:cubicBezTo>
                      <a:cubicBezTo>
                        <a:pt x="173" y="132"/>
                        <a:pt x="173" y="132"/>
                        <a:pt x="173" y="132"/>
                      </a:cubicBezTo>
                      <a:cubicBezTo>
                        <a:pt x="173" y="132"/>
                        <a:pt x="173" y="132"/>
                        <a:pt x="173" y="132"/>
                      </a:cubicBezTo>
                      <a:cubicBezTo>
                        <a:pt x="173" y="132"/>
                        <a:pt x="173" y="132"/>
                        <a:pt x="173" y="132"/>
                      </a:cubicBezTo>
                      <a:cubicBezTo>
                        <a:pt x="173" y="132"/>
                        <a:pt x="173" y="132"/>
                        <a:pt x="173" y="132"/>
                      </a:cubicBezTo>
                      <a:cubicBezTo>
                        <a:pt x="173" y="132"/>
                        <a:pt x="173" y="132"/>
                        <a:pt x="173" y="131"/>
                      </a:cubicBezTo>
                      <a:cubicBezTo>
                        <a:pt x="173" y="131"/>
                        <a:pt x="173" y="131"/>
                        <a:pt x="173" y="131"/>
                      </a:cubicBezTo>
                      <a:cubicBezTo>
                        <a:pt x="173" y="131"/>
                        <a:pt x="173" y="131"/>
                        <a:pt x="173" y="131"/>
                      </a:cubicBezTo>
                      <a:cubicBezTo>
                        <a:pt x="173" y="131"/>
                        <a:pt x="173" y="131"/>
                        <a:pt x="173" y="131"/>
                      </a:cubicBezTo>
                      <a:cubicBezTo>
                        <a:pt x="173" y="131"/>
                        <a:pt x="173" y="131"/>
                        <a:pt x="173" y="131"/>
                      </a:cubicBezTo>
                      <a:cubicBezTo>
                        <a:pt x="173" y="131"/>
                        <a:pt x="173" y="131"/>
                        <a:pt x="173" y="131"/>
                      </a:cubicBezTo>
                      <a:cubicBezTo>
                        <a:pt x="173" y="131"/>
                        <a:pt x="173" y="131"/>
                        <a:pt x="173" y="131"/>
                      </a:cubicBezTo>
                      <a:cubicBezTo>
                        <a:pt x="173" y="131"/>
                        <a:pt x="173" y="131"/>
                        <a:pt x="173" y="130"/>
                      </a:cubicBezTo>
                      <a:cubicBezTo>
                        <a:pt x="173" y="130"/>
                        <a:pt x="173" y="130"/>
                        <a:pt x="173" y="130"/>
                      </a:cubicBezTo>
                      <a:cubicBezTo>
                        <a:pt x="173" y="130"/>
                        <a:pt x="173" y="130"/>
                        <a:pt x="173" y="130"/>
                      </a:cubicBezTo>
                      <a:cubicBezTo>
                        <a:pt x="173" y="130"/>
                        <a:pt x="173" y="130"/>
                        <a:pt x="173" y="130"/>
                      </a:cubicBezTo>
                      <a:cubicBezTo>
                        <a:pt x="173" y="130"/>
                        <a:pt x="173" y="130"/>
                        <a:pt x="173" y="130"/>
                      </a:cubicBezTo>
                      <a:cubicBezTo>
                        <a:pt x="173" y="129"/>
                        <a:pt x="173" y="129"/>
                        <a:pt x="173" y="129"/>
                      </a:cubicBezTo>
                      <a:cubicBezTo>
                        <a:pt x="173" y="129"/>
                        <a:pt x="173" y="129"/>
                        <a:pt x="173" y="129"/>
                      </a:cubicBezTo>
                      <a:cubicBezTo>
                        <a:pt x="173" y="129"/>
                        <a:pt x="173" y="129"/>
                        <a:pt x="173" y="129"/>
                      </a:cubicBezTo>
                      <a:cubicBezTo>
                        <a:pt x="173" y="129"/>
                        <a:pt x="173" y="129"/>
                        <a:pt x="173" y="129"/>
                      </a:cubicBezTo>
                      <a:cubicBezTo>
                        <a:pt x="173" y="129"/>
                        <a:pt x="173" y="129"/>
                        <a:pt x="173" y="128"/>
                      </a:cubicBezTo>
                      <a:cubicBezTo>
                        <a:pt x="173" y="128"/>
                        <a:pt x="173" y="128"/>
                        <a:pt x="173" y="128"/>
                      </a:cubicBezTo>
                      <a:cubicBezTo>
                        <a:pt x="173" y="128"/>
                        <a:pt x="172" y="128"/>
                        <a:pt x="172" y="128"/>
                      </a:cubicBezTo>
                      <a:cubicBezTo>
                        <a:pt x="172" y="128"/>
                        <a:pt x="172" y="128"/>
                        <a:pt x="172" y="128"/>
                      </a:cubicBezTo>
                      <a:cubicBezTo>
                        <a:pt x="172" y="128"/>
                        <a:pt x="172" y="128"/>
                        <a:pt x="172" y="128"/>
                      </a:cubicBezTo>
                      <a:cubicBezTo>
                        <a:pt x="172" y="128"/>
                        <a:pt x="172" y="128"/>
                        <a:pt x="172" y="128"/>
                      </a:cubicBezTo>
                      <a:cubicBezTo>
                        <a:pt x="172" y="128"/>
                        <a:pt x="172" y="128"/>
                        <a:pt x="172" y="128"/>
                      </a:cubicBezTo>
                      <a:cubicBezTo>
                        <a:pt x="172" y="128"/>
                        <a:pt x="172" y="128"/>
                        <a:pt x="172" y="128"/>
                      </a:cubicBezTo>
                      <a:cubicBezTo>
                        <a:pt x="172" y="128"/>
                        <a:pt x="172" y="128"/>
                        <a:pt x="172" y="128"/>
                      </a:cubicBezTo>
                      <a:cubicBezTo>
                        <a:pt x="172" y="128"/>
                        <a:pt x="172" y="127"/>
                        <a:pt x="172" y="127"/>
                      </a:cubicBezTo>
                      <a:cubicBezTo>
                        <a:pt x="172" y="127"/>
                        <a:pt x="172" y="127"/>
                        <a:pt x="172" y="127"/>
                      </a:cubicBezTo>
                      <a:cubicBezTo>
                        <a:pt x="172" y="127"/>
                        <a:pt x="172" y="127"/>
                        <a:pt x="172" y="127"/>
                      </a:cubicBezTo>
                      <a:cubicBezTo>
                        <a:pt x="172" y="127"/>
                        <a:pt x="172" y="127"/>
                        <a:pt x="172" y="127"/>
                      </a:cubicBezTo>
                      <a:cubicBezTo>
                        <a:pt x="172" y="127"/>
                        <a:pt x="172" y="127"/>
                        <a:pt x="172" y="127"/>
                      </a:cubicBezTo>
                      <a:cubicBezTo>
                        <a:pt x="172" y="127"/>
                        <a:pt x="172" y="127"/>
                        <a:pt x="172" y="127"/>
                      </a:cubicBezTo>
                      <a:cubicBezTo>
                        <a:pt x="172" y="126"/>
                        <a:pt x="172" y="126"/>
                        <a:pt x="172" y="126"/>
                      </a:cubicBezTo>
                      <a:cubicBezTo>
                        <a:pt x="172" y="126"/>
                        <a:pt x="172" y="126"/>
                        <a:pt x="172" y="126"/>
                      </a:cubicBezTo>
                      <a:cubicBezTo>
                        <a:pt x="172" y="126"/>
                        <a:pt x="172" y="126"/>
                        <a:pt x="172" y="126"/>
                      </a:cubicBezTo>
                      <a:cubicBezTo>
                        <a:pt x="172" y="126"/>
                        <a:pt x="172" y="126"/>
                        <a:pt x="172" y="126"/>
                      </a:cubicBezTo>
                      <a:cubicBezTo>
                        <a:pt x="172" y="126"/>
                        <a:pt x="172" y="126"/>
                        <a:pt x="172" y="126"/>
                      </a:cubicBezTo>
                      <a:cubicBezTo>
                        <a:pt x="171" y="126"/>
                        <a:pt x="171" y="126"/>
                        <a:pt x="171" y="126"/>
                      </a:cubicBezTo>
                      <a:cubicBezTo>
                        <a:pt x="172" y="126"/>
                        <a:pt x="172" y="126"/>
                        <a:pt x="172" y="126"/>
                      </a:cubicBezTo>
                      <a:cubicBezTo>
                        <a:pt x="172" y="126"/>
                        <a:pt x="172" y="126"/>
                        <a:pt x="171" y="125"/>
                      </a:cubicBezTo>
                      <a:cubicBezTo>
                        <a:pt x="171" y="125"/>
                        <a:pt x="171" y="125"/>
                        <a:pt x="171" y="125"/>
                      </a:cubicBezTo>
                      <a:cubicBezTo>
                        <a:pt x="171" y="125"/>
                        <a:pt x="171" y="125"/>
                        <a:pt x="171" y="125"/>
                      </a:cubicBezTo>
                      <a:cubicBezTo>
                        <a:pt x="171" y="125"/>
                        <a:pt x="171" y="125"/>
                        <a:pt x="171" y="125"/>
                      </a:cubicBezTo>
                      <a:cubicBezTo>
                        <a:pt x="171" y="125"/>
                        <a:pt x="171" y="125"/>
                        <a:pt x="171" y="125"/>
                      </a:cubicBezTo>
                      <a:cubicBezTo>
                        <a:pt x="171" y="125"/>
                        <a:pt x="171" y="125"/>
                        <a:pt x="171" y="125"/>
                      </a:cubicBezTo>
                      <a:cubicBezTo>
                        <a:pt x="171" y="125"/>
                        <a:pt x="171" y="125"/>
                        <a:pt x="171" y="125"/>
                      </a:cubicBezTo>
                      <a:cubicBezTo>
                        <a:pt x="171" y="125"/>
                        <a:pt x="171" y="125"/>
                        <a:pt x="171" y="125"/>
                      </a:cubicBezTo>
                      <a:cubicBezTo>
                        <a:pt x="171" y="125"/>
                        <a:pt x="171" y="125"/>
                        <a:pt x="171" y="125"/>
                      </a:cubicBezTo>
                      <a:cubicBezTo>
                        <a:pt x="171" y="125"/>
                        <a:pt x="171" y="125"/>
                        <a:pt x="171" y="125"/>
                      </a:cubicBezTo>
                      <a:cubicBezTo>
                        <a:pt x="171" y="125"/>
                        <a:pt x="171" y="124"/>
                        <a:pt x="171" y="124"/>
                      </a:cubicBezTo>
                      <a:cubicBezTo>
                        <a:pt x="171" y="124"/>
                        <a:pt x="171" y="124"/>
                        <a:pt x="171" y="123"/>
                      </a:cubicBezTo>
                      <a:cubicBezTo>
                        <a:pt x="171" y="123"/>
                        <a:pt x="171" y="123"/>
                        <a:pt x="171" y="123"/>
                      </a:cubicBezTo>
                      <a:cubicBezTo>
                        <a:pt x="171" y="123"/>
                        <a:pt x="171" y="123"/>
                        <a:pt x="171" y="123"/>
                      </a:cubicBezTo>
                      <a:cubicBezTo>
                        <a:pt x="171" y="123"/>
                        <a:pt x="170" y="123"/>
                        <a:pt x="170" y="123"/>
                      </a:cubicBezTo>
                      <a:cubicBezTo>
                        <a:pt x="170" y="123"/>
                        <a:pt x="170" y="123"/>
                        <a:pt x="170" y="123"/>
                      </a:cubicBezTo>
                      <a:cubicBezTo>
                        <a:pt x="170" y="123"/>
                        <a:pt x="170" y="122"/>
                        <a:pt x="170" y="122"/>
                      </a:cubicBezTo>
                      <a:cubicBezTo>
                        <a:pt x="170" y="122"/>
                        <a:pt x="170" y="122"/>
                        <a:pt x="170" y="122"/>
                      </a:cubicBezTo>
                      <a:cubicBezTo>
                        <a:pt x="170" y="122"/>
                        <a:pt x="170" y="122"/>
                        <a:pt x="170" y="122"/>
                      </a:cubicBezTo>
                      <a:cubicBezTo>
                        <a:pt x="170" y="122"/>
                        <a:pt x="170" y="122"/>
                        <a:pt x="170" y="122"/>
                      </a:cubicBezTo>
                      <a:cubicBezTo>
                        <a:pt x="170" y="122"/>
                        <a:pt x="170" y="122"/>
                        <a:pt x="170" y="122"/>
                      </a:cubicBezTo>
                      <a:cubicBezTo>
                        <a:pt x="170" y="122"/>
                        <a:pt x="170" y="121"/>
                        <a:pt x="170" y="121"/>
                      </a:cubicBezTo>
                      <a:cubicBezTo>
                        <a:pt x="170" y="121"/>
                        <a:pt x="170" y="121"/>
                        <a:pt x="170" y="121"/>
                      </a:cubicBezTo>
                      <a:cubicBezTo>
                        <a:pt x="170" y="121"/>
                        <a:pt x="170" y="121"/>
                        <a:pt x="170" y="121"/>
                      </a:cubicBezTo>
                      <a:cubicBezTo>
                        <a:pt x="169" y="121"/>
                        <a:pt x="169" y="121"/>
                        <a:pt x="169" y="121"/>
                      </a:cubicBezTo>
                      <a:cubicBezTo>
                        <a:pt x="169" y="121"/>
                        <a:pt x="169" y="121"/>
                        <a:pt x="169" y="121"/>
                      </a:cubicBezTo>
                      <a:cubicBezTo>
                        <a:pt x="169" y="121"/>
                        <a:pt x="169" y="121"/>
                        <a:pt x="169" y="122"/>
                      </a:cubicBezTo>
                      <a:cubicBezTo>
                        <a:pt x="169" y="121"/>
                        <a:pt x="169" y="121"/>
                        <a:pt x="169" y="121"/>
                      </a:cubicBezTo>
                      <a:cubicBezTo>
                        <a:pt x="169" y="122"/>
                        <a:pt x="169" y="122"/>
                        <a:pt x="169" y="122"/>
                      </a:cubicBezTo>
                      <a:cubicBezTo>
                        <a:pt x="169" y="122"/>
                        <a:pt x="170" y="123"/>
                        <a:pt x="169" y="123"/>
                      </a:cubicBezTo>
                      <a:cubicBezTo>
                        <a:pt x="169" y="123"/>
                        <a:pt x="169" y="123"/>
                        <a:pt x="169" y="123"/>
                      </a:cubicBezTo>
                      <a:cubicBezTo>
                        <a:pt x="169" y="123"/>
                        <a:pt x="169" y="123"/>
                        <a:pt x="169" y="123"/>
                      </a:cubicBezTo>
                      <a:cubicBezTo>
                        <a:pt x="169" y="123"/>
                        <a:pt x="169" y="123"/>
                        <a:pt x="169" y="123"/>
                      </a:cubicBezTo>
                      <a:cubicBezTo>
                        <a:pt x="169" y="122"/>
                        <a:pt x="169" y="122"/>
                        <a:pt x="169" y="122"/>
                      </a:cubicBezTo>
                      <a:cubicBezTo>
                        <a:pt x="169" y="122"/>
                        <a:pt x="169" y="122"/>
                        <a:pt x="169" y="122"/>
                      </a:cubicBezTo>
                      <a:cubicBezTo>
                        <a:pt x="168" y="122"/>
                        <a:pt x="168" y="122"/>
                        <a:pt x="168" y="122"/>
                      </a:cubicBezTo>
                      <a:cubicBezTo>
                        <a:pt x="168" y="122"/>
                        <a:pt x="168" y="123"/>
                        <a:pt x="169" y="123"/>
                      </a:cubicBezTo>
                      <a:cubicBezTo>
                        <a:pt x="169" y="123"/>
                        <a:pt x="169" y="123"/>
                        <a:pt x="169" y="123"/>
                      </a:cubicBezTo>
                      <a:cubicBezTo>
                        <a:pt x="169" y="123"/>
                        <a:pt x="169" y="123"/>
                        <a:pt x="169" y="123"/>
                      </a:cubicBezTo>
                      <a:cubicBezTo>
                        <a:pt x="169" y="123"/>
                        <a:pt x="169" y="123"/>
                        <a:pt x="168" y="1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3" name="Freeform 278">
                  <a:extLst>
                    <a:ext uri="{FF2B5EF4-FFF2-40B4-BE49-F238E27FC236}">
                      <a16:creationId xmlns:a16="http://schemas.microsoft.com/office/drawing/2014/main" id="{DB3C6033-74A1-E34B-AC56-6665A0041B9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25" y="2639"/>
                  <a:ext cx="5" cy="15"/>
                </a:xfrm>
                <a:custGeom>
                  <a:avLst/>
                  <a:gdLst>
                    <a:gd name="T0" fmla="*/ 1 w 3"/>
                    <a:gd name="T1" fmla="*/ 4 h 8"/>
                    <a:gd name="T2" fmla="*/ 0 w 3"/>
                    <a:gd name="T3" fmla="*/ 5 h 8"/>
                    <a:gd name="T4" fmla="*/ 1 w 3"/>
                    <a:gd name="T5" fmla="*/ 5 h 8"/>
                    <a:gd name="T6" fmla="*/ 1 w 3"/>
                    <a:gd name="T7" fmla="*/ 6 h 8"/>
                    <a:gd name="T8" fmla="*/ 2 w 3"/>
                    <a:gd name="T9" fmla="*/ 7 h 8"/>
                    <a:gd name="T10" fmla="*/ 2 w 3"/>
                    <a:gd name="T11" fmla="*/ 7 h 8"/>
                    <a:gd name="T12" fmla="*/ 3 w 3"/>
                    <a:gd name="T13" fmla="*/ 7 h 8"/>
                    <a:gd name="T14" fmla="*/ 3 w 3"/>
                    <a:gd name="T15" fmla="*/ 7 h 8"/>
                    <a:gd name="T16" fmla="*/ 2 w 3"/>
                    <a:gd name="T17" fmla="*/ 6 h 8"/>
                    <a:gd name="T18" fmla="*/ 3 w 3"/>
                    <a:gd name="T19" fmla="*/ 5 h 8"/>
                    <a:gd name="T20" fmla="*/ 3 w 3"/>
                    <a:gd name="T21" fmla="*/ 4 h 8"/>
                    <a:gd name="T22" fmla="*/ 3 w 3"/>
                    <a:gd name="T23" fmla="*/ 4 h 8"/>
                    <a:gd name="T24" fmla="*/ 3 w 3"/>
                    <a:gd name="T25" fmla="*/ 2 h 8"/>
                    <a:gd name="T26" fmla="*/ 3 w 3"/>
                    <a:gd name="T27" fmla="*/ 1 h 8"/>
                    <a:gd name="T28" fmla="*/ 3 w 3"/>
                    <a:gd name="T29" fmla="*/ 1 h 8"/>
                    <a:gd name="T30" fmla="*/ 2 w 3"/>
                    <a:gd name="T31" fmla="*/ 1 h 8"/>
                    <a:gd name="T32" fmla="*/ 2 w 3"/>
                    <a:gd name="T33" fmla="*/ 1 h 8"/>
                    <a:gd name="T34" fmla="*/ 1 w 3"/>
                    <a:gd name="T35" fmla="*/ 1 h 8"/>
                    <a:gd name="T36" fmla="*/ 1 w 3"/>
                    <a:gd name="T37" fmla="*/ 1 h 8"/>
                    <a:gd name="T38" fmla="*/ 1 w 3"/>
                    <a:gd name="T39" fmla="*/ 3 h 8"/>
                    <a:gd name="T40" fmla="*/ 1 w 3"/>
                    <a:gd name="T41" fmla="*/ 4 h 8"/>
                    <a:gd name="T42" fmla="*/ 1 w 3"/>
                    <a:gd name="T43" fmla="*/ 4 h 8"/>
                    <a:gd name="T44" fmla="*/ 1 w 3"/>
                    <a:gd name="T45" fmla="*/ 3 h 8"/>
                    <a:gd name="T46" fmla="*/ 1 w 3"/>
                    <a:gd name="T47" fmla="*/ 2 h 8"/>
                    <a:gd name="T48" fmla="*/ 1 w 3"/>
                    <a:gd name="T49" fmla="*/ 2 h 8"/>
                    <a:gd name="T50" fmla="*/ 1 w 3"/>
                    <a:gd name="T51" fmla="*/ 1 h 8"/>
                    <a:gd name="T52" fmla="*/ 2 w 3"/>
                    <a:gd name="T53" fmla="*/ 1 h 8"/>
                    <a:gd name="T54" fmla="*/ 2 w 3"/>
                    <a:gd name="T55" fmla="*/ 1 h 8"/>
                    <a:gd name="T56" fmla="*/ 2 w 3"/>
                    <a:gd name="T57" fmla="*/ 1 h 8"/>
                    <a:gd name="T58" fmla="*/ 3 w 3"/>
                    <a:gd name="T59" fmla="*/ 1 h 8"/>
                    <a:gd name="T60" fmla="*/ 3 w 3"/>
                    <a:gd name="T61" fmla="*/ 1 h 8"/>
                    <a:gd name="T62" fmla="*/ 3 w 3"/>
                    <a:gd name="T63" fmla="*/ 2 h 8"/>
                    <a:gd name="T64" fmla="*/ 3 w 3"/>
                    <a:gd name="T65" fmla="*/ 3 h 8"/>
                    <a:gd name="T66" fmla="*/ 2 w 3"/>
                    <a:gd name="T67" fmla="*/ 4 h 8"/>
                    <a:gd name="T68" fmla="*/ 3 w 3"/>
                    <a:gd name="T69" fmla="*/ 5 h 8"/>
                    <a:gd name="T70" fmla="*/ 2 w 3"/>
                    <a:gd name="T71" fmla="*/ 6 h 8"/>
                    <a:gd name="T72" fmla="*/ 2 w 3"/>
                    <a:gd name="T73" fmla="*/ 6 h 8"/>
                    <a:gd name="T74" fmla="*/ 2 w 3"/>
                    <a:gd name="T75" fmla="*/ 7 h 8"/>
                    <a:gd name="T76" fmla="*/ 2 w 3"/>
                    <a:gd name="T77" fmla="*/ 7 h 8"/>
                    <a:gd name="T78" fmla="*/ 2 w 3"/>
                    <a:gd name="T79" fmla="*/ 7 h 8"/>
                    <a:gd name="T80" fmla="*/ 2 w 3"/>
                    <a:gd name="T81" fmla="*/ 6 h 8"/>
                    <a:gd name="T82" fmla="*/ 1 w 3"/>
                    <a:gd name="T83" fmla="*/ 6 h 8"/>
                    <a:gd name="T84" fmla="*/ 1 w 3"/>
                    <a:gd name="T85" fmla="*/ 5 h 8"/>
                    <a:gd name="T86" fmla="*/ 1 w 3"/>
                    <a:gd name="T87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" h="8">
                      <a:moveTo>
                        <a:pt x="1" y="4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2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4"/>
                        <a:pt x="1" y="4"/>
                        <a:pt x="1" y="4"/>
                      </a:cubicBezTo>
                      <a:close/>
                      <a:moveTo>
                        <a:pt x="1" y="4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2" y="5"/>
                        <a:pt x="2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4" name="Freeform 279">
                  <a:extLst>
                    <a:ext uri="{FF2B5EF4-FFF2-40B4-BE49-F238E27FC236}">
                      <a16:creationId xmlns:a16="http://schemas.microsoft.com/office/drawing/2014/main" id="{E9A849D0-8B7F-5543-A388-CB167E0551F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198" y="2659"/>
                  <a:ext cx="7" cy="7"/>
                </a:xfrm>
                <a:custGeom>
                  <a:avLst/>
                  <a:gdLst>
                    <a:gd name="T0" fmla="*/ 1 w 4"/>
                    <a:gd name="T1" fmla="*/ 4 h 4"/>
                    <a:gd name="T2" fmla="*/ 1 w 4"/>
                    <a:gd name="T3" fmla="*/ 4 h 4"/>
                    <a:gd name="T4" fmla="*/ 1 w 4"/>
                    <a:gd name="T5" fmla="*/ 4 h 4"/>
                    <a:gd name="T6" fmla="*/ 2 w 4"/>
                    <a:gd name="T7" fmla="*/ 4 h 4"/>
                    <a:gd name="T8" fmla="*/ 2 w 4"/>
                    <a:gd name="T9" fmla="*/ 4 h 4"/>
                    <a:gd name="T10" fmla="*/ 2 w 4"/>
                    <a:gd name="T11" fmla="*/ 4 h 4"/>
                    <a:gd name="T12" fmla="*/ 3 w 4"/>
                    <a:gd name="T13" fmla="*/ 4 h 4"/>
                    <a:gd name="T14" fmla="*/ 3 w 4"/>
                    <a:gd name="T15" fmla="*/ 4 h 4"/>
                    <a:gd name="T16" fmla="*/ 3 w 4"/>
                    <a:gd name="T17" fmla="*/ 3 h 4"/>
                    <a:gd name="T18" fmla="*/ 3 w 4"/>
                    <a:gd name="T19" fmla="*/ 3 h 4"/>
                    <a:gd name="T20" fmla="*/ 4 w 4"/>
                    <a:gd name="T21" fmla="*/ 3 h 4"/>
                    <a:gd name="T22" fmla="*/ 3 w 4"/>
                    <a:gd name="T23" fmla="*/ 3 h 4"/>
                    <a:gd name="T24" fmla="*/ 4 w 4"/>
                    <a:gd name="T25" fmla="*/ 2 h 4"/>
                    <a:gd name="T26" fmla="*/ 4 w 4"/>
                    <a:gd name="T27" fmla="*/ 2 h 4"/>
                    <a:gd name="T28" fmla="*/ 4 w 4"/>
                    <a:gd name="T29" fmla="*/ 1 h 4"/>
                    <a:gd name="T30" fmla="*/ 4 w 4"/>
                    <a:gd name="T31" fmla="*/ 1 h 4"/>
                    <a:gd name="T32" fmla="*/ 4 w 4"/>
                    <a:gd name="T33" fmla="*/ 1 h 4"/>
                    <a:gd name="T34" fmla="*/ 3 w 4"/>
                    <a:gd name="T35" fmla="*/ 0 h 4"/>
                    <a:gd name="T36" fmla="*/ 3 w 4"/>
                    <a:gd name="T37" fmla="*/ 1 h 4"/>
                    <a:gd name="T38" fmla="*/ 2 w 4"/>
                    <a:gd name="T39" fmla="*/ 1 h 4"/>
                    <a:gd name="T40" fmla="*/ 2 w 4"/>
                    <a:gd name="T41" fmla="*/ 1 h 4"/>
                    <a:gd name="T42" fmla="*/ 1 w 4"/>
                    <a:gd name="T43" fmla="*/ 1 h 4"/>
                    <a:gd name="T44" fmla="*/ 1 w 4"/>
                    <a:gd name="T45" fmla="*/ 1 h 4"/>
                    <a:gd name="T46" fmla="*/ 0 w 4"/>
                    <a:gd name="T47" fmla="*/ 2 h 4"/>
                    <a:gd name="T48" fmla="*/ 0 w 4"/>
                    <a:gd name="T49" fmla="*/ 2 h 4"/>
                    <a:gd name="T50" fmla="*/ 0 w 4"/>
                    <a:gd name="T51" fmla="*/ 3 h 4"/>
                    <a:gd name="T52" fmla="*/ 0 w 4"/>
                    <a:gd name="T53" fmla="*/ 3 h 4"/>
                    <a:gd name="T54" fmla="*/ 1 w 4"/>
                    <a:gd name="T55" fmla="*/ 2 h 4"/>
                    <a:gd name="T56" fmla="*/ 1 w 4"/>
                    <a:gd name="T57" fmla="*/ 2 h 4"/>
                    <a:gd name="T58" fmla="*/ 1 w 4"/>
                    <a:gd name="T59" fmla="*/ 1 h 4"/>
                    <a:gd name="T60" fmla="*/ 1 w 4"/>
                    <a:gd name="T61" fmla="*/ 1 h 4"/>
                    <a:gd name="T62" fmla="*/ 2 w 4"/>
                    <a:gd name="T63" fmla="*/ 1 h 4"/>
                    <a:gd name="T64" fmla="*/ 2 w 4"/>
                    <a:gd name="T65" fmla="*/ 1 h 4"/>
                    <a:gd name="T66" fmla="*/ 3 w 4"/>
                    <a:gd name="T67" fmla="*/ 1 h 4"/>
                    <a:gd name="T68" fmla="*/ 3 w 4"/>
                    <a:gd name="T69" fmla="*/ 1 h 4"/>
                    <a:gd name="T70" fmla="*/ 3 w 4"/>
                    <a:gd name="T71" fmla="*/ 1 h 4"/>
                    <a:gd name="T72" fmla="*/ 4 w 4"/>
                    <a:gd name="T73" fmla="*/ 1 h 4"/>
                    <a:gd name="T74" fmla="*/ 4 w 4"/>
                    <a:gd name="T75" fmla="*/ 1 h 4"/>
                    <a:gd name="T76" fmla="*/ 4 w 4"/>
                    <a:gd name="T77" fmla="*/ 1 h 4"/>
                    <a:gd name="T78" fmla="*/ 3 w 4"/>
                    <a:gd name="T79" fmla="*/ 2 h 4"/>
                    <a:gd name="T80" fmla="*/ 3 w 4"/>
                    <a:gd name="T81" fmla="*/ 2 h 4"/>
                    <a:gd name="T82" fmla="*/ 3 w 4"/>
                    <a:gd name="T83" fmla="*/ 3 h 4"/>
                    <a:gd name="T84" fmla="*/ 3 w 4"/>
                    <a:gd name="T85" fmla="*/ 3 h 4"/>
                    <a:gd name="T86" fmla="*/ 3 w 4"/>
                    <a:gd name="T87" fmla="*/ 3 h 4"/>
                    <a:gd name="T88" fmla="*/ 3 w 4"/>
                    <a:gd name="T89" fmla="*/ 3 h 4"/>
                    <a:gd name="T90" fmla="*/ 3 w 4"/>
                    <a:gd name="T91" fmla="*/ 4 h 4"/>
                    <a:gd name="T92" fmla="*/ 3 w 4"/>
                    <a:gd name="T93" fmla="*/ 3 h 4"/>
                    <a:gd name="T94" fmla="*/ 2 w 4"/>
                    <a:gd name="T95" fmla="*/ 4 h 4"/>
                    <a:gd name="T96" fmla="*/ 3 w 4"/>
                    <a:gd name="T97" fmla="*/ 4 h 4"/>
                    <a:gd name="T98" fmla="*/ 2 w 4"/>
                    <a:gd name="T99" fmla="*/ 4 h 4"/>
                    <a:gd name="T100" fmla="*/ 2 w 4"/>
                    <a:gd name="T101" fmla="*/ 4 h 4"/>
                    <a:gd name="T102" fmla="*/ 2 w 4"/>
                    <a:gd name="T103" fmla="*/ 4 h 4"/>
                    <a:gd name="T104" fmla="*/ 2 w 4"/>
                    <a:gd name="T105" fmla="*/ 4 h 4"/>
                    <a:gd name="T106" fmla="*/ 1 w 4"/>
                    <a:gd name="T107" fmla="*/ 4 h 4"/>
                    <a:gd name="T108" fmla="*/ 1 w 4"/>
                    <a:gd name="T109" fmla="*/ 4 h 4"/>
                    <a:gd name="T110" fmla="*/ 1 w 4"/>
                    <a:gd name="T111" fmla="*/ 3 h 4"/>
                    <a:gd name="T112" fmla="*/ 1 w 4"/>
                    <a:gd name="T113" fmla="*/ 3 h 4"/>
                    <a:gd name="T114" fmla="*/ 1 w 4"/>
                    <a:gd name="T1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2"/>
                        <a:pt x="3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1" y="4"/>
                      </a:cubicBezTo>
                      <a:close/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5" name="Freeform 280">
                  <a:extLst>
                    <a:ext uri="{FF2B5EF4-FFF2-40B4-BE49-F238E27FC236}">
                      <a16:creationId xmlns:a16="http://schemas.microsoft.com/office/drawing/2014/main" id="{E0FE6C15-4F58-D849-B3A6-CE21AF50975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908" y="2541"/>
                  <a:ext cx="14" cy="14"/>
                </a:xfrm>
                <a:custGeom>
                  <a:avLst/>
                  <a:gdLst>
                    <a:gd name="T0" fmla="*/ 1 w 8"/>
                    <a:gd name="T1" fmla="*/ 8 h 8"/>
                    <a:gd name="T2" fmla="*/ 3 w 8"/>
                    <a:gd name="T3" fmla="*/ 7 h 8"/>
                    <a:gd name="T4" fmla="*/ 5 w 8"/>
                    <a:gd name="T5" fmla="*/ 6 h 8"/>
                    <a:gd name="T6" fmla="*/ 6 w 8"/>
                    <a:gd name="T7" fmla="*/ 5 h 8"/>
                    <a:gd name="T8" fmla="*/ 7 w 8"/>
                    <a:gd name="T9" fmla="*/ 4 h 8"/>
                    <a:gd name="T10" fmla="*/ 7 w 8"/>
                    <a:gd name="T11" fmla="*/ 3 h 8"/>
                    <a:gd name="T12" fmla="*/ 8 w 8"/>
                    <a:gd name="T13" fmla="*/ 2 h 8"/>
                    <a:gd name="T14" fmla="*/ 8 w 8"/>
                    <a:gd name="T15" fmla="*/ 1 h 8"/>
                    <a:gd name="T16" fmla="*/ 7 w 8"/>
                    <a:gd name="T17" fmla="*/ 0 h 8"/>
                    <a:gd name="T18" fmla="*/ 6 w 8"/>
                    <a:gd name="T19" fmla="*/ 0 h 8"/>
                    <a:gd name="T20" fmla="*/ 5 w 8"/>
                    <a:gd name="T21" fmla="*/ 0 h 8"/>
                    <a:gd name="T22" fmla="*/ 4 w 8"/>
                    <a:gd name="T23" fmla="*/ 1 h 8"/>
                    <a:gd name="T24" fmla="*/ 4 w 8"/>
                    <a:gd name="T25" fmla="*/ 2 h 8"/>
                    <a:gd name="T26" fmla="*/ 3 w 8"/>
                    <a:gd name="T27" fmla="*/ 2 h 8"/>
                    <a:gd name="T28" fmla="*/ 2 w 8"/>
                    <a:gd name="T29" fmla="*/ 2 h 8"/>
                    <a:gd name="T30" fmla="*/ 2 w 8"/>
                    <a:gd name="T31" fmla="*/ 3 h 8"/>
                    <a:gd name="T32" fmla="*/ 1 w 8"/>
                    <a:gd name="T33" fmla="*/ 3 h 8"/>
                    <a:gd name="T34" fmla="*/ 2 w 8"/>
                    <a:gd name="T35" fmla="*/ 4 h 8"/>
                    <a:gd name="T36" fmla="*/ 2 w 8"/>
                    <a:gd name="T37" fmla="*/ 5 h 8"/>
                    <a:gd name="T38" fmla="*/ 1 w 8"/>
                    <a:gd name="T39" fmla="*/ 6 h 8"/>
                    <a:gd name="T40" fmla="*/ 1 w 8"/>
                    <a:gd name="T41" fmla="*/ 7 h 8"/>
                    <a:gd name="T42" fmla="*/ 8 w 8"/>
                    <a:gd name="T43" fmla="*/ 1 h 8"/>
                    <a:gd name="T44" fmla="*/ 8 w 8"/>
                    <a:gd name="T45" fmla="*/ 2 h 8"/>
                    <a:gd name="T46" fmla="*/ 6 w 8"/>
                    <a:gd name="T47" fmla="*/ 2 h 8"/>
                    <a:gd name="T48" fmla="*/ 5 w 8"/>
                    <a:gd name="T49" fmla="*/ 2 h 8"/>
                    <a:gd name="T50" fmla="*/ 5 w 8"/>
                    <a:gd name="T51" fmla="*/ 1 h 8"/>
                    <a:gd name="T52" fmla="*/ 6 w 8"/>
                    <a:gd name="T53" fmla="*/ 1 h 8"/>
                    <a:gd name="T54" fmla="*/ 6 w 8"/>
                    <a:gd name="T55" fmla="*/ 0 h 8"/>
                    <a:gd name="T56" fmla="*/ 6 w 8"/>
                    <a:gd name="T57" fmla="*/ 0 h 8"/>
                    <a:gd name="T58" fmla="*/ 6 w 8"/>
                    <a:gd name="T59" fmla="*/ 0 h 8"/>
                    <a:gd name="T60" fmla="*/ 4 w 8"/>
                    <a:gd name="T61" fmla="*/ 1 h 8"/>
                    <a:gd name="T62" fmla="*/ 5 w 8"/>
                    <a:gd name="T63" fmla="*/ 0 h 8"/>
                    <a:gd name="T64" fmla="*/ 5 w 8"/>
                    <a:gd name="T65" fmla="*/ 1 h 8"/>
                    <a:gd name="T66" fmla="*/ 5 w 8"/>
                    <a:gd name="T67" fmla="*/ 1 h 8"/>
                    <a:gd name="T68" fmla="*/ 1 w 8"/>
                    <a:gd name="T69" fmla="*/ 6 h 8"/>
                    <a:gd name="T70" fmla="*/ 1 w 8"/>
                    <a:gd name="T71" fmla="*/ 6 h 8"/>
                    <a:gd name="T72" fmla="*/ 1 w 8"/>
                    <a:gd name="T73" fmla="*/ 6 h 8"/>
                    <a:gd name="T74" fmla="*/ 2 w 8"/>
                    <a:gd name="T75" fmla="*/ 5 h 8"/>
                    <a:gd name="T76" fmla="*/ 2 w 8"/>
                    <a:gd name="T77" fmla="*/ 5 h 8"/>
                    <a:gd name="T78" fmla="*/ 3 w 8"/>
                    <a:gd name="T79" fmla="*/ 4 h 8"/>
                    <a:gd name="T80" fmla="*/ 3 w 8"/>
                    <a:gd name="T81" fmla="*/ 4 h 8"/>
                    <a:gd name="T82" fmla="*/ 2 w 8"/>
                    <a:gd name="T83" fmla="*/ 4 h 8"/>
                    <a:gd name="T84" fmla="*/ 2 w 8"/>
                    <a:gd name="T85" fmla="*/ 3 h 8"/>
                    <a:gd name="T86" fmla="*/ 2 w 8"/>
                    <a:gd name="T87" fmla="*/ 3 h 8"/>
                    <a:gd name="T88" fmla="*/ 2 w 8"/>
                    <a:gd name="T89" fmla="*/ 2 h 8"/>
                    <a:gd name="T90" fmla="*/ 3 w 8"/>
                    <a:gd name="T91" fmla="*/ 2 h 8"/>
                    <a:gd name="T92" fmla="*/ 4 w 8"/>
                    <a:gd name="T93" fmla="*/ 2 h 8"/>
                    <a:gd name="T94" fmla="*/ 5 w 8"/>
                    <a:gd name="T95" fmla="*/ 2 h 8"/>
                    <a:gd name="T96" fmla="*/ 6 w 8"/>
                    <a:gd name="T97" fmla="*/ 2 h 8"/>
                    <a:gd name="T98" fmla="*/ 6 w 8"/>
                    <a:gd name="T99" fmla="*/ 3 h 8"/>
                    <a:gd name="T100" fmla="*/ 6 w 8"/>
                    <a:gd name="T101" fmla="*/ 3 h 8"/>
                    <a:gd name="T102" fmla="*/ 6 w 8"/>
                    <a:gd name="T103" fmla="*/ 5 h 8"/>
                    <a:gd name="T104" fmla="*/ 5 w 8"/>
                    <a:gd name="T105" fmla="*/ 6 h 8"/>
                    <a:gd name="T106" fmla="*/ 3 w 8"/>
                    <a:gd name="T107" fmla="*/ 7 h 8"/>
                    <a:gd name="T108" fmla="*/ 1 w 8"/>
                    <a:gd name="T109" fmla="*/ 7 h 8"/>
                    <a:gd name="T110" fmla="*/ 1 w 8"/>
                    <a:gd name="T111" fmla="*/ 7 h 8"/>
                    <a:gd name="T112" fmla="*/ 1 w 8"/>
                    <a:gd name="T113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" h="8">
                      <a:moveTo>
                        <a:pt x="1" y="7"/>
                      </a:move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7"/>
                        <a:pt x="1" y="7"/>
                      </a:cubicBezTo>
                      <a:cubicBezTo>
                        <a:pt x="1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6" y="7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7" y="4"/>
                      </a:cubicBezTo>
                      <a:cubicBezTo>
                        <a:pt x="7" y="4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6"/>
                        <a:pt x="0" y="6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0" y="7"/>
                        <a:pt x="1" y="7"/>
                      </a:cubicBezTo>
                      <a:close/>
                      <a:moveTo>
                        <a:pt x="6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8" y="1"/>
                        <a:pt x="8" y="1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2"/>
                        <a:pt x="7" y="2"/>
                        <a:pt x="8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lose/>
                      <a:moveTo>
                        <a:pt x="6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lose/>
                      <a:moveTo>
                        <a:pt x="4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lose/>
                      <a:moveTo>
                        <a:pt x="1" y="7"/>
                      </a:moveTo>
                      <a:cubicBezTo>
                        <a:pt x="1" y="7"/>
                        <a:pt x="1" y="7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7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7" y="3"/>
                        <a:pt x="7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6"/>
                        <a:pt x="5" y="6"/>
                        <a:pt x="6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6" name="Freeform 281">
                  <a:extLst>
                    <a:ext uri="{FF2B5EF4-FFF2-40B4-BE49-F238E27FC236}">
                      <a16:creationId xmlns:a16="http://schemas.microsoft.com/office/drawing/2014/main" id="{0F80F110-7FFC-764A-9981-BED33D65C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2529"/>
                  <a:ext cx="4" cy="3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2 h 2"/>
                    <a:gd name="T4" fmla="*/ 0 w 2"/>
                    <a:gd name="T5" fmla="*/ 2 h 2"/>
                    <a:gd name="T6" fmla="*/ 0 w 2"/>
                    <a:gd name="T7" fmla="*/ 2 h 2"/>
                    <a:gd name="T8" fmla="*/ 0 w 2"/>
                    <a:gd name="T9" fmla="*/ 2 h 2"/>
                    <a:gd name="T10" fmla="*/ 0 w 2"/>
                    <a:gd name="T11" fmla="*/ 2 h 2"/>
                    <a:gd name="T12" fmla="*/ 1 w 2"/>
                    <a:gd name="T13" fmla="*/ 2 h 2"/>
                    <a:gd name="T14" fmla="*/ 1 w 2"/>
                    <a:gd name="T15" fmla="*/ 2 h 2"/>
                    <a:gd name="T16" fmla="*/ 1 w 2"/>
                    <a:gd name="T17" fmla="*/ 2 h 2"/>
                    <a:gd name="T18" fmla="*/ 1 w 2"/>
                    <a:gd name="T19" fmla="*/ 2 h 2"/>
                    <a:gd name="T20" fmla="*/ 1 w 2"/>
                    <a:gd name="T21" fmla="*/ 2 h 2"/>
                    <a:gd name="T22" fmla="*/ 1 w 2"/>
                    <a:gd name="T23" fmla="*/ 2 h 2"/>
                    <a:gd name="T24" fmla="*/ 1 w 2"/>
                    <a:gd name="T25" fmla="*/ 2 h 2"/>
                    <a:gd name="T26" fmla="*/ 1 w 2"/>
                    <a:gd name="T27" fmla="*/ 2 h 2"/>
                    <a:gd name="T28" fmla="*/ 1 w 2"/>
                    <a:gd name="T29" fmla="*/ 1 h 2"/>
                    <a:gd name="T30" fmla="*/ 1 w 2"/>
                    <a:gd name="T31" fmla="*/ 1 h 2"/>
                    <a:gd name="T32" fmla="*/ 1 w 2"/>
                    <a:gd name="T33" fmla="*/ 1 h 2"/>
                    <a:gd name="T34" fmla="*/ 1 w 2"/>
                    <a:gd name="T35" fmla="*/ 0 h 2"/>
                    <a:gd name="T36" fmla="*/ 1 w 2"/>
                    <a:gd name="T37" fmla="*/ 0 h 2"/>
                    <a:gd name="T38" fmla="*/ 1 w 2"/>
                    <a:gd name="T39" fmla="*/ 0 h 2"/>
                    <a:gd name="T40" fmla="*/ 1 w 2"/>
                    <a:gd name="T41" fmla="*/ 1 h 2"/>
                    <a:gd name="T42" fmla="*/ 1 w 2"/>
                    <a:gd name="T43" fmla="*/ 1 h 2"/>
                    <a:gd name="T44" fmla="*/ 1 w 2"/>
                    <a:gd name="T45" fmla="*/ 1 h 2"/>
                    <a:gd name="T46" fmla="*/ 1 w 2"/>
                    <a:gd name="T47" fmla="*/ 1 h 2"/>
                    <a:gd name="T48" fmla="*/ 0 w 2"/>
                    <a:gd name="T49" fmla="*/ 1 h 2"/>
                    <a:gd name="T50" fmla="*/ 0 w 2"/>
                    <a:gd name="T51" fmla="*/ 1 h 2"/>
                    <a:gd name="T52" fmla="*/ 0 w 2"/>
                    <a:gd name="T53" fmla="*/ 1 h 2"/>
                    <a:gd name="T54" fmla="*/ 0 w 2"/>
                    <a:gd name="T55" fmla="*/ 1 h 2"/>
                    <a:gd name="T56" fmla="*/ 0 w 2"/>
                    <a:gd name="T57" fmla="*/ 1 h 2"/>
                    <a:gd name="T58" fmla="*/ 0 w 2"/>
                    <a:gd name="T59" fmla="*/ 1 h 2"/>
                    <a:gd name="T60" fmla="*/ 0 w 2"/>
                    <a:gd name="T61" fmla="*/ 1 h 2"/>
                    <a:gd name="T62" fmla="*/ 0 w 2"/>
                    <a:gd name="T63" fmla="*/ 1 h 2"/>
                    <a:gd name="T64" fmla="*/ 0 w 2"/>
                    <a:gd name="T65" fmla="*/ 1 h 2"/>
                    <a:gd name="T66" fmla="*/ 0 w 2"/>
                    <a:gd name="T67" fmla="*/ 2 h 2"/>
                    <a:gd name="T68" fmla="*/ 0 w 2"/>
                    <a:gd name="T69" fmla="*/ 2 h 2"/>
                    <a:gd name="T70" fmla="*/ 0 w 2"/>
                    <a:gd name="T7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7" name="Freeform 282">
                  <a:extLst>
                    <a:ext uri="{FF2B5EF4-FFF2-40B4-BE49-F238E27FC236}">
                      <a16:creationId xmlns:a16="http://schemas.microsoft.com/office/drawing/2014/main" id="{E977B798-CDBF-F944-B87C-D6DA0A56C3A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899" y="2496"/>
                  <a:ext cx="21" cy="13"/>
                </a:xfrm>
                <a:custGeom>
                  <a:avLst/>
                  <a:gdLst>
                    <a:gd name="T0" fmla="*/ 2 w 12"/>
                    <a:gd name="T1" fmla="*/ 6 h 7"/>
                    <a:gd name="T2" fmla="*/ 3 w 12"/>
                    <a:gd name="T3" fmla="*/ 7 h 7"/>
                    <a:gd name="T4" fmla="*/ 6 w 12"/>
                    <a:gd name="T5" fmla="*/ 7 h 7"/>
                    <a:gd name="T6" fmla="*/ 7 w 12"/>
                    <a:gd name="T7" fmla="*/ 6 h 7"/>
                    <a:gd name="T8" fmla="*/ 9 w 12"/>
                    <a:gd name="T9" fmla="*/ 6 h 7"/>
                    <a:gd name="T10" fmla="*/ 11 w 12"/>
                    <a:gd name="T11" fmla="*/ 5 h 7"/>
                    <a:gd name="T12" fmla="*/ 12 w 12"/>
                    <a:gd name="T13" fmla="*/ 4 h 7"/>
                    <a:gd name="T14" fmla="*/ 11 w 12"/>
                    <a:gd name="T15" fmla="*/ 2 h 7"/>
                    <a:gd name="T16" fmla="*/ 12 w 12"/>
                    <a:gd name="T17" fmla="*/ 1 h 7"/>
                    <a:gd name="T18" fmla="*/ 10 w 12"/>
                    <a:gd name="T19" fmla="*/ 0 h 7"/>
                    <a:gd name="T20" fmla="*/ 9 w 12"/>
                    <a:gd name="T21" fmla="*/ 1 h 7"/>
                    <a:gd name="T22" fmla="*/ 8 w 12"/>
                    <a:gd name="T23" fmla="*/ 1 h 7"/>
                    <a:gd name="T24" fmla="*/ 6 w 12"/>
                    <a:gd name="T25" fmla="*/ 2 h 7"/>
                    <a:gd name="T26" fmla="*/ 6 w 12"/>
                    <a:gd name="T27" fmla="*/ 1 h 7"/>
                    <a:gd name="T28" fmla="*/ 4 w 12"/>
                    <a:gd name="T29" fmla="*/ 2 h 7"/>
                    <a:gd name="T30" fmla="*/ 4 w 12"/>
                    <a:gd name="T31" fmla="*/ 2 h 7"/>
                    <a:gd name="T32" fmla="*/ 4 w 12"/>
                    <a:gd name="T33" fmla="*/ 0 h 7"/>
                    <a:gd name="T34" fmla="*/ 3 w 12"/>
                    <a:gd name="T35" fmla="*/ 1 h 7"/>
                    <a:gd name="T36" fmla="*/ 2 w 12"/>
                    <a:gd name="T37" fmla="*/ 1 h 7"/>
                    <a:gd name="T38" fmla="*/ 1 w 12"/>
                    <a:gd name="T39" fmla="*/ 2 h 7"/>
                    <a:gd name="T40" fmla="*/ 2 w 12"/>
                    <a:gd name="T41" fmla="*/ 2 h 7"/>
                    <a:gd name="T42" fmla="*/ 3 w 12"/>
                    <a:gd name="T43" fmla="*/ 3 h 7"/>
                    <a:gd name="T44" fmla="*/ 2 w 12"/>
                    <a:gd name="T45" fmla="*/ 3 h 7"/>
                    <a:gd name="T46" fmla="*/ 1 w 12"/>
                    <a:gd name="T47" fmla="*/ 3 h 7"/>
                    <a:gd name="T48" fmla="*/ 1 w 12"/>
                    <a:gd name="T49" fmla="*/ 4 h 7"/>
                    <a:gd name="T50" fmla="*/ 2 w 12"/>
                    <a:gd name="T51" fmla="*/ 5 h 7"/>
                    <a:gd name="T52" fmla="*/ 2 w 12"/>
                    <a:gd name="T53" fmla="*/ 5 h 7"/>
                    <a:gd name="T54" fmla="*/ 3 w 12"/>
                    <a:gd name="T55" fmla="*/ 4 h 7"/>
                    <a:gd name="T56" fmla="*/ 2 w 12"/>
                    <a:gd name="T57" fmla="*/ 4 h 7"/>
                    <a:gd name="T58" fmla="*/ 1 w 12"/>
                    <a:gd name="T59" fmla="*/ 4 h 7"/>
                    <a:gd name="T60" fmla="*/ 2 w 12"/>
                    <a:gd name="T61" fmla="*/ 3 h 7"/>
                    <a:gd name="T62" fmla="*/ 3 w 12"/>
                    <a:gd name="T63" fmla="*/ 3 h 7"/>
                    <a:gd name="T64" fmla="*/ 3 w 12"/>
                    <a:gd name="T65" fmla="*/ 3 h 7"/>
                    <a:gd name="T66" fmla="*/ 3 w 12"/>
                    <a:gd name="T67" fmla="*/ 2 h 7"/>
                    <a:gd name="T68" fmla="*/ 2 w 12"/>
                    <a:gd name="T69" fmla="*/ 2 h 7"/>
                    <a:gd name="T70" fmla="*/ 2 w 12"/>
                    <a:gd name="T71" fmla="*/ 2 h 7"/>
                    <a:gd name="T72" fmla="*/ 2 w 12"/>
                    <a:gd name="T73" fmla="*/ 2 h 7"/>
                    <a:gd name="T74" fmla="*/ 2 w 12"/>
                    <a:gd name="T75" fmla="*/ 1 h 7"/>
                    <a:gd name="T76" fmla="*/ 3 w 12"/>
                    <a:gd name="T77" fmla="*/ 2 h 7"/>
                    <a:gd name="T78" fmla="*/ 4 w 12"/>
                    <a:gd name="T79" fmla="*/ 1 h 7"/>
                    <a:gd name="T80" fmla="*/ 3 w 12"/>
                    <a:gd name="T81" fmla="*/ 0 h 7"/>
                    <a:gd name="T82" fmla="*/ 4 w 12"/>
                    <a:gd name="T83" fmla="*/ 1 h 7"/>
                    <a:gd name="T84" fmla="*/ 4 w 12"/>
                    <a:gd name="T85" fmla="*/ 2 h 7"/>
                    <a:gd name="T86" fmla="*/ 5 w 12"/>
                    <a:gd name="T87" fmla="*/ 2 h 7"/>
                    <a:gd name="T88" fmla="*/ 6 w 12"/>
                    <a:gd name="T89" fmla="*/ 1 h 7"/>
                    <a:gd name="T90" fmla="*/ 7 w 12"/>
                    <a:gd name="T91" fmla="*/ 1 h 7"/>
                    <a:gd name="T92" fmla="*/ 8 w 12"/>
                    <a:gd name="T93" fmla="*/ 2 h 7"/>
                    <a:gd name="T94" fmla="*/ 9 w 12"/>
                    <a:gd name="T95" fmla="*/ 2 h 7"/>
                    <a:gd name="T96" fmla="*/ 10 w 12"/>
                    <a:gd name="T97" fmla="*/ 2 h 7"/>
                    <a:gd name="T98" fmla="*/ 10 w 12"/>
                    <a:gd name="T99" fmla="*/ 1 h 7"/>
                    <a:gd name="T100" fmla="*/ 11 w 12"/>
                    <a:gd name="T101" fmla="*/ 1 h 7"/>
                    <a:gd name="T102" fmla="*/ 11 w 12"/>
                    <a:gd name="T103" fmla="*/ 2 h 7"/>
                    <a:gd name="T104" fmla="*/ 11 w 12"/>
                    <a:gd name="T105" fmla="*/ 3 h 7"/>
                    <a:gd name="T106" fmla="*/ 11 w 12"/>
                    <a:gd name="T107" fmla="*/ 4 h 7"/>
                    <a:gd name="T108" fmla="*/ 11 w 12"/>
                    <a:gd name="T109" fmla="*/ 4 h 7"/>
                    <a:gd name="T110" fmla="*/ 11 w 12"/>
                    <a:gd name="T111" fmla="*/ 5 h 7"/>
                    <a:gd name="T112" fmla="*/ 10 w 12"/>
                    <a:gd name="T113" fmla="*/ 5 h 7"/>
                    <a:gd name="T114" fmla="*/ 9 w 12"/>
                    <a:gd name="T115" fmla="*/ 5 h 7"/>
                    <a:gd name="T116" fmla="*/ 7 w 12"/>
                    <a:gd name="T117" fmla="*/ 7 h 7"/>
                    <a:gd name="T118" fmla="*/ 4 w 12"/>
                    <a:gd name="T119" fmla="*/ 7 h 7"/>
                    <a:gd name="T120" fmla="*/ 2 w 12"/>
                    <a:gd name="T121" fmla="*/ 6 h 7"/>
                    <a:gd name="T122" fmla="*/ 1 w 12"/>
                    <a:gd name="T12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2" h="7">
                      <a:moveTo>
                        <a:pt x="2" y="5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3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4"/>
                      </a:cubicBezTo>
                      <a:cubicBezTo>
                        <a:pt x="11" y="4"/>
                        <a:pt x="11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1" y="3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2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0"/>
                        <a:pt x="10" y="0"/>
                        <a:pt x="10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5" y="2"/>
                        <a:pt x="5" y="2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lose/>
                      <a:moveTo>
                        <a:pt x="2" y="5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3" y="5"/>
                        <a:pt x="3" y="5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2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6" y="2"/>
                        <a:pt x="6" y="2"/>
                      </a:cubicBez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8" y="2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1" y="1"/>
                        <a:pt x="11" y="1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4"/>
                        <a:pt x="11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6"/>
                        <a:pt x="9" y="6"/>
                        <a:pt x="8" y="6"/>
                      </a:cubicBezTo>
                      <a:cubicBezTo>
                        <a:pt x="8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3" y="7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6"/>
                        <a:pt x="2" y="6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8" name="Freeform 283">
                  <a:extLst>
                    <a:ext uri="{FF2B5EF4-FFF2-40B4-BE49-F238E27FC236}">
                      <a16:creationId xmlns:a16="http://schemas.microsoft.com/office/drawing/2014/main" id="{6F39E047-653B-7A45-84FF-2BBC5C74485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39" y="2564"/>
                  <a:ext cx="27" cy="56"/>
                </a:xfrm>
                <a:custGeom>
                  <a:avLst/>
                  <a:gdLst>
                    <a:gd name="T0" fmla="*/ 2 w 15"/>
                    <a:gd name="T1" fmla="*/ 28 h 31"/>
                    <a:gd name="T2" fmla="*/ 4 w 15"/>
                    <a:gd name="T3" fmla="*/ 31 h 31"/>
                    <a:gd name="T4" fmla="*/ 4 w 15"/>
                    <a:gd name="T5" fmla="*/ 28 h 31"/>
                    <a:gd name="T6" fmla="*/ 6 w 15"/>
                    <a:gd name="T7" fmla="*/ 27 h 31"/>
                    <a:gd name="T8" fmla="*/ 7 w 15"/>
                    <a:gd name="T9" fmla="*/ 26 h 31"/>
                    <a:gd name="T10" fmla="*/ 7 w 15"/>
                    <a:gd name="T11" fmla="*/ 24 h 31"/>
                    <a:gd name="T12" fmla="*/ 6 w 15"/>
                    <a:gd name="T13" fmla="*/ 24 h 31"/>
                    <a:gd name="T14" fmla="*/ 8 w 15"/>
                    <a:gd name="T15" fmla="*/ 23 h 31"/>
                    <a:gd name="T16" fmla="*/ 10 w 15"/>
                    <a:gd name="T17" fmla="*/ 25 h 31"/>
                    <a:gd name="T18" fmla="*/ 11 w 15"/>
                    <a:gd name="T19" fmla="*/ 23 h 31"/>
                    <a:gd name="T20" fmla="*/ 13 w 15"/>
                    <a:gd name="T21" fmla="*/ 23 h 31"/>
                    <a:gd name="T22" fmla="*/ 14 w 15"/>
                    <a:gd name="T23" fmla="*/ 20 h 31"/>
                    <a:gd name="T24" fmla="*/ 13 w 15"/>
                    <a:gd name="T25" fmla="*/ 14 h 31"/>
                    <a:gd name="T26" fmla="*/ 10 w 15"/>
                    <a:gd name="T27" fmla="*/ 8 h 31"/>
                    <a:gd name="T28" fmla="*/ 12 w 15"/>
                    <a:gd name="T29" fmla="*/ 7 h 31"/>
                    <a:gd name="T30" fmla="*/ 13 w 15"/>
                    <a:gd name="T31" fmla="*/ 2 h 31"/>
                    <a:gd name="T32" fmla="*/ 13 w 15"/>
                    <a:gd name="T33" fmla="*/ 2 h 31"/>
                    <a:gd name="T34" fmla="*/ 7 w 15"/>
                    <a:gd name="T35" fmla="*/ 0 h 31"/>
                    <a:gd name="T36" fmla="*/ 7 w 15"/>
                    <a:gd name="T37" fmla="*/ 6 h 31"/>
                    <a:gd name="T38" fmla="*/ 9 w 15"/>
                    <a:gd name="T39" fmla="*/ 9 h 31"/>
                    <a:gd name="T40" fmla="*/ 10 w 15"/>
                    <a:gd name="T41" fmla="*/ 15 h 31"/>
                    <a:gd name="T42" fmla="*/ 7 w 15"/>
                    <a:gd name="T43" fmla="*/ 18 h 31"/>
                    <a:gd name="T44" fmla="*/ 6 w 15"/>
                    <a:gd name="T45" fmla="*/ 21 h 31"/>
                    <a:gd name="T46" fmla="*/ 2 w 15"/>
                    <a:gd name="T47" fmla="*/ 24 h 31"/>
                    <a:gd name="T48" fmla="*/ 3 w 15"/>
                    <a:gd name="T49" fmla="*/ 25 h 31"/>
                    <a:gd name="T50" fmla="*/ 5 w 15"/>
                    <a:gd name="T51" fmla="*/ 24 h 31"/>
                    <a:gd name="T52" fmla="*/ 4 w 15"/>
                    <a:gd name="T53" fmla="*/ 26 h 31"/>
                    <a:gd name="T54" fmla="*/ 6 w 15"/>
                    <a:gd name="T55" fmla="*/ 24 h 31"/>
                    <a:gd name="T56" fmla="*/ 7 w 15"/>
                    <a:gd name="T57" fmla="*/ 24 h 31"/>
                    <a:gd name="T58" fmla="*/ 7 w 15"/>
                    <a:gd name="T59" fmla="*/ 25 h 31"/>
                    <a:gd name="T60" fmla="*/ 6 w 15"/>
                    <a:gd name="T61" fmla="*/ 27 h 31"/>
                    <a:gd name="T62" fmla="*/ 5 w 15"/>
                    <a:gd name="T63" fmla="*/ 26 h 31"/>
                    <a:gd name="T64" fmla="*/ 5 w 15"/>
                    <a:gd name="T65" fmla="*/ 24 h 31"/>
                    <a:gd name="T66" fmla="*/ 7 w 15"/>
                    <a:gd name="T67" fmla="*/ 6 h 31"/>
                    <a:gd name="T68" fmla="*/ 7 w 15"/>
                    <a:gd name="T69" fmla="*/ 0 h 31"/>
                    <a:gd name="T70" fmla="*/ 12 w 15"/>
                    <a:gd name="T71" fmla="*/ 2 h 31"/>
                    <a:gd name="T72" fmla="*/ 13 w 15"/>
                    <a:gd name="T73" fmla="*/ 5 h 31"/>
                    <a:gd name="T74" fmla="*/ 8 w 15"/>
                    <a:gd name="T75" fmla="*/ 6 h 31"/>
                    <a:gd name="T76" fmla="*/ 4 w 15"/>
                    <a:gd name="T77" fmla="*/ 21 h 31"/>
                    <a:gd name="T78" fmla="*/ 8 w 15"/>
                    <a:gd name="T79" fmla="*/ 21 h 31"/>
                    <a:gd name="T80" fmla="*/ 8 w 15"/>
                    <a:gd name="T81" fmla="*/ 18 h 31"/>
                    <a:gd name="T82" fmla="*/ 10 w 15"/>
                    <a:gd name="T83" fmla="*/ 12 h 31"/>
                    <a:gd name="T84" fmla="*/ 10 w 15"/>
                    <a:gd name="T85" fmla="*/ 10 h 31"/>
                    <a:gd name="T86" fmla="*/ 10 w 15"/>
                    <a:gd name="T87" fmla="*/ 9 h 31"/>
                    <a:gd name="T88" fmla="*/ 13 w 15"/>
                    <a:gd name="T89" fmla="*/ 13 h 31"/>
                    <a:gd name="T90" fmla="*/ 13 w 15"/>
                    <a:gd name="T91" fmla="*/ 15 h 31"/>
                    <a:gd name="T92" fmla="*/ 14 w 15"/>
                    <a:gd name="T93" fmla="*/ 22 h 31"/>
                    <a:gd name="T94" fmla="*/ 13 w 15"/>
                    <a:gd name="T95" fmla="*/ 22 h 31"/>
                    <a:gd name="T96" fmla="*/ 12 w 15"/>
                    <a:gd name="T97" fmla="*/ 23 h 31"/>
                    <a:gd name="T98" fmla="*/ 9 w 15"/>
                    <a:gd name="T99" fmla="*/ 23 h 31"/>
                    <a:gd name="T100" fmla="*/ 9 w 15"/>
                    <a:gd name="T101" fmla="*/ 25 h 31"/>
                    <a:gd name="T102" fmla="*/ 8 w 15"/>
                    <a:gd name="T103" fmla="*/ 24 h 31"/>
                    <a:gd name="T104" fmla="*/ 6 w 15"/>
                    <a:gd name="T105" fmla="*/ 23 h 31"/>
                    <a:gd name="T106" fmla="*/ 3 w 15"/>
                    <a:gd name="T107" fmla="*/ 25 h 31"/>
                    <a:gd name="T108" fmla="*/ 2 w 15"/>
                    <a:gd name="T109" fmla="*/ 25 h 31"/>
                    <a:gd name="T110" fmla="*/ 3 w 15"/>
                    <a:gd name="T111" fmla="*/ 26 h 31"/>
                    <a:gd name="T112" fmla="*/ 4 w 15"/>
                    <a:gd name="T113" fmla="*/ 28 h 31"/>
                    <a:gd name="T114" fmla="*/ 4 w 15"/>
                    <a:gd name="T115" fmla="*/ 30 h 31"/>
                    <a:gd name="T116" fmla="*/ 3 w 15"/>
                    <a:gd name="T117" fmla="*/ 30 h 31"/>
                    <a:gd name="T118" fmla="*/ 3 w 15"/>
                    <a:gd name="T119" fmla="*/ 29 h 31"/>
                    <a:gd name="T120" fmla="*/ 2 w 15"/>
                    <a:gd name="T121" fmla="*/ 27 h 31"/>
                    <a:gd name="T122" fmla="*/ 1 w 15"/>
                    <a:gd name="T123" fmla="*/ 26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5" h="31">
                      <a:moveTo>
                        <a:pt x="1" y="26"/>
                      </a:move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0" y="26"/>
                        <a:pt x="1" y="26"/>
                      </a:cubicBezTo>
                      <a:cubicBezTo>
                        <a:pt x="1" y="26"/>
                        <a:pt x="1" y="26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2" y="28"/>
                        <a:pt x="2" y="29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3" y="29"/>
                        <a:pt x="3" y="29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1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29"/>
                        <a:pt x="5" y="29"/>
                      </a:cubicBezTo>
                      <a:cubicBezTo>
                        <a:pt x="5" y="29"/>
                        <a:pt x="5" y="29"/>
                        <a:pt x="5" y="29"/>
                      </a:cubicBezTo>
                      <a:cubicBezTo>
                        <a:pt x="5" y="29"/>
                        <a:pt x="5" y="29"/>
                        <a:pt x="5" y="29"/>
                      </a:cubicBezTo>
                      <a:cubicBezTo>
                        <a:pt x="5" y="29"/>
                        <a:pt x="5" y="29"/>
                        <a:pt x="5" y="29"/>
                      </a:cubicBezTo>
                      <a:cubicBezTo>
                        <a:pt x="5" y="29"/>
                        <a:pt x="5" y="29"/>
                        <a:pt x="5" y="29"/>
                      </a:cubicBezTo>
                      <a:cubicBezTo>
                        <a:pt x="5" y="29"/>
                        <a:pt x="5" y="29"/>
                        <a:pt x="5" y="29"/>
                      </a:cubicBezTo>
                      <a:cubicBezTo>
                        <a:pt x="5" y="29"/>
                        <a:pt x="5" y="29"/>
                        <a:pt x="5" y="29"/>
                      </a:cubicBezTo>
                      <a:cubicBezTo>
                        <a:pt x="5" y="29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8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6"/>
                        <a:pt x="5" y="26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6" y="27"/>
                      </a:cubicBezTo>
                      <a:cubicBezTo>
                        <a:pt x="6" y="27"/>
                        <a:pt x="6" y="27"/>
                        <a:pt x="6" y="27"/>
                      </a:cubicBezTo>
                      <a:cubicBezTo>
                        <a:pt x="6" y="27"/>
                        <a:pt x="6" y="27"/>
                        <a:pt x="6" y="27"/>
                      </a:cubicBezTo>
                      <a:cubicBezTo>
                        <a:pt x="6" y="27"/>
                        <a:pt x="6" y="27"/>
                        <a:pt x="6" y="27"/>
                      </a:cubicBezTo>
                      <a:cubicBezTo>
                        <a:pt x="6" y="27"/>
                        <a:pt x="6" y="27"/>
                        <a:pt x="6" y="27"/>
                      </a:cubicBezTo>
                      <a:cubicBezTo>
                        <a:pt x="6" y="27"/>
                        <a:pt x="6" y="27"/>
                        <a:pt x="6" y="27"/>
                      </a:cubicBezTo>
                      <a:cubicBezTo>
                        <a:pt x="6" y="27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7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6"/>
                        <a:pt x="7" y="26"/>
                        <a:pt x="8" y="26"/>
                      </a:cubicBezTo>
                      <a:cubicBezTo>
                        <a:pt x="8" y="26"/>
                        <a:pt x="8" y="26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8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3"/>
                      </a:cubicBezTo>
                      <a:cubicBezTo>
                        <a:pt x="7" y="23"/>
                        <a:pt x="6" y="23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6" y="24"/>
                        <a:pt x="6" y="24"/>
                        <a:pt x="6" y="23"/>
                      </a:cubicBezTo>
                      <a:cubicBezTo>
                        <a:pt x="6" y="23"/>
                        <a:pt x="6" y="24"/>
                        <a:pt x="6" y="24"/>
                      </a:cubicBezTo>
                      <a:cubicBezTo>
                        <a:pt x="6" y="24"/>
                        <a:pt x="6" y="23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8" y="23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8" y="23"/>
                        <a:pt x="7" y="23"/>
                        <a:pt x="7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24"/>
                        <a:pt x="8" y="25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6"/>
                        <a:pt x="9" y="26"/>
                      </a:cubicBezTo>
                      <a:cubicBezTo>
                        <a:pt x="9" y="26"/>
                        <a:pt x="9" y="25"/>
                        <a:pt x="10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4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3" y="23"/>
                        <a:pt x="13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4" y="22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5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5" y="20"/>
                        <a:pt x="15" y="20"/>
                        <a:pt x="14" y="20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7"/>
                        <a:pt x="14" y="17"/>
                      </a:cubicBezTo>
                      <a:cubicBezTo>
                        <a:pt x="14" y="17"/>
                        <a:pt x="13" y="17"/>
                        <a:pt x="14" y="16"/>
                      </a:cubicBezTo>
                      <a:cubicBezTo>
                        <a:pt x="14" y="16"/>
                        <a:pt x="14" y="16"/>
                        <a:pt x="13" y="16"/>
                      </a:cubicBezTo>
                      <a:cubicBezTo>
                        <a:pt x="13" y="16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3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1"/>
                        <a:pt x="12" y="11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1" y="10"/>
                        <a:pt x="11" y="10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7"/>
                        <a:pt x="8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2" y="7"/>
                        <a:pt x="12" y="7"/>
                      </a:cubicBezTo>
                      <a:cubicBezTo>
                        <a:pt x="12" y="8"/>
                        <a:pt x="12" y="8"/>
                        <a:pt x="12" y="7"/>
                      </a:cubicBezTo>
                      <a:cubicBezTo>
                        <a:pt x="13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3"/>
                        <a:pt x="13" y="3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2"/>
                        <a:pt x="13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3" y="1"/>
                        <a:pt x="13" y="1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2"/>
                      </a:cubicBezTo>
                      <a:cubicBezTo>
                        <a:pt x="12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9" y="2"/>
                        <a:pt x="9" y="1"/>
                      </a:cubicBezTo>
                      <a:cubicBezTo>
                        <a:pt x="9" y="1"/>
                        <a:pt x="8" y="1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6" y="0"/>
                      </a:cubicBezTo>
                      <a:cubicBezTo>
                        <a:pt x="6" y="0"/>
                        <a:pt x="7" y="1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9" y="9"/>
                      </a:cubicBezTo>
                      <a:cubicBezTo>
                        <a:pt x="9" y="9"/>
                        <a:pt x="9" y="9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5"/>
                      </a:cubicBezTo>
                      <a:cubicBezTo>
                        <a:pt x="10" y="15"/>
                        <a:pt x="10" y="15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9" y="18"/>
                        <a:pt x="9" y="18"/>
                      </a:cubicBezTo>
                      <a:cubicBezTo>
                        <a:pt x="9" y="18"/>
                        <a:pt x="9" y="18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9" y="18"/>
                        <a:pt x="9" y="17"/>
                      </a:cubicBezTo>
                      <a:cubicBezTo>
                        <a:pt x="9" y="17"/>
                        <a:pt x="9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7" y="17"/>
                      </a:cubicBezTo>
                      <a:cubicBezTo>
                        <a:pt x="7" y="17"/>
                        <a:pt x="7" y="18"/>
                        <a:pt x="7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4" y="21"/>
                        <a:pt x="4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1"/>
                        <a:pt x="4" y="22"/>
                        <a:pt x="4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3" y="23"/>
                        <a:pt x="3" y="23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4"/>
                        <a:pt x="1" y="24"/>
                        <a:pt x="1" y="24"/>
                      </a:cubicBezTo>
                      <a:cubicBezTo>
                        <a:pt x="1" y="24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6"/>
                      </a:cubicBezTo>
                      <a:close/>
                      <a:moveTo>
                        <a:pt x="4" y="25"/>
                      </a:moveTo>
                      <a:cubicBezTo>
                        <a:pt x="4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5"/>
                        <a:pt x="5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5"/>
                        <a:pt x="4" y="25"/>
                      </a:cubicBezTo>
                      <a:close/>
                      <a:moveTo>
                        <a:pt x="5" y="24"/>
                      </a:move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5"/>
                        <a:pt x="7" y="25"/>
                      </a:cubicBezTo>
                      <a:cubicBezTo>
                        <a:pt x="7" y="25"/>
                        <a:pt x="8" y="25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6"/>
                        <a:pt x="7" y="26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6" y="25"/>
                        <a:pt x="6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6" y="27"/>
                        <a:pt x="6" y="27"/>
                      </a:cubicBezTo>
                      <a:cubicBezTo>
                        <a:pt x="6" y="27"/>
                        <a:pt x="6" y="27"/>
                        <a:pt x="6" y="27"/>
                      </a:cubicBezTo>
                      <a:cubicBezTo>
                        <a:pt x="6" y="27"/>
                        <a:pt x="6" y="27"/>
                        <a:pt x="6" y="27"/>
                      </a:cubicBezTo>
                      <a:cubicBezTo>
                        <a:pt x="6" y="27"/>
                        <a:pt x="6" y="27"/>
                        <a:pt x="6" y="27"/>
                      </a:cubicBezTo>
                      <a:cubicBezTo>
                        <a:pt x="6" y="27"/>
                        <a:pt x="6" y="27"/>
                        <a:pt x="6" y="27"/>
                      </a:cubicBezTo>
                      <a:cubicBezTo>
                        <a:pt x="6" y="27"/>
                        <a:pt x="6" y="27"/>
                        <a:pt x="6" y="27"/>
                      </a:cubicBezTo>
                      <a:cubicBezTo>
                        <a:pt x="6" y="27"/>
                        <a:pt x="6" y="27"/>
                        <a:pt x="6" y="27"/>
                      </a:cubicBezTo>
                      <a:cubicBezTo>
                        <a:pt x="6" y="27"/>
                        <a:pt x="6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lose/>
                      <a:moveTo>
                        <a:pt x="9" y="8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9"/>
                      </a:cubicBezTo>
                      <a:cubicBezTo>
                        <a:pt x="9" y="9"/>
                        <a:pt x="9" y="9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7" y="7"/>
                        <a:pt x="7" y="7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5"/>
                        <a:pt x="8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2"/>
                        <a:pt x="7" y="2"/>
                      </a:cubicBezTo>
                      <a:cubicBezTo>
                        <a:pt x="7" y="2"/>
                        <a:pt x="7" y="2"/>
                        <a:pt x="7" y="1"/>
                      </a:cubicBezTo>
                      <a:cubicBezTo>
                        <a:pt x="7" y="1"/>
                        <a:pt x="6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1"/>
                        <a:pt x="8" y="1"/>
                        <a:pt x="9" y="1"/>
                      </a:cubicBezTo>
                      <a:cubicBezTo>
                        <a:pt x="9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3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7"/>
                        <a:pt x="9" y="7"/>
                        <a:pt x="9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9" y="7"/>
                      </a:cubicBezTo>
                      <a:cubicBezTo>
                        <a:pt x="9" y="7"/>
                        <a:pt x="9" y="8"/>
                        <a:pt x="10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lose/>
                      <a:moveTo>
                        <a:pt x="2" y="24"/>
                      </a:move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3" y="22"/>
                        <a:pt x="3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4" y="21"/>
                        <a:pt x="4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1"/>
                        <a:pt x="4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10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5"/>
                        <a:pt x="11" y="15"/>
                        <a:pt x="10" y="15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9" y="11"/>
                        <a:pt x="9" y="11"/>
                      </a:cubicBezTo>
                      <a:cubicBezTo>
                        <a:pt x="10" y="11"/>
                        <a:pt x="9" y="11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10" y="9"/>
                        <a:pt x="10" y="9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9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9"/>
                      </a:cubicBezTo>
                      <a:cubicBezTo>
                        <a:pt x="10" y="9"/>
                        <a:pt x="10" y="9"/>
                        <a:pt x="11" y="9"/>
                      </a:cubicBezTo>
                      <a:cubicBezTo>
                        <a:pt x="11" y="9"/>
                        <a:pt x="11" y="9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2"/>
                        <a:pt x="12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3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7"/>
                        <a:pt x="13" y="17"/>
                        <a:pt x="14" y="17"/>
                      </a:cubicBezTo>
                      <a:cubicBezTo>
                        <a:pt x="14" y="17"/>
                        <a:pt x="14" y="18"/>
                        <a:pt x="14" y="18"/>
                      </a:cubicBezTo>
                      <a:cubicBezTo>
                        <a:pt x="13" y="18"/>
                        <a:pt x="13" y="18"/>
                        <a:pt x="14" y="18"/>
                      </a:cubicBezTo>
                      <a:cubicBezTo>
                        <a:pt x="14" y="18"/>
                        <a:pt x="14" y="18"/>
                        <a:pt x="14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9"/>
                        <a:pt x="14" y="20"/>
                        <a:pt x="14" y="20"/>
                      </a:cubicBezTo>
                      <a:cubicBezTo>
                        <a:pt x="15" y="20"/>
                        <a:pt x="14" y="20"/>
                        <a:pt x="14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2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1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2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22"/>
                        <a:pt x="10" y="22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9" y="22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4"/>
                        <a:pt x="9" y="24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4"/>
                        <a:pt x="10" y="25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24"/>
                        <a:pt x="8" y="23"/>
                        <a:pt x="8" y="23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8" y="23"/>
                        <a:pt x="8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3"/>
                        <a:pt x="5" y="23"/>
                      </a:cubicBezTo>
                      <a:cubicBezTo>
                        <a:pt x="5" y="23"/>
                        <a:pt x="5" y="23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3" y="25"/>
                      </a:cubicBezTo>
                      <a:cubicBezTo>
                        <a:pt x="3" y="24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2" y="24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lose/>
                      <a:moveTo>
                        <a:pt x="1" y="26"/>
                      </a:moveTo>
                      <a:cubicBezTo>
                        <a:pt x="1" y="26"/>
                        <a:pt x="1" y="26"/>
                        <a:pt x="1" y="25"/>
                      </a:cubicBezTo>
                      <a:cubicBezTo>
                        <a:pt x="1" y="25"/>
                        <a:pt x="1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4" y="25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7"/>
                        <a:pt x="4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4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7"/>
                        <a:pt x="4" y="27"/>
                        <a:pt x="4" y="28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4" y="28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5" y="30"/>
                        <a:pt x="5" y="30"/>
                      </a:cubicBezTo>
                      <a:cubicBezTo>
                        <a:pt x="5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3" y="27"/>
                        <a:pt x="3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9" name="Freeform 284">
                  <a:extLst>
                    <a:ext uri="{FF2B5EF4-FFF2-40B4-BE49-F238E27FC236}">
                      <a16:creationId xmlns:a16="http://schemas.microsoft.com/office/drawing/2014/main" id="{3374A5EB-5D03-8E4E-A4A5-D61D7CF861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8" y="2559"/>
                  <a:ext cx="2" cy="3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1 w 1"/>
                    <a:gd name="T11" fmla="*/ 0 h 2"/>
                    <a:gd name="T12" fmla="*/ 1 w 1"/>
                    <a:gd name="T13" fmla="*/ 0 h 2"/>
                    <a:gd name="T14" fmla="*/ 1 w 1"/>
                    <a:gd name="T15" fmla="*/ 0 h 2"/>
                    <a:gd name="T16" fmla="*/ 0 w 1"/>
                    <a:gd name="T17" fmla="*/ 0 h 2"/>
                    <a:gd name="T18" fmla="*/ 0 w 1"/>
                    <a:gd name="T19" fmla="*/ 1 h 2"/>
                    <a:gd name="T20" fmla="*/ 0 w 1"/>
                    <a:gd name="T21" fmla="*/ 1 h 2"/>
                    <a:gd name="T22" fmla="*/ 0 w 1"/>
                    <a:gd name="T23" fmla="*/ 1 h 2"/>
                    <a:gd name="T24" fmla="*/ 0 w 1"/>
                    <a:gd name="T25" fmla="*/ 1 h 2"/>
                    <a:gd name="T26" fmla="*/ 0 w 1"/>
                    <a:gd name="T27" fmla="*/ 2 h 2"/>
                    <a:gd name="T28" fmla="*/ 0 w 1"/>
                    <a:gd name="T29" fmla="*/ 2 h 2"/>
                    <a:gd name="T30" fmla="*/ 0 w 1"/>
                    <a:gd name="T31" fmla="*/ 2 h 2"/>
                    <a:gd name="T32" fmla="*/ 1 w 1"/>
                    <a:gd name="T3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0" name="Freeform 285">
                  <a:extLst>
                    <a:ext uri="{FF2B5EF4-FFF2-40B4-BE49-F238E27FC236}">
                      <a16:creationId xmlns:a16="http://schemas.microsoft.com/office/drawing/2014/main" id="{BECAE344-8E2C-5E4C-84BA-BE1911E0C45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34" y="2530"/>
                  <a:ext cx="19" cy="32"/>
                </a:xfrm>
                <a:custGeom>
                  <a:avLst/>
                  <a:gdLst>
                    <a:gd name="T0" fmla="*/ 1 w 11"/>
                    <a:gd name="T1" fmla="*/ 5 h 18"/>
                    <a:gd name="T2" fmla="*/ 2 w 11"/>
                    <a:gd name="T3" fmla="*/ 6 h 18"/>
                    <a:gd name="T4" fmla="*/ 4 w 11"/>
                    <a:gd name="T5" fmla="*/ 8 h 18"/>
                    <a:gd name="T6" fmla="*/ 4 w 11"/>
                    <a:gd name="T7" fmla="*/ 9 h 18"/>
                    <a:gd name="T8" fmla="*/ 5 w 11"/>
                    <a:gd name="T9" fmla="*/ 10 h 18"/>
                    <a:gd name="T10" fmla="*/ 6 w 11"/>
                    <a:gd name="T11" fmla="*/ 12 h 18"/>
                    <a:gd name="T12" fmla="*/ 7 w 11"/>
                    <a:gd name="T13" fmla="*/ 15 h 18"/>
                    <a:gd name="T14" fmla="*/ 9 w 11"/>
                    <a:gd name="T15" fmla="*/ 17 h 18"/>
                    <a:gd name="T16" fmla="*/ 10 w 11"/>
                    <a:gd name="T17" fmla="*/ 18 h 18"/>
                    <a:gd name="T18" fmla="*/ 10 w 11"/>
                    <a:gd name="T19" fmla="*/ 17 h 18"/>
                    <a:gd name="T20" fmla="*/ 11 w 11"/>
                    <a:gd name="T21" fmla="*/ 17 h 18"/>
                    <a:gd name="T22" fmla="*/ 11 w 11"/>
                    <a:gd name="T23" fmla="*/ 17 h 18"/>
                    <a:gd name="T24" fmla="*/ 11 w 11"/>
                    <a:gd name="T25" fmla="*/ 16 h 18"/>
                    <a:gd name="T26" fmla="*/ 9 w 11"/>
                    <a:gd name="T27" fmla="*/ 15 h 18"/>
                    <a:gd name="T28" fmla="*/ 9 w 11"/>
                    <a:gd name="T29" fmla="*/ 14 h 18"/>
                    <a:gd name="T30" fmla="*/ 7 w 11"/>
                    <a:gd name="T31" fmla="*/ 11 h 18"/>
                    <a:gd name="T32" fmla="*/ 8 w 11"/>
                    <a:gd name="T33" fmla="*/ 11 h 18"/>
                    <a:gd name="T34" fmla="*/ 9 w 11"/>
                    <a:gd name="T35" fmla="*/ 11 h 18"/>
                    <a:gd name="T36" fmla="*/ 10 w 11"/>
                    <a:gd name="T37" fmla="*/ 12 h 18"/>
                    <a:gd name="T38" fmla="*/ 8 w 11"/>
                    <a:gd name="T39" fmla="*/ 10 h 18"/>
                    <a:gd name="T40" fmla="*/ 7 w 11"/>
                    <a:gd name="T41" fmla="*/ 9 h 18"/>
                    <a:gd name="T42" fmla="*/ 5 w 11"/>
                    <a:gd name="T43" fmla="*/ 7 h 18"/>
                    <a:gd name="T44" fmla="*/ 4 w 11"/>
                    <a:gd name="T45" fmla="*/ 5 h 18"/>
                    <a:gd name="T46" fmla="*/ 3 w 11"/>
                    <a:gd name="T47" fmla="*/ 5 h 18"/>
                    <a:gd name="T48" fmla="*/ 3 w 11"/>
                    <a:gd name="T49" fmla="*/ 4 h 18"/>
                    <a:gd name="T50" fmla="*/ 2 w 11"/>
                    <a:gd name="T51" fmla="*/ 3 h 18"/>
                    <a:gd name="T52" fmla="*/ 0 w 11"/>
                    <a:gd name="T53" fmla="*/ 1 h 18"/>
                    <a:gd name="T54" fmla="*/ 1 w 11"/>
                    <a:gd name="T55" fmla="*/ 3 h 18"/>
                    <a:gd name="T56" fmla="*/ 1 w 11"/>
                    <a:gd name="T57" fmla="*/ 3 h 18"/>
                    <a:gd name="T58" fmla="*/ 1 w 11"/>
                    <a:gd name="T59" fmla="*/ 3 h 18"/>
                    <a:gd name="T60" fmla="*/ 1 w 11"/>
                    <a:gd name="T61" fmla="*/ 3 h 18"/>
                    <a:gd name="T62" fmla="*/ 0 w 11"/>
                    <a:gd name="T63" fmla="*/ 1 h 18"/>
                    <a:gd name="T64" fmla="*/ 2 w 11"/>
                    <a:gd name="T65" fmla="*/ 3 h 18"/>
                    <a:gd name="T66" fmla="*/ 2 w 11"/>
                    <a:gd name="T67" fmla="*/ 3 h 18"/>
                    <a:gd name="T68" fmla="*/ 3 w 11"/>
                    <a:gd name="T69" fmla="*/ 4 h 18"/>
                    <a:gd name="T70" fmla="*/ 3 w 11"/>
                    <a:gd name="T71" fmla="*/ 5 h 18"/>
                    <a:gd name="T72" fmla="*/ 4 w 11"/>
                    <a:gd name="T73" fmla="*/ 6 h 18"/>
                    <a:gd name="T74" fmla="*/ 6 w 11"/>
                    <a:gd name="T75" fmla="*/ 8 h 18"/>
                    <a:gd name="T76" fmla="*/ 7 w 11"/>
                    <a:gd name="T77" fmla="*/ 10 h 18"/>
                    <a:gd name="T78" fmla="*/ 9 w 11"/>
                    <a:gd name="T79" fmla="*/ 11 h 18"/>
                    <a:gd name="T80" fmla="*/ 9 w 11"/>
                    <a:gd name="T81" fmla="*/ 11 h 18"/>
                    <a:gd name="T82" fmla="*/ 8 w 11"/>
                    <a:gd name="T83" fmla="*/ 11 h 18"/>
                    <a:gd name="T84" fmla="*/ 7 w 11"/>
                    <a:gd name="T85" fmla="*/ 12 h 18"/>
                    <a:gd name="T86" fmla="*/ 8 w 11"/>
                    <a:gd name="T87" fmla="*/ 14 h 18"/>
                    <a:gd name="T88" fmla="*/ 9 w 11"/>
                    <a:gd name="T89" fmla="*/ 15 h 18"/>
                    <a:gd name="T90" fmla="*/ 10 w 11"/>
                    <a:gd name="T91" fmla="*/ 16 h 18"/>
                    <a:gd name="T92" fmla="*/ 11 w 11"/>
                    <a:gd name="T93" fmla="*/ 18 h 18"/>
                    <a:gd name="T94" fmla="*/ 11 w 11"/>
                    <a:gd name="T95" fmla="*/ 17 h 18"/>
                    <a:gd name="T96" fmla="*/ 10 w 11"/>
                    <a:gd name="T97" fmla="*/ 17 h 18"/>
                    <a:gd name="T98" fmla="*/ 9 w 11"/>
                    <a:gd name="T99" fmla="*/ 18 h 18"/>
                    <a:gd name="T100" fmla="*/ 8 w 11"/>
                    <a:gd name="T101" fmla="*/ 16 h 18"/>
                    <a:gd name="T102" fmla="*/ 7 w 11"/>
                    <a:gd name="T103" fmla="*/ 14 h 18"/>
                    <a:gd name="T104" fmla="*/ 6 w 11"/>
                    <a:gd name="T105" fmla="*/ 11 h 18"/>
                    <a:gd name="T106" fmla="*/ 5 w 11"/>
                    <a:gd name="T107" fmla="*/ 9 h 18"/>
                    <a:gd name="T108" fmla="*/ 4 w 11"/>
                    <a:gd name="T109" fmla="*/ 8 h 18"/>
                    <a:gd name="T110" fmla="*/ 3 w 11"/>
                    <a:gd name="T111" fmla="*/ 6 h 18"/>
                    <a:gd name="T112" fmla="*/ 2 w 11"/>
                    <a:gd name="T113" fmla="*/ 6 h 18"/>
                    <a:gd name="T114" fmla="*/ 1 w 11"/>
                    <a:gd name="T115" fmla="*/ 5 h 18"/>
                    <a:gd name="T116" fmla="*/ 1 w 11"/>
                    <a:gd name="T1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1" h="18">
                      <a:moveTo>
                        <a:pt x="1" y="4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3"/>
                      </a:cubicBezTo>
                      <a:cubicBezTo>
                        <a:pt x="6" y="13"/>
                        <a:pt x="7" y="13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9" y="17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10" y="18"/>
                        <a:pt x="10" y="18"/>
                      </a:cubicBezTo>
                      <a:cubicBezTo>
                        <a:pt x="10" y="18"/>
                        <a:pt x="9" y="17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7"/>
                        <a:pt x="9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7"/>
                        <a:pt x="6" y="7"/>
                      </a:cubicBezTo>
                      <a:cubicBezTo>
                        <a:pt x="6" y="7"/>
                        <a:pt x="5" y="7"/>
                        <a:pt x="5" y="7"/>
                      </a:cubicBezTo>
                      <a:cubicBezTo>
                        <a:pt x="5" y="7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1" y="3"/>
                      </a:cubicBezTo>
                      <a:cubicBezTo>
                        <a:pt x="1" y="3"/>
                        <a:pt x="1" y="3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lose/>
                      <a:moveTo>
                        <a:pt x="1" y="3"/>
                      </a:move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3"/>
                        <a:pt x="3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5" y="6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10" y="12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7"/>
                        <a:pt x="9" y="18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9" y="18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7"/>
                        <a:pt x="8" y="17"/>
                        <a:pt x="8" y="17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7"/>
                        <a:pt x="4" y="7"/>
                      </a:cubicBezTo>
                      <a:cubicBezTo>
                        <a:pt x="4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1" name="Freeform 286">
                  <a:extLst>
                    <a:ext uri="{FF2B5EF4-FFF2-40B4-BE49-F238E27FC236}">
                      <a16:creationId xmlns:a16="http://schemas.microsoft.com/office/drawing/2014/main" id="{09C628EC-A45D-8B4F-BFBD-D602EA8497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4" y="2562"/>
                  <a:ext cx="4" cy="6"/>
                </a:xfrm>
                <a:custGeom>
                  <a:avLst/>
                  <a:gdLst>
                    <a:gd name="T0" fmla="*/ 0 w 2"/>
                    <a:gd name="T1" fmla="*/ 1 h 3"/>
                    <a:gd name="T2" fmla="*/ 0 w 2"/>
                    <a:gd name="T3" fmla="*/ 2 h 3"/>
                    <a:gd name="T4" fmla="*/ 0 w 2"/>
                    <a:gd name="T5" fmla="*/ 2 h 3"/>
                    <a:gd name="T6" fmla="*/ 0 w 2"/>
                    <a:gd name="T7" fmla="*/ 2 h 3"/>
                    <a:gd name="T8" fmla="*/ 0 w 2"/>
                    <a:gd name="T9" fmla="*/ 3 h 3"/>
                    <a:gd name="T10" fmla="*/ 0 w 2"/>
                    <a:gd name="T11" fmla="*/ 2 h 3"/>
                    <a:gd name="T12" fmla="*/ 1 w 2"/>
                    <a:gd name="T13" fmla="*/ 2 h 3"/>
                    <a:gd name="T14" fmla="*/ 1 w 2"/>
                    <a:gd name="T15" fmla="*/ 1 h 3"/>
                    <a:gd name="T16" fmla="*/ 1 w 2"/>
                    <a:gd name="T17" fmla="*/ 1 h 3"/>
                    <a:gd name="T18" fmla="*/ 1 w 2"/>
                    <a:gd name="T19" fmla="*/ 1 h 3"/>
                    <a:gd name="T20" fmla="*/ 1 w 2"/>
                    <a:gd name="T21" fmla="*/ 1 h 3"/>
                    <a:gd name="T22" fmla="*/ 1 w 2"/>
                    <a:gd name="T23" fmla="*/ 1 h 3"/>
                    <a:gd name="T24" fmla="*/ 2 w 2"/>
                    <a:gd name="T25" fmla="*/ 2 h 3"/>
                    <a:gd name="T26" fmla="*/ 1 w 2"/>
                    <a:gd name="T27" fmla="*/ 1 h 3"/>
                    <a:gd name="T28" fmla="*/ 1 w 2"/>
                    <a:gd name="T29" fmla="*/ 1 h 3"/>
                    <a:gd name="T30" fmla="*/ 1 w 2"/>
                    <a:gd name="T31" fmla="*/ 1 h 3"/>
                    <a:gd name="T32" fmla="*/ 2 w 2"/>
                    <a:gd name="T33" fmla="*/ 1 h 3"/>
                    <a:gd name="T34" fmla="*/ 2 w 2"/>
                    <a:gd name="T35" fmla="*/ 1 h 3"/>
                    <a:gd name="T36" fmla="*/ 2 w 2"/>
                    <a:gd name="T37" fmla="*/ 0 h 3"/>
                    <a:gd name="T38" fmla="*/ 2 w 2"/>
                    <a:gd name="T39" fmla="*/ 0 h 3"/>
                    <a:gd name="T40" fmla="*/ 2 w 2"/>
                    <a:gd name="T41" fmla="*/ 0 h 3"/>
                    <a:gd name="T42" fmla="*/ 1 w 2"/>
                    <a:gd name="T43" fmla="*/ 0 h 3"/>
                    <a:gd name="T44" fmla="*/ 1 w 2"/>
                    <a:gd name="T45" fmla="*/ 0 h 3"/>
                    <a:gd name="T46" fmla="*/ 1 w 2"/>
                    <a:gd name="T47" fmla="*/ 0 h 3"/>
                    <a:gd name="T48" fmla="*/ 0 w 2"/>
                    <a:gd name="T49" fmla="*/ 0 h 3"/>
                    <a:gd name="T50" fmla="*/ 0 w 2"/>
                    <a:gd name="T51" fmla="*/ 1 h 3"/>
                    <a:gd name="T52" fmla="*/ 0 w 2"/>
                    <a:gd name="T53" fmla="*/ 1 h 3"/>
                    <a:gd name="T54" fmla="*/ 0 w 2"/>
                    <a:gd name="T55" fmla="*/ 1 h 3"/>
                    <a:gd name="T56" fmla="*/ 0 w 2"/>
                    <a:gd name="T57" fmla="*/ 1 h 3"/>
                    <a:gd name="T58" fmla="*/ 0 w 2"/>
                    <a:gd name="T59" fmla="*/ 1 h 3"/>
                    <a:gd name="T60" fmla="*/ 0 w 2"/>
                    <a:gd name="T61" fmla="*/ 1 h 3"/>
                    <a:gd name="T62" fmla="*/ 0 w 2"/>
                    <a:gd name="T6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2" name="Freeform 287">
                  <a:extLst>
                    <a:ext uri="{FF2B5EF4-FFF2-40B4-BE49-F238E27FC236}">
                      <a16:creationId xmlns:a16="http://schemas.microsoft.com/office/drawing/2014/main" id="{EC8016FC-6CD6-B448-99D6-6687D80851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4" y="2756"/>
                  <a:ext cx="4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1 w 2"/>
                    <a:gd name="T5" fmla="*/ 1 h 1"/>
                    <a:gd name="T6" fmla="*/ 1 w 2"/>
                    <a:gd name="T7" fmla="*/ 1 h 1"/>
                    <a:gd name="T8" fmla="*/ 1 w 2"/>
                    <a:gd name="T9" fmla="*/ 1 h 1"/>
                    <a:gd name="T10" fmla="*/ 1 w 2"/>
                    <a:gd name="T11" fmla="*/ 1 h 1"/>
                    <a:gd name="T12" fmla="*/ 2 w 2"/>
                    <a:gd name="T13" fmla="*/ 1 h 1"/>
                    <a:gd name="T14" fmla="*/ 2 w 2"/>
                    <a:gd name="T15" fmla="*/ 0 h 1"/>
                    <a:gd name="T16" fmla="*/ 1 w 2"/>
                    <a:gd name="T17" fmla="*/ 0 h 1"/>
                    <a:gd name="T18" fmla="*/ 1 w 2"/>
                    <a:gd name="T19" fmla="*/ 0 h 1"/>
                    <a:gd name="T20" fmla="*/ 1 w 2"/>
                    <a:gd name="T21" fmla="*/ 0 h 1"/>
                    <a:gd name="T22" fmla="*/ 1 w 2"/>
                    <a:gd name="T23" fmla="*/ 0 h 1"/>
                    <a:gd name="T24" fmla="*/ 1 w 2"/>
                    <a:gd name="T25" fmla="*/ 0 h 1"/>
                    <a:gd name="T26" fmla="*/ 1 w 2"/>
                    <a:gd name="T27" fmla="*/ 0 h 1"/>
                    <a:gd name="T28" fmla="*/ 1 w 2"/>
                    <a:gd name="T29" fmla="*/ 0 h 1"/>
                    <a:gd name="T30" fmla="*/ 1 w 2"/>
                    <a:gd name="T31" fmla="*/ 0 h 1"/>
                    <a:gd name="T32" fmla="*/ 1 w 2"/>
                    <a:gd name="T33" fmla="*/ 0 h 1"/>
                    <a:gd name="T34" fmla="*/ 1 w 2"/>
                    <a:gd name="T35" fmla="*/ 0 h 1"/>
                    <a:gd name="T36" fmla="*/ 0 w 2"/>
                    <a:gd name="T37" fmla="*/ 0 h 1"/>
                    <a:gd name="T38" fmla="*/ 0 w 2"/>
                    <a:gd name="T39" fmla="*/ 1 h 1"/>
                    <a:gd name="T40" fmla="*/ 0 w 2"/>
                    <a:gd name="T41" fmla="*/ 1 h 1"/>
                    <a:gd name="T42" fmla="*/ 0 w 2"/>
                    <a:gd name="T4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3" name="Freeform 288">
                  <a:extLst>
                    <a:ext uri="{FF2B5EF4-FFF2-40B4-BE49-F238E27FC236}">
                      <a16:creationId xmlns:a16="http://schemas.microsoft.com/office/drawing/2014/main" id="{6D47A072-2175-7049-B5F6-8F4020F2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2" y="2754"/>
                  <a:ext cx="4" cy="2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0 w 2"/>
                    <a:gd name="T5" fmla="*/ 1 h 1"/>
                    <a:gd name="T6" fmla="*/ 1 w 2"/>
                    <a:gd name="T7" fmla="*/ 1 h 1"/>
                    <a:gd name="T8" fmla="*/ 1 w 2"/>
                    <a:gd name="T9" fmla="*/ 1 h 1"/>
                    <a:gd name="T10" fmla="*/ 2 w 2"/>
                    <a:gd name="T11" fmla="*/ 0 h 1"/>
                    <a:gd name="T12" fmla="*/ 2 w 2"/>
                    <a:gd name="T13" fmla="*/ 0 h 1"/>
                    <a:gd name="T14" fmla="*/ 2 w 2"/>
                    <a:gd name="T15" fmla="*/ 0 h 1"/>
                    <a:gd name="T16" fmla="*/ 2 w 2"/>
                    <a:gd name="T17" fmla="*/ 0 h 1"/>
                    <a:gd name="T18" fmla="*/ 1 w 2"/>
                    <a:gd name="T19" fmla="*/ 0 h 1"/>
                    <a:gd name="T20" fmla="*/ 1 w 2"/>
                    <a:gd name="T21" fmla="*/ 0 h 1"/>
                    <a:gd name="T22" fmla="*/ 1 w 2"/>
                    <a:gd name="T23" fmla="*/ 0 h 1"/>
                    <a:gd name="T24" fmla="*/ 1 w 2"/>
                    <a:gd name="T25" fmla="*/ 0 h 1"/>
                    <a:gd name="T26" fmla="*/ 1 w 2"/>
                    <a:gd name="T27" fmla="*/ 0 h 1"/>
                    <a:gd name="T28" fmla="*/ 1 w 2"/>
                    <a:gd name="T29" fmla="*/ 0 h 1"/>
                    <a:gd name="T30" fmla="*/ 1 w 2"/>
                    <a:gd name="T31" fmla="*/ 0 h 1"/>
                    <a:gd name="T32" fmla="*/ 0 w 2"/>
                    <a:gd name="T33" fmla="*/ 1 h 1"/>
                    <a:gd name="T34" fmla="*/ 0 w 2"/>
                    <a:gd name="T35" fmla="*/ 1 h 1"/>
                    <a:gd name="T36" fmla="*/ 0 w 2"/>
                    <a:gd name="T37" fmla="*/ 1 h 1"/>
                    <a:gd name="T38" fmla="*/ 0 w 2"/>
                    <a:gd name="T3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4" name="Freeform 289">
                  <a:extLst>
                    <a:ext uri="{FF2B5EF4-FFF2-40B4-BE49-F238E27FC236}">
                      <a16:creationId xmlns:a16="http://schemas.microsoft.com/office/drawing/2014/main" id="{076101B8-B137-9B48-81A7-BC0924D324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8" y="2754"/>
                  <a:ext cx="4" cy="2"/>
                </a:xfrm>
                <a:custGeom>
                  <a:avLst/>
                  <a:gdLst>
                    <a:gd name="T0" fmla="*/ 1 w 2"/>
                    <a:gd name="T1" fmla="*/ 1 h 1"/>
                    <a:gd name="T2" fmla="*/ 0 w 2"/>
                    <a:gd name="T3" fmla="*/ 1 h 1"/>
                    <a:gd name="T4" fmla="*/ 0 w 2"/>
                    <a:gd name="T5" fmla="*/ 1 h 1"/>
                    <a:gd name="T6" fmla="*/ 1 w 2"/>
                    <a:gd name="T7" fmla="*/ 1 h 1"/>
                    <a:gd name="T8" fmla="*/ 1 w 2"/>
                    <a:gd name="T9" fmla="*/ 1 h 1"/>
                    <a:gd name="T10" fmla="*/ 1 w 2"/>
                    <a:gd name="T11" fmla="*/ 1 h 1"/>
                    <a:gd name="T12" fmla="*/ 1 w 2"/>
                    <a:gd name="T13" fmla="*/ 1 h 1"/>
                    <a:gd name="T14" fmla="*/ 1 w 2"/>
                    <a:gd name="T15" fmla="*/ 1 h 1"/>
                    <a:gd name="T16" fmla="*/ 1 w 2"/>
                    <a:gd name="T17" fmla="*/ 1 h 1"/>
                    <a:gd name="T18" fmla="*/ 1 w 2"/>
                    <a:gd name="T19" fmla="*/ 1 h 1"/>
                    <a:gd name="T20" fmla="*/ 1 w 2"/>
                    <a:gd name="T21" fmla="*/ 1 h 1"/>
                    <a:gd name="T22" fmla="*/ 1 w 2"/>
                    <a:gd name="T23" fmla="*/ 1 h 1"/>
                    <a:gd name="T24" fmla="*/ 2 w 2"/>
                    <a:gd name="T25" fmla="*/ 1 h 1"/>
                    <a:gd name="T26" fmla="*/ 2 w 2"/>
                    <a:gd name="T27" fmla="*/ 1 h 1"/>
                    <a:gd name="T28" fmla="*/ 2 w 2"/>
                    <a:gd name="T29" fmla="*/ 1 h 1"/>
                    <a:gd name="T30" fmla="*/ 2 w 2"/>
                    <a:gd name="T31" fmla="*/ 1 h 1"/>
                    <a:gd name="T32" fmla="*/ 2 w 2"/>
                    <a:gd name="T33" fmla="*/ 1 h 1"/>
                    <a:gd name="T34" fmla="*/ 2 w 2"/>
                    <a:gd name="T35" fmla="*/ 0 h 1"/>
                    <a:gd name="T36" fmla="*/ 2 w 2"/>
                    <a:gd name="T37" fmla="*/ 0 h 1"/>
                    <a:gd name="T38" fmla="*/ 2 w 2"/>
                    <a:gd name="T39" fmla="*/ 0 h 1"/>
                    <a:gd name="T40" fmla="*/ 2 w 2"/>
                    <a:gd name="T41" fmla="*/ 0 h 1"/>
                    <a:gd name="T42" fmla="*/ 2 w 2"/>
                    <a:gd name="T43" fmla="*/ 0 h 1"/>
                    <a:gd name="T44" fmla="*/ 1 w 2"/>
                    <a:gd name="T45" fmla="*/ 0 h 1"/>
                    <a:gd name="T46" fmla="*/ 1 w 2"/>
                    <a:gd name="T47" fmla="*/ 0 h 1"/>
                    <a:gd name="T48" fmla="*/ 1 w 2"/>
                    <a:gd name="T49" fmla="*/ 0 h 1"/>
                    <a:gd name="T50" fmla="*/ 1 w 2"/>
                    <a:gd name="T51" fmla="*/ 0 h 1"/>
                    <a:gd name="T52" fmla="*/ 1 w 2"/>
                    <a:gd name="T53" fmla="*/ 0 h 1"/>
                    <a:gd name="T54" fmla="*/ 1 w 2"/>
                    <a:gd name="T55" fmla="*/ 0 h 1"/>
                    <a:gd name="T56" fmla="*/ 1 w 2"/>
                    <a:gd name="T57" fmla="*/ 0 h 1"/>
                    <a:gd name="T58" fmla="*/ 1 w 2"/>
                    <a:gd name="T59" fmla="*/ 0 h 1"/>
                    <a:gd name="T60" fmla="*/ 1 w 2"/>
                    <a:gd name="T61" fmla="*/ 1 h 1"/>
                    <a:gd name="T62" fmla="*/ 1 w 2"/>
                    <a:gd name="T6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5" name="Freeform 290">
                  <a:extLst>
                    <a:ext uri="{FF2B5EF4-FFF2-40B4-BE49-F238E27FC236}">
                      <a16:creationId xmlns:a16="http://schemas.microsoft.com/office/drawing/2014/main" id="{4FD0CD34-5A27-4142-8635-AE7188EB9F4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32" y="2756"/>
                  <a:ext cx="9" cy="3"/>
                </a:xfrm>
                <a:custGeom>
                  <a:avLst/>
                  <a:gdLst>
                    <a:gd name="T0" fmla="*/ 2 w 5"/>
                    <a:gd name="T1" fmla="*/ 2 h 2"/>
                    <a:gd name="T2" fmla="*/ 3 w 5"/>
                    <a:gd name="T3" fmla="*/ 2 h 2"/>
                    <a:gd name="T4" fmla="*/ 3 w 5"/>
                    <a:gd name="T5" fmla="*/ 2 h 2"/>
                    <a:gd name="T6" fmla="*/ 4 w 5"/>
                    <a:gd name="T7" fmla="*/ 2 h 2"/>
                    <a:gd name="T8" fmla="*/ 4 w 5"/>
                    <a:gd name="T9" fmla="*/ 2 h 2"/>
                    <a:gd name="T10" fmla="*/ 5 w 5"/>
                    <a:gd name="T11" fmla="*/ 2 h 2"/>
                    <a:gd name="T12" fmla="*/ 5 w 5"/>
                    <a:gd name="T13" fmla="*/ 1 h 2"/>
                    <a:gd name="T14" fmla="*/ 5 w 5"/>
                    <a:gd name="T15" fmla="*/ 1 h 2"/>
                    <a:gd name="T16" fmla="*/ 5 w 5"/>
                    <a:gd name="T17" fmla="*/ 0 h 2"/>
                    <a:gd name="T18" fmla="*/ 5 w 5"/>
                    <a:gd name="T19" fmla="*/ 1 h 2"/>
                    <a:gd name="T20" fmla="*/ 4 w 5"/>
                    <a:gd name="T21" fmla="*/ 1 h 2"/>
                    <a:gd name="T22" fmla="*/ 4 w 5"/>
                    <a:gd name="T23" fmla="*/ 1 h 2"/>
                    <a:gd name="T24" fmla="*/ 4 w 5"/>
                    <a:gd name="T25" fmla="*/ 1 h 2"/>
                    <a:gd name="T26" fmla="*/ 3 w 5"/>
                    <a:gd name="T27" fmla="*/ 1 h 2"/>
                    <a:gd name="T28" fmla="*/ 3 w 5"/>
                    <a:gd name="T29" fmla="*/ 1 h 2"/>
                    <a:gd name="T30" fmla="*/ 2 w 5"/>
                    <a:gd name="T31" fmla="*/ 1 h 2"/>
                    <a:gd name="T32" fmla="*/ 2 w 5"/>
                    <a:gd name="T33" fmla="*/ 0 h 2"/>
                    <a:gd name="T34" fmla="*/ 2 w 5"/>
                    <a:gd name="T35" fmla="*/ 0 h 2"/>
                    <a:gd name="T36" fmla="*/ 1 w 5"/>
                    <a:gd name="T37" fmla="*/ 1 h 2"/>
                    <a:gd name="T38" fmla="*/ 0 w 5"/>
                    <a:gd name="T39" fmla="*/ 1 h 2"/>
                    <a:gd name="T40" fmla="*/ 1 w 5"/>
                    <a:gd name="T41" fmla="*/ 2 h 2"/>
                    <a:gd name="T42" fmla="*/ 1 w 5"/>
                    <a:gd name="T43" fmla="*/ 2 h 2"/>
                    <a:gd name="T44" fmla="*/ 2 w 5"/>
                    <a:gd name="T45" fmla="*/ 2 h 2"/>
                    <a:gd name="T46" fmla="*/ 2 w 5"/>
                    <a:gd name="T47" fmla="*/ 1 h 2"/>
                    <a:gd name="T48" fmla="*/ 1 w 5"/>
                    <a:gd name="T49" fmla="*/ 2 h 2"/>
                    <a:gd name="T50" fmla="*/ 1 w 5"/>
                    <a:gd name="T51" fmla="*/ 1 h 2"/>
                    <a:gd name="T52" fmla="*/ 1 w 5"/>
                    <a:gd name="T53" fmla="*/ 1 h 2"/>
                    <a:gd name="T54" fmla="*/ 1 w 5"/>
                    <a:gd name="T55" fmla="*/ 1 h 2"/>
                    <a:gd name="T56" fmla="*/ 2 w 5"/>
                    <a:gd name="T57" fmla="*/ 1 h 2"/>
                    <a:gd name="T58" fmla="*/ 2 w 5"/>
                    <a:gd name="T59" fmla="*/ 1 h 2"/>
                    <a:gd name="T60" fmla="*/ 2 w 5"/>
                    <a:gd name="T61" fmla="*/ 1 h 2"/>
                    <a:gd name="T62" fmla="*/ 3 w 5"/>
                    <a:gd name="T63" fmla="*/ 1 h 2"/>
                    <a:gd name="T64" fmla="*/ 3 w 5"/>
                    <a:gd name="T65" fmla="*/ 1 h 2"/>
                    <a:gd name="T66" fmla="*/ 3 w 5"/>
                    <a:gd name="T67" fmla="*/ 1 h 2"/>
                    <a:gd name="T68" fmla="*/ 4 w 5"/>
                    <a:gd name="T69" fmla="*/ 1 h 2"/>
                    <a:gd name="T70" fmla="*/ 4 w 5"/>
                    <a:gd name="T71" fmla="*/ 1 h 2"/>
                    <a:gd name="T72" fmla="*/ 5 w 5"/>
                    <a:gd name="T73" fmla="*/ 1 h 2"/>
                    <a:gd name="T74" fmla="*/ 5 w 5"/>
                    <a:gd name="T75" fmla="*/ 1 h 2"/>
                    <a:gd name="T76" fmla="*/ 5 w 5"/>
                    <a:gd name="T77" fmla="*/ 0 h 2"/>
                    <a:gd name="T78" fmla="*/ 5 w 5"/>
                    <a:gd name="T79" fmla="*/ 1 h 2"/>
                    <a:gd name="T80" fmla="*/ 5 w 5"/>
                    <a:gd name="T81" fmla="*/ 1 h 2"/>
                    <a:gd name="T82" fmla="*/ 5 w 5"/>
                    <a:gd name="T83" fmla="*/ 1 h 2"/>
                    <a:gd name="T84" fmla="*/ 4 w 5"/>
                    <a:gd name="T85" fmla="*/ 2 h 2"/>
                    <a:gd name="T86" fmla="*/ 3 w 5"/>
                    <a:gd name="T87" fmla="*/ 1 h 2"/>
                    <a:gd name="T88" fmla="*/ 3 w 5"/>
                    <a:gd name="T89" fmla="*/ 1 h 2"/>
                    <a:gd name="T90" fmla="*/ 3 w 5"/>
                    <a:gd name="T91" fmla="*/ 2 h 2"/>
                    <a:gd name="T92" fmla="*/ 2 w 5"/>
                    <a:gd name="T9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" h="2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  <a:moveTo>
                        <a:pt x="2" y="1"/>
                      </a:move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6" name="Freeform 291">
                  <a:extLst>
                    <a:ext uri="{FF2B5EF4-FFF2-40B4-BE49-F238E27FC236}">
                      <a16:creationId xmlns:a16="http://schemas.microsoft.com/office/drawing/2014/main" id="{0507EDB4-0C2A-C345-B621-F3FE15504F5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62" y="2727"/>
                  <a:ext cx="4" cy="4"/>
                </a:xfrm>
                <a:custGeom>
                  <a:avLst/>
                  <a:gdLst>
                    <a:gd name="T0" fmla="*/ 0 w 2"/>
                    <a:gd name="T1" fmla="*/ 1 h 2"/>
                    <a:gd name="T2" fmla="*/ 0 w 2"/>
                    <a:gd name="T3" fmla="*/ 2 h 2"/>
                    <a:gd name="T4" fmla="*/ 0 w 2"/>
                    <a:gd name="T5" fmla="*/ 2 h 2"/>
                    <a:gd name="T6" fmla="*/ 1 w 2"/>
                    <a:gd name="T7" fmla="*/ 2 h 2"/>
                    <a:gd name="T8" fmla="*/ 1 w 2"/>
                    <a:gd name="T9" fmla="*/ 2 h 2"/>
                    <a:gd name="T10" fmla="*/ 1 w 2"/>
                    <a:gd name="T11" fmla="*/ 1 h 2"/>
                    <a:gd name="T12" fmla="*/ 1 w 2"/>
                    <a:gd name="T13" fmla="*/ 1 h 2"/>
                    <a:gd name="T14" fmla="*/ 1 w 2"/>
                    <a:gd name="T15" fmla="*/ 1 h 2"/>
                    <a:gd name="T16" fmla="*/ 1 w 2"/>
                    <a:gd name="T17" fmla="*/ 1 h 2"/>
                    <a:gd name="T18" fmla="*/ 1 w 2"/>
                    <a:gd name="T19" fmla="*/ 1 h 2"/>
                    <a:gd name="T20" fmla="*/ 1 w 2"/>
                    <a:gd name="T21" fmla="*/ 1 h 2"/>
                    <a:gd name="T22" fmla="*/ 2 w 2"/>
                    <a:gd name="T23" fmla="*/ 1 h 2"/>
                    <a:gd name="T24" fmla="*/ 2 w 2"/>
                    <a:gd name="T25" fmla="*/ 1 h 2"/>
                    <a:gd name="T26" fmla="*/ 2 w 2"/>
                    <a:gd name="T27" fmla="*/ 1 h 2"/>
                    <a:gd name="T28" fmla="*/ 2 w 2"/>
                    <a:gd name="T29" fmla="*/ 1 h 2"/>
                    <a:gd name="T30" fmla="*/ 1 w 2"/>
                    <a:gd name="T31" fmla="*/ 1 h 2"/>
                    <a:gd name="T32" fmla="*/ 1 w 2"/>
                    <a:gd name="T33" fmla="*/ 1 h 2"/>
                    <a:gd name="T34" fmla="*/ 1 w 2"/>
                    <a:gd name="T35" fmla="*/ 0 h 2"/>
                    <a:gd name="T36" fmla="*/ 1 w 2"/>
                    <a:gd name="T37" fmla="*/ 0 h 2"/>
                    <a:gd name="T38" fmla="*/ 1 w 2"/>
                    <a:gd name="T39" fmla="*/ 1 h 2"/>
                    <a:gd name="T40" fmla="*/ 1 w 2"/>
                    <a:gd name="T41" fmla="*/ 1 h 2"/>
                    <a:gd name="T42" fmla="*/ 1 w 2"/>
                    <a:gd name="T43" fmla="*/ 1 h 2"/>
                    <a:gd name="T44" fmla="*/ 0 w 2"/>
                    <a:gd name="T45" fmla="*/ 1 h 2"/>
                    <a:gd name="T46" fmla="*/ 0 w 2"/>
                    <a:gd name="T47" fmla="*/ 1 h 2"/>
                    <a:gd name="T48" fmla="*/ 0 w 2"/>
                    <a:gd name="T49" fmla="*/ 1 h 2"/>
                    <a:gd name="T50" fmla="*/ 0 w 2"/>
                    <a:gd name="T51" fmla="*/ 1 h 2"/>
                    <a:gd name="T52" fmla="*/ 0 w 2"/>
                    <a:gd name="T53" fmla="*/ 1 h 2"/>
                    <a:gd name="T54" fmla="*/ 1 w 2"/>
                    <a:gd name="T55" fmla="*/ 1 h 2"/>
                    <a:gd name="T56" fmla="*/ 1 w 2"/>
                    <a:gd name="T57" fmla="*/ 1 h 2"/>
                    <a:gd name="T58" fmla="*/ 1 w 2"/>
                    <a:gd name="T59" fmla="*/ 1 h 2"/>
                    <a:gd name="T60" fmla="*/ 1 w 2"/>
                    <a:gd name="T61" fmla="*/ 1 h 2"/>
                    <a:gd name="T62" fmla="*/ 1 w 2"/>
                    <a:gd name="T63" fmla="*/ 1 h 2"/>
                    <a:gd name="T64" fmla="*/ 1 w 2"/>
                    <a:gd name="T65" fmla="*/ 1 h 2"/>
                    <a:gd name="T66" fmla="*/ 1 w 2"/>
                    <a:gd name="T67" fmla="*/ 1 h 2"/>
                    <a:gd name="T68" fmla="*/ 1 w 2"/>
                    <a:gd name="T69" fmla="*/ 1 h 2"/>
                    <a:gd name="T70" fmla="*/ 1 w 2"/>
                    <a:gd name="T71" fmla="*/ 1 h 2"/>
                    <a:gd name="T72" fmla="*/ 2 w 2"/>
                    <a:gd name="T73" fmla="*/ 1 h 2"/>
                    <a:gd name="T74" fmla="*/ 1 w 2"/>
                    <a:gd name="T75" fmla="*/ 1 h 2"/>
                    <a:gd name="T76" fmla="*/ 1 w 2"/>
                    <a:gd name="T77" fmla="*/ 1 h 2"/>
                    <a:gd name="T78" fmla="*/ 1 w 2"/>
                    <a:gd name="T79" fmla="*/ 1 h 2"/>
                    <a:gd name="T80" fmla="*/ 1 w 2"/>
                    <a:gd name="T81" fmla="*/ 1 h 2"/>
                    <a:gd name="T82" fmla="*/ 1 w 2"/>
                    <a:gd name="T83" fmla="*/ 1 h 2"/>
                    <a:gd name="T84" fmla="*/ 1 w 2"/>
                    <a:gd name="T85" fmla="*/ 1 h 2"/>
                    <a:gd name="T86" fmla="*/ 1 w 2"/>
                    <a:gd name="T87" fmla="*/ 1 h 2"/>
                    <a:gd name="T88" fmla="*/ 1 w 2"/>
                    <a:gd name="T89" fmla="*/ 1 h 2"/>
                    <a:gd name="T90" fmla="*/ 1 w 2"/>
                    <a:gd name="T91" fmla="*/ 1 h 2"/>
                    <a:gd name="T92" fmla="*/ 1 w 2"/>
                    <a:gd name="T93" fmla="*/ 1 h 2"/>
                    <a:gd name="T94" fmla="*/ 1 w 2"/>
                    <a:gd name="T95" fmla="*/ 1 h 2"/>
                    <a:gd name="T96" fmla="*/ 1 w 2"/>
                    <a:gd name="T97" fmla="*/ 1 h 2"/>
                    <a:gd name="T98" fmla="*/ 1 w 2"/>
                    <a:gd name="T99" fmla="*/ 1 h 2"/>
                    <a:gd name="T100" fmla="*/ 1 w 2"/>
                    <a:gd name="T101" fmla="*/ 1 h 2"/>
                    <a:gd name="T102" fmla="*/ 1 w 2"/>
                    <a:gd name="T103" fmla="*/ 1 h 2"/>
                    <a:gd name="T104" fmla="*/ 1 w 2"/>
                    <a:gd name="T105" fmla="*/ 1 h 2"/>
                    <a:gd name="T106" fmla="*/ 1 w 2"/>
                    <a:gd name="T107" fmla="*/ 1 h 2"/>
                    <a:gd name="T108" fmla="*/ 1 w 2"/>
                    <a:gd name="T109" fmla="*/ 1 h 2"/>
                    <a:gd name="T110" fmla="*/ 0 w 2"/>
                    <a:gd name="T111" fmla="*/ 1 h 2"/>
                    <a:gd name="T112" fmla="*/ 0 w 2"/>
                    <a:gd name="T113" fmla="*/ 1 h 2"/>
                    <a:gd name="T114" fmla="*/ 0 w 2"/>
                    <a:gd name="T115" fmla="*/ 1 h 2"/>
                    <a:gd name="T116" fmla="*/ 0 w 2"/>
                    <a:gd name="T11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7" name="Freeform 292">
                  <a:extLst>
                    <a:ext uri="{FF2B5EF4-FFF2-40B4-BE49-F238E27FC236}">
                      <a16:creationId xmlns:a16="http://schemas.microsoft.com/office/drawing/2014/main" id="{88171554-8E3B-D949-B134-6003D643360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53" y="2722"/>
                  <a:ext cx="6" cy="9"/>
                </a:xfrm>
                <a:custGeom>
                  <a:avLst/>
                  <a:gdLst>
                    <a:gd name="T0" fmla="*/ 2 w 3"/>
                    <a:gd name="T1" fmla="*/ 3 h 5"/>
                    <a:gd name="T2" fmla="*/ 2 w 3"/>
                    <a:gd name="T3" fmla="*/ 3 h 5"/>
                    <a:gd name="T4" fmla="*/ 3 w 3"/>
                    <a:gd name="T5" fmla="*/ 3 h 5"/>
                    <a:gd name="T6" fmla="*/ 3 w 3"/>
                    <a:gd name="T7" fmla="*/ 3 h 5"/>
                    <a:gd name="T8" fmla="*/ 3 w 3"/>
                    <a:gd name="T9" fmla="*/ 2 h 5"/>
                    <a:gd name="T10" fmla="*/ 2 w 3"/>
                    <a:gd name="T11" fmla="*/ 2 h 5"/>
                    <a:gd name="T12" fmla="*/ 3 w 3"/>
                    <a:gd name="T13" fmla="*/ 1 h 5"/>
                    <a:gd name="T14" fmla="*/ 2 w 3"/>
                    <a:gd name="T15" fmla="*/ 1 h 5"/>
                    <a:gd name="T16" fmla="*/ 1 w 3"/>
                    <a:gd name="T17" fmla="*/ 1 h 5"/>
                    <a:gd name="T18" fmla="*/ 1 w 3"/>
                    <a:gd name="T19" fmla="*/ 0 h 5"/>
                    <a:gd name="T20" fmla="*/ 2 w 3"/>
                    <a:gd name="T21" fmla="*/ 0 h 5"/>
                    <a:gd name="T22" fmla="*/ 1 w 3"/>
                    <a:gd name="T23" fmla="*/ 0 h 5"/>
                    <a:gd name="T24" fmla="*/ 1 w 3"/>
                    <a:gd name="T25" fmla="*/ 0 h 5"/>
                    <a:gd name="T26" fmla="*/ 1 w 3"/>
                    <a:gd name="T27" fmla="*/ 0 h 5"/>
                    <a:gd name="T28" fmla="*/ 0 w 3"/>
                    <a:gd name="T29" fmla="*/ 1 h 5"/>
                    <a:gd name="T30" fmla="*/ 0 w 3"/>
                    <a:gd name="T31" fmla="*/ 2 h 5"/>
                    <a:gd name="T32" fmla="*/ 1 w 3"/>
                    <a:gd name="T33" fmla="*/ 3 h 5"/>
                    <a:gd name="T34" fmla="*/ 1 w 3"/>
                    <a:gd name="T35" fmla="*/ 4 h 5"/>
                    <a:gd name="T36" fmla="*/ 1 w 3"/>
                    <a:gd name="T37" fmla="*/ 4 h 5"/>
                    <a:gd name="T38" fmla="*/ 0 w 3"/>
                    <a:gd name="T39" fmla="*/ 4 h 5"/>
                    <a:gd name="T40" fmla="*/ 0 w 3"/>
                    <a:gd name="T41" fmla="*/ 5 h 5"/>
                    <a:gd name="T42" fmla="*/ 1 w 3"/>
                    <a:gd name="T43" fmla="*/ 5 h 5"/>
                    <a:gd name="T44" fmla="*/ 1 w 3"/>
                    <a:gd name="T45" fmla="*/ 5 h 5"/>
                    <a:gd name="T46" fmla="*/ 1 w 3"/>
                    <a:gd name="T47" fmla="*/ 4 h 5"/>
                    <a:gd name="T48" fmla="*/ 2 w 3"/>
                    <a:gd name="T49" fmla="*/ 5 h 5"/>
                    <a:gd name="T50" fmla="*/ 2 w 3"/>
                    <a:gd name="T51" fmla="*/ 5 h 5"/>
                    <a:gd name="T52" fmla="*/ 1 w 3"/>
                    <a:gd name="T53" fmla="*/ 3 h 5"/>
                    <a:gd name="T54" fmla="*/ 2 w 3"/>
                    <a:gd name="T55" fmla="*/ 3 h 5"/>
                    <a:gd name="T56" fmla="*/ 1 w 3"/>
                    <a:gd name="T57" fmla="*/ 3 h 5"/>
                    <a:gd name="T58" fmla="*/ 1 w 3"/>
                    <a:gd name="T59" fmla="*/ 4 h 5"/>
                    <a:gd name="T60" fmla="*/ 2 w 3"/>
                    <a:gd name="T61" fmla="*/ 5 h 5"/>
                    <a:gd name="T62" fmla="*/ 1 w 3"/>
                    <a:gd name="T63" fmla="*/ 5 h 5"/>
                    <a:gd name="T64" fmla="*/ 1 w 3"/>
                    <a:gd name="T65" fmla="*/ 4 h 5"/>
                    <a:gd name="T66" fmla="*/ 1 w 3"/>
                    <a:gd name="T67" fmla="*/ 3 h 5"/>
                    <a:gd name="T68" fmla="*/ 1 w 3"/>
                    <a:gd name="T69" fmla="*/ 3 h 5"/>
                    <a:gd name="T70" fmla="*/ 1 w 3"/>
                    <a:gd name="T71" fmla="*/ 2 h 5"/>
                    <a:gd name="T72" fmla="*/ 1 w 3"/>
                    <a:gd name="T73" fmla="*/ 1 h 5"/>
                    <a:gd name="T74" fmla="*/ 1 w 3"/>
                    <a:gd name="T75" fmla="*/ 0 h 5"/>
                    <a:gd name="T76" fmla="*/ 1 w 3"/>
                    <a:gd name="T77" fmla="*/ 0 h 5"/>
                    <a:gd name="T78" fmla="*/ 1 w 3"/>
                    <a:gd name="T79" fmla="*/ 0 h 5"/>
                    <a:gd name="T80" fmla="*/ 1 w 3"/>
                    <a:gd name="T81" fmla="*/ 0 h 5"/>
                    <a:gd name="T82" fmla="*/ 1 w 3"/>
                    <a:gd name="T83" fmla="*/ 2 h 5"/>
                    <a:gd name="T84" fmla="*/ 1 w 3"/>
                    <a:gd name="T85" fmla="*/ 2 h 5"/>
                    <a:gd name="T86" fmla="*/ 2 w 3"/>
                    <a:gd name="T87" fmla="*/ 1 h 5"/>
                    <a:gd name="T88" fmla="*/ 2 w 3"/>
                    <a:gd name="T89" fmla="*/ 1 h 5"/>
                    <a:gd name="T90" fmla="*/ 2 w 3"/>
                    <a:gd name="T91" fmla="*/ 2 h 5"/>
                    <a:gd name="T92" fmla="*/ 2 w 3"/>
                    <a:gd name="T93" fmla="*/ 2 h 5"/>
                    <a:gd name="T94" fmla="*/ 2 w 3"/>
                    <a:gd name="T95" fmla="*/ 3 h 5"/>
                    <a:gd name="T96" fmla="*/ 3 w 3"/>
                    <a:gd name="T97" fmla="*/ 3 h 5"/>
                    <a:gd name="T98" fmla="*/ 3 w 3"/>
                    <a:gd name="T99" fmla="*/ 3 h 5"/>
                    <a:gd name="T100" fmla="*/ 2 w 3"/>
                    <a:gd name="T101" fmla="*/ 3 h 5"/>
                    <a:gd name="T102" fmla="*/ 2 w 3"/>
                    <a:gd name="T103" fmla="*/ 3 h 5"/>
                    <a:gd name="T104" fmla="*/ 2 w 3"/>
                    <a:gd name="T105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" h="5">
                      <a:moveTo>
                        <a:pt x="2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8" name="Freeform 293">
                  <a:extLst>
                    <a:ext uri="{FF2B5EF4-FFF2-40B4-BE49-F238E27FC236}">
                      <a16:creationId xmlns:a16="http://schemas.microsoft.com/office/drawing/2014/main" id="{236ED34C-12D5-7B4C-8456-2F9B731276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9" y="27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9" name="Freeform 294">
                  <a:extLst>
                    <a:ext uri="{FF2B5EF4-FFF2-40B4-BE49-F238E27FC236}">
                      <a16:creationId xmlns:a16="http://schemas.microsoft.com/office/drawing/2014/main" id="{08984FE6-8DAF-8847-908C-D5A90BF572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2732"/>
                  <a:ext cx="3" cy="2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0 h 1"/>
                    <a:gd name="T4" fmla="*/ 1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0 w 2"/>
                    <a:gd name="T13" fmla="*/ 1 h 1"/>
                    <a:gd name="T14" fmla="*/ 1 w 2"/>
                    <a:gd name="T15" fmla="*/ 1 h 1"/>
                    <a:gd name="T16" fmla="*/ 1 w 2"/>
                    <a:gd name="T17" fmla="*/ 1 h 1"/>
                    <a:gd name="T18" fmla="*/ 1 w 2"/>
                    <a:gd name="T19" fmla="*/ 1 h 1"/>
                    <a:gd name="T20" fmla="*/ 1 w 2"/>
                    <a:gd name="T21" fmla="*/ 1 h 1"/>
                    <a:gd name="T22" fmla="*/ 1 w 2"/>
                    <a:gd name="T23" fmla="*/ 1 h 1"/>
                    <a:gd name="T24" fmla="*/ 1 w 2"/>
                    <a:gd name="T25" fmla="*/ 1 h 1"/>
                    <a:gd name="T26" fmla="*/ 1 w 2"/>
                    <a:gd name="T27" fmla="*/ 1 h 1"/>
                    <a:gd name="T28" fmla="*/ 1 w 2"/>
                    <a:gd name="T29" fmla="*/ 1 h 1"/>
                    <a:gd name="T30" fmla="*/ 1 w 2"/>
                    <a:gd name="T31" fmla="*/ 1 h 1"/>
                    <a:gd name="T32" fmla="*/ 1 w 2"/>
                    <a:gd name="T33" fmla="*/ 0 h 1"/>
                    <a:gd name="T34" fmla="*/ 2 w 2"/>
                    <a:gd name="T35" fmla="*/ 0 h 1"/>
                    <a:gd name="T36" fmla="*/ 2 w 2"/>
                    <a:gd name="T37" fmla="*/ 0 h 1"/>
                    <a:gd name="T38" fmla="*/ 2 w 2"/>
                    <a:gd name="T39" fmla="*/ 0 h 1"/>
                    <a:gd name="T40" fmla="*/ 1 w 2"/>
                    <a:gd name="T41" fmla="*/ 0 h 1"/>
                    <a:gd name="T42" fmla="*/ 1 w 2"/>
                    <a:gd name="T4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90" name="Freeform 295">
                  <a:extLst>
                    <a:ext uri="{FF2B5EF4-FFF2-40B4-BE49-F238E27FC236}">
                      <a16:creationId xmlns:a16="http://schemas.microsoft.com/office/drawing/2014/main" id="{F090C3D0-027B-DF4F-972E-9B83C1C19D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6" y="2734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1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  <a:gd name="T16" fmla="*/ 0 w 1"/>
                    <a:gd name="T17" fmla="*/ 0 h 1"/>
                    <a:gd name="T18" fmla="*/ 0 w 1"/>
                    <a:gd name="T19" fmla="*/ 0 h 1"/>
                    <a:gd name="T20" fmla="*/ 0 w 1"/>
                    <a:gd name="T21" fmla="*/ 1 h 1"/>
                    <a:gd name="T22" fmla="*/ 0 w 1"/>
                    <a:gd name="T23" fmla="*/ 1 h 1"/>
                    <a:gd name="T24" fmla="*/ 0 w 1"/>
                    <a:gd name="T25" fmla="*/ 0 h 1"/>
                    <a:gd name="T26" fmla="*/ 0 w 1"/>
                    <a:gd name="T27" fmla="*/ 0 h 1"/>
                    <a:gd name="T28" fmla="*/ 0 w 1"/>
                    <a:gd name="T29" fmla="*/ 0 h 1"/>
                    <a:gd name="T30" fmla="*/ 0 w 1"/>
                    <a:gd name="T31" fmla="*/ 0 h 1"/>
                    <a:gd name="T32" fmla="*/ 0 w 1"/>
                    <a:gd name="T33" fmla="*/ 0 h 1"/>
                    <a:gd name="T34" fmla="*/ 0 w 1"/>
                    <a:gd name="T35" fmla="*/ 0 h 1"/>
                    <a:gd name="T36" fmla="*/ 1 w 1"/>
                    <a:gd name="T37" fmla="*/ 0 h 1"/>
                    <a:gd name="T38" fmla="*/ 1 w 1"/>
                    <a:gd name="T39" fmla="*/ 0 h 1"/>
                    <a:gd name="T40" fmla="*/ 1 w 1"/>
                    <a:gd name="T41" fmla="*/ 0 h 1"/>
                    <a:gd name="T42" fmla="*/ 1 w 1"/>
                    <a:gd name="T4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91" name="Freeform 296">
                  <a:extLst>
                    <a:ext uri="{FF2B5EF4-FFF2-40B4-BE49-F238E27FC236}">
                      <a16:creationId xmlns:a16="http://schemas.microsoft.com/office/drawing/2014/main" id="{D5EEBFB7-349D-B14D-94B9-8A845C160F0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03" y="2704"/>
                  <a:ext cx="29" cy="39"/>
                </a:xfrm>
                <a:custGeom>
                  <a:avLst/>
                  <a:gdLst>
                    <a:gd name="T0" fmla="*/ 11 w 16"/>
                    <a:gd name="T1" fmla="*/ 21 h 22"/>
                    <a:gd name="T2" fmla="*/ 12 w 16"/>
                    <a:gd name="T3" fmla="*/ 19 h 22"/>
                    <a:gd name="T4" fmla="*/ 12 w 16"/>
                    <a:gd name="T5" fmla="*/ 16 h 22"/>
                    <a:gd name="T6" fmla="*/ 14 w 16"/>
                    <a:gd name="T7" fmla="*/ 14 h 22"/>
                    <a:gd name="T8" fmla="*/ 14 w 16"/>
                    <a:gd name="T9" fmla="*/ 12 h 22"/>
                    <a:gd name="T10" fmla="*/ 15 w 16"/>
                    <a:gd name="T11" fmla="*/ 10 h 22"/>
                    <a:gd name="T12" fmla="*/ 14 w 16"/>
                    <a:gd name="T13" fmla="*/ 8 h 22"/>
                    <a:gd name="T14" fmla="*/ 13 w 16"/>
                    <a:gd name="T15" fmla="*/ 7 h 22"/>
                    <a:gd name="T16" fmla="*/ 15 w 16"/>
                    <a:gd name="T17" fmla="*/ 5 h 22"/>
                    <a:gd name="T18" fmla="*/ 15 w 16"/>
                    <a:gd name="T19" fmla="*/ 4 h 22"/>
                    <a:gd name="T20" fmla="*/ 15 w 16"/>
                    <a:gd name="T21" fmla="*/ 3 h 22"/>
                    <a:gd name="T22" fmla="*/ 14 w 16"/>
                    <a:gd name="T23" fmla="*/ 2 h 22"/>
                    <a:gd name="T24" fmla="*/ 12 w 16"/>
                    <a:gd name="T25" fmla="*/ 1 h 22"/>
                    <a:gd name="T26" fmla="*/ 11 w 16"/>
                    <a:gd name="T27" fmla="*/ 3 h 22"/>
                    <a:gd name="T28" fmla="*/ 9 w 16"/>
                    <a:gd name="T29" fmla="*/ 4 h 22"/>
                    <a:gd name="T30" fmla="*/ 8 w 16"/>
                    <a:gd name="T31" fmla="*/ 5 h 22"/>
                    <a:gd name="T32" fmla="*/ 5 w 16"/>
                    <a:gd name="T33" fmla="*/ 8 h 22"/>
                    <a:gd name="T34" fmla="*/ 4 w 16"/>
                    <a:gd name="T35" fmla="*/ 10 h 22"/>
                    <a:gd name="T36" fmla="*/ 2 w 16"/>
                    <a:gd name="T37" fmla="*/ 10 h 22"/>
                    <a:gd name="T38" fmla="*/ 0 w 16"/>
                    <a:gd name="T39" fmla="*/ 11 h 22"/>
                    <a:gd name="T40" fmla="*/ 1 w 16"/>
                    <a:gd name="T41" fmla="*/ 15 h 22"/>
                    <a:gd name="T42" fmla="*/ 2 w 16"/>
                    <a:gd name="T43" fmla="*/ 16 h 22"/>
                    <a:gd name="T44" fmla="*/ 2 w 16"/>
                    <a:gd name="T45" fmla="*/ 19 h 22"/>
                    <a:gd name="T46" fmla="*/ 5 w 16"/>
                    <a:gd name="T47" fmla="*/ 19 h 22"/>
                    <a:gd name="T48" fmla="*/ 7 w 16"/>
                    <a:gd name="T49" fmla="*/ 20 h 22"/>
                    <a:gd name="T50" fmla="*/ 9 w 16"/>
                    <a:gd name="T51" fmla="*/ 21 h 22"/>
                    <a:gd name="T52" fmla="*/ 10 w 16"/>
                    <a:gd name="T53" fmla="*/ 5 h 22"/>
                    <a:gd name="T54" fmla="*/ 3 w 16"/>
                    <a:gd name="T55" fmla="*/ 10 h 22"/>
                    <a:gd name="T56" fmla="*/ 4 w 16"/>
                    <a:gd name="T57" fmla="*/ 11 h 22"/>
                    <a:gd name="T58" fmla="*/ 5 w 16"/>
                    <a:gd name="T59" fmla="*/ 8 h 22"/>
                    <a:gd name="T60" fmla="*/ 8 w 16"/>
                    <a:gd name="T61" fmla="*/ 6 h 22"/>
                    <a:gd name="T62" fmla="*/ 10 w 16"/>
                    <a:gd name="T63" fmla="*/ 4 h 22"/>
                    <a:gd name="T64" fmla="*/ 11 w 16"/>
                    <a:gd name="T65" fmla="*/ 2 h 22"/>
                    <a:gd name="T66" fmla="*/ 12 w 16"/>
                    <a:gd name="T67" fmla="*/ 1 h 22"/>
                    <a:gd name="T68" fmla="*/ 13 w 16"/>
                    <a:gd name="T69" fmla="*/ 1 h 22"/>
                    <a:gd name="T70" fmla="*/ 14 w 16"/>
                    <a:gd name="T71" fmla="*/ 3 h 22"/>
                    <a:gd name="T72" fmla="*/ 16 w 16"/>
                    <a:gd name="T73" fmla="*/ 3 h 22"/>
                    <a:gd name="T74" fmla="*/ 14 w 16"/>
                    <a:gd name="T75" fmla="*/ 5 h 22"/>
                    <a:gd name="T76" fmla="*/ 13 w 16"/>
                    <a:gd name="T77" fmla="*/ 5 h 22"/>
                    <a:gd name="T78" fmla="*/ 11 w 16"/>
                    <a:gd name="T79" fmla="*/ 7 h 22"/>
                    <a:gd name="T80" fmla="*/ 9 w 16"/>
                    <a:gd name="T81" fmla="*/ 10 h 22"/>
                    <a:gd name="T82" fmla="*/ 6 w 16"/>
                    <a:gd name="T83" fmla="*/ 11 h 22"/>
                    <a:gd name="T84" fmla="*/ 2 w 16"/>
                    <a:gd name="T85" fmla="*/ 10 h 22"/>
                    <a:gd name="T86" fmla="*/ 7 w 16"/>
                    <a:gd name="T87" fmla="*/ 19 h 22"/>
                    <a:gd name="T88" fmla="*/ 5 w 16"/>
                    <a:gd name="T89" fmla="*/ 20 h 22"/>
                    <a:gd name="T90" fmla="*/ 3 w 16"/>
                    <a:gd name="T91" fmla="*/ 19 h 22"/>
                    <a:gd name="T92" fmla="*/ 2 w 16"/>
                    <a:gd name="T93" fmla="*/ 17 h 22"/>
                    <a:gd name="T94" fmla="*/ 1 w 16"/>
                    <a:gd name="T95" fmla="*/ 16 h 22"/>
                    <a:gd name="T96" fmla="*/ 1 w 16"/>
                    <a:gd name="T97" fmla="*/ 14 h 22"/>
                    <a:gd name="T98" fmla="*/ 1 w 16"/>
                    <a:gd name="T99" fmla="*/ 10 h 22"/>
                    <a:gd name="T100" fmla="*/ 4 w 16"/>
                    <a:gd name="T101" fmla="*/ 12 h 22"/>
                    <a:gd name="T102" fmla="*/ 9 w 16"/>
                    <a:gd name="T103" fmla="*/ 11 h 22"/>
                    <a:gd name="T104" fmla="*/ 11 w 16"/>
                    <a:gd name="T105" fmla="*/ 6 h 22"/>
                    <a:gd name="T106" fmla="*/ 13 w 16"/>
                    <a:gd name="T107" fmla="*/ 6 h 22"/>
                    <a:gd name="T108" fmla="*/ 13 w 16"/>
                    <a:gd name="T109" fmla="*/ 8 h 22"/>
                    <a:gd name="T110" fmla="*/ 14 w 16"/>
                    <a:gd name="T111" fmla="*/ 9 h 22"/>
                    <a:gd name="T112" fmla="*/ 14 w 16"/>
                    <a:gd name="T113" fmla="*/ 10 h 22"/>
                    <a:gd name="T114" fmla="*/ 15 w 16"/>
                    <a:gd name="T115" fmla="*/ 12 h 22"/>
                    <a:gd name="T116" fmla="*/ 13 w 16"/>
                    <a:gd name="T117" fmla="*/ 15 h 22"/>
                    <a:gd name="T118" fmla="*/ 13 w 16"/>
                    <a:gd name="T119" fmla="*/ 15 h 22"/>
                    <a:gd name="T120" fmla="*/ 12 w 16"/>
                    <a:gd name="T121" fmla="*/ 17 h 22"/>
                    <a:gd name="T122" fmla="*/ 12 w 16"/>
                    <a:gd name="T123" fmla="*/ 19 h 22"/>
                    <a:gd name="T124" fmla="*/ 9 w 16"/>
                    <a:gd name="T125" fmla="*/ 2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6" h="22">
                      <a:moveTo>
                        <a:pt x="9" y="21"/>
                      </a:move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10" y="22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0" y="21"/>
                        <a:pt x="10" y="21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1" y="22"/>
                        <a:pt x="11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6"/>
                        <a:pt x="13" y="16"/>
                      </a:cubicBezTo>
                      <a:cubicBezTo>
                        <a:pt x="13" y="16"/>
                        <a:pt x="14" y="16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6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2"/>
                        <a:pt x="16" y="12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5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7"/>
                        <a:pt x="14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4" y="7"/>
                        <a:pt x="14" y="6"/>
                      </a:cubicBezTo>
                      <a:cubicBezTo>
                        <a:pt x="14" y="6"/>
                        <a:pt x="14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2"/>
                      </a:cubicBezTo>
                      <a:cubicBezTo>
                        <a:pt x="15" y="2"/>
                        <a:pt x="14" y="2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11" y="0"/>
                        <a:pt x="11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3"/>
                        <a:pt x="10" y="3"/>
                        <a:pt x="9" y="3"/>
                      </a:cubicBezTo>
                      <a:cubicBezTo>
                        <a:pt x="9" y="3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7" y="6"/>
                        <a:pt x="7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3" y="11"/>
                        <a:pt x="3" y="11"/>
                      </a:cubicBezTo>
                      <a:cubicBezTo>
                        <a:pt x="3" y="11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1" y="12"/>
                      </a:cubicBezTo>
                      <a:cubicBezTo>
                        <a:pt x="1" y="12"/>
                        <a:pt x="1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lose/>
                      <a:moveTo>
                        <a:pt x="8" y="5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10" y="4"/>
                        <a:pt x="9" y="4"/>
                        <a:pt x="9" y="4"/>
                      </a:cubicBezTo>
                      <a:cubicBezTo>
                        <a:pt x="9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lose/>
                      <a:moveTo>
                        <a:pt x="2" y="10"/>
                      </a:moveTo>
                      <a:cubicBezTo>
                        <a:pt x="2" y="10"/>
                        <a:pt x="2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8"/>
                        <a:pt x="4" y="8"/>
                        <a:pt x="5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3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3" y="1"/>
                        <a:pt x="13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3"/>
                      </a:cubicBezTo>
                      <a:cubicBezTo>
                        <a:pt x="13" y="3"/>
                        <a:pt x="13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3" y="5"/>
                        <a:pt x="13" y="5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1" y="7"/>
                        <a:pt x="11" y="7"/>
                      </a:cubicBezTo>
                      <a:cubicBezTo>
                        <a:pt x="11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6" y="11"/>
                        <a:pt x="6" y="11"/>
                      </a:cubicBezTo>
                      <a:cubicBezTo>
                        <a:pt x="6" y="11"/>
                        <a:pt x="5" y="11"/>
                        <a:pt x="5" y="11"/>
                      </a:cubicBezTo>
                      <a:cubicBezTo>
                        <a:pt x="5" y="11"/>
                        <a:pt x="5" y="12"/>
                        <a:pt x="5" y="12"/>
                      </a:cubicBezTo>
                      <a:cubicBezTo>
                        <a:pt x="5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1"/>
                        <a:pt x="4" y="11"/>
                      </a:cubicBezTo>
                      <a:cubicBezTo>
                        <a:pt x="4" y="11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lose/>
                      <a:moveTo>
                        <a:pt x="9" y="20"/>
                      </a:move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6" y="19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2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2" y="10"/>
                      </a:cubicBezTo>
                      <a:cubicBezTo>
                        <a:pt x="2" y="10"/>
                        <a:pt x="2" y="10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10" y="9"/>
                        <a:pt x="10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10" y="9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2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3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0" y="21"/>
                        <a:pt x="10" y="21"/>
                        <a:pt x="9" y="21"/>
                      </a:cubicBezTo>
                      <a:cubicBezTo>
                        <a:pt x="9" y="22"/>
                        <a:pt x="9" y="22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92" name="Freeform 297">
                  <a:extLst>
                    <a:ext uri="{FF2B5EF4-FFF2-40B4-BE49-F238E27FC236}">
                      <a16:creationId xmlns:a16="http://schemas.microsoft.com/office/drawing/2014/main" id="{1C3EE6D2-8F97-8A44-B696-58D019B491B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30" y="2722"/>
                  <a:ext cx="18" cy="26"/>
                </a:xfrm>
                <a:custGeom>
                  <a:avLst/>
                  <a:gdLst>
                    <a:gd name="T0" fmla="*/ 8 w 10"/>
                    <a:gd name="T1" fmla="*/ 2 h 15"/>
                    <a:gd name="T2" fmla="*/ 6 w 10"/>
                    <a:gd name="T3" fmla="*/ 2 h 15"/>
                    <a:gd name="T4" fmla="*/ 4 w 10"/>
                    <a:gd name="T5" fmla="*/ 1 h 15"/>
                    <a:gd name="T6" fmla="*/ 3 w 10"/>
                    <a:gd name="T7" fmla="*/ 2 h 15"/>
                    <a:gd name="T8" fmla="*/ 2 w 10"/>
                    <a:gd name="T9" fmla="*/ 3 h 15"/>
                    <a:gd name="T10" fmla="*/ 1 w 10"/>
                    <a:gd name="T11" fmla="*/ 5 h 15"/>
                    <a:gd name="T12" fmla="*/ 1 w 10"/>
                    <a:gd name="T13" fmla="*/ 8 h 15"/>
                    <a:gd name="T14" fmla="*/ 0 w 10"/>
                    <a:gd name="T15" fmla="*/ 9 h 15"/>
                    <a:gd name="T16" fmla="*/ 1 w 10"/>
                    <a:gd name="T17" fmla="*/ 11 h 15"/>
                    <a:gd name="T18" fmla="*/ 1 w 10"/>
                    <a:gd name="T19" fmla="*/ 13 h 15"/>
                    <a:gd name="T20" fmla="*/ 2 w 10"/>
                    <a:gd name="T21" fmla="*/ 14 h 15"/>
                    <a:gd name="T22" fmla="*/ 3 w 10"/>
                    <a:gd name="T23" fmla="*/ 11 h 15"/>
                    <a:gd name="T24" fmla="*/ 3 w 10"/>
                    <a:gd name="T25" fmla="*/ 9 h 15"/>
                    <a:gd name="T26" fmla="*/ 4 w 10"/>
                    <a:gd name="T27" fmla="*/ 12 h 15"/>
                    <a:gd name="T28" fmla="*/ 6 w 10"/>
                    <a:gd name="T29" fmla="*/ 12 h 15"/>
                    <a:gd name="T30" fmla="*/ 6 w 10"/>
                    <a:gd name="T31" fmla="*/ 11 h 15"/>
                    <a:gd name="T32" fmla="*/ 6 w 10"/>
                    <a:gd name="T33" fmla="*/ 10 h 15"/>
                    <a:gd name="T34" fmla="*/ 5 w 10"/>
                    <a:gd name="T35" fmla="*/ 7 h 15"/>
                    <a:gd name="T36" fmla="*/ 6 w 10"/>
                    <a:gd name="T37" fmla="*/ 6 h 15"/>
                    <a:gd name="T38" fmla="*/ 7 w 10"/>
                    <a:gd name="T39" fmla="*/ 5 h 15"/>
                    <a:gd name="T40" fmla="*/ 5 w 10"/>
                    <a:gd name="T41" fmla="*/ 5 h 15"/>
                    <a:gd name="T42" fmla="*/ 4 w 10"/>
                    <a:gd name="T43" fmla="*/ 6 h 15"/>
                    <a:gd name="T44" fmla="*/ 3 w 10"/>
                    <a:gd name="T45" fmla="*/ 5 h 15"/>
                    <a:gd name="T46" fmla="*/ 3 w 10"/>
                    <a:gd name="T47" fmla="*/ 4 h 15"/>
                    <a:gd name="T48" fmla="*/ 4 w 10"/>
                    <a:gd name="T49" fmla="*/ 3 h 15"/>
                    <a:gd name="T50" fmla="*/ 6 w 10"/>
                    <a:gd name="T51" fmla="*/ 3 h 15"/>
                    <a:gd name="T52" fmla="*/ 8 w 10"/>
                    <a:gd name="T53" fmla="*/ 3 h 15"/>
                    <a:gd name="T54" fmla="*/ 9 w 10"/>
                    <a:gd name="T55" fmla="*/ 2 h 15"/>
                    <a:gd name="T56" fmla="*/ 9 w 10"/>
                    <a:gd name="T57" fmla="*/ 2 h 15"/>
                    <a:gd name="T58" fmla="*/ 8 w 10"/>
                    <a:gd name="T59" fmla="*/ 3 h 15"/>
                    <a:gd name="T60" fmla="*/ 6 w 10"/>
                    <a:gd name="T61" fmla="*/ 2 h 15"/>
                    <a:gd name="T62" fmla="*/ 4 w 10"/>
                    <a:gd name="T63" fmla="*/ 2 h 15"/>
                    <a:gd name="T64" fmla="*/ 2 w 10"/>
                    <a:gd name="T65" fmla="*/ 4 h 15"/>
                    <a:gd name="T66" fmla="*/ 3 w 10"/>
                    <a:gd name="T67" fmla="*/ 5 h 15"/>
                    <a:gd name="T68" fmla="*/ 4 w 10"/>
                    <a:gd name="T69" fmla="*/ 6 h 15"/>
                    <a:gd name="T70" fmla="*/ 5 w 10"/>
                    <a:gd name="T71" fmla="*/ 5 h 15"/>
                    <a:gd name="T72" fmla="*/ 6 w 10"/>
                    <a:gd name="T73" fmla="*/ 5 h 15"/>
                    <a:gd name="T74" fmla="*/ 7 w 10"/>
                    <a:gd name="T75" fmla="*/ 5 h 15"/>
                    <a:gd name="T76" fmla="*/ 5 w 10"/>
                    <a:gd name="T77" fmla="*/ 7 h 15"/>
                    <a:gd name="T78" fmla="*/ 4 w 10"/>
                    <a:gd name="T79" fmla="*/ 7 h 15"/>
                    <a:gd name="T80" fmla="*/ 5 w 10"/>
                    <a:gd name="T81" fmla="*/ 10 h 15"/>
                    <a:gd name="T82" fmla="*/ 6 w 10"/>
                    <a:gd name="T83" fmla="*/ 12 h 15"/>
                    <a:gd name="T84" fmla="*/ 5 w 10"/>
                    <a:gd name="T85" fmla="*/ 12 h 15"/>
                    <a:gd name="T86" fmla="*/ 5 w 10"/>
                    <a:gd name="T87" fmla="*/ 12 h 15"/>
                    <a:gd name="T88" fmla="*/ 4 w 10"/>
                    <a:gd name="T89" fmla="*/ 9 h 15"/>
                    <a:gd name="T90" fmla="*/ 3 w 10"/>
                    <a:gd name="T91" fmla="*/ 10 h 15"/>
                    <a:gd name="T92" fmla="*/ 2 w 10"/>
                    <a:gd name="T93" fmla="*/ 13 h 15"/>
                    <a:gd name="T94" fmla="*/ 2 w 10"/>
                    <a:gd name="T95" fmla="*/ 14 h 15"/>
                    <a:gd name="T96" fmla="*/ 2 w 10"/>
                    <a:gd name="T97" fmla="*/ 12 h 15"/>
                    <a:gd name="T98" fmla="*/ 0 w 10"/>
                    <a:gd name="T99" fmla="*/ 10 h 15"/>
                    <a:gd name="T100" fmla="*/ 1 w 10"/>
                    <a:gd name="T101" fmla="*/ 9 h 15"/>
                    <a:gd name="T102" fmla="*/ 1 w 10"/>
                    <a:gd name="T103" fmla="*/ 6 h 15"/>
                    <a:gd name="T104" fmla="*/ 2 w 10"/>
                    <a:gd name="T105" fmla="*/ 4 h 15"/>
                    <a:gd name="T106" fmla="*/ 3 w 10"/>
                    <a:gd name="T107" fmla="*/ 2 h 15"/>
                    <a:gd name="T108" fmla="*/ 3 w 10"/>
                    <a:gd name="T109" fmla="*/ 2 h 15"/>
                    <a:gd name="T110" fmla="*/ 4 w 10"/>
                    <a:gd name="T111" fmla="*/ 1 h 15"/>
                    <a:gd name="T112" fmla="*/ 6 w 10"/>
                    <a:gd name="T113" fmla="*/ 2 h 15"/>
                    <a:gd name="T114" fmla="*/ 8 w 10"/>
                    <a:gd name="T115" fmla="*/ 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" h="15">
                      <a:moveTo>
                        <a:pt x="10" y="1"/>
                      </a:move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0"/>
                        <a:pt x="10" y="0"/>
                      </a:cubicBezTo>
                      <a:cubicBezTo>
                        <a:pt x="10" y="0"/>
                        <a:pt x="9" y="0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8" y="1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2"/>
                        <a:pt x="5" y="2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3" y="10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3"/>
                        <a:pt x="4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7" y="12"/>
                        <a:pt x="7" y="12"/>
                        <a:pt x="6" y="12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0"/>
                      </a:cubicBezTo>
                      <a:cubicBezTo>
                        <a:pt x="6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8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4"/>
                        <a:pt x="7" y="4"/>
                      </a:cubicBezTo>
                      <a:cubicBezTo>
                        <a:pt x="6" y="4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1"/>
                        <a:pt x="10" y="1"/>
                        <a:pt x="10" y="1"/>
                      </a:cubicBezTo>
                      <a:close/>
                      <a:moveTo>
                        <a:pt x="10" y="1"/>
                      </a:move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5" y="2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5" y="6"/>
                        <a:pt x="5" y="6"/>
                      </a:cubicBezTo>
                      <a:cubicBezTo>
                        <a:pt x="5" y="6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4" y="12"/>
                        <a:pt x="4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5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4"/>
                        <a:pt x="2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2" y="6"/>
                      </a:cubicBezTo>
                      <a:cubicBezTo>
                        <a:pt x="2" y="6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3"/>
                        <a:pt x="3" y="3"/>
                      </a:cubicBezTo>
                      <a:cubicBezTo>
                        <a:pt x="3" y="3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2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93" name="Freeform 298">
                  <a:extLst>
                    <a:ext uri="{FF2B5EF4-FFF2-40B4-BE49-F238E27FC236}">
                      <a16:creationId xmlns:a16="http://schemas.microsoft.com/office/drawing/2014/main" id="{32ABD8FA-8D18-064E-AAFD-5764DDA658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8" y="2734"/>
                  <a:ext cx="4" cy="0"/>
                </a:xfrm>
                <a:custGeom>
                  <a:avLst/>
                  <a:gdLst>
                    <a:gd name="T0" fmla="*/ 2 w 2"/>
                    <a:gd name="T1" fmla="*/ 2 w 2"/>
                    <a:gd name="T2" fmla="*/ 2 w 2"/>
                    <a:gd name="T3" fmla="*/ 2 w 2"/>
                    <a:gd name="T4" fmla="*/ 1 w 2"/>
                    <a:gd name="T5" fmla="*/ 1 w 2"/>
                    <a:gd name="T6" fmla="*/ 1 w 2"/>
                    <a:gd name="T7" fmla="*/ 1 w 2"/>
                    <a:gd name="T8" fmla="*/ 1 w 2"/>
                    <a:gd name="T9" fmla="*/ 1 w 2"/>
                    <a:gd name="T10" fmla="*/ 1 w 2"/>
                    <a:gd name="T11" fmla="*/ 1 w 2"/>
                    <a:gd name="T12" fmla="*/ 0 w 2"/>
                    <a:gd name="T13" fmla="*/ 0 w 2"/>
                    <a:gd name="T14" fmla="*/ 1 w 2"/>
                    <a:gd name="T15" fmla="*/ 1 w 2"/>
                    <a:gd name="T16" fmla="*/ 1 w 2"/>
                    <a:gd name="T17" fmla="*/ 1 w 2"/>
                    <a:gd name="T18" fmla="*/ 1 w 2"/>
                    <a:gd name="T19" fmla="*/ 1 w 2"/>
                    <a:gd name="T20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94" name="Freeform 299">
                  <a:extLst>
                    <a:ext uri="{FF2B5EF4-FFF2-40B4-BE49-F238E27FC236}">
                      <a16:creationId xmlns:a16="http://schemas.microsoft.com/office/drawing/2014/main" id="{38160BAD-96C2-8941-B6B3-39FDEEF411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3" y="2732"/>
                  <a:ext cx="4" cy="2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1 h 1"/>
                    <a:gd name="T4" fmla="*/ 1 w 2"/>
                    <a:gd name="T5" fmla="*/ 1 h 1"/>
                    <a:gd name="T6" fmla="*/ 1 w 2"/>
                    <a:gd name="T7" fmla="*/ 1 h 1"/>
                    <a:gd name="T8" fmla="*/ 1 w 2"/>
                    <a:gd name="T9" fmla="*/ 1 h 1"/>
                    <a:gd name="T10" fmla="*/ 2 w 2"/>
                    <a:gd name="T11" fmla="*/ 1 h 1"/>
                    <a:gd name="T12" fmla="*/ 2 w 2"/>
                    <a:gd name="T13" fmla="*/ 1 h 1"/>
                    <a:gd name="T14" fmla="*/ 1 w 2"/>
                    <a:gd name="T15" fmla="*/ 0 h 1"/>
                    <a:gd name="T16" fmla="*/ 1 w 2"/>
                    <a:gd name="T17" fmla="*/ 0 h 1"/>
                    <a:gd name="T18" fmla="*/ 1 w 2"/>
                    <a:gd name="T19" fmla="*/ 0 h 1"/>
                    <a:gd name="T20" fmla="*/ 1 w 2"/>
                    <a:gd name="T21" fmla="*/ 0 h 1"/>
                    <a:gd name="T22" fmla="*/ 0 w 2"/>
                    <a:gd name="T23" fmla="*/ 0 h 1"/>
                    <a:gd name="T24" fmla="*/ 0 w 2"/>
                    <a:gd name="T25" fmla="*/ 1 h 1"/>
                    <a:gd name="T26" fmla="*/ 1 w 2"/>
                    <a:gd name="T2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95" name="Freeform 300">
                  <a:extLst>
                    <a:ext uri="{FF2B5EF4-FFF2-40B4-BE49-F238E27FC236}">
                      <a16:creationId xmlns:a16="http://schemas.microsoft.com/office/drawing/2014/main" id="{7ECF79E6-7C2B-794F-BCA8-31D90C72D84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55" y="2738"/>
                  <a:ext cx="9" cy="3"/>
                </a:xfrm>
                <a:custGeom>
                  <a:avLst/>
                  <a:gdLst>
                    <a:gd name="T0" fmla="*/ 0 w 5"/>
                    <a:gd name="T1" fmla="*/ 1 h 2"/>
                    <a:gd name="T2" fmla="*/ 1 w 5"/>
                    <a:gd name="T3" fmla="*/ 1 h 2"/>
                    <a:gd name="T4" fmla="*/ 1 w 5"/>
                    <a:gd name="T5" fmla="*/ 1 h 2"/>
                    <a:gd name="T6" fmla="*/ 2 w 5"/>
                    <a:gd name="T7" fmla="*/ 1 h 2"/>
                    <a:gd name="T8" fmla="*/ 2 w 5"/>
                    <a:gd name="T9" fmla="*/ 1 h 2"/>
                    <a:gd name="T10" fmla="*/ 2 w 5"/>
                    <a:gd name="T11" fmla="*/ 1 h 2"/>
                    <a:gd name="T12" fmla="*/ 3 w 5"/>
                    <a:gd name="T13" fmla="*/ 1 h 2"/>
                    <a:gd name="T14" fmla="*/ 3 w 5"/>
                    <a:gd name="T15" fmla="*/ 1 h 2"/>
                    <a:gd name="T16" fmla="*/ 4 w 5"/>
                    <a:gd name="T17" fmla="*/ 2 h 2"/>
                    <a:gd name="T18" fmla="*/ 4 w 5"/>
                    <a:gd name="T19" fmla="*/ 2 h 2"/>
                    <a:gd name="T20" fmla="*/ 4 w 5"/>
                    <a:gd name="T21" fmla="*/ 1 h 2"/>
                    <a:gd name="T22" fmla="*/ 4 w 5"/>
                    <a:gd name="T23" fmla="*/ 1 h 2"/>
                    <a:gd name="T24" fmla="*/ 4 w 5"/>
                    <a:gd name="T25" fmla="*/ 0 h 2"/>
                    <a:gd name="T26" fmla="*/ 3 w 5"/>
                    <a:gd name="T27" fmla="*/ 0 h 2"/>
                    <a:gd name="T28" fmla="*/ 2 w 5"/>
                    <a:gd name="T29" fmla="*/ 0 h 2"/>
                    <a:gd name="T30" fmla="*/ 2 w 5"/>
                    <a:gd name="T31" fmla="*/ 0 h 2"/>
                    <a:gd name="T32" fmla="*/ 1 w 5"/>
                    <a:gd name="T33" fmla="*/ 0 h 2"/>
                    <a:gd name="T34" fmla="*/ 0 w 5"/>
                    <a:gd name="T35" fmla="*/ 0 h 2"/>
                    <a:gd name="T36" fmla="*/ 0 w 5"/>
                    <a:gd name="T37" fmla="*/ 0 h 2"/>
                    <a:gd name="T38" fmla="*/ 0 w 5"/>
                    <a:gd name="T39" fmla="*/ 1 h 2"/>
                    <a:gd name="T40" fmla="*/ 0 w 5"/>
                    <a:gd name="T41" fmla="*/ 1 h 2"/>
                    <a:gd name="T42" fmla="*/ 0 w 5"/>
                    <a:gd name="T43" fmla="*/ 1 h 2"/>
                    <a:gd name="T44" fmla="*/ 0 w 5"/>
                    <a:gd name="T45" fmla="*/ 1 h 2"/>
                    <a:gd name="T46" fmla="*/ 0 w 5"/>
                    <a:gd name="T47" fmla="*/ 0 h 2"/>
                    <a:gd name="T48" fmla="*/ 1 w 5"/>
                    <a:gd name="T49" fmla="*/ 0 h 2"/>
                    <a:gd name="T50" fmla="*/ 2 w 5"/>
                    <a:gd name="T51" fmla="*/ 0 h 2"/>
                    <a:gd name="T52" fmla="*/ 2 w 5"/>
                    <a:gd name="T53" fmla="*/ 0 h 2"/>
                    <a:gd name="T54" fmla="*/ 2 w 5"/>
                    <a:gd name="T55" fmla="*/ 0 h 2"/>
                    <a:gd name="T56" fmla="*/ 3 w 5"/>
                    <a:gd name="T57" fmla="*/ 0 h 2"/>
                    <a:gd name="T58" fmla="*/ 4 w 5"/>
                    <a:gd name="T59" fmla="*/ 1 h 2"/>
                    <a:gd name="T60" fmla="*/ 4 w 5"/>
                    <a:gd name="T61" fmla="*/ 1 h 2"/>
                    <a:gd name="T62" fmla="*/ 4 w 5"/>
                    <a:gd name="T63" fmla="*/ 1 h 2"/>
                    <a:gd name="T64" fmla="*/ 4 w 5"/>
                    <a:gd name="T65" fmla="*/ 2 h 2"/>
                    <a:gd name="T66" fmla="*/ 4 w 5"/>
                    <a:gd name="T67" fmla="*/ 2 h 2"/>
                    <a:gd name="T68" fmla="*/ 3 w 5"/>
                    <a:gd name="T69" fmla="*/ 1 h 2"/>
                    <a:gd name="T70" fmla="*/ 3 w 5"/>
                    <a:gd name="T71" fmla="*/ 1 h 2"/>
                    <a:gd name="T72" fmla="*/ 2 w 5"/>
                    <a:gd name="T73" fmla="*/ 1 h 2"/>
                    <a:gd name="T74" fmla="*/ 2 w 5"/>
                    <a:gd name="T75" fmla="*/ 1 h 2"/>
                    <a:gd name="T76" fmla="*/ 2 w 5"/>
                    <a:gd name="T77" fmla="*/ 1 h 2"/>
                    <a:gd name="T78" fmla="*/ 2 w 5"/>
                    <a:gd name="T79" fmla="*/ 1 h 2"/>
                    <a:gd name="T80" fmla="*/ 1 w 5"/>
                    <a:gd name="T81" fmla="*/ 1 h 2"/>
                    <a:gd name="T82" fmla="*/ 1 w 5"/>
                    <a:gd name="T83" fmla="*/ 1 h 2"/>
                    <a:gd name="T84" fmla="*/ 0 w 5"/>
                    <a:gd name="T85" fmla="*/ 1 h 2"/>
                    <a:gd name="T86" fmla="*/ 0 w 5"/>
                    <a:gd name="T8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96" name="Freeform 301">
                  <a:extLst>
                    <a:ext uri="{FF2B5EF4-FFF2-40B4-BE49-F238E27FC236}">
                      <a16:creationId xmlns:a16="http://schemas.microsoft.com/office/drawing/2014/main" id="{17C43E4B-1C14-B84A-A2CB-6105FFD1316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50" y="2738"/>
                  <a:ext cx="3" cy="3"/>
                </a:xfrm>
                <a:custGeom>
                  <a:avLst/>
                  <a:gdLst>
                    <a:gd name="T0" fmla="*/ 2 w 2"/>
                    <a:gd name="T1" fmla="*/ 1 h 2"/>
                    <a:gd name="T2" fmla="*/ 2 w 2"/>
                    <a:gd name="T3" fmla="*/ 1 h 2"/>
                    <a:gd name="T4" fmla="*/ 2 w 2"/>
                    <a:gd name="T5" fmla="*/ 0 h 2"/>
                    <a:gd name="T6" fmla="*/ 1 w 2"/>
                    <a:gd name="T7" fmla="*/ 0 h 2"/>
                    <a:gd name="T8" fmla="*/ 1 w 2"/>
                    <a:gd name="T9" fmla="*/ 1 h 2"/>
                    <a:gd name="T10" fmla="*/ 0 w 2"/>
                    <a:gd name="T11" fmla="*/ 0 h 2"/>
                    <a:gd name="T12" fmla="*/ 0 w 2"/>
                    <a:gd name="T13" fmla="*/ 0 h 2"/>
                    <a:gd name="T14" fmla="*/ 0 w 2"/>
                    <a:gd name="T15" fmla="*/ 1 h 2"/>
                    <a:gd name="T16" fmla="*/ 0 w 2"/>
                    <a:gd name="T17" fmla="*/ 1 h 2"/>
                    <a:gd name="T18" fmla="*/ 0 w 2"/>
                    <a:gd name="T19" fmla="*/ 2 h 2"/>
                    <a:gd name="T20" fmla="*/ 1 w 2"/>
                    <a:gd name="T21" fmla="*/ 2 h 2"/>
                    <a:gd name="T22" fmla="*/ 1 w 2"/>
                    <a:gd name="T23" fmla="*/ 2 h 2"/>
                    <a:gd name="T24" fmla="*/ 1 w 2"/>
                    <a:gd name="T25" fmla="*/ 2 h 2"/>
                    <a:gd name="T26" fmla="*/ 1 w 2"/>
                    <a:gd name="T27" fmla="*/ 2 h 2"/>
                    <a:gd name="T28" fmla="*/ 2 w 2"/>
                    <a:gd name="T29" fmla="*/ 2 h 2"/>
                    <a:gd name="T30" fmla="*/ 1 w 2"/>
                    <a:gd name="T31" fmla="*/ 2 h 2"/>
                    <a:gd name="T32" fmla="*/ 1 w 2"/>
                    <a:gd name="T33" fmla="*/ 2 h 2"/>
                    <a:gd name="T34" fmla="*/ 1 w 2"/>
                    <a:gd name="T35" fmla="*/ 2 h 2"/>
                    <a:gd name="T36" fmla="*/ 1 w 2"/>
                    <a:gd name="T37" fmla="*/ 2 h 2"/>
                    <a:gd name="T38" fmla="*/ 1 w 2"/>
                    <a:gd name="T39" fmla="*/ 2 h 2"/>
                    <a:gd name="T40" fmla="*/ 0 w 2"/>
                    <a:gd name="T41" fmla="*/ 1 h 2"/>
                    <a:gd name="T42" fmla="*/ 0 w 2"/>
                    <a:gd name="T43" fmla="*/ 1 h 2"/>
                    <a:gd name="T44" fmla="*/ 0 w 2"/>
                    <a:gd name="T45" fmla="*/ 1 h 2"/>
                    <a:gd name="T46" fmla="*/ 0 w 2"/>
                    <a:gd name="T47" fmla="*/ 1 h 2"/>
                    <a:gd name="T48" fmla="*/ 0 w 2"/>
                    <a:gd name="T49" fmla="*/ 1 h 2"/>
                    <a:gd name="T50" fmla="*/ 1 w 2"/>
                    <a:gd name="T51" fmla="*/ 1 h 2"/>
                    <a:gd name="T52" fmla="*/ 1 w 2"/>
                    <a:gd name="T53" fmla="*/ 1 h 2"/>
                    <a:gd name="T54" fmla="*/ 1 w 2"/>
                    <a:gd name="T55" fmla="*/ 1 h 2"/>
                    <a:gd name="T56" fmla="*/ 1 w 2"/>
                    <a:gd name="T57" fmla="*/ 1 h 2"/>
                    <a:gd name="T58" fmla="*/ 1 w 2"/>
                    <a:gd name="T59" fmla="*/ 1 h 2"/>
                    <a:gd name="T60" fmla="*/ 2 w 2"/>
                    <a:gd name="T61" fmla="*/ 1 h 2"/>
                    <a:gd name="T62" fmla="*/ 2 w 2"/>
                    <a:gd name="T63" fmla="*/ 1 h 2"/>
                    <a:gd name="T64" fmla="*/ 2 w 2"/>
                    <a:gd name="T6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  <a:moveTo>
                        <a:pt x="2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97" name="Freeform 302">
                  <a:extLst>
                    <a:ext uri="{FF2B5EF4-FFF2-40B4-BE49-F238E27FC236}">
                      <a16:creationId xmlns:a16="http://schemas.microsoft.com/office/drawing/2014/main" id="{6B015023-6018-214B-8058-A86830C7E8C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39" y="2743"/>
                  <a:ext cx="4" cy="5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1 h 3"/>
                    <a:gd name="T4" fmla="*/ 2 w 2"/>
                    <a:gd name="T5" fmla="*/ 1 h 3"/>
                    <a:gd name="T6" fmla="*/ 2 w 2"/>
                    <a:gd name="T7" fmla="*/ 1 h 3"/>
                    <a:gd name="T8" fmla="*/ 2 w 2"/>
                    <a:gd name="T9" fmla="*/ 1 h 3"/>
                    <a:gd name="T10" fmla="*/ 2 w 2"/>
                    <a:gd name="T11" fmla="*/ 1 h 3"/>
                    <a:gd name="T12" fmla="*/ 2 w 2"/>
                    <a:gd name="T13" fmla="*/ 0 h 3"/>
                    <a:gd name="T14" fmla="*/ 2 w 2"/>
                    <a:gd name="T15" fmla="*/ 0 h 3"/>
                    <a:gd name="T16" fmla="*/ 1 w 2"/>
                    <a:gd name="T17" fmla="*/ 0 h 3"/>
                    <a:gd name="T18" fmla="*/ 1 w 2"/>
                    <a:gd name="T19" fmla="*/ 0 h 3"/>
                    <a:gd name="T20" fmla="*/ 1 w 2"/>
                    <a:gd name="T21" fmla="*/ 0 h 3"/>
                    <a:gd name="T22" fmla="*/ 1 w 2"/>
                    <a:gd name="T23" fmla="*/ 0 h 3"/>
                    <a:gd name="T24" fmla="*/ 1 w 2"/>
                    <a:gd name="T25" fmla="*/ 0 h 3"/>
                    <a:gd name="T26" fmla="*/ 1 w 2"/>
                    <a:gd name="T27" fmla="*/ 0 h 3"/>
                    <a:gd name="T28" fmla="*/ 1 w 2"/>
                    <a:gd name="T29" fmla="*/ 1 h 3"/>
                    <a:gd name="T30" fmla="*/ 0 w 2"/>
                    <a:gd name="T31" fmla="*/ 2 h 3"/>
                    <a:gd name="T32" fmla="*/ 0 w 2"/>
                    <a:gd name="T33" fmla="*/ 2 h 3"/>
                    <a:gd name="T34" fmla="*/ 1 w 2"/>
                    <a:gd name="T35" fmla="*/ 2 h 3"/>
                    <a:gd name="T36" fmla="*/ 1 w 2"/>
                    <a:gd name="T37" fmla="*/ 2 h 3"/>
                    <a:gd name="T38" fmla="*/ 1 w 2"/>
                    <a:gd name="T39" fmla="*/ 2 h 3"/>
                    <a:gd name="T40" fmla="*/ 1 w 2"/>
                    <a:gd name="T41" fmla="*/ 2 h 3"/>
                    <a:gd name="T42" fmla="*/ 1 w 2"/>
                    <a:gd name="T43" fmla="*/ 3 h 3"/>
                    <a:gd name="T44" fmla="*/ 1 w 2"/>
                    <a:gd name="T45" fmla="*/ 3 h 3"/>
                    <a:gd name="T46" fmla="*/ 1 w 2"/>
                    <a:gd name="T47" fmla="*/ 3 h 3"/>
                    <a:gd name="T48" fmla="*/ 1 w 2"/>
                    <a:gd name="T49" fmla="*/ 1 h 3"/>
                    <a:gd name="T50" fmla="*/ 1 w 2"/>
                    <a:gd name="T51" fmla="*/ 1 h 3"/>
                    <a:gd name="T52" fmla="*/ 1 w 2"/>
                    <a:gd name="T53" fmla="*/ 2 h 3"/>
                    <a:gd name="T54" fmla="*/ 1 w 2"/>
                    <a:gd name="T55" fmla="*/ 2 h 3"/>
                    <a:gd name="T56" fmla="*/ 1 w 2"/>
                    <a:gd name="T57" fmla="*/ 2 h 3"/>
                    <a:gd name="T58" fmla="*/ 1 w 2"/>
                    <a:gd name="T59" fmla="*/ 1 h 3"/>
                    <a:gd name="T60" fmla="*/ 1 w 2"/>
                    <a:gd name="T61" fmla="*/ 2 h 3"/>
                    <a:gd name="T62" fmla="*/ 1 w 2"/>
                    <a:gd name="T63" fmla="*/ 2 h 3"/>
                    <a:gd name="T64" fmla="*/ 1 w 2"/>
                    <a:gd name="T65" fmla="*/ 2 h 3"/>
                    <a:gd name="T66" fmla="*/ 1 w 2"/>
                    <a:gd name="T67" fmla="*/ 2 h 3"/>
                    <a:gd name="T68" fmla="*/ 1 w 2"/>
                    <a:gd name="T69" fmla="*/ 2 h 3"/>
                    <a:gd name="T70" fmla="*/ 1 w 2"/>
                    <a:gd name="T71" fmla="*/ 1 h 3"/>
                    <a:gd name="T72" fmla="*/ 2 w 2"/>
                    <a:gd name="T73" fmla="*/ 0 h 3"/>
                    <a:gd name="T74" fmla="*/ 2 w 2"/>
                    <a:gd name="T75" fmla="*/ 0 h 3"/>
                    <a:gd name="T76" fmla="*/ 2 w 2"/>
                    <a:gd name="T77" fmla="*/ 0 h 3"/>
                    <a:gd name="T78" fmla="*/ 2 w 2"/>
                    <a:gd name="T79" fmla="*/ 1 h 3"/>
                    <a:gd name="T80" fmla="*/ 2 w 2"/>
                    <a:gd name="T81" fmla="*/ 1 h 3"/>
                    <a:gd name="T82" fmla="*/ 2 w 2"/>
                    <a:gd name="T83" fmla="*/ 1 h 3"/>
                    <a:gd name="T84" fmla="*/ 2 w 2"/>
                    <a:gd name="T85" fmla="*/ 1 h 3"/>
                    <a:gd name="T86" fmla="*/ 2 w 2"/>
                    <a:gd name="T87" fmla="*/ 1 h 3"/>
                    <a:gd name="T88" fmla="*/ 2 w 2"/>
                    <a:gd name="T89" fmla="*/ 1 h 3"/>
                    <a:gd name="T90" fmla="*/ 2 w 2"/>
                    <a:gd name="T91" fmla="*/ 2 h 3"/>
                    <a:gd name="T92" fmla="*/ 1 w 2"/>
                    <a:gd name="T9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98" name="Freeform 303">
                  <a:extLst>
                    <a:ext uri="{FF2B5EF4-FFF2-40B4-BE49-F238E27FC236}">
                      <a16:creationId xmlns:a16="http://schemas.microsoft.com/office/drawing/2014/main" id="{5DC0D762-5FFF-5948-BB75-6A7793AEDD4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00" y="2736"/>
                  <a:ext cx="3" cy="3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2 h 2"/>
                    <a:gd name="T4" fmla="*/ 1 w 2"/>
                    <a:gd name="T5" fmla="*/ 2 h 2"/>
                    <a:gd name="T6" fmla="*/ 1 w 2"/>
                    <a:gd name="T7" fmla="*/ 2 h 2"/>
                    <a:gd name="T8" fmla="*/ 1 w 2"/>
                    <a:gd name="T9" fmla="*/ 2 h 2"/>
                    <a:gd name="T10" fmla="*/ 1 w 2"/>
                    <a:gd name="T11" fmla="*/ 2 h 2"/>
                    <a:gd name="T12" fmla="*/ 1 w 2"/>
                    <a:gd name="T13" fmla="*/ 2 h 2"/>
                    <a:gd name="T14" fmla="*/ 2 w 2"/>
                    <a:gd name="T15" fmla="*/ 2 h 2"/>
                    <a:gd name="T16" fmla="*/ 2 w 2"/>
                    <a:gd name="T17" fmla="*/ 2 h 2"/>
                    <a:gd name="T18" fmla="*/ 2 w 2"/>
                    <a:gd name="T19" fmla="*/ 1 h 2"/>
                    <a:gd name="T20" fmla="*/ 2 w 2"/>
                    <a:gd name="T21" fmla="*/ 1 h 2"/>
                    <a:gd name="T22" fmla="*/ 2 w 2"/>
                    <a:gd name="T23" fmla="*/ 1 h 2"/>
                    <a:gd name="T24" fmla="*/ 1 w 2"/>
                    <a:gd name="T25" fmla="*/ 1 h 2"/>
                    <a:gd name="T26" fmla="*/ 1 w 2"/>
                    <a:gd name="T27" fmla="*/ 1 h 2"/>
                    <a:gd name="T28" fmla="*/ 1 w 2"/>
                    <a:gd name="T29" fmla="*/ 0 h 2"/>
                    <a:gd name="T30" fmla="*/ 1 w 2"/>
                    <a:gd name="T31" fmla="*/ 0 h 2"/>
                    <a:gd name="T32" fmla="*/ 1 w 2"/>
                    <a:gd name="T33" fmla="*/ 0 h 2"/>
                    <a:gd name="T34" fmla="*/ 1 w 2"/>
                    <a:gd name="T35" fmla="*/ 1 h 2"/>
                    <a:gd name="T36" fmla="*/ 0 w 2"/>
                    <a:gd name="T37" fmla="*/ 1 h 2"/>
                    <a:gd name="T38" fmla="*/ 0 w 2"/>
                    <a:gd name="T39" fmla="*/ 1 h 2"/>
                    <a:gd name="T40" fmla="*/ 0 w 2"/>
                    <a:gd name="T41" fmla="*/ 1 h 2"/>
                    <a:gd name="T42" fmla="*/ 0 w 2"/>
                    <a:gd name="T43" fmla="*/ 1 h 2"/>
                    <a:gd name="T44" fmla="*/ 0 w 2"/>
                    <a:gd name="T45" fmla="*/ 1 h 2"/>
                    <a:gd name="T46" fmla="*/ 0 w 2"/>
                    <a:gd name="T47" fmla="*/ 1 h 2"/>
                    <a:gd name="T48" fmla="*/ 0 w 2"/>
                    <a:gd name="T49" fmla="*/ 2 h 2"/>
                    <a:gd name="T50" fmla="*/ 0 w 2"/>
                    <a:gd name="T51" fmla="*/ 1 h 2"/>
                    <a:gd name="T52" fmla="*/ 1 w 2"/>
                    <a:gd name="T53" fmla="*/ 1 h 2"/>
                    <a:gd name="T54" fmla="*/ 1 w 2"/>
                    <a:gd name="T55" fmla="*/ 1 h 2"/>
                    <a:gd name="T56" fmla="*/ 1 w 2"/>
                    <a:gd name="T57" fmla="*/ 1 h 2"/>
                    <a:gd name="T58" fmla="*/ 1 w 2"/>
                    <a:gd name="T59" fmla="*/ 1 h 2"/>
                    <a:gd name="T60" fmla="*/ 1 w 2"/>
                    <a:gd name="T61" fmla="*/ 1 h 2"/>
                    <a:gd name="T62" fmla="*/ 1 w 2"/>
                    <a:gd name="T63" fmla="*/ 1 h 2"/>
                    <a:gd name="T64" fmla="*/ 1 w 2"/>
                    <a:gd name="T65" fmla="*/ 1 h 2"/>
                    <a:gd name="T66" fmla="*/ 1 w 2"/>
                    <a:gd name="T67" fmla="*/ 1 h 2"/>
                    <a:gd name="T68" fmla="*/ 1 w 2"/>
                    <a:gd name="T69" fmla="*/ 1 h 2"/>
                    <a:gd name="T70" fmla="*/ 1 w 2"/>
                    <a:gd name="T71" fmla="*/ 1 h 2"/>
                    <a:gd name="T72" fmla="*/ 1 w 2"/>
                    <a:gd name="T73" fmla="*/ 1 h 2"/>
                    <a:gd name="T74" fmla="*/ 1 w 2"/>
                    <a:gd name="T75" fmla="*/ 1 h 2"/>
                    <a:gd name="T76" fmla="*/ 1 w 2"/>
                    <a:gd name="T77" fmla="*/ 2 h 2"/>
                    <a:gd name="T78" fmla="*/ 1 w 2"/>
                    <a:gd name="T79" fmla="*/ 2 h 2"/>
                    <a:gd name="T80" fmla="*/ 1 w 2"/>
                    <a:gd name="T81" fmla="*/ 2 h 2"/>
                    <a:gd name="T82" fmla="*/ 1 w 2"/>
                    <a:gd name="T83" fmla="*/ 2 h 2"/>
                    <a:gd name="T84" fmla="*/ 1 w 2"/>
                    <a:gd name="T85" fmla="*/ 1 h 2"/>
                    <a:gd name="T86" fmla="*/ 1 w 2"/>
                    <a:gd name="T87" fmla="*/ 1 h 2"/>
                    <a:gd name="T88" fmla="*/ 1 w 2"/>
                    <a:gd name="T89" fmla="*/ 1 h 2"/>
                    <a:gd name="T90" fmla="*/ 1 w 2"/>
                    <a:gd name="T91" fmla="*/ 1 h 2"/>
                    <a:gd name="T92" fmla="*/ 1 w 2"/>
                    <a:gd name="T93" fmla="*/ 2 h 2"/>
                    <a:gd name="T94" fmla="*/ 1 w 2"/>
                    <a:gd name="T95" fmla="*/ 2 h 2"/>
                    <a:gd name="T96" fmla="*/ 0 w 2"/>
                    <a:gd name="T97" fmla="*/ 2 h 2"/>
                    <a:gd name="T98" fmla="*/ 0 w 2"/>
                    <a:gd name="T99" fmla="*/ 2 h 2"/>
                    <a:gd name="T100" fmla="*/ 0 w 2"/>
                    <a:gd name="T101" fmla="*/ 2 h 2"/>
                    <a:gd name="T102" fmla="*/ 0 w 2"/>
                    <a:gd name="T103" fmla="*/ 1 h 2"/>
                    <a:gd name="T104" fmla="*/ 0 w 2"/>
                    <a:gd name="T105" fmla="*/ 1 h 2"/>
                    <a:gd name="T106" fmla="*/ 0 w 2"/>
                    <a:gd name="T107" fmla="*/ 1 h 2"/>
                    <a:gd name="T108" fmla="*/ 0 w 2"/>
                    <a:gd name="T10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99" name="Freeform 304">
                  <a:extLst>
                    <a:ext uri="{FF2B5EF4-FFF2-40B4-BE49-F238E27FC236}">
                      <a16:creationId xmlns:a16="http://schemas.microsoft.com/office/drawing/2014/main" id="{9C3E69FA-64F3-7A4E-9BFD-EC94E6C0C76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166" y="2709"/>
                  <a:ext cx="30" cy="39"/>
                </a:xfrm>
                <a:custGeom>
                  <a:avLst/>
                  <a:gdLst>
                    <a:gd name="T0" fmla="*/ 16 w 17"/>
                    <a:gd name="T1" fmla="*/ 22 h 22"/>
                    <a:gd name="T2" fmla="*/ 17 w 17"/>
                    <a:gd name="T3" fmla="*/ 19 h 22"/>
                    <a:gd name="T4" fmla="*/ 17 w 17"/>
                    <a:gd name="T5" fmla="*/ 16 h 22"/>
                    <a:gd name="T6" fmla="*/ 15 w 17"/>
                    <a:gd name="T7" fmla="*/ 15 h 22"/>
                    <a:gd name="T8" fmla="*/ 15 w 17"/>
                    <a:gd name="T9" fmla="*/ 13 h 22"/>
                    <a:gd name="T10" fmla="*/ 14 w 17"/>
                    <a:gd name="T11" fmla="*/ 12 h 22"/>
                    <a:gd name="T12" fmla="*/ 13 w 17"/>
                    <a:gd name="T13" fmla="*/ 12 h 22"/>
                    <a:gd name="T14" fmla="*/ 13 w 17"/>
                    <a:gd name="T15" fmla="*/ 10 h 22"/>
                    <a:gd name="T16" fmla="*/ 12 w 17"/>
                    <a:gd name="T17" fmla="*/ 9 h 22"/>
                    <a:gd name="T18" fmla="*/ 11 w 17"/>
                    <a:gd name="T19" fmla="*/ 7 h 22"/>
                    <a:gd name="T20" fmla="*/ 9 w 17"/>
                    <a:gd name="T21" fmla="*/ 6 h 22"/>
                    <a:gd name="T22" fmla="*/ 7 w 17"/>
                    <a:gd name="T23" fmla="*/ 4 h 22"/>
                    <a:gd name="T24" fmla="*/ 6 w 17"/>
                    <a:gd name="T25" fmla="*/ 3 h 22"/>
                    <a:gd name="T26" fmla="*/ 5 w 17"/>
                    <a:gd name="T27" fmla="*/ 2 h 22"/>
                    <a:gd name="T28" fmla="*/ 4 w 17"/>
                    <a:gd name="T29" fmla="*/ 1 h 22"/>
                    <a:gd name="T30" fmla="*/ 2 w 17"/>
                    <a:gd name="T31" fmla="*/ 1 h 22"/>
                    <a:gd name="T32" fmla="*/ 1 w 17"/>
                    <a:gd name="T33" fmla="*/ 0 h 22"/>
                    <a:gd name="T34" fmla="*/ 1 w 17"/>
                    <a:gd name="T35" fmla="*/ 2 h 22"/>
                    <a:gd name="T36" fmla="*/ 2 w 17"/>
                    <a:gd name="T37" fmla="*/ 3 h 22"/>
                    <a:gd name="T38" fmla="*/ 4 w 17"/>
                    <a:gd name="T39" fmla="*/ 5 h 22"/>
                    <a:gd name="T40" fmla="*/ 5 w 17"/>
                    <a:gd name="T41" fmla="*/ 7 h 22"/>
                    <a:gd name="T42" fmla="*/ 6 w 17"/>
                    <a:gd name="T43" fmla="*/ 9 h 22"/>
                    <a:gd name="T44" fmla="*/ 7 w 17"/>
                    <a:gd name="T45" fmla="*/ 11 h 22"/>
                    <a:gd name="T46" fmla="*/ 9 w 17"/>
                    <a:gd name="T47" fmla="*/ 13 h 22"/>
                    <a:gd name="T48" fmla="*/ 10 w 17"/>
                    <a:gd name="T49" fmla="*/ 16 h 22"/>
                    <a:gd name="T50" fmla="*/ 11 w 17"/>
                    <a:gd name="T51" fmla="*/ 19 h 22"/>
                    <a:gd name="T52" fmla="*/ 13 w 17"/>
                    <a:gd name="T53" fmla="*/ 20 h 22"/>
                    <a:gd name="T54" fmla="*/ 14 w 17"/>
                    <a:gd name="T55" fmla="*/ 22 h 22"/>
                    <a:gd name="T56" fmla="*/ 15 w 17"/>
                    <a:gd name="T57" fmla="*/ 21 h 22"/>
                    <a:gd name="T58" fmla="*/ 14 w 17"/>
                    <a:gd name="T59" fmla="*/ 12 h 22"/>
                    <a:gd name="T60" fmla="*/ 15 w 17"/>
                    <a:gd name="T61" fmla="*/ 21 h 22"/>
                    <a:gd name="T62" fmla="*/ 15 w 17"/>
                    <a:gd name="T63" fmla="*/ 22 h 22"/>
                    <a:gd name="T64" fmla="*/ 14 w 17"/>
                    <a:gd name="T65" fmla="*/ 20 h 22"/>
                    <a:gd name="T66" fmla="*/ 12 w 17"/>
                    <a:gd name="T67" fmla="*/ 19 h 22"/>
                    <a:gd name="T68" fmla="*/ 10 w 17"/>
                    <a:gd name="T69" fmla="*/ 17 h 22"/>
                    <a:gd name="T70" fmla="*/ 9 w 17"/>
                    <a:gd name="T71" fmla="*/ 15 h 22"/>
                    <a:gd name="T72" fmla="*/ 8 w 17"/>
                    <a:gd name="T73" fmla="*/ 12 h 22"/>
                    <a:gd name="T74" fmla="*/ 7 w 17"/>
                    <a:gd name="T75" fmla="*/ 10 h 22"/>
                    <a:gd name="T76" fmla="*/ 6 w 17"/>
                    <a:gd name="T77" fmla="*/ 7 h 22"/>
                    <a:gd name="T78" fmla="*/ 5 w 17"/>
                    <a:gd name="T79" fmla="*/ 6 h 22"/>
                    <a:gd name="T80" fmla="*/ 4 w 17"/>
                    <a:gd name="T81" fmla="*/ 5 h 22"/>
                    <a:gd name="T82" fmla="*/ 2 w 17"/>
                    <a:gd name="T83" fmla="*/ 3 h 22"/>
                    <a:gd name="T84" fmla="*/ 1 w 17"/>
                    <a:gd name="T85" fmla="*/ 2 h 22"/>
                    <a:gd name="T86" fmla="*/ 1 w 17"/>
                    <a:gd name="T87" fmla="*/ 0 h 22"/>
                    <a:gd name="T88" fmla="*/ 2 w 17"/>
                    <a:gd name="T89" fmla="*/ 1 h 22"/>
                    <a:gd name="T90" fmla="*/ 4 w 17"/>
                    <a:gd name="T91" fmla="*/ 1 h 22"/>
                    <a:gd name="T92" fmla="*/ 5 w 17"/>
                    <a:gd name="T93" fmla="*/ 2 h 22"/>
                    <a:gd name="T94" fmla="*/ 6 w 17"/>
                    <a:gd name="T95" fmla="*/ 3 h 22"/>
                    <a:gd name="T96" fmla="*/ 7 w 17"/>
                    <a:gd name="T97" fmla="*/ 4 h 22"/>
                    <a:gd name="T98" fmla="*/ 9 w 17"/>
                    <a:gd name="T99" fmla="*/ 6 h 22"/>
                    <a:gd name="T100" fmla="*/ 10 w 17"/>
                    <a:gd name="T101" fmla="*/ 7 h 22"/>
                    <a:gd name="T102" fmla="*/ 12 w 17"/>
                    <a:gd name="T103" fmla="*/ 9 h 22"/>
                    <a:gd name="T104" fmla="*/ 12 w 17"/>
                    <a:gd name="T105" fmla="*/ 10 h 22"/>
                    <a:gd name="T106" fmla="*/ 13 w 17"/>
                    <a:gd name="T107" fmla="*/ 10 h 22"/>
                    <a:gd name="T108" fmla="*/ 13 w 17"/>
                    <a:gd name="T109" fmla="*/ 12 h 22"/>
                    <a:gd name="T110" fmla="*/ 14 w 17"/>
                    <a:gd name="T111" fmla="*/ 13 h 22"/>
                    <a:gd name="T112" fmla="*/ 15 w 17"/>
                    <a:gd name="T113" fmla="*/ 14 h 22"/>
                    <a:gd name="T114" fmla="*/ 15 w 17"/>
                    <a:gd name="T115" fmla="*/ 15 h 22"/>
                    <a:gd name="T116" fmla="*/ 16 w 17"/>
                    <a:gd name="T117" fmla="*/ 15 h 22"/>
                    <a:gd name="T118" fmla="*/ 17 w 17"/>
                    <a:gd name="T119" fmla="*/ 18 h 22"/>
                    <a:gd name="T120" fmla="*/ 17 w 17"/>
                    <a:gd name="T121" fmla="*/ 19 h 22"/>
                    <a:gd name="T122" fmla="*/ 16 w 17"/>
                    <a:gd name="T123" fmla="*/ 2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7" h="22">
                      <a:moveTo>
                        <a:pt x="16" y="21"/>
                      </a:move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7" y="22"/>
                        <a:pt x="17" y="21"/>
                        <a:pt x="17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17" y="20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7"/>
                        <a:pt x="17" y="17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6"/>
                        <a:pt x="17" y="16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5" y="15"/>
                        <a:pt x="15" y="15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1" y="9"/>
                        <a:pt x="11" y="9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6"/>
                        <a:pt x="10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7" y="9"/>
                        <a:pt x="7" y="9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3"/>
                      </a:cubicBezTo>
                      <a:cubicBezTo>
                        <a:pt x="8" y="13"/>
                        <a:pt x="8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1" y="17"/>
                        <a:pt x="11" y="17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9"/>
                      </a:cubicBezTo>
                      <a:cubicBezTo>
                        <a:pt x="11" y="19"/>
                        <a:pt x="11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2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5" y="22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6" y="22"/>
                        <a:pt x="16" y="21"/>
                        <a:pt x="16" y="21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lnTo>
                        <a:pt x="14" y="12"/>
                      </a:lnTo>
                      <a:close/>
                      <a:moveTo>
                        <a:pt x="16" y="21"/>
                      </a:move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5" y="22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0"/>
                        <a:pt x="14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8"/>
                        <a:pt x="12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2" y="18"/>
                        <a:pt x="12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7"/>
                        <a:pt x="10" y="17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6" y="9"/>
                        <a:pt x="6" y="9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5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3" y="10"/>
                        <a:pt x="13" y="10"/>
                      </a:cubicBezTo>
                      <a:cubicBezTo>
                        <a:pt x="13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4" y="10"/>
                        <a:pt x="14" y="10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3"/>
                        <a:pt x="13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3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5" y="15"/>
                        <a:pt x="15" y="15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5" y="15"/>
                        <a:pt x="15" y="15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6" y="15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00" name="Freeform 305">
                  <a:extLst>
                    <a:ext uri="{FF2B5EF4-FFF2-40B4-BE49-F238E27FC236}">
                      <a16:creationId xmlns:a16="http://schemas.microsoft.com/office/drawing/2014/main" id="{AFE9482A-88E0-384D-9BC4-0C45EFAE6D7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194" y="2732"/>
                  <a:ext cx="4" cy="7"/>
                </a:xfrm>
                <a:custGeom>
                  <a:avLst/>
                  <a:gdLst>
                    <a:gd name="T0" fmla="*/ 2 w 2"/>
                    <a:gd name="T1" fmla="*/ 2 h 4"/>
                    <a:gd name="T2" fmla="*/ 2 w 2"/>
                    <a:gd name="T3" fmla="*/ 2 h 4"/>
                    <a:gd name="T4" fmla="*/ 2 w 2"/>
                    <a:gd name="T5" fmla="*/ 2 h 4"/>
                    <a:gd name="T6" fmla="*/ 2 w 2"/>
                    <a:gd name="T7" fmla="*/ 2 h 4"/>
                    <a:gd name="T8" fmla="*/ 1 w 2"/>
                    <a:gd name="T9" fmla="*/ 1 h 4"/>
                    <a:gd name="T10" fmla="*/ 1 w 2"/>
                    <a:gd name="T11" fmla="*/ 1 h 4"/>
                    <a:gd name="T12" fmla="*/ 1 w 2"/>
                    <a:gd name="T13" fmla="*/ 0 h 4"/>
                    <a:gd name="T14" fmla="*/ 0 w 2"/>
                    <a:gd name="T15" fmla="*/ 1 h 4"/>
                    <a:gd name="T16" fmla="*/ 0 w 2"/>
                    <a:gd name="T17" fmla="*/ 1 h 4"/>
                    <a:gd name="T18" fmla="*/ 0 w 2"/>
                    <a:gd name="T19" fmla="*/ 1 h 4"/>
                    <a:gd name="T20" fmla="*/ 0 w 2"/>
                    <a:gd name="T21" fmla="*/ 2 h 4"/>
                    <a:gd name="T22" fmla="*/ 0 w 2"/>
                    <a:gd name="T23" fmla="*/ 2 h 4"/>
                    <a:gd name="T24" fmla="*/ 0 w 2"/>
                    <a:gd name="T25" fmla="*/ 2 h 4"/>
                    <a:gd name="T26" fmla="*/ 0 w 2"/>
                    <a:gd name="T27" fmla="*/ 2 h 4"/>
                    <a:gd name="T28" fmla="*/ 1 w 2"/>
                    <a:gd name="T29" fmla="*/ 2 h 4"/>
                    <a:gd name="T30" fmla="*/ 1 w 2"/>
                    <a:gd name="T31" fmla="*/ 2 h 4"/>
                    <a:gd name="T32" fmla="*/ 1 w 2"/>
                    <a:gd name="T33" fmla="*/ 3 h 4"/>
                    <a:gd name="T34" fmla="*/ 1 w 2"/>
                    <a:gd name="T35" fmla="*/ 3 h 4"/>
                    <a:gd name="T36" fmla="*/ 1 w 2"/>
                    <a:gd name="T37" fmla="*/ 3 h 4"/>
                    <a:gd name="T38" fmla="*/ 2 w 2"/>
                    <a:gd name="T39" fmla="*/ 4 h 4"/>
                    <a:gd name="T40" fmla="*/ 2 w 2"/>
                    <a:gd name="T41" fmla="*/ 3 h 4"/>
                    <a:gd name="T42" fmla="*/ 2 w 2"/>
                    <a:gd name="T43" fmla="*/ 3 h 4"/>
                    <a:gd name="T44" fmla="*/ 2 w 2"/>
                    <a:gd name="T45" fmla="*/ 3 h 4"/>
                    <a:gd name="T46" fmla="*/ 2 w 2"/>
                    <a:gd name="T47" fmla="*/ 3 h 4"/>
                    <a:gd name="T48" fmla="*/ 2 w 2"/>
                    <a:gd name="T49" fmla="*/ 4 h 4"/>
                    <a:gd name="T50" fmla="*/ 2 w 2"/>
                    <a:gd name="T51" fmla="*/ 4 h 4"/>
                    <a:gd name="T52" fmla="*/ 1 w 2"/>
                    <a:gd name="T53" fmla="*/ 3 h 4"/>
                    <a:gd name="T54" fmla="*/ 1 w 2"/>
                    <a:gd name="T55" fmla="*/ 3 h 4"/>
                    <a:gd name="T56" fmla="*/ 1 w 2"/>
                    <a:gd name="T57" fmla="*/ 3 h 4"/>
                    <a:gd name="T58" fmla="*/ 1 w 2"/>
                    <a:gd name="T59" fmla="*/ 2 h 4"/>
                    <a:gd name="T60" fmla="*/ 1 w 2"/>
                    <a:gd name="T61" fmla="*/ 2 h 4"/>
                    <a:gd name="T62" fmla="*/ 0 w 2"/>
                    <a:gd name="T63" fmla="*/ 2 h 4"/>
                    <a:gd name="T64" fmla="*/ 0 w 2"/>
                    <a:gd name="T65" fmla="*/ 2 h 4"/>
                    <a:gd name="T66" fmla="*/ 0 w 2"/>
                    <a:gd name="T67" fmla="*/ 2 h 4"/>
                    <a:gd name="T68" fmla="*/ 0 w 2"/>
                    <a:gd name="T69" fmla="*/ 1 h 4"/>
                    <a:gd name="T70" fmla="*/ 0 w 2"/>
                    <a:gd name="T71" fmla="*/ 1 h 4"/>
                    <a:gd name="T72" fmla="*/ 0 w 2"/>
                    <a:gd name="T73" fmla="*/ 1 h 4"/>
                    <a:gd name="T74" fmla="*/ 0 w 2"/>
                    <a:gd name="T75" fmla="*/ 1 h 4"/>
                    <a:gd name="T76" fmla="*/ 1 w 2"/>
                    <a:gd name="T77" fmla="*/ 1 h 4"/>
                    <a:gd name="T78" fmla="*/ 1 w 2"/>
                    <a:gd name="T79" fmla="*/ 1 h 4"/>
                    <a:gd name="T80" fmla="*/ 1 w 2"/>
                    <a:gd name="T81" fmla="*/ 1 h 4"/>
                    <a:gd name="T82" fmla="*/ 1 w 2"/>
                    <a:gd name="T83" fmla="*/ 1 h 4"/>
                    <a:gd name="T84" fmla="*/ 1 w 2"/>
                    <a:gd name="T85" fmla="*/ 1 h 4"/>
                    <a:gd name="T86" fmla="*/ 1 w 2"/>
                    <a:gd name="T87" fmla="*/ 2 h 4"/>
                    <a:gd name="T88" fmla="*/ 2 w 2"/>
                    <a:gd name="T89" fmla="*/ 2 h 4"/>
                    <a:gd name="T90" fmla="*/ 2 w 2"/>
                    <a:gd name="T91" fmla="*/ 2 h 4"/>
                    <a:gd name="T92" fmla="*/ 2 w 2"/>
                    <a:gd name="T9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" h="4">
                      <a:moveTo>
                        <a:pt x="2" y="3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01" name="Freeform 306">
                  <a:extLst>
                    <a:ext uri="{FF2B5EF4-FFF2-40B4-BE49-F238E27FC236}">
                      <a16:creationId xmlns:a16="http://schemas.microsoft.com/office/drawing/2014/main" id="{DCDD4081-28F7-3241-99E8-CD3B24B8456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176" y="2731"/>
                  <a:ext cx="2" cy="3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1 w 1"/>
                    <a:gd name="T11" fmla="*/ 0 h 2"/>
                    <a:gd name="T12" fmla="*/ 0 w 1"/>
                    <a:gd name="T13" fmla="*/ 0 h 2"/>
                    <a:gd name="T14" fmla="*/ 0 w 1"/>
                    <a:gd name="T15" fmla="*/ 0 h 2"/>
                    <a:gd name="T16" fmla="*/ 0 w 1"/>
                    <a:gd name="T17" fmla="*/ 1 h 2"/>
                    <a:gd name="T18" fmla="*/ 0 w 1"/>
                    <a:gd name="T19" fmla="*/ 1 h 2"/>
                    <a:gd name="T20" fmla="*/ 0 w 1"/>
                    <a:gd name="T21" fmla="*/ 1 h 2"/>
                    <a:gd name="T22" fmla="*/ 0 w 1"/>
                    <a:gd name="T23" fmla="*/ 2 h 2"/>
                    <a:gd name="T24" fmla="*/ 0 w 1"/>
                    <a:gd name="T25" fmla="*/ 2 h 2"/>
                    <a:gd name="T26" fmla="*/ 0 w 1"/>
                    <a:gd name="T27" fmla="*/ 2 h 2"/>
                    <a:gd name="T28" fmla="*/ 0 w 1"/>
                    <a:gd name="T29" fmla="*/ 2 h 2"/>
                    <a:gd name="T30" fmla="*/ 1 w 1"/>
                    <a:gd name="T31" fmla="*/ 2 h 2"/>
                    <a:gd name="T32" fmla="*/ 1 w 1"/>
                    <a:gd name="T33" fmla="*/ 2 h 2"/>
                    <a:gd name="T34" fmla="*/ 1 w 1"/>
                    <a:gd name="T35" fmla="*/ 2 h 2"/>
                    <a:gd name="T36" fmla="*/ 1 w 1"/>
                    <a:gd name="T37" fmla="*/ 2 h 2"/>
                    <a:gd name="T38" fmla="*/ 1 w 1"/>
                    <a:gd name="T39" fmla="*/ 2 h 2"/>
                    <a:gd name="T40" fmla="*/ 1 w 1"/>
                    <a:gd name="T41" fmla="*/ 2 h 2"/>
                    <a:gd name="T42" fmla="*/ 1 w 1"/>
                    <a:gd name="T43" fmla="*/ 2 h 2"/>
                    <a:gd name="T44" fmla="*/ 1 w 1"/>
                    <a:gd name="T45" fmla="*/ 1 h 2"/>
                    <a:gd name="T46" fmla="*/ 1 w 1"/>
                    <a:gd name="T47" fmla="*/ 2 h 2"/>
                    <a:gd name="T48" fmla="*/ 1 w 1"/>
                    <a:gd name="T49" fmla="*/ 2 h 2"/>
                    <a:gd name="T50" fmla="*/ 1 w 1"/>
                    <a:gd name="T51" fmla="*/ 2 h 2"/>
                    <a:gd name="T52" fmla="*/ 0 w 1"/>
                    <a:gd name="T53" fmla="*/ 2 h 2"/>
                    <a:gd name="T54" fmla="*/ 0 w 1"/>
                    <a:gd name="T55" fmla="*/ 2 h 2"/>
                    <a:gd name="T56" fmla="*/ 0 w 1"/>
                    <a:gd name="T57" fmla="*/ 2 h 2"/>
                    <a:gd name="T58" fmla="*/ 0 w 1"/>
                    <a:gd name="T59" fmla="*/ 1 h 2"/>
                    <a:gd name="T60" fmla="*/ 0 w 1"/>
                    <a:gd name="T61" fmla="*/ 1 h 2"/>
                    <a:gd name="T62" fmla="*/ 0 w 1"/>
                    <a:gd name="T63" fmla="*/ 1 h 2"/>
                    <a:gd name="T64" fmla="*/ 0 w 1"/>
                    <a:gd name="T65" fmla="*/ 0 h 2"/>
                    <a:gd name="T66" fmla="*/ 0 w 1"/>
                    <a:gd name="T67" fmla="*/ 0 h 2"/>
                    <a:gd name="T68" fmla="*/ 0 w 1"/>
                    <a:gd name="T69" fmla="*/ 0 h 2"/>
                    <a:gd name="T70" fmla="*/ 0 w 1"/>
                    <a:gd name="T71" fmla="*/ 1 h 2"/>
                    <a:gd name="T72" fmla="*/ 0 w 1"/>
                    <a:gd name="T73" fmla="*/ 1 h 2"/>
                    <a:gd name="T74" fmla="*/ 0 w 1"/>
                    <a:gd name="T75" fmla="*/ 1 h 2"/>
                    <a:gd name="T76" fmla="*/ 1 w 1"/>
                    <a:gd name="T77" fmla="*/ 1 h 2"/>
                    <a:gd name="T78" fmla="*/ 1 w 1"/>
                    <a:gd name="T79" fmla="*/ 1 h 2"/>
                    <a:gd name="T80" fmla="*/ 1 w 1"/>
                    <a:gd name="T81" fmla="*/ 2 h 2"/>
                    <a:gd name="T82" fmla="*/ 1 w 1"/>
                    <a:gd name="T83" fmla="*/ 2 h 2"/>
                    <a:gd name="T84" fmla="*/ 1 w 1"/>
                    <a:gd name="T85" fmla="*/ 2 h 2"/>
                    <a:gd name="T86" fmla="*/ 1 w 1"/>
                    <a:gd name="T87" fmla="*/ 2 h 2"/>
                    <a:gd name="T88" fmla="*/ 1 w 1"/>
                    <a:gd name="T89" fmla="*/ 2 h 2"/>
                    <a:gd name="T90" fmla="*/ 1 w 1"/>
                    <a:gd name="T91" fmla="*/ 2 h 2"/>
                    <a:gd name="T92" fmla="*/ 1 w 1"/>
                    <a:gd name="T9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lose/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02" name="Freeform 307">
                  <a:extLst>
                    <a:ext uri="{FF2B5EF4-FFF2-40B4-BE49-F238E27FC236}">
                      <a16:creationId xmlns:a16="http://schemas.microsoft.com/office/drawing/2014/main" id="{25CE0670-F72A-EA4C-8520-E43EF135F7C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171" y="2723"/>
                  <a:ext cx="4" cy="4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0 h 2"/>
                    <a:gd name="T4" fmla="*/ 2 w 2"/>
                    <a:gd name="T5" fmla="*/ 0 h 2"/>
                    <a:gd name="T6" fmla="*/ 1 w 2"/>
                    <a:gd name="T7" fmla="*/ 0 h 2"/>
                    <a:gd name="T8" fmla="*/ 1 w 2"/>
                    <a:gd name="T9" fmla="*/ 0 h 2"/>
                    <a:gd name="T10" fmla="*/ 1 w 2"/>
                    <a:gd name="T11" fmla="*/ 0 h 2"/>
                    <a:gd name="T12" fmla="*/ 1 w 2"/>
                    <a:gd name="T13" fmla="*/ 0 h 2"/>
                    <a:gd name="T14" fmla="*/ 1 w 2"/>
                    <a:gd name="T15" fmla="*/ 1 h 2"/>
                    <a:gd name="T16" fmla="*/ 1 w 2"/>
                    <a:gd name="T17" fmla="*/ 1 h 2"/>
                    <a:gd name="T18" fmla="*/ 1 w 2"/>
                    <a:gd name="T19" fmla="*/ 1 h 2"/>
                    <a:gd name="T20" fmla="*/ 1 w 2"/>
                    <a:gd name="T21" fmla="*/ 1 h 2"/>
                    <a:gd name="T22" fmla="*/ 1 w 2"/>
                    <a:gd name="T23" fmla="*/ 2 h 2"/>
                    <a:gd name="T24" fmla="*/ 2 w 2"/>
                    <a:gd name="T25" fmla="*/ 2 h 2"/>
                    <a:gd name="T26" fmla="*/ 2 w 2"/>
                    <a:gd name="T27" fmla="*/ 2 h 2"/>
                    <a:gd name="T28" fmla="*/ 2 w 2"/>
                    <a:gd name="T29" fmla="*/ 2 h 2"/>
                    <a:gd name="T30" fmla="*/ 2 w 2"/>
                    <a:gd name="T31" fmla="*/ 1 h 2"/>
                    <a:gd name="T32" fmla="*/ 2 w 2"/>
                    <a:gd name="T33" fmla="*/ 1 h 2"/>
                    <a:gd name="T34" fmla="*/ 2 w 2"/>
                    <a:gd name="T35" fmla="*/ 1 h 2"/>
                    <a:gd name="T36" fmla="*/ 2 w 2"/>
                    <a:gd name="T37" fmla="*/ 1 h 2"/>
                    <a:gd name="T38" fmla="*/ 2 w 2"/>
                    <a:gd name="T39" fmla="*/ 1 h 2"/>
                    <a:gd name="T40" fmla="*/ 2 w 2"/>
                    <a:gd name="T41" fmla="*/ 1 h 2"/>
                    <a:gd name="T42" fmla="*/ 2 w 2"/>
                    <a:gd name="T43" fmla="*/ 0 h 2"/>
                    <a:gd name="T44" fmla="*/ 2 w 2"/>
                    <a:gd name="T45" fmla="*/ 1 h 2"/>
                    <a:gd name="T46" fmla="*/ 2 w 2"/>
                    <a:gd name="T47" fmla="*/ 1 h 2"/>
                    <a:gd name="T48" fmla="*/ 2 w 2"/>
                    <a:gd name="T49" fmla="*/ 1 h 2"/>
                    <a:gd name="T50" fmla="*/ 2 w 2"/>
                    <a:gd name="T51" fmla="*/ 1 h 2"/>
                    <a:gd name="T52" fmla="*/ 2 w 2"/>
                    <a:gd name="T53" fmla="*/ 2 h 2"/>
                    <a:gd name="T54" fmla="*/ 2 w 2"/>
                    <a:gd name="T55" fmla="*/ 1 h 2"/>
                    <a:gd name="T56" fmla="*/ 2 w 2"/>
                    <a:gd name="T57" fmla="*/ 1 h 2"/>
                    <a:gd name="T58" fmla="*/ 1 w 2"/>
                    <a:gd name="T59" fmla="*/ 1 h 2"/>
                    <a:gd name="T60" fmla="*/ 1 w 2"/>
                    <a:gd name="T61" fmla="*/ 1 h 2"/>
                    <a:gd name="T62" fmla="*/ 1 w 2"/>
                    <a:gd name="T63" fmla="*/ 1 h 2"/>
                    <a:gd name="T64" fmla="*/ 1 w 2"/>
                    <a:gd name="T65" fmla="*/ 0 h 2"/>
                    <a:gd name="T66" fmla="*/ 1 w 2"/>
                    <a:gd name="T67" fmla="*/ 0 h 2"/>
                    <a:gd name="T68" fmla="*/ 1 w 2"/>
                    <a:gd name="T69" fmla="*/ 0 h 2"/>
                    <a:gd name="T70" fmla="*/ 1 w 2"/>
                    <a:gd name="T71" fmla="*/ 0 h 2"/>
                    <a:gd name="T72" fmla="*/ 1 w 2"/>
                    <a:gd name="T73" fmla="*/ 0 h 2"/>
                    <a:gd name="T74" fmla="*/ 1 w 2"/>
                    <a:gd name="T75" fmla="*/ 0 h 2"/>
                    <a:gd name="T76" fmla="*/ 2 w 2"/>
                    <a:gd name="T77" fmla="*/ 1 h 2"/>
                    <a:gd name="T78" fmla="*/ 2 w 2"/>
                    <a:gd name="T79" fmla="*/ 1 h 2"/>
                    <a:gd name="T80" fmla="*/ 2 w 2"/>
                    <a:gd name="T81" fmla="*/ 1 h 2"/>
                    <a:gd name="T82" fmla="*/ 2 w 2"/>
                    <a:gd name="T8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03" name="Freeform 308">
                  <a:extLst>
                    <a:ext uri="{FF2B5EF4-FFF2-40B4-BE49-F238E27FC236}">
                      <a16:creationId xmlns:a16="http://schemas.microsoft.com/office/drawing/2014/main" id="{8C817736-02B4-2C46-851E-E2C670C05BC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193" y="2748"/>
                  <a:ext cx="28" cy="11"/>
                </a:xfrm>
                <a:custGeom>
                  <a:avLst/>
                  <a:gdLst>
                    <a:gd name="T0" fmla="*/ 8 w 16"/>
                    <a:gd name="T1" fmla="*/ 4 h 6"/>
                    <a:gd name="T2" fmla="*/ 9 w 16"/>
                    <a:gd name="T3" fmla="*/ 4 h 6"/>
                    <a:gd name="T4" fmla="*/ 10 w 16"/>
                    <a:gd name="T5" fmla="*/ 5 h 6"/>
                    <a:gd name="T6" fmla="*/ 12 w 16"/>
                    <a:gd name="T7" fmla="*/ 5 h 6"/>
                    <a:gd name="T8" fmla="*/ 14 w 16"/>
                    <a:gd name="T9" fmla="*/ 5 h 6"/>
                    <a:gd name="T10" fmla="*/ 15 w 16"/>
                    <a:gd name="T11" fmla="*/ 6 h 6"/>
                    <a:gd name="T12" fmla="*/ 15 w 16"/>
                    <a:gd name="T13" fmla="*/ 5 h 6"/>
                    <a:gd name="T14" fmla="*/ 16 w 16"/>
                    <a:gd name="T15" fmla="*/ 6 h 6"/>
                    <a:gd name="T16" fmla="*/ 16 w 16"/>
                    <a:gd name="T17" fmla="*/ 4 h 6"/>
                    <a:gd name="T18" fmla="*/ 14 w 16"/>
                    <a:gd name="T19" fmla="*/ 4 h 6"/>
                    <a:gd name="T20" fmla="*/ 14 w 16"/>
                    <a:gd name="T21" fmla="*/ 3 h 6"/>
                    <a:gd name="T22" fmla="*/ 12 w 16"/>
                    <a:gd name="T23" fmla="*/ 3 h 6"/>
                    <a:gd name="T24" fmla="*/ 13 w 16"/>
                    <a:gd name="T25" fmla="*/ 2 h 6"/>
                    <a:gd name="T26" fmla="*/ 14 w 16"/>
                    <a:gd name="T27" fmla="*/ 2 h 6"/>
                    <a:gd name="T28" fmla="*/ 12 w 16"/>
                    <a:gd name="T29" fmla="*/ 2 h 6"/>
                    <a:gd name="T30" fmla="*/ 10 w 16"/>
                    <a:gd name="T31" fmla="*/ 1 h 6"/>
                    <a:gd name="T32" fmla="*/ 9 w 16"/>
                    <a:gd name="T33" fmla="*/ 1 h 6"/>
                    <a:gd name="T34" fmla="*/ 9 w 16"/>
                    <a:gd name="T35" fmla="*/ 2 h 6"/>
                    <a:gd name="T36" fmla="*/ 7 w 16"/>
                    <a:gd name="T37" fmla="*/ 2 h 6"/>
                    <a:gd name="T38" fmla="*/ 6 w 16"/>
                    <a:gd name="T39" fmla="*/ 1 h 6"/>
                    <a:gd name="T40" fmla="*/ 6 w 16"/>
                    <a:gd name="T41" fmla="*/ 0 h 6"/>
                    <a:gd name="T42" fmla="*/ 4 w 16"/>
                    <a:gd name="T43" fmla="*/ 0 h 6"/>
                    <a:gd name="T44" fmla="*/ 3 w 16"/>
                    <a:gd name="T45" fmla="*/ 0 h 6"/>
                    <a:gd name="T46" fmla="*/ 2 w 16"/>
                    <a:gd name="T47" fmla="*/ 0 h 6"/>
                    <a:gd name="T48" fmla="*/ 1 w 16"/>
                    <a:gd name="T49" fmla="*/ 1 h 6"/>
                    <a:gd name="T50" fmla="*/ 1 w 16"/>
                    <a:gd name="T51" fmla="*/ 2 h 6"/>
                    <a:gd name="T52" fmla="*/ 2 w 16"/>
                    <a:gd name="T53" fmla="*/ 2 h 6"/>
                    <a:gd name="T54" fmla="*/ 2 w 16"/>
                    <a:gd name="T55" fmla="*/ 3 h 6"/>
                    <a:gd name="T56" fmla="*/ 3 w 16"/>
                    <a:gd name="T57" fmla="*/ 3 h 6"/>
                    <a:gd name="T58" fmla="*/ 4 w 16"/>
                    <a:gd name="T59" fmla="*/ 3 h 6"/>
                    <a:gd name="T60" fmla="*/ 6 w 16"/>
                    <a:gd name="T61" fmla="*/ 4 h 6"/>
                    <a:gd name="T62" fmla="*/ 15 w 16"/>
                    <a:gd name="T63" fmla="*/ 4 h 6"/>
                    <a:gd name="T64" fmla="*/ 16 w 16"/>
                    <a:gd name="T65" fmla="*/ 5 h 6"/>
                    <a:gd name="T66" fmla="*/ 15 w 16"/>
                    <a:gd name="T67" fmla="*/ 5 h 6"/>
                    <a:gd name="T68" fmla="*/ 15 w 16"/>
                    <a:gd name="T69" fmla="*/ 4 h 6"/>
                    <a:gd name="T70" fmla="*/ 6 w 16"/>
                    <a:gd name="T71" fmla="*/ 3 h 6"/>
                    <a:gd name="T72" fmla="*/ 5 w 16"/>
                    <a:gd name="T73" fmla="*/ 3 h 6"/>
                    <a:gd name="T74" fmla="*/ 4 w 16"/>
                    <a:gd name="T75" fmla="*/ 3 h 6"/>
                    <a:gd name="T76" fmla="*/ 2 w 16"/>
                    <a:gd name="T77" fmla="*/ 3 h 6"/>
                    <a:gd name="T78" fmla="*/ 2 w 16"/>
                    <a:gd name="T79" fmla="*/ 2 h 6"/>
                    <a:gd name="T80" fmla="*/ 1 w 16"/>
                    <a:gd name="T81" fmla="*/ 1 h 6"/>
                    <a:gd name="T82" fmla="*/ 2 w 16"/>
                    <a:gd name="T83" fmla="*/ 1 h 6"/>
                    <a:gd name="T84" fmla="*/ 3 w 16"/>
                    <a:gd name="T85" fmla="*/ 0 h 6"/>
                    <a:gd name="T86" fmla="*/ 3 w 16"/>
                    <a:gd name="T87" fmla="*/ 0 h 6"/>
                    <a:gd name="T88" fmla="*/ 4 w 16"/>
                    <a:gd name="T89" fmla="*/ 1 h 6"/>
                    <a:gd name="T90" fmla="*/ 5 w 16"/>
                    <a:gd name="T91" fmla="*/ 1 h 6"/>
                    <a:gd name="T92" fmla="*/ 6 w 16"/>
                    <a:gd name="T93" fmla="*/ 1 h 6"/>
                    <a:gd name="T94" fmla="*/ 7 w 16"/>
                    <a:gd name="T95" fmla="*/ 2 h 6"/>
                    <a:gd name="T96" fmla="*/ 8 w 16"/>
                    <a:gd name="T97" fmla="*/ 2 h 6"/>
                    <a:gd name="T98" fmla="*/ 9 w 16"/>
                    <a:gd name="T99" fmla="*/ 2 h 6"/>
                    <a:gd name="T100" fmla="*/ 10 w 16"/>
                    <a:gd name="T101" fmla="*/ 1 h 6"/>
                    <a:gd name="T102" fmla="*/ 11 w 16"/>
                    <a:gd name="T103" fmla="*/ 2 h 6"/>
                    <a:gd name="T104" fmla="*/ 12 w 16"/>
                    <a:gd name="T105" fmla="*/ 3 h 6"/>
                    <a:gd name="T106" fmla="*/ 14 w 16"/>
                    <a:gd name="T107" fmla="*/ 3 h 6"/>
                    <a:gd name="T108" fmla="*/ 14 w 16"/>
                    <a:gd name="T109" fmla="*/ 4 h 6"/>
                    <a:gd name="T110" fmla="*/ 15 w 16"/>
                    <a:gd name="T111" fmla="*/ 5 h 6"/>
                    <a:gd name="T112" fmla="*/ 14 w 16"/>
                    <a:gd name="T113" fmla="*/ 5 h 6"/>
                    <a:gd name="T114" fmla="*/ 12 w 16"/>
                    <a:gd name="T115" fmla="*/ 5 h 6"/>
                    <a:gd name="T116" fmla="*/ 10 w 16"/>
                    <a:gd name="T117" fmla="*/ 4 h 6"/>
                    <a:gd name="T118" fmla="*/ 10 w 16"/>
                    <a:gd name="T119" fmla="*/ 4 h 6"/>
                    <a:gd name="T120" fmla="*/ 8 w 16"/>
                    <a:gd name="T121" fmla="*/ 4 h 6"/>
                    <a:gd name="T122" fmla="*/ 7 w 16"/>
                    <a:gd name="T123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6" h="6">
                      <a:moveTo>
                        <a:pt x="7" y="4"/>
                      </a:move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5"/>
                        <a:pt x="9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5" y="4"/>
                        <a:pt x="14" y="4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0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4"/>
                        <a:pt x="4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7" y="4"/>
                      </a:cubicBezTo>
                      <a:close/>
                      <a:moveTo>
                        <a:pt x="15" y="4"/>
                      </a:move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5" y="5"/>
                        <a:pt x="15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lose/>
                      <a:moveTo>
                        <a:pt x="14" y="5"/>
                      </a:move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lose/>
                      <a:moveTo>
                        <a:pt x="6" y="3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5" y="3"/>
                      </a:cubicBezTo>
                      <a:cubicBezTo>
                        <a:pt x="5" y="3"/>
                        <a:pt x="5" y="3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2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1" y="1"/>
                        <a:pt x="11" y="1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3" y="3"/>
                        <a:pt x="13" y="3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3"/>
                        <a:pt x="13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4"/>
                      </a:cubicBezTo>
                      <a:cubicBezTo>
                        <a:pt x="12" y="4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lnTo>
                        <a:pt x="6" y="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04" name="Freeform 309">
                  <a:extLst>
                    <a:ext uri="{FF2B5EF4-FFF2-40B4-BE49-F238E27FC236}">
                      <a16:creationId xmlns:a16="http://schemas.microsoft.com/office/drawing/2014/main" id="{F7CF66FD-5207-7543-8CBF-A2E3166761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2756"/>
                  <a:ext cx="4" cy="3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2 h 2"/>
                    <a:gd name="T4" fmla="*/ 1 w 2"/>
                    <a:gd name="T5" fmla="*/ 2 h 2"/>
                    <a:gd name="T6" fmla="*/ 1 w 2"/>
                    <a:gd name="T7" fmla="*/ 2 h 2"/>
                    <a:gd name="T8" fmla="*/ 1 w 2"/>
                    <a:gd name="T9" fmla="*/ 2 h 2"/>
                    <a:gd name="T10" fmla="*/ 2 w 2"/>
                    <a:gd name="T11" fmla="*/ 2 h 2"/>
                    <a:gd name="T12" fmla="*/ 2 w 2"/>
                    <a:gd name="T13" fmla="*/ 1 h 2"/>
                    <a:gd name="T14" fmla="*/ 2 w 2"/>
                    <a:gd name="T15" fmla="*/ 1 h 2"/>
                    <a:gd name="T16" fmla="*/ 2 w 2"/>
                    <a:gd name="T17" fmla="*/ 1 h 2"/>
                    <a:gd name="T18" fmla="*/ 2 w 2"/>
                    <a:gd name="T19" fmla="*/ 1 h 2"/>
                    <a:gd name="T20" fmla="*/ 2 w 2"/>
                    <a:gd name="T21" fmla="*/ 1 h 2"/>
                    <a:gd name="T22" fmla="*/ 2 w 2"/>
                    <a:gd name="T23" fmla="*/ 1 h 2"/>
                    <a:gd name="T24" fmla="*/ 2 w 2"/>
                    <a:gd name="T25" fmla="*/ 1 h 2"/>
                    <a:gd name="T26" fmla="*/ 2 w 2"/>
                    <a:gd name="T27" fmla="*/ 1 h 2"/>
                    <a:gd name="T28" fmla="*/ 1 w 2"/>
                    <a:gd name="T29" fmla="*/ 1 h 2"/>
                    <a:gd name="T30" fmla="*/ 1 w 2"/>
                    <a:gd name="T31" fmla="*/ 1 h 2"/>
                    <a:gd name="T32" fmla="*/ 1 w 2"/>
                    <a:gd name="T33" fmla="*/ 1 h 2"/>
                    <a:gd name="T34" fmla="*/ 1 w 2"/>
                    <a:gd name="T35" fmla="*/ 1 h 2"/>
                    <a:gd name="T36" fmla="*/ 1 w 2"/>
                    <a:gd name="T37" fmla="*/ 1 h 2"/>
                    <a:gd name="T38" fmla="*/ 1 w 2"/>
                    <a:gd name="T39" fmla="*/ 1 h 2"/>
                    <a:gd name="T40" fmla="*/ 1 w 2"/>
                    <a:gd name="T41" fmla="*/ 1 h 2"/>
                    <a:gd name="T42" fmla="*/ 1 w 2"/>
                    <a:gd name="T43" fmla="*/ 1 h 2"/>
                    <a:gd name="T44" fmla="*/ 1 w 2"/>
                    <a:gd name="T45" fmla="*/ 1 h 2"/>
                    <a:gd name="T46" fmla="*/ 0 w 2"/>
                    <a:gd name="T47" fmla="*/ 2 h 2"/>
                    <a:gd name="T48" fmla="*/ 1 w 2"/>
                    <a:gd name="T4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05" name="Freeform 310">
                  <a:extLst>
                    <a:ext uri="{FF2B5EF4-FFF2-40B4-BE49-F238E27FC236}">
                      <a16:creationId xmlns:a16="http://schemas.microsoft.com/office/drawing/2014/main" id="{CA818E75-C039-FD40-9DB2-222FF52EEB1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25" y="2756"/>
                  <a:ext cx="7" cy="3"/>
                </a:xfrm>
                <a:custGeom>
                  <a:avLst/>
                  <a:gdLst>
                    <a:gd name="T0" fmla="*/ 0 w 4"/>
                    <a:gd name="T1" fmla="*/ 2 h 2"/>
                    <a:gd name="T2" fmla="*/ 1 w 4"/>
                    <a:gd name="T3" fmla="*/ 2 h 2"/>
                    <a:gd name="T4" fmla="*/ 1 w 4"/>
                    <a:gd name="T5" fmla="*/ 2 h 2"/>
                    <a:gd name="T6" fmla="*/ 1 w 4"/>
                    <a:gd name="T7" fmla="*/ 2 h 2"/>
                    <a:gd name="T8" fmla="*/ 2 w 4"/>
                    <a:gd name="T9" fmla="*/ 2 h 2"/>
                    <a:gd name="T10" fmla="*/ 2 w 4"/>
                    <a:gd name="T11" fmla="*/ 2 h 2"/>
                    <a:gd name="T12" fmla="*/ 3 w 4"/>
                    <a:gd name="T13" fmla="*/ 2 h 2"/>
                    <a:gd name="T14" fmla="*/ 3 w 4"/>
                    <a:gd name="T15" fmla="*/ 2 h 2"/>
                    <a:gd name="T16" fmla="*/ 3 w 4"/>
                    <a:gd name="T17" fmla="*/ 2 h 2"/>
                    <a:gd name="T18" fmla="*/ 4 w 4"/>
                    <a:gd name="T19" fmla="*/ 1 h 2"/>
                    <a:gd name="T20" fmla="*/ 3 w 4"/>
                    <a:gd name="T21" fmla="*/ 1 h 2"/>
                    <a:gd name="T22" fmla="*/ 3 w 4"/>
                    <a:gd name="T23" fmla="*/ 1 h 2"/>
                    <a:gd name="T24" fmla="*/ 2 w 4"/>
                    <a:gd name="T25" fmla="*/ 1 h 2"/>
                    <a:gd name="T26" fmla="*/ 1 w 4"/>
                    <a:gd name="T27" fmla="*/ 0 h 2"/>
                    <a:gd name="T28" fmla="*/ 2 w 4"/>
                    <a:gd name="T29" fmla="*/ 1 h 2"/>
                    <a:gd name="T30" fmla="*/ 2 w 4"/>
                    <a:gd name="T31" fmla="*/ 1 h 2"/>
                    <a:gd name="T32" fmla="*/ 2 w 4"/>
                    <a:gd name="T33" fmla="*/ 1 h 2"/>
                    <a:gd name="T34" fmla="*/ 1 w 4"/>
                    <a:gd name="T35" fmla="*/ 1 h 2"/>
                    <a:gd name="T36" fmla="*/ 1 w 4"/>
                    <a:gd name="T37" fmla="*/ 1 h 2"/>
                    <a:gd name="T38" fmla="*/ 1 w 4"/>
                    <a:gd name="T39" fmla="*/ 1 h 2"/>
                    <a:gd name="T40" fmla="*/ 0 w 4"/>
                    <a:gd name="T41" fmla="*/ 2 h 2"/>
                    <a:gd name="T42" fmla="*/ 0 w 4"/>
                    <a:gd name="T43" fmla="*/ 2 h 2"/>
                    <a:gd name="T44" fmla="*/ 0 w 4"/>
                    <a:gd name="T45" fmla="*/ 2 h 2"/>
                    <a:gd name="T46" fmla="*/ 0 w 4"/>
                    <a:gd name="T47" fmla="*/ 1 h 2"/>
                    <a:gd name="T48" fmla="*/ 1 w 4"/>
                    <a:gd name="T49" fmla="*/ 1 h 2"/>
                    <a:gd name="T50" fmla="*/ 1 w 4"/>
                    <a:gd name="T51" fmla="*/ 1 h 2"/>
                    <a:gd name="T52" fmla="*/ 1 w 4"/>
                    <a:gd name="T53" fmla="*/ 1 h 2"/>
                    <a:gd name="T54" fmla="*/ 2 w 4"/>
                    <a:gd name="T55" fmla="*/ 1 h 2"/>
                    <a:gd name="T56" fmla="*/ 2 w 4"/>
                    <a:gd name="T57" fmla="*/ 1 h 2"/>
                    <a:gd name="T58" fmla="*/ 2 w 4"/>
                    <a:gd name="T59" fmla="*/ 1 h 2"/>
                    <a:gd name="T60" fmla="*/ 2 w 4"/>
                    <a:gd name="T61" fmla="*/ 1 h 2"/>
                    <a:gd name="T62" fmla="*/ 2 w 4"/>
                    <a:gd name="T63" fmla="*/ 1 h 2"/>
                    <a:gd name="T64" fmla="*/ 2 w 4"/>
                    <a:gd name="T65" fmla="*/ 1 h 2"/>
                    <a:gd name="T66" fmla="*/ 2 w 4"/>
                    <a:gd name="T67" fmla="*/ 1 h 2"/>
                    <a:gd name="T68" fmla="*/ 3 w 4"/>
                    <a:gd name="T69" fmla="*/ 1 h 2"/>
                    <a:gd name="T70" fmla="*/ 3 w 4"/>
                    <a:gd name="T71" fmla="*/ 1 h 2"/>
                    <a:gd name="T72" fmla="*/ 3 w 4"/>
                    <a:gd name="T73" fmla="*/ 1 h 2"/>
                    <a:gd name="T74" fmla="*/ 3 w 4"/>
                    <a:gd name="T75" fmla="*/ 1 h 2"/>
                    <a:gd name="T76" fmla="*/ 3 w 4"/>
                    <a:gd name="T77" fmla="*/ 2 h 2"/>
                    <a:gd name="T78" fmla="*/ 3 w 4"/>
                    <a:gd name="T79" fmla="*/ 2 h 2"/>
                    <a:gd name="T80" fmla="*/ 2 w 4"/>
                    <a:gd name="T81" fmla="*/ 1 h 2"/>
                    <a:gd name="T82" fmla="*/ 2 w 4"/>
                    <a:gd name="T83" fmla="*/ 2 h 2"/>
                    <a:gd name="T84" fmla="*/ 1 w 4"/>
                    <a:gd name="T85" fmla="*/ 2 h 2"/>
                    <a:gd name="T86" fmla="*/ 1 w 4"/>
                    <a:gd name="T87" fmla="*/ 2 h 2"/>
                    <a:gd name="T88" fmla="*/ 0 w 4"/>
                    <a:gd name="T89" fmla="*/ 2 h 2"/>
                    <a:gd name="T90" fmla="*/ 0 w 4"/>
                    <a:gd name="T91" fmla="*/ 2 h 2"/>
                    <a:gd name="T92" fmla="*/ 0 w 4"/>
                    <a:gd name="T9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06" name="Freeform 311">
                  <a:extLst>
                    <a:ext uri="{FF2B5EF4-FFF2-40B4-BE49-F238E27FC236}">
                      <a16:creationId xmlns:a16="http://schemas.microsoft.com/office/drawing/2014/main" id="{04AE6856-0F51-D040-B560-C13E7599F9F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30" y="2759"/>
                  <a:ext cx="6" cy="6"/>
                </a:xfrm>
                <a:custGeom>
                  <a:avLst/>
                  <a:gdLst>
                    <a:gd name="T0" fmla="*/ 2 w 3"/>
                    <a:gd name="T1" fmla="*/ 2 h 3"/>
                    <a:gd name="T2" fmla="*/ 2 w 3"/>
                    <a:gd name="T3" fmla="*/ 2 h 3"/>
                    <a:gd name="T4" fmla="*/ 3 w 3"/>
                    <a:gd name="T5" fmla="*/ 2 h 3"/>
                    <a:gd name="T6" fmla="*/ 3 w 3"/>
                    <a:gd name="T7" fmla="*/ 2 h 3"/>
                    <a:gd name="T8" fmla="*/ 3 w 3"/>
                    <a:gd name="T9" fmla="*/ 1 h 3"/>
                    <a:gd name="T10" fmla="*/ 2 w 3"/>
                    <a:gd name="T11" fmla="*/ 1 h 3"/>
                    <a:gd name="T12" fmla="*/ 2 w 3"/>
                    <a:gd name="T13" fmla="*/ 1 h 3"/>
                    <a:gd name="T14" fmla="*/ 2 w 3"/>
                    <a:gd name="T15" fmla="*/ 0 h 3"/>
                    <a:gd name="T16" fmla="*/ 1 w 3"/>
                    <a:gd name="T17" fmla="*/ 1 h 3"/>
                    <a:gd name="T18" fmla="*/ 1 w 3"/>
                    <a:gd name="T19" fmla="*/ 0 h 3"/>
                    <a:gd name="T20" fmla="*/ 0 w 3"/>
                    <a:gd name="T21" fmla="*/ 1 h 3"/>
                    <a:gd name="T22" fmla="*/ 0 w 3"/>
                    <a:gd name="T23" fmla="*/ 1 h 3"/>
                    <a:gd name="T24" fmla="*/ 0 w 3"/>
                    <a:gd name="T25" fmla="*/ 1 h 3"/>
                    <a:gd name="T26" fmla="*/ 0 w 3"/>
                    <a:gd name="T27" fmla="*/ 2 h 3"/>
                    <a:gd name="T28" fmla="*/ 0 w 3"/>
                    <a:gd name="T29" fmla="*/ 2 h 3"/>
                    <a:gd name="T30" fmla="*/ 1 w 3"/>
                    <a:gd name="T31" fmla="*/ 2 h 3"/>
                    <a:gd name="T32" fmla="*/ 1 w 3"/>
                    <a:gd name="T33" fmla="*/ 2 h 3"/>
                    <a:gd name="T34" fmla="*/ 1 w 3"/>
                    <a:gd name="T35" fmla="*/ 2 h 3"/>
                    <a:gd name="T36" fmla="*/ 2 w 3"/>
                    <a:gd name="T37" fmla="*/ 2 h 3"/>
                    <a:gd name="T38" fmla="*/ 1 w 3"/>
                    <a:gd name="T39" fmla="*/ 2 h 3"/>
                    <a:gd name="T40" fmla="*/ 1 w 3"/>
                    <a:gd name="T41" fmla="*/ 2 h 3"/>
                    <a:gd name="T42" fmla="*/ 0 w 3"/>
                    <a:gd name="T43" fmla="*/ 1 h 3"/>
                    <a:gd name="T44" fmla="*/ 0 w 3"/>
                    <a:gd name="T45" fmla="*/ 1 h 3"/>
                    <a:gd name="T46" fmla="*/ 0 w 3"/>
                    <a:gd name="T47" fmla="*/ 1 h 3"/>
                    <a:gd name="T48" fmla="*/ 1 w 3"/>
                    <a:gd name="T49" fmla="*/ 1 h 3"/>
                    <a:gd name="T50" fmla="*/ 1 w 3"/>
                    <a:gd name="T51" fmla="*/ 1 h 3"/>
                    <a:gd name="T52" fmla="*/ 1 w 3"/>
                    <a:gd name="T53" fmla="*/ 1 h 3"/>
                    <a:gd name="T54" fmla="*/ 1 w 3"/>
                    <a:gd name="T55" fmla="*/ 1 h 3"/>
                    <a:gd name="T56" fmla="*/ 2 w 3"/>
                    <a:gd name="T57" fmla="*/ 1 h 3"/>
                    <a:gd name="T58" fmla="*/ 2 w 3"/>
                    <a:gd name="T59" fmla="*/ 1 h 3"/>
                    <a:gd name="T60" fmla="*/ 2 w 3"/>
                    <a:gd name="T61" fmla="*/ 1 h 3"/>
                    <a:gd name="T62" fmla="*/ 2 w 3"/>
                    <a:gd name="T63" fmla="*/ 1 h 3"/>
                    <a:gd name="T64" fmla="*/ 3 w 3"/>
                    <a:gd name="T65" fmla="*/ 2 h 3"/>
                    <a:gd name="T66" fmla="*/ 3 w 3"/>
                    <a:gd name="T67" fmla="*/ 2 h 3"/>
                    <a:gd name="T68" fmla="*/ 2 w 3"/>
                    <a:gd name="T69" fmla="*/ 2 h 3"/>
                    <a:gd name="T70" fmla="*/ 2 w 3"/>
                    <a:gd name="T71" fmla="*/ 2 h 3"/>
                    <a:gd name="T72" fmla="*/ 2 w 3"/>
                    <a:gd name="T73" fmla="*/ 2 h 3"/>
                    <a:gd name="T74" fmla="*/ 2 w 3"/>
                    <a:gd name="T75" fmla="*/ 2 h 3"/>
                    <a:gd name="T76" fmla="*/ 2 w 3"/>
                    <a:gd name="T77" fmla="*/ 2 h 3"/>
                    <a:gd name="T78" fmla="*/ 2 w 3"/>
                    <a:gd name="T79" fmla="*/ 2 h 3"/>
                    <a:gd name="T80" fmla="*/ 1 w 3"/>
                    <a:gd name="T81" fmla="*/ 2 h 3"/>
                    <a:gd name="T82" fmla="*/ 1 w 3"/>
                    <a:gd name="T8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" h="3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07" name="Freeform 312">
                  <a:extLst>
                    <a:ext uri="{FF2B5EF4-FFF2-40B4-BE49-F238E27FC236}">
                      <a16:creationId xmlns:a16="http://schemas.microsoft.com/office/drawing/2014/main" id="{48269BE3-4475-B041-9AE9-81CAE06C9F4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43" y="2757"/>
                  <a:ext cx="10" cy="6"/>
                </a:xfrm>
                <a:custGeom>
                  <a:avLst/>
                  <a:gdLst>
                    <a:gd name="T0" fmla="*/ 0 w 6"/>
                    <a:gd name="T1" fmla="*/ 3 h 3"/>
                    <a:gd name="T2" fmla="*/ 0 w 6"/>
                    <a:gd name="T3" fmla="*/ 3 h 3"/>
                    <a:gd name="T4" fmla="*/ 1 w 6"/>
                    <a:gd name="T5" fmla="*/ 3 h 3"/>
                    <a:gd name="T6" fmla="*/ 1 w 6"/>
                    <a:gd name="T7" fmla="*/ 3 h 3"/>
                    <a:gd name="T8" fmla="*/ 2 w 6"/>
                    <a:gd name="T9" fmla="*/ 2 h 3"/>
                    <a:gd name="T10" fmla="*/ 2 w 6"/>
                    <a:gd name="T11" fmla="*/ 2 h 3"/>
                    <a:gd name="T12" fmla="*/ 3 w 6"/>
                    <a:gd name="T13" fmla="*/ 2 h 3"/>
                    <a:gd name="T14" fmla="*/ 4 w 6"/>
                    <a:gd name="T15" fmla="*/ 1 h 3"/>
                    <a:gd name="T16" fmla="*/ 4 w 6"/>
                    <a:gd name="T17" fmla="*/ 1 h 3"/>
                    <a:gd name="T18" fmla="*/ 5 w 6"/>
                    <a:gd name="T19" fmla="*/ 1 h 3"/>
                    <a:gd name="T20" fmla="*/ 5 w 6"/>
                    <a:gd name="T21" fmla="*/ 1 h 3"/>
                    <a:gd name="T22" fmla="*/ 6 w 6"/>
                    <a:gd name="T23" fmla="*/ 0 h 3"/>
                    <a:gd name="T24" fmla="*/ 5 w 6"/>
                    <a:gd name="T25" fmla="*/ 0 h 3"/>
                    <a:gd name="T26" fmla="*/ 5 w 6"/>
                    <a:gd name="T27" fmla="*/ 0 h 3"/>
                    <a:gd name="T28" fmla="*/ 5 w 6"/>
                    <a:gd name="T29" fmla="*/ 0 h 3"/>
                    <a:gd name="T30" fmla="*/ 4 w 6"/>
                    <a:gd name="T31" fmla="*/ 0 h 3"/>
                    <a:gd name="T32" fmla="*/ 3 w 6"/>
                    <a:gd name="T33" fmla="*/ 0 h 3"/>
                    <a:gd name="T34" fmla="*/ 3 w 6"/>
                    <a:gd name="T35" fmla="*/ 0 h 3"/>
                    <a:gd name="T36" fmla="*/ 3 w 6"/>
                    <a:gd name="T37" fmla="*/ 0 h 3"/>
                    <a:gd name="T38" fmla="*/ 2 w 6"/>
                    <a:gd name="T39" fmla="*/ 1 h 3"/>
                    <a:gd name="T40" fmla="*/ 2 w 6"/>
                    <a:gd name="T41" fmla="*/ 1 h 3"/>
                    <a:gd name="T42" fmla="*/ 1 w 6"/>
                    <a:gd name="T43" fmla="*/ 1 h 3"/>
                    <a:gd name="T44" fmla="*/ 1 w 6"/>
                    <a:gd name="T45" fmla="*/ 1 h 3"/>
                    <a:gd name="T46" fmla="*/ 1 w 6"/>
                    <a:gd name="T47" fmla="*/ 2 h 3"/>
                    <a:gd name="T48" fmla="*/ 1 w 6"/>
                    <a:gd name="T49" fmla="*/ 2 h 3"/>
                    <a:gd name="T50" fmla="*/ 0 w 6"/>
                    <a:gd name="T51" fmla="*/ 2 h 3"/>
                    <a:gd name="T52" fmla="*/ 0 w 6"/>
                    <a:gd name="T53" fmla="*/ 2 h 3"/>
                    <a:gd name="T54" fmla="*/ 0 w 6"/>
                    <a:gd name="T55" fmla="*/ 3 h 3"/>
                    <a:gd name="T56" fmla="*/ 3 w 6"/>
                    <a:gd name="T57" fmla="*/ 1 h 3"/>
                    <a:gd name="T58" fmla="*/ 3 w 6"/>
                    <a:gd name="T59" fmla="*/ 0 h 3"/>
                    <a:gd name="T60" fmla="*/ 3 w 6"/>
                    <a:gd name="T61" fmla="*/ 0 h 3"/>
                    <a:gd name="T62" fmla="*/ 4 w 6"/>
                    <a:gd name="T63" fmla="*/ 0 h 3"/>
                    <a:gd name="T64" fmla="*/ 5 w 6"/>
                    <a:gd name="T65" fmla="*/ 0 h 3"/>
                    <a:gd name="T66" fmla="*/ 5 w 6"/>
                    <a:gd name="T67" fmla="*/ 0 h 3"/>
                    <a:gd name="T68" fmla="*/ 5 w 6"/>
                    <a:gd name="T69" fmla="*/ 0 h 3"/>
                    <a:gd name="T70" fmla="*/ 5 w 6"/>
                    <a:gd name="T71" fmla="*/ 0 h 3"/>
                    <a:gd name="T72" fmla="*/ 5 w 6"/>
                    <a:gd name="T73" fmla="*/ 0 h 3"/>
                    <a:gd name="T74" fmla="*/ 5 w 6"/>
                    <a:gd name="T75" fmla="*/ 0 h 3"/>
                    <a:gd name="T76" fmla="*/ 5 w 6"/>
                    <a:gd name="T77" fmla="*/ 1 h 3"/>
                    <a:gd name="T78" fmla="*/ 4 w 6"/>
                    <a:gd name="T79" fmla="*/ 1 h 3"/>
                    <a:gd name="T80" fmla="*/ 4 w 6"/>
                    <a:gd name="T81" fmla="*/ 1 h 3"/>
                    <a:gd name="T82" fmla="*/ 3 w 6"/>
                    <a:gd name="T83" fmla="*/ 2 h 3"/>
                    <a:gd name="T84" fmla="*/ 3 w 6"/>
                    <a:gd name="T85" fmla="*/ 2 h 3"/>
                    <a:gd name="T86" fmla="*/ 2 w 6"/>
                    <a:gd name="T87" fmla="*/ 2 h 3"/>
                    <a:gd name="T88" fmla="*/ 2 w 6"/>
                    <a:gd name="T89" fmla="*/ 1 h 3"/>
                    <a:gd name="T90" fmla="*/ 2 w 6"/>
                    <a:gd name="T91" fmla="*/ 1 h 3"/>
                    <a:gd name="T92" fmla="*/ 0 w 6"/>
                    <a:gd name="T93" fmla="*/ 2 h 3"/>
                    <a:gd name="T94" fmla="*/ 1 w 6"/>
                    <a:gd name="T95" fmla="*/ 2 h 3"/>
                    <a:gd name="T96" fmla="*/ 1 w 6"/>
                    <a:gd name="T97" fmla="*/ 2 h 3"/>
                    <a:gd name="T98" fmla="*/ 1 w 6"/>
                    <a:gd name="T99" fmla="*/ 1 h 3"/>
                    <a:gd name="T100" fmla="*/ 2 w 6"/>
                    <a:gd name="T101" fmla="*/ 1 h 3"/>
                    <a:gd name="T102" fmla="*/ 2 w 6"/>
                    <a:gd name="T103" fmla="*/ 1 h 3"/>
                    <a:gd name="T104" fmla="*/ 2 w 6"/>
                    <a:gd name="T105" fmla="*/ 1 h 3"/>
                    <a:gd name="T106" fmla="*/ 2 w 6"/>
                    <a:gd name="T107" fmla="*/ 2 h 3"/>
                    <a:gd name="T108" fmla="*/ 2 w 6"/>
                    <a:gd name="T109" fmla="*/ 2 h 3"/>
                    <a:gd name="T110" fmla="*/ 1 w 6"/>
                    <a:gd name="T111" fmla="*/ 3 h 3"/>
                    <a:gd name="T112" fmla="*/ 1 w 6"/>
                    <a:gd name="T113" fmla="*/ 3 h 3"/>
                    <a:gd name="T114" fmla="*/ 1 w 6"/>
                    <a:gd name="T115" fmla="*/ 3 h 3"/>
                    <a:gd name="T116" fmla="*/ 0 w 6"/>
                    <a:gd name="T117" fmla="*/ 3 h 3"/>
                    <a:gd name="T118" fmla="*/ 0 w 6"/>
                    <a:gd name="T11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6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0"/>
                        <a:pt x="5" y="0"/>
                      </a:cubicBezTo>
                      <a:cubicBezTo>
                        <a:pt x="5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lose/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ubicBezTo>
                        <a:pt x="3" y="2"/>
                        <a:pt x="3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08" name="Freeform 313">
                  <a:extLst>
                    <a:ext uri="{FF2B5EF4-FFF2-40B4-BE49-F238E27FC236}">
                      <a16:creationId xmlns:a16="http://schemas.microsoft.com/office/drawing/2014/main" id="{D75AB040-5011-D24F-9847-C1F20F4F780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39" y="2684"/>
                  <a:ext cx="4" cy="4"/>
                </a:xfrm>
                <a:custGeom>
                  <a:avLst/>
                  <a:gdLst>
                    <a:gd name="T0" fmla="*/ 2 w 2"/>
                    <a:gd name="T1" fmla="*/ 1 h 2"/>
                    <a:gd name="T2" fmla="*/ 2 w 2"/>
                    <a:gd name="T3" fmla="*/ 1 h 2"/>
                    <a:gd name="T4" fmla="*/ 2 w 2"/>
                    <a:gd name="T5" fmla="*/ 1 h 2"/>
                    <a:gd name="T6" fmla="*/ 1 w 2"/>
                    <a:gd name="T7" fmla="*/ 1 h 2"/>
                    <a:gd name="T8" fmla="*/ 1 w 2"/>
                    <a:gd name="T9" fmla="*/ 1 h 2"/>
                    <a:gd name="T10" fmla="*/ 1 w 2"/>
                    <a:gd name="T11" fmla="*/ 0 h 2"/>
                    <a:gd name="T12" fmla="*/ 1 w 2"/>
                    <a:gd name="T13" fmla="*/ 0 h 2"/>
                    <a:gd name="T14" fmla="*/ 1 w 2"/>
                    <a:gd name="T15" fmla="*/ 0 h 2"/>
                    <a:gd name="T16" fmla="*/ 0 w 2"/>
                    <a:gd name="T17" fmla="*/ 1 h 2"/>
                    <a:gd name="T18" fmla="*/ 1 w 2"/>
                    <a:gd name="T19" fmla="*/ 1 h 2"/>
                    <a:gd name="T20" fmla="*/ 1 w 2"/>
                    <a:gd name="T21" fmla="*/ 1 h 2"/>
                    <a:gd name="T22" fmla="*/ 1 w 2"/>
                    <a:gd name="T23" fmla="*/ 1 h 2"/>
                    <a:gd name="T24" fmla="*/ 1 w 2"/>
                    <a:gd name="T25" fmla="*/ 1 h 2"/>
                    <a:gd name="T26" fmla="*/ 1 w 2"/>
                    <a:gd name="T27" fmla="*/ 1 h 2"/>
                    <a:gd name="T28" fmla="*/ 1 w 2"/>
                    <a:gd name="T29" fmla="*/ 2 h 2"/>
                    <a:gd name="T30" fmla="*/ 1 w 2"/>
                    <a:gd name="T31" fmla="*/ 2 h 2"/>
                    <a:gd name="T32" fmla="*/ 1 w 2"/>
                    <a:gd name="T33" fmla="*/ 1 h 2"/>
                    <a:gd name="T34" fmla="*/ 1 w 2"/>
                    <a:gd name="T35" fmla="*/ 1 h 2"/>
                    <a:gd name="T36" fmla="*/ 1 w 2"/>
                    <a:gd name="T37" fmla="*/ 1 h 2"/>
                    <a:gd name="T38" fmla="*/ 1 w 2"/>
                    <a:gd name="T39" fmla="*/ 1 h 2"/>
                    <a:gd name="T40" fmla="*/ 1 w 2"/>
                    <a:gd name="T41" fmla="*/ 1 h 2"/>
                    <a:gd name="T42" fmla="*/ 1 w 2"/>
                    <a:gd name="T43" fmla="*/ 2 h 2"/>
                    <a:gd name="T44" fmla="*/ 2 w 2"/>
                    <a:gd name="T45" fmla="*/ 2 h 2"/>
                    <a:gd name="T46" fmla="*/ 2 w 2"/>
                    <a:gd name="T47" fmla="*/ 2 h 2"/>
                    <a:gd name="T48" fmla="*/ 2 w 2"/>
                    <a:gd name="T49" fmla="*/ 2 h 2"/>
                    <a:gd name="T50" fmla="*/ 2 w 2"/>
                    <a:gd name="T51" fmla="*/ 2 h 2"/>
                    <a:gd name="T52" fmla="*/ 2 w 2"/>
                    <a:gd name="T53" fmla="*/ 2 h 2"/>
                    <a:gd name="T54" fmla="*/ 2 w 2"/>
                    <a:gd name="T55" fmla="*/ 2 h 2"/>
                    <a:gd name="T56" fmla="*/ 2 w 2"/>
                    <a:gd name="T57" fmla="*/ 1 h 2"/>
                    <a:gd name="T58" fmla="*/ 2 w 2"/>
                    <a:gd name="T59" fmla="*/ 2 h 2"/>
                    <a:gd name="T60" fmla="*/ 2 w 2"/>
                    <a:gd name="T61" fmla="*/ 2 h 2"/>
                    <a:gd name="T62" fmla="*/ 2 w 2"/>
                    <a:gd name="T63" fmla="*/ 2 h 2"/>
                    <a:gd name="T64" fmla="*/ 2 w 2"/>
                    <a:gd name="T65" fmla="*/ 1 h 2"/>
                    <a:gd name="T66" fmla="*/ 2 w 2"/>
                    <a:gd name="T67" fmla="*/ 1 h 2"/>
                    <a:gd name="T68" fmla="*/ 2 w 2"/>
                    <a:gd name="T69" fmla="*/ 1 h 2"/>
                    <a:gd name="T70" fmla="*/ 1 w 2"/>
                    <a:gd name="T71" fmla="*/ 1 h 2"/>
                    <a:gd name="T72" fmla="*/ 1 w 2"/>
                    <a:gd name="T73" fmla="*/ 1 h 2"/>
                    <a:gd name="T74" fmla="*/ 1 w 2"/>
                    <a:gd name="T75" fmla="*/ 1 h 2"/>
                    <a:gd name="T76" fmla="*/ 1 w 2"/>
                    <a:gd name="T77" fmla="*/ 1 h 2"/>
                    <a:gd name="T78" fmla="*/ 1 w 2"/>
                    <a:gd name="T79" fmla="*/ 1 h 2"/>
                    <a:gd name="T80" fmla="*/ 1 w 2"/>
                    <a:gd name="T81" fmla="*/ 1 h 2"/>
                    <a:gd name="T82" fmla="*/ 1 w 2"/>
                    <a:gd name="T83" fmla="*/ 1 h 2"/>
                    <a:gd name="T84" fmla="*/ 1 w 2"/>
                    <a:gd name="T85" fmla="*/ 1 h 2"/>
                    <a:gd name="T86" fmla="*/ 1 w 2"/>
                    <a:gd name="T87" fmla="*/ 1 h 2"/>
                    <a:gd name="T88" fmla="*/ 1 w 2"/>
                    <a:gd name="T89" fmla="*/ 1 h 2"/>
                    <a:gd name="T90" fmla="*/ 1 w 2"/>
                    <a:gd name="T91" fmla="*/ 1 h 2"/>
                    <a:gd name="T92" fmla="*/ 1 w 2"/>
                    <a:gd name="T93" fmla="*/ 1 h 2"/>
                    <a:gd name="T94" fmla="*/ 1 w 2"/>
                    <a:gd name="T95" fmla="*/ 1 h 2"/>
                    <a:gd name="T96" fmla="*/ 1 w 2"/>
                    <a:gd name="T97" fmla="*/ 1 h 2"/>
                    <a:gd name="T98" fmla="*/ 1 w 2"/>
                    <a:gd name="T99" fmla="*/ 1 h 2"/>
                    <a:gd name="T100" fmla="*/ 1 w 2"/>
                    <a:gd name="T101" fmla="*/ 0 h 2"/>
                    <a:gd name="T102" fmla="*/ 1 w 2"/>
                    <a:gd name="T103" fmla="*/ 0 h 2"/>
                    <a:gd name="T104" fmla="*/ 1 w 2"/>
                    <a:gd name="T105" fmla="*/ 0 h 2"/>
                    <a:gd name="T106" fmla="*/ 1 w 2"/>
                    <a:gd name="T107" fmla="*/ 1 h 2"/>
                    <a:gd name="T108" fmla="*/ 1 w 2"/>
                    <a:gd name="T109" fmla="*/ 1 h 2"/>
                    <a:gd name="T110" fmla="*/ 1 w 2"/>
                    <a:gd name="T111" fmla="*/ 1 h 2"/>
                    <a:gd name="T112" fmla="*/ 1 w 2"/>
                    <a:gd name="T113" fmla="*/ 1 h 2"/>
                    <a:gd name="T114" fmla="*/ 2 w 2"/>
                    <a:gd name="T115" fmla="*/ 1 h 2"/>
                    <a:gd name="T116" fmla="*/ 2 w 2"/>
                    <a:gd name="T117" fmla="*/ 1 h 2"/>
                    <a:gd name="T118" fmla="*/ 2 w 2"/>
                    <a:gd name="T119" fmla="*/ 1 h 2"/>
                    <a:gd name="T120" fmla="*/ 2 w 2"/>
                    <a:gd name="T121" fmla="*/ 2 h 2"/>
                    <a:gd name="T122" fmla="*/ 2 w 2"/>
                    <a:gd name="T12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09" name="Freeform 314">
                  <a:extLst>
                    <a:ext uri="{FF2B5EF4-FFF2-40B4-BE49-F238E27FC236}">
                      <a16:creationId xmlns:a16="http://schemas.microsoft.com/office/drawing/2014/main" id="{C0687CCB-9FE7-3F4C-ADFA-717CBE1F288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32" y="2682"/>
                  <a:ext cx="4" cy="4"/>
                </a:xfrm>
                <a:custGeom>
                  <a:avLst/>
                  <a:gdLst>
                    <a:gd name="T0" fmla="*/ 1 w 2"/>
                    <a:gd name="T1" fmla="*/ 0 h 2"/>
                    <a:gd name="T2" fmla="*/ 1 w 2"/>
                    <a:gd name="T3" fmla="*/ 0 h 2"/>
                    <a:gd name="T4" fmla="*/ 1 w 2"/>
                    <a:gd name="T5" fmla="*/ 0 h 2"/>
                    <a:gd name="T6" fmla="*/ 1 w 2"/>
                    <a:gd name="T7" fmla="*/ 0 h 2"/>
                    <a:gd name="T8" fmla="*/ 0 w 2"/>
                    <a:gd name="T9" fmla="*/ 0 h 2"/>
                    <a:gd name="T10" fmla="*/ 0 w 2"/>
                    <a:gd name="T11" fmla="*/ 0 h 2"/>
                    <a:gd name="T12" fmla="*/ 0 w 2"/>
                    <a:gd name="T13" fmla="*/ 0 h 2"/>
                    <a:gd name="T14" fmla="*/ 0 w 2"/>
                    <a:gd name="T15" fmla="*/ 0 h 2"/>
                    <a:gd name="T16" fmla="*/ 0 w 2"/>
                    <a:gd name="T17" fmla="*/ 1 h 2"/>
                    <a:gd name="T18" fmla="*/ 1 w 2"/>
                    <a:gd name="T19" fmla="*/ 1 h 2"/>
                    <a:gd name="T20" fmla="*/ 1 w 2"/>
                    <a:gd name="T21" fmla="*/ 1 h 2"/>
                    <a:gd name="T22" fmla="*/ 1 w 2"/>
                    <a:gd name="T23" fmla="*/ 1 h 2"/>
                    <a:gd name="T24" fmla="*/ 1 w 2"/>
                    <a:gd name="T25" fmla="*/ 2 h 2"/>
                    <a:gd name="T26" fmla="*/ 1 w 2"/>
                    <a:gd name="T27" fmla="*/ 2 h 2"/>
                    <a:gd name="T28" fmla="*/ 2 w 2"/>
                    <a:gd name="T29" fmla="*/ 2 h 2"/>
                    <a:gd name="T30" fmla="*/ 2 w 2"/>
                    <a:gd name="T31" fmla="*/ 2 h 2"/>
                    <a:gd name="T32" fmla="*/ 2 w 2"/>
                    <a:gd name="T33" fmla="*/ 2 h 2"/>
                    <a:gd name="T34" fmla="*/ 2 w 2"/>
                    <a:gd name="T35" fmla="*/ 2 h 2"/>
                    <a:gd name="T36" fmla="*/ 2 w 2"/>
                    <a:gd name="T37" fmla="*/ 2 h 2"/>
                    <a:gd name="T38" fmla="*/ 2 w 2"/>
                    <a:gd name="T39" fmla="*/ 1 h 2"/>
                    <a:gd name="T40" fmla="*/ 2 w 2"/>
                    <a:gd name="T41" fmla="*/ 1 h 2"/>
                    <a:gd name="T42" fmla="*/ 2 w 2"/>
                    <a:gd name="T43" fmla="*/ 1 h 2"/>
                    <a:gd name="T44" fmla="*/ 2 w 2"/>
                    <a:gd name="T45" fmla="*/ 0 h 2"/>
                    <a:gd name="T46" fmla="*/ 2 w 2"/>
                    <a:gd name="T47" fmla="*/ 0 h 2"/>
                    <a:gd name="T48" fmla="*/ 2 w 2"/>
                    <a:gd name="T49" fmla="*/ 0 h 2"/>
                    <a:gd name="T50" fmla="*/ 2 w 2"/>
                    <a:gd name="T51" fmla="*/ 0 h 2"/>
                    <a:gd name="T52" fmla="*/ 2 w 2"/>
                    <a:gd name="T53" fmla="*/ 0 h 2"/>
                    <a:gd name="T54" fmla="*/ 2 w 2"/>
                    <a:gd name="T55" fmla="*/ 1 h 2"/>
                    <a:gd name="T56" fmla="*/ 2 w 2"/>
                    <a:gd name="T57" fmla="*/ 1 h 2"/>
                    <a:gd name="T58" fmla="*/ 2 w 2"/>
                    <a:gd name="T59" fmla="*/ 1 h 2"/>
                    <a:gd name="T60" fmla="*/ 2 w 2"/>
                    <a:gd name="T61" fmla="*/ 2 h 2"/>
                    <a:gd name="T62" fmla="*/ 2 w 2"/>
                    <a:gd name="T63" fmla="*/ 2 h 2"/>
                    <a:gd name="T64" fmla="*/ 2 w 2"/>
                    <a:gd name="T65" fmla="*/ 2 h 2"/>
                    <a:gd name="T66" fmla="*/ 2 w 2"/>
                    <a:gd name="T67" fmla="*/ 2 h 2"/>
                    <a:gd name="T68" fmla="*/ 2 w 2"/>
                    <a:gd name="T69" fmla="*/ 2 h 2"/>
                    <a:gd name="T70" fmla="*/ 1 w 2"/>
                    <a:gd name="T71" fmla="*/ 2 h 2"/>
                    <a:gd name="T72" fmla="*/ 1 w 2"/>
                    <a:gd name="T73" fmla="*/ 1 h 2"/>
                    <a:gd name="T74" fmla="*/ 1 w 2"/>
                    <a:gd name="T75" fmla="*/ 1 h 2"/>
                    <a:gd name="T76" fmla="*/ 1 w 2"/>
                    <a:gd name="T77" fmla="*/ 0 h 2"/>
                    <a:gd name="T78" fmla="*/ 1 w 2"/>
                    <a:gd name="T79" fmla="*/ 0 h 2"/>
                    <a:gd name="T80" fmla="*/ 0 w 2"/>
                    <a:gd name="T81" fmla="*/ 0 h 2"/>
                    <a:gd name="T82" fmla="*/ 0 w 2"/>
                    <a:gd name="T83" fmla="*/ 0 h 2"/>
                    <a:gd name="T84" fmla="*/ 1 w 2"/>
                    <a:gd name="T85" fmla="*/ 0 h 2"/>
                    <a:gd name="T86" fmla="*/ 1 w 2"/>
                    <a:gd name="T87" fmla="*/ 0 h 2"/>
                    <a:gd name="T88" fmla="*/ 1 w 2"/>
                    <a:gd name="T89" fmla="*/ 0 h 2"/>
                    <a:gd name="T90" fmla="*/ 1 w 2"/>
                    <a:gd name="T91" fmla="*/ 0 h 2"/>
                    <a:gd name="T92" fmla="*/ 2 w 2"/>
                    <a:gd name="T9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10" name="Freeform 315">
                  <a:extLst>
                    <a:ext uri="{FF2B5EF4-FFF2-40B4-BE49-F238E27FC236}">
                      <a16:creationId xmlns:a16="http://schemas.microsoft.com/office/drawing/2014/main" id="{AC466C64-CE06-E24E-B78E-76D02F96C3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3" y="2693"/>
                  <a:ext cx="3" cy="2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1 h 1"/>
                    <a:gd name="T4" fmla="*/ 1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1 w 2"/>
                    <a:gd name="T11" fmla="*/ 0 h 1"/>
                    <a:gd name="T12" fmla="*/ 1 w 2"/>
                    <a:gd name="T13" fmla="*/ 0 h 1"/>
                    <a:gd name="T14" fmla="*/ 1 w 2"/>
                    <a:gd name="T15" fmla="*/ 0 h 1"/>
                    <a:gd name="T16" fmla="*/ 1 w 2"/>
                    <a:gd name="T17" fmla="*/ 0 h 1"/>
                    <a:gd name="T18" fmla="*/ 0 w 2"/>
                    <a:gd name="T19" fmla="*/ 0 h 1"/>
                    <a:gd name="T20" fmla="*/ 0 w 2"/>
                    <a:gd name="T21" fmla="*/ 0 h 1"/>
                    <a:gd name="T22" fmla="*/ 0 w 2"/>
                    <a:gd name="T23" fmla="*/ 1 h 1"/>
                    <a:gd name="T24" fmla="*/ 0 w 2"/>
                    <a:gd name="T25" fmla="*/ 1 h 1"/>
                    <a:gd name="T26" fmla="*/ 1 w 2"/>
                    <a:gd name="T27" fmla="*/ 1 h 1"/>
                    <a:gd name="T28" fmla="*/ 1 w 2"/>
                    <a:gd name="T29" fmla="*/ 1 h 1"/>
                    <a:gd name="T30" fmla="*/ 1 w 2"/>
                    <a:gd name="T31" fmla="*/ 1 h 1"/>
                    <a:gd name="T32" fmla="*/ 1 w 2"/>
                    <a:gd name="T33" fmla="*/ 1 h 1"/>
                    <a:gd name="T34" fmla="*/ 1 w 2"/>
                    <a:gd name="T3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11" name="Freeform 316">
                  <a:extLst>
                    <a:ext uri="{FF2B5EF4-FFF2-40B4-BE49-F238E27FC236}">
                      <a16:creationId xmlns:a16="http://schemas.microsoft.com/office/drawing/2014/main" id="{9BCD1533-560F-3A44-AF13-1FBCDBB6A10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28" y="2664"/>
                  <a:ext cx="20" cy="29"/>
                </a:xfrm>
                <a:custGeom>
                  <a:avLst/>
                  <a:gdLst>
                    <a:gd name="T0" fmla="*/ 2 w 11"/>
                    <a:gd name="T1" fmla="*/ 0 h 16"/>
                    <a:gd name="T2" fmla="*/ 1 w 11"/>
                    <a:gd name="T3" fmla="*/ 2 h 16"/>
                    <a:gd name="T4" fmla="*/ 1 w 11"/>
                    <a:gd name="T5" fmla="*/ 4 h 16"/>
                    <a:gd name="T6" fmla="*/ 1 w 11"/>
                    <a:gd name="T7" fmla="*/ 4 h 16"/>
                    <a:gd name="T8" fmla="*/ 1 w 11"/>
                    <a:gd name="T9" fmla="*/ 5 h 16"/>
                    <a:gd name="T10" fmla="*/ 2 w 11"/>
                    <a:gd name="T11" fmla="*/ 7 h 16"/>
                    <a:gd name="T12" fmla="*/ 2 w 11"/>
                    <a:gd name="T13" fmla="*/ 8 h 16"/>
                    <a:gd name="T14" fmla="*/ 3 w 11"/>
                    <a:gd name="T15" fmla="*/ 10 h 16"/>
                    <a:gd name="T16" fmla="*/ 5 w 11"/>
                    <a:gd name="T17" fmla="*/ 10 h 16"/>
                    <a:gd name="T18" fmla="*/ 6 w 11"/>
                    <a:gd name="T19" fmla="*/ 9 h 16"/>
                    <a:gd name="T20" fmla="*/ 6 w 11"/>
                    <a:gd name="T21" fmla="*/ 10 h 16"/>
                    <a:gd name="T22" fmla="*/ 8 w 11"/>
                    <a:gd name="T23" fmla="*/ 11 h 16"/>
                    <a:gd name="T24" fmla="*/ 9 w 11"/>
                    <a:gd name="T25" fmla="*/ 13 h 16"/>
                    <a:gd name="T26" fmla="*/ 9 w 11"/>
                    <a:gd name="T27" fmla="*/ 13 h 16"/>
                    <a:gd name="T28" fmla="*/ 9 w 11"/>
                    <a:gd name="T29" fmla="*/ 15 h 16"/>
                    <a:gd name="T30" fmla="*/ 10 w 11"/>
                    <a:gd name="T31" fmla="*/ 16 h 16"/>
                    <a:gd name="T32" fmla="*/ 10 w 11"/>
                    <a:gd name="T33" fmla="*/ 14 h 16"/>
                    <a:gd name="T34" fmla="*/ 11 w 11"/>
                    <a:gd name="T35" fmla="*/ 14 h 16"/>
                    <a:gd name="T36" fmla="*/ 10 w 11"/>
                    <a:gd name="T37" fmla="*/ 12 h 16"/>
                    <a:gd name="T38" fmla="*/ 9 w 11"/>
                    <a:gd name="T39" fmla="*/ 11 h 16"/>
                    <a:gd name="T40" fmla="*/ 8 w 11"/>
                    <a:gd name="T41" fmla="*/ 10 h 16"/>
                    <a:gd name="T42" fmla="*/ 7 w 11"/>
                    <a:gd name="T43" fmla="*/ 9 h 16"/>
                    <a:gd name="T44" fmla="*/ 5 w 11"/>
                    <a:gd name="T45" fmla="*/ 8 h 16"/>
                    <a:gd name="T46" fmla="*/ 4 w 11"/>
                    <a:gd name="T47" fmla="*/ 8 h 16"/>
                    <a:gd name="T48" fmla="*/ 4 w 11"/>
                    <a:gd name="T49" fmla="*/ 6 h 16"/>
                    <a:gd name="T50" fmla="*/ 4 w 11"/>
                    <a:gd name="T51" fmla="*/ 5 h 16"/>
                    <a:gd name="T52" fmla="*/ 5 w 11"/>
                    <a:gd name="T53" fmla="*/ 3 h 16"/>
                    <a:gd name="T54" fmla="*/ 4 w 11"/>
                    <a:gd name="T55" fmla="*/ 1 h 16"/>
                    <a:gd name="T56" fmla="*/ 10 w 11"/>
                    <a:gd name="T57" fmla="*/ 16 h 16"/>
                    <a:gd name="T58" fmla="*/ 9 w 11"/>
                    <a:gd name="T59" fmla="*/ 14 h 16"/>
                    <a:gd name="T60" fmla="*/ 9 w 11"/>
                    <a:gd name="T61" fmla="*/ 14 h 16"/>
                    <a:gd name="T62" fmla="*/ 8 w 11"/>
                    <a:gd name="T63" fmla="*/ 11 h 16"/>
                    <a:gd name="T64" fmla="*/ 10 w 11"/>
                    <a:gd name="T65" fmla="*/ 11 h 16"/>
                    <a:gd name="T66" fmla="*/ 10 w 11"/>
                    <a:gd name="T67" fmla="*/ 13 h 16"/>
                    <a:gd name="T68" fmla="*/ 10 w 11"/>
                    <a:gd name="T69" fmla="*/ 13 h 16"/>
                    <a:gd name="T70" fmla="*/ 8 w 11"/>
                    <a:gd name="T71" fmla="*/ 12 h 16"/>
                    <a:gd name="T72" fmla="*/ 4 w 11"/>
                    <a:gd name="T73" fmla="*/ 3 h 16"/>
                    <a:gd name="T74" fmla="*/ 4 w 11"/>
                    <a:gd name="T75" fmla="*/ 4 h 16"/>
                    <a:gd name="T76" fmla="*/ 3 w 11"/>
                    <a:gd name="T77" fmla="*/ 5 h 16"/>
                    <a:gd name="T78" fmla="*/ 3 w 11"/>
                    <a:gd name="T79" fmla="*/ 7 h 16"/>
                    <a:gd name="T80" fmla="*/ 5 w 11"/>
                    <a:gd name="T81" fmla="*/ 9 h 16"/>
                    <a:gd name="T82" fmla="*/ 6 w 11"/>
                    <a:gd name="T83" fmla="*/ 8 h 16"/>
                    <a:gd name="T84" fmla="*/ 6 w 11"/>
                    <a:gd name="T85" fmla="*/ 9 h 16"/>
                    <a:gd name="T86" fmla="*/ 7 w 11"/>
                    <a:gd name="T87" fmla="*/ 10 h 16"/>
                    <a:gd name="T88" fmla="*/ 8 w 11"/>
                    <a:gd name="T89" fmla="*/ 11 h 16"/>
                    <a:gd name="T90" fmla="*/ 7 w 11"/>
                    <a:gd name="T91" fmla="*/ 10 h 16"/>
                    <a:gd name="T92" fmla="*/ 6 w 11"/>
                    <a:gd name="T93" fmla="*/ 9 h 16"/>
                    <a:gd name="T94" fmla="*/ 5 w 11"/>
                    <a:gd name="T95" fmla="*/ 9 h 16"/>
                    <a:gd name="T96" fmla="*/ 5 w 11"/>
                    <a:gd name="T97" fmla="*/ 9 h 16"/>
                    <a:gd name="T98" fmla="*/ 3 w 11"/>
                    <a:gd name="T99" fmla="*/ 9 h 16"/>
                    <a:gd name="T100" fmla="*/ 3 w 11"/>
                    <a:gd name="T101" fmla="*/ 9 h 16"/>
                    <a:gd name="T102" fmla="*/ 2 w 11"/>
                    <a:gd name="T103" fmla="*/ 8 h 16"/>
                    <a:gd name="T104" fmla="*/ 1 w 11"/>
                    <a:gd name="T105" fmla="*/ 7 h 16"/>
                    <a:gd name="T106" fmla="*/ 1 w 11"/>
                    <a:gd name="T107" fmla="*/ 5 h 16"/>
                    <a:gd name="T108" fmla="*/ 1 w 11"/>
                    <a:gd name="T109" fmla="*/ 5 h 16"/>
                    <a:gd name="T110" fmla="*/ 1 w 11"/>
                    <a:gd name="T111" fmla="*/ 3 h 16"/>
                    <a:gd name="T112" fmla="*/ 1 w 11"/>
                    <a:gd name="T113" fmla="*/ 0 h 16"/>
                    <a:gd name="T114" fmla="*/ 3 w 11"/>
                    <a:gd name="T115" fmla="*/ 0 h 16"/>
                    <a:gd name="T116" fmla="*/ 4 w 11"/>
                    <a:gd name="T117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1" h="16">
                      <a:moveTo>
                        <a:pt x="4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10"/>
                        <a:pt x="3" y="10"/>
                      </a:cubicBezTo>
                      <a:cubicBezTo>
                        <a:pt x="3" y="10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4" y="10"/>
                        <a:pt x="4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8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8"/>
                      </a:cubicBezTo>
                      <a:cubicBezTo>
                        <a:pt x="7" y="8"/>
                        <a:pt x="7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3" y="6"/>
                        <a:pt x="3" y="6"/>
                      </a:cubicBezTo>
                      <a:cubicBezTo>
                        <a:pt x="3" y="6"/>
                        <a:pt x="4" y="6"/>
                        <a:pt x="4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3"/>
                        <a:pt x="4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lose/>
                      <a:moveTo>
                        <a:pt x="10" y="14"/>
                      </a:moveTo>
                      <a:cubicBezTo>
                        <a:pt x="10" y="14"/>
                        <a:pt x="10" y="14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lose/>
                      <a:moveTo>
                        <a:pt x="8" y="11"/>
                      </a:move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lose/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5"/>
                        <a:pt x="4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7"/>
                      </a:cubicBezTo>
                      <a:cubicBezTo>
                        <a:pt x="3" y="7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9"/>
                        <a:pt x="4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8" y="10"/>
                        <a:pt x="8" y="11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3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2" y="5"/>
                        <a:pt x="2" y="5"/>
                      </a:cubicBezTo>
                      <a:cubicBezTo>
                        <a:pt x="2" y="5"/>
                        <a:pt x="2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12" name="Freeform 317">
                  <a:extLst>
                    <a:ext uri="{FF2B5EF4-FFF2-40B4-BE49-F238E27FC236}">
                      <a16:creationId xmlns:a16="http://schemas.microsoft.com/office/drawing/2014/main" id="{32B1262C-5371-E44D-A9C1-8FC52E8F3DA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39" y="2695"/>
                  <a:ext cx="13" cy="14"/>
                </a:xfrm>
                <a:custGeom>
                  <a:avLst/>
                  <a:gdLst>
                    <a:gd name="T0" fmla="*/ 6 w 7"/>
                    <a:gd name="T1" fmla="*/ 3 h 8"/>
                    <a:gd name="T2" fmla="*/ 6 w 7"/>
                    <a:gd name="T3" fmla="*/ 2 h 8"/>
                    <a:gd name="T4" fmla="*/ 6 w 7"/>
                    <a:gd name="T5" fmla="*/ 0 h 8"/>
                    <a:gd name="T6" fmla="*/ 5 w 7"/>
                    <a:gd name="T7" fmla="*/ 0 h 8"/>
                    <a:gd name="T8" fmla="*/ 5 w 7"/>
                    <a:gd name="T9" fmla="*/ 1 h 8"/>
                    <a:gd name="T10" fmla="*/ 4 w 7"/>
                    <a:gd name="T11" fmla="*/ 1 h 8"/>
                    <a:gd name="T12" fmla="*/ 4 w 7"/>
                    <a:gd name="T13" fmla="*/ 2 h 8"/>
                    <a:gd name="T14" fmla="*/ 3 w 7"/>
                    <a:gd name="T15" fmla="*/ 3 h 8"/>
                    <a:gd name="T16" fmla="*/ 2 w 7"/>
                    <a:gd name="T17" fmla="*/ 2 h 8"/>
                    <a:gd name="T18" fmla="*/ 1 w 7"/>
                    <a:gd name="T19" fmla="*/ 3 h 8"/>
                    <a:gd name="T20" fmla="*/ 0 w 7"/>
                    <a:gd name="T21" fmla="*/ 5 h 8"/>
                    <a:gd name="T22" fmla="*/ 0 w 7"/>
                    <a:gd name="T23" fmla="*/ 5 h 8"/>
                    <a:gd name="T24" fmla="*/ 0 w 7"/>
                    <a:gd name="T25" fmla="*/ 4 h 8"/>
                    <a:gd name="T26" fmla="*/ 1 w 7"/>
                    <a:gd name="T27" fmla="*/ 4 h 8"/>
                    <a:gd name="T28" fmla="*/ 1 w 7"/>
                    <a:gd name="T29" fmla="*/ 4 h 8"/>
                    <a:gd name="T30" fmla="*/ 2 w 7"/>
                    <a:gd name="T31" fmla="*/ 4 h 8"/>
                    <a:gd name="T32" fmla="*/ 2 w 7"/>
                    <a:gd name="T33" fmla="*/ 4 h 8"/>
                    <a:gd name="T34" fmla="*/ 3 w 7"/>
                    <a:gd name="T35" fmla="*/ 4 h 8"/>
                    <a:gd name="T36" fmla="*/ 3 w 7"/>
                    <a:gd name="T37" fmla="*/ 6 h 8"/>
                    <a:gd name="T38" fmla="*/ 4 w 7"/>
                    <a:gd name="T39" fmla="*/ 7 h 8"/>
                    <a:gd name="T40" fmla="*/ 5 w 7"/>
                    <a:gd name="T41" fmla="*/ 7 h 8"/>
                    <a:gd name="T42" fmla="*/ 6 w 7"/>
                    <a:gd name="T43" fmla="*/ 7 h 8"/>
                    <a:gd name="T44" fmla="*/ 5 w 7"/>
                    <a:gd name="T45" fmla="*/ 6 h 8"/>
                    <a:gd name="T46" fmla="*/ 5 w 7"/>
                    <a:gd name="T47" fmla="*/ 6 h 8"/>
                    <a:gd name="T48" fmla="*/ 6 w 7"/>
                    <a:gd name="T49" fmla="*/ 6 h 8"/>
                    <a:gd name="T50" fmla="*/ 7 w 7"/>
                    <a:gd name="T51" fmla="*/ 6 h 8"/>
                    <a:gd name="T52" fmla="*/ 7 w 7"/>
                    <a:gd name="T53" fmla="*/ 5 h 8"/>
                    <a:gd name="T54" fmla="*/ 6 w 7"/>
                    <a:gd name="T55" fmla="*/ 5 h 8"/>
                    <a:gd name="T56" fmla="*/ 6 w 7"/>
                    <a:gd name="T57" fmla="*/ 5 h 8"/>
                    <a:gd name="T58" fmla="*/ 6 w 7"/>
                    <a:gd name="T59" fmla="*/ 6 h 8"/>
                    <a:gd name="T60" fmla="*/ 6 w 7"/>
                    <a:gd name="T61" fmla="*/ 5 h 8"/>
                    <a:gd name="T62" fmla="*/ 5 w 7"/>
                    <a:gd name="T63" fmla="*/ 5 h 8"/>
                    <a:gd name="T64" fmla="*/ 5 w 7"/>
                    <a:gd name="T65" fmla="*/ 5 h 8"/>
                    <a:gd name="T66" fmla="*/ 5 w 7"/>
                    <a:gd name="T67" fmla="*/ 6 h 8"/>
                    <a:gd name="T68" fmla="*/ 5 w 7"/>
                    <a:gd name="T69" fmla="*/ 7 h 8"/>
                    <a:gd name="T70" fmla="*/ 5 w 7"/>
                    <a:gd name="T71" fmla="*/ 7 h 8"/>
                    <a:gd name="T72" fmla="*/ 4 w 7"/>
                    <a:gd name="T73" fmla="*/ 7 h 8"/>
                    <a:gd name="T74" fmla="*/ 3 w 7"/>
                    <a:gd name="T75" fmla="*/ 6 h 8"/>
                    <a:gd name="T76" fmla="*/ 3 w 7"/>
                    <a:gd name="T77" fmla="*/ 4 h 8"/>
                    <a:gd name="T78" fmla="*/ 2 w 7"/>
                    <a:gd name="T79" fmla="*/ 4 h 8"/>
                    <a:gd name="T80" fmla="*/ 2 w 7"/>
                    <a:gd name="T81" fmla="*/ 4 h 8"/>
                    <a:gd name="T82" fmla="*/ 2 w 7"/>
                    <a:gd name="T83" fmla="*/ 4 h 8"/>
                    <a:gd name="T84" fmla="*/ 2 w 7"/>
                    <a:gd name="T85" fmla="*/ 4 h 8"/>
                    <a:gd name="T86" fmla="*/ 1 w 7"/>
                    <a:gd name="T87" fmla="*/ 4 h 8"/>
                    <a:gd name="T88" fmla="*/ 0 w 7"/>
                    <a:gd name="T89" fmla="*/ 5 h 8"/>
                    <a:gd name="T90" fmla="*/ 0 w 7"/>
                    <a:gd name="T91" fmla="*/ 5 h 8"/>
                    <a:gd name="T92" fmla="*/ 0 w 7"/>
                    <a:gd name="T93" fmla="*/ 3 h 8"/>
                    <a:gd name="T94" fmla="*/ 2 w 7"/>
                    <a:gd name="T95" fmla="*/ 2 h 8"/>
                    <a:gd name="T96" fmla="*/ 2 w 7"/>
                    <a:gd name="T97" fmla="*/ 2 h 8"/>
                    <a:gd name="T98" fmla="*/ 2 w 7"/>
                    <a:gd name="T99" fmla="*/ 3 h 8"/>
                    <a:gd name="T100" fmla="*/ 3 w 7"/>
                    <a:gd name="T101" fmla="*/ 2 h 8"/>
                    <a:gd name="T102" fmla="*/ 4 w 7"/>
                    <a:gd name="T103" fmla="*/ 2 h 8"/>
                    <a:gd name="T104" fmla="*/ 4 w 7"/>
                    <a:gd name="T105" fmla="*/ 1 h 8"/>
                    <a:gd name="T106" fmla="*/ 5 w 7"/>
                    <a:gd name="T107" fmla="*/ 0 h 8"/>
                    <a:gd name="T108" fmla="*/ 6 w 7"/>
                    <a:gd name="T109" fmla="*/ 1 h 8"/>
                    <a:gd name="T110" fmla="*/ 6 w 7"/>
                    <a:gd name="T111" fmla="*/ 1 h 8"/>
                    <a:gd name="T112" fmla="*/ 6 w 7"/>
                    <a:gd name="T113" fmla="*/ 2 h 8"/>
                    <a:gd name="T114" fmla="*/ 6 w 7"/>
                    <a:gd name="T115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" h="8">
                      <a:moveTo>
                        <a:pt x="7" y="3"/>
                      </a:move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6"/>
                        <a:pt x="6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  <a:moveTo>
                        <a:pt x="6" y="4"/>
                      </a:moveTo>
                      <a:cubicBezTo>
                        <a:pt x="6" y="4"/>
                        <a:pt x="6" y="4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5" y="4"/>
                        <a:pt x="5" y="4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0" y="3"/>
                        <a:pt x="0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7" y="4"/>
                        <a:pt x="7" y="4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13" name="Freeform 318">
                  <a:extLst>
                    <a:ext uri="{FF2B5EF4-FFF2-40B4-BE49-F238E27FC236}">
                      <a16:creationId xmlns:a16="http://schemas.microsoft.com/office/drawing/2014/main" id="{527E7D8C-459B-FE46-A2C3-736A9C2B571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37" y="2688"/>
                  <a:ext cx="4" cy="5"/>
                </a:xfrm>
                <a:custGeom>
                  <a:avLst/>
                  <a:gdLst>
                    <a:gd name="T0" fmla="*/ 0 w 2"/>
                    <a:gd name="T1" fmla="*/ 0 h 3"/>
                    <a:gd name="T2" fmla="*/ 0 w 2"/>
                    <a:gd name="T3" fmla="*/ 0 h 3"/>
                    <a:gd name="T4" fmla="*/ 0 w 2"/>
                    <a:gd name="T5" fmla="*/ 0 h 3"/>
                    <a:gd name="T6" fmla="*/ 0 w 2"/>
                    <a:gd name="T7" fmla="*/ 0 h 3"/>
                    <a:gd name="T8" fmla="*/ 0 w 2"/>
                    <a:gd name="T9" fmla="*/ 0 h 3"/>
                    <a:gd name="T10" fmla="*/ 0 w 2"/>
                    <a:gd name="T11" fmla="*/ 0 h 3"/>
                    <a:gd name="T12" fmla="*/ 0 w 2"/>
                    <a:gd name="T13" fmla="*/ 1 h 3"/>
                    <a:gd name="T14" fmla="*/ 0 w 2"/>
                    <a:gd name="T15" fmla="*/ 1 h 3"/>
                    <a:gd name="T16" fmla="*/ 0 w 2"/>
                    <a:gd name="T17" fmla="*/ 2 h 3"/>
                    <a:gd name="T18" fmla="*/ 0 w 2"/>
                    <a:gd name="T19" fmla="*/ 2 h 3"/>
                    <a:gd name="T20" fmla="*/ 0 w 2"/>
                    <a:gd name="T21" fmla="*/ 3 h 3"/>
                    <a:gd name="T22" fmla="*/ 1 w 2"/>
                    <a:gd name="T23" fmla="*/ 2 h 3"/>
                    <a:gd name="T24" fmla="*/ 1 w 2"/>
                    <a:gd name="T25" fmla="*/ 2 h 3"/>
                    <a:gd name="T26" fmla="*/ 1 w 2"/>
                    <a:gd name="T27" fmla="*/ 2 h 3"/>
                    <a:gd name="T28" fmla="*/ 2 w 2"/>
                    <a:gd name="T29" fmla="*/ 0 h 3"/>
                    <a:gd name="T30" fmla="*/ 2 w 2"/>
                    <a:gd name="T31" fmla="*/ 0 h 3"/>
                    <a:gd name="T32" fmla="*/ 1 w 2"/>
                    <a:gd name="T33" fmla="*/ 0 h 3"/>
                    <a:gd name="T34" fmla="*/ 1 w 2"/>
                    <a:gd name="T35" fmla="*/ 0 h 3"/>
                    <a:gd name="T36" fmla="*/ 1 w 2"/>
                    <a:gd name="T37" fmla="*/ 0 h 3"/>
                    <a:gd name="T38" fmla="*/ 1 w 2"/>
                    <a:gd name="T39" fmla="*/ 0 h 3"/>
                    <a:gd name="T40" fmla="*/ 1 w 2"/>
                    <a:gd name="T41" fmla="*/ 0 h 3"/>
                    <a:gd name="T42" fmla="*/ 1 w 2"/>
                    <a:gd name="T43" fmla="*/ 0 h 3"/>
                    <a:gd name="T44" fmla="*/ 1 w 2"/>
                    <a:gd name="T45" fmla="*/ 0 h 3"/>
                    <a:gd name="T46" fmla="*/ 2 w 2"/>
                    <a:gd name="T47" fmla="*/ 0 h 3"/>
                    <a:gd name="T48" fmla="*/ 1 w 2"/>
                    <a:gd name="T49" fmla="*/ 1 h 3"/>
                    <a:gd name="T50" fmla="*/ 1 w 2"/>
                    <a:gd name="T51" fmla="*/ 1 h 3"/>
                    <a:gd name="T52" fmla="*/ 1 w 2"/>
                    <a:gd name="T53" fmla="*/ 2 h 3"/>
                    <a:gd name="T54" fmla="*/ 0 w 2"/>
                    <a:gd name="T55" fmla="*/ 2 h 3"/>
                    <a:gd name="T56" fmla="*/ 0 w 2"/>
                    <a:gd name="T57" fmla="*/ 2 h 3"/>
                    <a:gd name="T58" fmla="*/ 0 w 2"/>
                    <a:gd name="T59" fmla="*/ 2 h 3"/>
                    <a:gd name="T60" fmla="*/ 0 w 2"/>
                    <a:gd name="T61" fmla="*/ 1 h 3"/>
                    <a:gd name="T62" fmla="*/ 0 w 2"/>
                    <a:gd name="T63" fmla="*/ 1 h 3"/>
                    <a:gd name="T64" fmla="*/ 0 w 2"/>
                    <a:gd name="T65" fmla="*/ 0 h 3"/>
                    <a:gd name="T66" fmla="*/ 0 w 2"/>
                    <a:gd name="T67" fmla="*/ 0 h 3"/>
                    <a:gd name="T68" fmla="*/ 0 w 2"/>
                    <a:gd name="T69" fmla="*/ 0 h 3"/>
                    <a:gd name="T70" fmla="*/ 0 w 2"/>
                    <a:gd name="T71" fmla="*/ 0 h 3"/>
                    <a:gd name="T72" fmla="*/ 0 w 2"/>
                    <a:gd name="T73" fmla="*/ 0 h 3"/>
                    <a:gd name="T74" fmla="*/ 1 w 2"/>
                    <a:gd name="T75" fmla="*/ 0 h 3"/>
                    <a:gd name="T76" fmla="*/ 1 w 2"/>
                    <a:gd name="T7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14" name="Freeform 319">
                  <a:extLst>
                    <a:ext uri="{FF2B5EF4-FFF2-40B4-BE49-F238E27FC236}">
                      <a16:creationId xmlns:a16="http://schemas.microsoft.com/office/drawing/2014/main" id="{09014A68-0375-834A-A049-C994DBD11BA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41" y="2688"/>
                  <a:ext cx="2" cy="7"/>
                </a:xfrm>
                <a:custGeom>
                  <a:avLst/>
                  <a:gdLst>
                    <a:gd name="T0" fmla="*/ 1 w 1"/>
                    <a:gd name="T1" fmla="*/ 2 h 4"/>
                    <a:gd name="T2" fmla="*/ 1 w 1"/>
                    <a:gd name="T3" fmla="*/ 1 h 4"/>
                    <a:gd name="T4" fmla="*/ 1 w 1"/>
                    <a:gd name="T5" fmla="*/ 1 h 4"/>
                    <a:gd name="T6" fmla="*/ 1 w 1"/>
                    <a:gd name="T7" fmla="*/ 1 h 4"/>
                    <a:gd name="T8" fmla="*/ 1 w 1"/>
                    <a:gd name="T9" fmla="*/ 0 h 4"/>
                    <a:gd name="T10" fmla="*/ 1 w 1"/>
                    <a:gd name="T11" fmla="*/ 1 h 4"/>
                    <a:gd name="T12" fmla="*/ 1 w 1"/>
                    <a:gd name="T13" fmla="*/ 1 h 4"/>
                    <a:gd name="T14" fmla="*/ 1 w 1"/>
                    <a:gd name="T15" fmla="*/ 2 h 4"/>
                    <a:gd name="T16" fmla="*/ 1 w 1"/>
                    <a:gd name="T17" fmla="*/ 2 h 4"/>
                    <a:gd name="T18" fmla="*/ 1 w 1"/>
                    <a:gd name="T19" fmla="*/ 2 h 4"/>
                    <a:gd name="T20" fmla="*/ 1 w 1"/>
                    <a:gd name="T21" fmla="*/ 2 h 4"/>
                    <a:gd name="T22" fmla="*/ 1 w 1"/>
                    <a:gd name="T23" fmla="*/ 3 h 4"/>
                    <a:gd name="T24" fmla="*/ 1 w 1"/>
                    <a:gd name="T25" fmla="*/ 3 h 4"/>
                    <a:gd name="T26" fmla="*/ 1 w 1"/>
                    <a:gd name="T27" fmla="*/ 3 h 4"/>
                    <a:gd name="T28" fmla="*/ 1 w 1"/>
                    <a:gd name="T29" fmla="*/ 3 h 4"/>
                    <a:gd name="T30" fmla="*/ 1 w 1"/>
                    <a:gd name="T31" fmla="*/ 3 h 4"/>
                    <a:gd name="T32" fmla="*/ 0 w 1"/>
                    <a:gd name="T33" fmla="*/ 4 h 4"/>
                    <a:gd name="T34" fmla="*/ 0 w 1"/>
                    <a:gd name="T35" fmla="*/ 4 h 4"/>
                    <a:gd name="T36" fmla="*/ 0 w 1"/>
                    <a:gd name="T37" fmla="*/ 4 h 4"/>
                    <a:gd name="T38" fmla="*/ 0 w 1"/>
                    <a:gd name="T39" fmla="*/ 4 h 4"/>
                    <a:gd name="T40" fmla="*/ 0 w 1"/>
                    <a:gd name="T41" fmla="*/ 4 h 4"/>
                    <a:gd name="T42" fmla="*/ 1 w 1"/>
                    <a:gd name="T43" fmla="*/ 4 h 4"/>
                    <a:gd name="T44" fmla="*/ 1 w 1"/>
                    <a:gd name="T45" fmla="*/ 4 h 4"/>
                    <a:gd name="T46" fmla="*/ 1 w 1"/>
                    <a:gd name="T47" fmla="*/ 4 h 4"/>
                    <a:gd name="T48" fmla="*/ 1 w 1"/>
                    <a:gd name="T49" fmla="*/ 4 h 4"/>
                    <a:gd name="T50" fmla="*/ 1 w 1"/>
                    <a:gd name="T51" fmla="*/ 4 h 4"/>
                    <a:gd name="T52" fmla="*/ 1 w 1"/>
                    <a:gd name="T53" fmla="*/ 4 h 4"/>
                    <a:gd name="T54" fmla="*/ 1 w 1"/>
                    <a:gd name="T55" fmla="*/ 3 h 4"/>
                    <a:gd name="T56" fmla="*/ 1 w 1"/>
                    <a:gd name="T57" fmla="*/ 3 h 4"/>
                    <a:gd name="T58" fmla="*/ 1 w 1"/>
                    <a:gd name="T59" fmla="*/ 3 h 4"/>
                    <a:gd name="T60" fmla="*/ 1 w 1"/>
                    <a:gd name="T61" fmla="*/ 3 h 4"/>
                    <a:gd name="T62" fmla="*/ 1 w 1"/>
                    <a:gd name="T63" fmla="*/ 3 h 4"/>
                    <a:gd name="T64" fmla="*/ 1 w 1"/>
                    <a:gd name="T65" fmla="*/ 2 h 4"/>
                    <a:gd name="T66" fmla="*/ 1 w 1"/>
                    <a:gd name="T67" fmla="*/ 2 h 4"/>
                    <a:gd name="T68" fmla="*/ 1 w 1"/>
                    <a:gd name="T69" fmla="*/ 2 h 4"/>
                    <a:gd name="T70" fmla="*/ 1 w 1"/>
                    <a:gd name="T71" fmla="*/ 2 h 4"/>
                    <a:gd name="T72" fmla="*/ 1 w 1"/>
                    <a:gd name="T73" fmla="*/ 2 h 4"/>
                    <a:gd name="T74" fmla="*/ 1 w 1"/>
                    <a:gd name="T75" fmla="*/ 3 h 4"/>
                    <a:gd name="T76" fmla="*/ 1 w 1"/>
                    <a:gd name="T77" fmla="*/ 3 h 4"/>
                    <a:gd name="T78" fmla="*/ 1 w 1"/>
                    <a:gd name="T79" fmla="*/ 3 h 4"/>
                    <a:gd name="T80" fmla="*/ 1 w 1"/>
                    <a:gd name="T81" fmla="*/ 3 h 4"/>
                    <a:gd name="T82" fmla="*/ 1 w 1"/>
                    <a:gd name="T83" fmla="*/ 3 h 4"/>
                    <a:gd name="T84" fmla="*/ 1 w 1"/>
                    <a:gd name="T85" fmla="*/ 4 h 4"/>
                    <a:gd name="T86" fmla="*/ 1 w 1"/>
                    <a:gd name="T87" fmla="*/ 4 h 4"/>
                    <a:gd name="T88" fmla="*/ 1 w 1"/>
                    <a:gd name="T89" fmla="*/ 4 h 4"/>
                    <a:gd name="T90" fmla="*/ 1 w 1"/>
                    <a:gd name="T91" fmla="*/ 4 h 4"/>
                    <a:gd name="T92" fmla="*/ 1 w 1"/>
                    <a:gd name="T93" fmla="*/ 3 h 4"/>
                    <a:gd name="T94" fmla="*/ 1 w 1"/>
                    <a:gd name="T95" fmla="*/ 3 h 4"/>
                    <a:gd name="T96" fmla="*/ 1 w 1"/>
                    <a:gd name="T97" fmla="*/ 3 h 4"/>
                    <a:gd name="T98" fmla="*/ 1 w 1"/>
                    <a:gd name="T99" fmla="*/ 3 h 4"/>
                    <a:gd name="T100" fmla="*/ 1 w 1"/>
                    <a:gd name="T101" fmla="*/ 2 h 4"/>
                    <a:gd name="T102" fmla="*/ 1 w 1"/>
                    <a:gd name="T103" fmla="*/ 2 h 4"/>
                    <a:gd name="T104" fmla="*/ 1 w 1"/>
                    <a:gd name="T105" fmla="*/ 2 h 4"/>
                    <a:gd name="T106" fmla="*/ 1 w 1"/>
                    <a:gd name="T107" fmla="*/ 2 h 4"/>
                    <a:gd name="T108" fmla="*/ 1 w 1"/>
                    <a:gd name="T109" fmla="*/ 1 h 4"/>
                    <a:gd name="T110" fmla="*/ 1 w 1"/>
                    <a:gd name="T111" fmla="*/ 2 h 4"/>
                    <a:gd name="T112" fmla="*/ 1 w 1"/>
                    <a:gd name="T113" fmla="*/ 2 h 4"/>
                    <a:gd name="T114" fmla="*/ 1 w 1"/>
                    <a:gd name="T115" fmla="*/ 2 h 4"/>
                    <a:gd name="T116" fmla="*/ 1 w 1"/>
                    <a:gd name="T11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" h="4">
                      <a:moveTo>
                        <a:pt x="1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  <a:moveTo>
                        <a:pt x="1" y="2"/>
                      </a:move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15" name="Freeform 320">
                  <a:extLst>
                    <a:ext uri="{FF2B5EF4-FFF2-40B4-BE49-F238E27FC236}">
                      <a16:creationId xmlns:a16="http://schemas.microsoft.com/office/drawing/2014/main" id="{98CBFFAE-05B3-F544-9D71-FB34ED2E134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39" y="2689"/>
                  <a:ext cx="4" cy="8"/>
                </a:xfrm>
                <a:custGeom>
                  <a:avLst/>
                  <a:gdLst>
                    <a:gd name="T0" fmla="*/ 0 w 2"/>
                    <a:gd name="T1" fmla="*/ 3 h 4"/>
                    <a:gd name="T2" fmla="*/ 0 w 2"/>
                    <a:gd name="T3" fmla="*/ 4 h 4"/>
                    <a:gd name="T4" fmla="*/ 1 w 2"/>
                    <a:gd name="T5" fmla="*/ 4 h 4"/>
                    <a:gd name="T6" fmla="*/ 1 w 2"/>
                    <a:gd name="T7" fmla="*/ 4 h 4"/>
                    <a:gd name="T8" fmla="*/ 1 w 2"/>
                    <a:gd name="T9" fmla="*/ 4 h 4"/>
                    <a:gd name="T10" fmla="*/ 1 w 2"/>
                    <a:gd name="T11" fmla="*/ 3 h 4"/>
                    <a:gd name="T12" fmla="*/ 1 w 2"/>
                    <a:gd name="T13" fmla="*/ 3 h 4"/>
                    <a:gd name="T14" fmla="*/ 1 w 2"/>
                    <a:gd name="T15" fmla="*/ 2 h 4"/>
                    <a:gd name="T16" fmla="*/ 1 w 2"/>
                    <a:gd name="T17" fmla="*/ 2 h 4"/>
                    <a:gd name="T18" fmla="*/ 1 w 2"/>
                    <a:gd name="T19" fmla="*/ 2 h 4"/>
                    <a:gd name="T20" fmla="*/ 2 w 2"/>
                    <a:gd name="T21" fmla="*/ 2 h 4"/>
                    <a:gd name="T22" fmla="*/ 2 w 2"/>
                    <a:gd name="T23" fmla="*/ 1 h 4"/>
                    <a:gd name="T24" fmla="*/ 2 w 2"/>
                    <a:gd name="T25" fmla="*/ 1 h 4"/>
                    <a:gd name="T26" fmla="*/ 2 w 2"/>
                    <a:gd name="T27" fmla="*/ 1 h 4"/>
                    <a:gd name="T28" fmla="*/ 1 w 2"/>
                    <a:gd name="T29" fmla="*/ 0 h 4"/>
                    <a:gd name="T30" fmla="*/ 1 w 2"/>
                    <a:gd name="T31" fmla="*/ 0 h 4"/>
                    <a:gd name="T32" fmla="*/ 1 w 2"/>
                    <a:gd name="T33" fmla="*/ 1 h 4"/>
                    <a:gd name="T34" fmla="*/ 1 w 2"/>
                    <a:gd name="T35" fmla="*/ 1 h 4"/>
                    <a:gd name="T36" fmla="*/ 1 w 2"/>
                    <a:gd name="T37" fmla="*/ 1 h 4"/>
                    <a:gd name="T38" fmla="*/ 1 w 2"/>
                    <a:gd name="T39" fmla="*/ 2 h 4"/>
                    <a:gd name="T40" fmla="*/ 0 w 2"/>
                    <a:gd name="T41" fmla="*/ 2 h 4"/>
                    <a:gd name="T42" fmla="*/ 1 w 2"/>
                    <a:gd name="T43" fmla="*/ 2 h 4"/>
                    <a:gd name="T44" fmla="*/ 1 w 2"/>
                    <a:gd name="T45" fmla="*/ 1 h 4"/>
                    <a:gd name="T46" fmla="*/ 1 w 2"/>
                    <a:gd name="T47" fmla="*/ 1 h 4"/>
                    <a:gd name="T48" fmla="*/ 1 w 2"/>
                    <a:gd name="T49" fmla="*/ 1 h 4"/>
                    <a:gd name="T50" fmla="*/ 1 w 2"/>
                    <a:gd name="T51" fmla="*/ 1 h 4"/>
                    <a:gd name="T52" fmla="*/ 1 w 2"/>
                    <a:gd name="T53" fmla="*/ 1 h 4"/>
                    <a:gd name="T54" fmla="*/ 1 w 2"/>
                    <a:gd name="T55" fmla="*/ 1 h 4"/>
                    <a:gd name="T56" fmla="*/ 1 w 2"/>
                    <a:gd name="T57" fmla="*/ 1 h 4"/>
                    <a:gd name="T58" fmla="*/ 1 w 2"/>
                    <a:gd name="T59" fmla="*/ 1 h 4"/>
                    <a:gd name="T60" fmla="*/ 1 w 2"/>
                    <a:gd name="T61" fmla="*/ 2 h 4"/>
                    <a:gd name="T62" fmla="*/ 1 w 2"/>
                    <a:gd name="T63" fmla="*/ 2 h 4"/>
                    <a:gd name="T64" fmla="*/ 1 w 2"/>
                    <a:gd name="T65" fmla="*/ 2 h 4"/>
                    <a:gd name="T66" fmla="*/ 1 w 2"/>
                    <a:gd name="T67" fmla="*/ 2 h 4"/>
                    <a:gd name="T68" fmla="*/ 1 w 2"/>
                    <a:gd name="T69" fmla="*/ 2 h 4"/>
                    <a:gd name="T70" fmla="*/ 1 w 2"/>
                    <a:gd name="T71" fmla="*/ 3 h 4"/>
                    <a:gd name="T72" fmla="*/ 1 w 2"/>
                    <a:gd name="T73" fmla="*/ 3 h 4"/>
                    <a:gd name="T74" fmla="*/ 1 w 2"/>
                    <a:gd name="T75" fmla="*/ 4 h 4"/>
                    <a:gd name="T76" fmla="*/ 1 w 2"/>
                    <a:gd name="T77" fmla="*/ 4 h 4"/>
                    <a:gd name="T78" fmla="*/ 0 w 2"/>
                    <a:gd name="T79" fmla="*/ 3 h 4"/>
                    <a:gd name="T80" fmla="*/ 0 w 2"/>
                    <a:gd name="T81" fmla="*/ 3 h 4"/>
                    <a:gd name="T82" fmla="*/ 0 w 2"/>
                    <a:gd name="T8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" h="4">
                      <a:moveTo>
                        <a:pt x="0" y="2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4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lose/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16" name="Freeform 321">
                  <a:extLst>
                    <a:ext uri="{FF2B5EF4-FFF2-40B4-BE49-F238E27FC236}">
                      <a16:creationId xmlns:a16="http://schemas.microsoft.com/office/drawing/2014/main" id="{9FA8046D-29F1-9541-B8DE-5E627C8E829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25" y="2689"/>
                  <a:ext cx="7" cy="11"/>
                </a:xfrm>
                <a:custGeom>
                  <a:avLst/>
                  <a:gdLst>
                    <a:gd name="T0" fmla="*/ 0 w 4"/>
                    <a:gd name="T1" fmla="*/ 5 h 6"/>
                    <a:gd name="T2" fmla="*/ 0 w 4"/>
                    <a:gd name="T3" fmla="*/ 5 h 6"/>
                    <a:gd name="T4" fmla="*/ 0 w 4"/>
                    <a:gd name="T5" fmla="*/ 6 h 6"/>
                    <a:gd name="T6" fmla="*/ 1 w 4"/>
                    <a:gd name="T7" fmla="*/ 6 h 6"/>
                    <a:gd name="T8" fmla="*/ 1 w 4"/>
                    <a:gd name="T9" fmla="*/ 6 h 6"/>
                    <a:gd name="T10" fmla="*/ 1 w 4"/>
                    <a:gd name="T11" fmla="*/ 5 h 6"/>
                    <a:gd name="T12" fmla="*/ 1 w 4"/>
                    <a:gd name="T13" fmla="*/ 5 h 6"/>
                    <a:gd name="T14" fmla="*/ 2 w 4"/>
                    <a:gd name="T15" fmla="*/ 4 h 6"/>
                    <a:gd name="T16" fmla="*/ 2 w 4"/>
                    <a:gd name="T17" fmla="*/ 4 h 6"/>
                    <a:gd name="T18" fmla="*/ 2 w 4"/>
                    <a:gd name="T19" fmla="*/ 4 h 6"/>
                    <a:gd name="T20" fmla="*/ 2 w 4"/>
                    <a:gd name="T21" fmla="*/ 4 h 6"/>
                    <a:gd name="T22" fmla="*/ 3 w 4"/>
                    <a:gd name="T23" fmla="*/ 3 h 6"/>
                    <a:gd name="T24" fmla="*/ 3 w 4"/>
                    <a:gd name="T25" fmla="*/ 3 h 6"/>
                    <a:gd name="T26" fmla="*/ 3 w 4"/>
                    <a:gd name="T27" fmla="*/ 2 h 6"/>
                    <a:gd name="T28" fmla="*/ 3 w 4"/>
                    <a:gd name="T29" fmla="*/ 2 h 6"/>
                    <a:gd name="T30" fmla="*/ 4 w 4"/>
                    <a:gd name="T31" fmla="*/ 1 h 6"/>
                    <a:gd name="T32" fmla="*/ 4 w 4"/>
                    <a:gd name="T33" fmla="*/ 1 h 6"/>
                    <a:gd name="T34" fmla="*/ 3 w 4"/>
                    <a:gd name="T35" fmla="*/ 0 h 6"/>
                    <a:gd name="T36" fmla="*/ 3 w 4"/>
                    <a:gd name="T37" fmla="*/ 0 h 6"/>
                    <a:gd name="T38" fmla="*/ 3 w 4"/>
                    <a:gd name="T39" fmla="*/ 1 h 6"/>
                    <a:gd name="T40" fmla="*/ 3 w 4"/>
                    <a:gd name="T41" fmla="*/ 1 h 6"/>
                    <a:gd name="T42" fmla="*/ 3 w 4"/>
                    <a:gd name="T43" fmla="*/ 1 h 6"/>
                    <a:gd name="T44" fmla="*/ 3 w 4"/>
                    <a:gd name="T45" fmla="*/ 2 h 6"/>
                    <a:gd name="T46" fmla="*/ 2 w 4"/>
                    <a:gd name="T47" fmla="*/ 2 h 6"/>
                    <a:gd name="T48" fmla="*/ 2 w 4"/>
                    <a:gd name="T49" fmla="*/ 3 h 6"/>
                    <a:gd name="T50" fmla="*/ 1 w 4"/>
                    <a:gd name="T51" fmla="*/ 4 h 6"/>
                    <a:gd name="T52" fmla="*/ 1 w 4"/>
                    <a:gd name="T53" fmla="*/ 4 h 6"/>
                    <a:gd name="T54" fmla="*/ 1 w 4"/>
                    <a:gd name="T55" fmla="*/ 4 h 6"/>
                    <a:gd name="T56" fmla="*/ 1 w 4"/>
                    <a:gd name="T57" fmla="*/ 5 h 6"/>
                    <a:gd name="T58" fmla="*/ 1 w 4"/>
                    <a:gd name="T59" fmla="*/ 5 h 6"/>
                    <a:gd name="T60" fmla="*/ 1 w 4"/>
                    <a:gd name="T61" fmla="*/ 5 h 6"/>
                    <a:gd name="T62" fmla="*/ 1 w 4"/>
                    <a:gd name="T63" fmla="*/ 5 h 6"/>
                    <a:gd name="T64" fmla="*/ 1 w 4"/>
                    <a:gd name="T65" fmla="*/ 4 h 6"/>
                    <a:gd name="T66" fmla="*/ 2 w 4"/>
                    <a:gd name="T67" fmla="*/ 4 h 6"/>
                    <a:gd name="T68" fmla="*/ 2 w 4"/>
                    <a:gd name="T69" fmla="*/ 4 h 6"/>
                    <a:gd name="T70" fmla="*/ 2 w 4"/>
                    <a:gd name="T71" fmla="*/ 3 h 6"/>
                    <a:gd name="T72" fmla="*/ 2 w 4"/>
                    <a:gd name="T73" fmla="*/ 2 h 6"/>
                    <a:gd name="T74" fmla="*/ 3 w 4"/>
                    <a:gd name="T75" fmla="*/ 2 h 6"/>
                    <a:gd name="T76" fmla="*/ 3 w 4"/>
                    <a:gd name="T77" fmla="*/ 1 h 6"/>
                    <a:gd name="T78" fmla="*/ 3 w 4"/>
                    <a:gd name="T79" fmla="*/ 1 h 6"/>
                    <a:gd name="T80" fmla="*/ 4 w 4"/>
                    <a:gd name="T81" fmla="*/ 1 h 6"/>
                    <a:gd name="T82" fmla="*/ 3 w 4"/>
                    <a:gd name="T83" fmla="*/ 2 h 6"/>
                    <a:gd name="T84" fmla="*/ 3 w 4"/>
                    <a:gd name="T85" fmla="*/ 2 h 6"/>
                    <a:gd name="T86" fmla="*/ 2 w 4"/>
                    <a:gd name="T87" fmla="*/ 3 h 6"/>
                    <a:gd name="T88" fmla="*/ 2 w 4"/>
                    <a:gd name="T89" fmla="*/ 3 h 6"/>
                    <a:gd name="T90" fmla="*/ 2 w 4"/>
                    <a:gd name="T91" fmla="*/ 3 h 6"/>
                    <a:gd name="T92" fmla="*/ 2 w 4"/>
                    <a:gd name="T93" fmla="*/ 4 h 6"/>
                    <a:gd name="T94" fmla="*/ 2 w 4"/>
                    <a:gd name="T95" fmla="*/ 4 h 6"/>
                    <a:gd name="T96" fmla="*/ 2 w 4"/>
                    <a:gd name="T97" fmla="*/ 4 h 6"/>
                    <a:gd name="T98" fmla="*/ 1 w 4"/>
                    <a:gd name="T99" fmla="*/ 5 h 6"/>
                    <a:gd name="T100" fmla="*/ 1 w 4"/>
                    <a:gd name="T101" fmla="*/ 5 h 6"/>
                    <a:gd name="T102" fmla="*/ 1 w 4"/>
                    <a:gd name="T103" fmla="*/ 5 h 6"/>
                    <a:gd name="T104" fmla="*/ 1 w 4"/>
                    <a:gd name="T105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" h="6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lose/>
                      <a:moveTo>
                        <a:pt x="1" y="5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17" name="Freeform 322">
                  <a:extLst>
                    <a:ext uri="{FF2B5EF4-FFF2-40B4-BE49-F238E27FC236}">
                      <a16:creationId xmlns:a16="http://schemas.microsoft.com/office/drawing/2014/main" id="{95DA04E0-3FC8-2644-8229-3FC64B6350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1" y="2750"/>
                  <a:ext cx="2" cy="2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  <a:gd name="T16" fmla="*/ 0 w 1"/>
                    <a:gd name="T17" fmla="*/ 0 h 1"/>
                    <a:gd name="T18" fmla="*/ 0 w 1"/>
                    <a:gd name="T19" fmla="*/ 0 h 1"/>
                    <a:gd name="T20" fmla="*/ 0 w 1"/>
                    <a:gd name="T21" fmla="*/ 1 h 1"/>
                    <a:gd name="T22" fmla="*/ 0 w 1"/>
                    <a:gd name="T23" fmla="*/ 1 h 1"/>
                    <a:gd name="T24" fmla="*/ 0 w 1"/>
                    <a:gd name="T25" fmla="*/ 1 h 1"/>
                    <a:gd name="T26" fmla="*/ 0 w 1"/>
                    <a:gd name="T2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18" name="Freeform 323">
                  <a:extLst>
                    <a:ext uri="{FF2B5EF4-FFF2-40B4-BE49-F238E27FC236}">
                      <a16:creationId xmlns:a16="http://schemas.microsoft.com/office/drawing/2014/main" id="{371046BD-D164-4347-A929-49F16778D12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309" y="2743"/>
                  <a:ext cx="12" cy="7"/>
                </a:xfrm>
                <a:custGeom>
                  <a:avLst/>
                  <a:gdLst>
                    <a:gd name="T0" fmla="*/ 1 w 7"/>
                    <a:gd name="T1" fmla="*/ 3 h 4"/>
                    <a:gd name="T2" fmla="*/ 1 w 7"/>
                    <a:gd name="T3" fmla="*/ 4 h 4"/>
                    <a:gd name="T4" fmla="*/ 2 w 7"/>
                    <a:gd name="T5" fmla="*/ 4 h 4"/>
                    <a:gd name="T6" fmla="*/ 3 w 7"/>
                    <a:gd name="T7" fmla="*/ 4 h 4"/>
                    <a:gd name="T8" fmla="*/ 4 w 7"/>
                    <a:gd name="T9" fmla="*/ 4 h 4"/>
                    <a:gd name="T10" fmla="*/ 4 w 7"/>
                    <a:gd name="T11" fmla="*/ 4 h 4"/>
                    <a:gd name="T12" fmla="*/ 5 w 7"/>
                    <a:gd name="T13" fmla="*/ 4 h 4"/>
                    <a:gd name="T14" fmla="*/ 6 w 7"/>
                    <a:gd name="T15" fmla="*/ 3 h 4"/>
                    <a:gd name="T16" fmla="*/ 6 w 7"/>
                    <a:gd name="T17" fmla="*/ 3 h 4"/>
                    <a:gd name="T18" fmla="*/ 6 w 7"/>
                    <a:gd name="T19" fmla="*/ 3 h 4"/>
                    <a:gd name="T20" fmla="*/ 7 w 7"/>
                    <a:gd name="T21" fmla="*/ 2 h 4"/>
                    <a:gd name="T22" fmla="*/ 6 w 7"/>
                    <a:gd name="T23" fmla="*/ 2 h 4"/>
                    <a:gd name="T24" fmla="*/ 7 w 7"/>
                    <a:gd name="T25" fmla="*/ 1 h 4"/>
                    <a:gd name="T26" fmla="*/ 7 w 7"/>
                    <a:gd name="T27" fmla="*/ 1 h 4"/>
                    <a:gd name="T28" fmla="*/ 7 w 7"/>
                    <a:gd name="T29" fmla="*/ 1 h 4"/>
                    <a:gd name="T30" fmla="*/ 7 w 7"/>
                    <a:gd name="T31" fmla="*/ 0 h 4"/>
                    <a:gd name="T32" fmla="*/ 6 w 7"/>
                    <a:gd name="T33" fmla="*/ 0 h 4"/>
                    <a:gd name="T34" fmla="*/ 6 w 7"/>
                    <a:gd name="T35" fmla="*/ 0 h 4"/>
                    <a:gd name="T36" fmla="*/ 6 w 7"/>
                    <a:gd name="T37" fmla="*/ 0 h 4"/>
                    <a:gd name="T38" fmla="*/ 6 w 7"/>
                    <a:gd name="T39" fmla="*/ 1 h 4"/>
                    <a:gd name="T40" fmla="*/ 5 w 7"/>
                    <a:gd name="T41" fmla="*/ 2 h 4"/>
                    <a:gd name="T42" fmla="*/ 4 w 7"/>
                    <a:gd name="T43" fmla="*/ 2 h 4"/>
                    <a:gd name="T44" fmla="*/ 4 w 7"/>
                    <a:gd name="T45" fmla="*/ 2 h 4"/>
                    <a:gd name="T46" fmla="*/ 4 w 7"/>
                    <a:gd name="T47" fmla="*/ 2 h 4"/>
                    <a:gd name="T48" fmla="*/ 3 w 7"/>
                    <a:gd name="T49" fmla="*/ 2 h 4"/>
                    <a:gd name="T50" fmla="*/ 3 w 7"/>
                    <a:gd name="T51" fmla="*/ 3 h 4"/>
                    <a:gd name="T52" fmla="*/ 2 w 7"/>
                    <a:gd name="T53" fmla="*/ 3 h 4"/>
                    <a:gd name="T54" fmla="*/ 2 w 7"/>
                    <a:gd name="T55" fmla="*/ 3 h 4"/>
                    <a:gd name="T56" fmla="*/ 2 w 7"/>
                    <a:gd name="T57" fmla="*/ 2 h 4"/>
                    <a:gd name="T58" fmla="*/ 1 w 7"/>
                    <a:gd name="T59" fmla="*/ 2 h 4"/>
                    <a:gd name="T60" fmla="*/ 0 w 7"/>
                    <a:gd name="T61" fmla="*/ 3 h 4"/>
                    <a:gd name="T62" fmla="*/ 1 w 7"/>
                    <a:gd name="T63" fmla="*/ 3 h 4"/>
                    <a:gd name="T64" fmla="*/ 1 w 7"/>
                    <a:gd name="T65" fmla="*/ 3 h 4"/>
                    <a:gd name="T66" fmla="*/ 2 w 7"/>
                    <a:gd name="T67" fmla="*/ 3 h 4"/>
                    <a:gd name="T68" fmla="*/ 2 w 7"/>
                    <a:gd name="T69" fmla="*/ 3 h 4"/>
                    <a:gd name="T70" fmla="*/ 3 w 7"/>
                    <a:gd name="T71" fmla="*/ 3 h 4"/>
                    <a:gd name="T72" fmla="*/ 3 w 7"/>
                    <a:gd name="T73" fmla="*/ 2 h 4"/>
                    <a:gd name="T74" fmla="*/ 3 w 7"/>
                    <a:gd name="T75" fmla="*/ 2 h 4"/>
                    <a:gd name="T76" fmla="*/ 4 w 7"/>
                    <a:gd name="T77" fmla="*/ 3 h 4"/>
                    <a:gd name="T78" fmla="*/ 4 w 7"/>
                    <a:gd name="T79" fmla="*/ 3 h 4"/>
                    <a:gd name="T80" fmla="*/ 4 w 7"/>
                    <a:gd name="T81" fmla="*/ 3 h 4"/>
                    <a:gd name="T82" fmla="*/ 5 w 7"/>
                    <a:gd name="T83" fmla="*/ 2 h 4"/>
                    <a:gd name="T84" fmla="*/ 6 w 7"/>
                    <a:gd name="T85" fmla="*/ 1 h 4"/>
                    <a:gd name="T86" fmla="*/ 6 w 7"/>
                    <a:gd name="T87" fmla="*/ 0 h 4"/>
                    <a:gd name="T88" fmla="*/ 6 w 7"/>
                    <a:gd name="T89" fmla="*/ 0 h 4"/>
                    <a:gd name="T90" fmla="*/ 7 w 7"/>
                    <a:gd name="T91" fmla="*/ 0 h 4"/>
                    <a:gd name="T92" fmla="*/ 7 w 7"/>
                    <a:gd name="T93" fmla="*/ 1 h 4"/>
                    <a:gd name="T94" fmla="*/ 7 w 7"/>
                    <a:gd name="T95" fmla="*/ 1 h 4"/>
                    <a:gd name="T96" fmla="*/ 6 w 7"/>
                    <a:gd name="T97" fmla="*/ 1 h 4"/>
                    <a:gd name="T98" fmla="*/ 6 w 7"/>
                    <a:gd name="T99" fmla="*/ 2 h 4"/>
                    <a:gd name="T100" fmla="*/ 6 w 7"/>
                    <a:gd name="T101" fmla="*/ 2 h 4"/>
                    <a:gd name="T102" fmla="*/ 6 w 7"/>
                    <a:gd name="T103" fmla="*/ 2 h 4"/>
                    <a:gd name="T104" fmla="*/ 6 w 7"/>
                    <a:gd name="T105" fmla="*/ 3 h 4"/>
                    <a:gd name="T106" fmla="*/ 6 w 7"/>
                    <a:gd name="T107" fmla="*/ 3 h 4"/>
                    <a:gd name="T108" fmla="*/ 6 w 7"/>
                    <a:gd name="T109" fmla="*/ 3 h 4"/>
                    <a:gd name="T110" fmla="*/ 5 w 7"/>
                    <a:gd name="T111" fmla="*/ 4 h 4"/>
                    <a:gd name="T112" fmla="*/ 4 w 7"/>
                    <a:gd name="T113" fmla="*/ 4 h 4"/>
                    <a:gd name="T114" fmla="*/ 4 w 7"/>
                    <a:gd name="T115" fmla="*/ 4 h 4"/>
                    <a:gd name="T116" fmla="*/ 3 w 7"/>
                    <a:gd name="T117" fmla="*/ 4 h 4"/>
                    <a:gd name="T118" fmla="*/ 2 w 7"/>
                    <a:gd name="T119" fmla="*/ 4 h 4"/>
                    <a:gd name="T120" fmla="*/ 1 w 7"/>
                    <a:gd name="T121" fmla="*/ 4 h 4"/>
                    <a:gd name="T122" fmla="*/ 1 w 7"/>
                    <a:gd name="T12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" h="4">
                      <a:moveTo>
                        <a:pt x="1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7" y="3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7" y="2"/>
                      </a:cubicBezTo>
                      <a:cubicBezTo>
                        <a:pt x="7" y="2"/>
                        <a:pt x="7" y="2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  <a:moveTo>
                        <a:pt x="1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5" y="3"/>
                        <a:pt x="5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1"/>
                        <a:pt x="6" y="1"/>
                      </a:cubicBezTo>
                      <a:cubicBezTo>
                        <a:pt x="6" y="1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19" name="Freeform 324">
                  <a:extLst>
                    <a:ext uri="{FF2B5EF4-FFF2-40B4-BE49-F238E27FC236}">
                      <a16:creationId xmlns:a16="http://schemas.microsoft.com/office/drawing/2014/main" id="{2A0CFCCD-87D1-3345-99F8-ED3B588A134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316" y="2738"/>
                  <a:ext cx="7" cy="7"/>
                </a:xfrm>
                <a:custGeom>
                  <a:avLst/>
                  <a:gdLst>
                    <a:gd name="T0" fmla="*/ 1 w 4"/>
                    <a:gd name="T1" fmla="*/ 0 h 4"/>
                    <a:gd name="T2" fmla="*/ 1 w 4"/>
                    <a:gd name="T3" fmla="*/ 1 h 4"/>
                    <a:gd name="T4" fmla="*/ 1 w 4"/>
                    <a:gd name="T5" fmla="*/ 1 h 4"/>
                    <a:gd name="T6" fmla="*/ 2 w 4"/>
                    <a:gd name="T7" fmla="*/ 1 h 4"/>
                    <a:gd name="T8" fmla="*/ 2 w 4"/>
                    <a:gd name="T9" fmla="*/ 2 h 4"/>
                    <a:gd name="T10" fmla="*/ 3 w 4"/>
                    <a:gd name="T11" fmla="*/ 2 h 4"/>
                    <a:gd name="T12" fmla="*/ 3 w 4"/>
                    <a:gd name="T13" fmla="*/ 2 h 4"/>
                    <a:gd name="T14" fmla="*/ 3 w 4"/>
                    <a:gd name="T15" fmla="*/ 3 h 4"/>
                    <a:gd name="T16" fmla="*/ 3 w 4"/>
                    <a:gd name="T17" fmla="*/ 3 h 4"/>
                    <a:gd name="T18" fmla="*/ 4 w 4"/>
                    <a:gd name="T19" fmla="*/ 4 h 4"/>
                    <a:gd name="T20" fmla="*/ 4 w 4"/>
                    <a:gd name="T21" fmla="*/ 3 h 4"/>
                    <a:gd name="T22" fmla="*/ 3 w 4"/>
                    <a:gd name="T23" fmla="*/ 1 h 4"/>
                    <a:gd name="T24" fmla="*/ 2 w 4"/>
                    <a:gd name="T25" fmla="*/ 1 h 4"/>
                    <a:gd name="T26" fmla="*/ 2 w 4"/>
                    <a:gd name="T27" fmla="*/ 0 h 4"/>
                    <a:gd name="T28" fmla="*/ 2 w 4"/>
                    <a:gd name="T29" fmla="*/ 0 h 4"/>
                    <a:gd name="T30" fmla="*/ 1 w 4"/>
                    <a:gd name="T31" fmla="*/ 0 h 4"/>
                    <a:gd name="T32" fmla="*/ 1 w 4"/>
                    <a:gd name="T33" fmla="*/ 0 h 4"/>
                    <a:gd name="T34" fmla="*/ 1 w 4"/>
                    <a:gd name="T35" fmla="*/ 0 h 4"/>
                    <a:gd name="T36" fmla="*/ 0 w 4"/>
                    <a:gd name="T37" fmla="*/ 0 h 4"/>
                    <a:gd name="T38" fmla="*/ 1 w 4"/>
                    <a:gd name="T39" fmla="*/ 0 h 4"/>
                    <a:gd name="T40" fmla="*/ 1 w 4"/>
                    <a:gd name="T41" fmla="*/ 0 h 4"/>
                    <a:gd name="T42" fmla="*/ 1 w 4"/>
                    <a:gd name="T43" fmla="*/ 0 h 4"/>
                    <a:gd name="T44" fmla="*/ 1 w 4"/>
                    <a:gd name="T45" fmla="*/ 0 h 4"/>
                    <a:gd name="T46" fmla="*/ 1 w 4"/>
                    <a:gd name="T47" fmla="*/ 0 h 4"/>
                    <a:gd name="T48" fmla="*/ 1 w 4"/>
                    <a:gd name="T49" fmla="*/ 0 h 4"/>
                    <a:gd name="T50" fmla="*/ 1 w 4"/>
                    <a:gd name="T51" fmla="*/ 0 h 4"/>
                    <a:gd name="T52" fmla="*/ 2 w 4"/>
                    <a:gd name="T53" fmla="*/ 1 h 4"/>
                    <a:gd name="T54" fmla="*/ 2 w 4"/>
                    <a:gd name="T55" fmla="*/ 1 h 4"/>
                    <a:gd name="T56" fmla="*/ 3 w 4"/>
                    <a:gd name="T57" fmla="*/ 2 h 4"/>
                    <a:gd name="T58" fmla="*/ 4 w 4"/>
                    <a:gd name="T59" fmla="*/ 4 h 4"/>
                    <a:gd name="T60" fmla="*/ 3 w 4"/>
                    <a:gd name="T61" fmla="*/ 3 h 4"/>
                    <a:gd name="T62" fmla="*/ 3 w 4"/>
                    <a:gd name="T63" fmla="*/ 3 h 4"/>
                    <a:gd name="T64" fmla="*/ 3 w 4"/>
                    <a:gd name="T65" fmla="*/ 2 h 4"/>
                    <a:gd name="T66" fmla="*/ 3 w 4"/>
                    <a:gd name="T67" fmla="*/ 2 h 4"/>
                    <a:gd name="T68" fmla="*/ 2 w 4"/>
                    <a:gd name="T69" fmla="*/ 1 h 4"/>
                    <a:gd name="T70" fmla="*/ 2 w 4"/>
                    <a:gd name="T71" fmla="*/ 1 h 4"/>
                    <a:gd name="T72" fmla="*/ 2 w 4"/>
                    <a:gd name="T73" fmla="*/ 1 h 4"/>
                    <a:gd name="T74" fmla="*/ 1 w 4"/>
                    <a:gd name="T75" fmla="*/ 1 h 4"/>
                    <a:gd name="T76" fmla="*/ 1 w 4"/>
                    <a:gd name="T77" fmla="*/ 0 h 4"/>
                    <a:gd name="T78" fmla="*/ 1 w 4"/>
                    <a:gd name="T79" fmla="*/ 0 h 4"/>
                    <a:gd name="T80" fmla="*/ 1 w 4"/>
                    <a:gd name="T8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3"/>
                        <a:pt x="4" y="3"/>
                      </a:cubicBezTo>
                      <a:cubicBezTo>
                        <a:pt x="4" y="3"/>
                        <a:pt x="4" y="2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2"/>
                        <a:pt x="4" y="3"/>
                        <a:pt x="4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4"/>
                        <a:pt x="3" y="4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20" name="Freeform 325">
                  <a:extLst>
                    <a:ext uri="{FF2B5EF4-FFF2-40B4-BE49-F238E27FC236}">
                      <a16:creationId xmlns:a16="http://schemas.microsoft.com/office/drawing/2014/main" id="{65217146-C4D3-4F4D-AB9C-6159D6F735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332" y="2752"/>
                  <a:ext cx="4" cy="4"/>
                </a:xfrm>
                <a:custGeom>
                  <a:avLst/>
                  <a:gdLst>
                    <a:gd name="T0" fmla="*/ 0 w 2"/>
                    <a:gd name="T1" fmla="*/ 1 h 2"/>
                    <a:gd name="T2" fmla="*/ 0 w 2"/>
                    <a:gd name="T3" fmla="*/ 1 h 2"/>
                    <a:gd name="T4" fmla="*/ 0 w 2"/>
                    <a:gd name="T5" fmla="*/ 1 h 2"/>
                    <a:gd name="T6" fmla="*/ 0 w 2"/>
                    <a:gd name="T7" fmla="*/ 1 h 2"/>
                    <a:gd name="T8" fmla="*/ 1 w 2"/>
                    <a:gd name="T9" fmla="*/ 2 h 2"/>
                    <a:gd name="T10" fmla="*/ 1 w 2"/>
                    <a:gd name="T11" fmla="*/ 2 h 2"/>
                    <a:gd name="T12" fmla="*/ 1 w 2"/>
                    <a:gd name="T13" fmla="*/ 2 h 2"/>
                    <a:gd name="T14" fmla="*/ 1 w 2"/>
                    <a:gd name="T15" fmla="*/ 2 h 2"/>
                    <a:gd name="T16" fmla="*/ 1 w 2"/>
                    <a:gd name="T17" fmla="*/ 2 h 2"/>
                    <a:gd name="T18" fmla="*/ 1 w 2"/>
                    <a:gd name="T19" fmla="*/ 2 h 2"/>
                    <a:gd name="T20" fmla="*/ 1 w 2"/>
                    <a:gd name="T21" fmla="*/ 2 h 2"/>
                    <a:gd name="T22" fmla="*/ 1 w 2"/>
                    <a:gd name="T23" fmla="*/ 2 h 2"/>
                    <a:gd name="T24" fmla="*/ 1 w 2"/>
                    <a:gd name="T25" fmla="*/ 2 h 2"/>
                    <a:gd name="T26" fmla="*/ 1 w 2"/>
                    <a:gd name="T27" fmla="*/ 1 h 2"/>
                    <a:gd name="T28" fmla="*/ 1 w 2"/>
                    <a:gd name="T29" fmla="*/ 1 h 2"/>
                    <a:gd name="T30" fmla="*/ 1 w 2"/>
                    <a:gd name="T31" fmla="*/ 1 h 2"/>
                    <a:gd name="T32" fmla="*/ 1 w 2"/>
                    <a:gd name="T33" fmla="*/ 1 h 2"/>
                    <a:gd name="T34" fmla="*/ 1 w 2"/>
                    <a:gd name="T35" fmla="*/ 0 h 2"/>
                    <a:gd name="T36" fmla="*/ 0 w 2"/>
                    <a:gd name="T37" fmla="*/ 0 h 2"/>
                    <a:gd name="T38" fmla="*/ 0 w 2"/>
                    <a:gd name="T39" fmla="*/ 0 h 2"/>
                    <a:gd name="T40" fmla="*/ 0 w 2"/>
                    <a:gd name="T41" fmla="*/ 0 h 2"/>
                    <a:gd name="T42" fmla="*/ 0 w 2"/>
                    <a:gd name="T43" fmla="*/ 0 h 2"/>
                    <a:gd name="T44" fmla="*/ 0 w 2"/>
                    <a:gd name="T45" fmla="*/ 0 h 2"/>
                    <a:gd name="T46" fmla="*/ 0 w 2"/>
                    <a:gd name="T47" fmla="*/ 0 h 2"/>
                    <a:gd name="T48" fmla="*/ 0 w 2"/>
                    <a:gd name="T49" fmla="*/ 0 h 2"/>
                    <a:gd name="T50" fmla="*/ 0 w 2"/>
                    <a:gd name="T51" fmla="*/ 1 h 2"/>
                    <a:gd name="T52" fmla="*/ 0 w 2"/>
                    <a:gd name="T53" fmla="*/ 0 h 2"/>
                    <a:gd name="T54" fmla="*/ 0 w 2"/>
                    <a:gd name="T55" fmla="*/ 0 h 2"/>
                    <a:gd name="T56" fmla="*/ 0 w 2"/>
                    <a:gd name="T57" fmla="*/ 1 h 2"/>
                    <a:gd name="T58" fmla="*/ 0 w 2"/>
                    <a:gd name="T59" fmla="*/ 1 h 2"/>
                    <a:gd name="T60" fmla="*/ 1 w 2"/>
                    <a:gd name="T61" fmla="*/ 1 h 2"/>
                    <a:gd name="T62" fmla="*/ 1 w 2"/>
                    <a:gd name="T63" fmla="*/ 1 h 2"/>
                    <a:gd name="T64" fmla="*/ 1 w 2"/>
                    <a:gd name="T65" fmla="*/ 1 h 2"/>
                    <a:gd name="T66" fmla="*/ 1 w 2"/>
                    <a:gd name="T67" fmla="*/ 1 h 2"/>
                    <a:gd name="T68" fmla="*/ 1 w 2"/>
                    <a:gd name="T69" fmla="*/ 1 h 2"/>
                    <a:gd name="T70" fmla="*/ 1 w 2"/>
                    <a:gd name="T71" fmla="*/ 2 h 2"/>
                    <a:gd name="T72" fmla="*/ 1 w 2"/>
                    <a:gd name="T73" fmla="*/ 2 h 2"/>
                    <a:gd name="T74" fmla="*/ 1 w 2"/>
                    <a:gd name="T75" fmla="*/ 2 h 2"/>
                    <a:gd name="T76" fmla="*/ 1 w 2"/>
                    <a:gd name="T77" fmla="*/ 2 h 2"/>
                    <a:gd name="T78" fmla="*/ 1 w 2"/>
                    <a:gd name="T79" fmla="*/ 2 h 2"/>
                    <a:gd name="T80" fmla="*/ 1 w 2"/>
                    <a:gd name="T81" fmla="*/ 2 h 2"/>
                    <a:gd name="T82" fmla="*/ 1 w 2"/>
                    <a:gd name="T83" fmla="*/ 2 h 2"/>
                    <a:gd name="T84" fmla="*/ 1 w 2"/>
                    <a:gd name="T85" fmla="*/ 2 h 2"/>
                    <a:gd name="T86" fmla="*/ 1 w 2"/>
                    <a:gd name="T87" fmla="*/ 1 h 2"/>
                    <a:gd name="T88" fmla="*/ 1 w 2"/>
                    <a:gd name="T89" fmla="*/ 1 h 2"/>
                    <a:gd name="T90" fmla="*/ 0 w 2"/>
                    <a:gd name="T91" fmla="*/ 1 h 2"/>
                    <a:gd name="T92" fmla="*/ 0 w 2"/>
                    <a:gd name="T93" fmla="*/ 1 h 2"/>
                    <a:gd name="T94" fmla="*/ 0 w 2"/>
                    <a:gd name="T9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21" name="Freeform 326">
                  <a:extLst>
                    <a:ext uri="{FF2B5EF4-FFF2-40B4-BE49-F238E27FC236}">
                      <a16:creationId xmlns:a16="http://schemas.microsoft.com/office/drawing/2014/main" id="{781BA977-C0B2-2747-9F17-98F27381CBC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327" y="2748"/>
                  <a:ext cx="3" cy="6"/>
                </a:xfrm>
                <a:custGeom>
                  <a:avLst/>
                  <a:gdLst>
                    <a:gd name="T0" fmla="*/ 0 w 2"/>
                    <a:gd name="T1" fmla="*/ 0 h 3"/>
                    <a:gd name="T2" fmla="*/ 0 w 2"/>
                    <a:gd name="T3" fmla="*/ 1 h 3"/>
                    <a:gd name="T4" fmla="*/ 0 w 2"/>
                    <a:gd name="T5" fmla="*/ 1 h 3"/>
                    <a:gd name="T6" fmla="*/ 1 w 2"/>
                    <a:gd name="T7" fmla="*/ 2 h 3"/>
                    <a:gd name="T8" fmla="*/ 1 w 2"/>
                    <a:gd name="T9" fmla="*/ 2 h 3"/>
                    <a:gd name="T10" fmla="*/ 1 w 2"/>
                    <a:gd name="T11" fmla="*/ 2 h 3"/>
                    <a:gd name="T12" fmla="*/ 1 w 2"/>
                    <a:gd name="T13" fmla="*/ 3 h 3"/>
                    <a:gd name="T14" fmla="*/ 1 w 2"/>
                    <a:gd name="T15" fmla="*/ 3 h 3"/>
                    <a:gd name="T16" fmla="*/ 2 w 2"/>
                    <a:gd name="T17" fmla="*/ 2 h 3"/>
                    <a:gd name="T18" fmla="*/ 2 w 2"/>
                    <a:gd name="T19" fmla="*/ 1 h 3"/>
                    <a:gd name="T20" fmla="*/ 2 w 2"/>
                    <a:gd name="T21" fmla="*/ 1 h 3"/>
                    <a:gd name="T22" fmla="*/ 2 w 2"/>
                    <a:gd name="T23" fmla="*/ 1 h 3"/>
                    <a:gd name="T24" fmla="*/ 1 w 2"/>
                    <a:gd name="T25" fmla="*/ 0 h 3"/>
                    <a:gd name="T26" fmla="*/ 0 w 2"/>
                    <a:gd name="T27" fmla="*/ 0 h 3"/>
                    <a:gd name="T28" fmla="*/ 0 w 2"/>
                    <a:gd name="T29" fmla="*/ 0 h 3"/>
                    <a:gd name="T30" fmla="*/ 0 w 2"/>
                    <a:gd name="T31" fmla="*/ 0 h 3"/>
                    <a:gd name="T32" fmla="*/ 0 w 2"/>
                    <a:gd name="T33" fmla="*/ 0 h 3"/>
                    <a:gd name="T34" fmla="*/ 1 w 2"/>
                    <a:gd name="T35" fmla="*/ 0 h 3"/>
                    <a:gd name="T36" fmla="*/ 1 w 2"/>
                    <a:gd name="T37" fmla="*/ 1 h 3"/>
                    <a:gd name="T38" fmla="*/ 1 w 2"/>
                    <a:gd name="T39" fmla="*/ 1 h 3"/>
                    <a:gd name="T40" fmla="*/ 2 w 2"/>
                    <a:gd name="T41" fmla="*/ 1 h 3"/>
                    <a:gd name="T42" fmla="*/ 2 w 2"/>
                    <a:gd name="T43" fmla="*/ 2 h 3"/>
                    <a:gd name="T44" fmla="*/ 2 w 2"/>
                    <a:gd name="T45" fmla="*/ 2 h 3"/>
                    <a:gd name="T46" fmla="*/ 1 w 2"/>
                    <a:gd name="T47" fmla="*/ 3 h 3"/>
                    <a:gd name="T48" fmla="*/ 1 w 2"/>
                    <a:gd name="T49" fmla="*/ 2 h 3"/>
                    <a:gd name="T50" fmla="*/ 1 w 2"/>
                    <a:gd name="T51" fmla="*/ 2 h 3"/>
                    <a:gd name="T52" fmla="*/ 1 w 2"/>
                    <a:gd name="T53" fmla="*/ 2 h 3"/>
                    <a:gd name="T54" fmla="*/ 1 w 2"/>
                    <a:gd name="T55" fmla="*/ 2 h 3"/>
                    <a:gd name="T56" fmla="*/ 1 w 2"/>
                    <a:gd name="T57" fmla="*/ 1 h 3"/>
                    <a:gd name="T58" fmla="*/ 0 w 2"/>
                    <a:gd name="T59" fmla="*/ 1 h 3"/>
                    <a:gd name="T60" fmla="*/ 0 w 2"/>
                    <a:gd name="T61" fmla="*/ 0 h 3"/>
                    <a:gd name="T62" fmla="*/ 0 w 2"/>
                    <a:gd name="T63" fmla="*/ 0 h 3"/>
                    <a:gd name="T64" fmla="*/ 0 w 2"/>
                    <a:gd name="T6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22" name="Freeform 327">
                  <a:extLst>
                    <a:ext uri="{FF2B5EF4-FFF2-40B4-BE49-F238E27FC236}">
                      <a16:creationId xmlns:a16="http://schemas.microsoft.com/office/drawing/2014/main" id="{A4ABF2B9-BF79-1D47-A1F5-D5CD65A1D11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336" y="2756"/>
                  <a:ext cx="5" cy="3"/>
                </a:xfrm>
                <a:custGeom>
                  <a:avLst/>
                  <a:gdLst>
                    <a:gd name="T0" fmla="*/ 1 w 3"/>
                    <a:gd name="T1" fmla="*/ 0 h 2"/>
                    <a:gd name="T2" fmla="*/ 1 w 3"/>
                    <a:gd name="T3" fmla="*/ 1 h 2"/>
                    <a:gd name="T4" fmla="*/ 1 w 3"/>
                    <a:gd name="T5" fmla="*/ 1 h 2"/>
                    <a:gd name="T6" fmla="*/ 1 w 3"/>
                    <a:gd name="T7" fmla="*/ 1 h 2"/>
                    <a:gd name="T8" fmla="*/ 1 w 3"/>
                    <a:gd name="T9" fmla="*/ 1 h 2"/>
                    <a:gd name="T10" fmla="*/ 1 w 3"/>
                    <a:gd name="T11" fmla="*/ 1 h 2"/>
                    <a:gd name="T12" fmla="*/ 2 w 3"/>
                    <a:gd name="T13" fmla="*/ 2 h 2"/>
                    <a:gd name="T14" fmla="*/ 2 w 3"/>
                    <a:gd name="T15" fmla="*/ 2 h 2"/>
                    <a:gd name="T16" fmla="*/ 2 w 3"/>
                    <a:gd name="T17" fmla="*/ 2 h 2"/>
                    <a:gd name="T18" fmla="*/ 2 w 3"/>
                    <a:gd name="T19" fmla="*/ 2 h 2"/>
                    <a:gd name="T20" fmla="*/ 2 w 3"/>
                    <a:gd name="T21" fmla="*/ 2 h 2"/>
                    <a:gd name="T22" fmla="*/ 3 w 3"/>
                    <a:gd name="T23" fmla="*/ 2 h 2"/>
                    <a:gd name="T24" fmla="*/ 2 w 3"/>
                    <a:gd name="T25" fmla="*/ 2 h 2"/>
                    <a:gd name="T26" fmla="*/ 2 w 3"/>
                    <a:gd name="T27" fmla="*/ 1 h 2"/>
                    <a:gd name="T28" fmla="*/ 2 w 3"/>
                    <a:gd name="T29" fmla="*/ 1 h 2"/>
                    <a:gd name="T30" fmla="*/ 2 w 3"/>
                    <a:gd name="T31" fmla="*/ 1 h 2"/>
                    <a:gd name="T32" fmla="*/ 2 w 3"/>
                    <a:gd name="T33" fmla="*/ 1 h 2"/>
                    <a:gd name="T34" fmla="*/ 2 w 3"/>
                    <a:gd name="T35" fmla="*/ 1 h 2"/>
                    <a:gd name="T36" fmla="*/ 1 w 3"/>
                    <a:gd name="T37" fmla="*/ 1 h 2"/>
                    <a:gd name="T38" fmla="*/ 1 w 3"/>
                    <a:gd name="T39" fmla="*/ 1 h 2"/>
                    <a:gd name="T40" fmla="*/ 1 w 3"/>
                    <a:gd name="T41" fmla="*/ 0 h 2"/>
                    <a:gd name="T42" fmla="*/ 1 w 3"/>
                    <a:gd name="T43" fmla="*/ 0 h 2"/>
                    <a:gd name="T44" fmla="*/ 1 w 3"/>
                    <a:gd name="T45" fmla="*/ 0 h 2"/>
                    <a:gd name="T46" fmla="*/ 1 w 3"/>
                    <a:gd name="T47" fmla="*/ 0 h 2"/>
                    <a:gd name="T48" fmla="*/ 0 w 3"/>
                    <a:gd name="T49" fmla="*/ 0 h 2"/>
                    <a:gd name="T50" fmla="*/ 1 w 3"/>
                    <a:gd name="T51" fmla="*/ 0 h 2"/>
                    <a:gd name="T52" fmla="*/ 1 w 3"/>
                    <a:gd name="T53" fmla="*/ 0 h 2"/>
                    <a:gd name="T54" fmla="*/ 1 w 3"/>
                    <a:gd name="T55" fmla="*/ 0 h 2"/>
                    <a:gd name="T56" fmla="*/ 1 w 3"/>
                    <a:gd name="T57" fmla="*/ 0 h 2"/>
                    <a:gd name="T58" fmla="*/ 1 w 3"/>
                    <a:gd name="T59" fmla="*/ 0 h 2"/>
                    <a:gd name="T60" fmla="*/ 1 w 3"/>
                    <a:gd name="T61" fmla="*/ 1 h 2"/>
                    <a:gd name="T62" fmla="*/ 1 w 3"/>
                    <a:gd name="T63" fmla="*/ 1 h 2"/>
                    <a:gd name="T64" fmla="*/ 1 w 3"/>
                    <a:gd name="T65" fmla="*/ 1 h 2"/>
                    <a:gd name="T66" fmla="*/ 1 w 3"/>
                    <a:gd name="T67" fmla="*/ 1 h 2"/>
                    <a:gd name="T68" fmla="*/ 2 w 3"/>
                    <a:gd name="T69" fmla="*/ 1 h 2"/>
                    <a:gd name="T70" fmla="*/ 2 w 3"/>
                    <a:gd name="T71" fmla="*/ 1 h 2"/>
                    <a:gd name="T72" fmla="*/ 2 w 3"/>
                    <a:gd name="T73" fmla="*/ 1 h 2"/>
                    <a:gd name="T74" fmla="*/ 2 w 3"/>
                    <a:gd name="T75" fmla="*/ 2 h 2"/>
                    <a:gd name="T76" fmla="*/ 2 w 3"/>
                    <a:gd name="T77" fmla="*/ 2 h 2"/>
                    <a:gd name="T78" fmla="*/ 2 w 3"/>
                    <a:gd name="T79" fmla="*/ 2 h 2"/>
                    <a:gd name="T80" fmla="*/ 2 w 3"/>
                    <a:gd name="T81" fmla="*/ 2 h 2"/>
                    <a:gd name="T82" fmla="*/ 2 w 3"/>
                    <a:gd name="T83" fmla="*/ 2 h 2"/>
                    <a:gd name="T84" fmla="*/ 2 w 3"/>
                    <a:gd name="T85" fmla="*/ 2 h 2"/>
                    <a:gd name="T86" fmla="*/ 2 w 3"/>
                    <a:gd name="T87" fmla="*/ 2 h 2"/>
                    <a:gd name="T88" fmla="*/ 2 w 3"/>
                    <a:gd name="T89" fmla="*/ 1 h 2"/>
                    <a:gd name="T90" fmla="*/ 2 w 3"/>
                    <a:gd name="T91" fmla="*/ 1 h 2"/>
                    <a:gd name="T92" fmla="*/ 1 w 3"/>
                    <a:gd name="T93" fmla="*/ 1 h 2"/>
                    <a:gd name="T94" fmla="*/ 1 w 3"/>
                    <a:gd name="T95" fmla="*/ 1 h 2"/>
                    <a:gd name="T96" fmla="*/ 1 w 3"/>
                    <a:gd name="T97" fmla="*/ 1 h 2"/>
                    <a:gd name="T98" fmla="*/ 1 w 3"/>
                    <a:gd name="T99" fmla="*/ 1 h 2"/>
                    <a:gd name="T100" fmla="*/ 1 w 3"/>
                    <a:gd name="T10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23" name="Freeform 328">
                  <a:extLst>
                    <a:ext uri="{FF2B5EF4-FFF2-40B4-BE49-F238E27FC236}">
                      <a16:creationId xmlns:a16="http://schemas.microsoft.com/office/drawing/2014/main" id="{B192BBA7-3BC3-CE4B-B52A-3316370A1B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7" y="2734"/>
                  <a:ext cx="3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0 w 2"/>
                    <a:gd name="T4" fmla="*/ 0 w 2"/>
                    <a:gd name="T5" fmla="*/ 0 w 2"/>
                    <a:gd name="T6" fmla="*/ 0 w 2"/>
                    <a:gd name="T7" fmla="*/ 1 w 2"/>
                    <a:gd name="T8" fmla="*/ 1 w 2"/>
                    <a:gd name="T9" fmla="*/ 1 w 2"/>
                    <a:gd name="T10" fmla="*/ 2 w 2"/>
                    <a:gd name="T11" fmla="*/ 2 w 2"/>
                    <a:gd name="T12" fmla="*/ 1 w 2"/>
                    <a:gd name="T13" fmla="*/ 1 w 2"/>
                    <a:gd name="T14" fmla="*/ 1 w 2"/>
                    <a:gd name="T15" fmla="*/ 1 w 2"/>
                    <a:gd name="T16" fmla="*/ 1 w 2"/>
                    <a:gd name="T17" fmla="*/ 0 w 2"/>
                    <a:gd name="T18" fmla="*/ 0 w 2"/>
                    <a:gd name="T19" fmla="*/ 0 w 2"/>
                    <a:gd name="T20" fmla="*/ 0 w 2"/>
                    <a:gd name="T21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24" name="Freeform 329">
                  <a:extLst>
                    <a:ext uri="{FF2B5EF4-FFF2-40B4-BE49-F238E27FC236}">
                      <a16:creationId xmlns:a16="http://schemas.microsoft.com/office/drawing/2014/main" id="{5F82808A-D91B-8E44-95CC-87DEDEB89F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7" y="2729"/>
                  <a:ext cx="1" cy="3"/>
                </a:xfrm>
                <a:custGeom>
                  <a:avLst/>
                  <a:gdLst>
                    <a:gd name="T0" fmla="*/ 0 w 1"/>
                    <a:gd name="T1" fmla="*/ 1 h 2"/>
                    <a:gd name="T2" fmla="*/ 0 w 1"/>
                    <a:gd name="T3" fmla="*/ 1 h 2"/>
                    <a:gd name="T4" fmla="*/ 0 w 1"/>
                    <a:gd name="T5" fmla="*/ 2 h 2"/>
                    <a:gd name="T6" fmla="*/ 0 w 1"/>
                    <a:gd name="T7" fmla="*/ 2 h 2"/>
                    <a:gd name="T8" fmla="*/ 0 w 1"/>
                    <a:gd name="T9" fmla="*/ 2 h 2"/>
                    <a:gd name="T10" fmla="*/ 0 w 1"/>
                    <a:gd name="T11" fmla="*/ 2 h 2"/>
                    <a:gd name="T12" fmla="*/ 1 w 1"/>
                    <a:gd name="T13" fmla="*/ 2 h 2"/>
                    <a:gd name="T14" fmla="*/ 1 w 1"/>
                    <a:gd name="T15" fmla="*/ 2 h 2"/>
                    <a:gd name="T16" fmla="*/ 1 w 1"/>
                    <a:gd name="T17" fmla="*/ 2 h 2"/>
                    <a:gd name="T18" fmla="*/ 1 w 1"/>
                    <a:gd name="T19" fmla="*/ 1 h 2"/>
                    <a:gd name="T20" fmla="*/ 0 w 1"/>
                    <a:gd name="T21" fmla="*/ 1 h 2"/>
                    <a:gd name="T22" fmla="*/ 0 w 1"/>
                    <a:gd name="T23" fmla="*/ 1 h 2"/>
                    <a:gd name="T24" fmla="*/ 1 w 1"/>
                    <a:gd name="T25" fmla="*/ 0 h 2"/>
                    <a:gd name="T26" fmla="*/ 0 w 1"/>
                    <a:gd name="T2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25" name="Freeform 330">
                  <a:extLst>
                    <a:ext uri="{FF2B5EF4-FFF2-40B4-BE49-F238E27FC236}">
                      <a16:creationId xmlns:a16="http://schemas.microsoft.com/office/drawing/2014/main" id="{E4CF26FB-D131-3C4B-8B43-E7DB55FD17C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64" y="2729"/>
                  <a:ext cx="52" cy="37"/>
                </a:xfrm>
                <a:custGeom>
                  <a:avLst/>
                  <a:gdLst>
                    <a:gd name="T0" fmla="*/ 10 w 29"/>
                    <a:gd name="T1" fmla="*/ 2 h 21"/>
                    <a:gd name="T2" fmla="*/ 7 w 29"/>
                    <a:gd name="T3" fmla="*/ 5 h 21"/>
                    <a:gd name="T4" fmla="*/ 5 w 29"/>
                    <a:gd name="T5" fmla="*/ 4 h 21"/>
                    <a:gd name="T6" fmla="*/ 4 w 29"/>
                    <a:gd name="T7" fmla="*/ 1 h 21"/>
                    <a:gd name="T8" fmla="*/ 0 w 29"/>
                    <a:gd name="T9" fmla="*/ 1 h 21"/>
                    <a:gd name="T10" fmla="*/ 1 w 29"/>
                    <a:gd name="T11" fmla="*/ 3 h 21"/>
                    <a:gd name="T12" fmla="*/ 2 w 29"/>
                    <a:gd name="T13" fmla="*/ 5 h 21"/>
                    <a:gd name="T14" fmla="*/ 3 w 29"/>
                    <a:gd name="T15" fmla="*/ 8 h 21"/>
                    <a:gd name="T16" fmla="*/ 5 w 29"/>
                    <a:gd name="T17" fmla="*/ 8 h 21"/>
                    <a:gd name="T18" fmla="*/ 8 w 29"/>
                    <a:gd name="T19" fmla="*/ 9 h 21"/>
                    <a:gd name="T20" fmla="*/ 10 w 29"/>
                    <a:gd name="T21" fmla="*/ 11 h 21"/>
                    <a:gd name="T22" fmla="*/ 11 w 29"/>
                    <a:gd name="T23" fmla="*/ 14 h 21"/>
                    <a:gd name="T24" fmla="*/ 9 w 29"/>
                    <a:gd name="T25" fmla="*/ 16 h 21"/>
                    <a:gd name="T26" fmla="*/ 13 w 29"/>
                    <a:gd name="T27" fmla="*/ 16 h 21"/>
                    <a:gd name="T28" fmla="*/ 14 w 29"/>
                    <a:gd name="T29" fmla="*/ 18 h 21"/>
                    <a:gd name="T30" fmla="*/ 18 w 29"/>
                    <a:gd name="T31" fmla="*/ 18 h 21"/>
                    <a:gd name="T32" fmla="*/ 18 w 29"/>
                    <a:gd name="T33" fmla="*/ 16 h 21"/>
                    <a:gd name="T34" fmla="*/ 21 w 29"/>
                    <a:gd name="T35" fmla="*/ 15 h 21"/>
                    <a:gd name="T36" fmla="*/ 23 w 29"/>
                    <a:gd name="T37" fmla="*/ 18 h 21"/>
                    <a:gd name="T38" fmla="*/ 25 w 29"/>
                    <a:gd name="T39" fmla="*/ 20 h 21"/>
                    <a:gd name="T40" fmla="*/ 27 w 29"/>
                    <a:gd name="T41" fmla="*/ 21 h 21"/>
                    <a:gd name="T42" fmla="*/ 28 w 29"/>
                    <a:gd name="T43" fmla="*/ 20 h 21"/>
                    <a:gd name="T44" fmla="*/ 26 w 29"/>
                    <a:gd name="T45" fmla="*/ 18 h 21"/>
                    <a:gd name="T46" fmla="*/ 25 w 29"/>
                    <a:gd name="T47" fmla="*/ 15 h 21"/>
                    <a:gd name="T48" fmla="*/ 25 w 29"/>
                    <a:gd name="T49" fmla="*/ 13 h 21"/>
                    <a:gd name="T50" fmla="*/ 22 w 29"/>
                    <a:gd name="T51" fmla="*/ 10 h 21"/>
                    <a:gd name="T52" fmla="*/ 20 w 29"/>
                    <a:gd name="T53" fmla="*/ 7 h 21"/>
                    <a:gd name="T54" fmla="*/ 17 w 29"/>
                    <a:gd name="T55" fmla="*/ 5 h 21"/>
                    <a:gd name="T56" fmla="*/ 11 w 29"/>
                    <a:gd name="T57" fmla="*/ 16 h 21"/>
                    <a:gd name="T58" fmla="*/ 11 w 29"/>
                    <a:gd name="T59" fmla="*/ 15 h 21"/>
                    <a:gd name="T60" fmla="*/ 18 w 29"/>
                    <a:gd name="T61" fmla="*/ 6 h 21"/>
                    <a:gd name="T62" fmla="*/ 22 w 29"/>
                    <a:gd name="T63" fmla="*/ 9 h 21"/>
                    <a:gd name="T64" fmla="*/ 23 w 29"/>
                    <a:gd name="T65" fmla="*/ 11 h 21"/>
                    <a:gd name="T66" fmla="*/ 24 w 29"/>
                    <a:gd name="T67" fmla="*/ 13 h 21"/>
                    <a:gd name="T68" fmla="*/ 25 w 29"/>
                    <a:gd name="T69" fmla="*/ 18 h 21"/>
                    <a:gd name="T70" fmla="*/ 27 w 29"/>
                    <a:gd name="T71" fmla="*/ 19 h 21"/>
                    <a:gd name="T72" fmla="*/ 28 w 29"/>
                    <a:gd name="T73" fmla="*/ 21 h 21"/>
                    <a:gd name="T74" fmla="*/ 26 w 29"/>
                    <a:gd name="T75" fmla="*/ 20 h 21"/>
                    <a:gd name="T76" fmla="*/ 25 w 29"/>
                    <a:gd name="T77" fmla="*/ 20 h 21"/>
                    <a:gd name="T78" fmla="*/ 23 w 29"/>
                    <a:gd name="T79" fmla="*/ 18 h 21"/>
                    <a:gd name="T80" fmla="*/ 21 w 29"/>
                    <a:gd name="T81" fmla="*/ 15 h 21"/>
                    <a:gd name="T82" fmla="*/ 20 w 29"/>
                    <a:gd name="T83" fmla="*/ 15 h 21"/>
                    <a:gd name="T84" fmla="*/ 18 w 29"/>
                    <a:gd name="T85" fmla="*/ 15 h 21"/>
                    <a:gd name="T86" fmla="*/ 16 w 29"/>
                    <a:gd name="T87" fmla="*/ 16 h 21"/>
                    <a:gd name="T88" fmla="*/ 17 w 29"/>
                    <a:gd name="T89" fmla="*/ 18 h 21"/>
                    <a:gd name="T90" fmla="*/ 15 w 29"/>
                    <a:gd name="T91" fmla="*/ 5 h 21"/>
                    <a:gd name="T92" fmla="*/ 13 w 29"/>
                    <a:gd name="T93" fmla="*/ 16 h 21"/>
                    <a:gd name="T94" fmla="*/ 11 w 29"/>
                    <a:gd name="T95" fmla="*/ 13 h 21"/>
                    <a:gd name="T96" fmla="*/ 11 w 29"/>
                    <a:gd name="T97" fmla="*/ 11 h 21"/>
                    <a:gd name="T98" fmla="*/ 9 w 29"/>
                    <a:gd name="T99" fmla="*/ 9 h 21"/>
                    <a:gd name="T100" fmla="*/ 8 w 29"/>
                    <a:gd name="T101" fmla="*/ 9 h 21"/>
                    <a:gd name="T102" fmla="*/ 5 w 29"/>
                    <a:gd name="T103" fmla="*/ 7 h 21"/>
                    <a:gd name="T104" fmla="*/ 4 w 29"/>
                    <a:gd name="T105" fmla="*/ 6 h 21"/>
                    <a:gd name="T106" fmla="*/ 4 w 29"/>
                    <a:gd name="T107" fmla="*/ 6 h 21"/>
                    <a:gd name="T108" fmla="*/ 2 w 29"/>
                    <a:gd name="T109" fmla="*/ 6 h 21"/>
                    <a:gd name="T110" fmla="*/ 2 w 29"/>
                    <a:gd name="T111" fmla="*/ 4 h 21"/>
                    <a:gd name="T112" fmla="*/ 1 w 29"/>
                    <a:gd name="T113" fmla="*/ 3 h 21"/>
                    <a:gd name="T114" fmla="*/ 0 w 29"/>
                    <a:gd name="T115" fmla="*/ 2 h 21"/>
                    <a:gd name="T116" fmla="*/ 4 w 29"/>
                    <a:gd name="T117" fmla="*/ 1 h 21"/>
                    <a:gd name="T118" fmla="*/ 5 w 29"/>
                    <a:gd name="T119" fmla="*/ 5 h 21"/>
                    <a:gd name="T120" fmla="*/ 7 w 29"/>
                    <a:gd name="T121" fmla="*/ 6 h 21"/>
                    <a:gd name="T122" fmla="*/ 10 w 29"/>
                    <a:gd name="T123" fmla="*/ 3 h 21"/>
                    <a:gd name="T124" fmla="*/ 13 w 29"/>
                    <a:gd name="T125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9" h="21">
                      <a:moveTo>
                        <a:pt x="13" y="4"/>
                      </a:move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2" y="4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3"/>
                        <a:pt x="10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7" y="4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7" y="8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9" y="10"/>
                        <a:pt x="9" y="9"/>
                      </a:cubicBezTo>
                      <a:cubicBezTo>
                        <a:pt x="9" y="9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1"/>
                        <a:pt x="10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8" y="18"/>
                      </a:cubicBezTo>
                      <a:cubicBezTo>
                        <a:pt x="18" y="18"/>
                        <a:pt x="18" y="18"/>
                        <a:pt x="18" y="17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8" y="17"/>
                        <a:pt x="17" y="17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1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6"/>
                        <a:pt x="22" y="16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8"/>
                        <a:pt x="22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3" y="19"/>
                        <a:pt x="24" y="19"/>
                        <a:pt x="24" y="19"/>
                      </a:cubicBezTo>
                      <a:cubicBezTo>
                        <a:pt x="24" y="19"/>
                        <a:pt x="24" y="19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6" y="20"/>
                        <a:pt x="26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6" y="21"/>
                        <a:pt x="26" y="21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6" y="21"/>
                        <a:pt x="26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9" y="21"/>
                      </a:cubicBez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0"/>
                        <a:pt x="29" y="20"/>
                        <a:pt x="29" y="20"/>
                      </a:cubicBezTo>
                      <a:cubicBezTo>
                        <a:pt x="29" y="20"/>
                        <a:pt x="29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8" y="19"/>
                        <a:pt x="28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6" y="19"/>
                        <a:pt x="26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8"/>
                        <a:pt x="27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6" y="17"/>
                        <a:pt x="26" y="17"/>
                        <a:pt x="25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5" y="15"/>
                        <a:pt x="24" y="15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4" y="15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4"/>
                        <a:pt x="24" y="13"/>
                        <a:pt x="24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2"/>
                        <a:pt x="25" y="12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2" y="11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7"/>
                        <a:pt x="21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4"/>
                        <a:pt x="15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3" y="4"/>
                        <a:pt x="13" y="4"/>
                      </a:cubicBezTo>
                      <a:close/>
                      <a:moveTo>
                        <a:pt x="11" y="15"/>
                      </a:move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6"/>
                        <a:pt x="11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lose/>
                      <a:moveTo>
                        <a:pt x="16" y="5"/>
                      </a:move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2"/>
                        <a:pt x="25" y="12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3" y="13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4" y="16"/>
                        <a:pt x="25" y="16"/>
                        <a:pt x="25" y="16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8"/>
                        <a:pt x="25" y="18"/>
                      </a:cubicBezTo>
                      <a:cubicBezTo>
                        <a:pt x="25" y="18"/>
                        <a:pt x="25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7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6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19"/>
                      </a:cubicBez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3" y="19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2" y="17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7"/>
                        <a:pt x="22" y="16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19" y="14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9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8" y="17"/>
                        <a:pt x="18" y="17"/>
                      </a:cubicBezTo>
                      <a:cubicBezTo>
                        <a:pt x="18" y="18"/>
                        <a:pt x="18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6" y="5"/>
                      </a:cubicBezTo>
                      <a:close/>
                      <a:moveTo>
                        <a:pt x="14" y="5"/>
                      </a:moveTo>
                      <a:cubicBezTo>
                        <a:pt x="14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2" y="15"/>
                        <a:pt x="12" y="15"/>
                        <a:pt x="12" y="14"/>
                      </a:cubicBezTo>
                      <a:cubicBezTo>
                        <a:pt x="12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0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10" y="10"/>
                      </a:cubicBezTo>
                      <a:cubicBezTo>
                        <a:pt x="10" y="10"/>
                        <a:pt x="10" y="10"/>
                        <a:pt x="9" y="10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7" y="9"/>
                      </a:cubicBezTo>
                      <a:cubicBezTo>
                        <a:pt x="7" y="9"/>
                        <a:pt x="7" y="9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3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6"/>
                        <a:pt x="5" y="6"/>
                      </a:cubicBezTo>
                      <a:cubicBezTo>
                        <a:pt x="5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8" y="5"/>
                        <a:pt x="8" y="5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3"/>
                        <a:pt x="10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2" y="3"/>
                        <a:pt x="12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26" name="Freeform 331">
                  <a:extLst>
                    <a:ext uri="{FF2B5EF4-FFF2-40B4-BE49-F238E27FC236}">
                      <a16:creationId xmlns:a16="http://schemas.microsoft.com/office/drawing/2014/main" id="{46F6190A-2CDA-7146-985D-F0F1F778DD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1" y="2734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1 h 1"/>
                    <a:gd name="T16" fmla="*/ 1 w 1"/>
                    <a:gd name="T17" fmla="*/ 1 h 1"/>
                    <a:gd name="T18" fmla="*/ 1 w 1"/>
                    <a:gd name="T19" fmla="*/ 1 h 1"/>
                    <a:gd name="T20" fmla="*/ 1 w 1"/>
                    <a:gd name="T21" fmla="*/ 0 h 1"/>
                    <a:gd name="T22" fmla="*/ 1 w 1"/>
                    <a:gd name="T23" fmla="*/ 0 h 1"/>
                    <a:gd name="T24" fmla="*/ 1 w 1"/>
                    <a:gd name="T25" fmla="*/ 0 h 1"/>
                    <a:gd name="T26" fmla="*/ 1 w 1"/>
                    <a:gd name="T2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27" name="Freeform 332">
                  <a:extLst>
                    <a:ext uri="{FF2B5EF4-FFF2-40B4-BE49-F238E27FC236}">
                      <a16:creationId xmlns:a16="http://schemas.microsoft.com/office/drawing/2014/main" id="{FD13ED80-C5C1-E643-871B-AD49155AF0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2" y="2757"/>
                  <a:ext cx="4" cy="2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0 h 1"/>
                    <a:gd name="T4" fmla="*/ 1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1 w 2"/>
                    <a:gd name="T11" fmla="*/ 0 h 1"/>
                    <a:gd name="T12" fmla="*/ 0 w 2"/>
                    <a:gd name="T13" fmla="*/ 1 h 1"/>
                    <a:gd name="T14" fmla="*/ 1 w 2"/>
                    <a:gd name="T15" fmla="*/ 1 h 1"/>
                    <a:gd name="T16" fmla="*/ 1 w 2"/>
                    <a:gd name="T17" fmla="*/ 1 h 1"/>
                    <a:gd name="T18" fmla="*/ 1 w 2"/>
                    <a:gd name="T19" fmla="*/ 1 h 1"/>
                    <a:gd name="T20" fmla="*/ 1 w 2"/>
                    <a:gd name="T21" fmla="*/ 1 h 1"/>
                    <a:gd name="T22" fmla="*/ 1 w 2"/>
                    <a:gd name="T23" fmla="*/ 1 h 1"/>
                    <a:gd name="T24" fmla="*/ 1 w 2"/>
                    <a:gd name="T25" fmla="*/ 1 h 1"/>
                    <a:gd name="T26" fmla="*/ 1 w 2"/>
                    <a:gd name="T27" fmla="*/ 1 h 1"/>
                    <a:gd name="T28" fmla="*/ 1 w 2"/>
                    <a:gd name="T29" fmla="*/ 1 h 1"/>
                    <a:gd name="T30" fmla="*/ 1 w 2"/>
                    <a:gd name="T31" fmla="*/ 1 h 1"/>
                    <a:gd name="T32" fmla="*/ 2 w 2"/>
                    <a:gd name="T33" fmla="*/ 1 h 1"/>
                    <a:gd name="T34" fmla="*/ 2 w 2"/>
                    <a:gd name="T35" fmla="*/ 1 h 1"/>
                    <a:gd name="T36" fmla="*/ 1 w 2"/>
                    <a:gd name="T3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28" name="Freeform 333">
                  <a:extLst>
                    <a:ext uri="{FF2B5EF4-FFF2-40B4-BE49-F238E27FC236}">
                      <a16:creationId xmlns:a16="http://schemas.microsoft.com/office/drawing/2014/main" id="{D7839E95-21DD-9749-AB6F-1BC7A1594DE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341" y="2759"/>
                  <a:ext cx="4" cy="6"/>
                </a:xfrm>
                <a:custGeom>
                  <a:avLst/>
                  <a:gdLst>
                    <a:gd name="T0" fmla="*/ 1 w 2"/>
                    <a:gd name="T1" fmla="*/ 1 h 3"/>
                    <a:gd name="T2" fmla="*/ 1 w 2"/>
                    <a:gd name="T3" fmla="*/ 1 h 3"/>
                    <a:gd name="T4" fmla="*/ 1 w 2"/>
                    <a:gd name="T5" fmla="*/ 2 h 3"/>
                    <a:gd name="T6" fmla="*/ 1 w 2"/>
                    <a:gd name="T7" fmla="*/ 2 h 3"/>
                    <a:gd name="T8" fmla="*/ 1 w 2"/>
                    <a:gd name="T9" fmla="*/ 2 h 3"/>
                    <a:gd name="T10" fmla="*/ 1 w 2"/>
                    <a:gd name="T11" fmla="*/ 3 h 3"/>
                    <a:gd name="T12" fmla="*/ 1 w 2"/>
                    <a:gd name="T13" fmla="*/ 2 h 3"/>
                    <a:gd name="T14" fmla="*/ 1 w 2"/>
                    <a:gd name="T15" fmla="*/ 2 h 3"/>
                    <a:gd name="T16" fmla="*/ 1 w 2"/>
                    <a:gd name="T17" fmla="*/ 1 h 3"/>
                    <a:gd name="T18" fmla="*/ 1 w 2"/>
                    <a:gd name="T19" fmla="*/ 1 h 3"/>
                    <a:gd name="T20" fmla="*/ 1 w 2"/>
                    <a:gd name="T21" fmla="*/ 1 h 3"/>
                    <a:gd name="T22" fmla="*/ 1 w 2"/>
                    <a:gd name="T23" fmla="*/ 0 h 3"/>
                    <a:gd name="T24" fmla="*/ 1 w 2"/>
                    <a:gd name="T25" fmla="*/ 0 h 3"/>
                    <a:gd name="T26" fmla="*/ 1 w 2"/>
                    <a:gd name="T27" fmla="*/ 0 h 3"/>
                    <a:gd name="T28" fmla="*/ 0 w 2"/>
                    <a:gd name="T29" fmla="*/ 0 h 3"/>
                    <a:gd name="T30" fmla="*/ 0 w 2"/>
                    <a:gd name="T31" fmla="*/ 0 h 3"/>
                    <a:gd name="T32" fmla="*/ 0 w 2"/>
                    <a:gd name="T33" fmla="*/ 0 h 3"/>
                    <a:gd name="T34" fmla="*/ 1 w 2"/>
                    <a:gd name="T35" fmla="*/ 1 h 3"/>
                    <a:gd name="T36" fmla="*/ 1 w 2"/>
                    <a:gd name="T37" fmla="*/ 0 h 3"/>
                    <a:gd name="T38" fmla="*/ 1 w 2"/>
                    <a:gd name="T39" fmla="*/ 0 h 3"/>
                    <a:gd name="T40" fmla="*/ 1 w 2"/>
                    <a:gd name="T41" fmla="*/ 0 h 3"/>
                    <a:gd name="T42" fmla="*/ 1 w 2"/>
                    <a:gd name="T43" fmla="*/ 0 h 3"/>
                    <a:gd name="T44" fmla="*/ 1 w 2"/>
                    <a:gd name="T45" fmla="*/ 0 h 3"/>
                    <a:gd name="T46" fmla="*/ 1 w 2"/>
                    <a:gd name="T47" fmla="*/ 1 h 3"/>
                    <a:gd name="T48" fmla="*/ 1 w 2"/>
                    <a:gd name="T49" fmla="*/ 1 h 3"/>
                    <a:gd name="T50" fmla="*/ 1 w 2"/>
                    <a:gd name="T51" fmla="*/ 1 h 3"/>
                    <a:gd name="T52" fmla="*/ 1 w 2"/>
                    <a:gd name="T53" fmla="*/ 2 h 3"/>
                    <a:gd name="T54" fmla="*/ 1 w 2"/>
                    <a:gd name="T55" fmla="*/ 2 h 3"/>
                    <a:gd name="T56" fmla="*/ 1 w 2"/>
                    <a:gd name="T57" fmla="*/ 2 h 3"/>
                    <a:gd name="T58" fmla="*/ 1 w 2"/>
                    <a:gd name="T59" fmla="*/ 2 h 3"/>
                    <a:gd name="T60" fmla="*/ 1 w 2"/>
                    <a:gd name="T61" fmla="*/ 1 h 3"/>
                    <a:gd name="T62" fmla="*/ 1 w 2"/>
                    <a:gd name="T63" fmla="*/ 1 h 3"/>
                    <a:gd name="T64" fmla="*/ 1 w 2"/>
                    <a:gd name="T6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3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29" name="Freeform 334">
                  <a:extLst>
                    <a:ext uri="{FF2B5EF4-FFF2-40B4-BE49-F238E27FC236}">
                      <a16:creationId xmlns:a16="http://schemas.microsoft.com/office/drawing/2014/main" id="{3ED88565-99B3-AB41-92DD-E3DB7DC915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3" y="2765"/>
                  <a:ext cx="3" cy="3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1 h 2"/>
                    <a:gd name="T4" fmla="*/ 0 w 2"/>
                    <a:gd name="T5" fmla="*/ 1 h 2"/>
                    <a:gd name="T6" fmla="*/ 0 w 2"/>
                    <a:gd name="T7" fmla="*/ 2 h 2"/>
                    <a:gd name="T8" fmla="*/ 0 w 2"/>
                    <a:gd name="T9" fmla="*/ 2 h 2"/>
                    <a:gd name="T10" fmla="*/ 0 w 2"/>
                    <a:gd name="T11" fmla="*/ 2 h 2"/>
                    <a:gd name="T12" fmla="*/ 1 w 2"/>
                    <a:gd name="T13" fmla="*/ 2 h 2"/>
                    <a:gd name="T14" fmla="*/ 1 w 2"/>
                    <a:gd name="T15" fmla="*/ 2 h 2"/>
                    <a:gd name="T16" fmla="*/ 1 w 2"/>
                    <a:gd name="T17" fmla="*/ 2 h 2"/>
                    <a:gd name="T18" fmla="*/ 1 w 2"/>
                    <a:gd name="T19" fmla="*/ 2 h 2"/>
                    <a:gd name="T20" fmla="*/ 2 w 2"/>
                    <a:gd name="T21" fmla="*/ 2 h 2"/>
                    <a:gd name="T22" fmla="*/ 2 w 2"/>
                    <a:gd name="T23" fmla="*/ 2 h 2"/>
                    <a:gd name="T24" fmla="*/ 2 w 2"/>
                    <a:gd name="T25" fmla="*/ 2 h 2"/>
                    <a:gd name="T26" fmla="*/ 2 w 2"/>
                    <a:gd name="T27" fmla="*/ 2 h 2"/>
                    <a:gd name="T28" fmla="*/ 2 w 2"/>
                    <a:gd name="T29" fmla="*/ 2 h 2"/>
                    <a:gd name="T30" fmla="*/ 2 w 2"/>
                    <a:gd name="T31" fmla="*/ 2 h 2"/>
                    <a:gd name="T32" fmla="*/ 2 w 2"/>
                    <a:gd name="T33" fmla="*/ 2 h 2"/>
                    <a:gd name="T34" fmla="*/ 2 w 2"/>
                    <a:gd name="T35" fmla="*/ 2 h 2"/>
                    <a:gd name="T36" fmla="*/ 1 w 2"/>
                    <a:gd name="T37" fmla="*/ 1 h 2"/>
                    <a:gd name="T38" fmla="*/ 1 w 2"/>
                    <a:gd name="T39" fmla="*/ 1 h 2"/>
                    <a:gd name="T40" fmla="*/ 1 w 2"/>
                    <a:gd name="T41" fmla="*/ 1 h 2"/>
                    <a:gd name="T42" fmla="*/ 1 w 2"/>
                    <a:gd name="T43" fmla="*/ 1 h 2"/>
                    <a:gd name="T44" fmla="*/ 1 w 2"/>
                    <a:gd name="T45" fmla="*/ 1 h 2"/>
                    <a:gd name="T46" fmla="*/ 1 w 2"/>
                    <a:gd name="T47" fmla="*/ 1 h 2"/>
                    <a:gd name="T48" fmla="*/ 1 w 2"/>
                    <a:gd name="T49" fmla="*/ 1 h 2"/>
                    <a:gd name="T50" fmla="*/ 0 w 2"/>
                    <a:gd name="T5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30" name="Freeform 335">
                  <a:extLst>
                    <a:ext uri="{FF2B5EF4-FFF2-40B4-BE49-F238E27FC236}">
                      <a16:creationId xmlns:a16="http://schemas.microsoft.com/office/drawing/2014/main" id="{C3F91F7C-08DE-A640-BEDB-0283132F3FA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339" y="2763"/>
                  <a:ext cx="4" cy="2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0 w 2"/>
                    <a:gd name="T7" fmla="*/ 1 h 1"/>
                    <a:gd name="T8" fmla="*/ 0 w 2"/>
                    <a:gd name="T9" fmla="*/ 1 h 1"/>
                    <a:gd name="T10" fmla="*/ 1 w 2"/>
                    <a:gd name="T11" fmla="*/ 1 h 1"/>
                    <a:gd name="T12" fmla="*/ 1 w 2"/>
                    <a:gd name="T13" fmla="*/ 1 h 1"/>
                    <a:gd name="T14" fmla="*/ 1 w 2"/>
                    <a:gd name="T15" fmla="*/ 1 h 1"/>
                    <a:gd name="T16" fmla="*/ 1 w 2"/>
                    <a:gd name="T17" fmla="*/ 1 h 1"/>
                    <a:gd name="T18" fmla="*/ 1 w 2"/>
                    <a:gd name="T19" fmla="*/ 1 h 1"/>
                    <a:gd name="T20" fmla="*/ 2 w 2"/>
                    <a:gd name="T21" fmla="*/ 1 h 1"/>
                    <a:gd name="T22" fmla="*/ 2 w 2"/>
                    <a:gd name="T23" fmla="*/ 1 h 1"/>
                    <a:gd name="T24" fmla="*/ 1 w 2"/>
                    <a:gd name="T25" fmla="*/ 0 h 1"/>
                    <a:gd name="T26" fmla="*/ 1 w 2"/>
                    <a:gd name="T27" fmla="*/ 0 h 1"/>
                    <a:gd name="T28" fmla="*/ 1 w 2"/>
                    <a:gd name="T29" fmla="*/ 0 h 1"/>
                    <a:gd name="T30" fmla="*/ 0 w 2"/>
                    <a:gd name="T31" fmla="*/ 0 h 1"/>
                    <a:gd name="T32" fmla="*/ 1 w 2"/>
                    <a:gd name="T33" fmla="*/ 0 h 1"/>
                    <a:gd name="T34" fmla="*/ 1 w 2"/>
                    <a:gd name="T35" fmla="*/ 0 h 1"/>
                    <a:gd name="T36" fmla="*/ 1 w 2"/>
                    <a:gd name="T37" fmla="*/ 1 h 1"/>
                    <a:gd name="T38" fmla="*/ 1 w 2"/>
                    <a:gd name="T39" fmla="*/ 1 h 1"/>
                    <a:gd name="T40" fmla="*/ 1 w 2"/>
                    <a:gd name="T41" fmla="*/ 1 h 1"/>
                    <a:gd name="T42" fmla="*/ 1 w 2"/>
                    <a:gd name="T43" fmla="*/ 1 h 1"/>
                    <a:gd name="T44" fmla="*/ 1 w 2"/>
                    <a:gd name="T45" fmla="*/ 1 h 1"/>
                    <a:gd name="T46" fmla="*/ 1 w 2"/>
                    <a:gd name="T47" fmla="*/ 1 h 1"/>
                    <a:gd name="T48" fmla="*/ 1 w 2"/>
                    <a:gd name="T49" fmla="*/ 1 h 1"/>
                    <a:gd name="T50" fmla="*/ 1 w 2"/>
                    <a:gd name="T51" fmla="*/ 1 h 1"/>
                    <a:gd name="T52" fmla="*/ 1 w 2"/>
                    <a:gd name="T53" fmla="*/ 1 h 1"/>
                    <a:gd name="T54" fmla="*/ 0 w 2"/>
                    <a:gd name="T55" fmla="*/ 1 h 1"/>
                    <a:gd name="T56" fmla="*/ 0 w 2"/>
                    <a:gd name="T57" fmla="*/ 1 h 1"/>
                    <a:gd name="T58" fmla="*/ 0 w 2"/>
                    <a:gd name="T59" fmla="*/ 1 h 1"/>
                    <a:gd name="T60" fmla="*/ 0 w 2"/>
                    <a:gd name="T61" fmla="*/ 1 h 1"/>
                    <a:gd name="T62" fmla="*/ 0 w 2"/>
                    <a:gd name="T63" fmla="*/ 0 h 1"/>
                    <a:gd name="T64" fmla="*/ 0 w 2"/>
                    <a:gd name="T65" fmla="*/ 0 h 1"/>
                    <a:gd name="T66" fmla="*/ 0 w 2"/>
                    <a:gd name="T67" fmla="*/ 0 h 1"/>
                    <a:gd name="T68" fmla="*/ 0 w 2"/>
                    <a:gd name="T6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31" name="Freeform 336">
                  <a:extLst>
                    <a:ext uri="{FF2B5EF4-FFF2-40B4-BE49-F238E27FC236}">
                      <a16:creationId xmlns:a16="http://schemas.microsoft.com/office/drawing/2014/main" id="{2589A3F6-1346-9B4D-B6EF-44D9B09399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55" y="2788"/>
                  <a:ext cx="2" cy="3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0 w 1"/>
                    <a:gd name="T11" fmla="*/ 0 h 2"/>
                    <a:gd name="T12" fmla="*/ 0 w 1"/>
                    <a:gd name="T13" fmla="*/ 0 h 2"/>
                    <a:gd name="T14" fmla="*/ 0 w 1"/>
                    <a:gd name="T15" fmla="*/ 0 h 2"/>
                    <a:gd name="T16" fmla="*/ 0 w 1"/>
                    <a:gd name="T17" fmla="*/ 0 h 2"/>
                    <a:gd name="T18" fmla="*/ 0 w 1"/>
                    <a:gd name="T19" fmla="*/ 0 h 2"/>
                    <a:gd name="T20" fmla="*/ 0 w 1"/>
                    <a:gd name="T21" fmla="*/ 0 h 2"/>
                    <a:gd name="T22" fmla="*/ 0 w 1"/>
                    <a:gd name="T23" fmla="*/ 0 h 2"/>
                    <a:gd name="T24" fmla="*/ 0 w 1"/>
                    <a:gd name="T25" fmla="*/ 1 h 2"/>
                    <a:gd name="T26" fmla="*/ 0 w 1"/>
                    <a:gd name="T27" fmla="*/ 1 h 2"/>
                    <a:gd name="T28" fmla="*/ 0 w 1"/>
                    <a:gd name="T29" fmla="*/ 1 h 2"/>
                    <a:gd name="T30" fmla="*/ 0 w 1"/>
                    <a:gd name="T31" fmla="*/ 1 h 2"/>
                    <a:gd name="T32" fmla="*/ 0 w 1"/>
                    <a:gd name="T33" fmla="*/ 1 h 2"/>
                    <a:gd name="T34" fmla="*/ 0 w 1"/>
                    <a:gd name="T35" fmla="*/ 1 h 2"/>
                    <a:gd name="T36" fmla="*/ 0 w 1"/>
                    <a:gd name="T37" fmla="*/ 1 h 2"/>
                    <a:gd name="T38" fmla="*/ 1 w 1"/>
                    <a:gd name="T39" fmla="*/ 1 h 2"/>
                    <a:gd name="T40" fmla="*/ 1 w 1"/>
                    <a:gd name="T41" fmla="*/ 2 h 2"/>
                    <a:gd name="T42" fmla="*/ 1 w 1"/>
                    <a:gd name="T4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32" name="Freeform 337">
                  <a:extLst>
                    <a:ext uri="{FF2B5EF4-FFF2-40B4-BE49-F238E27FC236}">
                      <a16:creationId xmlns:a16="http://schemas.microsoft.com/office/drawing/2014/main" id="{CB6A3D98-FA83-B14F-AB3E-8B0F200BA9B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354" y="2782"/>
                  <a:ext cx="1" cy="6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2 h 3"/>
                    <a:gd name="T4" fmla="*/ 1 w 1"/>
                    <a:gd name="T5" fmla="*/ 2 h 3"/>
                    <a:gd name="T6" fmla="*/ 1 w 1"/>
                    <a:gd name="T7" fmla="*/ 2 h 3"/>
                    <a:gd name="T8" fmla="*/ 1 w 1"/>
                    <a:gd name="T9" fmla="*/ 1 h 3"/>
                    <a:gd name="T10" fmla="*/ 1 w 1"/>
                    <a:gd name="T11" fmla="*/ 1 h 3"/>
                    <a:gd name="T12" fmla="*/ 1 w 1"/>
                    <a:gd name="T13" fmla="*/ 1 h 3"/>
                    <a:gd name="T14" fmla="*/ 1 w 1"/>
                    <a:gd name="T15" fmla="*/ 1 h 3"/>
                    <a:gd name="T16" fmla="*/ 1 w 1"/>
                    <a:gd name="T17" fmla="*/ 1 h 3"/>
                    <a:gd name="T18" fmla="*/ 1 w 1"/>
                    <a:gd name="T19" fmla="*/ 1 h 3"/>
                    <a:gd name="T20" fmla="*/ 1 w 1"/>
                    <a:gd name="T21" fmla="*/ 1 h 3"/>
                    <a:gd name="T22" fmla="*/ 1 w 1"/>
                    <a:gd name="T23" fmla="*/ 1 h 3"/>
                    <a:gd name="T24" fmla="*/ 1 w 1"/>
                    <a:gd name="T25" fmla="*/ 0 h 3"/>
                    <a:gd name="T26" fmla="*/ 1 w 1"/>
                    <a:gd name="T27" fmla="*/ 0 h 3"/>
                    <a:gd name="T28" fmla="*/ 0 w 1"/>
                    <a:gd name="T29" fmla="*/ 0 h 3"/>
                    <a:gd name="T30" fmla="*/ 0 w 1"/>
                    <a:gd name="T31" fmla="*/ 0 h 3"/>
                    <a:gd name="T32" fmla="*/ 0 w 1"/>
                    <a:gd name="T33" fmla="*/ 1 h 3"/>
                    <a:gd name="T34" fmla="*/ 0 w 1"/>
                    <a:gd name="T35" fmla="*/ 1 h 3"/>
                    <a:gd name="T36" fmla="*/ 0 w 1"/>
                    <a:gd name="T37" fmla="*/ 2 h 3"/>
                    <a:gd name="T38" fmla="*/ 0 w 1"/>
                    <a:gd name="T39" fmla="*/ 2 h 3"/>
                    <a:gd name="T40" fmla="*/ 1 w 1"/>
                    <a:gd name="T41" fmla="*/ 3 h 3"/>
                    <a:gd name="T42" fmla="*/ 1 w 1"/>
                    <a:gd name="T43" fmla="*/ 2 h 3"/>
                    <a:gd name="T44" fmla="*/ 1 w 1"/>
                    <a:gd name="T45" fmla="*/ 1 h 3"/>
                    <a:gd name="T46" fmla="*/ 1 w 1"/>
                    <a:gd name="T47" fmla="*/ 1 h 3"/>
                    <a:gd name="T48" fmla="*/ 1 w 1"/>
                    <a:gd name="T49" fmla="*/ 1 h 3"/>
                    <a:gd name="T50" fmla="*/ 1 w 1"/>
                    <a:gd name="T51" fmla="*/ 1 h 3"/>
                    <a:gd name="T52" fmla="*/ 1 w 1"/>
                    <a:gd name="T53" fmla="*/ 1 h 3"/>
                    <a:gd name="T54" fmla="*/ 1 w 1"/>
                    <a:gd name="T55" fmla="*/ 1 h 3"/>
                    <a:gd name="T56" fmla="*/ 1 w 1"/>
                    <a:gd name="T57" fmla="*/ 1 h 3"/>
                    <a:gd name="T58" fmla="*/ 1 w 1"/>
                    <a:gd name="T59" fmla="*/ 1 h 3"/>
                    <a:gd name="T60" fmla="*/ 1 w 1"/>
                    <a:gd name="T61" fmla="*/ 1 h 3"/>
                    <a:gd name="T62" fmla="*/ 1 w 1"/>
                    <a:gd name="T63" fmla="*/ 1 h 3"/>
                    <a:gd name="T64" fmla="*/ 1 w 1"/>
                    <a:gd name="T65" fmla="*/ 1 h 3"/>
                    <a:gd name="T66" fmla="*/ 1 w 1"/>
                    <a:gd name="T67" fmla="*/ 1 h 3"/>
                    <a:gd name="T68" fmla="*/ 1 w 1"/>
                    <a:gd name="T69" fmla="*/ 1 h 3"/>
                    <a:gd name="T70" fmla="*/ 1 w 1"/>
                    <a:gd name="T71" fmla="*/ 1 h 3"/>
                    <a:gd name="T72" fmla="*/ 1 w 1"/>
                    <a:gd name="T73" fmla="*/ 1 h 3"/>
                    <a:gd name="T74" fmla="*/ 1 w 1"/>
                    <a:gd name="T75" fmla="*/ 1 h 3"/>
                    <a:gd name="T76" fmla="*/ 1 w 1"/>
                    <a:gd name="T77" fmla="*/ 2 h 3"/>
                    <a:gd name="T78" fmla="*/ 1 w 1"/>
                    <a:gd name="T79" fmla="*/ 2 h 3"/>
                    <a:gd name="T80" fmla="*/ 1 w 1"/>
                    <a:gd name="T81" fmla="*/ 2 h 3"/>
                    <a:gd name="T82" fmla="*/ 1 w 1"/>
                    <a:gd name="T83" fmla="*/ 2 h 3"/>
                    <a:gd name="T84" fmla="*/ 1 w 1"/>
                    <a:gd name="T85" fmla="*/ 3 h 3"/>
                    <a:gd name="T86" fmla="*/ 1 w 1"/>
                    <a:gd name="T87" fmla="*/ 3 h 3"/>
                    <a:gd name="T88" fmla="*/ 1 w 1"/>
                    <a:gd name="T89" fmla="*/ 2 h 3"/>
                    <a:gd name="T90" fmla="*/ 1 w 1"/>
                    <a:gd name="T9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1" y="3"/>
                        <a:pt x="1" y="3"/>
                      </a:cubicBezTo>
                      <a:close/>
                      <a:moveTo>
                        <a:pt x="1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33" name="Freeform 338">
                  <a:extLst>
                    <a:ext uri="{FF2B5EF4-FFF2-40B4-BE49-F238E27FC236}">
                      <a16:creationId xmlns:a16="http://schemas.microsoft.com/office/drawing/2014/main" id="{4A2A3428-128E-014D-9F77-CDD5F6BEB9F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343" y="2804"/>
                  <a:ext cx="5" cy="9"/>
                </a:xfrm>
                <a:custGeom>
                  <a:avLst/>
                  <a:gdLst>
                    <a:gd name="T0" fmla="*/ 2 w 3"/>
                    <a:gd name="T1" fmla="*/ 1 h 5"/>
                    <a:gd name="T2" fmla="*/ 1 w 3"/>
                    <a:gd name="T3" fmla="*/ 1 h 5"/>
                    <a:gd name="T4" fmla="*/ 1 w 3"/>
                    <a:gd name="T5" fmla="*/ 0 h 5"/>
                    <a:gd name="T6" fmla="*/ 0 w 3"/>
                    <a:gd name="T7" fmla="*/ 0 h 5"/>
                    <a:gd name="T8" fmla="*/ 0 w 3"/>
                    <a:gd name="T9" fmla="*/ 0 h 5"/>
                    <a:gd name="T10" fmla="*/ 0 w 3"/>
                    <a:gd name="T11" fmla="*/ 1 h 5"/>
                    <a:gd name="T12" fmla="*/ 0 w 3"/>
                    <a:gd name="T13" fmla="*/ 2 h 5"/>
                    <a:gd name="T14" fmla="*/ 0 w 3"/>
                    <a:gd name="T15" fmla="*/ 2 h 5"/>
                    <a:gd name="T16" fmla="*/ 1 w 3"/>
                    <a:gd name="T17" fmla="*/ 2 h 5"/>
                    <a:gd name="T18" fmla="*/ 1 w 3"/>
                    <a:gd name="T19" fmla="*/ 3 h 5"/>
                    <a:gd name="T20" fmla="*/ 1 w 3"/>
                    <a:gd name="T21" fmla="*/ 3 h 5"/>
                    <a:gd name="T22" fmla="*/ 2 w 3"/>
                    <a:gd name="T23" fmla="*/ 4 h 5"/>
                    <a:gd name="T24" fmla="*/ 2 w 3"/>
                    <a:gd name="T25" fmla="*/ 4 h 5"/>
                    <a:gd name="T26" fmla="*/ 2 w 3"/>
                    <a:gd name="T27" fmla="*/ 5 h 5"/>
                    <a:gd name="T28" fmla="*/ 3 w 3"/>
                    <a:gd name="T29" fmla="*/ 5 h 5"/>
                    <a:gd name="T30" fmla="*/ 3 w 3"/>
                    <a:gd name="T31" fmla="*/ 5 h 5"/>
                    <a:gd name="T32" fmla="*/ 3 w 3"/>
                    <a:gd name="T33" fmla="*/ 5 h 5"/>
                    <a:gd name="T34" fmla="*/ 3 w 3"/>
                    <a:gd name="T35" fmla="*/ 4 h 5"/>
                    <a:gd name="T36" fmla="*/ 3 w 3"/>
                    <a:gd name="T37" fmla="*/ 3 h 5"/>
                    <a:gd name="T38" fmla="*/ 3 w 3"/>
                    <a:gd name="T39" fmla="*/ 3 h 5"/>
                    <a:gd name="T40" fmla="*/ 3 w 3"/>
                    <a:gd name="T41" fmla="*/ 2 h 5"/>
                    <a:gd name="T42" fmla="*/ 2 w 3"/>
                    <a:gd name="T43" fmla="*/ 2 h 5"/>
                    <a:gd name="T44" fmla="*/ 2 w 3"/>
                    <a:gd name="T45" fmla="*/ 2 h 5"/>
                    <a:gd name="T46" fmla="*/ 2 w 3"/>
                    <a:gd name="T47" fmla="*/ 3 h 5"/>
                    <a:gd name="T48" fmla="*/ 2 w 3"/>
                    <a:gd name="T49" fmla="*/ 3 h 5"/>
                    <a:gd name="T50" fmla="*/ 3 w 3"/>
                    <a:gd name="T51" fmla="*/ 3 h 5"/>
                    <a:gd name="T52" fmla="*/ 3 w 3"/>
                    <a:gd name="T53" fmla="*/ 4 h 5"/>
                    <a:gd name="T54" fmla="*/ 3 w 3"/>
                    <a:gd name="T55" fmla="*/ 4 h 5"/>
                    <a:gd name="T56" fmla="*/ 3 w 3"/>
                    <a:gd name="T57" fmla="*/ 5 h 5"/>
                    <a:gd name="T58" fmla="*/ 3 w 3"/>
                    <a:gd name="T59" fmla="*/ 5 h 5"/>
                    <a:gd name="T60" fmla="*/ 3 w 3"/>
                    <a:gd name="T61" fmla="*/ 5 h 5"/>
                    <a:gd name="T62" fmla="*/ 3 w 3"/>
                    <a:gd name="T63" fmla="*/ 4 h 5"/>
                    <a:gd name="T64" fmla="*/ 2 w 3"/>
                    <a:gd name="T65" fmla="*/ 4 h 5"/>
                    <a:gd name="T66" fmla="*/ 2 w 3"/>
                    <a:gd name="T67" fmla="*/ 4 h 5"/>
                    <a:gd name="T68" fmla="*/ 2 w 3"/>
                    <a:gd name="T69" fmla="*/ 3 h 5"/>
                    <a:gd name="T70" fmla="*/ 1 w 3"/>
                    <a:gd name="T71" fmla="*/ 3 h 5"/>
                    <a:gd name="T72" fmla="*/ 1 w 3"/>
                    <a:gd name="T73" fmla="*/ 2 h 5"/>
                    <a:gd name="T74" fmla="*/ 1 w 3"/>
                    <a:gd name="T75" fmla="*/ 2 h 5"/>
                    <a:gd name="T76" fmla="*/ 1 w 3"/>
                    <a:gd name="T77" fmla="*/ 2 h 5"/>
                    <a:gd name="T78" fmla="*/ 0 w 3"/>
                    <a:gd name="T79" fmla="*/ 1 h 5"/>
                    <a:gd name="T80" fmla="*/ 0 w 3"/>
                    <a:gd name="T81" fmla="*/ 1 h 5"/>
                    <a:gd name="T82" fmla="*/ 0 w 3"/>
                    <a:gd name="T83" fmla="*/ 0 h 5"/>
                    <a:gd name="T84" fmla="*/ 0 w 3"/>
                    <a:gd name="T85" fmla="*/ 0 h 5"/>
                    <a:gd name="T86" fmla="*/ 1 w 3"/>
                    <a:gd name="T87" fmla="*/ 0 h 5"/>
                    <a:gd name="T88" fmla="*/ 1 w 3"/>
                    <a:gd name="T89" fmla="*/ 1 h 5"/>
                    <a:gd name="T90" fmla="*/ 1 w 3"/>
                    <a:gd name="T91" fmla="*/ 1 h 5"/>
                    <a:gd name="T92" fmla="*/ 2 w 3"/>
                    <a:gd name="T93" fmla="*/ 2 h 5"/>
                    <a:gd name="T94" fmla="*/ 2 w 3"/>
                    <a:gd name="T95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" h="5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lose/>
                      <a:moveTo>
                        <a:pt x="2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34" name="Freeform 339">
                  <a:extLst>
                    <a:ext uri="{FF2B5EF4-FFF2-40B4-BE49-F238E27FC236}">
                      <a16:creationId xmlns:a16="http://schemas.microsoft.com/office/drawing/2014/main" id="{67B027EA-3B08-FA4F-B8B9-076D5006EBD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160" y="2450"/>
                  <a:ext cx="15" cy="7"/>
                </a:xfrm>
                <a:custGeom>
                  <a:avLst/>
                  <a:gdLst>
                    <a:gd name="T0" fmla="*/ 1 w 8"/>
                    <a:gd name="T1" fmla="*/ 2 h 4"/>
                    <a:gd name="T2" fmla="*/ 1 w 8"/>
                    <a:gd name="T3" fmla="*/ 3 h 4"/>
                    <a:gd name="T4" fmla="*/ 2 w 8"/>
                    <a:gd name="T5" fmla="*/ 4 h 4"/>
                    <a:gd name="T6" fmla="*/ 3 w 8"/>
                    <a:gd name="T7" fmla="*/ 4 h 4"/>
                    <a:gd name="T8" fmla="*/ 4 w 8"/>
                    <a:gd name="T9" fmla="*/ 4 h 4"/>
                    <a:gd name="T10" fmla="*/ 4 w 8"/>
                    <a:gd name="T11" fmla="*/ 4 h 4"/>
                    <a:gd name="T12" fmla="*/ 5 w 8"/>
                    <a:gd name="T13" fmla="*/ 4 h 4"/>
                    <a:gd name="T14" fmla="*/ 6 w 8"/>
                    <a:gd name="T15" fmla="*/ 4 h 4"/>
                    <a:gd name="T16" fmla="*/ 6 w 8"/>
                    <a:gd name="T17" fmla="*/ 3 h 4"/>
                    <a:gd name="T18" fmla="*/ 6 w 8"/>
                    <a:gd name="T19" fmla="*/ 3 h 4"/>
                    <a:gd name="T20" fmla="*/ 7 w 8"/>
                    <a:gd name="T21" fmla="*/ 3 h 4"/>
                    <a:gd name="T22" fmla="*/ 7 w 8"/>
                    <a:gd name="T23" fmla="*/ 3 h 4"/>
                    <a:gd name="T24" fmla="*/ 8 w 8"/>
                    <a:gd name="T25" fmla="*/ 3 h 4"/>
                    <a:gd name="T26" fmla="*/ 7 w 8"/>
                    <a:gd name="T27" fmla="*/ 3 h 4"/>
                    <a:gd name="T28" fmla="*/ 7 w 8"/>
                    <a:gd name="T29" fmla="*/ 3 h 4"/>
                    <a:gd name="T30" fmla="*/ 8 w 8"/>
                    <a:gd name="T31" fmla="*/ 2 h 4"/>
                    <a:gd name="T32" fmla="*/ 8 w 8"/>
                    <a:gd name="T33" fmla="*/ 1 h 4"/>
                    <a:gd name="T34" fmla="*/ 7 w 8"/>
                    <a:gd name="T35" fmla="*/ 1 h 4"/>
                    <a:gd name="T36" fmla="*/ 6 w 8"/>
                    <a:gd name="T37" fmla="*/ 1 h 4"/>
                    <a:gd name="T38" fmla="*/ 6 w 8"/>
                    <a:gd name="T39" fmla="*/ 1 h 4"/>
                    <a:gd name="T40" fmla="*/ 4 w 8"/>
                    <a:gd name="T41" fmla="*/ 1 h 4"/>
                    <a:gd name="T42" fmla="*/ 3 w 8"/>
                    <a:gd name="T43" fmla="*/ 1 h 4"/>
                    <a:gd name="T44" fmla="*/ 3 w 8"/>
                    <a:gd name="T45" fmla="*/ 1 h 4"/>
                    <a:gd name="T46" fmla="*/ 4 w 8"/>
                    <a:gd name="T47" fmla="*/ 2 h 4"/>
                    <a:gd name="T48" fmla="*/ 3 w 8"/>
                    <a:gd name="T49" fmla="*/ 2 h 4"/>
                    <a:gd name="T50" fmla="*/ 3 w 8"/>
                    <a:gd name="T51" fmla="*/ 1 h 4"/>
                    <a:gd name="T52" fmla="*/ 2 w 8"/>
                    <a:gd name="T53" fmla="*/ 1 h 4"/>
                    <a:gd name="T54" fmla="*/ 1 w 8"/>
                    <a:gd name="T55" fmla="*/ 1 h 4"/>
                    <a:gd name="T56" fmla="*/ 1 w 8"/>
                    <a:gd name="T57" fmla="*/ 2 h 4"/>
                    <a:gd name="T58" fmla="*/ 1 w 8"/>
                    <a:gd name="T59" fmla="*/ 1 h 4"/>
                    <a:gd name="T60" fmla="*/ 2 w 8"/>
                    <a:gd name="T61" fmla="*/ 1 h 4"/>
                    <a:gd name="T62" fmla="*/ 3 w 8"/>
                    <a:gd name="T63" fmla="*/ 2 h 4"/>
                    <a:gd name="T64" fmla="*/ 3 w 8"/>
                    <a:gd name="T65" fmla="*/ 2 h 4"/>
                    <a:gd name="T66" fmla="*/ 4 w 8"/>
                    <a:gd name="T67" fmla="*/ 2 h 4"/>
                    <a:gd name="T68" fmla="*/ 4 w 8"/>
                    <a:gd name="T69" fmla="*/ 1 h 4"/>
                    <a:gd name="T70" fmla="*/ 4 w 8"/>
                    <a:gd name="T71" fmla="*/ 1 h 4"/>
                    <a:gd name="T72" fmla="*/ 4 w 8"/>
                    <a:gd name="T73" fmla="*/ 1 h 4"/>
                    <a:gd name="T74" fmla="*/ 4 w 8"/>
                    <a:gd name="T75" fmla="*/ 1 h 4"/>
                    <a:gd name="T76" fmla="*/ 5 w 8"/>
                    <a:gd name="T77" fmla="*/ 1 h 4"/>
                    <a:gd name="T78" fmla="*/ 6 w 8"/>
                    <a:gd name="T79" fmla="*/ 1 h 4"/>
                    <a:gd name="T80" fmla="*/ 7 w 8"/>
                    <a:gd name="T81" fmla="*/ 1 h 4"/>
                    <a:gd name="T82" fmla="*/ 8 w 8"/>
                    <a:gd name="T83" fmla="*/ 2 h 4"/>
                    <a:gd name="T84" fmla="*/ 8 w 8"/>
                    <a:gd name="T85" fmla="*/ 2 h 4"/>
                    <a:gd name="T86" fmla="*/ 7 w 8"/>
                    <a:gd name="T87" fmla="*/ 2 h 4"/>
                    <a:gd name="T88" fmla="*/ 6 w 8"/>
                    <a:gd name="T89" fmla="*/ 1 h 4"/>
                    <a:gd name="T90" fmla="*/ 6 w 8"/>
                    <a:gd name="T91" fmla="*/ 3 h 4"/>
                    <a:gd name="T92" fmla="*/ 7 w 8"/>
                    <a:gd name="T93" fmla="*/ 3 h 4"/>
                    <a:gd name="T94" fmla="*/ 7 w 8"/>
                    <a:gd name="T95" fmla="*/ 3 h 4"/>
                    <a:gd name="T96" fmla="*/ 7 w 8"/>
                    <a:gd name="T97" fmla="*/ 3 h 4"/>
                    <a:gd name="T98" fmla="*/ 6 w 8"/>
                    <a:gd name="T99" fmla="*/ 3 h 4"/>
                    <a:gd name="T100" fmla="*/ 6 w 8"/>
                    <a:gd name="T101" fmla="*/ 3 h 4"/>
                    <a:gd name="T102" fmla="*/ 5 w 8"/>
                    <a:gd name="T103" fmla="*/ 4 h 4"/>
                    <a:gd name="T104" fmla="*/ 5 w 8"/>
                    <a:gd name="T105" fmla="*/ 4 h 4"/>
                    <a:gd name="T106" fmla="*/ 4 w 8"/>
                    <a:gd name="T107" fmla="*/ 4 h 4"/>
                    <a:gd name="T108" fmla="*/ 3 w 8"/>
                    <a:gd name="T109" fmla="*/ 4 h 4"/>
                    <a:gd name="T110" fmla="*/ 3 w 8"/>
                    <a:gd name="T111" fmla="*/ 4 h 4"/>
                    <a:gd name="T112" fmla="*/ 2 w 8"/>
                    <a:gd name="T113" fmla="*/ 3 h 4"/>
                    <a:gd name="T114" fmla="*/ 1 w 8"/>
                    <a:gd name="T115" fmla="*/ 2 h 4"/>
                    <a:gd name="T116" fmla="*/ 1 w 8"/>
                    <a:gd name="T11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" h="4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6" y="3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8" y="3"/>
                        <a:pt x="8" y="3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lose/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3"/>
                      </a:cubicBezTo>
                      <a:cubicBezTo>
                        <a:pt x="6" y="3"/>
                        <a:pt x="6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5" y="3"/>
                      </a:cubicBezTo>
                      <a:cubicBezTo>
                        <a:pt x="5" y="3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35" name="Freeform 340">
                  <a:extLst>
                    <a:ext uri="{FF2B5EF4-FFF2-40B4-BE49-F238E27FC236}">
                      <a16:creationId xmlns:a16="http://schemas.microsoft.com/office/drawing/2014/main" id="{36FC4F0B-804F-D44C-B920-D446D207B3D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176" y="2452"/>
                  <a:ext cx="9" cy="3"/>
                </a:xfrm>
                <a:custGeom>
                  <a:avLst/>
                  <a:gdLst>
                    <a:gd name="T0" fmla="*/ 0 w 5"/>
                    <a:gd name="T1" fmla="*/ 1 h 2"/>
                    <a:gd name="T2" fmla="*/ 1 w 5"/>
                    <a:gd name="T3" fmla="*/ 1 h 2"/>
                    <a:gd name="T4" fmla="*/ 2 w 5"/>
                    <a:gd name="T5" fmla="*/ 1 h 2"/>
                    <a:gd name="T6" fmla="*/ 3 w 5"/>
                    <a:gd name="T7" fmla="*/ 2 h 2"/>
                    <a:gd name="T8" fmla="*/ 4 w 5"/>
                    <a:gd name="T9" fmla="*/ 1 h 2"/>
                    <a:gd name="T10" fmla="*/ 4 w 5"/>
                    <a:gd name="T11" fmla="*/ 1 h 2"/>
                    <a:gd name="T12" fmla="*/ 4 w 5"/>
                    <a:gd name="T13" fmla="*/ 1 h 2"/>
                    <a:gd name="T14" fmla="*/ 5 w 5"/>
                    <a:gd name="T15" fmla="*/ 1 h 2"/>
                    <a:gd name="T16" fmla="*/ 5 w 5"/>
                    <a:gd name="T17" fmla="*/ 0 h 2"/>
                    <a:gd name="T18" fmla="*/ 5 w 5"/>
                    <a:gd name="T19" fmla="*/ 0 h 2"/>
                    <a:gd name="T20" fmla="*/ 4 w 5"/>
                    <a:gd name="T21" fmla="*/ 0 h 2"/>
                    <a:gd name="T22" fmla="*/ 3 w 5"/>
                    <a:gd name="T23" fmla="*/ 0 h 2"/>
                    <a:gd name="T24" fmla="*/ 3 w 5"/>
                    <a:gd name="T25" fmla="*/ 0 h 2"/>
                    <a:gd name="T26" fmla="*/ 2 w 5"/>
                    <a:gd name="T27" fmla="*/ 0 h 2"/>
                    <a:gd name="T28" fmla="*/ 2 w 5"/>
                    <a:gd name="T29" fmla="*/ 0 h 2"/>
                    <a:gd name="T30" fmla="*/ 2 w 5"/>
                    <a:gd name="T31" fmla="*/ 0 h 2"/>
                    <a:gd name="T32" fmla="*/ 1 w 5"/>
                    <a:gd name="T33" fmla="*/ 0 h 2"/>
                    <a:gd name="T34" fmla="*/ 1 w 5"/>
                    <a:gd name="T35" fmla="*/ 0 h 2"/>
                    <a:gd name="T36" fmla="*/ 1 w 5"/>
                    <a:gd name="T37" fmla="*/ 1 h 2"/>
                    <a:gd name="T38" fmla="*/ 1 w 5"/>
                    <a:gd name="T39" fmla="*/ 1 h 2"/>
                    <a:gd name="T40" fmla="*/ 0 w 5"/>
                    <a:gd name="T41" fmla="*/ 1 h 2"/>
                    <a:gd name="T42" fmla="*/ 0 w 5"/>
                    <a:gd name="T43" fmla="*/ 0 h 2"/>
                    <a:gd name="T44" fmla="*/ 0 w 5"/>
                    <a:gd name="T45" fmla="*/ 1 h 2"/>
                    <a:gd name="T46" fmla="*/ 0 w 5"/>
                    <a:gd name="T47" fmla="*/ 0 h 2"/>
                    <a:gd name="T48" fmla="*/ 0 w 5"/>
                    <a:gd name="T49" fmla="*/ 1 h 2"/>
                    <a:gd name="T50" fmla="*/ 1 w 5"/>
                    <a:gd name="T51" fmla="*/ 0 h 2"/>
                    <a:gd name="T52" fmla="*/ 1 w 5"/>
                    <a:gd name="T53" fmla="*/ 0 h 2"/>
                    <a:gd name="T54" fmla="*/ 2 w 5"/>
                    <a:gd name="T55" fmla="*/ 0 h 2"/>
                    <a:gd name="T56" fmla="*/ 2 w 5"/>
                    <a:gd name="T57" fmla="*/ 1 h 2"/>
                    <a:gd name="T58" fmla="*/ 3 w 5"/>
                    <a:gd name="T59" fmla="*/ 0 h 2"/>
                    <a:gd name="T60" fmla="*/ 3 w 5"/>
                    <a:gd name="T61" fmla="*/ 0 h 2"/>
                    <a:gd name="T62" fmla="*/ 3 w 5"/>
                    <a:gd name="T63" fmla="*/ 0 h 2"/>
                    <a:gd name="T64" fmla="*/ 4 w 5"/>
                    <a:gd name="T65" fmla="*/ 0 h 2"/>
                    <a:gd name="T66" fmla="*/ 4 w 5"/>
                    <a:gd name="T67" fmla="*/ 0 h 2"/>
                    <a:gd name="T68" fmla="*/ 5 w 5"/>
                    <a:gd name="T69" fmla="*/ 1 h 2"/>
                    <a:gd name="T70" fmla="*/ 5 w 5"/>
                    <a:gd name="T71" fmla="*/ 1 h 2"/>
                    <a:gd name="T72" fmla="*/ 4 w 5"/>
                    <a:gd name="T73" fmla="*/ 1 h 2"/>
                    <a:gd name="T74" fmla="*/ 4 w 5"/>
                    <a:gd name="T75" fmla="*/ 1 h 2"/>
                    <a:gd name="T76" fmla="*/ 4 w 5"/>
                    <a:gd name="T77" fmla="*/ 1 h 2"/>
                    <a:gd name="T78" fmla="*/ 3 w 5"/>
                    <a:gd name="T79" fmla="*/ 1 h 2"/>
                    <a:gd name="T80" fmla="*/ 2 w 5"/>
                    <a:gd name="T81" fmla="*/ 1 h 2"/>
                    <a:gd name="T82" fmla="*/ 2 w 5"/>
                    <a:gd name="T83" fmla="*/ 1 h 2"/>
                    <a:gd name="T84" fmla="*/ 1 w 5"/>
                    <a:gd name="T85" fmla="*/ 1 h 2"/>
                    <a:gd name="T86" fmla="*/ 0 w 5"/>
                    <a:gd name="T87" fmla="*/ 1 h 2"/>
                    <a:gd name="T88" fmla="*/ 0 w 5"/>
                    <a:gd name="T8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36" name="Freeform 341">
                  <a:extLst>
                    <a:ext uri="{FF2B5EF4-FFF2-40B4-BE49-F238E27FC236}">
                      <a16:creationId xmlns:a16="http://schemas.microsoft.com/office/drawing/2014/main" id="{F3AB6F4C-1F71-F544-8649-2E2210080A7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024" y="2444"/>
                  <a:ext cx="9" cy="6"/>
                </a:xfrm>
                <a:custGeom>
                  <a:avLst/>
                  <a:gdLst>
                    <a:gd name="T0" fmla="*/ 1 w 5"/>
                    <a:gd name="T1" fmla="*/ 2 h 3"/>
                    <a:gd name="T2" fmla="*/ 1 w 5"/>
                    <a:gd name="T3" fmla="*/ 2 h 3"/>
                    <a:gd name="T4" fmla="*/ 2 w 5"/>
                    <a:gd name="T5" fmla="*/ 1 h 3"/>
                    <a:gd name="T6" fmla="*/ 2 w 5"/>
                    <a:gd name="T7" fmla="*/ 1 h 3"/>
                    <a:gd name="T8" fmla="*/ 2 w 5"/>
                    <a:gd name="T9" fmla="*/ 1 h 3"/>
                    <a:gd name="T10" fmla="*/ 2 w 5"/>
                    <a:gd name="T11" fmla="*/ 2 h 3"/>
                    <a:gd name="T12" fmla="*/ 2 w 5"/>
                    <a:gd name="T13" fmla="*/ 2 h 3"/>
                    <a:gd name="T14" fmla="*/ 2 w 5"/>
                    <a:gd name="T15" fmla="*/ 2 h 3"/>
                    <a:gd name="T16" fmla="*/ 1 w 5"/>
                    <a:gd name="T17" fmla="*/ 2 h 3"/>
                    <a:gd name="T18" fmla="*/ 2 w 5"/>
                    <a:gd name="T19" fmla="*/ 2 h 3"/>
                    <a:gd name="T20" fmla="*/ 2 w 5"/>
                    <a:gd name="T21" fmla="*/ 2 h 3"/>
                    <a:gd name="T22" fmla="*/ 3 w 5"/>
                    <a:gd name="T23" fmla="*/ 3 h 3"/>
                    <a:gd name="T24" fmla="*/ 3 w 5"/>
                    <a:gd name="T25" fmla="*/ 2 h 3"/>
                    <a:gd name="T26" fmla="*/ 3 w 5"/>
                    <a:gd name="T27" fmla="*/ 2 h 3"/>
                    <a:gd name="T28" fmla="*/ 3 w 5"/>
                    <a:gd name="T29" fmla="*/ 2 h 3"/>
                    <a:gd name="T30" fmla="*/ 3 w 5"/>
                    <a:gd name="T31" fmla="*/ 2 h 3"/>
                    <a:gd name="T32" fmla="*/ 4 w 5"/>
                    <a:gd name="T33" fmla="*/ 2 h 3"/>
                    <a:gd name="T34" fmla="*/ 5 w 5"/>
                    <a:gd name="T35" fmla="*/ 1 h 3"/>
                    <a:gd name="T36" fmla="*/ 5 w 5"/>
                    <a:gd name="T37" fmla="*/ 1 h 3"/>
                    <a:gd name="T38" fmla="*/ 4 w 5"/>
                    <a:gd name="T39" fmla="*/ 1 h 3"/>
                    <a:gd name="T40" fmla="*/ 4 w 5"/>
                    <a:gd name="T41" fmla="*/ 0 h 3"/>
                    <a:gd name="T42" fmla="*/ 3 w 5"/>
                    <a:gd name="T43" fmla="*/ 0 h 3"/>
                    <a:gd name="T44" fmla="*/ 3 w 5"/>
                    <a:gd name="T45" fmla="*/ 1 h 3"/>
                    <a:gd name="T46" fmla="*/ 3 w 5"/>
                    <a:gd name="T47" fmla="*/ 1 h 3"/>
                    <a:gd name="T48" fmla="*/ 3 w 5"/>
                    <a:gd name="T49" fmla="*/ 1 h 3"/>
                    <a:gd name="T50" fmla="*/ 2 w 5"/>
                    <a:gd name="T51" fmla="*/ 0 h 3"/>
                    <a:gd name="T52" fmla="*/ 2 w 5"/>
                    <a:gd name="T53" fmla="*/ 0 h 3"/>
                    <a:gd name="T54" fmla="*/ 2 w 5"/>
                    <a:gd name="T55" fmla="*/ 0 h 3"/>
                    <a:gd name="T56" fmla="*/ 1 w 5"/>
                    <a:gd name="T57" fmla="*/ 1 h 3"/>
                    <a:gd name="T58" fmla="*/ 1 w 5"/>
                    <a:gd name="T59" fmla="*/ 1 h 3"/>
                    <a:gd name="T60" fmla="*/ 1 w 5"/>
                    <a:gd name="T61" fmla="*/ 1 h 3"/>
                    <a:gd name="T62" fmla="*/ 1 w 5"/>
                    <a:gd name="T63" fmla="*/ 1 h 3"/>
                    <a:gd name="T64" fmla="*/ 0 w 5"/>
                    <a:gd name="T65" fmla="*/ 1 h 3"/>
                    <a:gd name="T66" fmla="*/ 2 w 5"/>
                    <a:gd name="T67" fmla="*/ 2 h 3"/>
                    <a:gd name="T68" fmla="*/ 2 w 5"/>
                    <a:gd name="T69" fmla="*/ 2 h 3"/>
                    <a:gd name="T70" fmla="*/ 3 w 5"/>
                    <a:gd name="T71" fmla="*/ 1 h 3"/>
                    <a:gd name="T72" fmla="*/ 3 w 5"/>
                    <a:gd name="T73" fmla="*/ 1 h 3"/>
                    <a:gd name="T74" fmla="*/ 3 w 5"/>
                    <a:gd name="T75" fmla="*/ 1 h 3"/>
                    <a:gd name="T76" fmla="*/ 4 w 5"/>
                    <a:gd name="T77" fmla="*/ 1 h 3"/>
                    <a:gd name="T78" fmla="*/ 4 w 5"/>
                    <a:gd name="T79" fmla="*/ 1 h 3"/>
                    <a:gd name="T80" fmla="*/ 4 w 5"/>
                    <a:gd name="T81" fmla="*/ 1 h 3"/>
                    <a:gd name="T82" fmla="*/ 5 w 5"/>
                    <a:gd name="T83" fmla="*/ 1 h 3"/>
                    <a:gd name="T84" fmla="*/ 5 w 5"/>
                    <a:gd name="T85" fmla="*/ 1 h 3"/>
                    <a:gd name="T86" fmla="*/ 4 w 5"/>
                    <a:gd name="T87" fmla="*/ 1 h 3"/>
                    <a:gd name="T88" fmla="*/ 4 w 5"/>
                    <a:gd name="T89" fmla="*/ 1 h 3"/>
                    <a:gd name="T90" fmla="*/ 3 w 5"/>
                    <a:gd name="T91" fmla="*/ 2 h 3"/>
                    <a:gd name="T92" fmla="*/ 3 w 5"/>
                    <a:gd name="T93" fmla="*/ 2 h 3"/>
                    <a:gd name="T94" fmla="*/ 3 w 5"/>
                    <a:gd name="T95" fmla="*/ 2 h 3"/>
                    <a:gd name="T96" fmla="*/ 3 w 5"/>
                    <a:gd name="T97" fmla="*/ 2 h 3"/>
                    <a:gd name="T98" fmla="*/ 2 w 5"/>
                    <a:gd name="T99" fmla="*/ 2 h 3"/>
                    <a:gd name="T100" fmla="*/ 2 w 5"/>
                    <a:gd name="T101" fmla="*/ 2 h 3"/>
                    <a:gd name="T102" fmla="*/ 2 w 5"/>
                    <a:gd name="T103" fmla="*/ 2 h 3"/>
                    <a:gd name="T104" fmla="*/ 2 w 5"/>
                    <a:gd name="T10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" h="3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  <a:moveTo>
                        <a:pt x="3" y="2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37" name="Freeform 342">
                  <a:extLst>
                    <a:ext uri="{FF2B5EF4-FFF2-40B4-BE49-F238E27FC236}">
                      <a16:creationId xmlns:a16="http://schemas.microsoft.com/office/drawing/2014/main" id="{009EDCEC-80E7-164B-8501-5445605368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1" y="2448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1 w 1"/>
                    <a:gd name="T9" fmla="*/ 0 h 1"/>
                    <a:gd name="T10" fmla="*/ 1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  <a:gd name="T16" fmla="*/ 0 w 1"/>
                    <a:gd name="T17" fmla="*/ 0 h 1"/>
                    <a:gd name="T18" fmla="*/ 0 w 1"/>
                    <a:gd name="T19" fmla="*/ 0 h 1"/>
                    <a:gd name="T20" fmla="*/ 0 w 1"/>
                    <a:gd name="T21" fmla="*/ 0 h 1"/>
                    <a:gd name="T22" fmla="*/ 0 w 1"/>
                    <a:gd name="T23" fmla="*/ 0 h 1"/>
                    <a:gd name="T24" fmla="*/ 0 w 1"/>
                    <a:gd name="T25" fmla="*/ 0 h 1"/>
                    <a:gd name="T26" fmla="*/ 0 w 1"/>
                    <a:gd name="T27" fmla="*/ 0 h 1"/>
                    <a:gd name="T28" fmla="*/ 0 w 1"/>
                    <a:gd name="T29" fmla="*/ 1 h 1"/>
                    <a:gd name="T30" fmla="*/ 0 w 1"/>
                    <a:gd name="T31" fmla="*/ 1 h 1"/>
                    <a:gd name="T32" fmla="*/ 0 w 1"/>
                    <a:gd name="T33" fmla="*/ 1 h 1"/>
                    <a:gd name="T34" fmla="*/ 0 w 1"/>
                    <a:gd name="T35" fmla="*/ 1 h 1"/>
                    <a:gd name="T36" fmla="*/ 0 w 1"/>
                    <a:gd name="T37" fmla="*/ 1 h 1"/>
                    <a:gd name="T38" fmla="*/ 0 w 1"/>
                    <a:gd name="T39" fmla="*/ 1 h 1"/>
                    <a:gd name="T40" fmla="*/ 0 w 1"/>
                    <a:gd name="T41" fmla="*/ 1 h 1"/>
                    <a:gd name="T42" fmla="*/ 0 w 1"/>
                    <a:gd name="T43" fmla="*/ 1 h 1"/>
                    <a:gd name="T44" fmla="*/ 1 w 1"/>
                    <a:gd name="T45" fmla="*/ 1 h 1"/>
                    <a:gd name="T46" fmla="*/ 1 w 1"/>
                    <a:gd name="T47" fmla="*/ 1 h 1"/>
                    <a:gd name="T48" fmla="*/ 1 w 1"/>
                    <a:gd name="T49" fmla="*/ 1 h 1"/>
                    <a:gd name="T50" fmla="*/ 1 w 1"/>
                    <a:gd name="T51" fmla="*/ 1 h 1"/>
                    <a:gd name="T52" fmla="*/ 1 w 1"/>
                    <a:gd name="T53" fmla="*/ 0 h 1"/>
                    <a:gd name="T54" fmla="*/ 1 w 1"/>
                    <a:gd name="T55" fmla="*/ 0 h 1"/>
                    <a:gd name="T56" fmla="*/ 1 w 1"/>
                    <a:gd name="T5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38" name="Freeform 343">
                  <a:extLst>
                    <a:ext uri="{FF2B5EF4-FFF2-40B4-BE49-F238E27FC236}">
                      <a16:creationId xmlns:a16="http://schemas.microsoft.com/office/drawing/2014/main" id="{6F753085-73D5-8B47-836F-2656718F09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3" y="2446"/>
                  <a:ext cx="4" cy="4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1 w 2"/>
                    <a:gd name="T5" fmla="*/ 2 h 2"/>
                    <a:gd name="T6" fmla="*/ 1 w 2"/>
                    <a:gd name="T7" fmla="*/ 2 h 2"/>
                    <a:gd name="T8" fmla="*/ 1 w 2"/>
                    <a:gd name="T9" fmla="*/ 2 h 2"/>
                    <a:gd name="T10" fmla="*/ 1 w 2"/>
                    <a:gd name="T11" fmla="*/ 2 h 2"/>
                    <a:gd name="T12" fmla="*/ 1 w 2"/>
                    <a:gd name="T13" fmla="*/ 1 h 2"/>
                    <a:gd name="T14" fmla="*/ 1 w 2"/>
                    <a:gd name="T15" fmla="*/ 1 h 2"/>
                    <a:gd name="T16" fmla="*/ 1 w 2"/>
                    <a:gd name="T17" fmla="*/ 1 h 2"/>
                    <a:gd name="T18" fmla="*/ 1 w 2"/>
                    <a:gd name="T19" fmla="*/ 1 h 2"/>
                    <a:gd name="T20" fmla="*/ 1 w 2"/>
                    <a:gd name="T21" fmla="*/ 1 h 2"/>
                    <a:gd name="T22" fmla="*/ 1 w 2"/>
                    <a:gd name="T23" fmla="*/ 1 h 2"/>
                    <a:gd name="T24" fmla="*/ 1 w 2"/>
                    <a:gd name="T25" fmla="*/ 1 h 2"/>
                    <a:gd name="T26" fmla="*/ 1 w 2"/>
                    <a:gd name="T27" fmla="*/ 1 h 2"/>
                    <a:gd name="T28" fmla="*/ 1 w 2"/>
                    <a:gd name="T29" fmla="*/ 1 h 2"/>
                    <a:gd name="T30" fmla="*/ 1 w 2"/>
                    <a:gd name="T31" fmla="*/ 1 h 2"/>
                    <a:gd name="T32" fmla="*/ 1 w 2"/>
                    <a:gd name="T33" fmla="*/ 1 h 2"/>
                    <a:gd name="T34" fmla="*/ 2 w 2"/>
                    <a:gd name="T35" fmla="*/ 1 h 2"/>
                    <a:gd name="T36" fmla="*/ 2 w 2"/>
                    <a:gd name="T37" fmla="*/ 1 h 2"/>
                    <a:gd name="T38" fmla="*/ 2 w 2"/>
                    <a:gd name="T39" fmla="*/ 1 h 2"/>
                    <a:gd name="T40" fmla="*/ 2 w 2"/>
                    <a:gd name="T41" fmla="*/ 1 h 2"/>
                    <a:gd name="T42" fmla="*/ 2 w 2"/>
                    <a:gd name="T43" fmla="*/ 1 h 2"/>
                    <a:gd name="T44" fmla="*/ 1 w 2"/>
                    <a:gd name="T45" fmla="*/ 1 h 2"/>
                    <a:gd name="T46" fmla="*/ 1 w 2"/>
                    <a:gd name="T47" fmla="*/ 1 h 2"/>
                    <a:gd name="T48" fmla="*/ 1 w 2"/>
                    <a:gd name="T49" fmla="*/ 0 h 2"/>
                    <a:gd name="T50" fmla="*/ 1 w 2"/>
                    <a:gd name="T51" fmla="*/ 0 h 2"/>
                    <a:gd name="T52" fmla="*/ 1 w 2"/>
                    <a:gd name="T53" fmla="*/ 0 h 2"/>
                    <a:gd name="T54" fmla="*/ 1 w 2"/>
                    <a:gd name="T55" fmla="*/ 1 h 2"/>
                    <a:gd name="T56" fmla="*/ 1 w 2"/>
                    <a:gd name="T57" fmla="*/ 0 h 2"/>
                    <a:gd name="T58" fmla="*/ 1 w 2"/>
                    <a:gd name="T59" fmla="*/ 1 h 2"/>
                    <a:gd name="T60" fmla="*/ 1 w 2"/>
                    <a:gd name="T61" fmla="*/ 1 h 2"/>
                    <a:gd name="T62" fmla="*/ 1 w 2"/>
                    <a:gd name="T63" fmla="*/ 1 h 2"/>
                    <a:gd name="T64" fmla="*/ 1 w 2"/>
                    <a:gd name="T65" fmla="*/ 1 h 2"/>
                    <a:gd name="T66" fmla="*/ 0 w 2"/>
                    <a:gd name="T67" fmla="*/ 1 h 2"/>
                    <a:gd name="T68" fmla="*/ 0 w 2"/>
                    <a:gd name="T69" fmla="*/ 1 h 2"/>
                    <a:gd name="T70" fmla="*/ 0 w 2"/>
                    <a:gd name="T71" fmla="*/ 1 h 2"/>
                    <a:gd name="T72" fmla="*/ 0 w 2"/>
                    <a:gd name="T73" fmla="*/ 1 h 2"/>
                    <a:gd name="T74" fmla="*/ 0 w 2"/>
                    <a:gd name="T7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39" name="Freeform 344">
                  <a:extLst>
                    <a:ext uri="{FF2B5EF4-FFF2-40B4-BE49-F238E27FC236}">
                      <a16:creationId xmlns:a16="http://schemas.microsoft.com/office/drawing/2014/main" id="{311BFA01-306C-534B-AA32-DD5540DEE9D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037" y="2443"/>
                  <a:ext cx="3" cy="3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2 h 2"/>
                    <a:gd name="T4" fmla="*/ 0 w 2"/>
                    <a:gd name="T5" fmla="*/ 2 h 2"/>
                    <a:gd name="T6" fmla="*/ 0 w 2"/>
                    <a:gd name="T7" fmla="*/ 2 h 2"/>
                    <a:gd name="T8" fmla="*/ 1 w 2"/>
                    <a:gd name="T9" fmla="*/ 2 h 2"/>
                    <a:gd name="T10" fmla="*/ 1 w 2"/>
                    <a:gd name="T11" fmla="*/ 2 h 2"/>
                    <a:gd name="T12" fmla="*/ 1 w 2"/>
                    <a:gd name="T13" fmla="*/ 2 h 2"/>
                    <a:gd name="T14" fmla="*/ 1 w 2"/>
                    <a:gd name="T15" fmla="*/ 2 h 2"/>
                    <a:gd name="T16" fmla="*/ 1 w 2"/>
                    <a:gd name="T17" fmla="*/ 2 h 2"/>
                    <a:gd name="T18" fmla="*/ 1 w 2"/>
                    <a:gd name="T19" fmla="*/ 2 h 2"/>
                    <a:gd name="T20" fmla="*/ 1 w 2"/>
                    <a:gd name="T21" fmla="*/ 2 h 2"/>
                    <a:gd name="T22" fmla="*/ 1 w 2"/>
                    <a:gd name="T23" fmla="*/ 2 h 2"/>
                    <a:gd name="T24" fmla="*/ 2 w 2"/>
                    <a:gd name="T25" fmla="*/ 2 h 2"/>
                    <a:gd name="T26" fmla="*/ 2 w 2"/>
                    <a:gd name="T27" fmla="*/ 2 h 2"/>
                    <a:gd name="T28" fmla="*/ 2 w 2"/>
                    <a:gd name="T29" fmla="*/ 2 h 2"/>
                    <a:gd name="T30" fmla="*/ 2 w 2"/>
                    <a:gd name="T31" fmla="*/ 2 h 2"/>
                    <a:gd name="T32" fmla="*/ 2 w 2"/>
                    <a:gd name="T33" fmla="*/ 1 h 2"/>
                    <a:gd name="T34" fmla="*/ 2 w 2"/>
                    <a:gd name="T35" fmla="*/ 1 h 2"/>
                    <a:gd name="T36" fmla="*/ 2 w 2"/>
                    <a:gd name="T37" fmla="*/ 1 h 2"/>
                    <a:gd name="T38" fmla="*/ 2 w 2"/>
                    <a:gd name="T39" fmla="*/ 1 h 2"/>
                    <a:gd name="T40" fmla="*/ 1 w 2"/>
                    <a:gd name="T41" fmla="*/ 1 h 2"/>
                    <a:gd name="T42" fmla="*/ 1 w 2"/>
                    <a:gd name="T43" fmla="*/ 1 h 2"/>
                    <a:gd name="T44" fmla="*/ 1 w 2"/>
                    <a:gd name="T45" fmla="*/ 1 h 2"/>
                    <a:gd name="T46" fmla="*/ 2 w 2"/>
                    <a:gd name="T47" fmla="*/ 1 h 2"/>
                    <a:gd name="T48" fmla="*/ 2 w 2"/>
                    <a:gd name="T49" fmla="*/ 1 h 2"/>
                    <a:gd name="T50" fmla="*/ 2 w 2"/>
                    <a:gd name="T51" fmla="*/ 1 h 2"/>
                    <a:gd name="T52" fmla="*/ 2 w 2"/>
                    <a:gd name="T53" fmla="*/ 1 h 2"/>
                    <a:gd name="T54" fmla="*/ 2 w 2"/>
                    <a:gd name="T55" fmla="*/ 0 h 2"/>
                    <a:gd name="T56" fmla="*/ 2 w 2"/>
                    <a:gd name="T57" fmla="*/ 0 h 2"/>
                    <a:gd name="T58" fmla="*/ 2 w 2"/>
                    <a:gd name="T59" fmla="*/ 0 h 2"/>
                    <a:gd name="T60" fmla="*/ 2 w 2"/>
                    <a:gd name="T61" fmla="*/ 0 h 2"/>
                    <a:gd name="T62" fmla="*/ 2 w 2"/>
                    <a:gd name="T63" fmla="*/ 0 h 2"/>
                    <a:gd name="T64" fmla="*/ 2 w 2"/>
                    <a:gd name="T65" fmla="*/ 0 h 2"/>
                    <a:gd name="T66" fmla="*/ 1 w 2"/>
                    <a:gd name="T67" fmla="*/ 0 h 2"/>
                    <a:gd name="T68" fmla="*/ 1 w 2"/>
                    <a:gd name="T69" fmla="*/ 0 h 2"/>
                    <a:gd name="T70" fmla="*/ 1 w 2"/>
                    <a:gd name="T71" fmla="*/ 0 h 2"/>
                    <a:gd name="T72" fmla="*/ 1 w 2"/>
                    <a:gd name="T73" fmla="*/ 0 h 2"/>
                    <a:gd name="T74" fmla="*/ 1 w 2"/>
                    <a:gd name="T75" fmla="*/ 0 h 2"/>
                    <a:gd name="T76" fmla="*/ 1 w 2"/>
                    <a:gd name="T77" fmla="*/ 0 h 2"/>
                    <a:gd name="T78" fmla="*/ 1 w 2"/>
                    <a:gd name="T79" fmla="*/ 1 h 2"/>
                    <a:gd name="T80" fmla="*/ 1 w 2"/>
                    <a:gd name="T81" fmla="*/ 1 h 2"/>
                    <a:gd name="T82" fmla="*/ 1 w 2"/>
                    <a:gd name="T83" fmla="*/ 1 h 2"/>
                    <a:gd name="T84" fmla="*/ 0 w 2"/>
                    <a:gd name="T85" fmla="*/ 1 h 2"/>
                    <a:gd name="T86" fmla="*/ 0 w 2"/>
                    <a:gd name="T87" fmla="*/ 1 h 2"/>
                    <a:gd name="T88" fmla="*/ 0 w 2"/>
                    <a:gd name="T89" fmla="*/ 0 h 2"/>
                    <a:gd name="T90" fmla="*/ 0 w 2"/>
                    <a:gd name="T91" fmla="*/ 1 h 2"/>
                    <a:gd name="T92" fmla="*/ 0 w 2"/>
                    <a:gd name="T93" fmla="*/ 1 h 2"/>
                    <a:gd name="T94" fmla="*/ 0 w 2"/>
                    <a:gd name="T95" fmla="*/ 1 h 2"/>
                    <a:gd name="T96" fmla="*/ 0 w 2"/>
                    <a:gd name="T97" fmla="*/ 1 h 2"/>
                    <a:gd name="T98" fmla="*/ 0 w 2"/>
                    <a:gd name="T99" fmla="*/ 1 h 2"/>
                    <a:gd name="T100" fmla="*/ 0 w 2"/>
                    <a:gd name="T101" fmla="*/ 1 h 2"/>
                    <a:gd name="T102" fmla="*/ 0 w 2"/>
                    <a:gd name="T103" fmla="*/ 2 h 2"/>
                    <a:gd name="T104" fmla="*/ 0 w 2"/>
                    <a:gd name="T105" fmla="*/ 2 h 2"/>
                    <a:gd name="T106" fmla="*/ 1 w 2"/>
                    <a:gd name="T107" fmla="*/ 1 h 2"/>
                    <a:gd name="T108" fmla="*/ 1 w 2"/>
                    <a:gd name="T109" fmla="*/ 1 h 2"/>
                    <a:gd name="T110" fmla="*/ 1 w 2"/>
                    <a:gd name="T111" fmla="*/ 1 h 2"/>
                    <a:gd name="T112" fmla="*/ 1 w 2"/>
                    <a:gd name="T113" fmla="*/ 1 h 2"/>
                    <a:gd name="T114" fmla="*/ 1 w 2"/>
                    <a:gd name="T115" fmla="*/ 1 h 2"/>
                    <a:gd name="T116" fmla="*/ 1 w 2"/>
                    <a:gd name="T117" fmla="*/ 1 h 2"/>
                    <a:gd name="T118" fmla="*/ 1 w 2"/>
                    <a:gd name="T119" fmla="*/ 1 h 2"/>
                    <a:gd name="T120" fmla="*/ 1 w 2"/>
                    <a:gd name="T121" fmla="*/ 1 h 2"/>
                    <a:gd name="T122" fmla="*/ 1 w 2"/>
                    <a:gd name="T12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40" name="Freeform 345">
                  <a:extLst>
                    <a:ext uri="{FF2B5EF4-FFF2-40B4-BE49-F238E27FC236}">
                      <a16:creationId xmlns:a16="http://schemas.microsoft.com/office/drawing/2014/main" id="{6868F831-2001-EB49-9F24-75CFD88BD5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40" y="2446"/>
                  <a:ext cx="4" cy="2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1 h 1"/>
                    <a:gd name="T6" fmla="*/ 0 w 2"/>
                    <a:gd name="T7" fmla="*/ 1 h 1"/>
                    <a:gd name="T8" fmla="*/ 0 w 2"/>
                    <a:gd name="T9" fmla="*/ 1 h 1"/>
                    <a:gd name="T10" fmla="*/ 0 w 2"/>
                    <a:gd name="T11" fmla="*/ 1 h 1"/>
                    <a:gd name="T12" fmla="*/ 0 w 2"/>
                    <a:gd name="T13" fmla="*/ 1 h 1"/>
                    <a:gd name="T14" fmla="*/ 1 w 2"/>
                    <a:gd name="T15" fmla="*/ 1 h 1"/>
                    <a:gd name="T16" fmla="*/ 1 w 2"/>
                    <a:gd name="T17" fmla="*/ 1 h 1"/>
                    <a:gd name="T18" fmla="*/ 1 w 2"/>
                    <a:gd name="T19" fmla="*/ 1 h 1"/>
                    <a:gd name="T20" fmla="*/ 1 w 2"/>
                    <a:gd name="T21" fmla="*/ 1 h 1"/>
                    <a:gd name="T22" fmla="*/ 1 w 2"/>
                    <a:gd name="T23" fmla="*/ 1 h 1"/>
                    <a:gd name="T24" fmla="*/ 1 w 2"/>
                    <a:gd name="T25" fmla="*/ 1 h 1"/>
                    <a:gd name="T26" fmla="*/ 1 w 2"/>
                    <a:gd name="T27" fmla="*/ 1 h 1"/>
                    <a:gd name="T28" fmla="*/ 1 w 2"/>
                    <a:gd name="T29" fmla="*/ 1 h 1"/>
                    <a:gd name="T30" fmla="*/ 2 w 2"/>
                    <a:gd name="T31" fmla="*/ 1 h 1"/>
                    <a:gd name="T32" fmla="*/ 2 w 2"/>
                    <a:gd name="T33" fmla="*/ 0 h 1"/>
                    <a:gd name="T34" fmla="*/ 1 w 2"/>
                    <a:gd name="T35" fmla="*/ 0 h 1"/>
                    <a:gd name="T36" fmla="*/ 1 w 2"/>
                    <a:gd name="T37" fmla="*/ 0 h 1"/>
                    <a:gd name="T38" fmla="*/ 1 w 2"/>
                    <a:gd name="T39" fmla="*/ 0 h 1"/>
                    <a:gd name="T40" fmla="*/ 1 w 2"/>
                    <a:gd name="T41" fmla="*/ 0 h 1"/>
                    <a:gd name="T42" fmla="*/ 1 w 2"/>
                    <a:gd name="T43" fmla="*/ 0 h 1"/>
                    <a:gd name="T44" fmla="*/ 1 w 2"/>
                    <a:gd name="T45" fmla="*/ 0 h 1"/>
                    <a:gd name="T46" fmla="*/ 1 w 2"/>
                    <a:gd name="T47" fmla="*/ 0 h 1"/>
                    <a:gd name="T48" fmla="*/ 0 w 2"/>
                    <a:gd name="T49" fmla="*/ 0 h 1"/>
                    <a:gd name="T50" fmla="*/ 0 w 2"/>
                    <a:gd name="T51" fmla="*/ 0 h 1"/>
                    <a:gd name="T52" fmla="*/ 0 w 2"/>
                    <a:gd name="T53" fmla="*/ 0 h 1"/>
                    <a:gd name="T54" fmla="*/ 0 w 2"/>
                    <a:gd name="T5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41" name="Freeform 346">
                  <a:extLst>
                    <a:ext uri="{FF2B5EF4-FFF2-40B4-BE49-F238E27FC236}">
                      <a16:creationId xmlns:a16="http://schemas.microsoft.com/office/drawing/2014/main" id="{912F2EEF-F333-C74E-AA0F-3AC5469D088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042" y="2443"/>
                  <a:ext cx="9" cy="5"/>
                </a:xfrm>
                <a:custGeom>
                  <a:avLst/>
                  <a:gdLst>
                    <a:gd name="T0" fmla="*/ 1 w 5"/>
                    <a:gd name="T1" fmla="*/ 3 h 3"/>
                    <a:gd name="T2" fmla="*/ 1 w 5"/>
                    <a:gd name="T3" fmla="*/ 2 h 3"/>
                    <a:gd name="T4" fmla="*/ 2 w 5"/>
                    <a:gd name="T5" fmla="*/ 2 h 3"/>
                    <a:gd name="T6" fmla="*/ 2 w 5"/>
                    <a:gd name="T7" fmla="*/ 3 h 3"/>
                    <a:gd name="T8" fmla="*/ 2 w 5"/>
                    <a:gd name="T9" fmla="*/ 2 h 3"/>
                    <a:gd name="T10" fmla="*/ 2 w 5"/>
                    <a:gd name="T11" fmla="*/ 2 h 3"/>
                    <a:gd name="T12" fmla="*/ 2 w 5"/>
                    <a:gd name="T13" fmla="*/ 2 h 3"/>
                    <a:gd name="T14" fmla="*/ 3 w 5"/>
                    <a:gd name="T15" fmla="*/ 2 h 3"/>
                    <a:gd name="T16" fmla="*/ 4 w 5"/>
                    <a:gd name="T17" fmla="*/ 2 h 3"/>
                    <a:gd name="T18" fmla="*/ 4 w 5"/>
                    <a:gd name="T19" fmla="*/ 2 h 3"/>
                    <a:gd name="T20" fmla="*/ 5 w 5"/>
                    <a:gd name="T21" fmla="*/ 1 h 3"/>
                    <a:gd name="T22" fmla="*/ 4 w 5"/>
                    <a:gd name="T23" fmla="*/ 0 h 3"/>
                    <a:gd name="T24" fmla="*/ 4 w 5"/>
                    <a:gd name="T25" fmla="*/ 0 h 3"/>
                    <a:gd name="T26" fmla="*/ 4 w 5"/>
                    <a:gd name="T27" fmla="*/ 1 h 3"/>
                    <a:gd name="T28" fmla="*/ 3 w 5"/>
                    <a:gd name="T29" fmla="*/ 1 h 3"/>
                    <a:gd name="T30" fmla="*/ 3 w 5"/>
                    <a:gd name="T31" fmla="*/ 1 h 3"/>
                    <a:gd name="T32" fmla="*/ 3 w 5"/>
                    <a:gd name="T33" fmla="*/ 2 h 3"/>
                    <a:gd name="T34" fmla="*/ 2 w 5"/>
                    <a:gd name="T35" fmla="*/ 2 h 3"/>
                    <a:gd name="T36" fmla="*/ 2 w 5"/>
                    <a:gd name="T37" fmla="*/ 1 h 3"/>
                    <a:gd name="T38" fmla="*/ 2 w 5"/>
                    <a:gd name="T39" fmla="*/ 1 h 3"/>
                    <a:gd name="T40" fmla="*/ 2 w 5"/>
                    <a:gd name="T41" fmla="*/ 1 h 3"/>
                    <a:gd name="T42" fmla="*/ 1 w 5"/>
                    <a:gd name="T43" fmla="*/ 1 h 3"/>
                    <a:gd name="T44" fmla="*/ 0 w 5"/>
                    <a:gd name="T45" fmla="*/ 2 h 3"/>
                    <a:gd name="T46" fmla="*/ 0 w 5"/>
                    <a:gd name="T47" fmla="*/ 2 h 3"/>
                    <a:gd name="T48" fmla="*/ 0 w 5"/>
                    <a:gd name="T49" fmla="*/ 2 h 3"/>
                    <a:gd name="T50" fmla="*/ 0 w 5"/>
                    <a:gd name="T51" fmla="*/ 2 h 3"/>
                    <a:gd name="T52" fmla="*/ 4 w 5"/>
                    <a:gd name="T53" fmla="*/ 1 h 3"/>
                    <a:gd name="T54" fmla="*/ 4 w 5"/>
                    <a:gd name="T55" fmla="*/ 1 h 3"/>
                    <a:gd name="T56" fmla="*/ 4 w 5"/>
                    <a:gd name="T57" fmla="*/ 1 h 3"/>
                    <a:gd name="T58" fmla="*/ 4 w 5"/>
                    <a:gd name="T59" fmla="*/ 1 h 3"/>
                    <a:gd name="T60" fmla="*/ 4 w 5"/>
                    <a:gd name="T61" fmla="*/ 2 h 3"/>
                    <a:gd name="T62" fmla="*/ 4 w 5"/>
                    <a:gd name="T63" fmla="*/ 2 h 3"/>
                    <a:gd name="T64" fmla="*/ 3 w 5"/>
                    <a:gd name="T65" fmla="*/ 2 h 3"/>
                    <a:gd name="T66" fmla="*/ 3 w 5"/>
                    <a:gd name="T67" fmla="*/ 2 h 3"/>
                    <a:gd name="T68" fmla="*/ 4 w 5"/>
                    <a:gd name="T69" fmla="*/ 1 h 3"/>
                    <a:gd name="T70" fmla="*/ 1 w 5"/>
                    <a:gd name="T71" fmla="*/ 2 h 3"/>
                    <a:gd name="T72" fmla="*/ 1 w 5"/>
                    <a:gd name="T73" fmla="*/ 2 h 3"/>
                    <a:gd name="T74" fmla="*/ 1 w 5"/>
                    <a:gd name="T75" fmla="*/ 1 h 3"/>
                    <a:gd name="T76" fmla="*/ 2 w 5"/>
                    <a:gd name="T77" fmla="*/ 1 h 3"/>
                    <a:gd name="T78" fmla="*/ 2 w 5"/>
                    <a:gd name="T79" fmla="*/ 1 h 3"/>
                    <a:gd name="T80" fmla="*/ 2 w 5"/>
                    <a:gd name="T81" fmla="*/ 2 h 3"/>
                    <a:gd name="T82" fmla="*/ 2 w 5"/>
                    <a:gd name="T83" fmla="*/ 2 h 3"/>
                    <a:gd name="T84" fmla="*/ 2 w 5"/>
                    <a:gd name="T85" fmla="*/ 2 h 3"/>
                    <a:gd name="T86" fmla="*/ 2 w 5"/>
                    <a:gd name="T87" fmla="*/ 2 h 3"/>
                    <a:gd name="T88" fmla="*/ 1 w 5"/>
                    <a:gd name="T89" fmla="*/ 2 h 3"/>
                    <a:gd name="T90" fmla="*/ 1 w 5"/>
                    <a:gd name="T91" fmla="*/ 2 h 3"/>
                    <a:gd name="T92" fmla="*/ 1 w 5"/>
                    <a:gd name="T93" fmla="*/ 2 h 3"/>
                    <a:gd name="T94" fmla="*/ 1 w 5"/>
                    <a:gd name="T95" fmla="*/ 2 h 3"/>
                    <a:gd name="T96" fmla="*/ 1 w 5"/>
                    <a:gd name="T9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  <a:moveTo>
                        <a:pt x="4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lose/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42" name="Freeform 347">
                  <a:extLst>
                    <a:ext uri="{FF2B5EF4-FFF2-40B4-BE49-F238E27FC236}">
                      <a16:creationId xmlns:a16="http://schemas.microsoft.com/office/drawing/2014/main" id="{1BB8EEAC-AC79-7F45-8F4C-7B7749F239A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035" y="2461"/>
                  <a:ext cx="25" cy="25"/>
                </a:xfrm>
                <a:custGeom>
                  <a:avLst/>
                  <a:gdLst>
                    <a:gd name="T0" fmla="*/ 7 w 14"/>
                    <a:gd name="T1" fmla="*/ 2 h 14"/>
                    <a:gd name="T2" fmla="*/ 6 w 14"/>
                    <a:gd name="T3" fmla="*/ 3 h 14"/>
                    <a:gd name="T4" fmla="*/ 5 w 14"/>
                    <a:gd name="T5" fmla="*/ 4 h 14"/>
                    <a:gd name="T6" fmla="*/ 4 w 14"/>
                    <a:gd name="T7" fmla="*/ 4 h 14"/>
                    <a:gd name="T8" fmla="*/ 3 w 14"/>
                    <a:gd name="T9" fmla="*/ 6 h 14"/>
                    <a:gd name="T10" fmla="*/ 3 w 14"/>
                    <a:gd name="T11" fmla="*/ 6 h 14"/>
                    <a:gd name="T12" fmla="*/ 3 w 14"/>
                    <a:gd name="T13" fmla="*/ 8 h 14"/>
                    <a:gd name="T14" fmla="*/ 2 w 14"/>
                    <a:gd name="T15" fmla="*/ 8 h 14"/>
                    <a:gd name="T16" fmla="*/ 2 w 14"/>
                    <a:gd name="T17" fmla="*/ 10 h 14"/>
                    <a:gd name="T18" fmla="*/ 1 w 14"/>
                    <a:gd name="T19" fmla="*/ 11 h 14"/>
                    <a:gd name="T20" fmla="*/ 2 w 14"/>
                    <a:gd name="T21" fmla="*/ 12 h 14"/>
                    <a:gd name="T22" fmla="*/ 3 w 14"/>
                    <a:gd name="T23" fmla="*/ 13 h 14"/>
                    <a:gd name="T24" fmla="*/ 4 w 14"/>
                    <a:gd name="T25" fmla="*/ 14 h 14"/>
                    <a:gd name="T26" fmla="*/ 5 w 14"/>
                    <a:gd name="T27" fmla="*/ 14 h 14"/>
                    <a:gd name="T28" fmla="*/ 6 w 14"/>
                    <a:gd name="T29" fmla="*/ 13 h 14"/>
                    <a:gd name="T30" fmla="*/ 4 w 14"/>
                    <a:gd name="T31" fmla="*/ 10 h 14"/>
                    <a:gd name="T32" fmla="*/ 5 w 14"/>
                    <a:gd name="T33" fmla="*/ 9 h 14"/>
                    <a:gd name="T34" fmla="*/ 6 w 14"/>
                    <a:gd name="T35" fmla="*/ 7 h 14"/>
                    <a:gd name="T36" fmla="*/ 7 w 14"/>
                    <a:gd name="T37" fmla="*/ 6 h 14"/>
                    <a:gd name="T38" fmla="*/ 8 w 14"/>
                    <a:gd name="T39" fmla="*/ 5 h 14"/>
                    <a:gd name="T40" fmla="*/ 9 w 14"/>
                    <a:gd name="T41" fmla="*/ 4 h 14"/>
                    <a:gd name="T42" fmla="*/ 11 w 14"/>
                    <a:gd name="T43" fmla="*/ 3 h 14"/>
                    <a:gd name="T44" fmla="*/ 13 w 14"/>
                    <a:gd name="T45" fmla="*/ 2 h 14"/>
                    <a:gd name="T46" fmla="*/ 13 w 14"/>
                    <a:gd name="T47" fmla="*/ 0 h 14"/>
                    <a:gd name="T48" fmla="*/ 12 w 14"/>
                    <a:gd name="T49" fmla="*/ 0 h 14"/>
                    <a:gd name="T50" fmla="*/ 11 w 14"/>
                    <a:gd name="T51" fmla="*/ 1 h 14"/>
                    <a:gd name="T52" fmla="*/ 4 w 14"/>
                    <a:gd name="T53" fmla="*/ 8 h 14"/>
                    <a:gd name="T54" fmla="*/ 4 w 14"/>
                    <a:gd name="T55" fmla="*/ 10 h 14"/>
                    <a:gd name="T56" fmla="*/ 4 w 14"/>
                    <a:gd name="T57" fmla="*/ 11 h 14"/>
                    <a:gd name="T58" fmla="*/ 6 w 14"/>
                    <a:gd name="T59" fmla="*/ 14 h 14"/>
                    <a:gd name="T60" fmla="*/ 6 w 14"/>
                    <a:gd name="T61" fmla="*/ 14 h 14"/>
                    <a:gd name="T62" fmla="*/ 4 w 14"/>
                    <a:gd name="T63" fmla="*/ 14 h 14"/>
                    <a:gd name="T64" fmla="*/ 3 w 14"/>
                    <a:gd name="T65" fmla="*/ 13 h 14"/>
                    <a:gd name="T66" fmla="*/ 3 w 14"/>
                    <a:gd name="T67" fmla="*/ 12 h 14"/>
                    <a:gd name="T68" fmla="*/ 2 w 14"/>
                    <a:gd name="T69" fmla="*/ 12 h 14"/>
                    <a:gd name="T70" fmla="*/ 1 w 14"/>
                    <a:gd name="T71" fmla="*/ 12 h 14"/>
                    <a:gd name="T72" fmla="*/ 1 w 14"/>
                    <a:gd name="T73" fmla="*/ 11 h 14"/>
                    <a:gd name="T74" fmla="*/ 2 w 14"/>
                    <a:gd name="T75" fmla="*/ 10 h 14"/>
                    <a:gd name="T76" fmla="*/ 2 w 14"/>
                    <a:gd name="T77" fmla="*/ 9 h 14"/>
                    <a:gd name="T78" fmla="*/ 3 w 14"/>
                    <a:gd name="T79" fmla="*/ 8 h 14"/>
                    <a:gd name="T80" fmla="*/ 9 w 14"/>
                    <a:gd name="T81" fmla="*/ 2 h 14"/>
                    <a:gd name="T82" fmla="*/ 11 w 14"/>
                    <a:gd name="T83" fmla="*/ 1 h 14"/>
                    <a:gd name="T84" fmla="*/ 12 w 14"/>
                    <a:gd name="T85" fmla="*/ 1 h 14"/>
                    <a:gd name="T86" fmla="*/ 13 w 14"/>
                    <a:gd name="T87" fmla="*/ 0 h 14"/>
                    <a:gd name="T88" fmla="*/ 13 w 14"/>
                    <a:gd name="T89" fmla="*/ 2 h 14"/>
                    <a:gd name="T90" fmla="*/ 11 w 14"/>
                    <a:gd name="T91" fmla="*/ 3 h 14"/>
                    <a:gd name="T92" fmla="*/ 9 w 14"/>
                    <a:gd name="T93" fmla="*/ 4 h 14"/>
                    <a:gd name="T94" fmla="*/ 8 w 14"/>
                    <a:gd name="T95" fmla="*/ 4 h 14"/>
                    <a:gd name="T96" fmla="*/ 7 w 14"/>
                    <a:gd name="T97" fmla="*/ 5 h 14"/>
                    <a:gd name="T98" fmla="*/ 6 w 14"/>
                    <a:gd name="T99" fmla="*/ 5 h 14"/>
                    <a:gd name="T100" fmla="*/ 6 w 14"/>
                    <a:gd name="T101" fmla="*/ 6 h 14"/>
                    <a:gd name="T102" fmla="*/ 6 w 14"/>
                    <a:gd name="T103" fmla="*/ 7 h 14"/>
                    <a:gd name="T104" fmla="*/ 5 w 14"/>
                    <a:gd name="T105" fmla="*/ 8 h 14"/>
                    <a:gd name="T106" fmla="*/ 3 w 14"/>
                    <a:gd name="T107" fmla="*/ 8 h 14"/>
                    <a:gd name="T108" fmla="*/ 3 w 14"/>
                    <a:gd name="T109" fmla="*/ 7 h 14"/>
                    <a:gd name="T110" fmla="*/ 4 w 14"/>
                    <a:gd name="T111" fmla="*/ 7 h 14"/>
                    <a:gd name="T112" fmla="*/ 4 w 14"/>
                    <a:gd name="T113" fmla="*/ 6 h 14"/>
                    <a:gd name="T114" fmla="*/ 4 w 14"/>
                    <a:gd name="T115" fmla="*/ 5 h 14"/>
                    <a:gd name="T116" fmla="*/ 4 w 14"/>
                    <a:gd name="T117" fmla="*/ 4 h 14"/>
                    <a:gd name="T118" fmla="*/ 5 w 14"/>
                    <a:gd name="T119" fmla="*/ 4 h 14"/>
                    <a:gd name="T120" fmla="*/ 6 w 14"/>
                    <a:gd name="T121" fmla="*/ 3 h 14"/>
                    <a:gd name="T122" fmla="*/ 7 w 14"/>
                    <a:gd name="T123" fmla="*/ 2 h 14"/>
                    <a:gd name="T124" fmla="*/ 8 w 14"/>
                    <a:gd name="T125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4" h="14">
                      <a:moveTo>
                        <a:pt x="9" y="2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3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4" y="6"/>
                        <a:pt x="4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2" y="7"/>
                      </a:cubicBezTo>
                      <a:cubicBezTo>
                        <a:pt x="2" y="7"/>
                        <a:pt x="2" y="7"/>
                        <a:pt x="2" y="8"/>
                      </a:cubicBezTo>
                      <a:cubicBezTo>
                        <a:pt x="2" y="8"/>
                        <a:pt x="2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1" y="10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11"/>
                        <a:pt x="0" y="11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3"/>
                      </a:cubicBezTo>
                      <a:cubicBezTo>
                        <a:pt x="2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7" y="14"/>
                      </a:cubicBezTo>
                      <a:cubicBezTo>
                        <a:pt x="7" y="14"/>
                        <a:pt x="7" y="14"/>
                        <a:pt x="6" y="14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5" y="10"/>
                        <a:pt x="5" y="10"/>
                        <a:pt x="4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4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6" y="8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6"/>
                        <a:pt x="6" y="6"/>
                      </a:cubicBezTo>
                      <a:cubicBezTo>
                        <a:pt x="7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9" y="1"/>
                      </a:cubicBezTo>
                      <a:cubicBezTo>
                        <a:pt x="9" y="1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lose/>
                      <a:moveTo>
                        <a:pt x="4" y="8"/>
                      </a:moveTo>
                      <a:cubicBezTo>
                        <a:pt x="4" y="8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3"/>
                        <a:pt x="5" y="13"/>
                      </a:cubicBezTo>
                      <a:cubicBezTo>
                        <a:pt x="5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5" y="8"/>
                      </a:cubicBezTo>
                      <a:cubicBezTo>
                        <a:pt x="5" y="8"/>
                        <a:pt x="4" y="8"/>
                        <a:pt x="4" y="8"/>
                      </a:cubicBezTo>
                      <a:close/>
                      <a:moveTo>
                        <a:pt x="4" y="8"/>
                      </a:move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lose/>
                      <a:moveTo>
                        <a:pt x="9" y="2"/>
                      </a:move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4" y="0"/>
                        <a:pt x="14" y="0"/>
                      </a:cubicBezTo>
                      <a:cubicBezTo>
                        <a:pt x="14" y="0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7" y="4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7"/>
                      </a:cubicBezTo>
                      <a:cubicBezTo>
                        <a:pt x="3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2" y="8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3" y="6"/>
                        <a:pt x="3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43" name="Freeform 348">
                  <a:extLst>
                    <a:ext uri="{FF2B5EF4-FFF2-40B4-BE49-F238E27FC236}">
                      <a16:creationId xmlns:a16="http://schemas.microsoft.com/office/drawing/2014/main" id="{FD59A03E-DA36-4B47-B7C5-5D46F70E758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978" y="2448"/>
                  <a:ext cx="14" cy="14"/>
                </a:xfrm>
                <a:custGeom>
                  <a:avLst/>
                  <a:gdLst>
                    <a:gd name="T0" fmla="*/ 1 w 8"/>
                    <a:gd name="T1" fmla="*/ 3 h 8"/>
                    <a:gd name="T2" fmla="*/ 1 w 8"/>
                    <a:gd name="T3" fmla="*/ 4 h 8"/>
                    <a:gd name="T4" fmla="*/ 3 w 8"/>
                    <a:gd name="T5" fmla="*/ 4 h 8"/>
                    <a:gd name="T6" fmla="*/ 4 w 8"/>
                    <a:gd name="T7" fmla="*/ 4 h 8"/>
                    <a:gd name="T8" fmla="*/ 3 w 8"/>
                    <a:gd name="T9" fmla="*/ 4 h 8"/>
                    <a:gd name="T10" fmla="*/ 2 w 8"/>
                    <a:gd name="T11" fmla="*/ 5 h 8"/>
                    <a:gd name="T12" fmla="*/ 3 w 8"/>
                    <a:gd name="T13" fmla="*/ 5 h 8"/>
                    <a:gd name="T14" fmla="*/ 2 w 8"/>
                    <a:gd name="T15" fmla="*/ 6 h 8"/>
                    <a:gd name="T16" fmla="*/ 3 w 8"/>
                    <a:gd name="T17" fmla="*/ 7 h 8"/>
                    <a:gd name="T18" fmla="*/ 4 w 8"/>
                    <a:gd name="T19" fmla="*/ 8 h 8"/>
                    <a:gd name="T20" fmla="*/ 5 w 8"/>
                    <a:gd name="T21" fmla="*/ 7 h 8"/>
                    <a:gd name="T22" fmla="*/ 6 w 8"/>
                    <a:gd name="T23" fmla="*/ 6 h 8"/>
                    <a:gd name="T24" fmla="*/ 6 w 8"/>
                    <a:gd name="T25" fmla="*/ 4 h 8"/>
                    <a:gd name="T26" fmla="*/ 7 w 8"/>
                    <a:gd name="T27" fmla="*/ 4 h 8"/>
                    <a:gd name="T28" fmla="*/ 8 w 8"/>
                    <a:gd name="T29" fmla="*/ 3 h 8"/>
                    <a:gd name="T30" fmla="*/ 7 w 8"/>
                    <a:gd name="T31" fmla="*/ 2 h 8"/>
                    <a:gd name="T32" fmla="*/ 6 w 8"/>
                    <a:gd name="T33" fmla="*/ 0 h 8"/>
                    <a:gd name="T34" fmla="*/ 5 w 8"/>
                    <a:gd name="T35" fmla="*/ 0 h 8"/>
                    <a:gd name="T36" fmla="*/ 4 w 8"/>
                    <a:gd name="T37" fmla="*/ 1 h 8"/>
                    <a:gd name="T38" fmla="*/ 3 w 8"/>
                    <a:gd name="T39" fmla="*/ 1 h 8"/>
                    <a:gd name="T40" fmla="*/ 3 w 8"/>
                    <a:gd name="T41" fmla="*/ 0 h 8"/>
                    <a:gd name="T42" fmla="*/ 2 w 8"/>
                    <a:gd name="T43" fmla="*/ 1 h 8"/>
                    <a:gd name="T44" fmla="*/ 1 w 8"/>
                    <a:gd name="T45" fmla="*/ 2 h 8"/>
                    <a:gd name="T46" fmla="*/ 1 w 8"/>
                    <a:gd name="T47" fmla="*/ 1 h 8"/>
                    <a:gd name="T48" fmla="*/ 3 w 8"/>
                    <a:gd name="T49" fmla="*/ 1 h 8"/>
                    <a:gd name="T50" fmla="*/ 2 w 8"/>
                    <a:gd name="T51" fmla="*/ 1 h 8"/>
                    <a:gd name="T52" fmla="*/ 3 w 8"/>
                    <a:gd name="T53" fmla="*/ 2 h 8"/>
                    <a:gd name="T54" fmla="*/ 4 w 8"/>
                    <a:gd name="T55" fmla="*/ 1 h 8"/>
                    <a:gd name="T56" fmla="*/ 4 w 8"/>
                    <a:gd name="T57" fmla="*/ 2 h 8"/>
                    <a:gd name="T58" fmla="*/ 5 w 8"/>
                    <a:gd name="T59" fmla="*/ 2 h 8"/>
                    <a:gd name="T60" fmla="*/ 5 w 8"/>
                    <a:gd name="T61" fmla="*/ 2 h 8"/>
                    <a:gd name="T62" fmla="*/ 5 w 8"/>
                    <a:gd name="T63" fmla="*/ 1 h 8"/>
                    <a:gd name="T64" fmla="*/ 6 w 8"/>
                    <a:gd name="T65" fmla="*/ 2 h 8"/>
                    <a:gd name="T66" fmla="*/ 6 w 8"/>
                    <a:gd name="T67" fmla="*/ 2 h 8"/>
                    <a:gd name="T68" fmla="*/ 8 w 8"/>
                    <a:gd name="T69" fmla="*/ 3 h 8"/>
                    <a:gd name="T70" fmla="*/ 7 w 8"/>
                    <a:gd name="T71" fmla="*/ 4 h 8"/>
                    <a:gd name="T72" fmla="*/ 6 w 8"/>
                    <a:gd name="T73" fmla="*/ 5 h 8"/>
                    <a:gd name="T74" fmla="*/ 5 w 8"/>
                    <a:gd name="T75" fmla="*/ 6 h 8"/>
                    <a:gd name="T76" fmla="*/ 5 w 8"/>
                    <a:gd name="T77" fmla="*/ 7 h 8"/>
                    <a:gd name="T78" fmla="*/ 4 w 8"/>
                    <a:gd name="T79" fmla="*/ 8 h 8"/>
                    <a:gd name="T80" fmla="*/ 3 w 8"/>
                    <a:gd name="T81" fmla="*/ 7 h 8"/>
                    <a:gd name="T82" fmla="*/ 3 w 8"/>
                    <a:gd name="T83" fmla="*/ 7 h 8"/>
                    <a:gd name="T84" fmla="*/ 2 w 8"/>
                    <a:gd name="T85" fmla="*/ 6 h 8"/>
                    <a:gd name="T86" fmla="*/ 3 w 8"/>
                    <a:gd name="T87" fmla="*/ 6 h 8"/>
                    <a:gd name="T88" fmla="*/ 3 w 8"/>
                    <a:gd name="T89" fmla="*/ 6 h 8"/>
                    <a:gd name="T90" fmla="*/ 4 w 8"/>
                    <a:gd name="T91" fmla="*/ 5 h 8"/>
                    <a:gd name="T92" fmla="*/ 3 w 8"/>
                    <a:gd name="T93" fmla="*/ 5 h 8"/>
                    <a:gd name="T94" fmla="*/ 2 w 8"/>
                    <a:gd name="T95" fmla="*/ 5 h 8"/>
                    <a:gd name="T96" fmla="*/ 3 w 8"/>
                    <a:gd name="T97" fmla="*/ 4 h 8"/>
                    <a:gd name="T98" fmla="*/ 5 w 8"/>
                    <a:gd name="T99" fmla="*/ 4 h 8"/>
                    <a:gd name="T100" fmla="*/ 5 w 8"/>
                    <a:gd name="T101" fmla="*/ 4 h 8"/>
                    <a:gd name="T102" fmla="*/ 5 w 8"/>
                    <a:gd name="T103" fmla="*/ 3 h 8"/>
                    <a:gd name="T104" fmla="*/ 4 w 8"/>
                    <a:gd name="T105" fmla="*/ 4 h 8"/>
                    <a:gd name="T106" fmla="*/ 4 w 8"/>
                    <a:gd name="T107" fmla="*/ 3 h 8"/>
                    <a:gd name="T108" fmla="*/ 3 w 8"/>
                    <a:gd name="T109" fmla="*/ 3 h 8"/>
                    <a:gd name="T110" fmla="*/ 3 w 8"/>
                    <a:gd name="T111" fmla="*/ 3 h 8"/>
                    <a:gd name="T112" fmla="*/ 2 w 8"/>
                    <a:gd name="T113" fmla="*/ 4 h 8"/>
                    <a:gd name="T114" fmla="*/ 2 w 8"/>
                    <a:gd name="T115" fmla="*/ 3 h 8"/>
                    <a:gd name="T116" fmla="*/ 1 w 8"/>
                    <a:gd name="T117" fmla="*/ 3 h 8"/>
                    <a:gd name="T118" fmla="*/ 1 w 8"/>
                    <a:gd name="T119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" h="8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0" y="3"/>
                        <a:pt x="0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4"/>
                        <a:pt x="2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2" y="6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3"/>
                        <a:pt x="7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  <a:moveTo>
                        <a:pt x="1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4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6" y="1"/>
                        <a:pt x="6" y="1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6"/>
                        <a:pt x="6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4" y="7"/>
                      </a:cubicBezTo>
                      <a:cubicBezTo>
                        <a:pt x="4" y="7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3" y="8"/>
                        <a:pt x="3" y="8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5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44" name="Freeform 349">
                  <a:extLst>
                    <a:ext uri="{FF2B5EF4-FFF2-40B4-BE49-F238E27FC236}">
                      <a16:creationId xmlns:a16="http://schemas.microsoft.com/office/drawing/2014/main" id="{5227859C-AAD0-A443-BCDE-40480072E56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990" y="2453"/>
                  <a:ext cx="7" cy="8"/>
                </a:xfrm>
                <a:custGeom>
                  <a:avLst/>
                  <a:gdLst>
                    <a:gd name="T0" fmla="*/ 1 w 4"/>
                    <a:gd name="T1" fmla="*/ 3 h 4"/>
                    <a:gd name="T2" fmla="*/ 2 w 4"/>
                    <a:gd name="T3" fmla="*/ 4 h 4"/>
                    <a:gd name="T4" fmla="*/ 2 w 4"/>
                    <a:gd name="T5" fmla="*/ 4 h 4"/>
                    <a:gd name="T6" fmla="*/ 2 w 4"/>
                    <a:gd name="T7" fmla="*/ 4 h 4"/>
                    <a:gd name="T8" fmla="*/ 2 w 4"/>
                    <a:gd name="T9" fmla="*/ 3 h 4"/>
                    <a:gd name="T10" fmla="*/ 3 w 4"/>
                    <a:gd name="T11" fmla="*/ 3 h 4"/>
                    <a:gd name="T12" fmla="*/ 3 w 4"/>
                    <a:gd name="T13" fmla="*/ 3 h 4"/>
                    <a:gd name="T14" fmla="*/ 3 w 4"/>
                    <a:gd name="T15" fmla="*/ 3 h 4"/>
                    <a:gd name="T16" fmla="*/ 4 w 4"/>
                    <a:gd name="T17" fmla="*/ 2 h 4"/>
                    <a:gd name="T18" fmla="*/ 3 w 4"/>
                    <a:gd name="T19" fmla="*/ 2 h 4"/>
                    <a:gd name="T20" fmla="*/ 3 w 4"/>
                    <a:gd name="T21" fmla="*/ 2 h 4"/>
                    <a:gd name="T22" fmla="*/ 3 w 4"/>
                    <a:gd name="T23" fmla="*/ 2 h 4"/>
                    <a:gd name="T24" fmla="*/ 2 w 4"/>
                    <a:gd name="T25" fmla="*/ 2 h 4"/>
                    <a:gd name="T26" fmla="*/ 2 w 4"/>
                    <a:gd name="T27" fmla="*/ 1 h 4"/>
                    <a:gd name="T28" fmla="*/ 2 w 4"/>
                    <a:gd name="T29" fmla="*/ 2 h 4"/>
                    <a:gd name="T30" fmla="*/ 1 w 4"/>
                    <a:gd name="T31" fmla="*/ 2 h 4"/>
                    <a:gd name="T32" fmla="*/ 1 w 4"/>
                    <a:gd name="T33" fmla="*/ 2 h 4"/>
                    <a:gd name="T34" fmla="*/ 1 w 4"/>
                    <a:gd name="T35" fmla="*/ 1 h 4"/>
                    <a:gd name="T36" fmla="*/ 2 w 4"/>
                    <a:gd name="T37" fmla="*/ 1 h 4"/>
                    <a:gd name="T38" fmla="*/ 2 w 4"/>
                    <a:gd name="T39" fmla="*/ 0 h 4"/>
                    <a:gd name="T40" fmla="*/ 1 w 4"/>
                    <a:gd name="T41" fmla="*/ 1 h 4"/>
                    <a:gd name="T42" fmla="*/ 1 w 4"/>
                    <a:gd name="T43" fmla="*/ 1 h 4"/>
                    <a:gd name="T44" fmla="*/ 0 w 4"/>
                    <a:gd name="T45" fmla="*/ 1 h 4"/>
                    <a:gd name="T46" fmla="*/ 0 w 4"/>
                    <a:gd name="T47" fmla="*/ 2 h 4"/>
                    <a:gd name="T48" fmla="*/ 1 w 4"/>
                    <a:gd name="T49" fmla="*/ 2 h 4"/>
                    <a:gd name="T50" fmla="*/ 1 w 4"/>
                    <a:gd name="T51" fmla="*/ 2 h 4"/>
                    <a:gd name="T52" fmla="*/ 0 w 4"/>
                    <a:gd name="T53" fmla="*/ 3 h 4"/>
                    <a:gd name="T54" fmla="*/ 0 w 4"/>
                    <a:gd name="T55" fmla="*/ 3 h 4"/>
                    <a:gd name="T56" fmla="*/ 1 w 4"/>
                    <a:gd name="T57" fmla="*/ 3 h 4"/>
                    <a:gd name="T58" fmla="*/ 1 w 4"/>
                    <a:gd name="T59" fmla="*/ 3 h 4"/>
                    <a:gd name="T60" fmla="*/ 1 w 4"/>
                    <a:gd name="T61" fmla="*/ 3 h 4"/>
                    <a:gd name="T62" fmla="*/ 1 w 4"/>
                    <a:gd name="T63" fmla="*/ 3 h 4"/>
                    <a:gd name="T64" fmla="*/ 1 w 4"/>
                    <a:gd name="T65" fmla="*/ 3 h 4"/>
                    <a:gd name="T66" fmla="*/ 1 w 4"/>
                    <a:gd name="T67" fmla="*/ 3 h 4"/>
                    <a:gd name="T68" fmla="*/ 1 w 4"/>
                    <a:gd name="T69" fmla="*/ 3 h 4"/>
                    <a:gd name="T70" fmla="*/ 1 w 4"/>
                    <a:gd name="T71" fmla="*/ 3 h 4"/>
                    <a:gd name="T72" fmla="*/ 1 w 4"/>
                    <a:gd name="T73" fmla="*/ 3 h 4"/>
                    <a:gd name="T74" fmla="*/ 0 w 4"/>
                    <a:gd name="T75" fmla="*/ 3 h 4"/>
                    <a:gd name="T76" fmla="*/ 1 w 4"/>
                    <a:gd name="T77" fmla="*/ 3 h 4"/>
                    <a:gd name="T78" fmla="*/ 1 w 4"/>
                    <a:gd name="T79" fmla="*/ 3 h 4"/>
                    <a:gd name="T80" fmla="*/ 1 w 4"/>
                    <a:gd name="T81" fmla="*/ 2 h 4"/>
                    <a:gd name="T82" fmla="*/ 1 w 4"/>
                    <a:gd name="T83" fmla="*/ 2 h 4"/>
                    <a:gd name="T84" fmla="*/ 1 w 4"/>
                    <a:gd name="T85" fmla="*/ 2 h 4"/>
                    <a:gd name="T86" fmla="*/ 1 w 4"/>
                    <a:gd name="T87" fmla="*/ 2 h 4"/>
                    <a:gd name="T88" fmla="*/ 2 w 4"/>
                    <a:gd name="T89" fmla="*/ 2 h 4"/>
                    <a:gd name="T90" fmla="*/ 2 w 4"/>
                    <a:gd name="T91" fmla="*/ 2 h 4"/>
                    <a:gd name="T92" fmla="*/ 2 w 4"/>
                    <a:gd name="T93" fmla="*/ 2 h 4"/>
                    <a:gd name="T94" fmla="*/ 2 w 4"/>
                    <a:gd name="T95" fmla="*/ 2 h 4"/>
                    <a:gd name="T96" fmla="*/ 3 w 4"/>
                    <a:gd name="T97" fmla="*/ 2 h 4"/>
                    <a:gd name="T98" fmla="*/ 3 w 4"/>
                    <a:gd name="T99" fmla="*/ 2 h 4"/>
                    <a:gd name="T100" fmla="*/ 3 w 4"/>
                    <a:gd name="T101" fmla="*/ 3 h 4"/>
                    <a:gd name="T102" fmla="*/ 3 w 4"/>
                    <a:gd name="T103" fmla="*/ 3 h 4"/>
                    <a:gd name="T104" fmla="*/ 3 w 4"/>
                    <a:gd name="T105" fmla="*/ 3 h 4"/>
                    <a:gd name="T106" fmla="*/ 3 w 4"/>
                    <a:gd name="T107" fmla="*/ 3 h 4"/>
                    <a:gd name="T108" fmla="*/ 2 w 4"/>
                    <a:gd name="T109" fmla="*/ 3 h 4"/>
                    <a:gd name="T110" fmla="*/ 2 w 4"/>
                    <a:gd name="T111" fmla="*/ 3 h 4"/>
                    <a:gd name="T112" fmla="*/ 2 w 4"/>
                    <a:gd name="T113" fmla="*/ 3 h 4"/>
                    <a:gd name="T114" fmla="*/ 2 w 4"/>
                    <a:gd name="T115" fmla="*/ 3 h 4"/>
                    <a:gd name="T116" fmla="*/ 2 w 4"/>
                    <a:gd name="T117" fmla="*/ 3 h 4"/>
                    <a:gd name="T118" fmla="*/ 2 w 4"/>
                    <a:gd name="T119" fmla="*/ 3 h 4"/>
                    <a:gd name="T120" fmla="*/ 2 w 4"/>
                    <a:gd name="T121" fmla="*/ 3 h 4"/>
                    <a:gd name="T122" fmla="*/ 2 w 4"/>
                    <a:gd name="T12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4" h="4">
                      <a:moveTo>
                        <a:pt x="1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  <a:moveTo>
                        <a:pt x="2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45" name="Freeform 350">
                  <a:extLst>
                    <a:ext uri="{FF2B5EF4-FFF2-40B4-BE49-F238E27FC236}">
                      <a16:creationId xmlns:a16="http://schemas.microsoft.com/office/drawing/2014/main" id="{0900C527-C945-0B40-8907-F8F8F867145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989" y="2446"/>
                  <a:ext cx="12" cy="7"/>
                </a:xfrm>
                <a:custGeom>
                  <a:avLst/>
                  <a:gdLst>
                    <a:gd name="T0" fmla="*/ 1 w 7"/>
                    <a:gd name="T1" fmla="*/ 1 h 4"/>
                    <a:gd name="T2" fmla="*/ 1 w 7"/>
                    <a:gd name="T3" fmla="*/ 2 h 4"/>
                    <a:gd name="T4" fmla="*/ 2 w 7"/>
                    <a:gd name="T5" fmla="*/ 2 h 4"/>
                    <a:gd name="T6" fmla="*/ 2 w 7"/>
                    <a:gd name="T7" fmla="*/ 2 h 4"/>
                    <a:gd name="T8" fmla="*/ 3 w 7"/>
                    <a:gd name="T9" fmla="*/ 2 h 4"/>
                    <a:gd name="T10" fmla="*/ 2 w 7"/>
                    <a:gd name="T11" fmla="*/ 2 h 4"/>
                    <a:gd name="T12" fmla="*/ 2 w 7"/>
                    <a:gd name="T13" fmla="*/ 3 h 4"/>
                    <a:gd name="T14" fmla="*/ 2 w 7"/>
                    <a:gd name="T15" fmla="*/ 3 h 4"/>
                    <a:gd name="T16" fmla="*/ 3 w 7"/>
                    <a:gd name="T17" fmla="*/ 3 h 4"/>
                    <a:gd name="T18" fmla="*/ 4 w 7"/>
                    <a:gd name="T19" fmla="*/ 4 h 4"/>
                    <a:gd name="T20" fmla="*/ 4 w 7"/>
                    <a:gd name="T21" fmla="*/ 3 h 4"/>
                    <a:gd name="T22" fmla="*/ 5 w 7"/>
                    <a:gd name="T23" fmla="*/ 3 h 4"/>
                    <a:gd name="T24" fmla="*/ 6 w 7"/>
                    <a:gd name="T25" fmla="*/ 3 h 4"/>
                    <a:gd name="T26" fmla="*/ 6 w 7"/>
                    <a:gd name="T27" fmla="*/ 2 h 4"/>
                    <a:gd name="T28" fmla="*/ 7 w 7"/>
                    <a:gd name="T29" fmla="*/ 1 h 4"/>
                    <a:gd name="T30" fmla="*/ 6 w 7"/>
                    <a:gd name="T31" fmla="*/ 1 h 4"/>
                    <a:gd name="T32" fmla="*/ 6 w 7"/>
                    <a:gd name="T33" fmla="*/ 1 h 4"/>
                    <a:gd name="T34" fmla="*/ 5 w 7"/>
                    <a:gd name="T35" fmla="*/ 1 h 4"/>
                    <a:gd name="T36" fmla="*/ 4 w 7"/>
                    <a:gd name="T37" fmla="*/ 1 h 4"/>
                    <a:gd name="T38" fmla="*/ 4 w 7"/>
                    <a:gd name="T39" fmla="*/ 1 h 4"/>
                    <a:gd name="T40" fmla="*/ 4 w 7"/>
                    <a:gd name="T41" fmla="*/ 0 h 4"/>
                    <a:gd name="T42" fmla="*/ 3 w 7"/>
                    <a:gd name="T43" fmla="*/ 1 h 4"/>
                    <a:gd name="T44" fmla="*/ 2 w 7"/>
                    <a:gd name="T45" fmla="*/ 1 h 4"/>
                    <a:gd name="T46" fmla="*/ 2 w 7"/>
                    <a:gd name="T47" fmla="*/ 0 h 4"/>
                    <a:gd name="T48" fmla="*/ 1 w 7"/>
                    <a:gd name="T49" fmla="*/ 1 h 4"/>
                    <a:gd name="T50" fmla="*/ 1 w 7"/>
                    <a:gd name="T51" fmla="*/ 1 h 4"/>
                    <a:gd name="T52" fmla="*/ 1 w 7"/>
                    <a:gd name="T53" fmla="*/ 1 h 4"/>
                    <a:gd name="T54" fmla="*/ 1 w 7"/>
                    <a:gd name="T55" fmla="*/ 1 h 4"/>
                    <a:gd name="T56" fmla="*/ 1 w 7"/>
                    <a:gd name="T57" fmla="*/ 1 h 4"/>
                    <a:gd name="T58" fmla="*/ 2 w 7"/>
                    <a:gd name="T59" fmla="*/ 1 h 4"/>
                    <a:gd name="T60" fmla="*/ 3 w 7"/>
                    <a:gd name="T61" fmla="*/ 1 h 4"/>
                    <a:gd name="T62" fmla="*/ 3 w 7"/>
                    <a:gd name="T63" fmla="*/ 2 h 4"/>
                    <a:gd name="T64" fmla="*/ 3 w 7"/>
                    <a:gd name="T65" fmla="*/ 1 h 4"/>
                    <a:gd name="T66" fmla="*/ 4 w 7"/>
                    <a:gd name="T67" fmla="*/ 1 h 4"/>
                    <a:gd name="T68" fmla="*/ 4 w 7"/>
                    <a:gd name="T69" fmla="*/ 1 h 4"/>
                    <a:gd name="T70" fmla="*/ 4 w 7"/>
                    <a:gd name="T71" fmla="*/ 1 h 4"/>
                    <a:gd name="T72" fmla="*/ 5 w 7"/>
                    <a:gd name="T73" fmla="*/ 1 h 4"/>
                    <a:gd name="T74" fmla="*/ 6 w 7"/>
                    <a:gd name="T75" fmla="*/ 1 h 4"/>
                    <a:gd name="T76" fmla="*/ 6 w 7"/>
                    <a:gd name="T77" fmla="*/ 1 h 4"/>
                    <a:gd name="T78" fmla="*/ 7 w 7"/>
                    <a:gd name="T79" fmla="*/ 1 h 4"/>
                    <a:gd name="T80" fmla="*/ 6 w 7"/>
                    <a:gd name="T81" fmla="*/ 2 h 4"/>
                    <a:gd name="T82" fmla="*/ 6 w 7"/>
                    <a:gd name="T83" fmla="*/ 2 h 4"/>
                    <a:gd name="T84" fmla="*/ 5 w 7"/>
                    <a:gd name="T85" fmla="*/ 3 h 4"/>
                    <a:gd name="T86" fmla="*/ 4 w 7"/>
                    <a:gd name="T87" fmla="*/ 3 h 4"/>
                    <a:gd name="T88" fmla="*/ 4 w 7"/>
                    <a:gd name="T89" fmla="*/ 3 h 4"/>
                    <a:gd name="T90" fmla="*/ 3 w 7"/>
                    <a:gd name="T91" fmla="*/ 3 h 4"/>
                    <a:gd name="T92" fmla="*/ 3 w 7"/>
                    <a:gd name="T93" fmla="*/ 3 h 4"/>
                    <a:gd name="T94" fmla="*/ 2 w 7"/>
                    <a:gd name="T95" fmla="*/ 3 h 4"/>
                    <a:gd name="T96" fmla="*/ 2 w 7"/>
                    <a:gd name="T97" fmla="*/ 2 h 4"/>
                    <a:gd name="T98" fmla="*/ 2 w 7"/>
                    <a:gd name="T99" fmla="*/ 2 h 4"/>
                    <a:gd name="T100" fmla="*/ 2 w 7"/>
                    <a:gd name="T101" fmla="*/ 2 h 4"/>
                    <a:gd name="T102" fmla="*/ 3 w 7"/>
                    <a:gd name="T103" fmla="*/ 2 h 4"/>
                    <a:gd name="T104" fmla="*/ 3 w 7"/>
                    <a:gd name="T105" fmla="*/ 2 h 4"/>
                    <a:gd name="T106" fmla="*/ 3 w 7"/>
                    <a:gd name="T107" fmla="*/ 2 h 4"/>
                    <a:gd name="T108" fmla="*/ 2 w 7"/>
                    <a:gd name="T109" fmla="*/ 2 h 4"/>
                    <a:gd name="T110" fmla="*/ 1 w 7"/>
                    <a:gd name="T111" fmla="*/ 2 h 4"/>
                    <a:gd name="T112" fmla="*/ 1 w 7"/>
                    <a:gd name="T113" fmla="*/ 2 h 4"/>
                    <a:gd name="T114" fmla="*/ 0 w 7"/>
                    <a:gd name="T115" fmla="*/ 2 h 4"/>
                    <a:gd name="T116" fmla="*/ 1 w 7"/>
                    <a:gd name="T117" fmla="*/ 2 h 4"/>
                    <a:gd name="T118" fmla="*/ 0 w 7"/>
                    <a:gd name="T11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" h="4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7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5" y="0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2"/>
                        <a:pt x="7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46" name="Freeform 351">
                  <a:extLst>
                    <a:ext uri="{FF2B5EF4-FFF2-40B4-BE49-F238E27FC236}">
                      <a16:creationId xmlns:a16="http://schemas.microsoft.com/office/drawing/2014/main" id="{ED74DF82-DBAC-1A4F-973D-40A36EBBE48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937" y="2480"/>
                  <a:ext cx="3" cy="2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1 h 1"/>
                    <a:gd name="T4" fmla="*/ 1 w 2"/>
                    <a:gd name="T5" fmla="*/ 1 h 1"/>
                    <a:gd name="T6" fmla="*/ 1 w 2"/>
                    <a:gd name="T7" fmla="*/ 1 h 1"/>
                    <a:gd name="T8" fmla="*/ 1 w 2"/>
                    <a:gd name="T9" fmla="*/ 1 h 1"/>
                    <a:gd name="T10" fmla="*/ 1 w 2"/>
                    <a:gd name="T11" fmla="*/ 1 h 1"/>
                    <a:gd name="T12" fmla="*/ 2 w 2"/>
                    <a:gd name="T13" fmla="*/ 1 h 1"/>
                    <a:gd name="T14" fmla="*/ 2 w 2"/>
                    <a:gd name="T15" fmla="*/ 0 h 1"/>
                    <a:gd name="T16" fmla="*/ 2 w 2"/>
                    <a:gd name="T17" fmla="*/ 0 h 1"/>
                    <a:gd name="T18" fmla="*/ 2 w 2"/>
                    <a:gd name="T19" fmla="*/ 0 h 1"/>
                    <a:gd name="T20" fmla="*/ 1 w 2"/>
                    <a:gd name="T21" fmla="*/ 0 h 1"/>
                    <a:gd name="T22" fmla="*/ 1 w 2"/>
                    <a:gd name="T23" fmla="*/ 0 h 1"/>
                    <a:gd name="T24" fmla="*/ 1 w 2"/>
                    <a:gd name="T25" fmla="*/ 0 h 1"/>
                    <a:gd name="T26" fmla="*/ 1 w 2"/>
                    <a:gd name="T27" fmla="*/ 1 h 1"/>
                    <a:gd name="T28" fmla="*/ 1 w 2"/>
                    <a:gd name="T29" fmla="*/ 1 h 1"/>
                    <a:gd name="T30" fmla="*/ 0 w 2"/>
                    <a:gd name="T31" fmla="*/ 1 h 1"/>
                    <a:gd name="T32" fmla="*/ 0 w 2"/>
                    <a:gd name="T33" fmla="*/ 1 h 1"/>
                    <a:gd name="T34" fmla="*/ 0 w 2"/>
                    <a:gd name="T35" fmla="*/ 1 h 1"/>
                    <a:gd name="T36" fmla="*/ 0 w 2"/>
                    <a:gd name="T37" fmla="*/ 1 h 1"/>
                    <a:gd name="T38" fmla="*/ 0 w 2"/>
                    <a:gd name="T39" fmla="*/ 1 h 1"/>
                    <a:gd name="T40" fmla="*/ 0 w 2"/>
                    <a:gd name="T41" fmla="*/ 1 h 1"/>
                    <a:gd name="T42" fmla="*/ 1 w 2"/>
                    <a:gd name="T43" fmla="*/ 1 h 1"/>
                    <a:gd name="T44" fmla="*/ 0 w 2"/>
                    <a:gd name="T45" fmla="*/ 1 h 1"/>
                    <a:gd name="T46" fmla="*/ 0 w 2"/>
                    <a:gd name="T47" fmla="*/ 1 h 1"/>
                    <a:gd name="T48" fmla="*/ 0 w 2"/>
                    <a:gd name="T49" fmla="*/ 1 h 1"/>
                    <a:gd name="T50" fmla="*/ 1 w 2"/>
                    <a:gd name="T51" fmla="*/ 1 h 1"/>
                    <a:gd name="T52" fmla="*/ 1 w 2"/>
                    <a:gd name="T53" fmla="*/ 1 h 1"/>
                    <a:gd name="T54" fmla="*/ 1 w 2"/>
                    <a:gd name="T55" fmla="*/ 0 h 1"/>
                    <a:gd name="T56" fmla="*/ 2 w 2"/>
                    <a:gd name="T57" fmla="*/ 0 h 1"/>
                    <a:gd name="T58" fmla="*/ 2 w 2"/>
                    <a:gd name="T59" fmla="*/ 0 h 1"/>
                    <a:gd name="T60" fmla="*/ 1 w 2"/>
                    <a:gd name="T61" fmla="*/ 1 h 1"/>
                    <a:gd name="T62" fmla="*/ 1 w 2"/>
                    <a:gd name="T63" fmla="*/ 1 h 1"/>
                    <a:gd name="T64" fmla="*/ 1 w 2"/>
                    <a:gd name="T65" fmla="*/ 1 h 1"/>
                    <a:gd name="T66" fmla="*/ 1 w 2"/>
                    <a:gd name="T67" fmla="*/ 1 h 1"/>
                    <a:gd name="T68" fmla="*/ 1 w 2"/>
                    <a:gd name="T69" fmla="*/ 1 h 1"/>
                    <a:gd name="T70" fmla="*/ 1 w 2"/>
                    <a:gd name="T71" fmla="*/ 1 h 1"/>
                    <a:gd name="T72" fmla="*/ 1 w 2"/>
                    <a:gd name="T73" fmla="*/ 1 h 1"/>
                    <a:gd name="T74" fmla="*/ 1 w 2"/>
                    <a:gd name="T75" fmla="*/ 1 h 1"/>
                    <a:gd name="T76" fmla="*/ 0 w 2"/>
                    <a:gd name="T77" fmla="*/ 1 h 1"/>
                    <a:gd name="T78" fmla="*/ 0 w 2"/>
                    <a:gd name="T7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47" name="Freeform 352">
                  <a:extLst>
                    <a:ext uri="{FF2B5EF4-FFF2-40B4-BE49-F238E27FC236}">
                      <a16:creationId xmlns:a16="http://schemas.microsoft.com/office/drawing/2014/main" id="{E8ECD257-90E4-B241-9148-B0F413B04B0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917" y="2529"/>
                  <a:ext cx="20" cy="32"/>
                </a:xfrm>
                <a:custGeom>
                  <a:avLst/>
                  <a:gdLst>
                    <a:gd name="T0" fmla="*/ 10 w 11"/>
                    <a:gd name="T1" fmla="*/ 12 h 18"/>
                    <a:gd name="T2" fmla="*/ 9 w 11"/>
                    <a:gd name="T3" fmla="*/ 11 h 18"/>
                    <a:gd name="T4" fmla="*/ 8 w 11"/>
                    <a:gd name="T5" fmla="*/ 9 h 18"/>
                    <a:gd name="T6" fmla="*/ 7 w 11"/>
                    <a:gd name="T7" fmla="*/ 6 h 18"/>
                    <a:gd name="T8" fmla="*/ 7 w 11"/>
                    <a:gd name="T9" fmla="*/ 5 h 18"/>
                    <a:gd name="T10" fmla="*/ 7 w 11"/>
                    <a:gd name="T11" fmla="*/ 2 h 18"/>
                    <a:gd name="T12" fmla="*/ 7 w 11"/>
                    <a:gd name="T13" fmla="*/ 0 h 18"/>
                    <a:gd name="T14" fmla="*/ 5 w 11"/>
                    <a:gd name="T15" fmla="*/ 1 h 18"/>
                    <a:gd name="T16" fmla="*/ 4 w 11"/>
                    <a:gd name="T17" fmla="*/ 2 h 18"/>
                    <a:gd name="T18" fmla="*/ 4 w 11"/>
                    <a:gd name="T19" fmla="*/ 3 h 18"/>
                    <a:gd name="T20" fmla="*/ 3 w 11"/>
                    <a:gd name="T21" fmla="*/ 4 h 18"/>
                    <a:gd name="T22" fmla="*/ 4 w 11"/>
                    <a:gd name="T23" fmla="*/ 5 h 18"/>
                    <a:gd name="T24" fmla="*/ 3 w 11"/>
                    <a:gd name="T25" fmla="*/ 7 h 18"/>
                    <a:gd name="T26" fmla="*/ 4 w 11"/>
                    <a:gd name="T27" fmla="*/ 7 h 18"/>
                    <a:gd name="T28" fmla="*/ 4 w 11"/>
                    <a:gd name="T29" fmla="*/ 8 h 18"/>
                    <a:gd name="T30" fmla="*/ 5 w 11"/>
                    <a:gd name="T31" fmla="*/ 8 h 18"/>
                    <a:gd name="T32" fmla="*/ 5 w 11"/>
                    <a:gd name="T33" fmla="*/ 10 h 18"/>
                    <a:gd name="T34" fmla="*/ 4 w 11"/>
                    <a:gd name="T35" fmla="*/ 11 h 18"/>
                    <a:gd name="T36" fmla="*/ 3 w 11"/>
                    <a:gd name="T37" fmla="*/ 12 h 18"/>
                    <a:gd name="T38" fmla="*/ 2 w 11"/>
                    <a:gd name="T39" fmla="*/ 14 h 18"/>
                    <a:gd name="T40" fmla="*/ 3 w 11"/>
                    <a:gd name="T41" fmla="*/ 15 h 18"/>
                    <a:gd name="T42" fmla="*/ 4 w 11"/>
                    <a:gd name="T43" fmla="*/ 15 h 18"/>
                    <a:gd name="T44" fmla="*/ 1 w 11"/>
                    <a:gd name="T45" fmla="*/ 17 h 18"/>
                    <a:gd name="T46" fmla="*/ 5 w 11"/>
                    <a:gd name="T47" fmla="*/ 17 h 18"/>
                    <a:gd name="T48" fmla="*/ 7 w 11"/>
                    <a:gd name="T49" fmla="*/ 17 h 18"/>
                    <a:gd name="T50" fmla="*/ 9 w 11"/>
                    <a:gd name="T51" fmla="*/ 16 h 18"/>
                    <a:gd name="T52" fmla="*/ 9 w 11"/>
                    <a:gd name="T53" fmla="*/ 15 h 18"/>
                    <a:gd name="T54" fmla="*/ 4 w 11"/>
                    <a:gd name="T55" fmla="*/ 3 h 18"/>
                    <a:gd name="T56" fmla="*/ 9 w 11"/>
                    <a:gd name="T57" fmla="*/ 15 h 18"/>
                    <a:gd name="T58" fmla="*/ 9 w 11"/>
                    <a:gd name="T59" fmla="*/ 15 h 18"/>
                    <a:gd name="T60" fmla="*/ 8 w 11"/>
                    <a:gd name="T61" fmla="*/ 16 h 18"/>
                    <a:gd name="T62" fmla="*/ 6 w 11"/>
                    <a:gd name="T63" fmla="*/ 16 h 18"/>
                    <a:gd name="T64" fmla="*/ 4 w 11"/>
                    <a:gd name="T65" fmla="*/ 17 h 18"/>
                    <a:gd name="T66" fmla="*/ 2 w 11"/>
                    <a:gd name="T67" fmla="*/ 17 h 18"/>
                    <a:gd name="T68" fmla="*/ 4 w 11"/>
                    <a:gd name="T69" fmla="*/ 15 h 18"/>
                    <a:gd name="T70" fmla="*/ 3 w 11"/>
                    <a:gd name="T71" fmla="*/ 15 h 18"/>
                    <a:gd name="T72" fmla="*/ 2 w 11"/>
                    <a:gd name="T73" fmla="*/ 14 h 18"/>
                    <a:gd name="T74" fmla="*/ 3 w 11"/>
                    <a:gd name="T75" fmla="*/ 12 h 18"/>
                    <a:gd name="T76" fmla="*/ 3 w 11"/>
                    <a:gd name="T77" fmla="*/ 12 h 18"/>
                    <a:gd name="T78" fmla="*/ 5 w 11"/>
                    <a:gd name="T79" fmla="*/ 11 h 18"/>
                    <a:gd name="T80" fmla="*/ 6 w 11"/>
                    <a:gd name="T81" fmla="*/ 9 h 18"/>
                    <a:gd name="T82" fmla="*/ 6 w 11"/>
                    <a:gd name="T83" fmla="*/ 8 h 18"/>
                    <a:gd name="T84" fmla="*/ 5 w 11"/>
                    <a:gd name="T85" fmla="*/ 8 h 18"/>
                    <a:gd name="T86" fmla="*/ 3 w 11"/>
                    <a:gd name="T87" fmla="*/ 8 h 18"/>
                    <a:gd name="T88" fmla="*/ 5 w 11"/>
                    <a:gd name="T89" fmla="*/ 6 h 18"/>
                    <a:gd name="T90" fmla="*/ 4 w 11"/>
                    <a:gd name="T91" fmla="*/ 6 h 18"/>
                    <a:gd name="T92" fmla="*/ 4 w 11"/>
                    <a:gd name="T93" fmla="*/ 5 h 18"/>
                    <a:gd name="T94" fmla="*/ 4 w 11"/>
                    <a:gd name="T95" fmla="*/ 4 h 18"/>
                    <a:gd name="T96" fmla="*/ 4 w 11"/>
                    <a:gd name="T97" fmla="*/ 4 h 18"/>
                    <a:gd name="T98" fmla="*/ 5 w 11"/>
                    <a:gd name="T99" fmla="*/ 3 h 18"/>
                    <a:gd name="T100" fmla="*/ 5 w 11"/>
                    <a:gd name="T101" fmla="*/ 2 h 18"/>
                    <a:gd name="T102" fmla="*/ 6 w 11"/>
                    <a:gd name="T103" fmla="*/ 0 h 18"/>
                    <a:gd name="T104" fmla="*/ 8 w 11"/>
                    <a:gd name="T105" fmla="*/ 1 h 18"/>
                    <a:gd name="T106" fmla="*/ 6 w 11"/>
                    <a:gd name="T107" fmla="*/ 3 h 18"/>
                    <a:gd name="T108" fmla="*/ 8 w 11"/>
                    <a:gd name="T109" fmla="*/ 4 h 18"/>
                    <a:gd name="T110" fmla="*/ 7 w 11"/>
                    <a:gd name="T111" fmla="*/ 5 h 18"/>
                    <a:gd name="T112" fmla="*/ 7 w 11"/>
                    <a:gd name="T113" fmla="*/ 6 h 18"/>
                    <a:gd name="T114" fmla="*/ 8 w 11"/>
                    <a:gd name="T115" fmla="*/ 9 h 18"/>
                    <a:gd name="T116" fmla="*/ 8 w 11"/>
                    <a:gd name="T117" fmla="*/ 11 h 18"/>
                    <a:gd name="T118" fmla="*/ 9 w 11"/>
                    <a:gd name="T119" fmla="*/ 13 h 18"/>
                    <a:gd name="T120" fmla="*/ 10 w 11"/>
                    <a:gd name="T121" fmla="*/ 1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" h="18">
                      <a:moveTo>
                        <a:pt x="10" y="14"/>
                      </a:move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1" y="14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8"/>
                      </a:cubicBezTo>
                      <a:cubicBezTo>
                        <a:pt x="8" y="8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6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9" y="4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3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4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3" y="5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8"/>
                      </a:cubicBezTo>
                      <a:cubicBezTo>
                        <a:pt x="4" y="7"/>
                        <a:pt x="3" y="7"/>
                        <a:pt x="3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9"/>
                        <a:pt x="3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2" y="13"/>
                        <a:pt x="2" y="13"/>
                      </a:cubicBezTo>
                      <a:cubicBezTo>
                        <a:pt x="2" y="14"/>
                        <a:pt x="2" y="14"/>
                        <a:pt x="1" y="14"/>
                      </a:cubicBezTo>
                      <a:cubicBezTo>
                        <a:pt x="1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2" y="15"/>
                        <a:pt x="2" y="15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0" y="17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1" y="18"/>
                        <a:pt x="1" y="18"/>
                        <a:pt x="1" y="17"/>
                      </a:cubicBezTo>
                      <a:cubicBezTo>
                        <a:pt x="1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8"/>
                        <a:pt x="3" y="18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9" y="14"/>
                        <a:pt x="10" y="14"/>
                      </a:cubicBezTo>
                      <a:close/>
                      <a:moveTo>
                        <a:pt x="4" y="3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lose/>
                      <a:moveTo>
                        <a:pt x="9" y="14"/>
                      </a:moveTo>
                      <a:cubicBezTo>
                        <a:pt x="9" y="14"/>
                        <a:pt x="9" y="14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6" y="17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5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1" y="17"/>
                        <a:pt x="1" y="17"/>
                      </a:cubicBezTo>
                      <a:cubicBezTo>
                        <a:pt x="1" y="17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2" y="14"/>
                      </a:cubicBezTo>
                      <a:cubicBezTo>
                        <a:pt x="2" y="14"/>
                        <a:pt x="2" y="14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1"/>
                      </a:cubicBezTo>
                      <a:cubicBezTo>
                        <a:pt x="3" y="11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4" y="12"/>
                        <a:pt x="4" y="12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5" y="9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3" y="6"/>
                      </a:cubicBezTo>
                      <a:cubicBezTo>
                        <a:pt x="3" y="6"/>
                        <a:pt x="3" y="6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8" y="1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7" y="1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8" y="3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8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9" y="11"/>
                      </a:cubicBezTo>
                      <a:cubicBezTo>
                        <a:pt x="9" y="11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8" y="12"/>
                        <a:pt x="9" y="12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0" y="12"/>
                        <a:pt x="10" y="12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48" name="Freeform 353">
                  <a:extLst>
                    <a:ext uri="{FF2B5EF4-FFF2-40B4-BE49-F238E27FC236}">
                      <a16:creationId xmlns:a16="http://schemas.microsoft.com/office/drawing/2014/main" id="{ADD58772-9C79-3148-B151-31C0DD9AC9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5" y="2521"/>
                  <a:ext cx="2" cy="4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2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0 h 2"/>
                    <a:gd name="T10" fmla="*/ 1 w 1"/>
                    <a:gd name="T11" fmla="*/ 0 h 2"/>
                    <a:gd name="T12" fmla="*/ 1 w 1"/>
                    <a:gd name="T13" fmla="*/ 1 h 2"/>
                    <a:gd name="T14" fmla="*/ 1 w 1"/>
                    <a:gd name="T15" fmla="*/ 1 h 2"/>
                    <a:gd name="T16" fmla="*/ 1 w 1"/>
                    <a:gd name="T17" fmla="*/ 1 h 2"/>
                    <a:gd name="T18" fmla="*/ 1 w 1"/>
                    <a:gd name="T19" fmla="*/ 1 h 2"/>
                    <a:gd name="T20" fmla="*/ 0 w 1"/>
                    <a:gd name="T21" fmla="*/ 1 h 2"/>
                    <a:gd name="T22" fmla="*/ 1 w 1"/>
                    <a:gd name="T23" fmla="*/ 1 h 2"/>
                    <a:gd name="T24" fmla="*/ 1 w 1"/>
                    <a:gd name="T25" fmla="*/ 1 h 2"/>
                    <a:gd name="T26" fmla="*/ 1 w 1"/>
                    <a:gd name="T27" fmla="*/ 1 h 2"/>
                    <a:gd name="T28" fmla="*/ 1 w 1"/>
                    <a:gd name="T29" fmla="*/ 1 h 2"/>
                    <a:gd name="T30" fmla="*/ 1 w 1"/>
                    <a:gd name="T31" fmla="*/ 1 h 2"/>
                    <a:gd name="T32" fmla="*/ 1 w 1"/>
                    <a:gd name="T33" fmla="*/ 1 h 2"/>
                    <a:gd name="T34" fmla="*/ 1 w 1"/>
                    <a:gd name="T35" fmla="*/ 2 h 2"/>
                    <a:gd name="T36" fmla="*/ 1 w 1"/>
                    <a:gd name="T37" fmla="*/ 2 h 2"/>
                    <a:gd name="T38" fmla="*/ 1 w 1"/>
                    <a:gd name="T3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49" name="Freeform 354">
                  <a:extLst>
                    <a:ext uri="{FF2B5EF4-FFF2-40B4-BE49-F238E27FC236}">
                      <a16:creationId xmlns:a16="http://schemas.microsoft.com/office/drawing/2014/main" id="{A6B3D367-544B-6D45-92A5-785FBB33DD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2514"/>
                  <a:ext cx="1" cy="2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1 h 1"/>
                    <a:gd name="T14" fmla="*/ 1 w 1"/>
                    <a:gd name="T15" fmla="*/ 1 h 1"/>
                    <a:gd name="T16" fmla="*/ 0 w 1"/>
                    <a:gd name="T17" fmla="*/ 1 h 1"/>
                    <a:gd name="T18" fmla="*/ 0 w 1"/>
                    <a:gd name="T19" fmla="*/ 1 h 1"/>
                    <a:gd name="T20" fmla="*/ 0 w 1"/>
                    <a:gd name="T21" fmla="*/ 1 h 1"/>
                    <a:gd name="T22" fmla="*/ 0 w 1"/>
                    <a:gd name="T23" fmla="*/ 1 h 1"/>
                    <a:gd name="T24" fmla="*/ 0 w 1"/>
                    <a:gd name="T25" fmla="*/ 1 h 1"/>
                    <a:gd name="T26" fmla="*/ 0 w 1"/>
                    <a:gd name="T2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50" name="Freeform 355">
                  <a:extLst>
                    <a:ext uri="{FF2B5EF4-FFF2-40B4-BE49-F238E27FC236}">
                      <a16:creationId xmlns:a16="http://schemas.microsoft.com/office/drawing/2014/main" id="{1FB5E712-52F5-CE4E-A5D7-CE16D947901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845" y="2427"/>
                  <a:ext cx="108" cy="91"/>
                </a:xfrm>
                <a:custGeom>
                  <a:avLst/>
                  <a:gdLst>
                    <a:gd name="T0" fmla="*/ 17 w 60"/>
                    <a:gd name="T1" fmla="*/ 39 h 51"/>
                    <a:gd name="T2" fmla="*/ 24 w 60"/>
                    <a:gd name="T3" fmla="*/ 36 h 51"/>
                    <a:gd name="T4" fmla="*/ 35 w 60"/>
                    <a:gd name="T5" fmla="*/ 33 h 51"/>
                    <a:gd name="T6" fmla="*/ 36 w 60"/>
                    <a:gd name="T7" fmla="*/ 28 h 51"/>
                    <a:gd name="T8" fmla="*/ 40 w 60"/>
                    <a:gd name="T9" fmla="*/ 28 h 51"/>
                    <a:gd name="T10" fmla="*/ 43 w 60"/>
                    <a:gd name="T11" fmla="*/ 23 h 51"/>
                    <a:gd name="T12" fmla="*/ 46 w 60"/>
                    <a:gd name="T13" fmla="*/ 18 h 51"/>
                    <a:gd name="T14" fmla="*/ 49 w 60"/>
                    <a:gd name="T15" fmla="*/ 14 h 51"/>
                    <a:gd name="T16" fmla="*/ 55 w 60"/>
                    <a:gd name="T17" fmla="*/ 6 h 51"/>
                    <a:gd name="T18" fmla="*/ 51 w 60"/>
                    <a:gd name="T19" fmla="*/ 6 h 51"/>
                    <a:gd name="T20" fmla="*/ 48 w 60"/>
                    <a:gd name="T21" fmla="*/ 1 h 51"/>
                    <a:gd name="T22" fmla="*/ 35 w 60"/>
                    <a:gd name="T23" fmla="*/ 3 h 51"/>
                    <a:gd name="T24" fmla="*/ 26 w 60"/>
                    <a:gd name="T25" fmla="*/ 2 h 51"/>
                    <a:gd name="T26" fmla="*/ 19 w 60"/>
                    <a:gd name="T27" fmla="*/ 5 h 51"/>
                    <a:gd name="T28" fmla="*/ 8 w 60"/>
                    <a:gd name="T29" fmla="*/ 8 h 51"/>
                    <a:gd name="T30" fmla="*/ 8 w 60"/>
                    <a:gd name="T31" fmla="*/ 14 h 51"/>
                    <a:gd name="T32" fmla="*/ 14 w 60"/>
                    <a:gd name="T33" fmla="*/ 16 h 51"/>
                    <a:gd name="T34" fmla="*/ 10 w 60"/>
                    <a:gd name="T35" fmla="*/ 23 h 51"/>
                    <a:gd name="T36" fmla="*/ 11 w 60"/>
                    <a:gd name="T37" fmla="*/ 29 h 51"/>
                    <a:gd name="T38" fmla="*/ 5 w 60"/>
                    <a:gd name="T39" fmla="*/ 33 h 51"/>
                    <a:gd name="T40" fmla="*/ 2 w 60"/>
                    <a:gd name="T41" fmla="*/ 41 h 51"/>
                    <a:gd name="T42" fmla="*/ 2 w 60"/>
                    <a:gd name="T43" fmla="*/ 48 h 51"/>
                    <a:gd name="T44" fmla="*/ 7 w 60"/>
                    <a:gd name="T45" fmla="*/ 48 h 51"/>
                    <a:gd name="T46" fmla="*/ 39 w 60"/>
                    <a:gd name="T47" fmla="*/ 25 h 51"/>
                    <a:gd name="T48" fmla="*/ 37 w 60"/>
                    <a:gd name="T49" fmla="*/ 3 h 51"/>
                    <a:gd name="T50" fmla="*/ 9 w 60"/>
                    <a:gd name="T51" fmla="*/ 45 h 51"/>
                    <a:gd name="T52" fmla="*/ 4 w 60"/>
                    <a:gd name="T53" fmla="*/ 50 h 51"/>
                    <a:gd name="T54" fmla="*/ 2 w 60"/>
                    <a:gd name="T55" fmla="*/ 48 h 51"/>
                    <a:gd name="T56" fmla="*/ 1 w 60"/>
                    <a:gd name="T57" fmla="*/ 43 h 51"/>
                    <a:gd name="T58" fmla="*/ 4 w 60"/>
                    <a:gd name="T59" fmla="*/ 40 h 51"/>
                    <a:gd name="T60" fmla="*/ 3 w 60"/>
                    <a:gd name="T61" fmla="*/ 38 h 51"/>
                    <a:gd name="T62" fmla="*/ 5 w 60"/>
                    <a:gd name="T63" fmla="*/ 35 h 51"/>
                    <a:gd name="T64" fmla="*/ 5 w 60"/>
                    <a:gd name="T65" fmla="*/ 34 h 51"/>
                    <a:gd name="T66" fmla="*/ 7 w 60"/>
                    <a:gd name="T67" fmla="*/ 32 h 51"/>
                    <a:gd name="T68" fmla="*/ 11 w 60"/>
                    <a:gd name="T69" fmla="*/ 29 h 51"/>
                    <a:gd name="T70" fmla="*/ 12 w 60"/>
                    <a:gd name="T71" fmla="*/ 26 h 51"/>
                    <a:gd name="T72" fmla="*/ 11 w 60"/>
                    <a:gd name="T73" fmla="*/ 23 h 51"/>
                    <a:gd name="T74" fmla="*/ 14 w 60"/>
                    <a:gd name="T75" fmla="*/ 15 h 51"/>
                    <a:gd name="T76" fmla="*/ 7 w 60"/>
                    <a:gd name="T77" fmla="*/ 13 h 51"/>
                    <a:gd name="T78" fmla="*/ 11 w 60"/>
                    <a:gd name="T79" fmla="*/ 11 h 51"/>
                    <a:gd name="T80" fmla="*/ 11 w 60"/>
                    <a:gd name="T81" fmla="*/ 7 h 51"/>
                    <a:gd name="T82" fmla="*/ 19 w 60"/>
                    <a:gd name="T83" fmla="*/ 5 h 51"/>
                    <a:gd name="T84" fmla="*/ 24 w 60"/>
                    <a:gd name="T85" fmla="*/ 3 h 51"/>
                    <a:gd name="T86" fmla="*/ 30 w 60"/>
                    <a:gd name="T87" fmla="*/ 3 h 51"/>
                    <a:gd name="T88" fmla="*/ 38 w 60"/>
                    <a:gd name="T89" fmla="*/ 3 h 51"/>
                    <a:gd name="T90" fmla="*/ 44 w 60"/>
                    <a:gd name="T91" fmla="*/ 1 h 51"/>
                    <a:gd name="T92" fmla="*/ 52 w 60"/>
                    <a:gd name="T93" fmla="*/ 3 h 51"/>
                    <a:gd name="T94" fmla="*/ 45 w 60"/>
                    <a:gd name="T95" fmla="*/ 5 h 51"/>
                    <a:gd name="T96" fmla="*/ 51 w 60"/>
                    <a:gd name="T97" fmla="*/ 7 h 51"/>
                    <a:gd name="T98" fmla="*/ 57 w 60"/>
                    <a:gd name="T99" fmla="*/ 6 h 51"/>
                    <a:gd name="T100" fmla="*/ 51 w 60"/>
                    <a:gd name="T101" fmla="*/ 12 h 51"/>
                    <a:gd name="T102" fmla="*/ 48 w 60"/>
                    <a:gd name="T103" fmla="*/ 17 h 51"/>
                    <a:gd name="T104" fmla="*/ 45 w 60"/>
                    <a:gd name="T105" fmla="*/ 20 h 51"/>
                    <a:gd name="T106" fmla="*/ 43 w 60"/>
                    <a:gd name="T107" fmla="*/ 25 h 51"/>
                    <a:gd name="T108" fmla="*/ 38 w 60"/>
                    <a:gd name="T109" fmla="*/ 25 h 51"/>
                    <a:gd name="T110" fmla="*/ 40 w 60"/>
                    <a:gd name="T111" fmla="*/ 28 h 51"/>
                    <a:gd name="T112" fmla="*/ 34 w 60"/>
                    <a:gd name="T113" fmla="*/ 29 h 51"/>
                    <a:gd name="T114" fmla="*/ 37 w 60"/>
                    <a:gd name="T115" fmla="*/ 32 h 51"/>
                    <a:gd name="T116" fmla="*/ 27 w 60"/>
                    <a:gd name="T117" fmla="*/ 35 h 51"/>
                    <a:gd name="T118" fmla="*/ 21 w 60"/>
                    <a:gd name="T119" fmla="*/ 38 h 51"/>
                    <a:gd name="T120" fmla="*/ 16 w 60"/>
                    <a:gd name="T121" fmla="*/ 39 h 51"/>
                    <a:gd name="T122" fmla="*/ 11 w 60"/>
                    <a:gd name="T123" fmla="*/ 44 h 51"/>
                    <a:gd name="T124" fmla="*/ 52 w 60"/>
                    <a:gd name="T125" fmla="*/ 1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0" h="51">
                      <a:moveTo>
                        <a:pt x="11" y="44"/>
                      </a:move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2" y="44"/>
                        <a:pt x="12" y="44"/>
                        <a:pt x="12" y="44"/>
                      </a:cubicBezTo>
                      <a:cubicBezTo>
                        <a:pt x="12" y="44"/>
                        <a:pt x="12" y="44"/>
                        <a:pt x="12" y="44"/>
                      </a:cubicBezTo>
                      <a:cubicBezTo>
                        <a:pt x="12" y="44"/>
                        <a:pt x="12" y="44"/>
                        <a:pt x="12" y="44"/>
                      </a:cubicBezTo>
                      <a:cubicBezTo>
                        <a:pt x="12" y="44"/>
                        <a:pt x="12" y="44"/>
                        <a:pt x="12" y="44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3" y="43"/>
                        <a:pt x="13" y="43"/>
                        <a:pt x="13" y="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4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4" y="41"/>
                        <a:pt x="14" y="41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4" y="41"/>
                        <a:pt x="15" y="41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5" y="40"/>
                        <a:pt x="15" y="40"/>
                      </a:cubicBezTo>
                      <a:cubicBezTo>
                        <a:pt x="15" y="40"/>
                        <a:pt x="15" y="40"/>
                        <a:pt x="15" y="40"/>
                      </a:cubicBezTo>
                      <a:cubicBezTo>
                        <a:pt x="15" y="40"/>
                        <a:pt x="15" y="40"/>
                        <a:pt x="15" y="40"/>
                      </a:cubicBezTo>
                      <a:cubicBezTo>
                        <a:pt x="15" y="40"/>
                        <a:pt x="15" y="40"/>
                        <a:pt x="15" y="40"/>
                      </a:cubicBezTo>
                      <a:cubicBezTo>
                        <a:pt x="15" y="40"/>
                        <a:pt x="15" y="40"/>
                        <a:pt x="15" y="40"/>
                      </a:cubicBezTo>
                      <a:cubicBezTo>
                        <a:pt x="15" y="40"/>
                        <a:pt x="15" y="40"/>
                        <a:pt x="15" y="40"/>
                      </a:cubicBezTo>
                      <a:cubicBezTo>
                        <a:pt x="15" y="40"/>
                        <a:pt x="15" y="40"/>
                        <a:pt x="15" y="40"/>
                      </a:cubicBezTo>
                      <a:cubicBezTo>
                        <a:pt x="15" y="40"/>
                        <a:pt x="15" y="40"/>
                        <a:pt x="16" y="40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6" y="40"/>
                        <a:pt x="16" y="40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9"/>
                        <a:pt x="16" y="40"/>
                      </a:cubicBezTo>
                      <a:cubicBezTo>
                        <a:pt x="16" y="40"/>
                        <a:pt x="16" y="40"/>
                        <a:pt x="17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0"/>
                        <a:pt x="17" y="40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9"/>
                        <a:pt x="18" y="40"/>
                        <a:pt x="18" y="40"/>
                      </a:cubicBezTo>
                      <a:cubicBezTo>
                        <a:pt x="18" y="40"/>
                        <a:pt x="18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9"/>
                        <a:pt x="18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1" y="39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7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3" y="37"/>
                        <a:pt x="24" y="37"/>
                        <a:pt x="24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4" y="37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6" y="36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7" y="35"/>
                      </a:cubicBezTo>
                      <a:cubicBezTo>
                        <a:pt x="27" y="35"/>
                        <a:pt x="27" y="35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3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3"/>
                      </a:cubicBezTo>
                      <a:cubicBezTo>
                        <a:pt x="34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7" y="33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8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5" y="31"/>
                        <a:pt x="35" y="30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6" y="29"/>
                        <a:pt x="36" y="29"/>
                        <a:pt x="36" y="29"/>
                      </a:cubicBezTo>
                      <a:cubicBezTo>
                        <a:pt x="36" y="29"/>
                        <a:pt x="36" y="29"/>
                        <a:pt x="36" y="29"/>
                      </a:cubicBezTo>
                      <a:cubicBezTo>
                        <a:pt x="36" y="29"/>
                        <a:pt x="36" y="29"/>
                        <a:pt x="36" y="29"/>
                      </a:cubicBezTo>
                      <a:cubicBezTo>
                        <a:pt x="36" y="29"/>
                        <a:pt x="36" y="29"/>
                        <a:pt x="36" y="29"/>
                      </a:cubicBezTo>
                      <a:cubicBezTo>
                        <a:pt x="36" y="29"/>
                        <a:pt x="36" y="28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7" y="28"/>
                        <a:pt x="37" y="28"/>
                      </a:cubicBezTo>
                      <a:cubicBezTo>
                        <a:pt x="37" y="28"/>
                        <a:pt x="37" y="28"/>
                        <a:pt x="37" y="28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7" y="31"/>
                      </a:cubicBezTo>
                      <a:cubicBezTo>
                        <a:pt x="37" y="31"/>
                        <a:pt x="37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6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8" y="26"/>
                        <a:pt x="38" y="25"/>
                      </a:cubicBezTo>
                      <a:cubicBezTo>
                        <a:pt x="38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6"/>
                        <a:pt x="39" y="26"/>
                      </a:cubicBezTo>
                      <a:cubicBezTo>
                        <a:pt x="40" y="26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6"/>
                        <a:pt x="40" y="26"/>
                      </a:cubicBezTo>
                      <a:cubicBezTo>
                        <a:pt x="40" y="26"/>
                        <a:pt x="39" y="25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40" y="27"/>
                      </a:cubicBezTo>
                      <a:cubicBezTo>
                        <a:pt x="40" y="27"/>
                        <a:pt x="40" y="28"/>
                        <a:pt x="40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5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5"/>
                        <a:pt x="41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2" y="25"/>
                        <a:pt x="42" y="25"/>
                        <a:pt x="42" y="25"/>
                      </a:cubicBezTo>
                      <a:cubicBezTo>
                        <a:pt x="42" y="25"/>
                        <a:pt x="42" y="25"/>
                        <a:pt x="42" y="25"/>
                      </a:cubicBezTo>
                      <a:cubicBezTo>
                        <a:pt x="42" y="25"/>
                        <a:pt x="42" y="25"/>
                        <a:pt x="42" y="25"/>
                      </a:cubicBezTo>
                      <a:cubicBezTo>
                        <a:pt x="42" y="25"/>
                        <a:pt x="42" y="25"/>
                        <a:pt x="42" y="25"/>
                      </a:cubicBezTo>
                      <a:cubicBezTo>
                        <a:pt x="42" y="25"/>
                        <a:pt x="42" y="25"/>
                        <a:pt x="42" y="25"/>
                      </a:cubicBezTo>
                      <a:cubicBezTo>
                        <a:pt x="42" y="25"/>
                        <a:pt x="42" y="25"/>
                        <a:pt x="42" y="25"/>
                      </a:cubicBezTo>
                      <a:cubicBezTo>
                        <a:pt x="42" y="25"/>
                        <a:pt x="42" y="25"/>
                        <a:pt x="43" y="25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4" y="25"/>
                        <a:pt x="44" y="25"/>
                      </a:cubicBezTo>
                      <a:cubicBezTo>
                        <a:pt x="44" y="25"/>
                        <a:pt x="44" y="24"/>
                        <a:pt x="44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3" y="24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3" y="24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4"/>
                        <a:pt x="43" y="23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4" y="22"/>
                        <a:pt x="44" y="22"/>
                      </a:cubicBezTo>
                      <a:cubicBezTo>
                        <a:pt x="44" y="22"/>
                        <a:pt x="44" y="22"/>
                        <a:pt x="44" y="22"/>
                      </a:cubicBezTo>
                      <a:cubicBezTo>
                        <a:pt x="44" y="22"/>
                        <a:pt x="44" y="22"/>
                        <a:pt x="44" y="22"/>
                      </a:cubicBezTo>
                      <a:cubicBezTo>
                        <a:pt x="44" y="22"/>
                        <a:pt x="44" y="22"/>
                        <a:pt x="44" y="22"/>
                      </a:cubicBezTo>
                      <a:cubicBezTo>
                        <a:pt x="44" y="22"/>
                        <a:pt x="44" y="22"/>
                        <a:pt x="44" y="23"/>
                      </a:cubicBezTo>
                      <a:cubicBezTo>
                        <a:pt x="44" y="23"/>
                        <a:pt x="44" y="23"/>
                        <a:pt x="44" y="22"/>
                      </a:cubicBezTo>
                      <a:cubicBezTo>
                        <a:pt x="44" y="22"/>
                        <a:pt x="44" y="22"/>
                        <a:pt x="44" y="22"/>
                      </a:cubicBezTo>
                      <a:cubicBezTo>
                        <a:pt x="44" y="22"/>
                        <a:pt x="44" y="22"/>
                        <a:pt x="44" y="22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5" y="23"/>
                        <a:pt x="46" y="23"/>
                      </a:cubicBezTo>
                      <a:cubicBezTo>
                        <a:pt x="46" y="23"/>
                        <a:pt x="46" y="23"/>
                        <a:pt x="46" y="23"/>
                      </a:cubicBezTo>
                      <a:cubicBezTo>
                        <a:pt x="46" y="23"/>
                        <a:pt x="46" y="23"/>
                        <a:pt x="46" y="23"/>
                      </a:cubicBezTo>
                      <a:cubicBezTo>
                        <a:pt x="46" y="23"/>
                        <a:pt x="46" y="22"/>
                        <a:pt x="46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22"/>
                        <a:pt x="45" y="22"/>
                        <a:pt x="45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2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0"/>
                        <a:pt x="45" y="20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7" y="21"/>
                      </a:cubicBezTo>
                      <a:cubicBezTo>
                        <a:pt x="47" y="21"/>
                        <a:pt x="47" y="21"/>
                        <a:pt x="47" y="21"/>
                      </a:cubicBezTo>
                      <a:cubicBezTo>
                        <a:pt x="47" y="21"/>
                        <a:pt x="47" y="21"/>
                        <a:pt x="47" y="21"/>
                      </a:cubicBezTo>
                      <a:cubicBezTo>
                        <a:pt x="47" y="21"/>
                        <a:pt x="47" y="21"/>
                        <a:pt x="47" y="21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8"/>
                        <a:pt x="46" y="17"/>
                        <a:pt x="46" y="17"/>
                      </a:cubicBezTo>
                      <a:cubicBezTo>
                        <a:pt x="46" y="17"/>
                        <a:pt x="46" y="17"/>
                        <a:pt x="46" y="17"/>
                      </a:cubicBezTo>
                      <a:cubicBezTo>
                        <a:pt x="46" y="17"/>
                        <a:pt x="46" y="17"/>
                        <a:pt x="46" y="17"/>
                      </a:cubicBezTo>
                      <a:cubicBezTo>
                        <a:pt x="46" y="17"/>
                        <a:pt x="46" y="18"/>
                        <a:pt x="46" y="18"/>
                      </a:cubicBezTo>
                      <a:cubicBezTo>
                        <a:pt x="47" y="17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8" y="17"/>
                        <a:pt x="48" y="17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8" y="17"/>
                        <a:pt x="48" y="18"/>
                        <a:pt x="48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7"/>
                        <a:pt x="49" y="17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9" y="17"/>
                        <a:pt x="49" y="17"/>
                        <a:pt x="50" y="17"/>
                      </a:cubicBezTo>
                      <a:cubicBezTo>
                        <a:pt x="50" y="17"/>
                        <a:pt x="50" y="17"/>
                        <a:pt x="50" y="17"/>
                      </a:cubicBezTo>
                      <a:cubicBezTo>
                        <a:pt x="50" y="17"/>
                        <a:pt x="50" y="17"/>
                        <a:pt x="50" y="17"/>
                      </a:cubicBezTo>
                      <a:cubicBezTo>
                        <a:pt x="50" y="17"/>
                        <a:pt x="50" y="16"/>
                        <a:pt x="50" y="16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8" y="16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50" y="16"/>
                        <a:pt x="50" y="15"/>
                        <a:pt x="50" y="15"/>
                      </a:cubicBez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49" y="15"/>
                        <a:pt x="48" y="15"/>
                        <a:pt x="48" y="15"/>
                      </a:cubicBezTo>
                      <a:cubicBezTo>
                        <a:pt x="48" y="15"/>
                        <a:pt x="49" y="15"/>
                        <a:pt x="49" y="15"/>
                      </a:cubicBez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49" y="15"/>
                        <a:pt x="49" y="15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9" y="15"/>
                        <a:pt x="49" y="15"/>
                      </a:cubicBezTo>
                      <a:cubicBezTo>
                        <a:pt x="49" y="15"/>
                        <a:pt x="49" y="15"/>
                        <a:pt x="50" y="14"/>
                      </a:cubicBezTo>
                      <a:cubicBezTo>
                        <a:pt x="50" y="14"/>
                        <a:pt x="50" y="14"/>
                        <a:pt x="50" y="14"/>
                      </a:cubicBezTo>
                      <a:cubicBezTo>
                        <a:pt x="50" y="14"/>
                        <a:pt x="50" y="14"/>
                        <a:pt x="50" y="14"/>
                      </a:cubicBezTo>
                      <a:cubicBezTo>
                        <a:pt x="50" y="14"/>
                        <a:pt x="50" y="14"/>
                        <a:pt x="50" y="14"/>
                      </a:cubicBezTo>
                      <a:cubicBezTo>
                        <a:pt x="50" y="14"/>
                        <a:pt x="50" y="14"/>
                        <a:pt x="50" y="14"/>
                      </a:cubicBezTo>
                      <a:cubicBezTo>
                        <a:pt x="50" y="14"/>
                        <a:pt x="50" y="14"/>
                        <a:pt x="51" y="14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3" y="12"/>
                        <a:pt x="53" y="12"/>
                        <a:pt x="53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1"/>
                        <a:pt x="54" y="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4" y="11"/>
                        <a:pt x="55" y="11"/>
                        <a:pt x="55" y="11"/>
                      </a:cubicBezTo>
                      <a:cubicBezTo>
                        <a:pt x="55" y="10"/>
                        <a:pt x="55" y="10"/>
                        <a:pt x="54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5" y="10"/>
                        <a:pt x="56" y="10"/>
                        <a:pt x="56" y="10"/>
                      </a:cubicBezTo>
                      <a:cubicBezTo>
                        <a:pt x="56" y="9"/>
                        <a:pt x="56" y="9"/>
                        <a:pt x="56" y="9"/>
                      </a:cubicBezTo>
                      <a:cubicBezTo>
                        <a:pt x="56" y="9"/>
                        <a:pt x="56" y="9"/>
                        <a:pt x="56" y="9"/>
                      </a:cubicBezTo>
                      <a:cubicBezTo>
                        <a:pt x="56" y="9"/>
                        <a:pt x="56" y="9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9"/>
                        <a:pt x="56" y="9"/>
                        <a:pt x="56" y="9"/>
                      </a:cubicBezTo>
                      <a:cubicBezTo>
                        <a:pt x="56" y="9"/>
                        <a:pt x="56" y="9"/>
                        <a:pt x="56" y="9"/>
                      </a:cubicBezTo>
                      <a:cubicBezTo>
                        <a:pt x="56" y="9"/>
                        <a:pt x="56" y="9"/>
                        <a:pt x="57" y="9"/>
                      </a:cubicBezTo>
                      <a:cubicBezTo>
                        <a:pt x="57" y="9"/>
                        <a:pt x="57" y="9"/>
                        <a:pt x="57" y="9"/>
                      </a:cubicBezTo>
                      <a:cubicBezTo>
                        <a:pt x="57" y="9"/>
                        <a:pt x="57" y="9"/>
                        <a:pt x="57" y="9"/>
                      </a:cubicBezTo>
                      <a:cubicBezTo>
                        <a:pt x="57" y="8"/>
                        <a:pt x="57" y="8"/>
                        <a:pt x="57" y="8"/>
                      </a:cubicBezTo>
                      <a:cubicBezTo>
                        <a:pt x="57" y="8"/>
                        <a:pt x="57" y="8"/>
                        <a:pt x="57" y="8"/>
                      </a:cubicBezTo>
                      <a:cubicBezTo>
                        <a:pt x="57" y="8"/>
                        <a:pt x="58" y="8"/>
                        <a:pt x="58" y="8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8" y="8"/>
                        <a:pt x="59" y="8"/>
                        <a:pt x="59" y="8"/>
                      </a:cubicBezTo>
                      <a:cubicBezTo>
                        <a:pt x="59" y="8"/>
                        <a:pt x="59" y="8"/>
                        <a:pt x="59" y="8"/>
                      </a:cubicBezTo>
                      <a:cubicBezTo>
                        <a:pt x="59" y="8"/>
                        <a:pt x="59" y="8"/>
                        <a:pt x="59" y="8"/>
                      </a:cubicBezTo>
                      <a:cubicBezTo>
                        <a:pt x="59" y="8"/>
                        <a:pt x="59" y="8"/>
                        <a:pt x="59" y="8"/>
                      </a:cubicBezTo>
                      <a:cubicBezTo>
                        <a:pt x="60" y="8"/>
                        <a:pt x="60" y="8"/>
                        <a:pt x="60" y="8"/>
                      </a:cubicBezTo>
                      <a:cubicBezTo>
                        <a:pt x="60" y="8"/>
                        <a:pt x="60" y="7"/>
                        <a:pt x="59" y="7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7" y="6"/>
                        <a:pt x="57" y="6"/>
                        <a:pt x="57" y="6"/>
                      </a:cubicBezTo>
                      <a:cubicBezTo>
                        <a:pt x="57" y="6"/>
                        <a:pt x="57" y="6"/>
                        <a:pt x="57" y="6"/>
                      </a:cubicBezTo>
                      <a:cubicBezTo>
                        <a:pt x="57" y="6"/>
                        <a:pt x="57" y="6"/>
                        <a:pt x="57" y="6"/>
                      </a:cubicBezTo>
                      <a:cubicBezTo>
                        <a:pt x="56" y="6"/>
                        <a:pt x="56" y="6"/>
                        <a:pt x="56" y="6"/>
                      </a:cubicBezTo>
                      <a:cubicBezTo>
                        <a:pt x="56" y="6"/>
                        <a:pt x="56" y="6"/>
                        <a:pt x="56" y="6"/>
                      </a:cubicBezTo>
                      <a:cubicBezTo>
                        <a:pt x="56" y="6"/>
                        <a:pt x="56" y="6"/>
                        <a:pt x="55" y="6"/>
                      </a:cubicBezTo>
                      <a:cubicBezTo>
                        <a:pt x="55" y="6"/>
                        <a:pt x="55" y="7"/>
                        <a:pt x="55" y="7"/>
                      </a:cubicBezTo>
                      <a:cubicBezTo>
                        <a:pt x="55" y="7"/>
                        <a:pt x="55" y="7"/>
                        <a:pt x="55" y="7"/>
                      </a:cubicBezTo>
                      <a:cubicBezTo>
                        <a:pt x="55" y="7"/>
                        <a:pt x="55" y="7"/>
                        <a:pt x="55" y="7"/>
                      </a:cubicBezTo>
                      <a:cubicBezTo>
                        <a:pt x="55" y="7"/>
                        <a:pt x="55" y="7"/>
                        <a:pt x="55" y="7"/>
                      </a:cubicBezTo>
                      <a:cubicBezTo>
                        <a:pt x="55" y="7"/>
                        <a:pt x="55" y="7"/>
                        <a:pt x="55" y="7"/>
                      </a:cubicBezTo>
                      <a:cubicBezTo>
                        <a:pt x="55" y="7"/>
                        <a:pt x="55" y="7"/>
                        <a:pt x="55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4" y="6"/>
                        <a:pt x="54" y="6"/>
                      </a:cubicBezTo>
                      <a:cubicBezTo>
                        <a:pt x="54" y="6"/>
                        <a:pt x="54" y="6"/>
                        <a:pt x="54" y="6"/>
                      </a:cubicBezTo>
                      <a:cubicBezTo>
                        <a:pt x="54" y="6"/>
                        <a:pt x="54" y="6"/>
                        <a:pt x="54" y="6"/>
                      </a:cubicBezTo>
                      <a:cubicBezTo>
                        <a:pt x="54" y="6"/>
                        <a:pt x="54" y="6"/>
                        <a:pt x="54" y="6"/>
                      </a:cubicBezTo>
                      <a:cubicBezTo>
                        <a:pt x="54" y="6"/>
                        <a:pt x="54" y="6"/>
                        <a:pt x="54" y="6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1" y="7"/>
                        <a:pt x="51" y="7"/>
                      </a:cubicBezTo>
                      <a:cubicBezTo>
                        <a:pt x="51" y="7"/>
                        <a:pt x="51" y="7"/>
                        <a:pt x="51" y="8"/>
                      </a:cubicBezTo>
                      <a:cubicBezTo>
                        <a:pt x="51" y="8"/>
                        <a:pt x="51" y="8"/>
                        <a:pt x="51" y="8"/>
                      </a:cubicBezTo>
                      <a:cubicBezTo>
                        <a:pt x="51" y="8"/>
                        <a:pt x="51" y="8"/>
                        <a:pt x="51" y="8"/>
                      </a:cubicBezTo>
                      <a:cubicBezTo>
                        <a:pt x="51" y="8"/>
                        <a:pt x="51" y="8"/>
                        <a:pt x="51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9" y="8"/>
                        <a:pt x="48" y="8"/>
                        <a:pt x="48" y="9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9" y="8"/>
                        <a:pt x="50" y="8"/>
                        <a:pt x="50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0" y="8"/>
                        <a:pt x="50" y="7"/>
                        <a:pt x="50" y="7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50" y="7"/>
                        <a:pt x="50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3" y="6"/>
                        <a:pt x="53" y="6"/>
                        <a:pt x="54" y="6"/>
                      </a:cubicBezTo>
                      <a:cubicBezTo>
                        <a:pt x="54" y="6"/>
                        <a:pt x="54" y="6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2" y="5"/>
                        <a:pt x="52" y="5"/>
                        <a:pt x="52" y="5"/>
                      </a:cubicBezTo>
                      <a:cubicBezTo>
                        <a:pt x="52" y="5"/>
                        <a:pt x="52" y="5"/>
                        <a:pt x="52" y="6"/>
                      </a:cubicBezTo>
                      <a:cubicBezTo>
                        <a:pt x="52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1" y="6"/>
                        <a:pt x="51" y="6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50" y="5"/>
                        <a:pt x="51" y="5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2" y="5"/>
                        <a:pt x="52" y="5"/>
                        <a:pt x="52" y="5"/>
                      </a:cubicBezTo>
                      <a:cubicBezTo>
                        <a:pt x="52" y="5"/>
                        <a:pt x="52" y="5"/>
                        <a:pt x="52" y="5"/>
                      </a:cubicBezTo>
                      <a:cubicBezTo>
                        <a:pt x="52" y="5"/>
                        <a:pt x="52" y="5"/>
                        <a:pt x="52" y="5"/>
                      </a:cubicBezTo>
                      <a:cubicBezTo>
                        <a:pt x="52" y="5"/>
                        <a:pt x="52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5" y="5"/>
                        <a:pt x="55" y="5"/>
                        <a:pt x="55" y="5"/>
                      </a:cubicBezTo>
                      <a:cubicBezTo>
                        <a:pt x="55" y="5"/>
                        <a:pt x="55" y="4"/>
                        <a:pt x="55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5" y="4"/>
                        <a:pt x="54" y="4"/>
                        <a:pt x="54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4" y="3"/>
                        <a:pt x="54" y="3"/>
                        <a:pt x="54" y="3"/>
                      </a:cubicBezTo>
                      <a:cubicBezTo>
                        <a:pt x="54" y="3"/>
                        <a:pt x="54" y="3"/>
                        <a:pt x="53" y="3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3" y="3"/>
                        <a:pt x="52" y="3"/>
                        <a:pt x="52" y="3"/>
                      </a:cubicBezTo>
                      <a:cubicBezTo>
                        <a:pt x="52" y="3"/>
                        <a:pt x="52" y="4"/>
                        <a:pt x="52" y="4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3" y="3"/>
                        <a:pt x="53" y="3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3" y="3"/>
                        <a:pt x="53" y="2"/>
                        <a:pt x="53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2" y="2"/>
                        <a:pt x="52" y="2"/>
                        <a:pt x="52" y="1"/>
                      </a:cubicBezTo>
                      <a:cubicBezTo>
                        <a:pt x="51" y="1"/>
                        <a:pt x="51" y="1"/>
                        <a:pt x="51" y="1"/>
                      </a:cubicBezTo>
                      <a:cubicBezTo>
                        <a:pt x="51" y="1"/>
                        <a:pt x="50" y="1"/>
                        <a:pt x="50" y="1"/>
                      </a:cubicBezTo>
                      <a:cubicBezTo>
                        <a:pt x="50" y="1"/>
                        <a:pt x="50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8" y="1"/>
                        <a:pt x="47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1"/>
                        <a:pt x="47" y="1"/>
                        <a:pt x="46" y="1"/>
                      </a:cubicBezTo>
                      <a:cubicBezTo>
                        <a:pt x="46" y="1"/>
                        <a:pt x="46" y="1"/>
                        <a:pt x="45" y="1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5" y="1"/>
                        <a:pt x="45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0"/>
                      </a:cubicBezTo>
                      <a:cubicBezTo>
                        <a:pt x="44" y="0"/>
                        <a:pt x="44" y="0"/>
                        <a:pt x="44" y="0"/>
                      </a:cubicBezTo>
                      <a:cubicBezTo>
                        <a:pt x="44" y="0"/>
                        <a:pt x="44" y="0"/>
                        <a:pt x="43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43" y="0"/>
                        <a:pt x="43" y="0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2"/>
                        <a:pt x="43" y="2"/>
                      </a:cubicBezTo>
                      <a:cubicBezTo>
                        <a:pt x="43" y="2"/>
                        <a:pt x="43" y="2"/>
                        <a:pt x="43" y="2"/>
                      </a:cubicBezTo>
                      <a:cubicBezTo>
                        <a:pt x="43" y="2"/>
                        <a:pt x="43" y="2"/>
                        <a:pt x="43" y="2"/>
                      </a:cubicBezTo>
                      <a:cubicBezTo>
                        <a:pt x="43" y="2"/>
                        <a:pt x="43" y="2"/>
                        <a:pt x="43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1"/>
                        <a:pt x="41" y="1"/>
                        <a:pt x="41" y="1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41" y="1"/>
                        <a:pt x="40" y="1"/>
                        <a:pt x="40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39" y="0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2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9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6" y="3"/>
                        <a:pt x="36" y="3"/>
                        <a:pt x="36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6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4" y="2"/>
                        <a:pt x="34" y="2"/>
                        <a:pt x="33" y="2"/>
                      </a:cubicBezTo>
                      <a:cubicBezTo>
                        <a:pt x="33" y="2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1"/>
                        <a:pt x="29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6" y="1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4" y="2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2" y="2"/>
                      </a:cubicBezTo>
                      <a:cubicBezTo>
                        <a:pt x="22" y="2"/>
                        <a:pt x="22" y="3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3"/>
                        <a:pt x="22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7" y="4"/>
                        <a:pt x="17" y="4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6"/>
                        <a:pt x="18" y="5"/>
                      </a:cubicBezTo>
                      <a:cubicBezTo>
                        <a:pt x="18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7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8" y="7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9"/>
                      </a:cubicBezTo>
                      <a:cubicBezTo>
                        <a:pt x="8" y="9"/>
                        <a:pt x="8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10" y="10"/>
                      </a:cubicBezTo>
                      <a:cubicBezTo>
                        <a:pt x="10" y="10"/>
                        <a:pt x="9" y="10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1"/>
                        <a:pt x="7" y="10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2"/>
                        <a:pt x="8" y="12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5" y="15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4" y="19"/>
                        <a:pt x="14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2" y="21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3" y="22"/>
                        <a:pt x="13" y="22"/>
                      </a:cubicBezTo>
                      <a:cubicBezTo>
                        <a:pt x="13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1" y="23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9" y="24"/>
                      </a:cubicBezTo>
                      <a:cubicBezTo>
                        <a:pt x="9" y="24"/>
                        <a:pt x="9" y="24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10" y="25"/>
                        <a:pt x="10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6"/>
                      </a:cubicBezTo>
                      <a:cubicBezTo>
                        <a:pt x="11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9" y="26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8"/>
                        <a:pt x="9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9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2"/>
                        <a:pt x="7" y="31"/>
                      </a:cubicBezTo>
                      <a:cubicBezTo>
                        <a:pt x="7" y="31"/>
                        <a:pt x="7" y="31"/>
                        <a:pt x="7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7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" y="39"/>
                        <a:pt x="1" y="40"/>
                        <a:pt x="1" y="40"/>
                      </a:cubicBezTo>
                      <a:cubicBezTo>
                        <a:pt x="1" y="40"/>
                        <a:pt x="1" y="40"/>
                        <a:pt x="1" y="40"/>
                      </a:cubicBezTo>
                      <a:cubicBezTo>
                        <a:pt x="1" y="40"/>
                        <a:pt x="1" y="40"/>
                        <a:pt x="1" y="40"/>
                      </a:cubicBezTo>
                      <a:cubicBezTo>
                        <a:pt x="1" y="40"/>
                        <a:pt x="1" y="40"/>
                        <a:pt x="1" y="40"/>
                      </a:cubicBezTo>
                      <a:cubicBezTo>
                        <a:pt x="1" y="40"/>
                        <a:pt x="1" y="40"/>
                        <a:pt x="1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1" y="40"/>
                        <a:pt x="1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0" y="44"/>
                        <a:pt x="1" y="44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0" y="45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0" y="46"/>
                        <a:pt x="0" y="47"/>
                        <a:pt x="0" y="47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7"/>
                        <a:pt x="1" y="48"/>
                        <a:pt x="1" y="48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2" y="48"/>
                        <a:pt x="2" y="48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8"/>
                        <a:pt x="2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9"/>
                      </a:cubicBezTo>
                      <a:cubicBezTo>
                        <a:pt x="3" y="49"/>
                        <a:pt x="2" y="49"/>
                        <a:pt x="2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50"/>
                        <a:pt x="3" y="50"/>
                        <a:pt x="3" y="51"/>
                      </a:cubicBezTo>
                      <a:cubicBezTo>
                        <a:pt x="3" y="51"/>
                        <a:pt x="3" y="51"/>
                        <a:pt x="3" y="51"/>
                      </a:cubicBezTo>
                      <a:cubicBezTo>
                        <a:pt x="3" y="50"/>
                        <a:pt x="3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5" y="50"/>
                      </a:cubicBezTo>
                      <a:cubicBezTo>
                        <a:pt x="5" y="50"/>
                        <a:pt x="5" y="50"/>
                        <a:pt x="5" y="51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5" y="51"/>
                        <a:pt x="5" y="50"/>
                        <a:pt x="5" y="50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5" y="50"/>
                        <a:pt x="5" y="50"/>
                        <a:pt x="6" y="50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6" y="49"/>
                        <a:pt x="6" y="49"/>
                        <a:pt x="6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8" y="48"/>
                        <a:pt x="8" y="48"/>
                      </a:cubicBezTo>
                      <a:cubicBezTo>
                        <a:pt x="8" y="48"/>
                        <a:pt x="8" y="48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9" y="47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lose/>
                      <a:moveTo>
                        <a:pt x="38" y="25"/>
                      </a:moveTo>
                      <a:cubicBezTo>
                        <a:pt x="38" y="25"/>
                        <a:pt x="38" y="25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lose/>
                      <a:moveTo>
                        <a:pt x="41" y="27"/>
                      </a:move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1" y="27"/>
                        <a:pt x="41" y="27"/>
                      </a:cubicBezTo>
                      <a:close/>
                      <a:moveTo>
                        <a:pt x="39" y="25"/>
                      </a:move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1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lose/>
                      <a:moveTo>
                        <a:pt x="37" y="3"/>
                      </a:move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lose/>
                      <a:moveTo>
                        <a:pt x="37" y="3"/>
                      </a:move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lose/>
                      <a:moveTo>
                        <a:pt x="38" y="3"/>
                      </a:move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lose/>
                      <a:moveTo>
                        <a:pt x="37" y="3"/>
                      </a:move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8" y="3"/>
                        <a:pt x="38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lose/>
                      <a:moveTo>
                        <a:pt x="3" y="36"/>
                      </a:move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5"/>
                        <a:pt x="3" y="35"/>
                      </a:cubicBezTo>
                      <a:cubicBezTo>
                        <a:pt x="3" y="35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3" y="36"/>
                        <a:pt x="3" y="36"/>
                      </a:cubicBezTo>
                      <a:close/>
                      <a:moveTo>
                        <a:pt x="11" y="44"/>
                      </a:move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0" y="44"/>
                      </a:cubicBezTo>
                      <a:cubicBezTo>
                        <a:pt x="10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9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8" y="45"/>
                        <a:pt x="8" y="45"/>
                      </a:cubicBezTo>
                      <a:cubicBezTo>
                        <a:pt x="8" y="46"/>
                        <a:pt x="8" y="46"/>
                        <a:pt x="8" y="46"/>
                      </a:cubicBezTo>
                      <a:cubicBezTo>
                        <a:pt x="8" y="46"/>
                        <a:pt x="8" y="46"/>
                        <a:pt x="8" y="46"/>
                      </a:cubicBezTo>
                      <a:cubicBezTo>
                        <a:pt x="8" y="46"/>
                        <a:pt x="8" y="46"/>
                        <a:pt x="8" y="46"/>
                      </a:cubicBezTo>
                      <a:cubicBezTo>
                        <a:pt x="8" y="46"/>
                        <a:pt x="8" y="46"/>
                        <a:pt x="8" y="46"/>
                      </a:cubicBezTo>
                      <a:cubicBezTo>
                        <a:pt x="8" y="46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7" y="47"/>
                      </a:cubicBezTo>
                      <a:cubicBezTo>
                        <a:pt x="7" y="47"/>
                        <a:pt x="7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7" y="48"/>
                        <a:pt x="6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48"/>
                        <a:pt x="7" y="48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48"/>
                        <a:pt x="6" y="48"/>
                        <a:pt x="6" y="49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6" y="49"/>
                        <a:pt x="6" y="49"/>
                        <a:pt x="5" y="49"/>
                      </a:cubicBezTo>
                      <a:cubicBezTo>
                        <a:pt x="5" y="49"/>
                        <a:pt x="5" y="49"/>
                        <a:pt x="5" y="49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3" y="50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49"/>
                        <a:pt x="3" y="49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3" y="49"/>
                        <a:pt x="4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49"/>
                        <a:pt x="4" y="48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3" y="49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7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7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5"/>
                      </a:cubicBezTo>
                      <a:cubicBezTo>
                        <a:pt x="1" y="45"/>
                        <a:pt x="2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3" y="41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2" y="41"/>
                        <a:pt x="2" y="40"/>
                        <a:pt x="2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1" y="40"/>
                        <a:pt x="1" y="40"/>
                        <a:pt x="1" y="40"/>
                      </a:cubicBezTo>
                      <a:cubicBezTo>
                        <a:pt x="1" y="40"/>
                        <a:pt x="1" y="40"/>
                        <a:pt x="1" y="40"/>
                      </a:cubicBezTo>
                      <a:cubicBezTo>
                        <a:pt x="1" y="40"/>
                        <a:pt x="1" y="40"/>
                        <a:pt x="1" y="40"/>
                      </a:cubicBezTo>
                      <a:cubicBezTo>
                        <a:pt x="1" y="40"/>
                        <a:pt x="1" y="40"/>
                        <a:pt x="1" y="40"/>
                      </a:cubicBezTo>
                      <a:cubicBezTo>
                        <a:pt x="1" y="40"/>
                        <a:pt x="1" y="40"/>
                        <a:pt x="1" y="40"/>
                      </a:cubicBezTo>
                      <a:cubicBezTo>
                        <a:pt x="1" y="40"/>
                        <a:pt x="1" y="40"/>
                        <a:pt x="1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0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3" y="40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4" y="38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4" y="38"/>
                        <a:pt x="4" y="38"/>
                        <a:pt x="3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3" y="37"/>
                        <a:pt x="3" y="38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4" y="36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36"/>
                        <a:pt x="5" y="36"/>
                        <a:pt x="6" y="36"/>
                      </a:cubicBezTo>
                      <a:cubicBezTo>
                        <a:pt x="6" y="36"/>
                        <a:pt x="6" y="36"/>
                        <a:pt x="6" y="36"/>
                      </a:cubicBezTo>
                      <a:cubicBezTo>
                        <a:pt x="6" y="36"/>
                        <a:pt x="6" y="36"/>
                        <a:pt x="6" y="36"/>
                      </a:cubicBezTo>
                      <a:cubicBezTo>
                        <a:pt x="6" y="36"/>
                        <a:pt x="6" y="36"/>
                        <a:pt x="6" y="36"/>
                      </a:cubicBezTo>
                      <a:cubicBezTo>
                        <a:pt x="6" y="36"/>
                        <a:pt x="6" y="36"/>
                        <a:pt x="6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6" y="35"/>
                        <a:pt x="6" y="35"/>
                        <a:pt x="7" y="35"/>
                      </a:cubicBezTo>
                      <a:cubicBezTo>
                        <a:pt x="7" y="35"/>
                        <a:pt x="7" y="35"/>
                        <a:pt x="7" y="35"/>
                      </a:cubicBezTo>
                      <a:cubicBezTo>
                        <a:pt x="7" y="35"/>
                        <a:pt x="7" y="35"/>
                        <a:pt x="7" y="35"/>
                      </a:cubicBezTo>
                      <a:cubicBezTo>
                        <a:pt x="7" y="35"/>
                        <a:pt x="7" y="35"/>
                        <a:pt x="7" y="35"/>
                      </a:cubicBezTo>
                      <a:cubicBezTo>
                        <a:pt x="7" y="35"/>
                        <a:pt x="6" y="35"/>
                        <a:pt x="6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6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3"/>
                        <a:pt x="5" y="33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6" y="33"/>
                        <a:pt x="6" y="33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8" y="33"/>
                        <a:pt x="8" y="33"/>
                        <a:pt x="9" y="33"/>
                      </a:cubicBezTo>
                      <a:cubicBezTo>
                        <a:pt x="9" y="33"/>
                        <a:pt x="9" y="33"/>
                        <a:pt x="9" y="33"/>
                      </a:cubicBezTo>
                      <a:cubicBezTo>
                        <a:pt x="9" y="33"/>
                        <a:pt x="8" y="33"/>
                        <a:pt x="8" y="33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8" y="33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9" y="32"/>
                      </a:cubicBezTo>
                      <a:cubicBezTo>
                        <a:pt x="9" y="32"/>
                        <a:pt x="9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8" y="31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9" y="32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1"/>
                        <a:pt x="10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7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9" y="26"/>
                        <a:pt x="9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3" y="26"/>
                        <a:pt x="13" y="25"/>
                      </a:cubicBezTo>
                      <a:cubicBezTo>
                        <a:pt x="13" y="25"/>
                        <a:pt x="13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3" y="25"/>
                        <a:pt x="13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1" y="24"/>
                        <a:pt x="11" y="24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4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10" y="25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4"/>
                        <a:pt x="9" y="24"/>
                        <a:pt x="9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11" y="24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2" y="23"/>
                        <a:pt x="12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4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9"/>
                        <a:pt x="15" y="19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5" y="17"/>
                        <a:pt x="15" y="16"/>
                      </a:cubicBezTo>
                      <a:cubicBezTo>
                        <a:pt x="15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5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5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0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8" y="13"/>
                        <a:pt x="8" y="13"/>
                      </a:cubicBezTo>
                      <a:cubicBezTo>
                        <a:pt x="8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9" y="12"/>
                        <a:pt x="9" y="12"/>
                      </a:cubicBezTo>
                      <a:cubicBezTo>
                        <a:pt x="9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1"/>
                        <a:pt x="9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7"/>
                        <a:pt x="17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1" y="4"/>
                        <a:pt x="21" y="4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3"/>
                        <a:pt x="23" y="3"/>
                      </a:cubicBezTo>
                      <a:cubicBezTo>
                        <a:pt x="23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3"/>
                        <a:pt x="26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0" y="2"/>
                        <a:pt x="30" y="2"/>
                      </a:cubicBezTo>
                      <a:cubicBezTo>
                        <a:pt x="30" y="2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3" y="3"/>
                        <a:pt x="33" y="4"/>
                        <a:pt x="33" y="4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3" y="4"/>
                        <a:pt x="34" y="4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2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4" y="2"/>
                        <a:pt x="35" y="2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6" y="3"/>
                        <a:pt x="36" y="3"/>
                        <a:pt x="35" y="3"/>
                      </a:cubicBezTo>
                      <a:cubicBezTo>
                        <a:pt x="35" y="3"/>
                        <a:pt x="35" y="3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6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4"/>
                        <a:pt x="36" y="4"/>
                        <a:pt x="37" y="4"/>
                      </a:cubicBezTo>
                      <a:cubicBezTo>
                        <a:pt x="37" y="4"/>
                        <a:pt x="37" y="4"/>
                        <a:pt x="37" y="4"/>
                      </a:cubicBezTo>
                      <a:cubicBezTo>
                        <a:pt x="37" y="4"/>
                        <a:pt x="37" y="4"/>
                        <a:pt x="37" y="4"/>
                      </a:cubicBezTo>
                      <a:cubicBezTo>
                        <a:pt x="37" y="4"/>
                        <a:pt x="37" y="4"/>
                        <a:pt x="37" y="4"/>
                      </a:cubicBezTo>
                      <a:cubicBezTo>
                        <a:pt x="37" y="4"/>
                        <a:pt x="37" y="4"/>
                        <a:pt x="37" y="4"/>
                      </a:cubicBezTo>
                      <a:cubicBezTo>
                        <a:pt x="37" y="4"/>
                        <a:pt x="37" y="4"/>
                        <a:pt x="37" y="4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9" y="3"/>
                        <a:pt x="38" y="3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9" y="2"/>
                        <a:pt x="39" y="3"/>
                        <a:pt x="39" y="3"/>
                      </a:cubicBezTo>
                      <a:cubicBezTo>
                        <a:pt x="39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39" y="2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40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40" y="1"/>
                        <a:pt x="41" y="1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3" y="2"/>
                      </a:cubicBezTo>
                      <a:cubicBezTo>
                        <a:pt x="43" y="2"/>
                        <a:pt x="43" y="2"/>
                        <a:pt x="43" y="2"/>
                      </a:cubicBezTo>
                      <a:cubicBezTo>
                        <a:pt x="43" y="2"/>
                        <a:pt x="43" y="2"/>
                        <a:pt x="43" y="2"/>
                      </a:cubicBezTo>
                      <a:cubicBezTo>
                        <a:pt x="43" y="2"/>
                        <a:pt x="43" y="2"/>
                        <a:pt x="43" y="2"/>
                      </a:cubicBezTo>
                      <a:cubicBezTo>
                        <a:pt x="43" y="2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5" y="1"/>
                        <a:pt x="45" y="1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6" y="1"/>
                        <a:pt x="46" y="1"/>
                        <a:pt x="46" y="1"/>
                      </a:cubicBezTo>
                      <a:cubicBezTo>
                        <a:pt x="46" y="1"/>
                        <a:pt x="47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1"/>
                        <a:pt x="48" y="1"/>
                        <a:pt x="48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8" y="1"/>
                        <a:pt x="48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50" y="1"/>
                        <a:pt x="51" y="1"/>
                        <a:pt x="51" y="1"/>
                      </a:cubicBezTo>
                      <a:cubicBezTo>
                        <a:pt x="51" y="1"/>
                        <a:pt x="51" y="2"/>
                        <a:pt x="51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1" y="2"/>
                        <a:pt x="51" y="2"/>
                        <a:pt x="50" y="2"/>
                      </a:cubicBezTo>
                      <a:cubicBezTo>
                        <a:pt x="50" y="2"/>
                        <a:pt x="50" y="2"/>
                        <a:pt x="50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8" y="2"/>
                        <a:pt x="48" y="2"/>
                        <a:pt x="48" y="2"/>
                      </a:cubicBezTo>
                      <a:cubicBezTo>
                        <a:pt x="48" y="2"/>
                        <a:pt x="48" y="2"/>
                        <a:pt x="48" y="2"/>
                      </a:cubicBezTo>
                      <a:cubicBezTo>
                        <a:pt x="48" y="2"/>
                        <a:pt x="47" y="2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6" y="2"/>
                        <a:pt x="46" y="2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4" y="2"/>
                        <a:pt x="44" y="2"/>
                        <a:pt x="44" y="2"/>
                      </a:cubicBezTo>
                      <a:cubicBezTo>
                        <a:pt x="44" y="2"/>
                        <a:pt x="44" y="2"/>
                        <a:pt x="44" y="2"/>
                      </a:cubicBezTo>
                      <a:cubicBezTo>
                        <a:pt x="44" y="2"/>
                        <a:pt x="44" y="2"/>
                        <a:pt x="44" y="2"/>
                      </a:cubicBezTo>
                      <a:cubicBezTo>
                        <a:pt x="44" y="2"/>
                        <a:pt x="44" y="2"/>
                        <a:pt x="44" y="2"/>
                      </a:cubicBezTo>
                      <a:cubicBezTo>
                        <a:pt x="44" y="2"/>
                        <a:pt x="43" y="2"/>
                        <a:pt x="43" y="2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3"/>
                        <a:pt x="44" y="2"/>
                        <a:pt x="44" y="2"/>
                      </a:cubicBezTo>
                      <a:cubicBezTo>
                        <a:pt x="44" y="2"/>
                        <a:pt x="44" y="2"/>
                        <a:pt x="44" y="2"/>
                      </a:cubicBezTo>
                      <a:cubicBezTo>
                        <a:pt x="44" y="2"/>
                        <a:pt x="45" y="2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2"/>
                        <a:pt x="46" y="2"/>
                        <a:pt x="46" y="2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6" y="2"/>
                        <a:pt x="46" y="2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2"/>
                        <a:pt x="48" y="2"/>
                        <a:pt x="48" y="2"/>
                      </a:cubicBezTo>
                      <a:cubicBezTo>
                        <a:pt x="48" y="2"/>
                        <a:pt x="48" y="2"/>
                        <a:pt x="48" y="2"/>
                      </a:cubicBezTo>
                      <a:cubicBezTo>
                        <a:pt x="48" y="2"/>
                        <a:pt x="49" y="2"/>
                        <a:pt x="49" y="2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50" y="3"/>
                        <a:pt x="50" y="3"/>
                        <a:pt x="51" y="3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1" y="3"/>
                        <a:pt x="51" y="3"/>
                        <a:pt x="52" y="3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1" y="4"/>
                        <a:pt x="52" y="4"/>
                        <a:pt x="52" y="4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3" y="4"/>
                        <a:pt x="53" y="4"/>
                        <a:pt x="53" y="4"/>
                      </a:cubicBezTo>
                      <a:cubicBezTo>
                        <a:pt x="53" y="4"/>
                        <a:pt x="53" y="4"/>
                        <a:pt x="53" y="4"/>
                      </a:cubicBezTo>
                      <a:cubicBezTo>
                        <a:pt x="53" y="4"/>
                        <a:pt x="53" y="4"/>
                        <a:pt x="53" y="4"/>
                      </a:cubicBezTo>
                      <a:cubicBezTo>
                        <a:pt x="53" y="4"/>
                        <a:pt x="53" y="3"/>
                        <a:pt x="53" y="3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4" y="3"/>
                        <a:pt x="54" y="3"/>
                        <a:pt x="54" y="3"/>
                      </a:cubicBezTo>
                      <a:cubicBezTo>
                        <a:pt x="54" y="3"/>
                        <a:pt x="54" y="4"/>
                        <a:pt x="54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4" y="4"/>
                        <a:pt x="55" y="4"/>
                        <a:pt x="55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5" y="4"/>
                        <a:pt x="55" y="4"/>
                        <a:pt x="55" y="5"/>
                      </a:cubicBezTo>
                      <a:cubicBezTo>
                        <a:pt x="55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2" y="5"/>
                        <a:pt x="52" y="5"/>
                        <a:pt x="52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2" y="5"/>
                        <a:pt x="52" y="5"/>
                        <a:pt x="52" y="5"/>
                      </a:cubicBezTo>
                      <a:cubicBezTo>
                        <a:pt x="52" y="5"/>
                        <a:pt x="52" y="5"/>
                        <a:pt x="52" y="5"/>
                      </a:cubicBezTo>
                      <a:cubicBezTo>
                        <a:pt x="52" y="5"/>
                        <a:pt x="52" y="5"/>
                        <a:pt x="52" y="5"/>
                      </a:cubicBezTo>
                      <a:cubicBezTo>
                        <a:pt x="52" y="5"/>
                        <a:pt x="52" y="5"/>
                        <a:pt x="52" y="5"/>
                      </a:cubicBezTo>
                      <a:cubicBezTo>
                        <a:pt x="52" y="5"/>
                        <a:pt x="52" y="5"/>
                        <a:pt x="52" y="5"/>
                      </a:cubicBezTo>
                      <a:cubicBezTo>
                        <a:pt x="52" y="5"/>
                        <a:pt x="52" y="5"/>
                        <a:pt x="52" y="5"/>
                      </a:cubicBezTo>
                      <a:cubicBezTo>
                        <a:pt x="52" y="5"/>
                        <a:pt x="52" y="5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1" y="5"/>
                        <a:pt x="50" y="5"/>
                        <a:pt x="50" y="5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50" y="5"/>
                        <a:pt x="49" y="5"/>
                        <a:pt x="49" y="5"/>
                      </a:cubicBezTo>
                      <a:cubicBezTo>
                        <a:pt x="49" y="5"/>
                        <a:pt x="49" y="5"/>
                        <a:pt x="49" y="4"/>
                      </a:cubicBezTo>
                      <a:cubicBezTo>
                        <a:pt x="49" y="4"/>
                        <a:pt x="49" y="4"/>
                        <a:pt x="48" y="4"/>
                      </a:cubicBezTo>
                      <a:cubicBezTo>
                        <a:pt x="48" y="4"/>
                        <a:pt x="48" y="4"/>
                        <a:pt x="48" y="4"/>
                      </a:cubicBezTo>
                      <a:cubicBezTo>
                        <a:pt x="48" y="4"/>
                        <a:pt x="48" y="4"/>
                        <a:pt x="48" y="4"/>
                      </a:cubicBezTo>
                      <a:cubicBezTo>
                        <a:pt x="48" y="4"/>
                        <a:pt x="48" y="4"/>
                        <a:pt x="48" y="4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7" y="4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5"/>
                        <a:pt x="46" y="5"/>
                        <a:pt x="46" y="5"/>
                      </a:cubicBezTo>
                      <a:cubicBezTo>
                        <a:pt x="46" y="5"/>
                        <a:pt x="46" y="5"/>
                        <a:pt x="46" y="5"/>
                      </a:cubicBezTo>
                      <a:cubicBezTo>
                        <a:pt x="46" y="5"/>
                        <a:pt x="46" y="5"/>
                        <a:pt x="45" y="5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4" y="5"/>
                        <a:pt x="44" y="5"/>
                      </a:cubicBezTo>
                      <a:cubicBezTo>
                        <a:pt x="44" y="5"/>
                        <a:pt x="44" y="5"/>
                        <a:pt x="44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6" y="5"/>
                        <a:pt x="46" y="5"/>
                        <a:pt x="46" y="5"/>
                      </a:cubicBezTo>
                      <a:cubicBezTo>
                        <a:pt x="46" y="5"/>
                        <a:pt x="46" y="5"/>
                        <a:pt x="46" y="5"/>
                      </a:cubicBezTo>
                      <a:cubicBezTo>
                        <a:pt x="46" y="5"/>
                        <a:pt x="46" y="5"/>
                        <a:pt x="46" y="5"/>
                      </a:cubicBezTo>
                      <a:cubicBezTo>
                        <a:pt x="46" y="5"/>
                        <a:pt x="46" y="5"/>
                        <a:pt x="46" y="5"/>
                      </a:cubicBezTo>
                      <a:cubicBezTo>
                        <a:pt x="46" y="5"/>
                        <a:pt x="46" y="5"/>
                        <a:pt x="46" y="5"/>
                      </a:cubicBezTo>
                      <a:cubicBezTo>
                        <a:pt x="46" y="5"/>
                        <a:pt x="46" y="5"/>
                        <a:pt x="46" y="5"/>
                      </a:cubicBezTo>
                      <a:cubicBezTo>
                        <a:pt x="46" y="5"/>
                        <a:pt x="46" y="5"/>
                        <a:pt x="46" y="5"/>
                      </a:cubicBezTo>
                      <a:cubicBezTo>
                        <a:pt x="46" y="5"/>
                        <a:pt x="46" y="5"/>
                        <a:pt x="46" y="5"/>
                      </a:cubicBezTo>
                      <a:cubicBezTo>
                        <a:pt x="46" y="5"/>
                        <a:pt x="47" y="5"/>
                        <a:pt x="47" y="5"/>
                      </a:cubicBezTo>
                      <a:cubicBezTo>
                        <a:pt x="47" y="5"/>
                        <a:pt x="47" y="5"/>
                        <a:pt x="47" y="5"/>
                      </a:cubicBezTo>
                      <a:cubicBezTo>
                        <a:pt x="47" y="5"/>
                        <a:pt x="47" y="5"/>
                        <a:pt x="47" y="5"/>
                      </a:cubicBezTo>
                      <a:cubicBezTo>
                        <a:pt x="47" y="5"/>
                        <a:pt x="47" y="5"/>
                        <a:pt x="47" y="5"/>
                      </a:cubicBezTo>
                      <a:cubicBezTo>
                        <a:pt x="47" y="5"/>
                        <a:pt x="47" y="5"/>
                        <a:pt x="47" y="5"/>
                      </a:cubicBezTo>
                      <a:cubicBezTo>
                        <a:pt x="47" y="5"/>
                        <a:pt x="47" y="5"/>
                        <a:pt x="47" y="5"/>
                      </a:cubicBezTo>
                      <a:cubicBezTo>
                        <a:pt x="47" y="5"/>
                        <a:pt x="47" y="5"/>
                        <a:pt x="47" y="5"/>
                      </a:cubicBezTo>
                      <a:cubicBezTo>
                        <a:pt x="47" y="5"/>
                        <a:pt x="47" y="5"/>
                        <a:pt x="47" y="5"/>
                      </a:cubicBezTo>
                      <a:cubicBezTo>
                        <a:pt x="47" y="5"/>
                        <a:pt x="47" y="5"/>
                        <a:pt x="47" y="5"/>
                      </a:cubicBezTo>
                      <a:cubicBezTo>
                        <a:pt x="47" y="5"/>
                        <a:pt x="47" y="5"/>
                        <a:pt x="47" y="5"/>
                      </a:cubicBezTo>
                      <a:cubicBezTo>
                        <a:pt x="47" y="5"/>
                        <a:pt x="47" y="5"/>
                        <a:pt x="47" y="5"/>
                      </a:cubicBezTo>
                      <a:cubicBezTo>
                        <a:pt x="47" y="5"/>
                        <a:pt x="48" y="5"/>
                        <a:pt x="48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9" y="5"/>
                        <a:pt x="49" y="5"/>
                        <a:pt x="50" y="5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50" y="5"/>
                        <a:pt x="50" y="6"/>
                        <a:pt x="50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6"/>
                        <a:pt x="50" y="6"/>
                        <a:pt x="49" y="6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7"/>
                        <a:pt x="49" y="7"/>
                        <a:pt x="49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2" y="6"/>
                        <a:pt x="52" y="6"/>
                      </a:cubicBezTo>
                      <a:cubicBezTo>
                        <a:pt x="52" y="6"/>
                        <a:pt x="52" y="6"/>
                        <a:pt x="52" y="6"/>
                      </a:cubicBezTo>
                      <a:cubicBezTo>
                        <a:pt x="52" y="6"/>
                        <a:pt x="52" y="6"/>
                        <a:pt x="52" y="6"/>
                      </a:cubicBezTo>
                      <a:cubicBezTo>
                        <a:pt x="52" y="6"/>
                        <a:pt x="52" y="6"/>
                        <a:pt x="52" y="6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3" y="6"/>
                        <a:pt x="53" y="6"/>
                        <a:pt x="52" y="6"/>
                      </a:cubicBezTo>
                      <a:cubicBezTo>
                        <a:pt x="52" y="6"/>
                        <a:pt x="52" y="6"/>
                        <a:pt x="52" y="6"/>
                      </a:cubicBezTo>
                      <a:cubicBezTo>
                        <a:pt x="52" y="6"/>
                        <a:pt x="52" y="6"/>
                        <a:pt x="52" y="6"/>
                      </a:cubicBezTo>
                      <a:cubicBezTo>
                        <a:pt x="52" y="6"/>
                        <a:pt x="52" y="6"/>
                        <a:pt x="52" y="6"/>
                      </a:cubicBezTo>
                      <a:cubicBezTo>
                        <a:pt x="52" y="6"/>
                        <a:pt x="52" y="6"/>
                        <a:pt x="52" y="6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0" y="7"/>
                        <a:pt x="50" y="7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50" y="7"/>
                        <a:pt x="50" y="7"/>
                        <a:pt x="49" y="8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9" y="8"/>
                        <a:pt x="48" y="8"/>
                        <a:pt x="48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8" y="8"/>
                        <a:pt x="48" y="8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7" y="9"/>
                        <a:pt x="47" y="9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7" y="9"/>
                        <a:pt x="47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9" y="9"/>
                        <a:pt x="49" y="9"/>
                        <a:pt x="49" y="8"/>
                      </a:cubicBezTo>
                      <a:cubicBezTo>
                        <a:pt x="49" y="8"/>
                        <a:pt x="49" y="8"/>
                        <a:pt x="50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0" y="8"/>
                        <a:pt x="50" y="8"/>
                        <a:pt x="51" y="8"/>
                      </a:cubicBezTo>
                      <a:cubicBezTo>
                        <a:pt x="51" y="8"/>
                        <a:pt x="51" y="8"/>
                        <a:pt x="51" y="8"/>
                      </a:cubicBezTo>
                      <a:cubicBezTo>
                        <a:pt x="51" y="8"/>
                        <a:pt x="51" y="8"/>
                        <a:pt x="51" y="8"/>
                      </a:cubicBezTo>
                      <a:cubicBezTo>
                        <a:pt x="51" y="8"/>
                        <a:pt x="51" y="8"/>
                        <a:pt x="51" y="8"/>
                      </a:cubicBezTo>
                      <a:cubicBezTo>
                        <a:pt x="51" y="8"/>
                        <a:pt x="51" y="8"/>
                        <a:pt x="51" y="8"/>
                      </a:cubicBezTo>
                      <a:cubicBezTo>
                        <a:pt x="51" y="8"/>
                        <a:pt x="52" y="8"/>
                        <a:pt x="52" y="8"/>
                      </a:cubicBezTo>
                      <a:cubicBezTo>
                        <a:pt x="52" y="8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3" y="7"/>
                        <a:pt x="53" y="7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3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5" y="7"/>
                        <a:pt x="55" y="7"/>
                        <a:pt x="55" y="7"/>
                      </a:cubicBezTo>
                      <a:cubicBezTo>
                        <a:pt x="55" y="7"/>
                        <a:pt x="55" y="7"/>
                        <a:pt x="55" y="7"/>
                      </a:cubicBezTo>
                      <a:cubicBezTo>
                        <a:pt x="55" y="7"/>
                        <a:pt x="55" y="7"/>
                        <a:pt x="55" y="7"/>
                      </a:cubicBezTo>
                      <a:cubicBezTo>
                        <a:pt x="55" y="7"/>
                        <a:pt x="55" y="7"/>
                        <a:pt x="55" y="7"/>
                      </a:cubicBezTo>
                      <a:cubicBezTo>
                        <a:pt x="55" y="7"/>
                        <a:pt x="55" y="7"/>
                        <a:pt x="55" y="7"/>
                      </a:cubicBezTo>
                      <a:cubicBezTo>
                        <a:pt x="55" y="7"/>
                        <a:pt x="55" y="7"/>
                        <a:pt x="55" y="7"/>
                      </a:cubicBezTo>
                      <a:cubicBezTo>
                        <a:pt x="55" y="7"/>
                        <a:pt x="55" y="7"/>
                        <a:pt x="55" y="7"/>
                      </a:cubicBezTo>
                      <a:cubicBezTo>
                        <a:pt x="55" y="7"/>
                        <a:pt x="55" y="7"/>
                        <a:pt x="55" y="7"/>
                      </a:cubicBezTo>
                      <a:cubicBezTo>
                        <a:pt x="55" y="7"/>
                        <a:pt x="55" y="7"/>
                        <a:pt x="55" y="7"/>
                      </a:cubicBezTo>
                      <a:cubicBezTo>
                        <a:pt x="55" y="7"/>
                        <a:pt x="55" y="7"/>
                        <a:pt x="55" y="7"/>
                      </a:cubicBezTo>
                      <a:cubicBezTo>
                        <a:pt x="56" y="7"/>
                        <a:pt x="56" y="7"/>
                        <a:pt x="56" y="7"/>
                      </a:cubicBezTo>
                      <a:cubicBezTo>
                        <a:pt x="56" y="7"/>
                        <a:pt x="56" y="7"/>
                        <a:pt x="56" y="6"/>
                      </a:cubicBezTo>
                      <a:cubicBezTo>
                        <a:pt x="56" y="6"/>
                        <a:pt x="56" y="6"/>
                        <a:pt x="56" y="6"/>
                      </a:cubicBezTo>
                      <a:cubicBezTo>
                        <a:pt x="56" y="6"/>
                        <a:pt x="56" y="6"/>
                        <a:pt x="57" y="6"/>
                      </a:cubicBezTo>
                      <a:cubicBezTo>
                        <a:pt x="57" y="6"/>
                        <a:pt x="57" y="6"/>
                        <a:pt x="57" y="6"/>
                      </a:cubicBezTo>
                      <a:cubicBezTo>
                        <a:pt x="57" y="6"/>
                        <a:pt x="57" y="6"/>
                        <a:pt x="58" y="6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8" y="7"/>
                        <a:pt x="59" y="7"/>
                        <a:pt x="59" y="7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9" y="7"/>
                        <a:pt x="59" y="8"/>
                        <a:pt x="59" y="8"/>
                      </a:cubicBezTo>
                      <a:cubicBezTo>
                        <a:pt x="59" y="8"/>
                        <a:pt x="59" y="8"/>
                        <a:pt x="59" y="8"/>
                      </a:cubicBezTo>
                      <a:cubicBezTo>
                        <a:pt x="59" y="8"/>
                        <a:pt x="59" y="8"/>
                        <a:pt x="59" y="8"/>
                      </a:cubicBezTo>
                      <a:cubicBezTo>
                        <a:pt x="59" y="8"/>
                        <a:pt x="59" y="8"/>
                        <a:pt x="59" y="8"/>
                      </a:cubicBezTo>
                      <a:cubicBezTo>
                        <a:pt x="59" y="8"/>
                        <a:pt x="59" y="8"/>
                        <a:pt x="59" y="8"/>
                      </a:cubicBezTo>
                      <a:cubicBezTo>
                        <a:pt x="59" y="8"/>
                        <a:pt x="58" y="8"/>
                        <a:pt x="58" y="8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8" y="8"/>
                        <a:pt x="57" y="8"/>
                        <a:pt x="57" y="8"/>
                      </a:cubicBezTo>
                      <a:cubicBezTo>
                        <a:pt x="57" y="8"/>
                        <a:pt x="57" y="8"/>
                        <a:pt x="57" y="8"/>
                      </a:cubicBezTo>
                      <a:cubicBezTo>
                        <a:pt x="57" y="8"/>
                        <a:pt x="57" y="8"/>
                        <a:pt x="57" y="9"/>
                      </a:cubicBezTo>
                      <a:cubicBezTo>
                        <a:pt x="57" y="9"/>
                        <a:pt x="57" y="9"/>
                        <a:pt x="57" y="9"/>
                      </a:cubicBezTo>
                      <a:cubicBezTo>
                        <a:pt x="57" y="9"/>
                        <a:pt x="57" y="9"/>
                        <a:pt x="57" y="9"/>
                      </a:cubicBezTo>
                      <a:cubicBezTo>
                        <a:pt x="56" y="9"/>
                        <a:pt x="56" y="9"/>
                        <a:pt x="56" y="9"/>
                      </a:cubicBezTo>
                      <a:cubicBezTo>
                        <a:pt x="56" y="9"/>
                        <a:pt x="55" y="9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9"/>
                        <a:pt x="55" y="9"/>
                        <a:pt x="54" y="9"/>
                      </a:cubicBezTo>
                      <a:cubicBezTo>
                        <a:pt x="54" y="9"/>
                        <a:pt x="54" y="9"/>
                        <a:pt x="54" y="9"/>
                      </a:cubicBezTo>
                      <a:cubicBezTo>
                        <a:pt x="54" y="9"/>
                        <a:pt x="54" y="9"/>
                        <a:pt x="54" y="9"/>
                      </a:cubicBezTo>
                      <a:cubicBezTo>
                        <a:pt x="54" y="9"/>
                        <a:pt x="54" y="9"/>
                        <a:pt x="54" y="9"/>
                      </a:cubicBezTo>
                      <a:cubicBezTo>
                        <a:pt x="54" y="9"/>
                        <a:pt x="54" y="9"/>
                        <a:pt x="54" y="9"/>
                      </a:cubicBezTo>
                      <a:cubicBezTo>
                        <a:pt x="54" y="9"/>
                        <a:pt x="54" y="9"/>
                        <a:pt x="54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4" y="9"/>
                      </a:cubicBezTo>
                      <a:cubicBezTo>
                        <a:pt x="54" y="9"/>
                        <a:pt x="54" y="9"/>
                        <a:pt x="54" y="9"/>
                      </a:cubicBezTo>
                      <a:cubicBezTo>
                        <a:pt x="54" y="9"/>
                        <a:pt x="54" y="9"/>
                        <a:pt x="54" y="9"/>
                      </a:cubicBezTo>
                      <a:cubicBezTo>
                        <a:pt x="54" y="9"/>
                        <a:pt x="55" y="9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5" y="10"/>
                        <a:pt x="55" y="10"/>
                        <a:pt x="56" y="10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5" y="10"/>
                        <a:pt x="55" y="10"/>
                        <a:pt x="54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9"/>
                        <a:pt x="53" y="9"/>
                      </a:cubicBezTo>
                      <a:cubicBezTo>
                        <a:pt x="53" y="9"/>
                        <a:pt x="52" y="9"/>
                        <a:pt x="52" y="9"/>
                      </a:cubicBezTo>
                      <a:cubicBezTo>
                        <a:pt x="52" y="9"/>
                        <a:pt x="52" y="9"/>
                        <a:pt x="52" y="10"/>
                      </a:cubicBezTo>
                      <a:cubicBezTo>
                        <a:pt x="52" y="10"/>
                        <a:pt x="52" y="10"/>
                        <a:pt x="52" y="10"/>
                      </a:cubicBezTo>
                      <a:cubicBezTo>
                        <a:pt x="52" y="10"/>
                        <a:pt x="51" y="10"/>
                        <a:pt x="52" y="11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11"/>
                        <a:pt x="52" y="11"/>
                        <a:pt x="53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4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4" y="11"/>
                        <a:pt x="54" y="11"/>
                        <a:pt x="53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1"/>
                        <a:pt x="52" y="12"/>
                      </a:cubicBezTo>
                      <a:cubicBezTo>
                        <a:pt x="52" y="12"/>
                        <a:pt x="52" y="12"/>
                        <a:pt x="51" y="12"/>
                      </a:cubicBez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0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50" y="14"/>
                        <a:pt x="50" y="14"/>
                        <a:pt x="50" y="14"/>
                      </a:cubicBezTo>
                      <a:cubicBezTo>
                        <a:pt x="50" y="14"/>
                        <a:pt x="50" y="14"/>
                        <a:pt x="50" y="14"/>
                      </a:cubicBezTo>
                      <a:cubicBezTo>
                        <a:pt x="50" y="14"/>
                        <a:pt x="50" y="14"/>
                        <a:pt x="50" y="14"/>
                      </a:cubicBezTo>
                      <a:cubicBezTo>
                        <a:pt x="50" y="14"/>
                        <a:pt x="50" y="14"/>
                        <a:pt x="50" y="14"/>
                      </a:cubicBezTo>
                      <a:cubicBezTo>
                        <a:pt x="50" y="14"/>
                        <a:pt x="50" y="14"/>
                        <a:pt x="50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9" y="14"/>
                        <a:pt x="48" y="15"/>
                      </a:cubicBezTo>
                      <a:cubicBezTo>
                        <a:pt x="48" y="15"/>
                        <a:pt x="48" y="15"/>
                        <a:pt x="48" y="15"/>
                      </a:cubicBezTo>
                      <a:cubicBezTo>
                        <a:pt x="48" y="15"/>
                        <a:pt x="48" y="15"/>
                        <a:pt x="48" y="15"/>
                      </a:cubicBezTo>
                      <a:cubicBezTo>
                        <a:pt x="48" y="15"/>
                        <a:pt x="48" y="15"/>
                        <a:pt x="48" y="15"/>
                      </a:cubicBezTo>
                      <a:cubicBezTo>
                        <a:pt x="48" y="15"/>
                        <a:pt x="49" y="15"/>
                        <a:pt x="49" y="15"/>
                      </a:cubicBez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49" y="15"/>
                        <a:pt x="49" y="15"/>
                        <a:pt x="49" y="16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50" y="16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9" y="15"/>
                      </a:cubicBez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48" y="15"/>
                        <a:pt x="48" y="15"/>
                        <a:pt x="48" y="15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49" y="17"/>
                        <a:pt x="49" y="17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9" y="17"/>
                        <a:pt x="50" y="16"/>
                        <a:pt x="50" y="16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50" y="16"/>
                        <a:pt x="50" y="16"/>
                        <a:pt x="50" y="17"/>
                      </a:cubicBezTo>
                      <a:cubicBezTo>
                        <a:pt x="50" y="17"/>
                        <a:pt x="50" y="17"/>
                        <a:pt x="50" y="17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7"/>
                        <a:pt x="49" y="17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8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6" y="17"/>
                      </a:cubicBezTo>
                      <a:cubicBezTo>
                        <a:pt x="46" y="17"/>
                        <a:pt x="46" y="17"/>
                        <a:pt x="46" y="17"/>
                      </a:cubicBezTo>
                      <a:cubicBezTo>
                        <a:pt x="46" y="17"/>
                        <a:pt x="46" y="17"/>
                        <a:pt x="46" y="17"/>
                      </a:cubicBezTo>
                      <a:cubicBezTo>
                        <a:pt x="46" y="17"/>
                        <a:pt x="46" y="17"/>
                        <a:pt x="46" y="17"/>
                      </a:cubicBezTo>
                      <a:cubicBezTo>
                        <a:pt x="46" y="17"/>
                        <a:pt x="46" y="17"/>
                        <a:pt x="46" y="18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5" y="18"/>
                        <a:pt x="46" y="18"/>
                        <a:pt x="46" y="18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8"/>
                        <a:pt x="46" y="19"/>
                        <a:pt x="46" y="19"/>
                      </a:cubicBezTo>
                      <a:cubicBezTo>
                        <a:pt x="46" y="19"/>
                        <a:pt x="47" y="19"/>
                        <a:pt x="47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7" y="19"/>
                        <a:pt x="46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45" y="19"/>
                        <a:pt x="45" y="19"/>
                        <a:pt x="45" y="19"/>
                      </a:cubicBezTo>
                      <a:cubicBezTo>
                        <a:pt x="45" y="19"/>
                        <a:pt x="45" y="19"/>
                        <a:pt x="45" y="19"/>
                      </a:cubicBezTo>
                      <a:cubicBezTo>
                        <a:pt x="45" y="19"/>
                        <a:pt x="45" y="19"/>
                        <a:pt x="45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46" y="19"/>
                        <a:pt x="47" y="19"/>
                        <a:pt x="47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7" y="19"/>
                        <a:pt x="47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6" y="20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0"/>
                        <a:pt x="46" y="20"/>
                        <a:pt x="46" y="20"/>
                      </a:cubicBezTo>
                      <a:cubicBezTo>
                        <a:pt x="46" y="20"/>
                        <a:pt x="46" y="20"/>
                        <a:pt x="46" y="20"/>
                      </a:cubicBezTo>
                      <a:cubicBezTo>
                        <a:pt x="46" y="20"/>
                        <a:pt x="46" y="20"/>
                        <a:pt x="46" y="20"/>
                      </a:cubicBezTo>
                      <a:cubicBezTo>
                        <a:pt x="46" y="20"/>
                        <a:pt x="46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4" y="20"/>
                        <a:pt x="44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5" y="20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4" y="21"/>
                        <a:pt x="44" y="21"/>
                      </a:cubicBez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22"/>
                        <a:pt x="46" y="23"/>
                        <a:pt x="46" y="23"/>
                      </a:cubicBezTo>
                      <a:cubicBezTo>
                        <a:pt x="46" y="23"/>
                        <a:pt x="46" y="23"/>
                        <a:pt x="45" y="23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5" y="22"/>
                        <a:pt x="44" y="22"/>
                      </a:cubicBezTo>
                      <a:cubicBezTo>
                        <a:pt x="44" y="22"/>
                        <a:pt x="44" y="22"/>
                        <a:pt x="44" y="22"/>
                      </a:cubicBezTo>
                      <a:cubicBezTo>
                        <a:pt x="44" y="22"/>
                        <a:pt x="44" y="22"/>
                        <a:pt x="44" y="22"/>
                      </a:cubicBezTo>
                      <a:cubicBezTo>
                        <a:pt x="44" y="22"/>
                        <a:pt x="44" y="22"/>
                        <a:pt x="44" y="22"/>
                      </a:cubicBezTo>
                      <a:cubicBezTo>
                        <a:pt x="44" y="22"/>
                        <a:pt x="44" y="22"/>
                        <a:pt x="44" y="22"/>
                      </a:cubicBezTo>
                      <a:cubicBezTo>
                        <a:pt x="44" y="22"/>
                        <a:pt x="44" y="22"/>
                        <a:pt x="44" y="22"/>
                      </a:cubicBezTo>
                      <a:cubicBezTo>
                        <a:pt x="44" y="22"/>
                        <a:pt x="44" y="22"/>
                        <a:pt x="44" y="22"/>
                      </a:cubicBezTo>
                      <a:cubicBezTo>
                        <a:pt x="44" y="22"/>
                        <a:pt x="43" y="22"/>
                        <a:pt x="43" y="22"/>
                      </a:cubicBezTo>
                      <a:cubicBezTo>
                        <a:pt x="43" y="22"/>
                        <a:pt x="43" y="22"/>
                        <a:pt x="43" y="22"/>
                      </a:cubicBezTo>
                      <a:cubicBezTo>
                        <a:pt x="43" y="22"/>
                        <a:pt x="43" y="22"/>
                        <a:pt x="43" y="22"/>
                      </a:cubicBezTo>
                      <a:cubicBezTo>
                        <a:pt x="43" y="22"/>
                        <a:pt x="43" y="22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2" y="23"/>
                        <a:pt x="42" y="23"/>
                      </a:cubicBezTo>
                      <a:cubicBezTo>
                        <a:pt x="42" y="23"/>
                        <a:pt x="42" y="23"/>
                        <a:pt x="42" y="24"/>
                      </a:cubicBezTo>
                      <a:cubicBezTo>
                        <a:pt x="42" y="24"/>
                        <a:pt x="42" y="24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4"/>
                        <a:pt x="43" y="24"/>
                        <a:pt x="44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4" y="24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4"/>
                        <a:pt x="43" y="25"/>
                        <a:pt x="43" y="25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3" y="24"/>
                        <a:pt x="43" y="25"/>
                      </a:cubicBezTo>
                      <a:cubicBezTo>
                        <a:pt x="42" y="25"/>
                        <a:pt x="42" y="25"/>
                        <a:pt x="42" y="25"/>
                      </a:cubicBezTo>
                      <a:cubicBezTo>
                        <a:pt x="42" y="25"/>
                        <a:pt x="42" y="25"/>
                        <a:pt x="42" y="25"/>
                      </a:cubicBezTo>
                      <a:cubicBezTo>
                        <a:pt x="42" y="25"/>
                        <a:pt x="42" y="25"/>
                        <a:pt x="42" y="25"/>
                      </a:cubicBezTo>
                      <a:cubicBezTo>
                        <a:pt x="42" y="25"/>
                        <a:pt x="42" y="25"/>
                        <a:pt x="42" y="25"/>
                      </a:cubicBezTo>
                      <a:cubicBezTo>
                        <a:pt x="42" y="25"/>
                        <a:pt x="42" y="25"/>
                        <a:pt x="42" y="25"/>
                      </a:cubicBezTo>
                      <a:cubicBezTo>
                        <a:pt x="42" y="25"/>
                        <a:pt x="42" y="25"/>
                        <a:pt x="42" y="25"/>
                      </a:cubicBezTo>
                      <a:cubicBezTo>
                        <a:pt x="42" y="25"/>
                        <a:pt x="41" y="25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2" y="25"/>
                        <a:pt x="42" y="25"/>
                      </a:cubicBezTo>
                      <a:cubicBezTo>
                        <a:pt x="42" y="25"/>
                        <a:pt x="42" y="25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1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39" y="23"/>
                        <a:pt x="40" y="23"/>
                        <a:pt x="40" y="23"/>
                      </a:cubicBezTo>
                      <a:cubicBezTo>
                        <a:pt x="40" y="23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8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9" y="26"/>
                      </a:cubicBezTo>
                      <a:cubicBezTo>
                        <a:pt x="39" y="26"/>
                        <a:pt x="39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7" y="27"/>
                        <a:pt x="38" y="27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ubicBezTo>
                        <a:pt x="38" y="27"/>
                        <a:pt x="38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39" y="28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9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ubicBezTo>
                        <a:pt x="39" y="29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7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8"/>
                        <a:pt x="37" y="28"/>
                      </a:cubicBezTo>
                      <a:cubicBezTo>
                        <a:pt x="37" y="28"/>
                        <a:pt x="37" y="28"/>
                        <a:pt x="37" y="28"/>
                      </a:cubicBezTo>
                      <a:cubicBezTo>
                        <a:pt x="37" y="28"/>
                        <a:pt x="37" y="28"/>
                        <a:pt x="37" y="28"/>
                      </a:cubicBezTo>
                      <a:cubicBezTo>
                        <a:pt x="37" y="28"/>
                        <a:pt x="36" y="28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5" y="28"/>
                        <a:pt x="35" y="28"/>
                        <a:pt x="35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7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9"/>
                        <a:pt x="36" y="29"/>
                        <a:pt x="36" y="29"/>
                      </a:cubicBezTo>
                      <a:cubicBezTo>
                        <a:pt x="36" y="29"/>
                        <a:pt x="36" y="29"/>
                        <a:pt x="36" y="29"/>
                      </a:cubicBezTo>
                      <a:cubicBezTo>
                        <a:pt x="36" y="29"/>
                        <a:pt x="36" y="29"/>
                        <a:pt x="36" y="29"/>
                      </a:cubicBezTo>
                      <a:cubicBezTo>
                        <a:pt x="36" y="29"/>
                        <a:pt x="36" y="29"/>
                        <a:pt x="36" y="29"/>
                      </a:cubicBezTo>
                      <a:cubicBezTo>
                        <a:pt x="36" y="29"/>
                        <a:pt x="35" y="29"/>
                        <a:pt x="35" y="29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2"/>
                        <a:pt x="38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6" y="32"/>
                        <a:pt x="36" y="32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4" y="33"/>
                        <a:pt x="34" y="33"/>
                        <a:pt x="34" y="33"/>
                      </a:cubicBezTo>
                      <a:cubicBezTo>
                        <a:pt x="34" y="33"/>
                        <a:pt x="34" y="33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3" y="34"/>
                        <a:pt x="33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3" y="34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5" y="35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5"/>
                        <a:pt x="25" y="35"/>
                        <a:pt x="25" y="36"/>
                      </a:cubicBezTo>
                      <a:cubicBezTo>
                        <a:pt x="25" y="36"/>
                        <a:pt x="25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4" y="36"/>
                        <a:pt x="23" y="36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3" y="38"/>
                      </a:cubicBezTo>
                      <a:cubicBezTo>
                        <a:pt x="23" y="38"/>
                        <a:pt x="23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8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19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9"/>
                        <a:pt x="18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40"/>
                        <a:pt x="16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40"/>
                      </a:cubicBezTo>
                      <a:cubicBezTo>
                        <a:pt x="15" y="40"/>
                        <a:pt x="15" y="40"/>
                        <a:pt x="15" y="40"/>
                      </a:cubicBezTo>
                      <a:cubicBezTo>
                        <a:pt x="15" y="40"/>
                        <a:pt x="15" y="40"/>
                        <a:pt x="15" y="40"/>
                      </a:cubicBezTo>
                      <a:cubicBezTo>
                        <a:pt x="15" y="40"/>
                        <a:pt x="15" y="40"/>
                        <a:pt x="15" y="40"/>
                      </a:cubicBezTo>
                      <a:cubicBezTo>
                        <a:pt x="15" y="40"/>
                        <a:pt x="15" y="40"/>
                        <a:pt x="15" y="40"/>
                      </a:cubicBezTo>
                      <a:cubicBezTo>
                        <a:pt x="15" y="40"/>
                        <a:pt x="15" y="40"/>
                        <a:pt x="15" y="40"/>
                      </a:cubicBezTo>
                      <a:cubicBezTo>
                        <a:pt x="15" y="40"/>
                        <a:pt x="15" y="40"/>
                        <a:pt x="15" y="40"/>
                      </a:cubicBezTo>
                      <a:cubicBezTo>
                        <a:pt x="15" y="40"/>
                        <a:pt x="15" y="40"/>
                        <a:pt x="14" y="40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4" y="41"/>
                        <a:pt x="14" y="41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2" y="42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2" y="41"/>
                        <a:pt x="12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lnTo>
                        <a:pt x="11" y="44"/>
                      </a:lnTo>
                      <a:close/>
                      <a:moveTo>
                        <a:pt x="12" y="11"/>
                      </a:move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lose/>
                      <a:moveTo>
                        <a:pt x="38" y="3"/>
                      </a:move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lose/>
                      <a:moveTo>
                        <a:pt x="50" y="5"/>
                      </a:move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50" y="5"/>
                        <a:pt x="50" y="5"/>
                        <a:pt x="49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9" y="5"/>
                        <a:pt x="49" y="5"/>
                        <a:pt x="48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8" y="5"/>
                        <a:pt x="47" y="5"/>
                        <a:pt x="47" y="5"/>
                      </a:cubicBezTo>
                      <a:cubicBezTo>
                        <a:pt x="47" y="5"/>
                        <a:pt x="47" y="5"/>
                        <a:pt x="47" y="5"/>
                      </a:cubicBezTo>
                      <a:cubicBezTo>
                        <a:pt x="47" y="5"/>
                        <a:pt x="47" y="5"/>
                        <a:pt x="47" y="5"/>
                      </a:cubicBezTo>
                      <a:cubicBezTo>
                        <a:pt x="47" y="5"/>
                        <a:pt x="47" y="5"/>
                        <a:pt x="47" y="5"/>
                      </a:cubicBezTo>
                      <a:cubicBezTo>
                        <a:pt x="47" y="5"/>
                        <a:pt x="47" y="5"/>
                        <a:pt x="47" y="5"/>
                      </a:cubicBezTo>
                      <a:cubicBezTo>
                        <a:pt x="47" y="5"/>
                        <a:pt x="47" y="5"/>
                        <a:pt x="47" y="5"/>
                      </a:cubicBezTo>
                      <a:cubicBezTo>
                        <a:pt x="47" y="5"/>
                        <a:pt x="47" y="5"/>
                        <a:pt x="47" y="5"/>
                      </a:cubicBezTo>
                      <a:cubicBezTo>
                        <a:pt x="47" y="5"/>
                        <a:pt x="47" y="5"/>
                        <a:pt x="47" y="5"/>
                      </a:cubicBezTo>
                      <a:cubicBezTo>
                        <a:pt x="47" y="5"/>
                        <a:pt x="47" y="5"/>
                        <a:pt x="47" y="5"/>
                      </a:cubicBezTo>
                      <a:cubicBezTo>
                        <a:pt x="47" y="5"/>
                        <a:pt x="47" y="5"/>
                        <a:pt x="47" y="5"/>
                      </a:cubicBezTo>
                      <a:cubicBezTo>
                        <a:pt x="47" y="5"/>
                        <a:pt x="47" y="5"/>
                        <a:pt x="46" y="5"/>
                      </a:cubicBezTo>
                      <a:cubicBezTo>
                        <a:pt x="47" y="5"/>
                        <a:pt x="47" y="5"/>
                        <a:pt x="47" y="5"/>
                      </a:cubicBezTo>
                      <a:cubicBezTo>
                        <a:pt x="47" y="5"/>
                        <a:pt x="47" y="5"/>
                        <a:pt x="47" y="4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7" y="4"/>
                        <a:pt x="47" y="4"/>
                        <a:pt x="47" y="5"/>
                      </a:cubicBezTo>
                      <a:cubicBezTo>
                        <a:pt x="47" y="5"/>
                        <a:pt x="47" y="5"/>
                        <a:pt x="47" y="5"/>
                      </a:cubicBezTo>
                      <a:cubicBezTo>
                        <a:pt x="47" y="5"/>
                        <a:pt x="48" y="5"/>
                        <a:pt x="48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8" y="5"/>
                        <a:pt x="49" y="5"/>
                        <a:pt x="49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9" y="5"/>
                        <a:pt x="49" y="5"/>
                        <a:pt x="50" y="5"/>
                      </a:cubicBezTo>
                      <a:cubicBezTo>
                        <a:pt x="50" y="5"/>
                        <a:pt x="50" y="5"/>
                        <a:pt x="50" y="5"/>
                      </a:cubicBezTo>
                      <a:close/>
                      <a:moveTo>
                        <a:pt x="54" y="10"/>
                      </a:move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2" y="10"/>
                      </a:cubicBezTo>
                      <a:cubicBezTo>
                        <a:pt x="52" y="10"/>
                        <a:pt x="52" y="10"/>
                        <a:pt x="52" y="10"/>
                      </a:cubicBezTo>
                      <a:cubicBezTo>
                        <a:pt x="52" y="10"/>
                        <a:pt x="52" y="10"/>
                        <a:pt x="52" y="10"/>
                      </a:cubicBezTo>
                      <a:cubicBezTo>
                        <a:pt x="52" y="10"/>
                        <a:pt x="52" y="10"/>
                        <a:pt x="52" y="10"/>
                      </a:cubicBezTo>
                      <a:cubicBezTo>
                        <a:pt x="52" y="10"/>
                        <a:pt x="52" y="10"/>
                        <a:pt x="52" y="10"/>
                      </a:cubicBezTo>
                      <a:cubicBezTo>
                        <a:pt x="52" y="10"/>
                        <a:pt x="52" y="10"/>
                        <a:pt x="52" y="10"/>
                      </a:cubicBezTo>
                      <a:cubicBezTo>
                        <a:pt x="52" y="10"/>
                        <a:pt x="52" y="10"/>
                        <a:pt x="52" y="10"/>
                      </a:cubicBezTo>
                      <a:cubicBezTo>
                        <a:pt x="52" y="10"/>
                        <a:pt x="52" y="10"/>
                        <a:pt x="52" y="10"/>
                      </a:cubicBezTo>
                      <a:cubicBezTo>
                        <a:pt x="52" y="10"/>
                        <a:pt x="52" y="10"/>
                        <a:pt x="53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51" name="Freeform 356">
                  <a:extLst>
                    <a:ext uri="{FF2B5EF4-FFF2-40B4-BE49-F238E27FC236}">
                      <a16:creationId xmlns:a16="http://schemas.microsoft.com/office/drawing/2014/main" id="{41552DF3-080D-EB48-8DF9-ADEB7E4747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026" y="2766"/>
                  <a:ext cx="22" cy="47"/>
                </a:xfrm>
                <a:custGeom>
                  <a:avLst/>
                  <a:gdLst>
                    <a:gd name="T0" fmla="*/ 10 w 12"/>
                    <a:gd name="T1" fmla="*/ 2 h 26"/>
                    <a:gd name="T2" fmla="*/ 9 w 12"/>
                    <a:gd name="T3" fmla="*/ 1 h 26"/>
                    <a:gd name="T4" fmla="*/ 9 w 12"/>
                    <a:gd name="T5" fmla="*/ 3 h 26"/>
                    <a:gd name="T6" fmla="*/ 8 w 12"/>
                    <a:gd name="T7" fmla="*/ 3 h 26"/>
                    <a:gd name="T8" fmla="*/ 7 w 12"/>
                    <a:gd name="T9" fmla="*/ 4 h 26"/>
                    <a:gd name="T10" fmla="*/ 7 w 12"/>
                    <a:gd name="T11" fmla="*/ 5 h 26"/>
                    <a:gd name="T12" fmla="*/ 5 w 12"/>
                    <a:gd name="T13" fmla="*/ 7 h 26"/>
                    <a:gd name="T14" fmla="*/ 5 w 12"/>
                    <a:gd name="T15" fmla="*/ 7 h 26"/>
                    <a:gd name="T16" fmla="*/ 3 w 12"/>
                    <a:gd name="T17" fmla="*/ 8 h 26"/>
                    <a:gd name="T18" fmla="*/ 2 w 12"/>
                    <a:gd name="T19" fmla="*/ 10 h 26"/>
                    <a:gd name="T20" fmla="*/ 1 w 12"/>
                    <a:gd name="T21" fmla="*/ 12 h 26"/>
                    <a:gd name="T22" fmla="*/ 2 w 12"/>
                    <a:gd name="T23" fmla="*/ 15 h 26"/>
                    <a:gd name="T24" fmla="*/ 1 w 12"/>
                    <a:gd name="T25" fmla="*/ 16 h 26"/>
                    <a:gd name="T26" fmla="*/ 1 w 12"/>
                    <a:gd name="T27" fmla="*/ 18 h 26"/>
                    <a:gd name="T28" fmla="*/ 0 w 12"/>
                    <a:gd name="T29" fmla="*/ 19 h 26"/>
                    <a:gd name="T30" fmla="*/ 1 w 12"/>
                    <a:gd name="T31" fmla="*/ 21 h 26"/>
                    <a:gd name="T32" fmla="*/ 1 w 12"/>
                    <a:gd name="T33" fmla="*/ 23 h 26"/>
                    <a:gd name="T34" fmla="*/ 2 w 12"/>
                    <a:gd name="T35" fmla="*/ 25 h 26"/>
                    <a:gd name="T36" fmla="*/ 3 w 12"/>
                    <a:gd name="T37" fmla="*/ 25 h 26"/>
                    <a:gd name="T38" fmla="*/ 6 w 12"/>
                    <a:gd name="T39" fmla="*/ 24 h 26"/>
                    <a:gd name="T40" fmla="*/ 7 w 12"/>
                    <a:gd name="T41" fmla="*/ 20 h 26"/>
                    <a:gd name="T42" fmla="*/ 8 w 12"/>
                    <a:gd name="T43" fmla="*/ 17 h 26"/>
                    <a:gd name="T44" fmla="*/ 9 w 12"/>
                    <a:gd name="T45" fmla="*/ 15 h 26"/>
                    <a:gd name="T46" fmla="*/ 10 w 12"/>
                    <a:gd name="T47" fmla="*/ 11 h 26"/>
                    <a:gd name="T48" fmla="*/ 10 w 12"/>
                    <a:gd name="T49" fmla="*/ 9 h 26"/>
                    <a:gd name="T50" fmla="*/ 11 w 12"/>
                    <a:gd name="T51" fmla="*/ 8 h 26"/>
                    <a:gd name="T52" fmla="*/ 11 w 12"/>
                    <a:gd name="T53" fmla="*/ 6 h 26"/>
                    <a:gd name="T54" fmla="*/ 11 w 12"/>
                    <a:gd name="T55" fmla="*/ 8 h 26"/>
                    <a:gd name="T56" fmla="*/ 10 w 12"/>
                    <a:gd name="T57" fmla="*/ 8 h 26"/>
                    <a:gd name="T58" fmla="*/ 10 w 12"/>
                    <a:gd name="T59" fmla="*/ 11 h 26"/>
                    <a:gd name="T60" fmla="*/ 9 w 12"/>
                    <a:gd name="T61" fmla="*/ 15 h 26"/>
                    <a:gd name="T62" fmla="*/ 8 w 12"/>
                    <a:gd name="T63" fmla="*/ 17 h 26"/>
                    <a:gd name="T64" fmla="*/ 7 w 12"/>
                    <a:gd name="T65" fmla="*/ 20 h 26"/>
                    <a:gd name="T66" fmla="*/ 6 w 12"/>
                    <a:gd name="T67" fmla="*/ 24 h 26"/>
                    <a:gd name="T68" fmla="*/ 3 w 12"/>
                    <a:gd name="T69" fmla="*/ 25 h 26"/>
                    <a:gd name="T70" fmla="*/ 2 w 12"/>
                    <a:gd name="T71" fmla="*/ 25 h 26"/>
                    <a:gd name="T72" fmla="*/ 1 w 12"/>
                    <a:gd name="T73" fmla="*/ 23 h 26"/>
                    <a:gd name="T74" fmla="*/ 1 w 12"/>
                    <a:gd name="T75" fmla="*/ 21 h 26"/>
                    <a:gd name="T76" fmla="*/ 0 w 12"/>
                    <a:gd name="T77" fmla="*/ 19 h 26"/>
                    <a:gd name="T78" fmla="*/ 1 w 12"/>
                    <a:gd name="T79" fmla="*/ 18 h 26"/>
                    <a:gd name="T80" fmla="*/ 1 w 12"/>
                    <a:gd name="T81" fmla="*/ 17 h 26"/>
                    <a:gd name="T82" fmla="*/ 2 w 12"/>
                    <a:gd name="T83" fmla="*/ 16 h 26"/>
                    <a:gd name="T84" fmla="*/ 2 w 12"/>
                    <a:gd name="T85" fmla="*/ 13 h 26"/>
                    <a:gd name="T86" fmla="*/ 2 w 12"/>
                    <a:gd name="T87" fmla="*/ 10 h 26"/>
                    <a:gd name="T88" fmla="*/ 3 w 12"/>
                    <a:gd name="T89" fmla="*/ 8 h 26"/>
                    <a:gd name="T90" fmla="*/ 4 w 12"/>
                    <a:gd name="T91" fmla="*/ 8 h 26"/>
                    <a:gd name="T92" fmla="*/ 4 w 12"/>
                    <a:gd name="T93" fmla="*/ 8 h 26"/>
                    <a:gd name="T94" fmla="*/ 5 w 12"/>
                    <a:gd name="T95" fmla="*/ 8 h 26"/>
                    <a:gd name="T96" fmla="*/ 6 w 12"/>
                    <a:gd name="T97" fmla="*/ 7 h 26"/>
                    <a:gd name="T98" fmla="*/ 6 w 12"/>
                    <a:gd name="T99" fmla="*/ 7 h 26"/>
                    <a:gd name="T100" fmla="*/ 6 w 12"/>
                    <a:gd name="T101" fmla="*/ 6 h 26"/>
                    <a:gd name="T102" fmla="*/ 7 w 12"/>
                    <a:gd name="T103" fmla="*/ 6 h 26"/>
                    <a:gd name="T104" fmla="*/ 7 w 12"/>
                    <a:gd name="T105" fmla="*/ 5 h 26"/>
                    <a:gd name="T106" fmla="*/ 7 w 12"/>
                    <a:gd name="T107" fmla="*/ 5 h 26"/>
                    <a:gd name="T108" fmla="*/ 8 w 12"/>
                    <a:gd name="T109" fmla="*/ 3 h 26"/>
                    <a:gd name="T110" fmla="*/ 8 w 12"/>
                    <a:gd name="T111" fmla="*/ 3 h 26"/>
                    <a:gd name="T112" fmla="*/ 9 w 12"/>
                    <a:gd name="T113" fmla="*/ 2 h 26"/>
                    <a:gd name="T114" fmla="*/ 9 w 12"/>
                    <a:gd name="T115" fmla="*/ 1 h 26"/>
                    <a:gd name="T116" fmla="*/ 10 w 12"/>
                    <a:gd name="T117" fmla="*/ 2 h 26"/>
                    <a:gd name="T118" fmla="*/ 11 w 12"/>
                    <a:gd name="T119" fmla="*/ 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2" h="26">
                      <a:moveTo>
                        <a:pt x="11" y="6"/>
                      </a:move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8" y="1"/>
                        <a:pt x="8" y="1"/>
                      </a:cubicBezTo>
                      <a:cubicBezTo>
                        <a:pt x="8" y="1"/>
                        <a:pt x="9" y="1"/>
                        <a:pt x="9" y="1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7" y="3"/>
                        <a:pt x="7" y="3"/>
                      </a:cubicBezTo>
                      <a:cubicBezTo>
                        <a:pt x="7" y="3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8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5"/>
                        <a:pt x="6" y="5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5" y="6"/>
                      </a:cubicBezTo>
                      <a:cubicBezTo>
                        <a:pt x="5" y="6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7"/>
                        <a:pt x="1" y="17"/>
                      </a:cubicBezTo>
                      <a:cubicBezTo>
                        <a:pt x="1" y="17"/>
                        <a:pt x="1" y="18"/>
                        <a:pt x="0" y="18"/>
                      </a:cubicBezTo>
                      <a:cubicBezTo>
                        <a:pt x="0" y="18"/>
                        <a:pt x="0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2" y="24"/>
                        <a:pt x="2" y="24"/>
                      </a:cubicBezTo>
                      <a:cubicBezTo>
                        <a:pt x="2" y="24"/>
                        <a:pt x="2" y="24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3" y="25"/>
                        <a:pt x="3" y="25"/>
                      </a:cubicBezTo>
                      <a:cubicBezTo>
                        <a:pt x="3" y="25"/>
                        <a:pt x="3" y="26"/>
                        <a:pt x="3" y="26"/>
                      </a:cubicBezTo>
                      <a:cubicBezTo>
                        <a:pt x="3" y="26"/>
                        <a:pt x="3" y="26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6" y="25"/>
                        <a:pt x="6" y="25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3"/>
                        <a:pt x="7" y="23"/>
                        <a:pt x="7" y="22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2"/>
                      </a:cubicBezTo>
                      <a:cubicBezTo>
                        <a:pt x="9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6"/>
                        <a:pt x="11" y="6"/>
                      </a:cubicBezTo>
                      <a:cubicBezTo>
                        <a:pt x="12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lose/>
                      <a:moveTo>
                        <a:pt x="11" y="7"/>
                      </a:move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2"/>
                      </a:cubicBezTo>
                      <a:cubicBezTo>
                        <a:pt x="7" y="22"/>
                        <a:pt x="6" y="22"/>
                        <a:pt x="6" y="22"/>
                      </a:cubicBezTo>
                      <a:cubicBezTo>
                        <a:pt x="6" y="23"/>
                        <a:pt x="6" y="23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5"/>
                        <a:pt x="5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4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1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2" y="17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6" y="8"/>
                        <a:pt x="6" y="8"/>
                        <a:pt x="5" y="8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3"/>
                        <a:pt x="10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52" name="Freeform 357">
                  <a:extLst>
                    <a:ext uri="{FF2B5EF4-FFF2-40B4-BE49-F238E27FC236}">
                      <a16:creationId xmlns:a16="http://schemas.microsoft.com/office/drawing/2014/main" id="{6315EFB7-1FD5-5A4D-B6F5-CCEB4CE0CD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8" y="2795"/>
                  <a:ext cx="2" cy="4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1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0 w 1"/>
                    <a:gd name="T11" fmla="*/ 0 h 2"/>
                    <a:gd name="T12" fmla="*/ 0 w 1"/>
                    <a:gd name="T13" fmla="*/ 1 h 2"/>
                    <a:gd name="T14" fmla="*/ 0 w 1"/>
                    <a:gd name="T15" fmla="*/ 1 h 2"/>
                    <a:gd name="T16" fmla="*/ 0 w 1"/>
                    <a:gd name="T17" fmla="*/ 1 h 2"/>
                    <a:gd name="T18" fmla="*/ 0 w 1"/>
                    <a:gd name="T19" fmla="*/ 2 h 2"/>
                    <a:gd name="T20" fmla="*/ 1 w 1"/>
                    <a:gd name="T21" fmla="*/ 2 h 2"/>
                    <a:gd name="T22" fmla="*/ 1 w 1"/>
                    <a:gd name="T23" fmla="*/ 2 h 2"/>
                    <a:gd name="T24" fmla="*/ 1 w 1"/>
                    <a:gd name="T2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53" name="Freeform 358">
                  <a:extLst>
                    <a:ext uri="{FF2B5EF4-FFF2-40B4-BE49-F238E27FC236}">
                      <a16:creationId xmlns:a16="http://schemas.microsoft.com/office/drawing/2014/main" id="{C0233712-745C-9541-B58B-558F60FCFF4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305" y="2859"/>
                  <a:ext cx="49" cy="45"/>
                </a:xfrm>
                <a:custGeom>
                  <a:avLst/>
                  <a:gdLst>
                    <a:gd name="T0" fmla="*/ 24 w 27"/>
                    <a:gd name="T1" fmla="*/ 7 h 25"/>
                    <a:gd name="T2" fmla="*/ 23 w 27"/>
                    <a:gd name="T3" fmla="*/ 5 h 25"/>
                    <a:gd name="T4" fmla="*/ 24 w 27"/>
                    <a:gd name="T5" fmla="*/ 2 h 25"/>
                    <a:gd name="T6" fmla="*/ 23 w 27"/>
                    <a:gd name="T7" fmla="*/ 1 h 25"/>
                    <a:gd name="T8" fmla="*/ 22 w 27"/>
                    <a:gd name="T9" fmla="*/ 1 h 25"/>
                    <a:gd name="T10" fmla="*/ 23 w 27"/>
                    <a:gd name="T11" fmla="*/ 4 h 25"/>
                    <a:gd name="T12" fmla="*/ 23 w 27"/>
                    <a:gd name="T13" fmla="*/ 6 h 25"/>
                    <a:gd name="T14" fmla="*/ 21 w 27"/>
                    <a:gd name="T15" fmla="*/ 9 h 25"/>
                    <a:gd name="T16" fmla="*/ 19 w 27"/>
                    <a:gd name="T17" fmla="*/ 12 h 25"/>
                    <a:gd name="T18" fmla="*/ 17 w 27"/>
                    <a:gd name="T19" fmla="*/ 15 h 25"/>
                    <a:gd name="T20" fmla="*/ 17 w 27"/>
                    <a:gd name="T21" fmla="*/ 14 h 25"/>
                    <a:gd name="T22" fmla="*/ 16 w 27"/>
                    <a:gd name="T23" fmla="*/ 14 h 25"/>
                    <a:gd name="T24" fmla="*/ 14 w 27"/>
                    <a:gd name="T25" fmla="*/ 14 h 25"/>
                    <a:gd name="T26" fmla="*/ 11 w 27"/>
                    <a:gd name="T27" fmla="*/ 17 h 25"/>
                    <a:gd name="T28" fmla="*/ 6 w 27"/>
                    <a:gd name="T29" fmla="*/ 19 h 25"/>
                    <a:gd name="T30" fmla="*/ 4 w 27"/>
                    <a:gd name="T31" fmla="*/ 21 h 25"/>
                    <a:gd name="T32" fmla="*/ 2 w 27"/>
                    <a:gd name="T33" fmla="*/ 22 h 25"/>
                    <a:gd name="T34" fmla="*/ 1 w 27"/>
                    <a:gd name="T35" fmla="*/ 23 h 25"/>
                    <a:gd name="T36" fmla="*/ 1 w 27"/>
                    <a:gd name="T37" fmla="*/ 24 h 25"/>
                    <a:gd name="T38" fmla="*/ 4 w 27"/>
                    <a:gd name="T39" fmla="*/ 25 h 25"/>
                    <a:gd name="T40" fmla="*/ 7 w 27"/>
                    <a:gd name="T41" fmla="*/ 23 h 25"/>
                    <a:gd name="T42" fmla="*/ 10 w 27"/>
                    <a:gd name="T43" fmla="*/ 20 h 25"/>
                    <a:gd name="T44" fmla="*/ 12 w 27"/>
                    <a:gd name="T45" fmla="*/ 20 h 25"/>
                    <a:gd name="T46" fmla="*/ 15 w 27"/>
                    <a:gd name="T47" fmla="*/ 17 h 25"/>
                    <a:gd name="T48" fmla="*/ 16 w 27"/>
                    <a:gd name="T49" fmla="*/ 16 h 25"/>
                    <a:gd name="T50" fmla="*/ 19 w 27"/>
                    <a:gd name="T51" fmla="*/ 15 h 25"/>
                    <a:gd name="T52" fmla="*/ 21 w 27"/>
                    <a:gd name="T53" fmla="*/ 13 h 25"/>
                    <a:gd name="T54" fmla="*/ 24 w 27"/>
                    <a:gd name="T55" fmla="*/ 11 h 25"/>
                    <a:gd name="T56" fmla="*/ 26 w 27"/>
                    <a:gd name="T57" fmla="*/ 9 h 25"/>
                    <a:gd name="T58" fmla="*/ 17 w 27"/>
                    <a:gd name="T59" fmla="*/ 15 h 25"/>
                    <a:gd name="T60" fmla="*/ 16 w 27"/>
                    <a:gd name="T61" fmla="*/ 16 h 25"/>
                    <a:gd name="T62" fmla="*/ 14 w 27"/>
                    <a:gd name="T63" fmla="*/ 18 h 25"/>
                    <a:gd name="T64" fmla="*/ 11 w 27"/>
                    <a:gd name="T65" fmla="*/ 20 h 25"/>
                    <a:gd name="T66" fmla="*/ 10 w 27"/>
                    <a:gd name="T67" fmla="*/ 20 h 25"/>
                    <a:gd name="T68" fmla="*/ 6 w 27"/>
                    <a:gd name="T69" fmla="*/ 23 h 25"/>
                    <a:gd name="T70" fmla="*/ 3 w 27"/>
                    <a:gd name="T71" fmla="*/ 25 h 25"/>
                    <a:gd name="T72" fmla="*/ 1 w 27"/>
                    <a:gd name="T73" fmla="*/ 24 h 25"/>
                    <a:gd name="T74" fmla="*/ 1 w 27"/>
                    <a:gd name="T75" fmla="*/ 23 h 25"/>
                    <a:gd name="T76" fmla="*/ 2 w 27"/>
                    <a:gd name="T77" fmla="*/ 23 h 25"/>
                    <a:gd name="T78" fmla="*/ 3 w 27"/>
                    <a:gd name="T79" fmla="*/ 21 h 25"/>
                    <a:gd name="T80" fmla="*/ 5 w 27"/>
                    <a:gd name="T81" fmla="*/ 20 h 25"/>
                    <a:gd name="T82" fmla="*/ 9 w 27"/>
                    <a:gd name="T83" fmla="*/ 18 h 25"/>
                    <a:gd name="T84" fmla="*/ 12 w 27"/>
                    <a:gd name="T85" fmla="*/ 16 h 25"/>
                    <a:gd name="T86" fmla="*/ 16 w 27"/>
                    <a:gd name="T87" fmla="*/ 13 h 25"/>
                    <a:gd name="T88" fmla="*/ 15 w 27"/>
                    <a:gd name="T89" fmla="*/ 15 h 25"/>
                    <a:gd name="T90" fmla="*/ 23 w 27"/>
                    <a:gd name="T91" fmla="*/ 6 h 25"/>
                    <a:gd name="T92" fmla="*/ 23 w 27"/>
                    <a:gd name="T93" fmla="*/ 3 h 25"/>
                    <a:gd name="T94" fmla="*/ 23 w 27"/>
                    <a:gd name="T95" fmla="*/ 0 h 25"/>
                    <a:gd name="T96" fmla="*/ 23 w 27"/>
                    <a:gd name="T97" fmla="*/ 1 h 25"/>
                    <a:gd name="T98" fmla="*/ 23 w 27"/>
                    <a:gd name="T99" fmla="*/ 2 h 25"/>
                    <a:gd name="T100" fmla="*/ 23 w 27"/>
                    <a:gd name="T101" fmla="*/ 3 h 25"/>
                    <a:gd name="T102" fmla="*/ 23 w 27"/>
                    <a:gd name="T103" fmla="*/ 5 h 25"/>
                    <a:gd name="T104" fmla="*/ 25 w 27"/>
                    <a:gd name="T105" fmla="*/ 10 h 25"/>
                    <a:gd name="T106" fmla="*/ 23 w 27"/>
                    <a:gd name="T107" fmla="*/ 11 h 25"/>
                    <a:gd name="T108" fmla="*/ 20 w 27"/>
                    <a:gd name="T109" fmla="*/ 14 h 25"/>
                    <a:gd name="T110" fmla="*/ 18 w 27"/>
                    <a:gd name="T111" fmla="*/ 16 h 25"/>
                    <a:gd name="T112" fmla="*/ 20 w 27"/>
                    <a:gd name="T113" fmla="*/ 12 h 25"/>
                    <a:gd name="T114" fmla="*/ 21 w 27"/>
                    <a:gd name="T115" fmla="*/ 9 h 25"/>
                    <a:gd name="T116" fmla="*/ 22 w 27"/>
                    <a:gd name="T117" fmla="*/ 6 h 25"/>
                    <a:gd name="T118" fmla="*/ 24 w 27"/>
                    <a:gd name="T119" fmla="*/ 5 h 25"/>
                    <a:gd name="T120" fmla="*/ 26 w 27"/>
                    <a:gd name="T121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7" h="25">
                      <a:moveTo>
                        <a:pt x="27" y="7"/>
                      </a:moveTo>
                      <a:cubicBezTo>
                        <a:pt x="27" y="7"/>
                        <a:pt x="26" y="7"/>
                        <a:pt x="26" y="7"/>
                      </a:cubicBezTo>
                      <a:cubicBezTo>
                        <a:pt x="26" y="7"/>
                        <a:pt x="26" y="7"/>
                        <a:pt x="26" y="7"/>
                      </a:cubicBezTo>
                      <a:cubicBezTo>
                        <a:pt x="26" y="7"/>
                        <a:pt x="26" y="7"/>
                        <a:pt x="26" y="8"/>
                      </a:cubicBezTo>
                      <a:cubicBezTo>
                        <a:pt x="26" y="8"/>
                        <a:pt x="26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6"/>
                        <a:pt x="24" y="6"/>
                        <a:pt x="25" y="6"/>
                      </a:cubicBezTo>
                      <a:cubicBezTo>
                        <a:pt x="25" y="5"/>
                        <a:pt x="24" y="5"/>
                        <a:pt x="24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3" y="6"/>
                        <a:pt x="23" y="5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3" y="5"/>
                        <a:pt x="24" y="5"/>
                        <a:pt x="24" y="5"/>
                      </a:cubicBezTo>
                      <a:cubicBezTo>
                        <a:pt x="24" y="5"/>
                        <a:pt x="24" y="5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4" y="4"/>
                        <a:pt x="23" y="4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4" y="2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1"/>
                        <a:pt x="24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3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3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5"/>
                        <a:pt x="23" y="5"/>
                      </a:cubicBezTo>
                      <a:cubicBezTo>
                        <a:pt x="23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6"/>
                        <a:pt x="22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8" y="10"/>
                        <a:pt x="18" y="11"/>
                        <a:pt x="18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7" y="14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4" y="13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2" y="15"/>
                        <a:pt x="12" y="15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8"/>
                        <a:pt x="10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8" y="18"/>
                        <a:pt x="8" y="18"/>
                      </a:cubicBezTo>
                      <a:cubicBezTo>
                        <a:pt x="8" y="19"/>
                        <a:pt x="8" y="19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9"/>
                        <a:pt x="5" y="19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1" y="22"/>
                        <a:pt x="1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1" y="22"/>
                        <a:pt x="1" y="22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0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3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6" y="25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8" y="23"/>
                        <a:pt x="8" y="23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10" y="21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3" y="19"/>
                        <a:pt x="13" y="19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5" y="18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7" y="16"/>
                        <a:pt x="17" y="16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9" y="16"/>
                        <a:pt x="19" y="16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2" y="13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2" y="12"/>
                        <a:pt x="23" y="12"/>
                        <a:pt x="23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6" y="10"/>
                        <a:pt x="26" y="10"/>
                      </a:cubicBezTo>
                      <a:cubicBezTo>
                        <a:pt x="26" y="10"/>
                        <a:pt x="26" y="9"/>
                        <a:pt x="26" y="9"/>
                      </a:cubicBez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7" y="9"/>
                        <a:pt x="27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8"/>
                        <a:pt x="27" y="7"/>
                        <a:pt x="27" y="7"/>
                      </a:cubicBezTo>
                      <a:close/>
                      <a:moveTo>
                        <a:pt x="17" y="14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6" y="15"/>
                        <a:pt x="17" y="15"/>
                      </a:cubicBezTo>
                      <a:cubicBezTo>
                        <a:pt x="16" y="15"/>
                        <a:pt x="16" y="15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9" y="20"/>
                      </a:cubicBezTo>
                      <a:cubicBezTo>
                        <a:pt x="9" y="20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8" y="21"/>
                        <a:pt x="8" y="22"/>
                        <a:pt x="8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8" y="22"/>
                        <a:pt x="8" y="22"/>
                        <a:pt x="7" y="22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6" y="23"/>
                        <a:pt x="6" y="23"/>
                      </a:cubicBezTo>
                      <a:cubicBezTo>
                        <a:pt x="6" y="23"/>
                        <a:pt x="6" y="23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5"/>
                        <a:pt x="5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4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3" y="22"/>
                      </a:cubicBezTo>
                      <a:cubicBezTo>
                        <a:pt x="3" y="22"/>
                        <a:pt x="3" y="22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0"/>
                        <a:pt x="4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19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9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9" y="18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0" y="18"/>
                        <a:pt x="9" y="18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10" y="18"/>
                        <a:pt x="10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18"/>
                        <a:pt x="10" y="18"/>
                        <a:pt x="10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2" y="17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5" y="14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6" y="14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6" y="15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lose/>
                      <a:moveTo>
                        <a:pt x="23" y="6"/>
                      </a:move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2" y="6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3" y="2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2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3" y="5"/>
                        <a:pt x="23" y="6"/>
                        <a:pt x="23" y="6"/>
                      </a:cubicBezTo>
                      <a:close/>
                      <a:moveTo>
                        <a:pt x="27" y="8"/>
                      </a:move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6" y="8"/>
                        <a:pt x="26" y="8"/>
                        <a:pt x="26" y="9"/>
                      </a:cubicBez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6" y="9"/>
                        <a:pt x="26" y="9"/>
                        <a:pt x="26" y="10"/>
                      </a:cubicBezTo>
                      <a:cubicBezTo>
                        <a:pt x="26" y="10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4" y="10"/>
                        <a:pt x="24" y="10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3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2"/>
                        <a:pt x="22" y="12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2" y="12"/>
                        <a:pt x="22" y="13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2" y="13"/>
                        <a:pt x="21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1" y="14"/>
                        <a:pt x="21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6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8" y="15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20" y="13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9"/>
                        <a:pt x="20" y="9"/>
                      </a:cubicBezTo>
                      <a:cubicBezTo>
                        <a:pt x="20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8"/>
                        <a:pt x="21" y="8"/>
                      </a:cubicBezTo>
                      <a:cubicBezTo>
                        <a:pt x="21" y="8"/>
                        <a:pt x="22" y="8"/>
                        <a:pt x="22" y="8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7"/>
                        <a:pt x="22" y="6"/>
                        <a:pt x="22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4" y="5"/>
                        <a:pt x="24" y="5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7" y="7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54" name="Freeform 359">
                  <a:extLst>
                    <a:ext uri="{FF2B5EF4-FFF2-40B4-BE49-F238E27FC236}">
                      <a16:creationId xmlns:a16="http://schemas.microsoft.com/office/drawing/2014/main" id="{C5C0D381-4D83-694E-BCE4-F79DB96D55C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55" y="2854"/>
                  <a:ext cx="4" cy="4"/>
                </a:xfrm>
                <a:custGeom>
                  <a:avLst/>
                  <a:gdLst>
                    <a:gd name="T0" fmla="*/ 2 w 2"/>
                    <a:gd name="T1" fmla="*/ 1 h 2"/>
                    <a:gd name="T2" fmla="*/ 2 w 2"/>
                    <a:gd name="T3" fmla="*/ 1 h 2"/>
                    <a:gd name="T4" fmla="*/ 2 w 2"/>
                    <a:gd name="T5" fmla="*/ 1 h 2"/>
                    <a:gd name="T6" fmla="*/ 2 w 2"/>
                    <a:gd name="T7" fmla="*/ 1 h 2"/>
                    <a:gd name="T8" fmla="*/ 1 w 2"/>
                    <a:gd name="T9" fmla="*/ 0 h 2"/>
                    <a:gd name="T10" fmla="*/ 1 w 2"/>
                    <a:gd name="T11" fmla="*/ 0 h 2"/>
                    <a:gd name="T12" fmla="*/ 1 w 2"/>
                    <a:gd name="T13" fmla="*/ 1 h 2"/>
                    <a:gd name="T14" fmla="*/ 1 w 2"/>
                    <a:gd name="T15" fmla="*/ 1 h 2"/>
                    <a:gd name="T16" fmla="*/ 1 w 2"/>
                    <a:gd name="T17" fmla="*/ 1 h 2"/>
                    <a:gd name="T18" fmla="*/ 1 w 2"/>
                    <a:gd name="T19" fmla="*/ 1 h 2"/>
                    <a:gd name="T20" fmla="*/ 0 w 2"/>
                    <a:gd name="T21" fmla="*/ 1 h 2"/>
                    <a:gd name="T22" fmla="*/ 0 w 2"/>
                    <a:gd name="T23" fmla="*/ 1 h 2"/>
                    <a:gd name="T24" fmla="*/ 0 w 2"/>
                    <a:gd name="T25" fmla="*/ 1 h 2"/>
                    <a:gd name="T26" fmla="*/ 0 w 2"/>
                    <a:gd name="T27" fmla="*/ 2 h 2"/>
                    <a:gd name="T28" fmla="*/ 0 w 2"/>
                    <a:gd name="T29" fmla="*/ 2 h 2"/>
                    <a:gd name="T30" fmla="*/ 1 w 2"/>
                    <a:gd name="T31" fmla="*/ 2 h 2"/>
                    <a:gd name="T32" fmla="*/ 1 w 2"/>
                    <a:gd name="T33" fmla="*/ 2 h 2"/>
                    <a:gd name="T34" fmla="*/ 1 w 2"/>
                    <a:gd name="T35" fmla="*/ 2 h 2"/>
                    <a:gd name="T36" fmla="*/ 1 w 2"/>
                    <a:gd name="T37" fmla="*/ 2 h 2"/>
                    <a:gd name="T38" fmla="*/ 1 w 2"/>
                    <a:gd name="T39" fmla="*/ 2 h 2"/>
                    <a:gd name="T40" fmla="*/ 1 w 2"/>
                    <a:gd name="T41" fmla="*/ 2 h 2"/>
                    <a:gd name="T42" fmla="*/ 1 w 2"/>
                    <a:gd name="T43" fmla="*/ 2 h 2"/>
                    <a:gd name="T44" fmla="*/ 2 w 2"/>
                    <a:gd name="T45" fmla="*/ 2 h 2"/>
                    <a:gd name="T46" fmla="*/ 2 w 2"/>
                    <a:gd name="T47" fmla="*/ 2 h 2"/>
                    <a:gd name="T48" fmla="*/ 2 w 2"/>
                    <a:gd name="T49" fmla="*/ 2 h 2"/>
                    <a:gd name="T50" fmla="*/ 2 w 2"/>
                    <a:gd name="T51" fmla="*/ 2 h 2"/>
                    <a:gd name="T52" fmla="*/ 2 w 2"/>
                    <a:gd name="T53" fmla="*/ 1 h 2"/>
                    <a:gd name="T54" fmla="*/ 2 w 2"/>
                    <a:gd name="T55" fmla="*/ 1 h 2"/>
                    <a:gd name="T56" fmla="*/ 2 w 2"/>
                    <a:gd name="T57" fmla="*/ 1 h 2"/>
                    <a:gd name="T58" fmla="*/ 2 w 2"/>
                    <a:gd name="T59" fmla="*/ 1 h 2"/>
                    <a:gd name="T60" fmla="*/ 2 w 2"/>
                    <a:gd name="T61" fmla="*/ 1 h 2"/>
                    <a:gd name="T62" fmla="*/ 2 w 2"/>
                    <a:gd name="T63" fmla="*/ 1 h 2"/>
                    <a:gd name="T64" fmla="*/ 2 w 2"/>
                    <a:gd name="T65" fmla="*/ 1 h 2"/>
                    <a:gd name="T66" fmla="*/ 2 w 2"/>
                    <a:gd name="T67" fmla="*/ 1 h 2"/>
                    <a:gd name="T68" fmla="*/ 2 w 2"/>
                    <a:gd name="T69" fmla="*/ 1 h 2"/>
                    <a:gd name="T70" fmla="*/ 1 w 2"/>
                    <a:gd name="T71" fmla="*/ 1 h 2"/>
                    <a:gd name="T72" fmla="*/ 1 w 2"/>
                    <a:gd name="T73" fmla="*/ 2 h 2"/>
                    <a:gd name="T74" fmla="*/ 1 w 2"/>
                    <a:gd name="T75" fmla="*/ 1 h 2"/>
                    <a:gd name="T76" fmla="*/ 1 w 2"/>
                    <a:gd name="T77" fmla="*/ 1 h 2"/>
                    <a:gd name="T78" fmla="*/ 1 w 2"/>
                    <a:gd name="T79" fmla="*/ 1 h 2"/>
                    <a:gd name="T80" fmla="*/ 0 w 2"/>
                    <a:gd name="T81" fmla="*/ 2 h 2"/>
                    <a:gd name="T82" fmla="*/ 0 w 2"/>
                    <a:gd name="T83" fmla="*/ 2 h 2"/>
                    <a:gd name="T84" fmla="*/ 0 w 2"/>
                    <a:gd name="T85" fmla="*/ 1 h 2"/>
                    <a:gd name="T86" fmla="*/ 0 w 2"/>
                    <a:gd name="T87" fmla="*/ 1 h 2"/>
                    <a:gd name="T88" fmla="*/ 0 w 2"/>
                    <a:gd name="T89" fmla="*/ 1 h 2"/>
                    <a:gd name="T90" fmla="*/ 0 w 2"/>
                    <a:gd name="T91" fmla="*/ 1 h 2"/>
                    <a:gd name="T92" fmla="*/ 1 w 2"/>
                    <a:gd name="T93" fmla="*/ 1 h 2"/>
                    <a:gd name="T94" fmla="*/ 1 w 2"/>
                    <a:gd name="T95" fmla="*/ 1 h 2"/>
                    <a:gd name="T96" fmla="*/ 1 w 2"/>
                    <a:gd name="T97" fmla="*/ 1 h 2"/>
                    <a:gd name="T98" fmla="*/ 1 w 2"/>
                    <a:gd name="T99" fmla="*/ 1 h 2"/>
                    <a:gd name="T100" fmla="*/ 2 w 2"/>
                    <a:gd name="T101" fmla="*/ 1 h 2"/>
                    <a:gd name="T102" fmla="*/ 2 w 2"/>
                    <a:gd name="T103" fmla="*/ 1 h 2"/>
                    <a:gd name="T104" fmla="*/ 2 w 2"/>
                    <a:gd name="T105" fmla="*/ 1 h 2"/>
                    <a:gd name="T106" fmla="*/ 2 w 2"/>
                    <a:gd name="T107" fmla="*/ 1 h 2"/>
                    <a:gd name="T108" fmla="*/ 2 w 2"/>
                    <a:gd name="T109" fmla="*/ 1 h 2"/>
                    <a:gd name="T110" fmla="*/ 2 w 2"/>
                    <a:gd name="T111" fmla="*/ 1 h 2"/>
                    <a:gd name="T112" fmla="*/ 2 w 2"/>
                    <a:gd name="T1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55" name="Freeform 360">
                  <a:extLst>
                    <a:ext uri="{FF2B5EF4-FFF2-40B4-BE49-F238E27FC236}">
                      <a16:creationId xmlns:a16="http://schemas.microsoft.com/office/drawing/2014/main" id="{F412D9DD-22F0-464B-9C56-C0C265625B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6" y="2870"/>
                  <a:ext cx="2" cy="4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1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1 w 1"/>
                    <a:gd name="T11" fmla="*/ 1 h 2"/>
                    <a:gd name="T12" fmla="*/ 1 w 1"/>
                    <a:gd name="T13" fmla="*/ 1 h 2"/>
                    <a:gd name="T14" fmla="*/ 1 w 1"/>
                    <a:gd name="T15" fmla="*/ 1 h 2"/>
                    <a:gd name="T16" fmla="*/ 0 w 1"/>
                    <a:gd name="T17" fmla="*/ 1 h 2"/>
                    <a:gd name="T18" fmla="*/ 0 w 1"/>
                    <a:gd name="T19" fmla="*/ 1 h 2"/>
                    <a:gd name="T20" fmla="*/ 0 w 1"/>
                    <a:gd name="T21" fmla="*/ 1 h 2"/>
                    <a:gd name="T22" fmla="*/ 0 w 1"/>
                    <a:gd name="T23" fmla="*/ 1 h 2"/>
                    <a:gd name="T24" fmla="*/ 0 w 1"/>
                    <a:gd name="T25" fmla="*/ 1 h 2"/>
                    <a:gd name="T26" fmla="*/ 0 w 1"/>
                    <a:gd name="T27" fmla="*/ 1 h 2"/>
                    <a:gd name="T28" fmla="*/ 0 w 1"/>
                    <a:gd name="T29" fmla="*/ 1 h 2"/>
                    <a:gd name="T30" fmla="*/ 0 w 1"/>
                    <a:gd name="T31" fmla="*/ 2 h 2"/>
                    <a:gd name="T32" fmla="*/ 0 w 1"/>
                    <a:gd name="T33" fmla="*/ 2 h 2"/>
                    <a:gd name="T34" fmla="*/ 1 w 1"/>
                    <a:gd name="T3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56" name="Freeform 361">
                  <a:extLst>
                    <a:ext uri="{FF2B5EF4-FFF2-40B4-BE49-F238E27FC236}">
                      <a16:creationId xmlns:a16="http://schemas.microsoft.com/office/drawing/2014/main" id="{957A4E25-A3D5-2E46-891E-41774EF06AC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64" y="2875"/>
                  <a:ext cx="11" cy="11"/>
                </a:xfrm>
                <a:custGeom>
                  <a:avLst/>
                  <a:gdLst>
                    <a:gd name="T0" fmla="*/ 5 w 6"/>
                    <a:gd name="T1" fmla="*/ 1 h 6"/>
                    <a:gd name="T2" fmla="*/ 5 w 6"/>
                    <a:gd name="T3" fmla="*/ 1 h 6"/>
                    <a:gd name="T4" fmla="*/ 4 w 6"/>
                    <a:gd name="T5" fmla="*/ 1 h 6"/>
                    <a:gd name="T6" fmla="*/ 3 w 6"/>
                    <a:gd name="T7" fmla="*/ 1 h 6"/>
                    <a:gd name="T8" fmla="*/ 2 w 6"/>
                    <a:gd name="T9" fmla="*/ 0 h 6"/>
                    <a:gd name="T10" fmla="*/ 2 w 6"/>
                    <a:gd name="T11" fmla="*/ 0 h 6"/>
                    <a:gd name="T12" fmla="*/ 1 w 6"/>
                    <a:gd name="T13" fmla="*/ 1 h 6"/>
                    <a:gd name="T14" fmla="*/ 1 w 6"/>
                    <a:gd name="T15" fmla="*/ 2 h 6"/>
                    <a:gd name="T16" fmla="*/ 1 w 6"/>
                    <a:gd name="T17" fmla="*/ 3 h 6"/>
                    <a:gd name="T18" fmla="*/ 0 w 6"/>
                    <a:gd name="T19" fmla="*/ 4 h 6"/>
                    <a:gd name="T20" fmla="*/ 1 w 6"/>
                    <a:gd name="T21" fmla="*/ 6 h 6"/>
                    <a:gd name="T22" fmla="*/ 1 w 6"/>
                    <a:gd name="T23" fmla="*/ 6 h 6"/>
                    <a:gd name="T24" fmla="*/ 1 w 6"/>
                    <a:gd name="T25" fmla="*/ 6 h 6"/>
                    <a:gd name="T26" fmla="*/ 2 w 6"/>
                    <a:gd name="T27" fmla="*/ 6 h 6"/>
                    <a:gd name="T28" fmla="*/ 3 w 6"/>
                    <a:gd name="T29" fmla="*/ 5 h 6"/>
                    <a:gd name="T30" fmla="*/ 3 w 6"/>
                    <a:gd name="T31" fmla="*/ 6 h 6"/>
                    <a:gd name="T32" fmla="*/ 4 w 6"/>
                    <a:gd name="T33" fmla="*/ 5 h 6"/>
                    <a:gd name="T34" fmla="*/ 4 w 6"/>
                    <a:gd name="T35" fmla="*/ 4 h 6"/>
                    <a:gd name="T36" fmla="*/ 5 w 6"/>
                    <a:gd name="T37" fmla="*/ 4 h 6"/>
                    <a:gd name="T38" fmla="*/ 5 w 6"/>
                    <a:gd name="T39" fmla="*/ 4 h 6"/>
                    <a:gd name="T40" fmla="*/ 5 w 6"/>
                    <a:gd name="T41" fmla="*/ 3 h 6"/>
                    <a:gd name="T42" fmla="*/ 6 w 6"/>
                    <a:gd name="T43" fmla="*/ 3 h 6"/>
                    <a:gd name="T44" fmla="*/ 6 w 6"/>
                    <a:gd name="T45" fmla="*/ 2 h 6"/>
                    <a:gd name="T46" fmla="*/ 6 w 6"/>
                    <a:gd name="T47" fmla="*/ 1 h 6"/>
                    <a:gd name="T48" fmla="*/ 6 w 6"/>
                    <a:gd name="T49" fmla="*/ 1 h 6"/>
                    <a:gd name="T50" fmla="*/ 6 w 6"/>
                    <a:gd name="T51" fmla="*/ 2 h 6"/>
                    <a:gd name="T52" fmla="*/ 6 w 6"/>
                    <a:gd name="T53" fmla="*/ 2 h 6"/>
                    <a:gd name="T54" fmla="*/ 5 w 6"/>
                    <a:gd name="T55" fmla="*/ 3 h 6"/>
                    <a:gd name="T56" fmla="*/ 5 w 6"/>
                    <a:gd name="T57" fmla="*/ 3 h 6"/>
                    <a:gd name="T58" fmla="*/ 4 w 6"/>
                    <a:gd name="T59" fmla="*/ 4 h 6"/>
                    <a:gd name="T60" fmla="*/ 4 w 6"/>
                    <a:gd name="T61" fmla="*/ 5 h 6"/>
                    <a:gd name="T62" fmla="*/ 3 w 6"/>
                    <a:gd name="T63" fmla="*/ 5 h 6"/>
                    <a:gd name="T64" fmla="*/ 3 w 6"/>
                    <a:gd name="T65" fmla="*/ 5 h 6"/>
                    <a:gd name="T66" fmla="*/ 3 w 6"/>
                    <a:gd name="T67" fmla="*/ 5 h 6"/>
                    <a:gd name="T68" fmla="*/ 3 w 6"/>
                    <a:gd name="T69" fmla="*/ 5 h 6"/>
                    <a:gd name="T70" fmla="*/ 2 w 6"/>
                    <a:gd name="T71" fmla="*/ 5 h 6"/>
                    <a:gd name="T72" fmla="*/ 1 w 6"/>
                    <a:gd name="T73" fmla="*/ 6 h 6"/>
                    <a:gd name="T74" fmla="*/ 1 w 6"/>
                    <a:gd name="T75" fmla="*/ 6 h 6"/>
                    <a:gd name="T76" fmla="*/ 1 w 6"/>
                    <a:gd name="T77" fmla="*/ 6 h 6"/>
                    <a:gd name="T78" fmla="*/ 1 w 6"/>
                    <a:gd name="T79" fmla="*/ 5 h 6"/>
                    <a:gd name="T80" fmla="*/ 1 w 6"/>
                    <a:gd name="T81" fmla="*/ 3 h 6"/>
                    <a:gd name="T82" fmla="*/ 1 w 6"/>
                    <a:gd name="T83" fmla="*/ 2 h 6"/>
                    <a:gd name="T84" fmla="*/ 1 w 6"/>
                    <a:gd name="T85" fmla="*/ 1 h 6"/>
                    <a:gd name="T86" fmla="*/ 2 w 6"/>
                    <a:gd name="T87" fmla="*/ 0 h 6"/>
                    <a:gd name="T88" fmla="*/ 2 w 6"/>
                    <a:gd name="T89" fmla="*/ 0 h 6"/>
                    <a:gd name="T90" fmla="*/ 3 w 6"/>
                    <a:gd name="T91" fmla="*/ 1 h 6"/>
                    <a:gd name="T92" fmla="*/ 4 w 6"/>
                    <a:gd name="T93" fmla="*/ 1 h 6"/>
                    <a:gd name="T94" fmla="*/ 5 w 6"/>
                    <a:gd name="T95" fmla="*/ 1 h 6"/>
                    <a:gd name="T96" fmla="*/ 5 w 6"/>
                    <a:gd name="T97" fmla="*/ 1 h 6"/>
                    <a:gd name="T98" fmla="*/ 6 w 6"/>
                    <a:gd name="T99" fmla="*/ 1 h 6"/>
                    <a:gd name="T100" fmla="*/ 6 w 6"/>
                    <a:gd name="T10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6" h="6">
                      <a:moveTo>
                        <a:pt x="6" y="1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0" y="4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1" y="5"/>
                        <a:pt x="1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4"/>
                        <a:pt x="5" y="3"/>
                        <a:pt x="5" y="3"/>
                      </a:cubicBezTo>
                      <a:cubicBezTo>
                        <a:pt x="5" y="3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lose/>
                      <a:moveTo>
                        <a:pt x="6" y="1"/>
                      </a:move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2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57" name="Freeform 362">
                  <a:extLst>
                    <a:ext uri="{FF2B5EF4-FFF2-40B4-BE49-F238E27FC236}">
                      <a16:creationId xmlns:a16="http://schemas.microsoft.com/office/drawing/2014/main" id="{62E72308-6A31-6F47-95DF-E3DFD845F5D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082" y="2891"/>
                  <a:ext cx="5" cy="4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  <a:gd name="T6" fmla="*/ 1 w 3"/>
                    <a:gd name="T7" fmla="*/ 0 h 2"/>
                    <a:gd name="T8" fmla="*/ 1 w 3"/>
                    <a:gd name="T9" fmla="*/ 0 h 2"/>
                    <a:gd name="T10" fmla="*/ 1 w 3"/>
                    <a:gd name="T11" fmla="*/ 0 h 2"/>
                    <a:gd name="T12" fmla="*/ 0 w 3"/>
                    <a:gd name="T13" fmla="*/ 1 h 2"/>
                    <a:gd name="T14" fmla="*/ 0 w 3"/>
                    <a:gd name="T15" fmla="*/ 2 h 2"/>
                    <a:gd name="T16" fmla="*/ 0 w 3"/>
                    <a:gd name="T17" fmla="*/ 2 h 2"/>
                    <a:gd name="T18" fmla="*/ 1 w 3"/>
                    <a:gd name="T19" fmla="*/ 2 h 2"/>
                    <a:gd name="T20" fmla="*/ 1 w 3"/>
                    <a:gd name="T21" fmla="*/ 2 h 2"/>
                    <a:gd name="T22" fmla="*/ 1 w 3"/>
                    <a:gd name="T23" fmla="*/ 2 h 2"/>
                    <a:gd name="T24" fmla="*/ 2 w 3"/>
                    <a:gd name="T25" fmla="*/ 2 h 2"/>
                    <a:gd name="T26" fmla="*/ 2 w 3"/>
                    <a:gd name="T27" fmla="*/ 2 h 2"/>
                    <a:gd name="T28" fmla="*/ 2 w 3"/>
                    <a:gd name="T29" fmla="*/ 2 h 2"/>
                    <a:gd name="T30" fmla="*/ 2 w 3"/>
                    <a:gd name="T31" fmla="*/ 2 h 2"/>
                    <a:gd name="T32" fmla="*/ 2 w 3"/>
                    <a:gd name="T33" fmla="*/ 1 h 2"/>
                    <a:gd name="T34" fmla="*/ 2 w 3"/>
                    <a:gd name="T35" fmla="*/ 1 h 2"/>
                    <a:gd name="T36" fmla="*/ 3 w 3"/>
                    <a:gd name="T37" fmla="*/ 2 h 2"/>
                    <a:gd name="T38" fmla="*/ 3 w 3"/>
                    <a:gd name="T39" fmla="*/ 1 h 2"/>
                    <a:gd name="T40" fmla="*/ 3 w 3"/>
                    <a:gd name="T41" fmla="*/ 1 h 2"/>
                    <a:gd name="T42" fmla="*/ 2 w 3"/>
                    <a:gd name="T43" fmla="*/ 1 h 2"/>
                    <a:gd name="T44" fmla="*/ 2 w 3"/>
                    <a:gd name="T45" fmla="*/ 1 h 2"/>
                    <a:gd name="T46" fmla="*/ 2 w 3"/>
                    <a:gd name="T47" fmla="*/ 2 h 2"/>
                    <a:gd name="T48" fmla="*/ 2 w 3"/>
                    <a:gd name="T49" fmla="*/ 2 h 2"/>
                    <a:gd name="T50" fmla="*/ 2 w 3"/>
                    <a:gd name="T51" fmla="*/ 2 h 2"/>
                    <a:gd name="T52" fmla="*/ 2 w 3"/>
                    <a:gd name="T53" fmla="*/ 2 h 2"/>
                    <a:gd name="T54" fmla="*/ 1 w 3"/>
                    <a:gd name="T55" fmla="*/ 2 h 2"/>
                    <a:gd name="T56" fmla="*/ 1 w 3"/>
                    <a:gd name="T57" fmla="*/ 2 h 2"/>
                    <a:gd name="T58" fmla="*/ 1 w 3"/>
                    <a:gd name="T59" fmla="*/ 2 h 2"/>
                    <a:gd name="T60" fmla="*/ 1 w 3"/>
                    <a:gd name="T61" fmla="*/ 2 h 2"/>
                    <a:gd name="T62" fmla="*/ 0 w 3"/>
                    <a:gd name="T63" fmla="*/ 2 h 2"/>
                    <a:gd name="T64" fmla="*/ 1 w 3"/>
                    <a:gd name="T65" fmla="*/ 2 h 2"/>
                    <a:gd name="T66" fmla="*/ 1 w 3"/>
                    <a:gd name="T67" fmla="*/ 1 h 2"/>
                    <a:gd name="T68" fmla="*/ 1 w 3"/>
                    <a:gd name="T69" fmla="*/ 0 h 2"/>
                    <a:gd name="T70" fmla="*/ 1 w 3"/>
                    <a:gd name="T71" fmla="*/ 0 h 2"/>
                    <a:gd name="T72" fmla="*/ 1 w 3"/>
                    <a:gd name="T73" fmla="*/ 0 h 2"/>
                    <a:gd name="T74" fmla="*/ 1 w 3"/>
                    <a:gd name="T75" fmla="*/ 0 h 2"/>
                    <a:gd name="T76" fmla="*/ 1 w 3"/>
                    <a:gd name="T77" fmla="*/ 0 h 2"/>
                    <a:gd name="T78" fmla="*/ 1 w 3"/>
                    <a:gd name="T79" fmla="*/ 1 h 2"/>
                    <a:gd name="T80" fmla="*/ 1 w 3"/>
                    <a:gd name="T81" fmla="*/ 1 h 2"/>
                    <a:gd name="T82" fmla="*/ 2 w 3"/>
                    <a:gd name="T83" fmla="*/ 1 h 2"/>
                    <a:gd name="T84" fmla="*/ 3 w 3"/>
                    <a:gd name="T85" fmla="*/ 1 h 2"/>
                    <a:gd name="T86" fmla="*/ 3 w 3"/>
                    <a:gd name="T8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lose/>
                      <a:moveTo>
                        <a:pt x="3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58" name="Freeform 363">
                  <a:extLst>
                    <a:ext uri="{FF2B5EF4-FFF2-40B4-BE49-F238E27FC236}">
                      <a16:creationId xmlns:a16="http://schemas.microsoft.com/office/drawing/2014/main" id="{2F8EEAB4-2574-AF48-A947-84C3D898BBD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03" y="2766"/>
                  <a:ext cx="106" cy="104"/>
                </a:xfrm>
                <a:custGeom>
                  <a:avLst/>
                  <a:gdLst>
                    <a:gd name="T0" fmla="*/ 59 w 59"/>
                    <a:gd name="T1" fmla="*/ 28 h 58"/>
                    <a:gd name="T2" fmla="*/ 57 w 59"/>
                    <a:gd name="T3" fmla="*/ 22 h 58"/>
                    <a:gd name="T4" fmla="*/ 54 w 59"/>
                    <a:gd name="T5" fmla="*/ 16 h 58"/>
                    <a:gd name="T6" fmla="*/ 53 w 59"/>
                    <a:gd name="T7" fmla="*/ 8 h 58"/>
                    <a:gd name="T8" fmla="*/ 50 w 59"/>
                    <a:gd name="T9" fmla="*/ 2 h 58"/>
                    <a:gd name="T10" fmla="*/ 48 w 59"/>
                    <a:gd name="T11" fmla="*/ 7 h 58"/>
                    <a:gd name="T12" fmla="*/ 44 w 59"/>
                    <a:gd name="T13" fmla="*/ 13 h 58"/>
                    <a:gd name="T14" fmla="*/ 40 w 59"/>
                    <a:gd name="T15" fmla="*/ 6 h 58"/>
                    <a:gd name="T16" fmla="*/ 38 w 59"/>
                    <a:gd name="T17" fmla="*/ 2 h 58"/>
                    <a:gd name="T18" fmla="*/ 35 w 59"/>
                    <a:gd name="T19" fmla="*/ 2 h 58"/>
                    <a:gd name="T20" fmla="*/ 30 w 59"/>
                    <a:gd name="T21" fmla="*/ 6 h 58"/>
                    <a:gd name="T22" fmla="*/ 26 w 59"/>
                    <a:gd name="T23" fmla="*/ 6 h 58"/>
                    <a:gd name="T24" fmla="*/ 23 w 59"/>
                    <a:gd name="T25" fmla="*/ 9 h 58"/>
                    <a:gd name="T26" fmla="*/ 20 w 59"/>
                    <a:gd name="T27" fmla="*/ 11 h 58"/>
                    <a:gd name="T28" fmla="*/ 16 w 59"/>
                    <a:gd name="T29" fmla="*/ 16 h 58"/>
                    <a:gd name="T30" fmla="*/ 8 w 59"/>
                    <a:gd name="T31" fmla="*/ 19 h 58"/>
                    <a:gd name="T32" fmla="*/ 3 w 59"/>
                    <a:gd name="T33" fmla="*/ 29 h 58"/>
                    <a:gd name="T34" fmla="*/ 2 w 59"/>
                    <a:gd name="T35" fmla="*/ 41 h 58"/>
                    <a:gd name="T36" fmla="*/ 1 w 59"/>
                    <a:gd name="T37" fmla="*/ 46 h 58"/>
                    <a:gd name="T38" fmla="*/ 7 w 59"/>
                    <a:gd name="T39" fmla="*/ 45 h 58"/>
                    <a:gd name="T40" fmla="*/ 16 w 59"/>
                    <a:gd name="T41" fmla="*/ 42 h 58"/>
                    <a:gd name="T42" fmla="*/ 27 w 59"/>
                    <a:gd name="T43" fmla="*/ 42 h 58"/>
                    <a:gd name="T44" fmla="*/ 29 w 59"/>
                    <a:gd name="T45" fmla="*/ 48 h 58"/>
                    <a:gd name="T46" fmla="*/ 30 w 59"/>
                    <a:gd name="T47" fmla="*/ 48 h 58"/>
                    <a:gd name="T48" fmla="*/ 33 w 59"/>
                    <a:gd name="T49" fmla="*/ 55 h 58"/>
                    <a:gd name="T50" fmla="*/ 39 w 59"/>
                    <a:gd name="T51" fmla="*/ 58 h 58"/>
                    <a:gd name="T52" fmla="*/ 45 w 59"/>
                    <a:gd name="T53" fmla="*/ 56 h 58"/>
                    <a:gd name="T54" fmla="*/ 51 w 59"/>
                    <a:gd name="T55" fmla="*/ 47 h 58"/>
                    <a:gd name="T56" fmla="*/ 56 w 59"/>
                    <a:gd name="T57" fmla="*/ 42 h 58"/>
                    <a:gd name="T58" fmla="*/ 54 w 59"/>
                    <a:gd name="T59" fmla="*/ 44 h 58"/>
                    <a:gd name="T60" fmla="*/ 48 w 59"/>
                    <a:gd name="T61" fmla="*/ 51 h 58"/>
                    <a:gd name="T62" fmla="*/ 42 w 59"/>
                    <a:gd name="T63" fmla="*/ 56 h 58"/>
                    <a:gd name="T64" fmla="*/ 38 w 59"/>
                    <a:gd name="T65" fmla="*/ 56 h 58"/>
                    <a:gd name="T66" fmla="*/ 33 w 59"/>
                    <a:gd name="T67" fmla="*/ 50 h 58"/>
                    <a:gd name="T68" fmla="*/ 31 w 59"/>
                    <a:gd name="T69" fmla="*/ 47 h 58"/>
                    <a:gd name="T70" fmla="*/ 29 w 59"/>
                    <a:gd name="T71" fmla="*/ 48 h 58"/>
                    <a:gd name="T72" fmla="*/ 27 w 59"/>
                    <a:gd name="T73" fmla="*/ 42 h 58"/>
                    <a:gd name="T74" fmla="*/ 16 w 59"/>
                    <a:gd name="T75" fmla="*/ 42 h 58"/>
                    <a:gd name="T76" fmla="*/ 7 w 59"/>
                    <a:gd name="T77" fmla="*/ 45 h 58"/>
                    <a:gd name="T78" fmla="*/ 2 w 59"/>
                    <a:gd name="T79" fmla="*/ 46 h 58"/>
                    <a:gd name="T80" fmla="*/ 2 w 59"/>
                    <a:gd name="T81" fmla="*/ 42 h 58"/>
                    <a:gd name="T82" fmla="*/ 3 w 59"/>
                    <a:gd name="T83" fmla="*/ 30 h 58"/>
                    <a:gd name="T84" fmla="*/ 4 w 59"/>
                    <a:gd name="T85" fmla="*/ 23 h 58"/>
                    <a:gd name="T86" fmla="*/ 10 w 59"/>
                    <a:gd name="T87" fmla="*/ 18 h 58"/>
                    <a:gd name="T88" fmla="*/ 18 w 59"/>
                    <a:gd name="T89" fmla="*/ 13 h 58"/>
                    <a:gd name="T90" fmla="*/ 21 w 59"/>
                    <a:gd name="T91" fmla="*/ 12 h 58"/>
                    <a:gd name="T92" fmla="*/ 22 w 59"/>
                    <a:gd name="T93" fmla="*/ 10 h 58"/>
                    <a:gd name="T94" fmla="*/ 23 w 59"/>
                    <a:gd name="T95" fmla="*/ 7 h 58"/>
                    <a:gd name="T96" fmla="*/ 26 w 59"/>
                    <a:gd name="T97" fmla="*/ 6 h 58"/>
                    <a:gd name="T98" fmla="*/ 29 w 59"/>
                    <a:gd name="T99" fmla="*/ 9 h 58"/>
                    <a:gd name="T100" fmla="*/ 31 w 59"/>
                    <a:gd name="T101" fmla="*/ 5 h 58"/>
                    <a:gd name="T102" fmla="*/ 34 w 59"/>
                    <a:gd name="T103" fmla="*/ 3 h 58"/>
                    <a:gd name="T104" fmla="*/ 36 w 59"/>
                    <a:gd name="T105" fmla="*/ 1 h 58"/>
                    <a:gd name="T106" fmla="*/ 40 w 59"/>
                    <a:gd name="T107" fmla="*/ 3 h 58"/>
                    <a:gd name="T108" fmla="*/ 40 w 59"/>
                    <a:gd name="T109" fmla="*/ 6 h 58"/>
                    <a:gd name="T110" fmla="*/ 44 w 59"/>
                    <a:gd name="T111" fmla="*/ 14 h 58"/>
                    <a:gd name="T112" fmla="*/ 48 w 59"/>
                    <a:gd name="T113" fmla="*/ 6 h 58"/>
                    <a:gd name="T114" fmla="*/ 50 w 59"/>
                    <a:gd name="T115" fmla="*/ 2 h 58"/>
                    <a:gd name="T116" fmla="*/ 52 w 59"/>
                    <a:gd name="T117" fmla="*/ 8 h 58"/>
                    <a:gd name="T118" fmla="*/ 53 w 59"/>
                    <a:gd name="T119" fmla="*/ 16 h 58"/>
                    <a:gd name="T120" fmla="*/ 56 w 59"/>
                    <a:gd name="T121" fmla="*/ 21 h 58"/>
                    <a:gd name="T122" fmla="*/ 58 w 59"/>
                    <a:gd name="T123" fmla="*/ 25 h 58"/>
                    <a:gd name="T124" fmla="*/ 58 w 59"/>
                    <a:gd name="T125" fmla="*/ 35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9" h="58">
                      <a:moveTo>
                        <a:pt x="57" y="39"/>
                      </a:moveTo>
                      <a:cubicBezTo>
                        <a:pt x="57" y="39"/>
                        <a:pt x="57" y="39"/>
                        <a:pt x="57" y="39"/>
                      </a:cubicBezTo>
                      <a:cubicBezTo>
                        <a:pt x="57" y="39"/>
                        <a:pt x="57" y="39"/>
                        <a:pt x="57" y="39"/>
                      </a:cubicBezTo>
                      <a:cubicBezTo>
                        <a:pt x="57" y="39"/>
                        <a:pt x="57" y="38"/>
                        <a:pt x="58" y="38"/>
                      </a:cubicBezTo>
                      <a:cubicBezTo>
                        <a:pt x="58" y="38"/>
                        <a:pt x="58" y="38"/>
                        <a:pt x="58" y="38"/>
                      </a:cubicBezTo>
                      <a:cubicBezTo>
                        <a:pt x="58" y="38"/>
                        <a:pt x="58" y="38"/>
                        <a:pt x="58" y="38"/>
                      </a:cubicBezTo>
                      <a:cubicBezTo>
                        <a:pt x="58" y="38"/>
                        <a:pt x="58" y="37"/>
                        <a:pt x="58" y="37"/>
                      </a:cubicBezTo>
                      <a:cubicBezTo>
                        <a:pt x="58" y="37"/>
                        <a:pt x="58" y="37"/>
                        <a:pt x="58" y="37"/>
                      </a:cubicBezTo>
                      <a:cubicBezTo>
                        <a:pt x="58" y="37"/>
                        <a:pt x="58" y="37"/>
                        <a:pt x="58" y="37"/>
                      </a:cubicBezTo>
                      <a:cubicBezTo>
                        <a:pt x="58" y="37"/>
                        <a:pt x="58" y="37"/>
                        <a:pt x="58" y="37"/>
                      </a:cubicBezTo>
                      <a:cubicBezTo>
                        <a:pt x="58" y="37"/>
                        <a:pt x="58" y="37"/>
                        <a:pt x="58" y="37"/>
                      </a:cubicBezTo>
                      <a:cubicBezTo>
                        <a:pt x="58" y="37"/>
                        <a:pt x="58" y="37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36"/>
                        <a:pt x="58" y="35"/>
                        <a:pt x="58" y="35"/>
                      </a:cubicBezTo>
                      <a:cubicBezTo>
                        <a:pt x="58" y="35"/>
                        <a:pt x="58" y="35"/>
                        <a:pt x="58" y="35"/>
                      </a:cubicBezTo>
                      <a:cubicBezTo>
                        <a:pt x="58" y="35"/>
                        <a:pt x="58" y="34"/>
                        <a:pt x="58" y="34"/>
                      </a:cubicBezTo>
                      <a:cubicBezTo>
                        <a:pt x="58" y="34"/>
                        <a:pt x="58" y="34"/>
                        <a:pt x="58" y="34"/>
                      </a:cubicBezTo>
                      <a:cubicBezTo>
                        <a:pt x="58" y="34"/>
                        <a:pt x="58" y="34"/>
                        <a:pt x="58" y="34"/>
                      </a:cubicBezTo>
                      <a:cubicBezTo>
                        <a:pt x="59" y="34"/>
                        <a:pt x="59" y="34"/>
                        <a:pt x="59" y="34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59" y="33"/>
                        <a:pt x="59" y="32"/>
                        <a:pt x="59" y="32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0"/>
                        <a:pt x="59" y="30"/>
                      </a:cubicBezTo>
                      <a:cubicBezTo>
                        <a:pt x="59" y="30"/>
                        <a:pt x="59" y="30"/>
                        <a:pt x="59" y="30"/>
                      </a:cubicBezTo>
                      <a:cubicBezTo>
                        <a:pt x="59" y="30"/>
                        <a:pt x="59" y="30"/>
                        <a:pt x="59" y="30"/>
                      </a:cubicBezTo>
                      <a:cubicBezTo>
                        <a:pt x="59" y="30"/>
                        <a:pt x="59" y="30"/>
                        <a:pt x="59" y="30"/>
                      </a:cubicBezTo>
                      <a:cubicBezTo>
                        <a:pt x="59" y="30"/>
                        <a:pt x="59" y="29"/>
                        <a:pt x="59" y="29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9"/>
                        <a:pt x="59" y="29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8" y="28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7" y="27"/>
                      </a:cubicBezTo>
                      <a:cubicBezTo>
                        <a:pt x="57" y="27"/>
                        <a:pt x="57" y="26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6"/>
                        <a:pt x="58" y="26"/>
                        <a:pt x="58" y="26"/>
                      </a:cubicBezTo>
                      <a:cubicBezTo>
                        <a:pt x="58" y="26"/>
                        <a:pt x="58" y="26"/>
                        <a:pt x="58" y="26"/>
                      </a:cubicBezTo>
                      <a:cubicBezTo>
                        <a:pt x="58" y="26"/>
                        <a:pt x="58" y="26"/>
                        <a:pt x="58" y="26"/>
                      </a:cubicBezTo>
                      <a:cubicBezTo>
                        <a:pt x="58" y="26"/>
                        <a:pt x="58" y="26"/>
                        <a:pt x="58" y="26"/>
                      </a:cubicBezTo>
                      <a:cubicBezTo>
                        <a:pt x="58" y="26"/>
                        <a:pt x="58" y="26"/>
                        <a:pt x="58" y="26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8" y="25"/>
                        <a:pt x="58" y="25"/>
                        <a:pt x="58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7" y="24"/>
                        <a:pt x="57" y="24"/>
                        <a:pt x="57" y="24"/>
                      </a:cubicBezTo>
                      <a:cubicBezTo>
                        <a:pt x="57" y="24"/>
                        <a:pt x="57" y="24"/>
                        <a:pt x="57" y="24"/>
                      </a:cubicBezTo>
                      <a:cubicBezTo>
                        <a:pt x="57" y="24"/>
                        <a:pt x="57" y="24"/>
                        <a:pt x="57" y="24"/>
                      </a:cubicBezTo>
                      <a:cubicBezTo>
                        <a:pt x="57" y="24"/>
                        <a:pt x="57" y="24"/>
                        <a:pt x="57" y="24"/>
                      </a:cubicBezTo>
                      <a:cubicBezTo>
                        <a:pt x="57" y="24"/>
                        <a:pt x="57" y="24"/>
                        <a:pt x="57" y="24"/>
                      </a:cubicBezTo>
                      <a:cubicBezTo>
                        <a:pt x="57" y="24"/>
                        <a:pt x="57" y="24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4"/>
                        <a:pt x="56" y="23"/>
                        <a:pt x="56" y="23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cubicBezTo>
                        <a:pt x="56" y="23"/>
                        <a:pt x="56" y="23"/>
                        <a:pt x="57" y="23"/>
                      </a:cubicBezTo>
                      <a:cubicBezTo>
                        <a:pt x="57" y="23"/>
                        <a:pt x="57" y="23"/>
                        <a:pt x="57" y="22"/>
                      </a:cubicBezTo>
                      <a:cubicBezTo>
                        <a:pt x="57" y="22"/>
                        <a:pt x="57" y="22"/>
                        <a:pt x="57" y="22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1"/>
                        <a:pt x="56" y="21"/>
                        <a:pt x="56" y="20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6" y="19"/>
                        <a:pt x="56" y="19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9"/>
                        <a:pt x="55" y="18"/>
                        <a:pt x="55" y="18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3" y="17"/>
                        <a:pt x="53" y="17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3" y="16"/>
                        <a:pt x="54" y="16"/>
                        <a:pt x="54" y="16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4" y="16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3" y="15"/>
                        <a:pt x="53" y="15"/>
                        <a:pt x="54" y="15"/>
                      </a:cubicBezTo>
                      <a:cubicBezTo>
                        <a:pt x="54" y="15"/>
                        <a:pt x="54" y="14"/>
                        <a:pt x="54" y="14"/>
                      </a:cubicBezTo>
                      <a:cubicBezTo>
                        <a:pt x="54" y="14"/>
                        <a:pt x="54" y="14"/>
                        <a:pt x="54" y="14"/>
                      </a:cubicBezTo>
                      <a:cubicBezTo>
                        <a:pt x="54" y="14"/>
                        <a:pt x="54" y="14"/>
                        <a:pt x="54" y="14"/>
                      </a:cubicBezTo>
                      <a:cubicBezTo>
                        <a:pt x="54" y="14"/>
                        <a:pt x="54" y="14"/>
                        <a:pt x="54" y="14"/>
                      </a:cubicBezTo>
                      <a:cubicBezTo>
                        <a:pt x="54" y="14"/>
                        <a:pt x="54" y="14"/>
                        <a:pt x="54" y="14"/>
                      </a:cubicBezTo>
                      <a:cubicBezTo>
                        <a:pt x="54" y="14"/>
                        <a:pt x="54" y="13"/>
                        <a:pt x="53" y="13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3" y="12"/>
                        <a:pt x="53" y="12"/>
                        <a:pt x="53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8"/>
                        <a:pt x="53" y="8"/>
                        <a:pt x="53" y="8"/>
                      </a:cubicBezTo>
                      <a:cubicBezTo>
                        <a:pt x="53" y="8"/>
                        <a:pt x="53" y="8"/>
                        <a:pt x="53" y="8"/>
                      </a:cubicBezTo>
                      <a:cubicBezTo>
                        <a:pt x="53" y="8"/>
                        <a:pt x="53" y="8"/>
                        <a:pt x="53" y="8"/>
                      </a:cubicBezTo>
                      <a:cubicBezTo>
                        <a:pt x="53" y="8"/>
                        <a:pt x="53" y="8"/>
                        <a:pt x="53" y="8"/>
                      </a:cubicBezTo>
                      <a:cubicBezTo>
                        <a:pt x="53" y="8"/>
                        <a:pt x="52" y="8"/>
                        <a:pt x="52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2" y="8"/>
                        <a:pt x="53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1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1" y="5"/>
                        <a:pt x="51" y="4"/>
                        <a:pt x="51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4"/>
                        <a:pt x="51" y="3"/>
                        <a:pt x="51" y="3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1" y="3"/>
                        <a:pt x="51" y="2"/>
                        <a:pt x="51" y="2"/>
                      </a:cubicBezTo>
                      <a:cubicBezTo>
                        <a:pt x="51" y="2"/>
                        <a:pt x="51" y="2"/>
                        <a:pt x="51" y="2"/>
                      </a:cubicBezTo>
                      <a:cubicBezTo>
                        <a:pt x="51" y="2"/>
                        <a:pt x="51" y="2"/>
                        <a:pt x="51" y="2"/>
                      </a:cubicBezTo>
                      <a:cubicBezTo>
                        <a:pt x="50" y="2"/>
                        <a:pt x="50" y="2"/>
                        <a:pt x="50" y="2"/>
                      </a:cubicBezTo>
                      <a:cubicBezTo>
                        <a:pt x="50" y="2"/>
                        <a:pt x="50" y="2"/>
                        <a:pt x="50" y="2"/>
                      </a:cubicBezTo>
                      <a:cubicBezTo>
                        <a:pt x="50" y="2"/>
                        <a:pt x="50" y="2"/>
                        <a:pt x="50" y="2"/>
                      </a:cubicBezTo>
                      <a:cubicBezTo>
                        <a:pt x="50" y="2"/>
                        <a:pt x="50" y="2"/>
                        <a:pt x="50" y="2"/>
                      </a:cubicBezTo>
                      <a:cubicBezTo>
                        <a:pt x="50" y="2"/>
                        <a:pt x="50" y="2"/>
                        <a:pt x="50" y="2"/>
                      </a:cubicBezTo>
                      <a:cubicBezTo>
                        <a:pt x="50" y="2"/>
                        <a:pt x="50" y="2"/>
                        <a:pt x="50" y="2"/>
                      </a:cubicBezTo>
                      <a:cubicBezTo>
                        <a:pt x="50" y="2"/>
                        <a:pt x="50" y="1"/>
                        <a:pt x="50" y="1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50" y="1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49" y="0"/>
                        <a:pt x="49" y="0"/>
                      </a:cubicBezTo>
                      <a:cubicBezTo>
                        <a:pt x="49" y="0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2"/>
                        <a:pt x="48" y="2"/>
                        <a:pt x="48" y="3"/>
                      </a:cubicBezTo>
                      <a:cubicBezTo>
                        <a:pt x="48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8" y="4"/>
                      </a:cubicBezTo>
                      <a:cubicBezTo>
                        <a:pt x="48" y="4"/>
                        <a:pt x="48" y="4"/>
                        <a:pt x="48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9" y="4"/>
                        <a:pt x="48" y="4"/>
                        <a:pt x="48" y="4"/>
                      </a:cubicBezTo>
                      <a:cubicBezTo>
                        <a:pt x="48" y="4"/>
                        <a:pt x="48" y="4"/>
                        <a:pt x="48" y="4"/>
                      </a:cubicBezTo>
                      <a:cubicBezTo>
                        <a:pt x="48" y="4"/>
                        <a:pt x="48" y="4"/>
                        <a:pt x="48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8" y="5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7" y="6"/>
                        <a:pt x="47" y="7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7" y="8"/>
                        <a:pt x="47" y="8"/>
                        <a:pt x="48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8" y="8"/>
                        <a:pt x="48" y="8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7" y="9"/>
                        <a:pt x="47" y="9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1"/>
                        <a:pt x="47" y="11"/>
                      </a:cubicBezTo>
                      <a:cubicBezTo>
                        <a:pt x="47" y="11"/>
                        <a:pt x="47" y="11"/>
                        <a:pt x="47" y="11"/>
                      </a:cubicBezTo>
                      <a:cubicBezTo>
                        <a:pt x="47" y="11"/>
                        <a:pt x="47" y="11"/>
                        <a:pt x="47" y="11"/>
                      </a:cubicBezTo>
                      <a:cubicBezTo>
                        <a:pt x="47" y="11"/>
                        <a:pt x="47" y="11"/>
                        <a:pt x="46" y="11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12"/>
                        <a:pt x="46" y="12"/>
                        <a:pt x="46" y="13"/>
                      </a:cubicBezTo>
                      <a:cubicBezTo>
                        <a:pt x="46" y="13"/>
                        <a:pt x="46" y="13"/>
                        <a:pt x="46" y="13"/>
                      </a:cubicBezTo>
                      <a:cubicBezTo>
                        <a:pt x="46" y="13"/>
                        <a:pt x="46" y="13"/>
                        <a:pt x="46" y="13"/>
                      </a:cubicBezTo>
                      <a:cubicBezTo>
                        <a:pt x="46" y="13"/>
                        <a:pt x="46" y="13"/>
                        <a:pt x="46" y="13"/>
                      </a:cubicBezTo>
                      <a:cubicBezTo>
                        <a:pt x="46" y="13"/>
                        <a:pt x="46" y="13"/>
                        <a:pt x="46" y="13"/>
                      </a:cubicBezTo>
                      <a:cubicBezTo>
                        <a:pt x="46" y="13"/>
                        <a:pt x="46" y="13"/>
                        <a:pt x="46" y="13"/>
                      </a:cubicBezTo>
                      <a:cubicBezTo>
                        <a:pt x="46" y="13"/>
                        <a:pt x="45" y="13"/>
                        <a:pt x="45" y="13"/>
                      </a:cubicBez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5" y="13"/>
                        <a:pt x="45" y="14"/>
                        <a:pt x="45" y="14"/>
                      </a:cubicBezTo>
                      <a:cubicBezTo>
                        <a:pt x="45" y="14"/>
                        <a:pt x="45" y="14"/>
                        <a:pt x="45" y="14"/>
                      </a:cubicBezTo>
                      <a:cubicBezTo>
                        <a:pt x="45" y="14"/>
                        <a:pt x="45" y="14"/>
                        <a:pt x="45" y="14"/>
                      </a:cubicBezTo>
                      <a:cubicBezTo>
                        <a:pt x="45" y="14"/>
                        <a:pt x="44" y="14"/>
                        <a:pt x="44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4" y="14"/>
                        <a:pt x="44" y="14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3" y="13"/>
                        <a:pt x="43" y="13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3"/>
                        <a:pt x="43" y="12"/>
                      </a:cubicBez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2"/>
                        <a:pt x="42" y="12"/>
                        <a:pt x="42" y="11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42" y="11"/>
                        <a:pt x="41" y="11"/>
                        <a:pt x="41" y="11"/>
                      </a:cubicBezTo>
                      <a:cubicBezTo>
                        <a:pt x="41" y="11"/>
                        <a:pt x="41" y="11"/>
                        <a:pt x="41" y="11"/>
                      </a:cubicBezTo>
                      <a:cubicBezTo>
                        <a:pt x="41" y="11"/>
                        <a:pt x="41" y="11"/>
                        <a:pt x="41" y="11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39" y="9"/>
                        <a:pt x="39" y="9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7"/>
                        <a:pt x="40" y="7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6"/>
                        <a:pt x="40" y="6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5"/>
                        <a:pt x="41" y="5"/>
                        <a:pt x="41" y="5"/>
                      </a:cubicBezTo>
                      <a:cubicBezTo>
                        <a:pt x="41" y="5"/>
                        <a:pt x="41" y="5"/>
                        <a:pt x="41" y="5"/>
                      </a:cubicBezTo>
                      <a:cubicBezTo>
                        <a:pt x="41" y="5"/>
                        <a:pt x="41" y="5"/>
                        <a:pt x="41" y="5"/>
                      </a:cubicBezTo>
                      <a:cubicBezTo>
                        <a:pt x="41" y="5"/>
                        <a:pt x="41" y="4"/>
                        <a:pt x="41" y="4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41" y="4"/>
                        <a:pt x="41" y="4"/>
                        <a:pt x="41" y="3"/>
                      </a:cubicBezTo>
                      <a:cubicBezTo>
                        <a:pt x="41" y="3"/>
                        <a:pt x="42" y="3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1" y="3"/>
                        <a:pt x="41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1" y="2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39" y="2"/>
                        <a:pt x="39" y="2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9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6" y="2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5" y="1"/>
                        <a:pt x="35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4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4" y="2"/>
                        <a:pt x="34" y="2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3" y="3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3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2" y="2"/>
                      </a:cubicBezTo>
                      <a:cubicBezTo>
                        <a:pt x="32" y="2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3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1" y="3"/>
                        <a:pt x="31" y="4"/>
                        <a:pt x="31" y="4"/>
                      </a:cubicBezTo>
                      <a:cubicBezTo>
                        <a:pt x="31" y="4"/>
                        <a:pt x="31" y="4"/>
                        <a:pt x="31" y="4"/>
                      </a:cubicBezTo>
                      <a:cubicBezTo>
                        <a:pt x="31" y="4"/>
                        <a:pt x="31" y="4"/>
                        <a:pt x="31" y="4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2" y="5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2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29" y="7"/>
                        <a:pt x="29" y="7"/>
                      </a:cubicBezTo>
                      <a:cubicBezTo>
                        <a:pt x="29" y="7"/>
                        <a:pt x="29" y="7"/>
                        <a:pt x="30" y="7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8"/>
                        <a:pt x="28" y="8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7" y="9"/>
                        <a:pt x="27" y="9"/>
                      </a:cubicBezTo>
                      <a:cubicBezTo>
                        <a:pt x="27" y="9"/>
                        <a:pt x="28" y="8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8"/>
                        <a:pt x="28" y="8"/>
                        <a:pt x="28" y="7"/>
                      </a:cubicBezTo>
                      <a:cubicBezTo>
                        <a:pt x="28" y="7"/>
                        <a:pt x="28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6" y="5"/>
                        <a:pt x="26" y="5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4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7"/>
                        <a:pt x="25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7"/>
                        <a:pt x="25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1" y="11"/>
                      </a:cubicBezTo>
                      <a:cubicBezTo>
                        <a:pt x="21" y="11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8" y="11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6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0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18"/>
                        <a:pt x="9" y="18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8" y="18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20"/>
                        <a:pt x="7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5" y="20"/>
                        <a:pt x="5" y="20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1"/>
                        <a:pt x="4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4" y="24"/>
                      </a:cubicBezTo>
                      <a:cubicBezTo>
                        <a:pt x="4" y="24"/>
                        <a:pt x="3" y="24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4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3" y="27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2" y="27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2" y="32"/>
                        <a:pt x="2" y="33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3" y="33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6"/>
                      </a:cubicBezTo>
                      <a:cubicBezTo>
                        <a:pt x="3" y="36"/>
                        <a:pt x="2" y="36"/>
                        <a:pt x="2" y="36"/>
                      </a:cubicBezTo>
                      <a:cubicBezTo>
                        <a:pt x="2" y="36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3"/>
                        <a:pt x="2" y="43"/>
                        <a:pt x="2" y="43"/>
                      </a:cubicBezTo>
                      <a:cubicBezTo>
                        <a:pt x="2" y="43"/>
                        <a:pt x="2" y="43"/>
                        <a:pt x="2" y="43"/>
                      </a:cubicBezTo>
                      <a:cubicBezTo>
                        <a:pt x="2" y="43"/>
                        <a:pt x="2" y="43"/>
                        <a:pt x="2" y="43"/>
                      </a:cubicBezTo>
                      <a:cubicBezTo>
                        <a:pt x="2" y="43"/>
                        <a:pt x="2" y="43"/>
                        <a:pt x="2" y="43"/>
                      </a:cubicBezTo>
                      <a:cubicBezTo>
                        <a:pt x="2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4"/>
                        <a:pt x="1" y="44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0" y="44"/>
                        <a:pt x="0" y="44"/>
                        <a:pt x="0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2" y="46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2" y="46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5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6" y="46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8" y="45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8" y="45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2" y="45"/>
                        <a:pt x="12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4" y="44"/>
                        <a:pt x="14" y="44"/>
                        <a:pt x="14" y="43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4" y="43"/>
                        <a:pt x="14" y="43"/>
                        <a:pt x="15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5" y="43"/>
                        <a:pt x="16" y="43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7" y="42"/>
                        <a:pt x="17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9" y="42"/>
                        <a:pt x="19" y="42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19" y="42"/>
                        <a:pt x="19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1" y="42"/>
                        <a:pt x="21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cubicBezTo>
                        <a:pt x="21" y="41"/>
                        <a:pt x="21" y="41"/>
                        <a:pt x="22" y="41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5" y="41"/>
                        <a:pt x="25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5" y="41"/>
                        <a:pt x="25" y="42"/>
                        <a:pt x="25" y="42"/>
                      </a:cubicBezTo>
                      <a:cubicBezTo>
                        <a:pt x="25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7" y="42"/>
                        <a:pt x="27" y="42"/>
                        <a:pt x="27" y="42"/>
                      </a:cubicBezTo>
                      <a:cubicBezTo>
                        <a:pt x="27" y="42"/>
                        <a:pt x="27" y="42"/>
                        <a:pt x="27" y="42"/>
                      </a:cubicBezTo>
                      <a:cubicBezTo>
                        <a:pt x="27" y="42"/>
                        <a:pt x="27" y="43"/>
                        <a:pt x="27" y="43"/>
                      </a:cubicBezTo>
                      <a:cubicBezTo>
                        <a:pt x="27" y="43"/>
                        <a:pt x="27" y="43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3"/>
                        <a:pt x="28" y="43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8" y="44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8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8" y="48"/>
                      </a:cubicBezTo>
                      <a:cubicBezTo>
                        <a:pt x="29" y="48"/>
                        <a:pt x="29" y="48"/>
                        <a:pt x="29" y="48"/>
                      </a:cubicBezTo>
                      <a:cubicBezTo>
                        <a:pt x="29" y="48"/>
                        <a:pt x="29" y="48"/>
                        <a:pt x="29" y="48"/>
                      </a:cubicBezTo>
                      <a:cubicBezTo>
                        <a:pt x="29" y="48"/>
                        <a:pt x="29" y="48"/>
                        <a:pt x="29" y="48"/>
                      </a:cubicBezTo>
                      <a:cubicBezTo>
                        <a:pt x="29" y="48"/>
                        <a:pt x="29" y="48"/>
                        <a:pt x="29" y="48"/>
                      </a:cubicBezTo>
                      <a:cubicBezTo>
                        <a:pt x="29" y="48"/>
                        <a:pt x="29" y="48"/>
                        <a:pt x="29" y="48"/>
                      </a:cubicBezTo>
                      <a:cubicBezTo>
                        <a:pt x="29" y="48"/>
                        <a:pt x="29" y="48"/>
                        <a:pt x="29" y="48"/>
                      </a:cubicBezTo>
                      <a:cubicBezTo>
                        <a:pt x="29" y="48"/>
                        <a:pt x="29" y="48"/>
                        <a:pt x="29" y="48"/>
                      </a:cubicBezTo>
                      <a:cubicBezTo>
                        <a:pt x="29" y="48"/>
                        <a:pt x="30" y="48"/>
                        <a:pt x="30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0" y="47"/>
                        <a:pt x="30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3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1" y="46"/>
                      </a:cubicBezTo>
                      <a:cubicBezTo>
                        <a:pt x="31" y="46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8"/>
                        <a:pt x="31" y="48"/>
                      </a:cubicBezTo>
                      <a:cubicBezTo>
                        <a:pt x="31" y="48"/>
                        <a:pt x="31" y="48"/>
                        <a:pt x="31" y="48"/>
                      </a:cubicBezTo>
                      <a:cubicBezTo>
                        <a:pt x="31" y="48"/>
                        <a:pt x="31" y="48"/>
                        <a:pt x="31" y="48"/>
                      </a:cubicBezTo>
                      <a:cubicBezTo>
                        <a:pt x="31" y="48"/>
                        <a:pt x="31" y="48"/>
                        <a:pt x="31" y="48"/>
                      </a:cubicBezTo>
                      <a:cubicBezTo>
                        <a:pt x="31" y="48"/>
                        <a:pt x="31" y="48"/>
                        <a:pt x="31" y="48"/>
                      </a:cubicBezTo>
                      <a:cubicBezTo>
                        <a:pt x="31" y="48"/>
                        <a:pt x="31" y="48"/>
                        <a:pt x="30" y="48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8"/>
                        <a:pt x="30" y="49"/>
                        <a:pt x="30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31" y="49"/>
                        <a:pt x="31" y="49"/>
                        <a:pt x="31" y="49"/>
                      </a:cubicBezTo>
                      <a:cubicBezTo>
                        <a:pt x="31" y="49"/>
                        <a:pt x="31" y="49"/>
                        <a:pt x="31" y="49"/>
                      </a:cubicBezTo>
                      <a:cubicBezTo>
                        <a:pt x="31" y="49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9"/>
                        <a:pt x="32" y="49"/>
                        <a:pt x="32" y="49"/>
                      </a:cubicBezTo>
                      <a:cubicBezTo>
                        <a:pt x="32" y="49"/>
                        <a:pt x="32" y="49"/>
                        <a:pt x="32" y="49"/>
                      </a:cubicBezTo>
                      <a:cubicBezTo>
                        <a:pt x="31" y="49"/>
                        <a:pt x="31" y="49"/>
                        <a:pt x="31" y="50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1" y="50"/>
                        <a:pt x="32" y="50"/>
                        <a:pt x="32" y="50"/>
                      </a:cubicBezTo>
                      <a:cubicBezTo>
                        <a:pt x="32" y="50"/>
                        <a:pt x="32" y="50"/>
                        <a:pt x="32" y="50"/>
                      </a:cubicBezTo>
                      <a:cubicBezTo>
                        <a:pt x="32" y="50"/>
                        <a:pt x="32" y="50"/>
                        <a:pt x="32" y="50"/>
                      </a:cubicBezTo>
                      <a:cubicBezTo>
                        <a:pt x="32" y="50"/>
                        <a:pt x="32" y="50"/>
                        <a:pt x="32" y="50"/>
                      </a:cubicBezTo>
                      <a:cubicBezTo>
                        <a:pt x="32" y="50"/>
                        <a:pt x="32" y="50"/>
                        <a:pt x="32" y="50"/>
                      </a:cubicBezTo>
                      <a:cubicBezTo>
                        <a:pt x="32" y="50"/>
                        <a:pt x="32" y="50"/>
                        <a:pt x="32" y="50"/>
                      </a:cubicBezTo>
                      <a:cubicBezTo>
                        <a:pt x="32" y="50"/>
                        <a:pt x="32" y="50"/>
                        <a:pt x="32" y="50"/>
                      </a:cubicBezTo>
                      <a:cubicBezTo>
                        <a:pt x="32" y="50"/>
                        <a:pt x="32" y="50"/>
                        <a:pt x="32" y="50"/>
                      </a:cubicBezTo>
                      <a:cubicBezTo>
                        <a:pt x="32" y="50"/>
                        <a:pt x="33" y="50"/>
                        <a:pt x="33" y="51"/>
                      </a:cubicBezTo>
                      <a:cubicBezTo>
                        <a:pt x="33" y="51"/>
                        <a:pt x="33" y="51"/>
                        <a:pt x="33" y="52"/>
                      </a:cubicBezTo>
                      <a:cubicBezTo>
                        <a:pt x="33" y="52"/>
                        <a:pt x="33" y="52"/>
                        <a:pt x="33" y="52"/>
                      </a:cubicBezTo>
                      <a:cubicBezTo>
                        <a:pt x="33" y="52"/>
                        <a:pt x="33" y="52"/>
                        <a:pt x="33" y="52"/>
                      </a:cubicBezTo>
                      <a:cubicBezTo>
                        <a:pt x="33" y="52"/>
                        <a:pt x="33" y="52"/>
                        <a:pt x="32" y="52"/>
                      </a:cubicBezTo>
                      <a:cubicBezTo>
                        <a:pt x="32" y="52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2" y="55"/>
                        <a:pt x="32" y="55"/>
                        <a:pt x="33" y="55"/>
                      </a:cubicBezTo>
                      <a:cubicBezTo>
                        <a:pt x="33" y="56"/>
                        <a:pt x="33" y="56"/>
                        <a:pt x="33" y="56"/>
                      </a:cubicBezTo>
                      <a:cubicBezTo>
                        <a:pt x="33" y="56"/>
                        <a:pt x="33" y="56"/>
                        <a:pt x="34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7"/>
                        <a:pt x="36" y="57"/>
                        <a:pt x="36" y="57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6" y="57"/>
                        <a:pt x="37" y="57"/>
                        <a:pt x="37" y="57"/>
                      </a:cubicBezTo>
                      <a:cubicBezTo>
                        <a:pt x="37" y="56"/>
                        <a:pt x="37" y="56"/>
                        <a:pt x="37" y="56"/>
                      </a:cubicBezTo>
                      <a:cubicBezTo>
                        <a:pt x="37" y="56"/>
                        <a:pt x="37" y="56"/>
                        <a:pt x="37" y="56"/>
                      </a:cubicBezTo>
                      <a:cubicBezTo>
                        <a:pt x="37" y="56"/>
                        <a:pt x="37" y="56"/>
                        <a:pt x="37" y="56"/>
                      </a:cubicBezTo>
                      <a:cubicBezTo>
                        <a:pt x="37" y="56"/>
                        <a:pt x="38" y="56"/>
                        <a:pt x="38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8" y="56"/>
                        <a:pt x="38" y="55"/>
                        <a:pt x="38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9" y="56"/>
                        <a:pt x="39" y="56"/>
                        <a:pt x="38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8" y="56"/>
                        <a:pt x="39" y="56"/>
                        <a:pt x="39" y="56"/>
                      </a:cubicBezTo>
                      <a:cubicBezTo>
                        <a:pt x="39" y="56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8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7"/>
                        <a:pt x="41" y="57"/>
                        <a:pt x="41" y="57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41" y="57"/>
                        <a:pt x="42" y="57"/>
                        <a:pt x="42" y="56"/>
                      </a:cubicBezTo>
                      <a:cubicBezTo>
                        <a:pt x="42" y="56"/>
                        <a:pt x="42" y="56"/>
                        <a:pt x="42" y="56"/>
                      </a:cubicBezTo>
                      <a:cubicBezTo>
                        <a:pt x="42" y="56"/>
                        <a:pt x="42" y="56"/>
                        <a:pt x="43" y="56"/>
                      </a:cubicBezTo>
                      <a:cubicBezTo>
                        <a:pt x="43" y="56"/>
                        <a:pt x="43" y="56"/>
                        <a:pt x="43" y="56"/>
                      </a:cubicBezTo>
                      <a:cubicBezTo>
                        <a:pt x="43" y="56"/>
                        <a:pt x="43" y="56"/>
                        <a:pt x="43" y="56"/>
                      </a:cubicBezTo>
                      <a:cubicBezTo>
                        <a:pt x="43" y="56"/>
                        <a:pt x="43" y="56"/>
                        <a:pt x="43" y="56"/>
                      </a:cubicBezTo>
                      <a:cubicBezTo>
                        <a:pt x="43" y="56"/>
                        <a:pt x="43" y="56"/>
                        <a:pt x="43" y="56"/>
                      </a:cubicBezTo>
                      <a:cubicBezTo>
                        <a:pt x="43" y="56"/>
                        <a:pt x="43" y="56"/>
                        <a:pt x="43" y="56"/>
                      </a:cubicBezTo>
                      <a:cubicBezTo>
                        <a:pt x="43" y="56"/>
                        <a:pt x="43" y="56"/>
                        <a:pt x="43" y="56"/>
                      </a:cubicBezTo>
                      <a:cubicBezTo>
                        <a:pt x="43" y="56"/>
                        <a:pt x="43" y="56"/>
                        <a:pt x="43" y="56"/>
                      </a:cubicBezTo>
                      <a:cubicBezTo>
                        <a:pt x="44" y="56"/>
                        <a:pt x="44" y="56"/>
                        <a:pt x="44" y="56"/>
                      </a:cubicBezTo>
                      <a:cubicBezTo>
                        <a:pt x="44" y="56"/>
                        <a:pt x="44" y="56"/>
                        <a:pt x="44" y="56"/>
                      </a:cubicBezTo>
                      <a:cubicBezTo>
                        <a:pt x="44" y="56"/>
                        <a:pt x="44" y="56"/>
                        <a:pt x="44" y="56"/>
                      </a:cubicBezTo>
                      <a:cubicBezTo>
                        <a:pt x="44" y="56"/>
                        <a:pt x="44" y="56"/>
                        <a:pt x="44" y="56"/>
                      </a:cubicBezTo>
                      <a:cubicBezTo>
                        <a:pt x="44" y="56"/>
                        <a:pt x="44" y="56"/>
                        <a:pt x="44" y="56"/>
                      </a:cubicBezTo>
                      <a:cubicBezTo>
                        <a:pt x="44" y="56"/>
                        <a:pt x="44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5"/>
                        <a:pt x="45" y="55"/>
                        <a:pt x="45" y="55"/>
                      </a:cubicBezTo>
                      <a:cubicBezTo>
                        <a:pt x="45" y="55"/>
                        <a:pt x="45" y="55"/>
                        <a:pt x="45" y="55"/>
                      </a:cubicBezTo>
                      <a:cubicBezTo>
                        <a:pt x="45" y="55"/>
                        <a:pt x="45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7" y="54"/>
                        <a:pt x="47" y="54"/>
                      </a:cubicBezTo>
                      <a:cubicBezTo>
                        <a:pt x="47" y="54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8" y="52"/>
                        <a:pt x="48" y="52"/>
                      </a:cubicBezTo>
                      <a:cubicBezTo>
                        <a:pt x="48" y="52"/>
                        <a:pt x="48" y="52"/>
                        <a:pt x="48" y="52"/>
                      </a:cubicBezTo>
                      <a:cubicBezTo>
                        <a:pt x="48" y="52"/>
                        <a:pt x="48" y="52"/>
                        <a:pt x="48" y="52"/>
                      </a:cubicBezTo>
                      <a:cubicBezTo>
                        <a:pt x="48" y="52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9" y="51"/>
                      </a:cubicBezTo>
                      <a:cubicBezTo>
                        <a:pt x="49" y="51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50" y="50"/>
                        <a:pt x="50" y="50"/>
                      </a:cubicBezTo>
                      <a:cubicBezTo>
                        <a:pt x="50" y="50"/>
                        <a:pt x="50" y="50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2" y="47"/>
                        <a:pt x="52" y="47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3" y="46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4" y="45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6" y="43"/>
                        <a:pt x="56" y="43"/>
                        <a:pt x="56" y="42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6" y="42"/>
                        <a:pt x="56" y="41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0"/>
                        <a:pt x="57" y="40"/>
                        <a:pt x="57" y="40"/>
                      </a:cubicBezTo>
                      <a:cubicBezTo>
                        <a:pt x="57" y="40"/>
                        <a:pt x="57" y="40"/>
                        <a:pt x="57" y="40"/>
                      </a:cubicBezTo>
                      <a:cubicBezTo>
                        <a:pt x="57" y="40"/>
                        <a:pt x="57" y="40"/>
                        <a:pt x="57" y="40"/>
                      </a:cubicBezTo>
                      <a:cubicBezTo>
                        <a:pt x="57" y="40"/>
                        <a:pt x="57" y="40"/>
                        <a:pt x="57" y="40"/>
                      </a:cubicBezTo>
                      <a:cubicBezTo>
                        <a:pt x="57" y="40"/>
                        <a:pt x="57" y="39"/>
                        <a:pt x="57" y="39"/>
                      </a:cubicBezTo>
                      <a:cubicBezTo>
                        <a:pt x="57" y="39"/>
                        <a:pt x="57" y="39"/>
                        <a:pt x="57" y="39"/>
                      </a:cubicBezTo>
                      <a:close/>
                      <a:moveTo>
                        <a:pt x="57" y="39"/>
                      </a:moveTo>
                      <a:cubicBezTo>
                        <a:pt x="57" y="39"/>
                        <a:pt x="57" y="39"/>
                        <a:pt x="57" y="39"/>
                      </a:cubicBezTo>
                      <a:cubicBezTo>
                        <a:pt x="57" y="39"/>
                        <a:pt x="57" y="39"/>
                        <a:pt x="57" y="39"/>
                      </a:cubicBezTo>
                      <a:cubicBezTo>
                        <a:pt x="57" y="39"/>
                        <a:pt x="57" y="39"/>
                        <a:pt x="57" y="39"/>
                      </a:cubicBezTo>
                      <a:cubicBezTo>
                        <a:pt x="57" y="39"/>
                        <a:pt x="57" y="39"/>
                        <a:pt x="57" y="40"/>
                      </a:cubicBezTo>
                      <a:cubicBezTo>
                        <a:pt x="57" y="40"/>
                        <a:pt x="57" y="40"/>
                        <a:pt x="57" y="40"/>
                      </a:cubicBezTo>
                      <a:cubicBezTo>
                        <a:pt x="57" y="40"/>
                        <a:pt x="56" y="40"/>
                        <a:pt x="56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1"/>
                        <a:pt x="56" y="42"/>
                        <a:pt x="55" y="42"/>
                      </a:cubicBezTo>
                      <a:cubicBezTo>
                        <a:pt x="55" y="42"/>
                        <a:pt x="55" y="42"/>
                        <a:pt x="55" y="42"/>
                      </a:cubicBezTo>
                      <a:cubicBezTo>
                        <a:pt x="55" y="42"/>
                        <a:pt x="55" y="42"/>
                        <a:pt x="55" y="42"/>
                      </a:cubicBezTo>
                      <a:cubicBezTo>
                        <a:pt x="55" y="42"/>
                        <a:pt x="55" y="42"/>
                        <a:pt x="55" y="42"/>
                      </a:cubicBezTo>
                      <a:cubicBezTo>
                        <a:pt x="55" y="42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4" y="43"/>
                        <a:pt x="54" y="43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5"/>
                      </a:cubicBezTo>
                      <a:cubicBezTo>
                        <a:pt x="54" y="45"/>
                        <a:pt x="54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6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7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50"/>
                        <a:pt x="50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2"/>
                      </a:cubicBezTo>
                      <a:cubicBezTo>
                        <a:pt x="48" y="52"/>
                        <a:pt x="48" y="52"/>
                        <a:pt x="48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5" y="55"/>
                        <a:pt x="45" y="55"/>
                        <a:pt x="45" y="55"/>
                      </a:cubicBezTo>
                      <a:cubicBezTo>
                        <a:pt x="45" y="55"/>
                        <a:pt x="45" y="55"/>
                        <a:pt x="45" y="55"/>
                      </a:cubicBezTo>
                      <a:cubicBezTo>
                        <a:pt x="45" y="55"/>
                        <a:pt x="45" y="55"/>
                        <a:pt x="45" y="55"/>
                      </a:cubicBezTo>
                      <a:cubicBezTo>
                        <a:pt x="45" y="55"/>
                        <a:pt x="45" y="55"/>
                        <a:pt x="45" y="55"/>
                      </a:cubicBezTo>
                      <a:cubicBezTo>
                        <a:pt x="45" y="55"/>
                        <a:pt x="45" y="55"/>
                        <a:pt x="45" y="55"/>
                      </a:cubicBezTo>
                      <a:cubicBezTo>
                        <a:pt x="45" y="55"/>
                        <a:pt x="45" y="55"/>
                        <a:pt x="45" y="55"/>
                      </a:cubicBezTo>
                      <a:cubicBezTo>
                        <a:pt x="45" y="55"/>
                        <a:pt x="45" y="55"/>
                        <a:pt x="45" y="55"/>
                      </a:cubicBezTo>
                      <a:cubicBezTo>
                        <a:pt x="45" y="55"/>
                        <a:pt x="45" y="55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4" y="56"/>
                        <a:pt x="44" y="55"/>
                        <a:pt x="44" y="55"/>
                      </a:cubicBezTo>
                      <a:cubicBezTo>
                        <a:pt x="44" y="55"/>
                        <a:pt x="44" y="55"/>
                        <a:pt x="44" y="55"/>
                      </a:cubicBezTo>
                      <a:cubicBezTo>
                        <a:pt x="44" y="55"/>
                        <a:pt x="44" y="55"/>
                        <a:pt x="44" y="55"/>
                      </a:cubicBezTo>
                      <a:cubicBezTo>
                        <a:pt x="44" y="55"/>
                        <a:pt x="44" y="55"/>
                        <a:pt x="44" y="55"/>
                      </a:cubicBezTo>
                      <a:cubicBezTo>
                        <a:pt x="44" y="55"/>
                        <a:pt x="43" y="56"/>
                        <a:pt x="43" y="56"/>
                      </a:cubicBezTo>
                      <a:cubicBezTo>
                        <a:pt x="43" y="56"/>
                        <a:pt x="43" y="56"/>
                        <a:pt x="43" y="56"/>
                      </a:cubicBezTo>
                      <a:cubicBezTo>
                        <a:pt x="43" y="56"/>
                        <a:pt x="43" y="56"/>
                        <a:pt x="43" y="56"/>
                      </a:cubicBezTo>
                      <a:cubicBezTo>
                        <a:pt x="43" y="56"/>
                        <a:pt x="43" y="56"/>
                        <a:pt x="43" y="56"/>
                      </a:cubicBezTo>
                      <a:cubicBezTo>
                        <a:pt x="43" y="55"/>
                        <a:pt x="43" y="55"/>
                        <a:pt x="43" y="55"/>
                      </a:cubicBezTo>
                      <a:cubicBezTo>
                        <a:pt x="43" y="55"/>
                        <a:pt x="43" y="55"/>
                        <a:pt x="43" y="55"/>
                      </a:cubicBezTo>
                      <a:cubicBezTo>
                        <a:pt x="43" y="55"/>
                        <a:pt x="43" y="55"/>
                        <a:pt x="42" y="56"/>
                      </a:cubicBezTo>
                      <a:cubicBezTo>
                        <a:pt x="42" y="56"/>
                        <a:pt x="42" y="56"/>
                        <a:pt x="42" y="56"/>
                      </a:cubicBezTo>
                      <a:cubicBezTo>
                        <a:pt x="42" y="56"/>
                        <a:pt x="42" y="56"/>
                        <a:pt x="42" y="56"/>
                      </a:cubicBezTo>
                      <a:cubicBezTo>
                        <a:pt x="42" y="56"/>
                        <a:pt x="42" y="56"/>
                        <a:pt x="42" y="56"/>
                      </a:cubicBezTo>
                      <a:cubicBezTo>
                        <a:pt x="42" y="56"/>
                        <a:pt x="42" y="56"/>
                        <a:pt x="42" y="56"/>
                      </a:cubicBezTo>
                      <a:cubicBezTo>
                        <a:pt x="42" y="56"/>
                        <a:pt x="41" y="56"/>
                        <a:pt x="41" y="57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39" y="57"/>
                        <a:pt x="40" y="57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8"/>
                        <a:pt x="39" y="58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6"/>
                      </a:cubicBezTo>
                      <a:cubicBezTo>
                        <a:pt x="39" y="56"/>
                        <a:pt x="39" y="56"/>
                        <a:pt x="39" y="56"/>
                      </a:cubicBezTo>
                      <a:cubicBezTo>
                        <a:pt x="39" y="56"/>
                        <a:pt x="39" y="56"/>
                        <a:pt x="39" y="56"/>
                      </a:cubicBezTo>
                      <a:cubicBezTo>
                        <a:pt x="39" y="56"/>
                        <a:pt x="39" y="56"/>
                        <a:pt x="39" y="56"/>
                      </a:cubicBezTo>
                      <a:cubicBezTo>
                        <a:pt x="39" y="56"/>
                        <a:pt x="39" y="56"/>
                        <a:pt x="39" y="56"/>
                      </a:cubicBezTo>
                      <a:cubicBezTo>
                        <a:pt x="39" y="56"/>
                        <a:pt x="39" y="56"/>
                        <a:pt x="39" y="56"/>
                      </a:cubicBezTo>
                      <a:cubicBezTo>
                        <a:pt x="39" y="56"/>
                        <a:pt x="38" y="56"/>
                        <a:pt x="38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9" y="56"/>
                        <a:pt x="39" y="56"/>
                        <a:pt x="39" y="56"/>
                      </a:cubicBezTo>
                      <a:cubicBezTo>
                        <a:pt x="39" y="56"/>
                        <a:pt x="39" y="55"/>
                        <a:pt x="39" y="55"/>
                      </a:cubicBezTo>
                      <a:cubicBezTo>
                        <a:pt x="39" y="55"/>
                        <a:pt x="38" y="55"/>
                        <a:pt x="38" y="55"/>
                      </a:cubicBezTo>
                      <a:cubicBezTo>
                        <a:pt x="38" y="55"/>
                        <a:pt x="38" y="55"/>
                        <a:pt x="38" y="56"/>
                      </a:cubicBezTo>
                      <a:cubicBezTo>
                        <a:pt x="37" y="56"/>
                        <a:pt x="37" y="56"/>
                        <a:pt x="38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7" y="56"/>
                        <a:pt x="37" y="56"/>
                        <a:pt x="37" y="56"/>
                      </a:cubicBezTo>
                      <a:cubicBezTo>
                        <a:pt x="37" y="56"/>
                        <a:pt x="37" y="56"/>
                        <a:pt x="37" y="56"/>
                      </a:cubicBezTo>
                      <a:cubicBezTo>
                        <a:pt x="37" y="56"/>
                        <a:pt x="37" y="56"/>
                        <a:pt x="37" y="56"/>
                      </a:cubicBezTo>
                      <a:cubicBezTo>
                        <a:pt x="37" y="56"/>
                        <a:pt x="37" y="56"/>
                        <a:pt x="36" y="57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6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4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3" y="56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3" y="55"/>
                        <a:pt x="33" y="55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3" y="53"/>
                        <a:pt x="33" y="53"/>
                        <a:pt x="33" y="53"/>
                      </a:cubicBezTo>
                      <a:cubicBezTo>
                        <a:pt x="33" y="53"/>
                        <a:pt x="33" y="52"/>
                        <a:pt x="33" y="52"/>
                      </a:cubicBezTo>
                      <a:cubicBezTo>
                        <a:pt x="33" y="52"/>
                        <a:pt x="33" y="52"/>
                        <a:pt x="33" y="52"/>
                      </a:cubicBezTo>
                      <a:cubicBezTo>
                        <a:pt x="33" y="52"/>
                        <a:pt x="33" y="52"/>
                        <a:pt x="33" y="52"/>
                      </a:cubicBezTo>
                      <a:cubicBezTo>
                        <a:pt x="33" y="52"/>
                        <a:pt x="33" y="52"/>
                        <a:pt x="33" y="52"/>
                      </a:cubicBezTo>
                      <a:cubicBezTo>
                        <a:pt x="33" y="51"/>
                        <a:pt x="33" y="51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2" y="50"/>
                      </a:cubicBezTo>
                      <a:cubicBezTo>
                        <a:pt x="32" y="50"/>
                        <a:pt x="32" y="50"/>
                        <a:pt x="32" y="50"/>
                      </a:cubicBezTo>
                      <a:cubicBezTo>
                        <a:pt x="32" y="50"/>
                        <a:pt x="32" y="50"/>
                        <a:pt x="32" y="50"/>
                      </a:cubicBezTo>
                      <a:cubicBezTo>
                        <a:pt x="32" y="50"/>
                        <a:pt x="32" y="50"/>
                        <a:pt x="32" y="50"/>
                      </a:cubicBezTo>
                      <a:cubicBezTo>
                        <a:pt x="32" y="50"/>
                        <a:pt x="32" y="50"/>
                        <a:pt x="32" y="50"/>
                      </a:cubicBezTo>
                      <a:cubicBezTo>
                        <a:pt x="32" y="50"/>
                        <a:pt x="31" y="50"/>
                        <a:pt x="31" y="50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1" y="50"/>
                        <a:pt x="32" y="49"/>
                        <a:pt x="32" y="49"/>
                      </a:cubicBezTo>
                      <a:cubicBezTo>
                        <a:pt x="32" y="49"/>
                        <a:pt x="32" y="49"/>
                        <a:pt x="32" y="49"/>
                      </a:cubicBezTo>
                      <a:cubicBezTo>
                        <a:pt x="32" y="49"/>
                        <a:pt x="32" y="49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3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8"/>
                        <a:pt x="32" y="48"/>
                      </a:cubicBezTo>
                      <a:cubicBezTo>
                        <a:pt x="32" y="48"/>
                        <a:pt x="31" y="48"/>
                        <a:pt x="31" y="48"/>
                      </a:cubicBezTo>
                      <a:cubicBezTo>
                        <a:pt x="31" y="48"/>
                        <a:pt x="31" y="49"/>
                        <a:pt x="31" y="49"/>
                      </a:cubicBezTo>
                      <a:cubicBezTo>
                        <a:pt x="31" y="49"/>
                        <a:pt x="31" y="49"/>
                        <a:pt x="31" y="49"/>
                      </a:cubicBezTo>
                      <a:cubicBezTo>
                        <a:pt x="31" y="49"/>
                        <a:pt x="31" y="49"/>
                        <a:pt x="31" y="49"/>
                      </a:cubicBezTo>
                      <a:cubicBezTo>
                        <a:pt x="31" y="49"/>
                        <a:pt x="31" y="49"/>
                        <a:pt x="31" y="49"/>
                      </a:cubicBezTo>
                      <a:cubicBezTo>
                        <a:pt x="31" y="49"/>
                        <a:pt x="31" y="49"/>
                        <a:pt x="30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30" y="49"/>
                        <a:pt x="30" y="48"/>
                        <a:pt x="30" y="48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8"/>
                        <a:pt x="30" y="48"/>
                        <a:pt x="31" y="48"/>
                      </a:cubicBezTo>
                      <a:cubicBezTo>
                        <a:pt x="31" y="48"/>
                        <a:pt x="31" y="48"/>
                        <a:pt x="31" y="48"/>
                      </a:cubicBezTo>
                      <a:cubicBezTo>
                        <a:pt x="31" y="48"/>
                        <a:pt x="31" y="48"/>
                        <a:pt x="31" y="48"/>
                      </a:cubicBezTo>
                      <a:cubicBezTo>
                        <a:pt x="31" y="48"/>
                        <a:pt x="31" y="48"/>
                        <a:pt x="31" y="48"/>
                      </a:cubicBezTo>
                      <a:cubicBezTo>
                        <a:pt x="31" y="48"/>
                        <a:pt x="31" y="48"/>
                        <a:pt x="31" y="48"/>
                      </a:cubicBezTo>
                      <a:cubicBezTo>
                        <a:pt x="31" y="48"/>
                        <a:pt x="31" y="48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3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5"/>
                        <a:pt x="33" y="44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4"/>
                        <a:pt x="33" y="44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29" y="47"/>
                        <a:pt x="29" y="47"/>
                        <a:pt x="29" y="47"/>
                      </a:cubicBezTo>
                      <a:cubicBezTo>
                        <a:pt x="29" y="47"/>
                        <a:pt x="29" y="47"/>
                        <a:pt x="29" y="47"/>
                      </a:cubicBezTo>
                      <a:cubicBezTo>
                        <a:pt x="29" y="47"/>
                        <a:pt x="29" y="47"/>
                        <a:pt x="29" y="47"/>
                      </a:cubicBezTo>
                      <a:cubicBezTo>
                        <a:pt x="29" y="47"/>
                        <a:pt x="29" y="48"/>
                        <a:pt x="29" y="48"/>
                      </a:cubicBezTo>
                      <a:cubicBezTo>
                        <a:pt x="29" y="48"/>
                        <a:pt x="29" y="48"/>
                        <a:pt x="29" y="48"/>
                      </a:cubicBezTo>
                      <a:cubicBezTo>
                        <a:pt x="29" y="48"/>
                        <a:pt x="29" y="48"/>
                        <a:pt x="29" y="48"/>
                      </a:cubicBezTo>
                      <a:cubicBezTo>
                        <a:pt x="29" y="48"/>
                        <a:pt x="29" y="48"/>
                        <a:pt x="29" y="48"/>
                      </a:cubicBezTo>
                      <a:cubicBezTo>
                        <a:pt x="29" y="48"/>
                        <a:pt x="29" y="48"/>
                        <a:pt x="29" y="48"/>
                      </a:cubicBezTo>
                      <a:cubicBezTo>
                        <a:pt x="28" y="48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9" y="47"/>
                        <a:pt x="29" y="47"/>
                      </a:cubicBezTo>
                      <a:cubicBezTo>
                        <a:pt x="29" y="47"/>
                        <a:pt x="29" y="47"/>
                        <a:pt x="29" y="47"/>
                      </a:cubicBezTo>
                      <a:cubicBezTo>
                        <a:pt x="29" y="47"/>
                        <a:pt x="29" y="47"/>
                        <a:pt x="29" y="47"/>
                      </a:cubicBezTo>
                      <a:cubicBezTo>
                        <a:pt x="29" y="47"/>
                        <a:pt x="29" y="47"/>
                        <a:pt x="29" y="47"/>
                      </a:cubicBezTo>
                      <a:cubicBezTo>
                        <a:pt x="28" y="47"/>
                        <a:pt x="29" y="47"/>
                        <a:pt x="29" y="46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8" y="44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8" y="43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7" y="42"/>
                        <a:pt x="27" y="42"/>
                        <a:pt x="27" y="42"/>
                      </a:cubicBezTo>
                      <a:cubicBezTo>
                        <a:pt x="27" y="42"/>
                        <a:pt x="27" y="42"/>
                        <a:pt x="27" y="42"/>
                      </a:cubicBezTo>
                      <a:cubicBezTo>
                        <a:pt x="27" y="42"/>
                        <a:pt x="27" y="42"/>
                        <a:pt x="27" y="42"/>
                      </a:cubicBezTo>
                      <a:cubicBezTo>
                        <a:pt x="27" y="42"/>
                        <a:pt x="27" y="42"/>
                        <a:pt x="27" y="42"/>
                      </a:cubicBezTo>
                      <a:cubicBezTo>
                        <a:pt x="27" y="42"/>
                        <a:pt x="27" y="42"/>
                        <a:pt x="27" y="42"/>
                      </a:cubicBezTo>
                      <a:cubicBezTo>
                        <a:pt x="27" y="42"/>
                        <a:pt x="27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5" y="41"/>
                        <a:pt x="25" y="41"/>
                        <a:pt x="24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2" y="41"/>
                        <a:pt x="22" y="41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cubicBezTo>
                        <a:pt x="21" y="41"/>
                        <a:pt x="20" y="41"/>
                        <a:pt x="20" y="41"/>
                      </a:cubicBezTo>
                      <a:cubicBezTo>
                        <a:pt x="20" y="41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7" y="42"/>
                        <a:pt x="17" y="42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7" y="42"/>
                        <a:pt x="17" y="42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5" y="43"/>
                        <a:pt x="15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5" y="43"/>
                        <a:pt x="15" y="43"/>
                        <a:pt x="14" y="43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3" y="44"/>
                        <a:pt x="13" y="45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3" y="45"/>
                        <a:pt x="12" y="45"/>
                        <a:pt x="12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0" y="45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5"/>
                        <a:pt x="10" y="45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8" y="44"/>
                      </a:cubicBezTo>
                      <a:cubicBezTo>
                        <a:pt x="8" y="44"/>
                        <a:pt x="8" y="45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8" y="45"/>
                        <a:pt x="8" y="44"/>
                        <a:pt x="8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6" y="46"/>
                        <a:pt x="6" y="46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6" y="46"/>
                        <a:pt x="6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4" y="46"/>
                        <a:pt x="4" y="46"/>
                      </a:cubicBezTo>
                      <a:cubicBezTo>
                        <a:pt x="4" y="46"/>
                        <a:pt x="4" y="46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3" y="47"/>
                      </a:cubicBezTo>
                      <a:cubicBezTo>
                        <a:pt x="3" y="47"/>
                        <a:pt x="3" y="46"/>
                        <a:pt x="3" y="46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3" y="46"/>
                        <a:pt x="3" y="46"/>
                        <a:pt x="2" y="46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0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5"/>
                        <a:pt x="0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3"/>
                      </a:cubicBezTo>
                      <a:cubicBezTo>
                        <a:pt x="1" y="43"/>
                        <a:pt x="1" y="43"/>
                        <a:pt x="2" y="43"/>
                      </a:cubicBezTo>
                      <a:cubicBezTo>
                        <a:pt x="2" y="43"/>
                        <a:pt x="2" y="43"/>
                        <a:pt x="2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2" y="43"/>
                        <a:pt x="2" y="43"/>
                        <a:pt x="2" y="43"/>
                      </a:cubicBezTo>
                      <a:cubicBezTo>
                        <a:pt x="2" y="43"/>
                        <a:pt x="2" y="43"/>
                        <a:pt x="2" y="43"/>
                      </a:cubicBezTo>
                      <a:cubicBezTo>
                        <a:pt x="2" y="43"/>
                        <a:pt x="2" y="43"/>
                        <a:pt x="2" y="43"/>
                      </a:cubicBezTo>
                      <a:cubicBezTo>
                        <a:pt x="2" y="43"/>
                        <a:pt x="2" y="43"/>
                        <a:pt x="2" y="43"/>
                      </a:cubicBezTo>
                      <a:cubicBezTo>
                        <a:pt x="2" y="43"/>
                        <a:pt x="2" y="43"/>
                        <a:pt x="2" y="43"/>
                      </a:cubicBezTo>
                      <a:cubicBezTo>
                        <a:pt x="2" y="43"/>
                        <a:pt x="2" y="43"/>
                        <a:pt x="2" y="43"/>
                      </a:cubicBezTo>
                      <a:cubicBezTo>
                        <a:pt x="2" y="43"/>
                        <a:pt x="2" y="43"/>
                        <a:pt x="2" y="43"/>
                      </a:cubicBezTo>
                      <a:cubicBezTo>
                        <a:pt x="2" y="43"/>
                        <a:pt x="2" y="43"/>
                        <a:pt x="2" y="43"/>
                      </a:cubicBezTo>
                      <a:cubicBezTo>
                        <a:pt x="2" y="43"/>
                        <a:pt x="2" y="43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3" y="41"/>
                        <a:pt x="3" y="41"/>
                      </a:cubicBezTo>
                      <a:cubicBezTo>
                        <a:pt x="3" y="41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8"/>
                        <a:pt x="3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5"/>
                        <a:pt x="3" y="35"/>
                      </a:cubicBezTo>
                      <a:cubicBezTo>
                        <a:pt x="3" y="35"/>
                        <a:pt x="3" y="34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1"/>
                      </a:cubicBezTo>
                      <a:cubicBezTo>
                        <a:pt x="3" y="31"/>
                        <a:pt x="2" y="31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2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8"/>
                        <a:pt x="3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4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3" y="27"/>
                        <a:pt x="3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4" y="22"/>
                        <a:pt x="4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1"/>
                        <a:pt x="5" y="21"/>
                        <a:pt x="5" y="21"/>
                      </a:cubicBezTo>
                      <a:cubicBezTo>
                        <a:pt x="5" y="21"/>
                        <a:pt x="5" y="20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2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6" y="21"/>
                        <a:pt x="6" y="21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8" y="20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8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10" y="18"/>
                        <a:pt x="10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18"/>
                        <a:pt x="10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3" y="18"/>
                      </a:cubicBezTo>
                      <a:cubicBezTo>
                        <a:pt x="13" y="18"/>
                        <a:pt x="13" y="18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8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6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9" y="14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9" y="12"/>
                      </a:cubicBezTo>
                      <a:cubicBezTo>
                        <a:pt x="19" y="12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19" y="11"/>
                        <a:pt x="19" y="11"/>
                      </a:cubicBezTo>
                      <a:cubicBezTo>
                        <a:pt x="19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19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3"/>
                        <a:pt x="20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3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1" y="11"/>
                      </a:cubicBezTo>
                      <a:cubicBezTo>
                        <a:pt x="21" y="11"/>
                        <a:pt x="21" y="10"/>
                        <a:pt x="21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5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7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6" y="7"/>
                        <a:pt x="26" y="7"/>
                        <a:pt x="26" y="7"/>
                      </a:cubicBezTo>
                      <a:cubicBezTo>
                        <a:pt x="26" y="7"/>
                        <a:pt x="26" y="7"/>
                        <a:pt x="26" y="7"/>
                      </a:cubicBezTo>
                      <a:cubicBezTo>
                        <a:pt x="26" y="7"/>
                        <a:pt x="26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8" y="7"/>
                        <a:pt x="28" y="8"/>
                      </a:cubicBezTo>
                      <a:cubicBezTo>
                        <a:pt x="28" y="8"/>
                        <a:pt x="28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8"/>
                        <a:pt x="27" y="8"/>
                        <a:pt x="27" y="9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27" y="9"/>
                        <a:pt x="27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9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30" y="9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7"/>
                        <a:pt x="30" y="7"/>
                      </a:cubicBezTo>
                      <a:cubicBezTo>
                        <a:pt x="30" y="7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5"/>
                        <a:pt x="30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2" y="5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2" y="5"/>
                        <a:pt x="32" y="5"/>
                        <a:pt x="31" y="5"/>
                      </a:cubicBezTo>
                      <a:cubicBezTo>
                        <a:pt x="31" y="4"/>
                        <a:pt x="31" y="4"/>
                        <a:pt x="31" y="4"/>
                      </a:cubicBezTo>
                      <a:cubicBezTo>
                        <a:pt x="31" y="4"/>
                        <a:pt x="31" y="4"/>
                        <a:pt x="31" y="4"/>
                      </a:cubicBezTo>
                      <a:cubicBezTo>
                        <a:pt x="31" y="4"/>
                        <a:pt x="31" y="4"/>
                        <a:pt x="31" y="4"/>
                      </a:cubicBezTo>
                      <a:cubicBezTo>
                        <a:pt x="31" y="4"/>
                        <a:pt x="31" y="4"/>
                        <a:pt x="31" y="4"/>
                      </a:cubicBezTo>
                      <a:cubicBezTo>
                        <a:pt x="31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3" y="4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5" y="1"/>
                        <a:pt x="35" y="1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1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5" y="1"/>
                        <a:pt x="34" y="1"/>
                        <a:pt x="34" y="1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6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9" y="3"/>
                        <a:pt x="40" y="3"/>
                        <a:pt x="40" y="3"/>
                      </a:cubicBezTo>
                      <a:cubicBezTo>
                        <a:pt x="40" y="3"/>
                        <a:pt x="39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1" y="3"/>
                        <a:pt x="41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1" y="2"/>
                        <a:pt x="41" y="3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1" y="3"/>
                        <a:pt x="41" y="4"/>
                        <a:pt x="41" y="4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41" y="5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4"/>
                        <a:pt x="40" y="4"/>
                        <a:pt x="40" y="4"/>
                      </a:cubicBezTo>
                      <a:cubicBezTo>
                        <a:pt x="40" y="4"/>
                        <a:pt x="40" y="4"/>
                        <a:pt x="40" y="4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5"/>
                        <a:pt x="39" y="5"/>
                        <a:pt x="39" y="5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6"/>
                        <a:pt x="40" y="6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8" y="8"/>
                        <a:pt x="39" y="8"/>
                      </a:cubicBezTo>
                      <a:cubicBezTo>
                        <a:pt x="39" y="8"/>
                        <a:pt x="39" y="8"/>
                        <a:pt x="39" y="9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9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1" y="10"/>
                        <a:pt x="41" y="10"/>
                        <a:pt x="41" y="11"/>
                      </a:cubicBezTo>
                      <a:cubicBezTo>
                        <a:pt x="41" y="11"/>
                        <a:pt x="41" y="11"/>
                        <a:pt x="41" y="11"/>
                      </a:cubicBezTo>
                      <a:cubicBezTo>
                        <a:pt x="41" y="11"/>
                        <a:pt x="41" y="11"/>
                        <a:pt x="41" y="11"/>
                      </a:cubicBezTo>
                      <a:cubicBezTo>
                        <a:pt x="41" y="11"/>
                        <a:pt x="41" y="11"/>
                        <a:pt x="42" y="11"/>
                      </a:cubicBezTo>
                      <a:cubicBezTo>
                        <a:pt x="42" y="11"/>
                        <a:pt x="42" y="12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43" y="12"/>
                        <a:pt x="43" y="12"/>
                        <a:pt x="43" y="13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4" y="13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4" y="14"/>
                        <a:pt x="44" y="14"/>
                        <a:pt x="45" y="14"/>
                      </a:cubicBezTo>
                      <a:cubicBezTo>
                        <a:pt x="45" y="14"/>
                        <a:pt x="45" y="14"/>
                        <a:pt x="45" y="14"/>
                      </a:cubicBezTo>
                      <a:cubicBezTo>
                        <a:pt x="45" y="14"/>
                        <a:pt x="45" y="14"/>
                        <a:pt x="45" y="14"/>
                      </a:cubicBezTo>
                      <a:cubicBezTo>
                        <a:pt x="45" y="14"/>
                        <a:pt x="45" y="14"/>
                        <a:pt x="45" y="14"/>
                      </a:cubicBezTo>
                      <a:cubicBezTo>
                        <a:pt x="45" y="14"/>
                        <a:pt x="45" y="14"/>
                        <a:pt x="45" y="14"/>
                      </a:cubicBezTo>
                      <a:cubicBezTo>
                        <a:pt x="46" y="13"/>
                        <a:pt x="46" y="13"/>
                        <a:pt x="46" y="13"/>
                      </a:cubicBezTo>
                      <a:cubicBezTo>
                        <a:pt x="46" y="13"/>
                        <a:pt x="46" y="13"/>
                        <a:pt x="46" y="13"/>
                      </a:cubicBezTo>
                      <a:cubicBezTo>
                        <a:pt x="46" y="13"/>
                        <a:pt x="46" y="13"/>
                        <a:pt x="46" y="13"/>
                      </a:cubicBezTo>
                      <a:cubicBezTo>
                        <a:pt x="46" y="13"/>
                        <a:pt x="46" y="13"/>
                        <a:pt x="46" y="13"/>
                      </a:cubicBezTo>
                      <a:cubicBezTo>
                        <a:pt x="46" y="13"/>
                        <a:pt x="46" y="13"/>
                        <a:pt x="46" y="13"/>
                      </a:cubicBezTo>
                      <a:cubicBezTo>
                        <a:pt x="46" y="13"/>
                        <a:pt x="46" y="13"/>
                        <a:pt x="46" y="13"/>
                      </a:cubicBezTo>
                      <a:cubicBezTo>
                        <a:pt x="46" y="13"/>
                        <a:pt x="46" y="13"/>
                        <a:pt x="46" y="13"/>
                      </a:cubicBezTo>
                      <a:cubicBezTo>
                        <a:pt x="46" y="13"/>
                        <a:pt x="46" y="13"/>
                        <a:pt x="46" y="12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12"/>
                        <a:pt x="46" y="12"/>
                        <a:pt x="47" y="12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7" y="11"/>
                        <a:pt x="47" y="11"/>
                        <a:pt x="47" y="11"/>
                      </a:cubicBezTo>
                      <a:cubicBezTo>
                        <a:pt x="47" y="11"/>
                        <a:pt x="47" y="11"/>
                        <a:pt x="47" y="11"/>
                      </a:cubicBezTo>
                      <a:cubicBezTo>
                        <a:pt x="47" y="11"/>
                        <a:pt x="47" y="11"/>
                        <a:pt x="47" y="11"/>
                      </a:cubicBezTo>
                      <a:cubicBezTo>
                        <a:pt x="47" y="11"/>
                        <a:pt x="47" y="11"/>
                        <a:pt x="47" y="11"/>
                      </a:cubicBezTo>
                      <a:cubicBezTo>
                        <a:pt x="47" y="11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9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8" y="8"/>
                        <a:pt x="48" y="8"/>
                        <a:pt x="48" y="7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8" y="5"/>
                        <a:pt x="48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8" y="5"/>
                        <a:pt x="48" y="4"/>
                        <a:pt x="48" y="4"/>
                      </a:cubicBezTo>
                      <a:cubicBezTo>
                        <a:pt x="48" y="4"/>
                        <a:pt x="48" y="4"/>
                        <a:pt x="48" y="4"/>
                      </a:cubicBezTo>
                      <a:cubicBezTo>
                        <a:pt x="48" y="4"/>
                        <a:pt x="48" y="4"/>
                        <a:pt x="48" y="4"/>
                      </a:cubicBezTo>
                      <a:cubicBezTo>
                        <a:pt x="48" y="4"/>
                        <a:pt x="48" y="4"/>
                        <a:pt x="48" y="4"/>
                      </a:cubicBezTo>
                      <a:cubicBezTo>
                        <a:pt x="48" y="4"/>
                        <a:pt x="49" y="4"/>
                        <a:pt x="49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8" y="4"/>
                        <a:pt x="48" y="4"/>
                        <a:pt x="48" y="4"/>
                      </a:cubicBezTo>
                      <a:cubicBezTo>
                        <a:pt x="48" y="4"/>
                        <a:pt x="48" y="3"/>
                        <a:pt x="49" y="3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50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50" y="1"/>
                        <a:pt x="50" y="1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50" y="1"/>
                        <a:pt x="50" y="2"/>
                        <a:pt x="50" y="2"/>
                      </a:cubicBezTo>
                      <a:cubicBezTo>
                        <a:pt x="50" y="2"/>
                        <a:pt x="50" y="2"/>
                        <a:pt x="50" y="2"/>
                      </a:cubicBezTo>
                      <a:cubicBezTo>
                        <a:pt x="50" y="2"/>
                        <a:pt x="50" y="2"/>
                        <a:pt x="50" y="2"/>
                      </a:cubicBezTo>
                      <a:cubicBezTo>
                        <a:pt x="50" y="2"/>
                        <a:pt x="50" y="2"/>
                        <a:pt x="50" y="2"/>
                      </a:cubicBezTo>
                      <a:cubicBezTo>
                        <a:pt x="50" y="2"/>
                        <a:pt x="50" y="2"/>
                        <a:pt x="50" y="2"/>
                      </a:cubicBezTo>
                      <a:cubicBezTo>
                        <a:pt x="50" y="2"/>
                        <a:pt x="50" y="2"/>
                        <a:pt x="50" y="3"/>
                      </a:cubicBez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50" y="3"/>
                        <a:pt x="50" y="3"/>
                        <a:pt x="51" y="3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4"/>
                        <a:pt x="51" y="5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8"/>
                        <a:pt x="51" y="8"/>
                        <a:pt x="51" y="8"/>
                      </a:cubicBezTo>
                      <a:cubicBezTo>
                        <a:pt x="51" y="8"/>
                        <a:pt x="51" y="8"/>
                        <a:pt x="51" y="8"/>
                      </a:cubicBezTo>
                      <a:cubicBezTo>
                        <a:pt x="51" y="8"/>
                        <a:pt x="52" y="8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3" y="8"/>
                        <a:pt x="53" y="8"/>
                        <a:pt x="53" y="8"/>
                      </a:cubicBezTo>
                      <a:cubicBezTo>
                        <a:pt x="53" y="8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3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1"/>
                        <a:pt x="53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3" y="13"/>
                        <a:pt x="53" y="14"/>
                        <a:pt x="53" y="14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3" y="15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6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3" y="17"/>
                        <a:pt x="53" y="17"/>
                        <a:pt x="54" y="17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9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9"/>
                        <a:pt x="55" y="19"/>
                        <a:pt x="56" y="19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56" y="20"/>
                        <a:pt x="56" y="20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1"/>
                        <a:pt x="56" y="22"/>
                        <a:pt x="56" y="22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cubicBezTo>
                        <a:pt x="57" y="23"/>
                        <a:pt x="56" y="23"/>
                        <a:pt x="56" y="23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cubicBezTo>
                        <a:pt x="56" y="23"/>
                        <a:pt x="56" y="23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4"/>
                        <a:pt x="56" y="25"/>
                        <a:pt x="56" y="25"/>
                      </a:cubicBezTo>
                      <a:cubicBezTo>
                        <a:pt x="56" y="25"/>
                        <a:pt x="56" y="25"/>
                        <a:pt x="56" y="25"/>
                      </a:cubicBezTo>
                      <a:cubicBezTo>
                        <a:pt x="57" y="25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7" y="25"/>
                      </a:cubicBezTo>
                      <a:cubicBezTo>
                        <a:pt x="57" y="24"/>
                        <a:pt x="57" y="24"/>
                        <a:pt x="57" y="24"/>
                      </a:cubicBezTo>
                      <a:cubicBezTo>
                        <a:pt x="57" y="24"/>
                        <a:pt x="57" y="24"/>
                        <a:pt x="57" y="24"/>
                      </a:cubicBezTo>
                      <a:cubicBezTo>
                        <a:pt x="57" y="24"/>
                        <a:pt x="57" y="24"/>
                        <a:pt x="57" y="24"/>
                      </a:cubicBezTo>
                      <a:cubicBezTo>
                        <a:pt x="57" y="24"/>
                        <a:pt x="57" y="24"/>
                        <a:pt x="57" y="24"/>
                      </a:cubicBezTo>
                      <a:cubicBezTo>
                        <a:pt x="57" y="24"/>
                        <a:pt x="57" y="24"/>
                        <a:pt x="57" y="24"/>
                      </a:cubicBezTo>
                      <a:cubicBezTo>
                        <a:pt x="57" y="24"/>
                        <a:pt x="57" y="24"/>
                        <a:pt x="57" y="25"/>
                      </a:cubicBezTo>
                      <a:cubicBezTo>
                        <a:pt x="57" y="25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8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8" y="25"/>
                        <a:pt x="58" y="26"/>
                        <a:pt x="58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7" y="26"/>
                        <a:pt x="57" y="26"/>
                        <a:pt x="57" y="27"/>
                      </a:cubicBezTo>
                      <a:cubicBezTo>
                        <a:pt x="57" y="27"/>
                        <a:pt x="57" y="27"/>
                        <a:pt x="57" y="27"/>
                      </a:cubicBezTo>
                      <a:cubicBezTo>
                        <a:pt x="57" y="27"/>
                        <a:pt x="57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30"/>
                        <a:pt x="59" y="30"/>
                        <a:pt x="59" y="30"/>
                      </a:cubicBezTo>
                      <a:cubicBezTo>
                        <a:pt x="59" y="30"/>
                        <a:pt x="59" y="30"/>
                        <a:pt x="59" y="30"/>
                      </a:cubicBezTo>
                      <a:cubicBezTo>
                        <a:pt x="59" y="30"/>
                        <a:pt x="59" y="30"/>
                        <a:pt x="59" y="30"/>
                      </a:cubicBezTo>
                      <a:cubicBezTo>
                        <a:pt x="59" y="30"/>
                        <a:pt x="59" y="30"/>
                        <a:pt x="59" y="30"/>
                      </a:cubicBezTo>
                      <a:cubicBezTo>
                        <a:pt x="59" y="30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2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9" y="32"/>
                        <a:pt x="59" y="32"/>
                        <a:pt x="59" y="33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59" y="33"/>
                        <a:pt x="59" y="33"/>
                        <a:pt x="58" y="34"/>
                      </a:cubicBezTo>
                      <a:cubicBezTo>
                        <a:pt x="58" y="34"/>
                        <a:pt x="58" y="34"/>
                        <a:pt x="58" y="34"/>
                      </a:cubicBezTo>
                      <a:cubicBezTo>
                        <a:pt x="58" y="34"/>
                        <a:pt x="58" y="34"/>
                        <a:pt x="58" y="34"/>
                      </a:cubicBezTo>
                      <a:cubicBezTo>
                        <a:pt x="58" y="34"/>
                        <a:pt x="58" y="34"/>
                        <a:pt x="58" y="34"/>
                      </a:cubicBezTo>
                      <a:cubicBezTo>
                        <a:pt x="58" y="34"/>
                        <a:pt x="58" y="35"/>
                        <a:pt x="58" y="35"/>
                      </a:cubicBezTo>
                      <a:cubicBezTo>
                        <a:pt x="58" y="35"/>
                        <a:pt x="58" y="35"/>
                        <a:pt x="58" y="35"/>
                      </a:cubicBezTo>
                      <a:cubicBezTo>
                        <a:pt x="58" y="35"/>
                        <a:pt x="58" y="36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37"/>
                        <a:pt x="58" y="37"/>
                        <a:pt x="58" y="37"/>
                      </a:cubicBezTo>
                      <a:cubicBezTo>
                        <a:pt x="58" y="37"/>
                        <a:pt x="58" y="37"/>
                        <a:pt x="58" y="37"/>
                      </a:cubicBezTo>
                      <a:cubicBezTo>
                        <a:pt x="58" y="37"/>
                        <a:pt x="58" y="37"/>
                        <a:pt x="58" y="37"/>
                      </a:cubicBezTo>
                      <a:cubicBezTo>
                        <a:pt x="58" y="37"/>
                        <a:pt x="58" y="37"/>
                        <a:pt x="58" y="37"/>
                      </a:cubicBezTo>
                      <a:cubicBezTo>
                        <a:pt x="58" y="37"/>
                        <a:pt x="58" y="37"/>
                        <a:pt x="58" y="37"/>
                      </a:cubicBezTo>
                      <a:cubicBezTo>
                        <a:pt x="58" y="37"/>
                        <a:pt x="58" y="38"/>
                        <a:pt x="58" y="38"/>
                      </a:cubicBezTo>
                      <a:cubicBezTo>
                        <a:pt x="58" y="38"/>
                        <a:pt x="58" y="38"/>
                        <a:pt x="58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7" y="38"/>
                        <a:pt x="57" y="38"/>
                        <a:pt x="57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59" name="Freeform 364">
                  <a:extLst>
                    <a:ext uri="{FF2B5EF4-FFF2-40B4-BE49-F238E27FC236}">
                      <a16:creationId xmlns:a16="http://schemas.microsoft.com/office/drawing/2014/main" id="{505B25AB-8713-9C4C-81E6-149AA2F77D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6" y="2634"/>
                  <a:ext cx="2" cy="5"/>
                </a:xfrm>
                <a:custGeom>
                  <a:avLst/>
                  <a:gdLst>
                    <a:gd name="T0" fmla="*/ 1 w 1"/>
                    <a:gd name="T1" fmla="*/ 0 h 3"/>
                    <a:gd name="T2" fmla="*/ 1 w 1"/>
                    <a:gd name="T3" fmla="*/ 0 h 3"/>
                    <a:gd name="T4" fmla="*/ 0 w 1"/>
                    <a:gd name="T5" fmla="*/ 1 h 3"/>
                    <a:gd name="T6" fmla="*/ 0 w 1"/>
                    <a:gd name="T7" fmla="*/ 1 h 3"/>
                    <a:gd name="T8" fmla="*/ 0 w 1"/>
                    <a:gd name="T9" fmla="*/ 1 h 3"/>
                    <a:gd name="T10" fmla="*/ 0 w 1"/>
                    <a:gd name="T11" fmla="*/ 1 h 3"/>
                    <a:gd name="T12" fmla="*/ 1 w 1"/>
                    <a:gd name="T13" fmla="*/ 2 h 3"/>
                    <a:gd name="T14" fmla="*/ 1 w 1"/>
                    <a:gd name="T15" fmla="*/ 2 h 3"/>
                    <a:gd name="T16" fmla="*/ 1 w 1"/>
                    <a:gd name="T17" fmla="*/ 2 h 3"/>
                    <a:gd name="T18" fmla="*/ 1 w 1"/>
                    <a:gd name="T19" fmla="*/ 2 h 3"/>
                    <a:gd name="T20" fmla="*/ 1 w 1"/>
                    <a:gd name="T21" fmla="*/ 2 h 3"/>
                    <a:gd name="T22" fmla="*/ 1 w 1"/>
                    <a:gd name="T23" fmla="*/ 2 h 3"/>
                    <a:gd name="T24" fmla="*/ 1 w 1"/>
                    <a:gd name="T25" fmla="*/ 3 h 3"/>
                    <a:gd name="T26" fmla="*/ 1 w 1"/>
                    <a:gd name="T27" fmla="*/ 3 h 3"/>
                    <a:gd name="T28" fmla="*/ 1 w 1"/>
                    <a:gd name="T29" fmla="*/ 3 h 3"/>
                    <a:gd name="T30" fmla="*/ 1 w 1"/>
                    <a:gd name="T31" fmla="*/ 3 h 3"/>
                    <a:gd name="T32" fmla="*/ 1 w 1"/>
                    <a:gd name="T33" fmla="*/ 2 h 3"/>
                    <a:gd name="T34" fmla="*/ 1 w 1"/>
                    <a:gd name="T35" fmla="*/ 2 h 3"/>
                    <a:gd name="T36" fmla="*/ 1 w 1"/>
                    <a:gd name="T37" fmla="*/ 1 h 3"/>
                    <a:gd name="T38" fmla="*/ 1 w 1"/>
                    <a:gd name="T39" fmla="*/ 1 h 3"/>
                    <a:gd name="T40" fmla="*/ 1 w 1"/>
                    <a:gd name="T41" fmla="*/ 1 h 3"/>
                    <a:gd name="T42" fmla="*/ 1 w 1"/>
                    <a:gd name="T43" fmla="*/ 1 h 3"/>
                    <a:gd name="T44" fmla="*/ 1 w 1"/>
                    <a:gd name="T4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60" name="Freeform 365">
                  <a:extLst>
                    <a:ext uri="{FF2B5EF4-FFF2-40B4-BE49-F238E27FC236}">
                      <a16:creationId xmlns:a16="http://schemas.microsoft.com/office/drawing/2014/main" id="{A57626DB-BE8F-734B-8BC0-E2A2F77CFC1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691" y="2643"/>
                  <a:ext cx="27" cy="14"/>
                </a:xfrm>
                <a:custGeom>
                  <a:avLst/>
                  <a:gdLst>
                    <a:gd name="T0" fmla="*/ 12 w 15"/>
                    <a:gd name="T1" fmla="*/ 7 h 8"/>
                    <a:gd name="T2" fmla="*/ 14 w 15"/>
                    <a:gd name="T3" fmla="*/ 7 h 8"/>
                    <a:gd name="T4" fmla="*/ 15 w 15"/>
                    <a:gd name="T5" fmla="*/ 7 h 8"/>
                    <a:gd name="T6" fmla="*/ 14 w 15"/>
                    <a:gd name="T7" fmla="*/ 6 h 8"/>
                    <a:gd name="T8" fmla="*/ 13 w 15"/>
                    <a:gd name="T9" fmla="*/ 5 h 8"/>
                    <a:gd name="T10" fmla="*/ 12 w 15"/>
                    <a:gd name="T11" fmla="*/ 4 h 8"/>
                    <a:gd name="T12" fmla="*/ 11 w 15"/>
                    <a:gd name="T13" fmla="*/ 3 h 8"/>
                    <a:gd name="T14" fmla="*/ 9 w 15"/>
                    <a:gd name="T15" fmla="*/ 1 h 8"/>
                    <a:gd name="T16" fmla="*/ 8 w 15"/>
                    <a:gd name="T17" fmla="*/ 0 h 8"/>
                    <a:gd name="T18" fmla="*/ 7 w 15"/>
                    <a:gd name="T19" fmla="*/ 0 h 8"/>
                    <a:gd name="T20" fmla="*/ 5 w 15"/>
                    <a:gd name="T21" fmla="*/ 0 h 8"/>
                    <a:gd name="T22" fmla="*/ 4 w 15"/>
                    <a:gd name="T23" fmla="*/ 0 h 8"/>
                    <a:gd name="T24" fmla="*/ 2 w 15"/>
                    <a:gd name="T25" fmla="*/ 1 h 8"/>
                    <a:gd name="T26" fmla="*/ 1 w 15"/>
                    <a:gd name="T27" fmla="*/ 2 h 8"/>
                    <a:gd name="T28" fmla="*/ 1 w 15"/>
                    <a:gd name="T29" fmla="*/ 3 h 8"/>
                    <a:gd name="T30" fmla="*/ 2 w 15"/>
                    <a:gd name="T31" fmla="*/ 2 h 8"/>
                    <a:gd name="T32" fmla="*/ 4 w 15"/>
                    <a:gd name="T33" fmla="*/ 1 h 8"/>
                    <a:gd name="T34" fmla="*/ 5 w 15"/>
                    <a:gd name="T35" fmla="*/ 1 h 8"/>
                    <a:gd name="T36" fmla="*/ 5 w 15"/>
                    <a:gd name="T37" fmla="*/ 2 h 8"/>
                    <a:gd name="T38" fmla="*/ 6 w 15"/>
                    <a:gd name="T39" fmla="*/ 3 h 8"/>
                    <a:gd name="T40" fmla="*/ 7 w 15"/>
                    <a:gd name="T41" fmla="*/ 3 h 8"/>
                    <a:gd name="T42" fmla="*/ 8 w 15"/>
                    <a:gd name="T43" fmla="*/ 4 h 8"/>
                    <a:gd name="T44" fmla="*/ 9 w 15"/>
                    <a:gd name="T45" fmla="*/ 4 h 8"/>
                    <a:gd name="T46" fmla="*/ 10 w 15"/>
                    <a:gd name="T47" fmla="*/ 6 h 8"/>
                    <a:gd name="T48" fmla="*/ 11 w 15"/>
                    <a:gd name="T49" fmla="*/ 6 h 8"/>
                    <a:gd name="T50" fmla="*/ 10 w 15"/>
                    <a:gd name="T51" fmla="*/ 8 h 8"/>
                    <a:gd name="T52" fmla="*/ 11 w 15"/>
                    <a:gd name="T53" fmla="*/ 7 h 8"/>
                    <a:gd name="T54" fmla="*/ 11 w 15"/>
                    <a:gd name="T55" fmla="*/ 7 h 8"/>
                    <a:gd name="T56" fmla="*/ 10 w 15"/>
                    <a:gd name="T57" fmla="*/ 7 h 8"/>
                    <a:gd name="T58" fmla="*/ 10 w 15"/>
                    <a:gd name="T59" fmla="*/ 7 h 8"/>
                    <a:gd name="T60" fmla="*/ 11 w 15"/>
                    <a:gd name="T61" fmla="*/ 6 h 8"/>
                    <a:gd name="T62" fmla="*/ 9 w 15"/>
                    <a:gd name="T63" fmla="*/ 4 h 8"/>
                    <a:gd name="T64" fmla="*/ 9 w 15"/>
                    <a:gd name="T65" fmla="*/ 4 h 8"/>
                    <a:gd name="T66" fmla="*/ 8 w 15"/>
                    <a:gd name="T67" fmla="*/ 3 h 8"/>
                    <a:gd name="T68" fmla="*/ 7 w 15"/>
                    <a:gd name="T69" fmla="*/ 2 h 8"/>
                    <a:gd name="T70" fmla="*/ 6 w 15"/>
                    <a:gd name="T71" fmla="*/ 2 h 8"/>
                    <a:gd name="T72" fmla="*/ 5 w 15"/>
                    <a:gd name="T73" fmla="*/ 2 h 8"/>
                    <a:gd name="T74" fmla="*/ 5 w 15"/>
                    <a:gd name="T75" fmla="*/ 1 h 8"/>
                    <a:gd name="T76" fmla="*/ 4 w 15"/>
                    <a:gd name="T77" fmla="*/ 1 h 8"/>
                    <a:gd name="T78" fmla="*/ 3 w 15"/>
                    <a:gd name="T79" fmla="*/ 2 h 8"/>
                    <a:gd name="T80" fmla="*/ 1 w 15"/>
                    <a:gd name="T81" fmla="*/ 3 h 8"/>
                    <a:gd name="T82" fmla="*/ 1 w 15"/>
                    <a:gd name="T83" fmla="*/ 2 h 8"/>
                    <a:gd name="T84" fmla="*/ 1 w 15"/>
                    <a:gd name="T85" fmla="*/ 2 h 8"/>
                    <a:gd name="T86" fmla="*/ 3 w 15"/>
                    <a:gd name="T87" fmla="*/ 1 h 8"/>
                    <a:gd name="T88" fmla="*/ 4 w 15"/>
                    <a:gd name="T89" fmla="*/ 0 h 8"/>
                    <a:gd name="T90" fmla="*/ 6 w 15"/>
                    <a:gd name="T91" fmla="*/ 0 h 8"/>
                    <a:gd name="T92" fmla="*/ 6 w 15"/>
                    <a:gd name="T93" fmla="*/ 0 h 8"/>
                    <a:gd name="T94" fmla="*/ 7 w 15"/>
                    <a:gd name="T95" fmla="*/ 0 h 8"/>
                    <a:gd name="T96" fmla="*/ 9 w 15"/>
                    <a:gd name="T97" fmla="*/ 1 h 8"/>
                    <a:gd name="T98" fmla="*/ 10 w 15"/>
                    <a:gd name="T99" fmla="*/ 3 h 8"/>
                    <a:gd name="T100" fmla="*/ 11 w 15"/>
                    <a:gd name="T101" fmla="*/ 4 h 8"/>
                    <a:gd name="T102" fmla="*/ 11 w 15"/>
                    <a:gd name="T103" fmla="*/ 4 h 8"/>
                    <a:gd name="T104" fmla="*/ 12 w 15"/>
                    <a:gd name="T105" fmla="*/ 5 h 8"/>
                    <a:gd name="T106" fmla="*/ 13 w 15"/>
                    <a:gd name="T107" fmla="*/ 5 h 8"/>
                    <a:gd name="T108" fmla="*/ 15 w 15"/>
                    <a:gd name="T109" fmla="*/ 7 h 8"/>
                    <a:gd name="T110" fmla="*/ 14 w 15"/>
                    <a:gd name="T111" fmla="*/ 7 h 8"/>
                    <a:gd name="T112" fmla="*/ 13 w 15"/>
                    <a:gd name="T113" fmla="*/ 7 h 8"/>
                    <a:gd name="T114" fmla="*/ 12 w 15"/>
                    <a:gd name="T1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5" h="8">
                      <a:moveTo>
                        <a:pt x="12" y="7"/>
                      </a:move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8"/>
                        <a:pt x="13" y="8"/>
                      </a:cubicBezTo>
                      <a:cubicBezTo>
                        <a:pt x="13" y="8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3" y="6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2" y="4"/>
                      </a:cubicBez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9" y="2"/>
                      </a:cubicBezTo>
                      <a:cubicBezTo>
                        <a:pt x="9" y="2"/>
                        <a:pt x="9" y="2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0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3"/>
                        <a:pt x="5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8" y="3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5"/>
                      </a:cubicBezTo>
                      <a:cubicBezTo>
                        <a:pt x="9" y="5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0" y="6"/>
                        <a:pt x="10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7"/>
                        <a:pt x="11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9" y="7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lnTo>
                        <a:pt x="12" y="7"/>
                      </a:lnTo>
                      <a:close/>
                      <a:moveTo>
                        <a:pt x="11" y="7"/>
                      </a:move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5"/>
                        <a:pt x="11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9" y="5"/>
                        <a:pt x="9" y="5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3"/>
                      </a:cubicBezTo>
                      <a:cubicBezTo>
                        <a:pt x="6" y="2"/>
                        <a:pt x="6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61" name="Freeform 366">
                  <a:extLst>
                    <a:ext uri="{FF2B5EF4-FFF2-40B4-BE49-F238E27FC236}">
                      <a16:creationId xmlns:a16="http://schemas.microsoft.com/office/drawing/2014/main" id="{B820019A-0C9C-FA4B-AE43-2BDE588381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5" y="2647"/>
                  <a:ext cx="4" cy="3"/>
                </a:xfrm>
                <a:custGeom>
                  <a:avLst/>
                  <a:gdLst>
                    <a:gd name="T0" fmla="*/ 0 w 2"/>
                    <a:gd name="T1" fmla="*/ 1 h 2"/>
                    <a:gd name="T2" fmla="*/ 0 w 2"/>
                    <a:gd name="T3" fmla="*/ 2 h 2"/>
                    <a:gd name="T4" fmla="*/ 1 w 2"/>
                    <a:gd name="T5" fmla="*/ 2 h 2"/>
                    <a:gd name="T6" fmla="*/ 1 w 2"/>
                    <a:gd name="T7" fmla="*/ 2 h 2"/>
                    <a:gd name="T8" fmla="*/ 1 w 2"/>
                    <a:gd name="T9" fmla="*/ 2 h 2"/>
                    <a:gd name="T10" fmla="*/ 1 w 2"/>
                    <a:gd name="T11" fmla="*/ 2 h 2"/>
                    <a:gd name="T12" fmla="*/ 1 w 2"/>
                    <a:gd name="T13" fmla="*/ 2 h 2"/>
                    <a:gd name="T14" fmla="*/ 1 w 2"/>
                    <a:gd name="T15" fmla="*/ 2 h 2"/>
                    <a:gd name="T16" fmla="*/ 2 w 2"/>
                    <a:gd name="T17" fmla="*/ 2 h 2"/>
                    <a:gd name="T18" fmla="*/ 2 w 2"/>
                    <a:gd name="T19" fmla="*/ 1 h 2"/>
                    <a:gd name="T20" fmla="*/ 2 w 2"/>
                    <a:gd name="T21" fmla="*/ 0 h 2"/>
                    <a:gd name="T22" fmla="*/ 1 w 2"/>
                    <a:gd name="T23" fmla="*/ 0 h 2"/>
                    <a:gd name="T24" fmla="*/ 1 w 2"/>
                    <a:gd name="T25" fmla="*/ 0 h 2"/>
                    <a:gd name="T26" fmla="*/ 1 w 2"/>
                    <a:gd name="T27" fmla="*/ 1 h 2"/>
                    <a:gd name="T28" fmla="*/ 1 w 2"/>
                    <a:gd name="T29" fmla="*/ 1 h 2"/>
                    <a:gd name="T30" fmla="*/ 1 w 2"/>
                    <a:gd name="T31" fmla="*/ 1 h 2"/>
                    <a:gd name="T32" fmla="*/ 1 w 2"/>
                    <a:gd name="T33" fmla="*/ 1 h 2"/>
                    <a:gd name="T34" fmla="*/ 1 w 2"/>
                    <a:gd name="T35" fmla="*/ 1 h 2"/>
                    <a:gd name="T36" fmla="*/ 1 w 2"/>
                    <a:gd name="T37" fmla="*/ 1 h 2"/>
                    <a:gd name="T38" fmla="*/ 1 w 2"/>
                    <a:gd name="T39" fmla="*/ 1 h 2"/>
                    <a:gd name="T40" fmla="*/ 0 w 2"/>
                    <a:gd name="T4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62" name="Freeform 367">
                  <a:extLst>
                    <a:ext uri="{FF2B5EF4-FFF2-40B4-BE49-F238E27FC236}">
                      <a16:creationId xmlns:a16="http://schemas.microsoft.com/office/drawing/2014/main" id="{BD8BE3AE-67D7-DC4E-8A62-72516F837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3" y="2630"/>
                  <a:ext cx="2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1 w 1"/>
                    <a:gd name="T9" fmla="*/ 0 h 1"/>
                    <a:gd name="T10" fmla="*/ 1 w 1"/>
                    <a:gd name="T11" fmla="*/ 0 h 1"/>
                    <a:gd name="T12" fmla="*/ 1 w 1"/>
                    <a:gd name="T13" fmla="*/ 0 h 1"/>
                    <a:gd name="T14" fmla="*/ 1 w 1"/>
                    <a:gd name="T15" fmla="*/ 0 h 1"/>
                    <a:gd name="T16" fmla="*/ 1 w 1"/>
                    <a:gd name="T17" fmla="*/ 0 h 1"/>
                    <a:gd name="T18" fmla="*/ 1 w 1"/>
                    <a:gd name="T19" fmla="*/ 0 h 1"/>
                    <a:gd name="T20" fmla="*/ 1 w 1"/>
                    <a:gd name="T21" fmla="*/ 0 h 1"/>
                    <a:gd name="T22" fmla="*/ 1 w 1"/>
                    <a:gd name="T23" fmla="*/ 0 h 1"/>
                    <a:gd name="T24" fmla="*/ 1 w 1"/>
                    <a:gd name="T25" fmla="*/ 0 h 1"/>
                    <a:gd name="T26" fmla="*/ 0 w 1"/>
                    <a:gd name="T27" fmla="*/ 0 h 1"/>
                    <a:gd name="T28" fmla="*/ 0 w 1"/>
                    <a:gd name="T29" fmla="*/ 0 h 1"/>
                    <a:gd name="T30" fmla="*/ 0 w 1"/>
                    <a:gd name="T31" fmla="*/ 0 h 1"/>
                    <a:gd name="T32" fmla="*/ 0 w 1"/>
                    <a:gd name="T33" fmla="*/ 0 h 1"/>
                    <a:gd name="T34" fmla="*/ 0 w 1"/>
                    <a:gd name="T35" fmla="*/ 0 h 1"/>
                    <a:gd name="T36" fmla="*/ 0 w 1"/>
                    <a:gd name="T37" fmla="*/ 0 h 1"/>
                    <a:gd name="T38" fmla="*/ 0 w 1"/>
                    <a:gd name="T39" fmla="*/ 0 h 1"/>
                    <a:gd name="T40" fmla="*/ 0 w 1"/>
                    <a:gd name="T41" fmla="*/ 1 h 1"/>
                    <a:gd name="T42" fmla="*/ 0 w 1"/>
                    <a:gd name="T4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63" name="Freeform 368">
                  <a:extLst>
                    <a:ext uri="{FF2B5EF4-FFF2-40B4-BE49-F238E27FC236}">
                      <a16:creationId xmlns:a16="http://schemas.microsoft.com/office/drawing/2014/main" id="{6D8E1905-366E-E74E-AB75-285B81F5E3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8" y="2639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  <a:gd name="T16" fmla="*/ 0 w 1"/>
                    <a:gd name="T17" fmla="*/ 0 h 1"/>
                    <a:gd name="T18" fmla="*/ 0 w 1"/>
                    <a:gd name="T19" fmla="*/ 1 h 1"/>
                    <a:gd name="T20" fmla="*/ 0 w 1"/>
                    <a:gd name="T21" fmla="*/ 1 h 1"/>
                    <a:gd name="T22" fmla="*/ 0 w 1"/>
                    <a:gd name="T23" fmla="*/ 1 h 1"/>
                    <a:gd name="T24" fmla="*/ 0 w 1"/>
                    <a:gd name="T25" fmla="*/ 1 h 1"/>
                    <a:gd name="T26" fmla="*/ 0 w 1"/>
                    <a:gd name="T27" fmla="*/ 1 h 1"/>
                    <a:gd name="T28" fmla="*/ 0 w 1"/>
                    <a:gd name="T29" fmla="*/ 1 h 1"/>
                    <a:gd name="T30" fmla="*/ 0 w 1"/>
                    <a:gd name="T31" fmla="*/ 1 h 1"/>
                    <a:gd name="T32" fmla="*/ 0 w 1"/>
                    <a:gd name="T33" fmla="*/ 1 h 1"/>
                    <a:gd name="T34" fmla="*/ 1 w 1"/>
                    <a:gd name="T35" fmla="*/ 1 h 1"/>
                    <a:gd name="T36" fmla="*/ 0 w 1"/>
                    <a:gd name="T3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64" name="Freeform 369">
                  <a:extLst>
                    <a:ext uri="{FF2B5EF4-FFF2-40B4-BE49-F238E27FC236}">
                      <a16:creationId xmlns:a16="http://schemas.microsoft.com/office/drawing/2014/main" id="{570AA675-0A13-8B45-9CAB-89F3C68192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1" y="2636"/>
                  <a:ext cx="4" cy="7"/>
                </a:xfrm>
                <a:custGeom>
                  <a:avLst/>
                  <a:gdLst>
                    <a:gd name="T0" fmla="*/ 1 w 2"/>
                    <a:gd name="T1" fmla="*/ 1 h 4"/>
                    <a:gd name="T2" fmla="*/ 0 w 2"/>
                    <a:gd name="T3" fmla="*/ 1 h 4"/>
                    <a:gd name="T4" fmla="*/ 0 w 2"/>
                    <a:gd name="T5" fmla="*/ 2 h 4"/>
                    <a:gd name="T6" fmla="*/ 0 w 2"/>
                    <a:gd name="T7" fmla="*/ 2 h 4"/>
                    <a:gd name="T8" fmla="*/ 1 w 2"/>
                    <a:gd name="T9" fmla="*/ 2 h 4"/>
                    <a:gd name="T10" fmla="*/ 1 w 2"/>
                    <a:gd name="T11" fmla="*/ 2 h 4"/>
                    <a:gd name="T12" fmla="*/ 1 w 2"/>
                    <a:gd name="T13" fmla="*/ 2 h 4"/>
                    <a:gd name="T14" fmla="*/ 1 w 2"/>
                    <a:gd name="T15" fmla="*/ 2 h 4"/>
                    <a:gd name="T16" fmla="*/ 1 w 2"/>
                    <a:gd name="T17" fmla="*/ 3 h 4"/>
                    <a:gd name="T18" fmla="*/ 1 w 2"/>
                    <a:gd name="T19" fmla="*/ 3 h 4"/>
                    <a:gd name="T20" fmla="*/ 1 w 2"/>
                    <a:gd name="T21" fmla="*/ 3 h 4"/>
                    <a:gd name="T22" fmla="*/ 1 w 2"/>
                    <a:gd name="T23" fmla="*/ 3 h 4"/>
                    <a:gd name="T24" fmla="*/ 1 w 2"/>
                    <a:gd name="T25" fmla="*/ 3 h 4"/>
                    <a:gd name="T26" fmla="*/ 1 w 2"/>
                    <a:gd name="T27" fmla="*/ 3 h 4"/>
                    <a:gd name="T28" fmla="*/ 1 w 2"/>
                    <a:gd name="T29" fmla="*/ 4 h 4"/>
                    <a:gd name="T30" fmla="*/ 1 w 2"/>
                    <a:gd name="T31" fmla="*/ 4 h 4"/>
                    <a:gd name="T32" fmla="*/ 1 w 2"/>
                    <a:gd name="T33" fmla="*/ 3 h 4"/>
                    <a:gd name="T34" fmla="*/ 1 w 2"/>
                    <a:gd name="T35" fmla="*/ 3 h 4"/>
                    <a:gd name="T36" fmla="*/ 1 w 2"/>
                    <a:gd name="T37" fmla="*/ 3 h 4"/>
                    <a:gd name="T38" fmla="*/ 1 w 2"/>
                    <a:gd name="T39" fmla="*/ 3 h 4"/>
                    <a:gd name="T40" fmla="*/ 1 w 2"/>
                    <a:gd name="T41" fmla="*/ 2 h 4"/>
                    <a:gd name="T42" fmla="*/ 1 w 2"/>
                    <a:gd name="T43" fmla="*/ 2 h 4"/>
                    <a:gd name="T44" fmla="*/ 1 w 2"/>
                    <a:gd name="T45" fmla="*/ 2 h 4"/>
                    <a:gd name="T46" fmla="*/ 1 w 2"/>
                    <a:gd name="T47" fmla="*/ 2 h 4"/>
                    <a:gd name="T48" fmla="*/ 2 w 2"/>
                    <a:gd name="T49" fmla="*/ 1 h 4"/>
                    <a:gd name="T50" fmla="*/ 2 w 2"/>
                    <a:gd name="T51" fmla="*/ 1 h 4"/>
                    <a:gd name="T52" fmla="*/ 2 w 2"/>
                    <a:gd name="T53" fmla="*/ 1 h 4"/>
                    <a:gd name="T54" fmla="*/ 1 w 2"/>
                    <a:gd name="T55" fmla="*/ 1 h 4"/>
                    <a:gd name="T56" fmla="*/ 1 w 2"/>
                    <a:gd name="T57" fmla="*/ 1 h 4"/>
                    <a:gd name="T58" fmla="*/ 1 w 2"/>
                    <a:gd name="T59" fmla="*/ 1 h 4"/>
                    <a:gd name="T60" fmla="*/ 1 w 2"/>
                    <a:gd name="T6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" h="4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65" name="Freeform 370">
                  <a:extLst>
                    <a:ext uri="{FF2B5EF4-FFF2-40B4-BE49-F238E27FC236}">
                      <a16:creationId xmlns:a16="http://schemas.microsoft.com/office/drawing/2014/main" id="{2A0B4EE5-72F9-AA4A-832B-825CDE2E49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6" y="2629"/>
                  <a:ext cx="2" cy="5"/>
                </a:xfrm>
                <a:custGeom>
                  <a:avLst/>
                  <a:gdLst>
                    <a:gd name="T0" fmla="*/ 0 w 1"/>
                    <a:gd name="T1" fmla="*/ 2 h 3"/>
                    <a:gd name="T2" fmla="*/ 0 w 1"/>
                    <a:gd name="T3" fmla="*/ 3 h 3"/>
                    <a:gd name="T4" fmla="*/ 0 w 1"/>
                    <a:gd name="T5" fmla="*/ 3 h 3"/>
                    <a:gd name="T6" fmla="*/ 0 w 1"/>
                    <a:gd name="T7" fmla="*/ 3 h 3"/>
                    <a:gd name="T8" fmla="*/ 0 w 1"/>
                    <a:gd name="T9" fmla="*/ 3 h 3"/>
                    <a:gd name="T10" fmla="*/ 0 w 1"/>
                    <a:gd name="T11" fmla="*/ 3 h 3"/>
                    <a:gd name="T12" fmla="*/ 0 w 1"/>
                    <a:gd name="T13" fmla="*/ 3 h 3"/>
                    <a:gd name="T14" fmla="*/ 0 w 1"/>
                    <a:gd name="T15" fmla="*/ 3 h 3"/>
                    <a:gd name="T16" fmla="*/ 0 w 1"/>
                    <a:gd name="T17" fmla="*/ 3 h 3"/>
                    <a:gd name="T18" fmla="*/ 0 w 1"/>
                    <a:gd name="T19" fmla="*/ 3 h 3"/>
                    <a:gd name="T20" fmla="*/ 0 w 1"/>
                    <a:gd name="T21" fmla="*/ 2 h 3"/>
                    <a:gd name="T22" fmla="*/ 0 w 1"/>
                    <a:gd name="T23" fmla="*/ 2 h 3"/>
                    <a:gd name="T24" fmla="*/ 0 w 1"/>
                    <a:gd name="T25" fmla="*/ 2 h 3"/>
                    <a:gd name="T26" fmla="*/ 0 w 1"/>
                    <a:gd name="T27" fmla="*/ 2 h 3"/>
                    <a:gd name="T28" fmla="*/ 1 w 1"/>
                    <a:gd name="T29" fmla="*/ 2 h 3"/>
                    <a:gd name="T30" fmla="*/ 1 w 1"/>
                    <a:gd name="T31" fmla="*/ 2 h 3"/>
                    <a:gd name="T32" fmla="*/ 1 w 1"/>
                    <a:gd name="T33" fmla="*/ 2 h 3"/>
                    <a:gd name="T34" fmla="*/ 1 w 1"/>
                    <a:gd name="T35" fmla="*/ 1 h 3"/>
                    <a:gd name="T36" fmla="*/ 0 w 1"/>
                    <a:gd name="T37" fmla="*/ 1 h 3"/>
                    <a:gd name="T38" fmla="*/ 0 w 1"/>
                    <a:gd name="T39" fmla="*/ 0 h 3"/>
                    <a:gd name="T40" fmla="*/ 0 w 1"/>
                    <a:gd name="T41" fmla="*/ 1 h 3"/>
                    <a:gd name="T42" fmla="*/ 0 w 1"/>
                    <a:gd name="T43" fmla="*/ 1 h 3"/>
                    <a:gd name="T44" fmla="*/ 0 w 1"/>
                    <a:gd name="T45" fmla="*/ 1 h 3"/>
                    <a:gd name="T46" fmla="*/ 0 w 1"/>
                    <a:gd name="T47" fmla="*/ 1 h 3"/>
                    <a:gd name="T48" fmla="*/ 0 w 1"/>
                    <a:gd name="T49" fmla="*/ 1 h 3"/>
                    <a:gd name="T50" fmla="*/ 0 w 1"/>
                    <a:gd name="T51" fmla="*/ 1 h 3"/>
                    <a:gd name="T52" fmla="*/ 0 w 1"/>
                    <a:gd name="T53" fmla="*/ 2 h 3"/>
                    <a:gd name="T54" fmla="*/ 0 w 1"/>
                    <a:gd name="T55" fmla="*/ 2 h 3"/>
                    <a:gd name="T56" fmla="*/ 0 w 1"/>
                    <a:gd name="T57" fmla="*/ 2 h 3"/>
                    <a:gd name="T58" fmla="*/ 0 w 1"/>
                    <a:gd name="T59" fmla="*/ 2 h 3"/>
                    <a:gd name="T60" fmla="*/ 0 w 1"/>
                    <a:gd name="T61" fmla="*/ 2 h 3"/>
                    <a:gd name="T62" fmla="*/ 0 w 1"/>
                    <a:gd name="T63" fmla="*/ 2 h 3"/>
                    <a:gd name="T64" fmla="*/ 0 w 1"/>
                    <a:gd name="T65" fmla="*/ 2 h 3"/>
                    <a:gd name="T66" fmla="*/ 0 w 1"/>
                    <a:gd name="T67" fmla="*/ 2 h 3"/>
                    <a:gd name="T68" fmla="*/ 0 w 1"/>
                    <a:gd name="T69" fmla="*/ 2 h 3"/>
                    <a:gd name="T70" fmla="*/ 0 w 1"/>
                    <a:gd name="T7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66" name="Freeform 371">
                  <a:extLst>
                    <a:ext uri="{FF2B5EF4-FFF2-40B4-BE49-F238E27FC236}">
                      <a16:creationId xmlns:a16="http://schemas.microsoft.com/office/drawing/2014/main" id="{6F21D74E-FA46-694A-85A9-2F26C48021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8" y="2643"/>
                  <a:ext cx="2" cy="4"/>
                </a:xfrm>
                <a:custGeom>
                  <a:avLst/>
                  <a:gdLst>
                    <a:gd name="T0" fmla="*/ 0 w 1"/>
                    <a:gd name="T1" fmla="*/ 1 h 2"/>
                    <a:gd name="T2" fmla="*/ 0 w 1"/>
                    <a:gd name="T3" fmla="*/ 1 h 2"/>
                    <a:gd name="T4" fmla="*/ 0 w 1"/>
                    <a:gd name="T5" fmla="*/ 1 h 2"/>
                    <a:gd name="T6" fmla="*/ 0 w 1"/>
                    <a:gd name="T7" fmla="*/ 1 h 2"/>
                    <a:gd name="T8" fmla="*/ 0 w 1"/>
                    <a:gd name="T9" fmla="*/ 2 h 2"/>
                    <a:gd name="T10" fmla="*/ 1 w 1"/>
                    <a:gd name="T11" fmla="*/ 2 h 2"/>
                    <a:gd name="T12" fmla="*/ 1 w 1"/>
                    <a:gd name="T13" fmla="*/ 2 h 2"/>
                    <a:gd name="T14" fmla="*/ 1 w 1"/>
                    <a:gd name="T15" fmla="*/ 2 h 2"/>
                    <a:gd name="T16" fmla="*/ 1 w 1"/>
                    <a:gd name="T17" fmla="*/ 1 h 2"/>
                    <a:gd name="T18" fmla="*/ 1 w 1"/>
                    <a:gd name="T19" fmla="*/ 1 h 2"/>
                    <a:gd name="T20" fmla="*/ 1 w 1"/>
                    <a:gd name="T21" fmla="*/ 1 h 2"/>
                    <a:gd name="T22" fmla="*/ 1 w 1"/>
                    <a:gd name="T23" fmla="*/ 1 h 2"/>
                    <a:gd name="T24" fmla="*/ 1 w 1"/>
                    <a:gd name="T25" fmla="*/ 0 h 2"/>
                    <a:gd name="T26" fmla="*/ 0 w 1"/>
                    <a:gd name="T27" fmla="*/ 0 h 2"/>
                    <a:gd name="T28" fmla="*/ 0 w 1"/>
                    <a:gd name="T29" fmla="*/ 0 h 2"/>
                    <a:gd name="T30" fmla="*/ 0 w 1"/>
                    <a:gd name="T31" fmla="*/ 0 h 2"/>
                    <a:gd name="T32" fmla="*/ 0 w 1"/>
                    <a:gd name="T33" fmla="*/ 0 h 2"/>
                    <a:gd name="T34" fmla="*/ 0 w 1"/>
                    <a:gd name="T3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67" name="Freeform 372">
                  <a:extLst>
                    <a:ext uri="{FF2B5EF4-FFF2-40B4-BE49-F238E27FC236}">
                      <a16:creationId xmlns:a16="http://schemas.microsoft.com/office/drawing/2014/main" id="{0B3931DC-DDAE-E14A-947A-25C33E0004C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706" y="2661"/>
                  <a:ext cx="5" cy="3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2 h 2"/>
                    <a:gd name="T4" fmla="*/ 3 w 3"/>
                    <a:gd name="T5" fmla="*/ 2 h 2"/>
                    <a:gd name="T6" fmla="*/ 3 w 3"/>
                    <a:gd name="T7" fmla="*/ 2 h 2"/>
                    <a:gd name="T8" fmla="*/ 3 w 3"/>
                    <a:gd name="T9" fmla="*/ 2 h 2"/>
                    <a:gd name="T10" fmla="*/ 3 w 3"/>
                    <a:gd name="T11" fmla="*/ 1 h 2"/>
                    <a:gd name="T12" fmla="*/ 3 w 3"/>
                    <a:gd name="T13" fmla="*/ 0 h 2"/>
                    <a:gd name="T14" fmla="*/ 3 w 3"/>
                    <a:gd name="T15" fmla="*/ 0 h 2"/>
                    <a:gd name="T16" fmla="*/ 2 w 3"/>
                    <a:gd name="T17" fmla="*/ 0 h 2"/>
                    <a:gd name="T18" fmla="*/ 2 w 3"/>
                    <a:gd name="T19" fmla="*/ 0 h 2"/>
                    <a:gd name="T20" fmla="*/ 2 w 3"/>
                    <a:gd name="T21" fmla="*/ 0 h 2"/>
                    <a:gd name="T22" fmla="*/ 1 w 3"/>
                    <a:gd name="T23" fmla="*/ 0 h 2"/>
                    <a:gd name="T24" fmla="*/ 1 w 3"/>
                    <a:gd name="T25" fmla="*/ 0 h 2"/>
                    <a:gd name="T26" fmla="*/ 1 w 3"/>
                    <a:gd name="T27" fmla="*/ 0 h 2"/>
                    <a:gd name="T28" fmla="*/ 1 w 3"/>
                    <a:gd name="T29" fmla="*/ 0 h 2"/>
                    <a:gd name="T30" fmla="*/ 0 w 3"/>
                    <a:gd name="T31" fmla="*/ 0 h 2"/>
                    <a:gd name="T32" fmla="*/ 0 w 3"/>
                    <a:gd name="T33" fmla="*/ 0 h 2"/>
                    <a:gd name="T34" fmla="*/ 0 w 3"/>
                    <a:gd name="T35" fmla="*/ 0 h 2"/>
                    <a:gd name="T36" fmla="*/ 0 w 3"/>
                    <a:gd name="T37" fmla="*/ 1 h 2"/>
                    <a:gd name="T38" fmla="*/ 0 w 3"/>
                    <a:gd name="T39" fmla="*/ 1 h 2"/>
                    <a:gd name="T40" fmla="*/ 0 w 3"/>
                    <a:gd name="T41" fmla="*/ 1 h 2"/>
                    <a:gd name="T42" fmla="*/ 1 w 3"/>
                    <a:gd name="T43" fmla="*/ 2 h 2"/>
                    <a:gd name="T44" fmla="*/ 1 w 3"/>
                    <a:gd name="T45" fmla="*/ 2 h 2"/>
                    <a:gd name="T46" fmla="*/ 1 w 3"/>
                    <a:gd name="T47" fmla="*/ 2 h 2"/>
                    <a:gd name="T48" fmla="*/ 1 w 3"/>
                    <a:gd name="T49" fmla="*/ 2 h 2"/>
                    <a:gd name="T50" fmla="*/ 1 w 3"/>
                    <a:gd name="T51" fmla="*/ 2 h 2"/>
                    <a:gd name="T52" fmla="*/ 2 w 3"/>
                    <a:gd name="T53" fmla="*/ 2 h 2"/>
                    <a:gd name="T54" fmla="*/ 2 w 3"/>
                    <a:gd name="T55" fmla="*/ 2 h 2"/>
                    <a:gd name="T56" fmla="*/ 2 w 3"/>
                    <a:gd name="T57" fmla="*/ 2 h 2"/>
                    <a:gd name="T58" fmla="*/ 2 w 3"/>
                    <a:gd name="T59" fmla="*/ 1 h 2"/>
                    <a:gd name="T60" fmla="*/ 2 w 3"/>
                    <a:gd name="T61" fmla="*/ 1 h 2"/>
                    <a:gd name="T62" fmla="*/ 2 w 3"/>
                    <a:gd name="T63" fmla="*/ 1 h 2"/>
                    <a:gd name="T64" fmla="*/ 2 w 3"/>
                    <a:gd name="T65" fmla="*/ 2 h 2"/>
                    <a:gd name="T66" fmla="*/ 2 w 3"/>
                    <a:gd name="T67" fmla="*/ 2 h 2"/>
                    <a:gd name="T68" fmla="*/ 1 w 3"/>
                    <a:gd name="T69" fmla="*/ 2 h 2"/>
                    <a:gd name="T70" fmla="*/ 1 w 3"/>
                    <a:gd name="T71" fmla="*/ 2 h 2"/>
                    <a:gd name="T72" fmla="*/ 1 w 3"/>
                    <a:gd name="T73" fmla="*/ 2 h 2"/>
                    <a:gd name="T74" fmla="*/ 1 w 3"/>
                    <a:gd name="T75" fmla="*/ 1 h 2"/>
                    <a:gd name="T76" fmla="*/ 1 w 3"/>
                    <a:gd name="T77" fmla="*/ 1 h 2"/>
                    <a:gd name="T78" fmla="*/ 1 w 3"/>
                    <a:gd name="T79" fmla="*/ 1 h 2"/>
                    <a:gd name="T80" fmla="*/ 1 w 3"/>
                    <a:gd name="T81" fmla="*/ 1 h 2"/>
                    <a:gd name="T82" fmla="*/ 0 w 3"/>
                    <a:gd name="T83" fmla="*/ 1 h 2"/>
                    <a:gd name="T84" fmla="*/ 0 w 3"/>
                    <a:gd name="T85" fmla="*/ 1 h 2"/>
                    <a:gd name="T86" fmla="*/ 0 w 3"/>
                    <a:gd name="T87" fmla="*/ 0 h 2"/>
                    <a:gd name="T88" fmla="*/ 0 w 3"/>
                    <a:gd name="T89" fmla="*/ 0 h 2"/>
                    <a:gd name="T90" fmla="*/ 1 w 3"/>
                    <a:gd name="T91" fmla="*/ 0 h 2"/>
                    <a:gd name="T92" fmla="*/ 1 w 3"/>
                    <a:gd name="T93" fmla="*/ 0 h 2"/>
                    <a:gd name="T94" fmla="*/ 1 w 3"/>
                    <a:gd name="T95" fmla="*/ 0 h 2"/>
                    <a:gd name="T96" fmla="*/ 2 w 3"/>
                    <a:gd name="T97" fmla="*/ 0 h 2"/>
                    <a:gd name="T98" fmla="*/ 2 w 3"/>
                    <a:gd name="T99" fmla="*/ 0 h 2"/>
                    <a:gd name="T100" fmla="*/ 2 w 3"/>
                    <a:gd name="T101" fmla="*/ 0 h 2"/>
                    <a:gd name="T102" fmla="*/ 3 w 3"/>
                    <a:gd name="T103" fmla="*/ 1 h 2"/>
                    <a:gd name="T104" fmla="*/ 3 w 3"/>
                    <a:gd name="T105" fmla="*/ 1 h 2"/>
                    <a:gd name="T106" fmla="*/ 3 w 3"/>
                    <a:gd name="T107" fmla="*/ 1 h 2"/>
                    <a:gd name="T108" fmla="*/ 3 w 3"/>
                    <a:gd name="T109" fmla="*/ 1 h 2"/>
                    <a:gd name="T110" fmla="*/ 3 w 3"/>
                    <a:gd name="T111" fmla="*/ 1 h 2"/>
                    <a:gd name="T112" fmla="*/ 3 w 3"/>
                    <a:gd name="T113" fmla="*/ 1 h 2"/>
                    <a:gd name="T114" fmla="*/ 2 w 3"/>
                    <a:gd name="T115" fmla="*/ 1 h 2"/>
                    <a:gd name="T116" fmla="*/ 2 w 3"/>
                    <a:gd name="T117" fmla="*/ 1 h 2"/>
                    <a:gd name="T118" fmla="*/ 2 w 3"/>
                    <a:gd name="T11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lose/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68" name="Freeform 373">
                  <a:extLst>
                    <a:ext uri="{FF2B5EF4-FFF2-40B4-BE49-F238E27FC236}">
                      <a16:creationId xmlns:a16="http://schemas.microsoft.com/office/drawing/2014/main" id="{4F527559-2E9F-A641-800C-982B1912791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716" y="2655"/>
                  <a:ext cx="17" cy="9"/>
                </a:xfrm>
                <a:custGeom>
                  <a:avLst/>
                  <a:gdLst>
                    <a:gd name="T0" fmla="*/ 1 w 9"/>
                    <a:gd name="T1" fmla="*/ 4 h 5"/>
                    <a:gd name="T2" fmla="*/ 2 w 9"/>
                    <a:gd name="T3" fmla="*/ 4 h 5"/>
                    <a:gd name="T4" fmla="*/ 4 w 9"/>
                    <a:gd name="T5" fmla="*/ 5 h 5"/>
                    <a:gd name="T6" fmla="*/ 4 w 9"/>
                    <a:gd name="T7" fmla="*/ 5 h 5"/>
                    <a:gd name="T8" fmla="*/ 5 w 9"/>
                    <a:gd name="T9" fmla="*/ 4 h 5"/>
                    <a:gd name="T10" fmla="*/ 5 w 9"/>
                    <a:gd name="T11" fmla="*/ 4 h 5"/>
                    <a:gd name="T12" fmla="*/ 6 w 9"/>
                    <a:gd name="T13" fmla="*/ 4 h 5"/>
                    <a:gd name="T14" fmla="*/ 7 w 9"/>
                    <a:gd name="T15" fmla="*/ 4 h 5"/>
                    <a:gd name="T16" fmla="*/ 7 w 9"/>
                    <a:gd name="T17" fmla="*/ 4 h 5"/>
                    <a:gd name="T18" fmla="*/ 9 w 9"/>
                    <a:gd name="T19" fmla="*/ 4 h 5"/>
                    <a:gd name="T20" fmla="*/ 9 w 9"/>
                    <a:gd name="T21" fmla="*/ 3 h 5"/>
                    <a:gd name="T22" fmla="*/ 8 w 9"/>
                    <a:gd name="T23" fmla="*/ 2 h 5"/>
                    <a:gd name="T24" fmla="*/ 8 w 9"/>
                    <a:gd name="T25" fmla="*/ 2 h 5"/>
                    <a:gd name="T26" fmla="*/ 6 w 9"/>
                    <a:gd name="T27" fmla="*/ 1 h 5"/>
                    <a:gd name="T28" fmla="*/ 4 w 9"/>
                    <a:gd name="T29" fmla="*/ 1 h 5"/>
                    <a:gd name="T30" fmla="*/ 4 w 9"/>
                    <a:gd name="T31" fmla="*/ 1 h 5"/>
                    <a:gd name="T32" fmla="*/ 3 w 9"/>
                    <a:gd name="T33" fmla="*/ 1 h 5"/>
                    <a:gd name="T34" fmla="*/ 2 w 9"/>
                    <a:gd name="T35" fmla="*/ 1 h 5"/>
                    <a:gd name="T36" fmla="*/ 2 w 9"/>
                    <a:gd name="T37" fmla="*/ 1 h 5"/>
                    <a:gd name="T38" fmla="*/ 2 w 9"/>
                    <a:gd name="T39" fmla="*/ 2 h 5"/>
                    <a:gd name="T40" fmla="*/ 3 w 9"/>
                    <a:gd name="T41" fmla="*/ 3 h 5"/>
                    <a:gd name="T42" fmla="*/ 2 w 9"/>
                    <a:gd name="T43" fmla="*/ 3 h 5"/>
                    <a:gd name="T44" fmla="*/ 1 w 9"/>
                    <a:gd name="T45" fmla="*/ 3 h 5"/>
                    <a:gd name="T46" fmla="*/ 0 w 9"/>
                    <a:gd name="T47" fmla="*/ 3 h 5"/>
                    <a:gd name="T48" fmla="*/ 5 w 9"/>
                    <a:gd name="T49" fmla="*/ 1 h 5"/>
                    <a:gd name="T50" fmla="*/ 7 w 9"/>
                    <a:gd name="T51" fmla="*/ 1 h 5"/>
                    <a:gd name="T52" fmla="*/ 8 w 9"/>
                    <a:gd name="T53" fmla="*/ 2 h 5"/>
                    <a:gd name="T54" fmla="*/ 7 w 9"/>
                    <a:gd name="T55" fmla="*/ 2 h 5"/>
                    <a:gd name="T56" fmla="*/ 8 w 9"/>
                    <a:gd name="T57" fmla="*/ 3 h 5"/>
                    <a:gd name="T58" fmla="*/ 9 w 9"/>
                    <a:gd name="T59" fmla="*/ 4 h 5"/>
                    <a:gd name="T60" fmla="*/ 8 w 9"/>
                    <a:gd name="T61" fmla="*/ 4 h 5"/>
                    <a:gd name="T62" fmla="*/ 7 w 9"/>
                    <a:gd name="T63" fmla="*/ 4 h 5"/>
                    <a:gd name="T64" fmla="*/ 7 w 9"/>
                    <a:gd name="T65" fmla="*/ 3 h 5"/>
                    <a:gd name="T66" fmla="*/ 6 w 9"/>
                    <a:gd name="T67" fmla="*/ 4 h 5"/>
                    <a:gd name="T68" fmla="*/ 6 w 9"/>
                    <a:gd name="T69" fmla="*/ 4 h 5"/>
                    <a:gd name="T70" fmla="*/ 5 w 9"/>
                    <a:gd name="T71" fmla="*/ 4 h 5"/>
                    <a:gd name="T72" fmla="*/ 5 w 9"/>
                    <a:gd name="T73" fmla="*/ 4 h 5"/>
                    <a:gd name="T74" fmla="*/ 4 w 9"/>
                    <a:gd name="T75" fmla="*/ 5 h 5"/>
                    <a:gd name="T76" fmla="*/ 4 w 9"/>
                    <a:gd name="T77" fmla="*/ 5 h 5"/>
                    <a:gd name="T78" fmla="*/ 4 w 9"/>
                    <a:gd name="T79" fmla="*/ 3 h 5"/>
                    <a:gd name="T80" fmla="*/ 4 w 9"/>
                    <a:gd name="T81" fmla="*/ 2 h 5"/>
                    <a:gd name="T82" fmla="*/ 4 w 9"/>
                    <a:gd name="T83" fmla="*/ 1 h 5"/>
                    <a:gd name="T84" fmla="*/ 1 w 9"/>
                    <a:gd name="T85" fmla="*/ 3 h 5"/>
                    <a:gd name="T86" fmla="*/ 1 w 9"/>
                    <a:gd name="T87" fmla="*/ 3 h 5"/>
                    <a:gd name="T88" fmla="*/ 3 w 9"/>
                    <a:gd name="T89" fmla="*/ 3 h 5"/>
                    <a:gd name="T90" fmla="*/ 3 w 9"/>
                    <a:gd name="T91" fmla="*/ 3 h 5"/>
                    <a:gd name="T92" fmla="*/ 2 w 9"/>
                    <a:gd name="T93" fmla="*/ 3 h 5"/>
                    <a:gd name="T94" fmla="*/ 3 w 9"/>
                    <a:gd name="T95" fmla="*/ 2 h 5"/>
                    <a:gd name="T96" fmla="*/ 3 w 9"/>
                    <a:gd name="T97" fmla="*/ 1 h 5"/>
                    <a:gd name="T98" fmla="*/ 2 w 9"/>
                    <a:gd name="T99" fmla="*/ 1 h 5"/>
                    <a:gd name="T100" fmla="*/ 3 w 9"/>
                    <a:gd name="T101" fmla="*/ 1 h 5"/>
                    <a:gd name="T102" fmla="*/ 3 w 9"/>
                    <a:gd name="T103" fmla="*/ 1 h 5"/>
                    <a:gd name="T104" fmla="*/ 4 w 9"/>
                    <a:gd name="T105" fmla="*/ 2 h 5"/>
                    <a:gd name="T106" fmla="*/ 4 w 9"/>
                    <a:gd name="T107" fmla="*/ 3 h 5"/>
                    <a:gd name="T108" fmla="*/ 4 w 9"/>
                    <a:gd name="T109" fmla="*/ 4 h 5"/>
                    <a:gd name="T110" fmla="*/ 2 w 9"/>
                    <a:gd name="T111" fmla="*/ 4 h 5"/>
                    <a:gd name="T112" fmla="*/ 1 w 9"/>
                    <a:gd name="T113" fmla="*/ 4 h 5"/>
                    <a:gd name="T114" fmla="*/ 0 w 9"/>
                    <a:gd name="T115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9" h="5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5" y="5"/>
                        <a:pt x="5" y="5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lose/>
                      <a:moveTo>
                        <a:pt x="5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3"/>
                        <a:pt x="8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6" y="3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4" y="4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lose/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3" y="4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69" name="Freeform 374">
                  <a:extLst>
                    <a:ext uri="{FF2B5EF4-FFF2-40B4-BE49-F238E27FC236}">
                      <a16:creationId xmlns:a16="http://schemas.microsoft.com/office/drawing/2014/main" id="{59D49340-7C03-E645-8DD1-2AD91862290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734" y="2661"/>
                  <a:ext cx="6" cy="3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1 w 3"/>
                    <a:gd name="T5" fmla="*/ 1 h 2"/>
                    <a:gd name="T6" fmla="*/ 1 w 3"/>
                    <a:gd name="T7" fmla="*/ 0 h 2"/>
                    <a:gd name="T8" fmla="*/ 1 w 3"/>
                    <a:gd name="T9" fmla="*/ 1 h 2"/>
                    <a:gd name="T10" fmla="*/ 0 w 3"/>
                    <a:gd name="T11" fmla="*/ 1 h 2"/>
                    <a:gd name="T12" fmla="*/ 0 w 3"/>
                    <a:gd name="T13" fmla="*/ 1 h 2"/>
                    <a:gd name="T14" fmla="*/ 0 w 3"/>
                    <a:gd name="T15" fmla="*/ 2 h 2"/>
                    <a:gd name="T16" fmla="*/ 1 w 3"/>
                    <a:gd name="T17" fmla="*/ 2 h 2"/>
                    <a:gd name="T18" fmla="*/ 1 w 3"/>
                    <a:gd name="T19" fmla="*/ 2 h 2"/>
                    <a:gd name="T20" fmla="*/ 1 w 3"/>
                    <a:gd name="T21" fmla="*/ 2 h 2"/>
                    <a:gd name="T22" fmla="*/ 1 w 3"/>
                    <a:gd name="T23" fmla="*/ 2 h 2"/>
                    <a:gd name="T24" fmla="*/ 2 w 3"/>
                    <a:gd name="T25" fmla="*/ 2 h 2"/>
                    <a:gd name="T26" fmla="*/ 2 w 3"/>
                    <a:gd name="T27" fmla="*/ 2 h 2"/>
                    <a:gd name="T28" fmla="*/ 3 w 3"/>
                    <a:gd name="T29" fmla="*/ 2 h 2"/>
                    <a:gd name="T30" fmla="*/ 3 w 3"/>
                    <a:gd name="T31" fmla="*/ 2 h 2"/>
                    <a:gd name="T32" fmla="*/ 2 w 3"/>
                    <a:gd name="T33" fmla="*/ 1 h 2"/>
                    <a:gd name="T34" fmla="*/ 3 w 3"/>
                    <a:gd name="T35" fmla="*/ 2 h 2"/>
                    <a:gd name="T36" fmla="*/ 2 w 3"/>
                    <a:gd name="T37" fmla="*/ 2 h 2"/>
                    <a:gd name="T38" fmla="*/ 2 w 3"/>
                    <a:gd name="T39" fmla="*/ 2 h 2"/>
                    <a:gd name="T40" fmla="*/ 2 w 3"/>
                    <a:gd name="T41" fmla="*/ 2 h 2"/>
                    <a:gd name="T42" fmla="*/ 1 w 3"/>
                    <a:gd name="T43" fmla="*/ 2 h 2"/>
                    <a:gd name="T44" fmla="*/ 1 w 3"/>
                    <a:gd name="T45" fmla="*/ 2 h 2"/>
                    <a:gd name="T46" fmla="*/ 1 w 3"/>
                    <a:gd name="T47" fmla="*/ 2 h 2"/>
                    <a:gd name="T48" fmla="*/ 1 w 3"/>
                    <a:gd name="T49" fmla="*/ 2 h 2"/>
                    <a:gd name="T50" fmla="*/ 0 w 3"/>
                    <a:gd name="T51" fmla="*/ 2 h 2"/>
                    <a:gd name="T52" fmla="*/ 0 w 3"/>
                    <a:gd name="T53" fmla="*/ 1 h 2"/>
                    <a:gd name="T54" fmla="*/ 1 w 3"/>
                    <a:gd name="T55" fmla="*/ 1 h 2"/>
                    <a:gd name="T56" fmla="*/ 1 w 3"/>
                    <a:gd name="T57" fmla="*/ 1 h 2"/>
                    <a:gd name="T58" fmla="*/ 1 w 3"/>
                    <a:gd name="T59" fmla="*/ 1 h 2"/>
                    <a:gd name="T60" fmla="*/ 1 w 3"/>
                    <a:gd name="T61" fmla="*/ 1 h 2"/>
                    <a:gd name="T62" fmla="*/ 1 w 3"/>
                    <a:gd name="T63" fmla="*/ 1 h 2"/>
                    <a:gd name="T64" fmla="*/ 2 w 3"/>
                    <a:gd name="T65" fmla="*/ 1 h 2"/>
                    <a:gd name="T66" fmla="*/ 2 w 3"/>
                    <a:gd name="T67" fmla="*/ 1 h 2"/>
                    <a:gd name="T68" fmla="*/ 3 w 3"/>
                    <a:gd name="T6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lose/>
                      <a:moveTo>
                        <a:pt x="3" y="1"/>
                      </a:move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70" name="Freeform 375">
                  <a:extLst>
                    <a:ext uri="{FF2B5EF4-FFF2-40B4-BE49-F238E27FC236}">
                      <a16:creationId xmlns:a16="http://schemas.microsoft.com/office/drawing/2014/main" id="{024CDBE3-790E-C243-8781-F7061D641B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7" y="2670"/>
                  <a:ext cx="3" cy="2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  <a:gd name="T8" fmla="*/ 2 w 2"/>
                    <a:gd name="T9" fmla="*/ 0 h 1"/>
                    <a:gd name="T10" fmla="*/ 2 w 2"/>
                    <a:gd name="T11" fmla="*/ 0 h 1"/>
                    <a:gd name="T12" fmla="*/ 1 w 2"/>
                    <a:gd name="T13" fmla="*/ 0 h 1"/>
                    <a:gd name="T14" fmla="*/ 1 w 2"/>
                    <a:gd name="T15" fmla="*/ 0 h 1"/>
                    <a:gd name="T16" fmla="*/ 1 w 2"/>
                    <a:gd name="T17" fmla="*/ 0 h 1"/>
                    <a:gd name="T18" fmla="*/ 1 w 2"/>
                    <a:gd name="T19" fmla="*/ 0 h 1"/>
                    <a:gd name="T20" fmla="*/ 1 w 2"/>
                    <a:gd name="T21" fmla="*/ 0 h 1"/>
                    <a:gd name="T22" fmla="*/ 1 w 2"/>
                    <a:gd name="T23" fmla="*/ 0 h 1"/>
                    <a:gd name="T24" fmla="*/ 1 w 2"/>
                    <a:gd name="T25" fmla="*/ 1 h 1"/>
                    <a:gd name="T26" fmla="*/ 1 w 2"/>
                    <a:gd name="T2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71" name="Freeform 376">
                  <a:extLst>
                    <a:ext uri="{FF2B5EF4-FFF2-40B4-BE49-F238E27FC236}">
                      <a16:creationId xmlns:a16="http://schemas.microsoft.com/office/drawing/2014/main" id="{C47C8694-362A-CE45-810E-2971552300A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745" y="2691"/>
                  <a:ext cx="4" cy="2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1 w 2"/>
                    <a:gd name="T5" fmla="*/ 0 h 1"/>
                    <a:gd name="T6" fmla="*/ 1 w 2"/>
                    <a:gd name="T7" fmla="*/ 0 h 1"/>
                    <a:gd name="T8" fmla="*/ 0 w 2"/>
                    <a:gd name="T9" fmla="*/ 0 h 1"/>
                    <a:gd name="T10" fmla="*/ 0 w 2"/>
                    <a:gd name="T11" fmla="*/ 0 h 1"/>
                    <a:gd name="T12" fmla="*/ 0 w 2"/>
                    <a:gd name="T13" fmla="*/ 0 h 1"/>
                    <a:gd name="T14" fmla="*/ 0 w 2"/>
                    <a:gd name="T15" fmla="*/ 1 h 1"/>
                    <a:gd name="T16" fmla="*/ 0 w 2"/>
                    <a:gd name="T17" fmla="*/ 1 h 1"/>
                    <a:gd name="T18" fmla="*/ 0 w 2"/>
                    <a:gd name="T19" fmla="*/ 1 h 1"/>
                    <a:gd name="T20" fmla="*/ 0 w 2"/>
                    <a:gd name="T21" fmla="*/ 1 h 1"/>
                    <a:gd name="T22" fmla="*/ 1 w 2"/>
                    <a:gd name="T23" fmla="*/ 1 h 1"/>
                    <a:gd name="T24" fmla="*/ 1 w 2"/>
                    <a:gd name="T25" fmla="*/ 1 h 1"/>
                    <a:gd name="T26" fmla="*/ 1 w 2"/>
                    <a:gd name="T27" fmla="*/ 1 h 1"/>
                    <a:gd name="T28" fmla="*/ 1 w 2"/>
                    <a:gd name="T29" fmla="*/ 1 h 1"/>
                    <a:gd name="T30" fmla="*/ 1 w 2"/>
                    <a:gd name="T31" fmla="*/ 1 h 1"/>
                    <a:gd name="T32" fmla="*/ 2 w 2"/>
                    <a:gd name="T33" fmla="*/ 1 h 1"/>
                    <a:gd name="T34" fmla="*/ 1 w 2"/>
                    <a:gd name="T35" fmla="*/ 0 h 1"/>
                    <a:gd name="T36" fmla="*/ 1 w 2"/>
                    <a:gd name="T37" fmla="*/ 0 h 1"/>
                    <a:gd name="T38" fmla="*/ 1 w 2"/>
                    <a:gd name="T39" fmla="*/ 0 h 1"/>
                    <a:gd name="T40" fmla="*/ 1 w 2"/>
                    <a:gd name="T41" fmla="*/ 0 h 1"/>
                    <a:gd name="T42" fmla="*/ 1 w 2"/>
                    <a:gd name="T43" fmla="*/ 1 h 1"/>
                    <a:gd name="T44" fmla="*/ 1 w 2"/>
                    <a:gd name="T45" fmla="*/ 1 h 1"/>
                    <a:gd name="T46" fmla="*/ 1 w 2"/>
                    <a:gd name="T47" fmla="*/ 1 h 1"/>
                    <a:gd name="T48" fmla="*/ 1 w 2"/>
                    <a:gd name="T49" fmla="*/ 1 h 1"/>
                    <a:gd name="T50" fmla="*/ 0 w 2"/>
                    <a:gd name="T51" fmla="*/ 1 h 1"/>
                    <a:gd name="T52" fmla="*/ 0 w 2"/>
                    <a:gd name="T53" fmla="*/ 1 h 1"/>
                    <a:gd name="T54" fmla="*/ 0 w 2"/>
                    <a:gd name="T55" fmla="*/ 1 h 1"/>
                    <a:gd name="T56" fmla="*/ 0 w 2"/>
                    <a:gd name="T57" fmla="*/ 1 h 1"/>
                    <a:gd name="T58" fmla="*/ 1 w 2"/>
                    <a:gd name="T59" fmla="*/ 1 h 1"/>
                    <a:gd name="T60" fmla="*/ 1 w 2"/>
                    <a:gd name="T61" fmla="*/ 0 h 1"/>
                    <a:gd name="T62" fmla="*/ 1 w 2"/>
                    <a:gd name="T63" fmla="*/ 0 h 1"/>
                    <a:gd name="T64" fmla="*/ 1 w 2"/>
                    <a:gd name="T65" fmla="*/ 0 h 1"/>
                    <a:gd name="T66" fmla="*/ 1 w 2"/>
                    <a:gd name="T67" fmla="*/ 0 h 1"/>
                    <a:gd name="T68" fmla="*/ 1 w 2"/>
                    <a:gd name="T69" fmla="*/ 0 h 1"/>
                    <a:gd name="T70" fmla="*/ 1 w 2"/>
                    <a:gd name="T71" fmla="*/ 0 h 1"/>
                    <a:gd name="T72" fmla="*/ 1 w 2"/>
                    <a:gd name="T7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72" name="Freeform 377">
                  <a:extLst>
                    <a:ext uri="{FF2B5EF4-FFF2-40B4-BE49-F238E27FC236}">
                      <a16:creationId xmlns:a16="http://schemas.microsoft.com/office/drawing/2014/main" id="{2DE2ADCF-34E8-804E-A53E-1656F04BBC3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783" y="2920"/>
                  <a:ext cx="16" cy="13"/>
                </a:xfrm>
                <a:custGeom>
                  <a:avLst/>
                  <a:gdLst>
                    <a:gd name="T0" fmla="*/ 7 w 9"/>
                    <a:gd name="T1" fmla="*/ 4 h 7"/>
                    <a:gd name="T2" fmla="*/ 6 w 9"/>
                    <a:gd name="T3" fmla="*/ 3 h 7"/>
                    <a:gd name="T4" fmla="*/ 4 w 9"/>
                    <a:gd name="T5" fmla="*/ 2 h 7"/>
                    <a:gd name="T6" fmla="*/ 3 w 9"/>
                    <a:gd name="T7" fmla="*/ 1 h 7"/>
                    <a:gd name="T8" fmla="*/ 2 w 9"/>
                    <a:gd name="T9" fmla="*/ 1 h 7"/>
                    <a:gd name="T10" fmla="*/ 1 w 9"/>
                    <a:gd name="T11" fmla="*/ 1 h 7"/>
                    <a:gd name="T12" fmla="*/ 0 w 9"/>
                    <a:gd name="T13" fmla="*/ 2 h 7"/>
                    <a:gd name="T14" fmla="*/ 1 w 9"/>
                    <a:gd name="T15" fmla="*/ 3 h 7"/>
                    <a:gd name="T16" fmla="*/ 2 w 9"/>
                    <a:gd name="T17" fmla="*/ 3 h 7"/>
                    <a:gd name="T18" fmla="*/ 2 w 9"/>
                    <a:gd name="T19" fmla="*/ 4 h 7"/>
                    <a:gd name="T20" fmla="*/ 1 w 9"/>
                    <a:gd name="T21" fmla="*/ 4 h 7"/>
                    <a:gd name="T22" fmla="*/ 2 w 9"/>
                    <a:gd name="T23" fmla="*/ 5 h 7"/>
                    <a:gd name="T24" fmla="*/ 2 w 9"/>
                    <a:gd name="T25" fmla="*/ 4 h 7"/>
                    <a:gd name="T26" fmla="*/ 3 w 9"/>
                    <a:gd name="T27" fmla="*/ 5 h 7"/>
                    <a:gd name="T28" fmla="*/ 4 w 9"/>
                    <a:gd name="T29" fmla="*/ 5 h 7"/>
                    <a:gd name="T30" fmla="*/ 5 w 9"/>
                    <a:gd name="T31" fmla="*/ 5 h 7"/>
                    <a:gd name="T32" fmla="*/ 4 w 9"/>
                    <a:gd name="T33" fmla="*/ 5 h 7"/>
                    <a:gd name="T34" fmla="*/ 3 w 9"/>
                    <a:gd name="T35" fmla="*/ 5 h 7"/>
                    <a:gd name="T36" fmla="*/ 2 w 9"/>
                    <a:gd name="T37" fmla="*/ 5 h 7"/>
                    <a:gd name="T38" fmla="*/ 1 w 9"/>
                    <a:gd name="T39" fmla="*/ 5 h 7"/>
                    <a:gd name="T40" fmla="*/ 1 w 9"/>
                    <a:gd name="T41" fmla="*/ 6 h 7"/>
                    <a:gd name="T42" fmla="*/ 2 w 9"/>
                    <a:gd name="T43" fmla="*/ 5 h 7"/>
                    <a:gd name="T44" fmla="*/ 3 w 9"/>
                    <a:gd name="T45" fmla="*/ 5 h 7"/>
                    <a:gd name="T46" fmla="*/ 4 w 9"/>
                    <a:gd name="T47" fmla="*/ 6 h 7"/>
                    <a:gd name="T48" fmla="*/ 5 w 9"/>
                    <a:gd name="T49" fmla="*/ 6 h 7"/>
                    <a:gd name="T50" fmla="*/ 7 w 9"/>
                    <a:gd name="T51" fmla="*/ 7 h 7"/>
                    <a:gd name="T52" fmla="*/ 5 w 9"/>
                    <a:gd name="T53" fmla="*/ 6 h 7"/>
                    <a:gd name="T54" fmla="*/ 7 w 9"/>
                    <a:gd name="T55" fmla="*/ 6 h 7"/>
                    <a:gd name="T56" fmla="*/ 7 w 9"/>
                    <a:gd name="T57" fmla="*/ 5 h 7"/>
                    <a:gd name="T58" fmla="*/ 8 w 9"/>
                    <a:gd name="T59" fmla="*/ 5 h 7"/>
                    <a:gd name="T60" fmla="*/ 2 w 9"/>
                    <a:gd name="T61" fmla="*/ 3 h 7"/>
                    <a:gd name="T62" fmla="*/ 1 w 9"/>
                    <a:gd name="T63" fmla="*/ 2 h 7"/>
                    <a:gd name="T64" fmla="*/ 0 w 9"/>
                    <a:gd name="T65" fmla="*/ 2 h 7"/>
                    <a:gd name="T66" fmla="*/ 0 w 9"/>
                    <a:gd name="T67" fmla="*/ 1 h 7"/>
                    <a:gd name="T68" fmla="*/ 1 w 9"/>
                    <a:gd name="T69" fmla="*/ 0 h 7"/>
                    <a:gd name="T70" fmla="*/ 2 w 9"/>
                    <a:gd name="T71" fmla="*/ 1 h 7"/>
                    <a:gd name="T72" fmla="*/ 3 w 9"/>
                    <a:gd name="T73" fmla="*/ 3 h 7"/>
                    <a:gd name="T74" fmla="*/ 4 w 9"/>
                    <a:gd name="T75" fmla="*/ 4 h 7"/>
                    <a:gd name="T76" fmla="*/ 3 w 9"/>
                    <a:gd name="T77" fmla="*/ 4 h 7"/>
                    <a:gd name="T78" fmla="*/ 4 w 9"/>
                    <a:gd name="T79" fmla="*/ 4 h 7"/>
                    <a:gd name="T80" fmla="*/ 4 w 9"/>
                    <a:gd name="T81" fmla="*/ 4 h 7"/>
                    <a:gd name="T82" fmla="*/ 6 w 9"/>
                    <a:gd name="T83" fmla="*/ 6 h 7"/>
                    <a:gd name="T84" fmla="*/ 6 w 9"/>
                    <a:gd name="T85" fmla="*/ 6 h 7"/>
                    <a:gd name="T86" fmla="*/ 5 w 9"/>
                    <a:gd name="T87" fmla="*/ 6 h 7"/>
                    <a:gd name="T88" fmla="*/ 5 w 9"/>
                    <a:gd name="T89" fmla="*/ 7 h 7"/>
                    <a:gd name="T90" fmla="*/ 5 w 9"/>
                    <a:gd name="T91" fmla="*/ 5 h 7"/>
                    <a:gd name="T92" fmla="*/ 5 w 9"/>
                    <a:gd name="T93" fmla="*/ 6 h 7"/>
                    <a:gd name="T94" fmla="*/ 5 w 9"/>
                    <a:gd name="T95" fmla="*/ 5 h 7"/>
                    <a:gd name="T96" fmla="*/ 5 w 9"/>
                    <a:gd name="T97" fmla="*/ 5 h 7"/>
                    <a:gd name="T98" fmla="*/ 7 w 9"/>
                    <a:gd name="T99" fmla="*/ 5 h 7"/>
                    <a:gd name="T100" fmla="*/ 6 w 9"/>
                    <a:gd name="T101" fmla="*/ 5 h 7"/>
                    <a:gd name="T102" fmla="*/ 7 w 9"/>
                    <a:gd name="T103" fmla="*/ 5 h 7"/>
                    <a:gd name="T104" fmla="*/ 7 w 9"/>
                    <a:gd name="T105" fmla="*/ 5 h 7"/>
                    <a:gd name="T106" fmla="*/ 5 w 9"/>
                    <a:gd name="T107" fmla="*/ 4 h 7"/>
                    <a:gd name="T108" fmla="*/ 4 w 9"/>
                    <a:gd name="T109" fmla="*/ 3 h 7"/>
                    <a:gd name="T110" fmla="*/ 3 w 9"/>
                    <a:gd name="T111" fmla="*/ 1 h 7"/>
                    <a:gd name="T112" fmla="*/ 3 w 9"/>
                    <a:gd name="T113" fmla="*/ 1 h 7"/>
                    <a:gd name="T114" fmla="*/ 3 w 9"/>
                    <a:gd name="T115" fmla="*/ 2 h 7"/>
                    <a:gd name="T116" fmla="*/ 5 w 9"/>
                    <a:gd name="T117" fmla="*/ 3 h 7"/>
                    <a:gd name="T118" fmla="*/ 6 w 9"/>
                    <a:gd name="T119" fmla="*/ 4 h 7"/>
                    <a:gd name="T120" fmla="*/ 8 w 9"/>
                    <a:gd name="T12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9" h="7">
                      <a:moveTo>
                        <a:pt x="8" y="4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1" y="4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1" y="5"/>
                      </a:cubicBezTo>
                      <a:cubicBezTo>
                        <a:pt x="1" y="5"/>
                        <a:pt x="1" y="5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6" y="5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8" y="4"/>
                        <a:pt x="8" y="4"/>
                      </a:cubicBezTo>
                      <a:close/>
                      <a:moveTo>
                        <a:pt x="2" y="4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lose/>
                      <a:moveTo>
                        <a:pt x="3" y="4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5" y="6"/>
                      </a:move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7" y="6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5" y="6"/>
                        <a:pt x="5" y="6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lose/>
                      <a:moveTo>
                        <a:pt x="5" y="5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lose/>
                      <a:moveTo>
                        <a:pt x="7" y="5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lose/>
                      <a:moveTo>
                        <a:pt x="9" y="5"/>
                      </a:move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4"/>
                      </a:cubicBezTo>
                      <a:cubicBezTo>
                        <a:pt x="7" y="4"/>
                        <a:pt x="7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5"/>
                        <a:pt x="5" y="4"/>
                        <a:pt x="5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3" y="3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3"/>
                      </a:cubicBezTo>
                      <a:cubicBezTo>
                        <a:pt x="4" y="3"/>
                        <a:pt x="4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73" name="Freeform 378">
                  <a:extLst>
                    <a:ext uri="{FF2B5EF4-FFF2-40B4-BE49-F238E27FC236}">
                      <a16:creationId xmlns:a16="http://schemas.microsoft.com/office/drawing/2014/main" id="{A32BA14D-A9CC-0B42-9BCD-992CF824FEF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125" y="2697"/>
                  <a:ext cx="7" cy="12"/>
                </a:xfrm>
                <a:custGeom>
                  <a:avLst/>
                  <a:gdLst>
                    <a:gd name="T0" fmla="*/ 3 w 4"/>
                    <a:gd name="T1" fmla="*/ 4 h 7"/>
                    <a:gd name="T2" fmla="*/ 3 w 4"/>
                    <a:gd name="T3" fmla="*/ 4 h 7"/>
                    <a:gd name="T4" fmla="*/ 3 w 4"/>
                    <a:gd name="T5" fmla="*/ 3 h 7"/>
                    <a:gd name="T6" fmla="*/ 3 w 4"/>
                    <a:gd name="T7" fmla="*/ 3 h 7"/>
                    <a:gd name="T8" fmla="*/ 3 w 4"/>
                    <a:gd name="T9" fmla="*/ 2 h 7"/>
                    <a:gd name="T10" fmla="*/ 2 w 4"/>
                    <a:gd name="T11" fmla="*/ 2 h 7"/>
                    <a:gd name="T12" fmla="*/ 2 w 4"/>
                    <a:gd name="T13" fmla="*/ 1 h 7"/>
                    <a:gd name="T14" fmla="*/ 1 w 4"/>
                    <a:gd name="T15" fmla="*/ 0 h 7"/>
                    <a:gd name="T16" fmla="*/ 0 w 4"/>
                    <a:gd name="T17" fmla="*/ 0 h 7"/>
                    <a:gd name="T18" fmla="*/ 0 w 4"/>
                    <a:gd name="T19" fmla="*/ 1 h 7"/>
                    <a:gd name="T20" fmla="*/ 0 w 4"/>
                    <a:gd name="T21" fmla="*/ 1 h 7"/>
                    <a:gd name="T22" fmla="*/ 0 w 4"/>
                    <a:gd name="T23" fmla="*/ 2 h 7"/>
                    <a:gd name="T24" fmla="*/ 0 w 4"/>
                    <a:gd name="T25" fmla="*/ 3 h 7"/>
                    <a:gd name="T26" fmla="*/ 0 w 4"/>
                    <a:gd name="T27" fmla="*/ 3 h 7"/>
                    <a:gd name="T28" fmla="*/ 0 w 4"/>
                    <a:gd name="T29" fmla="*/ 4 h 7"/>
                    <a:gd name="T30" fmla="*/ 0 w 4"/>
                    <a:gd name="T31" fmla="*/ 4 h 7"/>
                    <a:gd name="T32" fmla="*/ 0 w 4"/>
                    <a:gd name="T33" fmla="*/ 5 h 7"/>
                    <a:gd name="T34" fmla="*/ 1 w 4"/>
                    <a:gd name="T35" fmla="*/ 6 h 7"/>
                    <a:gd name="T36" fmla="*/ 1 w 4"/>
                    <a:gd name="T37" fmla="*/ 7 h 7"/>
                    <a:gd name="T38" fmla="*/ 2 w 4"/>
                    <a:gd name="T39" fmla="*/ 7 h 7"/>
                    <a:gd name="T40" fmla="*/ 3 w 4"/>
                    <a:gd name="T41" fmla="*/ 6 h 7"/>
                    <a:gd name="T42" fmla="*/ 4 w 4"/>
                    <a:gd name="T43" fmla="*/ 5 h 7"/>
                    <a:gd name="T44" fmla="*/ 4 w 4"/>
                    <a:gd name="T45" fmla="*/ 5 h 7"/>
                    <a:gd name="T46" fmla="*/ 3 w 4"/>
                    <a:gd name="T47" fmla="*/ 5 h 7"/>
                    <a:gd name="T48" fmla="*/ 3 w 4"/>
                    <a:gd name="T49" fmla="*/ 6 h 7"/>
                    <a:gd name="T50" fmla="*/ 2 w 4"/>
                    <a:gd name="T51" fmla="*/ 6 h 7"/>
                    <a:gd name="T52" fmla="*/ 2 w 4"/>
                    <a:gd name="T53" fmla="*/ 7 h 7"/>
                    <a:gd name="T54" fmla="*/ 1 w 4"/>
                    <a:gd name="T55" fmla="*/ 6 h 7"/>
                    <a:gd name="T56" fmla="*/ 1 w 4"/>
                    <a:gd name="T57" fmla="*/ 6 h 7"/>
                    <a:gd name="T58" fmla="*/ 1 w 4"/>
                    <a:gd name="T59" fmla="*/ 5 h 7"/>
                    <a:gd name="T60" fmla="*/ 0 w 4"/>
                    <a:gd name="T61" fmla="*/ 4 h 7"/>
                    <a:gd name="T62" fmla="*/ 0 w 4"/>
                    <a:gd name="T63" fmla="*/ 4 h 7"/>
                    <a:gd name="T64" fmla="*/ 0 w 4"/>
                    <a:gd name="T65" fmla="*/ 3 h 7"/>
                    <a:gd name="T66" fmla="*/ 0 w 4"/>
                    <a:gd name="T67" fmla="*/ 3 h 7"/>
                    <a:gd name="T68" fmla="*/ 1 w 4"/>
                    <a:gd name="T69" fmla="*/ 3 h 7"/>
                    <a:gd name="T70" fmla="*/ 1 w 4"/>
                    <a:gd name="T71" fmla="*/ 3 h 7"/>
                    <a:gd name="T72" fmla="*/ 1 w 4"/>
                    <a:gd name="T73" fmla="*/ 2 h 7"/>
                    <a:gd name="T74" fmla="*/ 0 w 4"/>
                    <a:gd name="T75" fmla="*/ 2 h 7"/>
                    <a:gd name="T76" fmla="*/ 1 w 4"/>
                    <a:gd name="T77" fmla="*/ 1 h 7"/>
                    <a:gd name="T78" fmla="*/ 1 w 4"/>
                    <a:gd name="T79" fmla="*/ 1 h 7"/>
                    <a:gd name="T80" fmla="*/ 1 w 4"/>
                    <a:gd name="T81" fmla="*/ 1 h 7"/>
                    <a:gd name="T82" fmla="*/ 1 w 4"/>
                    <a:gd name="T83" fmla="*/ 0 h 7"/>
                    <a:gd name="T84" fmla="*/ 1 w 4"/>
                    <a:gd name="T85" fmla="*/ 1 h 7"/>
                    <a:gd name="T86" fmla="*/ 2 w 4"/>
                    <a:gd name="T87" fmla="*/ 1 h 7"/>
                    <a:gd name="T88" fmla="*/ 2 w 4"/>
                    <a:gd name="T89" fmla="*/ 2 h 7"/>
                    <a:gd name="T90" fmla="*/ 3 w 4"/>
                    <a:gd name="T91" fmla="*/ 3 h 7"/>
                    <a:gd name="T92" fmla="*/ 3 w 4"/>
                    <a:gd name="T93" fmla="*/ 3 h 7"/>
                    <a:gd name="T94" fmla="*/ 3 w 4"/>
                    <a:gd name="T95" fmla="*/ 4 h 7"/>
                    <a:gd name="T96" fmla="*/ 3 w 4"/>
                    <a:gd name="T97" fmla="*/ 4 h 7"/>
                    <a:gd name="T98" fmla="*/ 3 w 4"/>
                    <a:gd name="T99" fmla="*/ 4 h 7"/>
                    <a:gd name="T100" fmla="*/ 3 w 4"/>
                    <a:gd name="T101" fmla="*/ 4 h 7"/>
                    <a:gd name="T102" fmla="*/ 3 w 4"/>
                    <a:gd name="T103" fmla="*/ 4 h 7"/>
                    <a:gd name="T104" fmla="*/ 3 w 4"/>
                    <a:gd name="T105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" h="7">
                      <a:moveTo>
                        <a:pt x="3" y="4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5"/>
                      </a:cubicBezTo>
                      <a:cubicBezTo>
                        <a:pt x="3" y="5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4"/>
                        <a:pt x="3" y="4"/>
                      </a:cubicBezTo>
                      <a:close/>
                      <a:moveTo>
                        <a:pt x="3" y="5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2" y="6"/>
                        <a:pt x="2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2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74" name="Freeform 379">
                  <a:extLst>
                    <a:ext uri="{FF2B5EF4-FFF2-40B4-BE49-F238E27FC236}">
                      <a16:creationId xmlns:a16="http://schemas.microsoft.com/office/drawing/2014/main" id="{08A41C07-4CC7-A94F-8CCF-472B7A51FB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7" y="2609"/>
                  <a:ext cx="3" cy="4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1 h 2"/>
                    <a:gd name="T8" fmla="*/ 1 w 2"/>
                    <a:gd name="T9" fmla="*/ 1 h 2"/>
                    <a:gd name="T10" fmla="*/ 1 w 2"/>
                    <a:gd name="T11" fmla="*/ 1 h 2"/>
                    <a:gd name="T12" fmla="*/ 1 w 2"/>
                    <a:gd name="T13" fmla="*/ 1 h 2"/>
                    <a:gd name="T14" fmla="*/ 2 w 2"/>
                    <a:gd name="T15" fmla="*/ 1 h 2"/>
                    <a:gd name="T16" fmla="*/ 2 w 2"/>
                    <a:gd name="T17" fmla="*/ 0 h 2"/>
                    <a:gd name="T18" fmla="*/ 1 w 2"/>
                    <a:gd name="T19" fmla="*/ 0 h 2"/>
                    <a:gd name="T20" fmla="*/ 1 w 2"/>
                    <a:gd name="T21" fmla="*/ 0 h 2"/>
                    <a:gd name="T22" fmla="*/ 1 w 2"/>
                    <a:gd name="T23" fmla="*/ 0 h 2"/>
                    <a:gd name="T24" fmla="*/ 1 w 2"/>
                    <a:gd name="T25" fmla="*/ 0 h 2"/>
                    <a:gd name="T26" fmla="*/ 1 w 2"/>
                    <a:gd name="T27" fmla="*/ 1 h 2"/>
                    <a:gd name="T28" fmla="*/ 0 w 2"/>
                    <a:gd name="T29" fmla="*/ 1 h 2"/>
                    <a:gd name="T30" fmla="*/ 0 w 2"/>
                    <a:gd name="T31" fmla="*/ 1 h 2"/>
                    <a:gd name="T32" fmla="*/ 0 w 2"/>
                    <a:gd name="T33" fmla="*/ 1 h 2"/>
                    <a:gd name="T34" fmla="*/ 0 w 2"/>
                    <a:gd name="T35" fmla="*/ 1 h 2"/>
                    <a:gd name="T36" fmla="*/ 1 w 2"/>
                    <a:gd name="T37" fmla="*/ 2 h 2"/>
                    <a:gd name="T38" fmla="*/ 1 w 2"/>
                    <a:gd name="T39" fmla="*/ 2 h 2"/>
                    <a:gd name="T40" fmla="*/ 1 w 2"/>
                    <a:gd name="T4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75" name="Freeform 380">
                  <a:extLst>
                    <a:ext uri="{FF2B5EF4-FFF2-40B4-BE49-F238E27FC236}">
                      <a16:creationId xmlns:a16="http://schemas.microsoft.com/office/drawing/2014/main" id="{A02CCF20-62F1-D645-A503-06A7256134B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942" y="2593"/>
                  <a:ext cx="4" cy="7"/>
                </a:xfrm>
                <a:custGeom>
                  <a:avLst/>
                  <a:gdLst>
                    <a:gd name="T0" fmla="*/ 0 w 2"/>
                    <a:gd name="T1" fmla="*/ 3 h 4"/>
                    <a:gd name="T2" fmla="*/ 0 w 2"/>
                    <a:gd name="T3" fmla="*/ 3 h 4"/>
                    <a:gd name="T4" fmla="*/ 0 w 2"/>
                    <a:gd name="T5" fmla="*/ 4 h 4"/>
                    <a:gd name="T6" fmla="*/ 1 w 2"/>
                    <a:gd name="T7" fmla="*/ 4 h 4"/>
                    <a:gd name="T8" fmla="*/ 1 w 2"/>
                    <a:gd name="T9" fmla="*/ 4 h 4"/>
                    <a:gd name="T10" fmla="*/ 1 w 2"/>
                    <a:gd name="T11" fmla="*/ 4 h 4"/>
                    <a:gd name="T12" fmla="*/ 1 w 2"/>
                    <a:gd name="T13" fmla="*/ 4 h 4"/>
                    <a:gd name="T14" fmla="*/ 2 w 2"/>
                    <a:gd name="T15" fmla="*/ 3 h 4"/>
                    <a:gd name="T16" fmla="*/ 2 w 2"/>
                    <a:gd name="T17" fmla="*/ 3 h 4"/>
                    <a:gd name="T18" fmla="*/ 2 w 2"/>
                    <a:gd name="T19" fmla="*/ 2 h 4"/>
                    <a:gd name="T20" fmla="*/ 2 w 2"/>
                    <a:gd name="T21" fmla="*/ 2 h 4"/>
                    <a:gd name="T22" fmla="*/ 2 w 2"/>
                    <a:gd name="T23" fmla="*/ 1 h 4"/>
                    <a:gd name="T24" fmla="*/ 2 w 2"/>
                    <a:gd name="T25" fmla="*/ 1 h 4"/>
                    <a:gd name="T26" fmla="*/ 2 w 2"/>
                    <a:gd name="T27" fmla="*/ 1 h 4"/>
                    <a:gd name="T28" fmla="*/ 2 w 2"/>
                    <a:gd name="T29" fmla="*/ 0 h 4"/>
                    <a:gd name="T30" fmla="*/ 2 w 2"/>
                    <a:gd name="T31" fmla="*/ 0 h 4"/>
                    <a:gd name="T32" fmla="*/ 1 w 2"/>
                    <a:gd name="T33" fmla="*/ 0 h 4"/>
                    <a:gd name="T34" fmla="*/ 1 w 2"/>
                    <a:gd name="T35" fmla="*/ 0 h 4"/>
                    <a:gd name="T36" fmla="*/ 1 w 2"/>
                    <a:gd name="T37" fmla="*/ 0 h 4"/>
                    <a:gd name="T38" fmla="*/ 0 w 2"/>
                    <a:gd name="T39" fmla="*/ 0 h 4"/>
                    <a:gd name="T40" fmla="*/ 0 w 2"/>
                    <a:gd name="T41" fmla="*/ 0 h 4"/>
                    <a:gd name="T42" fmla="*/ 0 w 2"/>
                    <a:gd name="T43" fmla="*/ 0 h 4"/>
                    <a:gd name="T44" fmla="*/ 0 w 2"/>
                    <a:gd name="T45" fmla="*/ 0 h 4"/>
                    <a:gd name="T46" fmla="*/ 0 w 2"/>
                    <a:gd name="T47" fmla="*/ 1 h 4"/>
                    <a:gd name="T48" fmla="*/ 0 w 2"/>
                    <a:gd name="T49" fmla="*/ 1 h 4"/>
                    <a:gd name="T50" fmla="*/ 0 w 2"/>
                    <a:gd name="T51" fmla="*/ 1 h 4"/>
                    <a:gd name="T52" fmla="*/ 0 w 2"/>
                    <a:gd name="T53" fmla="*/ 1 h 4"/>
                    <a:gd name="T54" fmla="*/ 0 w 2"/>
                    <a:gd name="T55" fmla="*/ 2 h 4"/>
                    <a:gd name="T56" fmla="*/ 0 w 2"/>
                    <a:gd name="T57" fmla="*/ 2 h 4"/>
                    <a:gd name="T58" fmla="*/ 0 w 2"/>
                    <a:gd name="T59" fmla="*/ 2 h 4"/>
                    <a:gd name="T60" fmla="*/ 0 w 2"/>
                    <a:gd name="T61" fmla="*/ 2 h 4"/>
                    <a:gd name="T62" fmla="*/ 0 w 2"/>
                    <a:gd name="T63" fmla="*/ 3 h 4"/>
                    <a:gd name="T64" fmla="*/ 0 w 2"/>
                    <a:gd name="T65" fmla="*/ 3 h 4"/>
                    <a:gd name="T66" fmla="*/ 0 w 2"/>
                    <a:gd name="T67" fmla="*/ 2 h 4"/>
                    <a:gd name="T68" fmla="*/ 0 w 2"/>
                    <a:gd name="T69" fmla="*/ 2 h 4"/>
                    <a:gd name="T70" fmla="*/ 0 w 2"/>
                    <a:gd name="T71" fmla="*/ 2 h 4"/>
                    <a:gd name="T72" fmla="*/ 0 w 2"/>
                    <a:gd name="T73" fmla="*/ 1 h 4"/>
                    <a:gd name="T74" fmla="*/ 0 w 2"/>
                    <a:gd name="T75" fmla="*/ 1 h 4"/>
                    <a:gd name="T76" fmla="*/ 0 w 2"/>
                    <a:gd name="T77" fmla="*/ 1 h 4"/>
                    <a:gd name="T78" fmla="*/ 0 w 2"/>
                    <a:gd name="T79" fmla="*/ 1 h 4"/>
                    <a:gd name="T80" fmla="*/ 0 w 2"/>
                    <a:gd name="T81" fmla="*/ 1 h 4"/>
                    <a:gd name="T82" fmla="*/ 0 w 2"/>
                    <a:gd name="T83" fmla="*/ 0 h 4"/>
                    <a:gd name="T84" fmla="*/ 1 w 2"/>
                    <a:gd name="T85" fmla="*/ 0 h 4"/>
                    <a:gd name="T86" fmla="*/ 1 w 2"/>
                    <a:gd name="T87" fmla="*/ 0 h 4"/>
                    <a:gd name="T88" fmla="*/ 1 w 2"/>
                    <a:gd name="T89" fmla="*/ 0 h 4"/>
                    <a:gd name="T90" fmla="*/ 2 w 2"/>
                    <a:gd name="T91" fmla="*/ 0 h 4"/>
                    <a:gd name="T92" fmla="*/ 2 w 2"/>
                    <a:gd name="T93" fmla="*/ 0 h 4"/>
                    <a:gd name="T94" fmla="*/ 2 w 2"/>
                    <a:gd name="T95" fmla="*/ 1 h 4"/>
                    <a:gd name="T96" fmla="*/ 2 w 2"/>
                    <a:gd name="T97" fmla="*/ 1 h 4"/>
                    <a:gd name="T98" fmla="*/ 2 w 2"/>
                    <a:gd name="T99" fmla="*/ 2 h 4"/>
                    <a:gd name="T100" fmla="*/ 2 w 2"/>
                    <a:gd name="T101" fmla="*/ 2 h 4"/>
                    <a:gd name="T102" fmla="*/ 2 w 2"/>
                    <a:gd name="T103" fmla="*/ 2 h 4"/>
                    <a:gd name="T104" fmla="*/ 2 w 2"/>
                    <a:gd name="T105" fmla="*/ 3 h 4"/>
                    <a:gd name="T106" fmla="*/ 2 w 2"/>
                    <a:gd name="T107" fmla="*/ 3 h 4"/>
                    <a:gd name="T108" fmla="*/ 1 w 2"/>
                    <a:gd name="T109" fmla="*/ 4 h 4"/>
                    <a:gd name="T110" fmla="*/ 1 w 2"/>
                    <a:gd name="T111" fmla="*/ 3 h 4"/>
                    <a:gd name="T112" fmla="*/ 1 w 2"/>
                    <a:gd name="T113" fmla="*/ 4 h 4"/>
                    <a:gd name="T114" fmla="*/ 1 w 2"/>
                    <a:gd name="T115" fmla="*/ 4 h 4"/>
                    <a:gd name="T116" fmla="*/ 0 w 2"/>
                    <a:gd name="T117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" h="4">
                      <a:moveTo>
                        <a:pt x="0" y="2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76" name="Freeform 381">
                  <a:extLst>
                    <a:ext uri="{FF2B5EF4-FFF2-40B4-BE49-F238E27FC236}">
                      <a16:creationId xmlns:a16="http://schemas.microsoft.com/office/drawing/2014/main" id="{7366E986-D0A5-3B4A-9E43-0A8064D2D5F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944" y="2586"/>
                  <a:ext cx="3" cy="5"/>
                </a:xfrm>
                <a:custGeom>
                  <a:avLst/>
                  <a:gdLst>
                    <a:gd name="T0" fmla="*/ 2 w 2"/>
                    <a:gd name="T1" fmla="*/ 0 h 3"/>
                    <a:gd name="T2" fmla="*/ 2 w 2"/>
                    <a:gd name="T3" fmla="*/ 0 h 3"/>
                    <a:gd name="T4" fmla="*/ 1 w 2"/>
                    <a:gd name="T5" fmla="*/ 0 h 3"/>
                    <a:gd name="T6" fmla="*/ 1 w 2"/>
                    <a:gd name="T7" fmla="*/ 0 h 3"/>
                    <a:gd name="T8" fmla="*/ 1 w 2"/>
                    <a:gd name="T9" fmla="*/ 0 h 3"/>
                    <a:gd name="T10" fmla="*/ 1 w 2"/>
                    <a:gd name="T11" fmla="*/ 1 h 3"/>
                    <a:gd name="T12" fmla="*/ 1 w 2"/>
                    <a:gd name="T13" fmla="*/ 1 h 3"/>
                    <a:gd name="T14" fmla="*/ 0 w 2"/>
                    <a:gd name="T15" fmla="*/ 1 h 3"/>
                    <a:gd name="T16" fmla="*/ 0 w 2"/>
                    <a:gd name="T17" fmla="*/ 1 h 3"/>
                    <a:gd name="T18" fmla="*/ 0 w 2"/>
                    <a:gd name="T19" fmla="*/ 2 h 3"/>
                    <a:gd name="T20" fmla="*/ 0 w 2"/>
                    <a:gd name="T21" fmla="*/ 2 h 3"/>
                    <a:gd name="T22" fmla="*/ 0 w 2"/>
                    <a:gd name="T23" fmla="*/ 3 h 3"/>
                    <a:gd name="T24" fmla="*/ 0 w 2"/>
                    <a:gd name="T25" fmla="*/ 3 h 3"/>
                    <a:gd name="T26" fmla="*/ 0 w 2"/>
                    <a:gd name="T27" fmla="*/ 3 h 3"/>
                    <a:gd name="T28" fmla="*/ 0 w 2"/>
                    <a:gd name="T29" fmla="*/ 3 h 3"/>
                    <a:gd name="T30" fmla="*/ 1 w 2"/>
                    <a:gd name="T31" fmla="*/ 3 h 3"/>
                    <a:gd name="T32" fmla="*/ 1 w 2"/>
                    <a:gd name="T33" fmla="*/ 3 h 3"/>
                    <a:gd name="T34" fmla="*/ 1 w 2"/>
                    <a:gd name="T35" fmla="*/ 3 h 3"/>
                    <a:gd name="T36" fmla="*/ 1 w 2"/>
                    <a:gd name="T37" fmla="*/ 2 h 3"/>
                    <a:gd name="T38" fmla="*/ 1 w 2"/>
                    <a:gd name="T39" fmla="*/ 2 h 3"/>
                    <a:gd name="T40" fmla="*/ 2 w 2"/>
                    <a:gd name="T41" fmla="*/ 2 h 3"/>
                    <a:gd name="T42" fmla="*/ 2 w 2"/>
                    <a:gd name="T43" fmla="*/ 1 h 3"/>
                    <a:gd name="T44" fmla="*/ 2 w 2"/>
                    <a:gd name="T45" fmla="*/ 0 h 3"/>
                    <a:gd name="T46" fmla="*/ 2 w 2"/>
                    <a:gd name="T47" fmla="*/ 0 h 3"/>
                    <a:gd name="T48" fmla="*/ 2 w 2"/>
                    <a:gd name="T49" fmla="*/ 2 h 3"/>
                    <a:gd name="T50" fmla="*/ 1 w 2"/>
                    <a:gd name="T51" fmla="*/ 2 h 3"/>
                    <a:gd name="T52" fmla="*/ 1 w 2"/>
                    <a:gd name="T53" fmla="*/ 2 h 3"/>
                    <a:gd name="T54" fmla="*/ 1 w 2"/>
                    <a:gd name="T55" fmla="*/ 3 h 3"/>
                    <a:gd name="T56" fmla="*/ 1 w 2"/>
                    <a:gd name="T57" fmla="*/ 3 h 3"/>
                    <a:gd name="T58" fmla="*/ 1 w 2"/>
                    <a:gd name="T59" fmla="*/ 3 h 3"/>
                    <a:gd name="T60" fmla="*/ 0 w 2"/>
                    <a:gd name="T61" fmla="*/ 3 h 3"/>
                    <a:gd name="T62" fmla="*/ 0 w 2"/>
                    <a:gd name="T63" fmla="*/ 3 h 3"/>
                    <a:gd name="T64" fmla="*/ 0 w 2"/>
                    <a:gd name="T65" fmla="*/ 2 h 3"/>
                    <a:gd name="T66" fmla="*/ 0 w 2"/>
                    <a:gd name="T67" fmla="*/ 2 h 3"/>
                    <a:gd name="T68" fmla="*/ 0 w 2"/>
                    <a:gd name="T69" fmla="*/ 2 h 3"/>
                    <a:gd name="T70" fmla="*/ 0 w 2"/>
                    <a:gd name="T71" fmla="*/ 1 h 3"/>
                    <a:gd name="T72" fmla="*/ 0 w 2"/>
                    <a:gd name="T73" fmla="*/ 1 h 3"/>
                    <a:gd name="T74" fmla="*/ 1 w 2"/>
                    <a:gd name="T75" fmla="*/ 1 h 3"/>
                    <a:gd name="T76" fmla="*/ 1 w 2"/>
                    <a:gd name="T77" fmla="*/ 1 h 3"/>
                    <a:gd name="T78" fmla="*/ 1 w 2"/>
                    <a:gd name="T79" fmla="*/ 1 h 3"/>
                    <a:gd name="T80" fmla="*/ 1 w 2"/>
                    <a:gd name="T81" fmla="*/ 1 h 3"/>
                    <a:gd name="T82" fmla="*/ 2 w 2"/>
                    <a:gd name="T83" fmla="*/ 0 h 3"/>
                    <a:gd name="T84" fmla="*/ 2 w 2"/>
                    <a:gd name="T85" fmla="*/ 0 h 3"/>
                    <a:gd name="T86" fmla="*/ 2 w 2"/>
                    <a:gd name="T87" fmla="*/ 0 h 3"/>
                    <a:gd name="T88" fmla="*/ 2 w 2"/>
                    <a:gd name="T89" fmla="*/ 1 h 3"/>
                    <a:gd name="T90" fmla="*/ 2 w 2"/>
                    <a:gd name="T9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  <a:moveTo>
                        <a:pt x="2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77" name="Freeform 382">
                  <a:extLst>
                    <a:ext uri="{FF2B5EF4-FFF2-40B4-BE49-F238E27FC236}">
                      <a16:creationId xmlns:a16="http://schemas.microsoft.com/office/drawing/2014/main" id="{F105A6EE-AD4C-AD40-A92C-812314D1D35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999" y="2613"/>
                  <a:ext cx="6" cy="3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0 h 2"/>
                    <a:gd name="T4" fmla="*/ 3 w 3"/>
                    <a:gd name="T5" fmla="*/ 0 h 2"/>
                    <a:gd name="T6" fmla="*/ 2 w 3"/>
                    <a:gd name="T7" fmla="*/ 0 h 2"/>
                    <a:gd name="T8" fmla="*/ 2 w 3"/>
                    <a:gd name="T9" fmla="*/ 0 h 2"/>
                    <a:gd name="T10" fmla="*/ 1 w 3"/>
                    <a:gd name="T11" fmla="*/ 0 h 2"/>
                    <a:gd name="T12" fmla="*/ 1 w 3"/>
                    <a:gd name="T13" fmla="*/ 1 h 2"/>
                    <a:gd name="T14" fmla="*/ 0 w 3"/>
                    <a:gd name="T15" fmla="*/ 1 h 2"/>
                    <a:gd name="T16" fmla="*/ 0 w 3"/>
                    <a:gd name="T17" fmla="*/ 1 h 2"/>
                    <a:gd name="T18" fmla="*/ 0 w 3"/>
                    <a:gd name="T19" fmla="*/ 2 h 2"/>
                    <a:gd name="T20" fmla="*/ 0 w 3"/>
                    <a:gd name="T21" fmla="*/ 2 h 2"/>
                    <a:gd name="T22" fmla="*/ 1 w 3"/>
                    <a:gd name="T23" fmla="*/ 2 h 2"/>
                    <a:gd name="T24" fmla="*/ 1 w 3"/>
                    <a:gd name="T25" fmla="*/ 2 h 2"/>
                    <a:gd name="T26" fmla="*/ 1 w 3"/>
                    <a:gd name="T27" fmla="*/ 2 h 2"/>
                    <a:gd name="T28" fmla="*/ 2 w 3"/>
                    <a:gd name="T29" fmla="*/ 2 h 2"/>
                    <a:gd name="T30" fmla="*/ 2 w 3"/>
                    <a:gd name="T31" fmla="*/ 2 h 2"/>
                    <a:gd name="T32" fmla="*/ 2 w 3"/>
                    <a:gd name="T33" fmla="*/ 2 h 2"/>
                    <a:gd name="T34" fmla="*/ 3 w 3"/>
                    <a:gd name="T35" fmla="*/ 1 h 2"/>
                    <a:gd name="T36" fmla="*/ 3 w 3"/>
                    <a:gd name="T37" fmla="*/ 1 h 2"/>
                    <a:gd name="T38" fmla="*/ 3 w 3"/>
                    <a:gd name="T39" fmla="*/ 1 h 2"/>
                    <a:gd name="T40" fmla="*/ 2 w 3"/>
                    <a:gd name="T41" fmla="*/ 1 h 2"/>
                    <a:gd name="T42" fmla="*/ 2 w 3"/>
                    <a:gd name="T43" fmla="*/ 1 h 2"/>
                    <a:gd name="T44" fmla="*/ 2 w 3"/>
                    <a:gd name="T45" fmla="*/ 1 h 2"/>
                    <a:gd name="T46" fmla="*/ 2 w 3"/>
                    <a:gd name="T47" fmla="*/ 1 h 2"/>
                    <a:gd name="T48" fmla="*/ 2 w 3"/>
                    <a:gd name="T49" fmla="*/ 1 h 2"/>
                    <a:gd name="T50" fmla="*/ 1 w 3"/>
                    <a:gd name="T51" fmla="*/ 2 h 2"/>
                    <a:gd name="T52" fmla="*/ 1 w 3"/>
                    <a:gd name="T53" fmla="*/ 2 h 2"/>
                    <a:gd name="T54" fmla="*/ 1 w 3"/>
                    <a:gd name="T55" fmla="*/ 2 h 2"/>
                    <a:gd name="T56" fmla="*/ 1 w 3"/>
                    <a:gd name="T57" fmla="*/ 2 h 2"/>
                    <a:gd name="T58" fmla="*/ 0 w 3"/>
                    <a:gd name="T59" fmla="*/ 2 h 2"/>
                    <a:gd name="T60" fmla="*/ 0 w 3"/>
                    <a:gd name="T61" fmla="*/ 1 h 2"/>
                    <a:gd name="T62" fmla="*/ 1 w 3"/>
                    <a:gd name="T63" fmla="*/ 1 h 2"/>
                    <a:gd name="T64" fmla="*/ 1 w 3"/>
                    <a:gd name="T65" fmla="*/ 1 h 2"/>
                    <a:gd name="T66" fmla="*/ 2 w 3"/>
                    <a:gd name="T67" fmla="*/ 1 h 2"/>
                    <a:gd name="T68" fmla="*/ 3 w 3"/>
                    <a:gd name="T69" fmla="*/ 0 h 2"/>
                    <a:gd name="T70" fmla="*/ 3 w 3"/>
                    <a:gd name="T71" fmla="*/ 0 h 2"/>
                    <a:gd name="T72" fmla="*/ 3 w 3"/>
                    <a:gd name="T73" fmla="*/ 0 h 2"/>
                    <a:gd name="T74" fmla="*/ 2 w 3"/>
                    <a:gd name="T7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lose/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78" name="Freeform 383">
                  <a:extLst>
                    <a:ext uri="{FF2B5EF4-FFF2-40B4-BE49-F238E27FC236}">
                      <a16:creationId xmlns:a16="http://schemas.microsoft.com/office/drawing/2014/main" id="{D965BF9F-3F80-E040-ABEE-FFE07EF6E28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978" y="2613"/>
                  <a:ext cx="7" cy="3"/>
                </a:xfrm>
                <a:custGeom>
                  <a:avLst/>
                  <a:gdLst>
                    <a:gd name="T0" fmla="*/ 0 w 4"/>
                    <a:gd name="T1" fmla="*/ 1 h 2"/>
                    <a:gd name="T2" fmla="*/ 1 w 4"/>
                    <a:gd name="T3" fmla="*/ 1 h 2"/>
                    <a:gd name="T4" fmla="*/ 1 w 4"/>
                    <a:gd name="T5" fmla="*/ 1 h 2"/>
                    <a:gd name="T6" fmla="*/ 1 w 4"/>
                    <a:gd name="T7" fmla="*/ 1 h 2"/>
                    <a:gd name="T8" fmla="*/ 1 w 4"/>
                    <a:gd name="T9" fmla="*/ 1 h 2"/>
                    <a:gd name="T10" fmla="*/ 2 w 4"/>
                    <a:gd name="T11" fmla="*/ 2 h 2"/>
                    <a:gd name="T12" fmla="*/ 2 w 4"/>
                    <a:gd name="T13" fmla="*/ 1 h 2"/>
                    <a:gd name="T14" fmla="*/ 3 w 4"/>
                    <a:gd name="T15" fmla="*/ 1 h 2"/>
                    <a:gd name="T16" fmla="*/ 3 w 4"/>
                    <a:gd name="T17" fmla="*/ 1 h 2"/>
                    <a:gd name="T18" fmla="*/ 3 w 4"/>
                    <a:gd name="T19" fmla="*/ 1 h 2"/>
                    <a:gd name="T20" fmla="*/ 3 w 4"/>
                    <a:gd name="T21" fmla="*/ 1 h 2"/>
                    <a:gd name="T22" fmla="*/ 4 w 4"/>
                    <a:gd name="T23" fmla="*/ 1 h 2"/>
                    <a:gd name="T24" fmla="*/ 4 w 4"/>
                    <a:gd name="T25" fmla="*/ 1 h 2"/>
                    <a:gd name="T26" fmla="*/ 4 w 4"/>
                    <a:gd name="T27" fmla="*/ 0 h 2"/>
                    <a:gd name="T28" fmla="*/ 3 w 4"/>
                    <a:gd name="T29" fmla="*/ 1 h 2"/>
                    <a:gd name="T30" fmla="*/ 3 w 4"/>
                    <a:gd name="T31" fmla="*/ 1 h 2"/>
                    <a:gd name="T32" fmla="*/ 3 w 4"/>
                    <a:gd name="T33" fmla="*/ 0 h 2"/>
                    <a:gd name="T34" fmla="*/ 2 w 4"/>
                    <a:gd name="T35" fmla="*/ 0 h 2"/>
                    <a:gd name="T36" fmla="*/ 2 w 4"/>
                    <a:gd name="T37" fmla="*/ 0 h 2"/>
                    <a:gd name="T38" fmla="*/ 2 w 4"/>
                    <a:gd name="T39" fmla="*/ 0 h 2"/>
                    <a:gd name="T40" fmla="*/ 1 w 4"/>
                    <a:gd name="T41" fmla="*/ 0 h 2"/>
                    <a:gd name="T42" fmla="*/ 1 w 4"/>
                    <a:gd name="T43" fmla="*/ 0 h 2"/>
                    <a:gd name="T44" fmla="*/ 1 w 4"/>
                    <a:gd name="T45" fmla="*/ 0 h 2"/>
                    <a:gd name="T46" fmla="*/ 1 w 4"/>
                    <a:gd name="T47" fmla="*/ 0 h 2"/>
                    <a:gd name="T48" fmla="*/ 1 w 4"/>
                    <a:gd name="T49" fmla="*/ 0 h 2"/>
                    <a:gd name="T50" fmla="*/ 1 w 4"/>
                    <a:gd name="T51" fmla="*/ 0 h 2"/>
                    <a:gd name="T52" fmla="*/ 0 w 4"/>
                    <a:gd name="T53" fmla="*/ 0 h 2"/>
                    <a:gd name="T54" fmla="*/ 0 w 4"/>
                    <a:gd name="T55" fmla="*/ 0 h 2"/>
                    <a:gd name="T56" fmla="*/ 0 w 4"/>
                    <a:gd name="T57" fmla="*/ 0 h 2"/>
                    <a:gd name="T58" fmla="*/ 0 w 4"/>
                    <a:gd name="T59" fmla="*/ 0 h 2"/>
                    <a:gd name="T60" fmla="*/ 0 w 4"/>
                    <a:gd name="T61" fmla="*/ 0 h 2"/>
                    <a:gd name="T62" fmla="*/ 0 w 4"/>
                    <a:gd name="T63" fmla="*/ 0 h 2"/>
                    <a:gd name="T64" fmla="*/ 1 w 4"/>
                    <a:gd name="T65" fmla="*/ 0 h 2"/>
                    <a:gd name="T66" fmla="*/ 1 w 4"/>
                    <a:gd name="T67" fmla="*/ 0 h 2"/>
                    <a:gd name="T68" fmla="*/ 1 w 4"/>
                    <a:gd name="T69" fmla="*/ 1 h 2"/>
                    <a:gd name="T70" fmla="*/ 2 w 4"/>
                    <a:gd name="T71" fmla="*/ 0 h 2"/>
                    <a:gd name="T72" fmla="*/ 2 w 4"/>
                    <a:gd name="T73" fmla="*/ 0 h 2"/>
                    <a:gd name="T74" fmla="*/ 2 w 4"/>
                    <a:gd name="T75" fmla="*/ 1 h 2"/>
                    <a:gd name="T76" fmla="*/ 3 w 4"/>
                    <a:gd name="T77" fmla="*/ 1 h 2"/>
                    <a:gd name="T78" fmla="*/ 3 w 4"/>
                    <a:gd name="T79" fmla="*/ 1 h 2"/>
                    <a:gd name="T80" fmla="*/ 3 w 4"/>
                    <a:gd name="T81" fmla="*/ 1 h 2"/>
                    <a:gd name="T82" fmla="*/ 3 w 4"/>
                    <a:gd name="T83" fmla="*/ 1 h 2"/>
                    <a:gd name="T84" fmla="*/ 3 w 4"/>
                    <a:gd name="T85" fmla="*/ 1 h 2"/>
                    <a:gd name="T86" fmla="*/ 3 w 4"/>
                    <a:gd name="T87" fmla="*/ 1 h 2"/>
                    <a:gd name="T88" fmla="*/ 3 w 4"/>
                    <a:gd name="T89" fmla="*/ 1 h 2"/>
                    <a:gd name="T90" fmla="*/ 3 w 4"/>
                    <a:gd name="T91" fmla="*/ 1 h 2"/>
                    <a:gd name="T92" fmla="*/ 3 w 4"/>
                    <a:gd name="T93" fmla="*/ 1 h 2"/>
                    <a:gd name="T94" fmla="*/ 3 w 4"/>
                    <a:gd name="T95" fmla="*/ 1 h 2"/>
                    <a:gd name="T96" fmla="*/ 3 w 4"/>
                    <a:gd name="T97" fmla="*/ 1 h 2"/>
                    <a:gd name="T98" fmla="*/ 3 w 4"/>
                    <a:gd name="T99" fmla="*/ 1 h 2"/>
                    <a:gd name="T100" fmla="*/ 3 w 4"/>
                    <a:gd name="T101" fmla="*/ 1 h 2"/>
                    <a:gd name="T102" fmla="*/ 2 w 4"/>
                    <a:gd name="T103" fmla="*/ 1 h 2"/>
                    <a:gd name="T104" fmla="*/ 2 w 4"/>
                    <a:gd name="T105" fmla="*/ 1 h 2"/>
                    <a:gd name="T106" fmla="*/ 1 w 4"/>
                    <a:gd name="T107" fmla="*/ 1 h 2"/>
                    <a:gd name="T108" fmla="*/ 1 w 4"/>
                    <a:gd name="T109" fmla="*/ 1 h 2"/>
                    <a:gd name="T110" fmla="*/ 1 w 4"/>
                    <a:gd name="T111" fmla="*/ 1 h 2"/>
                    <a:gd name="T112" fmla="*/ 0 w 4"/>
                    <a:gd name="T113" fmla="*/ 1 h 2"/>
                    <a:gd name="T114" fmla="*/ 0 w 4"/>
                    <a:gd name="T1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79" name="Freeform 384">
                  <a:extLst>
                    <a:ext uri="{FF2B5EF4-FFF2-40B4-BE49-F238E27FC236}">
                      <a16:creationId xmlns:a16="http://schemas.microsoft.com/office/drawing/2014/main" id="{4C9BF4B6-56E4-D54A-8D89-43C396100FB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786" y="2559"/>
                  <a:ext cx="6" cy="7"/>
                </a:xfrm>
                <a:custGeom>
                  <a:avLst/>
                  <a:gdLst>
                    <a:gd name="T0" fmla="*/ 2 w 3"/>
                    <a:gd name="T1" fmla="*/ 2 h 4"/>
                    <a:gd name="T2" fmla="*/ 2 w 3"/>
                    <a:gd name="T3" fmla="*/ 1 h 4"/>
                    <a:gd name="T4" fmla="*/ 2 w 3"/>
                    <a:gd name="T5" fmla="*/ 1 h 4"/>
                    <a:gd name="T6" fmla="*/ 2 w 3"/>
                    <a:gd name="T7" fmla="*/ 0 h 4"/>
                    <a:gd name="T8" fmla="*/ 1 w 3"/>
                    <a:gd name="T9" fmla="*/ 1 h 4"/>
                    <a:gd name="T10" fmla="*/ 1 w 3"/>
                    <a:gd name="T11" fmla="*/ 1 h 4"/>
                    <a:gd name="T12" fmla="*/ 0 w 3"/>
                    <a:gd name="T13" fmla="*/ 2 h 4"/>
                    <a:gd name="T14" fmla="*/ 0 w 3"/>
                    <a:gd name="T15" fmla="*/ 3 h 4"/>
                    <a:gd name="T16" fmla="*/ 1 w 3"/>
                    <a:gd name="T17" fmla="*/ 4 h 4"/>
                    <a:gd name="T18" fmla="*/ 1 w 3"/>
                    <a:gd name="T19" fmla="*/ 3 h 4"/>
                    <a:gd name="T20" fmla="*/ 2 w 3"/>
                    <a:gd name="T21" fmla="*/ 3 h 4"/>
                    <a:gd name="T22" fmla="*/ 2 w 3"/>
                    <a:gd name="T23" fmla="*/ 2 h 4"/>
                    <a:gd name="T24" fmla="*/ 2 w 3"/>
                    <a:gd name="T25" fmla="*/ 2 h 4"/>
                    <a:gd name="T26" fmla="*/ 2 w 3"/>
                    <a:gd name="T27" fmla="*/ 2 h 4"/>
                    <a:gd name="T28" fmla="*/ 2 w 3"/>
                    <a:gd name="T29" fmla="*/ 2 h 4"/>
                    <a:gd name="T30" fmla="*/ 0 w 3"/>
                    <a:gd name="T31" fmla="*/ 3 h 4"/>
                    <a:gd name="T32" fmla="*/ 1 w 3"/>
                    <a:gd name="T33" fmla="*/ 3 h 4"/>
                    <a:gd name="T34" fmla="*/ 1 w 3"/>
                    <a:gd name="T35" fmla="*/ 3 h 4"/>
                    <a:gd name="T36" fmla="*/ 1 w 3"/>
                    <a:gd name="T37" fmla="*/ 2 h 4"/>
                    <a:gd name="T38" fmla="*/ 1 w 3"/>
                    <a:gd name="T39" fmla="*/ 2 h 4"/>
                    <a:gd name="T40" fmla="*/ 2 w 3"/>
                    <a:gd name="T41" fmla="*/ 2 h 4"/>
                    <a:gd name="T42" fmla="*/ 2 w 3"/>
                    <a:gd name="T43" fmla="*/ 2 h 4"/>
                    <a:gd name="T44" fmla="*/ 2 w 3"/>
                    <a:gd name="T45" fmla="*/ 2 h 4"/>
                    <a:gd name="T46" fmla="*/ 2 w 3"/>
                    <a:gd name="T47" fmla="*/ 3 h 4"/>
                    <a:gd name="T48" fmla="*/ 1 w 3"/>
                    <a:gd name="T49" fmla="*/ 3 h 4"/>
                    <a:gd name="T50" fmla="*/ 1 w 3"/>
                    <a:gd name="T51" fmla="*/ 3 h 4"/>
                    <a:gd name="T52" fmla="*/ 0 w 3"/>
                    <a:gd name="T53" fmla="*/ 3 h 4"/>
                    <a:gd name="T54" fmla="*/ 1 w 3"/>
                    <a:gd name="T55" fmla="*/ 2 h 4"/>
                    <a:gd name="T56" fmla="*/ 1 w 3"/>
                    <a:gd name="T57" fmla="*/ 2 h 4"/>
                    <a:gd name="T58" fmla="*/ 2 w 3"/>
                    <a:gd name="T59" fmla="*/ 1 h 4"/>
                    <a:gd name="T60" fmla="*/ 2 w 3"/>
                    <a:gd name="T61" fmla="*/ 1 h 4"/>
                    <a:gd name="T62" fmla="*/ 2 w 3"/>
                    <a:gd name="T63" fmla="*/ 1 h 4"/>
                    <a:gd name="T64" fmla="*/ 2 w 3"/>
                    <a:gd name="T65" fmla="*/ 1 h 4"/>
                    <a:gd name="T66" fmla="*/ 1 w 3"/>
                    <a:gd name="T67" fmla="*/ 2 h 4"/>
                    <a:gd name="T68" fmla="*/ 1 w 3"/>
                    <a:gd name="T69" fmla="*/ 2 h 4"/>
                    <a:gd name="T70" fmla="*/ 1 w 3"/>
                    <a:gd name="T71" fmla="*/ 2 h 4"/>
                    <a:gd name="T72" fmla="*/ 1 w 3"/>
                    <a:gd name="T73" fmla="*/ 3 h 4"/>
                    <a:gd name="T74" fmla="*/ 0 w 3"/>
                    <a:gd name="T7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" h="4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3"/>
                        <a:pt x="1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  <a:moveTo>
                        <a:pt x="0" y="3"/>
                      </a:moveTo>
                      <a:cubicBezTo>
                        <a:pt x="0" y="3"/>
                        <a:pt x="0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80" name="Freeform 385">
                  <a:extLst>
                    <a:ext uri="{FF2B5EF4-FFF2-40B4-BE49-F238E27FC236}">
                      <a16:creationId xmlns:a16="http://schemas.microsoft.com/office/drawing/2014/main" id="{CF4C1C13-8927-3F4B-BB56-05A30F47799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786" y="2548"/>
                  <a:ext cx="6" cy="6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3 h 3"/>
                    <a:gd name="T4" fmla="*/ 3 w 3"/>
                    <a:gd name="T5" fmla="*/ 3 h 3"/>
                    <a:gd name="T6" fmla="*/ 3 w 3"/>
                    <a:gd name="T7" fmla="*/ 2 h 3"/>
                    <a:gd name="T8" fmla="*/ 3 w 3"/>
                    <a:gd name="T9" fmla="*/ 2 h 3"/>
                    <a:gd name="T10" fmla="*/ 3 w 3"/>
                    <a:gd name="T11" fmla="*/ 1 h 3"/>
                    <a:gd name="T12" fmla="*/ 2 w 3"/>
                    <a:gd name="T13" fmla="*/ 0 h 3"/>
                    <a:gd name="T14" fmla="*/ 2 w 3"/>
                    <a:gd name="T15" fmla="*/ 0 h 3"/>
                    <a:gd name="T16" fmla="*/ 1 w 3"/>
                    <a:gd name="T17" fmla="*/ 0 h 3"/>
                    <a:gd name="T18" fmla="*/ 0 w 3"/>
                    <a:gd name="T19" fmla="*/ 0 h 3"/>
                    <a:gd name="T20" fmla="*/ 0 w 3"/>
                    <a:gd name="T21" fmla="*/ 0 h 3"/>
                    <a:gd name="T22" fmla="*/ 1 w 3"/>
                    <a:gd name="T23" fmla="*/ 1 h 3"/>
                    <a:gd name="T24" fmla="*/ 1 w 3"/>
                    <a:gd name="T25" fmla="*/ 1 h 3"/>
                    <a:gd name="T26" fmla="*/ 1 w 3"/>
                    <a:gd name="T27" fmla="*/ 1 h 3"/>
                    <a:gd name="T28" fmla="*/ 1 w 3"/>
                    <a:gd name="T29" fmla="*/ 1 h 3"/>
                    <a:gd name="T30" fmla="*/ 1 w 3"/>
                    <a:gd name="T31" fmla="*/ 1 h 3"/>
                    <a:gd name="T32" fmla="*/ 1 w 3"/>
                    <a:gd name="T33" fmla="*/ 2 h 3"/>
                    <a:gd name="T34" fmla="*/ 2 w 3"/>
                    <a:gd name="T35" fmla="*/ 2 h 3"/>
                    <a:gd name="T36" fmla="*/ 2 w 3"/>
                    <a:gd name="T37" fmla="*/ 2 h 3"/>
                    <a:gd name="T38" fmla="*/ 2 w 3"/>
                    <a:gd name="T39" fmla="*/ 2 h 3"/>
                    <a:gd name="T40" fmla="*/ 2 w 3"/>
                    <a:gd name="T41" fmla="*/ 2 h 3"/>
                    <a:gd name="T42" fmla="*/ 2 w 3"/>
                    <a:gd name="T43" fmla="*/ 2 h 3"/>
                    <a:gd name="T44" fmla="*/ 2 w 3"/>
                    <a:gd name="T45" fmla="*/ 2 h 3"/>
                    <a:gd name="T46" fmla="*/ 2 w 3"/>
                    <a:gd name="T47" fmla="*/ 2 h 3"/>
                    <a:gd name="T48" fmla="*/ 2 w 3"/>
                    <a:gd name="T49" fmla="*/ 3 h 3"/>
                    <a:gd name="T50" fmla="*/ 2 w 3"/>
                    <a:gd name="T51" fmla="*/ 2 h 3"/>
                    <a:gd name="T52" fmla="*/ 3 w 3"/>
                    <a:gd name="T53" fmla="*/ 3 h 3"/>
                    <a:gd name="T54" fmla="*/ 3 w 3"/>
                    <a:gd name="T55" fmla="*/ 3 h 3"/>
                    <a:gd name="T56" fmla="*/ 3 w 3"/>
                    <a:gd name="T57" fmla="*/ 3 h 3"/>
                    <a:gd name="T58" fmla="*/ 2 w 3"/>
                    <a:gd name="T59" fmla="*/ 2 h 3"/>
                    <a:gd name="T60" fmla="*/ 2 w 3"/>
                    <a:gd name="T61" fmla="*/ 2 h 3"/>
                    <a:gd name="T62" fmla="*/ 2 w 3"/>
                    <a:gd name="T63" fmla="*/ 2 h 3"/>
                    <a:gd name="T64" fmla="*/ 2 w 3"/>
                    <a:gd name="T65" fmla="*/ 2 h 3"/>
                    <a:gd name="T66" fmla="*/ 2 w 3"/>
                    <a:gd name="T67" fmla="*/ 2 h 3"/>
                    <a:gd name="T68" fmla="*/ 2 w 3"/>
                    <a:gd name="T69" fmla="*/ 2 h 3"/>
                    <a:gd name="T70" fmla="*/ 2 w 3"/>
                    <a:gd name="T71" fmla="*/ 2 h 3"/>
                    <a:gd name="T72" fmla="*/ 2 w 3"/>
                    <a:gd name="T73" fmla="*/ 2 h 3"/>
                    <a:gd name="T74" fmla="*/ 2 w 3"/>
                    <a:gd name="T75" fmla="*/ 2 h 3"/>
                    <a:gd name="T76" fmla="*/ 2 w 3"/>
                    <a:gd name="T77" fmla="*/ 2 h 3"/>
                    <a:gd name="T78" fmla="*/ 2 w 3"/>
                    <a:gd name="T79" fmla="*/ 2 h 3"/>
                    <a:gd name="T80" fmla="*/ 1 w 3"/>
                    <a:gd name="T81" fmla="*/ 1 h 3"/>
                    <a:gd name="T82" fmla="*/ 1 w 3"/>
                    <a:gd name="T83" fmla="*/ 1 h 3"/>
                    <a:gd name="T84" fmla="*/ 1 w 3"/>
                    <a:gd name="T85" fmla="*/ 1 h 3"/>
                    <a:gd name="T86" fmla="*/ 1 w 3"/>
                    <a:gd name="T87" fmla="*/ 1 h 3"/>
                    <a:gd name="T88" fmla="*/ 1 w 3"/>
                    <a:gd name="T89" fmla="*/ 1 h 3"/>
                    <a:gd name="T90" fmla="*/ 1 w 3"/>
                    <a:gd name="T91" fmla="*/ 1 h 3"/>
                    <a:gd name="T92" fmla="*/ 1 w 3"/>
                    <a:gd name="T93" fmla="*/ 0 h 3"/>
                    <a:gd name="T94" fmla="*/ 1 w 3"/>
                    <a:gd name="T95" fmla="*/ 0 h 3"/>
                    <a:gd name="T96" fmla="*/ 1 w 3"/>
                    <a:gd name="T97" fmla="*/ 0 h 3"/>
                    <a:gd name="T98" fmla="*/ 1 w 3"/>
                    <a:gd name="T99" fmla="*/ 0 h 3"/>
                    <a:gd name="T100" fmla="*/ 2 w 3"/>
                    <a:gd name="T101" fmla="*/ 1 h 3"/>
                    <a:gd name="T102" fmla="*/ 3 w 3"/>
                    <a:gd name="T103" fmla="*/ 1 h 3"/>
                    <a:gd name="T104" fmla="*/ 3 w 3"/>
                    <a:gd name="T105" fmla="*/ 2 h 3"/>
                    <a:gd name="T106" fmla="*/ 3 w 3"/>
                    <a:gd name="T107" fmla="*/ 2 h 3"/>
                    <a:gd name="T108" fmla="*/ 3 w 3"/>
                    <a:gd name="T109" fmla="*/ 2 h 3"/>
                    <a:gd name="T110" fmla="*/ 3 w 3"/>
                    <a:gd name="T111" fmla="*/ 2 h 3"/>
                    <a:gd name="T112" fmla="*/ 3 w 3"/>
                    <a:gd name="T113" fmla="*/ 3 h 3"/>
                    <a:gd name="T114" fmla="*/ 3 w 3"/>
                    <a:gd name="T115" fmla="*/ 2 h 3"/>
                    <a:gd name="T116" fmla="*/ 3 w 3"/>
                    <a:gd name="T117" fmla="*/ 2 h 3"/>
                    <a:gd name="T118" fmla="*/ 3 w 3"/>
                    <a:gd name="T119" fmla="*/ 2 h 3"/>
                    <a:gd name="T120" fmla="*/ 2 w 3"/>
                    <a:gd name="T12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1"/>
                        <a:pt x="3" y="1"/>
                      </a:cubicBezTo>
                      <a:cubicBezTo>
                        <a:pt x="3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81" name="Freeform 386">
                  <a:extLst>
                    <a:ext uri="{FF2B5EF4-FFF2-40B4-BE49-F238E27FC236}">
                      <a16:creationId xmlns:a16="http://schemas.microsoft.com/office/drawing/2014/main" id="{F77DA596-BEF2-4741-8EC0-36DED8396D6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650" y="2507"/>
                  <a:ext cx="7" cy="9"/>
                </a:xfrm>
                <a:custGeom>
                  <a:avLst/>
                  <a:gdLst>
                    <a:gd name="T0" fmla="*/ 0 w 4"/>
                    <a:gd name="T1" fmla="*/ 5 h 5"/>
                    <a:gd name="T2" fmla="*/ 0 w 4"/>
                    <a:gd name="T3" fmla="*/ 5 h 5"/>
                    <a:gd name="T4" fmla="*/ 1 w 4"/>
                    <a:gd name="T5" fmla="*/ 4 h 5"/>
                    <a:gd name="T6" fmla="*/ 1 w 4"/>
                    <a:gd name="T7" fmla="*/ 4 h 5"/>
                    <a:gd name="T8" fmla="*/ 1 w 4"/>
                    <a:gd name="T9" fmla="*/ 4 h 5"/>
                    <a:gd name="T10" fmla="*/ 1 w 4"/>
                    <a:gd name="T11" fmla="*/ 3 h 5"/>
                    <a:gd name="T12" fmla="*/ 1 w 4"/>
                    <a:gd name="T13" fmla="*/ 3 h 5"/>
                    <a:gd name="T14" fmla="*/ 2 w 4"/>
                    <a:gd name="T15" fmla="*/ 2 h 5"/>
                    <a:gd name="T16" fmla="*/ 2 w 4"/>
                    <a:gd name="T17" fmla="*/ 2 h 5"/>
                    <a:gd name="T18" fmla="*/ 3 w 4"/>
                    <a:gd name="T19" fmla="*/ 1 h 5"/>
                    <a:gd name="T20" fmla="*/ 3 w 4"/>
                    <a:gd name="T21" fmla="*/ 1 h 5"/>
                    <a:gd name="T22" fmla="*/ 4 w 4"/>
                    <a:gd name="T23" fmla="*/ 0 h 5"/>
                    <a:gd name="T24" fmla="*/ 3 w 4"/>
                    <a:gd name="T25" fmla="*/ 0 h 5"/>
                    <a:gd name="T26" fmla="*/ 3 w 4"/>
                    <a:gd name="T27" fmla="*/ 1 h 5"/>
                    <a:gd name="T28" fmla="*/ 3 w 4"/>
                    <a:gd name="T29" fmla="*/ 0 h 5"/>
                    <a:gd name="T30" fmla="*/ 2 w 4"/>
                    <a:gd name="T31" fmla="*/ 0 h 5"/>
                    <a:gd name="T32" fmla="*/ 2 w 4"/>
                    <a:gd name="T33" fmla="*/ 0 h 5"/>
                    <a:gd name="T34" fmla="*/ 1 w 4"/>
                    <a:gd name="T35" fmla="*/ 1 h 5"/>
                    <a:gd name="T36" fmla="*/ 1 w 4"/>
                    <a:gd name="T37" fmla="*/ 2 h 5"/>
                    <a:gd name="T38" fmla="*/ 1 w 4"/>
                    <a:gd name="T39" fmla="*/ 2 h 5"/>
                    <a:gd name="T40" fmla="*/ 0 w 4"/>
                    <a:gd name="T41" fmla="*/ 2 h 5"/>
                    <a:gd name="T42" fmla="*/ 0 w 4"/>
                    <a:gd name="T43" fmla="*/ 3 h 5"/>
                    <a:gd name="T44" fmla="*/ 0 w 4"/>
                    <a:gd name="T45" fmla="*/ 3 h 5"/>
                    <a:gd name="T46" fmla="*/ 0 w 4"/>
                    <a:gd name="T47" fmla="*/ 4 h 5"/>
                    <a:gd name="T48" fmla="*/ 1 w 4"/>
                    <a:gd name="T49" fmla="*/ 2 h 5"/>
                    <a:gd name="T50" fmla="*/ 1 w 4"/>
                    <a:gd name="T51" fmla="*/ 1 h 5"/>
                    <a:gd name="T52" fmla="*/ 1 w 4"/>
                    <a:gd name="T53" fmla="*/ 1 h 5"/>
                    <a:gd name="T54" fmla="*/ 1 w 4"/>
                    <a:gd name="T55" fmla="*/ 1 h 5"/>
                    <a:gd name="T56" fmla="*/ 2 w 4"/>
                    <a:gd name="T57" fmla="*/ 0 h 5"/>
                    <a:gd name="T58" fmla="*/ 2 w 4"/>
                    <a:gd name="T59" fmla="*/ 0 h 5"/>
                    <a:gd name="T60" fmla="*/ 2 w 4"/>
                    <a:gd name="T61" fmla="*/ 0 h 5"/>
                    <a:gd name="T62" fmla="*/ 2 w 4"/>
                    <a:gd name="T63" fmla="*/ 1 h 5"/>
                    <a:gd name="T64" fmla="*/ 2 w 4"/>
                    <a:gd name="T65" fmla="*/ 1 h 5"/>
                    <a:gd name="T66" fmla="*/ 2 w 4"/>
                    <a:gd name="T67" fmla="*/ 1 h 5"/>
                    <a:gd name="T68" fmla="*/ 3 w 4"/>
                    <a:gd name="T69" fmla="*/ 1 h 5"/>
                    <a:gd name="T70" fmla="*/ 3 w 4"/>
                    <a:gd name="T71" fmla="*/ 1 h 5"/>
                    <a:gd name="T72" fmla="*/ 3 w 4"/>
                    <a:gd name="T73" fmla="*/ 1 h 5"/>
                    <a:gd name="T74" fmla="*/ 3 w 4"/>
                    <a:gd name="T75" fmla="*/ 1 h 5"/>
                    <a:gd name="T76" fmla="*/ 2 w 4"/>
                    <a:gd name="T77" fmla="*/ 2 h 5"/>
                    <a:gd name="T78" fmla="*/ 2 w 4"/>
                    <a:gd name="T79" fmla="*/ 2 h 5"/>
                    <a:gd name="T80" fmla="*/ 1 w 4"/>
                    <a:gd name="T81" fmla="*/ 2 h 5"/>
                    <a:gd name="T82" fmla="*/ 1 w 4"/>
                    <a:gd name="T83" fmla="*/ 2 h 5"/>
                    <a:gd name="T84" fmla="*/ 0 w 4"/>
                    <a:gd name="T85" fmla="*/ 4 h 5"/>
                    <a:gd name="T86" fmla="*/ 0 w 4"/>
                    <a:gd name="T87" fmla="*/ 3 h 5"/>
                    <a:gd name="T88" fmla="*/ 1 w 4"/>
                    <a:gd name="T89" fmla="*/ 3 h 5"/>
                    <a:gd name="T90" fmla="*/ 1 w 4"/>
                    <a:gd name="T91" fmla="*/ 3 h 5"/>
                    <a:gd name="T92" fmla="*/ 1 w 4"/>
                    <a:gd name="T93" fmla="*/ 2 h 5"/>
                    <a:gd name="T94" fmla="*/ 2 w 4"/>
                    <a:gd name="T95" fmla="*/ 2 h 5"/>
                    <a:gd name="T96" fmla="*/ 2 w 4"/>
                    <a:gd name="T97" fmla="*/ 3 h 5"/>
                    <a:gd name="T98" fmla="*/ 1 w 4"/>
                    <a:gd name="T99" fmla="*/ 3 h 5"/>
                    <a:gd name="T100" fmla="*/ 1 w 4"/>
                    <a:gd name="T101" fmla="*/ 3 h 5"/>
                    <a:gd name="T102" fmla="*/ 1 w 4"/>
                    <a:gd name="T103" fmla="*/ 3 h 5"/>
                    <a:gd name="T104" fmla="*/ 1 w 4"/>
                    <a:gd name="T105" fmla="*/ 4 h 5"/>
                    <a:gd name="T106" fmla="*/ 0 w 4"/>
                    <a:gd name="T107" fmla="*/ 5 h 5"/>
                    <a:gd name="T108" fmla="*/ 0 w 4"/>
                    <a:gd name="T109" fmla="*/ 5 h 5"/>
                    <a:gd name="T110" fmla="*/ 0 w 4"/>
                    <a:gd name="T1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" h="5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lose/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82" name="Freeform 387">
                  <a:extLst>
                    <a:ext uri="{FF2B5EF4-FFF2-40B4-BE49-F238E27FC236}">
                      <a16:creationId xmlns:a16="http://schemas.microsoft.com/office/drawing/2014/main" id="{FAC3363D-DB6C-1B41-AC1F-DFBD8B41C05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650" y="2521"/>
                  <a:ext cx="6" cy="13"/>
                </a:xfrm>
                <a:custGeom>
                  <a:avLst/>
                  <a:gdLst>
                    <a:gd name="T0" fmla="*/ 0 w 3"/>
                    <a:gd name="T1" fmla="*/ 2 h 7"/>
                    <a:gd name="T2" fmla="*/ 0 w 3"/>
                    <a:gd name="T3" fmla="*/ 3 h 7"/>
                    <a:gd name="T4" fmla="*/ 0 w 3"/>
                    <a:gd name="T5" fmla="*/ 3 h 7"/>
                    <a:gd name="T6" fmla="*/ 0 w 3"/>
                    <a:gd name="T7" fmla="*/ 4 h 7"/>
                    <a:gd name="T8" fmla="*/ 0 w 3"/>
                    <a:gd name="T9" fmla="*/ 5 h 7"/>
                    <a:gd name="T10" fmla="*/ 0 w 3"/>
                    <a:gd name="T11" fmla="*/ 5 h 7"/>
                    <a:gd name="T12" fmla="*/ 0 w 3"/>
                    <a:gd name="T13" fmla="*/ 5 h 7"/>
                    <a:gd name="T14" fmla="*/ 0 w 3"/>
                    <a:gd name="T15" fmla="*/ 6 h 7"/>
                    <a:gd name="T16" fmla="*/ 1 w 3"/>
                    <a:gd name="T17" fmla="*/ 6 h 7"/>
                    <a:gd name="T18" fmla="*/ 1 w 3"/>
                    <a:gd name="T19" fmla="*/ 7 h 7"/>
                    <a:gd name="T20" fmla="*/ 2 w 3"/>
                    <a:gd name="T21" fmla="*/ 7 h 7"/>
                    <a:gd name="T22" fmla="*/ 2 w 3"/>
                    <a:gd name="T23" fmla="*/ 6 h 7"/>
                    <a:gd name="T24" fmla="*/ 3 w 3"/>
                    <a:gd name="T25" fmla="*/ 6 h 7"/>
                    <a:gd name="T26" fmla="*/ 3 w 3"/>
                    <a:gd name="T27" fmla="*/ 5 h 7"/>
                    <a:gd name="T28" fmla="*/ 3 w 3"/>
                    <a:gd name="T29" fmla="*/ 4 h 7"/>
                    <a:gd name="T30" fmla="*/ 3 w 3"/>
                    <a:gd name="T31" fmla="*/ 3 h 7"/>
                    <a:gd name="T32" fmla="*/ 3 w 3"/>
                    <a:gd name="T33" fmla="*/ 2 h 7"/>
                    <a:gd name="T34" fmla="*/ 2 w 3"/>
                    <a:gd name="T35" fmla="*/ 1 h 7"/>
                    <a:gd name="T36" fmla="*/ 1 w 3"/>
                    <a:gd name="T37" fmla="*/ 0 h 7"/>
                    <a:gd name="T38" fmla="*/ 0 w 3"/>
                    <a:gd name="T39" fmla="*/ 0 h 7"/>
                    <a:gd name="T40" fmla="*/ 0 w 3"/>
                    <a:gd name="T41" fmla="*/ 1 h 7"/>
                    <a:gd name="T42" fmla="*/ 0 w 3"/>
                    <a:gd name="T43" fmla="*/ 2 h 7"/>
                    <a:gd name="T44" fmla="*/ 1 w 3"/>
                    <a:gd name="T45" fmla="*/ 1 h 7"/>
                    <a:gd name="T46" fmla="*/ 1 w 3"/>
                    <a:gd name="T47" fmla="*/ 1 h 7"/>
                    <a:gd name="T48" fmla="*/ 1 w 3"/>
                    <a:gd name="T49" fmla="*/ 1 h 7"/>
                    <a:gd name="T50" fmla="*/ 1 w 3"/>
                    <a:gd name="T51" fmla="*/ 1 h 7"/>
                    <a:gd name="T52" fmla="*/ 1 w 3"/>
                    <a:gd name="T53" fmla="*/ 1 h 7"/>
                    <a:gd name="T54" fmla="*/ 1 w 3"/>
                    <a:gd name="T55" fmla="*/ 1 h 7"/>
                    <a:gd name="T56" fmla="*/ 0 w 3"/>
                    <a:gd name="T57" fmla="*/ 1 h 7"/>
                    <a:gd name="T58" fmla="*/ 0 w 3"/>
                    <a:gd name="T59" fmla="*/ 0 h 7"/>
                    <a:gd name="T60" fmla="*/ 1 w 3"/>
                    <a:gd name="T61" fmla="*/ 1 h 7"/>
                    <a:gd name="T62" fmla="*/ 2 w 3"/>
                    <a:gd name="T63" fmla="*/ 1 h 7"/>
                    <a:gd name="T64" fmla="*/ 3 w 3"/>
                    <a:gd name="T65" fmla="*/ 2 h 7"/>
                    <a:gd name="T66" fmla="*/ 3 w 3"/>
                    <a:gd name="T67" fmla="*/ 4 h 7"/>
                    <a:gd name="T68" fmla="*/ 3 w 3"/>
                    <a:gd name="T69" fmla="*/ 5 h 7"/>
                    <a:gd name="T70" fmla="*/ 3 w 3"/>
                    <a:gd name="T71" fmla="*/ 5 h 7"/>
                    <a:gd name="T72" fmla="*/ 2 w 3"/>
                    <a:gd name="T73" fmla="*/ 6 h 7"/>
                    <a:gd name="T74" fmla="*/ 2 w 3"/>
                    <a:gd name="T75" fmla="*/ 7 h 7"/>
                    <a:gd name="T76" fmla="*/ 2 w 3"/>
                    <a:gd name="T77" fmla="*/ 7 h 7"/>
                    <a:gd name="T78" fmla="*/ 1 w 3"/>
                    <a:gd name="T79" fmla="*/ 6 h 7"/>
                    <a:gd name="T80" fmla="*/ 1 w 3"/>
                    <a:gd name="T81" fmla="*/ 6 h 7"/>
                    <a:gd name="T82" fmla="*/ 1 w 3"/>
                    <a:gd name="T83" fmla="*/ 6 h 7"/>
                    <a:gd name="T84" fmla="*/ 1 w 3"/>
                    <a:gd name="T85" fmla="*/ 5 h 7"/>
                    <a:gd name="T86" fmla="*/ 1 w 3"/>
                    <a:gd name="T87" fmla="*/ 5 h 7"/>
                    <a:gd name="T88" fmla="*/ 0 w 3"/>
                    <a:gd name="T89" fmla="*/ 5 h 7"/>
                    <a:gd name="T90" fmla="*/ 1 w 3"/>
                    <a:gd name="T91" fmla="*/ 5 h 7"/>
                    <a:gd name="T92" fmla="*/ 1 w 3"/>
                    <a:gd name="T93" fmla="*/ 4 h 7"/>
                    <a:gd name="T94" fmla="*/ 0 w 3"/>
                    <a:gd name="T95" fmla="*/ 4 h 7"/>
                    <a:gd name="T96" fmla="*/ 0 w 3"/>
                    <a:gd name="T97" fmla="*/ 4 h 7"/>
                    <a:gd name="T98" fmla="*/ 1 w 3"/>
                    <a:gd name="T99" fmla="*/ 4 h 7"/>
                    <a:gd name="T100" fmla="*/ 0 w 3"/>
                    <a:gd name="T101" fmla="*/ 3 h 7"/>
                    <a:gd name="T102" fmla="*/ 0 w 3"/>
                    <a:gd name="T103" fmla="*/ 3 h 7"/>
                    <a:gd name="T104" fmla="*/ 0 w 3"/>
                    <a:gd name="T10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" h="7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3" y="4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83" name="Freeform 388">
                  <a:extLst>
                    <a:ext uri="{FF2B5EF4-FFF2-40B4-BE49-F238E27FC236}">
                      <a16:creationId xmlns:a16="http://schemas.microsoft.com/office/drawing/2014/main" id="{812D2F49-9795-FE46-BF84-296A1EA8AE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5" y="2904"/>
                  <a:ext cx="4" cy="2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0 h 1"/>
                    <a:gd name="T4" fmla="*/ 1 w 2"/>
                    <a:gd name="T5" fmla="*/ 0 h 1"/>
                    <a:gd name="T6" fmla="*/ 1 w 2"/>
                    <a:gd name="T7" fmla="*/ 1 h 1"/>
                    <a:gd name="T8" fmla="*/ 0 w 2"/>
                    <a:gd name="T9" fmla="*/ 1 h 1"/>
                    <a:gd name="T10" fmla="*/ 0 w 2"/>
                    <a:gd name="T11" fmla="*/ 1 h 1"/>
                    <a:gd name="T12" fmla="*/ 0 w 2"/>
                    <a:gd name="T13" fmla="*/ 1 h 1"/>
                    <a:gd name="T14" fmla="*/ 0 w 2"/>
                    <a:gd name="T15" fmla="*/ 1 h 1"/>
                    <a:gd name="T16" fmla="*/ 0 w 2"/>
                    <a:gd name="T17" fmla="*/ 1 h 1"/>
                    <a:gd name="T18" fmla="*/ 0 w 2"/>
                    <a:gd name="T19" fmla="*/ 1 h 1"/>
                    <a:gd name="T20" fmla="*/ 0 w 2"/>
                    <a:gd name="T21" fmla="*/ 1 h 1"/>
                    <a:gd name="T22" fmla="*/ 0 w 2"/>
                    <a:gd name="T23" fmla="*/ 1 h 1"/>
                    <a:gd name="T24" fmla="*/ 1 w 2"/>
                    <a:gd name="T25" fmla="*/ 1 h 1"/>
                    <a:gd name="T26" fmla="*/ 1 w 2"/>
                    <a:gd name="T27" fmla="*/ 1 h 1"/>
                    <a:gd name="T28" fmla="*/ 1 w 2"/>
                    <a:gd name="T29" fmla="*/ 1 h 1"/>
                    <a:gd name="T30" fmla="*/ 1 w 2"/>
                    <a:gd name="T31" fmla="*/ 1 h 1"/>
                    <a:gd name="T32" fmla="*/ 1 w 2"/>
                    <a:gd name="T33" fmla="*/ 1 h 1"/>
                    <a:gd name="T34" fmla="*/ 1 w 2"/>
                    <a:gd name="T35" fmla="*/ 1 h 1"/>
                    <a:gd name="T36" fmla="*/ 1 w 2"/>
                    <a:gd name="T37" fmla="*/ 1 h 1"/>
                    <a:gd name="T38" fmla="*/ 2 w 2"/>
                    <a:gd name="T39" fmla="*/ 0 h 1"/>
                    <a:gd name="T40" fmla="*/ 1 w 2"/>
                    <a:gd name="T41" fmla="*/ 0 h 1"/>
                    <a:gd name="T42" fmla="*/ 1 w 2"/>
                    <a:gd name="T4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84" name="Freeform 389">
                  <a:extLst>
                    <a:ext uri="{FF2B5EF4-FFF2-40B4-BE49-F238E27FC236}">
                      <a16:creationId xmlns:a16="http://schemas.microsoft.com/office/drawing/2014/main" id="{38B84920-D2F9-E94C-B82D-3D59A76EF52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629" y="2450"/>
                  <a:ext cx="5" cy="3"/>
                </a:xfrm>
                <a:custGeom>
                  <a:avLst/>
                  <a:gdLst>
                    <a:gd name="T0" fmla="*/ 1 w 3"/>
                    <a:gd name="T1" fmla="*/ 1 h 2"/>
                    <a:gd name="T2" fmla="*/ 1 w 3"/>
                    <a:gd name="T3" fmla="*/ 1 h 2"/>
                    <a:gd name="T4" fmla="*/ 1 w 3"/>
                    <a:gd name="T5" fmla="*/ 1 h 2"/>
                    <a:gd name="T6" fmla="*/ 1 w 3"/>
                    <a:gd name="T7" fmla="*/ 1 h 2"/>
                    <a:gd name="T8" fmla="*/ 1 w 3"/>
                    <a:gd name="T9" fmla="*/ 1 h 2"/>
                    <a:gd name="T10" fmla="*/ 2 w 3"/>
                    <a:gd name="T11" fmla="*/ 2 h 2"/>
                    <a:gd name="T12" fmla="*/ 2 w 3"/>
                    <a:gd name="T13" fmla="*/ 2 h 2"/>
                    <a:gd name="T14" fmla="*/ 2 w 3"/>
                    <a:gd name="T15" fmla="*/ 2 h 2"/>
                    <a:gd name="T16" fmla="*/ 3 w 3"/>
                    <a:gd name="T17" fmla="*/ 2 h 2"/>
                    <a:gd name="T18" fmla="*/ 3 w 3"/>
                    <a:gd name="T19" fmla="*/ 1 h 2"/>
                    <a:gd name="T20" fmla="*/ 2 w 3"/>
                    <a:gd name="T21" fmla="*/ 1 h 2"/>
                    <a:gd name="T22" fmla="*/ 2 w 3"/>
                    <a:gd name="T23" fmla="*/ 1 h 2"/>
                    <a:gd name="T24" fmla="*/ 2 w 3"/>
                    <a:gd name="T25" fmla="*/ 1 h 2"/>
                    <a:gd name="T26" fmla="*/ 2 w 3"/>
                    <a:gd name="T27" fmla="*/ 1 h 2"/>
                    <a:gd name="T28" fmla="*/ 2 w 3"/>
                    <a:gd name="T29" fmla="*/ 0 h 2"/>
                    <a:gd name="T30" fmla="*/ 2 w 3"/>
                    <a:gd name="T31" fmla="*/ 0 h 2"/>
                    <a:gd name="T32" fmla="*/ 2 w 3"/>
                    <a:gd name="T33" fmla="*/ 1 h 2"/>
                    <a:gd name="T34" fmla="*/ 2 w 3"/>
                    <a:gd name="T35" fmla="*/ 0 h 2"/>
                    <a:gd name="T36" fmla="*/ 2 w 3"/>
                    <a:gd name="T37" fmla="*/ 0 h 2"/>
                    <a:gd name="T38" fmla="*/ 2 w 3"/>
                    <a:gd name="T39" fmla="*/ 0 h 2"/>
                    <a:gd name="T40" fmla="*/ 1 w 3"/>
                    <a:gd name="T41" fmla="*/ 0 h 2"/>
                    <a:gd name="T42" fmla="*/ 0 w 3"/>
                    <a:gd name="T43" fmla="*/ 0 h 2"/>
                    <a:gd name="T44" fmla="*/ 0 w 3"/>
                    <a:gd name="T45" fmla="*/ 1 h 2"/>
                    <a:gd name="T46" fmla="*/ 1 w 3"/>
                    <a:gd name="T47" fmla="*/ 1 h 2"/>
                    <a:gd name="T48" fmla="*/ 0 w 3"/>
                    <a:gd name="T49" fmla="*/ 0 h 2"/>
                    <a:gd name="T50" fmla="*/ 1 w 3"/>
                    <a:gd name="T51" fmla="*/ 0 h 2"/>
                    <a:gd name="T52" fmla="*/ 2 w 3"/>
                    <a:gd name="T53" fmla="*/ 0 h 2"/>
                    <a:gd name="T54" fmla="*/ 2 w 3"/>
                    <a:gd name="T55" fmla="*/ 1 h 2"/>
                    <a:gd name="T56" fmla="*/ 2 w 3"/>
                    <a:gd name="T57" fmla="*/ 1 h 2"/>
                    <a:gd name="T58" fmla="*/ 2 w 3"/>
                    <a:gd name="T59" fmla="*/ 1 h 2"/>
                    <a:gd name="T60" fmla="*/ 2 w 3"/>
                    <a:gd name="T61" fmla="*/ 1 h 2"/>
                    <a:gd name="T62" fmla="*/ 2 w 3"/>
                    <a:gd name="T63" fmla="*/ 1 h 2"/>
                    <a:gd name="T64" fmla="*/ 2 w 3"/>
                    <a:gd name="T65" fmla="*/ 1 h 2"/>
                    <a:gd name="T66" fmla="*/ 2 w 3"/>
                    <a:gd name="T67" fmla="*/ 1 h 2"/>
                    <a:gd name="T68" fmla="*/ 2 w 3"/>
                    <a:gd name="T69" fmla="*/ 1 h 2"/>
                    <a:gd name="T70" fmla="*/ 2 w 3"/>
                    <a:gd name="T71" fmla="*/ 1 h 2"/>
                    <a:gd name="T72" fmla="*/ 2 w 3"/>
                    <a:gd name="T73" fmla="*/ 2 h 2"/>
                    <a:gd name="T74" fmla="*/ 2 w 3"/>
                    <a:gd name="T75" fmla="*/ 2 h 2"/>
                    <a:gd name="T76" fmla="*/ 2 w 3"/>
                    <a:gd name="T77" fmla="*/ 2 h 2"/>
                    <a:gd name="T78" fmla="*/ 2 w 3"/>
                    <a:gd name="T79" fmla="*/ 2 h 2"/>
                    <a:gd name="T80" fmla="*/ 2 w 3"/>
                    <a:gd name="T81" fmla="*/ 2 h 2"/>
                    <a:gd name="T82" fmla="*/ 2 w 3"/>
                    <a:gd name="T83" fmla="*/ 1 h 2"/>
                    <a:gd name="T84" fmla="*/ 1 w 3"/>
                    <a:gd name="T85" fmla="*/ 1 h 2"/>
                    <a:gd name="T86" fmla="*/ 1 w 3"/>
                    <a:gd name="T87" fmla="*/ 1 h 2"/>
                    <a:gd name="T88" fmla="*/ 1 w 3"/>
                    <a:gd name="T89" fmla="*/ 1 h 2"/>
                    <a:gd name="T90" fmla="*/ 1 w 3"/>
                    <a:gd name="T91" fmla="*/ 1 h 2"/>
                    <a:gd name="T92" fmla="*/ 0 w 3"/>
                    <a:gd name="T93" fmla="*/ 1 h 2"/>
                    <a:gd name="T94" fmla="*/ 0 w 3"/>
                    <a:gd name="T9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85" name="Freeform 390">
                  <a:extLst>
                    <a:ext uri="{FF2B5EF4-FFF2-40B4-BE49-F238E27FC236}">
                      <a16:creationId xmlns:a16="http://schemas.microsoft.com/office/drawing/2014/main" id="{9A1F18BE-AB74-F74E-A65B-E88045A5F5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91" y="2487"/>
                  <a:ext cx="4" cy="2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0 h 1"/>
                    <a:gd name="T4" fmla="*/ 1 w 2"/>
                    <a:gd name="T5" fmla="*/ 0 h 1"/>
                    <a:gd name="T6" fmla="*/ 0 w 2"/>
                    <a:gd name="T7" fmla="*/ 1 h 1"/>
                    <a:gd name="T8" fmla="*/ 1 w 2"/>
                    <a:gd name="T9" fmla="*/ 1 h 1"/>
                    <a:gd name="T10" fmla="*/ 0 w 2"/>
                    <a:gd name="T11" fmla="*/ 1 h 1"/>
                    <a:gd name="T12" fmla="*/ 0 w 2"/>
                    <a:gd name="T13" fmla="*/ 1 h 1"/>
                    <a:gd name="T14" fmla="*/ 0 w 2"/>
                    <a:gd name="T15" fmla="*/ 1 h 1"/>
                    <a:gd name="T16" fmla="*/ 0 w 2"/>
                    <a:gd name="T17" fmla="*/ 1 h 1"/>
                    <a:gd name="T18" fmla="*/ 0 w 2"/>
                    <a:gd name="T19" fmla="*/ 1 h 1"/>
                    <a:gd name="T20" fmla="*/ 0 w 2"/>
                    <a:gd name="T21" fmla="*/ 1 h 1"/>
                    <a:gd name="T22" fmla="*/ 0 w 2"/>
                    <a:gd name="T23" fmla="*/ 1 h 1"/>
                    <a:gd name="T24" fmla="*/ 0 w 2"/>
                    <a:gd name="T25" fmla="*/ 1 h 1"/>
                    <a:gd name="T26" fmla="*/ 0 w 2"/>
                    <a:gd name="T27" fmla="*/ 1 h 1"/>
                    <a:gd name="T28" fmla="*/ 0 w 2"/>
                    <a:gd name="T29" fmla="*/ 1 h 1"/>
                    <a:gd name="T30" fmla="*/ 0 w 2"/>
                    <a:gd name="T31" fmla="*/ 1 h 1"/>
                    <a:gd name="T32" fmla="*/ 0 w 2"/>
                    <a:gd name="T33" fmla="*/ 1 h 1"/>
                    <a:gd name="T34" fmla="*/ 0 w 2"/>
                    <a:gd name="T35" fmla="*/ 1 h 1"/>
                    <a:gd name="T36" fmla="*/ 1 w 2"/>
                    <a:gd name="T37" fmla="*/ 1 h 1"/>
                    <a:gd name="T38" fmla="*/ 1 w 2"/>
                    <a:gd name="T39" fmla="*/ 1 h 1"/>
                    <a:gd name="T40" fmla="*/ 1 w 2"/>
                    <a:gd name="T41" fmla="*/ 1 h 1"/>
                    <a:gd name="T42" fmla="*/ 1 w 2"/>
                    <a:gd name="T43" fmla="*/ 1 h 1"/>
                    <a:gd name="T44" fmla="*/ 2 w 2"/>
                    <a:gd name="T45" fmla="*/ 1 h 1"/>
                    <a:gd name="T46" fmla="*/ 2 w 2"/>
                    <a:gd name="T47" fmla="*/ 1 h 1"/>
                    <a:gd name="T48" fmla="*/ 2 w 2"/>
                    <a:gd name="T49" fmla="*/ 1 h 1"/>
                    <a:gd name="T50" fmla="*/ 1 w 2"/>
                    <a:gd name="T5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86" name="Freeform 391">
                  <a:extLst>
                    <a:ext uri="{FF2B5EF4-FFF2-40B4-BE49-F238E27FC236}">
                      <a16:creationId xmlns:a16="http://schemas.microsoft.com/office/drawing/2014/main" id="{04DE157D-E8F0-984D-ACEE-F627EC06F78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586" y="2489"/>
                  <a:ext cx="5" cy="4"/>
                </a:xfrm>
                <a:custGeom>
                  <a:avLst/>
                  <a:gdLst>
                    <a:gd name="T0" fmla="*/ 2 w 3"/>
                    <a:gd name="T1" fmla="*/ 0 h 2"/>
                    <a:gd name="T2" fmla="*/ 2 w 3"/>
                    <a:gd name="T3" fmla="*/ 0 h 2"/>
                    <a:gd name="T4" fmla="*/ 1 w 3"/>
                    <a:gd name="T5" fmla="*/ 0 h 2"/>
                    <a:gd name="T6" fmla="*/ 1 w 3"/>
                    <a:gd name="T7" fmla="*/ 1 h 2"/>
                    <a:gd name="T8" fmla="*/ 0 w 3"/>
                    <a:gd name="T9" fmla="*/ 1 h 2"/>
                    <a:gd name="T10" fmla="*/ 0 w 3"/>
                    <a:gd name="T11" fmla="*/ 1 h 2"/>
                    <a:gd name="T12" fmla="*/ 0 w 3"/>
                    <a:gd name="T13" fmla="*/ 2 h 2"/>
                    <a:gd name="T14" fmla="*/ 1 w 3"/>
                    <a:gd name="T15" fmla="*/ 2 h 2"/>
                    <a:gd name="T16" fmla="*/ 1 w 3"/>
                    <a:gd name="T17" fmla="*/ 2 h 2"/>
                    <a:gd name="T18" fmla="*/ 1 w 3"/>
                    <a:gd name="T19" fmla="*/ 2 h 2"/>
                    <a:gd name="T20" fmla="*/ 2 w 3"/>
                    <a:gd name="T21" fmla="*/ 1 h 2"/>
                    <a:gd name="T22" fmla="*/ 2 w 3"/>
                    <a:gd name="T23" fmla="*/ 1 h 2"/>
                    <a:gd name="T24" fmla="*/ 2 w 3"/>
                    <a:gd name="T25" fmla="*/ 1 h 2"/>
                    <a:gd name="T26" fmla="*/ 3 w 3"/>
                    <a:gd name="T27" fmla="*/ 1 h 2"/>
                    <a:gd name="T28" fmla="*/ 3 w 3"/>
                    <a:gd name="T29" fmla="*/ 1 h 2"/>
                    <a:gd name="T30" fmla="*/ 3 w 3"/>
                    <a:gd name="T31" fmla="*/ 1 h 2"/>
                    <a:gd name="T32" fmla="*/ 2 w 3"/>
                    <a:gd name="T33" fmla="*/ 0 h 2"/>
                    <a:gd name="T34" fmla="*/ 3 w 3"/>
                    <a:gd name="T35" fmla="*/ 1 h 2"/>
                    <a:gd name="T36" fmla="*/ 2 w 3"/>
                    <a:gd name="T37" fmla="*/ 1 h 2"/>
                    <a:gd name="T38" fmla="*/ 2 w 3"/>
                    <a:gd name="T39" fmla="*/ 1 h 2"/>
                    <a:gd name="T40" fmla="*/ 2 w 3"/>
                    <a:gd name="T41" fmla="*/ 1 h 2"/>
                    <a:gd name="T42" fmla="*/ 1 w 3"/>
                    <a:gd name="T43" fmla="*/ 1 h 2"/>
                    <a:gd name="T44" fmla="*/ 1 w 3"/>
                    <a:gd name="T45" fmla="*/ 1 h 2"/>
                    <a:gd name="T46" fmla="*/ 1 w 3"/>
                    <a:gd name="T47" fmla="*/ 1 h 2"/>
                    <a:gd name="T48" fmla="*/ 0 w 3"/>
                    <a:gd name="T49" fmla="*/ 1 h 2"/>
                    <a:gd name="T50" fmla="*/ 0 w 3"/>
                    <a:gd name="T51" fmla="*/ 1 h 2"/>
                    <a:gd name="T52" fmla="*/ 0 w 3"/>
                    <a:gd name="T53" fmla="*/ 1 h 2"/>
                    <a:gd name="T54" fmla="*/ 1 w 3"/>
                    <a:gd name="T55" fmla="*/ 1 h 2"/>
                    <a:gd name="T56" fmla="*/ 1 w 3"/>
                    <a:gd name="T57" fmla="*/ 1 h 2"/>
                    <a:gd name="T58" fmla="*/ 2 w 3"/>
                    <a:gd name="T59" fmla="*/ 0 h 2"/>
                    <a:gd name="T60" fmla="*/ 2 w 3"/>
                    <a:gd name="T61" fmla="*/ 0 h 2"/>
                    <a:gd name="T62" fmla="*/ 3 w 3"/>
                    <a:gd name="T6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  <a:moveTo>
                        <a:pt x="3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87" name="Freeform 392">
                  <a:extLst>
                    <a:ext uri="{FF2B5EF4-FFF2-40B4-BE49-F238E27FC236}">
                      <a16:creationId xmlns:a16="http://schemas.microsoft.com/office/drawing/2014/main" id="{F65244C7-9C42-BE4B-9EBC-796E66DF244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636" y="2478"/>
                  <a:ext cx="3" cy="4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1 w 2"/>
                    <a:gd name="T7" fmla="*/ 1 h 2"/>
                    <a:gd name="T8" fmla="*/ 1 w 2"/>
                    <a:gd name="T9" fmla="*/ 1 h 2"/>
                    <a:gd name="T10" fmla="*/ 2 w 2"/>
                    <a:gd name="T11" fmla="*/ 2 h 2"/>
                    <a:gd name="T12" fmla="*/ 2 w 2"/>
                    <a:gd name="T13" fmla="*/ 2 h 2"/>
                    <a:gd name="T14" fmla="*/ 2 w 2"/>
                    <a:gd name="T15" fmla="*/ 1 h 2"/>
                    <a:gd name="T16" fmla="*/ 2 w 2"/>
                    <a:gd name="T17" fmla="*/ 1 h 2"/>
                    <a:gd name="T18" fmla="*/ 2 w 2"/>
                    <a:gd name="T19" fmla="*/ 1 h 2"/>
                    <a:gd name="T20" fmla="*/ 2 w 2"/>
                    <a:gd name="T21" fmla="*/ 0 h 2"/>
                    <a:gd name="T22" fmla="*/ 2 w 2"/>
                    <a:gd name="T23" fmla="*/ 0 h 2"/>
                    <a:gd name="T24" fmla="*/ 1 w 2"/>
                    <a:gd name="T25" fmla="*/ 0 h 2"/>
                    <a:gd name="T26" fmla="*/ 1 w 2"/>
                    <a:gd name="T27" fmla="*/ 0 h 2"/>
                    <a:gd name="T28" fmla="*/ 1 w 2"/>
                    <a:gd name="T29" fmla="*/ 0 h 2"/>
                    <a:gd name="T30" fmla="*/ 1 w 2"/>
                    <a:gd name="T31" fmla="*/ 0 h 2"/>
                    <a:gd name="T32" fmla="*/ 1 w 2"/>
                    <a:gd name="T33" fmla="*/ 1 h 2"/>
                    <a:gd name="T34" fmla="*/ 0 w 2"/>
                    <a:gd name="T35" fmla="*/ 1 h 2"/>
                    <a:gd name="T36" fmla="*/ 1 w 2"/>
                    <a:gd name="T37" fmla="*/ 2 h 2"/>
                    <a:gd name="T38" fmla="*/ 1 w 2"/>
                    <a:gd name="T39" fmla="*/ 1 h 2"/>
                    <a:gd name="T40" fmla="*/ 1 w 2"/>
                    <a:gd name="T41" fmla="*/ 1 h 2"/>
                    <a:gd name="T42" fmla="*/ 1 w 2"/>
                    <a:gd name="T43" fmla="*/ 1 h 2"/>
                    <a:gd name="T44" fmla="*/ 1 w 2"/>
                    <a:gd name="T45" fmla="*/ 1 h 2"/>
                    <a:gd name="T46" fmla="*/ 1 w 2"/>
                    <a:gd name="T47" fmla="*/ 1 h 2"/>
                    <a:gd name="T48" fmla="*/ 1 w 2"/>
                    <a:gd name="T49" fmla="*/ 1 h 2"/>
                    <a:gd name="T50" fmla="*/ 2 w 2"/>
                    <a:gd name="T51" fmla="*/ 0 h 2"/>
                    <a:gd name="T52" fmla="*/ 2 w 2"/>
                    <a:gd name="T53" fmla="*/ 1 h 2"/>
                    <a:gd name="T54" fmla="*/ 2 w 2"/>
                    <a:gd name="T55" fmla="*/ 1 h 2"/>
                    <a:gd name="T56" fmla="*/ 2 w 2"/>
                    <a:gd name="T57" fmla="*/ 1 h 2"/>
                    <a:gd name="T58" fmla="*/ 2 w 2"/>
                    <a:gd name="T59" fmla="*/ 1 h 2"/>
                    <a:gd name="T60" fmla="*/ 2 w 2"/>
                    <a:gd name="T61" fmla="*/ 1 h 2"/>
                    <a:gd name="T62" fmla="*/ 2 w 2"/>
                    <a:gd name="T63" fmla="*/ 1 h 2"/>
                    <a:gd name="T64" fmla="*/ 1 w 2"/>
                    <a:gd name="T65" fmla="*/ 1 h 2"/>
                    <a:gd name="T66" fmla="*/ 1 w 2"/>
                    <a:gd name="T67" fmla="*/ 1 h 2"/>
                    <a:gd name="T68" fmla="*/ 1 w 2"/>
                    <a:gd name="T69" fmla="*/ 1 h 2"/>
                    <a:gd name="T70" fmla="*/ 1 w 2"/>
                    <a:gd name="T71" fmla="*/ 1 h 2"/>
                    <a:gd name="T72" fmla="*/ 1 w 2"/>
                    <a:gd name="T73" fmla="*/ 1 h 2"/>
                    <a:gd name="T74" fmla="*/ 1 w 2"/>
                    <a:gd name="T7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88" name="Freeform 393">
                  <a:extLst>
                    <a:ext uri="{FF2B5EF4-FFF2-40B4-BE49-F238E27FC236}">
                      <a16:creationId xmlns:a16="http://schemas.microsoft.com/office/drawing/2014/main" id="{18D3DC33-F4DC-4C45-940B-94A33521700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580" y="2489"/>
                  <a:ext cx="6" cy="4"/>
                </a:xfrm>
                <a:custGeom>
                  <a:avLst/>
                  <a:gdLst>
                    <a:gd name="T0" fmla="*/ 3 w 3"/>
                    <a:gd name="T1" fmla="*/ 1 h 2"/>
                    <a:gd name="T2" fmla="*/ 3 w 3"/>
                    <a:gd name="T3" fmla="*/ 1 h 2"/>
                    <a:gd name="T4" fmla="*/ 3 w 3"/>
                    <a:gd name="T5" fmla="*/ 0 h 2"/>
                    <a:gd name="T6" fmla="*/ 3 w 3"/>
                    <a:gd name="T7" fmla="*/ 0 h 2"/>
                    <a:gd name="T8" fmla="*/ 2 w 3"/>
                    <a:gd name="T9" fmla="*/ 0 h 2"/>
                    <a:gd name="T10" fmla="*/ 2 w 3"/>
                    <a:gd name="T11" fmla="*/ 1 h 2"/>
                    <a:gd name="T12" fmla="*/ 1 w 3"/>
                    <a:gd name="T13" fmla="*/ 1 h 2"/>
                    <a:gd name="T14" fmla="*/ 1 w 3"/>
                    <a:gd name="T15" fmla="*/ 1 h 2"/>
                    <a:gd name="T16" fmla="*/ 1 w 3"/>
                    <a:gd name="T17" fmla="*/ 1 h 2"/>
                    <a:gd name="T18" fmla="*/ 0 w 3"/>
                    <a:gd name="T19" fmla="*/ 1 h 2"/>
                    <a:gd name="T20" fmla="*/ 1 w 3"/>
                    <a:gd name="T21" fmla="*/ 2 h 2"/>
                    <a:gd name="T22" fmla="*/ 1 w 3"/>
                    <a:gd name="T23" fmla="*/ 2 h 2"/>
                    <a:gd name="T24" fmla="*/ 1 w 3"/>
                    <a:gd name="T25" fmla="*/ 2 h 2"/>
                    <a:gd name="T26" fmla="*/ 1 w 3"/>
                    <a:gd name="T27" fmla="*/ 2 h 2"/>
                    <a:gd name="T28" fmla="*/ 1 w 3"/>
                    <a:gd name="T29" fmla="*/ 2 h 2"/>
                    <a:gd name="T30" fmla="*/ 1 w 3"/>
                    <a:gd name="T31" fmla="*/ 2 h 2"/>
                    <a:gd name="T32" fmla="*/ 1 w 3"/>
                    <a:gd name="T33" fmla="*/ 2 h 2"/>
                    <a:gd name="T34" fmla="*/ 2 w 3"/>
                    <a:gd name="T35" fmla="*/ 2 h 2"/>
                    <a:gd name="T36" fmla="*/ 3 w 3"/>
                    <a:gd name="T37" fmla="*/ 1 h 2"/>
                    <a:gd name="T38" fmla="*/ 3 w 3"/>
                    <a:gd name="T39" fmla="*/ 1 h 2"/>
                    <a:gd name="T40" fmla="*/ 3 w 3"/>
                    <a:gd name="T41" fmla="*/ 1 h 2"/>
                    <a:gd name="T42" fmla="*/ 2 w 3"/>
                    <a:gd name="T43" fmla="*/ 1 h 2"/>
                    <a:gd name="T44" fmla="*/ 1 w 3"/>
                    <a:gd name="T45" fmla="*/ 1 h 2"/>
                    <a:gd name="T46" fmla="*/ 1 w 3"/>
                    <a:gd name="T47" fmla="*/ 2 h 2"/>
                    <a:gd name="T48" fmla="*/ 1 w 3"/>
                    <a:gd name="T49" fmla="*/ 2 h 2"/>
                    <a:gd name="T50" fmla="*/ 1 w 3"/>
                    <a:gd name="T51" fmla="*/ 2 h 2"/>
                    <a:gd name="T52" fmla="*/ 1 w 3"/>
                    <a:gd name="T53" fmla="*/ 2 h 2"/>
                    <a:gd name="T54" fmla="*/ 1 w 3"/>
                    <a:gd name="T55" fmla="*/ 2 h 2"/>
                    <a:gd name="T56" fmla="*/ 1 w 3"/>
                    <a:gd name="T57" fmla="*/ 1 h 2"/>
                    <a:gd name="T58" fmla="*/ 1 w 3"/>
                    <a:gd name="T59" fmla="*/ 1 h 2"/>
                    <a:gd name="T60" fmla="*/ 1 w 3"/>
                    <a:gd name="T61" fmla="*/ 1 h 2"/>
                    <a:gd name="T62" fmla="*/ 2 w 3"/>
                    <a:gd name="T63" fmla="*/ 1 h 2"/>
                    <a:gd name="T64" fmla="*/ 2 w 3"/>
                    <a:gd name="T65" fmla="*/ 1 h 2"/>
                    <a:gd name="T66" fmla="*/ 2 w 3"/>
                    <a:gd name="T67" fmla="*/ 1 h 2"/>
                    <a:gd name="T68" fmla="*/ 3 w 3"/>
                    <a:gd name="T69" fmla="*/ 1 h 2"/>
                    <a:gd name="T70" fmla="*/ 3 w 3"/>
                    <a:gd name="T71" fmla="*/ 1 h 2"/>
                    <a:gd name="T72" fmla="*/ 3 w 3"/>
                    <a:gd name="T7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lose/>
                      <a:moveTo>
                        <a:pt x="3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89" name="Freeform 394">
                  <a:extLst>
                    <a:ext uri="{FF2B5EF4-FFF2-40B4-BE49-F238E27FC236}">
                      <a16:creationId xmlns:a16="http://schemas.microsoft.com/office/drawing/2014/main" id="{69A4B685-A196-E740-8B0F-4254E2B0AEC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754" y="2444"/>
                  <a:ext cx="34" cy="22"/>
                </a:xfrm>
                <a:custGeom>
                  <a:avLst/>
                  <a:gdLst>
                    <a:gd name="T0" fmla="*/ 11 w 19"/>
                    <a:gd name="T1" fmla="*/ 1 h 12"/>
                    <a:gd name="T2" fmla="*/ 10 w 19"/>
                    <a:gd name="T3" fmla="*/ 0 h 12"/>
                    <a:gd name="T4" fmla="*/ 6 w 19"/>
                    <a:gd name="T5" fmla="*/ 1 h 12"/>
                    <a:gd name="T6" fmla="*/ 5 w 19"/>
                    <a:gd name="T7" fmla="*/ 2 h 12"/>
                    <a:gd name="T8" fmla="*/ 6 w 19"/>
                    <a:gd name="T9" fmla="*/ 3 h 12"/>
                    <a:gd name="T10" fmla="*/ 5 w 19"/>
                    <a:gd name="T11" fmla="*/ 3 h 12"/>
                    <a:gd name="T12" fmla="*/ 3 w 19"/>
                    <a:gd name="T13" fmla="*/ 5 h 12"/>
                    <a:gd name="T14" fmla="*/ 6 w 19"/>
                    <a:gd name="T15" fmla="*/ 6 h 12"/>
                    <a:gd name="T16" fmla="*/ 6 w 19"/>
                    <a:gd name="T17" fmla="*/ 6 h 12"/>
                    <a:gd name="T18" fmla="*/ 3 w 19"/>
                    <a:gd name="T19" fmla="*/ 6 h 12"/>
                    <a:gd name="T20" fmla="*/ 1 w 19"/>
                    <a:gd name="T21" fmla="*/ 6 h 12"/>
                    <a:gd name="T22" fmla="*/ 1 w 19"/>
                    <a:gd name="T23" fmla="*/ 8 h 12"/>
                    <a:gd name="T24" fmla="*/ 1 w 19"/>
                    <a:gd name="T25" fmla="*/ 10 h 12"/>
                    <a:gd name="T26" fmla="*/ 6 w 19"/>
                    <a:gd name="T27" fmla="*/ 10 h 12"/>
                    <a:gd name="T28" fmla="*/ 9 w 19"/>
                    <a:gd name="T29" fmla="*/ 10 h 12"/>
                    <a:gd name="T30" fmla="*/ 9 w 19"/>
                    <a:gd name="T31" fmla="*/ 10 h 12"/>
                    <a:gd name="T32" fmla="*/ 10 w 19"/>
                    <a:gd name="T33" fmla="*/ 11 h 12"/>
                    <a:gd name="T34" fmla="*/ 13 w 19"/>
                    <a:gd name="T35" fmla="*/ 11 h 12"/>
                    <a:gd name="T36" fmla="*/ 14 w 19"/>
                    <a:gd name="T37" fmla="*/ 10 h 12"/>
                    <a:gd name="T38" fmla="*/ 16 w 19"/>
                    <a:gd name="T39" fmla="*/ 10 h 12"/>
                    <a:gd name="T40" fmla="*/ 16 w 19"/>
                    <a:gd name="T41" fmla="*/ 8 h 12"/>
                    <a:gd name="T42" fmla="*/ 17 w 19"/>
                    <a:gd name="T43" fmla="*/ 6 h 12"/>
                    <a:gd name="T44" fmla="*/ 18 w 19"/>
                    <a:gd name="T45" fmla="*/ 4 h 12"/>
                    <a:gd name="T46" fmla="*/ 19 w 19"/>
                    <a:gd name="T47" fmla="*/ 2 h 12"/>
                    <a:gd name="T48" fmla="*/ 17 w 19"/>
                    <a:gd name="T49" fmla="*/ 2 h 12"/>
                    <a:gd name="T50" fmla="*/ 14 w 19"/>
                    <a:gd name="T51" fmla="*/ 4 h 12"/>
                    <a:gd name="T52" fmla="*/ 14 w 19"/>
                    <a:gd name="T53" fmla="*/ 2 h 12"/>
                    <a:gd name="T54" fmla="*/ 13 w 19"/>
                    <a:gd name="T55" fmla="*/ 1 h 12"/>
                    <a:gd name="T56" fmla="*/ 13 w 19"/>
                    <a:gd name="T57" fmla="*/ 2 h 12"/>
                    <a:gd name="T58" fmla="*/ 14 w 19"/>
                    <a:gd name="T59" fmla="*/ 2 h 12"/>
                    <a:gd name="T60" fmla="*/ 15 w 19"/>
                    <a:gd name="T61" fmla="*/ 2 h 12"/>
                    <a:gd name="T62" fmla="*/ 14 w 19"/>
                    <a:gd name="T63" fmla="*/ 4 h 12"/>
                    <a:gd name="T64" fmla="*/ 16 w 19"/>
                    <a:gd name="T65" fmla="*/ 3 h 12"/>
                    <a:gd name="T66" fmla="*/ 18 w 19"/>
                    <a:gd name="T67" fmla="*/ 2 h 12"/>
                    <a:gd name="T68" fmla="*/ 18 w 19"/>
                    <a:gd name="T69" fmla="*/ 3 h 12"/>
                    <a:gd name="T70" fmla="*/ 17 w 19"/>
                    <a:gd name="T71" fmla="*/ 5 h 12"/>
                    <a:gd name="T72" fmla="*/ 15 w 19"/>
                    <a:gd name="T73" fmla="*/ 8 h 12"/>
                    <a:gd name="T74" fmla="*/ 16 w 19"/>
                    <a:gd name="T75" fmla="*/ 9 h 12"/>
                    <a:gd name="T76" fmla="*/ 15 w 19"/>
                    <a:gd name="T77" fmla="*/ 10 h 12"/>
                    <a:gd name="T78" fmla="*/ 14 w 19"/>
                    <a:gd name="T79" fmla="*/ 9 h 12"/>
                    <a:gd name="T80" fmla="*/ 12 w 19"/>
                    <a:gd name="T81" fmla="*/ 10 h 12"/>
                    <a:gd name="T82" fmla="*/ 13 w 19"/>
                    <a:gd name="T83" fmla="*/ 11 h 12"/>
                    <a:gd name="T84" fmla="*/ 10 w 19"/>
                    <a:gd name="T85" fmla="*/ 11 h 12"/>
                    <a:gd name="T86" fmla="*/ 10 w 19"/>
                    <a:gd name="T87" fmla="*/ 10 h 12"/>
                    <a:gd name="T88" fmla="*/ 9 w 19"/>
                    <a:gd name="T89" fmla="*/ 9 h 12"/>
                    <a:gd name="T90" fmla="*/ 6 w 19"/>
                    <a:gd name="T91" fmla="*/ 10 h 12"/>
                    <a:gd name="T92" fmla="*/ 2 w 19"/>
                    <a:gd name="T93" fmla="*/ 10 h 12"/>
                    <a:gd name="T94" fmla="*/ 2 w 19"/>
                    <a:gd name="T95" fmla="*/ 8 h 12"/>
                    <a:gd name="T96" fmla="*/ 0 w 19"/>
                    <a:gd name="T97" fmla="*/ 7 h 12"/>
                    <a:gd name="T98" fmla="*/ 2 w 19"/>
                    <a:gd name="T99" fmla="*/ 6 h 12"/>
                    <a:gd name="T100" fmla="*/ 6 w 19"/>
                    <a:gd name="T101" fmla="*/ 6 h 12"/>
                    <a:gd name="T102" fmla="*/ 7 w 19"/>
                    <a:gd name="T103" fmla="*/ 6 h 12"/>
                    <a:gd name="T104" fmla="*/ 4 w 19"/>
                    <a:gd name="T105" fmla="*/ 5 h 12"/>
                    <a:gd name="T106" fmla="*/ 4 w 19"/>
                    <a:gd name="T107" fmla="*/ 4 h 12"/>
                    <a:gd name="T108" fmla="*/ 7 w 19"/>
                    <a:gd name="T109" fmla="*/ 3 h 12"/>
                    <a:gd name="T110" fmla="*/ 4 w 19"/>
                    <a:gd name="T111" fmla="*/ 3 h 12"/>
                    <a:gd name="T112" fmla="*/ 5 w 19"/>
                    <a:gd name="T113" fmla="*/ 2 h 12"/>
                    <a:gd name="T114" fmla="*/ 8 w 19"/>
                    <a:gd name="T115" fmla="*/ 1 h 12"/>
                    <a:gd name="T116" fmla="*/ 12 w 19"/>
                    <a:gd name="T117" fmla="*/ 0 h 12"/>
                    <a:gd name="T118" fmla="*/ 11 w 19"/>
                    <a:gd name="T119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9" h="12">
                      <a:moveTo>
                        <a:pt x="12" y="1"/>
                      </a:move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11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0"/>
                        <a:pt x="7" y="1"/>
                      </a:cubicBezTo>
                      <a:cubicBezTo>
                        <a:pt x="7" y="1"/>
                        <a:pt x="7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0" y="6"/>
                      </a:cubicBezTo>
                      <a:cubicBezTo>
                        <a:pt x="0" y="6"/>
                        <a:pt x="0" y="6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0"/>
                        <a:pt x="3" y="11"/>
                        <a:pt x="3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6" y="11"/>
                      </a:cubicBezTo>
                      <a:cubicBezTo>
                        <a:pt x="6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9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1"/>
                        <a:pt x="11" y="11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2" y="12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9" y="4"/>
                        <a:pt x="19" y="4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7" y="1"/>
                        <a:pt x="17" y="1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5" y="3"/>
                        <a:pt x="15" y="4"/>
                        <a:pt x="15" y="4"/>
                      </a:cubicBezTo>
                      <a:cubicBezTo>
                        <a:pt x="15" y="4"/>
                        <a:pt x="14" y="4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3" y="2"/>
                        <a:pt x="13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2" y="1"/>
                        <a:pt x="12" y="1"/>
                      </a:cubicBezTo>
                      <a:close/>
                      <a:moveTo>
                        <a:pt x="13" y="1"/>
                      </a:move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4" y="3"/>
                      </a:cubicBezTo>
                      <a:cubicBezTo>
                        <a:pt x="14" y="3"/>
                        <a:pt x="14" y="3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5" y="5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6" y="4"/>
                      </a:cubicBezTo>
                      <a:cubicBezTo>
                        <a:pt x="16" y="4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7" y="3"/>
                      </a:cubicBezTo>
                      <a:cubicBezTo>
                        <a:pt x="17" y="3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7" y="4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5" y="6"/>
                        <a:pt x="15" y="6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10"/>
                      </a:cubicBezTo>
                      <a:cubicBezTo>
                        <a:pt x="16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0"/>
                        <a:pt x="12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9" y="10"/>
                      </a:cubicBezTo>
                      <a:cubicBezTo>
                        <a:pt x="9" y="10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1"/>
                        <a:pt x="5" y="11"/>
                        <a:pt x="4" y="11"/>
                      </a:cubicBezTo>
                      <a:cubicBezTo>
                        <a:pt x="4" y="10"/>
                        <a:pt x="4" y="10"/>
                        <a:pt x="3" y="10"/>
                      </a:cubicBezTo>
                      <a:cubicBezTo>
                        <a:pt x="3" y="10"/>
                        <a:pt x="3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8"/>
                        <a:pt x="0" y="8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1" y="7"/>
                      </a:cubicBezTo>
                      <a:cubicBezTo>
                        <a:pt x="1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1" y="7"/>
                        <a:pt x="1" y="7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5" y="4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2"/>
                        <a:pt x="6" y="2"/>
                        <a:pt x="6" y="1"/>
                      </a:cubicBezTo>
                      <a:cubicBezTo>
                        <a:pt x="6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1" y="0"/>
                        <a:pt x="11" y="0"/>
                      </a:cubicBezTo>
                      <a:cubicBezTo>
                        <a:pt x="11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2"/>
                        <a:pt x="11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90" name="Freeform 395">
                  <a:extLst>
                    <a:ext uri="{FF2B5EF4-FFF2-40B4-BE49-F238E27FC236}">
                      <a16:creationId xmlns:a16="http://schemas.microsoft.com/office/drawing/2014/main" id="{0EE7E2E4-4C80-5D48-967C-20147691BF2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826" y="2430"/>
                  <a:ext cx="5" cy="6"/>
                </a:xfrm>
                <a:custGeom>
                  <a:avLst/>
                  <a:gdLst>
                    <a:gd name="T0" fmla="*/ 0 w 3"/>
                    <a:gd name="T1" fmla="*/ 3 h 3"/>
                    <a:gd name="T2" fmla="*/ 0 w 3"/>
                    <a:gd name="T3" fmla="*/ 3 h 3"/>
                    <a:gd name="T4" fmla="*/ 1 w 3"/>
                    <a:gd name="T5" fmla="*/ 3 h 3"/>
                    <a:gd name="T6" fmla="*/ 1 w 3"/>
                    <a:gd name="T7" fmla="*/ 3 h 3"/>
                    <a:gd name="T8" fmla="*/ 2 w 3"/>
                    <a:gd name="T9" fmla="*/ 3 h 3"/>
                    <a:gd name="T10" fmla="*/ 2 w 3"/>
                    <a:gd name="T11" fmla="*/ 3 h 3"/>
                    <a:gd name="T12" fmla="*/ 2 w 3"/>
                    <a:gd name="T13" fmla="*/ 2 h 3"/>
                    <a:gd name="T14" fmla="*/ 2 w 3"/>
                    <a:gd name="T15" fmla="*/ 2 h 3"/>
                    <a:gd name="T16" fmla="*/ 3 w 3"/>
                    <a:gd name="T17" fmla="*/ 1 h 3"/>
                    <a:gd name="T18" fmla="*/ 3 w 3"/>
                    <a:gd name="T19" fmla="*/ 1 h 3"/>
                    <a:gd name="T20" fmla="*/ 3 w 3"/>
                    <a:gd name="T21" fmla="*/ 1 h 3"/>
                    <a:gd name="T22" fmla="*/ 3 w 3"/>
                    <a:gd name="T23" fmla="*/ 0 h 3"/>
                    <a:gd name="T24" fmla="*/ 2 w 3"/>
                    <a:gd name="T25" fmla="*/ 0 h 3"/>
                    <a:gd name="T26" fmla="*/ 2 w 3"/>
                    <a:gd name="T27" fmla="*/ 0 h 3"/>
                    <a:gd name="T28" fmla="*/ 1 w 3"/>
                    <a:gd name="T29" fmla="*/ 0 h 3"/>
                    <a:gd name="T30" fmla="*/ 1 w 3"/>
                    <a:gd name="T31" fmla="*/ 0 h 3"/>
                    <a:gd name="T32" fmla="*/ 1 w 3"/>
                    <a:gd name="T33" fmla="*/ 0 h 3"/>
                    <a:gd name="T34" fmla="*/ 1 w 3"/>
                    <a:gd name="T35" fmla="*/ 1 h 3"/>
                    <a:gd name="T36" fmla="*/ 1 w 3"/>
                    <a:gd name="T37" fmla="*/ 2 h 3"/>
                    <a:gd name="T38" fmla="*/ 0 w 3"/>
                    <a:gd name="T39" fmla="*/ 2 h 3"/>
                    <a:gd name="T40" fmla="*/ 0 w 3"/>
                    <a:gd name="T41" fmla="*/ 2 h 3"/>
                    <a:gd name="T42" fmla="*/ 0 w 3"/>
                    <a:gd name="T43" fmla="*/ 3 h 3"/>
                    <a:gd name="T44" fmla="*/ 0 w 3"/>
                    <a:gd name="T45" fmla="*/ 2 h 3"/>
                    <a:gd name="T46" fmla="*/ 0 w 3"/>
                    <a:gd name="T47" fmla="*/ 2 h 3"/>
                    <a:gd name="T48" fmla="*/ 1 w 3"/>
                    <a:gd name="T49" fmla="*/ 2 h 3"/>
                    <a:gd name="T50" fmla="*/ 1 w 3"/>
                    <a:gd name="T51" fmla="*/ 1 h 3"/>
                    <a:gd name="T52" fmla="*/ 1 w 3"/>
                    <a:gd name="T53" fmla="*/ 1 h 3"/>
                    <a:gd name="T54" fmla="*/ 2 w 3"/>
                    <a:gd name="T55" fmla="*/ 0 h 3"/>
                    <a:gd name="T56" fmla="*/ 2 w 3"/>
                    <a:gd name="T57" fmla="*/ 0 h 3"/>
                    <a:gd name="T58" fmla="*/ 2 w 3"/>
                    <a:gd name="T59" fmla="*/ 0 h 3"/>
                    <a:gd name="T60" fmla="*/ 2 w 3"/>
                    <a:gd name="T61" fmla="*/ 0 h 3"/>
                    <a:gd name="T62" fmla="*/ 2 w 3"/>
                    <a:gd name="T63" fmla="*/ 0 h 3"/>
                    <a:gd name="T64" fmla="*/ 3 w 3"/>
                    <a:gd name="T65" fmla="*/ 1 h 3"/>
                    <a:gd name="T66" fmla="*/ 3 w 3"/>
                    <a:gd name="T67" fmla="*/ 1 h 3"/>
                    <a:gd name="T68" fmla="*/ 3 w 3"/>
                    <a:gd name="T69" fmla="*/ 1 h 3"/>
                    <a:gd name="T70" fmla="*/ 2 w 3"/>
                    <a:gd name="T71" fmla="*/ 2 h 3"/>
                    <a:gd name="T72" fmla="*/ 2 w 3"/>
                    <a:gd name="T73" fmla="*/ 2 h 3"/>
                    <a:gd name="T74" fmla="*/ 2 w 3"/>
                    <a:gd name="T75" fmla="*/ 2 h 3"/>
                    <a:gd name="T76" fmla="*/ 2 w 3"/>
                    <a:gd name="T77" fmla="*/ 2 h 3"/>
                    <a:gd name="T78" fmla="*/ 2 w 3"/>
                    <a:gd name="T79" fmla="*/ 2 h 3"/>
                    <a:gd name="T80" fmla="*/ 1 w 3"/>
                    <a:gd name="T81" fmla="*/ 3 h 3"/>
                    <a:gd name="T82" fmla="*/ 1 w 3"/>
                    <a:gd name="T83" fmla="*/ 3 h 3"/>
                    <a:gd name="T84" fmla="*/ 0 w 3"/>
                    <a:gd name="T85" fmla="*/ 3 h 3"/>
                    <a:gd name="T86" fmla="*/ 0 w 3"/>
                    <a:gd name="T8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lose/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91" name="Freeform 396">
                  <a:extLst>
                    <a:ext uri="{FF2B5EF4-FFF2-40B4-BE49-F238E27FC236}">
                      <a16:creationId xmlns:a16="http://schemas.microsoft.com/office/drawing/2014/main" id="{7DCFBA14-AEB5-5245-AB56-5F785360BC9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829" y="2455"/>
                  <a:ext cx="6" cy="6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2 w 3"/>
                    <a:gd name="T5" fmla="*/ 0 h 3"/>
                    <a:gd name="T6" fmla="*/ 2 w 3"/>
                    <a:gd name="T7" fmla="*/ 0 h 3"/>
                    <a:gd name="T8" fmla="*/ 1 w 3"/>
                    <a:gd name="T9" fmla="*/ 0 h 3"/>
                    <a:gd name="T10" fmla="*/ 0 w 3"/>
                    <a:gd name="T11" fmla="*/ 0 h 3"/>
                    <a:gd name="T12" fmla="*/ 0 w 3"/>
                    <a:gd name="T13" fmla="*/ 1 h 3"/>
                    <a:gd name="T14" fmla="*/ 0 w 3"/>
                    <a:gd name="T15" fmla="*/ 1 h 3"/>
                    <a:gd name="T16" fmla="*/ 0 w 3"/>
                    <a:gd name="T17" fmla="*/ 2 h 3"/>
                    <a:gd name="T18" fmla="*/ 0 w 3"/>
                    <a:gd name="T19" fmla="*/ 2 h 3"/>
                    <a:gd name="T20" fmla="*/ 0 w 3"/>
                    <a:gd name="T21" fmla="*/ 2 h 3"/>
                    <a:gd name="T22" fmla="*/ 1 w 3"/>
                    <a:gd name="T23" fmla="*/ 2 h 3"/>
                    <a:gd name="T24" fmla="*/ 2 w 3"/>
                    <a:gd name="T25" fmla="*/ 2 h 3"/>
                    <a:gd name="T26" fmla="*/ 2 w 3"/>
                    <a:gd name="T27" fmla="*/ 3 h 3"/>
                    <a:gd name="T28" fmla="*/ 3 w 3"/>
                    <a:gd name="T29" fmla="*/ 2 h 3"/>
                    <a:gd name="T30" fmla="*/ 3 w 3"/>
                    <a:gd name="T31" fmla="*/ 2 h 3"/>
                    <a:gd name="T32" fmla="*/ 3 w 3"/>
                    <a:gd name="T33" fmla="*/ 1 h 3"/>
                    <a:gd name="T34" fmla="*/ 3 w 3"/>
                    <a:gd name="T35" fmla="*/ 1 h 3"/>
                    <a:gd name="T36" fmla="*/ 3 w 3"/>
                    <a:gd name="T37" fmla="*/ 2 h 3"/>
                    <a:gd name="T38" fmla="*/ 3 w 3"/>
                    <a:gd name="T39" fmla="*/ 2 h 3"/>
                    <a:gd name="T40" fmla="*/ 2 w 3"/>
                    <a:gd name="T41" fmla="*/ 2 h 3"/>
                    <a:gd name="T42" fmla="*/ 1 w 3"/>
                    <a:gd name="T43" fmla="*/ 2 h 3"/>
                    <a:gd name="T44" fmla="*/ 1 w 3"/>
                    <a:gd name="T45" fmla="*/ 2 h 3"/>
                    <a:gd name="T46" fmla="*/ 0 w 3"/>
                    <a:gd name="T47" fmla="*/ 2 h 3"/>
                    <a:gd name="T48" fmla="*/ 0 w 3"/>
                    <a:gd name="T49" fmla="*/ 2 h 3"/>
                    <a:gd name="T50" fmla="*/ 0 w 3"/>
                    <a:gd name="T51" fmla="*/ 2 h 3"/>
                    <a:gd name="T52" fmla="*/ 0 w 3"/>
                    <a:gd name="T53" fmla="*/ 1 h 3"/>
                    <a:gd name="T54" fmla="*/ 0 w 3"/>
                    <a:gd name="T55" fmla="*/ 1 h 3"/>
                    <a:gd name="T56" fmla="*/ 0 w 3"/>
                    <a:gd name="T57" fmla="*/ 0 h 3"/>
                    <a:gd name="T58" fmla="*/ 1 w 3"/>
                    <a:gd name="T59" fmla="*/ 0 h 3"/>
                    <a:gd name="T60" fmla="*/ 1 w 3"/>
                    <a:gd name="T61" fmla="*/ 0 h 3"/>
                    <a:gd name="T62" fmla="*/ 1 w 3"/>
                    <a:gd name="T63" fmla="*/ 0 h 3"/>
                    <a:gd name="T64" fmla="*/ 2 w 3"/>
                    <a:gd name="T65" fmla="*/ 1 h 3"/>
                    <a:gd name="T66" fmla="*/ 2 w 3"/>
                    <a:gd name="T67" fmla="*/ 1 h 3"/>
                    <a:gd name="T68" fmla="*/ 3 w 3"/>
                    <a:gd name="T6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lnTo>
                        <a:pt x="3" y="1"/>
                      </a:lnTo>
                      <a:close/>
                      <a:moveTo>
                        <a:pt x="3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92" name="Freeform 397">
                  <a:extLst>
                    <a:ext uri="{FF2B5EF4-FFF2-40B4-BE49-F238E27FC236}">
                      <a16:creationId xmlns:a16="http://schemas.microsoft.com/office/drawing/2014/main" id="{475C25F1-004E-6F46-A28D-34F7ED34E93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829" y="2419"/>
                  <a:ext cx="65" cy="27"/>
                </a:xfrm>
                <a:custGeom>
                  <a:avLst/>
                  <a:gdLst>
                    <a:gd name="T0" fmla="*/ 9 w 36"/>
                    <a:gd name="T1" fmla="*/ 12 h 15"/>
                    <a:gd name="T2" fmla="*/ 14 w 36"/>
                    <a:gd name="T3" fmla="*/ 12 h 15"/>
                    <a:gd name="T4" fmla="*/ 16 w 36"/>
                    <a:gd name="T5" fmla="*/ 10 h 15"/>
                    <a:gd name="T6" fmla="*/ 18 w 36"/>
                    <a:gd name="T7" fmla="*/ 9 h 15"/>
                    <a:gd name="T8" fmla="*/ 23 w 36"/>
                    <a:gd name="T9" fmla="*/ 8 h 15"/>
                    <a:gd name="T10" fmla="*/ 30 w 36"/>
                    <a:gd name="T11" fmla="*/ 7 h 15"/>
                    <a:gd name="T12" fmla="*/ 32 w 36"/>
                    <a:gd name="T13" fmla="*/ 5 h 15"/>
                    <a:gd name="T14" fmla="*/ 33 w 36"/>
                    <a:gd name="T15" fmla="*/ 3 h 15"/>
                    <a:gd name="T16" fmla="*/ 30 w 36"/>
                    <a:gd name="T17" fmla="*/ 2 h 15"/>
                    <a:gd name="T18" fmla="*/ 24 w 36"/>
                    <a:gd name="T19" fmla="*/ 1 h 15"/>
                    <a:gd name="T20" fmla="*/ 21 w 36"/>
                    <a:gd name="T21" fmla="*/ 2 h 15"/>
                    <a:gd name="T22" fmla="*/ 16 w 36"/>
                    <a:gd name="T23" fmla="*/ 1 h 15"/>
                    <a:gd name="T24" fmla="*/ 14 w 36"/>
                    <a:gd name="T25" fmla="*/ 5 h 15"/>
                    <a:gd name="T26" fmla="*/ 21 w 36"/>
                    <a:gd name="T27" fmla="*/ 6 h 15"/>
                    <a:gd name="T28" fmla="*/ 15 w 36"/>
                    <a:gd name="T29" fmla="*/ 6 h 15"/>
                    <a:gd name="T30" fmla="*/ 12 w 36"/>
                    <a:gd name="T31" fmla="*/ 6 h 15"/>
                    <a:gd name="T32" fmla="*/ 8 w 36"/>
                    <a:gd name="T33" fmla="*/ 8 h 15"/>
                    <a:gd name="T34" fmla="*/ 11 w 36"/>
                    <a:gd name="T35" fmla="*/ 6 h 15"/>
                    <a:gd name="T36" fmla="*/ 10 w 36"/>
                    <a:gd name="T37" fmla="*/ 2 h 15"/>
                    <a:gd name="T38" fmla="*/ 5 w 36"/>
                    <a:gd name="T39" fmla="*/ 4 h 15"/>
                    <a:gd name="T40" fmla="*/ 6 w 36"/>
                    <a:gd name="T41" fmla="*/ 6 h 15"/>
                    <a:gd name="T42" fmla="*/ 5 w 36"/>
                    <a:gd name="T43" fmla="*/ 10 h 15"/>
                    <a:gd name="T44" fmla="*/ 6 w 36"/>
                    <a:gd name="T45" fmla="*/ 11 h 15"/>
                    <a:gd name="T46" fmla="*/ 1 w 36"/>
                    <a:gd name="T47" fmla="*/ 12 h 15"/>
                    <a:gd name="T48" fmla="*/ 5 w 36"/>
                    <a:gd name="T49" fmla="*/ 14 h 15"/>
                    <a:gd name="T50" fmla="*/ 6 w 36"/>
                    <a:gd name="T51" fmla="*/ 9 h 15"/>
                    <a:gd name="T52" fmla="*/ 4 w 36"/>
                    <a:gd name="T53" fmla="*/ 8 h 15"/>
                    <a:gd name="T54" fmla="*/ 6 w 36"/>
                    <a:gd name="T55" fmla="*/ 6 h 15"/>
                    <a:gd name="T56" fmla="*/ 4 w 36"/>
                    <a:gd name="T57" fmla="*/ 5 h 15"/>
                    <a:gd name="T58" fmla="*/ 7 w 36"/>
                    <a:gd name="T59" fmla="*/ 3 h 15"/>
                    <a:gd name="T60" fmla="*/ 10 w 36"/>
                    <a:gd name="T61" fmla="*/ 2 h 15"/>
                    <a:gd name="T62" fmla="*/ 12 w 36"/>
                    <a:gd name="T63" fmla="*/ 5 h 15"/>
                    <a:gd name="T64" fmla="*/ 11 w 36"/>
                    <a:gd name="T65" fmla="*/ 7 h 15"/>
                    <a:gd name="T66" fmla="*/ 8 w 36"/>
                    <a:gd name="T67" fmla="*/ 15 h 15"/>
                    <a:gd name="T68" fmla="*/ 6 w 36"/>
                    <a:gd name="T69" fmla="*/ 13 h 15"/>
                    <a:gd name="T70" fmla="*/ 3 w 36"/>
                    <a:gd name="T71" fmla="*/ 13 h 15"/>
                    <a:gd name="T72" fmla="*/ 1 w 36"/>
                    <a:gd name="T73" fmla="*/ 12 h 15"/>
                    <a:gd name="T74" fmla="*/ 7 w 36"/>
                    <a:gd name="T75" fmla="*/ 12 h 15"/>
                    <a:gd name="T76" fmla="*/ 8 w 36"/>
                    <a:gd name="T77" fmla="*/ 10 h 15"/>
                    <a:gd name="T78" fmla="*/ 9 w 36"/>
                    <a:gd name="T79" fmla="*/ 9 h 15"/>
                    <a:gd name="T80" fmla="*/ 11 w 36"/>
                    <a:gd name="T81" fmla="*/ 8 h 15"/>
                    <a:gd name="T82" fmla="*/ 15 w 36"/>
                    <a:gd name="T83" fmla="*/ 8 h 15"/>
                    <a:gd name="T84" fmla="*/ 19 w 36"/>
                    <a:gd name="T85" fmla="*/ 6 h 15"/>
                    <a:gd name="T86" fmla="*/ 21 w 36"/>
                    <a:gd name="T87" fmla="*/ 4 h 15"/>
                    <a:gd name="T88" fmla="*/ 16 w 36"/>
                    <a:gd name="T89" fmla="*/ 5 h 15"/>
                    <a:gd name="T90" fmla="*/ 15 w 36"/>
                    <a:gd name="T91" fmla="*/ 3 h 15"/>
                    <a:gd name="T92" fmla="*/ 14 w 36"/>
                    <a:gd name="T93" fmla="*/ 2 h 15"/>
                    <a:gd name="T94" fmla="*/ 17 w 36"/>
                    <a:gd name="T95" fmla="*/ 1 h 15"/>
                    <a:gd name="T96" fmla="*/ 20 w 36"/>
                    <a:gd name="T97" fmla="*/ 2 h 15"/>
                    <a:gd name="T98" fmla="*/ 23 w 36"/>
                    <a:gd name="T99" fmla="*/ 2 h 15"/>
                    <a:gd name="T100" fmla="*/ 26 w 36"/>
                    <a:gd name="T101" fmla="*/ 2 h 15"/>
                    <a:gd name="T102" fmla="*/ 31 w 36"/>
                    <a:gd name="T103" fmla="*/ 2 h 15"/>
                    <a:gd name="T104" fmla="*/ 33 w 36"/>
                    <a:gd name="T105" fmla="*/ 3 h 15"/>
                    <a:gd name="T106" fmla="*/ 35 w 36"/>
                    <a:gd name="T107" fmla="*/ 4 h 15"/>
                    <a:gd name="T108" fmla="*/ 30 w 36"/>
                    <a:gd name="T109" fmla="*/ 5 h 15"/>
                    <a:gd name="T110" fmla="*/ 28 w 36"/>
                    <a:gd name="T111" fmla="*/ 7 h 15"/>
                    <a:gd name="T112" fmla="*/ 23 w 36"/>
                    <a:gd name="T113" fmla="*/ 8 h 15"/>
                    <a:gd name="T114" fmla="*/ 20 w 36"/>
                    <a:gd name="T115" fmla="*/ 9 h 15"/>
                    <a:gd name="T116" fmla="*/ 18 w 36"/>
                    <a:gd name="T117" fmla="*/ 9 h 15"/>
                    <a:gd name="T118" fmla="*/ 17 w 36"/>
                    <a:gd name="T119" fmla="*/ 10 h 15"/>
                    <a:gd name="T120" fmla="*/ 14 w 36"/>
                    <a:gd name="T121" fmla="*/ 12 h 15"/>
                    <a:gd name="T122" fmla="*/ 9 w 36"/>
                    <a:gd name="T123" fmla="*/ 12 h 15"/>
                    <a:gd name="T124" fmla="*/ 10 w 36"/>
                    <a:gd name="T125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6" h="15">
                      <a:moveTo>
                        <a:pt x="9" y="15"/>
                      </a:move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2"/>
                        <a:pt x="9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3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10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3" y="13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2"/>
                        <a:pt x="15" y="12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0"/>
                        <a:pt x="17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9"/>
                      </a:cubicBezTo>
                      <a:cubicBezTo>
                        <a:pt x="17" y="9"/>
                        <a:pt x="17" y="9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8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8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8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4" y="9"/>
                        <a:pt x="24" y="9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7"/>
                        <a:pt x="26" y="7"/>
                      </a:cubicBezTo>
                      <a:cubicBezTo>
                        <a:pt x="26" y="7"/>
                        <a:pt x="26" y="7"/>
                        <a:pt x="26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30" y="7"/>
                        <a:pt x="30" y="7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1" y="7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6"/>
                        <a:pt x="29" y="6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8" y="6"/>
                        <a:pt x="28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8" y="6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2" y="5"/>
                        <a:pt x="32" y="6"/>
                        <a:pt x="32" y="6"/>
                      </a:cubicBezTo>
                      <a:cubicBezTo>
                        <a:pt x="32" y="6"/>
                        <a:pt x="33" y="6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4" y="5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4" y="6"/>
                        <a:pt x="34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6" y="5"/>
                      </a:cubicBezTo>
                      <a:cubicBezTo>
                        <a:pt x="36" y="5"/>
                        <a:pt x="36" y="4"/>
                        <a:pt x="36" y="4"/>
                      </a:cubicBezTo>
                      <a:cubicBezTo>
                        <a:pt x="36" y="4"/>
                        <a:pt x="35" y="4"/>
                        <a:pt x="35" y="4"/>
                      </a:cubicBezTo>
                      <a:cubicBezTo>
                        <a:pt x="35" y="4"/>
                        <a:pt x="36" y="4"/>
                        <a:pt x="36" y="4"/>
                      </a:cubicBezTo>
                      <a:cubicBezTo>
                        <a:pt x="36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6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1"/>
                        <a:pt x="30" y="1"/>
                      </a:cubicBezTo>
                      <a:cubicBezTo>
                        <a:pt x="30" y="1"/>
                        <a:pt x="30" y="1"/>
                        <a:pt x="30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1"/>
                        <a:pt x="29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4" y="0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1"/>
                        <a:pt x="24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2"/>
                        <a:pt x="21" y="2"/>
                      </a:cubicBezTo>
                      <a:cubicBezTo>
                        <a:pt x="21" y="2"/>
                        <a:pt x="22" y="2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1"/>
                        <a:pt x="21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2"/>
                      </a:cubicBezTo>
                      <a:cubicBezTo>
                        <a:pt x="18" y="2"/>
                        <a:pt x="18" y="1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2" y="2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3" y="3"/>
                        <a:pt x="13" y="3"/>
                      </a:cubicBezTo>
                      <a:cubicBezTo>
                        <a:pt x="13" y="3"/>
                        <a:pt x="12" y="3"/>
                        <a:pt x="12" y="4"/>
                      </a:cubicBezTo>
                      <a:cubicBezTo>
                        <a:pt x="12" y="4"/>
                        <a:pt x="12" y="4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4"/>
                        <a:pt x="14" y="4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6"/>
                        <a:pt x="16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9" y="5"/>
                        <a:pt x="19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1" y="6"/>
                        <a:pt x="21" y="6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21" y="6"/>
                        <a:pt x="21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5"/>
                      </a:cubicBezTo>
                      <a:cubicBezTo>
                        <a:pt x="14" y="5"/>
                        <a:pt x="14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2" y="5"/>
                        <a:pt x="12" y="5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1" y="7"/>
                        <a:pt x="11" y="7"/>
                      </a:cubicBezTo>
                      <a:cubicBezTo>
                        <a:pt x="11" y="7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8"/>
                      </a:cubicBezTo>
                      <a:cubicBezTo>
                        <a:pt x="11" y="8"/>
                        <a:pt x="10" y="8"/>
                        <a:pt x="10" y="8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8"/>
                        <a:pt x="10" y="7"/>
                        <a:pt x="10" y="8"/>
                      </a:cubicBezTo>
                      <a:cubicBezTo>
                        <a:pt x="10" y="8"/>
                        <a:pt x="10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6"/>
                        <a:pt x="11" y="6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4"/>
                        <a:pt x="12" y="4"/>
                      </a:cubicBezTo>
                      <a:cubicBezTo>
                        <a:pt x="12" y="4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2" y="4"/>
                        <a:pt x="12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0" y="4"/>
                        <a:pt x="10" y="4"/>
                      </a:cubicBezTo>
                      <a:cubicBezTo>
                        <a:pt x="10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2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3"/>
                        <a:pt x="5" y="3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3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3" y="5"/>
                        <a:pt x="3" y="5"/>
                      </a:cubicBezTo>
                      <a:cubicBezTo>
                        <a:pt x="3" y="5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4" y="7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8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7" y="9"/>
                        <a:pt x="7" y="9"/>
                      </a:cubicBezTo>
                      <a:cubicBezTo>
                        <a:pt x="6" y="9"/>
                        <a:pt x="6" y="9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8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1"/>
                        <a:pt x="4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2"/>
                        <a:pt x="3" y="12"/>
                        <a:pt x="2" y="11"/>
                      </a:cubicBezTo>
                      <a:cubicBezTo>
                        <a:pt x="2" y="11"/>
                        <a:pt x="2" y="11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2"/>
                      </a:cubicBezTo>
                      <a:cubicBezTo>
                        <a:pt x="1" y="12"/>
                        <a:pt x="1" y="12"/>
                        <a:pt x="2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1" y="14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6" y="14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lose/>
                      <a:moveTo>
                        <a:pt x="7" y="8"/>
                      </a:move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5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5" y="7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5"/>
                        <a:pt x="3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2"/>
                        <a:pt x="8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2" y="5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0" y="7"/>
                        <a:pt x="10" y="7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8"/>
                        <a:pt x="7" y="8"/>
                      </a:cubicBezTo>
                      <a:close/>
                      <a:moveTo>
                        <a:pt x="9" y="15"/>
                      </a:move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8" y="14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7" y="14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3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4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6" y="10"/>
                        <a:pt x="6" y="10"/>
                      </a:cubicBezTo>
                      <a:cubicBezTo>
                        <a:pt x="6" y="10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1"/>
                        <a:pt x="8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9" y="10"/>
                        <a:pt x="9" y="10"/>
                      </a:cubicBezTo>
                      <a:cubicBezTo>
                        <a:pt x="9" y="10"/>
                        <a:pt x="9" y="9"/>
                        <a:pt x="9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10"/>
                        <a:pt x="7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9"/>
                        <a:pt x="6" y="9"/>
                        <a:pt x="7" y="9"/>
                      </a:cubicBezTo>
                      <a:cubicBezTo>
                        <a:pt x="7" y="9"/>
                        <a:pt x="7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3" y="6"/>
                        <a:pt x="13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4" y="5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1" y="6"/>
                        <a:pt x="21" y="6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2" y="5"/>
                      </a:cubicBezTo>
                      <a:cubicBezTo>
                        <a:pt x="22" y="5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19" y="5"/>
                      </a:cubicBezTo>
                      <a:cubicBezTo>
                        <a:pt x="19" y="5"/>
                        <a:pt x="19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3" y="4"/>
                        <a:pt x="13" y="5"/>
                        <a:pt x="13" y="4"/>
                      </a:cubicBezTo>
                      <a:cubicBezTo>
                        <a:pt x="13" y="4"/>
                        <a:pt x="12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0"/>
                        <a:pt x="20" y="0"/>
                      </a:cubicBezTo>
                      <a:cubicBezTo>
                        <a:pt x="20" y="0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2"/>
                        <a:pt x="21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3"/>
                        <a:pt x="21" y="3"/>
                      </a:cubicBezTo>
                      <a:cubicBezTo>
                        <a:pt x="21" y="3"/>
                        <a:pt x="22" y="3"/>
                        <a:pt x="22" y="3"/>
                      </a:cubicBezTo>
                      <a:cubicBezTo>
                        <a:pt x="22" y="3"/>
                        <a:pt x="22" y="3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1"/>
                        <a:pt x="24" y="1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4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2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2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2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3"/>
                        <a:pt x="30" y="3"/>
                      </a:cubicBezTo>
                      <a:cubicBezTo>
                        <a:pt x="30" y="3"/>
                        <a:pt x="30" y="2"/>
                        <a:pt x="30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4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2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0" y="5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6"/>
                        <a:pt x="29" y="6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8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29" y="6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8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6" y="7"/>
                        <a:pt x="26" y="7"/>
                      </a:cubicBezTo>
                      <a:cubicBezTo>
                        <a:pt x="26" y="7"/>
                        <a:pt x="26" y="7"/>
                        <a:pt x="26" y="7"/>
                      </a:cubicBezTo>
                      <a:cubicBezTo>
                        <a:pt x="26" y="7"/>
                        <a:pt x="26" y="7"/>
                        <a:pt x="26" y="7"/>
                      </a:cubicBezTo>
                      <a:cubicBezTo>
                        <a:pt x="26" y="7"/>
                        <a:pt x="26" y="7"/>
                        <a:pt x="26" y="7"/>
                      </a:cubicBezTo>
                      <a:cubicBezTo>
                        <a:pt x="26" y="7"/>
                        <a:pt x="26" y="7"/>
                        <a:pt x="26" y="7"/>
                      </a:cubicBezTo>
                      <a:cubicBezTo>
                        <a:pt x="26" y="7"/>
                        <a:pt x="26" y="7"/>
                        <a:pt x="26" y="7"/>
                      </a:cubicBezTo>
                      <a:cubicBezTo>
                        <a:pt x="26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7"/>
                        <a:pt x="25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4" y="7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8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8" y="8"/>
                        <a:pt x="18" y="8"/>
                      </a:cubicBezTo>
                      <a:cubicBezTo>
                        <a:pt x="18" y="8"/>
                        <a:pt x="18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6" y="8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8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8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5" y="9"/>
                        <a:pt x="15" y="9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3" y="12"/>
                        <a:pt x="13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0" y="13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93" name="Freeform 398">
                  <a:extLst>
                    <a:ext uri="{FF2B5EF4-FFF2-40B4-BE49-F238E27FC236}">
                      <a16:creationId xmlns:a16="http://schemas.microsoft.com/office/drawing/2014/main" id="{03BE1995-AA8C-DC4B-89C0-FC2F571DE9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6" y="2425"/>
                  <a:ext cx="4" cy="2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1 w 2"/>
                    <a:gd name="T5" fmla="*/ 0 h 1"/>
                    <a:gd name="T6" fmla="*/ 1 w 2"/>
                    <a:gd name="T7" fmla="*/ 0 h 1"/>
                    <a:gd name="T8" fmla="*/ 0 w 2"/>
                    <a:gd name="T9" fmla="*/ 0 h 1"/>
                    <a:gd name="T10" fmla="*/ 0 w 2"/>
                    <a:gd name="T11" fmla="*/ 1 h 1"/>
                    <a:gd name="T12" fmla="*/ 1 w 2"/>
                    <a:gd name="T13" fmla="*/ 1 h 1"/>
                    <a:gd name="T14" fmla="*/ 1 w 2"/>
                    <a:gd name="T15" fmla="*/ 1 h 1"/>
                    <a:gd name="T16" fmla="*/ 1 w 2"/>
                    <a:gd name="T17" fmla="*/ 1 h 1"/>
                    <a:gd name="T18" fmla="*/ 1 w 2"/>
                    <a:gd name="T19" fmla="*/ 1 h 1"/>
                    <a:gd name="T20" fmla="*/ 2 w 2"/>
                    <a:gd name="T21" fmla="*/ 0 h 1"/>
                    <a:gd name="T22" fmla="*/ 2 w 2"/>
                    <a:gd name="T23" fmla="*/ 0 h 1"/>
                    <a:gd name="T24" fmla="*/ 2 w 2"/>
                    <a:gd name="T25" fmla="*/ 0 h 1"/>
                    <a:gd name="T26" fmla="*/ 2 w 2"/>
                    <a:gd name="T2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94" name="Freeform 399">
                  <a:extLst>
                    <a:ext uri="{FF2B5EF4-FFF2-40B4-BE49-F238E27FC236}">
                      <a16:creationId xmlns:a16="http://schemas.microsoft.com/office/drawing/2014/main" id="{34F3DAA7-7FED-3341-8D50-C2359510AF7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792" y="2448"/>
                  <a:ext cx="14" cy="11"/>
                </a:xfrm>
                <a:custGeom>
                  <a:avLst/>
                  <a:gdLst>
                    <a:gd name="T0" fmla="*/ 7 w 8"/>
                    <a:gd name="T1" fmla="*/ 1 h 6"/>
                    <a:gd name="T2" fmla="*/ 7 w 8"/>
                    <a:gd name="T3" fmla="*/ 0 h 6"/>
                    <a:gd name="T4" fmla="*/ 6 w 8"/>
                    <a:gd name="T5" fmla="*/ 0 h 6"/>
                    <a:gd name="T6" fmla="*/ 5 w 8"/>
                    <a:gd name="T7" fmla="*/ 0 h 6"/>
                    <a:gd name="T8" fmla="*/ 4 w 8"/>
                    <a:gd name="T9" fmla="*/ 0 h 6"/>
                    <a:gd name="T10" fmla="*/ 4 w 8"/>
                    <a:gd name="T11" fmla="*/ 1 h 6"/>
                    <a:gd name="T12" fmla="*/ 4 w 8"/>
                    <a:gd name="T13" fmla="*/ 1 h 6"/>
                    <a:gd name="T14" fmla="*/ 3 w 8"/>
                    <a:gd name="T15" fmla="*/ 2 h 6"/>
                    <a:gd name="T16" fmla="*/ 2 w 8"/>
                    <a:gd name="T17" fmla="*/ 2 h 6"/>
                    <a:gd name="T18" fmla="*/ 1 w 8"/>
                    <a:gd name="T19" fmla="*/ 2 h 6"/>
                    <a:gd name="T20" fmla="*/ 1 w 8"/>
                    <a:gd name="T21" fmla="*/ 1 h 6"/>
                    <a:gd name="T22" fmla="*/ 0 w 8"/>
                    <a:gd name="T23" fmla="*/ 3 h 6"/>
                    <a:gd name="T24" fmla="*/ 0 w 8"/>
                    <a:gd name="T25" fmla="*/ 4 h 6"/>
                    <a:gd name="T26" fmla="*/ 0 w 8"/>
                    <a:gd name="T27" fmla="*/ 5 h 6"/>
                    <a:gd name="T28" fmla="*/ 0 w 8"/>
                    <a:gd name="T29" fmla="*/ 5 h 6"/>
                    <a:gd name="T30" fmla="*/ 1 w 8"/>
                    <a:gd name="T31" fmla="*/ 5 h 6"/>
                    <a:gd name="T32" fmla="*/ 2 w 8"/>
                    <a:gd name="T33" fmla="*/ 5 h 6"/>
                    <a:gd name="T34" fmla="*/ 2 w 8"/>
                    <a:gd name="T35" fmla="*/ 5 h 6"/>
                    <a:gd name="T36" fmla="*/ 3 w 8"/>
                    <a:gd name="T37" fmla="*/ 5 h 6"/>
                    <a:gd name="T38" fmla="*/ 4 w 8"/>
                    <a:gd name="T39" fmla="*/ 5 h 6"/>
                    <a:gd name="T40" fmla="*/ 5 w 8"/>
                    <a:gd name="T41" fmla="*/ 4 h 6"/>
                    <a:gd name="T42" fmla="*/ 5 w 8"/>
                    <a:gd name="T43" fmla="*/ 3 h 6"/>
                    <a:gd name="T44" fmla="*/ 6 w 8"/>
                    <a:gd name="T45" fmla="*/ 2 h 6"/>
                    <a:gd name="T46" fmla="*/ 5 w 8"/>
                    <a:gd name="T47" fmla="*/ 2 h 6"/>
                    <a:gd name="T48" fmla="*/ 5 w 8"/>
                    <a:gd name="T49" fmla="*/ 2 h 6"/>
                    <a:gd name="T50" fmla="*/ 5 w 8"/>
                    <a:gd name="T51" fmla="*/ 2 h 6"/>
                    <a:gd name="T52" fmla="*/ 5 w 8"/>
                    <a:gd name="T53" fmla="*/ 3 h 6"/>
                    <a:gd name="T54" fmla="*/ 5 w 8"/>
                    <a:gd name="T55" fmla="*/ 3 h 6"/>
                    <a:gd name="T56" fmla="*/ 5 w 8"/>
                    <a:gd name="T57" fmla="*/ 3 h 6"/>
                    <a:gd name="T58" fmla="*/ 4 w 8"/>
                    <a:gd name="T59" fmla="*/ 4 h 6"/>
                    <a:gd name="T60" fmla="*/ 4 w 8"/>
                    <a:gd name="T61" fmla="*/ 4 h 6"/>
                    <a:gd name="T62" fmla="*/ 3 w 8"/>
                    <a:gd name="T63" fmla="*/ 4 h 6"/>
                    <a:gd name="T64" fmla="*/ 3 w 8"/>
                    <a:gd name="T65" fmla="*/ 5 h 6"/>
                    <a:gd name="T66" fmla="*/ 2 w 8"/>
                    <a:gd name="T67" fmla="*/ 5 h 6"/>
                    <a:gd name="T68" fmla="*/ 2 w 8"/>
                    <a:gd name="T69" fmla="*/ 5 h 6"/>
                    <a:gd name="T70" fmla="*/ 2 w 8"/>
                    <a:gd name="T71" fmla="*/ 5 h 6"/>
                    <a:gd name="T72" fmla="*/ 1 w 8"/>
                    <a:gd name="T73" fmla="*/ 4 h 6"/>
                    <a:gd name="T74" fmla="*/ 0 w 8"/>
                    <a:gd name="T75" fmla="*/ 5 h 6"/>
                    <a:gd name="T76" fmla="*/ 0 w 8"/>
                    <a:gd name="T77" fmla="*/ 5 h 6"/>
                    <a:gd name="T78" fmla="*/ 1 w 8"/>
                    <a:gd name="T79" fmla="*/ 5 h 6"/>
                    <a:gd name="T80" fmla="*/ 1 w 8"/>
                    <a:gd name="T81" fmla="*/ 3 h 6"/>
                    <a:gd name="T82" fmla="*/ 0 w 8"/>
                    <a:gd name="T83" fmla="*/ 3 h 6"/>
                    <a:gd name="T84" fmla="*/ 1 w 8"/>
                    <a:gd name="T85" fmla="*/ 2 h 6"/>
                    <a:gd name="T86" fmla="*/ 2 w 8"/>
                    <a:gd name="T87" fmla="*/ 2 h 6"/>
                    <a:gd name="T88" fmla="*/ 3 w 8"/>
                    <a:gd name="T89" fmla="*/ 2 h 6"/>
                    <a:gd name="T90" fmla="*/ 3 w 8"/>
                    <a:gd name="T91" fmla="*/ 2 h 6"/>
                    <a:gd name="T92" fmla="*/ 4 w 8"/>
                    <a:gd name="T93" fmla="*/ 1 h 6"/>
                    <a:gd name="T94" fmla="*/ 3 w 8"/>
                    <a:gd name="T95" fmla="*/ 1 h 6"/>
                    <a:gd name="T96" fmla="*/ 4 w 8"/>
                    <a:gd name="T97" fmla="*/ 1 h 6"/>
                    <a:gd name="T98" fmla="*/ 5 w 8"/>
                    <a:gd name="T99" fmla="*/ 0 h 6"/>
                    <a:gd name="T100" fmla="*/ 6 w 8"/>
                    <a:gd name="T101" fmla="*/ 0 h 6"/>
                    <a:gd name="T102" fmla="*/ 7 w 8"/>
                    <a:gd name="T103" fmla="*/ 0 h 6"/>
                    <a:gd name="T104" fmla="*/ 7 w 8"/>
                    <a:gd name="T105" fmla="*/ 1 h 6"/>
                    <a:gd name="T106" fmla="*/ 6 w 8"/>
                    <a:gd name="T107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" h="6">
                      <a:moveTo>
                        <a:pt x="5" y="2"/>
                      </a:move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1"/>
                      </a:cubicBezTo>
                      <a:cubicBezTo>
                        <a:pt x="6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1"/>
                        <a:pt x="8" y="1"/>
                        <a:pt x="8" y="0"/>
                      </a:cubicBezTo>
                      <a:cubicBezTo>
                        <a:pt x="8" y="0"/>
                        <a:pt x="8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lose/>
                      <a:moveTo>
                        <a:pt x="5" y="2"/>
                      </a:move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1" y="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95" name="Freeform 400">
                  <a:extLst>
                    <a:ext uri="{FF2B5EF4-FFF2-40B4-BE49-F238E27FC236}">
                      <a16:creationId xmlns:a16="http://schemas.microsoft.com/office/drawing/2014/main" id="{985C94F5-D448-2844-B2C2-E4E8DB77D50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783" y="2432"/>
                  <a:ext cx="21" cy="9"/>
                </a:xfrm>
                <a:custGeom>
                  <a:avLst/>
                  <a:gdLst>
                    <a:gd name="T0" fmla="*/ 8 w 12"/>
                    <a:gd name="T1" fmla="*/ 4 h 5"/>
                    <a:gd name="T2" fmla="*/ 7 w 12"/>
                    <a:gd name="T3" fmla="*/ 3 h 5"/>
                    <a:gd name="T4" fmla="*/ 7 w 12"/>
                    <a:gd name="T5" fmla="*/ 2 h 5"/>
                    <a:gd name="T6" fmla="*/ 7 w 12"/>
                    <a:gd name="T7" fmla="*/ 1 h 5"/>
                    <a:gd name="T8" fmla="*/ 5 w 12"/>
                    <a:gd name="T9" fmla="*/ 1 h 5"/>
                    <a:gd name="T10" fmla="*/ 4 w 12"/>
                    <a:gd name="T11" fmla="*/ 1 h 5"/>
                    <a:gd name="T12" fmla="*/ 3 w 12"/>
                    <a:gd name="T13" fmla="*/ 1 h 5"/>
                    <a:gd name="T14" fmla="*/ 2 w 12"/>
                    <a:gd name="T15" fmla="*/ 2 h 5"/>
                    <a:gd name="T16" fmla="*/ 1 w 12"/>
                    <a:gd name="T17" fmla="*/ 2 h 5"/>
                    <a:gd name="T18" fmla="*/ 1 w 12"/>
                    <a:gd name="T19" fmla="*/ 3 h 5"/>
                    <a:gd name="T20" fmla="*/ 2 w 12"/>
                    <a:gd name="T21" fmla="*/ 3 h 5"/>
                    <a:gd name="T22" fmla="*/ 4 w 12"/>
                    <a:gd name="T23" fmla="*/ 3 h 5"/>
                    <a:gd name="T24" fmla="*/ 3 w 12"/>
                    <a:gd name="T25" fmla="*/ 3 h 5"/>
                    <a:gd name="T26" fmla="*/ 4 w 12"/>
                    <a:gd name="T27" fmla="*/ 3 h 5"/>
                    <a:gd name="T28" fmla="*/ 4 w 12"/>
                    <a:gd name="T29" fmla="*/ 4 h 5"/>
                    <a:gd name="T30" fmla="*/ 3 w 12"/>
                    <a:gd name="T31" fmla="*/ 4 h 5"/>
                    <a:gd name="T32" fmla="*/ 2 w 12"/>
                    <a:gd name="T33" fmla="*/ 4 h 5"/>
                    <a:gd name="T34" fmla="*/ 2 w 12"/>
                    <a:gd name="T35" fmla="*/ 5 h 5"/>
                    <a:gd name="T36" fmla="*/ 4 w 12"/>
                    <a:gd name="T37" fmla="*/ 5 h 5"/>
                    <a:gd name="T38" fmla="*/ 5 w 12"/>
                    <a:gd name="T39" fmla="*/ 5 h 5"/>
                    <a:gd name="T40" fmla="*/ 6 w 12"/>
                    <a:gd name="T41" fmla="*/ 5 h 5"/>
                    <a:gd name="T42" fmla="*/ 8 w 12"/>
                    <a:gd name="T43" fmla="*/ 5 h 5"/>
                    <a:gd name="T44" fmla="*/ 9 w 12"/>
                    <a:gd name="T45" fmla="*/ 5 h 5"/>
                    <a:gd name="T46" fmla="*/ 10 w 12"/>
                    <a:gd name="T47" fmla="*/ 4 h 5"/>
                    <a:gd name="T48" fmla="*/ 11 w 12"/>
                    <a:gd name="T49" fmla="*/ 3 h 5"/>
                    <a:gd name="T50" fmla="*/ 11 w 12"/>
                    <a:gd name="T51" fmla="*/ 2 h 5"/>
                    <a:gd name="T52" fmla="*/ 12 w 12"/>
                    <a:gd name="T53" fmla="*/ 1 h 5"/>
                    <a:gd name="T54" fmla="*/ 10 w 12"/>
                    <a:gd name="T55" fmla="*/ 1 h 5"/>
                    <a:gd name="T56" fmla="*/ 9 w 12"/>
                    <a:gd name="T57" fmla="*/ 2 h 5"/>
                    <a:gd name="T58" fmla="*/ 9 w 12"/>
                    <a:gd name="T59" fmla="*/ 2 h 5"/>
                    <a:gd name="T60" fmla="*/ 11 w 12"/>
                    <a:gd name="T61" fmla="*/ 1 h 5"/>
                    <a:gd name="T62" fmla="*/ 11 w 12"/>
                    <a:gd name="T63" fmla="*/ 2 h 5"/>
                    <a:gd name="T64" fmla="*/ 10 w 12"/>
                    <a:gd name="T65" fmla="*/ 3 h 5"/>
                    <a:gd name="T66" fmla="*/ 11 w 12"/>
                    <a:gd name="T67" fmla="*/ 3 h 5"/>
                    <a:gd name="T68" fmla="*/ 10 w 12"/>
                    <a:gd name="T69" fmla="*/ 4 h 5"/>
                    <a:gd name="T70" fmla="*/ 9 w 12"/>
                    <a:gd name="T71" fmla="*/ 5 h 5"/>
                    <a:gd name="T72" fmla="*/ 8 w 12"/>
                    <a:gd name="T73" fmla="*/ 5 h 5"/>
                    <a:gd name="T74" fmla="*/ 7 w 12"/>
                    <a:gd name="T75" fmla="*/ 5 h 5"/>
                    <a:gd name="T76" fmla="*/ 6 w 12"/>
                    <a:gd name="T77" fmla="*/ 5 h 5"/>
                    <a:gd name="T78" fmla="*/ 5 w 12"/>
                    <a:gd name="T79" fmla="*/ 5 h 5"/>
                    <a:gd name="T80" fmla="*/ 4 w 12"/>
                    <a:gd name="T81" fmla="*/ 5 h 5"/>
                    <a:gd name="T82" fmla="*/ 3 w 12"/>
                    <a:gd name="T83" fmla="*/ 5 h 5"/>
                    <a:gd name="T84" fmla="*/ 2 w 12"/>
                    <a:gd name="T85" fmla="*/ 4 h 5"/>
                    <a:gd name="T86" fmla="*/ 3 w 12"/>
                    <a:gd name="T87" fmla="*/ 4 h 5"/>
                    <a:gd name="T88" fmla="*/ 3 w 12"/>
                    <a:gd name="T89" fmla="*/ 4 h 5"/>
                    <a:gd name="T90" fmla="*/ 4 w 12"/>
                    <a:gd name="T91" fmla="*/ 4 h 5"/>
                    <a:gd name="T92" fmla="*/ 5 w 12"/>
                    <a:gd name="T93" fmla="*/ 3 h 5"/>
                    <a:gd name="T94" fmla="*/ 4 w 12"/>
                    <a:gd name="T95" fmla="*/ 3 h 5"/>
                    <a:gd name="T96" fmla="*/ 4 w 12"/>
                    <a:gd name="T97" fmla="*/ 3 h 5"/>
                    <a:gd name="T98" fmla="*/ 4 w 12"/>
                    <a:gd name="T99" fmla="*/ 2 h 5"/>
                    <a:gd name="T100" fmla="*/ 2 w 12"/>
                    <a:gd name="T101" fmla="*/ 3 h 5"/>
                    <a:gd name="T102" fmla="*/ 1 w 12"/>
                    <a:gd name="T103" fmla="*/ 3 h 5"/>
                    <a:gd name="T104" fmla="*/ 0 w 12"/>
                    <a:gd name="T105" fmla="*/ 2 h 5"/>
                    <a:gd name="T106" fmla="*/ 3 w 12"/>
                    <a:gd name="T107" fmla="*/ 2 h 5"/>
                    <a:gd name="T108" fmla="*/ 2 w 12"/>
                    <a:gd name="T109" fmla="*/ 1 h 5"/>
                    <a:gd name="T110" fmla="*/ 4 w 12"/>
                    <a:gd name="T111" fmla="*/ 1 h 5"/>
                    <a:gd name="T112" fmla="*/ 4 w 12"/>
                    <a:gd name="T113" fmla="*/ 1 h 5"/>
                    <a:gd name="T114" fmla="*/ 6 w 12"/>
                    <a:gd name="T115" fmla="*/ 0 h 5"/>
                    <a:gd name="T116" fmla="*/ 7 w 12"/>
                    <a:gd name="T117" fmla="*/ 1 h 5"/>
                    <a:gd name="T118" fmla="*/ 6 w 12"/>
                    <a:gd name="T119" fmla="*/ 2 h 5"/>
                    <a:gd name="T120" fmla="*/ 6 w 12"/>
                    <a:gd name="T121" fmla="*/ 3 h 5"/>
                    <a:gd name="T122" fmla="*/ 8 w 12"/>
                    <a:gd name="T123" fmla="*/ 4 h 5"/>
                    <a:gd name="T124" fmla="*/ 9 w 12"/>
                    <a:gd name="T125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" h="5">
                      <a:moveTo>
                        <a:pt x="8" y="3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8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6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4"/>
                        <a:pt x="4" y="4"/>
                      </a:cubicBezTo>
                      <a:cubicBezTo>
                        <a:pt x="4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2" y="4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0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3"/>
                      </a:cubicBezTo>
                      <a:close/>
                      <a:moveTo>
                        <a:pt x="8" y="3"/>
                      </a:move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2"/>
                        <a:pt x="10" y="2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0" y="2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1" y="4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96" name="Freeform 401">
                  <a:extLst>
                    <a:ext uri="{FF2B5EF4-FFF2-40B4-BE49-F238E27FC236}">
                      <a16:creationId xmlns:a16="http://schemas.microsoft.com/office/drawing/2014/main" id="{C45CB6C0-2416-034F-92E5-AF5F9B5F2BC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781" y="2495"/>
                  <a:ext cx="7" cy="3"/>
                </a:xfrm>
                <a:custGeom>
                  <a:avLst/>
                  <a:gdLst>
                    <a:gd name="T0" fmla="*/ 2 w 4"/>
                    <a:gd name="T1" fmla="*/ 0 h 2"/>
                    <a:gd name="T2" fmla="*/ 2 w 4"/>
                    <a:gd name="T3" fmla="*/ 0 h 2"/>
                    <a:gd name="T4" fmla="*/ 1 w 4"/>
                    <a:gd name="T5" fmla="*/ 0 h 2"/>
                    <a:gd name="T6" fmla="*/ 1 w 4"/>
                    <a:gd name="T7" fmla="*/ 0 h 2"/>
                    <a:gd name="T8" fmla="*/ 1 w 4"/>
                    <a:gd name="T9" fmla="*/ 1 h 2"/>
                    <a:gd name="T10" fmla="*/ 1 w 4"/>
                    <a:gd name="T11" fmla="*/ 1 h 2"/>
                    <a:gd name="T12" fmla="*/ 1 w 4"/>
                    <a:gd name="T13" fmla="*/ 1 h 2"/>
                    <a:gd name="T14" fmla="*/ 0 w 4"/>
                    <a:gd name="T15" fmla="*/ 2 h 2"/>
                    <a:gd name="T16" fmla="*/ 1 w 4"/>
                    <a:gd name="T17" fmla="*/ 2 h 2"/>
                    <a:gd name="T18" fmla="*/ 1 w 4"/>
                    <a:gd name="T19" fmla="*/ 2 h 2"/>
                    <a:gd name="T20" fmla="*/ 1 w 4"/>
                    <a:gd name="T21" fmla="*/ 1 h 2"/>
                    <a:gd name="T22" fmla="*/ 1 w 4"/>
                    <a:gd name="T23" fmla="*/ 1 h 2"/>
                    <a:gd name="T24" fmla="*/ 1 w 4"/>
                    <a:gd name="T25" fmla="*/ 2 h 2"/>
                    <a:gd name="T26" fmla="*/ 2 w 4"/>
                    <a:gd name="T27" fmla="*/ 1 h 2"/>
                    <a:gd name="T28" fmla="*/ 2 w 4"/>
                    <a:gd name="T29" fmla="*/ 1 h 2"/>
                    <a:gd name="T30" fmla="*/ 2 w 4"/>
                    <a:gd name="T31" fmla="*/ 1 h 2"/>
                    <a:gd name="T32" fmla="*/ 2 w 4"/>
                    <a:gd name="T33" fmla="*/ 1 h 2"/>
                    <a:gd name="T34" fmla="*/ 4 w 4"/>
                    <a:gd name="T35" fmla="*/ 0 h 2"/>
                    <a:gd name="T36" fmla="*/ 3 w 4"/>
                    <a:gd name="T37" fmla="*/ 0 h 2"/>
                    <a:gd name="T38" fmla="*/ 3 w 4"/>
                    <a:gd name="T39" fmla="*/ 0 h 2"/>
                    <a:gd name="T40" fmla="*/ 4 w 4"/>
                    <a:gd name="T41" fmla="*/ 0 h 2"/>
                    <a:gd name="T42" fmla="*/ 2 w 4"/>
                    <a:gd name="T43" fmla="*/ 1 h 2"/>
                    <a:gd name="T44" fmla="*/ 2 w 4"/>
                    <a:gd name="T45" fmla="*/ 1 h 2"/>
                    <a:gd name="T46" fmla="*/ 2 w 4"/>
                    <a:gd name="T47" fmla="*/ 1 h 2"/>
                    <a:gd name="T48" fmla="*/ 1 w 4"/>
                    <a:gd name="T49" fmla="*/ 1 h 2"/>
                    <a:gd name="T50" fmla="*/ 1 w 4"/>
                    <a:gd name="T51" fmla="*/ 1 h 2"/>
                    <a:gd name="T52" fmla="*/ 1 w 4"/>
                    <a:gd name="T53" fmla="*/ 1 h 2"/>
                    <a:gd name="T54" fmla="*/ 1 w 4"/>
                    <a:gd name="T55" fmla="*/ 1 h 2"/>
                    <a:gd name="T56" fmla="*/ 1 w 4"/>
                    <a:gd name="T57" fmla="*/ 1 h 2"/>
                    <a:gd name="T58" fmla="*/ 1 w 4"/>
                    <a:gd name="T59" fmla="*/ 1 h 2"/>
                    <a:gd name="T60" fmla="*/ 1 w 4"/>
                    <a:gd name="T61" fmla="*/ 1 h 2"/>
                    <a:gd name="T62" fmla="*/ 1 w 4"/>
                    <a:gd name="T63" fmla="*/ 0 h 2"/>
                    <a:gd name="T64" fmla="*/ 2 w 4"/>
                    <a:gd name="T65" fmla="*/ 0 h 2"/>
                    <a:gd name="T66" fmla="*/ 2 w 4"/>
                    <a:gd name="T67" fmla="*/ 0 h 2"/>
                    <a:gd name="T68" fmla="*/ 2 w 4"/>
                    <a:gd name="T69" fmla="*/ 0 h 2"/>
                    <a:gd name="T70" fmla="*/ 3 w 4"/>
                    <a:gd name="T7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lose/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97" name="Freeform 402">
                  <a:extLst>
                    <a:ext uri="{FF2B5EF4-FFF2-40B4-BE49-F238E27FC236}">
                      <a16:creationId xmlns:a16="http://schemas.microsoft.com/office/drawing/2014/main" id="{39D1865D-451E-614E-9AD5-DC7336BC53C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779" y="2427"/>
                  <a:ext cx="18" cy="5"/>
                </a:xfrm>
                <a:custGeom>
                  <a:avLst/>
                  <a:gdLst>
                    <a:gd name="T0" fmla="*/ 1 w 10"/>
                    <a:gd name="T1" fmla="*/ 3 h 3"/>
                    <a:gd name="T2" fmla="*/ 1 w 10"/>
                    <a:gd name="T3" fmla="*/ 3 h 3"/>
                    <a:gd name="T4" fmla="*/ 2 w 10"/>
                    <a:gd name="T5" fmla="*/ 3 h 3"/>
                    <a:gd name="T6" fmla="*/ 3 w 10"/>
                    <a:gd name="T7" fmla="*/ 3 h 3"/>
                    <a:gd name="T8" fmla="*/ 3 w 10"/>
                    <a:gd name="T9" fmla="*/ 3 h 3"/>
                    <a:gd name="T10" fmla="*/ 3 w 10"/>
                    <a:gd name="T11" fmla="*/ 3 h 3"/>
                    <a:gd name="T12" fmla="*/ 3 w 10"/>
                    <a:gd name="T13" fmla="*/ 3 h 3"/>
                    <a:gd name="T14" fmla="*/ 4 w 10"/>
                    <a:gd name="T15" fmla="*/ 3 h 3"/>
                    <a:gd name="T16" fmla="*/ 5 w 10"/>
                    <a:gd name="T17" fmla="*/ 3 h 3"/>
                    <a:gd name="T18" fmla="*/ 5 w 10"/>
                    <a:gd name="T19" fmla="*/ 3 h 3"/>
                    <a:gd name="T20" fmla="*/ 6 w 10"/>
                    <a:gd name="T21" fmla="*/ 3 h 3"/>
                    <a:gd name="T22" fmla="*/ 7 w 10"/>
                    <a:gd name="T23" fmla="*/ 3 h 3"/>
                    <a:gd name="T24" fmla="*/ 8 w 10"/>
                    <a:gd name="T25" fmla="*/ 3 h 3"/>
                    <a:gd name="T26" fmla="*/ 9 w 10"/>
                    <a:gd name="T27" fmla="*/ 2 h 3"/>
                    <a:gd name="T28" fmla="*/ 10 w 10"/>
                    <a:gd name="T29" fmla="*/ 2 h 3"/>
                    <a:gd name="T30" fmla="*/ 9 w 10"/>
                    <a:gd name="T31" fmla="*/ 1 h 3"/>
                    <a:gd name="T32" fmla="*/ 9 w 10"/>
                    <a:gd name="T33" fmla="*/ 1 h 3"/>
                    <a:gd name="T34" fmla="*/ 7 w 10"/>
                    <a:gd name="T35" fmla="*/ 1 h 3"/>
                    <a:gd name="T36" fmla="*/ 5 w 10"/>
                    <a:gd name="T37" fmla="*/ 1 h 3"/>
                    <a:gd name="T38" fmla="*/ 2 w 10"/>
                    <a:gd name="T39" fmla="*/ 2 h 3"/>
                    <a:gd name="T40" fmla="*/ 1 w 10"/>
                    <a:gd name="T41" fmla="*/ 2 h 3"/>
                    <a:gd name="T42" fmla="*/ 2 w 10"/>
                    <a:gd name="T43" fmla="*/ 2 h 3"/>
                    <a:gd name="T44" fmla="*/ 5 w 10"/>
                    <a:gd name="T45" fmla="*/ 1 h 3"/>
                    <a:gd name="T46" fmla="*/ 6 w 10"/>
                    <a:gd name="T47" fmla="*/ 1 h 3"/>
                    <a:gd name="T48" fmla="*/ 8 w 10"/>
                    <a:gd name="T49" fmla="*/ 1 h 3"/>
                    <a:gd name="T50" fmla="*/ 9 w 10"/>
                    <a:gd name="T51" fmla="*/ 1 h 3"/>
                    <a:gd name="T52" fmla="*/ 10 w 10"/>
                    <a:gd name="T53" fmla="*/ 1 h 3"/>
                    <a:gd name="T54" fmla="*/ 9 w 10"/>
                    <a:gd name="T55" fmla="*/ 2 h 3"/>
                    <a:gd name="T56" fmla="*/ 8 w 10"/>
                    <a:gd name="T57" fmla="*/ 2 h 3"/>
                    <a:gd name="T58" fmla="*/ 8 w 10"/>
                    <a:gd name="T59" fmla="*/ 2 h 3"/>
                    <a:gd name="T60" fmla="*/ 7 w 10"/>
                    <a:gd name="T61" fmla="*/ 3 h 3"/>
                    <a:gd name="T62" fmla="*/ 6 w 10"/>
                    <a:gd name="T63" fmla="*/ 3 h 3"/>
                    <a:gd name="T64" fmla="*/ 6 w 10"/>
                    <a:gd name="T65" fmla="*/ 3 h 3"/>
                    <a:gd name="T66" fmla="*/ 6 w 10"/>
                    <a:gd name="T67" fmla="*/ 2 h 3"/>
                    <a:gd name="T68" fmla="*/ 6 w 10"/>
                    <a:gd name="T69" fmla="*/ 2 h 3"/>
                    <a:gd name="T70" fmla="*/ 5 w 10"/>
                    <a:gd name="T71" fmla="*/ 2 h 3"/>
                    <a:gd name="T72" fmla="*/ 4 w 10"/>
                    <a:gd name="T73" fmla="*/ 3 h 3"/>
                    <a:gd name="T74" fmla="*/ 4 w 10"/>
                    <a:gd name="T75" fmla="*/ 3 h 3"/>
                    <a:gd name="T76" fmla="*/ 3 w 10"/>
                    <a:gd name="T77" fmla="*/ 3 h 3"/>
                    <a:gd name="T78" fmla="*/ 4 w 10"/>
                    <a:gd name="T79" fmla="*/ 3 h 3"/>
                    <a:gd name="T80" fmla="*/ 3 w 10"/>
                    <a:gd name="T81" fmla="*/ 3 h 3"/>
                    <a:gd name="T82" fmla="*/ 3 w 10"/>
                    <a:gd name="T83" fmla="*/ 3 h 3"/>
                    <a:gd name="T84" fmla="*/ 2 w 10"/>
                    <a:gd name="T85" fmla="*/ 3 h 3"/>
                    <a:gd name="T86" fmla="*/ 2 w 10"/>
                    <a:gd name="T87" fmla="*/ 3 h 3"/>
                    <a:gd name="T88" fmla="*/ 1 w 10"/>
                    <a:gd name="T89" fmla="*/ 3 h 3"/>
                    <a:gd name="T90" fmla="*/ 1 w 10"/>
                    <a:gd name="T91" fmla="*/ 2 h 3"/>
                    <a:gd name="T92" fmla="*/ 1 w 10"/>
                    <a:gd name="T93" fmla="*/ 2 h 3"/>
                    <a:gd name="T94" fmla="*/ 1 w 10"/>
                    <a:gd name="T95" fmla="*/ 2 h 3"/>
                    <a:gd name="T96" fmla="*/ 1 w 10"/>
                    <a:gd name="T9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" h="3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4" y="2"/>
                        <a:pt x="4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lose/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98" name="Freeform 403">
                  <a:extLst>
                    <a:ext uri="{FF2B5EF4-FFF2-40B4-BE49-F238E27FC236}">
                      <a16:creationId xmlns:a16="http://schemas.microsoft.com/office/drawing/2014/main" id="{1AC15652-1575-B047-B2B8-59A69A34A01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801" y="2428"/>
                  <a:ext cx="7" cy="4"/>
                </a:xfrm>
                <a:custGeom>
                  <a:avLst/>
                  <a:gdLst>
                    <a:gd name="T0" fmla="*/ 1 w 4"/>
                    <a:gd name="T1" fmla="*/ 2 h 2"/>
                    <a:gd name="T2" fmla="*/ 1 w 4"/>
                    <a:gd name="T3" fmla="*/ 2 h 2"/>
                    <a:gd name="T4" fmla="*/ 1 w 4"/>
                    <a:gd name="T5" fmla="*/ 2 h 2"/>
                    <a:gd name="T6" fmla="*/ 1 w 4"/>
                    <a:gd name="T7" fmla="*/ 2 h 2"/>
                    <a:gd name="T8" fmla="*/ 2 w 4"/>
                    <a:gd name="T9" fmla="*/ 2 h 2"/>
                    <a:gd name="T10" fmla="*/ 2 w 4"/>
                    <a:gd name="T11" fmla="*/ 2 h 2"/>
                    <a:gd name="T12" fmla="*/ 2 w 4"/>
                    <a:gd name="T13" fmla="*/ 2 h 2"/>
                    <a:gd name="T14" fmla="*/ 3 w 4"/>
                    <a:gd name="T15" fmla="*/ 1 h 2"/>
                    <a:gd name="T16" fmla="*/ 3 w 4"/>
                    <a:gd name="T17" fmla="*/ 1 h 2"/>
                    <a:gd name="T18" fmla="*/ 3 w 4"/>
                    <a:gd name="T19" fmla="*/ 1 h 2"/>
                    <a:gd name="T20" fmla="*/ 3 w 4"/>
                    <a:gd name="T21" fmla="*/ 1 h 2"/>
                    <a:gd name="T22" fmla="*/ 4 w 4"/>
                    <a:gd name="T23" fmla="*/ 1 h 2"/>
                    <a:gd name="T24" fmla="*/ 4 w 4"/>
                    <a:gd name="T25" fmla="*/ 1 h 2"/>
                    <a:gd name="T26" fmla="*/ 4 w 4"/>
                    <a:gd name="T27" fmla="*/ 0 h 2"/>
                    <a:gd name="T28" fmla="*/ 4 w 4"/>
                    <a:gd name="T29" fmla="*/ 0 h 2"/>
                    <a:gd name="T30" fmla="*/ 4 w 4"/>
                    <a:gd name="T31" fmla="*/ 0 h 2"/>
                    <a:gd name="T32" fmla="*/ 3 w 4"/>
                    <a:gd name="T33" fmla="*/ 0 h 2"/>
                    <a:gd name="T34" fmla="*/ 2 w 4"/>
                    <a:gd name="T35" fmla="*/ 0 h 2"/>
                    <a:gd name="T36" fmla="*/ 1 w 4"/>
                    <a:gd name="T37" fmla="*/ 0 h 2"/>
                    <a:gd name="T38" fmla="*/ 1 w 4"/>
                    <a:gd name="T39" fmla="*/ 0 h 2"/>
                    <a:gd name="T40" fmla="*/ 0 w 4"/>
                    <a:gd name="T41" fmla="*/ 1 h 2"/>
                    <a:gd name="T42" fmla="*/ 0 w 4"/>
                    <a:gd name="T43" fmla="*/ 1 h 2"/>
                    <a:gd name="T44" fmla="*/ 0 w 4"/>
                    <a:gd name="T45" fmla="*/ 2 h 2"/>
                    <a:gd name="T46" fmla="*/ 0 w 4"/>
                    <a:gd name="T47" fmla="*/ 1 h 2"/>
                    <a:gd name="T48" fmla="*/ 1 w 4"/>
                    <a:gd name="T49" fmla="*/ 1 h 2"/>
                    <a:gd name="T50" fmla="*/ 1 w 4"/>
                    <a:gd name="T51" fmla="*/ 0 h 2"/>
                    <a:gd name="T52" fmla="*/ 1 w 4"/>
                    <a:gd name="T53" fmla="*/ 0 h 2"/>
                    <a:gd name="T54" fmla="*/ 2 w 4"/>
                    <a:gd name="T55" fmla="*/ 0 h 2"/>
                    <a:gd name="T56" fmla="*/ 2 w 4"/>
                    <a:gd name="T57" fmla="*/ 0 h 2"/>
                    <a:gd name="T58" fmla="*/ 3 w 4"/>
                    <a:gd name="T59" fmla="*/ 0 h 2"/>
                    <a:gd name="T60" fmla="*/ 4 w 4"/>
                    <a:gd name="T61" fmla="*/ 1 h 2"/>
                    <a:gd name="T62" fmla="*/ 4 w 4"/>
                    <a:gd name="T63" fmla="*/ 0 h 2"/>
                    <a:gd name="T64" fmla="*/ 4 w 4"/>
                    <a:gd name="T65" fmla="*/ 0 h 2"/>
                    <a:gd name="T66" fmla="*/ 4 w 4"/>
                    <a:gd name="T67" fmla="*/ 1 h 2"/>
                    <a:gd name="T68" fmla="*/ 4 w 4"/>
                    <a:gd name="T69" fmla="*/ 1 h 2"/>
                    <a:gd name="T70" fmla="*/ 3 w 4"/>
                    <a:gd name="T71" fmla="*/ 1 h 2"/>
                    <a:gd name="T72" fmla="*/ 3 w 4"/>
                    <a:gd name="T73" fmla="*/ 1 h 2"/>
                    <a:gd name="T74" fmla="*/ 3 w 4"/>
                    <a:gd name="T75" fmla="*/ 1 h 2"/>
                    <a:gd name="T76" fmla="*/ 3 w 4"/>
                    <a:gd name="T77" fmla="*/ 1 h 2"/>
                    <a:gd name="T78" fmla="*/ 2 w 4"/>
                    <a:gd name="T79" fmla="*/ 1 h 2"/>
                    <a:gd name="T80" fmla="*/ 2 w 4"/>
                    <a:gd name="T81" fmla="*/ 1 h 2"/>
                    <a:gd name="T82" fmla="*/ 1 w 4"/>
                    <a:gd name="T83" fmla="*/ 1 h 2"/>
                    <a:gd name="T84" fmla="*/ 1 w 4"/>
                    <a:gd name="T85" fmla="*/ 1 h 2"/>
                    <a:gd name="T86" fmla="*/ 1 w 4"/>
                    <a:gd name="T87" fmla="*/ 1 h 2"/>
                    <a:gd name="T88" fmla="*/ 0 w 4"/>
                    <a:gd name="T89" fmla="*/ 1 h 2"/>
                    <a:gd name="T90" fmla="*/ 0 w 4"/>
                    <a:gd name="T9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99" name="Freeform 404">
                  <a:extLst>
                    <a:ext uri="{FF2B5EF4-FFF2-40B4-BE49-F238E27FC236}">
                      <a16:creationId xmlns:a16="http://schemas.microsoft.com/office/drawing/2014/main" id="{8C569D48-7C9E-704B-9E60-D435EF19DC0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806" y="2425"/>
                  <a:ext cx="7" cy="3"/>
                </a:xfrm>
                <a:custGeom>
                  <a:avLst/>
                  <a:gdLst>
                    <a:gd name="T0" fmla="*/ 0 w 4"/>
                    <a:gd name="T1" fmla="*/ 1 h 2"/>
                    <a:gd name="T2" fmla="*/ 1 w 4"/>
                    <a:gd name="T3" fmla="*/ 1 h 2"/>
                    <a:gd name="T4" fmla="*/ 1 w 4"/>
                    <a:gd name="T5" fmla="*/ 1 h 2"/>
                    <a:gd name="T6" fmla="*/ 1 w 4"/>
                    <a:gd name="T7" fmla="*/ 1 h 2"/>
                    <a:gd name="T8" fmla="*/ 1 w 4"/>
                    <a:gd name="T9" fmla="*/ 2 h 2"/>
                    <a:gd name="T10" fmla="*/ 2 w 4"/>
                    <a:gd name="T11" fmla="*/ 2 h 2"/>
                    <a:gd name="T12" fmla="*/ 2 w 4"/>
                    <a:gd name="T13" fmla="*/ 2 h 2"/>
                    <a:gd name="T14" fmla="*/ 2 w 4"/>
                    <a:gd name="T15" fmla="*/ 2 h 2"/>
                    <a:gd name="T16" fmla="*/ 2 w 4"/>
                    <a:gd name="T17" fmla="*/ 2 h 2"/>
                    <a:gd name="T18" fmla="*/ 2 w 4"/>
                    <a:gd name="T19" fmla="*/ 2 h 2"/>
                    <a:gd name="T20" fmla="*/ 3 w 4"/>
                    <a:gd name="T21" fmla="*/ 2 h 2"/>
                    <a:gd name="T22" fmla="*/ 4 w 4"/>
                    <a:gd name="T23" fmla="*/ 1 h 2"/>
                    <a:gd name="T24" fmla="*/ 3 w 4"/>
                    <a:gd name="T25" fmla="*/ 0 h 2"/>
                    <a:gd name="T26" fmla="*/ 3 w 4"/>
                    <a:gd name="T27" fmla="*/ 0 h 2"/>
                    <a:gd name="T28" fmla="*/ 2 w 4"/>
                    <a:gd name="T29" fmla="*/ 1 h 2"/>
                    <a:gd name="T30" fmla="*/ 2 w 4"/>
                    <a:gd name="T31" fmla="*/ 1 h 2"/>
                    <a:gd name="T32" fmla="*/ 2 w 4"/>
                    <a:gd name="T33" fmla="*/ 1 h 2"/>
                    <a:gd name="T34" fmla="*/ 1 w 4"/>
                    <a:gd name="T35" fmla="*/ 1 h 2"/>
                    <a:gd name="T36" fmla="*/ 1 w 4"/>
                    <a:gd name="T37" fmla="*/ 1 h 2"/>
                    <a:gd name="T38" fmla="*/ 1 w 4"/>
                    <a:gd name="T39" fmla="*/ 1 h 2"/>
                    <a:gd name="T40" fmla="*/ 0 w 4"/>
                    <a:gd name="T41" fmla="*/ 1 h 2"/>
                    <a:gd name="T42" fmla="*/ 0 w 4"/>
                    <a:gd name="T43" fmla="*/ 1 h 2"/>
                    <a:gd name="T44" fmla="*/ 0 w 4"/>
                    <a:gd name="T45" fmla="*/ 1 h 2"/>
                    <a:gd name="T46" fmla="*/ 0 w 4"/>
                    <a:gd name="T47" fmla="*/ 1 h 2"/>
                    <a:gd name="T48" fmla="*/ 1 w 4"/>
                    <a:gd name="T49" fmla="*/ 1 h 2"/>
                    <a:gd name="T50" fmla="*/ 1 w 4"/>
                    <a:gd name="T51" fmla="*/ 1 h 2"/>
                    <a:gd name="T52" fmla="*/ 1 w 4"/>
                    <a:gd name="T53" fmla="*/ 1 h 2"/>
                    <a:gd name="T54" fmla="*/ 2 w 4"/>
                    <a:gd name="T55" fmla="*/ 1 h 2"/>
                    <a:gd name="T56" fmla="*/ 2 w 4"/>
                    <a:gd name="T57" fmla="*/ 1 h 2"/>
                    <a:gd name="T58" fmla="*/ 3 w 4"/>
                    <a:gd name="T59" fmla="*/ 1 h 2"/>
                    <a:gd name="T60" fmla="*/ 3 w 4"/>
                    <a:gd name="T61" fmla="*/ 1 h 2"/>
                    <a:gd name="T62" fmla="*/ 3 w 4"/>
                    <a:gd name="T63" fmla="*/ 1 h 2"/>
                    <a:gd name="T64" fmla="*/ 3 w 4"/>
                    <a:gd name="T65" fmla="*/ 1 h 2"/>
                    <a:gd name="T66" fmla="*/ 3 w 4"/>
                    <a:gd name="T67" fmla="*/ 2 h 2"/>
                    <a:gd name="T68" fmla="*/ 2 w 4"/>
                    <a:gd name="T69" fmla="*/ 2 h 2"/>
                    <a:gd name="T70" fmla="*/ 2 w 4"/>
                    <a:gd name="T71" fmla="*/ 2 h 2"/>
                    <a:gd name="T72" fmla="*/ 2 w 4"/>
                    <a:gd name="T73" fmla="*/ 2 h 2"/>
                    <a:gd name="T74" fmla="*/ 2 w 4"/>
                    <a:gd name="T75" fmla="*/ 2 h 2"/>
                    <a:gd name="T76" fmla="*/ 2 w 4"/>
                    <a:gd name="T77" fmla="*/ 2 h 2"/>
                    <a:gd name="T78" fmla="*/ 1 w 4"/>
                    <a:gd name="T79" fmla="*/ 2 h 2"/>
                    <a:gd name="T80" fmla="*/ 1 w 4"/>
                    <a:gd name="T81" fmla="*/ 1 h 2"/>
                    <a:gd name="T82" fmla="*/ 1 w 4"/>
                    <a:gd name="T83" fmla="*/ 1 h 2"/>
                    <a:gd name="T84" fmla="*/ 1 w 4"/>
                    <a:gd name="T85" fmla="*/ 1 h 2"/>
                    <a:gd name="T86" fmla="*/ 1 w 4"/>
                    <a:gd name="T87" fmla="*/ 1 h 2"/>
                    <a:gd name="T88" fmla="*/ 0 w 4"/>
                    <a:gd name="T89" fmla="*/ 1 h 2"/>
                    <a:gd name="T90" fmla="*/ 0 w 4"/>
                    <a:gd name="T9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00" name="Freeform 405">
                  <a:extLst>
                    <a:ext uri="{FF2B5EF4-FFF2-40B4-BE49-F238E27FC236}">
                      <a16:creationId xmlns:a16="http://schemas.microsoft.com/office/drawing/2014/main" id="{BC4A12B4-0F88-844B-890F-6994B89C966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595" y="2430"/>
                  <a:ext cx="243" cy="497"/>
                </a:xfrm>
                <a:custGeom>
                  <a:avLst/>
                  <a:gdLst>
                    <a:gd name="T0" fmla="*/ 122 w 136"/>
                    <a:gd name="T1" fmla="*/ 13 h 278"/>
                    <a:gd name="T2" fmla="*/ 89 w 136"/>
                    <a:gd name="T3" fmla="*/ 17 h 278"/>
                    <a:gd name="T4" fmla="*/ 37 w 136"/>
                    <a:gd name="T5" fmla="*/ 9 h 278"/>
                    <a:gd name="T6" fmla="*/ 40 w 136"/>
                    <a:gd name="T7" fmla="*/ 29 h 278"/>
                    <a:gd name="T8" fmla="*/ 16 w 136"/>
                    <a:gd name="T9" fmla="*/ 23 h 278"/>
                    <a:gd name="T10" fmla="*/ 17 w 136"/>
                    <a:gd name="T11" fmla="*/ 29 h 278"/>
                    <a:gd name="T12" fmla="*/ 40 w 136"/>
                    <a:gd name="T13" fmla="*/ 36 h 278"/>
                    <a:gd name="T14" fmla="*/ 26 w 136"/>
                    <a:gd name="T15" fmla="*/ 65 h 278"/>
                    <a:gd name="T16" fmla="*/ 19 w 136"/>
                    <a:gd name="T17" fmla="*/ 113 h 278"/>
                    <a:gd name="T18" fmla="*/ 44 w 136"/>
                    <a:gd name="T19" fmla="*/ 139 h 278"/>
                    <a:gd name="T20" fmla="*/ 69 w 136"/>
                    <a:gd name="T21" fmla="*/ 201 h 278"/>
                    <a:gd name="T22" fmla="*/ 95 w 136"/>
                    <a:gd name="T23" fmla="*/ 270 h 278"/>
                    <a:gd name="T24" fmla="*/ 102 w 136"/>
                    <a:gd name="T25" fmla="*/ 236 h 278"/>
                    <a:gd name="T26" fmla="*/ 111 w 136"/>
                    <a:gd name="T27" fmla="*/ 172 h 278"/>
                    <a:gd name="T28" fmla="*/ 69 w 136"/>
                    <a:gd name="T29" fmla="*/ 145 h 278"/>
                    <a:gd name="T30" fmla="*/ 50 w 136"/>
                    <a:gd name="T31" fmla="*/ 122 h 278"/>
                    <a:gd name="T32" fmla="*/ 61 w 136"/>
                    <a:gd name="T33" fmla="*/ 111 h 278"/>
                    <a:gd name="T34" fmla="*/ 92 w 136"/>
                    <a:gd name="T35" fmla="*/ 80 h 278"/>
                    <a:gd name="T36" fmla="*/ 110 w 136"/>
                    <a:gd name="T37" fmla="*/ 66 h 278"/>
                    <a:gd name="T38" fmla="*/ 121 w 136"/>
                    <a:gd name="T39" fmla="*/ 49 h 278"/>
                    <a:gd name="T40" fmla="*/ 92 w 136"/>
                    <a:gd name="T41" fmla="*/ 52 h 278"/>
                    <a:gd name="T42" fmla="*/ 115 w 136"/>
                    <a:gd name="T43" fmla="*/ 29 h 278"/>
                    <a:gd name="T44" fmla="*/ 127 w 136"/>
                    <a:gd name="T45" fmla="*/ 35 h 278"/>
                    <a:gd name="T46" fmla="*/ 122 w 136"/>
                    <a:gd name="T47" fmla="*/ 11 h 278"/>
                    <a:gd name="T48" fmla="*/ 43 w 136"/>
                    <a:gd name="T49" fmla="*/ 32 h 278"/>
                    <a:gd name="T50" fmla="*/ 44 w 136"/>
                    <a:gd name="T51" fmla="*/ 137 h 278"/>
                    <a:gd name="T52" fmla="*/ 77 w 136"/>
                    <a:gd name="T53" fmla="*/ 187 h 278"/>
                    <a:gd name="T54" fmla="*/ 69 w 136"/>
                    <a:gd name="T55" fmla="*/ 201 h 278"/>
                    <a:gd name="T56" fmla="*/ 72 w 136"/>
                    <a:gd name="T57" fmla="*/ 190 h 278"/>
                    <a:gd name="T58" fmla="*/ 92 w 136"/>
                    <a:gd name="T59" fmla="*/ 258 h 278"/>
                    <a:gd name="T60" fmla="*/ 82 w 136"/>
                    <a:gd name="T61" fmla="*/ 222 h 278"/>
                    <a:gd name="T62" fmla="*/ 103 w 136"/>
                    <a:gd name="T63" fmla="*/ 275 h 278"/>
                    <a:gd name="T64" fmla="*/ 96 w 136"/>
                    <a:gd name="T65" fmla="*/ 263 h 278"/>
                    <a:gd name="T66" fmla="*/ 100 w 136"/>
                    <a:gd name="T67" fmla="*/ 224 h 278"/>
                    <a:gd name="T68" fmla="*/ 109 w 136"/>
                    <a:gd name="T69" fmla="*/ 171 h 278"/>
                    <a:gd name="T70" fmla="*/ 111 w 136"/>
                    <a:gd name="T71" fmla="*/ 222 h 278"/>
                    <a:gd name="T72" fmla="*/ 71 w 136"/>
                    <a:gd name="T73" fmla="*/ 187 h 278"/>
                    <a:gd name="T74" fmla="*/ 99 w 136"/>
                    <a:gd name="T75" fmla="*/ 160 h 278"/>
                    <a:gd name="T76" fmla="*/ 70 w 136"/>
                    <a:gd name="T77" fmla="*/ 147 h 278"/>
                    <a:gd name="T78" fmla="*/ 74 w 136"/>
                    <a:gd name="T79" fmla="*/ 161 h 278"/>
                    <a:gd name="T80" fmla="*/ 74 w 136"/>
                    <a:gd name="T81" fmla="*/ 156 h 278"/>
                    <a:gd name="T82" fmla="*/ 57 w 136"/>
                    <a:gd name="T83" fmla="*/ 149 h 278"/>
                    <a:gd name="T84" fmla="*/ 47 w 136"/>
                    <a:gd name="T85" fmla="*/ 134 h 278"/>
                    <a:gd name="T86" fmla="*/ 37 w 136"/>
                    <a:gd name="T87" fmla="*/ 127 h 278"/>
                    <a:gd name="T88" fmla="*/ 23 w 136"/>
                    <a:gd name="T89" fmla="*/ 115 h 278"/>
                    <a:gd name="T90" fmla="*/ 21 w 136"/>
                    <a:gd name="T91" fmla="*/ 94 h 278"/>
                    <a:gd name="T92" fmla="*/ 77 w 136"/>
                    <a:gd name="T93" fmla="*/ 93 h 278"/>
                    <a:gd name="T94" fmla="*/ 50 w 136"/>
                    <a:gd name="T95" fmla="*/ 104 h 278"/>
                    <a:gd name="T96" fmla="*/ 24 w 136"/>
                    <a:gd name="T97" fmla="*/ 67 h 278"/>
                    <a:gd name="T98" fmla="*/ 69 w 136"/>
                    <a:gd name="T99" fmla="*/ 78 h 278"/>
                    <a:gd name="T100" fmla="*/ 120 w 136"/>
                    <a:gd name="T101" fmla="*/ 65 h 278"/>
                    <a:gd name="T102" fmla="*/ 121 w 136"/>
                    <a:gd name="T103" fmla="*/ 22 h 278"/>
                    <a:gd name="T104" fmla="*/ 88 w 136"/>
                    <a:gd name="T105" fmla="*/ 40 h 278"/>
                    <a:gd name="T106" fmla="*/ 116 w 136"/>
                    <a:gd name="T107" fmla="*/ 41 h 278"/>
                    <a:gd name="T108" fmla="*/ 119 w 136"/>
                    <a:gd name="T109" fmla="*/ 58 h 278"/>
                    <a:gd name="T110" fmla="*/ 106 w 136"/>
                    <a:gd name="T111" fmla="*/ 75 h 278"/>
                    <a:gd name="T112" fmla="*/ 76 w 136"/>
                    <a:gd name="T113" fmla="*/ 79 h 278"/>
                    <a:gd name="T114" fmla="*/ 37 w 136"/>
                    <a:gd name="T115" fmla="*/ 45 h 278"/>
                    <a:gd name="T116" fmla="*/ 88 w 136"/>
                    <a:gd name="T117" fmla="*/ 16 h 278"/>
                    <a:gd name="T118" fmla="*/ 109 w 136"/>
                    <a:gd name="T119" fmla="*/ 21 h 278"/>
                    <a:gd name="T120" fmla="*/ 133 w 136"/>
                    <a:gd name="T121" fmla="*/ 28 h 278"/>
                    <a:gd name="T122" fmla="*/ 120 w 136"/>
                    <a:gd name="T123" fmla="*/ 38 h 278"/>
                    <a:gd name="T124" fmla="*/ 123 w 136"/>
                    <a:gd name="T125" fmla="*/ 14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36" h="278">
                      <a:moveTo>
                        <a:pt x="136" y="23"/>
                      </a:moveTo>
                      <a:cubicBezTo>
                        <a:pt x="136" y="23"/>
                        <a:pt x="136" y="23"/>
                        <a:pt x="136" y="23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5" y="24"/>
                        <a:pt x="135" y="24"/>
                        <a:pt x="135" y="24"/>
                      </a:cubicBezTo>
                      <a:cubicBezTo>
                        <a:pt x="135" y="24"/>
                        <a:pt x="135" y="24"/>
                        <a:pt x="135" y="24"/>
                      </a:cubicBezTo>
                      <a:cubicBezTo>
                        <a:pt x="135" y="24"/>
                        <a:pt x="135" y="24"/>
                        <a:pt x="135" y="24"/>
                      </a:cubicBezTo>
                      <a:cubicBezTo>
                        <a:pt x="135" y="24"/>
                        <a:pt x="135" y="24"/>
                        <a:pt x="135" y="24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5" y="23"/>
                        <a:pt x="136" y="23"/>
                        <a:pt x="136" y="23"/>
                      </a:cubicBezTo>
                      <a:cubicBezTo>
                        <a:pt x="136" y="23"/>
                        <a:pt x="136" y="22"/>
                        <a:pt x="136" y="22"/>
                      </a:cubicBezTo>
                      <a:cubicBezTo>
                        <a:pt x="136" y="22"/>
                        <a:pt x="136" y="22"/>
                        <a:pt x="136" y="22"/>
                      </a:cubicBezTo>
                      <a:cubicBezTo>
                        <a:pt x="136" y="22"/>
                        <a:pt x="136" y="22"/>
                        <a:pt x="136" y="22"/>
                      </a:cubicBezTo>
                      <a:cubicBezTo>
                        <a:pt x="135" y="22"/>
                        <a:pt x="135" y="22"/>
                        <a:pt x="135" y="22"/>
                      </a:cubicBezTo>
                      <a:cubicBezTo>
                        <a:pt x="135" y="22"/>
                        <a:pt x="135" y="22"/>
                        <a:pt x="135" y="22"/>
                      </a:cubicBezTo>
                      <a:cubicBezTo>
                        <a:pt x="135" y="22"/>
                        <a:pt x="135" y="22"/>
                        <a:pt x="135" y="22"/>
                      </a:cubicBezTo>
                      <a:cubicBezTo>
                        <a:pt x="135" y="22"/>
                        <a:pt x="135" y="22"/>
                        <a:pt x="135" y="22"/>
                      </a:cubicBezTo>
                      <a:cubicBezTo>
                        <a:pt x="135" y="22"/>
                        <a:pt x="135" y="22"/>
                        <a:pt x="135" y="22"/>
                      </a:cubicBezTo>
                      <a:cubicBezTo>
                        <a:pt x="135" y="21"/>
                        <a:pt x="135" y="21"/>
                        <a:pt x="135" y="21"/>
                      </a:cubicBezTo>
                      <a:cubicBezTo>
                        <a:pt x="135" y="21"/>
                        <a:pt x="135" y="21"/>
                        <a:pt x="135" y="21"/>
                      </a:cubicBezTo>
                      <a:cubicBezTo>
                        <a:pt x="135" y="21"/>
                        <a:pt x="135" y="21"/>
                        <a:pt x="135" y="21"/>
                      </a:cubicBezTo>
                      <a:cubicBezTo>
                        <a:pt x="135" y="21"/>
                        <a:pt x="135" y="21"/>
                        <a:pt x="135" y="21"/>
                      </a:cubicBezTo>
                      <a:cubicBezTo>
                        <a:pt x="135" y="21"/>
                        <a:pt x="135" y="21"/>
                        <a:pt x="135" y="21"/>
                      </a:cubicBezTo>
                      <a:cubicBezTo>
                        <a:pt x="135" y="21"/>
                        <a:pt x="135" y="20"/>
                        <a:pt x="135" y="20"/>
                      </a:cubicBezTo>
                      <a:cubicBezTo>
                        <a:pt x="135" y="20"/>
                        <a:pt x="135" y="20"/>
                        <a:pt x="135" y="19"/>
                      </a:cubicBezTo>
                      <a:cubicBezTo>
                        <a:pt x="135" y="19"/>
                        <a:pt x="135" y="19"/>
                        <a:pt x="135" y="19"/>
                      </a:cubicBezTo>
                      <a:cubicBezTo>
                        <a:pt x="134" y="19"/>
                        <a:pt x="134" y="20"/>
                        <a:pt x="134" y="20"/>
                      </a:cubicBezTo>
                      <a:cubicBezTo>
                        <a:pt x="134" y="20"/>
                        <a:pt x="134" y="20"/>
                        <a:pt x="134" y="20"/>
                      </a:cubicBezTo>
                      <a:cubicBezTo>
                        <a:pt x="134" y="20"/>
                        <a:pt x="134" y="20"/>
                        <a:pt x="134" y="20"/>
                      </a:cubicBezTo>
                      <a:cubicBezTo>
                        <a:pt x="134" y="20"/>
                        <a:pt x="133" y="20"/>
                        <a:pt x="133" y="20"/>
                      </a:cubicBezTo>
                      <a:cubicBezTo>
                        <a:pt x="133" y="20"/>
                        <a:pt x="133" y="20"/>
                        <a:pt x="133" y="20"/>
                      </a:cubicBezTo>
                      <a:cubicBezTo>
                        <a:pt x="133" y="20"/>
                        <a:pt x="133" y="20"/>
                        <a:pt x="133" y="20"/>
                      </a:cubicBezTo>
                      <a:cubicBezTo>
                        <a:pt x="133" y="20"/>
                        <a:pt x="133" y="20"/>
                        <a:pt x="133" y="20"/>
                      </a:cubicBezTo>
                      <a:cubicBezTo>
                        <a:pt x="133" y="20"/>
                        <a:pt x="133" y="20"/>
                        <a:pt x="133" y="20"/>
                      </a:cubicBezTo>
                      <a:cubicBezTo>
                        <a:pt x="133" y="20"/>
                        <a:pt x="134" y="19"/>
                        <a:pt x="134" y="19"/>
                      </a:cubicBezTo>
                      <a:cubicBezTo>
                        <a:pt x="134" y="19"/>
                        <a:pt x="134" y="19"/>
                        <a:pt x="133" y="19"/>
                      </a:cubicBezTo>
                      <a:cubicBezTo>
                        <a:pt x="133" y="19"/>
                        <a:pt x="133" y="19"/>
                        <a:pt x="133" y="19"/>
                      </a:cubicBezTo>
                      <a:cubicBezTo>
                        <a:pt x="133" y="19"/>
                        <a:pt x="133" y="19"/>
                        <a:pt x="133" y="19"/>
                      </a:cubicBezTo>
                      <a:cubicBezTo>
                        <a:pt x="134" y="19"/>
                        <a:pt x="134" y="19"/>
                        <a:pt x="133" y="18"/>
                      </a:cubicBezTo>
                      <a:cubicBezTo>
                        <a:pt x="133" y="18"/>
                        <a:pt x="133" y="18"/>
                        <a:pt x="133" y="18"/>
                      </a:cubicBezTo>
                      <a:cubicBezTo>
                        <a:pt x="133" y="18"/>
                        <a:pt x="133" y="18"/>
                        <a:pt x="133" y="18"/>
                      </a:cubicBezTo>
                      <a:cubicBezTo>
                        <a:pt x="134" y="18"/>
                        <a:pt x="134" y="18"/>
                        <a:pt x="134" y="18"/>
                      </a:cubicBezTo>
                      <a:cubicBezTo>
                        <a:pt x="134" y="18"/>
                        <a:pt x="134" y="17"/>
                        <a:pt x="134" y="17"/>
                      </a:cubicBezTo>
                      <a:cubicBezTo>
                        <a:pt x="134" y="17"/>
                        <a:pt x="133" y="17"/>
                        <a:pt x="133" y="17"/>
                      </a:cubicBezTo>
                      <a:cubicBezTo>
                        <a:pt x="133" y="17"/>
                        <a:pt x="133" y="17"/>
                        <a:pt x="133" y="17"/>
                      </a:cubicBezTo>
                      <a:cubicBezTo>
                        <a:pt x="133" y="17"/>
                        <a:pt x="133" y="17"/>
                        <a:pt x="133" y="17"/>
                      </a:cubicBezTo>
                      <a:cubicBezTo>
                        <a:pt x="133" y="17"/>
                        <a:pt x="133" y="17"/>
                        <a:pt x="133" y="17"/>
                      </a:cubicBezTo>
                      <a:cubicBezTo>
                        <a:pt x="133" y="17"/>
                        <a:pt x="133" y="17"/>
                        <a:pt x="133" y="17"/>
                      </a:cubicBezTo>
                      <a:cubicBezTo>
                        <a:pt x="133" y="17"/>
                        <a:pt x="133" y="17"/>
                        <a:pt x="133" y="17"/>
                      </a:cubicBezTo>
                      <a:cubicBezTo>
                        <a:pt x="133" y="16"/>
                        <a:pt x="132" y="16"/>
                        <a:pt x="132" y="16"/>
                      </a:cubicBezTo>
                      <a:cubicBezTo>
                        <a:pt x="132" y="16"/>
                        <a:pt x="132" y="16"/>
                        <a:pt x="132" y="16"/>
                      </a:cubicBezTo>
                      <a:cubicBezTo>
                        <a:pt x="132" y="16"/>
                        <a:pt x="131" y="16"/>
                        <a:pt x="131" y="16"/>
                      </a:cubicBezTo>
                      <a:cubicBezTo>
                        <a:pt x="131" y="16"/>
                        <a:pt x="131" y="16"/>
                        <a:pt x="131" y="16"/>
                      </a:cubicBezTo>
                      <a:cubicBezTo>
                        <a:pt x="131" y="16"/>
                        <a:pt x="131" y="16"/>
                        <a:pt x="131" y="16"/>
                      </a:cubicBezTo>
                      <a:cubicBezTo>
                        <a:pt x="131" y="17"/>
                        <a:pt x="131" y="17"/>
                        <a:pt x="131" y="17"/>
                      </a:cubicBezTo>
                      <a:cubicBezTo>
                        <a:pt x="131" y="17"/>
                        <a:pt x="131" y="17"/>
                        <a:pt x="131" y="17"/>
                      </a:cubicBezTo>
                      <a:cubicBezTo>
                        <a:pt x="131" y="17"/>
                        <a:pt x="130" y="17"/>
                        <a:pt x="130" y="18"/>
                      </a:cubicBezTo>
                      <a:cubicBezTo>
                        <a:pt x="130" y="17"/>
                        <a:pt x="130" y="17"/>
                        <a:pt x="130" y="17"/>
                      </a:cubicBezTo>
                      <a:cubicBezTo>
                        <a:pt x="130" y="17"/>
                        <a:pt x="130" y="17"/>
                        <a:pt x="130" y="17"/>
                      </a:cubicBezTo>
                      <a:cubicBezTo>
                        <a:pt x="130" y="17"/>
                        <a:pt x="130" y="17"/>
                        <a:pt x="130" y="17"/>
                      </a:cubicBezTo>
                      <a:cubicBezTo>
                        <a:pt x="130" y="17"/>
                        <a:pt x="130" y="17"/>
                        <a:pt x="130" y="17"/>
                      </a:cubicBezTo>
                      <a:cubicBezTo>
                        <a:pt x="130" y="17"/>
                        <a:pt x="130" y="17"/>
                        <a:pt x="130" y="17"/>
                      </a:cubicBezTo>
                      <a:cubicBezTo>
                        <a:pt x="130" y="17"/>
                        <a:pt x="130" y="17"/>
                        <a:pt x="130" y="17"/>
                      </a:cubicBezTo>
                      <a:cubicBezTo>
                        <a:pt x="130" y="17"/>
                        <a:pt x="130" y="17"/>
                        <a:pt x="130" y="17"/>
                      </a:cubicBezTo>
                      <a:cubicBezTo>
                        <a:pt x="130" y="17"/>
                        <a:pt x="130" y="17"/>
                        <a:pt x="130" y="17"/>
                      </a:cubicBezTo>
                      <a:cubicBezTo>
                        <a:pt x="130" y="17"/>
                        <a:pt x="130" y="17"/>
                        <a:pt x="130" y="17"/>
                      </a:cubicBezTo>
                      <a:cubicBezTo>
                        <a:pt x="130" y="17"/>
                        <a:pt x="130" y="17"/>
                        <a:pt x="130" y="17"/>
                      </a:cubicBezTo>
                      <a:cubicBezTo>
                        <a:pt x="129" y="17"/>
                        <a:pt x="129" y="17"/>
                        <a:pt x="129" y="17"/>
                      </a:cubicBezTo>
                      <a:cubicBezTo>
                        <a:pt x="129" y="17"/>
                        <a:pt x="129" y="17"/>
                        <a:pt x="129" y="17"/>
                      </a:cubicBezTo>
                      <a:cubicBezTo>
                        <a:pt x="129" y="17"/>
                        <a:pt x="129" y="17"/>
                        <a:pt x="129" y="17"/>
                      </a:cubicBezTo>
                      <a:cubicBezTo>
                        <a:pt x="129" y="17"/>
                        <a:pt x="129" y="17"/>
                        <a:pt x="129" y="17"/>
                      </a:cubicBezTo>
                      <a:cubicBezTo>
                        <a:pt x="129" y="17"/>
                        <a:pt x="129" y="17"/>
                        <a:pt x="129" y="17"/>
                      </a:cubicBezTo>
                      <a:cubicBezTo>
                        <a:pt x="129" y="17"/>
                        <a:pt x="129" y="17"/>
                        <a:pt x="129" y="17"/>
                      </a:cubicBezTo>
                      <a:cubicBezTo>
                        <a:pt x="129" y="17"/>
                        <a:pt x="129" y="17"/>
                        <a:pt x="129" y="17"/>
                      </a:cubicBezTo>
                      <a:cubicBezTo>
                        <a:pt x="129" y="17"/>
                        <a:pt x="129" y="17"/>
                        <a:pt x="129" y="17"/>
                      </a:cubicBezTo>
                      <a:cubicBezTo>
                        <a:pt x="129" y="17"/>
                        <a:pt x="129" y="17"/>
                        <a:pt x="129" y="17"/>
                      </a:cubicBezTo>
                      <a:cubicBezTo>
                        <a:pt x="129" y="16"/>
                        <a:pt x="129" y="16"/>
                        <a:pt x="129" y="16"/>
                      </a:cubicBezTo>
                      <a:cubicBezTo>
                        <a:pt x="129" y="16"/>
                        <a:pt x="129" y="16"/>
                        <a:pt x="130" y="16"/>
                      </a:cubicBezTo>
                      <a:cubicBezTo>
                        <a:pt x="130" y="16"/>
                        <a:pt x="130" y="16"/>
                        <a:pt x="131" y="15"/>
                      </a:cubicBezTo>
                      <a:cubicBezTo>
                        <a:pt x="131" y="15"/>
                        <a:pt x="131" y="15"/>
                        <a:pt x="131" y="15"/>
                      </a:cubicBezTo>
                      <a:cubicBezTo>
                        <a:pt x="131" y="15"/>
                        <a:pt x="131" y="15"/>
                        <a:pt x="131" y="15"/>
                      </a:cubicBezTo>
                      <a:cubicBezTo>
                        <a:pt x="131" y="15"/>
                        <a:pt x="131" y="15"/>
                        <a:pt x="131" y="14"/>
                      </a:cubicBezTo>
                      <a:cubicBezTo>
                        <a:pt x="131" y="14"/>
                        <a:pt x="131" y="14"/>
                        <a:pt x="131" y="14"/>
                      </a:cubicBezTo>
                      <a:cubicBezTo>
                        <a:pt x="131" y="14"/>
                        <a:pt x="131" y="14"/>
                        <a:pt x="131" y="14"/>
                      </a:cubicBezTo>
                      <a:cubicBezTo>
                        <a:pt x="131" y="14"/>
                        <a:pt x="131" y="13"/>
                        <a:pt x="130" y="13"/>
                      </a:cubicBezTo>
                      <a:cubicBezTo>
                        <a:pt x="130" y="13"/>
                        <a:pt x="130" y="13"/>
                        <a:pt x="130" y="13"/>
                      </a:cubicBezTo>
                      <a:cubicBezTo>
                        <a:pt x="130" y="13"/>
                        <a:pt x="130" y="13"/>
                        <a:pt x="130" y="13"/>
                      </a:cubicBezTo>
                      <a:cubicBezTo>
                        <a:pt x="130" y="13"/>
                        <a:pt x="130" y="13"/>
                        <a:pt x="130" y="13"/>
                      </a:cubicBezTo>
                      <a:cubicBezTo>
                        <a:pt x="130" y="13"/>
                        <a:pt x="130" y="13"/>
                        <a:pt x="130" y="13"/>
                      </a:cubicBezTo>
                      <a:cubicBezTo>
                        <a:pt x="129" y="13"/>
                        <a:pt x="129" y="13"/>
                        <a:pt x="129" y="13"/>
                      </a:cubicBezTo>
                      <a:cubicBezTo>
                        <a:pt x="129" y="13"/>
                        <a:pt x="129" y="13"/>
                        <a:pt x="129" y="13"/>
                      </a:cubicBezTo>
                      <a:cubicBezTo>
                        <a:pt x="129" y="13"/>
                        <a:pt x="129" y="13"/>
                        <a:pt x="128" y="14"/>
                      </a:cubicBezTo>
                      <a:cubicBezTo>
                        <a:pt x="128" y="14"/>
                        <a:pt x="128" y="14"/>
                        <a:pt x="128" y="14"/>
                      </a:cubicBezTo>
                      <a:cubicBezTo>
                        <a:pt x="128" y="14"/>
                        <a:pt x="128" y="14"/>
                        <a:pt x="128" y="14"/>
                      </a:cubicBezTo>
                      <a:cubicBezTo>
                        <a:pt x="128" y="14"/>
                        <a:pt x="128" y="14"/>
                        <a:pt x="128" y="14"/>
                      </a:cubicBezTo>
                      <a:cubicBezTo>
                        <a:pt x="128" y="14"/>
                        <a:pt x="128" y="14"/>
                        <a:pt x="128" y="14"/>
                      </a:cubicBezTo>
                      <a:cubicBezTo>
                        <a:pt x="128" y="14"/>
                        <a:pt x="128" y="14"/>
                        <a:pt x="128" y="14"/>
                      </a:cubicBezTo>
                      <a:cubicBezTo>
                        <a:pt x="128" y="14"/>
                        <a:pt x="128" y="14"/>
                        <a:pt x="128" y="14"/>
                      </a:cubicBezTo>
                      <a:cubicBezTo>
                        <a:pt x="128" y="14"/>
                        <a:pt x="128" y="14"/>
                        <a:pt x="127" y="14"/>
                      </a:cubicBezTo>
                      <a:cubicBezTo>
                        <a:pt x="127" y="14"/>
                        <a:pt x="127" y="14"/>
                        <a:pt x="127" y="14"/>
                      </a:cubicBezTo>
                      <a:cubicBezTo>
                        <a:pt x="127" y="14"/>
                        <a:pt x="127" y="14"/>
                        <a:pt x="127" y="14"/>
                      </a:cubicBezTo>
                      <a:cubicBezTo>
                        <a:pt x="127" y="14"/>
                        <a:pt x="127" y="14"/>
                        <a:pt x="127" y="14"/>
                      </a:cubicBezTo>
                      <a:cubicBezTo>
                        <a:pt x="127" y="14"/>
                        <a:pt x="127" y="14"/>
                        <a:pt x="127" y="14"/>
                      </a:cubicBezTo>
                      <a:cubicBezTo>
                        <a:pt x="127" y="14"/>
                        <a:pt x="127" y="14"/>
                        <a:pt x="127" y="14"/>
                      </a:cubicBezTo>
                      <a:cubicBezTo>
                        <a:pt x="127" y="14"/>
                        <a:pt x="126" y="14"/>
                        <a:pt x="126" y="14"/>
                      </a:cubicBezTo>
                      <a:cubicBezTo>
                        <a:pt x="126" y="14"/>
                        <a:pt x="126" y="14"/>
                        <a:pt x="126" y="14"/>
                      </a:cubicBezTo>
                      <a:cubicBezTo>
                        <a:pt x="126" y="14"/>
                        <a:pt x="126" y="14"/>
                        <a:pt x="126" y="14"/>
                      </a:cubicBezTo>
                      <a:cubicBezTo>
                        <a:pt x="126" y="15"/>
                        <a:pt x="126" y="15"/>
                        <a:pt x="126" y="15"/>
                      </a:cubicBezTo>
                      <a:cubicBezTo>
                        <a:pt x="126" y="15"/>
                        <a:pt x="126" y="15"/>
                        <a:pt x="126" y="15"/>
                      </a:cubicBezTo>
                      <a:cubicBezTo>
                        <a:pt x="126" y="15"/>
                        <a:pt x="126" y="15"/>
                        <a:pt x="126" y="15"/>
                      </a:cubicBezTo>
                      <a:cubicBezTo>
                        <a:pt x="126" y="15"/>
                        <a:pt x="126" y="15"/>
                        <a:pt x="126" y="15"/>
                      </a:cubicBezTo>
                      <a:cubicBezTo>
                        <a:pt x="126" y="15"/>
                        <a:pt x="126" y="15"/>
                        <a:pt x="126" y="15"/>
                      </a:cubicBezTo>
                      <a:cubicBezTo>
                        <a:pt x="126" y="15"/>
                        <a:pt x="125" y="15"/>
                        <a:pt x="125" y="15"/>
                      </a:cubicBezTo>
                      <a:cubicBezTo>
                        <a:pt x="125" y="15"/>
                        <a:pt x="125" y="15"/>
                        <a:pt x="125" y="15"/>
                      </a:cubicBezTo>
                      <a:cubicBezTo>
                        <a:pt x="125" y="15"/>
                        <a:pt x="125" y="15"/>
                        <a:pt x="125" y="15"/>
                      </a:cubicBezTo>
                      <a:cubicBezTo>
                        <a:pt x="125" y="15"/>
                        <a:pt x="125" y="15"/>
                        <a:pt x="125" y="16"/>
                      </a:cubicBezTo>
                      <a:cubicBezTo>
                        <a:pt x="125" y="16"/>
                        <a:pt x="125" y="16"/>
                        <a:pt x="125" y="16"/>
                      </a:cubicBezTo>
                      <a:cubicBezTo>
                        <a:pt x="125" y="16"/>
                        <a:pt x="125" y="16"/>
                        <a:pt x="125" y="16"/>
                      </a:cubicBezTo>
                      <a:cubicBezTo>
                        <a:pt x="125" y="16"/>
                        <a:pt x="125" y="16"/>
                        <a:pt x="125" y="16"/>
                      </a:cubicBezTo>
                      <a:cubicBezTo>
                        <a:pt x="125" y="16"/>
                        <a:pt x="125" y="16"/>
                        <a:pt x="125" y="16"/>
                      </a:cubicBezTo>
                      <a:cubicBezTo>
                        <a:pt x="125" y="16"/>
                        <a:pt x="124" y="16"/>
                        <a:pt x="124" y="16"/>
                      </a:cubicBezTo>
                      <a:cubicBezTo>
                        <a:pt x="124" y="16"/>
                        <a:pt x="124" y="16"/>
                        <a:pt x="124" y="16"/>
                      </a:cubicBezTo>
                      <a:cubicBezTo>
                        <a:pt x="124" y="16"/>
                        <a:pt x="124" y="16"/>
                        <a:pt x="124" y="16"/>
                      </a:cubicBezTo>
                      <a:cubicBezTo>
                        <a:pt x="124" y="16"/>
                        <a:pt x="124" y="16"/>
                        <a:pt x="124" y="16"/>
                      </a:cubicBezTo>
                      <a:cubicBezTo>
                        <a:pt x="124" y="16"/>
                        <a:pt x="124" y="16"/>
                        <a:pt x="124" y="16"/>
                      </a:cubicBezTo>
                      <a:cubicBezTo>
                        <a:pt x="124" y="16"/>
                        <a:pt x="124" y="16"/>
                        <a:pt x="124" y="16"/>
                      </a:cubicBezTo>
                      <a:cubicBezTo>
                        <a:pt x="124" y="16"/>
                        <a:pt x="124" y="16"/>
                        <a:pt x="123" y="16"/>
                      </a:cubicBezTo>
                      <a:cubicBezTo>
                        <a:pt x="123" y="16"/>
                        <a:pt x="123" y="16"/>
                        <a:pt x="123" y="17"/>
                      </a:cubicBezTo>
                      <a:cubicBezTo>
                        <a:pt x="123" y="17"/>
                        <a:pt x="123" y="17"/>
                        <a:pt x="123" y="17"/>
                      </a:cubicBezTo>
                      <a:cubicBezTo>
                        <a:pt x="123" y="17"/>
                        <a:pt x="123" y="17"/>
                        <a:pt x="123" y="17"/>
                      </a:cubicBezTo>
                      <a:cubicBezTo>
                        <a:pt x="123" y="17"/>
                        <a:pt x="123" y="17"/>
                        <a:pt x="123" y="17"/>
                      </a:cubicBezTo>
                      <a:cubicBezTo>
                        <a:pt x="123" y="17"/>
                        <a:pt x="123" y="17"/>
                        <a:pt x="123" y="17"/>
                      </a:cubicBezTo>
                      <a:cubicBezTo>
                        <a:pt x="123" y="17"/>
                        <a:pt x="123" y="17"/>
                        <a:pt x="123" y="17"/>
                      </a:cubicBezTo>
                      <a:cubicBezTo>
                        <a:pt x="123" y="16"/>
                        <a:pt x="123" y="16"/>
                        <a:pt x="123" y="16"/>
                      </a:cubicBezTo>
                      <a:cubicBezTo>
                        <a:pt x="123" y="16"/>
                        <a:pt x="123" y="16"/>
                        <a:pt x="123" y="16"/>
                      </a:cubicBezTo>
                      <a:cubicBezTo>
                        <a:pt x="123" y="16"/>
                        <a:pt x="123" y="16"/>
                        <a:pt x="124" y="16"/>
                      </a:cubicBezTo>
                      <a:cubicBezTo>
                        <a:pt x="124" y="16"/>
                        <a:pt x="124" y="16"/>
                        <a:pt x="124" y="16"/>
                      </a:cubicBezTo>
                      <a:cubicBezTo>
                        <a:pt x="124" y="16"/>
                        <a:pt x="124" y="16"/>
                        <a:pt x="124" y="15"/>
                      </a:cubicBezTo>
                      <a:cubicBezTo>
                        <a:pt x="124" y="15"/>
                        <a:pt x="124" y="15"/>
                        <a:pt x="124" y="15"/>
                      </a:cubicBezTo>
                      <a:cubicBezTo>
                        <a:pt x="124" y="15"/>
                        <a:pt x="124" y="15"/>
                        <a:pt x="124" y="15"/>
                      </a:cubicBezTo>
                      <a:cubicBezTo>
                        <a:pt x="124" y="15"/>
                        <a:pt x="124" y="15"/>
                        <a:pt x="125" y="15"/>
                      </a:cubicBezTo>
                      <a:cubicBezTo>
                        <a:pt x="125" y="15"/>
                        <a:pt x="125" y="15"/>
                        <a:pt x="125" y="15"/>
                      </a:cubicBezTo>
                      <a:cubicBezTo>
                        <a:pt x="125" y="15"/>
                        <a:pt x="125" y="14"/>
                        <a:pt x="126" y="14"/>
                      </a:cubicBezTo>
                      <a:cubicBezTo>
                        <a:pt x="126" y="14"/>
                        <a:pt x="126" y="14"/>
                        <a:pt x="126" y="14"/>
                      </a:cubicBezTo>
                      <a:cubicBezTo>
                        <a:pt x="126" y="14"/>
                        <a:pt x="126" y="14"/>
                        <a:pt x="126" y="14"/>
                      </a:cubicBezTo>
                      <a:cubicBezTo>
                        <a:pt x="126" y="14"/>
                        <a:pt x="126" y="14"/>
                        <a:pt x="126" y="14"/>
                      </a:cubicBezTo>
                      <a:cubicBezTo>
                        <a:pt x="126" y="14"/>
                        <a:pt x="126" y="14"/>
                        <a:pt x="126" y="14"/>
                      </a:cubicBezTo>
                      <a:cubicBezTo>
                        <a:pt x="126" y="14"/>
                        <a:pt x="127" y="14"/>
                        <a:pt x="127" y="14"/>
                      </a:cubicBezTo>
                      <a:cubicBezTo>
                        <a:pt x="127" y="14"/>
                        <a:pt x="127" y="14"/>
                        <a:pt x="127" y="14"/>
                      </a:cubicBezTo>
                      <a:cubicBezTo>
                        <a:pt x="127" y="14"/>
                        <a:pt x="127" y="14"/>
                        <a:pt x="127" y="14"/>
                      </a:cubicBezTo>
                      <a:cubicBezTo>
                        <a:pt x="127" y="14"/>
                        <a:pt x="127" y="14"/>
                        <a:pt x="127" y="14"/>
                      </a:cubicBezTo>
                      <a:cubicBezTo>
                        <a:pt x="127" y="14"/>
                        <a:pt x="127" y="13"/>
                        <a:pt x="128" y="13"/>
                      </a:cubicBezTo>
                      <a:cubicBezTo>
                        <a:pt x="128" y="13"/>
                        <a:pt x="128" y="13"/>
                        <a:pt x="128" y="13"/>
                      </a:cubicBezTo>
                      <a:cubicBezTo>
                        <a:pt x="128" y="13"/>
                        <a:pt x="128" y="13"/>
                        <a:pt x="128" y="13"/>
                      </a:cubicBezTo>
                      <a:cubicBezTo>
                        <a:pt x="128" y="13"/>
                        <a:pt x="128" y="13"/>
                        <a:pt x="128" y="13"/>
                      </a:cubicBezTo>
                      <a:cubicBezTo>
                        <a:pt x="128" y="13"/>
                        <a:pt x="128" y="13"/>
                        <a:pt x="128" y="13"/>
                      </a:cubicBezTo>
                      <a:cubicBezTo>
                        <a:pt x="128" y="13"/>
                        <a:pt x="128" y="13"/>
                        <a:pt x="128" y="13"/>
                      </a:cubicBezTo>
                      <a:cubicBezTo>
                        <a:pt x="128" y="13"/>
                        <a:pt x="128" y="13"/>
                        <a:pt x="127" y="13"/>
                      </a:cubicBezTo>
                      <a:cubicBezTo>
                        <a:pt x="127" y="13"/>
                        <a:pt x="127" y="13"/>
                        <a:pt x="127" y="12"/>
                      </a:cubicBezTo>
                      <a:cubicBezTo>
                        <a:pt x="127" y="12"/>
                        <a:pt x="127" y="12"/>
                        <a:pt x="127" y="12"/>
                      </a:cubicBezTo>
                      <a:cubicBezTo>
                        <a:pt x="127" y="12"/>
                        <a:pt x="127" y="12"/>
                        <a:pt x="127" y="12"/>
                      </a:cubicBezTo>
                      <a:cubicBezTo>
                        <a:pt x="126" y="12"/>
                        <a:pt x="126" y="12"/>
                        <a:pt x="126" y="12"/>
                      </a:cubicBezTo>
                      <a:cubicBezTo>
                        <a:pt x="126" y="13"/>
                        <a:pt x="125" y="13"/>
                        <a:pt x="125" y="13"/>
                      </a:cubicBezTo>
                      <a:cubicBezTo>
                        <a:pt x="125" y="13"/>
                        <a:pt x="125" y="13"/>
                        <a:pt x="125" y="13"/>
                      </a:cubicBezTo>
                      <a:cubicBezTo>
                        <a:pt x="125" y="13"/>
                        <a:pt x="125" y="13"/>
                        <a:pt x="124" y="13"/>
                      </a:cubicBezTo>
                      <a:cubicBezTo>
                        <a:pt x="124" y="13"/>
                        <a:pt x="124" y="13"/>
                        <a:pt x="124" y="13"/>
                      </a:cubicBezTo>
                      <a:cubicBezTo>
                        <a:pt x="124" y="13"/>
                        <a:pt x="124" y="13"/>
                        <a:pt x="124" y="13"/>
                      </a:cubicBezTo>
                      <a:cubicBezTo>
                        <a:pt x="124" y="13"/>
                        <a:pt x="124" y="13"/>
                        <a:pt x="124" y="13"/>
                      </a:cubicBezTo>
                      <a:cubicBezTo>
                        <a:pt x="124" y="13"/>
                        <a:pt x="124" y="13"/>
                        <a:pt x="124" y="13"/>
                      </a:cubicBezTo>
                      <a:cubicBezTo>
                        <a:pt x="124" y="13"/>
                        <a:pt x="124" y="13"/>
                        <a:pt x="124" y="13"/>
                      </a:cubicBezTo>
                      <a:cubicBezTo>
                        <a:pt x="124" y="13"/>
                        <a:pt x="123" y="13"/>
                        <a:pt x="123" y="13"/>
                      </a:cubicBezTo>
                      <a:cubicBezTo>
                        <a:pt x="123" y="13"/>
                        <a:pt x="123" y="13"/>
                        <a:pt x="123" y="13"/>
                      </a:cubicBezTo>
                      <a:cubicBezTo>
                        <a:pt x="123" y="13"/>
                        <a:pt x="123" y="13"/>
                        <a:pt x="123" y="13"/>
                      </a:cubicBezTo>
                      <a:cubicBezTo>
                        <a:pt x="123" y="13"/>
                        <a:pt x="123" y="13"/>
                        <a:pt x="123" y="13"/>
                      </a:cubicBezTo>
                      <a:cubicBezTo>
                        <a:pt x="123" y="13"/>
                        <a:pt x="123" y="13"/>
                        <a:pt x="123" y="13"/>
                      </a:cubicBezTo>
                      <a:cubicBezTo>
                        <a:pt x="123" y="13"/>
                        <a:pt x="123" y="13"/>
                        <a:pt x="123" y="13"/>
                      </a:cubicBezTo>
                      <a:cubicBezTo>
                        <a:pt x="123" y="13"/>
                        <a:pt x="123" y="13"/>
                        <a:pt x="123" y="13"/>
                      </a:cubicBezTo>
                      <a:cubicBezTo>
                        <a:pt x="123" y="14"/>
                        <a:pt x="123" y="14"/>
                        <a:pt x="122" y="14"/>
                      </a:cubicBezTo>
                      <a:cubicBezTo>
                        <a:pt x="122" y="14"/>
                        <a:pt x="122" y="14"/>
                        <a:pt x="122" y="14"/>
                      </a:cubicBezTo>
                      <a:cubicBezTo>
                        <a:pt x="122" y="14"/>
                        <a:pt x="122" y="14"/>
                        <a:pt x="122" y="14"/>
                      </a:cubicBezTo>
                      <a:cubicBezTo>
                        <a:pt x="122" y="14"/>
                        <a:pt x="122" y="14"/>
                        <a:pt x="122" y="14"/>
                      </a:cubicBezTo>
                      <a:cubicBezTo>
                        <a:pt x="122" y="14"/>
                        <a:pt x="122" y="14"/>
                        <a:pt x="121" y="14"/>
                      </a:cubicBezTo>
                      <a:cubicBezTo>
                        <a:pt x="121" y="14"/>
                        <a:pt x="121" y="15"/>
                        <a:pt x="121" y="15"/>
                      </a:cubicBezTo>
                      <a:cubicBezTo>
                        <a:pt x="121" y="15"/>
                        <a:pt x="121" y="15"/>
                        <a:pt x="121" y="15"/>
                      </a:cubicBezTo>
                      <a:cubicBezTo>
                        <a:pt x="121" y="15"/>
                        <a:pt x="121" y="15"/>
                        <a:pt x="121" y="15"/>
                      </a:cubicBezTo>
                      <a:cubicBezTo>
                        <a:pt x="121" y="15"/>
                        <a:pt x="121" y="15"/>
                        <a:pt x="121" y="15"/>
                      </a:cubicBezTo>
                      <a:cubicBezTo>
                        <a:pt x="121" y="15"/>
                        <a:pt x="121" y="15"/>
                        <a:pt x="121" y="15"/>
                      </a:cubicBezTo>
                      <a:cubicBezTo>
                        <a:pt x="120" y="15"/>
                        <a:pt x="120" y="15"/>
                        <a:pt x="120" y="15"/>
                      </a:cubicBezTo>
                      <a:cubicBezTo>
                        <a:pt x="120" y="15"/>
                        <a:pt x="120" y="15"/>
                        <a:pt x="120" y="15"/>
                      </a:cubicBezTo>
                      <a:cubicBezTo>
                        <a:pt x="120" y="15"/>
                        <a:pt x="120" y="15"/>
                        <a:pt x="120" y="15"/>
                      </a:cubicBezTo>
                      <a:cubicBezTo>
                        <a:pt x="120" y="15"/>
                        <a:pt x="120" y="16"/>
                        <a:pt x="120" y="16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19" y="17"/>
                      </a:cubicBezTo>
                      <a:cubicBezTo>
                        <a:pt x="119" y="17"/>
                        <a:pt x="119" y="17"/>
                        <a:pt x="119" y="17"/>
                      </a:cubicBezTo>
                      <a:cubicBezTo>
                        <a:pt x="119" y="17"/>
                        <a:pt x="119" y="17"/>
                        <a:pt x="119" y="17"/>
                      </a:cubicBezTo>
                      <a:cubicBezTo>
                        <a:pt x="119" y="17"/>
                        <a:pt x="118" y="17"/>
                        <a:pt x="118" y="17"/>
                      </a:cubicBezTo>
                      <a:cubicBezTo>
                        <a:pt x="118" y="17"/>
                        <a:pt x="119" y="17"/>
                        <a:pt x="119" y="17"/>
                      </a:cubicBezTo>
                      <a:cubicBezTo>
                        <a:pt x="119" y="17"/>
                        <a:pt x="119" y="17"/>
                        <a:pt x="119" y="17"/>
                      </a:cubicBezTo>
                      <a:cubicBezTo>
                        <a:pt x="119" y="17"/>
                        <a:pt x="119" y="17"/>
                        <a:pt x="119" y="17"/>
                      </a:cubicBezTo>
                      <a:cubicBezTo>
                        <a:pt x="119" y="17"/>
                        <a:pt x="119" y="17"/>
                        <a:pt x="119" y="17"/>
                      </a:cubicBezTo>
                      <a:cubicBezTo>
                        <a:pt x="119" y="18"/>
                        <a:pt x="119" y="18"/>
                        <a:pt x="119" y="18"/>
                      </a:cubicBezTo>
                      <a:cubicBezTo>
                        <a:pt x="119" y="18"/>
                        <a:pt x="119" y="18"/>
                        <a:pt x="119" y="18"/>
                      </a:cubicBezTo>
                      <a:cubicBezTo>
                        <a:pt x="119" y="18"/>
                        <a:pt x="119" y="18"/>
                        <a:pt x="119" y="18"/>
                      </a:cubicBezTo>
                      <a:cubicBezTo>
                        <a:pt x="119" y="18"/>
                        <a:pt x="119" y="18"/>
                        <a:pt x="119" y="18"/>
                      </a:cubicBezTo>
                      <a:cubicBezTo>
                        <a:pt x="119" y="18"/>
                        <a:pt x="119" y="18"/>
                        <a:pt x="119" y="18"/>
                      </a:cubicBezTo>
                      <a:cubicBezTo>
                        <a:pt x="119" y="18"/>
                        <a:pt x="119" y="18"/>
                        <a:pt x="119" y="18"/>
                      </a:cubicBezTo>
                      <a:cubicBezTo>
                        <a:pt x="119" y="18"/>
                        <a:pt x="119" y="18"/>
                        <a:pt x="119" y="18"/>
                      </a:cubicBezTo>
                      <a:cubicBezTo>
                        <a:pt x="119" y="18"/>
                        <a:pt x="119" y="18"/>
                        <a:pt x="119" y="18"/>
                      </a:cubicBezTo>
                      <a:cubicBezTo>
                        <a:pt x="119" y="18"/>
                        <a:pt x="119" y="18"/>
                        <a:pt x="119" y="18"/>
                      </a:cubicBezTo>
                      <a:cubicBezTo>
                        <a:pt x="119" y="18"/>
                        <a:pt x="119" y="18"/>
                        <a:pt x="119" y="18"/>
                      </a:cubicBezTo>
                      <a:cubicBezTo>
                        <a:pt x="119" y="18"/>
                        <a:pt x="119" y="18"/>
                        <a:pt x="119" y="18"/>
                      </a:cubicBezTo>
                      <a:cubicBezTo>
                        <a:pt x="119" y="17"/>
                        <a:pt x="118" y="17"/>
                        <a:pt x="118" y="17"/>
                      </a:cubicBezTo>
                      <a:cubicBezTo>
                        <a:pt x="118" y="18"/>
                        <a:pt x="118" y="18"/>
                        <a:pt x="118" y="18"/>
                      </a:cubicBezTo>
                      <a:cubicBezTo>
                        <a:pt x="118" y="18"/>
                        <a:pt x="118" y="18"/>
                        <a:pt x="118" y="18"/>
                      </a:cubicBezTo>
                      <a:cubicBezTo>
                        <a:pt x="118" y="18"/>
                        <a:pt x="118" y="18"/>
                        <a:pt x="118" y="18"/>
                      </a:cubicBezTo>
                      <a:cubicBezTo>
                        <a:pt x="118" y="18"/>
                        <a:pt x="118" y="18"/>
                        <a:pt x="118" y="18"/>
                      </a:cubicBezTo>
                      <a:cubicBezTo>
                        <a:pt x="118" y="18"/>
                        <a:pt x="118" y="18"/>
                        <a:pt x="118" y="18"/>
                      </a:cubicBezTo>
                      <a:cubicBezTo>
                        <a:pt x="117" y="18"/>
                        <a:pt x="117" y="18"/>
                        <a:pt x="117" y="18"/>
                      </a:cubicBezTo>
                      <a:cubicBezTo>
                        <a:pt x="117" y="18"/>
                        <a:pt x="117" y="18"/>
                        <a:pt x="117" y="18"/>
                      </a:cubicBezTo>
                      <a:cubicBezTo>
                        <a:pt x="117" y="18"/>
                        <a:pt x="117" y="18"/>
                        <a:pt x="117" y="18"/>
                      </a:cubicBezTo>
                      <a:cubicBezTo>
                        <a:pt x="117" y="18"/>
                        <a:pt x="117" y="18"/>
                        <a:pt x="117" y="18"/>
                      </a:cubicBezTo>
                      <a:cubicBezTo>
                        <a:pt x="117" y="19"/>
                        <a:pt x="117" y="19"/>
                        <a:pt x="117" y="19"/>
                      </a:cubicBezTo>
                      <a:cubicBezTo>
                        <a:pt x="117" y="19"/>
                        <a:pt x="117" y="19"/>
                        <a:pt x="117" y="19"/>
                      </a:cubicBezTo>
                      <a:cubicBezTo>
                        <a:pt x="117" y="19"/>
                        <a:pt x="117" y="19"/>
                        <a:pt x="117" y="19"/>
                      </a:cubicBezTo>
                      <a:cubicBezTo>
                        <a:pt x="117" y="19"/>
                        <a:pt x="117" y="19"/>
                        <a:pt x="117" y="19"/>
                      </a:cubicBezTo>
                      <a:cubicBezTo>
                        <a:pt x="117" y="19"/>
                        <a:pt x="117" y="19"/>
                        <a:pt x="117" y="19"/>
                      </a:cubicBezTo>
                      <a:cubicBezTo>
                        <a:pt x="117" y="19"/>
                        <a:pt x="117" y="19"/>
                        <a:pt x="117" y="19"/>
                      </a:cubicBezTo>
                      <a:cubicBezTo>
                        <a:pt x="117" y="20"/>
                        <a:pt x="117" y="20"/>
                        <a:pt x="117" y="20"/>
                      </a:cubicBezTo>
                      <a:cubicBezTo>
                        <a:pt x="117" y="20"/>
                        <a:pt x="117" y="20"/>
                        <a:pt x="117" y="20"/>
                      </a:cubicBezTo>
                      <a:cubicBezTo>
                        <a:pt x="117" y="20"/>
                        <a:pt x="118" y="20"/>
                        <a:pt x="118" y="20"/>
                      </a:cubicBezTo>
                      <a:cubicBezTo>
                        <a:pt x="118" y="20"/>
                        <a:pt x="118" y="20"/>
                        <a:pt x="118" y="20"/>
                      </a:cubicBezTo>
                      <a:cubicBezTo>
                        <a:pt x="118" y="20"/>
                        <a:pt x="118" y="20"/>
                        <a:pt x="118" y="20"/>
                      </a:cubicBezTo>
                      <a:cubicBezTo>
                        <a:pt x="118" y="20"/>
                        <a:pt x="118" y="20"/>
                        <a:pt x="118" y="20"/>
                      </a:cubicBezTo>
                      <a:cubicBezTo>
                        <a:pt x="118" y="20"/>
                        <a:pt x="118" y="20"/>
                        <a:pt x="118" y="20"/>
                      </a:cubicBezTo>
                      <a:cubicBezTo>
                        <a:pt x="118" y="20"/>
                        <a:pt x="118" y="20"/>
                        <a:pt x="118" y="20"/>
                      </a:cubicBezTo>
                      <a:cubicBezTo>
                        <a:pt x="119" y="20"/>
                        <a:pt x="119" y="20"/>
                        <a:pt x="119" y="20"/>
                      </a:cubicBezTo>
                      <a:cubicBezTo>
                        <a:pt x="119" y="20"/>
                        <a:pt x="119" y="20"/>
                        <a:pt x="119" y="20"/>
                      </a:cubicBezTo>
                      <a:cubicBezTo>
                        <a:pt x="119" y="20"/>
                        <a:pt x="119" y="20"/>
                        <a:pt x="119" y="20"/>
                      </a:cubicBezTo>
                      <a:cubicBezTo>
                        <a:pt x="119" y="20"/>
                        <a:pt x="119" y="20"/>
                        <a:pt x="119" y="20"/>
                      </a:cubicBezTo>
                      <a:cubicBezTo>
                        <a:pt x="119" y="20"/>
                        <a:pt x="119" y="20"/>
                        <a:pt x="119" y="20"/>
                      </a:cubicBezTo>
                      <a:cubicBezTo>
                        <a:pt x="119" y="20"/>
                        <a:pt x="119" y="20"/>
                        <a:pt x="119" y="20"/>
                      </a:cubicBezTo>
                      <a:cubicBezTo>
                        <a:pt x="119" y="21"/>
                        <a:pt x="119" y="21"/>
                        <a:pt x="119" y="21"/>
                      </a:cubicBezTo>
                      <a:cubicBezTo>
                        <a:pt x="119" y="21"/>
                        <a:pt x="119" y="21"/>
                        <a:pt x="119" y="21"/>
                      </a:cubicBezTo>
                      <a:cubicBezTo>
                        <a:pt x="119" y="21"/>
                        <a:pt x="119" y="21"/>
                        <a:pt x="119" y="21"/>
                      </a:cubicBezTo>
                      <a:cubicBezTo>
                        <a:pt x="119" y="21"/>
                        <a:pt x="119" y="21"/>
                        <a:pt x="119" y="21"/>
                      </a:cubicBezTo>
                      <a:cubicBezTo>
                        <a:pt x="119" y="21"/>
                        <a:pt x="119" y="21"/>
                        <a:pt x="118" y="21"/>
                      </a:cubicBezTo>
                      <a:cubicBezTo>
                        <a:pt x="118" y="21"/>
                        <a:pt x="118" y="21"/>
                        <a:pt x="118" y="21"/>
                      </a:cubicBezTo>
                      <a:cubicBezTo>
                        <a:pt x="118" y="21"/>
                        <a:pt x="118" y="21"/>
                        <a:pt x="118" y="22"/>
                      </a:cubicBezTo>
                      <a:cubicBezTo>
                        <a:pt x="118" y="22"/>
                        <a:pt x="118" y="22"/>
                        <a:pt x="118" y="22"/>
                      </a:cubicBezTo>
                      <a:cubicBezTo>
                        <a:pt x="118" y="22"/>
                        <a:pt x="118" y="22"/>
                        <a:pt x="118" y="22"/>
                      </a:cubicBezTo>
                      <a:cubicBezTo>
                        <a:pt x="118" y="22"/>
                        <a:pt x="118" y="22"/>
                        <a:pt x="118" y="22"/>
                      </a:cubicBezTo>
                      <a:cubicBezTo>
                        <a:pt x="117" y="22"/>
                        <a:pt x="117" y="22"/>
                        <a:pt x="117" y="22"/>
                      </a:cubicBezTo>
                      <a:cubicBezTo>
                        <a:pt x="117" y="22"/>
                        <a:pt x="117" y="22"/>
                        <a:pt x="117" y="22"/>
                      </a:cubicBezTo>
                      <a:cubicBezTo>
                        <a:pt x="117" y="22"/>
                        <a:pt x="117" y="22"/>
                        <a:pt x="117" y="22"/>
                      </a:cubicBezTo>
                      <a:cubicBezTo>
                        <a:pt x="117" y="22"/>
                        <a:pt x="117" y="22"/>
                        <a:pt x="117" y="22"/>
                      </a:cubicBezTo>
                      <a:cubicBezTo>
                        <a:pt x="117" y="22"/>
                        <a:pt x="117" y="22"/>
                        <a:pt x="117" y="22"/>
                      </a:cubicBezTo>
                      <a:cubicBezTo>
                        <a:pt x="117" y="22"/>
                        <a:pt x="117" y="22"/>
                        <a:pt x="117" y="23"/>
                      </a:cubicBezTo>
                      <a:cubicBezTo>
                        <a:pt x="117" y="23"/>
                        <a:pt x="117" y="23"/>
                        <a:pt x="117" y="23"/>
                      </a:cubicBezTo>
                      <a:cubicBezTo>
                        <a:pt x="117" y="23"/>
                        <a:pt x="117" y="23"/>
                        <a:pt x="117" y="23"/>
                      </a:cubicBezTo>
                      <a:cubicBezTo>
                        <a:pt x="117" y="23"/>
                        <a:pt x="117" y="23"/>
                        <a:pt x="117" y="23"/>
                      </a:cubicBezTo>
                      <a:cubicBezTo>
                        <a:pt x="117" y="23"/>
                        <a:pt x="117" y="23"/>
                        <a:pt x="117" y="23"/>
                      </a:cubicBezTo>
                      <a:cubicBezTo>
                        <a:pt x="117" y="23"/>
                        <a:pt x="117" y="23"/>
                        <a:pt x="117" y="23"/>
                      </a:cubicBezTo>
                      <a:cubicBezTo>
                        <a:pt x="117" y="23"/>
                        <a:pt x="117" y="23"/>
                        <a:pt x="117" y="23"/>
                      </a:cubicBezTo>
                      <a:cubicBezTo>
                        <a:pt x="117" y="23"/>
                        <a:pt x="117" y="23"/>
                        <a:pt x="117" y="23"/>
                      </a:cubicBezTo>
                      <a:cubicBezTo>
                        <a:pt x="117" y="23"/>
                        <a:pt x="117" y="23"/>
                        <a:pt x="117" y="23"/>
                      </a:cubicBezTo>
                      <a:cubicBezTo>
                        <a:pt x="117" y="23"/>
                        <a:pt x="117" y="23"/>
                        <a:pt x="117" y="23"/>
                      </a:cubicBezTo>
                      <a:cubicBezTo>
                        <a:pt x="117" y="23"/>
                        <a:pt x="117" y="23"/>
                        <a:pt x="117" y="23"/>
                      </a:cubicBezTo>
                      <a:cubicBezTo>
                        <a:pt x="117" y="23"/>
                        <a:pt x="117" y="23"/>
                        <a:pt x="117" y="23"/>
                      </a:cubicBezTo>
                      <a:cubicBezTo>
                        <a:pt x="117" y="23"/>
                        <a:pt x="116" y="23"/>
                        <a:pt x="116" y="23"/>
                      </a:cubicBezTo>
                      <a:cubicBezTo>
                        <a:pt x="116" y="23"/>
                        <a:pt x="116" y="23"/>
                        <a:pt x="116" y="23"/>
                      </a:cubicBezTo>
                      <a:cubicBezTo>
                        <a:pt x="116" y="23"/>
                        <a:pt x="116" y="23"/>
                        <a:pt x="116" y="23"/>
                      </a:cubicBezTo>
                      <a:cubicBezTo>
                        <a:pt x="116" y="23"/>
                        <a:pt x="116" y="23"/>
                        <a:pt x="116" y="23"/>
                      </a:cubicBezTo>
                      <a:cubicBezTo>
                        <a:pt x="116" y="23"/>
                        <a:pt x="116" y="23"/>
                        <a:pt x="116" y="23"/>
                      </a:cubicBezTo>
                      <a:cubicBezTo>
                        <a:pt x="116" y="24"/>
                        <a:pt x="116" y="24"/>
                        <a:pt x="116" y="24"/>
                      </a:cubicBezTo>
                      <a:cubicBezTo>
                        <a:pt x="116" y="24"/>
                        <a:pt x="116" y="24"/>
                        <a:pt x="116" y="24"/>
                      </a:cubicBezTo>
                      <a:cubicBezTo>
                        <a:pt x="116" y="24"/>
                        <a:pt x="115" y="24"/>
                        <a:pt x="115" y="24"/>
                      </a:cubicBezTo>
                      <a:cubicBezTo>
                        <a:pt x="115" y="24"/>
                        <a:pt x="115" y="24"/>
                        <a:pt x="115" y="24"/>
                      </a:cubicBezTo>
                      <a:cubicBezTo>
                        <a:pt x="115" y="24"/>
                        <a:pt x="115" y="24"/>
                        <a:pt x="115" y="24"/>
                      </a:cubicBezTo>
                      <a:cubicBezTo>
                        <a:pt x="115" y="24"/>
                        <a:pt x="115" y="24"/>
                        <a:pt x="115" y="24"/>
                      </a:cubicBezTo>
                      <a:cubicBezTo>
                        <a:pt x="115" y="24"/>
                        <a:pt x="115" y="24"/>
                        <a:pt x="115" y="24"/>
                      </a:cubicBezTo>
                      <a:cubicBezTo>
                        <a:pt x="115" y="24"/>
                        <a:pt x="115" y="24"/>
                        <a:pt x="115" y="24"/>
                      </a:cubicBezTo>
                      <a:cubicBezTo>
                        <a:pt x="115" y="24"/>
                        <a:pt x="115" y="24"/>
                        <a:pt x="115" y="24"/>
                      </a:cubicBezTo>
                      <a:cubicBezTo>
                        <a:pt x="115" y="24"/>
                        <a:pt x="115" y="24"/>
                        <a:pt x="115" y="24"/>
                      </a:cubicBezTo>
                      <a:cubicBezTo>
                        <a:pt x="115" y="24"/>
                        <a:pt x="115" y="24"/>
                        <a:pt x="115" y="24"/>
                      </a:cubicBezTo>
                      <a:cubicBezTo>
                        <a:pt x="115" y="25"/>
                        <a:pt x="114" y="25"/>
                        <a:pt x="114" y="25"/>
                      </a:cubicBezTo>
                      <a:cubicBezTo>
                        <a:pt x="114" y="25"/>
                        <a:pt x="114" y="25"/>
                        <a:pt x="114" y="25"/>
                      </a:cubicBezTo>
                      <a:cubicBezTo>
                        <a:pt x="114" y="25"/>
                        <a:pt x="114" y="25"/>
                        <a:pt x="114" y="25"/>
                      </a:cubicBezTo>
                      <a:cubicBezTo>
                        <a:pt x="114" y="25"/>
                        <a:pt x="114" y="25"/>
                        <a:pt x="114" y="25"/>
                      </a:cubicBezTo>
                      <a:cubicBezTo>
                        <a:pt x="114" y="25"/>
                        <a:pt x="113" y="25"/>
                        <a:pt x="113" y="25"/>
                      </a:cubicBezTo>
                      <a:cubicBezTo>
                        <a:pt x="113" y="25"/>
                        <a:pt x="113" y="25"/>
                        <a:pt x="113" y="25"/>
                      </a:cubicBezTo>
                      <a:cubicBezTo>
                        <a:pt x="113" y="25"/>
                        <a:pt x="113" y="25"/>
                        <a:pt x="113" y="25"/>
                      </a:cubicBezTo>
                      <a:cubicBezTo>
                        <a:pt x="113" y="25"/>
                        <a:pt x="113" y="26"/>
                        <a:pt x="113" y="25"/>
                      </a:cubicBezTo>
                      <a:cubicBezTo>
                        <a:pt x="113" y="25"/>
                        <a:pt x="113" y="25"/>
                        <a:pt x="113" y="25"/>
                      </a:cubicBezTo>
                      <a:cubicBezTo>
                        <a:pt x="113" y="25"/>
                        <a:pt x="113" y="25"/>
                        <a:pt x="113" y="25"/>
                      </a:cubicBezTo>
                      <a:cubicBezTo>
                        <a:pt x="113" y="25"/>
                        <a:pt x="113" y="26"/>
                        <a:pt x="112" y="26"/>
                      </a:cubicBezTo>
                      <a:cubicBezTo>
                        <a:pt x="112" y="26"/>
                        <a:pt x="112" y="26"/>
                        <a:pt x="112" y="26"/>
                      </a:cubicBezTo>
                      <a:cubicBezTo>
                        <a:pt x="112" y="26"/>
                        <a:pt x="112" y="26"/>
                        <a:pt x="112" y="26"/>
                      </a:cubicBezTo>
                      <a:cubicBezTo>
                        <a:pt x="112" y="26"/>
                        <a:pt x="112" y="26"/>
                        <a:pt x="112" y="26"/>
                      </a:cubicBezTo>
                      <a:cubicBezTo>
                        <a:pt x="112" y="26"/>
                        <a:pt x="112" y="26"/>
                        <a:pt x="112" y="26"/>
                      </a:cubicBezTo>
                      <a:cubicBezTo>
                        <a:pt x="112" y="26"/>
                        <a:pt x="112" y="26"/>
                        <a:pt x="112" y="26"/>
                      </a:cubicBezTo>
                      <a:cubicBezTo>
                        <a:pt x="112" y="26"/>
                        <a:pt x="112" y="26"/>
                        <a:pt x="111" y="26"/>
                      </a:cubicBezTo>
                      <a:cubicBezTo>
                        <a:pt x="111" y="26"/>
                        <a:pt x="111" y="26"/>
                        <a:pt x="111" y="26"/>
                      </a:cubicBezTo>
                      <a:cubicBezTo>
                        <a:pt x="111" y="26"/>
                        <a:pt x="111" y="26"/>
                        <a:pt x="111" y="26"/>
                      </a:cubicBezTo>
                      <a:cubicBezTo>
                        <a:pt x="111" y="26"/>
                        <a:pt x="111" y="26"/>
                        <a:pt x="111" y="26"/>
                      </a:cubicBezTo>
                      <a:cubicBezTo>
                        <a:pt x="111" y="26"/>
                        <a:pt x="111" y="26"/>
                        <a:pt x="111" y="26"/>
                      </a:cubicBezTo>
                      <a:cubicBezTo>
                        <a:pt x="111" y="26"/>
                        <a:pt x="111" y="26"/>
                        <a:pt x="111" y="26"/>
                      </a:cubicBezTo>
                      <a:cubicBezTo>
                        <a:pt x="111" y="26"/>
                        <a:pt x="111" y="26"/>
                        <a:pt x="111" y="26"/>
                      </a:cubicBezTo>
                      <a:cubicBezTo>
                        <a:pt x="111" y="26"/>
                        <a:pt x="111" y="26"/>
                        <a:pt x="111" y="26"/>
                      </a:cubicBezTo>
                      <a:cubicBezTo>
                        <a:pt x="111" y="26"/>
                        <a:pt x="111" y="26"/>
                        <a:pt x="111" y="26"/>
                      </a:cubicBezTo>
                      <a:cubicBezTo>
                        <a:pt x="111" y="25"/>
                        <a:pt x="111" y="25"/>
                        <a:pt x="111" y="25"/>
                      </a:cubicBezTo>
                      <a:cubicBezTo>
                        <a:pt x="111" y="25"/>
                        <a:pt x="111" y="25"/>
                        <a:pt x="111" y="25"/>
                      </a:cubicBezTo>
                      <a:cubicBezTo>
                        <a:pt x="111" y="25"/>
                        <a:pt x="111" y="25"/>
                        <a:pt x="111" y="25"/>
                      </a:cubicBezTo>
                      <a:cubicBezTo>
                        <a:pt x="111" y="25"/>
                        <a:pt x="111" y="25"/>
                        <a:pt x="111" y="25"/>
                      </a:cubicBezTo>
                      <a:cubicBezTo>
                        <a:pt x="111" y="25"/>
                        <a:pt x="111" y="25"/>
                        <a:pt x="111" y="25"/>
                      </a:cubicBezTo>
                      <a:cubicBezTo>
                        <a:pt x="111" y="25"/>
                        <a:pt x="111" y="25"/>
                        <a:pt x="111" y="25"/>
                      </a:cubicBezTo>
                      <a:cubicBezTo>
                        <a:pt x="112" y="25"/>
                        <a:pt x="112" y="25"/>
                        <a:pt x="112" y="24"/>
                      </a:cubicBezTo>
                      <a:cubicBezTo>
                        <a:pt x="112" y="24"/>
                        <a:pt x="112" y="24"/>
                        <a:pt x="112" y="24"/>
                      </a:cubicBezTo>
                      <a:cubicBezTo>
                        <a:pt x="112" y="24"/>
                        <a:pt x="112" y="24"/>
                        <a:pt x="112" y="24"/>
                      </a:cubicBezTo>
                      <a:cubicBezTo>
                        <a:pt x="112" y="24"/>
                        <a:pt x="112" y="24"/>
                        <a:pt x="112" y="24"/>
                      </a:cubicBezTo>
                      <a:cubicBezTo>
                        <a:pt x="112" y="24"/>
                        <a:pt x="112" y="24"/>
                        <a:pt x="113" y="24"/>
                      </a:cubicBezTo>
                      <a:cubicBezTo>
                        <a:pt x="113" y="24"/>
                        <a:pt x="113" y="24"/>
                        <a:pt x="113" y="24"/>
                      </a:cubicBezTo>
                      <a:cubicBezTo>
                        <a:pt x="113" y="24"/>
                        <a:pt x="113" y="24"/>
                        <a:pt x="113" y="24"/>
                      </a:cubicBezTo>
                      <a:cubicBezTo>
                        <a:pt x="113" y="24"/>
                        <a:pt x="113" y="24"/>
                        <a:pt x="113" y="24"/>
                      </a:cubicBezTo>
                      <a:cubicBezTo>
                        <a:pt x="113" y="24"/>
                        <a:pt x="113" y="24"/>
                        <a:pt x="113" y="23"/>
                      </a:cubicBezTo>
                      <a:cubicBezTo>
                        <a:pt x="113" y="23"/>
                        <a:pt x="113" y="23"/>
                        <a:pt x="113" y="23"/>
                      </a:cubicBezTo>
                      <a:cubicBezTo>
                        <a:pt x="113" y="23"/>
                        <a:pt x="113" y="23"/>
                        <a:pt x="113" y="23"/>
                      </a:cubicBezTo>
                      <a:cubicBezTo>
                        <a:pt x="114" y="23"/>
                        <a:pt x="114" y="23"/>
                        <a:pt x="114" y="23"/>
                      </a:cubicBezTo>
                      <a:cubicBezTo>
                        <a:pt x="114" y="23"/>
                        <a:pt x="114" y="23"/>
                        <a:pt x="114" y="23"/>
                      </a:cubicBezTo>
                      <a:cubicBezTo>
                        <a:pt x="114" y="23"/>
                        <a:pt x="114" y="23"/>
                        <a:pt x="114" y="23"/>
                      </a:cubicBezTo>
                      <a:cubicBezTo>
                        <a:pt x="114" y="23"/>
                        <a:pt x="114" y="23"/>
                        <a:pt x="114" y="23"/>
                      </a:cubicBezTo>
                      <a:cubicBezTo>
                        <a:pt x="114" y="23"/>
                        <a:pt x="114" y="23"/>
                        <a:pt x="114" y="23"/>
                      </a:cubicBezTo>
                      <a:cubicBezTo>
                        <a:pt x="114" y="22"/>
                        <a:pt x="114" y="22"/>
                        <a:pt x="114" y="22"/>
                      </a:cubicBezTo>
                      <a:cubicBezTo>
                        <a:pt x="114" y="22"/>
                        <a:pt x="114" y="22"/>
                        <a:pt x="114" y="22"/>
                      </a:cubicBezTo>
                      <a:cubicBezTo>
                        <a:pt x="114" y="22"/>
                        <a:pt x="114" y="22"/>
                        <a:pt x="114" y="22"/>
                      </a:cubicBezTo>
                      <a:cubicBezTo>
                        <a:pt x="114" y="22"/>
                        <a:pt x="114" y="22"/>
                        <a:pt x="114" y="22"/>
                      </a:cubicBezTo>
                      <a:cubicBezTo>
                        <a:pt x="114" y="22"/>
                        <a:pt x="114" y="22"/>
                        <a:pt x="114" y="22"/>
                      </a:cubicBezTo>
                      <a:cubicBezTo>
                        <a:pt x="114" y="22"/>
                        <a:pt x="114" y="22"/>
                        <a:pt x="114" y="22"/>
                      </a:cubicBezTo>
                      <a:cubicBezTo>
                        <a:pt x="114" y="21"/>
                        <a:pt x="114" y="21"/>
                        <a:pt x="114" y="21"/>
                      </a:cubicBezTo>
                      <a:cubicBezTo>
                        <a:pt x="114" y="21"/>
                        <a:pt x="114" y="21"/>
                        <a:pt x="114" y="21"/>
                      </a:cubicBezTo>
                      <a:cubicBezTo>
                        <a:pt x="113" y="21"/>
                        <a:pt x="113" y="22"/>
                        <a:pt x="113" y="22"/>
                      </a:cubicBez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13" y="22"/>
                        <a:pt x="112" y="22"/>
                        <a:pt x="112" y="22"/>
                      </a:cubicBezTo>
                      <a:cubicBezTo>
                        <a:pt x="112" y="22"/>
                        <a:pt x="112" y="23"/>
                        <a:pt x="112" y="23"/>
                      </a:cubicBezTo>
                      <a:cubicBezTo>
                        <a:pt x="112" y="23"/>
                        <a:pt x="112" y="23"/>
                        <a:pt x="112" y="23"/>
                      </a:cubicBezTo>
                      <a:cubicBezTo>
                        <a:pt x="112" y="23"/>
                        <a:pt x="112" y="23"/>
                        <a:pt x="112" y="23"/>
                      </a:cubicBezTo>
                      <a:cubicBezTo>
                        <a:pt x="112" y="23"/>
                        <a:pt x="112" y="23"/>
                        <a:pt x="112" y="23"/>
                      </a:cubicBezTo>
                      <a:cubicBezTo>
                        <a:pt x="112" y="23"/>
                        <a:pt x="111" y="23"/>
                        <a:pt x="111" y="23"/>
                      </a:cubicBezTo>
                      <a:cubicBezTo>
                        <a:pt x="111" y="23"/>
                        <a:pt x="111" y="23"/>
                        <a:pt x="111" y="23"/>
                      </a:cubicBezTo>
                      <a:cubicBezTo>
                        <a:pt x="111" y="23"/>
                        <a:pt x="111" y="23"/>
                        <a:pt x="111" y="23"/>
                      </a:cubicBezTo>
                      <a:cubicBezTo>
                        <a:pt x="111" y="23"/>
                        <a:pt x="111" y="23"/>
                        <a:pt x="111" y="23"/>
                      </a:cubicBezTo>
                      <a:cubicBezTo>
                        <a:pt x="111" y="23"/>
                        <a:pt x="111" y="23"/>
                        <a:pt x="111" y="23"/>
                      </a:cubicBezTo>
                      <a:cubicBezTo>
                        <a:pt x="112" y="23"/>
                        <a:pt x="112" y="23"/>
                        <a:pt x="112" y="22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2" y="22"/>
                        <a:pt x="112" y="21"/>
                        <a:pt x="112" y="21"/>
                      </a:cubicBezTo>
                      <a:cubicBezTo>
                        <a:pt x="112" y="21"/>
                        <a:pt x="112" y="21"/>
                        <a:pt x="112" y="21"/>
                      </a:cubicBezTo>
                      <a:cubicBezTo>
                        <a:pt x="112" y="21"/>
                        <a:pt x="112" y="21"/>
                        <a:pt x="112" y="21"/>
                      </a:cubicBezTo>
                      <a:cubicBezTo>
                        <a:pt x="112" y="21"/>
                        <a:pt x="112" y="21"/>
                        <a:pt x="112" y="21"/>
                      </a:cubicBezTo>
                      <a:cubicBezTo>
                        <a:pt x="112" y="21"/>
                        <a:pt x="112" y="21"/>
                        <a:pt x="112" y="21"/>
                      </a:cubicBezTo>
                      <a:cubicBezTo>
                        <a:pt x="112" y="21"/>
                        <a:pt x="112" y="21"/>
                        <a:pt x="112" y="21"/>
                      </a:cubicBezTo>
                      <a:cubicBezTo>
                        <a:pt x="112" y="21"/>
                        <a:pt x="112" y="21"/>
                        <a:pt x="112" y="21"/>
                      </a:cubicBezTo>
                      <a:cubicBezTo>
                        <a:pt x="112" y="21"/>
                        <a:pt x="112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3" y="21"/>
                        <a:pt x="113" y="20"/>
                        <a:pt x="113" y="20"/>
                      </a:cubicBezTo>
                      <a:cubicBezTo>
                        <a:pt x="112" y="20"/>
                        <a:pt x="112" y="20"/>
                        <a:pt x="112" y="20"/>
                      </a:cubicBezTo>
                      <a:cubicBezTo>
                        <a:pt x="112" y="20"/>
                        <a:pt x="112" y="20"/>
                        <a:pt x="112" y="20"/>
                      </a:cubicBezTo>
                      <a:cubicBezTo>
                        <a:pt x="112" y="20"/>
                        <a:pt x="112" y="20"/>
                        <a:pt x="112" y="20"/>
                      </a:cubicBezTo>
                      <a:cubicBezTo>
                        <a:pt x="112" y="20"/>
                        <a:pt x="112" y="20"/>
                        <a:pt x="112" y="20"/>
                      </a:cubicBezTo>
                      <a:cubicBezTo>
                        <a:pt x="112" y="20"/>
                        <a:pt x="112" y="20"/>
                        <a:pt x="112" y="20"/>
                      </a:cubicBezTo>
                      <a:cubicBezTo>
                        <a:pt x="112" y="20"/>
                        <a:pt x="112" y="20"/>
                        <a:pt x="112" y="20"/>
                      </a:cubicBezTo>
                      <a:cubicBezTo>
                        <a:pt x="112" y="20"/>
                        <a:pt x="112" y="20"/>
                        <a:pt x="112" y="20"/>
                      </a:cubicBezTo>
                      <a:cubicBezTo>
                        <a:pt x="113" y="20"/>
                        <a:pt x="113" y="20"/>
                        <a:pt x="113" y="20"/>
                      </a:cubicBezTo>
                      <a:cubicBezTo>
                        <a:pt x="113" y="20"/>
                        <a:pt x="113" y="20"/>
                        <a:pt x="113" y="20"/>
                      </a:cubicBezTo>
                      <a:cubicBezTo>
                        <a:pt x="113" y="20"/>
                        <a:pt x="113" y="20"/>
                        <a:pt x="113" y="20"/>
                      </a:cubicBezTo>
                      <a:cubicBezTo>
                        <a:pt x="113" y="20"/>
                        <a:pt x="113" y="20"/>
                        <a:pt x="113" y="20"/>
                      </a:cubicBezTo>
                      <a:cubicBezTo>
                        <a:pt x="113" y="20"/>
                        <a:pt x="113" y="20"/>
                        <a:pt x="113" y="20"/>
                      </a:cubicBezTo>
                      <a:cubicBezTo>
                        <a:pt x="113" y="20"/>
                        <a:pt x="113" y="19"/>
                        <a:pt x="113" y="19"/>
                      </a:cubicBezTo>
                      <a:cubicBezTo>
                        <a:pt x="113" y="19"/>
                        <a:pt x="113" y="19"/>
                        <a:pt x="113" y="19"/>
                      </a:cubicBezTo>
                      <a:cubicBezTo>
                        <a:pt x="113" y="19"/>
                        <a:pt x="113" y="19"/>
                        <a:pt x="113" y="19"/>
                      </a:cubicBezTo>
                      <a:cubicBezTo>
                        <a:pt x="113" y="19"/>
                        <a:pt x="113" y="19"/>
                        <a:pt x="113" y="19"/>
                      </a:cubicBezTo>
                      <a:cubicBezTo>
                        <a:pt x="113" y="19"/>
                        <a:pt x="113" y="19"/>
                        <a:pt x="113" y="19"/>
                      </a:cubicBezTo>
                      <a:cubicBezTo>
                        <a:pt x="114" y="19"/>
                        <a:pt x="114" y="20"/>
                        <a:pt x="114" y="20"/>
                      </a:cubicBezTo>
                      <a:cubicBezTo>
                        <a:pt x="114" y="20"/>
                        <a:pt x="114" y="20"/>
                        <a:pt x="114" y="20"/>
                      </a:cubicBezTo>
                      <a:cubicBezTo>
                        <a:pt x="114" y="20"/>
                        <a:pt x="114" y="20"/>
                        <a:pt x="114" y="20"/>
                      </a:cubicBezTo>
                      <a:cubicBezTo>
                        <a:pt x="114" y="20"/>
                        <a:pt x="114" y="20"/>
                        <a:pt x="114" y="20"/>
                      </a:cubicBezTo>
                      <a:cubicBezTo>
                        <a:pt x="114" y="19"/>
                        <a:pt x="114" y="19"/>
                        <a:pt x="114" y="19"/>
                      </a:cubicBezTo>
                      <a:cubicBezTo>
                        <a:pt x="114" y="19"/>
                        <a:pt x="114" y="19"/>
                        <a:pt x="114" y="19"/>
                      </a:cubicBezTo>
                      <a:cubicBezTo>
                        <a:pt x="114" y="19"/>
                        <a:pt x="114" y="19"/>
                        <a:pt x="114" y="19"/>
                      </a:cubicBezTo>
                      <a:cubicBezTo>
                        <a:pt x="114" y="19"/>
                        <a:pt x="114" y="19"/>
                        <a:pt x="114" y="19"/>
                      </a:cubicBezTo>
                      <a:cubicBezTo>
                        <a:pt x="114" y="19"/>
                        <a:pt x="114" y="18"/>
                        <a:pt x="114" y="18"/>
                      </a:cubicBezTo>
                      <a:cubicBezTo>
                        <a:pt x="114" y="18"/>
                        <a:pt x="114" y="18"/>
                        <a:pt x="114" y="18"/>
                      </a:cubicBezTo>
                      <a:cubicBezTo>
                        <a:pt x="114" y="18"/>
                        <a:pt x="114" y="18"/>
                        <a:pt x="114" y="18"/>
                      </a:cubicBezTo>
                      <a:cubicBezTo>
                        <a:pt x="114" y="18"/>
                        <a:pt x="114" y="18"/>
                        <a:pt x="114" y="18"/>
                      </a:cubicBezTo>
                      <a:cubicBezTo>
                        <a:pt x="114" y="18"/>
                        <a:pt x="114" y="18"/>
                        <a:pt x="114" y="18"/>
                      </a:cubicBezTo>
                      <a:cubicBezTo>
                        <a:pt x="115" y="18"/>
                        <a:pt x="115" y="17"/>
                        <a:pt x="115" y="17"/>
                      </a:cubicBezTo>
                      <a:cubicBezTo>
                        <a:pt x="115" y="17"/>
                        <a:pt x="115" y="17"/>
                        <a:pt x="115" y="17"/>
                      </a:cubicBezTo>
                      <a:cubicBezTo>
                        <a:pt x="115" y="17"/>
                        <a:pt x="115" y="17"/>
                        <a:pt x="115" y="17"/>
                      </a:cubicBezTo>
                      <a:cubicBezTo>
                        <a:pt x="115" y="17"/>
                        <a:pt x="115" y="17"/>
                        <a:pt x="115" y="17"/>
                      </a:cubicBezTo>
                      <a:cubicBezTo>
                        <a:pt x="115" y="17"/>
                        <a:pt x="115" y="17"/>
                        <a:pt x="116" y="16"/>
                      </a:cubicBezTo>
                      <a:cubicBezTo>
                        <a:pt x="116" y="16"/>
                        <a:pt x="116" y="16"/>
                        <a:pt x="116" y="16"/>
                      </a:cubicBezTo>
                      <a:cubicBezTo>
                        <a:pt x="116" y="16"/>
                        <a:pt x="116" y="16"/>
                        <a:pt x="116" y="16"/>
                      </a:cubicBezTo>
                      <a:cubicBezTo>
                        <a:pt x="116" y="15"/>
                        <a:pt x="115" y="15"/>
                        <a:pt x="115" y="15"/>
                      </a:cubicBezTo>
                      <a:cubicBezTo>
                        <a:pt x="115" y="15"/>
                        <a:pt x="115" y="15"/>
                        <a:pt x="115" y="15"/>
                      </a:cubicBezTo>
                      <a:cubicBezTo>
                        <a:pt x="115" y="15"/>
                        <a:pt x="115" y="15"/>
                        <a:pt x="115" y="15"/>
                      </a:cubicBezTo>
                      <a:cubicBezTo>
                        <a:pt x="115" y="15"/>
                        <a:pt x="115" y="15"/>
                        <a:pt x="116" y="15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7" y="15"/>
                        <a:pt x="117" y="15"/>
                        <a:pt x="117" y="15"/>
                      </a:cubicBezTo>
                      <a:cubicBezTo>
                        <a:pt x="117" y="15"/>
                        <a:pt x="117" y="15"/>
                        <a:pt x="117" y="15"/>
                      </a:cubicBezTo>
                      <a:cubicBezTo>
                        <a:pt x="117" y="15"/>
                        <a:pt x="117" y="15"/>
                        <a:pt x="117" y="14"/>
                      </a:cubicBezTo>
                      <a:cubicBezTo>
                        <a:pt x="117" y="14"/>
                        <a:pt x="118" y="14"/>
                        <a:pt x="118" y="14"/>
                      </a:cubicBezTo>
                      <a:cubicBezTo>
                        <a:pt x="118" y="14"/>
                        <a:pt x="118" y="14"/>
                        <a:pt x="118" y="14"/>
                      </a:cubicBezTo>
                      <a:cubicBezTo>
                        <a:pt x="118" y="14"/>
                        <a:pt x="118" y="14"/>
                        <a:pt x="118" y="14"/>
                      </a:cubicBezTo>
                      <a:cubicBezTo>
                        <a:pt x="118" y="14"/>
                        <a:pt x="118" y="14"/>
                        <a:pt x="118" y="13"/>
                      </a:cubicBezTo>
                      <a:cubicBezTo>
                        <a:pt x="118" y="13"/>
                        <a:pt x="118" y="13"/>
                        <a:pt x="118" y="13"/>
                      </a:cubicBezTo>
                      <a:cubicBezTo>
                        <a:pt x="118" y="13"/>
                        <a:pt x="118" y="13"/>
                        <a:pt x="118" y="13"/>
                      </a:cubicBezTo>
                      <a:cubicBezTo>
                        <a:pt x="118" y="13"/>
                        <a:pt x="119" y="13"/>
                        <a:pt x="119" y="13"/>
                      </a:cubicBezTo>
                      <a:cubicBezTo>
                        <a:pt x="119" y="13"/>
                        <a:pt x="119" y="13"/>
                        <a:pt x="119" y="13"/>
                      </a:cubicBezTo>
                      <a:cubicBezTo>
                        <a:pt x="119" y="13"/>
                        <a:pt x="119" y="13"/>
                        <a:pt x="119" y="13"/>
                      </a:cubicBezTo>
                      <a:cubicBezTo>
                        <a:pt x="119" y="13"/>
                        <a:pt x="119" y="13"/>
                        <a:pt x="119" y="13"/>
                      </a:cubicBezTo>
                      <a:cubicBezTo>
                        <a:pt x="119" y="13"/>
                        <a:pt x="119" y="13"/>
                        <a:pt x="119" y="14"/>
                      </a:cubicBezTo>
                      <a:cubicBezTo>
                        <a:pt x="119" y="14"/>
                        <a:pt x="119" y="14"/>
                        <a:pt x="120" y="14"/>
                      </a:cubicBezTo>
                      <a:cubicBezTo>
                        <a:pt x="120" y="14"/>
                        <a:pt x="120" y="14"/>
                        <a:pt x="120" y="14"/>
                      </a:cubicBezTo>
                      <a:cubicBezTo>
                        <a:pt x="120" y="14"/>
                        <a:pt x="120" y="14"/>
                        <a:pt x="120" y="14"/>
                      </a:cubicBezTo>
                      <a:cubicBezTo>
                        <a:pt x="120" y="14"/>
                        <a:pt x="120" y="14"/>
                        <a:pt x="120" y="14"/>
                      </a:cubicBezTo>
                      <a:cubicBezTo>
                        <a:pt x="120" y="14"/>
                        <a:pt x="121" y="14"/>
                        <a:pt x="121" y="13"/>
                      </a:cubicBezTo>
                      <a:cubicBezTo>
                        <a:pt x="121" y="13"/>
                        <a:pt x="121" y="13"/>
                        <a:pt x="121" y="13"/>
                      </a:cubicBezTo>
                      <a:cubicBezTo>
                        <a:pt x="121" y="13"/>
                        <a:pt x="121" y="13"/>
                        <a:pt x="121" y="13"/>
                      </a:cubicBezTo>
                      <a:cubicBezTo>
                        <a:pt x="121" y="13"/>
                        <a:pt x="121" y="13"/>
                        <a:pt x="121" y="13"/>
                      </a:cubicBezTo>
                      <a:cubicBezTo>
                        <a:pt x="121" y="13"/>
                        <a:pt x="121" y="13"/>
                        <a:pt x="121" y="13"/>
                      </a:cubicBezTo>
                      <a:cubicBezTo>
                        <a:pt x="121" y="13"/>
                        <a:pt x="121" y="13"/>
                        <a:pt x="121" y="13"/>
                      </a:cubicBezTo>
                      <a:cubicBezTo>
                        <a:pt x="121" y="13"/>
                        <a:pt x="121" y="13"/>
                        <a:pt x="121" y="13"/>
                      </a:cubicBezTo>
                      <a:cubicBezTo>
                        <a:pt x="121" y="13"/>
                        <a:pt x="121" y="13"/>
                        <a:pt x="121" y="13"/>
                      </a:cubicBezTo>
                      <a:cubicBezTo>
                        <a:pt x="121" y="13"/>
                        <a:pt x="121" y="13"/>
                        <a:pt x="121" y="13"/>
                      </a:cubicBezTo>
                      <a:cubicBezTo>
                        <a:pt x="121" y="13"/>
                        <a:pt x="121" y="13"/>
                        <a:pt x="121" y="13"/>
                      </a:cubicBezTo>
                      <a:cubicBezTo>
                        <a:pt x="121" y="13"/>
                        <a:pt x="122" y="13"/>
                        <a:pt x="122" y="13"/>
                      </a:cubicBezTo>
                      <a:cubicBezTo>
                        <a:pt x="122" y="13"/>
                        <a:pt x="122" y="13"/>
                        <a:pt x="122" y="13"/>
                      </a:cubicBezTo>
                      <a:cubicBezTo>
                        <a:pt x="122" y="13"/>
                        <a:pt x="122" y="13"/>
                        <a:pt x="122" y="13"/>
                      </a:cubicBezTo>
                      <a:cubicBezTo>
                        <a:pt x="122" y="13"/>
                        <a:pt x="122" y="13"/>
                        <a:pt x="122" y="13"/>
                      </a:cubicBezTo>
                      <a:cubicBezTo>
                        <a:pt x="122" y="13"/>
                        <a:pt x="123" y="12"/>
                        <a:pt x="123" y="12"/>
                      </a:cubicBezTo>
                      <a:cubicBezTo>
                        <a:pt x="123" y="12"/>
                        <a:pt x="123" y="12"/>
                        <a:pt x="123" y="12"/>
                      </a:cubicBezTo>
                      <a:cubicBezTo>
                        <a:pt x="123" y="12"/>
                        <a:pt x="123" y="12"/>
                        <a:pt x="123" y="12"/>
                      </a:cubicBezTo>
                      <a:cubicBezTo>
                        <a:pt x="123" y="12"/>
                        <a:pt x="123" y="12"/>
                        <a:pt x="123" y="12"/>
                      </a:cubicBezTo>
                      <a:cubicBezTo>
                        <a:pt x="123" y="12"/>
                        <a:pt x="123" y="12"/>
                        <a:pt x="123" y="12"/>
                      </a:cubicBezTo>
                      <a:cubicBezTo>
                        <a:pt x="123" y="12"/>
                        <a:pt x="123" y="12"/>
                        <a:pt x="123" y="12"/>
                      </a:cubicBezTo>
                      <a:cubicBezTo>
                        <a:pt x="123" y="12"/>
                        <a:pt x="123" y="12"/>
                        <a:pt x="123" y="12"/>
                      </a:cubicBezTo>
                      <a:cubicBezTo>
                        <a:pt x="124" y="12"/>
                        <a:pt x="124" y="12"/>
                        <a:pt x="124" y="12"/>
                      </a:cubicBezTo>
                      <a:cubicBezTo>
                        <a:pt x="124" y="12"/>
                        <a:pt x="124" y="12"/>
                        <a:pt x="124" y="11"/>
                      </a:cubicBezTo>
                      <a:cubicBezTo>
                        <a:pt x="124" y="11"/>
                        <a:pt x="124" y="11"/>
                        <a:pt x="123" y="11"/>
                      </a:cubicBezTo>
                      <a:cubicBezTo>
                        <a:pt x="123" y="11"/>
                        <a:pt x="123" y="11"/>
                        <a:pt x="123" y="11"/>
                      </a:cubicBezTo>
                      <a:cubicBezTo>
                        <a:pt x="123" y="11"/>
                        <a:pt x="123" y="11"/>
                        <a:pt x="123" y="11"/>
                      </a:cubicBezTo>
                      <a:cubicBezTo>
                        <a:pt x="123" y="11"/>
                        <a:pt x="123" y="11"/>
                        <a:pt x="123" y="11"/>
                      </a:cubicBezTo>
                      <a:cubicBezTo>
                        <a:pt x="123" y="11"/>
                        <a:pt x="123" y="11"/>
                        <a:pt x="123" y="11"/>
                      </a:cubicBezTo>
                      <a:cubicBezTo>
                        <a:pt x="123" y="11"/>
                        <a:pt x="123" y="11"/>
                        <a:pt x="123" y="11"/>
                      </a:cubicBezTo>
                      <a:cubicBezTo>
                        <a:pt x="123" y="11"/>
                        <a:pt x="123" y="11"/>
                        <a:pt x="123" y="11"/>
                      </a:cubicBezTo>
                      <a:cubicBezTo>
                        <a:pt x="123" y="11"/>
                        <a:pt x="123" y="11"/>
                        <a:pt x="123" y="11"/>
                      </a:cubicBezTo>
                      <a:cubicBezTo>
                        <a:pt x="123" y="11"/>
                        <a:pt x="122" y="11"/>
                        <a:pt x="122" y="11"/>
                      </a:cubicBezTo>
                      <a:cubicBezTo>
                        <a:pt x="122" y="11"/>
                        <a:pt x="122" y="11"/>
                        <a:pt x="122" y="11"/>
                      </a:cubicBezTo>
                      <a:cubicBezTo>
                        <a:pt x="122" y="11"/>
                        <a:pt x="122" y="11"/>
                        <a:pt x="122" y="11"/>
                      </a:cubicBezTo>
                      <a:cubicBezTo>
                        <a:pt x="122" y="11"/>
                        <a:pt x="122" y="11"/>
                        <a:pt x="122" y="11"/>
                      </a:cubicBezTo>
                      <a:cubicBezTo>
                        <a:pt x="122" y="10"/>
                        <a:pt x="121" y="10"/>
                        <a:pt x="121" y="11"/>
                      </a:cubicBezTo>
                      <a:cubicBezTo>
                        <a:pt x="121" y="11"/>
                        <a:pt x="121" y="11"/>
                        <a:pt x="121" y="11"/>
                      </a:cubicBezTo>
                      <a:cubicBezTo>
                        <a:pt x="121" y="11"/>
                        <a:pt x="121" y="11"/>
                        <a:pt x="121" y="11"/>
                      </a:cubicBezTo>
                      <a:cubicBezTo>
                        <a:pt x="121" y="11"/>
                        <a:pt x="121" y="11"/>
                        <a:pt x="121" y="11"/>
                      </a:cubicBezTo>
                      <a:cubicBezTo>
                        <a:pt x="121" y="11"/>
                        <a:pt x="121" y="10"/>
                        <a:pt x="121" y="10"/>
                      </a:cubicBezTo>
                      <a:cubicBezTo>
                        <a:pt x="121" y="10"/>
                        <a:pt x="121" y="10"/>
                        <a:pt x="121" y="10"/>
                      </a:cubicBezTo>
                      <a:cubicBezTo>
                        <a:pt x="121" y="10"/>
                        <a:pt x="121" y="10"/>
                        <a:pt x="121" y="10"/>
                      </a:cubicBezTo>
                      <a:cubicBezTo>
                        <a:pt x="121" y="10"/>
                        <a:pt x="121" y="10"/>
                        <a:pt x="121" y="10"/>
                      </a:cubicBezTo>
                      <a:cubicBezTo>
                        <a:pt x="120" y="10"/>
                        <a:pt x="120" y="10"/>
                        <a:pt x="120" y="10"/>
                      </a:cubicBezTo>
                      <a:cubicBezTo>
                        <a:pt x="120" y="10"/>
                        <a:pt x="120" y="11"/>
                        <a:pt x="120" y="11"/>
                      </a:cubicBezTo>
                      <a:cubicBezTo>
                        <a:pt x="120" y="11"/>
                        <a:pt x="120" y="11"/>
                        <a:pt x="119" y="11"/>
                      </a:cubicBezTo>
                      <a:cubicBezTo>
                        <a:pt x="120" y="11"/>
                        <a:pt x="120" y="11"/>
                        <a:pt x="120" y="11"/>
                      </a:cubicBezTo>
                      <a:cubicBezTo>
                        <a:pt x="119" y="11"/>
                        <a:pt x="119" y="11"/>
                        <a:pt x="119" y="11"/>
                      </a:cubicBezTo>
                      <a:cubicBezTo>
                        <a:pt x="119" y="11"/>
                        <a:pt x="119" y="11"/>
                        <a:pt x="119" y="11"/>
                      </a:cubicBezTo>
                      <a:cubicBezTo>
                        <a:pt x="119" y="11"/>
                        <a:pt x="119" y="11"/>
                        <a:pt x="119" y="11"/>
                      </a:cubicBezTo>
                      <a:cubicBezTo>
                        <a:pt x="119" y="11"/>
                        <a:pt x="119" y="11"/>
                        <a:pt x="119" y="11"/>
                      </a:cubicBezTo>
                      <a:cubicBezTo>
                        <a:pt x="119" y="11"/>
                        <a:pt x="119" y="11"/>
                        <a:pt x="119" y="11"/>
                      </a:cubicBezTo>
                      <a:cubicBezTo>
                        <a:pt x="119" y="11"/>
                        <a:pt x="119" y="11"/>
                        <a:pt x="119" y="11"/>
                      </a:cubicBezTo>
                      <a:cubicBezTo>
                        <a:pt x="119" y="11"/>
                        <a:pt x="119" y="11"/>
                        <a:pt x="118" y="11"/>
                      </a:cubicBezTo>
                      <a:cubicBezTo>
                        <a:pt x="118" y="11"/>
                        <a:pt x="118" y="11"/>
                        <a:pt x="118" y="11"/>
                      </a:cubicBezTo>
                      <a:cubicBezTo>
                        <a:pt x="118" y="11"/>
                        <a:pt x="118" y="11"/>
                        <a:pt x="118" y="11"/>
                      </a:cubicBezTo>
                      <a:cubicBezTo>
                        <a:pt x="118" y="11"/>
                        <a:pt x="118" y="11"/>
                        <a:pt x="118" y="11"/>
                      </a:cubicBezTo>
                      <a:cubicBezTo>
                        <a:pt x="118" y="11"/>
                        <a:pt x="118" y="11"/>
                        <a:pt x="118" y="11"/>
                      </a:cubicBezTo>
                      <a:cubicBezTo>
                        <a:pt x="118" y="11"/>
                        <a:pt x="118" y="11"/>
                        <a:pt x="118" y="11"/>
                      </a:cubicBezTo>
                      <a:cubicBezTo>
                        <a:pt x="118" y="12"/>
                        <a:pt x="118" y="12"/>
                        <a:pt x="118" y="12"/>
                      </a:cubicBezTo>
                      <a:cubicBezTo>
                        <a:pt x="118" y="12"/>
                        <a:pt x="118" y="12"/>
                        <a:pt x="118" y="12"/>
                      </a:cubicBezTo>
                      <a:cubicBezTo>
                        <a:pt x="118" y="12"/>
                        <a:pt x="118" y="12"/>
                        <a:pt x="118" y="12"/>
                      </a:cubicBezTo>
                      <a:cubicBezTo>
                        <a:pt x="117" y="12"/>
                        <a:pt x="117" y="12"/>
                        <a:pt x="117" y="12"/>
                      </a:cubicBezTo>
                      <a:cubicBezTo>
                        <a:pt x="117" y="12"/>
                        <a:pt x="117" y="12"/>
                        <a:pt x="117" y="12"/>
                      </a:cubicBezTo>
                      <a:cubicBezTo>
                        <a:pt x="117" y="12"/>
                        <a:pt x="117" y="12"/>
                        <a:pt x="117" y="12"/>
                      </a:cubicBezTo>
                      <a:cubicBezTo>
                        <a:pt x="117" y="12"/>
                        <a:pt x="117" y="12"/>
                        <a:pt x="117" y="12"/>
                      </a:cubicBezTo>
                      <a:cubicBezTo>
                        <a:pt x="117" y="12"/>
                        <a:pt x="117" y="12"/>
                        <a:pt x="117" y="12"/>
                      </a:cubicBezTo>
                      <a:cubicBezTo>
                        <a:pt x="117" y="12"/>
                        <a:pt x="117" y="12"/>
                        <a:pt x="117" y="13"/>
                      </a:cubicBezTo>
                      <a:cubicBezTo>
                        <a:pt x="116" y="13"/>
                        <a:pt x="116" y="13"/>
                        <a:pt x="116" y="13"/>
                      </a:cubicBezTo>
                      <a:cubicBezTo>
                        <a:pt x="116" y="13"/>
                        <a:pt x="116" y="13"/>
                        <a:pt x="116" y="13"/>
                      </a:cubicBezTo>
                      <a:cubicBezTo>
                        <a:pt x="116" y="13"/>
                        <a:pt x="116" y="13"/>
                        <a:pt x="116" y="13"/>
                      </a:cubicBezTo>
                      <a:cubicBezTo>
                        <a:pt x="116" y="13"/>
                        <a:pt x="116" y="13"/>
                        <a:pt x="116" y="14"/>
                      </a:cubicBezTo>
                      <a:cubicBezTo>
                        <a:pt x="116" y="14"/>
                        <a:pt x="116" y="14"/>
                        <a:pt x="116" y="14"/>
                      </a:cubicBezTo>
                      <a:cubicBezTo>
                        <a:pt x="116" y="14"/>
                        <a:pt x="116" y="14"/>
                        <a:pt x="116" y="14"/>
                      </a:cubicBezTo>
                      <a:cubicBezTo>
                        <a:pt x="116" y="14"/>
                        <a:pt x="116" y="14"/>
                        <a:pt x="116" y="14"/>
                      </a:cubicBezTo>
                      <a:cubicBezTo>
                        <a:pt x="115" y="14"/>
                        <a:pt x="115" y="14"/>
                        <a:pt x="115" y="14"/>
                      </a:cubicBezTo>
                      <a:cubicBezTo>
                        <a:pt x="115" y="14"/>
                        <a:pt x="115" y="14"/>
                        <a:pt x="115" y="14"/>
                      </a:cubicBezTo>
                      <a:cubicBezTo>
                        <a:pt x="115" y="14"/>
                        <a:pt x="115" y="14"/>
                        <a:pt x="115" y="15"/>
                      </a:cubicBezTo>
                      <a:cubicBezTo>
                        <a:pt x="115" y="15"/>
                        <a:pt x="115" y="15"/>
                        <a:pt x="115" y="15"/>
                      </a:cubicBezTo>
                      <a:cubicBezTo>
                        <a:pt x="115" y="15"/>
                        <a:pt x="115" y="15"/>
                        <a:pt x="115" y="15"/>
                      </a:cubicBezTo>
                      <a:cubicBezTo>
                        <a:pt x="115" y="15"/>
                        <a:pt x="115" y="15"/>
                        <a:pt x="115" y="15"/>
                      </a:cubicBezTo>
                      <a:cubicBezTo>
                        <a:pt x="115" y="15"/>
                        <a:pt x="115" y="15"/>
                        <a:pt x="115" y="15"/>
                      </a:cubicBezTo>
                      <a:cubicBezTo>
                        <a:pt x="115" y="15"/>
                        <a:pt x="115" y="15"/>
                        <a:pt x="115" y="15"/>
                      </a:cubicBezTo>
                      <a:cubicBezTo>
                        <a:pt x="115" y="15"/>
                        <a:pt x="115" y="15"/>
                        <a:pt x="115" y="15"/>
                      </a:cubicBezTo>
                      <a:cubicBezTo>
                        <a:pt x="114" y="15"/>
                        <a:pt x="114" y="15"/>
                        <a:pt x="114" y="15"/>
                      </a:cubicBezTo>
                      <a:cubicBezTo>
                        <a:pt x="114" y="15"/>
                        <a:pt x="114" y="15"/>
                        <a:pt x="114" y="15"/>
                      </a:cubicBezTo>
                      <a:cubicBezTo>
                        <a:pt x="114" y="15"/>
                        <a:pt x="114" y="15"/>
                        <a:pt x="114" y="15"/>
                      </a:cubicBezTo>
                      <a:cubicBezTo>
                        <a:pt x="113" y="15"/>
                        <a:pt x="113" y="15"/>
                        <a:pt x="113" y="16"/>
                      </a:cubicBezTo>
                      <a:cubicBezTo>
                        <a:pt x="113" y="16"/>
                        <a:pt x="113" y="16"/>
                        <a:pt x="113" y="16"/>
                      </a:cubicBezTo>
                      <a:cubicBezTo>
                        <a:pt x="113" y="16"/>
                        <a:pt x="113" y="16"/>
                        <a:pt x="113" y="16"/>
                      </a:cubicBezTo>
                      <a:cubicBezTo>
                        <a:pt x="113" y="16"/>
                        <a:pt x="113" y="16"/>
                        <a:pt x="113" y="16"/>
                      </a:cubicBezTo>
                      <a:cubicBezTo>
                        <a:pt x="113" y="16"/>
                        <a:pt x="113" y="16"/>
                        <a:pt x="113" y="16"/>
                      </a:cubicBezTo>
                      <a:cubicBezTo>
                        <a:pt x="113" y="16"/>
                        <a:pt x="113" y="16"/>
                        <a:pt x="113" y="16"/>
                      </a:cubicBezTo>
                      <a:cubicBezTo>
                        <a:pt x="113" y="16"/>
                        <a:pt x="113" y="16"/>
                        <a:pt x="113" y="16"/>
                      </a:cubicBezTo>
                      <a:cubicBezTo>
                        <a:pt x="113" y="16"/>
                        <a:pt x="113" y="16"/>
                        <a:pt x="113" y="16"/>
                      </a:cubicBezTo>
                      <a:cubicBezTo>
                        <a:pt x="112" y="16"/>
                        <a:pt x="112" y="16"/>
                        <a:pt x="112" y="16"/>
                      </a:cubicBezTo>
                      <a:cubicBezTo>
                        <a:pt x="112" y="16"/>
                        <a:pt x="112" y="16"/>
                        <a:pt x="112" y="16"/>
                      </a:cubicBezTo>
                      <a:cubicBezTo>
                        <a:pt x="112" y="16"/>
                        <a:pt x="112" y="16"/>
                        <a:pt x="112" y="16"/>
                      </a:cubicBezTo>
                      <a:cubicBezTo>
                        <a:pt x="112" y="16"/>
                        <a:pt x="112" y="16"/>
                        <a:pt x="112" y="16"/>
                      </a:cubicBezTo>
                      <a:cubicBezTo>
                        <a:pt x="112" y="16"/>
                        <a:pt x="111" y="16"/>
                        <a:pt x="111" y="16"/>
                      </a:cubicBezTo>
                      <a:cubicBezTo>
                        <a:pt x="111" y="16"/>
                        <a:pt x="111" y="16"/>
                        <a:pt x="111" y="16"/>
                      </a:cubicBezTo>
                      <a:cubicBezTo>
                        <a:pt x="111" y="16"/>
                        <a:pt x="111" y="17"/>
                        <a:pt x="111" y="17"/>
                      </a:cubicBezTo>
                      <a:cubicBezTo>
                        <a:pt x="111" y="17"/>
                        <a:pt x="111" y="17"/>
                        <a:pt x="111" y="17"/>
                      </a:cubicBezTo>
                      <a:cubicBezTo>
                        <a:pt x="111" y="17"/>
                        <a:pt x="111" y="17"/>
                        <a:pt x="111" y="17"/>
                      </a:cubicBezTo>
                      <a:cubicBezTo>
                        <a:pt x="111" y="17"/>
                        <a:pt x="111" y="17"/>
                        <a:pt x="111" y="17"/>
                      </a:cubicBezTo>
                      <a:cubicBezTo>
                        <a:pt x="111" y="17"/>
                        <a:pt x="111" y="17"/>
                        <a:pt x="111" y="17"/>
                      </a:cubicBezTo>
                      <a:cubicBezTo>
                        <a:pt x="111" y="17"/>
                        <a:pt x="111" y="17"/>
                        <a:pt x="111" y="17"/>
                      </a:cubicBezTo>
                      <a:cubicBezTo>
                        <a:pt x="111" y="17"/>
                        <a:pt x="111" y="17"/>
                        <a:pt x="111" y="17"/>
                      </a:cubicBezTo>
                      <a:cubicBezTo>
                        <a:pt x="111" y="17"/>
                        <a:pt x="111" y="17"/>
                        <a:pt x="111" y="17"/>
                      </a:cubicBezTo>
                      <a:cubicBezTo>
                        <a:pt x="111" y="17"/>
                        <a:pt x="111" y="17"/>
                        <a:pt x="111" y="17"/>
                      </a:cubicBezTo>
                      <a:cubicBezTo>
                        <a:pt x="111" y="17"/>
                        <a:pt x="111" y="17"/>
                        <a:pt x="111" y="17"/>
                      </a:cubicBezTo>
                      <a:cubicBezTo>
                        <a:pt x="110" y="17"/>
                        <a:pt x="110" y="17"/>
                        <a:pt x="110" y="17"/>
                      </a:cubicBezTo>
                      <a:cubicBezTo>
                        <a:pt x="110" y="17"/>
                        <a:pt x="110" y="17"/>
                        <a:pt x="110" y="18"/>
                      </a:cubicBezTo>
                      <a:cubicBezTo>
                        <a:pt x="110" y="18"/>
                        <a:pt x="109" y="18"/>
                        <a:pt x="109" y="18"/>
                      </a:cubicBezTo>
                      <a:cubicBezTo>
                        <a:pt x="109" y="18"/>
                        <a:pt x="109" y="18"/>
                        <a:pt x="109" y="18"/>
                      </a:cubicBezTo>
                      <a:cubicBezTo>
                        <a:pt x="109" y="19"/>
                        <a:pt x="109" y="19"/>
                        <a:pt x="109" y="19"/>
                      </a:cubicBezTo>
                      <a:cubicBezTo>
                        <a:pt x="109" y="19"/>
                        <a:pt x="109" y="19"/>
                        <a:pt x="109" y="19"/>
                      </a:cubicBezTo>
                      <a:cubicBezTo>
                        <a:pt x="109" y="19"/>
                        <a:pt x="109" y="19"/>
                        <a:pt x="109" y="19"/>
                      </a:cubicBezTo>
                      <a:cubicBezTo>
                        <a:pt x="109" y="20"/>
                        <a:pt x="109" y="20"/>
                        <a:pt x="109" y="20"/>
                      </a:cubicBezTo>
                      <a:cubicBezTo>
                        <a:pt x="109" y="20"/>
                        <a:pt x="109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1"/>
                      </a:cubicBezTo>
                      <a:cubicBezTo>
                        <a:pt x="110" y="21"/>
                        <a:pt x="110" y="21"/>
                        <a:pt x="110" y="21"/>
                      </a:cubicBezTo>
                      <a:cubicBezTo>
                        <a:pt x="110" y="21"/>
                        <a:pt x="110" y="21"/>
                        <a:pt x="110" y="21"/>
                      </a:cubicBezTo>
                      <a:cubicBezTo>
                        <a:pt x="110" y="21"/>
                        <a:pt x="110" y="21"/>
                        <a:pt x="110" y="21"/>
                      </a:cubicBezTo>
                      <a:cubicBezTo>
                        <a:pt x="110" y="21"/>
                        <a:pt x="110" y="21"/>
                        <a:pt x="110" y="21"/>
                      </a:cubicBezTo>
                      <a:cubicBezTo>
                        <a:pt x="110" y="21"/>
                        <a:pt x="110" y="21"/>
                        <a:pt x="110" y="21"/>
                      </a:cubicBezTo>
                      <a:cubicBezTo>
                        <a:pt x="110" y="21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09" y="20"/>
                        <a:pt x="109" y="20"/>
                      </a:cubicBezTo>
                      <a:cubicBezTo>
                        <a:pt x="109" y="20"/>
                        <a:pt x="109" y="20"/>
                        <a:pt x="109" y="20"/>
                      </a:cubicBezTo>
                      <a:cubicBezTo>
                        <a:pt x="109" y="20"/>
                        <a:pt x="109" y="20"/>
                        <a:pt x="109" y="20"/>
                      </a:cubicBezTo>
                      <a:cubicBezTo>
                        <a:pt x="109" y="20"/>
                        <a:pt x="109" y="20"/>
                        <a:pt x="109" y="20"/>
                      </a:cubicBezTo>
                      <a:cubicBezTo>
                        <a:pt x="109" y="20"/>
                        <a:pt x="109" y="20"/>
                        <a:pt x="109" y="21"/>
                      </a:cubicBezTo>
                      <a:cubicBezTo>
                        <a:pt x="109" y="21"/>
                        <a:pt x="109" y="21"/>
                        <a:pt x="109" y="21"/>
                      </a:cubicBezTo>
                      <a:cubicBezTo>
                        <a:pt x="109" y="21"/>
                        <a:pt x="109" y="21"/>
                        <a:pt x="109" y="21"/>
                      </a:cubicBezTo>
                      <a:cubicBezTo>
                        <a:pt x="109" y="21"/>
                        <a:pt x="109" y="21"/>
                        <a:pt x="109" y="21"/>
                      </a:cubicBezTo>
                      <a:cubicBezTo>
                        <a:pt x="109" y="21"/>
                        <a:pt x="108" y="21"/>
                        <a:pt x="108" y="21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8" y="21"/>
                        <a:pt x="108" y="22"/>
                        <a:pt x="108" y="22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08" y="22"/>
                        <a:pt x="107" y="22"/>
                        <a:pt x="107" y="22"/>
                      </a:cubicBezTo>
                      <a:cubicBezTo>
                        <a:pt x="107" y="22"/>
                        <a:pt x="107" y="22"/>
                        <a:pt x="107" y="22"/>
                      </a:cubicBezTo>
                      <a:cubicBezTo>
                        <a:pt x="107" y="22"/>
                        <a:pt x="107" y="22"/>
                        <a:pt x="107" y="22"/>
                      </a:cubicBezTo>
                      <a:cubicBezTo>
                        <a:pt x="107" y="22"/>
                        <a:pt x="107" y="22"/>
                        <a:pt x="107" y="22"/>
                      </a:cubicBezTo>
                      <a:cubicBezTo>
                        <a:pt x="107" y="23"/>
                        <a:pt x="107" y="23"/>
                        <a:pt x="107" y="23"/>
                      </a:cubicBezTo>
                      <a:cubicBezTo>
                        <a:pt x="107" y="23"/>
                        <a:pt x="107" y="23"/>
                        <a:pt x="107" y="23"/>
                      </a:cubicBezTo>
                      <a:cubicBezTo>
                        <a:pt x="106" y="23"/>
                        <a:pt x="106" y="23"/>
                        <a:pt x="106" y="23"/>
                      </a:cubicBezTo>
                      <a:cubicBezTo>
                        <a:pt x="106" y="23"/>
                        <a:pt x="106" y="23"/>
                        <a:pt x="106" y="23"/>
                      </a:cubicBezTo>
                      <a:cubicBezTo>
                        <a:pt x="106" y="23"/>
                        <a:pt x="106" y="23"/>
                        <a:pt x="106" y="23"/>
                      </a:cubicBezTo>
                      <a:cubicBezTo>
                        <a:pt x="106" y="23"/>
                        <a:pt x="106" y="23"/>
                        <a:pt x="106" y="23"/>
                      </a:cubicBezTo>
                      <a:cubicBezTo>
                        <a:pt x="106" y="23"/>
                        <a:pt x="106" y="23"/>
                        <a:pt x="105" y="23"/>
                      </a:cubicBezTo>
                      <a:cubicBezTo>
                        <a:pt x="105" y="23"/>
                        <a:pt x="105" y="23"/>
                        <a:pt x="105" y="23"/>
                      </a:cubicBezTo>
                      <a:cubicBezTo>
                        <a:pt x="105" y="23"/>
                        <a:pt x="105" y="23"/>
                        <a:pt x="105" y="23"/>
                      </a:cubicBezTo>
                      <a:cubicBezTo>
                        <a:pt x="105" y="23"/>
                        <a:pt x="105" y="23"/>
                        <a:pt x="105" y="23"/>
                      </a:cubicBezTo>
                      <a:cubicBezTo>
                        <a:pt x="105" y="23"/>
                        <a:pt x="105" y="23"/>
                        <a:pt x="105" y="23"/>
                      </a:cubicBezTo>
                      <a:cubicBezTo>
                        <a:pt x="105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4"/>
                        <a:pt x="104" y="24"/>
                      </a:cubicBezTo>
                      <a:cubicBezTo>
                        <a:pt x="104" y="24"/>
                        <a:pt x="104" y="24"/>
                        <a:pt x="104" y="24"/>
                      </a:cubicBezTo>
                      <a:cubicBezTo>
                        <a:pt x="104" y="24"/>
                        <a:pt x="104" y="24"/>
                        <a:pt x="104" y="24"/>
                      </a:cubicBezTo>
                      <a:cubicBezTo>
                        <a:pt x="104" y="24"/>
                        <a:pt x="104" y="24"/>
                        <a:pt x="104" y="24"/>
                      </a:cubicBezTo>
                      <a:cubicBezTo>
                        <a:pt x="104" y="24"/>
                        <a:pt x="103" y="24"/>
                        <a:pt x="103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3" y="24"/>
                        <a:pt x="103" y="24"/>
                        <a:pt x="103" y="25"/>
                      </a:cubicBezTo>
                      <a:cubicBezTo>
                        <a:pt x="103" y="25"/>
                        <a:pt x="103" y="25"/>
                        <a:pt x="103" y="25"/>
                      </a:cubicBezTo>
                      <a:cubicBezTo>
                        <a:pt x="103" y="25"/>
                        <a:pt x="103" y="25"/>
                        <a:pt x="103" y="25"/>
                      </a:cubicBezTo>
                      <a:cubicBezTo>
                        <a:pt x="103" y="25"/>
                        <a:pt x="103" y="25"/>
                        <a:pt x="103" y="25"/>
                      </a:cubicBezTo>
                      <a:cubicBezTo>
                        <a:pt x="103" y="25"/>
                        <a:pt x="103" y="24"/>
                        <a:pt x="103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3" y="23"/>
                        <a:pt x="103" y="23"/>
                        <a:pt x="103" y="23"/>
                      </a:cubicBezTo>
                      <a:cubicBezTo>
                        <a:pt x="103" y="23"/>
                        <a:pt x="103" y="23"/>
                        <a:pt x="103" y="23"/>
                      </a:cubicBezTo>
                      <a:cubicBezTo>
                        <a:pt x="103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5" y="23"/>
                      </a:cubicBezTo>
                      <a:cubicBezTo>
                        <a:pt x="105" y="23"/>
                        <a:pt x="105" y="23"/>
                        <a:pt x="105" y="23"/>
                      </a:cubicBezTo>
                      <a:cubicBezTo>
                        <a:pt x="105" y="23"/>
                        <a:pt x="105" y="23"/>
                        <a:pt x="105" y="23"/>
                      </a:cubicBezTo>
                      <a:cubicBezTo>
                        <a:pt x="105" y="23"/>
                        <a:pt x="105" y="23"/>
                        <a:pt x="105" y="23"/>
                      </a:cubicBezTo>
                      <a:cubicBezTo>
                        <a:pt x="105" y="23"/>
                        <a:pt x="105" y="22"/>
                        <a:pt x="105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5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1"/>
                        <a:pt x="104" y="21"/>
                      </a:cubicBezTo>
                      <a:cubicBezTo>
                        <a:pt x="104" y="21"/>
                        <a:pt x="104" y="21"/>
                        <a:pt x="104" y="21"/>
                      </a:cubicBezTo>
                      <a:cubicBezTo>
                        <a:pt x="104" y="21"/>
                        <a:pt x="104" y="21"/>
                        <a:pt x="104" y="21"/>
                      </a:cubicBezTo>
                      <a:cubicBezTo>
                        <a:pt x="104" y="21"/>
                        <a:pt x="104" y="21"/>
                        <a:pt x="104" y="21"/>
                      </a:cubicBezTo>
                      <a:cubicBezTo>
                        <a:pt x="104" y="21"/>
                        <a:pt x="104" y="21"/>
                        <a:pt x="104" y="21"/>
                      </a:cubicBezTo>
                      <a:cubicBezTo>
                        <a:pt x="104" y="21"/>
                        <a:pt x="104" y="21"/>
                        <a:pt x="104" y="21"/>
                      </a:cubicBezTo>
                      <a:cubicBezTo>
                        <a:pt x="104" y="21"/>
                        <a:pt x="104" y="21"/>
                        <a:pt x="104" y="21"/>
                      </a:cubicBezTo>
                      <a:cubicBezTo>
                        <a:pt x="103" y="21"/>
                        <a:pt x="103" y="21"/>
                        <a:pt x="103" y="21"/>
                      </a:cubicBezTo>
                      <a:cubicBezTo>
                        <a:pt x="103" y="21"/>
                        <a:pt x="103" y="21"/>
                        <a:pt x="103" y="21"/>
                      </a:cubicBezTo>
                      <a:cubicBezTo>
                        <a:pt x="103" y="21"/>
                        <a:pt x="103" y="21"/>
                        <a:pt x="103" y="21"/>
                      </a:cubicBezTo>
                      <a:cubicBezTo>
                        <a:pt x="103" y="21"/>
                        <a:pt x="103" y="21"/>
                        <a:pt x="103" y="21"/>
                      </a:cubicBezTo>
                      <a:cubicBezTo>
                        <a:pt x="103" y="21"/>
                        <a:pt x="103" y="21"/>
                        <a:pt x="103" y="21"/>
                      </a:cubicBezTo>
                      <a:cubicBezTo>
                        <a:pt x="103" y="21"/>
                        <a:pt x="103" y="21"/>
                        <a:pt x="103" y="21"/>
                      </a:cubicBezTo>
                      <a:cubicBezTo>
                        <a:pt x="103" y="21"/>
                        <a:pt x="103" y="21"/>
                        <a:pt x="103" y="22"/>
                      </a:cubicBezTo>
                      <a:cubicBezTo>
                        <a:pt x="103" y="22"/>
                        <a:pt x="103" y="22"/>
                        <a:pt x="103" y="22"/>
                      </a:cubicBezTo>
                      <a:cubicBezTo>
                        <a:pt x="103" y="22"/>
                        <a:pt x="103" y="22"/>
                        <a:pt x="103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3"/>
                        <a:pt x="102" y="23"/>
                        <a:pt x="102" y="23"/>
                      </a:cubicBezTo>
                      <a:cubicBezTo>
                        <a:pt x="102" y="23"/>
                        <a:pt x="102" y="23"/>
                        <a:pt x="101" y="23"/>
                      </a:cubicBezTo>
                      <a:cubicBezTo>
                        <a:pt x="101" y="23"/>
                        <a:pt x="101" y="23"/>
                        <a:pt x="101" y="23"/>
                      </a:cubicBezTo>
                      <a:cubicBezTo>
                        <a:pt x="101" y="23"/>
                        <a:pt x="101" y="23"/>
                        <a:pt x="101" y="23"/>
                      </a:cubicBezTo>
                      <a:cubicBezTo>
                        <a:pt x="101" y="23"/>
                        <a:pt x="101" y="23"/>
                        <a:pt x="101" y="23"/>
                      </a:cubicBezTo>
                      <a:cubicBezTo>
                        <a:pt x="101" y="23"/>
                        <a:pt x="101" y="23"/>
                        <a:pt x="101" y="23"/>
                      </a:cubicBezTo>
                      <a:cubicBezTo>
                        <a:pt x="101" y="23"/>
                        <a:pt x="101" y="23"/>
                        <a:pt x="101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3"/>
                        <a:pt x="100" y="23"/>
                        <a:pt x="99" y="22"/>
                      </a:cubicBezTo>
                      <a:cubicBezTo>
                        <a:pt x="99" y="22"/>
                        <a:pt x="99" y="22"/>
                        <a:pt x="99" y="22"/>
                      </a:cubicBezTo>
                      <a:cubicBezTo>
                        <a:pt x="99" y="22"/>
                        <a:pt x="99" y="22"/>
                        <a:pt x="99" y="22"/>
                      </a:cubicBezTo>
                      <a:cubicBezTo>
                        <a:pt x="99" y="22"/>
                        <a:pt x="99" y="22"/>
                        <a:pt x="99" y="22"/>
                      </a:cubicBezTo>
                      <a:cubicBezTo>
                        <a:pt x="99" y="22"/>
                        <a:pt x="99" y="22"/>
                        <a:pt x="99" y="22"/>
                      </a:cubicBezTo>
                      <a:cubicBezTo>
                        <a:pt x="99" y="22"/>
                        <a:pt x="99" y="22"/>
                        <a:pt x="99" y="22"/>
                      </a:cubicBezTo>
                      <a:cubicBezTo>
                        <a:pt x="99" y="22"/>
                        <a:pt x="99" y="22"/>
                        <a:pt x="99" y="22"/>
                      </a:cubicBezTo>
                      <a:cubicBezTo>
                        <a:pt x="99" y="22"/>
                        <a:pt x="98" y="22"/>
                        <a:pt x="98" y="22"/>
                      </a:cubicBezTo>
                      <a:cubicBezTo>
                        <a:pt x="98" y="22"/>
                        <a:pt x="98" y="22"/>
                        <a:pt x="98" y="22"/>
                      </a:cubicBezTo>
                      <a:cubicBezTo>
                        <a:pt x="98" y="22"/>
                        <a:pt x="98" y="22"/>
                        <a:pt x="98" y="22"/>
                      </a:cubicBezTo>
                      <a:cubicBezTo>
                        <a:pt x="98" y="21"/>
                        <a:pt x="98" y="21"/>
                        <a:pt x="98" y="21"/>
                      </a:cubicBezTo>
                      <a:cubicBezTo>
                        <a:pt x="98" y="21"/>
                        <a:pt x="98" y="21"/>
                        <a:pt x="98" y="21"/>
                      </a:cubicBezTo>
                      <a:cubicBezTo>
                        <a:pt x="98" y="21"/>
                        <a:pt x="98" y="21"/>
                        <a:pt x="98" y="21"/>
                      </a:cubicBezTo>
                      <a:cubicBezTo>
                        <a:pt x="98" y="21"/>
                        <a:pt x="98" y="21"/>
                        <a:pt x="98" y="21"/>
                      </a:cubicBezTo>
                      <a:cubicBezTo>
                        <a:pt x="98" y="21"/>
                        <a:pt x="98" y="21"/>
                        <a:pt x="98" y="21"/>
                      </a:cubicBezTo>
                      <a:cubicBezTo>
                        <a:pt x="98" y="21"/>
                        <a:pt x="98" y="21"/>
                        <a:pt x="98" y="21"/>
                      </a:cubicBezTo>
                      <a:cubicBezTo>
                        <a:pt x="98" y="21"/>
                        <a:pt x="98" y="21"/>
                        <a:pt x="98" y="21"/>
                      </a:cubicBezTo>
                      <a:cubicBezTo>
                        <a:pt x="98" y="21"/>
                        <a:pt x="98" y="21"/>
                        <a:pt x="98" y="21"/>
                      </a:cubicBezTo>
                      <a:cubicBezTo>
                        <a:pt x="98" y="21"/>
                        <a:pt x="98" y="21"/>
                        <a:pt x="97" y="21"/>
                      </a:cubicBezTo>
                      <a:cubicBezTo>
                        <a:pt x="97" y="21"/>
                        <a:pt x="97" y="21"/>
                        <a:pt x="97" y="21"/>
                      </a:cubicBezTo>
                      <a:cubicBezTo>
                        <a:pt x="97" y="21"/>
                        <a:pt x="97" y="21"/>
                        <a:pt x="97" y="21"/>
                      </a:cubicBezTo>
                      <a:cubicBezTo>
                        <a:pt x="97" y="21"/>
                        <a:pt x="97" y="21"/>
                        <a:pt x="97" y="21"/>
                      </a:cubicBezTo>
                      <a:cubicBezTo>
                        <a:pt x="97" y="21"/>
                        <a:pt x="97" y="21"/>
                        <a:pt x="97" y="21"/>
                      </a:cubicBezTo>
                      <a:cubicBezTo>
                        <a:pt x="97" y="20"/>
                        <a:pt x="97" y="20"/>
                        <a:pt x="97" y="20"/>
                      </a:cubicBezTo>
                      <a:cubicBezTo>
                        <a:pt x="97" y="20"/>
                        <a:pt x="97" y="20"/>
                        <a:pt x="97" y="20"/>
                      </a:cubicBezTo>
                      <a:cubicBezTo>
                        <a:pt x="97" y="20"/>
                        <a:pt x="97" y="20"/>
                        <a:pt x="97" y="20"/>
                      </a:cubicBezTo>
                      <a:cubicBezTo>
                        <a:pt x="97" y="20"/>
                        <a:pt x="97" y="20"/>
                        <a:pt x="97" y="20"/>
                      </a:cubicBezTo>
                      <a:cubicBezTo>
                        <a:pt x="97" y="20"/>
                        <a:pt x="97" y="20"/>
                        <a:pt x="97" y="20"/>
                      </a:cubicBezTo>
                      <a:cubicBezTo>
                        <a:pt x="97" y="19"/>
                        <a:pt x="97" y="19"/>
                        <a:pt x="97" y="19"/>
                      </a:cubicBezTo>
                      <a:cubicBezTo>
                        <a:pt x="97" y="19"/>
                        <a:pt x="97" y="19"/>
                        <a:pt x="97" y="19"/>
                      </a:cubicBezTo>
                      <a:cubicBezTo>
                        <a:pt x="97" y="19"/>
                        <a:pt x="97" y="19"/>
                        <a:pt x="97" y="19"/>
                      </a:cubicBezTo>
                      <a:cubicBezTo>
                        <a:pt x="97" y="19"/>
                        <a:pt x="97" y="19"/>
                        <a:pt x="96" y="19"/>
                      </a:cubicBezTo>
                      <a:cubicBezTo>
                        <a:pt x="96" y="19"/>
                        <a:pt x="96" y="19"/>
                        <a:pt x="96" y="19"/>
                      </a:cubicBezTo>
                      <a:cubicBezTo>
                        <a:pt x="96" y="19"/>
                        <a:pt x="96" y="19"/>
                        <a:pt x="96" y="19"/>
                      </a:cubicBezTo>
                      <a:cubicBezTo>
                        <a:pt x="96" y="19"/>
                        <a:pt x="96" y="19"/>
                        <a:pt x="96" y="19"/>
                      </a:cubicBezTo>
                      <a:cubicBezTo>
                        <a:pt x="96" y="19"/>
                        <a:pt x="96" y="19"/>
                        <a:pt x="96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5" y="19"/>
                        <a:pt x="94" y="19"/>
                        <a:pt x="94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3" y="19"/>
                        <a:pt x="93" y="19"/>
                        <a:pt x="93" y="19"/>
                      </a:cubicBezTo>
                      <a:cubicBezTo>
                        <a:pt x="93" y="19"/>
                        <a:pt x="93" y="19"/>
                        <a:pt x="93" y="19"/>
                      </a:cubicBezTo>
                      <a:cubicBezTo>
                        <a:pt x="93" y="19"/>
                        <a:pt x="93" y="19"/>
                        <a:pt x="93" y="19"/>
                      </a:cubicBezTo>
                      <a:cubicBezTo>
                        <a:pt x="93" y="19"/>
                        <a:pt x="93" y="19"/>
                        <a:pt x="93" y="19"/>
                      </a:cubicBezTo>
                      <a:cubicBezTo>
                        <a:pt x="93" y="19"/>
                        <a:pt x="93" y="20"/>
                        <a:pt x="93" y="20"/>
                      </a:cubicBezTo>
                      <a:cubicBezTo>
                        <a:pt x="93" y="20"/>
                        <a:pt x="93" y="20"/>
                        <a:pt x="93" y="20"/>
                      </a:cubicBezTo>
                      <a:cubicBezTo>
                        <a:pt x="93" y="20"/>
                        <a:pt x="93" y="20"/>
                        <a:pt x="93" y="20"/>
                      </a:cubicBezTo>
                      <a:cubicBezTo>
                        <a:pt x="93" y="20"/>
                        <a:pt x="93" y="20"/>
                        <a:pt x="93" y="20"/>
                      </a:cubicBezTo>
                      <a:cubicBezTo>
                        <a:pt x="94" y="20"/>
                        <a:pt x="94" y="20"/>
                        <a:pt x="94" y="20"/>
                      </a:cubicBezTo>
                      <a:cubicBezTo>
                        <a:pt x="94" y="20"/>
                        <a:pt x="94" y="20"/>
                        <a:pt x="94" y="20"/>
                      </a:cubicBezTo>
                      <a:cubicBezTo>
                        <a:pt x="94" y="20"/>
                        <a:pt x="94" y="20"/>
                        <a:pt x="94" y="20"/>
                      </a:cubicBezTo>
                      <a:cubicBezTo>
                        <a:pt x="94" y="20"/>
                        <a:pt x="94" y="20"/>
                        <a:pt x="94" y="20"/>
                      </a:cubicBezTo>
                      <a:cubicBezTo>
                        <a:pt x="94" y="20"/>
                        <a:pt x="94" y="20"/>
                        <a:pt x="94" y="20"/>
                      </a:cubicBezTo>
                      <a:cubicBezTo>
                        <a:pt x="94" y="20"/>
                        <a:pt x="94" y="20"/>
                        <a:pt x="94" y="20"/>
                      </a:cubicBezTo>
                      <a:cubicBezTo>
                        <a:pt x="94" y="20"/>
                        <a:pt x="94" y="20"/>
                        <a:pt x="94" y="20"/>
                      </a:cubicBezTo>
                      <a:cubicBezTo>
                        <a:pt x="94" y="20"/>
                        <a:pt x="94" y="20"/>
                        <a:pt x="94" y="20"/>
                      </a:cubicBezTo>
                      <a:cubicBezTo>
                        <a:pt x="94" y="20"/>
                        <a:pt x="94" y="19"/>
                        <a:pt x="94" y="19"/>
                      </a:cubicBezTo>
                      <a:cubicBezTo>
                        <a:pt x="94" y="19"/>
                        <a:pt x="94" y="20"/>
                        <a:pt x="94" y="20"/>
                      </a:cubicBezTo>
                      <a:cubicBezTo>
                        <a:pt x="94" y="20"/>
                        <a:pt x="94" y="20"/>
                        <a:pt x="94" y="20"/>
                      </a:cubicBezTo>
                      <a:cubicBezTo>
                        <a:pt x="94" y="20"/>
                        <a:pt x="94" y="20"/>
                        <a:pt x="95" y="20"/>
                      </a:cubicBezTo>
                      <a:cubicBezTo>
                        <a:pt x="95" y="20"/>
                        <a:pt x="95" y="20"/>
                        <a:pt x="95" y="20"/>
                      </a:cubicBezTo>
                      <a:cubicBezTo>
                        <a:pt x="95" y="20"/>
                        <a:pt x="95" y="20"/>
                        <a:pt x="95" y="20"/>
                      </a:cubicBezTo>
                      <a:cubicBezTo>
                        <a:pt x="95" y="20"/>
                        <a:pt x="95" y="20"/>
                        <a:pt x="95" y="20"/>
                      </a:cubicBezTo>
                      <a:cubicBezTo>
                        <a:pt x="95" y="20"/>
                        <a:pt x="95" y="20"/>
                        <a:pt x="95" y="20"/>
                      </a:cubicBezTo>
                      <a:cubicBezTo>
                        <a:pt x="95" y="20"/>
                        <a:pt x="95" y="20"/>
                        <a:pt x="95" y="20"/>
                      </a:cubicBezTo>
                      <a:cubicBezTo>
                        <a:pt x="95" y="20"/>
                        <a:pt x="95" y="20"/>
                        <a:pt x="95" y="20"/>
                      </a:cubicBezTo>
                      <a:cubicBezTo>
                        <a:pt x="95" y="20"/>
                        <a:pt x="95" y="20"/>
                        <a:pt x="95" y="20"/>
                      </a:cubicBezTo>
                      <a:cubicBezTo>
                        <a:pt x="96" y="20"/>
                        <a:pt x="96" y="20"/>
                        <a:pt x="96" y="20"/>
                      </a:cubicBezTo>
                      <a:cubicBezTo>
                        <a:pt x="96" y="20"/>
                        <a:pt x="96" y="20"/>
                        <a:pt x="96" y="20"/>
                      </a:cubicBezTo>
                      <a:cubicBezTo>
                        <a:pt x="96" y="20"/>
                        <a:pt x="96" y="20"/>
                        <a:pt x="96" y="20"/>
                      </a:cubicBezTo>
                      <a:cubicBezTo>
                        <a:pt x="96" y="20"/>
                        <a:pt x="96" y="20"/>
                        <a:pt x="96" y="20"/>
                      </a:cubicBezTo>
                      <a:cubicBezTo>
                        <a:pt x="96" y="20"/>
                        <a:pt x="96" y="20"/>
                        <a:pt x="96" y="20"/>
                      </a:cubicBezTo>
                      <a:cubicBezTo>
                        <a:pt x="96" y="20"/>
                        <a:pt x="96" y="20"/>
                        <a:pt x="96" y="20"/>
                      </a:cubicBezTo>
                      <a:cubicBezTo>
                        <a:pt x="96" y="20"/>
                        <a:pt x="96" y="20"/>
                        <a:pt x="97" y="20"/>
                      </a:cubicBezTo>
                      <a:cubicBezTo>
                        <a:pt x="97" y="20"/>
                        <a:pt x="97" y="20"/>
                        <a:pt x="97" y="20"/>
                      </a:cubicBezTo>
                      <a:cubicBezTo>
                        <a:pt x="97" y="20"/>
                        <a:pt x="97" y="20"/>
                        <a:pt x="97" y="20"/>
                      </a:cubicBezTo>
                      <a:cubicBezTo>
                        <a:pt x="96" y="20"/>
                        <a:pt x="96" y="20"/>
                        <a:pt x="96" y="20"/>
                      </a:cubicBezTo>
                      <a:cubicBezTo>
                        <a:pt x="96" y="20"/>
                        <a:pt x="96" y="20"/>
                        <a:pt x="96" y="20"/>
                      </a:cubicBezTo>
                      <a:cubicBezTo>
                        <a:pt x="96" y="20"/>
                        <a:pt x="96" y="20"/>
                        <a:pt x="96" y="20"/>
                      </a:cubicBezTo>
                      <a:cubicBezTo>
                        <a:pt x="96" y="20"/>
                        <a:pt x="96" y="20"/>
                        <a:pt x="96" y="20"/>
                      </a:cubicBezTo>
                      <a:cubicBezTo>
                        <a:pt x="96" y="20"/>
                        <a:pt x="95" y="20"/>
                        <a:pt x="95" y="20"/>
                      </a:cubicBezTo>
                      <a:cubicBezTo>
                        <a:pt x="95" y="20"/>
                        <a:pt x="95" y="20"/>
                        <a:pt x="95" y="20"/>
                      </a:cubicBezTo>
                      <a:cubicBezTo>
                        <a:pt x="95" y="20"/>
                        <a:pt x="95" y="20"/>
                        <a:pt x="95" y="20"/>
                      </a:cubicBezTo>
                      <a:cubicBezTo>
                        <a:pt x="95" y="20"/>
                        <a:pt x="95" y="20"/>
                        <a:pt x="95" y="20"/>
                      </a:cubicBezTo>
                      <a:cubicBezTo>
                        <a:pt x="95" y="20"/>
                        <a:pt x="95" y="20"/>
                        <a:pt x="95" y="20"/>
                      </a:cubicBezTo>
                      <a:cubicBezTo>
                        <a:pt x="95" y="20"/>
                        <a:pt x="95" y="20"/>
                        <a:pt x="95" y="20"/>
                      </a:cubicBezTo>
                      <a:cubicBezTo>
                        <a:pt x="95" y="20"/>
                        <a:pt x="95" y="20"/>
                        <a:pt x="95" y="20"/>
                      </a:cubicBezTo>
                      <a:cubicBezTo>
                        <a:pt x="95" y="20"/>
                        <a:pt x="94" y="20"/>
                        <a:pt x="94" y="20"/>
                      </a:cubicBezTo>
                      <a:cubicBezTo>
                        <a:pt x="94" y="20"/>
                        <a:pt x="94" y="20"/>
                        <a:pt x="94" y="20"/>
                      </a:cubicBezTo>
                      <a:cubicBezTo>
                        <a:pt x="94" y="20"/>
                        <a:pt x="94" y="20"/>
                        <a:pt x="94" y="20"/>
                      </a:cubicBezTo>
                      <a:cubicBezTo>
                        <a:pt x="94" y="20"/>
                        <a:pt x="94" y="20"/>
                        <a:pt x="94" y="20"/>
                      </a:cubicBezTo>
                      <a:cubicBezTo>
                        <a:pt x="94" y="20"/>
                        <a:pt x="94" y="20"/>
                        <a:pt x="94" y="20"/>
                      </a:cubicBezTo>
                      <a:cubicBezTo>
                        <a:pt x="94" y="20"/>
                        <a:pt x="94" y="20"/>
                        <a:pt x="94" y="20"/>
                      </a:cubicBezTo>
                      <a:cubicBezTo>
                        <a:pt x="94" y="20"/>
                        <a:pt x="94" y="20"/>
                        <a:pt x="94" y="20"/>
                      </a:cubicBezTo>
                      <a:cubicBezTo>
                        <a:pt x="94" y="20"/>
                        <a:pt x="94" y="20"/>
                        <a:pt x="94" y="20"/>
                      </a:cubicBezTo>
                      <a:cubicBezTo>
                        <a:pt x="93" y="20"/>
                        <a:pt x="93" y="20"/>
                        <a:pt x="93" y="20"/>
                      </a:cubicBezTo>
                      <a:cubicBezTo>
                        <a:pt x="93" y="20"/>
                        <a:pt x="93" y="20"/>
                        <a:pt x="93" y="20"/>
                      </a:cubicBezTo>
                      <a:cubicBezTo>
                        <a:pt x="93" y="20"/>
                        <a:pt x="93" y="20"/>
                        <a:pt x="93" y="20"/>
                      </a:cubicBezTo>
                      <a:cubicBezTo>
                        <a:pt x="93" y="20"/>
                        <a:pt x="93" y="20"/>
                        <a:pt x="93" y="20"/>
                      </a:cubicBezTo>
                      <a:cubicBezTo>
                        <a:pt x="93" y="20"/>
                        <a:pt x="93" y="20"/>
                        <a:pt x="93" y="20"/>
                      </a:cubicBezTo>
                      <a:cubicBezTo>
                        <a:pt x="93" y="20"/>
                        <a:pt x="93" y="20"/>
                        <a:pt x="92" y="21"/>
                      </a:cubicBezTo>
                      <a:cubicBezTo>
                        <a:pt x="92" y="21"/>
                        <a:pt x="92" y="21"/>
                        <a:pt x="92" y="21"/>
                      </a:cubicBezTo>
                      <a:cubicBezTo>
                        <a:pt x="92" y="21"/>
                        <a:pt x="92" y="21"/>
                        <a:pt x="92" y="21"/>
                      </a:cubicBezTo>
                      <a:cubicBezTo>
                        <a:pt x="92" y="21"/>
                        <a:pt x="92" y="21"/>
                        <a:pt x="92" y="21"/>
                      </a:cubicBezTo>
                      <a:cubicBezTo>
                        <a:pt x="92" y="21"/>
                        <a:pt x="92" y="21"/>
                        <a:pt x="92" y="21"/>
                      </a:cubicBezTo>
                      <a:cubicBezTo>
                        <a:pt x="92" y="21"/>
                        <a:pt x="92" y="21"/>
                        <a:pt x="92" y="21"/>
                      </a:cubicBezTo>
                      <a:cubicBezTo>
                        <a:pt x="92" y="21"/>
                        <a:pt x="92" y="21"/>
                        <a:pt x="92" y="22"/>
                      </a:cubicBezTo>
                      <a:cubicBezTo>
                        <a:pt x="92" y="22"/>
                        <a:pt x="92" y="22"/>
                        <a:pt x="92" y="22"/>
                      </a:cubicBezTo>
                      <a:cubicBezTo>
                        <a:pt x="92" y="22"/>
                        <a:pt x="92" y="22"/>
                        <a:pt x="92" y="22"/>
                      </a:cubicBezTo>
                      <a:cubicBezTo>
                        <a:pt x="92" y="22"/>
                        <a:pt x="92" y="22"/>
                        <a:pt x="92" y="22"/>
                      </a:cubicBezTo>
                      <a:cubicBezTo>
                        <a:pt x="92" y="22"/>
                        <a:pt x="91" y="22"/>
                        <a:pt x="91" y="23"/>
                      </a:cubicBezTo>
                      <a:cubicBezTo>
                        <a:pt x="91" y="23"/>
                        <a:pt x="91" y="23"/>
                        <a:pt x="91" y="23"/>
                      </a:cubicBezTo>
                      <a:cubicBezTo>
                        <a:pt x="91" y="23"/>
                        <a:pt x="91" y="23"/>
                        <a:pt x="91" y="23"/>
                      </a:cubicBezTo>
                      <a:cubicBezTo>
                        <a:pt x="91" y="23"/>
                        <a:pt x="91" y="23"/>
                        <a:pt x="91" y="23"/>
                      </a:cubicBezTo>
                      <a:cubicBezTo>
                        <a:pt x="91" y="22"/>
                        <a:pt x="91" y="22"/>
                        <a:pt x="91" y="22"/>
                      </a:cubicBezTo>
                      <a:cubicBezTo>
                        <a:pt x="91" y="22"/>
                        <a:pt x="91" y="22"/>
                        <a:pt x="91" y="22"/>
                      </a:cubicBezTo>
                      <a:cubicBezTo>
                        <a:pt x="91" y="22"/>
                        <a:pt x="91" y="22"/>
                        <a:pt x="91" y="22"/>
                      </a:cubicBezTo>
                      <a:cubicBezTo>
                        <a:pt x="91" y="22"/>
                        <a:pt x="91" y="22"/>
                        <a:pt x="91" y="22"/>
                      </a:cubicBezTo>
                      <a:cubicBezTo>
                        <a:pt x="91" y="22"/>
                        <a:pt x="91" y="22"/>
                        <a:pt x="91" y="22"/>
                      </a:cubicBezTo>
                      <a:cubicBezTo>
                        <a:pt x="91" y="22"/>
                        <a:pt x="91" y="22"/>
                        <a:pt x="91" y="22"/>
                      </a:cubicBezTo>
                      <a:cubicBezTo>
                        <a:pt x="91" y="22"/>
                        <a:pt x="91" y="22"/>
                        <a:pt x="91" y="22"/>
                      </a:cubicBezTo>
                      <a:cubicBezTo>
                        <a:pt x="92" y="22"/>
                        <a:pt x="92" y="22"/>
                        <a:pt x="92" y="22"/>
                      </a:cubicBezTo>
                      <a:cubicBezTo>
                        <a:pt x="92" y="22"/>
                        <a:pt x="92" y="22"/>
                        <a:pt x="92" y="21"/>
                      </a:cubicBezTo>
                      <a:cubicBezTo>
                        <a:pt x="92" y="21"/>
                        <a:pt x="92" y="21"/>
                        <a:pt x="92" y="21"/>
                      </a:cubicBezTo>
                      <a:cubicBezTo>
                        <a:pt x="92" y="21"/>
                        <a:pt x="92" y="21"/>
                        <a:pt x="92" y="21"/>
                      </a:cubicBezTo>
                      <a:cubicBezTo>
                        <a:pt x="92" y="21"/>
                        <a:pt x="92" y="21"/>
                        <a:pt x="92" y="21"/>
                      </a:cubicBezTo>
                      <a:cubicBezTo>
                        <a:pt x="92" y="21"/>
                        <a:pt x="92" y="21"/>
                        <a:pt x="92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2" y="21"/>
                      </a:cubicBezTo>
                      <a:cubicBezTo>
                        <a:pt x="92" y="21"/>
                        <a:pt x="92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0" y="20"/>
                        <a:pt x="90" y="20"/>
                        <a:pt x="90" y="20"/>
                      </a:cubicBezTo>
                      <a:cubicBezTo>
                        <a:pt x="90" y="20"/>
                        <a:pt x="90" y="20"/>
                        <a:pt x="90" y="20"/>
                      </a:cubicBezTo>
                      <a:cubicBezTo>
                        <a:pt x="90" y="20"/>
                        <a:pt x="90" y="20"/>
                        <a:pt x="90" y="20"/>
                      </a:cubicBezTo>
                      <a:cubicBezTo>
                        <a:pt x="90" y="20"/>
                        <a:pt x="90" y="20"/>
                        <a:pt x="90" y="20"/>
                      </a:cubicBezTo>
                      <a:cubicBezTo>
                        <a:pt x="90" y="20"/>
                        <a:pt x="90" y="20"/>
                        <a:pt x="90" y="20"/>
                      </a:cubicBezTo>
                      <a:cubicBezTo>
                        <a:pt x="90" y="20"/>
                        <a:pt x="90" y="20"/>
                        <a:pt x="90" y="20"/>
                      </a:cubicBezTo>
                      <a:cubicBezTo>
                        <a:pt x="89" y="20"/>
                        <a:pt x="89" y="20"/>
                        <a:pt x="89" y="20"/>
                      </a:cubicBezTo>
                      <a:cubicBezTo>
                        <a:pt x="89" y="20"/>
                        <a:pt x="89" y="20"/>
                        <a:pt x="89" y="20"/>
                      </a:cubicBezTo>
                      <a:cubicBezTo>
                        <a:pt x="89" y="20"/>
                        <a:pt x="89" y="20"/>
                        <a:pt x="89" y="20"/>
                      </a:cubicBezTo>
                      <a:cubicBezTo>
                        <a:pt x="89" y="20"/>
                        <a:pt x="89" y="20"/>
                        <a:pt x="89" y="20"/>
                      </a:cubicBezTo>
                      <a:cubicBezTo>
                        <a:pt x="89" y="20"/>
                        <a:pt x="89" y="20"/>
                        <a:pt x="89" y="20"/>
                      </a:cubicBezTo>
                      <a:cubicBezTo>
                        <a:pt x="89" y="20"/>
                        <a:pt x="89" y="20"/>
                        <a:pt x="89" y="20"/>
                      </a:cubicBezTo>
                      <a:cubicBezTo>
                        <a:pt x="89" y="19"/>
                        <a:pt x="89" y="20"/>
                        <a:pt x="89" y="20"/>
                      </a:cubicBezTo>
                      <a:cubicBezTo>
                        <a:pt x="89" y="20"/>
                        <a:pt x="89" y="20"/>
                        <a:pt x="88" y="20"/>
                      </a:cubicBezTo>
                      <a:cubicBezTo>
                        <a:pt x="88" y="20"/>
                        <a:pt x="88" y="20"/>
                        <a:pt x="88" y="20"/>
                      </a:cubicBezTo>
                      <a:cubicBezTo>
                        <a:pt x="88" y="20"/>
                        <a:pt x="88" y="20"/>
                        <a:pt x="88" y="19"/>
                      </a:cubicBezTo>
                      <a:cubicBezTo>
                        <a:pt x="88" y="19"/>
                        <a:pt x="88" y="19"/>
                        <a:pt x="88" y="19"/>
                      </a:cubicBezTo>
                      <a:cubicBezTo>
                        <a:pt x="88" y="19"/>
                        <a:pt x="88" y="19"/>
                        <a:pt x="88" y="19"/>
                      </a:cubicBezTo>
                      <a:cubicBezTo>
                        <a:pt x="88" y="19"/>
                        <a:pt x="87" y="19"/>
                        <a:pt x="87" y="19"/>
                      </a:cubicBezTo>
                      <a:cubicBezTo>
                        <a:pt x="87" y="19"/>
                        <a:pt x="87" y="19"/>
                        <a:pt x="87" y="19"/>
                      </a:cubicBezTo>
                      <a:cubicBezTo>
                        <a:pt x="87" y="19"/>
                        <a:pt x="87" y="19"/>
                        <a:pt x="87" y="19"/>
                      </a:cubicBezTo>
                      <a:cubicBezTo>
                        <a:pt x="87" y="19"/>
                        <a:pt x="87" y="19"/>
                        <a:pt x="87" y="19"/>
                      </a:cubicBezTo>
                      <a:cubicBezTo>
                        <a:pt x="87" y="19"/>
                        <a:pt x="87" y="19"/>
                        <a:pt x="87" y="19"/>
                      </a:cubicBezTo>
                      <a:cubicBezTo>
                        <a:pt x="87" y="19"/>
                        <a:pt x="87" y="19"/>
                        <a:pt x="87" y="19"/>
                      </a:cubicBezTo>
                      <a:cubicBezTo>
                        <a:pt x="87" y="19"/>
                        <a:pt x="87" y="19"/>
                        <a:pt x="87" y="19"/>
                      </a:cubicBezTo>
                      <a:cubicBezTo>
                        <a:pt x="87" y="19"/>
                        <a:pt x="87" y="19"/>
                        <a:pt x="87" y="19"/>
                      </a:cubicBezTo>
                      <a:cubicBezTo>
                        <a:pt x="87" y="19"/>
                        <a:pt x="86" y="19"/>
                        <a:pt x="86" y="19"/>
                      </a:cubicBezTo>
                      <a:cubicBezTo>
                        <a:pt x="86" y="19"/>
                        <a:pt x="86" y="19"/>
                        <a:pt x="86" y="19"/>
                      </a:cubicBezTo>
                      <a:cubicBezTo>
                        <a:pt x="86" y="19"/>
                        <a:pt x="86" y="18"/>
                        <a:pt x="86" y="18"/>
                      </a:cubicBezTo>
                      <a:cubicBezTo>
                        <a:pt x="86" y="18"/>
                        <a:pt x="86" y="18"/>
                        <a:pt x="86" y="18"/>
                      </a:cubicBezTo>
                      <a:cubicBezTo>
                        <a:pt x="86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8" y="18"/>
                        <a:pt x="89" y="18"/>
                        <a:pt x="89" y="18"/>
                      </a:cubicBezTo>
                      <a:cubicBezTo>
                        <a:pt x="89" y="18"/>
                        <a:pt x="89" y="18"/>
                        <a:pt x="89" y="18"/>
                      </a:cubicBezTo>
                      <a:cubicBezTo>
                        <a:pt x="89" y="18"/>
                        <a:pt x="89" y="18"/>
                        <a:pt x="89" y="18"/>
                      </a:cubicBezTo>
                      <a:cubicBezTo>
                        <a:pt x="89" y="18"/>
                        <a:pt x="89" y="18"/>
                        <a:pt x="89" y="18"/>
                      </a:cubicBezTo>
                      <a:cubicBezTo>
                        <a:pt x="89" y="18"/>
                        <a:pt x="89" y="18"/>
                        <a:pt x="89" y="18"/>
                      </a:cubicBezTo>
                      <a:cubicBezTo>
                        <a:pt x="89" y="18"/>
                        <a:pt x="89" y="17"/>
                        <a:pt x="89" y="17"/>
                      </a:cubicBezTo>
                      <a:cubicBezTo>
                        <a:pt x="89" y="17"/>
                        <a:pt x="89" y="17"/>
                        <a:pt x="89" y="17"/>
                      </a:cubicBezTo>
                      <a:cubicBezTo>
                        <a:pt x="89" y="17"/>
                        <a:pt x="89" y="17"/>
                        <a:pt x="89" y="17"/>
                      </a:cubicBezTo>
                      <a:cubicBezTo>
                        <a:pt x="89" y="17"/>
                        <a:pt x="89" y="17"/>
                        <a:pt x="89" y="17"/>
                      </a:cubicBezTo>
                      <a:cubicBezTo>
                        <a:pt x="89" y="17"/>
                        <a:pt x="89" y="17"/>
                        <a:pt x="89" y="17"/>
                      </a:cubicBezTo>
                      <a:cubicBezTo>
                        <a:pt x="89" y="17"/>
                        <a:pt x="89" y="17"/>
                        <a:pt x="89" y="16"/>
                      </a:cubicBezTo>
                      <a:cubicBezTo>
                        <a:pt x="89" y="16"/>
                        <a:pt x="89" y="16"/>
                        <a:pt x="88" y="16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87" y="16"/>
                        <a:pt x="87" y="16"/>
                        <a:pt x="88" y="16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87" y="16"/>
                        <a:pt x="87" y="16"/>
                        <a:pt x="87" y="15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cubicBezTo>
                        <a:pt x="87" y="15"/>
                        <a:pt x="86" y="15"/>
                        <a:pt x="86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6" y="15"/>
                        <a:pt x="86" y="15"/>
                        <a:pt x="86" y="14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6" y="14"/>
                        <a:pt x="86" y="14"/>
                        <a:pt x="86" y="13"/>
                      </a:cubicBezTo>
                      <a:cubicBezTo>
                        <a:pt x="86" y="13"/>
                        <a:pt x="86" y="13"/>
                        <a:pt x="85" y="13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4" y="13"/>
                        <a:pt x="84" y="13"/>
                        <a:pt x="84" y="13"/>
                      </a:cubicBezTo>
                      <a:cubicBezTo>
                        <a:pt x="84" y="13"/>
                        <a:pt x="84" y="13"/>
                        <a:pt x="84" y="13"/>
                      </a:cubicBezTo>
                      <a:cubicBezTo>
                        <a:pt x="84" y="13"/>
                        <a:pt x="84" y="13"/>
                        <a:pt x="84" y="13"/>
                      </a:cubicBezTo>
                      <a:cubicBezTo>
                        <a:pt x="84" y="13"/>
                        <a:pt x="84" y="13"/>
                        <a:pt x="84" y="13"/>
                      </a:cubicBezTo>
                      <a:cubicBezTo>
                        <a:pt x="84" y="13"/>
                        <a:pt x="84" y="13"/>
                        <a:pt x="84" y="13"/>
                      </a:cubicBezTo>
                      <a:cubicBezTo>
                        <a:pt x="83" y="13"/>
                        <a:pt x="83" y="13"/>
                        <a:pt x="83" y="13"/>
                      </a:cubicBezTo>
                      <a:cubicBezTo>
                        <a:pt x="83" y="13"/>
                        <a:pt x="83" y="13"/>
                        <a:pt x="83" y="13"/>
                      </a:cubicBezTo>
                      <a:cubicBezTo>
                        <a:pt x="83" y="13"/>
                        <a:pt x="83" y="13"/>
                        <a:pt x="83" y="13"/>
                      </a:cubicBezTo>
                      <a:cubicBezTo>
                        <a:pt x="83" y="13"/>
                        <a:pt x="83" y="13"/>
                        <a:pt x="83" y="13"/>
                      </a:cubicBezTo>
                      <a:cubicBezTo>
                        <a:pt x="83" y="13"/>
                        <a:pt x="83" y="13"/>
                        <a:pt x="83" y="13"/>
                      </a:cubicBezTo>
                      <a:cubicBezTo>
                        <a:pt x="83" y="13"/>
                        <a:pt x="83" y="13"/>
                        <a:pt x="83" y="13"/>
                      </a:cubicBezTo>
                      <a:cubicBezTo>
                        <a:pt x="83" y="13"/>
                        <a:pt x="83" y="13"/>
                        <a:pt x="83" y="13"/>
                      </a:cubicBezTo>
                      <a:cubicBezTo>
                        <a:pt x="83" y="13"/>
                        <a:pt x="83" y="13"/>
                        <a:pt x="82" y="13"/>
                      </a:cubicBezTo>
                      <a:cubicBezTo>
                        <a:pt x="82" y="13"/>
                        <a:pt x="82" y="13"/>
                        <a:pt x="82" y="13"/>
                      </a:cubicBezTo>
                      <a:cubicBezTo>
                        <a:pt x="82" y="13"/>
                        <a:pt x="82" y="13"/>
                        <a:pt x="82" y="13"/>
                      </a:cubicBezTo>
                      <a:cubicBezTo>
                        <a:pt x="82" y="13"/>
                        <a:pt x="82" y="13"/>
                        <a:pt x="82" y="13"/>
                      </a:cubicBezTo>
                      <a:cubicBezTo>
                        <a:pt x="82" y="13"/>
                        <a:pt x="82" y="13"/>
                        <a:pt x="82" y="13"/>
                      </a:cubicBezTo>
                      <a:cubicBezTo>
                        <a:pt x="82" y="13"/>
                        <a:pt x="82" y="13"/>
                        <a:pt x="82" y="13"/>
                      </a:cubicBezTo>
                      <a:cubicBezTo>
                        <a:pt x="82" y="13"/>
                        <a:pt x="82" y="13"/>
                        <a:pt x="82" y="13"/>
                      </a:cubicBezTo>
                      <a:cubicBezTo>
                        <a:pt x="82" y="13"/>
                        <a:pt x="82" y="13"/>
                        <a:pt x="82" y="13"/>
                      </a:cubicBezTo>
                      <a:cubicBezTo>
                        <a:pt x="82" y="13"/>
                        <a:pt x="83" y="13"/>
                        <a:pt x="83" y="13"/>
                      </a:cubicBezTo>
                      <a:cubicBezTo>
                        <a:pt x="83" y="13"/>
                        <a:pt x="83" y="13"/>
                        <a:pt x="83" y="13"/>
                      </a:cubicBezTo>
                      <a:cubicBezTo>
                        <a:pt x="83" y="13"/>
                        <a:pt x="83" y="13"/>
                        <a:pt x="83" y="13"/>
                      </a:cubicBezTo>
                      <a:cubicBezTo>
                        <a:pt x="83" y="13"/>
                        <a:pt x="83" y="13"/>
                        <a:pt x="83" y="12"/>
                      </a:cubicBezTo>
                      <a:cubicBezTo>
                        <a:pt x="83" y="12"/>
                        <a:pt x="83" y="12"/>
                        <a:pt x="83" y="12"/>
                      </a:cubicBezTo>
                      <a:cubicBezTo>
                        <a:pt x="83" y="12"/>
                        <a:pt x="83" y="12"/>
                        <a:pt x="83" y="12"/>
                      </a:cubicBezTo>
                      <a:cubicBezTo>
                        <a:pt x="83" y="12"/>
                        <a:pt x="83" y="12"/>
                        <a:pt x="83" y="12"/>
                      </a:cubicBezTo>
                      <a:cubicBezTo>
                        <a:pt x="83" y="12"/>
                        <a:pt x="84" y="12"/>
                        <a:pt x="84" y="12"/>
                      </a:cubicBezTo>
                      <a:cubicBezTo>
                        <a:pt x="84" y="12"/>
                        <a:pt x="84" y="12"/>
                        <a:pt x="84" y="12"/>
                      </a:cubicBezTo>
                      <a:cubicBezTo>
                        <a:pt x="84" y="12"/>
                        <a:pt x="84" y="12"/>
                        <a:pt x="84" y="12"/>
                      </a:cubicBezTo>
                      <a:cubicBezTo>
                        <a:pt x="84" y="12"/>
                        <a:pt x="84" y="11"/>
                        <a:pt x="84" y="11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3" y="11"/>
                        <a:pt x="83" y="12"/>
                        <a:pt x="83" y="12"/>
                      </a:cubicBezTo>
                      <a:cubicBezTo>
                        <a:pt x="83" y="12"/>
                        <a:pt x="83" y="12"/>
                        <a:pt x="83" y="12"/>
                      </a:cubicBezTo>
                      <a:cubicBezTo>
                        <a:pt x="83" y="12"/>
                        <a:pt x="83" y="12"/>
                        <a:pt x="83" y="12"/>
                      </a:cubicBezTo>
                      <a:cubicBezTo>
                        <a:pt x="83" y="12"/>
                        <a:pt x="83" y="12"/>
                        <a:pt x="83" y="12"/>
                      </a:cubicBezTo>
                      <a:cubicBezTo>
                        <a:pt x="83" y="12"/>
                        <a:pt x="83" y="12"/>
                        <a:pt x="83" y="12"/>
                      </a:cubicBezTo>
                      <a:cubicBezTo>
                        <a:pt x="83" y="12"/>
                        <a:pt x="83" y="12"/>
                        <a:pt x="83" y="12"/>
                      </a:cubicBezTo>
                      <a:cubicBezTo>
                        <a:pt x="83" y="12"/>
                        <a:pt x="82" y="12"/>
                        <a:pt x="82" y="12"/>
                      </a:cubicBezTo>
                      <a:cubicBezTo>
                        <a:pt x="82" y="12"/>
                        <a:pt x="82" y="12"/>
                        <a:pt x="82" y="12"/>
                      </a:cubicBezTo>
                      <a:cubicBezTo>
                        <a:pt x="82" y="12"/>
                        <a:pt x="82" y="12"/>
                        <a:pt x="82" y="12"/>
                      </a:cubicBezTo>
                      <a:cubicBezTo>
                        <a:pt x="82" y="12"/>
                        <a:pt x="82" y="12"/>
                        <a:pt x="82" y="12"/>
                      </a:cubicBezTo>
                      <a:cubicBezTo>
                        <a:pt x="82" y="12"/>
                        <a:pt x="82" y="12"/>
                        <a:pt x="82" y="12"/>
                      </a:cubicBezTo>
                      <a:cubicBezTo>
                        <a:pt x="82" y="12"/>
                        <a:pt x="82" y="12"/>
                        <a:pt x="82" y="12"/>
                      </a:cubicBezTo>
                      <a:cubicBezTo>
                        <a:pt x="82" y="12"/>
                        <a:pt x="82" y="12"/>
                        <a:pt x="82" y="12"/>
                      </a:cubicBezTo>
                      <a:cubicBezTo>
                        <a:pt x="82" y="12"/>
                        <a:pt x="82" y="12"/>
                        <a:pt x="82" y="12"/>
                      </a:cubicBezTo>
                      <a:cubicBezTo>
                        <a:pt x="82" y="12"/>
                        <a:pt x="82" y="12"/>
                        <a:pt x="82" y="12"/>
                      </a:cubicBezTo>
                      <a:cubicBezTo>
                        <a:pt x="82" y="12"/>
                        <a:pt x="82" y="12"/>
                        <a:pt x="82" y="12"/>
                      </a:cubicBezTo>
                      <a:cubicBezTo>
                        <a:pt x="82" y="12"/>
                        <a:pt x="82" y="12"/>
                        <a:pt x="82" y="12"/>
                      </a:cubicBezTo>
                      <a:cubicBezTo>
                        <a:pt x="82" y="12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2"/>
                        <a:pt x="81" y="13"/>
                        <a:pt x="81" y="13"/>
                      </a:cubicBezTo>
                      <a:cubicBezTo>
                        <a:pt x="81" y="13"/>
                        <a:pt x="81" y="13"/>
                        <a:pt x="81" y="13"/>
                      </a:cubicBezTo>
                      <a:cubicBezTo>
                        <a:pt x="81" y="13"/>
                        <a:pt x="81" y="13"/>
                        <a:pt x="81" y="13"/>
                      </a:cubicBezTo>
                      <a:cubicBezTo>
                        <a:pt x="81" y="13"/>
                        <a:pt x="81" y="13"/>
                        <a:pt x="81" y="13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1"/>
                        <a:pt x="81" y="11"/>
                        <a:pt x="82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2" y="10"/>
                        <a:pt x="82" y="10"/>
                        <a:pt x="81" y="10"/>
                      </a:cubicBezTo>
                      <a:cubicBezTo>
                        <a:pt x="81" y="10"/>
                        <a:pt x="81" y="10"/>
                        <a:pt x="81" y="10"/>
                      </a:cubicBezTo>
                      <a:cubicBezTo>
                        <a:pt x="81" y="10"/>
                        <a:pt x="81" y="10"/>
                        <a:pt x="81" y="10"/>
                      </a:cubicBezTo>
                      <a:cubicBezTo>
                        <a:pt x="81" y="10"/>
                        <a:pt x="81" y="10"/>
                        <a:pt x="81" y="10"/>
                      </a:cubicBezTo>
                      <a:cubicBezTo>
                        <a:pt x="81" y="10"/>
                        <a:pt x="81" y="10"/>
                        <a:pt x="81" y="10"/>
                      </a:cubicBezTo>
                      <a:cubicBezTo>
                        <a:pt x="81" y="10"/>
                        <a:pt x="81" y="10"/>
                        <a:pt x="81" y="10"/>
                      </a:cubicBezTo>
                      <a:cubicBezTo>
                        <a:pt x="81" y="10"/>
                        <a:pt x="81" y="10"/>
                        <a:pt x="81" y="10"/>
                      </a:cubicBezTo>
                      <a:cubicBezTo>
                        <a:pt x="80" y="10"/>
                        <a:pt x="80" y="11"/>
                        <a:pt x="80" y="11"/>
                      </a:cubicBezTo>
                      <a:cubicBezTo>
                        <a:pt x="80" y="11"/>
                        <a:pt x="80" y="11"/>
                        <a:pt x="80" y="11"/>
                      </a:cubicBezTo>
                      <a:cubicBezTo>
                        <a:pt x="80" y="11"/>
                        <a:pt x="80" y="11"/>
                        <a:pt x="80" y="11"/>
                      </a:cubicBezTo>
                      <a:cubicBezTo>
                        <a:pt x="80" y="11"/>
                        <a:pt x="80" y="11"/>
                        <a:pt x="80" y="11"/>
                      </a:cubicBezTo>
                      <a:cubicBezTo>
                        <a:pt x="80" y="11"/>
                        <a:pt x="80" y="11"/>
                        <a:pt x="80" y="11"/>
                      </a:cubicBezTo>
                      <a:cubicBezTo>
                        <a:pt x="80" y="11"/>
                        <a:pt x="80" y="11"/>
                        <a:pt x="80" y="11"/>
                      </a:cubicBezTo>
                      <a:cubicBezTo>
                        <a:pt x="80" y="11"/>
                        <a:pt x="80" y="11"/>
                        <a:pt x="80" y="11"/>
                      </a:cubicBezTo>
                      <a:cubicBezTo>
                        <a:pt x="80" y="11"/>
                        <a:pt x="79" y="11"/>
                        <a:pt x="79" y="11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1"/>
                        <a:pt x="79" y="11"/>
                        <a:pt x="79" y="10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7" y="10"/>
                        <a:pt x="76" y="10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76" y="10"/>
                        <a:pt x="75" y="10"/>
                        <a:pt x="75" y="10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5" y="10"/>
                        <a:pt x="75" y="10"/>
                        <a:pt x="75" y="11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4" y="10"/>
                        <a:pt x="74" y="10"/>
                        <a:pt x="74" y="11"/>
                      </a:cubicBezTo>
                      <a:cubicBezTo>
                        <a:pt x="74" y="11"/>
                        <a:pt x="74" y="11"/>
                        <a:pt x="74" y="11"/>
                      </a:cubicBezTo>
                      <a:cubicBezTo>
                        <a:pt x="74" y="11"/>
                        <a:pt x="74" y="11"/>
                        <a:pt x="74" y="11"/>
                      </a:cubicBezTo>
                      <a:cubicBezTo>
                        <a:pt x="74" y="11"/>
                        <a:pt x="74" y="11"/>
                        <a:pt x="74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0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3" y="10"/>
                        <a:pt x="73" y="10"/>
                        <a:pt x="72" y="10"/>
                      </a:cubicBezTo>
                      <a:cubicBezTo>
                        <a:pt x="72" y="10"/>
                        <a:pt x="72" y="10"/>
                        <a:pt x="72" y="10"/>
                      </a:cubicBezTo>
                      <a:cubicBezTo>
                        <a:pt x="72" y="10"/>
                        <a:pt x="72" y="10"/>
                        <a:pt x="72" y="10"/>
                      </a:cubicBezTo>
                      <a:cubicBezTo>
                        <a:pt x="72" y="10"/>
                        <a:pt x="72" y="10"/>
                        <a:pt x="72" y="10"/>
                      </a:cubicBezTo>
                      <a:cubicBezTo>
                        <a:pt x="72" y="10"/>
                        <a:pt x="72" y="10"/>
                        <a:pt x="72" y="10"/>
                      </a:cubicBezTo>
                      <a:cubicBezTo>
                        <a:pt x="72" y="10"/>
                        <a:pt x="72" y="10"/>
                        <a:pt x="72" y="10"/>
                      </a:cubicBezTo>
                      <a:cubicBezTo>
                        <a:pt x="72" y="10"/>
                        <a:pt x="72" y="10"/>
                        <a:pt x="72" y="10"/>
                      </a:cubicBezTo>
                      <a:cubicBezTo>
                        <a:pt x="72" y="10"/>
                        <a:pt x="72" y="10"/>
                        <a:pt x="71" y="10"/>
                      </a:cubicBezTo>
                      <a:cubicBezTo>
                        <a:pt x="71" y="10"/>
                        <a:pt x="71" y="10"/>
                        <a:pt x="71" y="10"/>
                      </a:cubicBezTo>
                      <a:cubicBezTo>
                        <a:pt x="71" y="10"/>
                        <a:pt x="71" y="10"/>
                        <a:pt x="71" y="10"/>
                      </a:cubicBezTo>
                      <a:cubicBezTo>
                        <a:pt x="71" y="10"/>
                        <a:pt x="71" y="10"/>
                        <a:pt x="71" y="10"/>
                      </a:cubicBezTo>
                      <a:cubicBezTo>
                        <a:pt x="71" y="10"/>
                        <a:pt x="71" y="11"/>
                        <a:pt x="71" y="11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70" y="11"/>
                        <a:pt x="69" y="11"/>
                        <a:pt x="69" y="11"/>
                      </a:cubicBezTo>
                      <a:cubicBezTo>
                        <a:pt x="69" y="11"/>
                        <a:pt x="69" y="11"/>
                        <a:pt x="69" y="11"/>
                      </a:cubicBezTo>
                      <a:cubicBezTo>
                        <a:pt x="69" y="11"/>
                        <a:pt x="69" y="11"/>
                        <a:pt x="69" y="11"/>
                      </a:cubicBezTo>
                      <a:cubicBezTo>
                        <a:pt x="69" y="11"/>
                        <a:pt x="69" y="11"/>
                        <a:pt x="69" y="11"/>
                      </a:cubicBezTo>
                      <a:cubicBezTo>
                        <a:pt x="69" y="11"/>
                        <a:pt x="69" y="11"/>
                        <a:pt x="69" y="10"/>
                      </a:cubicBezTo>
                      <a:cubicBezTo>
                        <a:pt x="69" y="10"/>
                        <a:pt x="69" y="10"/>
                        <a:pt x="69" y="10"/>
                      </a:cubicBezTo>
                      <a:cubicBezTo>
                        <a:pt x="69" y="10"/>
                        <a:pt x="69" y="10"/>
                        <a:pt x="69" y="10"/>
                      </a:cubicBezTo>
                      <a:cubicBezTo>
                        <a:pt x="69" y="10"/>
                        <a:pt x="69" y="10"/>
                        <a:pt x="69" y="10"/>
                      </a:cubicBezTo>
                      <a:cubicBezTo>
                        <a:pt x="69" y="10"/>
                        <a:pt x="69" y="10"/>
                        <a:pt x="68" y="10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8" y="10"/>
                        <a:pt x="68" y="10"/>
                        <a:pt x="68" y="9"/>
                      </a:cubicBezTo>
                      <a:cubicBezTo>
                        <a:pt x="68" y="9"/>
                        <a:pt x="68" y="9"/>
                        <a:pt x="68" y="9"/>
                      </a:cubicBezTo>
                      <a:cubicBezTo>
                        <a:pt x="68" y="9"/>
                        <a:pt x="68" y="9"/>
                        <a:pt x="68" y="9"/>
                      </a:cubicBezTo>
                      <a:cubicBezTo>
                        <a:pt x="68" y="9"/>
                        <a:pt x="68" y="9"/>
                        <a:pt x="68" y="9"/>
                      </a:cubicBezTo>
                      <a:cubicBezTo>
                        <a:pt x="68" y="9"/>
                        <a:pt x="68" y="9"/>
                        <a:pt x="68" y="9"/>
                      </a:cubicBezTo>
                      <a:cubicBezTo>
                        <a:pt x="68" y="9"/>
                        <a:pt x="68" y="9"/>
                        <a:pt x="68" y="9"/>
                      </a:cubicBezTo>
                      <a:cubicBezTo>
                        <a:pt x="68" y="9"/>
                        <a:pt x="68" y="9"/>
                        <a:pt x="68" y="9"/>
                      </a:cubicBezTo>
                      <a:cubicBezTo>
                        <a:pt x="68" y="9"/>
                        <a:pt x="68" y="9"/>
                        <a:pt x="68" y="9"/>
                      </a:cubicBezTo>
                      <a:cubicBezTo>
                        <a:pt x="68" y="9"/>
                        <a:pt x="68" y="9"/>
                        <a:pt x="68" y="9"/>
                      </a:cubicBezTo>
                      <a:cubicBezTo>
                        <a:pt x="68" y="9"/>
                        <a:pt x="68" y="9"/>
                        <a:pt x="68" y="9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67" y="8"/>
                        <a:pt x="66" y="8"/>
                        <a:pt x="66" y="8"/>
                      </a:cubicBezTo>
                      <a:cubicBezTo>
                        <a:pt x="66" y="8"/>
                        <a:pt x="66" y="8"/>
                        <a:pt x="66" y="8"/>
                      </a:cubicBezTo>
                      <a:cubicBezTo>
                        <a:pt x="66" y="8"/>
                        <a:pt x="66" y="8"/>
                        <a:pt x="66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6" y="7"/>
                        <a:pt x="66" y="7"/>
                        <a:pt x="65" y="7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5" y="6"/>
                        <a:pt x="64" y="6"/>
                        <a:pt x="64" y="6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4" y="5"/>
                        <a:pt x="64" y="5"/>
                        <a:pt x="63" y="5"/>
                      </a:cubicBezTo>
                      <a:cubicBezTo>
                        <a:pt x="63" y="5"/>
                        <a:pt x="63" y="5"/>
                        <a:pt x="63" y="5"/>
                      </a:cubicBezTo>
                      <a:cubicBezTo>
                        <a:pt x="63" y="4"/>
                        <a:pt x="63" y="4"/>
                        <a:pt x="63" y="4"/>
                      </a:cubicBezTo>
                      <a:cubicBezTo>
                        <a:pt x="63" y="4"/>
                        <a:pt x="63" y="4"/>
                        <a:pt x="63" y="4"/>
                      </a:cubicBezTo>
                      <a:cubicBezTo>
                        <a:pt x="63" y="4"/>
                        <a:pt x="63" y="4"/>
                        <a:pt x="63" y="4"/>
                      </a:cubicBezTo>
                      <a:cubicBezTo>
                        <a:pt x="63" y="4"/>
                        <a:pt x="63" y="4"/>
                        <a:pt x="62" y="4"/>
                      </a:cubicBezTo>
                      <a:cubicBezTo>
                        <a:pt x="62" y="4"/>
                        <a:pt x="62" y="4"/>
                        <a:pt x="62" y="4"/>
                      </a:cubicBezTo>
                      <a:cubicBezTo>
                        <a:pt x="62" y="4"/>
                        <a:pt x="62" y="4"/>
                        <a:pt x="62" y="4"/>
                      </a:cubicBezTo>
                      <a:cubicBezTo>
                        <a:pt x="62" y="4"/>
                        <a:pt x="62" y="4"/>
                        <a:pt x="62" y="4"/>
                      </a:cubicBezTo>
                      <a:cubicBezTo>
                        <a:pt x="62" y="3"/>
                        <a:pt x="62" y="3"/>
                        <a:pt x="62" y="3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60" y="2"/>
                        <a:pt x="59" y="2"/>
                        <a:pt x="59" y="2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2"/>
                        <a:pt x="59" y="2"/>
                        <a:pt x="59" y="1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58" y="1"/>
                        <a:pt x="58" y="1"/>
                        <a:pt x="58" y="1"/>
                      </a:cubicBezTo>
                      <a:cubicBezTo>
                        <a:pt x="58" y="1"/>
                        <a:pt x="58" y="1"/>
                        <a:pt x="58" y="1"/>
                      </a:cubicBezTo>
                      <a:cubicBezTo>
                        <a:pt x="58" y="1"/>
                        <a:pt x="58" y="1"/>
                        <a:pt x="57" y="1"/>
                      </a:cubicBezTo>
                      <a:cubicBezTo>
                        <a:pt x="57" y="1"/>
                        <a:pt x="57" y="1"/>
                        <a:pt x="57" y="1"/>
                      </a:cubicBezTo>
                      <a:cubicBezTo>
                        <a:pt x="57" y="1"/>
                        <a:pt x="57" y="1"/>
                        <a:pt x="57" y="1"/>
                      </a:cubicBezTo>
                      <a:cubicBezTo>
                        <a:pt x="57" y="1"/>
                        <a:pt x="57" y="1"/>
                        <a:pt x="57" y="1"/>
                      </a:cubicBezTo>
                      <a:cubicBezTo>
                        <a:pt x="57" y="1"/>
                        <a:pt x="57" y="1"/>
                        <a:pt x="57" y="1"/>
                      </a:cubicBezTo>
                      <a:cubicBezTo>
                        <a:pt x="57" y="1"/>
                        <a:pt x="57" y="1"/>
                        <a:pt x="57" y="1"/>
                      </a:cubicBezTo>
                      <a:cubicBezTo>
                        <a:pt x="57" y="1"/>
                        <a:pt x="57" y="1"/>
                        <a:pt x="57" y="1"/>
                      </a:cubicBezTo>
                      <a:cubicBezTo>
                        <a:pt x="57" y="1"/>
                        <a:pt x="57" y="1"/>
                        <a:pt x="57" y="1"/>
                      </a:cubicBezTo>
                      <a:cubicBezTo>
                        <a:pt x="57" y="1"/>
                        <a:pt x="57" y="1"/>
                        <a:pt x="57" y="1"/>
                      </a:cubicBezTo>
                      <a:cubicBezTo>
                        <a:pt x="57" y="1"/>
                        <a:pt x="57" y="1"/>
                        <a:pt x="56" y="1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1"/>
                        <a:pt x="54" y="0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3" y="0"/>
                        <a:pt x="53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2" y="1"/>
                        <a:pt x="52" y="1"/>
                        <a:pt x="52" y="1"/>
                      </a:cubicBezTo>
                      <a:cubicBezTo>
                        <a:pt x="52" y="1"/>
                        <a:pt x="52" y="1"/>
                        <a:pt x="52" y="1"/>
                      </a:cubicBezTo>
                      <a:cubicBezTo>
                        <a:pt x="52" y="1"/>
                        <a:pt x="52" y="1"/>
                        <a:pt x="52" y="1"/>
                      </a:cubicBezTo>
                      <a:cubicBezTo>
                        <a:pt x="52" y="1"/>
                        <a:pt x="51" y="1"/>
                        <a:pt x="51" y="1"/>
                      </a:cubicBezTo>
                      <a:cubicBezTo>
                        <a:pt x="51" y="1"/>
                        <a:pt x="51" y="1"/>
                        <a:pt x="51" y="1"/>
                      </a:cubicBezTo>
                      <a:cubicBezTo>
                        <a:pt x="51" y="1"/>
                        <a:pt x="51" y="1"/>
                        <a:pt x="51" y="1"/>
                      </a:cubicBezTo>
                      <a:cubicBezTo>
                        <a:pt x="51" y="1"/>
                        <a:pt x="51" y="1"/>
                        <a:pt x="51" y="1"/>
                      </a:cubicBezTo>
                      <a:cubicBezTo>
                        <a:pt x="51" y="1"/>
                        <a:pt x="51" y="1"/>
                        <a:pt x="51" y="1"/>
                      </a:cubicBezTo>
                      <a:cubicBezTo>
                        <a:pt x="51" y="1"/>
                        <a:pt x="51" y="1"/>
                        <a:pt x="51" y="1"/>
                      </a:cubicBezTo>
                      <a:cubicBezTo>
                        <a:pt x="51" y="1"/>
                        <a:pt x="50" y="1"/>
                        <a:pt x="50" y="1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50" y="1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1"/>
                        <a:pt x="50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8" y="2"/>
                        <a:pt x="48" y="2"/>
                        <a:pt x="48" y="2"/>
                      </a:cubicBezTo>
                      <a:cubicBezTo>
                        <a:pt x="48" y="2"/>
                        <a:pt x="48" y="2"/>
                        <a:pt x="48" y="2"/>
                      </a:cubicBezTo>
                      <a:cubicBezTo>
                        <a:pt x="48" y="2"/>
                        <a:pt x="47" y="2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2"/>
                        <a:pt x="47" y="2"/>
                        <a:pt x="46" y="2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6" y="2"/>
                        <a:pt x="45" y="2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2"/>
                        <a:pt x="45" y="2"/>
                        <a:pt x="44" y="2"/>
                      </a:cubicBezTo>
                      <a:cubicBezTo>
                        <a:pt x="44" y="2"/>
                        <a:pt x="44" y="2"/>
                        <a:pt x="44" y="2"/>
                      </a:cubicBezTo>
                      <a:cubicBezTo>
                        <a:pt x="44" y="2"/>
                        <a:pt x="44" y="2"/>
                        <a:pt x="44" y="2"/>
                      </a:cubicBezTo>
                      <a:cubicBezTo>
                        <a:pt x="44" y="2"/>
                        <a:pt x="44" y="2"/>
                        <a:pt x="44" y="2"/>
                      </a:cubicBezTo>
                      <a:cubicBezTo>
                        <a:pt x="44" y="2"/>
                        <a:pt x="43" y="2"/>
                        <a:pt x="43" y="2"/>
                      </a:cubicBezTo>
                      <a:cubicBezTo>
                        <a:pt x="43" y="2"/>
                        <a:pt x="43" y="2"/>
                        <a:pt x="43" y="2"/>
                      </a:cubicBezTo>
                      <a:cubicBezTo>
                        <a:pt x="43" y="2"/>
                        <a:pt x="43" y="2"/>
                        <a:pt x="43" y="2"/>
                      </a:cubicBezTo>
                      <a:cubicBezTo>
                        <a:pt x="43" y="2"/>
                        <a:pt x="43" y="2"/>
                        <a:pt x="43" y="2"/>
                      </a:cubicBezTo>
                      <a:cubicBezTo>
                        <a:pt x="43" y="2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3" y="2"/>
                        <a:pt x="43" y="2"/>
                        <a:pt x="43" y="2"/>
                      </a:cubicBezTo>
                      <a:cubicBezTo>
                        <a:pt x="43" y="2"/>
                        <a:pt x="43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1" y="2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1" y="2"/>
                        <a:pt x="41" y="3"/>
                        <a:pt x="41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39" y="2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9" y="3"/>
                        <a:pt x="39" y="4"/>
                        <a:pt x="39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9" y="4"/>
                        <a:pt x="39" y="5"/>
                        <a:pt x="39" y="5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9" y="5"/>
                        <a:pt x="38" y="5"/>
                        <a:pt x="38" y="6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8" y="6"/>
                        <a:pt x="38" y="7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8" y="9"/>
                        <a:pt x="38" y="8"/>
                        <a:pt x="38" y="8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9"/>
                        <a:pt x="37" y="9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7" y="9"/>
                        <a:pt x="36" y="9"/>
                        <a:pt x="36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9"/>
                        <a:pt x="35" y="9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9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6" y="8"/>
                      </a:cubicBezTo>
                      <a:cubicBezTo>
                        <a:pt x="36" y="8"/>
                        <a:pt x="36" y="8"/>
                        <a:pt x="36" y="8"/>
                      </a:cubicBezTo>
                      <a:cubicBezTo>
                        <a:pt x="36" y="8"/>
                        <a:pt x="36" y="8"/>
                        <a:pt x="36" y="7"/>
                      </a:cubicBezTo>
                      <a:cubicBezTo>
                        <a:pt x="36" y="7"/>
                        <a:pt x="35" y="7"/>
                        <a:pt x="35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7"/>
                        <a:pt x="34" y="7"/>
                        <a:pt x="33" y="7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3" y="7"/>
                        <a:pt x="33" y="8"/>
                        <a:pt x="32" y="8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2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9"/>
                      </a:cubicBezTo>
                      <a:cubicBezTo>
                        <a:pt x="29" y="9"/>
                        <a:pt x="29" y="9"/>
                        <a:pt x="30" y="9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30" y="10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8" y="10"/>
                        <a:pt x="28" y="10"/>
                      </a:cubicBezTo>
                      <a:cubicBezTo>
                        <a:pt x="28" y="10"/>
                        <a:pt x="28" y="10"/>
                        <a:pt x="28" y="10"/>
                      </a:cubicBezTo>
                      <a:cubicBezTo>
                        <a:pt x="28" y="10"/>
                        <a:pt x="28" y="10"/>
                        <a:pt x="28" y="10"/>
                      </a:cubicBezTo>
                      <a:cubicBezTo>
                        <a:pt x="28" y="10"/>
                        <a:pt x="28" y="10"/>
                        <a:pt x="28" y="10"/>
                      </a:cubicBezTo>
                      <a:cubicBezTo>
                        <a:pt x="28" y="10"/>
                        <a:pt x="28" y="10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1"/>
                        <a:pt x="28" y="12"/>
                        <a:pt x="28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29" y="12"/>
                        <a:pt x="29" y="12"/>
                        <a:pt x="30" y="12"/>
                      </a:cubicBezTo>
                      <a:cubicBezTo>
                        <a:pt x="30" y="12"/>
                        <a:pt x="30" y="12"/>
                        <a:pt x="31" y="12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1" y="12"/>
                        <a:pt x="30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2"/>
                        <a:pt x="29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29" y="11"/>
                        <a:pt x="29" y="11"/>
                        <a:pt x="29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1"/>
                        <a:pt x="28" y="10"/>
                        <a:pt x="28" y="10"/>
                      </a:cubicBezTo>
                      <a:cubicBezTo>
                        <a:pt x="28" y="10"/>
                        <a:pt x="28" y="10"/>
                        <a:pt x="28" y="10"/>
                      </a:cubicBezTo>
                      <a:cubicBezTo>
                        <a:pt x="28" y="10"/>
                        <a:pt x="28" y="10"/>
                        <a:pt x="28" y="10"/>
                      </a:cubicBezTo>
                      <a:cubicBezTo>
                        <a:pt x="28" y="10"/>
                        <a:pt x="28" y="10"/>
                        <a:pt x="28" y="10"/>
                      </a:cubicBezTo>
                      <a:cubicBezTo>
                        <a:pt x="28" y="10"/>
                        <a:pt x="28" y="10"/>
                        <a:pt x="28" y="10"/>
                      </a:cubicBezTo>
                      <a:cubicBezTo>
                        <a:pt x="28" y="10"/>
                        <a:pt x="28" y="10"/>
                        <a:pt x="28" y="10"/>
                      </a:cubicBezTo>
                      <a:cubicBezTo>
                        <a:pt x="28" y="10"/>
                        <a:pt x="28" y="10"/>
                        <a:pt x="28" y="10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0"/>
                        <a:pt x="30" y="9"/>
                        <a:pt x="30" y="9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29" y="9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2" y="8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2" y="8"/>
                        <a:pt x="32" y="8"/>
                        <a:pt x="33" y="8"/>
                      </a:cubicBezTo>
                      <a:cubicBezTo>
                        <a:pt x="33" y="8"/>
                        <a:pt x="33" y="8"/>
                        <a:pt x="33" y="7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7"/>
                        <a:pt x="36" y="8"/>
                        <a:pt x="36" y="8"/>
                      </a:cubicBezTo>
                      <a:cubicBezTo>
                        <a:pt x="36" y="8"/>
                        <a:pt x="36" y="8"/>
                        <a:pt x="36" y="8"/>
                      </a:cubicBezTo>
                      <a:cubicBezTo>
                        <a:pt x="36" y="8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9"/>
                        <a:pt x="36" y="9"/>
                        <a:pt x="36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9"/>
                        <a:pt x="37" y="9"/>
                        <a:pt x="37" y="9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8" y="8"/>
                        <a:pt x="38" y="9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9"/>
                        <a:pt x="39" y="9"/>
                        <a:pt x="39" y="9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8"/>
                        <a:pt x="40" y="8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6"/>
                        <a:pt x="39" y="6"/>
                        <a:pt x="38" y="6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8" y="6"/>
                        <a:pt x="38" y="6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6"/>
                        <a:pt x="39" y="5"/>
                        <a:pt x="39" y="5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9" y="4"/>
                        <a:pt x="39" y="3"/>
                        <a:pt x="39" y="3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9" y="3"/>
                        <a:pt x="39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1" y="3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1" y="3"/>
                        <a:pt x="41" y="2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3"/>
                        <a:pt x="42" y="3"/>
                      </a:cubicBezTo>
                      <a:cubicBezTo>
                        <a:pt x="42" y="3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3" y="3"/>
                        <a:pt x="44" y="3"/>
                        <a:pt x="44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3"/>
                        <a:pt x="44" y="2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2"/>
                        <a:pt x="46" y="2"/>
                        <a:pt x="46" y="2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6" y="2"/>
                        <a:pt x="46" y="3"/>
                        <a:pt x="46" y="3"/>
                      </a:cubicBezTo>
                      <a:cubicBezTo>
                        <a:pt x="46" y="3"/>
                        <a:pt x="46" y="3"/>
                        <a:pt x="46" y="3"/>
                      </a:cubicBezTo>
                      <a:cubicBezTo>
                        <a:pt x="46" y="3"/>
                        <a:pt x="46" y="3"/>
                        <a:pt x="46" y="3"/>
                      </a:cubicBezTo>
                      <a:cubicBezTo>
                        <a:pt x="46" y="3"/>
                        <a:pt x="46" y="3"/>
                        <a:pt x="47" y="3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7" y="3"/>
                        <a:pt x="47" y="3"/>
                        <a:pt x="47" y="3"/>
                      </a:cubicBezTo>
                      <a:cubicBezTo>
                        <a:pt x="47" y="3"/>
                        <a:pt x="47" y="3"/>
                        <a:pt x="47" y="3"/>
                      </a:cubicBezTo>
                      <a:cubicBezTo>
                        <a:pt x="47" y="3"/>
                        <a:pt x="47" y="2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8" y="2"/>
                        <a:pt x="48" y="2"/>
                        <a:pt x="48" y="2"/>
                      </a:cubicBezTo>
                      <a:cubicBezTo>
                        <a:pt x="48" y="2"/>
                        <a:pt x="48" y="2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50" y="1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50" y="1"/>
                        <a:pt x="51" y="1"/>
                        <a:pt x="51" y="1"/>
                      </a:cubicBezTo>
                      <a:cubicBezTo>
                        <a:pt x="51" y="1"/>
                        <a:pt x="51" y="1"/>
                        <a:pt x="51" y="1"/>
                      </a:cubicBezTo>
                      <a:cubicBezTo>
                        <a:pt x="51" y="1"/>
                        <a:pt x="51" y="1"/>
                        <a:pt x="51" y="1"/>
                      </a:cubicBezTo>
                      <a:cubicBezTo>
                        <a:pt x="51" y="1"/>
                        <a:pt x="51" y="1"/>
                        <a:pt x="51" y="1"/>
                      </a:cubicBezTo>
                      <a:cubicBezTo>
                        <a:pt x="51" y="1"/>
                        <a:pt x="51" y="1"/>
                        <a:pt x="51" y="1"/>
                      </a:cubicBezTo>
                      <a:cubicBezTo>
                        <a:pt x="51" y="1"/>
                        <a:pt x="51" y="1"/>
                        <a:pt x="51" y="1"/>
                      </a:cubicBezTo>
                      <a:cubicBezTo>
                        <a:pt x="51" y="1"/>
                        <a:pt x="51" y="1"/>
                        <a:pt x="51" y="1"/>
                      </a:cubicBezTo>
                      <a:cubicBezTo>
                        <a:pt x="51" y="1"/>
                        <a:pt x="52" y="1"/>
                        <a:pt x="52" y="1"/>
                      </a:cubicBezTo>
                      <a:cubicBezTo>
                        <a:pt x="52" y="1"/>
                        <a:pt x="52" y="1"/>
                        <a:pt x="52" y="1"/>
                      </a:cubicBezTo>
                      <a:cubicBezTo>
                        <a:pt x="52" y="1"/>
                        <a:pt x="52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3" y="1"/>
                        <a:pt x="53" y="1"/>
                        <a:pt x="54" y="1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4" y="1"/>
                        <a:pt x="54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1"/>
                        <a:pt x="56" y="1"/>
                        <a:pt x="57" y="1"/>
                      </a:cubicBezTo>
                      <a:cubicBezTo>
                        <a:pt x="57" y="1"/>
                        <a:pt x="57" y="1"/>
                        <a:pt x="57" y="1"/>
                      </a:cubicBezTo>
                      <a:cubicBezTo>
                        <a:pt x="57" y="1"/>
                        <a:pt x="57" y="1"/>
                        <a:pt x="57" y="1"/>
                      </a:cubicBezTo>
                      <a:cubicBezTo>
                        <a:pt x="57" y="1"/>
                        <a:pt x="57" y="1"/>
                        <a:pt x="57" y="1"/>
                      </a:cubicBezTo>
                      <a:cubicBezTo>
                        <a:pt x="57" y="1"/>
                        <a:pt x="57" y="1"/>
                        <a:pt x="57" y="1"/>
                      </a:cubicBezTo>
                      <a:cubicBezTo>
                        <a:pt x="57" y="1"/>
                        <a:pt x="57" y="1"/>
                        <a:pt x="57" y="1"/>
                      </a:cubicBezTo>
                      <a:cubicBezTo>
                        <a:pt x="57" y="1"/>
                        <a:pt x="57" y="1"/>
                        <a:pt x="57" y="1"/>
                      </a:cubicBezTo>
                      <a:cubicBezTo>
                        <a:pt x="57" y="1"/>
                        <a:pt x="57" y="1"/>
                        <a:pt x="57" y="1"/>
                      </a:cubicBezTo>
                      <a:cubicBezTo>
                        <a:pt x="57" y="1"/>
                        <a:pt x="57" y="1"/>
                        <a:pt x="57" y="1"/>
                      </a:cubicBezTo>
                      <a:cubicBezTo>
                        <a:pt x="58" y="1"/>
                        <a:pt x="58" y="1"/>
                        <a:pt x="58" y="1"/>
                      </a:cubicBezTo>
                      <a:cubicBezTo>
                        <a:pt x="58" y="1"/>
                        <a:pt x="58" y="1"/>
                        <a:pt x="58" y="1"/>
                      </a:cubicBezTo>
                      <a:cubicBezTo>
                        <a:pt x="58" y="1"/>
                        <a:pt x="58" y="1"/>
                        <a:pt x="58" y="1"/>
                      </a:cubicBezTo>
                      <a:cubicBezTo>
                        <a:pt x="58" y="1"/>
                        <a:pt x="58" y="1"/>
                        <a:pt x="58" y="1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2"/>
                        <a:pt x="60" y="2"/>
                        <a:pt x="60" y="2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60" y="2"/>
                        <a:pt x="60" y="2"/>
                        <a:pt x="60" y="3"/>
                      </a:cubicBezTo>
                      <a:cubicBezTo>
                        <a:pt x="60" y="3"/>
                        <a:pt x="60" y="3"/>
                        <a:pt x="60" y="3"/>
                      </a:cubicBezTo>
                      <a:cubicBezTo>
                        <a:pt x="60" y="3"/>
                        <a:pt x="60" y="3"/>
                        <a:pt x="60" y="3"/>
                      </a:cubicBezTo>
                      <a:cubicBezTo>
                        <a:pt x="60" y="3"/>
                        <a:pt x="60" y="3"/>
                        <a:pt x="60" y="3"/>
                      </a:cubicBezTo>
                      <a:cubicBezTo>
                        <a:pt x="60" y="3"/>
                        <a:pt x="60" y="3"/>
                        <a:pt x="60" y="3"/>
                      </a:cubicBezTo>
                      <a:cubicBezTo>
                        <a:pt x="60" y="3"/>
                        <a:pt x="60" y="3"/>
                        <a:pt x="60" y="3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61" y="3"/>
                        <a:pt x="61" y="4"/>
                        <a:pt x="61" y="4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2" y="4"/>
                        <a:pt x="62" y="4"/>
                        <a:pt x="62" y="4"/>
                      </a:cubicBezTo>
                      <a:cubicBezTo>
                        <a:pt x="62" y="4"/>
                        <a:pt x="62" y="4"/>
                        <a:pt x="62" y="4"/>
                      </a:cubicBezTo>
                      <a:cubicBezTo>
                        <a:pt x="62" y="4"/>
                        <a:pt x="62" y="4"/>
                        <a:pt x="62" y="4"/>
                      </a:cubicBezTo>
                      <a:cubicBezTo>
                        <a:pt x="62" y="4"/>
                        <a:pt x="62" y="4"/>
                        <a:pt x="62" y="4"/>
                      </a:cubicBezTo>
                      <a:cubicBezTo>
                        <a:pt x="62" y="4"/>
                        <a:pt x="62" y="4"/>
                        <a:pt x="62" y="4"/>
                      </a:cubicBezTo>
                      <a:cubicBezTo>
                        <a:pt x="62" y="4"/>
                        <a:pt x="63" y="4"/>
                        <a:pt x="63" y="4"/>
                      </a:cubicBezTo>
                      <a:cubicBezTo>
                        <a:pt x="63" y="4"/>
                        <a:pt x="63" y="4"/>
                        <a:pt x="63" y="4"/>
                      </a:cubicBezTo>
                      <a:cubicBezTo>
                        <a:pt x="63" y="4"/>
                        <a:pt x="63" y="4"/>
                        <a:pt x="63" y="4"/>
                      </a:cubicBezTo>
                      <a:cubicBezTo>
                        <a:pt x="63" y="5"/>
                        <a:pt x="63" y="5"/>
                        <a:pt x="63" y="5"/>
                      </a:cubicBezTo>
                      <a:cubicBezTo>
                        <a:pt x="63" y="5"/>
                        <a:pt x="63" y="5"/>
                        <a:pt x="63" y="5"/>
                      </a:cubicBezTo>
                      <a:cubicBezTo>
                        <a:pt x="63" y="5"/>
                        <a:pt x="63" y="5"/>
                        <a:pt x="63" y="5"/>
                      </a:cubicBezTo>
                      <a:cubicBezTo>
                        <a:pt x="63" y="5"/>
                        <a:pt x="64" y="5"/>
                        <a:pt x="64" y="5"/>
                      </a:cubicBezTo>
                      <a:cubicBezTo>
                        <a:pt x="64" y="5"/>
                        <a:pt x="64" y="5"/>
                        <a:pt x="64" y="6"/>
                      </a:cubicBezTo>
                      <a:cubicBezTo>
                        <a:pt x="64" y="6"/>
                        <a:pt x="64" y="6"/>
                        <a:pt x="64" y="6"/>
                      </a:cubicBezTo>
                      <a:cubicBezTo>
                        <a:pt x="64" y="6"/>
                        <a:pt x="64" y="6"/>
                        <a:pt x="64" y="6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5" y="7"/>
                        <a:pt x="65" y="7"/>
                        <a:pt x="65" y="7"/>
                      </a:cubicBezTo>
                      <a:cubicBezTo>
                        <a:pt x="65" y="7"/>
                        <a:pt x="66" y="7"/>
                        <a:pt x="66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6" y="7"/>
                        <a:pt x="66" y="8"/>
                        <a:pt x="66" y="8"/>
                      </a:cubicBezTo>
                      <a:cubicBezTo>
                        <a:pt x="66" y="8"/>
                        <a:pt x="66" y="8"/>
                        <a:pt x="66" y="8"/>
                      </a:cubicBezTo>
                      <a:cubicBezTo>
                        <a:pt x="66" y="8"/>
                        <a:pt x="66" y="8"/>
                        <a:pt x="66" y="8"/>
                      </a:cubicBezTo>
                      <a:cubicBezTo>
                        <a:pt x="66" y="8"/>
                        <a:pt x="66" y="8"/>
                        <a:pt x="66" y="8"/>
                      </a:cubicBezTo>
                      <a:cubicBezTo>
                        <a:pt x="66" y="8"/>
                        <a:pt x="66" y="8"/>
                        <a:pt x="66" y="8"/>
                      </a:cubicBezTo>
                      <a:cubicBezTo>
                        <a:pt x="66" y="8"/>
                        <a:pt x="66" y="8"/>
                        <a:pt x="66" y="8"/>
                      </a:cubicBezTo>
                      <a:cubicBezTo>
                        <a:pt x="66" y="8"/>
                        <a:pt x="66" y="8"/>
                        <a:pt x="66" y="8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67" y="9"/>
                        <a:pt x="67" y="9"/>
                        <a:pt x="67" y="9"/>
                      </a:cubicBezTo>
                      <a:cubicBezTo>
                        <a:pt x="61" y="12"/>
                        <a:pt x="53" y="18"/>
                        <a:pt x="42" y="26"/>
                      </a:cubicBezTo>
                      <a:cubicBezTo>
                        <a:pt x="42" y="26"/>
                        <a:pt x="42" y="26"/>
                        <a:pt x="42" y="26"/>
                      </a:cubicBez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8"/>
                        <a:pt x="41" y="28"/>
                        <a:pt x="42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1" y="29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1" y="29"/>
                        <a:pt x="40" y="30"/>
                        <a:pt x="40" y="31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40" y="32"/>
                        <a:pt x="40" y="32"/>
                        <a:pt x="40" y="33"/>
                      </a:cubicBezTo>
                      <a:cubicBezTo>
                        <a:pt x="40" y="33"/>
                        <a:pt x="40" y="33"/>
                        <a:pt x="40" y="33"/>
                      </a:cubicBezTo>
                      <a:cubicBezTo>
                        <a:pt x="40" y="33"/>
                        <a:pt x="40" y="33"/>
                        <a:pt x="40" y="33"/>
                      </a:cubicBezTo>
                      <a:cubicBezTo>
                        <a:pt x="40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39" y="32"/>
                        <a:pt x="39" y="32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40" y="31"/>
                        <a:pt x="40" y="31"/>
                        <a:pt x="39" y="31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1" y="29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1" y="29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8" y="28"/>
                        <a:pt x="38" y="27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ubicBezTo>
                        <a:pt x="38" y="27"/>
                        <a:pt x="37" y="27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6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4"/>
                        <a:pt x="34" y="24"/>
                        <a:pt x="33" y="24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3" y="25"/>
                        <a:pt x="33" y="25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32" y="25"/>
                        <a:pt x="32" y="25"/>
                        <a:pt x="32" y="25"/>
                      </a:cubicBezTo>
                      <a:cubicBezTo>
                        <a:pt x="32" y="25"/>
                        <a:pt x="32" y="25"/>
                        <a:pt x="32" y="25"/>
                      </a:cubicBezTo>
                      <a:cubicBezTo>
                        <a:pt x="32" y="25"/>
                        <a:pt x="32" y="25"/>
                        <a:pt x="32" y="25"/>
                      </a:cubicBezTo>
                      <a:cubicBezTo>
                        <a:pt x="32" y="25"/>
                        <a:pt x="32" y="25"/>
                        <a:pt x="32" y="25"/>
                      </a:cubicBezTo>
                      <a:cubicBezTo>
                        <a:pt x="32" y="25"/>
                        <a:pt x="32" y="25"/>
                        <a:pt x="32" y="25"/>
                      </a:cubicBezTo>
                      <a:cubicBezTo>
                        <a:pt x="32" y="25"/>
                        <a:pt x="32" y="25"/>
                        <a:pt x="32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0" y="25"/>
                        <a:pt x="30" y="25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8" y="26"/>
                        <a:pt x="28" y="26"/>
                        <a:pt x="27" y="26"/>
                      </a:cubicBezTo>
                      <a:cubicBezTo>
                        <a:pt x="27" y="26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8" y="26"/>
                        <a:pt x="28" y="26"/>
                        <a:pt x="28" y="25"/>
                      </a:cubicBezTo>
                      <a:cubicBezTo>
                        <a:pt x="28" y="25"/>
                        <a:pt x="28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1" y="24"/>
                        <a:pt x="31" y="24"/>
                        <a:pt x="32" y="23"/>
                      </a:cubicBezTo>
                      <a:cubicBezTo>
                        <a:pt x="32" y="23"/>
                        <a:pt x="32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4" y="23"/>
                        <a:pt x="34" y="23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0" y="23"/>
                        <a:pt x="30" y="23"/>
                        <a:pt x="29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5"/>
                        <a:pt x="27" y="25"/>
                      </a:cubicBezTo>
                      <a:cubicBezTo>
                        <a:pt x="27" y="25"/>
                        <a:pt x="27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5" y="25"/>
                        <a:pt x="24" y="25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5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7"/>
                        <a:pt x="23" y="27"/>
                        <a:pt x="23" y="27"/>
                      </a:cubicBezTo>
                      <a:cubicBezTo>
                        <a:pt x="23" y="27"/>
                        <a:pt x="23" y="27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2" y="27"/>
                        <a:pt x="21" y="27"/>
                      </a:cubicBezTo>
                      <a:cubicBezTo>
                        <a:pt x="21" y="27"/>
                        <a:pt x="21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8"/>
                        <a:pt x="21" y="28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19" y="28"/>
                        <a:pt x="18" y="28"/>
                        <a:pt x="18" y="28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8" y="28"/>
                        <a:pt x="18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6" y="29"/>
                        <a:pt x="16" y="29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30"/>
                        <a:pt x="15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0"/>
                        <a:pt x="13" y="30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2" y="31"/>
                        <a:pt x="11" y="31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2"/>
                        <a:pt x="9" y="32"/>
                        <a:pt x="9" y="32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9" y="31"/>
                        <a:pt x="9" y="31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1"/>
                        <a:pt x="8" y="32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5" y="32"/>
                        <a:pt x="5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2" y="33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2" y="33"/>
                        <a:pt x="1" y="33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1" y="33"/>
                        <a:pt x="0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33"/>
                        <a:pt x="0" y="32"/>
                        <a:pt x="0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32"/>
                        <a:pt x="1" y="32"/>
                        <a:pt x="1" y="32"/>
                      </a:cubicBezTo>
                      <a:cubicBezTo>
                        <a:pt x="1" y="32"/>
                        <a:pt x="1" y="32"/>
                        <a:pt x="1" y="32"/>
                      </a:cubicBezTo>
                      <a:cubicBezTo>
                        <a:pt x="1" y="32"/>
                        <a:pt x="1" y="32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2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5" y="32"/>
                        <a:pt x="5" y="32"/>
                      </a:cubicBez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6" y="31"/>
                        <a:pt x="6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1" y="30"/>
                        <a:pt x="11" y="30"/>
                      </a:cubicBezTo>
                      <a:cubicBezTo>
                        <a:pt x="11" y="30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4" y="28"/>
                        <a:pt x="14" y="28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4" y="28"/>
                        <a:pt x="14" y="28"/>
                        <a:pt x="1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5" y="28"/>
                        <a:pt x="16" y="28"/>
                        <a:pt x="16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6" y="28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8" y="27"/>
                        <a:pt x="18" y="26"/>
                        <a:pt x="18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6"/>
                        <a:pt x="19" y="26"/>
                        <a:pt x="19" y="26"/>
                      </a:cubicBezTo>
                      <a:cubicBezTo>
                        <a:pt x="19" y="26"/>
                        <a:pt x="19" y="26"/>
                        <a:pt x="19" y="26"/>
                      </a:cubicBezTo>
                      <a:cubicBezTo>
                        <a:pt x="19" y="26"/>
                        <a:pt x="19" y="26"/>
                        <a:pt x="19" y="26"/>
                      </a:cubicBezTo>
                      <a:cubicBezTo>
                        <a:pt x="19" y="26"/>
                        <a:pt x="19" y="26"/>
                        <a:pt x="19" y="26"/>
                      </a:cubicBezTo>
                      <a:cubicBezTo>
                        <a:pt x="19" y="26"/>
                        <a:pt x="19" y="26"/>
                        <a:pt x="19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0" y="25"/>
                        <a:pt x="19" y="25"/>
                        <a:pt x="19" y="25"/>
                      </a:cubicBezTo>
                      <a:cubicBezTo>
                        <a:pt x="19" y="25"/>
                        <a:pt x="19" y="25"/>
                        <a:pt x="19" y="25"/>
                      </a:cubicBezTo>
                      <a:cubicBezTo>
                        <a:pt x="19" y="25"/>
                        <a:pt x="19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5" y="25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4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5" y="24"/>
                        <a:pt x="15" y="24"/>
                        <a:pt x="15" y="23"/>
                      </a:cubicBezTo>
                      <a:cubicBezTo>
                        <a:pt x="15" y="23"/>
                        <a:pt x="15" y="23"/>
                        <a:pt x="16" y="23"/>
                      </a:cubicBezTo>
                      <a:cubicBezTo>
                        <a:pt x="16" y="23"/>
                        <a:pt x="17" y="23"/>
                        <a:pt x="17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1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8" y="21"/>
                        <a:pt x="18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5" y="22"/>
                        <a:pt x="15" y="22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0"/>
                        <a:pt x="15" y="20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8" y="18"/>
                        <a:pt x="18" y="17"/>
                        <a:pt x="18" y="17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6"/>
                        <a:pt x="23" y="16"/>
                        <a:pt x="23" y="16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5"/>
                        <a:pt x="24" y="15"/>
                        <a:pt x="24" y="15"/>
                      </a:cubicBezTo>
                      <a:cubicBezTo>
                        <a:pt x="24" y="15"/>
                        <a:pt x="24" y="14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4"/>
                        <a:pt x="25" y="14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9" y="15"/>
                        <a:pt x="29" y="14"/>
                        <a:pt x="29" y="14"/>
                      </a:cubicBezTo>
                      <a:cubicBezTo>
                        <a:pt x="29" y="14"/>
                        <a:pt x="29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1" y="14"/>
                      </a:cubicBezTo>
                      <a:cubicBezTo>
                        <a:pt x="31" y="14"/>
                        <a:pt x="31" y="13"/>
                        <a:pt x="31" y="13"/>
                      </a:cubicBezTo>
                      <a:cubicBezTo>
                        <a:pt x="31" y="13"/>
                        <a:pt x="31" y="13"/>
                        <a:pt x="31" y="13"/>
                      </a:cubicBez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3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2" y="11"/>
                        <a:pt x="31" y="11"/>
                        <a:pt x="31" y="12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2" y="12"/>
                        <a:pt x="31" y="12"/>
                        <a:pt x="31" y="13"/>
                      </a:cubicBezTo>
                      <a:cubicBezTo>
                        <a:pt x="31" y="13"/>
                        <a:pt x="31" y="13"/>
                        <a:pt x="31" y="13"/>
                      </a:cubicBezTo>
                      <a:cubicBezTo>
                        <a:pt x="31" y="13"/>
                        <a:pt x="31" y="13"/>
                        <a:pt x="31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4"/>
                        <a:pt x="28" y="14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8" y="14"/>
                        <a:pt x="28" y="14"/>
                        <a:pt x="27" y="14"/>
                      </a:cubicBezTo>
                      <a:cubicBezTo>
                        <a:pt x="27" y="14"/>
                        <a:pt x="27" y="14"/>
                        <a:pt x="27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4"/>
                        <a:pt x="25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0" y="16"/>
                        <a:pt x="20" y="16"/>
                      </a:cubicBez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20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8" y="17"/>
                        <a:pt x="18" y="17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8" y="17"/>
                        <a:pt x="18" y="17"/>
                        <a:pt x="18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7" y="18"/>
                        <a:pt x="17" y="18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5" y="20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2"/>
                        <a:pt x="15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7" y="22"/>
                        <a:pt x="17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8" y="21"/>
                        <a:pt x="18" y="21"/>
                        <a:pt x="18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3"/>
                        <a:pt x="16" y="23"/>
                        <a:pt x="16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4"/>
                        <a:pt x="14" y="24"/>
                        <a:pt x="14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4"/>
                        <a:pt x="14" y="25"/>
                        <a:pt x="14" y="25"/>
                      </a:cubicBezTo>
                      <a:cubicBezTo>
                        <a:pt x="14" y="25"/>
                        <a:pt x="15" y="25"/>
                        <a:pt x="15" y="25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5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6"/>
                        <a:pt x="16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8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9" y="26"/>
                        <a:pt x="19" y="25"/>
                        <a:pt x="19" y="25"/>
                      </a:cubicBezTo>
                      <a:cubicBezTo>
                        <a:pt x="19" y="25"/>
                        <a:pt x="19" y="25"/>
                        <a:pt x="19" y="25"/>
                      </a:cubicBezTo>
                      <a:cubicBezTo>
                        <a:pt x="19" y="25"/>
                        <a:pt x="20" y="25"/>
                        <a:pt x="20" y="25"/>
                      </a:cubicBezTo>
                      <a:cubicBezTo>
                        <a:pt x="20" y="25"/>
                        <a:pt x="20" y="25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19" y="26"/>
                      </a:cubicBezTo>
                      <a:cubicBezTo>
                        <a:pt x="19" y="26"/>
                        <a:pt x="19" y="26"/>
                        <a:pt x="19" y="26"/>
                      </a:cubicBezTo>
                      <a:cubicBezTo>
                        <a:pt x="19" y="26"/>
                        <a:pt x="19" y="26"/>
                        <a:pt x="19" y="26"/>
                      </a:cubicBezTo>
                      <a:cubicBezTo>
                        <a:pt x="19" y="26"/>
                        <a:pt x="19" y="26"/>
                        <a:pt x="19" y="26"/>
                      </a:cubicBezTo>
                      <a:cubicBezTo>
                        <a:pt x="19" y="26"/>
                        <a:pt x="19" y="26"/>
                        <a:pt x="19" y="26"/>
                      </a:cubicBezTo>
                      <a:cubicBezTo>
                        <a:pt x="19" y="26"/>
                        <a:pt x="19" y="26"/>
                        <a:pt x="19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6" y="27"/>
                        <a:pt x="16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6" y="28"/>
                        <a:pt x="16" y="28"/>
                        <a:pt x="1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3" y="28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9" y="29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8" y="30"/>
                        <a:pt x="8" y="30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0"/>
                      </a:cubicBezTo>
                      <a:cubicBezTo>
                        <a:pt x="8" y="30"/>
                        <a:pt x="7" y="30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6" y="31"/>
                        <a:pt x="6" y="31"/>
                        <a:pt x="5" y="31"/>
                      </a:cubicBez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1" y="32"/>
                        <a:pt x="1" y="32"/>
                        <a:pt x="1" y="32"/>
                      </a:cubicBezTo>
                      <a:cubicBezTo>
                        <a:pt x="1" y="32"/>
                        <a:pt x="1" y="32"/>
                        <a:pt x="1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33"/>
                        <a:pt x="1" y="33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2" y="33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5" y="33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7" y="33"/>
                        <a:pt x="7" y="33"/>
                      </a:cubicBez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9" y="32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0" y="32"/>
                        <a:pt x="10" y="32"/>
                        <a:pt x="10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1"/>
                        <a:pt x="11" y="31"/>
                        <a:pt x="11" y="32"/>
                      </a:cubicBezTo>
                      <a:cubicBezTo>
                        <a:pt x="11" y="32"/>
                        <a:pt x="11" y="32"/>
                        <a:pt x="11" y="32"/>
                      </a:cubicBezTo>
                      <a:cubicBezTo>
                        <a:pt x="11" y="32"/>
                        <a:pt x="11" y="31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1"/>
                        <a:pt x="12" y="31"/>
                        <a:pt x="12" y="31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3" y="31"/>
                        <a:pt x="13" y="31"/>
                        <a:pt x="13" y="30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0"/>
                        <a:pt x="13" y="30"/>
                        <a:pt x="14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0"/>
                        <a:pt x="14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6" y="30"/>
                        <a:pt x="16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30"/>
                        <a:pt x="16" y="30"/>
                        <a:pt x="16" y="29"/>
                      </a:cubicBezTo>
                      <a:cubicBezTo>
                        <a:pt x="16" y="29"/>
                        <a:pt x="16" y="29"/>
                        <a:pt x="17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29"/>
                        <a:pt x="19" y="29"/>
                        <a:pt x="19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19" y="29"/>
                        <a:pt x="19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19" y="30"/>
                        <a:pt x="19" y="31"/>
                        <a:pt x="19" y="31"/>
                      </a:cubicBezTo>
                      <a:cubicBezTo>
                        <a:pt x="19" y="31"/>
                        <a:pt x="19" y="31"/>
                        <a:pt x="19" y="31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2" y="29"/>
                        <a:pt x="23" y="29"/>
                        <a:pt x="23" y="29"/>
                      </a:cubicBezTo>
                      <a:cubicBezTo>
                        <a:pt x="23" y="29"/>
                        <a:pt x="23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3" y="28"/>
                        <a:pt x="23" y="28"/>
                        <a:pt x="23" y="27"/>
                      </a:cubicBezTo>
                      <a:cubicBezTo>
                        <a:pt x="23" y="27"/>
                        <a:pt x="24" y="27"/>
                        <a:pt x="24" y="27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5"/>
                        <a:pt x="25" y="25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5" y="25"/>
                        <a:pt x="25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8" y="25"/>
                        <a:pt x="28" y="25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1" y="23"/>
                        <a:pt x="32" y="23"/>
                      </a:cubicBezTo>
                      <a:cubicBezTo>
                        <a:pt x="32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1" y="23"/>
                        <a:pt x="31" y="24"/>
                        <a:pt x="30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29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5"/>
                        <a:pt x="28" y="25"/>
                        <a:pt x="28" y="25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ubicBezTo>
                        <a:pt x="28" y="25"/>
                        <a:pt x="27" y="25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6" y="26"/>
                        <a:pt x="27" y="26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8" y="27"/>
                      </a:cubicBezTo>
                      <a:cubicBezTo>
                        <a:pt x="28" y="26"/>
                        <a:pt x="28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30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0" y="26"/>
                        <a:pt x="30" y="26"/>
                        <a:pt x="31" y="26"/>
                      </a:cubicBezTo>
                      <a:cubicBezTo>
                        <a:pt x="31" y="26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2" y="26"/>
                        <a:pt x="32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6"/>
                        <a:pt x="32" y="26"/>
                        <a:pt x="32" y="25"/>
                      </a:cubicBezTo>
                      <a:cubicBezTo>
                        <a:pt x="32" y="25"/>
                        <a:pt x="32" y="25"/>
                        <a:pt x="32" y="25"/>
                      </a:cubicBezTo>
                      <a:cubicBezTo>
                        <a:pt x="32" y="25"/>
                        <a:pt x="33" y="25"/>
                        <a:pt x="33" y="25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33" y="25"/>
                        <a:pt x="33" y="24"/>
                        <a:pt x="33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5" y="24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7" y="25"/>
                        <a:pt x="37" y="25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7" y="26"/>
                        <a:pt x="37" y="27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ubicBezTo>
                        <a:pt x="38" y="27"/>
                        <a:pt x="38" y="27"/>
                        <a:pt x="38" y="28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9" y="29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40" y="33"/>
                        <a:pt x="40" y="33"/>
                        <a:pt x="40" y="33"/>
                      </a:cubicBezTo>
                      <a:cubicBezTo>
                        <a:pt x="40" y="33"/>
                        <a:pt x="40" y="33"/>
                        <a:pt x="40" y="33"/>
                      </a:cubicBezTo>
                      <a:cubicBezTo>
                        <a:pt x="40" y="33"/>
                        <a:pt x="40" y="33"/>
                        <a:pt x="40" y="33"/>
                      </a:cubicBezTo>
                      <a:cubicBezTo>
                        <a:pt x="40" y="33"/>
                        <a:pt x="40" y="33"/>
                        <a:pt x="40" y="32"/>
                      </a:cubicBez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0" y="33"/>
                      </a:cubicBezTo>
                      <a:cubicBezTo>
                        <a:pt x="40" y="33"/>
                        <a:pt x="40" y="33"/>
                        <a:pt x="40" y="33"/>
                      </a:cubicBezTo>
                      <a:cubicBezTo>
                        <a:pt x="40" y="33"/>
                        <a:pt x="40" y="33"/>
                        <a:pt x="40" y="33"/>
                      </a:cubicBezTo>
                      <a:cubicBezTo>
                        <a:pt x="40" y="33"/>
                        <a:pt x="40" y="33"/>
                        <a:pt x="40" y="33"/>
                      </a:cubicBezTo>
                      <a:cubicBezTo>
                        <a:pt x="40" y="33"/>
                        <a:pt x="40" y="33"/>
                        <a:pt x="40" y="33"/>
                      </a:cubicBezTo>
                      <a:cubicBezTo>
                        <a:pt x="40" y="33"/>
                        <a:pt x="40" y="33"/>
                        <a:pt x="40" y="33"/>
                      </a:cubicBezTo>
                      <a:cubicBezTo>
                        <a:pt x="40" y="33"/>
                        <a:pt x="40" y="33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1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40" y="33"/>
                        <a:pt x="40" y="33"/>
                      </a:cubicBezTo>
                      <a:cubicBezTo>
                        <a:pt x="40" y="33"/>
                        <a:pt x="40" y="33"/>
                        <a:pt x="40" y="33"/>
                      </a:cubicBezTo>
                      <a:cubicBezTo>
                        <a:pt x="40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8" y="34"/>
                        <a:pt x="38" y="34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9" y="35"/>
                        <a:pt x="39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ubicBezTo>
                        <a:pt x="39" y="35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37" y="36"/>
                        <a:pt x="37" y="36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6" y="38"/>
                        <a:pt x="36" y="38"/>
                        <a:pt x="37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6" y="39"/>
                        <a:pt x="36" y="39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7" y="42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8" y="40"/>
                      </a:cubicBezTo>
                      <a:cubicBezTo>
                        <a:pt x="38" y="40"/>
                        <a:pt x="38" y="40"/>
                        <a:pt x="38" y="40"/>
                      </a:cubicBezTo>
                      <a:cubicBezTo>
                        <a:pt x="38" y="40"/>
                        <a:pt x="38" y="40"/>
                        <a:pt x="38" y="40"/>
                      </a:cubicBezTo>
                      <a:cubicBezTo>
                        <a:pt x="38" y="40"/>
                        <a:pt x="38" y="40"/>
                        <a:pt x="38" y="40"/>
                      </a:cubicBezTo>
                      <a:cubicBezTo>
                        <a:pt x="38" y="40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6"/>
                        <a:pt x="40" y="36"/>
                      </a:cubicBezTo>
                      <a:cubicBezTo>
                        <a:pt x="40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1" y="35"/>
                        <a:pt x="41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1" y="34"/>
                        <a:pt x="41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1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2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1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1" y="34"/>
                        <a:pt x="41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1" y="34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1" y="35"/>
                        <a:pt x="41" y="36"/>
                      </a:cubicBezTo>
                      <a:cubicBezTo>
                        <a:pt x="41" y="36"/>
                        <a:pt x="41" y="36"/>
                        <a:pt x="41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9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8" y="40"/>
                        <a:pt x="38" y="40"/>
                      </a:cubicBezTo>
                      <a:cubicBezTo>
                        <a:pt x="38" y="40"/>
                        <a:pt x="38" y="40"/>
                        <a:pt x="38" y="40"/>
                      </a:cubicBezTo>
                      <a:cubicBezTo>
                        <a:pt x="38" y="40"/>
                        <a:pt x="38" y="40"/>
                        <a:pt x="38" y="40"/>
                      </a:cubicBezTo>
                      <a:cubicBezTo>
                        <a:pt x="38" y="40"/>
                        <a:pt x="38" y="40"/>
                        <a:pt x="38" y="40"/>
                      </a:cubicBezTo>
                      <a:cubicBezTo>
                        <a:pt x="38" y="40"/>
                        <a:pt x="38" y="40"/>
                        <a:pt x="38" y="40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2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7" y="43"/>
                      </a:cubicBezTo>
                      <a:cubicBezTo>
                        <a:pt x="37" y="43"/>
                        <a:pt x="37" y="42"/>
                        <a:pt x="37" y="42"/>
                      </a:cubicBezTo>
                      <a:cubicBezTo>
                        <a:pt x="37" y="42"/>
                        <a:pt x="37" y="42"/>
                        <a:pt x="37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3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6" y="44"/>
                        <a:pt x="36" y="44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6" y="44"/>
                        <a:pt x="36" y="44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5"/>
                        <a:pt x="36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6" y="45"/>
                        <a:pt x="36" y="45"/>
                        <a:pt x="36" y="46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2" y="51"/>
                        <a:pt x="32" y="51"/>
                        <a:pt x="32" y="51"/>
                      </a:cubicBezTo>
                      <a:cubicBezTo>
                        <a:pt x="32" y="51"/>
                        <a:pt x="32" y="51"/>
                        <a:pt x="32" y="51"/>
                      </a:cubicBezTo>
                      <a:cubicBezTo>
                        <a:pt x="32" y="51"/>
                        <a:pt x="33" y="51"/>
                        <a:pt x="33" y="51"/>
                      </a:cubicBezTo>
                      <a:cubicBezTo>
                        <a:pt x="33" y="51"/>
                        <a:pt x="33" y="52"/>
                        <a:pt x="33" y="52"/>
                      </a:cubicBezTo>
                      <a:cubicBezTo>
                        <a:pt x="33" y="52"/>
                        <a:pt x="33" y="52"/>
                        <a:pt x="33" y="52"/>
                      </a:cubicBezTo>
                      <a:cubicBezTo>
                        <a:pt x="33" y="52"/>
                        <a:pt x="33" y="52"/>
                        <a:pt x="33" y="52"/>
                      </a:cubicBezTo>
                      <a:cubicBezTo>
                        <a:pt x="33" y="52"/>
                        <a:pt x="33" y="52"/>
                        <a:pt x="33" y="52"/>
                      </a:cubicBezTo>
                      <a:cubicBezTo>
                        <a:pt x="33" y="52"/>
                        <a:pt x="33" y="52"/>
                        <a:pt x="33" y="52"/>
                      </a:cubicBezTo>
                      <a:cubicBezTo>
                        <a:pt x="33" y="52"/>
                        <a:pt x="33" y="52"/>
                        <a:pt x="34" y="52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4" y="52"/>
                        <a:pt x="34" y="53"/>
                        <a:pt x="34" y="53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4" y="53"/>
                        <a:pt x="34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4"/>
                        <a:pt x="35" y="53"/>
                        <a:pt x="35" y="54"/>
                      </a:cubicBezTo>
                      <a:cubicBezTo>
                        <a:pt x="35" y="54"/>
                        <a:pt x="34" y="54"/>
                        <a:pt x="34" y="54"/>
                      </a:cubicBez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4" y="55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7"/>
                        <a:pt x="35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7"/>
                        <a:pt x="34" y="57"/>
                        <a:pt x="34" y="57"/>
                      </a:cubicBezTo>
                      <a:cubicBezTo>
                        <a:pt x="34" y="57"/>
                        <a:pt x="34" y="58"/>
                        <a:pt x="34" y="58"/>
                      </a:cubicBezTo>
                      <a:cubicBezTo>
                        <a:pt x="35" y="58"/>
                        <a:pt x="35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9"/>
                      </a:cubicBezTo>
                      <a:cubicBezTo>
                        <a:pt x="34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8"/>
                        <a:pt x="33" y="58"/>
                      </a:cubicBezTo>
                      <a:cubicBezTo>
                        <a:pt x="33" y="58"/>
                        <a:pt x="33" y="58"/>
                        <a:pt x="33" y="58"/>
                      </a:cubicBezTo>
                      <a:cubicBezTo>
                        <a:pt x="32" y="58"/>
                        <a:pt x="32" y="58"/>
                        <a:pt x="32" y="58"/>
                      </a:cubicBezTo>
                      <a:cubicBezTo>
                        <a:pt x="32" y="58"/>
                        <a:pt x="32" y="58"/>
                        <a:pt x="32" y="58"/>
                      </a:cubicBezTo>
                      <a:cubicBezTo>
                        <a:pt x="32" y="58"/>
                        <a:pt x="32" y="58"/>
                        <a:pt x="32" y="58"/>
                      </a:cubicBezTo>
                      <a:cubicBezTo>
                        <a:pt x="32" y="58"/>
                        <a:pt x="32" y="58"/>
                        <a:pt x="32" y="58"/>
                      </a:cubicBezTo>
                      <a:cubicBezTo>
                        <a:pt x="32" y="58"/>
                        <a:pt x="32" y="58"/>
                        <a:pt x="32" y="58"/>
                      </a:cubicBezTo>
                      <a:cubicBezTo>
                        <a:pt x="32" y="58"/>
                        <a:pt x="32" y="58"/>
                        <a:pt x="32" y="58"/>
                      </a:cubicBezTo>
                      <a:cubicBezTo>
                        <a:pt x="32" y="58"/>
                        <a:pt x="32" y="58"/>
                        <a:pt x="32" y="58"/>
                      </a:cubicBezTo>
                      <a:cubicBezTo>
                        <a:pt x="32" y="58"/>
                        <a:pt x="32" y="58"/>
                        <a:pt x="32" y="58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8"/>
                        <a:pt x="30" y="58"/>
                        <a:pt x="30" y="58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29" y="60"/>
                        <a:pt x="29" y="60"/>
                        <a:pt x="29" y="60"/>
                      </a:cubicBezTo>
                      <a:cubicBezTo>
                        <a:pt x="29" y="60"/>
                        <a:pt x="29" y="61"/>
                        <a:pt x="29" y="61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29" y="61"/>
                        <a:pt x="30" y="61"/>
                        <a:pt x="30" y="61"/>
                      </a:cubicBezTo>
                      <a:cubicBezTo>
                        <a:pt x="30" y="61"/>
                        <a:pt x="30" y="61"/>
                        <a:pt x="30" y="61"/>
                      </a:cubicBezTo>
                      <a:cubicBezTo>
                        <a:pt x="30" y="61"/>
                        <a:pt x="30" y="61"/>
                        <a:pt x="30" y="61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29" y="61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3"/>
                        <a:pt x="28" y="63"/>
                        <a:pt x="28" y="63"/>
                      </a:cubicBezTo>
                      <a:cubicBezTo>
                        <a:pt x="28" y="63"/>
                        <a:pt x="28" y="63"/>
                        <a:pt x="28" y="63"/>
                      </a:cubicBezTo>
                      <a:cubicBezTo>
                        <a:pt x="28" y="63"/>
                        <a:pt x="28" y="63"/>
                        <a:pt x="28" y="63"/>
                      </a:cubicBezTo>
                      <a:cubicBezTo>
                        <a:pt x="28" y="63"/>
                        <a:pt x="28" y="63"/>
                        <a:pt x="28" y="63"/>
                      </a:cubicBezTo>
                      <a:cubicBezTo>
                        <a:pt x="28" y="63"/>
                        <a:pt x="28" y="63"/>
                        <a:pt x="28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4"/>
                        <a:pt x="27" y="64"/>
                        <a:pt x="26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6" y="65"/>
                        <a:pt x="26" y="65"/>
                        <a:pt x="26" y="65"/>
                      </a:cubicBezTo>
                      <a:cubicBezTo>
                        <a:pt x="26" y="65"/>
                        <a:pt x="26" y="65"/>
                        <a:pt x="26" y="65"/>
                      </a:cubicBezTo>
                      <a:cubicBezTo>
                        <a:pt x="26" y="65"/>
                        <a:pt x="26" y="65"/>
                        <a:pt x="26" y="65"/>
                      </a:cubicBezTo>
                      <a:cubicBezTo>
                        <a:pt x="26" y="65"/>
                        <a:pt x="26" y="65"/>
                        <a:pt x="26" y="65"/>
                      </a:cubicBezTo>
                      <a:cubicBezTo>
                        <a:pt x="26" y="65"/>
                        <a:pt x="26" y="65"/>
                        <a:pt x="26" y="65"/>
                      </a:cubicBezTo>
                      <a:cubicBezTo>
                        <a:pt x="26" y="65"/>
                        <a:pt x="26" y="65"/>
                        <a:pt x="26" y="65"/>
                      </a:cubicBezTo>
                      <a:cubicBezTo>
                        <a:pt x="26" y="65"/>
                        <a:pt x="26" y="65"/>
                        <a:pt x="26" y="65"/>
                      </a:cubicBezTo>
                      <a:cubicBezTo>
                        <a:pt x="26" y="65"/>
                        <a:pt x="26" y="65"/>
                        <a:pt x="26" y="65"/>
                      </a:cubicBezTo>
                      <a:cubicBezTo>
                        <a:pt x="26" y="65"/>
                        <a:pt x="26" y="65"/>
                        <a:pt x="26" y="65"/>
                      </a:cubicBezTo>
                      <a:cubicBezTo>
                        <a:pt x="26" y="65"/>
                        <a:pt x="26" y="65"/>
                        <a:pt x="26" y="65"/>
                      </a:cubicBezTo>
                      <a:cubicBezTo>
                        <a:pt x="26" y="65"/>
                        <a:pt x="25" y="65"/>
                        <a:pt x="25" y="65"/>
                      </a:cubicBezTo>
                      <a:cubicBezTo>
                        <a:pt x="25" y="65"/>
                        <a:pt x="25" y="66"/>
                        <a:pt x="25" y="66"/>
                      </a:cubicBezTo>
                      <a:cubicBezTo>
                        <a:pt x="25" y="66"/>
                        <a:pt x="25" y="66"/>
                        <a:pt x="25" y="66"/>
                      </a:cubicBezTo>
                      <a:cubicBezTo>
                        <a:pt x="25" y="66"/>
                        <a:pt x="25" y="66"/>
                        <a:pt x="25" y="66"/>
                      </a:cubicBezTo>
                      <a:cubicBezTo>
                        <a:pt x="25" y="66"/>
                        <a:pt x="25" y="66"/>
                        <a:pt x="25" y="66"/>
                      </a:cubicBezTo>
                      <a:cubicBezTo>
                        <a:pt x="25" y="66"/>
                        <a:pt x="25" y="66"/>
                        <a:pt x="25" y="66"/>
                      </a:cubicBezTo>
                      <a:cubicBezTo>
                        <a:pt x="25" y="66"/>
                        <a:pt x="25" y="66"/>
                        <a:pt x="25" y="66"/>
                      </a:cubicBezTo>
                      <a:cubicBezTo>
                        <a:pt x="25" y="66"/>
                        <a:pt x="25" y="66"/>
                        <a:pt x="25" y="66"/>
                      </a:cubicBezTo>
                      <a:cubicBezTo>
                        <a:pt x="25" y="66"/>
                        <a:pt x="25" y="66"/>
                        <a:pt x="25" y="66"/>
                      </a:cubicBezTo>
                      <a:cubicBezTo>
                        <a:pt x="25" y="66"/>
                        <a:pt x="25" y="66"/>
                        <a:pt x="25" y="66"/>
                      </a:cubicBezTo>
                      <a:cubicBezTo>
                        <a:pt x="25" y="66"/>
                        <a:pt x="25" y="66"/>
                        <a:pt x="25" y="66"/>
                      </a:cubicBezTo>
                      <a:cubicBezTo>
                        <a:pt x="25" y="66"/>
                        <a:pt x="25" y="66"/>
                        <a:pt x="25" y="66"/>
                      </a:cubicBezTo>
                      <a:cubicBezTo>
                        <a:pt x="25" y="66"/>
                        <a:pt x="25" y="66"/>
                        <a:pt x="25" y="66"/>
                      </a:cubicBezTo>
                      <a:cubicBezTo>
                        <a:pt x="25" y="66"/>
                        <a:pt x="25" y="66"/>
                        <a:pt x="25" y="66"/>
                      </a:cubicBezTo>
                      <a:cubicBezTo>
                        <a:pt x="25" y="66"/>
                        <a:pt x="25" y="66"/>
                        <a:pt x="25" y="66"/>
                      </a:cubicBezTo>
                      <a:cubicBezTo>
                        <a:pt x="25" y="66"/>
                        <a:pt x="25" y="66"/>
                        <a:pt x="25" y="66"/>
                      </a:cubicBezTo>
                      <a:cubicBezTo>
                        <a:pt x="25" y="67"/>
                        <a:pt x="24" y="67"/>
                        <a:pt x="24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68"/>
                        <a:pt x="23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23" y="69"/>
                        <a:pt x="23" y="69"/>
                        <a:pt x="23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70"/>
                        <a:pt x="22" y="70"/>
                      </a:cubicBezTo>
                      <a:cubicBezTo>
                        <a:pt x="22" y="70"/>
                        <a:pt x="22" y="70"/>
                        <a:pt x="22" y="70"/>
                      </a:cubicBezTo>
                      <a:cubicBezTo>
                        <a:pt x="22" y="70"/>
                        <a:pt x="22" y="70"/>
                        <a:pt x="22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70"/>
                        <a:pt x="21" y="70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2"/>
                      </a:cubicBezTo>
                      <a:cubicBezTo>
                        <a:pt x="21" y="72"/>
                        <a:pt x="21" y="72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20" y="73"/>
                        <a:pt x="20" y="73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9" y="73"/>
                        <a:pt x="19" y="73"/>
                        <a:pt x="19" y="74"/>
                      </a:cubicBezTo>
                      <a:cubicBezTo>
                        <a:pt x="19" y="74"/>
                        <a:pt x="19" y="74"/>
                        <a:pt x="19" y="74"/>
                      </a:cubicBezTo>
                      <a:cubicBezTo>
                        <a:pt x="19" y="74"/>
                        <a:pt x="19" y="74"/>
                        <a:pt x="19" y="74"/>
                      </a:cubicBezTo>
                      <a:cubicBezTo>
                        <a:pt x="19" y="74"/>
                        <a:pt x="19" y="74"/>
                        <a:pt x="19" y="74"/>
                      </a:cubicBezTo>
                      <a:cubicBezTo>
                        <a:pt x="19" y="74"/>
                        <a:pt x="19" y="74"/>
                        <a:pt x="19" y="74"/>
                      </a:cubicBezTo>
                      <a:cubicBezTo>
                        <a:pt x="19" y="74"/>
                        <a:pt x="19" y="74"/>
                        <a:pt x="19" y="74"/>
                      </a:cubicBezTo>
                      <a:cubicBezTo>
                        <a:pt x="19" y="74"/>
                        <a:pt x="19" y="74"/>
                        <a:pt x="19" y="74"/>
                      </a:cubicBezTo>
                      <a:cubicBezTo>
                        <a:pt x="19" y="74"/>
                        <a:pt x="19" y="74"/>
                        <a:pt x="18" y="74"/>
                      </a:cubicBezTo>
                      <a:cubicBezTo>
                        <a:pt x="18" y="74"/>
                        <a:pt x="18" y="74"/>
                        <a:pt x="18" y="74"/>
                      </a:cubicBezTo>
                      <a:cubicBezTo>
                        <a:pt x="18" y="74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6"/>
                        <a:pt x="18" y="76"/>
                        <a:pt x="18" y="76"/>
                      </a:cubicBezTo>
                      <a:cubicBezTo>
                        <a:pt x="18" y="76"/>
                        <a:pt x="18" y="76"/>
                        <a:pt x="18" y="76"/>
                      </a:cubicBezTo>
                      <a:cubicBezTo>
                        <a:pt x="18" y="76"/>
                        <a:pt x="18" y="76"/>
                        <a:pt x="18" y="76"/>
                      </a:cubicBezTo>
                      <a:cubicBezTo>
                        <a:pt x="18" y="76"/>
                        <a:pt x="18" y="76"/>
                        <a:pt x="18" y="76"/>
                      </a:cubicBezTo>
                      <a:cubicBezTo>
                        <a:pt x="18" y="76"/>
                        <a:pt x="18" y="76"/>
                        <a:pt x="18" y="76"/>
                      </a:cubicBezTo>
                      <a:cubicBezTo>
                        <a:pt x="18" y="76"/>
                        <a:pt x="18" y="76"/>
                        <a:pt x="18" y="76"/>
                      </a:cubicBezTo>
                      <a:cubicBezTo>
                        <a:pt x="18" y="76"/>
                        <a:pt x="18" y="76"/>
                        <a:pt x="18" y="76"/>
                      </a:cubicBezTo>
                      <a:cubicBezTo>
                        <a:pt x="18" y="76"/>
                        <a:pt x="18" y="76"/>
                        <a:pt x="18" y="76"/>
                      </a:cubicBezTo>
                      <a:cubicBezTo>
                        <a:pt x="18" y="77"/>
                        <a:pt x="18" y="77"/>
                        <a:pt x="18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6" y="79"/>
                        <a:pt x="16" y="79"/>
                      </a:cubicBezTo>
                      <a:cubicBezTo>
                        <a:pt x="16" y="79"/>
                        <a:pt x="16" y="79"/>
                        <a:pt x="16" y="79"/>
                      </a:cubicBezTo>
                      <a:cubicBezTo>
                        <a:pt x="16" y="79"/>
                        <a:pt x="16" y="79"/>
                        <a:pt x="16" y="79"/>
                      </a:cubicBezTo>
                      <a:cubicBezTo>
                        <a:pt x="16" y="79"/>
                        <a:pt x="16" y="79"/>
                        <a:pt x="16" y="79"/>
                      </a:cubicBezTo>
                      <a:cubicBezTo>
                        <a:pt x="16" y="79"/>
                        <a:pt x="16" y="79"/>
                        <a:pt x="16" y="80"/>
                      </a:cubicBezTo>
                      <a:cubicBezTo>
                        <a:pt x="16" y="80"/>
                        <a:pt x="16" y="80"/>
                        <a:pt x="16" y="80"/>
                      </a:cubicBezTo>
                      <a:cubicBezTo>
                        <a:pt x="16" y="80"/>
                        <a:pt x="16" y="80"/>
                        <a:pt x="16" y="80"/>
                      </a:cubicBezTo>
                      <a:cubicBezTo>
                        <a:pt x="16" y="80"/>
                        <a:pt x="16" y="80"/>
                        <a:pt x="16" y="80"/>
                      </a:cubicBezTo>
                      <a:cubicBezTo>
                        <a:pt x="16" y="80"/>
                        <a:pt x="16" y="80"/>
                        <a:pt x="16" y="80"/>
                      </a:cubicBezTo>
                      <a:cubicBezTo>
                        <a:pt x="16" y="80"/>
                        <a:pt x="16" y="80"/>
                        <a:pt x="16" y="80"/>
                      </a:cubicBezTo>
                      <a:cubicBezTo>
                        <a:pt x="16" y="80"/>
                        <a:pt x="16" y="80"/>
                        <a:pt x="16" y="80"/>
                      </a:cubicBezTo>
                      <a:cubicBezTo>
                        <a:pt x="16" y="80"/>
                        <a:pt x="16" y="80"/>
                        <a:pt x="16" y="80"/>
                      </a:cubicBezTo>
                      <a:cubicBezTo>
                        <a:pt x="16" y="80"/>
                        <a:pt x="16" y="80"/>
                        <a:pt x="16" y="80"/>
                      </a:cubicBezTo>
                      <a:cubicBezTo>
                        <a:pt x="16" y="80"/>
                        <a:pt x="16" y="80"/>
                        <a:pt x="16" y="80"/>
                      </a:cubicBezTo>
                      <a:cubicBezTo>
                        <a:pt x="16" y="80"/>
                        <a:pt x="16" y="80"/>
                        <a:pt x="16" y="80"/>
                      </a:cubicBezTo>
                      <a:cubicBezTo>
                        <a:pt x="16" y="80"/>
                        <a:pt x="16" y="80"/>
                        <a:pt x="16" y="80"/>
                      </a:cubicBezTo>
                      <a:cubicBezTo>
                        <a:pt x="16" y="80"/>
                        <a:pt x="16" y="80"/>
                        <a:pt x="16" y="80"/>
                      </a:cubicBezTo>
                      <a:cubicBezTo>
                        <a:pt x="16" y="80"/>
                        <a:pt x="16" y="80"/>
                        <a:pt x="16" y="80"/>
                      </a:cubicBezTo>
                      <a:cubicBezTo>
                        <a:pt x="16" y="80"/>
                        <a:pt x="16" y="81"/>
                        <a:pt x="16" y="81"/>
                      </a:cubicBezTo>
                      <a:cubicBezTo>
                        <a:pt x="16" y="81"/>
                        <a:pt x="16" y="81"/>
                        <a:pt x="16" y="81"/>
                      </a:cubicBezTo>
                      <a:cubicBezTo>
                        <a:pt x="16" y="81"/>
                        <a:pt x="16" y="81"/>
                        <a:pt x="16" y="81"/>
                      </a:cubicBezTo>
                      <a:cubicBezTo>
                        <a:pt x="16" y="81"/>
                        <a:pt x="16" y="81"/>
                        <a:pt x="16" y="81"/>
                      </a:cubicBezTo>
                      <a:cubicBezTo>
                        <a:pt x="16" y="81"/>
                        <a:pt x="16" y="81"/>
                        <a:pt x="16" y="81"/>
                      </a:cubicBezTo>
                      <a:cubicBezTo>
                        <a:pt x="16" y="81"/>
                        <a:pt x="16" y="81"/>
                        <a:pt x="16" y="81"/>
                      </a:cubicBezTo>
                      <a:cubicBezTo>
                        <a:pt x="16" y="81"/>
                        <a:pt x="16" y="81"/>
                        <a:pt x="16" y="81"/>
                      </a:cubicBezTo>
                      <a:cubicBezTo>
                        <a:pt x="16" y="81"/>
                        <a:pt x="16" y="81"/>
                        <a:pt x="16" y="81"/>
                      </a:cubicBezTo>
                      <a:cubicBezTo>
                        <a:pt x="16" y="81"/>
                        <a:pt x="16" y="81"/>
                        <a:pt x="16" y="81"/>
                      </a:cubicBezTo>
                      <a:cubicBezTo>
                        <a:pt x="16" y="81"/>
                        <a:pt x="16" y="82"/>
                        <a:pt x="16" y="82"/>
                      </a:cubicBezTo>
                      <a:cubicBezTo>
                        <a:pt x="16" y="82"/>
                        <a:pt x="16" y="82"/>
                        <a:pt x="16" y="82"/>
                      </a:cubicBezTo>
                      <a:cubicBezTo>
                        <a:pt x="16" y="82"/>
                        <a:pt x="16" y="82"/>
                        <a:pt x="16" y="82"/>
                      </a:cubicBezTo>
                      <a:cubicBezTo>
                        <a:pt x="16" y="82"/>
                        <a:pt x="16" y="82"/>
                        <a:pt x="16" y="82"/>
                      </a:cubicBezTo>
                      <a:cubicBezTo>
                        <a:pt x="16" y="82"/>
                        <a:pt x="16" y="82"/>
                        <a:pt x="16" y="82"/>
                      </a:cubicBezTo>
                      <a:cubicBezTo>
                        <a:pt x="16" y="82"/>
                        <a:pt x="16" y="82"/>
                        <a:pt x="16" y="82"/>
                      </a:cubicBezTo>
                      <a:cubicBezTo>
                        <a:pt x="16" y="82"/>
                        <a:pt x="16" y="82"/>
                        <a:pt x="16" y="82"/>
                      </a:cubicBezTo>
                      <a:cubicBezTo>
                        <a:pt x="16" y="82"/>
                        <a:pt x="16" y="82"/>
                        <a:pt x="16" y="82"/>
                      </a:cubicBezTo>
                      <a:cubicBezTo>
                        <a:pt x="16" y="82"/>
                        <a:pt x="16" y="82"/>
                        <a:pt x="16" y="83"/>
                      </a:cubicBezTo>
                      <a:cubicBezTo>
                        <a:pt x="16" y="83"/>
                        <a:pt x="16" y="83"/>
                        <a:pt x="16" y="83"/>
                      </a:cubicBezTo>
                      <a:cubicBezTo>
                        <a:pt x="16" y="83"/>
                        <a:pt x="16" y="83"/>
                        <a:pt x="16" y="83"/>
                      </a:cubicBezTo>
                      <a:cubicBezTo>
                        <a:pt x="16" y="83"/>
                        <a:pt x="16" y="83"/>
                        <a:pt x="16" y="83"/>
                      </a:cubicBezTo>
                      <a:cubicBezTo>
                        <a:pt x="16" y="83"/>
                        <a:pt x="16" y="83"/>
                        <a:pt x="16" y="83"/>
                      </a:cubicBezTo>
                      <a:cubicBezTo>
                        <a:pt x="16" y="83"/>
                        <a:pt x="16" y="83"/>
                        <a:pt x="16" y="83"/>
                      </a:cubicBezTo>
                      <a:cubicBezTo>
                        <a:pt x="16" y="83"/>
                        <a:pt x="16" y="83"/>
                        <a:pt x="16" y="83"/>
                      </a:cubicBezTo>
                      <a:cubicBezTo>
                        <a:pt x="16" y="83"/>
                        <a:pt x="16" y="83"/>
                        <a:pt x="16" y="83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5" y="84"/>
                        <a:pt x="15" y="84"/>
                        <a:pt x="15" y="84"/>
                      </a:cubicBezTo>
                      <a:cubicBezTo>
                        <a:pt x="15" y="84"/>
                        <a:pt x="15" y="84"/>
                        <a:pt x="15" y="85"/>
                      </a:cubicBezTo>
                      <a:cubicBezTo>
                        <a:pt x="15" y="85"/>
                        <a:pt x="15" y="85"/>
                        <a:pt x="15" y="85"/>
                      </a:cubicBezTo>
                      <a:cubicBezTo>
                        <a:pt x="15" y="85"/>
                        <a:pt x="15" y="85"/>
                        <a:pt x="15" y="85"/>
                      </a:cubicBezTo>
                      <a:cubicBezTo>
                        <a:pt x="15" y="85"/>
                        <a:pt x="15" y="85"/>
                        <a:pt x="15" y="85"/>
                      </a:cubicBezTo>
                      <a:cubicBezTo>
                        <a:pt x="15" y="85"/>
                        <a:pt x="15" y="86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15" y="86"/>
                        <a:pt x="15" y="86"/>
                        <a:pt x="15" y="87"/>
                      </a:cubicBezTo>
                      <a:cubicBezTo>
                        <a:pt x="15" y="87"/>
                        <a:pt x="15" y="87"/>
                        <a:pt x="15" y="87"/>
                      </a:cubicBezTo>
                      <a:cubicBezTo>
                        <a:pt x="15" y="87"/>
                        <a:pt x="15" y="87"/>
                        <a:pt x="15" y="87"/>
                      </a:cubicBezTo>
                      <a:cubicBezTo>
                        <a:pt x="15" y="87"/>
                        <a:pt x="15" y="87"/>
                        <a:pt x="15" y="87"/>
                      </a:cubicBezTo>
                      <a:cubicBezTo>
                        <a:pt x="15" y="87"/>
                        <a:pt x="15" y="87"/>
                        <a:pt x="15" y="87"/>
                      </a:cubicBezTo>
                      <a:cubicBezTo>
                        <a:pt x="15" y="87"/>
                        <a:pt x="15" y="87"/>
                        <a:pt x="15" y="87"/>
                      </a:cubicBezTo>
                      <a:cubicBezTo>
                        <a:pt x="15" y="87"/>
                        <a:pt x="15" y="87"/>
                        <a:pt x="15" y="87"/>
                      </a:cubicBezTo>
                      <a:cubicBezTo>
                        <a:pt x="15" y="87"/>
                        <a:pt x="15" y="87"/>
                        <a:pt x="15" y="87"/>
                      </a:cubicBezTo>
                      <a:cubicBezTo>
                        <a:pt x="15" y="87"/>
                        <a:pt x="15" y="87"/>
                        <a:pt x="15" y="87"/>
                      </a:cubicBezTo>
                      <a:cubicBezTo>
                        <a:pt x="15" y="87"/>
                        <a:pt x="15" y="88"/>
                        <a:pt x="15" y="88"/>
                      </a:cubicBezTo>
                      <a:cubicBezTo>
                        <a:pt x="15" y="88"/>
                        <a:pt x="15" y="88"/>
                        <a:pt x="15" y="88"/>
                      </a:cubicBezTo>
                      <a:cubicBezTo>
                        <a:pt x="15" y="88"/>
                        <a:pt x="15" y="88"/>
                        <a:pt x="15" y="88"/>
                      </a:cubicBezTo>
                      <a:cubicBezTo>
                        <a:pt x="15" y="88"/>
                        <a:pt x="15" y="88"/>
                        <a:pt x="15" y="88"/>
                      </a:cubicBezTo>
                      <a:cubicBezTo>
                        <a:pt x="15" y="88"/>
                        <a:pt x="15" y="88"/>
                        <a:pt x="15" y="88"/>
                      </a:cubicBezTo>
                      <a:cubicBezTo>
                        <a:pt x="15" y="88"/>
                        <a:pt x="15" y="88"/>
                        <a:pt x="15" y="88"/>
                      </a:cubicBezTo>
                      <a:cubicBezTo>
                        <a:pt x="15" y="88"/>
                        <a:pt x="15" y="88"/>
                        <a:pt x="15" y="88"/>
                      </a:cubicBezTo>
                      <a:cubicBezTo>
                        <a:pt x="15" y="88"/>
                        <a:pt x="15" y="88"/>
                        <a:pt x="15" y="88"/>
                      </a:cubicBezTo>
                      <a:cubicBezTo>
                        <a:pt x="15" y="88"/>
                        <a:pt x="15" y="88"/>
                        <a:pt x="15" y="88"/>
                      </a:cubicBezTo>
                      <a:cubicBezTo>
                        <a:pt x="15" y="88"/>
                        <a:pt x="15" y="89"/>
                        <a:pt x="15" y="89"/>
                      </a:cubicBezTo>
                      <a:cubicBezTo>
                        <a:pt x="15" y="89"/>
                        <a:pt x="15" y="89"/>
                        <a:pt x="15" y="89"/>
                      </a:cubicBezTo>
                      <a:cubicBezTo>
                        <a:pt x="15" y="89"/>
                        <a:pt x="15" y="89"/>
                        <a:pt x="15" y="89"/>
                      </a:cubicBezTo>
                      <a:cubicBezTo>
                        <a:pt x="15" y="89"/>
                        <a:pt x="15" y="89"/>
                        <a:pt x="15" y="89"/>
                      </a:cubicBezTo>
                      <a:cubicBezTo>
                        <a:pt x="15" y="89"/>
                        <a:pt x="15" y="89"/>
                        <a:pt x="15" y="89"/>
                      </a:cubicBezTo>
                      <a:cubicBezTo>
                        <a:pt x="15" y="89"/>
                        <a:pt x="15" y="89"/>
                        <a:pt x="15" y="89"/>
                      </a:cubicBezTo>
                      <a:cubicBezTo>
                        <a:pt x="15" y="89"/>
                        <a:pt x="15" y="89"/>
                        <a:pt x="15" y="89"/>
                      </a:cubicBezTo>
                      <a:cubicBezTo>
                        <a:pt x="15" y="89"/>
                        <a:pt x="15" y="89"/>
                        <a:pt x="15" y="89"/>
                      </a:cubicBezTo>
                      <a:cubicBezTo>
                        <a:pt x="15" y="89"/>
                        <a:pt x="15" y="89"/>
                        <a:pt x="16" y="89"/>
                      </a:cubicBezTo>
                      <a:cubicBezTo>
                        <a:pt x="16" y="89"/>
                        <a:pt x="16" y="90"/>
                        <a:pt x="16" y="90"/>
                      </a:cubicBezTo>
                      <a:cubicBezTo>
                        <a:pt x="16" y="90"/>
                        <a:pt x="16" y="90"/>
                        <a:pt x="16" y="90"/>
                      </a:cubicBezTo>
                      <a:cubicBezTo>
                        <a:pt x="16" y="90"/>
                        <a:pt x="16" y="90"/>
                        <a:pt x="16" y="90"/>
                      </a:cubicBezTo>
                      <a:cubicBezTo>
                        <a:pt x="16" y="90"/>
                        <a:pt x="16" y="90"/>
                        <a:pt x="16" y="90"/>
                      </a:cubicBezTo>
                      <a:cubicBezTo>
                        <a:pt x="16" y="90"/>
                        <a:pt x="16" y="90"/>
                        <a:pt x="16" y="90"/>
                      </a:cubicBezTo>
                      <a:cubicBezTo>
                        <a:pt x="16" y="90"/>
                        <a:pt x="16" y="90"/>
                        <a:pt x="16" y="90"/>
                      </a:cubicBezTo>
                      <a:cubicBezTo>
                        <a:pt x="16" y="90"/>
                        <a:pt x="16" y="90"/>
                        <a:pt x="16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1"/>
                        <a:pt x="17" y="91"/>
                        <a:pt x="17" y="91"/>
                      </a:cubicBezTo>
                      <a:cubicBezTo>
                        <a:pt x="17" y="91"/>
                        <a:pt x="17" y="91"/>
                        <a:pt x="17" y="91"/>
                      </a:cubicBezTo>
                      <a:cubicBezTo>
                        <a:pt x="17" y="91"/>
                        <a:pt x="17" y="91"/>
                        <a:pt x="17" y="91"/>
                      </a:cubicBezTo>
                      <a:cubicBezTo>
                        <a:pt x="17" y="91"/>
                        <a:pt x="17" y="91"/>
                        <a:pt x="17" y="91"/>
                      </a:cubicBezTo>
                      <a:cubicBezTo>
                        <a:pt x="17" y="91"/>
                        <a:pt x="17" y="91"/>
                        <a:pt x="17" y="91"/>
                      </a:cubicBezTo>
                      <a:cubicBezTo>
                        <a:pt x="17" y="91"/>
                        <a:pt x="17" y="91"/>
                        <a:pt x="17" y="91"/>
                      </a:cubicBezTo>
                      <a:cubicBezTo>
                        <a:pt x="17" y="91"/>
                        <a:pt x="17" y="91"/>
                        <a:pt x="17" y="91"/>
                      </a:cubicBezTo>
                      <a:cubicBezTo>
                        <a:pt x="17" y="91"/>
                        <a:pt x="17" y="91"/>
                        <a:pt x="17" y="91"/>
                      </a:cubicBezTo>
                      <a:cubicBezTo>
                        <a:pt x="17" y="92"/>
                        <a:pt x="17" y="92"/>
                        <a:pt x="17" y="92"/>
                      </a:cubicBezTo>
                      <a:cubicBezTo>
                        <a:pt x="17" y="92"/>
                        <a:pt x="17" y="92"/>
                        <a:pt x="17" y="92"/>
                      </a:cubicBezTo>
                      <a:cubicBezTo>
                        <a:pt x="17" y="92"/>
                        <a:pt x="17" y="92"/>
                        <a:pt x="17" y="92"/>
                      </a:cubicBezTo>
                      <a:cubicBezTo>
                        <a:pt x="17" y="92"/>
                        <a:pt x="17" y="92"/>
                        <a:pt x="17" y="92"/>
                      </a:cubicBezTo>
                      <a:cubicBezTo>
                        <a:pt x="17" y="92"/>
                        <a:pt x="17" y="92"/>
                        <a:pt x="17" y="92"/>
                      </a:cubicBezTo>
                      <a:cubicBezTo>
                        <a:pt x="17" y="92"/>
                        <a:pt x="17" y="92"/>
                        <a:pt x="17" y="92"/>
                      </a:cubicBezTo>
                      <a:cubicBezTo>
                        <a:pt x="17" y="93"/>
                        <a:pt x="18" y="93"/>
                        <a:pt x="17" y="93"/>
                      </a:cubicBezTo>
                      <a:cubicBezTo>
                        <a:pt x="17" y="93"/>
                        <a:pt x="17" y="93"/>
                        <a:pt x="17" y="93"/>
                      </a:cubicBezTo>
                      <a:cubicBezTo>
                        <a:pt x="17" y="93"/>
                        <a:pt x="17" y="93"/>
                        <a:pt x="17" y="93"/>
                      </a:cubicBezTo>
                      <a:cubicBezTo>
                        <a:pt x="17" y="93"/>
                        <a:pt x="17" y="94"/>
                        <a:pt x="17" y="94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7" y="95"/>
                        <a:pt x="17" y="95"/>
                        <a:pt x="17" y="95"/>
                      </a:cubicBezTo>
                      <a:cubicBezTo>
                        <a:pt x="17" y="95"/>
                        <a:pt x="17" y="95"/>
                        <a:pt x="17" y="95"/>
                      </a:cubicBezTo>
                      <a:cubicBezTo>
                        <a:pt x="17" y="95"/>
                        <a:pt x="17" y="95"/>
                        <a:pt x="17" y="95"/>
                      </a:cubicBezTo>
                      <a:cubicBezTo>
                        <a:pt x="17" y="95"/>
                        <a:pt x="17" y="95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7"/>
                      </a:cubicBezTo>
                      <a:cubicBezTo>
                        <a:pt x="17" y="97"/>
                        <a:pt x="17" y="97"/>
                        <a:pt x="17" y="97"/>
                      </a:cubicBezTo>
                      <a:cubicBezTo>
                        <a:pt x="17" y="97"/>
                        <a:pt x="17" y="97"/>
                        <a:pt x="17" y="97"/>
                      </a:cubicBezTo>
                      <a:cubicBezTo>
                        <a:pt x="17" y="97"/>
                        <a:pt x="17" y="97"/>
                        <a:pt x="17" y="97"/>
                      </a:cubicBezTo>
                      <a:cubicBezTo>
                        <a:pt x="17" y="97"/>
                        <a:pt x="17" y="97"/>
                        <a:pt x="17" y="97"/>
                      </a:cubicBezTo>
                      <a:cubicBezTo>
                        <a:pt x="17" y="97"/>
                        <a:pt x="17" y="97"/>
                        <a:pt x="17" y="97"/>
                      </a:cubicBezTo>
                      <a:cubicBezTo>
                        <a:pt x="17" y="98"/>
                        <a:pt x="17" y="98"/>
                        <a:pt x="17" y="98"/>
                      </a:cubicBezTo>
                      <a:cubicBezTo>
                        <a:pt x="17" y="98"/>
                        <a:pt x="17" y="98"/>
                        <a:pt x="17" y="98"/>
                      </a:cubicBezTo>
                      <a:cubicBezTo>
                        <a:pt x="17" y="98"/>
                        <a:pt x="17" y="98"/>
                        <a:pt x="17" y="98"/>
                      </a:cubicBezTo>
                      <a:cubicBezTo>
                        <a:pt x="17" y="98"/>
                        <a:pt x="17" y="98"/>
                        <a:pt x="17" y="98"/>
                      </a:cubicBezTo>
                      <a:cubicBezTo>
                        <a:pt x="17" y="98"/>
                        <a:pt x="17" y="99"/>
                        <a:pt x="17" y="99"/>
                      </a:cubicBezTo>
                      <a:cubicBezTo>
                        <a:pt x="17" y="99"/>
                        <a:pt x="17" y="99"/>
                        <a:pt x="17" y="99"/>
                      </a:cubicBezTo>
                      <a:cubicBezTo>
                        <a:pt x="17" y="99"/>
                        <a:pt x="17" y="99"/>
                        <a:pt x="17" y="99"/>
                      </a:cubicBezTo>
                      <a:cubicBezTo>
                        <a:pt x="16" y="99"/>
                        <a:pt x="16" y="99"/>
                        <a:pt x="16" y="99"/>
                      </a:cubicBezTo>
                      <a:cubicBezTo>
                        <a:pt x="17" y="99"/>
                        <a:pt x="17" y="99"/>
                        <a:pt x="17" y="99"/>
                      </a:cubicBezTo>
                      <a:cubicBezTo>
                        <a:pt x="17" y="99"/>
                        <a:pt x="17" y="99"/>
                        <a:pt x="17" y="99"/>
                      </a:cubicBezTo>
                      <a:cubicBezTo>
                        <a:pt x="17" y="99"/>
                        <a:pt x="17" y="99"/>
                        <a:pt x="17" y="99"/>
                      </a:cubicBezTo>
                      <a:cubicBezTo>
                        <a:pt x="17" y="99"/>
                        <a:pt x="17" y="99"/>
                        <a:pt x="17" y="99"/>
                      </a:cubicBezTo>
                      <a:cubicBezTo>
                        <a:pt x="17" y="100"/>
                        <a:pt x="17" y="100"/>
                        <a:pt x="17" y="100"/>
                      </a:cubicBezTo>
                      <a:cubicBezTo>
                        <a:pt x="17" y="100"/>
                        <a:pt x="17" y="100"/>
                        <a:pt x="17" y="100"/>
                      </a:cubicBezTo>
                      <a:cubicBezTo>
                        <a:pt x="17" y="100"/>
                        <a:pt x="17" y="100"/>
                        <a:pt x="16" y="100"/>
                      </a:cubicBezTo>
                      <a:cubicBezTo>
                        <a:pt x="16" y="100"/>
                        <a:pt x="16" y="100"/>
                        <a:pt x="16" y="100"/>
                      </a:cubicBezTo>
                      <a:cubicBezTo>
                        <a:pt x="16" y="100"/>
                        <a:pt x="16" y="100"/>
                        <a:pt x="16" y="100"/>
                      </a:cubicBezTo>
                      <a:cubicBezTo>
                        <a:pt x="16" y="100"/>
                        <a:pt x="16" y="100"/>
                        <a:pt x="16" y="100"/>
                      </a:cubicBezTo>
                      <a:cubicBezTo>
                        <a:pt x="16" y="100"/>
                        <a:pt x="16" y="100"/>
                        <a:pt x="16" y="100"/>
                      </a:cubicBezTo>
                      <a:cubicBezTo>
                        <a:pt x="16" y="101"/>
                        <a:pt x="16" y="101"/>
                        <a:pt x="16" y="101"/>
                      </a:cubicBezTo>
                      <a:cubicBezTo>
                        <a:pt x="16" y="101"/>
                        <a:pt x="16" y="101"/>
                        <a:pt x="17" y="101"/>
                      </a:cubicBezTo>
                      <a:cubicBezTo>
                        <a:pt x="17" y="101"/>
                        <a:pt x="17" y="101"/>
                        <a:pt x="17" y="101"/>
                      </a:cubicBezTo>
                      <a:cubicBezTo>
                        <a:pt x="17" y="101"/>
                        <a:pt x="17" y="101"/>
                        <a:pt x="17" y="101"/>
                      </a:cubicBezTo>
                      <a:cubicBezTo>
                        <a:pt x="17" y="101"/>
                        <a:pt x="17" y="101"/>
                        <a:pt x="17" y="101"/>
                      </a:cubicBezTo>
                      <a:cubicBezTo>
                        <a:pt x="17" y="101"/>
                        <a:pt x="17" y="101"/>
                        <a:pt x="17" y="101"/>
                      </a:cubicBezTo>
                      <a:cubicBezTo>
                        <a:pt x="17" y="102"/>
                        <a:pt x="17" y="102"/>
                        <a:pt x="17" y="102"/>
                      </a:cubicBezTo>
                      <a:cubicBezTo>
                        <a:pt x="17" y="102"/>
                        <a:pt x="17" y="102"/>
                        <a:pt x="17" y="102"/>
                      </a:cubicBezTo>
                      <a:cubicBezTo>
                        <a:pt x="17" y="102"/>
                        <a:pt x="17" y="102"/>
                        <a:pt x="17" y="102"/>
                      </a:cubicBezTo>
                      <a:cubicBezTo>
                        <a:pt x="17" y="102"/>
                        <a:pt x="17" y="102"/>
                        <a:pt x="17" y="102"/>
                      </a:cubicBezTo>
                      <a:cubicBezTo>
                        <a:pt x="17" y="102"/>
                        <a:pt x="17" y="102"/>
                        <a:pt x="17" y="102"/>
                      </a:cubicBezTo>
                      <a:cubicBezTo>
                        <a:pt x="17" y="102"/>
                        <a:pt x="17" y="102"/>
                        <a:pt x="17" y="102"/>
                      </a:cubicBezTo>
                      <a:cubicBezTo>
                        <a:pt x="17" y="102"/>
                        <a:pt x="17" y="102"/>
                        <a:pt x="17" y="102"/>
                      </a:cubicBezTo>
                      <a:cubicBezTo>
                        <a:pt x="17" y="102"/>
                        <a:pt x="17" y="102"/>
                        <a:pt x="17" y="102"/>
                      </a:cubicBezTo>
                      <a:cubicBezTo>
                        <a:pt x="17" y="103"/>
                        <a:pt x="17" y="103"/>
                        <a:pt x="17" y="103"/>
                      </a:cubicBezTo>
                      <a:cubicBezTo>
                        <a:pt x="17" y="103"/>
                        <a:pt x="17" y="103"/>
                        <a:pt x="17" y="103"/>
                      </a:cubicBezTo>
                      <a:cubicBezTo>
                        <a:pt x="17" y="103"/>
                        <a:pt x="17" y="103"/>
                        <a:pt x="17" y="103"/>
                      </a:cubicBezTo>
                      <a:cubicBezTo>
                        <a:pt x="17" y="103"/>
                        <a:pt x="17" y="103"/>
                        <a:pt x="17" y="103"/>
                      </a:cubicBezTo>
                      <a:cubicBezTo>
                        <a:pt x="17" y="103"/>
                        <a:pt x="17" y="103"/>
                        <a:pt x="17" y="104"/>
                      </a:cubicBezTo>
                      <a:cubicBezTo>
                        <a:pt x="17" y="104"/>
                        <a:pt x="17" y="104"/>
                        <a:pt x="17" y="104"/>
                      </a:cubicBezTo>
                      <a:cubicBezTo>
                        <a:pt x="17" y="104"/>
                        <a:pt x="17" y="104"/>
                        <a:pt x="17" y="104"/>
                      </a:cubicBezTo>
                      <a:cubicBezTo>
                        <a:pt x="17" y="104"/>
                        <a:pt x="17" y="104"/>
                        <a:pt x="17" y="104"/>
                      </a:cubicBezTo>
                      <a:cubicBezTo>
                        <a:pt x="17" y="104"/>
                        <a:pt x="17" y="104"/>
                        <a:pt x="17" y="104"/>
                      </a:cubicBezTo>
                      <a:cubicBezTo>
                        <a:pt x="17" y="104"/>
                        <a:pt x="17" y="104"/>
                        <a:pt x="17" y="104"/>
                      </a:cubicBezTo>
                      <a:cubicBezTo>
                        <a:pt x="17" y="104"/>
                        <a:pt x="17" y="104"/>
                        <a:pt x="17" y="104"/>
                      </a:cubicBezTo>
                      <a:cubicBezTo>
                        <a:pt x="17" y="104"/>
                        <a:pt x="17" y="105"/>
                        <a:pt x="17" y="105"/>
                      </a:cubicBezTo>
                      <a:cubicBezTo>
                        <a:pt x="17" y="105"/>
                        <a:pt x="17" y="105"/>
                        <a:pt x="17" y="105"/>
                      </a:cubicBezTo>
                      <a:cubicBezTo>
                        <a:pt x="17" y="105"/>
                        <a:pt x="17" y="105"/>
                        <a:pt x="17" y="105"/>
                      </a:cubicBezTo>
                      <a:cubicBezTo>
                        <a:pt x="17" y="105"/>
                        <a:pt x="17" y="105"/>
                        <a:pt x="17" y="105"/>
                      </a:cubicBezTo>
                      <a:cubicBezTo>
                        <a:pt x="17" y="105"/>
                        <a:pt x="17" y="105"/>
                        <a:pt x="17" y="105"/>
                      </a:cubicBezTo>
                      <a:cubicBezTo>
                        <a:pt x="17" y="105"/>
                        <a:pt x="17" y="105"/>
                        <a:pt x="17" y="105"/>
                      </a:cubicBezTo>
                      <a:cubicBezTo>
                        <a:pt x="17" y="105"/>
                        <a:pt x="17" y="105"/>
                        <a:pt x="17" y="105"/>
                      </a:cubicBezTo>
                      <a:cubicBezTo>
                        <a:pt x="17" y="105"/>
                        <a:pt x="17" y="105"/>
                        <a:pt x="17" y="105"/>
                      </a:cubicBezTo>
                      <a:cubicBezTo>
                        <a:pt x="17" y="105"/>
                        <a:pt x="17" y="105"/>
                        <a:pt x="17" y="105"/>
                      </a:cubicBezTo>
                      <a:cubicBezTo>
                        <a:pt x="17" y="105"/>
                        <a:pt x="17" y="105"/>
                        <a:pt x="17" y="105"/>
                      </a:cubicBezTo>
                      <a:cubicBezTo>
                        <a:pt x="17" y="105"/>
                        <a:pt x="17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5"/>
                        <a:pt x="16" y="105"/>
                        <a:pt x="15" y="105"/>
                      </a:cubicBezTo>
                      <a:cubicBezTo>
                        <a:pt x="15" y="105"/>
                        <a:pt x="15" y="105"/>
                        <a:pt x="15" y="105"/>
                      </a:cubicBezTo>
                      <a:cubicBezTo>
                        <a:pt x="15" y="105"/>
                        <a:pt x="16" y="106"/>
                        <a:pt x="16" y="106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6" y="107"/>
                        <a:pt x="16" y="107"/>
                        <a:pt x="16" y="107"/>
                      </a:cubicBezTo>
                      <a:cubicBezTo>
                        <a:pt x="16" y="107"/>
                        <a:pt x="16" y="107"/>
                        <a:pt x="16" y="107"/>
                      </a:cubicBezTo>
                      <a:cubicBezTo>
                        <a:pt x="16" y="107"/>
                        <a:pt x="16" y="107"/>
                        <a:pt x="16" y="107"/>
                      </a:cubicBezTo>
                      <a:cubicBezTo>
                        <a:pt x="16" y="107"/>
                        <a:pt x="16" y="107"/>
                        <a:pt x="16" y="107"/>
                      </a:cubicBezTo>
                      <a:cubicBezTo>
                        <a:pt x="16" y="107"/>
                        <a:pt x="16" y="107"/>
                        <a:pt x="16" y="107"/>
                      </a:cubicBezTo>
                      <a:cubicBezTo>
                        <a:pt x="16" y="107"/>
                        <a:pt x="16" y="107"/>
                        <a:pt x="16" y="107"/>
                      </a:cubicBezTo>
                      <a:cubicBezTo>
                        <a:pt x="16" y="107"/>
                        <a:pt x="16" y="107"/>
                        <a:pt x="16" y="107"/>
                      </a:cubicBezTo>
                      <a:cubicBezTo>
                        <a:pt x="16" y="107"/>
                        <a:pt x="16" y="107"/>
                        <a:pt x="16" y="107"/>
                      </a:cubicBezTo>
                      <a:cubicBezTo>
                        <a:pt x="16" y="107"/>
                        <a:pt x="16" y="107"/>
                        <a:pt x="16" y="107"/>
                      </a:cubicBezTo>
                      <a:cubicBezTo>
                        <a:pt x="16" y="107"/>
                        <a:pt x="16" y="107"/>
                        <a:pt x="16" y="107"/>
                      </a:cubicBezTo>
                      <a:cubicBezTo>
                        <a:pt x="16" y="107"/>
                        <a:pt x="16" y="107"/>
                        <a:pt x="16" y="107"/>
                      </a:cubicBezTo>
                      <a:cubicBezTo>
                        <a:pt x="16" y="107"/>
                        <a:pt x="16" y="107"/>
                        <a:pt x="16" y="107"/>
                      </a:cubicBezTo>
                      <a:cubicBezTo>
                        <a:pt x="16" y="107"/>
                        <a:pt x="16" y="107"/>
                        <a:pt x="16" y="107"/>
                      </a:cubicBezTo>
                      <a:cubicBezTo>
                        <a:pt x="16" y="107"/>
                        <a:pt x="16" y="107"/>
                        <a:pt x="16" y="107"/>
                      </a:cubicBezTo>
                      <a:cubicBezTo>
                        <a:pt x="16" y="107"/>
                        <a:pt x="16" y="107"/>
                        <a:pt x="16" y="107"/>
                      </a:cubicBezTo>
                      <a:cubicBezTo>
                        <a:pt x="16" y="107"/>
                        <a:pt x="16" y="108"/>
                        <a:pt x="17" y="108"/>
                      </a:cubicBezTo>
                      <a:cubicBezTo>
                        <a:pt x="17" y="108"/>
                        <a:pt x="17" y="108"/>
                        <a:pt x="17" y="108"/>
                      </a:cubicBezTo>
                      <a:cubicBezTo>
                        <a:pt x="17" y="108"/>
                        <a:pt x="17" y="108"/>
                        <a:pt x="17" y="108"/>
                      </a:cubicBezTo>
                      <a:cubicBezTo>
                        <a:pt x="17" y="108"/>
                        <a:pt x="17" y="108"/>
                        <a:pt x="17" y="108"/>
                      </a:cubicBezTo>
                      <a:cubicBezTo>
                        <a:pt x="17" y="108"/>
                        <a:pt x="17" y="108"/>
                        <a:pt x="17" y="108"/>
                      </a:cubicBezTo>
                      <a:cubicBezTo>
                        <a:pt x="17" y="108"/>
                        <a:pt x="17" y="108"/>
                        <a:pt x="17" y="108"/>
                      </a:cubicBezTo>
                      <a:cubicBezTo>
                        <a:pt x="17" y="108"/>
                        <a:pt x="17" y="108"/>
                        <a:pt x="17" y="108"/>
                      </a:cubicBezTo>
                      <a:cubicBezTo>
                        <a:pt x="17" y="108"/>
                        <a:pt x="17" y="108"/>
                        <a:pt x="17" y="108"/>
                      </a:cubicBezTo>
                      <a:cubicBezTo>
                        <a:pt x="17" y="108"/>
                        <a:pt x="17" y="108"/>
                        <a:pt x="17" y="108"/>
                      </a:cubicBezTo>
                      <a:cubicBezTo>
                        <a:pt x="17" y="108"/>
                        <a:pt x="17" y="109"/>
                        <a:pt x="17" y="109"/>
                      </a:cubicBezTo>
                      <a:cubicBezTo>
                        <a:pt x="18" y="109"/>
                        <a:pt x="18" y="109"/>
                        <a:pt x="18" y="109"/>
                      </a:cubicBezTo>
                      <a:cubicBezTo>
                        <a:pt x="18" y="109"/>
                        <a:pt x="18" y="109"/>
                        <a:pt x="18" y="109"/>
                      </a:cubicBezTo>
                      <a:cubicBezTo>
                        <a:pt x="18" y="109"/>
                        <a:pt x="18" y="109"/>
                        <a:pt x="18" y="109"/>
                      </a:cubicBezTo>
                      <a:cubicBezTo>
                        <a:pt x="18" y="109"/>
                        <a:pt x="18" y="110"/>
                        <a:pt x="18" y="110"/>
                      </a:cubicBezTo>
                      <a:cubicBezTo>
                        <a:pt x="18" y="110"/>
                        <a:pt x="18" y="110"/>
                        <a:pt x="18" y="110"/>
                      </a:cubicBezTo>
                      <a:cubicBezTo>
                        <a:pt x="18" y="110"/>
                        <a:pt x="18" y="110"/>
                        <a:pt x="18" y="110"/>
                      </a:cubicBezTo>
                      <a:cubicBezTo>
                        <a:pt x="18" y="110"/>
                        <a:pt x="18" y="110"/>
                        <a:pt x="18" y="110"/>
                      </a:cubicBezTo>
                      <a:cubicBezTo>
                        <a:pt x="18" y="110"/>
                        <a:pt x="18" y="110"/>
                        <a:pt x="18" y="110"/>
                      </a:cubicBezTo>
                      <a:cubicBezTo>
                        <a:pt x="18" y="110"/>
                        <a:pt x="18" y="110"/>
                        <a:pt x="18" y="110"/>
                      </a:cubicBezTo>
                      <a:cubicBezTo>
                        <a:pt x="18" y="110"/>
                        <a:pt x="18" y="110"/>
                        <a:pt x="17" y="110"/>
                      </a:cubicBezTo>
                      <a:cubicBezTo>
                        <a:pt x="17" y="111"/>
                        <a:pt x="17" y="111"/>
                        <a:pt x="17" y="111"/>
                      </a:cubicBezTo>
                      <a:cubicBezTo>
                        <a:pt x="17" y="111"/>
                        <a:pt x="17" y="111"/>
                        <a:pt x="17" y="111"/>
                      </a:cubicBezTo>
                      <a:cubicBezTo>
                        <a:pt x="17" y="111"/>
                        <a:pt x="17" y="111"/>
                        <a:pt x="17" y="111"/>
                      </a:cubicBezTo>
                      <a:cubicBezTo>
                        <a:pt x="17" y="111"/>
                        <a:pt x="17" y="111"/>
                        <a:pt x="17" y="111"/>
                      </a:cubicBezTo>
                      <a:cubicBezTo>
                        <a:pt x="17" y="111"/>
                        <a:pt x="17" y="111"/>
                        <a:pt x="17" y="111"/>
                      </a:cubicBezTo>
                      <a:cubicBezTo>
                        <a:pt x="17" y="111"/>
                        <a:pt x="17" y="112"/>
                        <a:pt x="17" y="112"/>
                      </a:cubicBezTo>
                      <a:cubicBezTo>
                        <a:pt x="17" y="112"/>
                        <a:pt x="17" y="112"/>
                        <a:pt x="17" y="112"/>
                      </a:cubicBezTo>
                      <a:cubicBezTo>
                        <a:pt x="17" y="112"/>
                        <a:pt x="17" y="112"/>
                        <a:pt x="17" y="112"/>
                      </a:cubicBezTo>
                      <a:cubicBezTo>
                        <a:pt x="17" y="112"/>
                        <a:pt x="17" y="112"/>
                        <a:pt x="17" y="112"/>
                      </a:cubicBezTo>
                      <a:cubicBezTo>
                        <a:pt x="17" y="112"/>
                        <a:pt x="17" y="112"/>
                        <a:pt x="17" y="112"/>
                      </a:cubicBezTo>
                      <a:cubicBezTo>
                        <a:pt x="17" y="112"/>
                        <a:pt x="17" y="112"/>
                        <a:pt x="17" y="112"/>
                      </a:cubicBezTo>
                      <a:cubicBezTo>
                        <a:pt x="17" y="112"/>
                        <a:pt x="17" y="112"/>
                        <a:pt x="17" y="113"/>
                      </a:cubicBezTo>
                      <a:cubicBezTo>
                        <a:pt x="17" y="113"/>
                        <a:pt x="17" y="113"/>
                        <a:pt x="17" y="113"/>
                      </a:cubicBezTo>
                      <a:cubicBezTo>
                        <a:pt x="17" y="113"/>
                        <a:pt x="17" y="113"/>
                        <a:pt x="17" y="113"/>
                      </a:cubicBezTo>
                      <a:cubicBezTo>
                        <a:pt x="17" y="113"/>
                        <a:pt x="17" y="113"/>
                        <a:pt x="17" y="113"/>
                      </a:cubicBezTo>
                      <a:cubicBezTo>
                        <a:pt x="17" y="113"/>
                        <a:pt x="17" y="113"/>
                        <a:pt x="17" y="113"/>
                      </a:cubicBezTo>
                      <a:cubicBezTo>
                        <a:pt x="17" y="113"/>
                        <a:pt x="17" y="113"/>
                        <a:pt x="17" y="113"/>
                      </a:cubicBezTo>
                      <a:cubicBezTo>
                        <a:pt x="17" y="113"/>
                        <a:pt x="17" y="113"/>
                        <a:pt x="17" y="113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17" y="113"/>
                        <a:pt x="17" y="114"/>
                        <a:pt x="18" y="114"/>
                      </a:cubicBezTo>
                      <a:cubicBezTo>
                        <a:pt x="18" y="114"/>
                        <a:pt x="18" y="114"/>
                        <a:pt x="18" y="114"/>
                      </a:cubicBezTo>
                      <a:cubicBezTo>
                        <a:pt x="18" y="114"/>
                        <a:pt x="18" y="114"/>
                        <a:pt x="18" y="114"/>
                      </a:cubicBezTo>
                      <a:cubicBezTo>
                        <a:pt x="18" y="114"/>
                        <a:pt x="18" y="114"/>
                        <a:pt x="18" y="114"/>
                      </a:cubicBezTo>
                      <a:cubicBezTo>
                        <a:pt x="18" y="114"/>
                        <a:pt x="18" y="114"/>
                        <a:pt x="18" y="114"/>
                      </a:cubicBezTo>
                      <a:cubicBezTo>
                        <a:pt x="18" y="114"/>
                        <a:pt x="18" y="114"/>
                        <a:pt x="18" y="114"/>
                      </a:cubicBezTo>
                      <a:cubicBezTo>
                        <a:pt x="18" y="114"/>
                        <a:pt x="18" y="114"/>
                        <a:pt x="18" y="115"/>
                      </a:cubicBezTo>
                      <a:cubicBezTo>
                        <a:pt x="18" y="115"/>
                        <a:pt x="18" y="115"/>
                        <a:pt x="18" y="115"/>
                      </a:cubicBezTo>
                      <a:cubicBezTo>
                        <a:pt x="18" y="115"/>
                        <a:pt x="18" y="115"/>
                        <a:pt x="18" y="115"/>
                      </a:cubicBezTo>
                      <a:cubicBezTo>
                        <a:pt x="18" y="115"/>
                        <a:pt x="18" y="115"/>
                        <a:pt x="18" y="115"/>
                      </a:cubicBezTo>
                      <a:cubicBezTo>
                        <a:pt x="18" y="115"/>
                        <a:pt x="18" y="115"/>
                        <a:pt x="18" y="115"/>
                      </a:cubicBezTo>
                      <a:cubicBezTo>
                        <a:pt x="18" y="115"/>
                        <a:pt x="18" y="115"/>
                        <a:pt x="18" y="115"/>
                      </a:cubicBezTo>
                      <a:cubicBezTo>
                        <a:pt x="18" y="115"/>
                        <a:pt x="18" y="115"/>
                        <a:pt x="18" y="115"/>
                      </a:cubicBezTo>
                      <a:cubicBezTo>
                        <a:pt x="18" y="115"/>
                        <a:pt x="18" y="115"/>
                        <a:pt x="18" y="115"/>
                      </a:cubicBezTo>
                      <a:cubicBezTo>
                        <a:pt x="18" y="115"/>
                        <a:pt x="18" y="115"/>
                        <a:pt x="18" y="115"/>
                      </a:cubicBezTo>
                      <a:cubicBezTo>
                        <a:pt x="18" y="115"/>
                        <a:pt x="18" y="115"/>
                        <a:pt x="18" y="115"/>
                      </a:cubicBezTo>
                      <a:cubicBezTo>
                        <a:pt x="18" y="115"/>
                        <a:pt x="18" y="115"/>
                        <a:pt x="18" y="115"/>
                      </a:cubicBezTo>
                      <a:cubicBezTo>
                        <a:pt x="18" y="115"/>
                        <a:pt x="18" y="116"/>
                        <a:pt x="18" y="116"/>
                      </a:cubicBezTo>
                      <a:cubicBezTo>
                        <a:pt x="18" y="116"/>
                        <a:pt x="18" y="116"/>
                        <a:pt x="18" y="116"/>
                      </a:cubicBezTo>
                      <a:cubicBezTo>
                        <a:pt x="18" y="116"/>
                        <a:pt x="18" y="116"/>
                        <a:pt x="18" y="116"/>
                      </a:cubicBezTo>
                      <a:cubicBezTo>
                        <a:pt x="18" y="116"/>
                        <a:pt x="18" y="116"/>
                        <a:pt x="18" y="117"/>
                      </a:cubicBezTo>
                      <a:cubicBezTo>
                        <a:pt x="18" y="117"/>
                        <a:pt x="19" y="117"/>
                        <a:pt x="19" y="117"/>
                      </a:cubicBezTo>
                      <a:cubicBezTo>
                        <a:pt x="19" y="117"/>
                        <a:pt x="19" y="117"/>
                        <a:pt x="19" y="117"/>
                      </a:cubicBezTo>
                      <a:cubicBezTo>
                        <a:pt x="19" y="117"/>
                        <a:pt x="19" y="117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ubicBezTo>
                        <a:pt x="19" y="116"/>
                        <a:pt x="20" y="116"/>
                        <a:pt x="20" y="116"/>
                      </a:cubicBezTo>
                      <a:cubicBezTo>
                        <a:pt x="20" y="116"/>
                        <a:pt x="20" y="116"/>
                        <a:pt x="20" y="116"/>
                      </a:cubicBezTo>
                      <a:cubicBezTo>
                        <a:pt x="20" y="116"/>
                        <a:pt x="20" y="115"/>
                        <a:pt x="20" y="115"/>
                      </a:cubicBezTo>
                      <a:cubicBezTo>
                        <a:pt x="20" y="115"/>
                        <a:pt x="20" y="115"/>
                        <a:pt x="20" y="115"/>
                      </a:cubicBezTo>
                      <a:cubicBezTo>
                        <a:pt x="20" y="115"/>
                        <a:pt x="20" y="115"/>
                        <a:pt x="20" y="115"/>
                      </a:cubicBezTo>
                      <a:cubicBezTo>
                        <a:pt x="20" y="115"/>
                        <a:pt x="20" y="115"/>
                        <a:pt x="20" y="115"/>
                      </a:cubicBezTo>
                      <a:cubicBezTo>
                        <a:pt x="20" y="115"/>
                        <a:pt x="20" y="114"/>
                        <a:pt x="20" y="114"/>
                      </a:cubicBezTo>
                      <a:cubicBezTo>
                        <a:pt x="20" y="114"/>
                        <a:pt x="20" y="114"/>
                        <a:pt x="20" y="114"/>
                      </a:cubicBezTo>
                      <a:cubicBezTo>
                        <a:pt x="20" y="114"/>
                        <a:pt x="20" y="114"/>
                        <a:pt x="20" y="114"/>
                      </a:cubicBezTo>
                      <a:cubicBezTo>
                        <a:pt x="19" y="114"/>
                        <a:pt x="19" y="114"/>
                        <a:pt x="19" y="114"/>
                      </a:cubicBezTo>
                      <a:cubicBezTo>
                        <a:pt x="19" y="114"/>
                        <a:pt x="19" y="114"/>
                        <a:pt x="19" y="114"/>
                      </a:cubicBezTo>
                      <a:cubicBezTo>
                        <a:pt x="19" y="114"/>
                        <a:pt x="19" y="114"/>
                        <a:pt x="19" y="113"/>
                      </a:cubicBezTo>
                      <a:cubicBezTo>
                        <a:pt x="19" y="113"/>
                        <a:pt x="19" y="113"/>
                        <a:pt x="19" y="113"/>
                      </a:cubicBezTo>
                      <a:cubicBezTo>
                        <a:pt x="19" y="113"/>
                        <a:pt x="19" y="114"/>
                        <a:pt x="19" y="114"/>
                      </a:cubicBezTo>
                      <a:cubicBezTo>
                        <a:pt x="19" y="114"/>
                        <a:pt x="19" y="114"/>
                        <a:pt x="19" y="114"/>
                      </a:cubicBezTo>
                      <a:cubicBezTo>
                        <a:pt x="19" y="114"/>
                        <a:pt x="19" y="114"/>
                        <a:pt x="19" y="114"/>
                      </a:cubicBezTo>
                      <a:cubicBezTo>
                        <a:pt x="19" y="113"/>
                        <a:pt x="19" y="113"/>
                        <a:pt x="19" y="113"/>
                      </a:cubicBezTo>
                      <a:cubicBezTo>
                        <a:pt x="19" y="113"/>
                        <a:pt x="19" y="113"/>
                        <a:pt x="19" y="113"/>
                      </a:cubicBezTo>
                      <a:cubicBezTo>
                        <a:pt x="19" y="113"/>
                        <a:pt x="19" y="113"/>
                        <a:pt x="19" y="113"/>
                      </a:cubicBezTo>
                      <a:cubicBezTo>
                        <a:pt x="19" y="113"/>
                        <a:pt x="19" y="113"/>
                        <a:pt x="19" y="113"/>
                      </a:cubicBezTo>
                      <a:cubicBezTo>
                        <a:pt x="19" y="113"/>
                        <a:pt x="19" y="113"/>
                        <a:pt x="19" y="113"/>
                      </a:cubicBezTo>
                      <a:cubicBezTo>
                        <a:pt x="19" y="113"/>
                        <a:pt x="19" y="113"/>
                        <a:pt x="19" y="113"/>
                      </a:cubicBezTo>
                      <a:cubicBezTo>
                        <a:pt x="19" y="113"/>
                        <a:pt x="19" y="112"/>
                        <a:pt x="19" y="112"/>
                      </a:cubicBezTo>
                      <a:cubicBezTo>
                        <a:pt x="19" y="112"/>
                        <a:pt x="19" y="112"/>
                        <a:pt x="19" y="112"/>
                      </a:cubicBezTo>
                      <a:cubicBezTo>
                        <a:pt x="19" y="112"/>
                        <a:pt x="19" y="112"/>
                        <a:pt x="19" y="112"/>
                      </a:cubicBezTo>
                      <a:cubicBezTo>
                        <a:pt x="19" y="112"/>
                        <a:pt x="19" y="112"/>
                        <a:pt x="19" y="112"/>
                      </a:cubicBezTo>
                      <a:cubicBezTo>
                        <a:pt x="19" y="112"/>
                        <a:pt x="19" y="112"/>
                        <a:pt x="19" y="112"/>
                      </a:cubicBezTo>
                      <a:cubicBezTo>
                        <a:pt x="19" y="112"/>
                        <a:pt x="19" y="111"/>
                        <a:pt x="19" y="111"/>
                      </a:cubicBezTo>
                      <a:cubicBezTo>
                        <a:pt x="19" y="111"/>
                        <a:pt x="19" y="111"/>
                        <a:pt x="19" y="111"/>
                      </a:cubicBezTo>
                      <a:cubicBezTo>
                        <a:pt x="19" y="110"/>
                        <a:pt x="19" y="110"/>
                        <a:pt x="19" y="110"/>
                      </a:cubicBezTo>
                      <a:cubicBezTo>
                        <a:pt x="19" y="110"/>
                        <a:pt x="19" y="110"/>
                        <a:pt x="19" y="110"/>
                      </a:cubicBezTo>
                      <a:cubicBezTo>
                        <a:pt x="19" y="110"/>
                        <a:pt x="19" y="110"/>
                        <a:pt x="19" y="110"/>
                      </a:cubicBezTo>
                      <a:cubicBezTo>
                        <a:pt x="19" y="110"/>
                        <a:pt x="19" y="110"/>
                        <a:pt x="19" y="109"/>
                      </a:cubicBezTo>
                      <a:cubicBezTo>
                        <a:pt x="19" y="109"/>
                        <a:pt x="19" y="109"/>
                        <a:pt x="19" y="109"/>
                      </a:cubicBezTo>
                      <a:cubicBezTo>
                        <a:pt x="19" y="109"/>
                        <a:pt x="19" y="109"/>
                        <a:pt x="19" y="109"/>
                      </a:cubicBezTo>
                      <a:cubicBezTo>
                        <a:pt x="20" y="109"/>
                        <a:pt x="20" y="109"/>
                        <a:pt x="20" y="108"/>
                      </a:cubicBezTo>
                      <a:cubicBezTo>
                        <a:pt x="20" y="108"/>
                        <a:pt x="20" y="108"/>
                        <a:pt x="19" y="108"/>
                      </a:cubicBezTo>
                      <a:cubicBezTo>
                        <a:pt x="19" y="108"/>
                        <a:pt x="19" y="108"/>
                        <a:pt x="19" y="108"/>
                      </a:cubicBezTo>
                      <a:cubicBezTo>
                        <a:pt x="19" y="108"/>
                        <a:pt x="19" y="108"/>
                        <a:pt x="19" y="108"/>
                      </a:cubicBezTo>
                      <a:cubicBezTo>
                        <a:pt x="20" y="108"/>
                        <a:pt x="19" y="107"/>
                        <a:pt x="19" y="107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9" y="107"/>
                        <a:pt x="19" y="107"/>
                        <a:pt x="19" y="108"/>
                      </a:cubicBezTo>
                      <a:cubicBezTo>
                        <a:pt x="19" y="108"/>
                        <a:pt x="19" y="107"/>
                        <a:pt x="19" y="107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9" y="106"/>
                        <a:pt x="19" y="106"/>
                        <a:pt x="19" y="106"/>
                      </a:cubicBezTo>
                      <a:cubicBezTo>
                        <a:pt x="19" y="106"/>
                        <a:pt x="19" y="106"/>
                        <a:pt x="19" y="106"/>
                      </a:cubicBezTo>
                      <a:cubicBezTo>
                        <a:pt x="19" y="106"/>
                        <a:pt x="19" y="106"/>
                        <a:pt x="19" y="106"/>
                      </a:cubicBezTo>
                      <a:cubicBezTo>
                        <a:pt x="19" y="105"/>
                        <a:pt x="19" y="105"/>
                        <a:pt x="19" y="105"/>
                      </a:cubicBezTo>
                      <a:cubicBezTo>
                        <a:pt x="19" y="105"/>
                        <a:pt x="19" y="105"/>
                        <a:pt x="19" y="105"/>
                      </a:cubicBezTo>
                      <a:cubicBezTo>
                        <a:pt x="19" y="105"/>
                        <a:pt x="19" y="105"/>
                        <a:pt x="19" y="105"/>
                      </a:cubicBezTo>
                      <a:cubicBezTo>
                        <a:pt x="19" y="105"/>
                        <a:pt x="19" y="104"/>
                        <a:pt x="19" y="104"/>
                      </a:cubicBezTo>
                      <a:cubicBezTo>
                        <a:pt x="19" y="104"/>
                        <a:pt x="19" y="104"/>
                        <a:pt x="19" y="104"/>
                      </a:cubicBezTo>
                      <a:cubicBezTo>
                        <a:pt x="19" y="104"/>
                        <a:pt x="19" y="104"/>
                        <a:pt x="19" y="104"/>
                      </a:cubicBezTo>
                      <a:cubicBezTo>
                        <a:pt x="19" y="104"/>
                        <a:pt x="19" y="104"/>
                        <a:pt x="19" y="104"/>
                      </a:cubicBezTo>
                      <a:cubicBezTo>
                        <a:pt x="19" y="104"/>
                        <a:pt x="19" y="104"/>
                        <a:pt x="19" y="104"/>
                      </a:cubicBezTo>
                      <a:cubicBezTo>
                        <a:pt x="19" y="104"/>
                        <a:pt x="19" y="104"/>
                        <a:pt x="19" y="104"/>
                      </a:cubicBezTo>
                      <a:cubicBezTo>
                        <a:pt x="19" y="103"/>
                        <a:pt x="19" y="103"/>
                        <a:pt x="19" y="103"/>
                      </a:cubicBezTo>
                      <a:cubicBezTo>
                        <a:pt x="19" y="103"/>
                        <a:pt x="19" y="103"/>
                        <a:pt x="19" y="103"/>
                      </a:cubicBezTo>
                      <a:cubicBezTo>
                        <a:pt x="19" y="103"/>
                        <a:pt x="19" y="103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19" y="102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8" y="101"/>
                        <a:pt x="18" y="101"/>
                        <a:pt x="18" y="101"/>
                      </a:cubicBezTo>
                      <a:cubicBezTo>
                        <a:pt x="18" y="101"/>
                        <a:pt x="18" y="101"/>
                        <a:pt x="18" y="101"/>
                      </a:cubicBezTo>
                      <a:cubicBezTo>
                        <a:pt x="19" y="100"/>
                        <a:pt x="19" y="100"/>
                        <a:pt x="19" y="100"/>
                      </a:cubicBezTo>
                      <a:cubicBezTo>
                        <a:pt x="19" y="100"/>
                        <a:pt x="19" y="100"/>
                        <a:pt x="19" y="100"/>
                      </a:cubicBezTo>
                      <a:cubicBezTo>
                        <a:pt x="19" y="100"/>
                        <a:pt x="19" y="100"/>
                        <a:pt x="19" y="100"/>
                      </a:cubicBezTo>
                      <a:cubicBezTo>
                        <a:pt x="19" y="100"/>
                        <a:pt x="19" y="100"/>
                        <a:pt x="19" y="100"/>
                      </a:cubicBezTo>
                      <a:cubicBezTo>
                        <a:pt x="19" y="100"/>
                        <a:pt x="19" y="100"/>
                        <a:pt x="19" y="100"/>
                      </a:cubicBezTo>
                      <a:cubicBezTo>
                        <a:pt x="19" y="100"/>
                        <a:pt x="19" y="100"/>
                        <a:pt x="19" y="100"/>
                      </a:cubicBezTo>
                      <a:cubicBezTo>
                        <a:pt x="19" y="100"/>
                        <a:pt x="19" y="100"/>
                        <a:pt x="19" y="100"/>
                      </a:cubicBezTo>
                      <a:cubicBezTo>
                        <a:pt x="19" y="100"/>
                        <a:pt x="19" y="99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9"/>
                        <a:pt x="19" y="99"/>
                        <a:pt x="19" y="98"/>
                      </a:cubicBezTo>
                      <a:cubicBezTo>
                        <a:pt x="19" y="98"/>
                        <a:pt x="19" y="98"/>
                        <a:pt x="19" y="98"/>
                      </a:cubicBezTo>
                      <a:cubicBezTo>
                        <a:pt x="19" y="98"/>
                        <a:pt x="19" y="98"/>
                        <a:pt x="19" y="98"/>
                      </a:cubicBezTo>
                      <a:cubicBezTo>
                        <a:pt x="19" y="98"/>
                        <a:pt x="19" y="98"/>
                        <a:pt x="19" y="98"/>
                      </a:cubicBezTo>
                      <a:cubicBezTo>
                        <a:pt x="19" y="98"/>
                        <a:pt x="19" y="98"/>
                        <a:pt x="19" y="98"/>
                      </a:cubicBezTo>
                      <a:cubicBezTo>
                        <a:pt x="19" y="98"/>
                        <a:pt x="19" y="97"/>
                        <a:pt x="19" y="97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19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8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8"/>
                        <a:pt x="21" y="98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100"/>
                        <a:pt x="21" y="100"/>
                      </a:cubicBezTo>
                      <a:cubicBezTo>
                        <a:pt x="21" y="100"/>
                        <a:pt x="21" y="100"/>
                        <a:pt x="21" y="100"/>
                      </a:cubicBezTo>
                      <a:cubicBezTo>
                        <a:pt x="21" y="100"/>
                        <a:pt x="21" y="100"/>
                        <a:pt x="21" y="100"/>
                      </a:cubicBezTo>
                      <a:cubicBezTo>
                        <a:pt x="21" y="100"/>
                        <a:pt x="21" y="100"/>
                        <a:pt x="21" y="100"/>
                      </a:cubicBezTo>
                      <a:cubicBezTo>
                        <a:pt x="21" y="100"/>
                        <a:pt x="21" y="100"/>
                        <a:pt x="21" y="100"/>
                      </a:cubicBezTo>
                      <a:cubicBezTo>
                        <a:pt x="21" y="100"/>
                        <a:pt x="21" y="100"/>
                        <a:pt x="21" y="100"/>
                      </a:cubicBezTo>
                      <a:cubicBezTo>
                        <a:pt x="21" y="100"/>
                        <a:pt x="21" y="100"/>
                        <a:pt x="21" y="100"/>
                      </a:cubicBezTo>
                      <a:cubicBezTo>
                        <a:pt x="21" y="100"/>
                        <a:pt x="21" y="101"/>
                        <a:pt x="21" y="101"/>
                      </a:cubicBezTo>
                      <a:cubicBezTo>
                        <a:pt x="21" y="101"/>
                        <a:pt x="21" y="101"/>
                        <a:pt x="21" y="101"/>
                      </a:cubicBezTo>
                      <a:cubicBezTo>
                        <a:pt x="21" y="101"/>
                        <a:pt x="21" y="101"/>
                        <a:pt x="21" y="101"/>
                      </a:cubicBezTo>
                      <a:cubicBezTo>
                        <a:pt x="21" y="101"/>
                        <a:pt x="21" y="101"/>
                        <a:pt x="21" y="102"/>
                      </a:cubicBezTo>
                      <a:cubicBezTo>
                        <a:pt x="21" y="102"/>
                        <a:pt x="21" y="102"/>
                        <a:pt x="21" y="102"/>
                      </a:cubicBezTo>
                      <a:cubicBezTo>
                        <a:pt x="20" y="102"/>
                        <a:pt x="20" y="102"/>
                        <a:pt x="20" y="102"/>
                      </a:cubicBezTo>
                      <a:cubicBezTo>
                        <a:pt x="20" y="102"/>
                        <a:pt x="21" y="102"/>
                        <a:pt x="21" y="102"/>
                      </a:cubicBezTo>
                      <a:cubicBezTo>
                        <a:pt x="21" y="102"/>
                        <a:pt x="21" y="102"/>
                        <a:pt x="21" y="102"/>
                      </a:cubicBezTo>
                      <a:cubicBezTo>
                        <a:pt x="21" y="102"/>
                        <a:pt x="21" y="102"/>
                        <a:pt x="21" y="102"/>
                      </a:cubicBezTo>
                      <a:cubicBezTo>
                        <a:pt x="21" y="103"/>
                        <a:pt x="21" y="103"/>
                        <a:pt x="21" y="103"/>
                      </a:cubicBezTo>
                      <a:cubicBezTo>
                        <a:pt x="20" y="103"/>
                        <a:pt x="20" y="103"/>
                        <a:pt x="21" y="103"/>
                      </a:cubicBezTo>
                      <a:cubicBezTo>
                        <a:pt x="21" y="103"/>
                        <a:pt x="21" y="103"/>
                        <a:pt x="21" y="103"/>
                      </a:cubicBezTo>
                      <a:cubicBezTo>
                        <a:pt x="21" y="103"/>
                        <a:pt x="21" y="103"/>
                        <a:pt x="21" y="103"/>
                      </a:cubicBezTo>
                      <a:cubicBezTo>
                        <a:pt x="21" y="103"/>
                        <a:pt x="21" y="103"/>
                        <a:pt x="21" y="103"/>
                      </a:cubicBezTo>
                      <a:cubicBezTo>
                        <a:pt x="21" y="103"/>
                        <a:pt x="21" y="103"/>
                        <a:pt x="21" y="104"/>
                      </a:cubicBezTo>
                      <a:cubicBezTo>
                        <a:pt x="21" y="104"/>
                        <a:pt x="21" y="104"/>
                        <a:pt x="21" y="104"/>
                      </a:cubicBezTo>
                      <a:cubicBezTo>
                        <a:pt x="21" y="104"/>
                        <a:pt x="21" y="104"/>
                        <a:pt x="21" y="104"/>
                      </a:cubicBezTo>
                      <a:cubicBezTo>
                        <a:pt x="21" y="104"/>
                        <a:pt x="21" y="104"/>
                        <a:pt x="21" y="104"/>
                      </a:cubicBezTo>
                      <a:cubicBezTo>
                        <a:pt x="20" y="104"/>
                        <a:pt x="20" y="104"/>
                        <a:pt x="21" y="104"/>
                      </a:cubicBezTo>
                      <a:cubicBezTo>
                        <a:pt x="21" y="104"/>
                        <a:pt x="21" y="104"/>
                        <a:pt x="21" y="104"/>
                      </a:cubicBezTo>
                      <a:cubicBezTo>
                        <a:pt x="21" y="104"/>
                        <a:pt x="21" y="104"/>
                        <a:pt x="21" y="104"/>
                      </a:cubicBezTo>
                      <a:cubicBezTo>
                        <a:pt x="21" y="104"/>
                        <a:pt x="21" y="104"/>
                        <a:pt x="21" y="104"/>
                      </a:cubicBezTo>
                      <a:cubicBezTo>
                        <a:pt x="21" y="104"/>
                        <a:pt x="21" y="104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7"/>
                        <a:pt x="21" y="107"/>
                        <a:pt x="21" y="107"/>
                      </a:cubicBezTo>
                      <a:cubicBezTo>
                        <a:pt x="21" y="107"/>
                        <a:pt x="21" y="107"/>
                        <a:pt x="21" y="107"/>
                      </a:cubicBezTo>
                      <a:cubicBezTo>
                        <a:pt x="21" y="107"/>
                        <a:pt x="21" y="107"/>
                        <a:pt x="21" y="107"/>
                      </a:cubicBezTo>
                      <a:cubicBezTo>
                        <a:pt x="21" y="107"/>
                        <a:pt x="21" y="107"/>
                        <a:pt x="21" y="107"/>
                      </a:cubicBezTo>
                      <a:cubicBezTo>
                        <a:pt x="21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9"/>
                      </a:cubicBezTo>
                      <a:cubicBezTo>
                        <a:pt x="22" y="109"/>
                        <a:pt x="22" y="109"/>
                        <a:pt x="22" y="109"/>
                      </a:cubicBezTo>
                      <a:cubicBezTo>
                        <a:pt x="22" y="109"/>
                        <a:pt x="22" y="109"/>
                        <a:pt x="22" y="109"/>
                      </a:cubicBezTo>
                      <a:cubicBezTo>
                        <a:pt x="22" y="109"/>
                        <a:pt x="22" y="109"/>
                        <a:pt x="22" y="109"/>
                      </a:cubicBezTo>
                      <a:cubicBezTo>
                        <a:pt x="22" y="109"/>
                        <a:pt x="22" y="109"/>
                        <a:pt x="22" y="109"/>
                      </a:cubicBezTo>
                      <a:cubicBezTo>
                        <a:pt x="22" y="109"/>
                        <a:pt x="22" y="109"/>
                        <a:pt x="22" y="109"/>
                      </a:cubicBezTo>
                      <a:cubicBezTo>
                        <a:pt x="22" y="109"/>
                        <a:pt x="22" y="109"/>
                        <a:pt x="22" y="109"/>
                      </a:cubicBezTo>
                      <a:cubicBezTo>
                        <a:pt x="22" y="109"/>
                        <a:pt x="22" y="109"/>
                        <a:pt x="22" y="109"/>
                      </a:cubicBezTo>
                      <a:cubicBezTo>
                        <a:pt x="22" y="109"/>
                        <a:pt x="22" y="109"/>
                        <a:pt x="22" y="109"/>
                      </a:cubicBezTo>
                      <a:cubicBezTo>
                        <a:pt x="22" y="109"/>
                        <a:pt x="22" y="109"/>
                        <a:pt x="22" y="109"/>
                      </a:cubicBezTo>
                      <a:cubicBezTo>
                        <a:pt x="22" y="109"/>
                        <a:pt x="22" y="109"/>
                        <a:pt x="22" y="109"/>
                      </a:cubicBezTo>
                      <a:cubicBezTo>
                        <a:pt x="22" y="109"/>
                        <a:pt x="22" y="109"/>
                        <a:pt x="22" y="109"/>
                      </a:cubicBezTo>
                      <a:cubicBezTo>
                        <a:pt x="22" y="109"/>
                        <a:pt x="22" y="109"/>
                        <a:pt x="22" y="109"/>
                      </a:cubicBezTo>
                      <a:cubicBezTo>
                        <a:pt x="22" y="109"/>
                        <a:pt x="22" y="109"/>
                        <a:pt x="22" y="109"/>
                      </a:cubicBezTo>
                      <a:cubicBezTo>
                        <a:pt x="22" y="109"/>
                        <a:pt x="22" y="109"/>
                        <a:pt x="22" y="109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1" y="110"/>
                        <a:pt x="21" y="110"/>
                      </a:cubicBezTo>
                      <a:cubicBezTo>
                        <a:pt x="21" y="110"/>
                        <a:pt x="21" y="110"/>
                        <a:pt x="21" y="110"/>
                      </a:cubicBezTo>
                      <a:cubicBezTo>
                        <a:pt x="21" y="110"/>
                        <a:pt x="21" y="111"/>
                        <a:pt x="21" y="111"/>
                      </a:cubicBezTo>
                      <a:cubicBezTo>
                        <a:pt x="22" y="111"/>
                        <a:pt x="22" y="111"/>
                        <a:pt x="22" y="111"/>
                      </a:cubicBezTo>
                      <a:cubicBezTo>
                        <a:pt x="22" y="111"/>
                        <a:pt x="22" y="111"/>
                        <a:pt x="22" y="111"/>
                      </a:cubicBezTo>
                      <a:cubicBezTo>
                        <a:pt x="22" y="111"/>
                        <a:pt x="22" y="111"/>
                        <a:pt x="22" y="111"/>
                      </a:cubicBezTo>
                      <a:cubicBezTo>
                        <a:pt x="22" y="111"/>
                        <a:pt x="22" y="111"/>
                        <a:pt x="22" y="111"/>
                      </a:cubicBezTo>
                      <a:cubicBezTo>
                        <a:pt x="22" y="111"/>
                        <a:pt x="22" y="111"/>
                        <a:pt x="22" y="111"/>
                      </a:cubicBezTo>
                      <a:cubicBezTo>
                        <a:pt x="22" y="111"/>
                        <a:pt x="22" y="111"/>
                        <a:pt x="22" y="112"/>
                      </a:cubicBezTo>
                      <a:cubicBezTo>
                        <a:pt x="22" y="112"/>
                        <a:pt x="22" y="112"/>
                        <a:pt x="22" y="112"/>
                      </a:cubicBezTo>
                      <a:cubicBezTo>
                        <a:pt x="22" y="112"/>
                        <a:pt x="22" y="112"/>
                        <a:pt x="22" y="112"/>
                      </a:cubicBezTo>
                      <a:cubicBezTo>
                        <a:pt x="22" y="112"/>
                        <a:pt x="22" y="112"/>
                        <a:pt x="22" y="112"/>
                      </a:cubicBezTo>
                      <a:cubicBezTo>
                        <a:pt x="22" y="112"/>
                        <a:pt x="22" y="112"/>
                        <a:pt x="22" y="112"/>
                      </a:cubicBezTo>
                      <a:cubicBezTo>
                        <a:pt x="22" y="112"/>
                        <a:pt x="22" y="112"/>
                        <a:pt x="22" y="112"/>
                      </a:cubicBezTo>
                      <a:cubicBezTo>
                        <a:pt x="22" y="112"/>
                        <a:pt x="22" y="112"/>
                        <a:pt x="22" y="112"/>
                      </a:cubicBezTo>
                      <a:cubicBezTo>
                        <a:pt x="22" y="112"/>
                        <a:pt x="22" y="112"/>
                        <a:pt x="22" y="112"/>
                      </a:cubicBezTo>
                      <a:cubicBezTo>
                        <a:pt x="22" y="112"/>
                        <a:pt x="22" y="112"/>
                        <a:pt x="22" y="112"/>
                      </a:cubicBezTo>
                      <a:cubicBezTo>
                        <a:pt x="22" y="112"/>
                        <a:pt x="22" y="112"/>
                        <a:pt x="22" y="112"/>
                      </a:cubicBezTo>
                      <a:cubicBezTo>
                        <a:pt x="22" y="112"/>
                        <a:pt x="22" y="112"/>
                        <a:pt x="22" y="112"/>
                      </a:cubicBezTo>
                      <a:cubicBezTo>
                        <a:pt x="22" y="112"/>
                        <a:pt x="23" y="112"/>
                        <a:pt x="23" y="112"/>
                      </a:cubicBezTo>
                      <a:cubicBezTo>
                        <a:pt x="23" y="112"/>
                        <a:pt x="23" y="112"/>
                        <a:pt x="23" y="112"/>
                      </a:cubicBezTo>
                      <a:cubicBezTo>
                        <a:pt x="23" y="112"/>
                        <a:pt x="23" y="112"/>
                        <a:pt x="23" y="112"/>
                      </a:cubicBezTo>
                      <a:cubicBezTo>
                        <a:pt x="23" y="113"/>
                        <a:pt x="23" y="113"/>
                        <a:pt x="23" y="113"/>
                      </a:cubicBezTo>
                      <a:cubicBezTo>
                        <a:pt x="23" y="113"/>
                        <a:pt x="23" y="113"/>
                        <a:pt x="23" y="113"/>
                      </a:cubicBezTo>
                      <a:cubicBezTo>
                        <a:pt x="23" y="113"/>
                        <a:pt x="23" y="113"/>
                        <a:pt x="23" y="113"/>
                      </a:cubicBezTo>
                      <a:cubicBezTo>
                        <a:pt x="23" y="113"/>
                        <a:pt x="23" y="113"/>
                        <a:pt x="23" y="113"/>
                      </a:cubicBezTo>
                      <a:cubicBezTo>
                        <a:pt x="23" y="114"/>
                        <a:pt x="23" y="114"/>
                        <a:pt x="23" y="114"/>
                      </a:cubicBezTo>
                      <a:cubicBezTo>
                        <a:pt x="23" y="114"/>
                        <a:pt x="23" y="114"/>
                        <a:pt x="23" y="114"/>
                      </a:cubicBezTo>
                      <a:cubicBezTo>
                        <a:pt x="23" y="114"/>
                        <a:pt x="23" y="114"/>
                        <a:pt x="23" y="114"/>
                      </a:cubicBezTo>
                      <a:cubicBezTo>
                        <a:pt x="23" y="114"/>
                        <a:pt x="23" y="114"/>
                        <a:pt x="23" y="114"/>
                      </a:cubicBezTo>
                      <a:cubicBezTo>
                        <a:pt x="23" y="114"/>
                        <a:pt x="23" y="114"/>
                        <a:pt x="23" y="114"/>
                      </a:cubicBezTo>
                      <a:cubicBezTo>
                        <a:pt x="23" y="114"/>
                        <a:pt x="23" y="114"/>
                        <a:pt x="23" y="114"/>
                      </a:cubicBezTo>
                      <a:cubicBezTo>
                        <a:pt x="23" y="114"/>
                        <a:pt x="23" y="114"/>
                        <a:pt x="23" y="114"/>
                      </a:cubicBezTo>
                      <a:cubicBezTo>
                        <a:pt x="23" y="114"/>
                        <a:pt x="23" y="114"/>
                        <a:pt x="23" y="114"/>
                      </a:cubicBezTo>
                      <a:cubicBezTo>
                        <a:pt x="23" y="114"/>
                        <a:pt x="23" y="114"/>
                        <a:pt x="23" y="115"/>
                      </a:cubicBezTo>
                      <a:cubicBezTo>
                        <a:pt x="23" y="115"/>
                        <a:pt x="23" y="115"/>
                        <a:pt x="23" y="115"/>
                      </a:cubicBezTo>
                      <a:cubicBezTo>
                        <a:pt x="23" y="115"/>
                        <a:pt x="23" y="115"/>
                        <a:pt x="23" y="115"/>
                      </a:cubicBezTo>
                      <a:cubicBezTo>
                        <a:pt x="23" y="115"/>
                        <a:pt x="23" y="115"/>
                        <a:pt x="23" y="115"/>
                      </a:cubicBezTo>
                      <a:cubicBezTo>
                        <a:pt x="23" y="115"/>
                        <a:pt x="23" y="115"/>
                        <a:pt x="23" y="115"/>
                      </a:cubicBezTo>
                      <a:cubicBezTo>
                        <a:pt x="23" y="115"/>
                        <a:pt x="23" y="115"/>
                        <a:pt x="23" y="115"/>
                      </a:cubicBezTo>
                      <a:cubicBezTo>
                        <a:pt x="23" y="115"/>
                        <a:pt x="23" y="115"/>
                        <a:pt x="23" y="115"/>
                      </a:cubicBezTo>
                      <a:cubicBezTo>
                        <a:pt x="23" y="115"/>
                        <a:pt x="23" y="116"/>
                        <a:pt x="23" y="116"/>
                      </a:cubicBezTo>
                      <a:cubicBezTo>
                        <a:pt x="23" y="116"/>
                        <a:pt x="23" y="116"/>
                        <a:pt x="23" y="116"/>
                      </a:cubicBezTo>
                      <a:cubicBezTo>
                        <a:pt x="23" y="116"/>
                        <a:pt x="23" y="116"/>
                        <a:pt x="23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7"/>
                        <a:pt x="24" y="117"/>
                      </a:cubicBezTo>
                      <a:cubicBezTo>
                        <a:pt x="24" y="117"/>
                        <a:pt x="24" y="117"/>
                        <a:pt x="24" y="117"/>
                      </a:cubicBezTo>
                      <a:cubicBezTo>
                        <a:pt x="24" y="117"/>
                        <a:pt x="24" y="117"/>
                        <a:pt x="24" y="117"/>
                      </a:cubicBezTo>
                      <a:cubicBezTo>
                        <a:pt x="24" y="117"/>
                        <a:pt x="24" y="117"/>
                        <a:pt x="24" y="117"/>
                      </a:cubicBezTo>
                      <a:cubicBezTo>
                        <a:pt x="24" y="117"/>
                        <a:pt x="24" y="117"/>
                        <a:pt x="24" y="117"/>
                      </a:cubicBezTo>
                      <a:cubicBezTo>
                        <a:pt x="24" y="117"/>
                        <a:pt x="24" y="117"/>
                        <a:pt x="24" y="117"/>
                      </a:cubicBezTo>
                      <a:cubicBezTo>
                        <a:pt x="24" y="117"/>
                        <a:pt x="24" y="117"/>
                        <a:pt x="24" y="117"/>
                      </a:cubicBezTo>
                      <a:cubicBezTo>
                        <a:pt x="24" y="117"/>
                        <a:pt x="24" y="117"/>
                        <a:pt x="24" y="117"/>
                      </a:cubicBezTo>
                      <a:cubicBezTo>
                        <a:pt x="24" y="117"/>
                        <a:pt x="24" y="118"/>
                        <a:pt x="24" y="118"/>
                      </a:cubicBezTo>
                      <a:cubicBezTo>
                        <a:pt x="24" y="118"/>
                        <a:pt x="24" y="118"/>
                        <a:pt x="24" y="118"/>
                      </a:cubicBezTo>
                      <a:cubicBezTo>
                        <a:pt x="24" y="118"/>
                        <a:pt x="24" y="118"/>
                        <a:pt x="24" y="118"/>
                      </a:cubicBezTo>
                      <a:cubicBezTo>
                        <a:pt x="24" y="118"/>
                        <a:pt x="24" y="118"/>
                        <a:pt x="24" y="118"/>
                      </a:cubicBezTo>
                      <a:cubicBezTo>
                        <a:pt x="24" y="118"/>
                        <a:pt x="24" y="118"/>
                        <a:pt x="24" y="118"/>
                      </a:cubicBezTo>
                      <a:cubicBezTo>
                        <a:pt x="24" y="118"/>
                        <a:pt x="24" y="118"/>
                        <a:pt x="24" y="118"/>
                      </a:cubicBezTo>
                      <a:cubicBezTo>
                        <a:pt x="24" y="118"/>
                        <a:pt x="24" y="118"/>
                        <a:pt x="24" y="118"/>
                      </a:cubicBezTo>
                      <a:cubicBezTo>
                        <a:pt x="24" y="118"/>
                        <a:pt x="24" y="118"/>
                        <a:pt x="24" y="118"/>
                      </a:cubicBezTo>
                      <a:cubicBezTo>
                        <a:pt x="24" y="118"/>
                        <a:pt x="24" y="118"/>
                        <a:pt x="24" y="118"/>
                      </a:cubicBezTo>
                      <a:cubicBezTo>
                        <a:pt x="24" y="118"/>
                        <a:pt x="24" y="118"/>
                        <a:pt x="24" y="119"/>
                      </a:cubicBezTo>
                      <a:cubicBezTo>
                        <a:pt x="24" y="119"/>
                        <a:pt x="24" y="119"/>
                        <a:pt x="24" y="119"/>
                      </a:cubicBezTo>
                      <a:cubicBezTo>
                        <a:pt x="24" y="119"/>
                        <a:pt x="24" y="119"/>
                        <a:pt x="24" y="119"/>
                      </a:cubicBezTo>
                      <a:cubicBezTo>
                        <a:pt x="24" y="119"/>
                        <a:pt x="24" y="119"/>
                        <a:pt x="24" y="120"/>
                      </a:cubicBezTo>
                      <a:cubicBezTo>
                        <a:pt x="24" y="120"/>
                        <a:pt x="24" y="120"/>
                        <a:pt x="24" y="120"/>
                      </a:cubicBezTo>
                      <a:cubicBezTo>
                        <a:pt x="24" y="120"/>
                        <a:pt x="24" y="120"/>
                        <a:pt x="24" y="120"/>
                      </a:cubicBezTo>
                      <a:cubicBezTo>
                        <a:pt x="24" y="120"/>
                        <a:pt x="24" y="120"/>
                        <a:pt x="24" y="120"/>
                      </a:cubicBezTo>
                      <a:cubicBezTo>
                        <a:pt x="24" y="121"/>
                        <a:pt x="24" y="121"/>
                        <a:pt x="24" y="121"/>
                      </a:cubicBezTo>
                      <a:cubicBezTo>
                        <a:pt x="24" y="121"/>
                        <a:pt x="24" y="121"/>
                        <a:pt x="24" y="121"/>
                      </a:cubicBezTo>
                      <a:cubicBezTo>
                        <a:pt x="24" y="121"/>
                        <a:pt x="24" y="121"/>
                        <a:pt x="24" y="121"/>
                      </a:cubicBezTo>
                      <a:cubicBezTo>
                        <a:pt x="24" y="121"/>
                        <a:pt x="24" y="121"/>
                        <a:pt x="24" y="121"/>
                      </a:cubicBezTo>
                      <a:cubicBezTo>
                        <a:pt x="24" y="121"/>
                        <a:pt x="24" y="121"/>
                        <a:pt x="23" y="121"/>
                      </a:cubicBezTo>
                      <a:cubicBezTo>
                        <a:pt x="23" y="121"/>
                        <a:pt x="23" y="121"/>
                        <a:pt x="23" y="121"/>
                      </a:cubicBezTo>
                      <a:cubicBezTo>
                        <a:pt x="23" y="122"/>
                        <a:pt x="23" y="122"/>
                        <a:pt x="23" y="122"/>
                      </a:cubicBezTo>
                      <a:cubicBezTo>
                        <a:pt x="23" y="122"/>
                        <a:pt x="23" y="122"/>
                        <a:pt x="23" y="122"/>
                      </a:cubicBezTo>
                      <a:cubicBezTo>
                        <a:pt x="23" y="122"/>
                        <a:pt x="23" y="122"/>
                        <a:pt x="23" y="122"/>
                      </a:cubicBezTo>
                      <a:cubicBezTo>
                        <a:pt x="23" y="122"/>
                        <a:pt x="23" y="122"/>
                        <a:pt x="23" y="122"/>
                      </a:cubicBezTo>
                      <a:cubicBezTo>
                        <a:pt x="23" y="122"/>
                        <a:pt x="23" y="122"/>
                        <a:pt x="23" y="122"/>
                      </a:cubicBezTo>
                      <a:cubicBezTo>
                        <a:pt x="23" y="122"/>
                        <a:pt x="23" y="122"/>
                        <a:pt x="23" y="122"/>
                      </a:cubicBezTo>
                      <a:cubicBezTo>
                        <a:pt x="23" y="123"/>
                        <a:pt x="23" y="122"/>
                        <a:pt x="23" y="122"/>
                      </a:cubicBezTo>
                      <a:cubicBezTo>
                        <a:pt x="23" y="122"/>
                        <a:pt x="23" y="122"/>
                        <a:pt x="23" y="122"/>
                      </a:cubicBezTo>
                      <a:cubicBezTo>
                        <a:pt x="23" y="122"/>
                        <a:pt x="23" y="122"/>
                        <a:pt x="23" y="122"/>
                      </a:cubicBezTo>
                      <a:cubicBezTo>
                        <a:pt x="23" y="122"/>
                        <a:pt x="23" y="123"/>
                        <a:pt x="23" y="123"/>
                      </a:cubicBezTo>
                      <a:cubicBezTo>
                        <a:pt x="23" y="123"/>
                        <a:pt x="23" y="123"/>
                        <a:pt x="23" y="123"/>
                      </a:cubicBezTo>
                      <a:cubicBezTo>
                        <a:pt x="23" y="123"/>
                        <a:pt x="23" y="123"/>
                        <a:pt x="23" y="123"/>
                      </a:cubicBezTo>
                      <a:cubicBezTo>
                        <a:pt x="23" y="123"/>
                        <a:pt x="23" y="124"/>
                        <a:pt x="23" y="124"/>
                      </a:cubicBezTo>
                      <a:cubicBezTo>
                        <a:pt x="23" y="124"/>
                        <a:pt x="23" y="124"/>
                        <a:pt x="23" y="124"/>
                      </a:cubicBezTo>
                      <a:cubicBezTo>
                        <a:pt x="23" y="124"/>
                        <a:pt x="23" y="124"/>
                        <a:pt x="23" y="124"/>
                      </a:cubicBezTo>
                      <a:cubicBezTo>
                        <a:pt x="23" y="124"/>
                        <a:pt x="23" y="124"/>
                        <a:pt x="23" y="124"/>
                      </a:cubicBezTo>
                      <a:cubicBezTo>
                        <a:pt x="23" y="124"/>
                        <a:pt x="23" y="124"/>
                        <a:pt x="23" y="125"/>
                      </a:cubicBezTo>
                      <a:cubicBezTo>
                        <a:pt x="23" y="125"/>
                        <a:pt x="23" y="125"/>
                        <a:pt x="23" y="125"/>
                      </a:cubicBezTo>
                      <a:cubicBezTo>
                        <a:pt x="23" y="125"/>
                        <a:pt x="23" y="125"/>
                        <a:pt x="23" y="125"/>
                      </a:cubicBezTo>
                      <a:cubicBezTo>
                        <a:pt x="23" y="125"/>
                        <a:pt x="23" y="125"/>
                        <a:pt x="23" y="125"/>
                      </a:cubicBezTo>
                      <a:cubicBezTo>
                        <a:pt x="23" y="125"/>
                        <a:pt x="23" y="125"/>
                        <a:pt x="23" y="125"/>
                      </a:cubicBezTo>
                      <a:cubicBezTo>
                        <a:pt x="24" y="126"/>
                        <a:pt x="24" y="126"/>
                        <a:pt x="24" y="126"/>
                      </a:cubicBezTo>
                      <a:cubicBezTo>
                        <a:pt x="24" y="126"/>
                        <a:pt x="24" y="126"/>
                        <a:pt x="24" y="126"/>
                      </a:cubicBezTo>
                      <a:cubicBezTo>
                        <a:pt x="24" y="126"/>
                        <a:pt x="24" y="126"/>
                        <a:pt x="24" y="126"/>
                      </a:cubicBezTo>
                      <a:cubicBezTo>
                        <a:pt x="24" y="126"/>
                        <a:pt x="24" y="126"/>
                        <a:pt x="24" y="126"/>
                      </a:cubicBezTo>
                      <a:cubicBezTo>
                        <a:pt x="24" y="126"/>
                        <a:pt x="24" y="126"/>
                        <a:pt x="24" y="126"/>
                      </a:cubicBezTo>
                      <a:cubicBezTo>
                        <a:pt x="24" y="126"/>
                        <a:pt x="25" y="126"/>
                        <a:pt x="25" y="126"/>
                      </a:cubicBezTo>
                      <a:cubicBezTo>
                        <a:pt x="25" y="126"/>
                        <a:pt x="25" y="126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8"/>
                        <a:pt x="25" y="128"/>
                        <a:pt x="25" y="128"/>
                      </a:cubicBezTo>
                      <a:cubicBezTo>
                        <a:pt x="25" y="128"/>
                        <a:pt x="25" y="128"/>
                        <a:pt x="25" y="128"/>
                      </a:cubicBezTo>
                      <a:cubicBezTo>
                        <a:pt x="25" y="128"/>
                        <a:pt x="25" y="128"/>
                        <a:pt x="25" y="128"/>
                      </a:cubicBezTo>
                      <a:cubicBezTo>
                        <a:pt x="25" y="128"/>
                        <a:pt x="25" y="128"/>
                        <a:pt x="25" y="128"/>
                      </a:cubicBezTo>
                      <a:cubicBezTo>
                        <a:pt x="25" y="128"/>
                        <a:pt x="25" y="128"/>
                        <a:pt x="25" y="128"/>
                      </a:cubicBezTo>
                      <a:cubicBezTo>
                        <a:pt x="25" y="128"/>
                        <a:pt x="25" y="128"/>
                        <a:pt x="25" y="128"/>
                      </a:cubicBezTo>
                      <a:cubicBezTo>
                        <a:pt x="25" y="128"/>
                        <a:pt x="25" y="128"/>
                        <a:pt x="25" y="128"/>
                      </a:cubicBezTo>
                      <a:cubicBezTo>
                        <a:pt x="25" y="128"/>
                        <a:pt x="25" y="128"/>
                        <a:pt x="25" y="128"/>
                      </a:cubicBezTo>
                      <a:cubicBezTo>
                        <a:pt x="25" y="128"/>
                        <a:pt x="25" y="128"/>
                        <a:pt x="25" y="128"/>
                      </a:cubicBezTo>
                      <a:cubicBezTo>
                        <a:pt x="25" y="128"/>
                        <a:pt x="26" y="128"/>
                        <a:pt x="26" y="128"/>
                      </a:cubicBezTo>
                      <a:cubicBezTo>
                        <a:pt x="26" y="128"/>
                        <a:pt x="26" y="128"/>
                        <a:pt x="26" y="128"/>
                      </a:cubicBezTo>
                      <a:cubicBezTo>
                        <a:pt x="26" y="128"/>
                        <a:pt x="26" y="128"/>
                        <a:pt x="26" y="128"/>
                      </a:cubicBezTo>
                      <a:cubicBezTo>
                        <a:pt x="26" y="128"/>
                        <a:pt x="26" y="128"/>
                        <a:pt x="26" y="128"/>
                      </a:cubicBezTo>
                      <a:cubicBezTo>
                        <a:pt x="26" y="128"/>
                        <a:pt x="26" y="128"/>
                        <a:pt x="26" y="128"/>
                      </a:cubicBezTo>
                      <a:cubicBezTo>
                        <a:pt x="26" y="128"/>
                        <a:pt x="26" y="128"/>
                        <a:pt x="26" y="128"/>
                      </a:cubicBezTo>
                      <a:cubicBezTo>
                        <a:pt x="26" y="128"/>
                        <a:pt x="26" y="128"/>
                        <a:pt x="26" y="128"/>
                      </a:cubicBezTo>
                      <a:cubicBezTo>
                        <a:pt x="26" y="128"/>
                        <a:pt x="26" y="128"/>
                        <a:pt x="26" y="128"/>
                      </a:cubicBezTo>
                      <a:cubicBezTo>
                        <a:pt x="26" y="128"/>
                        <a:pt x="26" y="128"/>
                        <a:pt x="26" y="128"/>
                      </a:cubicBezTo>
                      <a:cubicBezTo>
                        <a:pt x="26" y="128"/>
                        <a:pt x="26" y="128"/>
                        <a:pt x="27" y="128"/>
                      </a:cubicBezTo>
                      <a:cubicBezTo>
                        <a:pt x="27" y="128"/>
                        <a:pt x="27" y="128"/>
                        <a:pt x="27" y="128"/>
                      </a:cubicBezTo>
                      <a:cubicBezTo>
                        <a:pt x="27" y="128"/>
                        <a:pt x="27" y="128"/>
                        <a:pt x="27" y="128"/>
                      </a:cubicBezTo>
                      <a:cubicBezTo>
                        <a:pt x="27" y="128"/>
                        <a:pt x="27" y="128"/>
                        <a:pt x="27" y="128"/>
                      </a:cubicBezTo>
                      <a:cubicBezTo>
                        <a:pt x="27" y="128"/>
                        <a:pt x="27" y="128"/>
                        <a:pt x="27" y="128"/>
                      </a:cubicBezTo>
                      <a:cubicBezTo>
                        <a:pt x="27" y="128"/>
                        <a:pt x="27" y="128"/>
                        <a:pt x="27" y="128"/>
                      </a:cubicBezTo>
                      <a:cubicBezTo>
                        <a:pt x="27" y="129"/>
                        <a:pt x="27" y="129"/>
                        <a:pt x="27" y="129"/>
                      </a:cubicBezTo>
                      <a:cubicBezTo>
                        <a:pt x="27" y="129"/>
                        <a:pt x="27" y="129"/>
                        <a:pt x="27" y="129"/>
                      </a:cubicBezTo>
                      <a:cubicBezTo>
                        <a:pt x="27" y="129"/>
                        <a:pt x="27" y="129"/>
                        <a:pt x="27" y="129"/>
                      </a:cubicBezTo>
                      <a:cubicBezTo>
                        <a:pt x="27" y="129"/>
                        <a:pt x="27" y="129"/>
                        <a:pt x="27" y="129"/>
                      </a:cubicBezTo>
                      <a:cubicBezTo>
                        <a:pt x="27" y="129"/>
                        <a:pt x="27" y="129"/>
                        <a:pt x="27" y="129"/>
                      </a:cubicBezTo>
                      <a:cubicBezTo>
                        <a:pt x="27" y="129"/>
                        <a:pt x="27" y="130"/>
                        <a:pt x="28" y="130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30"/>
                        <a:pt x="29" y="130"/>
                        <a:pt x="29" y="130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30" y="131"/>
                        <a:pt x="30" y="131"/>
                      </a:cubicBezTo>
                      <a:cubicBezTo>
                        <a:pt x="30" y="131"/>
                        <a:pt x="30" y="131"/>
                        <a:pt x="30" y="131"/>
                      </a:cubicBezTo>
                      <a:cubicBezTo>
                        <a:pt x="30" y="131"/>
                        <a:pt x="30" y="132"/>
                        <a:pt x="30" y="132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1" y="132"/>
                        <a:pt x="31" y="132"/>
                        <a:pt x="31" y="132"/>
                      </a:cubicBezTo>
                      <a:cubicBezTo>
                        <a:pt x="31" y="132"/>
                        <a:pt x="31" y="132"/>
                        <a:pt x="31" y="132"/>
                      </a:cubicBezTo>
                      <a:cubicBezTo>
                        <a:pt x="31" y="132"/>
                        <a:pt x="31" y="132"/>
                        <a:pt x="31" y="132"/>
                      </a:cubicBezTo>
                      <a:cubicBezTo>
                        <a:pt x="31" y="132"/>
                        <a:pt x="31" y="132"/>
                        <a:pt x="31" y="132"/>
                      </a:cubicBezTo>
                      <a:cubicBezTo>
                        <a:pt x="31" y="132"/>
                        <a:pt x="31" y="132"/>
                        <a:pt x="31" y="132"/>
                      </a:cubicBezTo>
                      <a:cubicBezTo>
                        <a:pt x="31" y="132"/>
                        <a:pt x="31" y="132"/>
                        <a:pt x="31" y="132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3"/>
                        <a:pt x="31" y="133"/>
                        <a:pt x="32" y="133"/>
                      </a:cubicBezTo>
                      <a:cubicBezTo>
                        <a:pt x="32" y="133"/>
                        <a:pt x="32" y="133"/>
                        <a:pt x="32" y="133"/>
                      </a:cubicBezTo>
                      <a:cubicBezTo>
                        <a:pt x="32" y="133"/>
                        <a:pt x="32" y="133"/>
                        <a:pt x="32" y="133"/>
                      </a:cubicBezTo>
                      <a:cubicBezTo>
                        <a:pt x="32" y="133"/>
                        <a:pt x="32" y="133"/>
                        <a:pt x="32" y="133"/>
                      </a:cubicBezTo>
                      <a:cubicBezTo>
                        <a:pt x="32" y="133"/>
                        <a:pt x="32" y="133"/>
                        <a:pt x="32" y="133"/>
                      </a:cubicBezTo>
                      <a:cubicBezTo>
                        <a:pt x="32" y="133"/>
                        <a:pt x="32" y="133"/>
                        <a:pt x="32" y="133"/>
                      </a:cubicBezTo>
                      <a:cubicBezTo>
                        <a:pt x="32" y="133"/>
                        <a:pt x="32" y="133"/>
                        <a:pt x="32" y="133"/>
                      </a:cubicBezTo>
                      <a:cubicBezTo>
                        <a:pt x="32" y="133"/>
                        <a:pt x="32" y="133"/>
                        <a:pt x="32" y="133"/>
                      </a:cubicBezTo>
                      <a:cubicBezTo>
                        <a:pt x="32" y="133"/>
                        <a:pt x="32" y="133"/>
                        <a:pt x="32" y="133"/>
                      </a:cubicBezTo>
                      <a:cubicBezTo>
                        <a:pt x="32" y="133"/>
                        <a:pt x="32" y="133"/>
                        <a:pt x="33" y="133"/>
                      </a:cubicBezTo>
                      <a:cubicBezTo>
                        <a:pt x="33" y="133"/>
                        <a:pt x="33" y="133"/>
                        <a:pt x="33" y="133"/>
                      </a:cubicBezTo>
                      <a:cubicBezTo>
                        <a:pt x="33" y="133"/>
                        <a:pt x="33" y="133"/>
                        <a:pt x="33" y="133"/>
                      </a:cubicBezTo>
                      <a:cubicBezTo>
                        <a:pt x="33" y="133"/>
                        <a:pt x="33" y="133"/>
                        <a:pt x="33" y="133"/>
                      </a:cubicBezTo>
                      <a:cubicBezTo>
                        <a:pt x="33" y="133"/>
                        <a:pt x="33" y="133"/>
                        <a:pt x="33" y="133"/>
                      </a:cubicBezTo>
                      <a:cubicBezTo>
                        <a:pt x="33" y="133"/>
                        <a:pt x="33" y="133"/>
                        <a:pt x="33" y="134"/>
                      </a:cubicBezTo>
                      <a:cubicBezTo>
                        <a:pt x="33" y="134"/>
                        <a:pt x="33" y="134"/>
                        <a:pt x="33" y="134"/>
                      </a:cubicBezTo>
                      <a:cubicBezTo>
                        <a:pt x="33" y="134"/>
                        <a:pt x="33" y="134"/>
                        <a:pt x="33" y="134"/>
                      </a:cubicBezTo>
                      <a:cubicBezTo>
                        <a:pt x="33" y="134"/>
                        <a:pt x="33" y="134"/>
                        <a:pt x="33" y="134"/>
                      </a:cubicBezTo>
                      <a:cubicBezTo>
                        <a:pt x="33" y="134"/>
                        <a:pt x="33" y="134"/>
                        <a:pt x="33" y="134"/>
                      </a:cubicBezTo>
                      <a:cubicBezTo>
                        <a:pt x="33" y="134"/>
                        <a:pt x="33" y="134"/>
                        <a:pt x="33" y="134"/>
                      </a:cubicBezTo>
                      <a:cubicBezTo>
                        <a:pt x="34" y="134"/>
                        <a:pt x="34" y="134"/>
                        <a:pt x="34" y="134"/>
                      </a:cubicBezTo>
                      <a:cubicBezTo>
                        <a:pt x="34" y="134"/>
                        <a:pt x="34" y="134"/>
                        <a:pt x="34" y="134"/>
                      </a:cubicBezTo>
                      <a:cubicBezTo>
                        <a:pt x="34" y="134"/>
                        <a:pt x="34" y="134"/>
                        <a:pt x="34" y="134"/>
                      </a:cubicBezTo>
                      <a:cubicBezTo>
                        <a:pt x="34" y="134"/>
                        <a:pt x="34" y="134"/>
                        <a:pt x="34" y="134"/>
                      </a:cubicBezTo>
                      <a:cubicBezTo>
                        <a:pt x="34" y="134"/>
                        <a:pt x="34" y="134"/>
                        <a:pt x="34" y="134"/>
                      </a:cubicBezTo>
                      <a:cubicBezTo>
                        <a:pt x="34" y="134"/>
                        <a:pt x="34" y="134"/>
                        <a:pt x="35" y="134"/>
                      </a:cubicBezTo>
                      <a:cubicBezTo>
                        <a:pt x="35" y="134"/>
                        <a:pt x="35" y="134"/>
                        <a:pt x="35" y="133"/>
                      </a:cubicBezTo>
                      <a:cubicBezTo>
                        <a:pt x="35" y="133"/>
                        <a:pt x="35" y="133"/>
                        <a:pt x="35" y="133"/>
                      </a:cubicBezTo>
                      <a:cubicBezTo>
                        <a:pt x="35" y="133"/>
                        <a:pt x="35" y="133"/>
                        <a:pt x="35" y="133"/>
                      </a:cubicBezTo>
                      <a:cubicBezTo>
                        <a:pt x="35" y="133"/>
                        <a:pt x="35" y="133"/>
                        <a:pt x="35" y="133"/>
                      </a:cubicBezTo>
                      <a:cubicBezTo>
                        <a:pt x="35" y="133"/>
                        <a:pt x="35" y="133"/>
                        <a:pt x="35" y="133"/>
                      </a:cubicBezTo>
                      <a:cubicBezTo>
                        <a:pt x="35" y="133"/>
                        <a:pt x="35" y="133"/>
                        <a:pt x="36" y="133"/>
                      </a:cubicBezTo>
                      <a:cubicBezTo>
                        <a:pt x="36" y="133"/>
                        <a:pt x="36" y="133"/>
                        <a:pt x="36" y="133"/>
                      </a:cubicBezTo>
                      <a:cubicBezTo>
                        <a:pt x="36" y="133"/>
                        <a:pt x="36" y="133"/>
                        <a:pt x="36" y="133"/>
                      </a:cubicBezTo>
                      <a:cubicBezTo>
                        <a:pt x="36" y="133"/>
                        <a:pt x="36" y="133"/>
                        <a:pt x="36" y="133"/>
                      </a:cubicBezTo>
                      <a:cubicBezTo>
                        <a:pt x="36" y="133"/>
                        <a:pt x="36" y="133"/>
                        <a:pt x="36" y="133"/>
                      </a:cubicBezTo>
                      <a:cubicBezTo>
                        <a:pt x="36" y="133"/>
                        <a:pt x="36" y="133"/>
                        <a:pt x="36" y="133"/>
                      </a:cubicBezTo>
                      <a:cubicBezTo>
                        <a:pt x="36" y="133"/>
                        <a:pt x="36" y="133"/>
                        <a:pt x="36" y="133"/>
                      </a:cubicBezTo>
                      <a:cubicBezTo>
                        <a:pt x="36" y="133"/>
                        <a:pt x="36" y="133"/>
                        <a:pt x="36" y="133"/>
                      </a:cubicBezTo>
                      <a:cubicBezTo>
                        <a:pt x="36" y="133"/>
                        <a:pt x="37" y="133"/>
                        <a:pt x="37" y="133"/>
                      </a:cubicBezTo>
                      <a:cubicBezTo>
                        <a:pt x="37" y="133"/>
                        <a:pt x="36" y="133"/>
                        <a:pt x="36" y="133"/>
                      </a:cubicBezTo>
                      <a:cubicBezTo>
                        <a:pt x="36" y="133"/>
                        <a:pt x="36" y="133"/>
                        <a:pt x="36" y="133"/>
                      </a:cubicBezTo>
                      <a:cubicBezTo>
                        <a:pt x="36" y="133"/>
                        <a:pt x="36" y="133"/>
                        <a:pt x="36" y="133"/>
                      </a:cubicBezTo>
                      <a:cubicBezTo>
                        <a:pt x="36" y="133"/>
                        <a:pt x="36" y="133"/>
                        <a:pt x="36" y="133"/>
                      </a:cubicBezTo>
                      <a:cubicBezTo>
                        <a:pt x="36" y="133"/>
                        <a:pt x="36" y="133"/>
                        <a:pt x="37" y="133"/>
                      </a:cubicBezTo>
                      <a:cubicBezTo>
                        <a:pt x="37" y="133"/>
                        <a:pt x="37" y="133"/>
                        <a:pt x="37" y="133"/>
                      </a:cubicBezTo>
                      <a:cubicBezTo>
                        <a:pt x="37" y="133"/>
                        <a:pt x="37" y="133"/>
                        <a:pt x="37" y="133"/>
                      </a:cubicBezTo>
                      <a:cubicBezTo>
                        <a:pt x="37" y="133"/>
                        <a:pt x="37" y="133"/>
                        <a:pt x="37" y="133"/>
                      </a:cubicBezTo>
                      <a:cubicBezTo>
                        <a:pt x="37" y="133"/>
                        <a:pt x="37" y="133"/>
                        <a:pt x="37" y="133"/>
                      </a:cubicBezTo>
                      <a:cubicBezTo>
                        <a:pt x="37" y="133"/>
                        <a:pt x="37" y="133"/>
                        <a:pt x="37" y="133"/>
                      </a:cubicBezTo>
                      <a:cubicBezTo>
                        <a:pt x="37" y="133"/>
                        <a:pt x="37" y="133"/>
                        <a:pt x="37" y="133"/>
                      </a:cubicBezTo>
                      <a:cubicBezTo>
                        <a:pt x="37" y="133"/>
                        <a:pt x="37" y="133"/>
                        <a:pt x="37" y="133"/>
                      </a:cubicBezTo>
                      <a:cubicBezTo>
                        <a:pt x="37" y="133"/>
                        <a:pt x="37" y="133"/>
                        <a:pt x="37" y="133"/>
                      </a:cubicBezTo>
                      <a:cubicBezTo>
                        <a:pt x="37" y="133"/>
                        <a:pt x="38" y="133"/>
                        <a:pt x="38" y="133"/>
                      </a:cubicBezTo>
                      <a:cubicBezTo>
                        <a:pt x="38" y="133"/>
                        <a:pt x="38" y="133"/>
                        <a:pt x="38" y="133"/>
                      </a:cubicBezTo>
                      <a:cubicBezTo>
                        <a:pt x="38" y="133"/>
                        <a:pt x="38" y="133"/>
                        <a:pt x="38" y="133"/>
                      </a:cubicBezTo>
                      <a:cubicBezTo>
                        <a:pt x="38" y="133"/>
                        <a:pt x="37" y="133"/>
                        <a:pt x="38" y="133"/>
                      </a:cubicBezTo>
                      <a:cubicBezTo>
                        <a:pt x="38" y="133"/>
                        <a:pt x="38" y="134"/>
                        <a:pt x="38" y="134"/>
                      </a:cubicBezTo>
                      <a:cubicBezTo>
                        <a:pt x="38" y="134"/>
                        <a:pt x="38" y="134"/>
                        <a:pt x="38" y="134"/>
                      </a:cubicBezTo>
                      <a:cubicBezTo>
                        <a:pt x="38" y="134"/>
                        <a:pt x="38" y="134"/>
                        <a:pt x="38" y="134"/>
                      </a:cubicBezTo>
                      <a:cubicBezTo>
                        <a:pt x="38" y="134"/>
                        <a:pt x="38" y="134"/>
                        <a:pt x="38" y="134"/>
                      </a:cubicBezTo>
                      <a:cubicBezTo>
                        <a:pt x="38" y="134"/>
                        <a:pt x="38" y="134"/>
                        <a:pt x="38" y="134"/>
                      </a:cubicBezTo>
                      <a:cubicBezTo>
                        <a:pt x="38" y="134"/>
                        <a:pt x="38" y="134"/>
                        <a:pt x="38" y="134"/>
                      </a:cubicBezTo>
                      <a:cubicBezTo>
                        <a:pt x="38" y="135"/>
                        <a:pt x="38" y="135"/>
                        <a:pt x="39" y="135"/>
                      </a:cubicBezTo>
                      <a:cubicBezTo>
                        <a:pt x="39" y="135"/>
                        <a:pt x="39" y="135"/>
                        <a:pt x="39" y="135"/>
                      </a:cubicBezTo>
                      <a:cubicBezTo>
                        <a:pt x="39" y="135"/>
                        <a:pt x="39" y="135"/>
                        <a:pt x="39" y="135"/>
                      </a:cubicBezTo>
                      <a:cubicBezTo>
                        <a:pt x="39" y="135"/>
                        <a:pt x="39" y="135"/>
                        <a:pt x="39" y="135"/>
                      </a:cubicBezTo>
                      <a:cubicBezTo>
                        <a:pt x="39" y="135"/>
                        <a:pt x="39" y="135"/>
                        <a:pt x="39" y="136"/>
                      </a:cubicBezTo>
                      <a:cubicBezTo>
                        <a:pt x="39" y="136"/>
                        <a:pt x="39" y="136"/>
                        <a:pt x="39" y="136"/>
                      </a:cubicBezTo>
                      <a:cubicBezTo>
                        <a:pt x="39" y="136"/>
                        <a:pt x="39" y="136"/>
                        <a:pt x="39" y="136"/>
                      </a:cubicBezTo>
                      <a:cubicBezTo>
                        <a:pt x="39" y="136"/>
                        <a:pt x="39" y="136"/>
                        <a:pt x="39" y="136"/>
                      </a:cubicBezTo>
                      <a:cubicBezTo>
                        <a:pt x="39" y="136"/>
                        <a:pt x="39" y="136"/>
                        <a:pt x="39" y="136"/>
                      </a:cubicBezTo>
                      <a:cubicBezTo>
                        <a:pt x="39" y="136"/>
                        <a:pt x="39" y="136"/>
                        <a:pt x="39" y="136"/>
                      </a:cubicBezTo>
                      <a:cubicBezTo>
                        <a:pt x="39" y="136"/>
                        <a:pt x="39" y="136"/>
                        <a:pt x="39" y="136"/>
                      </a:cubicBezTo>
                      <a:cubicBezTo>
                        <a:pt x="39" y="136"/>
                        <a:pt x="40" y="136"/>
                        <a:pt x="40" y="137"/>
                      </a:cubicBezTo>
                      <a:cubicBezTo>
                        <a:pt x="40" y="137"/>
                        <a:pt x="40" y="137"/>
                        <a:pt x="40" y="137"/>
                      </a:cubicBezTo>
                      <a:cubicBezTo>
                        <a:pt x="40" y="137"/>
                        <a:pt x="40" y="137"/>
                        <a:pt x="40" y="137"/>
                      </a:cubicBezTo>
                      <a:cubicBezTo>
                        <a:pt x="40" y="137"/>
                        <a:pt x="40" y="137"/>
                        <a:pt x="40" y="137"/>
                      </a:cubicBezTo>
                      <a:cubicBezTo>
                        <a:pt x="40" y="137"/>
                        <a:pt x="40" y="137"/>
                        <a:pt x="40" y="137"/>
                      </a:cubicBezTo>
                      <a:cubicBezTo>
                        <a:pt x="40" y="137"/>
                        <a:pt x="40" y="137"/>
                        <a:pt x="40" y="137"/>
                      </a:cubicBezTo>
                      <a:cubicBezTo>
                        <a:pt x="40" y="137"/>
                        <a:pt x="40" y="137"/>
                        <a:pt x="40" y="137"/>
                      </a:cubicBezTo>
                      <a:cubicBezTo>
                        <a:pt x="40" y="137"/>
                        <a:pt x="40" y="137"/>
                        <a:pt x="40" y="137"/>
                      </a:cubicBezTo>
                      <a:cubicBezTo>
                        <a:pt x="40" y="137"/>
                        <a:pt x="40" y="137"/>
                        <a:pt x="40" y="137"/>
                      </a:cubicBezTo>
                      <a:cubicBezTo>
                        <a:pt x="40" y="137"/>
                        <a:pt x="40" y="137"/>
                        <a:pt x="41" y="137"/>
                      </a:cubicBezTo>
                      <a:cubicBezTo>
                        <a:pt x="41" y="138"/>
                        <a:pt x="41" y="138"/>
                        <a:pt x="41" y="138"/>
                      </a:cubicBezTo>
                      <a:cubicBezTo>
                        <a:pt x="41" y="138"/>
                        <a:pt x="41" y="138"/>
                        <a:pt x="41" y="138"/>
                      </a:cubicBezTo>
                      <a:cubicBezTo>
                        <a:pt x="41" y="138"/>
                        <a:pt x="41" y="138"/>
                        <a:pt x="41" y="138"/>
                      </a:cubicBezTo>
                      <a:cubicBezTo>
                        <a:pt x="41" y="138"/>
                        <a:pt x="41" y="138"/>
                        <a:pt x="41" y="138"/>
                      </a:cubicBezTo>
                      <a:cubicBezTo>
                        <a:pt x="41" y="138"/>
                        <a:pt x="41" y="138"/>
                        <a:pt x="41" y="138"/>
                      </a:cubicBezTo>
                      <a:cubicBezTo>
                        <a:pt x="41" y="138"/>
                        <a:pt x="41" y="138"/>
                        <a:pt x="41" y="138"/>
                      </a:cubicBezTo>
                      <a:cubicBezTo>
                        <a:pt x="41" y="138"/>
                        <a:pt x="41" y="138"/>
                        <a:pt x="41" y="138"/>
                      </a:cubicBezTo>
                      <a:cubicBezTo>
                        <a:pt x="42" y="138"/>
                        <a:pt x="42" y="138"/>
                        <a:pt x="42" y="138"/>
                      </a:cubicBezTo>
                      <a:cubicBezTo>
                        <a:pt x="42" y="138"/>
                        <a:pt x="42" y="138"/>
                        <a:pt x="42" y="138"/>
                      </a:cubicBezTo>
                      <a:cubicBezTo>
                        <a:pt x="42" y="138"/>
                        <a:pt x="42" y="138"/>
                        <a:pt x="42" y="138"/>
                      </a:cubicBezTo>
                      <a:cubicBezTo>
                        <a:pt x="42" y="138"/>
                        <a:pt x="42" y="138"/>
                        <a:pt x="42" y="138"/>
                      </a:cubicBezTo>
                      <a:cubicBezTo>
                        <a:pt x="42" y="138"/>
                        <a:pt x="42" y="138"/>
                        <a:pt x="43" y="138"/>
                      </a:cubicBezTo>
                      <a:cubicBezTo>
                        <a:pt x="43" y="138"/>
                        <a:pt x="43" y="138"/>
                        <a:pt x="43" y="138"/>
                      </a:cubicBezTo>
                      <a:cubicBezTo>
                        <a:pt x="43" y="138"/>
                        <a:pt x="43" y="138"/>
                        <a:pt x="43" y="138"/>
                      </a:cubicBezTo>
                      <a:cubicBezTo>
                        <a:pt x="42" y="138"/>
                        <a:pt x="42" y="138"/>
                        <a:pt x="42" y="138"/>
                      </a:cubicBezTo>
                      <a:cubicBezTo>
                        <a:pt x="43" y="139"/>
                        <a:pt x="43" y="139"/>
                        <a:pt x="43" y="139"/>
                      </a:cubicBezTo>
                      <a:cubicBezTo>
                        <a:pt x="43" y="139"/>
                        <a:pt x="43" y="139"/>
                        <a:pt x="43" y="139"/>
                      </a:cubicBezTo>
                      <a:cubicBezTo>
                        <a:pt x="43" y="139"/>
                        <a:pt x="43" y="139"/>
                        <a:pt x="43" y="139"/>
                      </a:cubicBezTo>
                      <a:cubicBezTo>
                        <a:pt x="43" y="139"/>
                        <a:pt x="43" y="139"/>
                        <a:pt x="43" y="139"/>
                      </a:cubicBezTo>
                      <a:cubicBezTo>
                        <a:pt x="43" y="139"/>
                        <a:pt x="43" y="139"/>
                        <a:pt x="43" y="139"/>
                      </a:cubicBezTo>
                      <a:cubicBezTo>
                        <a:pt x="43" y="139"/>
                        <a:pt x="43" y="139"/>
                        <a:pt x="43" y="139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4" y="140"/>
                        <a:pt x="44" y="140"/>
                        <a:pt x="44" y="140"/>
                      </a:cubicBezTo>
                      <a:cubicBezTo>
                        <a:pt x="45" y="140"/>
                        <a:pt x="45" y="140"/>
                        <a:pt x="45" y="140"/>
                      </a:cubicBezTo>
                      <a:cubicBezTo>
                        <a:pt x="45" y="140"/>
                        <a:pt x="45" y="140"/>
                        <a:pt x="45" y="140"/>
                      </a:cubicBezTo>
                      <a:cubicBezTo>
                        <a:pt x="45" y="140"/>
                        <a:pt x="45" y="140"/>
                        <a:pt x="45" y="140"/>
                      </a:cubicBezTo>
                      <a:cubicBezTo>
                        <a:pt x="45" y="140"/>
                        <a:pt x="45" y="140"/>
                        <a:pt x="45" y="140"/>
                      </a:cubicBezTo>
                      <a:cubicBezTo>
                        <a:pt x="45" y="140"/>
                        <a:pt x="45" y="140"/>
                        <a:pt x="45" y="140"/>
                      </a:cubicBezTo>
                      <a:cubicBezTo>
                        <a:pt x="45" y="140"/>
                        <a:pt x="45" y="140"/>
                        <a:pt x="45" y="140"/>
                      </a:cubicBezTo>
                      <a:cubicBezTo>
                        <a:pt x="45" y="140"/>
                        <a:pt x="45" y="140"/>
                        <a:pt x="45" y="140"/>
                      </a:cubicBezTo>
                      <a:cubicBezTo>
                        <a:pt x="45" y="140"/>
                        <a:pt x="45" y="140"/>
                        <a:pt x="45" y="140"/>
                      </a:cubicBezTo>
                      <a:cubicBezTo>
                        <a:pt x="45" y="140"/>
                        <a:pt x="45" y="140"/>
                        <a:pt x="46" y="140"/>
                      </a:cubicBezTo>
                      <a:cubicBezTo>
                        <a:pt x="46" y="140"/>
                        <a:pt x="46" y="140"/>
                        <a:pt x="46" y="140"/>
                      </a:cubicBezTo>
                      <a:cubicBezTo>
                        <a:pt x="46" y="140"/>
                        <a:pt x="46" y="140"/>
                        <a:pt x="46" y="140"/>
                      </a:cubicBezTo>
                      <a:cubicBezTo>
                        <a:pt x="46" y="140"/>
                        <a:pt x="46" y="140"/>
                        <a:pt x="46" y="140"/>
                      </a:cubicBezTo>
                      <a:cubicBezTo>
                        <a:pt x="46" y="140"/>
                        <a:pt x="46" y="140"/>
                        <a:pt x="46" y="140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40"/>
                        <a:pt x="46" y="140"/>
                        <a:pt x="46" y="140"/>
                      </a:cubicBezTo>
                      <a:cubicBezTo>
                        <a:pt x="46" y="140"/>
                        <a:pt x="46" y="140"/>
                        <a:pt x="46" y="140"/>
                      </a:cubicBezTo>
                      <a:cubicBezTo>
                        <a:pt x="46" y="140"/>
                        <a:pt x="46" y="140"/>
                        <a:pt x="46" y="140"/>
                      </a:cubicBezTo>
                      <a:cubicBezTo>
                        <a:pt x="46" y="140"/>
                        <a:pt x="46" y="140"/>
                        <a:pt x="46" y="140"/>
                      </a:cubicBezTo>
                      <a:cubicBezTo>
                        <a:pt x="46" y="140"/>
                        <a:pt x="46" y="140"/>
                        <a:pt x="46" y="140"/>
                      </a:cubicBezTo>
                      <a:cubicBezTo>
                        <a:pt x="46" y="140"/>
                        <a:pt x="46" y="140"/>
                        <a:pt x="46" y="140"/>
                      </a:cubicBezTo>
                      <a:cubicBezTo>
                        <a:pt x="46" y="140"/>
                        <a:pt x="46" y="140"/>
                        <a:pt x="46" y="140"/>
                      </a:cubicBezTo>
                      <a:cubicBezTo>
                        <a:pt x="46" y="140"/>
                        <a:pt x="46" y="140"/>
                        <a:pt x="46" y="140"/>
                      </a:cubicBezTo>
                      <a:cubicBezTo>
                        <a:pt x="46" y="141"/>
                        <a:pt x="46" y="141"/>
                        <a:pt x="46" y="141"/>
                      </a:cubicBezTo>
                      <a:cubicBezTo>
                        <a:pt x="46" y="141"/>
                        <a:pt x="46" y="141"/>
                        <a:pt x="46" y="141"/>
                      </a:cubicBezTo>
                      <a:cubicBezTo>
                        <a:pt x="46" y="141"/>
                        <a:pt x="46" y="141"/>
                        <a:pt x="46" y="141"/>
                      </a:cubicBezTo>
                      <a:cubicBezTo>
                        <a:pt x="46" y="141"/>
                        <a:pt x="47" y="141"/>
                        <a:pt x="47" y="142"/>
                      </a:cubicBezTo>
                      <a:cubicBezTo>
                        <a:pt x="47" y="142"/>
                        <a:pt x="47" y="142"/>
                        <a:pt x="47" y="142"/>
                      </a:cubicBezTo>
                      <a:cubicBezTo>
                        <a:pt x="47" y="142"/>
                        <a:pt x="47" y="142"/>
                        <a:pt x="47" y="142"/>
                      </a:cubicBezTo>
                      <a:cubicBezTo>
                        <a:pt x="47" y="142"/>
                        <a:pt x="47" y="142"/>
                        <a:pt x="47" y="142"/>
                      </a:cubicBezTo>
                      <a:cubicBezTo>
                        <a:pt x="47" y="142"/>
                        <a:pt x="47" y="142"/>
                        <a:pt x="47" y="142"/>
                      </a:cubicBezTo>
                      <a:cubicBezTo>
                        <a:pt x="47" y="142"/>
                        <a:pt x="47" y="142"/>
                        <a:pt x="47" y="142"/>
                      </a:cubicBezTo>
                      <a:cubicBezTo>
                        <a:pt x="47" y="142"/>
                        <a:pt x="47" y="142"/>
                        <a:pt x="47" y="142"/>
                      </a:cubicBezTo>
                      <a:cubicBezTo>
                        <a:pt x="47" y="142"/>
                        <a:pt x="47" y="143"/>
                        <a:pt x="47" y="143"/>
                      </a:cubicBezTo>
                      <a:cubicBezTo>
                        <a:pt x="47" y="143"/>
                        <a:pt x="47" y="143"/>
                        <a:pt x="47" y="143"/>
                      </a:cubicBezTo>
                      <a:cubicBezTo>
                        <a:pt x="47" y="143"/>
                        <a:pt x="47" y="143"/>
                        <a:pt x="47" y="143"/>
                      </a:cubicBezTo>
                      <a:cubicBezTo>
                        <a:pt x="47" y="143"/>
                        <a:pt x="47" y="143"/>
                        <a:pt x="47" y="143"/>
                      </a:cubicBezTo>
                      <a:cubicBezTo>
                        <a:pt x="47" y="143"/>
                        <a:pt x="47" y="143"/>
                        <a:pt x="47" y="143"/>
                      </a:cubicBezTo>
                      <a:cubicBezTo>
                        <a:pt x="47" y="143"/>
                        <a:pt x="47" y="143"/>
                        <a:pt x="47" y="143"/>
                      </a:cubicBezTo>
                      <a:cubicBezTo>
                        <a:pt x="48" y="143"/>
                        <a:pt x="48" y="143"/>
                        <a:pt x="48" y="144"/>
                      </a:cubicBezTo>
                      <a:cubicBezTo>
                        <a:pt x="48" y="144"/>
                        <a:pt x="48" y="144"/>
                        <a:pt x="48" y="144"/>
                      </a:cubicBezTo>
                      <a:cubicBezTo>
                        <a:pt x="48" y="144"/>
                        <a:pt x="48" y="144"/>
                        <a:pt x="48" y="144"/>
                      </a:cubicBezTo>
                      <a:cubicBezTo>
                        <a:pt x="48" y="144"/>
                        <a:pt x="48" y="144"/>
                        <a:pt x="48" y="144"/>
                      </a:cubicBezTo>
                      <a:cubicBezTo>
                        <a:pt x="48" y="144"/>
                        <a:pt x="48" y="144"/>
                        <a:pt x="48" y="144"/>
                      </a:cubicBezTo>
                      <a:cubicBezTo>
                        <a:pt x="48" y="144"/>
                        <a:pt x="48" y="144"/>
                        <a:pt x="48" y="144"/>
                      </a:cubicBezTo>
                      <a:cubicBezTo>
                        <a:pt x="48" y="144"/>
                        <a:pt x="48" y="144"/>
                        <a:pt x="48" y="144"/>
                      </a:cubicBezTo>
                      <a:cubicBezTo>
                        <a:pt x="48" y="144"/>
                        <a:pt x="48" y="144"/>
                        <a:pt x="48" y="144"/>
                      </a:cubicBezTo>
                      <a:cubicBezTo>
                        <a:pt x="48" y="144"/>
                        <a:pt x="48" y="145"/>
                        <a:pt x="48" y="145"/>
                      </a:cubicBezTo>
                      <a:cubicBezTo>
                        <a:pt x="48" y="145"/>
                        <a:pt x="48" y="145"/>
                        <a:pt x="48" y="145"/>
                      </a:cubicBezTo>
                      <a:cubicBezTo>
                        <a:pt x="48" y="145"/>
                        <a:pt x="48" y="145"/>
                        <a:pt x="48" y="145"/>
                      </a:cubicBezTo>
                      <a:cubicBezTo>
                        <a:pt x="48" y="145"/>
                        <a:pt x="48" y="145"/>
                        <a:pt x="48" y="145"/>
                      </a:cubicBezTo>
                      <a:cubicBezTo>
                        <a:pt x="48" y="145"/>
                        <a:pt x="48" y="145"/>
                        <a:pt x="48" y="145"/>
                      </a:cubicBezTo>
                      <a:cubicBezTo>
                        <a:pt x="48" y="145"/>
                        <a:pt x="48" y="145"/>
                        <a:pt x="48" y="145"/>
                      </a:cubicBezTo>
                      <a:cubicBezTo>
                        <a:pt x="48" y="145"/>
                        <a:pt x="48" y="145"/>
                        <a:pt x="48" y="146"/>
                      </a:cubicBezTo>
                      <a:cubicBezTo>
                        <a:pt x="48" y="146"/>
                        <a:pt x="48" y="146"/>
                        <a:pt x="48" y="146"/>
                      </a:cubicBezTo>
                      <a:cubicBezTo>
                        <a:pt x="48" y="146"/>
                        <a:pt x="48" y="146"/>
                        <a:pt x="48" y="146"/>
                      </a:cubicBezTo>
                      <a:cubicBezTo>
                        <a:pt x="48" y="146"/>
                        <a:pt x="48" y="146"/>
                        <a:pt x="48" y="146"/>
                      </a:cubicBezTo>
                      <a:cubicBezTo>
                        <a:pt x="48" y="146"/>
                        <a:pt x="48" y="146"/>
                        <a:pt x="48" y="146"/>
                      </a:cubicBezTo>
                      <a:cubicBezTo>
                        <a:pt x="48" y="146"/>
                        <a:pt x="48" y="146"/>
                        <a:pt x="48" y="146"/>
                      </a:cubicBezTo>
                      <a:cubicBezTo>
                        <a:pt x="48" y="146"/>
                        <a:pt x="48" y="146"/>
                        <a:pt x="48" y="146"/>
                      </a:cubicBezTo>
                      <a:cubicBezTo>
                        <a:pt x="48" y="147"/>
                        <a:pt x="48" y="147"/>
                        <a:pt x="48" y="147"/>
                      </a:cubicBezTo>
                      <a:cubicBezTo>
                        <a:pt x="48" y="147"/>
                        <a:pt x="48" y="147"/>
                        <a:pt x="48" y="147"/>
                      </a:cubicBezTo>
                      <a:cubicBezTo>
                        <a:pt x="48" y="147"/>
                        <a:pt x="48" y="147"/>
                        <a:pt x="48" y="147"/>
                      </a:cubicBezTo>
                      <a:cubicBezTo>
                        <a:pt x="48" y="147"/>
                        <a:pt x="48" y="147"/>
                        <a:pt x="48" y="147"/>
                      </a:cubicBezTo>
                      <a:cubicBezTo>
                        <a:pt x="48" y="147"/>
                        <a:pt x="48" y="147"/>
                        <a:pt x="48" y="147"/>
                      </a:cubicBezTo>
                      <a:cubicBezTo>
                        <a:pt x="48" y="147"/>
                        <a:pt x="48" y="147"/>
                        <a:pt x="48" y="147"/>
                      </a:cubicBezTo>
                      <a:cubicBezTo>
                        <a:pt x="48" y="148"/>
                        <a:pt x="49" y="148"/>
                        <a:pt x="49" y="148"/>
                      </a:cubicBezTo>
                      <a:cubicBezTo>
                        <a:pt x="49" y="148"/>
                        <a:pt x="49" y="147"/>
                        <a:pt x="49" y="147"/>
                      </a:cubicBezTo>
                      <a:cubicBezTo>
                        <a:pt x="49" y="147"/>
                        <a:pt x="49" y="147"/>
                        <a:pt x="49" y="147"/>
                      </a:cubicBezTo>
                      <a:cubicBezTo>
                        <a:pt x="49" y="147"/>
                        <a:pt x="49" y="147"/>
                        <a:pt x="49" y="147"/>
                      </a:cubicBezTo>
                      <a:cubicBezTo>
                        <a:pt x="49" y="147"/>
                        <a:pt x="49" y="147"/>
                        <a:pt x="49" y="147"/>
                      </a:cubicBezTo>
                      <a:cubicBezTo>
                        <a:pt x="49" y="147"/>
                        <a:pt x="49" y="147"/>
                        <a:pt x="49" y="147"/>
                      </a:cubicBezTo>
                      <a:cubicBezTo>
                        <a:pt x="49" y="147"/>
                        <a:pt x="49" y="147"/>
                        <a:pt x="49" y="147"/>
                      </a:cubicBezTo>
                      <a:cubicBezTo>
                        <a:pt x="49" y="147"/>
                        <a:pt x="49" y="147"/>
                        <a:pt x="49" y="147"/>
                      </a:cubicBezTo>
                      <a:cubicBezTo>
                        <a:pt x="49" y="147"/>
                        <a:pt x="49" y="147"/>
                        <a:pt x="49" y="147"/>
                      </a:cubicBezTo>
                      <a:cubicBezTo>
                        <a:pt x="49" y="147"/>
                        <a:pt x="49" y="147"/>
                        <a:pt x="49" y="147"/>
                      </a:cubicBezTo>
                      <a:cubicBezTo>
                        <a:pt x="49" y="147"/>
                        <a:pt x="49" y="147"/>
                        <a:pt x="49" y="147"/>
                      </a:cubicBezTo>
                      <a:cubicBezTo>
                        <a:pt x="49" y="147"/>
                        <a:pt x="49" y="147"/>
                        <a:pt x="49" y="147"/>
                      </a:cubicBezTo>
                      <a:cubicBezTo>
                        <a:pt x="49" y="147"/>
                        <a:pt x="49" y="147"/>
                        <a:pt x="49" y="147"/>
                      </a:cubicBezTo>
                      <a:cubicBezTo>
                        <a:pt x="49" y="147"/>
                        <a:pt x="49" y="147"/>
                        <a:pt x="50" y="147"/>
                      </a:cubicBezTo>
                      <a:cubicBezTo>
                        <a:pt x="50" y="148"/>
                        <a:pt x="50" y="148"/>
                        <a:pt x="50" y="148"/>
                      </a:cubicBezTo>
                      <a:cubicBezTo>
                        <a:pt x="50" y="148"/>
                        <a:pt x="50" y="148"/>
                        <a:pt x="50" y="148"/>
                      </a:cubicBezTo>
                      <a:cubicBezTo>
                        <a:pt x="50" y="148"/>
                        <a:pt x="50" y="148"/>
                        <a:pt x="50" y="148"/>
                      </a:cubicBezTo>
                      <a:cubicBezTo>
                        <a:pt x="50" y="148"/>
                        <a:pt x="50" y="148"/>
                        <a:pt x="50" y="148"/>
                      </a:cubicBezTo>
                      <a:cubicBezTo>
                        <a:pt x="50" y="148"/>
                        <a:pt x="50" y="148"/>
                        <a:pt x="50" y="148"/>
                      </a:cubicBezTo>
                      <a:cubicBezTo>
                        <a:pt x="50" y="148"/>
                        <a:pt x="50" y="148"/>
                        <a:pt x="50" y="148"/>
                      </a:cubicBezTo>
                      <a:cubicBezTo>
                        <a:pt x="50" y="148"/>
                        <a:pt x="50" y="148"/>
                        <a:pt x="50" y="148"/>
                      </a:cubicBezTo>
                      <a:cubicBezTo>
                        <a:pt x="51" y="148"/>
                        <a:pt x="51" y="149"/>
                        <a:pt x="51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50" y="149"/>
                        <a:pt x="50" y="149"/>
                        <a:pt x="50" y="150"/>
                      </a:cubicBezTo>
                      <a:cubicBezTo>
                        <a:pt x="50" y="150"/>
                        <a:pt x="51" y="150"/>
                        <a:pt x="51" y="150"/>
                      </a:cubicBezTo>
                      <a:cubicBezTo>
                        <a:pt x="51" y="150"/>
                        <a:pt x="51" y="150"/>
                        <a:pt x="51" y="150"/>
                      </a:cubicBezTo>
                      <a:cubicBezTo>
                        <a:pt x="52" y="150"/>
                        <a:pt x="51" y="150"/>
                        <a:pt x="51" y="150"/>
                      </a:cubicBezTo>
                      <a:cubicBezTo>
                        <a:pt x="51" y="150"/>
                        <a:pt x="51" y="150"/>
                        <a:pt x="52" y="150"/>
                      </a:cubicBezTo>
                      <a:cubicBezTo>
                        <a:pt x="52" y="150"/>
                        <a:pt x="52" y="150"/>
                        <a:pt x="52" y="151"/>
                      </a:cubicBezTo>
                      <a:cubicBezTo>
                        <a:pt x="52" y="151"/>
                        <a:pt x="52" y="151"/>
                        <a:pt x="52" y="151"/>
                      </a:cubicBezTo>
                      <a:cubicBezTo>
                        <a:pt x="52" y="151"/>
                        <a:pt x="52" y="151"/>
                        <a:pt x="52" y="151"/>
                      </a:cubicBezTo>
                      <a:cubicBezTo>
                        <a:pt x="52" y="150"/>
                        <a:pt x="52" y="150"/>
                        <a:pt x="52" y="150"/>
                      </a:cubicBezTo>
                      <a:cubicBezTo>
                        <a:pt x="52" y="150"/>
                        <a:pt x="52" y="150"/>
                        <a:pt x="52" y="150"/>
                      </a:cubicBezTo>
                      <a:cubicBezTo>
                        <a:pt x="52" y="150"/>
                        <a:pt x="52" y="150"/>
                        <a:pt x="52" y="150"/>
                      </a:cubicBezTo>
                      <a:cubicBezTo>
                        <a:pt x="52" y="150"/>
                        <a:pt x="52" y="150"/>
                        <a:pt x="52" y="150"/>
                      </a:cubicBezTo>
                      <a:cubicBezTo>
                        <a:pt x="52" y="150"/>
                        <a:pt x="52" y="150"/>
                        <a:pt x="52" y="150"/>
                      </a:cubicBezTo>
                      <a:cubicBezTo>
                        <a:pt x="52" y="150"/>
                        <a:pt x="52" y="150"/>
                        <a:pt x="52" y="150"/>
                      </a:cubicBezTo>
                      <a:cubicBezTo>
                        <a:pt x="52" y="150"/>
                        <a:pt x="52" y="150"/>
                        <a:pt x="52" y="150"/>
                      </a:cubicBezTo>
                      <a:cubicBezTo>
                        <a:pt x="52" y="150"/>
                        <a:pt x="52" y="150"/>
                        <a:pt x="52" y="150"/>
                      </a:cubicBezTo>
                      <a:cubicBezTo>
                        <a:pt x="52" y="150"/>
                        <a:pt x="52" y="150"/>
                        <a:pt x="52" y="150"/>
                      </a:cubicBezTo>
                      <a:cubicBezTo>
                        <a:pt x="52" y="150"/>
                        <a:pt x="52" y="150"/>
                        <a:pt x="52" y="150"/>
                      </a:cubicBezTo>
                      <a:cubicBezTo>
                        <a:pt x="52" y="150"/>
                        <a:pt x="52" y="150"/>
                        <a:pt x="52" y="150"/>
                      </a:cubicBezTo>
                      <a:cubicBezTo>
                        <a:pt x="52" y="150"/>
                        <a:pt x="52" y="150"/>
                        <a:pt x="52" y="150"/>
                      </a:cubicBezTo>
                      <a:cubicBezTo>
                        <a:pt x="52" y="150"/>
                        <a:pt x="53" y="150"/>
                        <a:pt x="53" y="150"/>
                      </a:cubicBezTo>
                      <a:cubicBezTo>
                        <a:pt x="53" y="150"/>
                        <a:pt x="53" y="150"/>
                        <a:pt x="53" y="150"/>
                      </a:cubicBezTo>
                      <a:cubicBezTo>
                        <a:pt x="53" y="150"/>
                        <a:pt x="53" y="150"/>
                        <a:pt x="53" y="150"/>
                      </a:cubicBezTo>
                      <a:cubicBezTo>
                        <a:pt x="53" y="150"/>
                        <a:pt x="53" y="150"/>
                        <a:pt x="53" y="150"/>
                      </a:cubicBezTo>
                      <a:cubicBezTo>
                        <a:pt x="53" y="150"/>
                        <a:pt x="53" y="150"/>
                        <a:pt x="53" y="150"/>
                      </a:cubicBezTo>
                      <a:cubicBezTo>
                        <a:pt x="53" y="150"/>
                        <a:pt x="53" y="150"/>
                        <a:pt x="53" y="151"/>
                      </a:cubicBezTo>
                      <a:cubicBezTo>
                        <a:pt x="53" y="151"/>
                        <a:pt x="53" y="151"/>
                        <a:pt x="53" y="151"/>
                      </a:cubicBezTo>
                      <a:cubicBezTo>
                        <a:pt x="53" y="151"/>
                        <a:pt x="53" y="151"/>
                        <a:pt x="53" y="151"/>
                      </a:cubicBezTo>
                      <a:cubicBezTo>
                        <a:pt x="53" y="151"/>
                        <a:pt x="53" y="151"/>
                        <a:pt x="53" y="151"/>
                      </a:cubicBezTo>
                      <a:cubicBezTo>
                        <a:pt x="54" y="151"/>
                        <a:pt x="54" y="151"/>
                        <a:pt x="54" y="151"/>
                      </a:cubicBezTo>
                      <a:cubicBezTo>
                        <a:pt x="54" y="151"/>
                        <a:pt x="54" y="151"/>
                        <a:pt x="54" y="152"/>
                      </a:cubicBezTo>
                      <a:cubicBezTo>
                        <a:pt x="54" y="152"/>
                        <a:pt x="54" y="152"/>
                        <a:pt x="54" y="152"/>
                      </a:cubicBezTo>
                      <a:cubicBezTo>
                        <a:pt x="54" y="152"/>
                        <a:pt x="54" y="152"/>
                        <a:pt x="54" y="152"/>
                      </a:cubicBezTo>
                      <a:cubicBezTo>
                        <a:pt x="54" y="152"/>
                        <a:pt x="54" y="152"/>
                        <a:pt x="54" y="152"/>
                      </a:cubicBezTo>
                      <a:cubicBezTo>
                        <a:pt x="54" y="152"/>
                        <a:pt x="54" y="152"/>
                        <a:pt x="54" y="152"/>
                      </a:cubicBezTo>
                      <a:cubicBezTo>
                        <a:pt x="54" y="152"/>
                        <a:pt x="54" y="152"/>
                        <a:pt x="54" y="152"/>
                      </a:cubicBezTo>
                      <a:cubicBezTo>
                        <a:pt x="54" y="152"/>
                        <a:pt x="55" y="152"/>
                        <a:pt x="55" y="152"/>
                      </a:cubicBezTo>
                      <a:cubicBezTo>
                        <a:pt x="55" y="152"/>
                        <a:pt x="55" y="152"/>
                        <a:pt x="55" y="152"/>
                      </a:cubicBezTo>
                      <a:cubicBezTo>
                        <a:pt x="55" y="152"/>
                        <a:pt x="55" y="152"/>
                        <a:pt x="55" y="152"/>
                      </a:cubicBezTo>
                      <a:cubicBezTo>
                        <a:pt x="55" y="152"/>
                        <a:pt x="55" y="152"/>
                        <a:pt x="55" y="152"/>
                      </a:cubicBezTo>
                      <a:cubicBezTo>
                        <a:pt x="55" y="152"/>
                        <a:pt x="55" y="153"/>
                        <a:pt x="55" y="153"/>
                      </a:cubicBezTo>
                      <a:cubicBezTo>
                        <a:pt x="55" y="153"/>
                        <a:pt x="55" y="153"/>
                        <a:pt x="55" y="153"/>
                      </a:cubicBezTo>
                      <a:cubicBezTo>
                        <a:pt x="55" y="153"/>
                        <a:pt x="55" y="153"/>
                        <a:pt x="55" y="153"/>
                      </a:cubicBezTo>
                      <a:cubicBezTo>
                        <a:pt x="55" y="153"/>
                        <a:pt x="55" y="153"/>
                        <a:pt x="55" y="153"/>
                      </a:cubicBezTo>
                      <a:cubicBezTo>
                        <a:pt x="55" y="153"/>
                        <a:pt x="56" y="153"/>
                        <a:pt x="56" y="152"/>
                      </a:cubicBezTo>
                      <a:cubicBezTo>
                        <a:pt x="56" y="152"/>
                        <a:pt x="56" y="152"/>
                        <a:pt x="56" y="152"/>
                      </a:cubicBezTo>
                      <a:cubicBezTo>
                        <a:pt x="56" y="152"/>
                        <a:pt x="56" y="152"/>
                        <a:pt x="56" y="152"/>
                      </a:cubicBezTo>
                      <a:cubicBezTo>
                        <a:pt x="56" y="152"/>
                        <a:pt x="56" y="152"/>
                        <a:pt x="56" y="152"/>
                      </a:cubicBezTo>
                      <a:cubicBezTo>
                        <a:pt x="56" y="152"/>
                        <a:pt x="56" y="152"/>
                        <a:pt x="56" y="152"/>
                      </a:cubicBezTo>
                      <a:cubicBezTo>
                        <a:pt x="56" y="152"/>
                        <a:pt x="56" y="152"/>
                        <a:pt x="56" y="152"/>
                      </a:cubicBezTo>
                      <a:cubicBezTo>
                        <a:pt x="56" y="152"/>
                        <a:pt x="56" y="152"/>
                        <a:pt x="56" y="152"/>
                      </a:cubicBezTo>
                      <a:cubicBezTo>
                        <a:pt x="56" y="152"/>
                        <a:pt x="56" y="152"/>
                        <a:pt x="56" y="152"/>
                      </a:cubicBezTo>
                      <a:cubicBezTo>
                        <a:pt x="56" y="152"/>
                        <a:pt x="56" y="152"/>
                        <a:pt x="56" y="152"/>
                      </a:cubicBezTo>
                      <a:cubicBezTo>
                        <a:pt x="56" y="152"/>
                        <a:pt x="56" y="152"/>
                        <a:pt x="56" y="152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0"/>
                        <a:pt x="56" y="150"/>
                        <a:pt x="56" y="150"/>
                      </a:cubicBezTo>
                      <a:cubicBezTo>
                        <a:pt x="56" y="150"/>
                        <a:pt x="56" y="150"/>
                        <a:pt x="56" y="150"/>
                      </a:cubicBezTo>
                      <a:cubicBezTo>
                        <a:pt x="56" y="150"/>
                        <a:pt x="56" y="150"/>
                        <a:pt x="57" y="150"/>
                      </a:cubicBezTo>
                      <a:cubicBezTo>
                        <a:pt x="57" y="150"/>
                        <a:pt x="57" y="150"/>
                        <a:pt x="57" y="150"/>
                      </a:cubicBezTo>
                      <a:cubicBezTo>
                        <a:pt x="57" y="150"/>
                        <a:pt x="57" y="150"/>
                        <a:pt x="57" y="150"/>
                      </a:cubicBezTo>
                      <a:cubicBezTo>
                        <a:pt x="57" y="150"/>
                        <a:pt x="57" y="150"/>
                        <a:pt x="57" y="150"/>
                      </a:cubicBezTo>
                      <a:cubicBezTo>
                        <a:pt x="57" y="150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8" y="149"/>
                      </a:cubicBezTo>
                      <a:cubicBezTo>
                        <a:pt x="58" y="149"/>
                        <a:pt x="58" y="149"/>
                        <a:pt x="58" y="149"/>
                      </a:cubicBezTo>
                      <a:cubicBezTo>
                        <a:pt x="58" y="149"/>
                        <a:pt x="58" y="149"/>
                        <a:pt x="58" y="149"/>
                      </a:cubicBezTo>
                      <a:cubicBezTo>
                        <a:pt x="58" y="149"/>
                        <a:pt x="58" y="149"/>
                        <a:pt x="58" y="149"/>
                      </a:cubicBezTo>
                      <a:cubicBezTo>
                        <a:pt x="58" y="149"/>
                        <a:pt x="58" y="149"/>
                        <a:pt x="58" y="149"/>
                      </a:cubicBezTo>
                      <a:cubicBezTo>
                        <a:pt x="58" y="149"/>
                        <a:pt x="58" y="149"/>
                        <a:pt x="58" y="149"/>
                      </a:cubicBezTo>
                      <a:cubicBezTo>
                        <a:pt x="58" y="149"/>
                        <a:pt x="58" y="149"/>
                        <a:pt x="58" y="149"/>
                      </a:cubicBezTo>
                      <a:cubicBezTo>
                        <a:pt x="58" y="149"/>
                        <a:pt x="58" y="149"/>
                        <a:pt x="58" y="149"/>
                      </a:cubicBezTo>
                      <a:cubicBezTo>
                        <a:pt x="58" y="149"/>
                        <a:pt x="58" y="150"/>
                        <a:pt x="58" y="150"/>
                      </a:cubicBezTo>
                      <a:cubicBezTo>
                        <a:pt x="58" y="150"/>
                        <a:pt x="58" y="150"/>
                        <a:pt x="58" y="150"/>
                      </a:cubicBezTo>
                      <a:cubicBezTo>
                        <a:pt x="58" y="150"/>
                        <a:pt x="58" y="150"/>
                        <a:pt x="59" y="150"/>
                      </a:cubicBezTo>
                      <a:cubicBezTo>
                        <a:pt x="59" y="150"/>
                        <a:pt x="59" y="150"/>
                        <a:pt x="59" y="150"/>
                      </a:cubicBezTo>
                      <a:cubicBezTo>
                        <a:pt x="59" y="150"/>
                        <a:pt x="59" y="150"/>
                        <a:pt x="59" y="151"/>
                      </a:cubicBezTo>
                      <a:cubicBezTo>
                        <a:pt x="58" y="151"/>
                        <a:pt x="58" y="151"/>
                        <a:pt x="59" y="151"/>
                      </a:cubicBezTo>
                      <a:cubicBezTo>
                        <a:pt x="59" y="151"/>
                        <a:pt x="59" y="151"/>
                        <a:pt x="59" y="151"/>
                      </a:cubicBezTo>
                      <a:cubicBezTo>
                        <a:pt x="59" y="151"/>
                        <a:pt x="59" y="151"/>
                        <a:pt x="59" y="151"/>
                      </a:cubicBezTo>
                      <a:cubicBezTo>
                        <a:pt x="59" y="151"/>
                        <a:pt x="59" y="152"/>
                        <a:pt x="59" y="152"/>
                      </a:cubicBezTo>
                      <a:cubicBezTo>
                        <a:pt x="59" y="152"/>
                        <a:pt x="59" y="152"/>
                        <a:pt x="59" y="152"/>
                      </a:cubicBezTo>
                      <a:cubicBezTo>
                        <a:pt x="59" y="152"/>
                        <a:pt x="59" y="152"/>
                        <a:pt x="59" y="152"/>
                      </a:cubicBezTo>
                      <a:cubicBezTo>
                        <a:pt x="59" y="152"/>
                        <a:pt x="59" y="152"/>
                        <a:pt x="59" y="152"/>
                      </a:cubicBezTo>
                      <a:cubicBezTo>
                        <a:pt x="59" y="152"/>
                        <a:pt x="59" y="152"/>
                        <a:pt x="59" y="152"/>
                      </a:cubicBezTo>
                      <a:cubicBezTo>
                        <a:pt x="59" y="152"/>
                        <a:pt x="59" y="152"/>
                        <a:pt x="59" y="152"/>
                      </a:cubicBezTo>
                      <a:cubicBezTo>
                        <a:pt x="59" y="153"/>
                        <a:pt x="59" y="153"/>
                        <a:pt x="59" y="153"/>
                      </a:cubicBezTo>
                      <a:cubicBezTo>
                        <a:pt x="59" y="153"/>
                        <a:pt x="59" y="153"/>
                        <a:pt x="59" y="153"/>
                      </a:cubicBezTo>
                      <a:cubicBezTo>
                        <a:pt x="59" y="153"/>
                        <a:pt x="59" y="153"/>
                        <a:pt x="59" y="153"/>
                      </a:cubicBezTo>
                      <a:cubicBezTo>
                        <a:pt x="59" y="153"/>
                        <a:pt x="59" y="153"/>
                        <a:pt x="59" y="153"/>
                      </a:cubicBezTo>
                      <a:cubicBezTo>
                        <a:pt x="59" y="153"/>
                        <a:pt x="59" y="153"/>
                        <a:pt x="59" y="153"/>
                      </a:cubicBezTo>
                      <a:cubicBezTo>
                        <a:pt x="59" y="153"/>
                        <a:pt x="59" y="153"/>
                        <a:pt x="59" y="153"/>
                      </a:cubicBezTo>
                      <a:cubicBezTo>
                        <a:pt x="59" y="153"/>
                        <a:pt x="59" y="153"/>
                        <a:pt x="59" y="153"/>
                      </a:cubicBezTo>
                      <a:cubicBezTo>
                        <a:pt x="59" y="153"/>
                        <a:pt x="59" y="153"/>
                        <a:pt x="59" y="153"/>
                      </a:cubicBezTo>
                      <a:cubicBezTo>
                        <a:pt x="59" y="153"/>
                        <a:pt x="59" y="153"/>
                        <a:pt x="59" y="153"/>
                      </a:cubicBezTo>
                      <a:cubicBezTo>
                        <a:pt x="59" y="153"/>
                        <a:pt x="59" y="153"/>
                        <a:pt x="59" y="153"/>
                      </a:cubicBezTo>
                      <a:cubicBezTo>
                        <a:pt x="59" y="153"/>
                        <a:pt x="59" y="153"/>
                        <a:pt x="59" y="153"/>
                      </a:cubicBezTo>
                      <a:cubicBezTo>
                        <a:pt x="59" y="154"/>
                        <a:pt x="59" y="154"/>
                        <a:pt x="59" y="154"/>
                      </a:cubicBezTo>
                      <a:cubicBezTo>
                        <a:pt x="59" y="154"/>
                        <a:pt x="59" y="154"/>
                        <a:pt x="59" y="154"/>
                      </a:cubicBezTo>
                      <a:cubicBezTo>
                        <a:pt x="59" y="154"/>
                        <a:pt x="59" y="154"/>
                        <a:pt x="59" y="154"/>
                      </a:cubicBezTo>
                      <a:cubicBezTo>
                        <a:pt x="59" y="154"/>
                        <a:pt x="59" y="154"/>
                        <a:pt x="59" y="154"/>
                      </a:cubicBezTo>
                      <a:cubicBezTo>
                        <a:pt x="60" y="154"/>
                        <a:pt x="60" y="154"/>
                        <a:pt x="60" y="154"/>
                      </a:cubicBezTo>
                      <a:cubicBezTo>
                        <a:pt x="60" y="154"/>
                        <a:pt x="60" y="154"/>
                        <a:pt x="60" y="154"/>
                      </a:cubicBezTo>
                      <a:cubicBezTo>
                        <a:pt x="59" y="154"/>
                        <a:pt x="59" y="154"/>
                        <a:pt x="59" y="154"/>
                      </a:cubicBezTo>
                      <a:cubicBezTo>
                        <a:pt x="59" y="155"/>
                        <a:pt x="59" y="155"/>
                        <a:pt x="59" y="155"/>
                      </a:cubicBezTo>
                      <a:cubicBezTo>
                        <a:pt x="59" y="155"/>
                        <a:pt x="59" y="155"/>
                        <a:pt x="59" y="155"/>
                      </a:cubicBezTo>
                      <a:cubicBezTo>
                        <a:pt x="60" y="155"/>
                        <a:pt x="60" y="155"/>
                        <a:pt x="59" y="156"/>
                      </a:cubicBezTo>
                      <a:cubicBezTo>
                        <a:pt x="59" y="156"/>
                        <a:pt x="59" y="156"/>
                        <a:pt x="59" y="156"/>
                      </a:cubicBezTo>
                      <a:cubicBezTo>
                        <a:pt x="59" y="156"/>
                        <a:pt x="59" y="156"/>
                        <a:pt x="59" y="156"/>
                      </a:cubicBezTo>
                      <a:cubicBezTo>
                        <a:pt x="59" y="156"/>
                        <a:pt x="59" y="156"/>
                        <a:pt x="59" y="156"/>
                      </a:cubicBezTo>
                      <a:cubicBezTo>
                        <a:pt x="59" y="156"/>
                        <a:pt x="59" y="156"/>
                        <a:pt x="59" y="156"/>
                      </a:cubicBezTo>
                      <a:cubicBezTo>
                        <a:pt x="59" y="157"/>
                        <a:pt x="59" y="157"/>
                        <a:pt x="59" y="157"/>
                      </a:cubicBezTo>
                      <a:cubicBezTo>
                        <a:pt x="59" y="157"/>
                        <a:pt x="59" y="157"/>
                        <a:pt x="59" y="157"/>
                      </a:cubicBezTo>
                      <a:cubicBezTo>
                        <a:pt x="59" y="157"/>
                        <a:pt x="59" y="157"/>
                        <a:pt x="59" y="157"/>
                      </a:cubicBezTo>
                      <a:cubicBezTo>
                        <a:pt x="59" y="157"/>
                        <a:pt x="59" y="157"/>
                        <a:pt x="59" y="158"/>
                      </a:cubicBezTo>
                      <a:cubicBezTo>
                        <a:pt x="59" y="158"/>
                        <a:pt x="59" y="158"/>
                        <a:pt x="59" y="158"/>
                      </a:cubicBezTo>
                      <a:cubicBezTo>
                        <a:pt x="59" y="158"/>
                        <a:pt x="59" y="158"/>
                        <a:pt x="59" y="158"/>
                      </a:cubicBezTo>
                      <a:cubicBezTo>
                        <a:pt x="59" y="158"/>
                        <a:pt x="59" y="158"/>
                        <a:pt x="59" y="158"/>
                      </a:cubicBezTo>
                      <a:cubicBezTo>
                        <a:pt x="59" y="158"/>
                        <a:pt x="59" y="158"/>
                        <a:pt x="59" y="158"/>
                      </a:cubicBezTo>
                      <a:cubicBezTo>
                        <a:pt x="59" y="158"/>
                        <a:pt x="59" y="158"/>
                        <a:pt x="59" y="159"/>
                      </a:cubicBezTo>
                      <a:cubicBezTo>
                        <a:pt x="59" y="159"/>
                        <a:pt x="59" y="159"/>
                        <a:pt x="59" y="159"/>
                      </a:cubicBezTo>
                      <a:cubicBezTo>
                        <a:pt x="59" y="159"/>
                        <a:pt x="59" y="159"/>
                        <a:pt x="59" y="159"/>
                      </a:cubicBezTo>
                      <a:cubicBezTo>
                        <a:pt x="59" y="159"/>
                        <a:pt x="59" y="159"/>
                        <a:pt x="59" y="159"/>
                      </a:cubicBezTo>
                      <a:cubicBezTo>
                        <a:pt x="59" y="159"/>
                        <a:pt x="59" y="159"/>
                        <a:pt x="59" y="159"/>
                      </a:cubicBezTo>
                      <a:cubicBezTo>
                        <a:pt x="59" y="159"/>
                        <a:pt x="59" y="159"/>
                        <a:pt x="59" y="159"/>
                      </a:cubicBezTo>
                      <a:cubicBezTo>
                        <a:pt x="59" y="159"/>
                        <a:pt x="59" y="159"/>
                        <a:pt x="59" y="159"/>
                      </a:cubicBezTo>
                      <a:cubicBezTo>
                        <a:pt x="60" y="159"/>
                        <a:pt x="60" y="159"/>
                        <a:pt x="60" y="159"/>
                      </a:cubicBezTo>
                      <a:cubicBezTo>
                        <a:pt x="60" y="159"/>
                        <a:pt x="60" y="159"/>
                        <a:pt x="60" y="159"/>
                      </a:cubicBezTo>
                      <a:cubicBezTo>
                        <a:pt x="60" y="159"/>
                        <a:pt x="60" y="159"/>
                        <a:pt x="60" y="159"/>
                      </a:cubicBezTo>
                      <a:cubicBezTo>
                        <a:pt x="60" y="159"/>
                        <a:pt x="60" y="159"/>
                        <a:pt x="60" y="159"/>
                      </a:cubicBezTo>
                      <a:cubicBezTo>
                        <a:pt x="60" y="159"/>
                        <a:pt x="59" y="160"/>
                        <a:pt x="60" y="160"/>
                      </a:cubicBezTo>
                      <a:cubicBezTo>
                        <a:pt x="60" y="160"/>
                        <a:pt x="60" y="160"/>
                        <a:pt x="60" y="160"/>
                      </a:cubicBezTo>
                      <a:cubicBezTo>
                        <a:pt x="60" y="160"/>
                        <a:pt x="60" y="160"/>
                        <a:pt x="60" y="160"/>
                      </a:cubicBezTo>
                      <a:cubicBezTo>
                        <a:pt x="60" y="160"/>
                        <a:pt x="60" y="160"/>
                        <a:pt x="60" y="160"/>
                      </a:cubicBezTo>
                      <a:cubicBezTo>
                        <a:pt x="60" y="160"/>
                        <a:pt x="60" y="160"/>
                        <a:pt x="60" y="160"/>
                      </a:cubicBezTo>
                      <a:cubicBezTo>
                        <a:pt x="60" y="160"/>
                        <a:pt x="60" y="160"/>
                        <a:pt x="60" y="160"/>
                      </a:cubicBezTo>
                      <a:cubicBezTo>
                        <a:pt x="59" y="160"/>
                        <a:pt x="59" y="160"/>
                        <a:pt x="59" y="160"/>
                      </a:cubicBezTo>
                      <a:cubicBezTo>
                        <a:pt x="59" y="160"/>
                        <a:pt x="59" y="160"/>
                        <a:pt x="59" y="160"/>
                      </a:cubicBezTo>
                      <a:cubicBezTo>
                        <a:pt x="59" y="161"/>
                        <a:pt x="59" y="161"/>
                        <a:pt x="59" y="161"/>
                      </a:cubicBezTo>
                      <a:cubicBezTo>
                        <a:pt x="59" y="161"/>
                        <a:pt x="59" y="161"/>
                        <a:pt x="59" y="161"/>
                      </a:cubicBezTo>
                      <a:cubicBezTo>
                        <a:pt x="59" y="161"/>
                        <a:pt x="59" y="161"/>
                        <a:pt x="59" y="161"/>
                      </a:cubicBezTo>
                      <a:cubicBezTo>
                        <a:pt x="59" y="161"/>
                        <a:pt x="59" y="161"/>
                        <a:pt x="59" y="161"/>
                      </a:cubicBezTo>
                      <a:cubicBezTo>
                        <a:pt x="59" y="161"/>
                        <a:pt x="59" y="161"/>
                        <a:pt x="59" y="161"/>
                      </a:cubicBezTo>
                      <a:cubicBezTo>
                        <a:pt x="59" y="162"/>
                        <a:pt x="59" y="162"/>
                        <a:pt x="59" y="162"/>
                      </a:cubicBezTo>
                      <a:cubicBezTo>
                        <a:pt x="59" y="162"/>
                        <a:pt x="58" y="162"/>
                        <a:pt x="58" y="162"/>
                      </a:cubicBezTo>
                      <a:cubicBezTo>
                        <a:pt x="58" y="162"/>
                        <a:pt x="58" y="162"/>
                        <a:pt x="58" y="162"/>
                      </a:cubicBezTo>
                      <a:cubicBezTo>
                        <a:pt x="58" y="162"/>
                        <a:pt x="58" y="162"/>
                        <a:pt x="58" y="163"/>
                      </a:cubicBezTo>
                      <a:cubicBezTo>
                        <a:pt x="58" y="163"/>
                        <a:pt x="58" y="163"/>
                        <a:pt x="58" y="163"/>
                      </a:cubicBezTo>
                      <a:cubicBezTo>
                        <a:pt x="58" y="163"/>
                        <a:pt x="58" y="163"/>
                        <a:pt x="58" y="163"/>
                      </a:cubicBezTo>
                      <a:cubicBezTo>
                        <a:pt x="58" y="163"/>
                        <a:pt x="58" y="163"/>
                        <a:pt x="58" y="163"/>
                      </a:cubicBezTo>
                      <a:cubicBezTo>
                        <a:pt x="57" y="163"/>
                        <a:pt x="57" y="163"/>
                        <a:pt x="57" y="163"/>
                      </a:cubicBezTo>
                      <a:cubicBezTo>
                        <a:pt x="57" y="163"/>
                        <a:pt x="57" y="163"/>
                        <a:pt x="57" y="163"/>
                      </a:cubicBezTo>
                      <a:cubicBezTo>
                        <a:pt x="57" y="163"/>
                        <a:pt x="57" y="163"/>
                        <a:pt x="57" y="163"/>
                      </a:cubicBezTo>
                      <a:cubicBezTo>
                        <a:pt x="57" y="164"/>
                        <a:pt x="57" y="164"/>
                        <a:pt x="57" y="164"/>
                      </a:cubicBezTo>
                      <a:cubicBezTo>
                        <a:pt x="57" y="164"/>
                        <a:pt x="57" y="164"/>
                        <a:pt x="57" y="164"/>
                      </a:cubicBezTo>
                      <a:cubicBezTo>
                        <a:pt x="57" y="164"/>
                        <a:pt x="57" y="164"/>
                        <a:pt x="57" y="164"/>
                      </a:cubicBezTo>
                      <a:cubicBezTo>
                        <a:pt x="57" y="164"/>
                        <a:pt x="57" y="164"/>
                        <a:pt x="57" y="164"/>
                      </a:cubicBezTo>
                      <a:cubicBezTo>
                        <a:pt x="57" y="165"/>
                        <a:pt x="57" y="165"/>
                        <a:pt x="57" y="165"/>
                      </a:cubicBezTo>
                      <a:cubicBezTo>
                        <a:pt x="57" y="165"/>
                        <a:pt x="57" y="165"/>
                        <a:pt x="57" y="165"/>
                      </a:cubicBezTo>
                      <a:cubicBezTo>
                        <a:pt x="57" y="165"/>
                        <a:pt x="57" y="165"/>
                        <a:pt x="56" y="165"/>
                      </a:cubicBezTo>
                      <a:cubicBezTo>
                        <a:pt x="56" y="165"/>
                        <a:pt x="56" y="165"/>
                        <a:pt x="56" y="165"/>
                      </a:cubicBezTo>
                      <a:cubicBezTo>
                        <a:pt x="56" y="165"/>
                        <a:pt x="56" y="165"/>
                        <a:pt x="56" y="165"/>
                      </a:cubicBezTo>
                      <a:cubicBezTo>
                        <a:pt x="56" y="165"/>
                        <a:pt x="56" y="165"/>
                        <a:pt x="56" y="165"/>
                      </a:cubicBezTo>
                      <a:cubicBezTo>
                        <a:pt x="56" y="165"/>
                        <a:pt x="56" y="165"/>
                        <a:pt x="56" y="165"/>
                      </a:cubicBezTo>
                      <a:cubicBezTo>
                        <a:pt x="56" y="165"/>
                        <a:pt x="56" y="165"/>
                        <a:pt x="56" y="165"/>
                      </a:cubicBezTo>
                      <a:cubicBezTo>
                        <a:pt x="56" y="165"/>
                        <a:pt x="56" y="165"/>
                        <a:pt x="56" y="165"/>
                      </a:cubicBezTo>
                      <a:cubicBezTo>
                        <a:pt x="56" y="165"/>
                        <a:pt x="56" y="165"/>
                        <a:pt x="56" y="165"/>
                      </a:cubicBezTo>
                      <a:cubicBezTo>
                        <a:pt x="56" y="165"/>
                        <a:pt x="56" y="165"/>
                        <a:pt x="56" y="165"/>
                      </a:cubicBezTo>
                      <a:cubicBezTo>
                        <a:pt x="56" y="165"/>
                        <a:pt x="56" y="165"/>
                        <a:pt x="56" y="165"/>
                      </a:cubicBezTo>
                      <a:cubicBezTo>
                        <a:pt x="56" y="165"/>
                        <a:pt x="56" y="165"/>
                        <a:pt x="56" y="165"/>
                      </a:cubicBezTo>
                      <a:cubicBezTo>
                        <a:pt x="56" y="166"/>
                        <a:pt x="56" y="166"/>
                        <a:pt x="55" y="166"/>
                      </a:cubicBezTo>
                      <a:cubicBezTo>
                        <a:pt x="55" y="166"/>
                        <a:pt x="55" y="166"/>
                        <a:pt x="55" y="166"/>
                      </a:cubicBezTo>
                      <a:cubicBezTo>
                        <a:pt x="55" y="166"/>
                        <a:pt x="55" y="166"/>
                        <a:pt x="55" y="166"/>
                      </a:cubicBezTo>
                      <a:cubicBezTo>
                        <a:pt x="55" y="166"/>
                        <a:pt x="55" y="166"/>
                        <a:pt x="55" y="166"/>
                      </a:cubicBezTo>
                      <a:cubicBezTo>
                        <a:pt x="55" y="166"/>
                        <a:pt x="55" y="166"/>
                        <a:pt x="55" y="166"/>
                      </a:cubicBezTo>
                      <a:cubicBezTo>
                        <a:pt x="55" y="167"/>
                        <a:pt x="55" y="167"/>
                        <a:pt x="55" y="167"/>
                      </a:cubicBezTo>
                      <a:cubicBezTo>
                        <a:pt x="55" y="167"/>
                        <a:pt x="55" y="167"/>
                        <a:pt x="55" y="167"/>
                      </a:cubicBezTo>
                      <a:cubicBezTo>
                        <a:pt x="55" y="167"/>
                        <a:pt x="55" y="167"/>
                        <a:pt x="55" y="167"/>
                      </a:cubicBezTo>
                      <a:cubicBezTo>
                        <a:pt x="55" y="167"/>
                        <a:pt x="55" y="167"/>
                        <a:pt x="55" y="167"/>
                      </a:cubicBezTo>
                      <a:cubicBezTo>
                        <a:pt x="55" y="168"/>
                        <a:pt x="55" y="168"/>
                        <a:pt x="55" y="168"/>
                      </a:cubicBezTo>
                      <a:cubicBezTo>
                        <a:pt x="55" y="168"/>
                        <a:pt x="55" y="168"/>
                        <a:pt x="55" y="168"/>
                      </a:cubicBezTo>
                      <a:cubicBezTo>
                        <a:pt x="55" y="168"/>
                        <a:pt x="55" y="168"/>
                        <a:pt x="55" y="168"/>
                      </a:cubicBezTo>
                      <a:cubicBezTo>
                        <a:pt x="55" y="168"/>
                        <a:pt x="55" y="168"/>
                        <a:pt x="55" y="168"/>
                      </a:cubicBezTo>
                      <a:cubicBezTo>
                        <a:pt x="55" y="169"/>
                        <a:pt x="55" y="169"/>
                        <a:pt x="55" y="169"/>
                      </a:cubicBezTo>
                      <a:cubicBezTo>
                        <a:pt x="55" y="169"/>
                        <a:pt x="55" y="169"/>
                        <a:pt x="55" y="169"/>
                      </a:cubicBezTo>
                      <a:cubicBezTo>
                        <a:pt x="55" y="169"/>
                        <a:pt x="55" y="169"/>
                        <a:pt x="55" y="169"/>
                      </a:cubicBezTo>
                      <a:cubicBezTo>
                        <a:pt x="55" y="169"/>
                        <a:pt x="55" y="169"/>
                        <a:pt x="55" y="169"/>
                      </a:cubicBezTo>
                      <a:cubicBezTo>
                        <a:pt x="55" y="169"/>
                        <a:pt x="55" y="169"/>
                        <a:pt x="55" y="169"/>
                      </a:cubicBezTo>
                      <a:cubicBezTo>
                        <a:pt x="55" y="169"/>
                        <a:pt x="55" y="169"/>
                        <a:pt x="55" y="169"/>
                      </a:cubicBezTo>
                      <a:cubicBezTo>
                        <a:pt x="54" y="169"/>
                        <a:pt x="54" y="169"/>
                        <a:pt x="54" y="169"/>
                      </a:cubicBezTo>
                      <a:cubicBezTo>
                        <a:pt x="54" y="169"/>
                        <a:pt x="54" y="169"/>
                        <a:pt x="54" y="169"/>
                      </a:cubicBezTo>
                      <a:cubicBezTo>
                        <a:pt x="54" y="169"/>
                        <a:pt x="54" y="170"/>
                        <a:pt x="54" y="170"/>
                      </a:cubicBezTo>
                      <a:cubicBezTo>
                        <a:pt x="54" y="170"/>
                        <a:pt x="54" y="170"/>
                        <a:pt x="54" y="170"/>
                      </a:cubicBezTo>
                      <a:cubicBezTo>
                        <a:pt x="54" y="170"/>
                        <a:pt x="54" y="170"/>
                        <a:pt x="54" y="170"/>
                      </a:cubicBezTo>
                      <a:cubicBezTo>
                        <a:pt x="54" y="171"/>
                        <a:pt x="54" y="171"/>
                        <a:pt x="54" y="171"/>
                      </a:cubicBezTo>
                      <a:cubicBezTo>
                        <a:pt x="54" y="171"/>
                        <a:pt x="54" y="171"/>
                        <a:pt x="54" y="171"/>
                      </a:cubicBezTo>
                      <a:cubicBezTo>
                        <a:pt x="54" y="171"/>
                        <a:pt x="54" y="171"/>
                        <a:pt x="54" y="171"/>
                      </a:cubicBezTo>
                      <a:cubicBezTo>
                        <a:pt x="54" y="171"/>
                        <a:pt x="54" y="171"/>
                        <a:pt x="54" y="171"/>
                      </a:cubicBezTo>
                      <a:cubicBezTo>
                        <a:pt x="54" y="171"/>
                        <a:pt x="54" y="171"/>
                        <a:pt x="54" y="171"/>
                      </a:cubicBezTo>
                      <a:cubicBezTo>
                        <a:pt x="54" y="172"/>
                        <a:pt x="54" y="172"/>
                        <a:pt x="54" y="172"/>
                      </a:cubicBezTo>
                      <a:cubicBezTo>
                        <a:pt x="54" y="172"/>
                        <a:pt x="54" y="172"/>
                        <a:pt x="54" y="172"/>
                      </a:cubicBezTo>
                      <a:cubicBezTo>
                        <a:pt x="54" y="172"/>
                        <a:pt x="54" y="172"/>
                        <a:pt x="54" y="172"/>
                      </a:cubicBezTo>
                      <a:cubicBezTo>
                        <a:pt x="54" y="172"/>
                        <a:pt x="54" y="172"/>
                        <a:pt x="54" y="172"/>
                      </a:cubicBezTo>
                      <a:cubicBezTo>
                        <a:pt x="54" y="172"/>
                        <a:pt x="54" y="172"/>
                        <a:pt x="54" y="172"/>
                      </a:cubicBezTo>
                      <a:cubicBezTo>
                        <a:pt x="54" y="172"/>
                        <a:pt x="54" y="172"/>
                        <a:pt x="54" y="172"/>
                      </a:cubicBezTo>
                      <a:cubicBezTo>
                        <a:pt x="54" y="172"/>
                        <a:pt x="54" y="172"/>
                        <a:pt x="54" y="173"/>
                      </a:cubicBezTo>
                      <a:cubicBezTo>
                        <a:pt x="54" y="173"/>
                        <a:pt x="54" y="173"/>
                        <a:pt x="54" y="173"/>
                      </a:cubicBezTo>
                      <a:cubicBezTo>
                        <a:pt x="54" y="173"/>
                        <a:pt x="54" y="173"/>
                        <a:pt x="55" y="173"/>
                      </a:cubicBezTo>
                      <a:cubicBezTo>
                        <a:pt x="55" y="173"/>
                        <a:pt x="55" y="173"/>
                        <a:pt x="55" y="173"/>
                      </a:cubicBezTo>
                      <a:cubicBezTo>
                        <a:pt x="55" y="173"/>
                        <a:pt x="55" y="173"/>
                        <a:pt x="55" y="173"/>
                      </a:cubicBezTo>
                      <a:cubicBezTo>
                        <a:pt x="55" y="173"/>
                        <a:pt x="55" y="173"/>
                        <a:pt x="55" y="173"/>
                      </a:cubicBezTo>
                      <a:cubicBezTo>
                        <a:pt x="55" y="173"/>
                        <a:pt x="55" y="173"/>
                        <a:pt x="55" y="173"/>
                      </a:cubicBezTo>
                      <a:cubicBezTo>
                        <a:pt x="55" y="173"/>
                        <a:pt x="55" y="173"/>
                        <a:pt x="55" y="173"/>
                      </a:cubicBezTo>
                      <a:cubicBezTo>
                        <a:pt x="55" y="173"/>
                        <a:pt x="55" y="173"/>
                        <a:pt x="55" y="173"/>
                      </a:cubicBezTo>
                      <a:cubicBezTo>
                        <a:pt x="55" y="173"/>
                        <a:pt x="55" y="173"/>
                        <a:pt x="56" y="173"/>
                      </a:cubicBezTo>
                      <a:cubicBezTo>
                        <a:pt x="56" y="173"/>
                        <a:pt x="56" y="173"/>
                        <a:pt x="56" y="173"/>
                      </a:cubicBezTo>
                      <a:cubicBezTo>
                        <a:pt x="56" y="173"/>
                        <a:pt x="56" y="173"/>
                        <a:pt x="56" y="173"/>
                      </a:cubicBezTo>
                      <a:cubicBezTo>
                        <a:pt x="56" y="173"/>
                        <a:pt x="56" y="173"/>
                        <a:pt x="56" y="173"/>
                      </a:cubicBezTo>
                      <a:cubicBezTo>
                        <a:pt x="56" y="173"/>
                        <a:pt x="56" y="173"/>
                        <a:pt x="56" y="173"/>
                      </a:cubicBezTo>
                      <a:cubicBezTo>
                        <a:pt x="56" y="173"/>
                        <a:pt x="56" y="173"/>
                        <a:pt x="56" y="173"/>
                      </a:cubicBezTo>
                      <a:cubicBezTo>
                        <a:pt x="56" y="173"/>
                        <a:pt x="56" y="173"/>
                        <a:pt x="56" y="173"/>
                      </a:cubicBezTo>
                      <a:cubicBezTo>
                        <a:pt x="56" y="174"/>
                        <a:pt x="56" y="174"/>
                        <a:pt x="55" y="174"/>
                      </a:cubicBezTo>
                      <a:cubicBezTo>
                        <a:pt x="55" y="174"/>
                        <a:pt x="55" y="174"/>
                        <a:pt x="55" y="174"/>
                      </a:cubicBezTo>
                      <a:cubicBezTo>
                        <a:pt x="55" y="174"/>
                        <a:pt x="55" y="174"/>
                        <a:pt x="55" y="174"/>
                      </a:cubicBezTo>
                      <a:cubicBezTo>
                        <a:pt x="55" y="174"/>
                        <a:pt x="55" y="174"/>
                        <a:pt x="55" y="174"/>
                      </a:cubicBezTo>
                      <a:cubicBezTo>
                        <a:pt x="55" y="174"/>
                        <a:pt x="55" y="174"/>
                        <a:pt x="55" y="174"/>
                      </a:cubicBezTo>
                      <a:cubicBezTo>
                        <a:pt x="55" y="174"/>
                        <a:pt x="55" y="174"/>
                        <a:pt x="55" y="174"/>
                      </a:cubicBezTo>
                      <a:cubicBezTo>
                        <a:pt x="55" y="174"/>
                        <a:pt x="55" y="174"/>
                        <a:pt x="55" y="174"/>
                      </a:cubicBezTo>
                      <a:cubicBezTo>
                        <a:pt x="55" y="174"/>
                        <a:pt x="55" y="174"/>
                        <a:pt x="55" y="174"/>
                      </a:cubicBezTo>
                      <a:cubicBezTo>
                        <a:pt x="55" y="174"/>
                        <a:pt x="55" y="174"/>
                        <a:pt x="55" y="174"/>
                      </a:cubicBezTo>
                      <a:cubicBezTo>
                        <a:pt x="55" y="174"/>
                        <a:pt x="55" y="174"/>
                        <a:pt x="55" y="174"/>
                      </a:cubicBezTo>
                      <a:cubicBezTo>
                        <a:pt x="55" y="174"/>
                        <a:pt x="55" y="174"/>
                        <a:pt x="55" y="174"/>
                      </a:cubicBezTo>
                      <a:cubicBezTo>
                        <a:pt x="55" y="175"/>
                        <a:pt x="55" y="175"/>
                        <a:pt x="55" y="175"/>
                      </a:cubicBezTo>
                      <a:cubicBezTo>
                        <a:pt x="55" y="175"/>
                        <a:pt x="55" y="175"/>
                        <a:pt x="55" y="175"/>
                      </a:cubicBezTo>
                      <a:cubicBezTo>
                        <a:pt x="55" y="175"/>
                        <a:pt x="55" y="175"/>
                        <a:pt x="54" y="175"/>
                      </a:cubicBezTo>
                      <a:cubicBezTo>
                        <a:pt x="54" y="175"/>
                        <a:pt x="54" y="175"/>
                        <a:pt x="54" y="175"/>
                      </a:cubicBezTo>
                      <a:cubicBezTo>
                        <a:pt x="54" y="175"/>
                        <a:pt x="54" y="175"/>
                        <a:pt x="54" y="175"/>
                      </a:cubicBezTo>
                      <a:cubicBezTo>
                        <a:pt x="54" y="175"/>
                        <a:pt x="54" y="175"/>
                        <a:pt x="54" y="175"/>
                      </a:cubicBezTo>
                      <a:cubicBezTo>
                        <a:pt x="54" y="175"/>
                        <a:pt x="54" y="175"/>
                        <a:pt x="54" y="175"/>
                      </a:cubicBezTo>
                      <a:cubicBezTo>
                        <a:pt x="54" y="175"/>
                        <a:pt x="54" y="176"/>
                        <a:pt x="54" y="176"/>
                      </a:cubicBezTo>
                      <a:cubicBezTo>
                        <a:pt x="54" y="176"/>
                        <a:pt x="54" y="176"/>
                        <a:pt x="54" y="176"/>
                      </a:cubicBezTo>
                      <a:cubicBezTo>
                        <a:pt x="54" y="176"/>
                        <a:pt x="54" y="176"/>
                        <a:pt x="54" y="176"/>
                      </a:cubicBezTo>
                      <a:cubicBezTo>
                        <a:pt x="54" y="176"/>
                        <a:pt x="54" y="176"/>
                        <a:pt x="54" y="176"/>
                      </a:cubicBezTo>
                      <a:cubicBezTo>
                        <a:pt x="54" y="176"/>
                        <a:pt x="54" y="176"/>
                        <a:pt x="54" y="176"/>
                      </a:cubicBezTo>
                      <a:cubicBezTo>
                        <a:pt x="54" y="176"/>
                        <a:pt x="54" y="176"/>
                        <a:pt x="54" y="176"/>
                      </a:cubicBezTo>
                      <a:cubicBezTo>
                        <a:pt x="54" y="176"/>
                        <a:pt x="54" y="176"/>
                        <a:pt x="54" y="177"/>
                      </a:cubicBezTo>
                      <a:cubicBezTo>
                        <a:pt x="54" y="177"/>
                        <a:pt x="54" y="177"/>
                        <a:pt x="54" y="177"/>
                      </a:cubicBezTo>
                      <a:cubicBezTo>
                        <a:pt x="54" y="177"/>
                        <a:pt x="54" y="177"/>
                        <a:pt x="54" y="177"/>
                      </a:cubicBezTo>
                      <a:cubicBezTo>
                        <a:pt x="54" y="177"/>
                        <a:pt x="54" y="177"/>
                        <a:pt x="54" y="177"/>
                      </a:cubicBezTo>
                      <a:cubicBezTo>
                        <a:pt x="54" y="177"/>
                        <a:pt x="54" y="177"/>
                        <a:pt x="54" y="177"/>
                      </a:cubicBezTo>
                      <a:cubicBezTo>
                        <a:pt x="54" y="177"/>
                        <a:pt x="54" y="177"/>
                        <a:pt x="54" y="178"/>
                      </a:cubicBezTo>
                      <a:cubicBezTo>
                        <a:pt x="54" y="178"/>
                        <a:pt x="54" y="178"/>
                        <a:pt x="54" y="178"/>
                      </a:cubicBezTo>
                      <a:cubicBezTo>
                        <a:pt x="54" y="178"/>
                        <a:pt x="54" y="178"/>
                        <a:pt x="54" y="178"/>
                      </a:cubicBezTo>
                      <a:cubicBezTo>
                        <a:pt x="54" y="178"/>
                        <a:pt x="54" y="178"/>
                        <a:pt x="54" y="178"/>
                      </a:cubicBezTo>
                      <a:cubicBezTo>
                        <a:pt x="54" y="178"/>
                        <a:pt x="54" y="178"/>
                        <a:pt x="54" y="179"/>
                      </a:cubicBezTo>
                      <a:cubicBezTo>
                        <a:pt x="54" y="179"/>
                        <a:pt x="54" y="179"/>
                        <a:pt x="54" y="179"/>
                      </a:cubicBezTo>
                      <a:cubicBezTo>
                        <a:pt x="54" y="179"/>
                        <a:pt x="54" y="179"/>
                        <a:pt x="54" y="179"/>
                      </a:cubicBezTo>
                      <a:cubicBezTo>
                        <a:pt x="54" y="179"/>
                        <a:pt x="54" y="179"/>
                        <a:pt x="54" y="179"/>
                      </a:cubicBezTo>
                      <a:cubicBezTo>
                        <a:pt x="54" y="179"/>
                        <a:pt x="54" y="179"/>
                        <a:pt x="54" y="179"/>
                      </a:cubicBezTo>
                      <a:cubicBezTo>
                        <a:pt x="54" y="179"/>
                        <a:pt x="54" y="179"/>
                        <a:pt x="54" y="179"/>
                      </a:cubicBezTo>
                      <a:cubicBezTo>
                        <a:pt x="54" y="180"/>
                        <a:pt x="54" y="180"/>
                        <a:pt x="54" y="180"/>
                      </a:cubicBezTo>
                      <a:cubicBezTo>
                        <a:pt x="54" y="180"/>
                        <a:pt x="54" y="180"/>
                        <a:pt x="54" y="180"/>
                      </a:cubicBezTo>
                      <a:cubicBezTo>
                        <a:pt x="54" y="180"/>
                        <a:pt x="54" y="180"/>
                        <a:pt x="54" y="180"/>
                      </a:cubicBezTo>
                      <a:cubicBezTo>
                        <a:pt x="54" y="180"/>
                        <a:pt x="55" y="181"/>
                        <a:pt x="55" y="181"/>
                      </a:cubicBezTo>
                      <a:cubicBezTo>
                        <a:pt x="55" y="181"/>
                        <a:pt x="55" y="181"/>
                        <a:pt x="55" y="181"/>
                      </a:cubicBezTo>
                      <a:cubicBezTo>
                        <a:pt x="55" y="181"/>
                        <a:pt x="55" y="181"/>
                        <a:pt x="55" y="181"/>
                      </a:cubicBezTo>
                      <a:cubicBezTo>
                        <a:pt x="55" y="181"/>
                        <a:pt x="55" y="181"/>
                        <a:pt x="55" y="181"/>
                      </a:cubicBezTo>
                      <a:cubicBezTo>
                        <a:pt x="55" y="181"/>
                        <a:pt x="56" y="181"/>
                        <a:pt x="56" y="182"/>
                      </a:cubicBezTo>
                      <a:cubicBezTo>
                        <a:pt x="56" y="182"/>
                        <a:pt x="56" y="182"/>
                        <a:pt x="56" y="182"/>
                      </a:cubicBezTo>
                      <a:cubicBezTo>
                        <a:pt x="56" y="182"/>
                        <a:pt x="56" y="183"/>
                        <a:pt x="57" y="183"/>
                      </a:cubicBezTo>
                      <a:cubicBezTo>
                        <a:pt x="57" y="183"/>
                        <a:pt x="57" y="183"/>
                        <a:pt x="57" y="183"/>
                      </a:cubicBezTo>
                      <a:cubicBezTo>
                        <a:pt x="57" y="183"/>
                        <a:pt x="57" y="183"/>
                        <a:pt x="57" y="184"/>
                      </a:cubicBezTo>
                      <a:cubicBezTo>
                        <a:pt x="57" y="184"/>
                        <a:pt x="57" y="184"/>
                        <a:pt x="57" y="184"/>
                      </a:cubicBezTo>
                      <a:cubicBezTo>
                        <a:pt x="57" y="184"/>
                        <a:pt x="57" y="184"/>
                        <a:pt x="57" y="184"/>
                      </a:cubicBezTo>
                      <a:cubicBezTo>
                        <a:pt x="57" y="184"/>
                        <a:pt x="57" y="184"/>
                        <a:pt x="57" y="184"/>
                      </a:cubicBezTo>
                      <a:cubicBezTo>
                        <a:pt x="57" y="184"/>
                        <a:pt x="57" y="184"/>
                        <a:pt x="58" y="184"/>
                      </a:cubicBezTo>
                      <a:cubicBezTo>
                        <a:pt x="58" y="184"/>
                        <a:pt x="58" y="185"/>
                        <a:pt x="58" y="185"/>
                      </a:cubicBezTo>
                      <a:cubicBezTo>
                        <a:pt x="58" y="185"/>
                        <a:pt x="58" y="185"/>
                        <a:pt x="58" y="185"/>
                      </a:cubicBezTo>
                      <a:cubicBezTo>
                        <a:pt x="58" y="185"/>
                        <a:pt x="58" y="185"/>
                        <a:pt x="58" y="185"/>
                      </a:cubicBezTo>
                      <a:cubicBezTo>
                        <a:pt x="58" y="185"/>
                        <a:pt x="58" y="185"/>
                        <a:pt x="58" y="185"/>
                      </a:cubicBezTo>
                      <a:cubicBezTo>
                        <a:pt x="58" y="186"/>
                        <a:pt x="58" y="186"/>
                        <a:pt x="58" y="187"/>
                      </a:cubicBezTo>
                      <a:cubicBezTo>
                        <a:pt x="59" y="187"/>
                        <a:pt x="59" y="187"/>
                        <a:pt x="59" y="187"/>
                      </a:cubicBezTo>
                      <a:cubicBezTo>
                        <a:pt x="59" y="187"/>
                        <a:pt x="59" y="187"/>
                        <a:pt x="59" y="187"/>
                      </a:cubicBezTo>
                      <a:cubicBezTo>
                        <a:pt x="59" y="187"/>
                        <a:pt x="59" y="187"/>
                        <a:pt x="59" y="187"/>
                      </a:cubicBezTo>
                      <a:cubicBezTo>
                        <a:pt x="59" y="187"/>
                        <a:pt x="59" y="188"/>
                        <a:pt x="59" y="188"/>
                      </a:cubicBezTo>
                      <a:cubicBezTo>
                        <a:pt x="59" y="188"/>
                        <a:pt x="59" y="188"/>
                        <a:pt x="59" y="188"/>
                      </a:cubicBezTo>
                      <a:cubicBezTo>
                        <a:pt x="59" y="188"/>
                        <a:pt x="59" y="188"/>
                        <a:pt x="59" y="188"/>
                      </a:cubicBezTo>
                      <a:cubicBezTo>
                        <a:pt x="59" y="188"/>
                        <a:pt x="59" y="188"/>
                        <a:pt x="59" y="188"/>
                      </a:cubicBezTo>
                      <a:cubicBezTo>
                        <a:pt x="59" y="189"/>
                        <a:pt x="59" y="189"/>
                        <a:pt x="60" y="189"/>
                      </a:cubicBezTo>
                      <a:cubicBezTo>
                        <a:pt x="60" y="189"/>
                        <a:pt x="60" y="189"/>
                        <a:pt x="60" y="189"/>
                      </a:cubicBezTo>
                      <a:cubicBezTo>
                        <a:pt x="60" y="189"/>
                        <a:pt x="60" y="189"/>
                        <a:pt x="60" y="189"/>
                      </a:cubicBezTo>
                      <a:cubicBezTo>
                        <a:pt x="60" y="189"/>
                        <a:pt x="60" y="190"/>
                        <a:pt x="60" y="190"/>
                      </a:cubicBezTo>
                      <a:cubicBezTo>
                        <a:pt x="60" y="190"/>
                        <a:pt x="60" y="190"/>
                        <a:pt x="60" y="190"/>
                      </a:cubicBezTo>
                      <a:cubicBezTo>
                        <a:pt x="60" y="190"/>
                        <a:pt x="60" y="190"/>
                        <a:pt x="60" y="190"/>
                      </a:cubicBezTo>
                      <a:cubicBezTo>
                        <a:pt x="60" y="190"/>
                        <a:pt x="60" y="190"/>
                        <a:pt x="60" y="190"/>
                      </a:cubicBezTo>
                      <a:cubicBezTo>
                        <a:pt x="60" y="190"/>
                        <a:pt x="60" y="190"/>
                        <a:pt x="60" y="190"/>
                      </a:cubicBezTo>
                      <a:cubicBezTo>
                        <a:pt x="60" y="191"/>
                        <a:pt x="60" y="191"/>
                        <a:pt x="60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2"/>
                        <a:pt x="61" y="192"/>
                        <a:pt x="61" y="192"/>
                      </a:cubicBezTo>
                      <a:cubicBezTo>
                        <a:pt x="61" y="192"/>
                        <a:pt x="61" y="192"/>
                        <a:pt x="61" y="192"/>
                      </a:cubicBezTo>
                      <a:cubicBezTo>
                        <a:pt x="61" y="192"/>
                        <a:pt x="61" y="192"/>
                        <a:pt x="61" y="192"/>
                      </a:cubicBezTo>
                      <a:cubicBezTo>
                        <a:pt x="61" y="192"/>
                        <a:pt x="61" y="192"/>
                        <a:pt x="61" y="192"/>
                      </a:cubicBezTo>
                      <a:cubicBezTo>
                        <a:pt x="61" y="192"/>
                        <a:pt x="61" y="193"/>
                        <a:pt x="61" y="193"/>
                      </a:cubicBezTo>
                      <a:cubicBezTo>
                        <a:pt x="61" y="193"/>
                        <a:pt x="61" y="193"/>
                        <a:pt x="62" y="193"/>
                      </a:cubicBezTo>
                      <a:cubicBezTo>
                        <a:pt x="62" y="193"/>
                        <a:pt x="62" y="193"/>
                        <a:pt x="62" y="193"/>
                      </a:cubicBezTo>
                      <a:cubicBezTo>
                        <a:pt x="62" y="193"/>
                        <a:pt x="62" y="193"/>
                        <a:pt x="62" y="193"/>
                      </a:cubicBezTo>
                      <a:cubicBezTo>
                        <a:pt x="62" y="193"/>
                        <a:pt x="62" y="193"/>
                        <a:pt x="62" y="193"/>
                      </a:cubicBezTo>
                      <a:cubicBezTo>
                        <a:pt x="62" y="194"/>
                        <a:pt x="62" y="194"/>
                        <a:pt x="62" y="194"/>
                      </a:cubicBezTo>
                      <a:cubicBezTo>
                        <a:pt x="62" y="194"/>
                        <a:pt x="62" y="194"/>
                        <a:pt x="62" y="194"/>
                      </a:cubicBezTo>
                      <a:cubicBezTo>
                        <a:pt x="62" y="194"/>
                        <a:pt x="62" y="194"/>
                        <a:pt x="62" y="194"/>
                      </a:cubicBezTo>
                      <a:cubicBezTo>
                        <a:pt x="62" y="194"/>
                        <a:pt x="62" y="194"/>
                        <a:pt x="62" y="194"/>
                      </a:cubicBezTo>
                      <a:cubicBezTo>
                        <a:pt x="62" y="194"/>
                        <a:pt x="62" y="194"/>
                        <a:pt x="62" y="194"/>
                      </a:cubicBezTo>
                      <a:cubicBezTo>
                        <a:pt x="62" y="194"/>
                        <a:pt x="62" y="194"/>
                        <a:pt x="62" y="194"/>
                      </a:cubicBezTo>
                      <a:cubicBezTo>
                        <a:pt x="62" y="194"/>
                        <a:pt x="62" y="194"/>
                        <a:pt x="62" y="194"/>
                      </a:cubicBezTo>
                      <a:cubicBezTo>
                        <a:pt x="63" y="195"/>
                        <a:pt x="63" y="195"/>
                        <a:pt x="63" y="195"/>
                      </a:cubicBezTo>
                      <a:cubicBezTo>
                        <a:pt x="63" y="195"/>
                        <a:pt x="63" y="195"/>
                        <a:pt x="63" y="195"/>
                      </a:cubicBezTo>
                      <a:cubicBezTo>
                        <a:pt x="63" y="195"/>
                        <a:pt x="63" y="195"/>
                        <a:pt x="63" y="195"/>
                      </a:cubicBezTo>
                      <a:cubicBezTo>
                        <a:pt x="63" y="195"/>
                        <a:pt x="63" y="195"/>
                        <a:pt x="63" y="195"/>
                      </a:cubicBezTo>
                      <a:cubicBezTo>
                        <a:pt x="63" y="196"/>
                        <a:pt x="63" y="196"/>
                        <a:pt x="63" y="196"/>
                      </a:cubicBezTo>
                      <a:cubicBezTo>
                        <a:pt x="63" y="196"/>
                        <a:pt x="63" y="196"/>
                        <a:pt x="63" y="196"/>
                      </a:cubicBezTo>
                      <a:cubicBezTo>
                        <a:pt x="63" y="196"/>
                        <a:pt x="63" y="196"/>
                        <a:pt x="63" y="196"/>
                      </a:cubicBezTo>
                      <a:cubicBezTo>
                        <a:pt x="63" y="196"/>
                        <a:pt x="63" y="196"/>
                        <a:pt x="63" y="196"/>
                      </a:cubicBezTo>
                      <a:cubicBezTo>
                        <a:pt x="63" y="196"/>
                        <a:pt x="63" y="196"/>
                        <a:pt x="63" y="196"/>
                      </a:cubicBezTo>
                      <a:cubicBezTo>
                        <a:pt x="63" y="196"/>
                        <a:pt x="63" y="197"/>
                        <a:pt x="64" y="197"/>
                      </a:cubicBezTo>
                      <a:cubicBezTo>
                        <a:pt x="64" y="197"/>
                        <a:pt x="64" y="197"/>
                        <a:pt x="64" y="197"/>
                      </a:cubicBezTo>
                      <a:cubicBezTo>
                        <a:pt x="64" y="197"/>
                        <a:pt x="64" y="197"/>
                        <a:pt x="64" y="197"/>
                      </a:cubicBezTo>
                      <a:cubicBezTo>
                        <a:pt x="64" y="197"/>
                        <a:pt x="64" y="197"/>
                        <a:pt x="64" y="197"/>
                      </a:cubicBezTo>
                      <a:cubicBezTo>
                        <a:pt x="64" y="197"/>
                        <a:pt x="64" y="198"/>
                        <a:pt x="64" y="198"/>
                      </a:cubicBezTo>
                      <a:cubicBezTo>
                        <a:pt x="65" y="198"/>
                        <a:pt x="65" y="198"/>
                        <a:pt x="65" y="198"/>
                      </a:cubicBezTo>
                      <a:cubicBezTo>
                        <a:pt x="65" y="198"/>
                        <a:pt x="65" y="198"/>
                        <a:pt x="65" y="199"/>
                      </a:cubicBezTo>
                      <a:cubicBezTo>
                        <a:pt x="65" y="199"/>
                        <a:pt x="66" y="199"/>
                        <a:pt x="66" y="199"/>
                      </a:cubicBezTo>
                      <a:cubicBezTo>
                        <a:pt x="66" y="199"/>
                        <a:pt x="66" y="199"/>
                        <a:pt x="66" y="199"/>
                      </a:cubicBezTo>
                      <a:cubicBezTo>
                        <a:pt x="66" y="199"/>
                        <a:pt x="66" y="199"/>
                        <a:pt x="66" y="199"/>
                      </a:cubicBezTo>
                      <a:cubicBezTo>
                        <a:pt x="66" y="199"/>
                        <a:pt x="66" y="199"/>
                        <a:pt x="66" y="199"/>
                      </a:cubicBezTo>
                      <a:cubicBezTo>
                        <a:pt x="66" y="200"/>
                        <a:pt x="66" y="200"/>
                        <a:pt x="66" y="200"/>
                      </a:cubicBezTo>
                      <a:cubicBezTo>
                        <a:pt x="67" y="200"/>
                        <a:pt x="67" y="200"/>
                        <a:pt x="67" y="200"/>
                      </a:cubicBezTo>
                      <a:cubicBezTo>
                        <a:pt x="67" y="200"/>
                        <a:pt x="67" y="200"/>
                        <a:pt x="67" y="200"/>
                      </a:cubicBezTo>
                      <a:cubicBezTo>
                        <a:pt x="67" y="200"/>
                        <a:pt x="67" y="200"/>
                        <a:pt x="67" y="200"/>
                      </a:cubicBezTo>
                      <a:cubicBezTo>
                        <a:pt x="67" y="200"/>
                        <a:pt x="67" y="200"/>
                        <a:pt x="67" y="200"/>
                      </a:cubicBezTo>
                      <a:cubicBezTo>
                        <a:pt x="67" y="200"/>
                        <a:pt x="68" y="200"/>
                        <a:pt x="68" y="200"/>
                      </a:cubicBezTo>
                      <a:cubicBezTo>
                        <a:pt x="68" y="201"/>
                        <a:pt x="68" y="201"/>
                        <a:pt x="68" y="201"/>
                      </a:cubicBezTo>
                      <a:cubicBezTo>
                        <a:pt x="68" y="201"/>
                        <a:pt x="68" y="201"/>
                        <a:pt x="68" y="201"/>
                      </a:cubicBezTo>
                      <a:cubicBezTo>
                        <a:pt x="68" y="201"/>
                        <a:pt x="69" y="201"/>
                        <a:pt x="69" y="201"/>
                      </a:cubicBezTo>
                      <a:cubicBezTo>
                        <a:pt x="69" y="201"/>
                        <a:pt x="69" y="201"/>
                        <a:pt x="69" y="201"/>
                      </a:cubicBezTo>
                      <a:cubicBezTo>
                        <a:pt x="69" y="201"/>
                        <a:pt x="69" y="201"/>
                        <a:pt x="69" y="201"/>
                      </a:cubicBezTo>
                      <a:cubicBezTo>
                        <a:pt x="69" y="201"/>
                        <a:pt x="70" y="202"/>
                        <a:pt x="70" y="202"/>
                      </a:cubicBezTo>
                      <a:cubicBezTo>
                        <a:pt x="70" y="202"/>
                        <a:pt x="70" y="202"/>
                        <a:pt x="70" y="202"/>
                      </a:cubicBezTo>
                      <a:cubicBezTo>
                        <a:pt x="70" y="202"/>
                        <a:pt x="70" y="202"/>
                        <a:pt x="71" y="202"/>
                      </a:cubicBezTo>
                      <a:cubicBezTo>
                        <a:pt x="71" y="202"/>
                        <a:pt x="71" y="202"/>
                        <a:pt x="71" y="202"/>
                      </a:cubicBezTo>
                      <a:cubicBezTo>
                        <a:pt x="71" y="202"/>
                        <a:pt x="71" y="202"/>
                        <a:pt x="71" y="202"/>
                      </a:cubicBezTo>
                      <a:cubicBezTo>
                        <a:pt x="71" y="202"/>
                        <a:pt x="71" y="203"/>
                        <a:pt x="72" y="203"/>
                      </a:cubicBezTo>
                      <a:cubicBezTo>
                        <a:pt x="72" y="203"/>
                        <a:pt x="72" y="203"/>
                        <a:pt x="72" y="203"/>
                      </a:cubicBezTo>
                      <a:cubicBezTo>
                        <a:pt x="72" y="203"/>
                        <a:pt x="72" y="203"/>
                        <a:pt x="72" y="204"/>
                      </a:cubicBezTo>
                      <a:cubicBezTo>
                        <a:pt x="72" y="204"/>
                        <a:pt x="73" y="204"/>
                        <a:pt x="73" y="204"/>
                      </a:cubicBezTo>
                      <a:cubicBezTo>
                        <a:pt x="73" y="204"/>
                        <a:pt x="73" y="204"/>
                        <a:pt x="73" y="204"/>
                      </a:cubicBezTo>
                      <a:cubicBezTo>
                        <a:pt x="73" y="204"/>
                        <a:pt x="73" y="204"/>
                        <a:pt x="73" y="204"/>
                      </a:cubicBezTo>
                      <a:cubicBezTo>
                        <a:pt x="73" y="204"/>
                        <a:pt x="73" y="204"/>
                        <a:pt x="73" y="204"/>
                      </a:cubicBezTo>
                      <a:cubicBezTo>
                        <a:pt x="73" y="204"/>
                        <a:pt x="73" y="204"/>
                        <a:pt x="73" y="204"/>
                      </a:cubicBezTo>
                      <a:cubicBezTo>
                        <a:pt x="74" y="205"/>
                        <a:pt x="74" y="205"/>
                        <a:pt x="74" y="205"/>
                      </a:cubicBezTo>
                      <a:cubicBezTo>
                        <a:pt x="74" y="205"/>
                        <a:pt x="74" y="205"/>
                        <a:pt x="74" y="205"/>
                      </a:cubicBezTo>
                      <a:cubicBezTo>
                        <a:pt x="74" y="205"/>
                        <a:pt x="74" y="205"/>
                        <a:pt x="74" y="205"/>
                      </a:cubicBezTo>
                      <a:cubicBezTo>
                        <a:pt x="74" y="205"/>
                        <a:pt x="74" y="205"/>
                        <a:pt x="74" y="205"/>
                      </a:cubicBezTo>
                      <a:cubicBezTo>
                        <a:pt x="74" y="205"/>
                        <a:pt x="74" y="206"/>
                        <a:pt x="74" y="206"/>
                      </a:cubicBezTo>
                      <a:cubicBezTo>
                        <a:pt x="74" y="206"/>
                        <a:pt x="74" y="206"/>
                        <a:pt x="74" y="206"/>
                      </a:cubicBezTo>
                      <a:cubicBezTo>
                        <a:pt x="74" y="206"/>
                        <a:pt x="74" y="206"/>
                        <a:pt x="74" y="206"/>
                      </a:cubicBezTo>
                      <a:cubicBezTo>
                        <a:pt x="74" y="206"/>
                        <a:pt x="74" y="206"/>
                        <a:pt x="74" y="206"/>
                      </a:cubicBezTo>
                      <a:cubicBezTo>
                        <a:pt x="74" y="206"/>
                        <a:pt x="74" y="206"/>
                        <a:pt x="74" y="206"/>
                      </a:cubicBezTo>
                      <a:cubicBezTo>
                        <a:pt x="74" y="206"/>
                        <a:pt x="74" y="207"/>
                        <a:pt x="75" y="207"/>
                      </a:cubicBezTo>
                      <a:cubicBezTo>
                        <a:pt x="75" y="207"/>
                        <a:pt x="75" y="207"/>
                        <a:pt x="75" y="207"/>
                      </a:cubicBezTo>
                      <a:cubicBezTo>
                        <a:pt x="75" y="207"/>
                        <a:pt x="75" y="207"/>
                        <a:pt x="75" y="207"/>
                      </a:cubicBezTo>
                      <a:cubicBezTo>
                        <a:pt x="75" y="207"/>
                        <a:pt x="75" y="207"/>
                        <a:pt x="75" y="207"/>
                      </a:cubicBezTo>
                      <a:cubicBezTo>
                        <a:pt x="75" y="207"/>
                        <a:pt x="75" y="207"/>
                        <a:pt x="75" y="208"/>
                      </a:cubicBezTo>
                      <a:cubicBezTo>
                        <a:pt x="75" y="208"/>
                        <a:pt x="75" y="208"/>
                        <a:pt x="75" y="208"/>
                      </a:cubicBezTo>
                      <a:cubicBezTo>
                        <a:pt x="75" y="208"/>
                        <a:pt x="75" y="208"/>
                        <a:pt x="75" y="208"/>
                      </a:cubicBezTo>
                      <a:cubicBezTo>
                        <a:pt x="75" y="208"/>
                        <a:pt x="75" y="209"/>
                        <a:pt x="75" y="209"/>
                      </a:cubicBezTo>
                      <a:cubicBezTo>
                        <a:pt x="75" y="209"/>
                        <a:pt x="75" y="209"/>
                        <a:pt x="75" y="209"/>
                      </a:cubicBezTo>
                      <a:cubicBezTo>
                        <a:pt x="75" y="209"/>
                        <a:pt x="75" y="209"/>
                        <a:pt x="75" y="210"/>
                      </a:cubicBezTo>
                      <a:cubicBezTo>
                        <a:pt x="75" y="210"/>
                        <a:pt x="75" y="210"/>
                        <a:pt x="75" y="210"/>
                      </a:cubicBezTo>
                      <a:cubicBezTo>
                        <a:pt x="75" y="210"/>
                        <a:pt x="75" y="210"/>
                        <a:pt x="75" y="210"/>
                      </a:cubicBezTo>
                      <a:cubicBezTo>
                        <a:pt x="75" y="210"/>
                        <a:pt x="75" y="210"/>
                        <a:pt x="75" y="210"/>
                      </a:cubicBezTo>
                      <a:cubicBezTo>
                        <a:pt x="76" y="210"/>
                        <a:pt x="76" y="210"/>
                        <a:pt x="76" y="211"/>
                      </a:cubicBezTo>
                      <a:cubicBezTo>
                        <a:pt x="76" y="211"/>
                        <a:pt x="76" y="211"/>
                        <a:pt x="76" y="211"/>
                      </a:cubicBezTo>
                      <a:cubicBezTo>
                        <a:pt x="76" y="211"/>
                        <a:pt x="76" y="211"/>
                        <a:pt x="76" y="211"/>
                      </a:cubicBezTo>
                      <a:cubicBezTo>
                        <a:pt x="76" y="211"/>
                        <a:pt x="76" y="212"/>
                        <a:pt x="76" y="212"/>
                      </a:cubicBezTo>
                      <a:cubicBezTo>
                        <a:pt x="76" y="212"/>
                        <a:pt x="76" y="212"/>
                        <a:pt x="76" y="212"/>
                      </a:cubicBezTo>
                      <a:cubicBezTo>
                        <a:pt x="76" y="212"/>
                        <a:pt x="76" y="212"/>
                        <a:pt x="76" y="212"/>
                      </a:cubicBezTo>
                      <a:cubicBezTo>
                        <a:pt x="76" y="212"/>
                        <a:pt x="76" y="212"/>
                        <a:pt x="76" y="212"/>
                      </a:cubicBezTo>
                      <a:cubicBezTo>
                        <a:pt x="76" y="212"/>
                        <a:pt x="76" y="212"/>
                        <a:pt x="76" y="212"/>
                      </a:cubicBezTo>
                      <a:cubicBezTo>
                        <a:pt x="76" y="212"/>
                        <a:pt x="76" y="212"/>
                        <a:pt x="76" y="212"/>
                      </a:cubicBezTo>
                      <a:cubicBezTo>
                        <a:pt x="76" y="212"/>
                        <a:pt x="76" y="212"/>
                        <a:pt x="76" y="213"/>
                      </a:cubicBezTo>
                      <a:cubicBezTo>
                        <a:pt x="76" y="213"/>
                        <a:pt x="76" y="213"/>
                        <a:pt x="76" y="213"/>
                      </a:cubicBezTo>
                      <a:cubicBezTo>
                        <a:pt x="76" y="213"/>
                        <a:pt x="76" y="213"/>
                        <a:pt x="76" y="213"/>
                      </a:cubicBezTo>
                      <a:cubicBezTo>
                        <a:pt x="76" y="213"/>
                        <a:pt x="76" y="213"/>
                        <a:pt x="76" y="213"/>
                      </a:cubicBezTo>
                      <a:cubicBezTo>
                        <a:pt x="76" y="213"/>
                        <a:pt x="76" y="214"/>
                        <a:pt x="76" y="214"/>
                      </a:cubicBezTo>
                      <a:cubicBezTo>
                        <a:pt x="76" y="214"/>
                        <a:pt x="76" y="214"/>
                        <a:pt x="76" y="214"/>
                      </a:cubicBezTo>
                      <a:cubicBezTo>
                        <a:pt x="76" y="214"/>
                        <a:pt x="76" y="214"/>
                        <a:pt x="76" y="214"/>
                      </a:cubicBezTo>
                      <a:cubicBezTo>
                        <a:pt x="76" y="214"/>
                        <a:pt x="76" y="214"/>
                        <a:pt x="76" y="214"/>
                      </a:cubicBezTo>
                      <a:cubicBezTo>
                        <a:pt x="76" y="214"/>
                        <a:pt x="76" y="214"/>
                        <a:pt x="76" y="214"/>
                      </a:cubicBezTo>
                      <a:cubicBezTo>
                        <a:pt x="76" y="214"/>
                        <a:pt x="76" y="214"/>
                        <a:pt x="76" y="214"/>
                      </a:cubicBezTo>
                      <a:cubicBezTo>
                        <a:pt x="76" y="214"/>
                        <a:pt x="76" y="214"/>
                        <a:pt x="76" y="214"/>
                      </a:cubicBezTo>
                      <a:cubicBezTo>
                        <a:pt x="76" y="215"/>
                        <a:pt x="76" y="215"/>
                        <a:pt x="76" y="215"/>
                      </a:cubicBezTo>
                      <a:cubicBezTo>
                        <a:pt x="76" y="215"/>
                        <a:pt x="76" y="215"/>
                        <a:pt x="76" y="215"/>
                      </a:cubicBezTo>
                      <a:cubicBezTo>
                        <a:pt x="76" y="215"/>
                        <a:pt x="76" y="215"/>
                        <a:pt x="76" y="215"/>
                      </a:cubicBezTo>
                      <a:cubicBezTo>
                        <a:pt x="76" y="215"/>
                        <a:pt x="77" y="216"/>
                        <a:pt x="77" y="216"/>
                      </a:cubicBezTo>
                      <a:cubicBezTo>
                        <a:pt x="77" y="216"/>
                        <a:pt x="77" y="216"/>
                        <a:pt x="77" y="216"/>
                      </a:cubicBezTo>
                      <a:cubicBezTo>
                        <a:pt x="77" y="216"/>
                        <a:pt x="77" y="216"/>
                        <a:pt x="77" y="216"/>
                      </a:cubicBezTo>
                      <a:cubicBezTo>
                        <a:pt x="77" y="216"/>
                        <a:pt x="77" y="216"/>
                        <a:pt x="77" y="216"/>
                      </a:cubicBezTo>
                      <a:cubicBezTo>
                        <a:pt x="77" y="216"/>
                        <a:pt x="77" y="216"/>
                        <a:pt x="77" y="216"/>
                      </a:cubicBezTo>
                      <a:cubicBezTo>
                        <a:pt x="77" y="216"/>
                        <a:pt x="77" y="216"/>
                        <a:pt x="77" y="216"/>
                      </a:cubicBezTo>
                      <a:cubicBezTo>
                        <a:pt x="77" y="216"/>
                        <a:pt x="77" y="216"/>
                        <a:pt x="77" y="216"/>
                      </a:cubicBezTo>
                      <a:cubicBezTo>
                        <a:pt x="77" y="216"/>
                        <a:pt x="77" y="217"/>
                        <a:pt x="77" y="217"/>
                      </a:cubicBezTo>
                      <a:cubicBezTo>
                        <a:pt x="77" y="217"/>
                        <a:pt x="77" y="217"/>
                        <a:pt x="77" y="217"/>
                      </a:cubicBezTo>
                      <a:cubicBezTo>
                        <a:pt x="77" y="217"/>
                        <a:pt x="77" y="217"/>
                        <a:pt x="77" y="217"/>
                      </a:cubicBezTo>
                      <a:cubicBezTo>
                        <a:pt x="77" y="218"/>
                        <a:pt x="77" y="218"/>
                        <a:pt x="77" y="218"/>
                      </a:cubicBezTo>
                      <a:cubicBezTo>
                        <a:pt x="77" y="218"/>
                        <a:pt x="77" y="218"/>
                        <a:pt x="77" y="218"/>
                      </a:cubicBezTo>
                      <a:cubicBezTo>
                        <a:pt x="77" y="218"/>
                        <a:pt x="77" y="218"/>
                        <a:pt x="77" y="218"/>
                      </a:cubicBezTo>
                      <a:cubicBezTo>
                        <a:pt x="77" y="218"/>
                        <a:pt x="77" y="218"/>
                        <a:pt x="77" y="218"/>
                      </a:cubicBezTo>
                      <a:cubicBezTo>
                        <a:pt x="77" y="218"/>
                        <a:pt x="77" y="219"/>
                        <a:pt x="77" y="219"/>
                      </a:cubicBezTo>
                      <a:cubicBezTo>
                        <a:pt x="77" y="219"/>
                        <a:pt x="77" y="219"/>
                        <a:pt x="77" y="219"/>
                      </a:cubicBezTo>
                      <a:cubicBezTo>
                        <a:pt x="77" y="219"/>
                        <a:pt x="77" y="219"/>
                        <a:pt x="77" y="219"/>
                      </a:cubicBezTo>
                      <a:cubicBezTo>
                        <a:pt x="77" y="219"/>
                        <a:pt x="77" y="219"/>
                        <a:pt x="77" y="219"/>
                      </a:cubicBezTo>
                      <a:cubicBezTo>
                        <a:pt x="77" y="219"/>
                        <a:pt x="77" y="219"/>
                        <a:pt x="77" y="219"/>
                      </a:cubicBezTo>
                      <a:cubicBezTo>
                        <a:pt x="77" y="219"/>
                        <a:pt x="77" y="219"/>
                        <a:pt x="77" y="219"/>
                      </a:cubicBezTo>
                      <a:cubicBezTo>
                        <a:pt x="77" y="219"/>
                        <a:pt x="77" y="220"/>
                        <a:pt x="77" y="220"/>
                      </a:cubicBezTo>
                      <a:cubicBezTo>
                        <a:pt x="77" y="220"/>
                        <a:pt x="77" y="220"/>
                        <a:pt x="77" y="220"/>
                      </a:cubicBezTo>
                      <a:cubicBezTo>
                        <a:pt x="78" y="220"/>
                        <a:pt x="78" y="220"/>
                        <a:pt x="78" y="220"/>
                      </a:cubicBezTo>
                      <a:cubicBezTo>
                        <a:pt x="78" y="220"/>
                        <a:pt x="78" y="220"/>
                        <a:pt x="78" y="220"/>
                      </a:cubicBezTo>
                      <a:cubicBezTo>
                        <a:pt x="78" y="220"/>
                        <a:pt x="78" y="220"/>
                        <a:pt x="78" y="220"/>
                      </a:cubicBezTo>
                      <a:cubicBezTo>
                        <a:pt x="78" y="221"/>
                        <a:pt x="78" y="221"/>
                        <a:pt x="78" y="221"/>
                      </a:cubicBezTo>
                      <a:cubicBezTo>
                        <a:pt x="78" y="221"/>
                        <a:pt x="78" y="221"/>
                        <a:pt x="78" y="221"/>
                      </a:cubicBezTo>
                      <a:cubicBezTo>
                        <a:pt x="78" y="221"/>
                        <a:pt x="78" y="221"/>
                        <a:pt x="78" y="221"/>
                      </a:cubicBezTo>
                      <a:cubicBezTo>
                        <a:pt x="78" y="221"/>
                        <a:pt x="78" y="221"/>
                        <a:pt x="78" y="221"/>
                      </a:cubicBezTo>
                      <a:cubicBezTo>
                        <a:pt x="78" y="221"/>
                        <a:pt x="78" y="221"/>
                        <a:pt x="78" y="222"/>
                      </a:cubicBezTo>
                      <a:cubicBezTo>
                        <a:pt x="78" y="222"/>
                        <a:pt x="78" y="222"/>
                        <a:pt x="78" y="222"/>
                      </a:cubicBezTo>
                      <a:cubicBezTo>
                        <a:pt x="78" y="222"/>
                        <a:pt x="78" y="222"/>
                        <a:pt x="78" y="222"/>
                      </a:cubicBezTo>
                      <a:cubicBezTo>
                        <a:pt x="78" y="222"/>
                        <a:pt x="78" y="222"/>
                        <a:pt x="78" y="222"/>
                      </a:cubicBezTo>
                      <a:cubicBezTo>
                        <a:pt x="78" y="222"/>
                        <a:pt x="78" y="223"/>
                        <a:pt x="78" y="223"/>
                      </a:cubicBezTo>
                      <a:cubicBezTo>
                        <a:pt x="78" y="223"/>
                        <a:pt x="78" y="223"/>
                        <a:pt x="78" y="223"/>
                      </a:cubicBezTo>
                      <a:cubicBezTo>
                        <a:pt x="78" y="223"/>
                        <a:pt x="78" y="223"/>
                        <a:pt x="78" y="223"/>
                      </a:cubicBezTo>
                      <a:cubicBezTo>
                        <a:pt x="78" y="224"/>
                        <a:pt x="78" y="224"/>
                        <a:pt x="78" y="224"/>
                      </a:cubicBezTo>
                      <a:cubicBezTo>
                        <a:pt x="78" y="224"/>
                        <a:pt x="78" y="224"/>
                        <a:pt x="78" y="224"/>
                      </a:cubicBezTo>
                      <a:cubicBezTo>
                        <a:pt x="78" y="224"/>
                        <a:pt x="78" y="224"/>
                        <a:pt x="78" y="224"/>
                      </a:cubicBezTo>
                      <a:cubicBezTo>
                        <a:pt x="78" y="225"/>
                        <a:pt x="78" y="225"/>
                        <a:pt x="78" y="225"/>
                      </a:cubicBezTo>
                      <a:cubicBezTo>
                        <a:pt x="78" y="225"/>
                        <a:pt x="78" y="225"/>
                        <a:pt x="78" y="225"/>
                      </a:cubicBezTo>
                      <a:cubicBezTo>
                        <a:pt x="78" y="225"/>
                        <a:pt x="78" y="225"/>
                        <a:pt x="78" y="225"/>
                      </a:cubicBezTo>
                      <a:cubicBezTo>
                        <a:pt x="78" y="226"/>
                        <a:pt x="78" y="226"/>
                        <a:pt x="78" y="226"/>
                      </a:cubicBezTo>
                      <a:cubicBezTo>
                        <a:pt x="78" y="226"/>
                        <a:pt x="78" y="226"/>
                        <a:pt x="78" y="226"/>
                      </a:cubicBezTo>
                      <a:cubicBezTo>
                        <a:pt x="78" y="226"/>
                        <a:pt x="78" y="226"/>
                        <a:pt x="78" y="226"/>
                      </a:cubicBezTo>
                      <a:cubicBezTo>
                        <a:pt x="78" y="226"/>
                        <a:pt x="78" y="227"/>
                        <a:pt x="79" y="227"/>
                      </a:cubicBezTo>
                      <a:cubicBezTo>
                        <a:pt x="79" y="227"/>
                        <a:pt x="79" y="227"/>
                        <a:pt x="79" y="227"/>
                      </a:cubicBezTo>
                      <a:cubicBezTo>
                        <a:pt x="79" y="227"/>
                        <a:pt x="79" y="227"/>
                        <a:pt x="79" y="227"/>
                      </a:cubicBezTo>
                      <a:cubicBezTo>
                        <a:pt x="79" y="227"/>
                        <a:pt x="79" y="227"/>
                        <a:pt x="79" y="227"/>
                      </a:cubicBezTo>
                      <a:cubicBezTo>
                        <a:pt x="79" y="227"/>
                        <a:pt x="79" y="227"/>
                        <a:pt x="79" y="227"/>
                      </a:cubicBezTo>
                      <a:cubicBezTo>
                        <a:pt x="79" y="227"/>
                        <a:pt x="79" y="227"/>
                        <a:pt x="79" y="227"/>
                      </a:cubicBezTo>
                      <a:cubicBezTo>
                        <a:pt x="79" y="228"/>
                        <a:pt x="79" y="228"/>
                        <a:pt x="79" y="228"/>
                      </a:cubicBezTo>
                      <a:cubicBezTo>
                        <a:pt x="79" y="228"/>
                        <a:pt x="79" y="228"/>
                        <a:pt x="79" y="228"/>
                      </a:cubicBezTo>
                      <a:cubicBezTo>
                        <a:pt x="79" y="228"/>
                        <a:pt x="79" y="228"/>
                        <a:pt x="79" y="228"/>
                      </a:cubicBezTo>
                      <a:cubicBezTo>
                        <a:pt x="79" y="229"/>
                        <a:pt x="79" y="229"/>
                        <a:pt x="79" y="229"/>
                      </a:cubicBezTo>
                      <a:cubicBezTo>
                        <a:pt x="79" y="229"/>
                        <a:pt x="79" y="229"/>
                        <a:pt x="79" y="229"/>
                      </a:cubicBezTo>
                      <a:cubicBezTo>
                        <a:pt x="79" y="229"/>
                        <a:pt x="79" y="229"/>
                        <a:pt x="79" y="229"/>
                      </a:cubicBezTo>
                      <a:cubicBezTo>
                        <a:pt x="79" y="229"/>
                        <a:pt x="79" y="229"/>
                        <a:pt x="79" y="229"/>
                      </a:cubicBezTo>
                      <a:cubicBezTo>
                        <a:pt x="79" y="229"/>
                        <a:pt x="79" y="229"/>
                        <a:pt x="79" y="230"/>
                      </a:cubicBezTo>
                      <a:cubicBezTo>
                        <a:pt x="79" y="230"/>
                        <a:pt x="79" y="230"/>
                        <a:pt x="79" y="230"/>
                      </a:cubicBezTo>
                      <a:cubicBezTo>
                        <a:pt x="79" y="230"/>
                        <a:pt x="79" y="230"/>
                        <a:pt x="79" y="230"/>
                      </a:cubicBezTo>
                      <a:cubicBezTo>
                        <a:pt x="79" y="230"/>
                        <a:pt x="79" y="230"/>
                        <a:pt x="79" y="230"/>
                      </a:cubicBezTo>
                      <a:cubicBezTo>
                        <a:pt x="79" y="230"/>
                        <a:pt x="80" y="230"/>
                        <a:pt x="80" y="231"/>
                      </a:cubicBezTo>
                      <a:cubicBezTo>
                        <a:pt x="80" y="231"/>
                        <a:pt x="80" y="231"/>
                        <a:pt x="80" y="231"/>
                      </a:cubicBezTo>
                      <a:cubicBezTo>
                        <a:pt x="80" y="231"/>
                        <a:pt x="80" y="231"/>
                        <a:pt x="80" y="231"/>
                      </a:cubicBezTo>
                      <a:cubicBezTo>
                        <a:pt x="80" y="231"/>
                        <a:pt x="80" y="231"/>
                        <a:pt x="80" y="231"/>
                      </a:cubicBezTo>
                      <a:cubicBezTo>
                        <a:pt x="80" y="231"/>
                        <a:pt x="80" y="231"/>
                        <a:pt x="80" y="231"/>
                      </a:cubicBezTo>
                      <a:cubicBezTo>
                        <a:pt x="80" y="231"/>
                        <a:pt x="80" y="231"/>
                        <a:pt x="80" y="231"/>
                      </a:cubicBezTo>
                      <a:cubicBezTo>
                        <a:pt x="80" y="231"/>
                        <a:pt x="80" y="231"/>
                        <a:pt x="80" y="231"/>
                      </a:cubicBezTo>
                      <a:cubicBezTo>
                        <a:pt x="80" y="231"/>
                        <a:pt x="80" y="231"/>
                        <a:pt x="80" y="232"/>
                      </a:cubicBezTo>
                      <a:cubicBezTo>
                        <a:pt x="80" y="232"/>
                        <a:pt x="80" y="232"/>
                        <a:pt x="80" y="232"/>
                      </a:cubicBezTo>
                      <a:cubicBezTo>
                        <a:pt x="80" y="232"/>
                        <a:pt x="80" y="232"/>
                        <a:pt x="80" y="232"/>
                      </a:cubicBezTo>
                      <a:cubicBezTo>
                        <a:pt x="80" y="232"/>
                        <a:pt x="80" y="232"/>
                        <a:pt x="80" y="232"/>
                      </a:cubicBezTo>
                      <a:cubicBezTo>
                        <a:pt x="80" y="232"/>
                        <a:pt x="80" y="232"/>
                        <a:pt x="80" y="232"/>
                      </a:cubicBezTo>
                      <a:cubicBezTo>
                        <a:pt x="80" y="232"/>
                        <a:pt x="80" y="232"/>
                        <a:pt x="80" y="232"/>
                      </a:cubicBezTo>
                      <a:cubicBezTo>
                        <a:pt x="80" y="232"/>
                        <a:pt x="80" y="232"/>
                        <a:pt x="80" y="232"/>
                      </a:cubicBezTo>
                      <a:cubicBezTo>
                        <a:pt x="80" y="232"/>
                        <a:pt x="80" y="232"/>
                        <a:pt x="80" y="232"/>
                      </a:cubicBezTo>
                      <a:cubicBezTo>
                        <a:pt x="80" y="232"/>
                        <a:pt x="80" y="232"/>
                        <a:pt x="80" y="232"/>
                      </a:cubicBezTo>
                      <a:cubicBezTo>
                        <a:pt x="80" y="232"/>
                        <a:pt x="80" y="232"/>
                        <a:pt x="80" y="232"/>
                      </a:cubicBezTo>
                      <a:cubicBezTo>
                        <a:pt x="80" y="233"/>
                        <a:pt x="80" y="233"/>
                        <a:pt x="80" y="233"/>
                      </a:cubicBezTo>
                      <a:cubicBezTo>
                        <a:pt x="80" y="233"/>
                        <a:pt x="81" y="233"/>
                        <a:pt x="81" y="233"/>
                      </a:cubicBezTo>
                      <a:cubicBezTo>
                        <a:pt x="81" y="233"/>
                        <a:pt x="81" y="233"/>
                        <a:pt x="81" y="233"/>
                      </a:cubicBezTo>
                      <a:cubicBezTo>
                        <a:pt x="81" y="233"/>
                        <a:pt x="81" y="233"/>
                        <a:pt x="81" y="233"/>
                      </a:cubicBezTo>
                      <a:cubicBezTo>
                        <a:pt x="81" y="233"/>
                        <a:pt x="81" y="233"/>
                        <a:pt x="81" y="234"/>
                      </a:cubicBezTo>
                      <a:cubicBezTo>
                        <a:pt x="81" y="234"/>
                        <a:pt x="81" y="234"/>
                        <a:pt x="81" y="234"/>
                      </a:cubicBezTo>
                      <a:cubicBezTo>
                        <a:pt x="81" y="234"/>
                        <a:pt x="81" y="234"/>
                        <a:pt x="81" y="234"/>
                      </a:cubicBezTo>
                      <a:cubicBezTo>
                        <a:pt x="81" y="234"/>
                        <a:pt x="81" y="234"/>
                        <a:pt x="81" y="234"/>
                      </a:cubicBezTo>
                      <a:cubicBezTo>
                        <a:pt x="81" y="234"/>
                        <a:pt x="81" y="234"/>
                        <a:pt x="81" y="234"/>
                      </a:cubicBezTo>
                      <a:cubicBezTo>
                        <a:pt x="81" y="234"/>
                        <a:pt x="81" y="235"/>
                        <a:pt x="81" y="235"/>
                      </a:cubicBezTo>
                      <a:cubicBezTo>
                        <a:pt x="81" y="235"/>
                        <a:pt x="81" y="235"/>
                        <a:pt x="81" y="235"/>
                      </a:cubicBezTo>
                      <a:cubicBezTo>
                        <a:pt x="81" y="235"/>
                        <a:pt x="81" y="235"/>
                        <a:pt x="81" y="235"/>
                      </a:cubicBezTo>
                      <a:cubicBezTo>
                        <a:pt x="81" y="235"/>
                        <a:pt x="81" y="235"/>
                        <a:pt x="81" y="235"/>
                      </a:cubicBezTo>
                      <a:cubicBezTo>
                        <a:pt x="81" y="235"/>
                        <a:pt x="81" y="235"/>
                        <a:pt x="81" y="235"/>
                      </a:cubicBezTo>
                      <a:cubicBezTo>
                        <a:pt x="81" y="235"/>
                        <a:pt x="81" y="235"/>
                        <a:pt x="81" y="235"/>
                      </a:cubicBezTo>
                      <a:cubicBezTo>
                        <a:pt x="82" y="235"/>
                        <a:pt x="82" y="235"/>
                        <a:pt x="82" y="235"/>
                      </a:cubicBezTo>
                      <a:cubicBezTo>
                        <a:pt x="82" y="235"/>
                        <a:pt x="82" y="235"/>
                        <a:pt x="82" y="235"/>
                      </a:cubicBezTo>
                      <a:cubicBezTo>
                        <a:pt x="82" y="235"/>
                        <a:pt x="82" y="235"/>
                        <a:pt x="82" y="235"/>
                      </a:cubicBezTo>
                      <a:cubicBezTo>
                        <a:pt x="82" y="236"/>
                        <a:pt x="82" y="236"/>
                        <a:pt x="82" y="236"/>
                      </a:cubicBezTo>
                      <a:cubicBezTo>
                        <a:pt x="82" y="236"/>
                        <a:pt x="82" y="236"/>
                        <a:pt x="82" y="236"/>
                      </a:cubicBezTo>
                      <a:cubicBezTo>
                        <a:pt x="82" y="236"/>
                        <a:pt x="82" y="236"/>
                        <a:pt x="82" y="236"/>
                      </a:cubicBezTo>
                      <a:cubicBezTo>
                        <a:pt x="82" y="236"/>
                        <a:pt x="82" y="236"/>
                        <a:pt x="82" y="236"/>
                      </a:cubicBezTo>
                      <a:cubicBezTo>
                        <a:pt x="82" y="236"/>
                        <a:pt x="82" y="236"/>
                        <a:pt x="82" y="236"/>
                      </a:cubicBezTo>
                      <a:cubicBezTo>
                        <a:pt x="82" y="236"/>
                        <a:pt x="82" y="236"/>
                        <a:pt x="82" y="236"/>
                      </a:cubicBezTo>
                      <a:cubicBezTo>
                        <a:pt x="82" y="236"/>
                        <a:pt x="82" y="236"/>
                        <a:pt x="82" y="236"/>
                      </a:cubicBezTo>
                      <a:cubicBezTo>
                        <a:pt x="82" y="236"/>
                        <a:pt x="82" y="236"/>
                        <a:pt x="82" y="236"/>
                      </a:cubicBezTo>
                      <a:cubicBezTo>
                        <a:pt x="82" y="236"/>
                        <a:pt x="81" y="237"/>
                        <a:pt x="82" y="237"/>
                      </a:cubicBezTo>
                      <a:cubicBezTo>
                        <a:pt x="82" y="237"/>
                        <a:pt x="82" y="237"/>
                        <a:pt x="82" y="237"/>
                      </a:cubicBezTo>
                      <a:cubicBezTo>
                        <a:pt x="82" y="238"/>
                        <a:pt x="82" y="238"/>
                        <a:pt x="82" y="238"/>
                      </a:cubicBezTo>
                      <a:cubicBezTo>
                        <a:pt x="82" y="238"/>
                        <a:pt x="82" y="238"/>
                        <a:pt x="82" y="238"/>
                      </a:cubicBezTo>
                      <a:cubicBezTo>
                        <a:pt x="82" y="238"/>
                        <a:pt x="82" y="238"/>
                        <a:pt x="82" y="238"/>
                      </a:cubicBezTo>
                      <a:cubicBezTo>
                        <a:pt x="82" y="239"/>
                        <a:pt x="82" y="239"/>
                        <a:pt x="82" y="239"/>
                      </a:cubicBezTo>
                      <a:cubicBezTo>
                        <a:pt x="82" y="239"/>
                        <a:pt x="82" y="239"/>
                        <a:pt x="82" y="239"/>
                      </a:cubicBezTo>
                      <a:cubicBezTo>
                        <a:pt x="82" y="240"/>
                        <a:pt x="82" y="240"/>
                        <a:pt x="82" y="240"/>
                      </a:cubicBezTo>
                      <a:cubicBezTo>
                        <a:pt x="82" y="240"/>
                        <a:pt x="82" y="240"/>
                        <a:pt x="82" y="240"/>
                      </a:cubicBezTo>
                      <a:cubicBezTo>
                        <a:pt x="82" y="240"/>
                        <a:pt x="82" y="240"/>
                        <a:pt x="82" y="240"/>
                      </a:cubicBezTo>
                      <a:cubicBezTo>
                        <a:pt x="82" y="240"/>
                        <a:pt x="82" y="240"/>
                        <a:pt x="82" y="241"/>
                      </a:cubicBezTo>
                      <a:cubicBezTo>
                        <a:pt x="82" y="241"/>
                        <a:pt x="82" y="241"/>
                        <a:pt x="83" y="241"/>
                      </a:cubicBezTo>
                      <a:cubicBezTo>
                        <a:pt x="83" y="241"/>
                        <a:pt x="83" y="241"/>
                        <a:pt x="83" y="242"/>
                      </a:cubicBezTo>
                      <a:cubicBezTo>
                        <a:pt x="83" y="242"/>
                        <a:pt x="83" y="242"/>
                        <a:pt x="83" y="242"/>
                      </a:cubicBezTo>
                      <a:cubicBezTo>
                        <a:pt x="83" y="242"/>
                        <a:pt x="83" y="242"/>
                        <a:pt x="83" y="242"/>
                      </a:cubicBezTo>
                      <a:cubicBezTo>
                        <a:pt x="83" y="242"/>
                        <a:pt x="83" y="242"/>
                        <a:pt x="83" y="242"/>
                      </a:cubicBezTo>
                      <a:cubicBezTo>
                        <a:pt x="83" y="242"/>
                        <a:pt x="83" y="242"/>
                        <a:pt x="83" y="242"/>
                      </a:cubicBezTo>
                      <a:cubicBezTo>
                        <a:pt x="83" y="242"/>
                        <a:pt x="83" y="242"/>
                        <a:pt x="83" y="242"/>
                      </a:cubicBezTo>
                      <a:cubicBezTo>
                        <a:pt x="83" y="242"/>
                        <a:pt x="83" y="242"/>
                        <a:pt x="83" y="242"/>
                      </a:cubicBezTo>
                      <a:cubicBezTo>
                        <a:pt x="83" y="242"/>
                        <a:pt x="82" y="242"/>
                        <a:pt x="82" y="242"/>
                      </a:cubicBezTo>
                      <a:cubicBezTo>
                        <a:pt x="82" y="242"/>
                        <a:pt x="82" y="243"/>
                        <a:pt x="82" y="243"/>
                      </a:cubicBezTo>
                      <a:cubicBezTo>
                        <a:pt x="82" y="243"/>
                        <a:pt x="82" y="243"/>
                        <a:pt x="82" y="243"/>
                      </a:cubicBezTo>
                      <a:cubicBezTo>
                        <a:pt x="82" y="243"/>
                        <a:pt x="82" y="243"/>
                        <a:pt x="82" y="243"/>
                      </a:cubicBezTo>
                      <a:cubicBezTo>
                        <a:pt x="82" y="243"/>
                        <a:pt x="82" y="243"/>
                        <a:pt x="82" y="243"/>
                      </a:cubicBezTo>
                      <a:cubicBezTo>
                        <a:pt x="83" y="243"/>
                        <a:pt x="83" y="243"/>
                        <a:pt x="83" y="243"/>
                      </a:cubicBezTo>
                      <a:cubicBezTo>
                        <a:pt x="82" y="243"/>
                        <a:pt x="82" y="243"/>
                        <a:pt x="82" y="243"/>
                      </a:cubicBezTo>
                      <a:cubicBezTo>
                        <a:pt x="82" y="243"/>
                        <a:pt x="82" y="243"/>
                        <a:pt x="82" y="243"/>
                      </a:cubicBezTo>
                      <a:cubicBezTo>
                        <a:pt x="82" y="243"/>
                        <a:pt x="83" y="244"/>
                        <a:pt x="83" y="244"/>
                      </a:cubicBezTo>
                      <a:cubicBezTo>
                        <a:pt x="83" y="244"/>
                        <a:pt x="83" y="244"/>
                        <a:pt x="83" y="244"/>
                      </a:cubicBezTo>
                      <a:cubicBezTo>
                        <a:pt x="83" y="244"/>
                        <a:pt x="83" y="244"/>
                        <a:pt x="83" y="244"/>
                      </a:cubicBezTo>
                      <a:cubicBezTo>
                        <a:pt x="83" y="244"/>
                        <a:pt x="82" y="244"/>
                        <a:pt x="82" y="244"/>
                      </a:cubicBezTo>
                      <a:cubicBezTo>
                        <a:pt x="82" y="244"/>
                        <a:pt x="83" y="244"/>
                        <a:pt x="83" y="244"/>
                      </a:cubicBezTo>
                      <a:cubicBezTo>
                        <a:pt x="83" y="245"/>
                        <a:pt x="83" y="245"/>
                        <a:pt x="83" y="245"/>
                      </a:cubicBezTo>
                      <a:cubicBezTo>
                        <a:pt x="83" y="245"/>
                        <a:pt x="83" y="245"/>
                        <a:pt x="83" y="245"/>
                      </a:cubicBezTo>
                      <a:cubicBezTo>
                        <a:pt x="83" y="245"/>
                        <a:pt x="83" y="245"/>
                        <a:pt x="83" y="245"/>
                      </a:cubicBezTo>
                      <a:cubicBezTo>
                        <a:pt x="83" y="245"/>
                        <a:pt x="83" y="246"/>
                        <a:pt x="83" y="246"/>
                      </a:cubicBezTo>
                      <a:cubicBezTo>
                        <a:pt x="84" y="246"/>
                        <a:pt x="84" y="246"/>
                        <a:pt x="84" y="246"/>
                      </a:cubicBezTo>
                      <a:cubicBezTo>
                        <a:pt x="84" y="246"/>
                        <a:pt x="84" y="246"/>
                        <a:pt x="84" y="246"/>
                      </a:cubicBezTo>
                      <a:cubicBezTo>
                        <a:pt x="84" y="246"/>
                        <a:pt x="84" y="246"/>
                        <a:pt x="84" y="246"/>
                      </a:cubicBezTo>
                      <a:cubicBezTo>
                        <a:pt x="84" y="246"/>
                        <a:pt x="84" y="246"/>
                        <a:pt x="84" y="247"/>
                      </a:cubicBezTo>
                      <a:cubicBezTo>
                        <a:pt x="84" y="247"/>
                        <a:pt x="84" y="247"/>
                        <a:pt x="84" y="247"/>
                      </a:cubicBezTo>
                      <a:cubicBezTo>
                        <a:pt x="84" y="247"/>
                        <a:pt x="84" y="247"/>
                        <a:pt x="84" y="247"/>
                      </a:cubicBezTo>
                      <a:cubicBezTo>
                        <a:pt x="84" y="247"/>
                        <a:pt x="84" y="247"/>
                        <a:pt x="84" y="247"/>
                      </a:cubicBezTo>
                      <a:cubicBezTo>
                        <a:pt x="84" y="247"/>
                        <a:pt x="84" y="247"/>
                        <a:pt x="84" y="247"/>
                      </a:cubicBezTo>
                      <a:cubicBezTo>
                        <a:pt x="84" y="247"/>
                        <a:pt x="84" y="247"/>
                        <a:pt x="84" y="247"/>
                      </a:cubicBezTo>
                      <a:cubicBezTo>
                        <a:pt x="85" y="247"/>
                        <a:pt x="85" y="247"/>
                        <a:pt x="85" y="247"/>
                      </a:cubicBezTo>
                      <a:cubicBezTo>
                        <a:pt x="85" y="248"/>
                        <a:pt x="85" y="248"/>
                        <a:pt x="85" y="248"/>
                      </a:cubicBezTo>
                      <a:cubicBezTo>
                        <a:pt x="85" y="248"/>
                        <a:pt x="85" y="248"/>
                        <a:pt x="85" y="248"/>
                      </a:cubicBezTo>
                      <a:cubicBezTo>
                        <a:pt x="85" y="248"/>
                        <a:pt x="85" y="248"/>
                        <a:pt x="85" y="248"/>
                      </a:cubicBezTo>
                      <a:cubicBezTo>
                        <a:pt x="85" y="248"/>
                        <a:pt x="85" y="248"/>
                        <a:pt x="85" y="248"/>
                      </a:cubicBezTo>
                      <a:cubicBezTo>
                        <a:pt x="85" y="248"/>
                        <a:pt x="85" y="248"/>
                        <a:pt x="85" y="248"/>
                      </a:cubicBezTo>
                      <a:cubicBezTo>
                        <a:pt x="85" y="249"/>
                        <a:pt x="85" y="249"/>
                        <a:pt x="85" y="249"/>
                      </a:cubicBezTo>
                      <a:cubicBezTo>
                        <a:pt x="85" y="249"/>
                        <a:pt x="85" y="249"/>
                        <a:pt x="85" y="249"/>
                      </a:cubicBezTo>
                      <a:cubicBezTo>
                        <a:pt x="85" y="249"/>
                        <a:pt x="85" y="249"/>
                        <a:pt x="85" y="249"/>
                      </a:cubicBezTo>
                      <a:cubicBezTo>
                        <a:pt x="85" y="249"/>
                        <a:pt x="85" y="249"/>
                        <a:pt x="85" y="249"/>
                      </a:cubicBezTo>
                      <a:cubicBezTo>
                        <a:pt x="85" y="249"/>
                        <a:pt x="85" y="249"/>
                        <a:pt x="85" y="249"/>
                      </a:cubicBezTo>
                      <a:cubicBezTo>
                        <a:pt x="85" y="249"/>
                        <a:pt x="85" y="249"/>
                        <a:pt x="85" y="250"/>
                      </a:cubicBezTo>
                      <a:cubicBezTo>
                        <a:pt x="85" y="250"/>
                        <a:pt x="85" y="250"/>
                        <a:pt x="85" y="250"/>
                      </a:cubicBezTo>
                      <a:cubicBezTo>
                        <a:pt x="85" y="250"/>
                        <a:pt x="85" y="250"/>
                        <a:pt x="86" y="250"/>
                      </a:cubicBezTo>
                      <a:cubicBezTo>
                        <a:pt x="86" y="251"/>
                        <a:pt x="86" y="251"/>
                        <a:pt x="86" y="251"/>
                      </a:cubicBezTo>
                      <a:cubicBezTo>
                        <a:pt x="86" y="251"/>
                        <a:pt x="86" y="251"/>
                        <a:pt x="86" y="251"/>
                      </a:cubicBezTo>
                      <a:cubicBezTo>
                        <a:pt x="86" y="251"/>
                        <a:pt x="86" y="251"/>
                        <a:pt x="86" y="251"/>
                      </a:cubicBezTo>
                      <a:cubicBezTo>
                        <a:pt x="86" y="251"/>
                        <a:pt x="86" y="251"/>
                        <a:pt x="86" y="251"/>
                      </a:cubicBezTo>
                      <a:cubicBezTo>
                        <a:pt x="86" y="252"/>
                        <a:pt x="86" y="252"/>
                        <a:pt x="86" y="252"/>
                      </a:cubicBezTo>
                      <a:cubicBezTo>
                        <a:pt x="86" y="252"/>
                        <a:pt x="86" y="252"/>
                        <a:pt x="86" y="252"/>
                      </a:cubicBezTo>
                      <a:cubicBezTo>
                        <a:pt x="86" y="252"/>
                        <a:pt x="86" y="252"/>
                        <a:pt x="86" y="252"/>
                      </a:cubicBezTo>
                      <a:cubicBezTo>
                        <a:pt x="86" y="253"/>
                        <a:pt x="86" y="253"/>
                        <a:pt x="87" y="253"/>
                      </a:cubicBezTo>
                      <a:cubicBezTo>
                        <a:pt x="87" y="253"/>
                        <a:pt x="87" y="253"/>
                        <a:pt x="87" y="253"/>
                      </a:cubicBezTo>
                      <a:cubicBezTo>
                        <a:pt x="87" y="253"/>
                        <a:pt x="87" y="253"/>
                        <a:pt x="87" y="253"/>
                      </a:cubicBezTo>
                      <a:cubicBezTo>
                        <a:pt x="87" y="253"/>
                        <a:pt x="87" y="253"/>
                        <a:pt x="87" y="253"/>
                      </a:cubicBezTo>
                      <a:cubicBezTo>
                        <a:pt x="87" y="253"/>
                        <a:pt x="87" y="253"/>
                        <a:pt x="87" y="253"/>
                      </a:cubicBezTo>
                      <a:cubicBezTo>
                        <a:pt x="87" y="253"/>
                        <a:pt x="87" y="253"/>
                        <a:pt x="87" y="253"/>
                      </a:cubicBezTo>
                      <a:cubicBezTo>
                        <a:pt x="87" y="253"/>
                        <a:pt x="87" y="253"/>
                        <a:pt x="87" y="253"/>
                      </a:cubicBezTo>
                      <a:cubicBezTo>
                        <a:pt x="88" y="253"/>
                        <a:pt x="88" y="253"/>
                        <a:pt x="88" y="253"/>
                      </a:cubicBezTo>
                      <a:cubicBezTo>
                        <a:pt x="88" y="253"/>
                        <a:pt x="88" y="253"/>
                        <a:pt x="88" y="253"/>
                      </a:cubicBezTo>
                      <a:cubicBezTo>
                        <a:pt x="88" y="253"/>
                        <a:pt x="87" y="253"/>
                        <a:pt x="87" y="253"/>
                      </a:cubicBezTo>
                      <a:cubicBezTo>
                        <a:pt x="87" y="253"/>
                        <a:pt x="87" y="253"/>
                        <a:pt x="87" y="253"/>
                      </a:cubicBezTo>
                      <a:cubicBezTo>
                        <a:pt x="87" y="253"/>
                        <a:pt x="87" y="253"/>
                        <a:pt x="87" y="253"/>
                      </a:cubicBezTo>
                      <a:cubicBezTo>
                        <a:pt x="87" y="253"/>
                        <a:pt x="87" y="253"/>
                        <a:pt x="87" y="253"/>
                      </a:cubicBezTo>
                      <a:cubicBezTo>
                        <a:pt x="87" y="253"/>
                        <a:pt x="87" y="253"/>
                        <a:pt x="87" y="253"/>
                      </a:cubicBezTo>
                      <a:cubicBezTo>
                        <a:pt x="87" y="253"/>
                        <a:pt x="87" y="253"/>
                        <a:pt x="87" y="253"/>
                      </a:cubicBezTo>
                      <a:cubicBezTo>
                        <a:pt x="87" y="254"/>
                        <a:pt x="87" y="254"/>
                        <a:pt x="87" y="254"/>
                      </a:cubicBezTo>
                      <a:cubicBezTo>
                        <a:pt x="87" y="254"/>
                        <a:pt x="87" y="254"/>
                        <a:pt x="87" y="254"/>
                      </a:cubicBezTo>
                      <a:cubicBezTo>
                        <a:pt x="87" y="254"/>
                        <a:pt x="87" y="254"/>
                        <a:pt x="87" y="254"/>
                      </a:cubicBezTo>
                      <a:cubicBezTo>
                        <a:pt x="87" y="255"/>
                        <a:pt x="87" y="255"/>
                        <a:pt x="87" y="255"/>
                      </a:cubicBezTo>
                      <a:cubicBezTo>
                        <a:pt x="87" y="255"/>
                        <a:pt x="87" y="255"/>
                        <a:pt x="87" y="255"/>
                      </a:cubicBezTo>
                      <a:cubicBezTo>
                        <a:pt x="87" y="255"/>
                        <a:pt x="88" y="255"/>
                        <a:pt x="88" y="255"/>
                      </a:cubicBezTo>
                      <a:cubicBezTo>
                        <a:pt x="88" y="255"/>
                        <a:pt x="88" y="255"/>
                        <a:pt x="88" y="256"/>
                      </a:cubicBezTo>
                      <a:cubicBezTo>
                        <a:pt x="88" y="256"/>
                        <a:pt x="88" y="256"/>
                        <a:pt x="88" y="256"/>
                      </a:cubicBezTo>
                      <a:cubicBezTo>
                        <a:pt x="88" y="256"/>
                        <a:pt x="88" y="256"/>
                        <a:pt x="88" y="256"/>
                      </a:cubicBezTo>
                      <a:cubicBezTo>
                        <a:pt x="88" y="256"/>
                        <a:pt x="88" y="256"/>
                        <a:pt x="88" y="256"/>
                      </a:cubicBezTo>
                      <a:cubicBezTo>
                        <a:pt x="88" y="257"/>
                        <a:pt x="88" y="257"/>
                        <a:pt x="88" y="257"/>
                      </a:cubicBezTo>
                      <a:cubicBezTo>
                        <a:pt x="88" y="257"/>
                        <a:pt x="88" y="257"/>
                        <a:pt x="88" y="257"/>
                      </a:cubicBezTo>
                      <a:cubicBezTo>
                        <a:pt x="88" y="257"/>
                        <a:pt x="88" y="257"/>
                        <a:pt x="88" y="257"/>
                      </a:cubicBezTo>
                      <a:cubicBezTo>
                        <a:pt x="88" y="257"/>
                        <a:pt x="89" y="257"/>
                        <a:pt x="89" y="257"/>
                      </a:cubicBezTo>
                      <a:cubicBezTo>
                        <a:pt x="89" y="257"/>
                        <a:pt x="89" y="257"/>
                        <a:pt x="89" y="257"/>
                      </a:cubicBezTo>
                      <a:cubicBezTo>
                        <a:pt x="89" y="257"/>
                        <a:pt x="89" y="257"/>
                        <a:pt x="89" y="257"/>
                      </a:cubicBezTo>
                      <a:cubicBezTo>
                        <a:pt x="89" y="257"/>
                        <a:pt x="89" y="257"/>
                        <a:pt x="89" y="257"/>
                      </a:cubicBezTo>
                      <a:cubicBezTo>
                        <a:pt x="89" y="257"/>
                        <a:pt x="89" y="257"/>
                        <a:pt x="89" y="256"/>
                      </a:cubicBezTo>
                      <a:cubicBezTo>
                        <a:pt x="89" y="256"/>
                        <a:pt x="89" y="256"/>
                        <a:pt x="89" y="256"/>
                      </a:cubicBezTo>
                      <a:cubicBezTo>
                        <a:pt x="89" y="256"/>
                        <a:pt x="89" y="256"/>
                        <a:pt x="89" y="256"/>
                      </a:cubicBezTo>
                      <a:cubicBezTo>
                        <a:pt x="89" y="256"/>
                        <a:pt x="89" y="256"/>
                        <a:pt x="89" y="256"/>
                      </a:cubicBezTo>
                      <a:cubicBezTo>
                        <a:pt x="89" y="255"/>
                        <a:pt x="89" y="255"/>
                        <a:pt x="89" y="255"/>
                      </a:cubicBezTo>
                      <a:cubicBezTo>
                        <a:pt x="89" y="255"/>
                        <a:pt x="89" y="255"/>
                        <a:pt x="89" y="255"/>
                      </a:cubicBezTo>
                      <a:cubicBezTo>
                        <a:pt x="88" y="255"/>
                        <a:pt x="88" y="255"/>
                        <a:pt x="88" y="255"/>
                      </a:cubicBezTo>
                      <a:cubicBezTo>
                        <a:pt x="88" y="255"/>
                        <a:pt x="88" y="255"/>
                        <a:pt x="88" y="255"/>
                      </a:cubicBezTo>
                      <a:cubicBezTo>
                        <a:pt x="88" y="255"/>
                        <a:pt x="88" y="255"/>
                        <a:pt x="88" y="255"/>
                      </a:cubicBezTo>
                      <a:cubicBezTo>
                        <a:pt x="88" y="255"/>
                        <a:pt x="88" y="255"/>
                        <a:pt x="88" y="255"/>
                      </a:cubicBezTo>
                      <a:cubicBezTo>
                        <a:pt x="88" y="254"/>
                        <a:pt x="88" y="254"/>
                        <a:pt x="88" y="254"/>
                      </a:cubicBezTo>
                      <a:cubicBezTo>
                        <a:pt x="88" y="254"/>
                        <a:pt x="88" y="254"/>
                        <a:pt x="88" y="254"/>
                      </a:cubicBezTo>
                      <a:cubicBezTo>
                        <a:pt x="88" y="254"/>
                        <a:pt x="88" y="254"/>
                        <a:pt x="88" y="254"/>
                      </a:cubicBezTo>
                      <a:cubicBezTo>
                        <a:pt x="88" y="254"/>
                        <a:pt x="88" y="254"/>
                        <a:pt x="88" y="254"/>
                      </a:cubicBezTo>
                      <a:cubicBezTo>
                        <a:pt x="88" y="254"/>
                        <a:pt x="88" y="253"/>
                        <a:pt x="88" y="253"/>
                      </a:cubicBezTo>
                      <a:cubicBezTo>
                        <a:pt x="88" y="253"/>
                        <a:pt x="88" y="253"/>
                        <a:pt x="88" y="253"/>
                      </a:cubicBezTo>
                      <a:cubicBezTo>
                        <a:pt x="88" y="253"/>
                        <a:pt x="88" y="253"/>
                        <a:pt x="88" y="253"/>
                      </a:cubicBezTo>
                      <a:cubicBezTo>
                        <a:pt x="88" y="253"/>
                        <a:pt x="88" y="253"/>
                        <a:pt x="88" y="253"/>
                      </a:cubicBezTo>
                      <a:cubicBezTo>
                        <a:pt x="88" y="253"/>
                        <a:pt x="88" y="253"/>
                        <a:pt x="88" y="253"/>
                      </a:cubicBezTo>
                      <a:cubicBezTo>
                        <a:pt x="88" y="253"/>
                        <a:pt x="88" y="253"/>
                        <a:pt x="88" y="253"/>
                      </a:cubicBezTo>
                      <a:cubicBezTo>
                        <a:pt x="88" y="253"/>
                        <a:pt x="88" y="253"/>
                        <a:pt x="88" y="253"/>
                      </a:cubicBezTo>
                      <a:cubicBezTo>
                        <a:pt x="88" y="253"/>
                        <a:pt x="88" y="253"/>
                        <a:pt x="88" y="253"/>
                      </a:cubicBezTo>
                      <a:cubicBezTo>
                        <a:pt x="88" y="253"/>
                        <a:pt x="88" y="253"/>
                        <a:pt x="88" y="253"/>
                      </a:cubicBezTo>
                      <a:cubicBezTo>
                        <a:pt x="89" y="253"/>
                        <a:pt x="89" y="253"/>
                        <a:pt x="89" y="253"/>
                      </a:cubicBezTo>
                      <a:cubicBezTo>
                        <a:pt x="89" y="253"/>
                        <a:pt x="89" y="253"/>
                        <a:pt x="89" y="253"/>
                      </a:cubicBezTo>
                      <a:cubicBezTo>
                        <a:pt x="89" y="253"/>
                        <a:pt x="89" y="253"/>
                        <a:pt x="89" y="253"/>
                      </a:cubicBezTo>
                      <a:cubicBezTo>
                        <a:pt x="89" y="253"/>
                        <a:pt x="89" y="253"/>
                        <a:pt x="89" y="253"/>
                      </a:cubicBezTo>
                      <a:cubicBezTo>
                        <a:pt x="89" y="253"/>
                        <a:pt x="89" y="253"/>
                        <a:pt x="89" y="253"/>
                      </a:cubicBezTo>
                      <a:cubicBezTo>
                        <a:pt x="89" y="254"/>
                        <a:pt x="89" y="254"/>
                        <a:pt x="89" y="254"/>
                      </a:cubicBezTo>
                      <a:cubicBezTo>
                        <a:pt x="89" y="254"/>
                        <a:pt x="89" y="254"/>
                        <a:pt x="89" y="254"/>
                      </a:cubicBezTo>
                      <a:cubicBezTo>
                        <a:pt x="89" y="254"/>
                        <a:pt x="89" y="254"/>
                        <a:pt x="89" y="254"/>
                      </a:cubicBezTo>
                      <a:cubicBezTo>
                        <a:pt x="89" y="254"/>
                        <a:pt x="89" y="254"/>
                        <a:pt x="89" y="254"/>
                      </a:cubicBezTo>
                      <a:cubicBezTo>
                        <a:pt x="89" y="254"/>
                        <a:pt x="89" y="254"/>
                        <a:pt x="89" y="254"/>
                      </a:cubicBezTo>
                      <a:cubicBezTo>
                        <a:pt x="89" y="254"/>
                        <a:pt x="89" y="254"/>
                        <a:pt x="89" y="254"/>
                      </a:cubicBezTo>
                      <a:cubicBezTo>
                        <a:pt x="89" y="254"/>
                        <a:pt x="89" y="254"/>
                        <a:pt x="89" y="254"/>
                      </a:cubicBezTo>
                      <a:cubicBezTo>
                        <a:pt x="89" y="255"/>
                        <a:pt x="89" y="255"/>
                        <a:pt x="89" y="255"/>
                      </a:cubicBezTo>
                      <a:cubicBezTo>
                        <a:pt x="89" y="255"/>
                        <a:pt x="89" y="255"/>
                        <a:pt x="89" y="255"/>
                      </a:cubicBezTo>
                      <a:cubicBezTo>
                        <a:pt x="89" y="255"/>
                        <a:pt x="89" y="255"/>
                        <a:pt x="89" y="255"/>
                      </a:cubicBezTo>
                      <a:cubicBezTo>
                        <a:pt x="90" y="255"/>
                        <a:pt x="90" y="255"/>
                        <a:pt x="90" y="255"/>
                      </a:cubicBezTo>
                      <a:cubicBezTo>
                        <a:pt x="89" y="255"/>
                        <a:pt x="89" y="255"/>
                        <a:pt x="89" y="255"/>
                      </a:cubicBezTo>
                      <a:cubicBezTo>
                        <a:pt x="89" y="255"/>
                        <a:pt x="90" y="256"/>
                        <a:pt x="90" y="256"/>
                      </a:cubicBezTo>
                      <a:cubicBezTo>
                        <a:pt x="90" y="256"/>
                        <a:pt x="90" y="256"/>
                        <a:pt x="90" y="256"/>
                      </a:cubicBezTo>
                      <a:cubicBezTo>
                        <a:pt x="90" y="256"/>
                        <a:pt x="90" y="256"/>
                        <a:pt x="90" y="256"/>
                      </a:cubicBezTo>
                      <a:cubicBezTo>
                        <a:pt x="90" y="256"/>
                        <a:pt x="90" y="256"/>
                        <a:pt x="90" y="256"/>
                      </a:cubicBezTo>
                      <a:cubicBezTo>
                        <a:pt x="90" y="256"/>
                        <a:pt x="90" y="256"/>
                        <a:pt x="90" y="256"/>
                      </a:cubicBezTo>
                      <a:cubicBezTo>
                        <a:pt x="90" y="256"/>
                        <a:pt x="90" y="256"/>
                        <a:pt x="90" y="256"/>
                      </a:cubicBezTo>
                      <a:cubicBezTo>
                        <a:pt x="90" y="256"/>
                        <a:pt x="90" y="256"/>
                        <a:pt x="90" y="256"/>
                      </a:cubicBezTo>
                      <a:cubicBezTo>
                        <a:pt x="90" y="257"/>
                        <a:pt x="90" y="257"/>
                        <a:pt x="90" y="257"/>
                      </a:cubicBezTo>
                      <a:cubicBezTo>
                        <a:pt x="90" y="257"/>
                        <a:pt x="90" y="257"/>
                        <a:pt x="90" y="257"/>
                      </a:cubicBezTo>
                      <a:cubicBezTo>
                        <a:pt x="90" y="257"/>
                        <a:pt x="90" y="257"/>
                        <a:pt x="90" y="257"/>
                      </a:cubicBezTo>
                      <a:cubicBezTo>
                        <a:pt x="90" y="257"/>
                        <a:pt x="90" y="257"/>
                        <a:pt x="90" y="257"/>
                      </a:cubicBezTo>
                      <a:cubicBezTo>
                        <a:pt x="90" y="258"/>
                        <a:pt x="90" y="258"/>
                        <a:pt x="90" y="258"/>
                      </a:cubicBezTo>
                      <a:cubicBezTo>
                        <a:pt x="90" y="258"/>
                        <a:pt x="90" y="258"/>
                        <a:pt x="90" y="258"/>
                      </a:cubicBezTo>
                      <a:cubicBezTo>
                        <a:pt x="90" y="258"/>
                        <a:pt x="90" y="258"/>
                        <a:pt x="90" y="258"/>
                      </a:cubicBezTo>
                      <a:cubicBezTo>
                        <a:pt x="90" y="258"/>
                        <a:pt x="90" y="258"/>
                        <a:pt x="90" y="258"/>
                      </a:cubicBezTo>
                      <a:cubicBezTo>
                        <a:pt x="90" y="258"/>
                        <a:pt x="90" y="258"/>
                        <a:pt x="90" y="258"/>
                      </a:cubicBezTo>
                      <a:cubicBezTo>
                        <a:pt x="91" y="258"/>
                        <a:pt x="91" y="258"/>
                        <a:pt x="91" y="258"/>
                      </a:cubicBezTo>
                      <a:cubicBezTo>
                        <a:pt x="91" y="258"/>
                        <a:pt x="91" y="258"/>
                        <a:pt x="91" y="258"/>
                      </a:cubicBezTo>
                      <a:cubicBezTo>
                        <a:pt x="91" y="258"/>
                        <a:pt x="91" y="258"/>
                        <a:pt x="91" y="258"/>
                      </a:cubicBezTo>
                      <a:cubicBezTo>
                        <a:pt x="91" y="259"/>
                        <a:pt x="91" y="259"/>
                        <a:pt x="91" y="259"/>
                      </a:cubicBezTo>
                      <a:cubicBezTo>
                        <a:pt x="91" y="259"/>
                        <a:pt x="91" y="259"/>
                        <a:pt x="91" y="259"/>
                      </a:cubicBezTo>
                      <a:cubicBezTo>
                        <a:pt x="92" y="259"/>
                        <a:pt x="92" y="259"/>
                        <a:pt x="92" y="259"/>
                      </a:cubicBezTo>
                      <a:cubicBezTo>
                        <a:pt x="92" y="259"/>
                        <a:pt x="92" y="259"/>
                        <a:pt x="92" y="259"/>
                      </a:cubicBezTo>
                      <a:cubicBezTo>
                        <a:pt x="92" y="259"/>
                        <a:pt x="92" y="259"/>
                        <a:pt x="92" y="259"/>
                      </a:cubicBezTo>
                      <a:cubicBezTo>
                        <a:pt x="92" y="259"/>
                        <a:pt x="92" y="259"/>
                        <a:pt x="92" y="259"/>
                      </a:cubicBezTo>
                      <a:cubicBezTo>
                        <a:pt x="92" y="259"/>
                        <a:pt x="92" y="259"/>
                        <a:pt x="92" y="259"/>
                      </a:cubicBezTo>
                      <a:cubicBezTo>
                        <a:pt x="92" y="259"/>
                        <a:pt x="92" y="259"/>
                        <a:pt x="92" y="259"/>
                      </a:cubicBezTo>
                      <a:cubicBezTo>
                        <a:pt x="92" y="259"/>
                        <a:pt x="92" y="259"/>
                        <a:pt x="92" y="259"/>
                      </a:cubicBezTo>
                      <a:cubicBezTo>
                        <a:pt x="92" y="260"/>
                        <a:pt x="92" y="260"/>
                        <a:pt x="92" y="260"/>
                      </a:cubicBezTo>
                      <a:cubicBezTo>
                        <a:pt x="92" y="260"/>
                        <a:pt x="92" y="260"/>
                        <a:pt x="92" y="260"/>
                      </a:cubicBezTo>
                      <a:cubicBezTo>
                        <a:pt x="92" y="260"/>
                        <a:pt x="91" y="260"/>
                        <a:pt x="91" y="260"/>
                      </a:cubicBezTo>
                      <a:cubicBezTo>
                        <a:pt x="91" y="260"/>
                        <a:pt x="91" y="260"/>
                        <a:pt x="91" y="260"/>
                      </a:cubicBezTo>
                      <a:cubicBezTo>
                        <a:pt x="92" y="260"/>
                        <a:pt x="92" y="261"/>
                        <a:pt x="92" y="261"/>
                      </a:cubicBezTo>
                      <a:cubicBezTo>
                        <a:pt x="92" y="261"/>
                        <a:pt x="92" y="261"/>
                        <a:pt x="92" y="261"/>
                      </a:cubicBezTo>
                      <a:cubicBezTo>
                        <a:pt x="92" y="261"/>
                        <a:pt x="92" y="261"/>
                        <a:pt x="92" y="261"/>
                      </a:cubicBezTo>
                      <a:cubicBezTo>
                        <a:pt x="92" y="261"/>
                        <a:pt x="92" y="261"/>
                        <a:pt x="92" y="261"/>
                      </a:cubicBezTo>
                      <a:cubicBezTo>
                        <a:pt x="92" y="261"/>
                        <a:pt x="92" y="261"/>
                        <a:pt x="92" y="261"/>
                      </a:cubicBezTo>
                      <a:cubicBezTo>
                        <a:pt x="92" y="261"/>
                        <a:pt x="92" y="261"/>
                        <a:pt x="92" y="261"/>
                      </a:cubicBezTo>
                      <a:cubicBezTo>
                        <a:pt x="92" y="261"/>
                        <a:pt x="92" y="261"/>
                        <a:pt x="92" y="261"/>
                      </a:cubicBezTo>
                      <a:cubicBezTo>
                        <a:pt x="92" y="261"/>
                        <a:pt x="92" y="261"/>
                        <a:pt x="92" y="261"/>
                      </a:cubicBezTo>
                      <a:cubicBezTo>
                        <a:pt x="92" y="261"/>
                        <a:pt x="92" y="262"/>
                        <a:pt x="92" y="262"/>
                      </a:cubicBezTo>
                      <a:cubicBezTo>
                        <a:pt x="92" y="262"/>
                        <a:pt x="92" y="262"/>
                        <a:pt x="92" y="262"/>
                      </a:cubicBezTo>
                      <a:cubicBezTo>
                        <a:pt x="92" y="262"/>
                        <a:pt x="92" y="262"/>
                        <a:pt x="92" y="262"/>
                      </a:cubicBezTo>
                      <a:cubicBezTo>
                        <a:pt x="92" y="262"/>
                        <a:pt x="92" y="262"/>
                        <a:pt x="92" y="262"/>
                      </a:cubicBezTo>
                      <a:cubicBezTo>
                        <a:pt x="92" y="262"/>
                        <a:pt x="92" y="262"/>
                        <a:pt x="93" y="262"/>
                      </a:cubicBezTo>
                      <a:cubicBezTo>
                        <a:pt x="92" y="262"/>
                        <a:pt x="92" y="262"/>
                        <a:pt x="92" y="262"/>
                      </a:cubicBezTo>
                      <a:cubicBezTo>
                        <a:pt x="92" y="262"/>
                        <a:pt x="92" y="262"/>
                        <a:pt x="92" y="262"/>
                      </a:cubicBezTo>
                      <a:cubicBezTo>
                        <a:pt x="92" y="262"/>
                        <a:pt x="92" y="262"/>
                        <a:pt x="92" y="262"/>
                      </a:cubicBezTo>
                      <a:cubicBezTo>
                        <a:pt x="92" y="262"/>
                        <a:pt x="92" y="262"/>
                        <a:pt x="92" y="262"/>
                      </a:cubicBezTo>
                      <a:cubicBezTo>
                        <a:pt x="92" y="262"/>
                        <a:pt x="92" y="262"/>
                        <a:pt x="92" y="262"/>
                      </a:cubicBezTo>
                      <a:cubicBezTo>
                        <a:pt x="92" y="262"/>
                        <a:pt x="92" y="262"/>
                        <a:pt x="92" y="262"/>
                      </a:cubicBezTo>
                      <a:cubicBezTo>
                        <a:pt x="92" y="262"/>
                        <a:pt x="92" y="262"/>
                        <a:pt x="92" y="262"/>
                      </a:cubicBezTo>
                      <a:cubicBezTo>
                        <a:pt x="92" y="262"/>
                        <a:pt x="92" y="262"/>
                        <a:pt x="92" y="262"/>
                      </a:cubicBezTo>
                      <a:cubicBezTo>
                        <a:pt x="92" y="262"/>
                        <a:pt x="92" y="262"/>
                        <a:pt x="92" y="262"/>
                      </a:cubicBezTo>
                      <a:cubicBezTo>
                        <a:pt x="92" y="262"/>
                        <a:pt x="92" y="262"/>
                        <a:pt x="92" y="262"/>
                      </a:cubicBezTo>
                      <a:cubicBezTo>
                        <a:pt x="92" y="262"/>
                        <a:pt x="91" y="262"/>
                        <a:pt x="91" y="262"/>
                      </a:cubicBezTo>
                      <a:cubicBezTo>
                        <a:pt x="91" y="262"/>
                        <a:pt x="91" y="262"/>
                        <a:pt x="91" y="262"/>
                      </a:cubicBezTo>
                      <a:cubicBezTo>
                        <a:pt x="91" y="262"/>
                        <a:pt x="91" y="262"/>
                        <a:pt x="91" y="262"/>
                      </a:cubicBezTo>
                      <a:cubicBezTo>
                        <a:pt x="91" y="262"/>
                        <a:pt x="91" y="262"/>
                        <a:pt x="91" y="262"/>
                      </a:cubicBezTo>
                      <a:cubicBezTo>
                        <a:pt x="91" y="262"/>
                        <a:pt x="91" y="262"/>
                        <a:pt x="91" y="262"/>
                      </a:cubicBezTo>
                      <a:cubicBezTo>
                        <a:pt x="91" y="262"/>
                        <a:pt x="91" y="262"/>
                        <a:pt x="91" y="262"/>
                      </a:cubicBezTo>
                      <a:cubicBezTo>
                        <a:pt x="91" y="262"/>
                        <a:pt x="91" y="262"/>
                        <a:pt x="91" y="262"/>
                      </a:cubicBezTo>
                      <a:cubicBezTo>
                        <a:pt x="91" y="262"/>
                        <a:pt x="91" y="262"/>
                        <a:pt x="91" y="262"/>
                      </a:cubicBezTo>
                      <a:cubicBezTo>
                        <a:pt x="91" y="262"/>
                        <a:pt x="90" y="262"/>
                        <a:pt x="90" y="262"/>
                      </a:cubicBezTo>
                      <a:cubicBezTo>
                        <a:pt x="90" y="262"/>
                        <a:pt x="90" y="262"/>
                        <a:pt x="90" y="262"/>
                      </a:cubicBezTo>
                      <a:cubicBezTo>
                        <a:pt x="90" y="262"/>
                        <a:pt x="90" y="262"/>
                        <a:pt x="90" y="262"/>
                      </a:cubicBezTo>
                      <a:cubicBezTo>
                        <a:pt x="90" y="262"/>
                        <a:pt x="90" y="262"/>
                        <a:pt x="90" y="262"/>
                      </a:cubicBezTo>
                      <a:cubicBezTo>
                        <a:pt x="90" y="262"/>
                        <a:pt x="90" y="262"/>
                        <a:pt x="90" y="262"/>
                      </a:cubicBezTo>
                      <a:cubicBezTo>
                        <a:pt x="90" y="262"/>
                        <a:pt x="90" y="263"/>
                        <a:pt x="90" y="263"/>
                      </a:cubicBezTo>
                      <a:cubicBezTo>
                        <a:pt x="91" y="263"/>
                        <a:pt x="91" y="263"/>
                        <a:pt x="91" y="263"/>
                      </a:cubicBezTo>
                      <a:cubicBezTo>
                        <a:pt x="91" y="263"/>
                        <a:pt x="91" y="263"/>
                        <a:pt x="91" y="263"/>
                      </a:cubicBezTo>
                      <a:cubicBezTo>
                        <a:pt x="91" y="263"/>
                        <a:pt x="91" y="263"/>
                        <a:pt x="91" y="263"/>
                      </a:cubicBezTo>
                      <a:cubicBezTo>
                        <a:pt x="91" y="263"/>
                        <a:pt x="91" y="264"/>
                        <a:pt x="91" y="264"/>
                      </a:cubicBezTo>
                      <a:cubicBezTo>
                        <a:pt x="91" y="264"/>
                        <a:pt x="91" y="264"/>
                        <a:pt x="91" y="264"/>
                      </a:cubicBezTo>
                      <a:cubicBezTo>
                        <a:pt x="91" y="264"/>
                        <a:pt x="91" y="264"/>
                        <a:pt x="91" y="264"/>
                      </a:cubicBezTo>
                      <a:cubicBezTo>
                        <a:pt x="91" y="264"/>
                        <a:pt x="91" y="264"/>
                        <a:pt x="91" y="264"/>
                      </a:cubicBezTo>
                      <a:cubicBezTo>
                        <a:pt x="91" y="264"/>
                        <a:pt x="91" y="264"/>
                        <a:pt x="91" y="264"/>
                      </a:cubicBezTo>
                      <a:cubicBezTo>
                        <a:pt x="91" y="264"/>
                        <a:pt x="91" y="265"/>
                        <a:pt x="91" y="265"/>
                      </a:cubicBezTo>
                      <a:cubicBezTo>
                        <a:pt x="91" y="265"/>
                        <a:pt x="91" y="265"/>
                        <a:pt x="91" y="264"/>
                      </a:cubicBezTo>
                      <a:cubicBezTo>
                        <a:pt x="91" y="264"/>
                        <a:pt x="92" y="264"/>
                        <a:pt x="92" y="264"/>
                      </a:cubicBezTo>
                      <a:cubicBezTo>
                        <a:pt x="92" y="264"/>
                        <a:pt x="92" y="264"/>
                        <a:pt x="91" y="264"/>
                      </a:cubicBezTo>
                      <a:cubicBezTo>
                        <a:pt x="91" y="264"/>
                        <a:pt x="91" y="264"/>
                        <a:pt x="91" y="264"/>
                      </a:cubicBezTo>
                      <a:cubicBezTo>
                        <a:pt x="91" y="264"/>
                        <a:pt x="91" y="264"/>
                        <a:pt x="91" y="264"/>
                      </a:cubicBezTo>
                      <a:cubicBezTo>
                        <a:pt x="91" y="264"/>
                        <a:pt x="91" y="264"/>
                        <a:pt x="91" y="263"/>
                      </a:cubicBezTo>
                      <a:cubicBezTo>
                        <a:pt x="91" y="264"/>
                        <a:pt x="91" y="264"/>
                        <a:pt x="91" y="264"/>
                      </a:cubicBezTo>
                      <a:cubicBezTo>
                        <a:pt x="91" y="264"/>
                        <a:pt x="91" y="264"/>
                        <a:pt x="92" y="264"/>
                      </a:cubicBezTo>
                      <a:cubicBezTo>
                        <a:pt x="92" y="264"/>
                        <a:pt x="92" y="264"/>
                        <a:pt x="92" y="264"/>
                      </a:cubicBezTo>
                      <a:cubicBezTo>
                        <a:pt x="92" y="264"/>
                        <a:pt x="92" y="264"/>
                        <a:pt x="92" y="264"/>
                      </a:cubicBezTo>
                      <a:cubicBezTo>
                        <a:pt x="92" y="264"/>
                        <a:pt x="92" y="264"/>
                        <a:pt x="92" y="264"/>
                      </a:cubicBezTo>
                      <a:cubicBezTo>
                        <a:pt x="92" y="264"/>
                        <a:pt x="92" y="264"/>
                        <a:pt x="92" y="264"/>
                      </a:cubicBezTo>
                      <a:cubicBezTo>
                        <a:pt x="92" y="264"/>
                        <a:pt x="92" y="264"/>
                        <a:pt x="92" y="264"/>
                      </a:cubicBezTo>
                      <a:cubicBezTo>
                        <a:pt x="93" y="264"/>
                        <a:pt x="93" y="264"/>
                        <a:pt x="93" y="264"/>
                      </a:cubicBezTo>
                      <a:cubicBezTo>
                        <a:pt x="93" y="264"/>
                        <a:pt x="93" y="264"/>
                        <a:pt x="93" y="264"/>
                      </a:cubicBezTo>
                      <a:cubicBezTo>
                        <a:pt x="93" y="264"/>
                        <a:pt x="93" y="264"/>
                        <a:pt x="93" y="264"/>
                      </a:cubicBezTo>
                      <a:cubicBezTo>
                        <a:pt x="93" y="264"/>
                        <a:pt x="93" y="264"/>
                        <a:pt x="93" y="264"/>
                      </a:cubicBezTo>
                      <a:cubicBezTo>
                        <a:pt x="93" y="264"/>
                        <a:pt x="93" y="264"/>
                        <a:pt x="93" y="264"/>
                      </a:cubicBezTo>
                      <a:cubicBezTo>
                        <a:pt x="93" y="264"/>
                        <a:pt x="93" y="264"/>
                        <a:pt x="93" y="264"/>
                      </a:cubicBezTo>
                      <a:cubicBezTo>
                        <a:pt x="93" y="264"/>
                        <a:pt x="93" y="264"/>
                        <a:pt x="93" y="264"/>
                      </a:cubicBezTo>
                      <a:cubicBezTo>
                        <a:pt x="93" y="264"/>
                        <a:pt x="93" y="264"/>
                        <a:pt x="93" y="264"/>
                      </a:cubicBezTo>
                      <a:cubicBezTo>
                        <a:pt x="93" y="264"/>
                        <a:pt x="93" y="265"/>
                        <a:pt x="93" y="265"/>
                      </a:cubicBezTo>
                      <a:cubicBezTo>
                        <a:pt x="93" y="265"/>
                        <a:pt x="93" y="265"/>
                        <a:pt x="93" y="265"/>
                      </a:cubicBezTo>
                      <a:cubicBezTo>
                        <a:pt x="93" y="265"/>
                        <a:pt x="93" y="265"/>
                        <a:pt x="93" y="265"/>
                      </a:cubicBezTo>
                      <a:cubicBezTo>
                        <a:pt x="93" y="265"/>
                        <a:pt x="93" y="265"/>
                        <a:pt x="93" y="266"/>
                      </a:cubicBezTo>
                      <a:cubicBezTo>
                        <a:pt x="93" y="266"/>
                        <a:pt x="93" y="266"/>
                        <a:pt x="93" y="266"/>
                      </a:cubicBezTo>
                      <a:cubicBezTo>
                        <a:pt x="93" y="266"/>
                        <a:pt x="93" y="266"/>
                        <a:pt x="93" y="266"/>
                      </a:cubicBezTo>
                      <a:cubicBezTo>
                        <a:pt x="93" y="266"/>
                        <a:pt x="93" y="266"/>
                        <a:pt x="93" y="266"/>
                      </a:cubicBezTo>
                      <a:cubicBezTo>
                        <a:pt x="94" y="266"/>
                        <a:pt x="94" y="266"/>
                        <a:pt x="94" y="266"/>
                      </a:cubicBezTo>
                      <a:cubicBezTo>
                        <a:pt x="94" y="266"/>
                        <a:pt x="94" y="266"/>
                        <a:pt x="94" y="266"/>
                      </a:cubicBezTo>
                      <a:cubicBezTo>
                        <a:pt x="94" y="266"/>
                        <a:pt x="94" y="266"/>
                        <a:pt x="94" y="266"/>
                      </a:cubicBezTo>
                      <a:cubicBezTo>
                        <a:pt x="94" y="266"/>
                        <a:pt x="94" y="266"/>
                        <a:pt x="94" y="266"/>
                      </a:cubicBezTo>
                      <a:cubicBezTo>
                        <a:pt x="94" y="266"/>
                        <a:pt x="94" y="266"/>
                        <a:pt x="94" y="266"/>
                      </a:cubicBezTo>
                      <a:cubicBezTo>
                        <a:pt x="94" y="266"/>
                        <a:pt x="94" y="266"/>
                        <a:pt x="94" y="266"/>
                      </a:cubicBezTo>
                      <a:cubicBezTo>
                        <a:pt x="94" y="266"/>
                        <a:pt x="94" y="266"/>
                        <a:pt x="95" y="266"/>
                      </a:cubicBezTo>
                      <a:cubicBezTo>
                        <a:pt x="95" y="266"/>
                        <a:pt x="95" y="266"/>
                        <a:pt x="95" y="266"/>
                      </a:cubicBezTo>
                      <a:cubicBezTo>
                        <a:pt x="95" y="266"/>
                        <a:pt x="95" y="266"/>
                        <a:pt x="95" y="266"/>
                      </a:cubicBezTo>
                      <a:cubicBezTo>
                        <a:pt x="95" y="266"/>
                        <a:pt x="95" y="266"/>
                        <a:pt x="95" y="266"/>
                      </a:cubicBezTo>
                      <a:cubicBezTo>
                        <a:pt x="95" y="266"/>
                        <a:pt x="95" y="266"/>
                        <a:pt x="95" y="266"/>
                      </a:cubicBezTo>
                      <a:cubicBezTo>
                        <a:pt x="95" y="266"/>
                        <a:pt x="95" y="266"/>
                        <a:pt x="95" y="266"/>
                      </a:cubicBezTo>
                      <a:cubicBezTo>
                        <a:pt x="95" y="266"/>
                        <a:pt x="95" y="266"/>
                        <a:pt x="95" y="266"/>
                      </a:cubicBezTo>
                      <a:cubicBezTo>
                        <a:pt x="95" y="266"/>
                        <a:pt x="95" y="266"/>
                        <a:pt x="95" y="266"/>
                      </a:cubicBezTo>
                      <a:cubicBezTo>
                        <a:pt x="95" y="266"/>
                        <a:pt x="95" y="266"/>
                        <a:pt x="95" y="266"/>
                      </a:cubicBezTo>
                      <a:cubicBezTo>
                        <a:pt x="94" y="266"/>
                        <a:pt x="94" y="266"/>
                        <a:pt x="94" y="266"/>
                      </a:cubicBezTo>
                      <a:cubicBezTo>
                        <a:pt x="94" y="266"/>
                        <a:pt x="94" y="266"/>
                        <a:pt x="94" y="266"/>
                      </a:cubicBezTo>
                      <a:cubicBezTo>
                        <a:pt x="94" y="266"/>
                        <a:pt x="94" y="266"/>
                        <a:pt x="94" y="266"/>
                      </a:cubicBezTo>
                      <a:cubicBezTo>
                        <a:pt x="94" y="266"/>
                        <a:pt x="94" y="266"/>
                        <a:pt x="94" y="266"/>
                      </a:cubicBezTo>
                      <a:cubicBezTo>
                        <a:pt x="94" y="266"/>
                        <a:pt x="94" y="266"/>
                        <a:pt x="94" y="266"/>
                      </a:cubicBezTo>
                      <a:cubicBezTo>
                        <a:pt x="93" y="266"/>
                        <a:pt x="93" y="266"/>
                        <a:pt x="94" y="266"/>
                      </a:cubicBezTo>
                      <a:cubicBezTo>
                        <a:pt x="94" y="267"/>
                        <a:pt x="94" y="267"/>
                        <a:pt x="94" y="267"/>
                      </a:cubicBezTo>
                      <a:cubicBezTo>
                        <a:pt x="94" y="267"/>
                        <a:pt x="94" y="267"/>
                        <a:pt x="94" y="267"/>
                      </a:cubicBezTo>
                      <a:cubicBezTo>
                        <a:pt x="94" y="267"/>
                        <a:pt x="94" y="267"/>
                        <a:pt x="94" y="267"/>
                      </a:cubicBezTo>
                      <a:cubicBezTo>
                        <a:pt x="94" y="267"/>
                        <a:pt x="94" y="267"/>
                        <a:pt x="94" y="267"/>
                      </a:cubicBezTo>
                      <a:cubicBezTo>
                        <a:pt x="94" y="267"/>
                        <a:pt x="94" y="267"/>
                        <a:pt x="95" y="267"/>
                      </a:cubicBezTo>
                      <a:cubicBezTo>
                        <a:pt x="95" y="267"/>
                        <a:pt x="95" y="267"/>
                        <a:pt x="95" y="267"/>
                      </a:cubicBezTo>
                      <a:cubicBezTo>
                        <a:pt x="95" y="267"/>
                        <a:pt x="95" y="267"/>
                        <a:pt x="95" y="268"/>
                      </a:cubicBezTo>
                      <a:cubicBezTo>
                        <a:pt x="95" y="267"/>
                        <a:pt x="95" y="267"/>
                        <a:pt x="95" y="267"/>
                      </a:cubicBezTo>
                      <a:cubicBezTo>
                        <a:pt x="95" y="268"/>
                        <a:pt x="95" y="268"/>
                        <a:pt x="95" y="268"/>
                      </a:cubicBezTo>
                      <a:cubicBezTo>
                        <a:pt x="95" y="268"/>
                        <a:pt x="95" y="268"/>
                        <a:pt x="95" y="268"/>
                      </a:cubicBezTo>
                      <a:cubicBezTo>
                        <a:pt x="95" y="268"/>
                        <a:pt x="95" y="268"/>
                        <a:pt x="95" y="268"/>
                      </a:cubicBezTo>
                      <a:cubicBezTo>
                        <a:pt x="95" y="268"/>
                        <a:pt x="95" y="268"/>
                        <a:pt x="95" y="268"/>
                      </a:cubicBezTo>
                      <a:cubicBezTo>
                        <a:pt x="95" y="268"/>
                        <a:pt x="95" y="268"/>
                        <a:pt x="95" y="268"/>
                      </a:cubicBezTo>
                      <a:cubicBezTo>
                        <a:pt x="95" y="268"/>
                        <a:pt x="95" y="268"/>
                        <a:pt x="95" y="268"/>
                      </a:cubicBezTo>
                      <a:cubicBezTo>
                        <a:pt x="95" y="268"/>
                        <a:pt x="95" y="268"/>
                        <a:pt x="94" y="268"/>
                      </a:cubicBezTo>
                      <a:cubicBezTo>
                        <a:pt x="94" y="268"/>
                        <a:pt x="94" y="268"/>
                        <a:pt x="94" y="268"/>
                      </a:cubicBezTo>
                      <a:cubicBezTo>
                        <a:pt x="94" y="268"/>
                        <a:pt x="94" y="268"/>
                        <a:pt x="94" y="268"/>
                      </a:cubicBezTo>
                      <a:cubicBezTo>
                        <a:pt x="94" y="268"/>
                        <a:pt x="94" y="268"/>
                        <a:pt x="94" y="268"/>
                      </a:cubicBezTo>
                      <a:cubicBezTo>
                        <a:pt x="94" y="268"/>
                        <a:pt x="94" y="268"/>
                        <a:pt x="94" y="268"/>
                      </a:cubicBezTo>
                      <a:cubicBezTo>
                        <a:pt x="95" y="268"/>
                        <a:pt x="95" y="269"/>
                        <a:pt x="95" y="269"/>
                      </a:cubicBezTo>
                      <a:cubicBezTo>
                        <a:pt x="95" y="269"/>
                        <a:pt x="95" y="269"/>
                        <a:pt x="95" y="269"/>
                      </a:cubicBezTo>
                      <a:cubicBezTo>
                        <a:pt x="95" y="269"/>
                        <a:pt x="95" y="269"/>
                        <a:pt x="94" y="269"/>
                      </a:cubicBezTo>
                      <a:cubicBezTo>
                        <a:pt x="94" y="269"/>
                        <a:pt x="94" y="269"/>
                        <a:pt x="94" y="269"/>
                      </a:cubicBezTo>
                      <a:cubicBezTo>
                        <a:pt x="94" y="269"/>
                        <a:pt x="94" y="269"/>
                        <a:pt x="94" y="269"/>
                      </a:cubicBezTo>
                      <a:cubicBezTo>
                        <a:pt x="94" y="269"/>
                        <a:pt x="94" y="269"/>
                        <a:pt x="94" y="269"/>
                      </a:cubicBezTo>
                      <a:cubicBezTo>
                        <a:pt x="94" y="269"/>
                        <a:pt x="94" y="269"/>
                        <a:pt x="94" y="269"/>
                      </a:cubicBezTo>
                      <a:cubicBezTo>
                        <a:pt x="94" y="269"/>
                        <a:pt x="94" y="269"/>
                        <a:pt x="94" y="269"/>
                      </a:cubicBezTo>
                      <a:cubicBezTo>
                        <a:pt x="94" y="269"/>
                        <a:pt x="94" y="269"/>
                        <a:pt x="94" y="269"/>
                      </a:cubicBezTo>
                      <a:cubicBezTo>
                        <a:pt x="94" y="269"/>
                        <a:pt x="94" y="269"/>
                        <a:pt x="94" y="269"/>
                      </a:cubicBezTo>
                      <a:cubicBezTo>
                        <a:pt x="94" y="269"/>
                        <a:pt x="94" y="269"/>
                        <a:pt x="94" y="269"/>
                      </a:cubicBezTo>
                      <a:cubicBezTo>
                        <a:pt x="94" y="270"/>
                        <a:pt x="95" y="270"/>
                        <a:pt x="95" y="270"/>
                      </a:cubicBezTo>
                      <a:cubicBezTo>
                        <a:pt x="95" y="270"/>
                        <a:pt x="95" y="270"/>
                        <a:pt x="95" y="270"/>
                      </a:cubicBezTo>
                      <a:cubicBezTo>
                        <a:pt x="95" y="270"/>
                        <a:pt x="95" y="270"/>
                        <a:pt x="95" y="270"/>
                      </a:cubicBezTo>
                      <a:cubicBezTo>
                        <a:pt x="95" y="270"/>
                        <a:pt x="95" y="270"/>
                        <a:pt x="95" y="270"/>
                      </a:cubicBezTo>
                      <a:cubicBezTo>
                        <a:pt x="95" y="270"/>
                        <a:pt x="95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70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5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69"/>
                        <a:pt x="96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70"/>
                        <a:pt x="96" y="271"/>
                        <a:pt x="96" y="271"/>
                      </a:cubicBezTo>
                      <a:cubicBezTo>
                        <a:pt x="96" y="271"/>
                        <a:pt x="96" y="271"/>
                        <a:pt x="97" y="271"/>
                      </a:cubicBezTo>
                      <a:cubicBezTo>
                        <a:pt x="97" y="271"/>
                        <a:pt x="97" y="271"/>
                        <a:pt x="97" y="271"/>
                      </a:cubicBezTo>
                      <a:cubicBezTo>
                        <a:pt x="97" y="271"/>
                        <a:pt x="97" y="271"/>
                        <a:pt x="97" y="271"/>
                      </a:cubicBezTo>
                      <a:cubicBezTo>
                        <a:pt x="97" y="271"/>
                        <a:pt x="97" y="271"/>
                        <a:pt x="97" y="271"/>
                      </a:cubicBezTo>
                      <a:cubicBezTo>
                        <a:pt x="97" y="271"/>
                        <a:pt x="97" y="271"/>
                        <a:pt x="97" y="271"/>
                      </a:cubicBezTo>
                      <a:cubicBezTo>
                        <a:pt x="97" y="271"/>
                        <a:pt x="97" y="271"/>
                        <a:pt x="97" y="271"/>
                      </a:cubicBezTo>
                      <a:cubicBezTo>
                        <a:pt x="97" y="271"/>
                        <a:pt x="97" y="271"/>
                        <a:pt x="97" y="271"/>
                      </a:cubicBezTo>
                      <a:cubicBezTo>
                        <a:pt x="97" y="271"/>
                        <a:pt x="97" y="271"/>
                        <a:pt x="97" y="271"/>
                      </a:cubicBezTo>
                      <a:cubicBezTo>
                        <a:pt x="97" y="271"/>
                        <a:pt x="97" y="271"/>
                        <a:pt x="97" y="271"/>
                      </a:cubicBezTo>
                      <a:cubicBezTo>
                        <a:pt x="98" y="271"/>
                        <a:pt x="98" y="271"/>
                        <a:pt x="98" y="272"/>
                      </a:cubicBezTo>
                      <a:cubicBezTo>
                        <a:pt x="98" y="272"/>
                        <a:pt x="98" y="272"/>
                        <a:pt x="98" y="272"/>
                      </a:cubicBezTo>
                      <a:cubicBezTo>
                        <a:pt x="98" y="272"/>
                        <a:pt x="98" y="272"/>
                        <a:pt x="98" y="272"/>
                      </a:cubicBezTo>
                      <a:cubicBezTo>
                        <a:pt x="98" y="272"/>
                        <a:pt x="98" y="272"/>
                        <a:pt x="98" y="272"/>
                      </a:cubicBezTo>
                      <a:cubicBezTo>
                        <a:pt x="98" y="272"/>
                        <a:pt x="98" y="272"/>
                        <a:pt x="98" y="272"/>
                      </a:cubicBezTo>
                      <a:cubicBezTo>
                        <a:pt x="98" y="272"/>
                        <a:pt x="98" y="272"/>
                        <a:pt x="98" y="272"/>
                      </a:cubicBezTo>
                      <a:cubicBezTo>
                        <a:pt x="98" y="272"/>
                        <a:pt x="98" y="272"/>
                        <a:pt x="98" y="272"/>
                      </a:cubicBezTo>
                      <a:cubicBezTo>
                        <a:pt x="98" y="272"/>
                        <a:pt x="98" y="272"/>
                        <a:pt x="98" y="272"/>
                      </a:cubicBezTo>
                      <a:cubicBezTo>
                        <a:pt x="98" y="272"/>
                        <a:pt x="98" y="272"/>
                        <a:pt x="98" y="272"/>
                      </a:cubicBezTo>
                      <a:cubicBezTo>
                        <a:pt x="98" y="272"/>
                        <a:pt x="98" y="272"/>
                        <a:pt x="98" y="272"/>
                      </a:cubicBezTo>
                      <a:cubicBezTo>
                        <a:pt x="98" y="272"/>
                        <a:pt x="98" y="272"/>
                        <a:pt x="98" y="272"/>
                      </a:cubicBezTo>
                      <a:cubicBezTo>
                        <a:pt x="98" y="272"/>
                        <a:pt x="98" y="273"/>
                        <a:pt x="98" y="273"/>
                      </a:cubicBezTo>
                      <a:cubicBezTo>
                        <a:pt x="99" y="273"/>
                        <a:pt x="99" y="273"/>
                        <a:pt x="99" y="273"/>
                      </a:cubicBezTo>
                      <a:cubicBezTo>
                        <a:pt x="99" y="273"/>
                        <a:pt x="99" y="273"/>
                        <a:pt x="99" y="273"/>
                      </a:cubicBezTo>
                      <a:cubicBezTo>
                        <a:pt x="99" y="273"/>
                        <a:pt x="99" y="273"/>
                        <a:pt x="99" y="273"/>
                      </a:cubicBezTo>
                      <a:cubicBezTo>
                        <a:pt x="99" y="273"/>
                        <a:pt x="99" y="273"/>
                        <a:pt x="99" y="273"/>
                      </a:cubicBezTo>
                      <a:cubicBezTo>
                        <a:pt x="99" y="273"/>
                        <a:pt x="99" y="273"/>
                        <a:pt x="99" y="273"/>
                      </a:cubicBezTo>
                      <a:cubicBezTo>
                        <a:pt x="99" y="273"/>
                        <a:pt x="99" y="273"/>
                        <a:pt x="99" y="273"/>
                      </a:cubicBezTo>
                      <a:cubicBezTo>
                        <a:pt x="99" y="273"/>
                        <a:pt x="99" y="273"/>
                        <a:pt x="99" y="273"/>
                      </a:cubicBezTo>
                      <a:cubicBezTo>
                        <a:pt x="99" y="273"/>
                        <a:pt x="99" y="273"/>
                        <a:pt x="99" y="273"/>
                      </a:cubicBezTo>
                      <a:cubicBezTo>
                        <a:pt x="99" y="273"/>
                        <a:pt x="99" y="273"/>
                        <a:pt x="99" y="273"/>
                      </a:cubicBezTo>
                      <a:cubicBezTo>
                        <a:pt x="99" y="273"/>
                        <a:pt x="99" y="274"/>
                        <a:pt x="99" y="274"/>
                      </a:cubicBezTo>
                      <a:cubicBezTo>
                        <a:pt x="99" y="274"/>
                        <a:pt x="99" y="274"/>
                        <a:pt x="99" y="274"/>
                      </a:cubicBezTo>
                      <a:cubicBezTo>
                        <a:pt x="99" y="274"/>
                        <a:pt x="99" y="274"/>
                        <a:pt x="99" y="274"/>
                      </a:cubicBezTo>
                      <a:cubicBezTo>
                        <a:pt x="100" y="274"/>
                        <a:pt x="100" y="274"/>
                        <a:pt x="100" y="274"/>
                      </a:cubicBezTo>
                      <a:cubicBezTo>
                        <a:pt x="100" y="274"/>
                        <a:pt x="100" y="274"/>
                        <a:pt x="100" y="274"/>
                      </a:cubicBezTo>
                      <a:cubicBezTo>
                        <a:pt x="100" y="274"/>
                        <a:pt x="100" y="274"/>
                        <a:pt x="100" y="274"/>
                      </a:cubicBezTo>
                      <a:cubicBezTo>
                        <a:pt x="100" y="274"/>
                        <a:pt x="100" y="275"/>
                        <a:pt x="100" y="275"/>
                      </a:cubicBezTo>
                      <a:cubicBezTo>
                        <a:pt x="100" y="275"/>
                        <a:pt x="100" y="275"/>
                        <a:pt x="100" y="274"/>
                      </a:cubicBezTo>
                      <a:cubicBezTo>
                        <a:pt x="100" y="274"/>
                        <a:pt x="100" y="274"/>
                        <a:pt x="100" y="274"/>
                      </a:cubicBezTo>
                      <a:cubicBezTo>
                        <a:pt x="101" y="275"/>
                        <a:pt x="101" y="275"/>
                        <a:pt x="101" y="275"/>
                      </a:cubicBezTo>
                      <a:cubicBezTo>
                        <a:pt x="101" y="275"/>
                        <a:pt x="101" y="275"/>
                        <a:pt x="101" y="275"/>
                      </a:cubicBezTo>
                      <a:cubicBezTo>
                        <a:pt x="101" y="275"/>
                        <a:pt x="101" y="275"/>
                        <a:pt x="101" y="275"/>
                      </a:cubicBezTo>
                      <a:cubicBezTo>
                        <a:pt x="100" y="275"/>
                        <a:pt x="100" y="275"/>
                        <a:pt x="100" y="275"/>
                      </a:cubicBezTo>
                      <a:cubicBezTo>
                        <a:pt x="100" y="275"/>
                        <a:pt x="101" y="275"/>
                        <a:pt x="101" y="275"/>
                      </a:cubicBezTo>
                      <a:cubicBezTo>
                        <a:pt x="101" y="275"/>
                        <a:pt x="101" y="275"/>
                        <a:pt x="101" y="275"/>
                      </a:cubicBezTo>
                      <a:cubicBezTo>
                        <a:pt x="101" y="275"/>
                        <a:pt x="101" y="275"/>
                        <a:pt x="101" y="275"/>
                      </a:cubicBezTo>
                      <a:cubicBezTo>
                        <a:pt x="101" y="275"/>
                        <a:pt x="101" y="275"/>
                        <a:pt x="101" y="275"/>
                      </a:cubicBezTo>
                      <a:cubicBezTo>
                        <a:pt x="101" y="275"/>
                        <a:pt x="101" y="276"/>
                        <a:pt x="101" y="276"/>
                      </a:cubicBezTo>
                      <a:cubicBezTo>
                        <a:pt x="101" y="276"/>
                        <a:pt x="101" y="276"/>
                        <a:pt x="101" y="276"/>
                      </a:cubicBezTo>
                      <a:cubicBezTo>
                        <a:pt x="101" y="276"/>
                        <a:pt x="101" y="276"/>
                        <a:pt x="101" y="276"/>
                      </a:cubicBezTo>
                      <a:cubicBezTo>
                        <a:pt x="101" y="276"/>
                        <a:pt x="101" y="275"/>
                        <a:pt x="101" y="275"/>
                      </a:cubicBezTo>
                      <a:cubicBezTo>
                        <a:pt x="101" y="275"/>
                        <a:pt x="101" y="275"/>
                        <a:pt x="101" y="275"/>
                      </a:cubicBezTo>
                      <a:cubicBezTo>
                        <a:pt x="101" y="275"/>
                        <a:pt x="101" y="275"/>
                        <a:pt x="101" y="275"/>
                      </a:cubicBezTo>
                      <a:cubicBezTo>
                        <a:pt x="101" y="275"/>
                        <a:pt x="101" y="275"/>
                        <a:pt x="101" y="275"/>
                      </a:cubicBezTo>
                      <a:cubicBezTo>
                        <a:pt x="101" y="275"/>
                        <a:pt x="101" y="275"/>
                        <a:pt x="101" y="275"/>
                      </a:cubicBezTo>
                      <a:cubicBezTo>
                        <a:pt x="101" y="275"/>
                        <a:pt x="101" y="276"/>
                        <a:pt x="101" y="276"/>
                      </a:cubicBezTo>
                      <a:cubicBezTo>
                        <a:pt x="101" y="276"/>
                        <a:pt x="101" y="276"/>
                        <a:pt x="102" y="276"/>
                      </a:cubicBezTo>
                      <a:cubicBezTo>
                        <a:pt x="102" y="276"/>
                        <a:pt x="102" y="276"/>
                        <a:pt x="102" y="276"/>
                      </a:cubicBezTo>
                      <a:cubicBezTo>
                        <a:pt x="102" y="276"/>
                        <a:pt x="102" y="276"/>
                        <a:pt x="102" y="276"/>
                      </a:cubicBezTo>
                      <a:cubicBezTo>
                        <a:pt x="102" y="276"/>
                        <a:pt x="102" y="276"/>
                        <a:pt x="102" y="276"/>
                      </a:cubicBezTo>
                      <a:cubicBezTo>
                        <a:pt x="102" y="276"/>
                        <a:pt x="102" y="277"/>
                        <a:pt x="102" y="277"/>
                      </a:cubicBezTo>
                      <a:cubicBezTo>
                        <a:pt x="102" y="277"/>
                        <a:pt x="102" y="277"/>
                        <a:pt x="102" y="277"/>
                      </a:cubicBezTo>
                      <a:cubicBezTo>
                        <a:pt x="102" y="277"/>
                        <a:pt x="102" y="277"/>
                        <a:pt x="102" y="276"/>
                      </a:cubicBezTo>
                      <a:cubicBezTo>
                        <a:pt x="102" y="277"/>
                        <a:pt x="102" y="277"/>
                        <a:pt x="102" y="277"/>
                      </a:cubicBezTo>
                      <a:cubicBezTo>
                        <a:pt x="102" y="277"/>
                        <a:pt x="102" y="277"/>
                        <a:pt x="102" y="277"/>
                      </a:cubicBezTo>
                      <a:cubicBezTo>
                        <a:pt x="102" y="277"/>
                        <a:pt x="102" y="277"/>
                        <a:pt x="103" y="277"/>
                      </a:cubicBezTo>
                      <a:cubicBezTo>
                        <a:pt x="103" y="277"/>
                        <a:pt x="103" y="277"/>
                        <a:pt x="103" y="277"/>
                      </a:cubicBezTo>
                      <a:cubicBezTo>
                        <a:pt x="103" y="277"/>
                        <a:pt x="103" y="277"/>
                        <a:pt x="103" y="277"/>
                      </a:cubicBezTo>
                      <a:cubicBezTo>
                        <a:pt x="103" y="277"/>
                        <a:pt x="103" y="277"/>
                        <a:pt x="103" y="277"/>
                      </a:cubicBezTo>
                      <a:cubicBezTo>
                        <a:pt x="103" y="277"/>
                        <a:pt x="103" y="277"/>
                        <a:pt x="103" y="277"/>
                      </a:cubicBezTo>
                      <a:cubicBezTo>
                        <a:pt x="103" y="277"/>
                        <a:pt x="103" y="277"/>
                        <a:pt x="103" y="277"/>
                      </a:cubicBezTo>
                      <a:cubicBezTo>
                        <a:pt x="102" y="277"/>
                        <a:pt x="102" y="277"/>
                        <a:pt x="102" y="277"/>
                      </a:cubicBezTo>
                      <a:cubicBezTo>
                        <a:pt x="102" y="278"/>
                        <a:pt x="102" y="278"/>
                        <a:pt x="103" y="278"/>
                      </a:cubicBezTo>
                      <a:cubicBezTo>
                        <a:pt x="103" y="278"/>
                        <a:pt x="103" y="278"/>
                        <a:pt x="103" y="278"/>
                      </a:cubicBezTo>
                      <a:cubicBezTo>
                        <a:pt x="103" y="278"/>
                        <a:pt x="103" y="278"/>
                        <a:pt x="103" y="278"/>
                      </a:cubicBezTo>
                      <a:cubicBezTo>
                        <a:pt x="103" y="278"/>
                        <a:pt x="103" y="278"/>
                        <a:pt x="103" y="278"/>
                      </a:cubicBezTo>
                      <a:cubicBezTo>
                        <a:pt x="103" y="278"/>
                        <a:pt x="103" y="278"/>
                        <a:pt x="103" y="278"/>
                      </a:cubicBezTo>
                      <a:cubicBezTo>
                        <a:pt x="103" y="278"/>
                        <a:pt x="103" y="278"/>
                        <a:pt x="103" y="278"/>
                      </a:cubicBezTo>
                      <a:cubicBezTo>
                        <a:pt x="103" y="278"/>
                        <a:pt x="103" y="278"/>
                        <a:pt x="103" y="278"/>
                      </a:cubicBezTo>
                      <a:cubicBezTo>
                        <a:pt x="103" y="278"/>
                        <a:pt x="103" y="278"/>
                        <a:pt x="103" y="278"/>
                      </a:cubicBezTo>
                      <a:cubicBezTo>
                        <a:pt x="103" y="278"/>
                        <a:pt x="103" y="278"/>
                        <a:pt x="104" y="278"/>
                      </a:cubicBezTo>
                      <a:cubicBezTo>
                        <a:pt x="104" y="278"/>
                        <a:pt x="104" y="278"/>
                        <a:pt x="104" y="278"/>
                      </a:cubicBezTo>
                      <a:cubicBezTo>
                        <a:pt x="104" y="278"/>
                        <a:pt x="104" y="278"/>
                        <a:pt x="104" y="278"/>
                      </a:cubicBezTo>
                      <a:cubicBezTo>
                        <a:pt x="104" y="278"/>
                        <a:pt x="104" y="278"/>
                        <a:pt x="104" y="278"/>
                      </a:cubicBezTo>
                      <a:cubicBezTo>
                        <a:pt x="104" y="278"/>
                        <a:pt x="104" y="278"/>
                        <a:pt x="104" y="278"/>
                      </a:cubicBezTo>
                      <a:cubicBezTo>
                        <a:pt x="104" y="278"/>
                        <a:pt x="104" y="278"/>
                        <a:pt x="104" y="278"/>
                      </a:cubicBezTo>
                      <a:cubicBezTo>
                        <a:pt x="104" y="278"/>
                        <a:pt x="104" y="278"/>
                        <a:pt x="104" y="277"/>
                      </a:cubicBezTo>
                      <a:cubicBezTo>
                        <a:pt x="104" y="277"/>
                        <a:pt x="104" y="277"/>
                        <a:pt x="104" y="277"/>
                      </a:cubicBezTo>
                      <a:cubicBezTo>
                        <a:pt x="104" y="277"/>
                        <a:pt x="103" y="277"/>
                        <a:pt x="103" y="277"/>
                      </a:cubicBezTo>
                      <a:cubicBezTo>
                        <a:pt x="103" y="277"/>
                        <a:pt x="103" y="277"/>
                        <a:pt x="103" y="277"/>
                      </a:cubicBezTo>
                      <a:cubicBezTo>
                        <a:pt x="103" y="277"/>
                        <a:pt x="103" y="276"/>
                        <a:pt x="103" y="276"/>
                      </a:cubicBezTo>
                      <a:cubicBezTo>
                        <a:pt x="103" y="276"/>
                        <a:pt x="103" y="276"/>
                        <a:pt x="103" y="276"/>
                      </a:cubicBezTo>
                      <a:cubicBezTo>
                        <a:pt x="103" y="276"/>
                        <a:pt x="103" y="276"/>
                        <a:pt x="103" y="276"/>
                      </a:cubicBezTo>
                      <a:cubicBezTo>
                        <a:pt x="103" y="276"/>
                        <a:pt x="103" y="276"/>
                        <a:pt x="103" y="276"/>
                      </a:cubicBezTo>
                      <a:cubicBezTo>
                        <a:pt x="103" y="276"/>
                        <a:pt x="103" y="276"/>
                        <a:pt x="103" y="276"/>
                      </a:cubicBezTo>
                      <a:cubicBezTo>
                        <a:pt x="103" y="276"/>
                        <a:pt x="103" y="276"/>
                        <a:pt x="103" y="276"/>
                      </a:cubicBezTo>
                      <a:cubicBezTo>
                        <a:pt x="103" y="276"/>
                        <a:pt x="103" y="276"/>
                        <a:pt x="103" y="276"/>
                      </a:cubicBezTo>
                      <a:cubicBezTo>
                        <a:pt x="104" y="276"/>
                        <a:pt x="104" y="276"/>
                        <a:pt x="104" y="276"/>
                      </a:cubicBezTo>
                      <a:cubicBezTo>
                        <a:pt x="104" y="276"/>
                        <a:pt x="104" y="276"/>
                        <a:pt x="103" y="276"/>
                      </a:cubicBezTo>
                      <a:cubicBezTo>
                        <a:pt x="103" y="276"/>
                        <a:pt x="103" y="277"/>
                        <a:pt x="103" y="277"/>
                      </a:cubicBezTo>
                      <a:cubicBezTo>
                        <a:pt x="104" y="277"/>
                        <a:pt x="104" y="277"/>
                        <a:pt x="104" y="277"/>
                      </a:cubicBezTo>
                      <a:cubicBezTo>
                        <a:pt x="103" y="277"/>
                        <a:pt x="103" y="277"/>
                        <a:pt x="103" y="277"/>
                      </a:cubicBezTo>
                      <a:cubicBezTo>
                        <a:pt x="103" y="277"/>
                        <a:pt x="104" y="277"/>
                        <a:pt x="104" y="277"/>
                      </a:cubicBezTo>
                      <a:cubicBezTo>
                        <a:pt x="105" y="277"/>
                        <a:pt x="105" y="277"/>
                        <a:pt x="105" y="277"/>
                      </a:cubicBezTo>
                      <a:cubicBezTo>
                        <a:pt x="105" y="277"/>
                        <a:pt x="105" y="277"/>
                        <a:pt x="105" y="277"/>
                      </a:cubicBezTo>
                      <a:cubicBezTo>
                        <a:pt x="105" y="277"/>
                        <a:pt x="105" y="277"/>
                        <a:pt x="105" y="277"/>
                      </a:cubicBezTo>
                      <a:cubicBezTo>
                        <a:pt x="105" y="277"/>
                        <a:pt x="105" y="277"/>
                        <a:pt x="105" y="277"/>
                      </a:cubicBezTo>
                      <a:cubicBezTo>
                        <a:pt x="105" y="277"/>
                        <a:pt x="105" y="278"/>
                        <a:pt x="105" y="278"/>
                      </a:cubicBezTo>
                      <a:cubicBezTo>
                        <a:pt x="105" y="278"/>
                        <a:pt x="105" y="277"/>
                        <a:pt x="105" y="277"/>
                      </a:cubicBezTo>
                      <a:cubicBezTo>
                        <a:pt x="106" y="277"/>
                        <a:pt x="106" y="277"/>
                        <a:pt x="106" y="277"/>
                      </a:cubicBezTo>
                      <a:cubicBezTo>
                        <a:pt x="106" y="277"/>
                        <a:pt x="105" y="277"/>
                        <a:pt x="105" y="277"/>
                      </a:cubicBezTo>
                      <a:cubicBezTo>
                        <a:pt x="105" y="277"/>
                        <a:pt x="105" y="277"/>
                        <a:pt x="105" y="276"/>
                      </a:cubicBezTo>
                      <a:cubicBezTo>
                        <a:pt x="105" y="276"/>
                        <a:pt x="105" y="276"/>
                        <a:pt x="105" y="276"/>
                      </a:cubicBezTo>
                      <a:cubicBezTo>
                        <a:pt x="105" y="276"/>
                        <a:pt x="105" y="276"/>
                        <a:pt x="105" y="276"/>
                      </a:cubicBezTo>
                      <a:cubicBezTo>
                        <a:pt x="105" y="276"/>
                        <a:pt x="105" y="276"/>
                        <a:pt x="105" y="276"/>
                      </a:cubicBezTo>
                      <a:cubicBezTo>
                        <a:pt x="105" y="276"/>
                        <a:pt x="105" y="276"/>
                        <a:pt x="105" y="276"/>
                      </a:cubicBezTo>
                      <a:cubicBezTo>
                        <a:pt x="105" y="276"/>
                        <a:pt x="105" y="276"/>
                        <a:pt x="105" y="276"/>
                      </a:cubicBezTo>
                      <a:cubicBezTo>
                        <a:pt x="105" y="276"/>
                        <a:pt x="105" y="276"/>
                        <a:pt x="105" y="276"/>
                      </a:cubicBezTo>
                      <a:cubicBezTo>
                        <a:pt x="105" y="276"/>
                        <a:pt x="105" y="276"/>
                        <a:pt x="105" y="276"/>
                      </a:cubicBezTo>
                      <a:cubicBezTo>
                        <a:pt x="105" y="276"/>
                        <a:pt x="105" y="275"/>
                        <a:pt x="105" y="275"/>
                      </a:cubicBezTo>
                      <a:cubicBezTo>
                        <a:pt x="105" y="275"/>
                        <a:pt x="105" y="275"/>
                        <a:pt x="105" y="275"/>
                      </a:cubicBezTo>
                      <a:cubicBezTo>
                        <a:pt x="105" y="275"/>
                        <a:pt x="105" y="275"/>
                        <a:pt x="105" y="275"/>
                      </a:cubicBezTo>
                      <a:cubicBezTo>
                        <a:pt x="105" y="275"/>
                        <a:pt x="105" y="275"/>
                        <a:pt x="105" y="275"/>
                      </a:cubicBezTo>
                      <a:cubicBezTo>
                        <a:pt x="105" y="275"/>
                        <a:pt x="105" y="275"/>
                        <a:pt x="105" y="275"/>
                      </a:cubicBezTo>
                      <a:cubicBezTo>
                        <a:pt x="105" y="275"/>
                        <a:pt x="105" y="275"/>
                        <a:pt x="105" y="275"/>
                      </a:cubicBezTo>
                      <a:cubicBezTo>
                        <a:pt x="105" y="275"/>
                        <a:pt x="105" y="275"/>
                        <a:pt x="105" y="275"/>
                      </a:cubicBezTo>
                      <a:cubicBezTo>
                        <a:pt x="105" y="275"/>
                        <a:pt x="105" y="275"/>
                        <a:pt x="105" y="275"/>
                      </a:cubicBezTo>
                      <a:cubicBezTo>
                        <a:pt x="105" y="275"/>
                        <a:pt x="105" y="275"/>
                        <a:pt x="106" y="274"/>
                      </a:cubicBezTo>
                      <a:cubicBezTo>
                        <a:pt x="106" y="274"/>
                        <a:pt x="106" y="274"/>
                        <a:pt x="106" y="274"/>
                      </a:cubicBezTo>
                      <a:cubicBezTo>
                        <a:pt x="106" y="274"/>
                        <a:pt x="106" y="274"/>
                        <a:pt x="106" y="274"/>
                      </a:cubicBezTo>
                      <a:cubicBezTo>
                        <a:pt x="106" y="274"/>
                        <a:pt x="106" y="274"/>
                        <a:pt x="106" y="274"/>
                      </a:cubicBezTo>
                      <a:cubicBezTo>
                        <a:pt x="106" y="274"/>
                        <a:pt x="106" y="274"/>
                        <a:pt x="106" y="274"/>
                      </a:cubicBezTo>
                      <a:cubicBezTo>
                        <a:pt x="106" y="274"/>
                        <a:pt x="106" y="274"/>
                        <a:pt x="106" y="274"/>
                      </a:cubicBezTo>
                      <a:cubicBezTo>
                        <a:pt x="106" y="274"/>
                        <a:pt x="106" y="274"/>
                        <a:pt x="106" y="274"/>
                      </a:cubicBezTo>
                      <a:cubicBezTo>
                        <a:pt x="106" y="274"/>
                        <a:pt x="106" y="274"/>
                        <a:pt x="106" y="274"/>
                      </a:cubicBezTo>
                      <a:cubicBezTo>
                        <a:pt x="106" y="274"/>
                        <a:pt x="106" y="274"/>
                        <a:pt x="106" y="274"/>
                      </a:cubicBezTo>
                      <a:cubicBezTo>
                        <a:pt x="107" y="274"/>
                        <a:pt x="107" y="274"/>
                        <a:pt x="107" y="274"/>
                      </a:cubicBezTo>
                      <a:cubicBezTo>
                        <a:pt x="107" y="274"/>
                        <a:pt x="107" y="274"/>
                        <a:pt x="107" y="274"/>
                      </a:cubicBezTo>
                      <a:cubicBezTo>
                        <a:pt x="107" y="274"/>
                        <a:pt x="107" y="274"/>
                        <a:pt x="107" y="274"/>
                      </a:cubicBezTo>
                      <a:cubicBezTo>
                        <a:pt x="107" y="274"/>
                        <a:pt x="107" y="274"/>
                        <a:pt x="107" y="274"/>
                      </a:cubicBezTo>
                      <a:cubicBezTo>
                        <a:pt x="107" y="274"/>
                        <a:pt x="107" y="274"/>
                        <a:pt x="107" y="274"/>
                      </a:cubicBezTo>
                      <a:cubicBezTo>
                        <a:pt x="107" y="274"/>
                        <a:pt x="107" y="274"/>
                        <a:pt x="107" y="274"/>
                      </a:cubicBezTo>
                      <a:cubicBezTo>
                        <a:pt x="107" y="274"/>
                        <a:pt x="107" y="274"/>
                        <a:pt x="107" y="274"/>
                      </a:cubicBezTo>
                      <a:cubicBezTo>
                        <a:pt x="107" y="273"/>
                        <a:pt x="107" y="273"/>
                        <a:pt x="106" y="273"/>
                      </a:cubicBezTo>
                      <a:cubicBezTo>
                        <a:pt x="106" y="273"/>
                        <a:pt x="106" y="273"/>
                        <a:pt x="106" y="273"/>
                      </a:cubicBezTo>
                      <a:cubicBezTo>
                        <a:pt x="106" y="273"/>
                        <a:pt x="106" y="273"/>
                        <a:pt x="106" y="273"/>
                      </a:cubicBezTo>
                      <a:cubicBezTo>
                        <a:pt x="105" y="272"/>
                        <a:pt x="105" y="273"/>
                        <a:pt x="105" y="273"/>
                      </a:cubicBezTo>
                      <a:cubicBezTo>
                        <a:pt x="105" y="273"/>
                        <a:pt x="105" y="273"/>
                        <a:pt x="105" y="273"/>
                      </a:cubicBezTo>
                      <a:cubicBezTo>
                        <a:pt x="105" y="273"/>
                        <a:pt x="105" y="273"/>
                        <a:pt x="105" y="273"/>
                      </a:cubicBezTo>
                      <a:cubicBezTo>
                        <a:pt x="105" y="272"/>
                        <a:pt x="105" y="272"/>
                        <a:pt x="105" y="272"/>
                      </a:cubicBezTo>
                      <a:cubicBezTo>
                        <a:pt x="105" y="272"/>
                        <a:pt x="105" y="272"/>
                        <a:pt x="105" y="272"/>
                      </a:cubicBezTo>
                      <a:cubicBezTo>
                        <a:pt x="105" y="272"/>
                        <a:pt x="105" y="272"/>
                        <a:pt x="105" y="272"/>
                      </a:cubicBezTo>
                      <a:cubicBezTo>
                        <a:pt x="105" y="272"/>
                        <a:pt x="105" y="272"/>
                        <a:pt x="105" y="272"/>
                      </a:cubicBezTo>
                      <a:cubicBezTo>
                        <a:pt x="105" y="272"/>
                        <a:pt x="105" y="272"/>
                        <a:pt x="105" y="272"/>
                      </a:cubicBezTo>
                      <a:cubicBezTo>
                        <a:pt x="105" y="272"/>
                        <a:pt x="105" y="272"/>
                        <a:pt x="105" y="272"/>
                      </a:cubicBezTo>
                      <a:cubicBezTo>
                        <a:pt x="105" y="272"/>
                        <a:pt x="105" y="271"/>
                        <a:pt x="105" y="271"/>
                      </a:cubicBezTo>
                      <a:cubicBezTo>
                        <a:pt x="105" y="271"/>
                        <a:pt x="104" y="271"/>
                        <a:pt x="104" y="271"/>
                      </a:cubicBezTo>
                      <a:cubicBezTo>
                        <a:pt x="104" y="271"/>
                        <a:pt x="104" y="271"/>
                        <a:pt x="104" y="271"/>
                      </a:cubicBezTo>
                      <a:cubicBezTo>
                        <a:pt x="104" y="271"/>
                        <a:pt x="104" y="271"/>
                        <a:pt x="104" y="271"/>
                      </a:cubicBezTo>
                      <a:cubicBezTo>
                        <a:pt x="104" y="271"/>
                        <a:pt x="104" y="271"/>
                        <a:pt x="104" y="271"/>
                      </a:cubicBezTo>
                      <a:cubicBezTo>
                        <a:pt x="104" y="271"/>
                        <a:pt x="104" y="271"/>
                        <a:pt x="104" y="271"/>
                      </a:cubicBezTo>
                      <a:cubicBezTo>
                        <a:pt x="104" y="271"/>
                        <a:pt x="104" y="271"/>
                        <a:pt x="104" y="271"/>
                      </a:cubicBezTo>
                      <a:cubicBezTo>
                        <a:pt x="104" y="270"/>
                        <a:pt x="104" y="270"/>
                        <a:pt x="104" y="270"/>
                      </a:cubicBezTo>
                      <a:cubicBezTo>
                        <a:pt x="104" y="270"/>
                        <a:pt x="104" y="270"/>
                        <a:pt x="104" y="270"/>
                      </a:cubicBezTo>
                      <a:cubicBezTo>
                        <a:pt x="104" y="270"/>
                        <a:pt x="104" y="270"/>
                        <a:pt x="104" y="269"/>
                      </a:cubicBezTo>
                      <a:cubicBezTo>
                        <a:pt x="104" y="269"/>
                        <a:pt x="104" y="269"/>
                        <a:pt x="104" y="269"/>
                      </a:cubicBezTo>
                      <a:cubicBezTo>
                        <a:pt x="104" y="269"/>
                        <a:pt x="104" y="269"/>
                        <a:pt x="104" y="269"/>
                      </a:cubicBezTo>
                      <a:cubicBezTo>
                        <a:pt x="104" y="269"/>
                        <a:pt x="104" y="269"/>
                        <a:pt x="104" y="269"/>
                      </a:cubicBezTo>
                      <a:cubicBezTo>
                        <a:pt x="104" y="269"/>
                        <a:pt x="104" y="269"/>
                        <a:pt x="104" y="269"/>
                      </a:cubicBezTo>
                      <a:cubicBezTo>
                        <a:pt x="104" y="269"/>
                        <a:pt x="104" y="269"/>
                        <a:pt x="104" y="269"/>
                      </a:cubicBezTo>
                      <a:cubicBezTo>
                        <a:pt x="104" y="269"/>
                        <a:pt x="104" y="269"/>
                        <a:pt x="104" y="269"/>
                      </a:cubicBezTo>
                      <a:cubicBezTo>
                        <a:pt x="104" y="269"/>
                        <a:pt x="104" y="269"/>
                        <a:pt x="104" y="269"/>
                      </a:cubicBezTo>
                      <a:cubicBezTo>
                        <a:pt x="104" y="268"/>
                        <a:pt x="104" y="268"/>
                        <a:pt x="104" y="268"/>
                      </a:cubicBezTo>
                      <a:cubicBezTo>
                        <a:pt x="104" y="268"/>
                        <a:pt x="104" y="268"/>
                        <a:pt x="104" y="268"/>
                      </a:cubicBezTo>
                      <a:cubicBezTo>
                        <a:pt x="104" y="268"/>
                        <a:pt x="104" y="268"/>
                        <a:pt x="104" y="268"/>
                      </a:cubicBezTo>
                      <a:cubicBezTo>
                        <a:pt x="104" y="268"/>
                        <a:pt x="104" y="268"/>
                        <a:pt x="104" y="268"/>
                      </a:cubicBezTo>
                      <a:cubicBezTo>
                        <a:pt x="104" y="268"/>
                        <a:pt x="104" y="268"/>
                        <a:pt x="104" y="268"/>
                      </a:cubicBezTo>
                      <a:cubicBezTo>
                        <a:pt x="104" y="268"/>
                        <a:pt x="104" y="268"/>
                        <a:pt x="104" y="268"/>
                      </a:cubicBezTo>
                      <a:cubicBezTo>
                        <a:pt x="104" y="268"/>
                        <a:pt x="104" y="268"/>
                        <a:pt x="104" y="268"/>
                      </a:cubicBezTo>
                      <a:cubicBezTo>
                        <a:pt x="104" y="268"/>
                        <a:pt x="104" y="267"/>
                        <a:pt x="104" y="267"/>
                      </a:cubicBezTo>
                      <a:cubicBezTo>
                        <a:pt x="104" y="267"/>
                        <a:pt x="104" y="267"/>
                        <a:pt x="104" y="267"/>
                      </a:cubicBezTo>
                      <a:cubicBezTo>
                        <a:pt x="104" y="267"/>
                        <a:pt x="104" y="267"/>
                        <a:pt x="104" y="267"/>
                      </a:cubicBezTo>
                      <a:cubicBezTo>
                        <a:pt x="104" y="267"/>
                        <a:pt x="104" y="267"/>
                        <a:pt x="104" y="267"/>
                      </a:cubicBezTo>
                      <a:cubicBezTo>
                        <a:pt x="104" y="267"/>
                        <a:pt x="104" y="267"/>
                        <a:pt x="104" y="267"/>
                      </a:cubicBezTo>
                      <a:cubicBezTo>
                        <a:pt x="104" y="267"/>
                        <a:pt x="104" y="267"/>
                        <a:pt x="104" y="267"/>
                      </a:cubicBezTo>
                      <a:cubicBezTo>
                        <a:pt x="104" y="267"/>
                        <a:pt x="104" y="267"/>
                        <a:pt x="104" y="267"/>
                      </a:cubicBezTo>
                      <a:cubicBezTo>
                        <a:pt x="104" y="266"/>
                        <a:pt x="104" y="266"/>
                        <a:pt x="104" y="266"/>
                      </a:cubicBezTo>
                      <a:cubicBezTo>
                        <a:pt x="104" y="266"/>
                        <a:pt x="104" y="266"/>
                        <a:pt x="104" y="266"/>
                      </a:cubicBezTo>
                      <a:cubicBezTo>
                        <a:pt x="104" y="266"/>
                        <a:pt x="104" y="266"/>
                        <a:pt x="104" y="266"/>
                      </a:cubicBezTo>
                      <a:cubicBezTo>
                        <a:pt x="104" y="266"/>
                        <a:pt x="104" y="266"/>
                        <a:pt x="104" y="266"/>
                      </a:cubicBezTo>
                      <a:cubicBezTo>
                        <a:pt x="104" y="266"/>
                        <a:pt x="104" y="266"/>
                        <a:pt x="104" y="266"/>
                      </a:cubicBezTo>
                      <a:cubicBezTo>
                        <a:pt x="104" y="266"/>
                        <a:pt x="104" y="265"/>
                        <a:pt x="104" y="265"/>
                      </a:cubicBezTo>
                      <a:cubicBezTo>
                        <a:pt x="104" y="265"/>
                        <a:pt x="104" y="265"/>
                        <a:pt x="104" y="265"/>
                      </a:cubicBezTo>
                      <a:cubicBezTo>
                        <a:pt x="104" y="265"/>
                        <a:pt x="104" y="265"/>
                        <a:pt x="104" y="264"/>
                      </a:cubicBezTo>
                      <a:cubicBezTo>
                        <a:pt x="104" y="264"/>
                        <a:pt x="104" y="264"/>
                        <a:pt x="104" y="264"/>
                      </a:cubicBezTo>
                      <a:cubicBezTo>
                        <a:pt x="104" y="264"/>
                        <a:pt x="104" y="264"/>
                        <a:pt x="104" y="264"/>
                      </a:cubicBezTo>
                      <a:cubicBezTo>
                        <a:pt x="104" y="264"/>
                        <a:pt x="104" y="264"/>
                        <a:pt x="104" y="264"/>
                      </a:cubicBezTo>
                      <a:cubicBezTo>
                        <a:pt x="104" y="264"/>
                        <a:pt x="104" y="264"/>
                        <a:pt x="104" y="263"/>
                      </a:cubicBezTo>
                      <a:cubicBezTo>
                        <a:pt x="104" y="263"/>
                        <a:pt x="104" y="263"/>
                        <a:pt x="104" y="263"/>
                      </a:cubicBezTo>
                      <a:cubicBezTo>
                        <a:pt x="104" y="263"/>
                        <a:pt x="104" y="263"/>
                        <a:pt x="104" y="263"/>
                      </a:cubicBezTo>
                      <a:cubicBezTo>
                        <a:pt x="104" y="263"/>
                        <a:pt x="103" y="263"/>
                        <a:pt x="103" y="263"/>
                      </a:cubicBezTo>
                      <a:cubicBezTo>
                        <a:pt x="103" y="263"/>
                        <a:pt x="103" y="263"/>
                        <a:pt x="103" y="263"/>
                      </a:cubicBezTo>
                      <a:cubicBezTo>
                        <a:pt x="103" y="263"/>
                        <a:pt x="103" y="263"/>
                        <a:pt x="103" y="263"/>
                      </a:cubicBezTo>
                      <a:cubicBezTo>
                        <a:pt x="103" y="263"/>
                        <a:pt x="103" y="263"/>
                        <a:pt x="103" y="263"/>
                      </a:cubicBezTo>
                      <a:cubicBezTo>
                        <a:pt x="103" y="263"/>
                        <a:pt x="103" y="263"/>
                        <a:pt x="103" y="263"/>
                      </a:cubicBezTo>
                      <a:cubicBezTo>
                        <a:pt x="102" y="263"/>
                        <a:pt x="102" y="263"/>
                        <a:pt x="102" y="263"/>
                      </a:cubicBezTo>
                      <a:cubicBezTo>
                        <a:pt x="102" y="263"/>
                        <a:pt x="102" y="263"/>
                        <a:pt x="102" y="263"/>
                      </a:cubicBezTo>
                      <a:cubicBezTo>
                        <a:pt x="102" y="263"/>
                        <a:pt x="102" y="263"/>
                        <a:pt x="102" y="263"/>
                      </a:cubicBezTo>
                      <a:cubicBezTo>
                        <a:pt x="102" y="262"/>
                        <a:pt x="102" y="262"/>
                        <a:pt x="102" y="262"/>
                      </a:cubicBezTo>
                      <a:cubicBezTo>
                        <a:pt x="102" y="262"/>
                        <a:pt x="101" y="262"/>
                        <a:pt x="101" y="262"/>
                      </a:cubicBezTo>
                      <a:cubicBezTo>
                        <a:pt x="101" y="262"/>
                        <a:pt x="101" y="262"/>
                        <a:pt x="101" y="262"/>
                      </a:cubicBezTo>
                      <a:cubicBezTo>
                        <a:pt x="101" y="262"/>
                        <a:pt x="101" y="262"/>
                        <a:pt x="101" y="262"/>
                      </a:cubicBezTo>
                      <a:cubicBezTo>
                        <a:pt x="101" y="262"/>
                        <a:pt x="101" y="262"/>
                        <a:pt x="101" y="262"/>
                      </a:cubicBezTo>
                      <a:cubicBezTo>
                        <a:pt x="101" y="262"/>
                        <a:pt x="101" y="261"/>
                        <a:pt x="101" y="261"/>
                      </a:cubicBezTo>
                      <a:cubicBezTo>
                        <a:pt x="101" y="261"/>
                        <a:pt x="101" y="261"/>
                        <a:pt x="101" y="261"/>
                      </a:cubicBezTo>
                      <a:cubicBezTo>
                        <a:pt x="101" y="261"/>
                        <a:pt x="101" y="261"/>
                        <a:pt x="101" y="261"/>
                      </a:cubicBezTo>
                      <a:cubicBezTo>
                        <a:pt x="101" y="261"/>
                        <a:pt x="101" y="261"/>
                        <a:pt x="101" y="261"/>
                      </a:cubicBezTo>
                      <a:cubicBezTo>
                        <a:pt x="101" y="261"/>
                        <a:pt x="101" y="261"/>
                        <a:pt x="101" y="261"/>
                      </a:cubicBezTo>
                      <a:cubicBezTo>
                        <a:pt x="100" y="261"/>
                        <a:pt x="100" y="261"/>
                        <a:pt x="100" y="261"/>
                      </a:cubicBezTo>
                      <a:cubicBezTo>
                        <a:pt x="100" y="261"/>
                        <a:pt x="100" y="261"/>
                        <a:pt x="100" y="261"/>
                      </a:cubicBezTo>
                      <a:cubicBezTo>
                        <a:pt x="100" y="261"/>
                        <a:pt x="100" y="261"/>
                        <a:pt x="100" y="261"/>
                      </a:cubicBezTo>
                      <a:cubicBezTo>
                        <a:pt x="100" y="261"/>
                        <a:pt x="100" y="261"/>
                        <a:pt x="100" y="260"/>
                      </a:cubicBezTo>
                      <a:cubicBezTo>
                        <a:pt x="100" y="260"/>
                        <a:pt x="100" y="260"/>
                        <a:pt x="100" y="260"/>
                      </a:cubicBezTo>
                      <a:cubicBezTo>
                        <a:pt x="100" y="260"/>
                        <a:pt x="100" y="260"/>
                        <a:pt x="100" y="260"/>
                      </a:cubicBezTo>
                      <a:cubicBezTo>
                        <a:pt x="100" y="260"/>
                        <a:pt x="100" y="260"/>
                        <a:pt x="100" y="260"/>
                      </a:cubicBezTo>
                      <a:cubicBezTo>
                        <a:pt x="100" y="260"/>
                        <a:pt x="100" y="260"/>
                        <a:pt x="100" y="260"/>
                      </a:cubicBezTo>
                      <a:cubicBezTo>
                        <a:pt x="100" y="260"/>
                        <a:pt x="100" y="260"/>
                        <a:pt x="100" y="260"/>
                      </a:cubicBezTo>
                      <a:cubicBezTo>
                        <a:pt x="100" y="260"/>
                        <a:pt x="100" y="260"/>
                        <a:pt x="100" y="260"/>
                      </a:cubicBezTo>
                      <a:cubicBezTo>
                        <a:pt x="100" y="260"/>
                        <a:pt x="100" y="260"/>
                        <a:pt x="100" y="260"/>
                      </a:cubicBezTo>
                      <a:cubicBezTo>
                        <a:pt x="100" y="260"/>
                        <a:pt x="100" y="260"/>
                        <a:pt x="100" y="260"/>
                      </a:cubicBezTo>
                      <a:cubicBezTo>
                        <a:pt x="100" y="260"/>
                        <a:pt x="100" y="259"/>
                        <a:pt x="100" y="259"/>
                      </a:cubicBezTo>
                      <a:cubicBezTo>
                        <a:pt x="101" y="259"/>
                        <a:pt x="101" y="259"/>
                        <a:pt x="101" y="259"/>
                      </a:cubicBezTo>
                      <a:cubicBezTo>
                        <a:pt x="100" y="259"/>
                        <a:pt x="101" y="259"/>
                        <a:pt x="101" y="259"/>
                      </a:cubicBezTo>
                      <a:cubicBezTo>
                        <a:pt x="101" y="259"/>
                        <a:pt x="101" y="259"/>
                        <a:pt x="101" y="259"/>
                      </a:cubicBezTo>
                      <a:cubicBezTo>
                        <a:pt x="101" y="259"/>
                        <a:pt x="101" y="259"/>
                        <a:pt x="101" y="259"/>
                      </a:cubicBezTo>
                      <a:cubicBezTo>
                        <a:pt x="101" y="259"/>
                        <a:pt x="101" y="259"/>
                        <a:pt x="101" y="259"/>
                      </a:cubicBezTo>
                      <a:cubicBezTo>
                        <a:pt x="101" y="259"/>
                        <a:pt x="101" y="259"/>
                        <a:pt x="101" y="259"/>
                      </a:cubicBezTo>
                      <a:cubicBezTo>
                        <a:pt x="101" y="259"/>
                        <a:pt x="101" y="259"/>
                        <a:pt x="101" y="258"/>
                      </a:cubicBezTo>
                      <a:cubicBezTo>
                        <a:pt x="101" y="258"/>
                        <a:pt x="101" y="258"/>
                        <a:pt x="101" y="258"/>
                      </a:cubicBezTo>
                      <a:cubicBezTo>
                        <a:pt x="101" y="258"/>
                        <a:pt x="101" y="258"/>
                        <a:pt x="101" y="258"/>
                      </a:cubicBezTo>
                      <a:cubicBezTo>
                        <a:pt x="101" y="258"/>
                        <a:pt x="101" y="258"/>
                        <a:pt x="101" y="258"/>
                      </a:cubicBezTo>
                      <a:cubicBezTo>
                        <a:pt x="101" y="257"/>
                        <a:pt x="101" y="257"/>
                        <a:pt x="101" y="257"/>
                      </a:cubicBezTo>
                      <a:cubicBezTo>
                        <a:pt x="101" y="257"/>
                        <a:pt x="101" y="257"/>
                        <a:pt x="101" y="256"/>
                      </a:cubicBezTo>
                      <a:cubicBezTo>
                        <a:pt x="101" y="256"/>
                        <a:pt x="101" y="256"/>
                        <a:pt x="101" y="256"/>
                      </a:cubicBezTo>
                      <a:cubicBezTo>
                        <a:pt x="101" y="256"/>
                        <a:pt x="101" y="256"/>
                        <a:pt x="101" y="256"/>
                      </a:cubicBezTo>
                      <a:cubicBezTo>
                        <a:pt x="101" y="256"/>
                        <a:pt x="101" y="256"/>
                        <a:pt x="101" y="256"/>
                      </a:cubicBezTo>
                      <a:cubicBezTo>
                        <a:pt x="101" y="256"/>
                        <a:pt x="101" y="255"/>
                        <a:pt x="101" y="255"/>
                      </a:cubicBezTo>
                      <a:cubicBezTo>
                        <a:pt x="100" y="255"/>
                        <a:pt x="101" y="255"/>
                        <a:pt x="101" y="255"/>
                      </a:cubicBezTo>
                      <a:cubicBezTo>
                        <a:pt x="101" y="255"/>
                        <a:pt x="101" y="255"/>
                        <a:pt x="101" y="255"/>
                      </a:cubicBezTo>
                      <a:cubicBezTo>
                        <a:pt x="101" y="255"/>
                        <a:pt x="101" y="255"/>
                        <a:pt x="101" y="255"/>
                      </a:cubicBezTo>
                      <a:cubicBezTo>
                        <a:pt x="101" y="254"/>
                        <a:pt x="101" y="254"/>
                        <a:pt x="101" y="254"/>
                      </a:cubicBezTo>
                      <a:cubicBezTo>
                        <a:pt x="101" y="254"/>
                        <a:pt x="101" y="254"/>
                        <a:pt x="100" y="254"/>
                      </a:cubicBezTo>
                      <a:cubicBezTo>
                        <a:pt x="100" y="254"/>
                        <a:pt x="100" y="254"/>
                        <a:pt x="100" y="254"/>
                      </a:cubicBezTo>
                      <a:cubicBezTo>
                        <a:pt x="100" y="254"/>
                        <a:pt x="100" y="254"/>
                        <a:pt x="100" y="254"/>
                      </a:cubicBezTo>
                      <a:cubicBezTo>
                        <a:pt x="100" y="254"/>
                        <a:pt x="100" y="254"/>
                        <a:pt x="100" y="254"/>
                      </a:cubicBezTo>
                      <a:cubicBezTo>
                        <a:pt x="100" y="254"/>
                        <a:pt x="100" y="254"/>
                        <a:pt x="100" y="254"/>
                      </a:cubicBezTo>
                      <a:cubicBezTo>
                        <a:pt x="100" y="254"/>
                        <a:pt x="100" y="254"/>
                        <a:pt x="100" y="254"/>
                      </a:cubicBezTo>
                      <a:cubicBezTo>
                        <a:pt x="100" y="254"/>
                        <a:pt x="100" y="254"/>
                        <a:pt x="100" y="254"/>
                      </a:cubicBezTo>
                      <a:cubicBezTo>
                        <a:pt x="100" y="253"/>
                        <a:pt x="100" y="253"/>
                        <a:pt x="100" y="254"/>
                      </a:cubicBezTo>
                      <a:cubicBezTo>
                        <a:pt x="100" y="254"/>
                        <a:pt x="101" y="254"/>
                        <a:pt x="101" y="254"/>
                      </a:cubicBezTo>
                      <a:cubicBezTo>
                        <a:pt x="101" y="254"/>
                        <a:pt x="101" y="254"/>
                        <a:pt x="101" y="254"/>
                      </a:cubicBezTo>
                      <a:cubicBezTo>
                        <a:pt x="101" y="254"/>
                        <a:pt x="101" y="254"/>
                        <a:pt x="101" y="254"/>
                      </a:cubicBezTo>
                      <a:cubicBezTo>
                        <a:pt x="101" y="254"/>
                        <a:pt x="101" y="254"/>
                        <a:pt x="101" y="254"/>
                      </a:cubicBezTo>
                      <a:cubicBezTo>
                        <a:pt x="101" y="254"/>
                        <a:pt x="101" y="254"/>
                        <a:pt x="101" y="254"/>
                      </a:cubicBezTo>
                      <a:cubicBezTo>
                        <a:pt x="101" y="254"/>
                        <a:pt x="101" y="253"/>
                        <a:pt x="101" y="253"/>
                      </a:cubicBezTo>
                      <a:cubicBezTo>
                        <a:pt x="101" y="253"/>
                        <a:pt x="101" y="253"/>
                        <a:pt x="101" y="253"/>
                      </a:cubicBezTo>
                      <a:cubicBezTo>
                        <a:pt x="101" y="253"/>
                        <a:pt x="101" y="253"/>
                        <a:pt x="101" y="253"/>
                      </a:cubicBezTo>
                      <a:cubicBezTo>
                        <a:pt x="101" y="253"/>
                        <a:pt x="101" y="253"/>
                        <a:pt x="101" y="252"/>
                      </a:cubicBezTo>
                      <a:cubicBezTo>
                        <a:pt x="101" y="252"/>
                        <a:pt x="101" y="252"/>
                        <a:pt x="101" y="252"/>
                      </a:cubicBezTo>
                      <a:cubicBezTo>
                        <a:pt x="101" y="252"/>
                        <a:pt x="101" y="252"/>
                        <a:pt x="101" y="252"/>
                      </a:cubicBezTo>
                      <a:cubicBezTo>
                        <a:pt x="100" y="252"/>
                        <a:pt x="100" y="252"/>
                        <a:pt x="100" y="252"/>
                      </a:cubicBezTo>
                      <a:cubicBezTo>
                        <a:pt x="100" y="252"/>
                        <a:pt x="100" y="252"/>
                        <a:pt x="100" y="252"/>
                      </a:cubicBezTo>
                      <a:cubicBezTo>
                        <a:pt x="100" y="252"/>
                        <a:pt x="100" y="252"/>
                        <a:pt x="100" y="252"/>
                      </a:cubicBezTo>
                      <a:cubicBezTo>
                        <a:pt x="100" y="252"/>
                        <a:pt x="100" y="252"/>
                        <a:pt x="100" y="252"/>
                      </a:cubicBezTo>
                      <a:cubicBezTo>
                        <a:pt x="100" y="252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0" y="252"/>
                        <a:pt x="100" y="252"/>
                        <a:pt x="100" y="252"/>
                      </a:cubicBezTo>
                      <a:cubicBezTo>
                        <a:pt x="100" y="252"/>
                        <a:pt x="100" y="252"/>
                        <a:pt x="100" y="252"/>
                      </a:cubicBezTo>
                      <a:cubicBezTo>
                        <a:pt x="100" y="252"/>
                        <a:pt x="99" y="252"/>
                        <a:pt x="99" y="252"/>
                      </a:cubicBezTo>
                      <a:cubicBezTo>
                        <a:pt x="99" y="252"/>
                        <a:pt x="99" y="253"/>
                        <a:pt x="99" y="253"/>
                      </a:cubicBezTo>
                      <a:cubicBezTo>
                        <a:pt x="99" y="253"/>
                        <a:pt x="99" y="253"/>
                        <a:pt x="99" y="252"/>
                      </a:cubicBezTo>
                      <a:cubicBezTo>
                        <a:pt x="99" y="252"/>
                        <a:pt x="99" y="252"/>
                        <a:pt x="99" y="252"/>
                      </a:cubicBezTo>
                      <a:cubicBezTo>
                        <a:pt x="99" y="252"/>
                        <a:pt x="99" y="252"/>
                        <a:pt x="99" y="252"/>
                      </a:cubicBezTo>
                      <a:cubicBezTo>
                        <a:pt x="99" y="252"/>
                        <a:pt x="99" y="252"/>
                        <a:pt x="99" y="252"/>
                      </a:cubicBezTo>
                      <a:cubicBezTo>
                        <a:pt x="99" y="252"/>
                        <a:pt x="99" y="252"/>
                        <a:pt x="99" y="252"/>
                      </a:cubicBezTo>
                      <a:cubicBezTo>
                        <a:pt x="99" y="252"/>
                        <a:pt x="99" y="252"/>
                        <a:pt x="99" y="252"/>
                      </a:cubicBezTo>
                      <a:cubicBezTo>
                        <a:pt x="98" y="251"/>
                        <a:pt x="98" y="251"/>
                        <a:pt x="98" y="251"/>
                      </a:cubicBezTo>
                      <a:cubicBezTo>
                        <a:pt x="98" y="251"/>
                        <a:pt x="98" y="251"/>
                        <a:pt x="98" y="251"/>
                      </a:cubicBezTo>
                      <a:cubicBezTo>
                        <a:pt x="98" y="251"/>
                        <a:pt x="98" y="251"/>
                        <a:pt x="98" y="251"/>
                      </a:cubicBezTo>
                      <a:cubicBezTo>
                        <a:pt x="98" y="251"/>
                        <a:pt x="98" y="251"/>
                        <a:pt x="98" y="251"/>
                      </a:cubicBezTo>
                      <a:cubicBezTo>
                        <a:pt x="98" y="251"/>
                        <a:pt x="98" y="251"/>
                        <a:pt x="98" y="251"/>
                      </a:cubicBezTo>
                      <a:cubicBezTo>
                        <a:pt x="98" y="251"/>
                        <a:pt x="98" y="251"/>
                        <a:pt x="98" y="251"/>
                      </a:cubicBezTo>
                      <a:cubicBezTo>
                        <a:pt x="98" y="251"/>
                        <a:pt x="98" y="251"/>
                        <a:pt x="98" y="250"/>
                      </a:cubicBezTo>
                      <a:cubicBezTo>
                        <a:pt x="98" y="250"/>
                        <a:pt x="98" y="250"/>
                        <a:pt x="98" y="250"/>
                      </a:cubicBezTo>
                      <a:cubicBezTo>
                        <a:pt x="98" y="250"/>
                        <a:pt x="98" y="250"/>
                        <a:pt x="98" y="250"/>
                      </a:cubicBezTo>
                      <a:cubicBezTo>
                        <a:pt x="98" y="250"/>
                        <a:pt x="98" y="250"/>
                        <a:pt x="98" y="250"/>
                      </a:cubicBezTo>
                      <a:cubicBezTo>
                        <a:pt x="98" y="250"/>
                        <a:pt x="98" y="250"/>
                        <a:pt x="98" y="250"/>
                      </a:cubicBezTo>
                      <a:cubicBezTo>
                        <a:pt x="98" y="250"/>
                        <a:pt x="98" y="250"/>
                        <a:pt x="98" y="250"/>
                      </a:cubicBezTo>
                      <a:cubicBezTo>
                        <a:pt x="98" y="250"/>
                        <a:pt x="98" y="250"/>
                        <a:pt x="98" y="250"/>
                      </a:cubicBezTo>
                      <a:cubicBezTo>
                        <a:pt x="98" y="250"/>
                        <a:pt x="99" y="250"/>
                        <a:pt x="99" y="250"/>
                      </a:cubicBezTo>
                      <a:cubicBezTo>
                        <a:pt x="99" y="250"/>
                        <a:pt x="99" y="250"/>
                        <a:pt x="99" y="250"/>
                      </a:cubicBezTo>
                      <a:cubicBezTo>
                        <a:pt x="99" y="250"/>
                        <a:pt x="99" y="250"/>
                        <a:pt x="99" y="250"/>
                      </a:cubicBezTo>
                      <a:cubicBezTo>
                        <a:pt x="99" y="250"/>
                        <a:pt x="99" y="250"/>
                        <a:pt x="99" y="250"/>
                      </a:cubicBezTo>
                      <a:cubicBezTo>
                        <a:pt x="99" y="250"/>
                        <a:pt x="99" y="250"/>
                        <a:pt x="99" y="250"/>
                      </a:cubicBezTo>
                      <a:cubicBezTo>
                        <a:pt x="99" y="250"/>
                        <a:pt x="99" y="250"/>
                        <a:pt x="99" y="250"/>
                      </a:cubicBezTo>
                      <a:cubicBezTo>
                        <a:pt x="99" y="250"/>
                        <a:pt x="99" y="250"/>
                        <a:pt x="99" y="250"/>
                      </a:cubicBezTo>
                      <a:cubicBezTo>
                        <a:pt x="99" y="250"/>
                        <a:pt x="99" y="250"/>
                        <a:pt x="99" y="250"/>
                      </a:cubicBezTo>
                      <a:cubicBezTo>
                        <a:pt x="99" y="251"/>
                        <a:pt x="100" y="251"/>
                        <a:pt x="100" y="251"/>
                      </a:cubicBezTo>
                      <a:cubicBezTo>
                        <a:pt x="100" y="251"/>
                        <a:pt x="100" y="251"/>
                        <a:pt x="100" y="250"/>
                      </a:cubicBezTo>
                      <a:cubicBezTo>
                        <a:pt x="100" y="250"/>
                        <a:pt x="100" y="250"/>
                        <a:pt x="100" y="250"/>
                      </a:cubicBezTo>
                      <a:cubicBezTo>
                        <a:pt x="100" y="250"/>
                        <a:pt x="100" y="250"/>
                        <a:pt x="100" y="250"/>
                      </a:cubicBezTo>
                      <a:cubicBezTo>
                        <a:pt x="100" y="250"/>
                        <a:pt x="100" y="250"/>
                        <a:pt x="100" y="250"/>
                      </a:cubicBezTo>
                      <a:cubicBezTo>
                        <a:pt x="101" y="250"/>
                        <a:pt x="101" y="250"/>
                        <a:pt x="101" y="250"/>
                      </a:cubicBezTo>
                      <a:cubicBezTo>
                        <a:pt x="101" y="250"/>
                        <a:pt x="101" y="250"/>
                        <a:pt x="101" y="250"/>
                      </a:cubicBezTo>
                      <a:cubicBezTo>
                        <a:pt x="101" y="250"/>
                        <a:pt x="101" y="250"/>
                        <a:pt x="101" y="250"/>
                      </a:cubicBezTo>
                      <a:cubicBezTo>
                        <a:pt x="101" y="250"/>
                        <a:pt x="101" y="250"/>
                        <a:pt x="101" y="250"/>
                      </a:cubicBezTo>
                      <a:cubicBezTo>
                        <a:pt x="101" y="250"/>
                        <a:pt x="101" y="250"/>
                        <a:pt x="101" y="250"/>
                      </a:cubicBezTo>
                      <a:cubicBezTo>
                        <a:pt x="101" y="250"/>
                        <a:pt x="101" y="249"/>
                        <a:pt x="101" y="249"/>
                      </a:cubicBezTo>
                      <a:cubicBezTo>
                        <a:pt x="101" y="249"/>
                        <a:pt x="101" y="249"/>
                        <a:pt x="101" y="249"/>
                      </a:cubicBezTo>
                      <a:cubicBezTo>
                        <a:pt x="101" y="249"/>
                        <a:pt x="101" y="249"/>
                        <a:pt x="101" y="249"/>
                      </a:cubicBezTo>
                      <a:cubicBezTo>
                        <a:pt x="101" y="249"/>
                        <a:pt x="101" y="249"/>
                        <a:pt x="101" y="249"/>
                      </a:cubicBezTo>
                      <a:cubicBezTo>
                        <a:pt x="101" y="249"/>
                        <a:pt x="101" y="249"/>
                        <a:pt x="101" y="249"/>
                      </a:cubicBezTo>
                      <a:cubicBezTo>
                        <a:pt x="101" y="249"/>
                        <a:pt x="101" y="249"/>
                        <a:pt x="101" y="249"/>
                      </a:cubicBezTo>
                      <a:cubicBezTo>
                        <a:pt x="101" y="249"/>
                        <a:pt x="101" y="249"/>
                        <a:pt x="101" y="249"/>
                      </a:cubicBezTo>
                      <a:cubicBezTo>
                        <a:pt x="101" y="249"/>
                        <a:pt x="101" y="249"/>
                        <a:pt x="101" y="249"/>
                      </a:cubicBezTo>
                      <a:cubicBezTo>
                        <a:pt x="101" y="249"/>
                        <a:pt x="101" y="248"/>
                        <a:pt x="101" y="248"/>
                      </a:cubicBezTo>
                      <a:cubicBezTo>
                        <a:pt x="101" y="248"/>
                        <a:pt x="101" y="248"/>
                        <a:pt x="101" y="248"/>
                      </a:cubicBezTo>
                      <a:cubicBezTo>
                        <a:pt x="101" y="248"/>
                        <a:pt x="101" y="248"/>
                        <a:pt x="101" y="248"/>
                      </a:cubicBezTo>
                      <a:cubicBezTo>
                        <a:pt x="101" y="248"/>
                        <a:pt x="101" y="248"/>
                        <a:pt x="101" y="248"/>
                      </a:cubicBezTo>
                      <a:cubicBezTo>
                        <a:pt x="101" y="248"/>
                        <a:pt x="101" y="248"/>
                        <a:pt x="101" y="248"/>
                      </a:cubicBezTo>
                      <a:cubicBezTo>
                        <a:pt x="101" y="248"/>
                        <a:pt x="101" y="248"/>
                        <a:pt x="101" y="248"/>
                      </a:cubicBezTo>
                      <a:cubicBezTo>
                        <a:pt x="101" y="248"/>
                        <a:pt x="101" y="248"/>
                        <a:pt x="101" y="248"/>
                      </a:cubicBezTo>
                      <a:cubicBezTo>
                        <a:pt x="101" y="247"/>
                        <a:pt x="101" y="247"/>
                        <a:pt x="101" y="247"/>
                      </a:cubicBezTo>
                      <a:cubicBezTo>
                        <a:pt x="101" y="247"/>
                        <a:pt x="101" y="247"/>
                        <a:pt x="101" y="247"/>
                      </a:cubicBezTo>
                      <a:cubicBezTo>
                        <a:pt x="101" y="247"/>
                        <a:pt x="101" y="247"/>
                        <a:pt x="101" y="247"/>
                      </a:cubicBezTo>
                      <a:cubicBezTo>
                        <a:pt x="101" y="247"/>
                        <a:pt x="101" y="247"/>
                        <a:pt x="100" y="246"/>
                      </a:cubicBezTo>
                      <a:cubicBezTo>
                        <a:pt x="100" y="246"/>
                        <a:pt x="100" y="246"/>
                        <a:pt x="100" y="246"/>
                      </a:cubicBezTo>
                      <a:cubicBezTo>
                        <a:pt x="100" y="246"/>
                        <a:pt x="100" y="246"/>
                        <a:pt x="100" y="246"/>
                      </a:cubicBezTo>
                      <a:cubicBezTo>
                        <a:pt x="100" y="246"/>
                        <a:pt x="100" y="246"/>
                        <a:pt x="100" y="246"/>
                      </a:cubicBezTo>
                      <a:cubicBezTo>
                        <a:pt x="100" y="246"/>
                        <a:pt x="100" y="246"/>
                        <a:pt x="100" y="246"/>
                      </a:cubicBezTo>
                      <a:cubicBezTo>
                        <a:pt x="100" y="246"/>
                        <a:pt x="100" y="246"/>
                        <a:pt x="100" y="246"/>
                      </a:cubicBezTo>
                      <a:cubicBezTo>
                        <a:pt x="100" y="246"/>
                        <a:pt x="100" y="246"/>
                        <a:pt x="100" y="246"/>
                      </a:cubicBezTo>
                      <a:cubicBezTo>
                        <a:pt x="100" y="246"/>
                        <a:pt x="100" y="246"/>
                        <a:pt x="100" y="246"/>
                      </a:cubicBezTo>
                      <a:cubicBezTo>
                        <a:pt x="100" y="246"/>
                        <a:pt x="100" y="246"/>
                        <a:pt x="100" y="246"/>
                      </a:cubicBezTo>
                      <a:cubicBezTo>
                        <a:pt x="100" y="246"/>
                        <a:pt x="100" y="246"/>
                        <a:pt x="100" y="246"/>
                      </a:cubicBezTo>
                      <a:cubicBezTo>
                        <a:pt x="100" y="246"/>
                        <a:pt x="100" y="246"/>
                        <a:pt x="100" y="246"/>
                      </a:cubicBezTo>
                      <a:cubicBezTo>
                        <a:pt x="100" y="246"/>
                        <a:pt x="100" y="246"/>
                        <a:pt x="101" y="246"/>
                      </a:cubicBezTo>
                      <a:cubicBezTo>
                        <a:pt x="101" y="246"/>
                        <a:pt x="101" y="246"/>
                        <a:pt x="101" y="246"/>
                      </a:cubicBezTo>
                      <a:cubicBezTo>
                        <a:pt x="101" y="246"/>
                        <a:pt x="101" y="246"/>
                        <a:pt x="101" y="246"/>
                      </a:cubicBezTo>
                      <a:cubicBezTo>
                        <a:pt x="101" y="246"/>
                        <a:pt x="101" y="246"/>
                        <a:pt x="101" y="246"/>
                      </a:cubicBezTo>
                      <a:cubicBezTo>
                        <a:pt x="101" y="246"/>
                        <a:pt x="101" y="246"/>
                        <a:pt x="101" y="245"/>
                      </a:cubicBezTo>
                      <a:cubicBezTo>
                        <a:pt x="101" y="245"/>
                        <a:pt x="101" y="245"/>
                        <a:pt x="101" y="245"/>
                      </a:cubicBezTo>
                      <a:cubicBezTo>
                        <a:pt x="101" y="245"/>
                        <a:pt x="101" y="245"/>
                        <a:pt x="101" y="245"/>
                      </a:cubicBezTo>
                      <a:cubicBezTo>
                        <a:pt x="102" y="245"/>
                        <a:pt x="102" y="245"/>
                        <a:pt x="102" y="245"/>
                      </a:cubicBezTo>
                      <a:cubicBezTo>
                        <a:pt x="102" y="245"/>
                        <a:pt x="102" y="245"/>
                        <a:pt x="102" y="245"/>
                      </a:cubicBezTo>
                      <a:cubicBezTo>
                        <a:pt x="102" y="245"/>
                        <a:pt x="102" y="245"/>
                        <a:pt x="102" y="245"/>
                      </a:cubicBezTo>
                      <a:cubicBezTo>
                        <a:pt x="102" y="245"/>
                        <a:pt x="102" y="245"/>
                        <a:pt x="102" y="245"/>
                      </a:cubicBezTo>
                      <a:cubicBezTo>
                        <a:pt x="102" y="245"/>
                        <a:pt x="102" y="245"/>
                        <a:pt x="102" y="245"/>
                      </a:cubicBezTo>
                      <a:cubicBezTo>
                        <a:pt x="102" y="245"/>
                        <a:pt x="102" y="245"/>
                        <a:pt x="102" y="245"/>
                      </a:cubicBezTo>
                      <a:cubicBezTo>
                        <a:pt x="102" y="245"/>
                        <a:pt x="102" y="245"/>
                        <a:pt x="102" y="245"/>
                      </a:cubicBezTo>
                      <a:cubicBezTo>
                        <a:pt x="103" y="245"/>
                        <a:pt x="103" y="245"/>
                        <a:pt x="103" y="245"/>
                      </a:cubicBezTo>
                      <a:cubicBezTo>
                        <a:pt x="103" y="245"/>
                        <a:pt x="103" y="245"/>
                        <a:pt x="103" y="245"/>
                      </a:cubicBezTo>
                      <a:cubicBezTo>
                        <a:pt x="103" y="245"/>
                        <a:pt x="103" y="245"/>
                        <a:pt x="103" y="245"/>
                      </a:cubicBezTo>
                      <a:cubicBezTo>
                        <a:pt x="103" y="245"/>
                        <a:pt x="103" y="245"/>
                        <a:pt x="103" y="245"/>
                      </a:cubicBezTo>
                      <a:cubicBezTo>
                        <a:pt x="103" y="245"/>
                        <a:pt x="103" y="245"/>
                        <a:pt x="103" y="245"/>
                      </a:cubicBezTo>
                      <a:cubicBezTo>
                        <a:pt x="103" y="245"/>
                        <a:pt x="104" y="245"/>
                        <a:pt x="104" y="245"/>
                      </a:cubicBezTo>
                      <a:cubicBezTo>
                        <a:pt x="104" y="245"/>
                        <a:pt x="104" y="245"/>
                        <a:pt x="104" y="245"/>
                      </a:cubicBezTo>
                      <a:cubicBezTo>
                        <a:pt x="104" y="244"/>
                        <a:pt x="104" y="244"/>
                        <a:pt x="104" y="244"/>
                      </a:cubicBezTo>
                      <a:cubicBezTo>
                        <a:pt x="104" y="244"/>
                        <a:pt x="104" y="244"/>
                        <a:pt x="104" y="244"/>
                      </a:cubicBezTo>
                      <a:cubicBezTo>
                        <a:pt x="105" y="244"/>
                        <a:pt x="105" y="244"/>
                        <a:pt x="105" y="244"/>
                      </a:cubicBezTo>
                      <a:cubicBezTo>
                        <a:pt x="105" y="244"/>
                        <a:pt x="105" y="244"/>
                        <a:pt x="105" y="244"/>
                      </a:cubicBezTo>
                      <a:cubicBezTo>
                        <a:pt x="105" y="244"/>
                        <a:pt x="105" y="244"/>
                        <a:pt x="105" y="244"/>
                      </a:cubicBezTo>
                      <a:cubicBezTo>
                        <a:pt x="105" y="244"/>
                        <a:pt x="105" y="244"/>
                        <a:pt x="105" y="244"/>
                      </a:cubicBezTo>
                      <a:cubicBezTo>
                        <a:pt x="105" y="244"/>
                        <a:pt x="105" y="244"/>
                        <a:pt x="105" y="244"/>
                      </a:cubicBezTo>
                      <a:cubicBezTo>
                        <a:pt x="105" y="243"/>
                        <a:pt x="105" y="243"/>
                        <a:pt x="105" y="243"/>
                      </a:cubicBezTo>
                      <a:cubicBezTo>
                        <a:pt x="105" y="243"/>
                        <a:pt x="105" y="243"/>
                        <a:pt x="105" y="243"/>
                      </a:cubicBezTo>
                      <a:cubicBezTo>
                        <a:pt x="105" y="243"/>
                        <a:pt x="105" y="243"/>
                        <a:pt x="105" y="243"/>
                      </a:cubicBezTo>
                      <a:cubicBezTo>
                        <a:pt x="105" y="243"/>
                        <a:pt x="105" y="243"/>
                        <a:pt x="105" y="243"/>
                      </a:cubicBezTo>
                      <a:cubicBezTo>
                        <a:pt x="105" y="242"/>
                        <a:pt x="105" y="242"/>
                        <a:pt x="105" y="242"/>
                      </a:cubicBezTo>
                      <a:cubicBezTo>
                        <a:pt x="105" y="242"/>
                        <a:pt x="105" y="242"/>
                        <a:pt x="105" y="242"/>
                      </a:cubicBezTo>
                      <a:cubicBezTo>
                        <a:pt x="105" y="242"/>
                        <a:pt x="105" y="242"/>
                        <a:pt x="105" y="242"/>
                      </a:cubicBezTo>
                      <a:cubicBezTo>
                        <a:pt x="105" y="242"/>
                        <a:pt x="105" y="242"/>
                        <a:pt x="105" y="242"/>
                      </a:cubicBezTo>
                      <a:cubicBezTo>
                        <a:pt x="105" y="242"/>
                        <a:pt x="105" y="242"/>
                        <a:pt x="105" y="241"/>
                      </a:cubicBezTo>
                      <a:cubicBezTo>
                        <a:pt x="105" y="241"/>
                        <a:pt x="105" y="241"/>
                        <a:pt x="105" y="241"/>
                      </a:cubicBezTo>
                      <a:cubicBezTo>
                        <a:pt x="105" y="241"/>
                        <a:pt x="105" y="240"/>
                        <a:pt x="105" y="240"/>
                      </a:cubicBezTo>
                      <a:cubicBezTo>
                        <a:pt x="105" y="240"/>
                        <a:pt x="105" y="240"/>
                        <a:pt x="105" y="240"/>
                      </a:cubicBezTo>
                      <a:cubicBezTo>
                        <a:pt x="105" y="240"/>
                        <a:pt x="105" y="240"/>
                        <a:pt x="105" y="240"/>
                      </a:cubicBezTo>
                      <a:cubicBezTo>
                        <a:pt x="105" y="240"/>
                        <a:pt x="105" y="239"/>
                        <a:pt x="105" y="239"/>
                      </a:cubicBezTo>
                      <a:cubicBezTo>
                        <a:pt x="105" y="239"/>
                        <a:pt x="105" y="239"/>
                        <a:pt x="105" y="239"/>
                      </a:cubicBezTo>
                      <a:cubicBezTo>
                        <a:pt x="105" y="239"/>
                        <a:pt x="104" y="239"/>
                        <a:pt x="104" y="239"/>
                      </a:cubicBezTo>
                      <a:cubicBezTo>
                        <a:pt x="104" y="239"/>
                        <a:pt x="104" y="239"/>
                        <a:pt x="104" y="239"/>
                      </a:cubicBezTo>
                      <a:cubicBezTo>
                        <a:pt x="104" y="239"/>
                        <a:pt x="104" y="239"/>
                        <a:pt x="104" y="239"/>
                      </a:cubicBezTo>
                      <a:cubicBezTo>
                        <a:pt x="104" y="239"/>
                        <a:pt x="104" y="239"/>
                        <a:pt x="104" y="239"/>
                      </a:cubicBezTo>
                      <a:cubicBezTo>
                        <a:pt x="104" y="239"/>
                        <a:pt x="104" y="239"/>
                        <a:pt x="104" y="239"/>
                      </a:cubicBezTo>
                      <a:cubicBezTo>
                        <a:pt x="104" y="239"/>
                        <a:pt x="104" y="239"/>
                        <a:pt x="104" y="239"/>
                      </a:cubicBezTo>
                      <a:cubicBezTo>
                        <a:pt x="104" y="239"/>
                        <a:pt x="104" y="239"/>
                        <a:pt x="104" y="239"/>
                      </a:cubicBezTo>
                      <a:cubicBezTo>
                        <a:pt x="104" y="238"/>
                        <a:pt x="104" y="238"/>
                        <a:pt x="104" y="238"/>
                      </a:cubicBezTo>
                      <a:cubicBezTo>
                        <a:pt x="104" y="238"/>
                        <a:pt x="104" y="238"/>
                        <a:pt x="104" y="238"/>
                      </a:cubicBezTo>
                      <a:cubicBezTo>
                        <a:pt x="104" y="238"/>
                        <a:pt x="104" y="238"/>
                        <a:pt x="104" y="238"/>
                      </a:cubicBezTo>
                      <a:cubicBezTo>
                        <a:pt x="104" y="238"/>
                        <a:pt x="104" y="238"/>
                        <a:pt x="104" y="238"/>
                      </a:cubicBezTo>
                      <a:cubicBezTo>
                        <a:pt x="103" y="237"/>
                        <a:pt x="103" y="237"/>
                        <a:pt x="103" y="237"/>
                      </a:cubicBezTo>
                      <a:cubicBezTo>
                        <a:pt x="103" y="237"/>
                        <a:pt x="103" y="237"/>
                        <a:pt x="103" y="237"/>
                      </a:cubicBezTo>
                      <a:cubicBezTo>
                        <a:pt x="103" y="237"/>
                        <a:pt x="103" y="237"/>
                        <a:pt x="103" y="237"/>
                      </a:cubicBezTo>
                      <a:cubicBezTo>
                        <a:pt x="103" y="237"/>
                        <a:pt x="103" y="237"/>
                        <a:pt x="103" y="237"/>
                      </a:cubicBezTo>
                      <a:cubicBezTo>
                        <a:pt x="103" y="237"/>
                        <a:pt x="103" y="237"/>
                        <a:pt x="103" y="237"/>
                      </a:cubicBezTo>
                      <a:cubicBezTo>
                        <a:pt x="103" y="237"/>
                        <a:pt x="103" y="237"/>
                        <a:pt x="103" y="237"/>
                      </a:cubicBezTo>
                      <a:cubicBezTo>
                        <a:pt x="103" y="237"/>
                        <a:pt x="103" y="237"/>
                        <a:pt x="103" y="237"/>
                      </a:cubicBezTo>
                      <a:cubicBezTo>
                        <a:pt x="102" y="237"/>
                        <a:pt x="102" y="237"/>
                        <a:pt x="102" y="236"/>
                      </a:cubicBezTo>
                      <a:cubicBezTo>
                        <a:pt x="102" y="236"/>
                        <a:pt x="102" y="236"/>
                        <a:pt x="102" y="236"/>
                      </a:cubicBezTo>
                      <a:cubicBezTo>
                        <a:pt x="102" y="236"/>
                        <a:pt x="102" y="236"/>
                        <a:pt x="102" y="236"/>
                      </a:cubicBezTo>
                      <a:cubicBezTo>
                        <a:pt x="102" y="236"/>
                        <a:pt x="102" y="236"/>
                        <a:pt x="102" y="236"/>
                      </a:cubicBezTo>
                      <a:cubicBezTo>
                        <a:pt x="102" y="236"/>
                        <a:pt x="102" y="236"/>
                        <a:pt x="101" y="236"/>
                      </a:cubicBezTo>
                      <a:cubicBezTo>
                        <a:pt x="101" y="236"/>
                        <a:pt x="101" y="236"/>
                        <a:pt x="101" y="236"/>
                      </a:cubicBezTo>
                      <a:cubicBezTo>
                        <a:pt x="101" y="236"/>
                        <a:pt x="101" y="236"/>
                        <a:pt x="101" y="236"/>
                      </a:cubicBezTo>
                      <a:cubicBezTo>
                        <a:pt x="101" y="236"/>
                        <a:pt x="101" y="236"/>
                        <a:pt x="101" y="236"/>
                      </a:cubicBezTo>
                      <a:cubicBezTo>
                        <a:pt x="101" y="236"/>
                        <a:pt x="101" y="236"/>
                        <a:pt x="101" y="236"/>
                      </a:cubicBezTo>
                      <a:cubicBezTo>
                        <a:pt x="101" y="236"/>
                        <a:pt x="101" y="236"/>
                        <a:pt x="101" y="236"/>
                      </a:cubicBezTo>
                      <a:cubicBezTo>
                        <a:pt x="101" y="236"/>
                        <a:pt x="101" y="235"/>
                        <a:pt x="101" y="235"/>
                      </a:cubicBezTo>
                      <a:cubicBezTo>
                        <a:pt x="101" y="235"/>
                        <a:pt x="101" y="235"/>
                        <a:pt x="101" y="235"/>
                      </a:cubicBezTo>
                      <a:cubicBezTo>
                        <a:pt x="101" y="235"/>
                        <a:pt x="101" y="235"/>
                        <a:pt x="101" y="235"/>
                      </a:cubicBezTo>
                      <a:cubicBezTo>
                        <a:pt x="101" y="235"/>
                        <a:pt x="101" y="235"/>
                        <a:pt x="101" y="235"/>
                      </a:cubicBezTo>
                      <a:cubicBezTo>
                        <a:pt x="101" y="235"/>
                        <a:pt x="101" y="235"/>
                        <a:pt x="100" y="234"/>
                      </a:cubicBezTo>
                      <a:cubicBezTo>
                        <a:pt x="100" y="234"/>
                        <a:pt x="100" y="234"/>
                        <a:pt x="100" y="234"/>
                      </a:cubicBezTo>
                      <a:cubicBezTo>
                        <a:pt x="100" y="234"/>
                        <a:pt x="100" y="234"/>
                        <a:pt x="100" y="234"/>
                      </a:cubicBezTo>
                      <a:cubicBezTo>
                        <a:pt x="100" y="234"/>
                        <a:pt x="100" y="234"/>
                        <a:pt x="100" y="234"/>
                      </a:cubicBezTo>
                      <a:cubicBezTo>
                        <a:pt x="100" y="234"/>
                        <a:pt x="100" y="234"/>
                        <a:pt x="100" y="234"/>
                      </a:cubicBezTo>
                      <a:cubicBezTo>
                        <a:pt x="100" y="234"/>
                        <a:pt x="100" y="234"/>
                        <a:pt x="100" y="234"/>
                      </a:cubicBezTo>
                      <a:cubicBezTo>
                        <a:pt x="100" y="234"/>
                        <a:pt x="101" y="235"/>
                        <a:pt x="101" y="235"/>
                      </a:cubicBezTo>
                      <a:cubicBezTo>
                        <a:pt x="101" y="235"/>
                        <a:pt x="101" y="235"/>
                        <a:pt x="101" y="235"/>
                      </a:cubicBezTo>
                      <a:cubicBezTo>
                        <a:pt x="101" y="235"/>
                        <a:pt x="101" y="235"/>
                        <a:pt x="101" y="235"/>
                      </a:cubicBezTo>
                      <a:cubicBezTo>
                        <a:pt x="101" y="236"/>
                        <a:pt x="102" y="236"/>
                        <a:pt x="102" y="236"/>
                      </a:cubicBezTo>
                      <a:cubicBezTo>
                        <a:pt x="102" y="236"/>
                        <a:pt x="102" y="236"/>
                        <a:pt x="102" y="236"/>
                      </a:cubicBezTo>
                      <a:cubicBezTo>
                        <a:pt x="102" y="236"/>
                        <a:pt x="102" y="236"/>
                        <a:pt x="102" y="236"/>
                      </a:cubicBezTo>
                      <a:cubicBezTo>
                        <a:pt x="102" y="236"/>
                        <a:pt x="102" y="236"/>
                        <a:pt x="102" y="236"/>
                      </a:cubicBezTo>
                      <a:cubicBezTo>
                        <a:pt x="102" y="236"/>
                        <a:pt x="102" y="236"/>
                        <a:pt x="102" y="236"/>
                      </a:cubicBezTo>
                      <a:cubicBezTo>
                        <a:pt x="102" y="236"/>
                        <a:pt x="102" y="236"/>
                        <a:pt x="102" y="236"/>
                      </a:cubicBezTo>
                      <a:cubicBezTo>
                        <a:pt x="103" y="236"/>
                        <a:pt x="103" y="236"/>
                        <a:pt x="103" y="236"/>
                      </a:cubicBezTo>
                      <a:cubicBezTo>
                        <a:pt x="103" y="236"/>
                        <a:pt x="103" y="236"/>
                        <a:pt x="103" y="236"/>
                      </a:cubicBezTo>
                      <a:cubicBezTo>
                        <a:pt x="103" y="237"/>
                        <a:pt x="103" y="237"/>
                        <a:pt x="103" y="237"/>
                      </a:cubicBezTo>
                      <a:cubicBezTo>
                        <a:pt x="104" y="237"/>
                        <a:pt x="104" y="237"/>
                        <a:pt x="104" y="237"/>
                      </a:cubicBezTo>
                      <a:cubicBezTo>
                        <a:pt x="104" y="237"/>
                        <a:pt x="104" y="237"/>
                        <a:pt x="104" y="237"/>
                      </a:cubicBezTo>
                      <a:cubicBezTo>
                        <a:pt x="104" y="237"/>
                        <a:pt x="105" y="237"/>
                        <a:pt x="105" y="237"/>
                      </a:cubicBezTo>
                      <a:cubicBezTo>
                        <a:pt x="105" y="237"/>
                        <a:pt x="105" y="237"/>
                        <a:pt x="105" y="237"/>
                      </a:cubicBezTo>
                      <a:cubicBezTo>
                        <a:pt x="105" y="237"/>
                        <a:pt x="105" y="237"/>
                        <a:pt x="105" y="237"/>
                      </a:cubicBezTo>
                      <a:cubicBezTo>
                        <a:pt x="105" y="237"/>
                        <a:pt x="105" y="237"/>
                        <a:pt x="105" y="237"/>
                      </a:cubicBezTo>
                      <a:cubicBezTo>
                        <a:pt x="105" y="237"/>
                        <a:pt x="105" y="237"/>
                        <a:pt x="105" y="237"/>
                      </a:cubicBezTo>
                      <a:cubicBezTo>
                        <a:pt x="105" y="237"/>
                        <a:pt x="105" y="237"/>
                        <a:pt x="105" y="237"/>
                      </a:cubicBezTo>
                      <a:cubicBezTo>
                        <a:pt x="105" y="237"/>
                        <a:pt x="105" y="237"/>
                        <a:pt x="106" y="237"/>
                      </a:cubicBezTo>
                      <a:cubicBezTo>
                        <a:pt x="106" y="237"/>
                        <a:pt x="106" y="237"/>
                        <a:pt x="106" y="237"/>
                      </a:cubicBezTo>
                      <a:cubicBezTo>
                        <a:pt x="106" y="237"/>
                        <a:pt x="106" y="237"/>
                        <a:pt x="106" y="237"/>
                      </a:cubicBezTo>
                      <a:cubicBezTo>
                        <a:pt x="106" y="237"/>
                        <a:pt x="106" y="237"/>
                        <a:pt x="107" y="237"/>
                      </a:cubicBezTo>
                      <a:cubicBezTo>
                        <a:pt x="107" y="237"/>
                        <a:pt x="107" y="237"/>
                        <a:pt x="107" y="236"/>
                      </a:cubicBezTo>
                      <a:cubicBezTo>
                        <a:pt x="107" y="236"/>
                        <a:pt x="107" y="236"/>
                        <a:pt x="107" y="236"/>
                      </a:cubicBezTo>
                      <a:cubicBezTo>
                        <a:pt x="107" y="236"/>
                        <a:pt x="107" y="236"/>
                        <a:pt x="107" y="236"/>
                      </a:cubicBezTo>
                      <a:cubicBezTo>
                        <a:pt x="107" y="236"/>
                        <a:pt x="107" y="236"/>
                        <a:pt x="107" y="236"/>
                      </a:cubicBezTo>
                      <a:cubicBezTo>
                        <a:pt x="107" y="236"/>
                        <a:pt x="107" y="236"/>
                        <a:pt x="107" y="236"/>
                      </a:cubicBezTo>
                      <a:cubicBezTo>
                        <a:pt x="107" y="236"/>
                        <a:pt x="107" y="236"/>
                        <a:pt x="107" y="236"/>
                      </a:cubicBezTo>
                      <a:cubicBezTo>
                        <a:pt x="108" y="236"/>
                        <a:pt x="108" y="235"/>
                        <a:pt x="108" y="235"/>
                      </a:cubicBezTo>
                      <a:cubicBezTo>
                        <a:pt x="108" y="235"/>
                        <a:pt x="108" y="235"/>
                        <a:pt x="108" y="235"/>
                      </a:cubicBezTo>
                      <a:cubicBezTo>
                        <a:pt x="108" y="235"/>
                        <a:pt x="108" y="235"/>
                        <a:pt x="108" y="235"/>
                      </a:cubicBezTo>
                      <a:cubicBezTo>
                        <a:pt x="108" y="235"/>
                        <a:pt x="108" y="235"/>
                        <a:pt x="108" y="235"/>
                      </a:cubicBezTo>
                      <a:cubicBezTo>
                        <a:pt x="108" y="235"/>
                        <a:pt x="108" y="235"/>
                        <a:pt x="108" y="235"/>
                      </a:cubicBezTo>
                      <a:cubicBezTo>
                        <a:pt x="108" y="234"/>
                        <a:pt x="108" y="234"/>
                        <a:pt x="108" y="234"/>
                      </a:cubicBezTo>
                      <a:cubicBezTo>
                        <a:pt x="108" y="234"/>
                        <a:pt x="108" y="234"/>
                        <a:pt x="108" y="234"/>
                      </a:cubicBezTo>
                      <a:cubicBezTo>
                        <a:pt x="108" y="234"/>
                        <a:pt x="108" y="234"/>
                        <a:pt x="108" y="234"/>
                      </a:cubicBezTo>
                      <a:cubicBezTo>
                        <a:pt x="108" y="234"/>
                        <a:pt x="108" y="234"/>
                        <a:pt x="108" y="234"/>
                      </a:cubicBezTo>
                      <a:cubicBezTo>
                        <a:pt x="108" y="234"/>
                        <a:pt x="108" y="234"/>
                        <a:pt x="108" y="234"/>
                      </a:cubicBezTo>
                      <a:cubicBezTo>
                        <a:pt x="108" y="234"/>
                        <a:pt x="108" y="234"/>
                        <a:pt x="108" y="234"/>
                      </a:cubicBezTo>
                      <a:cubicBezTo>
                        <a:pt x="108" y="233"/>
                        <a:pt x="108" y="233"/>
                        <a:pt x="108" y="233"/>
                      </a:cubicBezTo>
                      <a:cubicBezTo>
                        <a:pt x="108" y="233"/>
                        <a:pt x="108" y="233"/>
                        <a:pt x="108" y="232"/>
                      </a:cubicBezTo>
                      <a:cubicBezTo>
                        <a:pt x="108" y="232"/>
                        <a:pt x="108" y="232"/>
                        <a:pt x="108" y="232"/>
                      </a:cubicBezTo>
                      <a:cubicBezTo>
                        <a:pt x="108" y="232"/>
                        <a:pt x="108" y="232"/>
                        <a:pt x="108" y="232"/>
                      </a:cubicBezTo>
                      <a:cubicBezTo>
                        <a:pt x="108" y="232"/>
                        <a:pt x="108" y="232"/>
                        <a:pt x="108" y="232"/>
                      </a:cubicBezTo>
                      <a:cubicBezTo>
                        <a:pt x="108" y="231"/>
                        <a:pt x="108" y="231"/>
                        <a:pt x="108" y="231"/>
                      </a:cubicBezTo>
                      <a:cubicBezTo>
                        <a:pt x="108" y="231"/>
                        <a:pt x="108" y="231"/>
                        <a:pt x="108" y="231"/>
                      </a:cubicBezTo>
                      <a:cubicBezTo>
                        <a:pt x="108" y="231"/>
                        <a:pt x="108" y="231"/>
                        <a:pt x="108" y="231"/>
                      </a:cubicBezTo>
                      <a:cubicBezTo>
                        <a:pt x="108" y="231"/>
                        <a:pt x="108" y="231"/>
                        <a:pt x="108" y="231"/>
                      </a:cubicBezTo>
                      <a:cubicBezTo>
                        <a:pt x="108" y="231"/>
                        <a:pt x="108" y="230"/>
                        <a:pt x="109" y="230"/>
                      </a:cubicBezTo>
                      <a:cubicBezTo>
                        <a:pt x="109" y="230"/>
                        <a:pt x="109" y="230"/>
                        <a:pt x="109" y="230"/>
                      </a:cubicBezTo>
                      <a:cubicBezTo>
                        <a:pt x="109" y="230"/>
                        <a:pt x="109" y="230"/>
                        <a:pt x="109" y="230"/>
                      </a:cubicBezTo>
                      <a:cubicBezTo>
                        <a:pt x="109" y="230"/>
                        <a:pt x="109" y="230"/>
                        <a:pt x="109" y="230"/>
                      </a:cubicBezTo>
                      <a:cubicBezTo>
                        <a:pt x="109" y="230"/>
                        <a:pt x="109" y="230"/>
                        <a:pt x="109" y="230"/>
                      </a:cubicBezTo>
                      <a:cubicBezTo>
                        <a:pt x="109" y="230"/>
                        <a:pt x="109" y="230"/>
                        <a:pt x="109" y="230"/>
                      </a:cubicBezTo>
                      <a:cubicBezTo>
                        <a:pt x="109" y="230"/>
                        <a:pt x="109" y="230"/>
                        <a:pt x="109" y="230"/>
                      </a:cubicBezTo>
                      <a:cubicBezTo>
                        <a:pt x="109" y="230"/>
                        <a:pt x="109" y="230"/>
                        <a:pt x="109" y="230"/>
                      </a:cubicBezTo>
                      <a:cubicBezTo>
                        <a:pt x="109" y="230"/>
                        <a:pt x="109" y="230"/>
                        <a:pt x="109" y="229"/>
                      </a:cubicBezTo>
                      <a:cubicBezTo>
                        <a:pt x="109" y="229"/>
                        <a:pt x="109" y="229"/>
                        <a:pt x="109" y="229"/>
                      </a:cubicBezTo>
                      <a:cubicBezTo>
                        <a:pt x="109" y="229"/>
                        <a:pt x="109" y="229"/>
                        <a:pt x="109" y="229"/>
                      </a:cubicBezTo>
                      <a:cubicBezTo>
                        <a:pt x="109" y="229"/>
                        <a:pt x="109" y="229"/>
                        <a:pt x="109" y="229"/>
                      </a:cubicBezTo>
                      <a:cubicBezTo>
                        <a:pt x="109" y="229"/>
                        <a:pt x="109" y="228"/>
                        <a:pt x="110" y="228"/>
                      </a:cubicBezTo>
                      <a:cubicBezTo>
                        <a:pt x="110" y="228"/>
                        <a:pt x="110" y="228"/>
                        <a:pt x="110" y="228"/>
                      </a:cubicBezTo>
                      <a:cubicBezTo>
                        <a:pt x="110" y="228"/>
                        <a:pt x="110" y="228"/>
                        <a:pt x="110" y="228"/>
                      </a:cubicBezTo>
                      <a:cubicBezTo>
                        <a:pt x="110" y="228"/>
                        <a:pt x="110" y="228"/>
                        <a:pt x="110" y="228"/>
                      </a:cubicBezTo>
                      <a:cubicBezTo>
                        <a:pt x="110" y="228"/>
                        <a:pt x="110" y="228"/>
                        <a:pt x="110" y="228"/>
                      </a:cubicBezTo>
                      <a:cubicBezTo>
                        <a:pt x="110" y="228"/>
                        <a:pt x="110" y="228"/>
                        <a:pt x="110" y="227"/>
                      </a:cubicBezTo>
                      <a:cubicBezTo>
                        <a:pt x="110" y="227"/>
                        <a:pt x="110" y="227"/>
                        <a:pt x="110" y="227"/>
                      </a:cubicBezTo>
                      <a:cubicBezTo>
                        <a:pt x="110" y="227"/>
                        <a:pt x="110" y="227"/>
                        <a:pt x="110" y="227"/>
                      </a:cubicBezTo>
                      <a:cubicBezTo>
                        <a:pt x="110" y="227"/>
                        <a:pt x="110" y="227"/>
                        <a:pt x="110" y="227"/>
                      </a:cubicBezTo>
                      <a:cubicBezTo>
                        <a:pt x="110" y="227"/>
                        <a:pt x="110" y="227"/>
                        <a:pt x="110" y="227"/>
                      </a:cubicBezTo>
                      <a:cubicBezTo>
                        <a:pt x="110" y="227"/>
                        <a:pt x="110" y="226"/>
                        <a:pt x="110" y="226"/>
                      </a:cubicBezTo>
                      <a:cubicBezTo>
                        <a:pt x="110" y="226"/>
                        <a:pt x="110" y="226"/>
                        <a:pt x="110" y="226"/>
                      </a:cubicBezTo>
                      <a:cubicBezTo>
                        <a:pt x="110" y="226"/>
                        <a:pt x="110" y="226"/>
                        <a:pt x="110" y="226"/>
                      </a:cubicBezTo>
                      <a:cubicBezTo>
                        <a:pt x="110" y="226"/>
                        <a:pt x="110" y="226"/>
                        <a:pt x="110" y="226"/>
                      </a:cubicBezTo>
                      <a:cubicBezTo>
                        <a:pt x="110" y="226"/>
                        <a:pt x="110" y="226"/>
                        <a:pt x="110" y="226"/>
                      </a:cubicBezTo>
                      <a:cubicBezTo>
                        <a:pt x="110" y="225"/>
                        <a:pt x="110" y="225"/>
                        <a:pt x="110" y="225"/>
                      </a:cubicBezTo>
                      <a:cubicBezTo>
                        <a:pt x="110" y="225"/>
                        <a:pt x="110" y="225"/>
                        <a:pt x="110" y="225"/>
                      </a:cubicBezTo>
                      <a:cubicBezTo>
                        <a:pt x="110" y="225"/>
                        <a:pt x="110" y="225"/>
                        <a:pt x="110" y="225"/>
                      </a:cubicBezTo>
                      <a:cubicBezTo>
                        <a:pt x="110" y="224"/>
                        <a:pt x="110" y="224"/>
                        <a:pt x="110" y="224"/>
                      </a:cubicBezTo>
                      <a:cubicBezTo>
                        <a:pt x="110" y="224"/>
                        <a:pt x="110" y="224"/>
                        <a:pt x="110" y="224"/>
                      </a:cubicBezTo>
                      <a:cubicBezTo>
                        <a:pt x="110" y="224"/>
                        <a:pt x="110" y="224"/>
                        <a:pt x="110" y="224"/>
                      </a:cubicBezTo>
                      <a:cubicBezTo>
                        <a:pt x="110" y="224"/>
                        <a:pt x="110" y="224"/>
                        <a:pt x="110" y="224"/>
                      </a:cubicBezTo>
                      <a:cubicBezTo>
                        <a:pt x="110" y="224"/>
                        <a:pt x="110" y="224"/>
                        <a:pt x="110" y="224"/>
                      </a:cubicBezTo>
                      <a:cubicBezTo>
                        <a:pt x="110" y="224"/>
                        <a:pt x="110" y="224"/>
                        <a:pt x="110" y="224"/>
                      </a:cubicBezTo>
                      <a:cubicBezTo>
                        <a:pt x="110" y="224"/>
                        <a:pt x="110" y="224"/>
                        <a:pt x="110" y="224"/>
                      </a:cubicBezTo>
                      <a:cubicBezTo>
                        <a:pt x="110" y="224"/>
                        <a:pt x="110" y="224"/>
                        <a:pt x="110" y="224"/>
                      </a:cubicBezTo>
                      <a:cubicBezTo>
                        <a:pt x="110" y="224"/>
                        <a:pt x="110" y="224"/>
                        <a:pt x="110" y="224"/>
                      </a:cubicBezTo>
                      <a:cubicBezTo>
                        <a:pt x="110" y="224"/>
                        <a:pt x="110" y="224"/>
                        <a:pt x="110" y="224"/>
                      </a:cubicBezTo>
                      <a:cubicBezTo>
                        <a:pt x="111" y="224"/>
                        <a:pt x="111" y="224"/>
                        <a:pt x="111" y="224"/>
                      </a:cubicBezTo>
                      <a:cubicBezTo>
                        <a:pt x="111" y="224"/>
                        <a:pt x="111" y="224"/>
                        <a:pt x="111" y="224"/>
                      </a:cubicBezTo>
                      <a:cubicBezTo>
                        <a:pt x="111" y="224"/>
                        <a:pt x="111" y="224"/>
                        <a:pt x="111" y="224"/>
                      </a:cubicBezTo>
                      <a:cubicBezTo>
                        <a:pt x="111" y="224"/>
                        <a:pt x="111" y="224"/>
                        <a:pt x="111" y="224"/>
                      </a:cubicBezTo>
                      <a:cubicBezTo>
                        <a:pt x="111" y="223"/>
                        <a:pt x="111" y="223"/>
                        <a:pt x="111" y="223"/>
                      </a:cubicBezTo>
                      <a:cubicBezTo>
                        <a:pt x="111" y="223"/>
                        <a:pt x="111" y="223"/>
                        <a:pt x="111" y="223"/>
                      </a:cubicBezTo>
                      <a:cubicBezTo>
                        <a:pt x="111" y="223"/>
                        <a:pt x="111" y="223"/>
                        <a:pt x="111" y="223"/>
                      </a:cubicBezTo>
                      <a:cubicBezTo>
                        <a:pt x="111" y="223"/>
                        <a:pt x="111" y="223"/>
                        <a:pt x="111" y="223"/>
                      </a:cubicBezTo>
                      <a:cubicBezTo>
                        <a:pt x="111" y="223"/>
                        <a:pt x="111" y="223"/>
                        <a:pt x="111" y="223"/>
                      </a:cubicBezTo>
                      <a:cubicBezTo>
                        <a:pt x="111" y="223"/>
                        <a:pt x="111" y="222"/>
                        <a:pt x="111" y="222"/>
                      </a:cubicBezTo>
                      <a:cubicBezTo>
                        <a:pt x="111" y="222"/>
                        <a:pt x="111" y="222"/>
                        <a:pt x="111" y="222"/>
                      </a:cubicBezTo>
                      <a:cubicBezTo>
                        <a:pt x="111" y="222"/>
                        <a:pt x="111" y="222"/>
                        <a:pt x="111" y="222"/>
                      </a:cubicBezTo>
                      <a:cubicBezTo>
                        <a:pt x="111" y="222"/>
                        <a:pt x="111" y="222"/>
                        <a:pt x="111" y="222"/>
                      </a:cubicBezTo>
                      <a:cubicBezTo>
                        <a:pt x="111" y="222"/>
                        <a:pt x="110" y="222"/>
                        <a:pt x="110" y="222"/>
                      </a:cubicBezTo>
                      <a:cubicBezTo>
                        <a:pt x="110" y="222"/>
                        <a:pt x="110" y="222"/>
                        <a:pt x="110" y="222"/>
                      </a:cubicBezTo>
                      <a:cubicBezTo>
                        <a:pt x="110" y="222"/>
                        <a:pt x="110" y="222"/>
                        <a:pt x="110" y="222"/>
                      </a:cubicBezTo>
                      <a:cubicBezTo>
                        <a:pt x="110" y="222"/>
                        <a:pt x="110" y="221"/>
                        <a:pt x="110" y="221"/>
                      </a:cubicBezTo>
                      <a:cubicBezTo>
                        <a:pt x="110" y="221"/>
                        <a:pt x="110" y="221"/>
                        <a:pt x="110" y="221"/>
                      </a:cubicBezTo>
                      <a:cubicBezTo>
                        <a:pt x="110" y="221"/>
                        <a:pt x="110" y="221"/>
                        <a:pt x="110" y="221"/>
                      </a:cubicBezTo>
                      <a:cubicBezTo>
                        <a:pt x="110" y="221"/>
                        <a:pt x="110" y="221"/>
                        <a:pt x="110" y="221"/>
                      </a:cubicBezTo>
                      <a:cubicBezTo>
                        <a:pt x="110" y="221"/>
                        <a:pt x="111" y="221"/>
                        <a:pt x="110" y="220"/>
                      </a:cubicBezTo>
                      <a:cubicBezTo>
                        <a:pt x="110" y="220"/>
                        <a:pt x="110" y="220"/>
                        <a:pt x="110" y="220"/>
                      </a:cubicBezTo>
                      <a:cubicBezTo>
                        <a:pt x="110" y="220"/>
                        <a:pt x="110" y="220"/>
                        <a:pt x="110" y="220"/>
                      </a:cubicBezTo>
                      <a:cubicBezTo>
                        <a:pt x="110" y="220"/>
                        <a:pt x="110" y="220"/>
                        <a:pt x="110" y="220"/>
                      </a:cubicBezTo>
                      <a:cubicBezTo>
                        <a:pt x="110" y="220"/>
                        <a:pt x="110" y="220"/>
                        <a:pt x="110" y="220"/>
                      </a:cubicBezTo>
                      <a:cubicBezTo>
                        <a:pt x="110" y="220"/>
                        <a:pt x="110" y="220"/>
                        <a:pt x="110" y="220"/>
                      </a:cubicBezTo>
                      <a:cubicBezTo>
                        <a:pt x="110" y="220"/>
                        <a:pt x="110" y="220"/>
                        <a:pt x="110" y="220"/>
                      </a:cubicBezTo>
                      <a:cubicBezTo>
                        <a:pt x="110" y="220"/>
                        <a:pt x="110" y="220"/>
                        <a:pt x="110" y="219"/>
                      </a:cubicBezTo>
                      <a:cubicBezTo>
                        <a:pt x="110" y="219"/>
                        <a:pt x="110" y="219"/>
                        <a:pt x="110" y="219"/>
                      </a:cubicBezTo>
                      <a:cubicBezTo>
                        <a:pt x="110" y="219"/>
                        <a:pt x="110" y="219"/>
                        <a:pt x="110" y="219"/>
                      </a:cubicBezTo>
                      <a:cubicBezTo>
                        <a:pt x="110" y="219"/>
                        <a:pt x="110" y="219"/>
                        <a:pt x="110" y="219"/>
                      </a:cubicBezTo>
                      <a:cubicBezTo>
                        <a:pt x="110" y="219"/>
                        <a:pt x="110" y="219"/>
                        <a:pt x="110" y="219"/>
                      </a:cubicBezTo>
                      <a:cubicBezTo>
                        <a:pt x="110" y="219"/>
                        <a:pt x="110" y="219"/>
                        <a:pt x="110" y="219"/>
                      </a:cubicBezTo>
                      <a:cubicBezTo>
                        <a:pt x="110" y="219"/>
                        <a:pt x="110" y="218"/>
                        <a:pt x="110" y="218"/>
                      </a:cubicBezTo>
                      <a:cubicBezTo>
                        <a:pt x="110" y="218"/>
                        <a:pt x="110" y="218"/>
                        <a:pt x="110" y="218"/>
                      </a:cubicBezTo>
                      <a:cubicBezTo>
                        <a:pt x="110" y="218"/>
                        <a:pt x="110" y="218"/>
                        <a:pt x="110" y="218"/>
                      </a:cubicBezTo>
                      <a:cubicBezTo>
                        <a:pt x="110" y="218"/>
                        <a:pt x="110" y="218"/>
                        <a:pt x="110" y="218"/>
                      </a:cubicBezTo>
                      <a:cubicBezTo>
                        <a:pt x="110" y="218"/>
                        <a:pt x="110" y="218"/>
                        <a:pt x="110" y="218"/>
                      </a:cubicBezTo>
                      <a:cubicBezTo>
                        <a:pt x="110" y="218"/>
                        <a:pt x="110" y="218"/>
                        <a:pt x="110" y="218"/>
                      </a:cubicBezTo>
                      <a:cubicBezTo>
                        <a:pt x="110" y="218"/>
                        <a:pt x="110" y="218"/>
                        <a:pt x="110" y="217"/>
                      </a:cubicBezTo>
                      <a:cubicBezTo>
                        <a:pt x="110" y="217"/>
                        <a:pt x="110" y="217"/>
                        <a:pt x="109" y="217"/>
                      </a:cubicBezTo>
                      <a:cubicBezTo>
                        <a:pt x="109" y="217"/>
                        <a:pt x="109" y="217"/>
                        <a:pt x="109" y="217"/>
                      </a:cubicBezTo>
                      <a:cubicBezTo>
                        <a:pt x="109" y="217"/>
                        <a:pt x="109" y="217"/>
                        <a:pt x="109" y="217"/>
                      </a:cubicBezTo>
                      <a:cubicBezTo>
                        <a:pt x="110" y="217"/>
                        <a:pt x="110" y="217"/>
                        <a:pt x="110" y="217"/>
                      </a:cubicBezTo>
                      <a:cubicBezTo>
                        <a:pt x="110" y="217"/>
                        <a:pt x="110" y="217"/>
                        <a:pt x="110" y="217"/>
                      </a:cubicBezTo>
                      <a:cubicBezTo>
                        <a:pt x="110" y="217"/>
                        <a:pt x="110" y="217"/>
                        <a:pt x="110" y="217"/>
                      </a:cubicBezTo>
                      <a:cubicBezTo>
                        <a:pt x="110" y="217"/>
                        <a:pt x="110" y="217"/>
                        <a:pt x="110" y="217"/>
                      </a:cubicBezTo>
                      <a:cubicBezTo>
                        <a:pt x="110" y="217"/>
                        <a:pt x="110" y="217"/>
                        <a:pt x="110" y="217"/>
                      </a:cubicBezTo>
                      <a:cubicBezTo>
                        <a:pt x="110" y="217"/>
                        <a:pt x="110" y="217"/>
                        <a:pt x="110" y="217"/>
                      </a:cubicBezTo>
                      <a:cubicBezTo>
                        <a:pt x="110" y="217"/>
                        <a:pt x="110" y="217"/>
                        <a:pt x="110" y="217"/>
                      </a:cubicBezTo>
                      <a:cubicBezTo>
                        <a:pt x="110" y="217"/>
                        <a:pt x="110" y="217"/>
                        <a:pt x="110" y="217"/>
                      </a:cubicBezTo>
                      <a:cubicBezTo>
                        <a:pt x="110" y="217"/>
                        <a:pt x="110" y="217"/>
                        <a:pt x="110" y="216"/>
                      </a:cubicBezTo>
                      <a:cubicBezTo>
                        <a:pt x="110" y="216"/>
                        <a:pt x="110" y="216"/>
                        <a:pt x="110" y="216"/>
                      </a:cubicBezTo>
                      <a:cubicBezTo>
                        <a:pt x="110" y="216"/>
                        <a:pt x="110" y="216"/>
                        <a:pt x="110" y="216"/>
                      </a:cubicBezTo>
                      <a:cubicBezTo>
                        <a:pt x="110" y="216"/>
                        <a:pt x="111" y="216"/>
                        <a:pt x="111" y="216"/>
                      </a:cubicBezTo>
                      <a:cubicBezTo>
                        <a:pt x="111" y="216"/>
                        <a:pt x="111" y="216"/>
                        <a:pt x="111" y="216"/>
                      </a:cubicBezTo>
                      <a:cubicBezTo>
                        <a:pt x="111" y="216"/>
                        <a:pt x="111" y="216"/>
                        <a:pt x="111" y="216"/>
                      </a:cubicBezTo>
                      <a:cubicBezTo>
                        <a:pt x="111" y="216"/>
                        <a:pt x="111" y="216"/>
                        <a:pt x="111" y="216"/>
                      </a:cubicBezTo>
                      <a:cubicBezTo>
                        <a:pt x="111" y="216"/>
                        <a:pt x="111" y="216"/>
                        <a:pt x="111" y="216"/>
                      </a:cubicBezTo>
                      <a:cubicBezTo>
                        <a:pt x="111" y="216"/>
                        <a:pt x="111" y="216"/>
                        <a:pt x="111" y="216"/>
                      </a:cubicBezTo>
                      <a:cubicBezTo>
                        <a:pt x="111" y="216"/>
                        <a:pt x="111" y="216"/>
                        <a:pt x="111" y="216"/>
                      </a:cubicBezTo>
                      <a:cubicBezTo>
                        <a:pt x="111" y="216"/>
                        <a:pt x="111" y="216"/>
                        <a:pt x="111" y="215"/>
                      </a:cubicBezTo>
                      <a:cubicBezTo>
                        <a:pt x="111" y="215"/>
                        <a:pt x="111" y="215"/>
                        <a:pt x="111" y="215"/>
                      </a:cubicBezTo>
                      <a:cubicBezTo>
                        <a:pt x="111" y="215"/>
                        <a:pt x="111" y="215"/>
                        <a:pt x="111" y="215"/>
                      </a:cubicBezTo>
                      <a:cubicBezTo>
                        <a:pt x="111" y="215"/>
                        <a:pt x="111" y="215"/>
                        <a:pt x="111" y="215"/>
                      </a:cubicBezTo>
                      <a:cubicBezTo>
                        <a:pt x="111" y="215"/>
                        <a:pt x="111" y="215"/>
                        <a:pt x="111" y="215"/>
                      </a:cubicBezTo>
                      <a:cubicBezTo>
                        <a:pt x="111" y="215"/>
                        <a:pt x="111" y="215"/>
                        <a:pt x="111" y="215"/>
                      </a:cubicBezTo>
                      <a:cubicBezTo>
                        <a:pt x="111" y="215"/>
                        <a:pt x="111" y="215"/>
                        <a:pt x="111" y="215"/>
                      </a:cubicBezTo>
                      <a:cubicBezTo>
                        <a:pt x="111" y="215"/>
                        <a:pt x="111" y="215"/>
                        <a:pt x="112" y="215"/>
                      </a:cubicBezTo>
                      <a:cubicBezTo>
                        <a:pt x="112" y="215"/>
                        <a:pt x="112" y="215"/>
                        <a:pt x="112" y="215"/>
                      </a:cubicBezTo>
                      <a:cubicBezTo>
                        <a:pt x="112" y="215"/>
                        <a:pt x="112" y="215"/>
                        <a:pt x="112" y="215"/>
                      </a:cubicBezTo>
                      <a:cubicBezTo>
                        <a:pt x="112" y="215"/>
                        <a:pt x="112" y="215"/>
                        <a:pt x="112" y="215"/>
                      </a:cubicBezTo>
                      <a:cubicBezTo>
                        <a:pt x="112" y="215"/>
                        <a:pt x="112" y="215"/>
                        <a:pt x="112" y="215"/>
                      </a:cubicBezTo>
                      <a:cubicBezTo>
                        <a:pt x="112" y="215"/>
                        <a:pt x="112" y="215"/>
                        <a:pt x="112" y="215"/>
                      </a:cubicBezTo>
                      <a:cubicBezTo>
                        <a:pt x="112" y="215"/>
                        <a:pt x="112" y="215"/>
                        <a:pt x="112" y="215"/>
                      </a:cubicBezTo>
                      <a:cubicBezTo>
                        <a:pt x="112" y="215"/>
                        <a:pt x="112" y="215"/>
                        <a:pt x="112" y="214"/>
                      </a:cubicBezTo>
                      <a:cubicBezTo>
                        <a:pt x="112" y="214"/>
                        <a:pt x="112" y="214"/>
                        <a:pt x="112" y="214"/>
                      </a:cubicBezTo>
                      <a:cubicBezTo>
                        <a:pt x="112" y="214"/>
                        <a:pt x="112" y="214"/>
                        <a:pt x="112" y="214"/>
                      </a:cubicBezTo>
                      <a:cubicBezTo>
                        <a:pt x="113" y="214"/>
                        <a:pt x="113" y="214"/>
                        <a:pt x="113" y="214"/>
                      </a:cubicBezTo>
                      <a:cubicBezTo>
                        <a:pt x="113" y="214"/>
                        <a:pt x="113" y="214"/>
                        <a:pt x="113" y="214"/>
                      </a:cubicBezTo>
                      <a:cubicBezTo>
                        <a:pt x="113" y="214"/>
                        <a:pt x="113" y="214"/>
                        <a:pt x="113" y="214"/>
                      </a:cubicBezTo>
                      <a:cubicBezTo>
                        <a:pt x="113" y="214"/>
                        <a:pt x="113" y="214"/>
                        <a:pt x="113" y="214"/>
                      </a:cubicBezTo>
                      <a:cubicBezTo>
                        <a:pt x="113" y="214"/>
                        <a:pt x="113" y="214"/>
                        <a:pt x="113" y="214"/>
                      </a:cubicBezTo>
                      <a:cubicBezTo>
                        <a:pt x="113" y="214"/>
                        <a:pt x="113" y="214"/>
                        <a:pt x="113" y="214"/>
                      </a:cubicBezTo>
                      <a:cubicBezTo>
                        <a:pt x="113" y="214"/>
                        <a:pt x="114" y="213"/>
                        <a:pt x="114" y="213"/>
                      </a:cubicBezTo>
                      <a:cubicBezTo>
                        <a:pt x="114" y="213"/>
                        <a:pt x="114" y="213"/>
                        <a:pt x="114" y="213"/>
                      </a:cubicBezTo>
                      <a:cubicBezTo>
                        <a:pt x="114" y="213"/>
                        <a:pt x="114" y="213"/>
                        <a:pt x="114" y="213"/>
                      </a:cubicBezTo>
                      <a:cubicBezTo>
                        <a:pt x="114" y="213"/>
                        <a:pt x="114" y="213"/>
                        <a:pt x="114" y="213"/>
                      </a:cubicBezTo>
                      <a:cubicBezTo>
                        <a:pt x="114" y="213"/>
                        <a:pt x="114" y="213"/>
                        <a:pt x="114" y="213"/>
                      </a:cubicBezTo>
                      <a:cubicBezTo>
                        <a:pt x="114" y="213"/>
                        <a:pt x="114" y="213"/>
                        <a:pt x="114" y="213"/>
                      </a:cubicBezTo>
                      <a:cubicBezTo>
                        <a:pt x="114" y="213"/>
                        <a:pt x="114" y="213"/>
                        <a:pt x="114" y="213"/>
                      </a:cubicBezTo>
                      <a:cubicBezTo>
                        <a:pt x="114" y="213"/>
                        <a:pt x="114" y="213"/>
                        <a:pt x="114" y="212"/>
                      </a:cubicBezTo>
                      <a:cubicBezTo>
                        <a:pt x="114" y="212"/>
                        <a:pt x="114" y="212"/>
                        <a:pt x="114" y="212"/>
                      </a:cubicBezTo>
                      <a:cubicBezTo>
                        <a:pt x="114" y="212"/>
                        <a:pt x="114" y="212"/>
                        <a:pt x="114" y="212"/>
                      </a:cubicBezTo>
                      <a:cubicBezTo>
                        <a:pt x="114" y="212"/>
                        <a:pt x="114" y="212"/>
                        <a:pt x="114" y="212"/>
                      </a:cubicBezTo>
                      <a:cubicBezTo>
                        <a:pt x="114" y="212"/>
                        <a:pt x="114" y="212"/>
                        <a:pt x="114" y="212"/>
                      </a:cubicBezTo>
                      <a:cubicBezTo>
                        <a:pt x="115" y="212"/>
                        <a:pt x="115" y="212"/>
                        <a:pt x="115" y="212"/>
                      </a:cubicBezTo>
                      <a:cubicBezTo>
                        <a:pt x="115" y="212"/>
                        <a:pt x="115" y="212"/>
                        <a:pt x="115" y="212"/>
                      </a:cubicBezTo>
                      <a:cubicBezTo>
                        <a:pt x="115" y="213"/>
                        <a:pt x="115" y="213"/>
                        <a:pt x="115" y="213"/>
                      </a:cubicBezTo>
                      <a:cubicBezTo>
                        <a:pt x="115" y="213"/>
                        <a:pt x="115" y="213"/>
                        <a:pt x="115" y="213"/>
                      </a:cubicBezTo>
                      <a:cubicBezTo>
                        <a:pt x="115" y="213"/>
                        <a:pt x="115" y="213"/>
                        <a:pt x="115" y="213"/>
                      </a:cubicBezTo>
                      <a:cubicBezTo>
                        <a:pt x="116" y="213"/>
                        <a:pt x="116" y="212"/>
                        <a:pt x="116" y="212"/>
                      </a:cubicBezTo>
                      <a:cubicBezTo>
                        <a:pt x="116" y="212"/>
                        <a:pt x="116" y="212"/>
                        <a:pt x="116" y="212"/>
                      </a:cubicBezTo>
                      <a:cubicBezTo>
                        <a:pt x="116" y="212"/>
                        <a:pt x="116" y="212"/>
                        <a:pt x="117" y="212"/>
                      </a:cubicBezTo>
                      <a:cubicBezTo>
                        <a:pt x="117" y="212"/>
                        <a:pt x="117" y="212"/>
                        <a:pt x="117" y="212"/>
                      </a:cubicBezTo>
                      <a:cubicBezTo>
                        <a:pt x="117" y="212"/>
                        <a:pt x="117" y="212"/>
                        <a:pt x="117" y="212"/>
                      </a:cubicBezTo>
                      <a:cubicBezTo>
                        <a:pt x="117" y="212"/>
                        <a:pt x="117" y="212"/>
                        <a:pt x="118" y="212"/>
                      </a:cubicBezTo>
                      <a:cubicBezTo>
                        <a:pt x="118" y="211"/>
                        <a:pt x="118" y="211"/>
                        <a:pt x="118" y="211"/>
                      </a:cubicBezTo>
                      <a:cubicBezTo>
                        <a:pt x="118" y="211"/>
                        <a:pt x="118" y="211"/>
                        <a:pt x="118" y="211"/>
                      </a:cubicBezTo>
                      <a:cubicBezTo>
                        <a:pt x="118" y="210"/>
                        <a:pt x="118" y="210"/>
                        <a:pt x="118" y="210"/>
                      </a:cubicBezTo>
                      <a:cubicBezTo>
                        <a:pt x="118" y="210"/>
                        <a:pt x="118" y="210"/>
                        <a:pt x="119" y="210"/>
                      </a:cubicBezTo>
                      <a:cubicBezTo>
                        <a:pt x="119" y="210"/>
                        <a:pt x="119" y="210"/>
                        <a:pt x="119" y="210"/>
                      </a:cubicBezTo>
                      <a:cubicBezTo>
                        <a:pt x="119" y="210"/>
                        <a:pt x="119" y="210"/>
                        <a:pt x="119" y="210"/>
                      </a:cubicBezTo>
                      <a:cubicBezTo>
                        <a:pt x="119" y="210"/>
                        <a:pt x="119" y="210"/>
                        <a:pt x="119" y="210"/>
                      </a:cubicBezTo>
                      <a:cubicBezTo>
                        <a:pt x="119" y="210"/>
                        <a:pt x="119" y="210"/>
                        <a:pt x="119" y="210"/>
                      </a:cubicBezTo>
                      <a:cubicBezTo>
                        <a:pt x="119" y="210"/>
                        <a:pt x="119" y="210"/>
                        <a:pt x="119" y="210"/>
                      </a:cubicBezTo>
                      <a:cubicBezTo>
                        <a:pt x="119" y="210"/>
                        <a:pt x="119" y="209"/>
                        <a:pt x="119" y="209"/>
                      </a:cubicBezTo>
                      <a:cubicBezTo>
                        <a:pt x="119" y="209"/>
                        <a:pt x="119" y="209"/>
                        <a:pt x="119" y="209"/>
                      </a:cubicBezTo>
                      <a:cubicBezTo>
                        <a:pt x="119" y="209"/>
                        <a:pt x="119" y="209"/>
                        <a:pt x="119" y="209"/>
                      </a:cubicBezTo>
                      <a:cubicBezTo>
                        <a:pt x="119" y="209"/>
                        <a:pt x="119" y="209"/>
                        <a:pt x="119" y="209"/>
                      </a:cubicBezTo>
                      <a:cubicBezTo>
                        <a:pt x="119" y="209"/>
                        <a:pt x="119" y="209"/>
                        <a:pt x="119" y="209"/>
                      </a:cubicBezTo>
                      <a:cubicBezTo>
                        <a:pt x="119" y="209"/>
                        <a:pt x="119" y="209"/>
                        <a:pt x="119" y="209"/>
                      </a:cubicBezTo>
                      <a:cubicBezTo>
                        <a:pt x="119" y="209"/>
                        <a:pt x="119" y="209"/>
                        <a:pt x="119" y="209"/>
                      </a:cubicBezTo>
                      <a:cubicBezTo>
                        <a:pt x="119" y="209"/>
                        <a:pt x="119" y="209"/>
                        <a:pt x="119" y="209"/>
                      </a:cubicBezTo>
                      <a:cubicBezTo>
                        <a:pt x="119" y="209"/>
                        <a:pt x="119" y="209"/>
                        <a:pt x="119" y="209"/>
                      </a:cubicBezTo>
                      <a:cubicBezTo>
                        <a:pt x="119" y="209"/>
                        <a:pt x="119" y="209"/>
                        <a:pt x="119" y="209"/>
                      </a:cubicBezTo>
                      <a:cubicBezTo>
                        <a:pt x="119" y="209"/>
                        <a:pt x="119" y="209"/>
                        <a:pt x="119" y="209"/>
                      </a:cubicBezTo>
                      <a:cubicBezTo>
                        <a:pt x="119" y="209"/>
                        <a:pt x="119" y="209"/>
                        <a:pt x="119" y="209"/>
                      </a:cubicBezTo>
                      <a:cubicBezTo>
                        <a:pt x="119" y="208"/>
                        <a:pt x="119" y="208"/>
                        <a:pt x="119" y="208"/>
                      </a:cubicBezTo>
                      <a:cubicBezTo>
                        <a:pt x="119" y="208"/>
                        <a:pt x="119" y="208"/>
                        <a:pt x="119" y="208"/>
                      </a:cubicBezTo>
                      <a:cubicBezTo>
                        <a:pt x="119" y="208"/>
                        <a:pt x="119" y="208"/>
                        <a:pt x="119" y="208"/>
                      </a:cubicBezTo>
                      <a:cubicBezTo>
                        <a:pt x="119" y="208"/>
                        <a:pt x="119" y="208"/>
                        <a:pt x="119" y="208"/>
                      </a:cubicBezTo>
                      <a:cubicBezTo>
                        <a:pt x="119" y="208"/>
                        <a:pt x="119" y="208"/>
                        <a:pt x="119" y="207"/>
                      </a:cubicBezTo>
                      <a:cubicBezTo>
                        <a:pt x="119" y="207"/>
                        <a:pt x="119" y="207"/>
                        <a:pt x="119" y="207"/>
                      </a:cubicBezTo>
                      <a:cubicBezTo>
                        <a:pt x="119" y="207"/>
                        <a:pt x="119" y="207"/>
                        <a:pt x="119" y="207"/>
                      </a:cubicBezTo>
                      <a:cubicBezTo>
                        <a:pt x="119" y="207"/>
                        <a:pt x="119" y="207"/>
                        <a:pt x="119" y="207"/>
                      </a:cubicBezTo>
                      <a:cubicBezTo>
                        <a:pt x="119" y="207"/>
                        <a:pt x="119" y="207"/>
                        <a:pt x="119" y="207"/>
                      </a:cubicBezTo>
                      <a:cubicBezTo>
                        <a:pt x="119" y="207"/>
                        <a:pt x="119" y="207"/>
                        <a:pt x="119" y="207"/>
                      </a:cubicBezTo>
                      <a:cubicBezTo>
                        <a:pt x="119" y="207"/>
                        <a:pt x="119" y="207"/>
                        <a:pt x="119" y="207"/>
                      </a:cubicBezTo>
                      <a:cubicBezTo>
                        <a:pt x="119" y="207"/>
                        <a:pt x="119" y="207"/>
                        <a:pt x="119" y="207"/>
                      </a:cubicBezTo>
                      <a:cubicBezTo>
                        <a:pt x="119" y="207"/>
                        <a:pt x="119" y="207"/>
                        <a:pt x="119" y="207"/>
                      </a:cubicBezTo>
                      <a:cubicBezTo>
                        <a:pt x="119" y="207"/>
                        <a:pt x="119" y="207"/>
                        <a:pt x="119" y="207"/>
                      </a:cubicBezTo>
                      <a:cubicBezTo>
                        <a:pt x="119" y="206"/>
                        <a:pt x="119" y="206"/>
                        <a:pt x="119" y="206"/>
                      </a:cubicBezTo>
                      <a:cubicBezTo>
                        <a:pt x="119" y="206"/>
                        <a:pt x="119" y="206"/>
                        <a:pt x="119" y="206"/>
                      </a:cubicBezTo>
                      <a:cubicBezTo>
                        <a:pt x="119" y="206"/>
                        <a:pt x="119" y="206"/>
                        <a:pt x="119" y="206"/>
                      </a:cubicBezTo>
                      <a:cubicBezTo>
                        <a:pt x="119" y="206"/>
                        <a:pt x="119" y="206"/>
                        <a:pt x="119" y="206"/>
                      </a:cubicBezTo>
                      <a:cubicBezTo>
                        <a:pt x="119" y="206"/>
                        <a:pt x="119" y="206"/>
                        <a:pt x="119" y="206"/>
                      </a:cubicBezTo>
                      <a:cubicBezTo>
                        <a:pt x="119" y="206"/>
                        <a:pt x="119" y="206"/>
                        <a:pt x="119" y="206"/>
                      </a:cubicBezTo>
                      <a:cubicBezTo>
                        <a:pt x="119" y="206"/>
                        <a:pt x="119" y="206"/>
                        <a:pt x="119" y="205"/>
                      </a:cubicBezTo>
                      <a:cubicBezTo>
                        <a:pt x="119" y="205"/>
                        <a:pt x="119" y="205"/>
                        <a:pt x="120" y="205"/>
                      </a:cubicBezTo>
                      <a:cubicBezTo>
                        <a:pt x="120" y="205"/>
                        <a:pt x="120" y="205"/>
                        <a:pt x="120" y="205"/>
                      </a:cubicBezTo>
                      <a:cubicBezTo>
                        <a:pt x="120" y="204"/>
                        <a:pt x="120" y="204"/>
                        <a:pt x="120" y="204"/>
                      </a:cubicBezTo>
                      <a:cubicBezTo>
                        <a:pt x="120" y="204"/>
                        <a:pt x="120" y="204"/>
                        <a:pt x="120" y="204"/>
                      </a:cubicBezTo>
                      <a:cubicBezTo>
                        <a:pt x="120" y="204"/>
                        <a:pt x="120" y="204"/>
                        <a:pt x="120" y="204"/>
                      </a:cubicBezTo>
                      <a:cubicBezTo>
                        <a:pt x="120" y="204"/>
                        <a:pt x="120" y="204"/>
                        <a:pt x="120" y="204"/>
                      </a:cubicBezTo>
                      <a:cubicBezTo>
                        <a:pt x="120" y="204"/>
                        <a:pt x="120" y="203"/>
                        <a:pt x="120" y="203"/>
                      </a:cubicBezTo>
                      <a:cubicBezTo>
                        <a:pt x="120" y="203"/>
                        <a:pt x="120" y="203"/>
                        <a:pt x="120" y="203"/>
                      </a:cubicBezTo>
                      <a:cubicBezTo>
                        <a:pt x="120" y="203"/>
                        <a:pt x="120" y="203"/>
                        <a:pt x="120" y="203"/>
                      </a:cubicBezTo>
                      <a:cubicBezTo>
                        <a:pt x="120" y="203"/>
                        <a:pt x="120" y="202"/>
                        <a:pt x="120" y="202"/>
                      </a:cubicBezTo>
                      <a:cubicBezTo>
                        <a:pt x="120" y="202"/>
                        <a:pt x="120" y="202"/>
                        <a:pt x="120" y="202"/>
                      </a:cubicBezTo>
                      <a:cubicBezTo>
                        <a:pt x="120" y="202"/>
                        <a:pt x="120" y="202"/>
                        <a:pt x="120" y="202"/>
                      </a:cubicBezTo>
                      <a:cubicBezTo>
                        <a:pt x="120" y="202"/>
                        <a:pt x="120" y="202"/>
                        <a:pt x="120" y="202"/>
                      </a:cubicBezTo>
                      <a:cubicBezTo>
                        <a:pt x="120" y="202"/>
                        <a:pt x="120" y="202"/>
                        <a:pt x="120" y="202"/>
                      </a:cubicBezTo>
                      <a:cubicBezTo>
                        <a:pt x="120" y="202"/>
                        <a:pt x="120" y="202"/>
                        <a:pt x="120" y="202"/>
                      </a:cubicBezTo>
                      <a:cubicBezTo>
                        <a:pt x="120" y="202"/>
                        <a:pt x="120" y="202"/>
                        <a:pt x="120" y="202"/>
                      </a:cubicBezTo>
                      <a:cubicBezTo>
                        <a:pt x="120" y="202"/>
                        <a:pt x="120" y="202"/>
                        <a:pt x="120" y="202"/>
                      </a:cubicBezTo>
                      <a:cubicBezTo>
                        <a:pt x="120" y="202"/>
                        <a:pt x="120" y="202"/>
                        <a:pt x="120" y="202"/>
                      </a:cubicBezTo>
                      <a:cubicBezTo>
                        <a:pt x="120" y="202"/>
                        <a:pt x="120" y="201"/>
                        <a:pt x="120" y="201"/>
                      </a:cubicBezTo>
                      <a:cubicBezTo>
                        <a:pt x="120" y="201"/>
                        <a:pt x="120" y="201"/>
                        <a:pt x="120" y="201"/>
                      </a:cubicBezTo>
                      <a:cubicBezTo>
                        <a:pt x="120" y="201"/>
                        <a:pt x="120" y="201"/>
                        <a:pt x="120" y="200"/>
                      </a:cubicBezTo>
                      <a:cubicBezTo>
                        <a:pt x="120" y="200"/>
                        <a:pt x="120" y="200"/>
                        <a:pt x="120" y="200"/>
                      </a:cubicBezTo>
                      <a:cubicBezTo>
                        <a:pt x="120" y="200"/>
                        <a:pt x="120" y="200"/>
                        <a:pt x="120" y="200"/>
                      </a:cubicBezTo>
                      <a:cubicBezTo>
                        <a:pt x="120" y="200"/>
                        <a:pt x="120" y="200"/>
                        <a:pt x="120" y="200"/>
                      </a:cubicBezTo>
                      <a:cubicBezTo>
                        <a:pt x="120" y="200"/>
                        <a:pt x="120" y="200"/>
                        <a:pt x="120" y="200"/>
                      </a:cubicBezTo>
                      <a:cubicBezTo>
                        <a:pt x="120" y="200"/>
                        <a:pt x="120" y="200"/>
                        <a:pt x="120" y="200"/>
                      </a:cubicBezTo>
                      <a:cubicBezTo>
                        <a:pt x="120" y="200"/>
                        <a:pt x="120" y="200"/>
                        <a:pt x="120" y="200"/>
                      </a:cubicBezTo>
                      <a:cubicBezTo>
                        <a:pt x="120" y="200"/>
                        <a:pt x="120" y="200"/>
                        <a:pt x="120" y="200"/>
                      </a:cubicBezTo>
                      <a:cubicBezTo>
                        <a:pt x="120" y="199"/>
                        <a:pt x="120" y="199"/>
                        <a:pt x="120" y="199"/>
                      </a:cubicBezTo>
                      <a:cubicBezTo>
                        <a:pt x="120" y="199"/>
                        <a:pt x="120" y="199"/>
                        <a:pt x="120" y="199"/>
                      </a:cubicBezTo>
                      <a:cubicBezTo>
                        <a:pt x="120" y="199"/>
                        <a:pt x="120" y="199"/>
                        <a:pt x="120" y="199"/>
                      </a:cubicBezTo>
                      <a:cubicBezTo>
                        <a:pt x="120" y="199"/>
                        <a:pt x="120" y="199"/>
                        <a:pt x="120" y="199"/>
                      </a:cubicBezTo>
                      <a:cubicBezTo>
                        <a:pt x="120" y="199"/>
                        <a:pt x="120" y="199"/>
                        <a:pt x="120" y="199"/>
                      </a:cubicBezTo>
                      <a:cubicBezTo>
                        <a:pt x="120" y="199"/>
                        <a:pt x="120" y="199"/>
                        <a:pt x="120" y="198"/>
                      </a:cubicBezTo>
                      <a:cubicBezTo>
                        <a:pt x="120" y="198"/>
                        <a:pt x="120" y="198"/>
                        <a:pt x="120" y="198"/>
                      </a:cubicBezTo>
                      <a:cubicBezTo>
                        <a:pt x="120" y="198"/>
                        <a:pt x="120" y="198"/>
                        <a:pt x="120" y="198"/>
                      </a:cubicBezTo>
                      <a:cubicBezTo>
                        <a:pt x="120" y="198"/>
                        <a:pt x="120" y="198"/>
                        <a:pt x="120" y="198"/>
                      </a:cubicBezTo>
                      <a:cubicBezTo>
                        <a:pt x="120" y="198"/>
                        <a:pt x="120" y="198"/>
                        <a:pt x="120" y="198"/>
                      </a:cubicBezTo>
                      <a:cubicBezTo>
                        <a:pt x="120" y="197"/>
                        <a:pt x="120" y="197"/>
                        <a:pt x="120" y="197"/>
                      </a:cubicBezTo>
                      <a:cubicBezTo>
                        <a:pt x="120" y="197"/>
                        <a:pt x="120" y="197"/>
                        <a:pt x="120" y="197"/>
                      </a:cubicBezTo>
                      <a:cubicBezTo>
                        <a:pt x="120" y="197"/>
                        <a:pt x="120" y="197"/>
                        <a:pt x="120" y="197"/>
                      </a:cubicBezTo>
                      <a:cubicBezTo>
                        <a:pt x="120" y="197"/>
                        <a:pt x="120" y="197"/>
                        <a:pt x="120" y="197"/>
                      </a:cubicBezTo>
                      <a:cubicBezTo>
                        <a:pt x="120" y="197"/>
                        <a:pt x="120" y="197"/>
                        <a:pt x="120" y="197"/>
                      </a:cubicBezTo>
                      <a:cubicBezTo>
                        <a:pt x="120" y="197"/>
                        <a:pt x="120" y="197"/>
                        <a:pt x="120" y="197"/>
                      </a:cubicBezTo>
                      <a:cubicBezTo>
                        <a:pt x="120" y="197"/>
                        <a:pt x="120" y="197"/>
                        <a:pt x="120" y="196"/>
                      </a:cubicBezTo>
                      <a:cubicBezTo>
                        <a:pt x="120" y="196"/>
                        <a:pt x="120" y="196"/>
                        <a:pt x="120" y="196"/>
                      </a:cubicBezTo>
                      <a:cubicBezTo>
                        <a:pt x="120" y="196"/>
                        <a:pt x="120" y="196"/>
                        <a:pt x="120" y="196"/>
                      </a:cubicBezTo>
                      <a:cubicBezTo>
                        <a:pt x="120" y="196"/>
                        <a:pt x="120" y="196"/>
                        <a:pt x="120" y="196"/>
                      </a:cubicBezTo>
                      <a:cubicBezTo>
                        <a:pt x="120" y="196"/>
                        <a:pt x="120" y="196"/>
                        <a:pt x="120" y="196"/>
                      </a:cubicBezTo>
                      <a:cubicBezTo>
                        <a:pt x="120" y="196"/>
                        <a:pt x="120" y="196"/>
                        <a:pt x="120" y="196"/>
                      </a:cubicBezTo>
                      <a:cubicBezTo>
                        <a:pt x="120" y="196"/>
                        <a:pt x="120" y="196"/>
                        <a:pt x="120" y="196"/>
                      </a:cubicBezTo>
                      <a:cubicBezTo>
                        <a:pt x="120" y="196"/>
                        <a:pt x="120" y="196"/>
                        <a:pt x="120" y="196"/>
                      </a:cubicBezTo>
                      <a:cubicBezTo>
                        <a:pt x="120" y="196"/>
                        <a:pt x="120" y="196"/>
                        <a:pt x="120" y="195"/>
                      </a:cubicBezTo>
                      <a:cubicBezTo>
                        <a:pt x="120" y="195"/>
                        <a:pt x="120" y="195"/>
                        <a:pt x="120" y="195"/>
                      </a:cubicBezTo>
                      <a:cubicBezTo>
                        <a:pt x="120" y="195"/>
                        <a:pt x="120" y="195"/>
                        <a:pt x="120" y="195"/>
                      </a:cubicBezTo>
                      <a:cubicBezTo>
                        <a:pt x="119" y="195"/>
                        <a:pt x="119" y="195"/>
                        <a:pt x="119" y="195"/>
                      </a:cubicBezTo>
                      <a:cubicBezTo>
                        <a:pt x="119" y="195"/>
                        <a:pt x="120" y="195"/>
                        <a:pt x="120" y="195"/>
                      </a:cubicBezTo>
                      <a:cubicBezTo>
                        <a:pt x="120" y="195"/>
                        <a:pt x="120" y="195"/>
                        <a:pt x="120" y="195"/>
                      </a:cubicBezTo>
                      <a:cubicBezTo>
                        <a:pt x="120" y="195"/>
                        <a:pt x="120" y="194"/>
                        <a:pt x="120" y="194"/>
                      </a:cubicBezTo>
                      <a:cubicBezTo>
                        <a:pt x="120" y="194"/>
                        <a:pt x="120" y="194"/>
                        <a:pt x="120" y="194"/>
                      </a:cubicBezTo>
                      <a:cubicBezTo>
                        <a:pt x="120" y="194"/>
                        <a:pt x="120" y="194"/>
                        <a:pt x="120" y="194"/>
                      </a:cubicBezTo>
                      <a:cubicBezTo>
                        <a:pt x="120" y="194"/>
                        <a:pt x="120" y="194"/>
                        <a:pt x="120" y="194"/>
                      </a:cubicBezTo>
                      <a:cubicBezTo>
                        <a:pt x="120" y="194"/>
                        <a:pt x="119" y="194"/>
                        <a:pt x="119" y="194"/>
                      </a:cubicBezTo>
                      <a:cubicBezTo>
                        <a:pt x="119" y="194"/>
                        <a:pt x="119" y="194"/>
                        <a:pt x="119" y="194"/>
                      </a:cubicBezTo>
                      <a:cubicBezTo>
                        <a:pt x="119" y="193"/>
                        <a:pt x="119" y="193"/>
                        <a:pt x="119" y="193"/>
                      </a:cubicBezTo>
                      <a:cubicBezTo>
                        <a:pt x="119" y="193"/>
                        <a:pt x="119" y="193"/>
                        <a:pt x="119" y="193"/>
                      </a:cubicBezTo>
                      <a:cubicBezTo>
                        <a:pt x="119" y="193"/>
                        <a:pt x="119" y="193"/>
                        <a:pt x="119" y="193"/>
                      </a:cubicBezTo>
                      <a:cubicBezTo>
                        <a:pt x="119" y="193"/>
                        <a:pt x="119" y="193"/>
                        <a:pt x="119" y="193"/>
                      </a:cubicBezTo>
                      <a:cubicBezTo>
                        <a:pt x="119" y="193"/>
                        <a:pt x="119" y="193"/>
                        <a:pt x="119" y="193"/>
                      </a:cubicBezTo>
                      <a:cubicBezTo>
                        <a:pt x="119" y="192"/>
                        <a:pt x="119" y="192"/>
                        <a:pt x="119" y="192"/>
                      </a:cubicBezTo>
                      <a:cubicBezTo>
                        <a:pt x="119" y="192"/>
                        <a:pt x="119" y="192"/>
                        <a:pt x="119" y="192"/>
                      </a:cubicBezTo>
                      <a:cubicBezTo>
                        <a:pt x="119" y="192"/>
                        <a:pt x="119" y="192"/>
                        <a:pt x="119" y="192"/>
                      </a:cubicBezTo>
                      <a:cubicBezTo>
                        <a:pt x="120" y="192"/>
                        <a:pt x="120" y="192"/>
                        <a:pt x="120" y="192"/>
                      </a:cubicBezTo>
                      <a:cubicBezTo>
                        <a:pt x="120" y="192"/>
                        <a:pt x="120" y="192"/>
                        <a:pt x="120" y="192"/>
                      </a:cubicBezTo>
                      <a:cubicBezTo>
                        <a:pt x="120" y="192"/>
                        <a:pt x="120" y="192"/>
                        <a:pt x="120" y="192"/>
                      </a:cubicBezTo>
                      <a:cubicBezTo>
                        <a:pt x="120" y="192"/>
                        <a:pt x="120" y="192"/>
                        <a:pt x="120" y="192"/>
                      </a:cubicBezTo>
                      <a:cubicBezTo>
                        <a:pt x="120" y="192"/>
                        <a:pt x="120" y="192"/>
                        <a:pt x="120" y="192"/>
                      </a:cubicBezTo>
                      <a:cubicBezTo>
                        <a:pt x="120" y="192"/>
                        <a:pt x="120" y="192"/>
                        <a:pt x="120" y="192"/>
                      </a:cubicBezTo>
                      <a:cubicBezTo>
                        <a:pt x="120" y="192"/>
                        <a:pt x="120" y="192"/>
                        <a:pt x="120" y="192"/>
                      </a:cubicBezTo>
                      <a:cubicBezTo>
                        <a:pt x="120" y="192"/>
                        <a:pt x="120" y="192"/>
                        <a:pt x="120" y="192"/>
                      </a:cubicBezTo>
                      <a:cubicBezTo>
                        <a:pt x="120" y="192"/>
                        <a:pt x="120" y="192"/>
                        <a:pt x="120" y="192"/>
                      </a:cubicBezTo>
                      <a:cubicBezTo>
                        <a:pt x="120" y="192"/>
                        <a:pt x="120" y="192"/>
                        <a:pt x="120" y="192"/>
                      </a:cubicBezTo>
                      <a:cubicBezTo>
                        <a:pt x="120" y="192"/>
                        <a:pt x="120" y="192"/>
                        <a:pt x="120" y="192"/>
                      </a:cubicBezTo>
                      <a:cubicBezTo>
                        <a:pt x="120" y="192"/>
                        <a:pt x="120" y="192"/>
                        <a:pt x="121" y="192"/>
                      </a:cubicBezTo>
                      <a:cubicBezTo>
                        <a:pt x="121" y="192"/>
                        <a:pt x="121" y="192"/>
                        <a:pt x="121" y="192"/>
                      </a:cubicBezTo>
                      <a:cubicBezTo>
                        <a:pt x="121" y="192"/>
                        <a:pt x="121" y="192"/>
                        <a:pt x="121" y="191"/>
                      </a:cubicBezTo>
                      <a:cubicBezTo>
                        <a:pt x="121" y="191"/>
                        <a:pt x="121" y="191"/>
                        <a:pt x="121" y="191"/>
                      </a:cubicBezTo>
                      <a:cubicBezTo>
                        <a:pt x="121" y="191"/>
                        <a:pt x="121" y="191"/>
                        <a:pt x="121" y="191"/>
                      </a:cubicBezTo>
                      <a:cubicBezTo>
                        <a:pt x="121" y="191"/>
                        <a:pt x="121" y="190"/>
                        <a:pt x="121" y="190"/>
                      </a:cubicBezTo>
                      <a:cubicBezTo>
                        <a:pt x="121" y="190"/>
                        <a:pt x="121" y="190"/>
                        <a:pt x="121" y="190"/>
                      </a:cubicBezTo>
                      <a:cubicBezTo>
                        <a:pt x="121" y="190"/>
                        <a:pt x="121" y="190"/>
                        <a:pt x="121" y="190"/>
                      </a:cubicBezTo>
                      <a:cubicBezTo>
                        <a:pt x="121" y="190"/>
                        <a:pt x="121" y="190"/>
                        <a:pt x="121" y="190"/>
                      </a:cubicBezTo>
                      <a:cubicBezTo>
                        <a:pt x="121" y="190"/>
                        <a:pt x="121" y="189"/>
                        <a:pt x="121" y="189"/>
                      </a:cubicBezTo>
                      <a:cubicBezTo>
                        <a:pt x="121" y="189"/>
                        <a:pt x="121" y="189"/>
                        <a:pt x="121" y="189"/>
                      </a:cubicBezTo>
                      <a:cubicBezTo>
                        <a:pt x="121" y="189"/>
                        <a:pt x="121" y="189"/>
                        <a:pt x="121" y="189"/>
                      </a:cubicBezTo>
                      <a:cubicBezTo>
                        <a:pt x="121" y="189"/>
                        <a:pt x="121" y="189"/>
                        <a:pt x="121" y="189"/>
                      </a:cubicBezTo>
                      <a:cubicBezTo>
                        <a:pt x="121" y="189"/>
                        <a:pt x="122" y="189"/>
                        <a:pt x="122" y="189"/>
                      </a:cubicBezTo>
                      <a:cubicBezTo>
                        <a:pt x="122" y="189"/>
                        <a:pt x="122" y="189"/>
                        <a:pt x="122" y="189"/>
                      </a:cubicBezTo>
                      <a:cubicBezTo>
                        <a:pt x="122" y="189"/>
                        <a:pt x="122" y="189"/>
                        <a:pt x="122" y="188"/>
                      </a:cubicBezTo>
                      <a:cubicBezTo>
                        <a:pt x="122" y="188"/>
                        <a:pt x="122" y="188"/>
                        <a:pt x="122" y="188"/>
                      </a:cubicBezTo>
                      <a:cubicBezTo>
                        <a:pt x="122" y="188"/>
                        <a:pt x="122" y="188"/>
                        <a:pt x="122" y="188"/>
                      </a:cubicBezTo>
                      <a:cubicBezTo>
                        <a:pt x="122" y="188"/>
                        <a:pt x="122" y="188"/>
                        <a:pt x="122" y="188"/>
                      </a:cubicBezTo>
                      <a:cubicBezTo>
                        <a:pt x="122" y="188"/>
                        <a:pt x="122" y="188"/>
                        <a:pt x="122" y="188"/>
                      </a:cubicBezTo>
                      <a:cubicBezTo>
                        <a:pt x="122" y="188"/>
                        <a:pt x="122" y="188"/>
                        <a:pt x="122" y="188"/>
                      </a:cubicBezTo>
                      <a:cubicBezTo>
                        <a:pt x="122" y="188"/>
                        <a:pt x="122" y="188"/>
                        <a:pt x="122" y="188"/>
                      </a:cubicBezTo>
                      <a:cubicBezTo>
                        <a:pt x="122" y="188"/>
                        <a:pt x="122" y="188"/>
                        <a:pt x="122" y="188"/>
                      </a:cubicBezTo>
                      <a:cubicBezTo>
                        <a:pt x="122" y="188"/>
                        <a:pt x="122" y="188"/>
                        <a:pt x="122" y="188"/>
                      </a:cubicBezTo>
                      <a:cubicBezTo>
                        <a:pt x="122" y="187"/>
                        <a:pt x="122" y="187"/>
                        <a:pt x="122" y="187"/>
                      </a:cubicBezTo>
                      <a:cubicBezTo>
                        <a:pt x="122" y="187"/>
                        <a:pt x="122" y="187"/>
                        <a:pt x="122" y="187"/>
                      </a:cubicBezTo>
                      <a:cubicBezTo>
                        <a:pt x="122" y="187"/>
                        <a:pt x="123" y="187"/>
                        <a:pt x="123" y="187"/>
                      </a:cubicBezTo>
                      <a:cubicBezTo>
                        <a:pt x="123" y="187"/>
                        <a:pt x="123" y="187"/>
                        <a:pt x="123" y="187"/>
                      </a:cubicBezTo>
                      <a:cubicBezTo>
                        <a:pt x="123" y="186"/>
                        <a:pt x="123" y="186"/>
                        <a:pt x="123" y="186"/>
                      </a:cubicBezTo>
                      <a:cubicBezTo>
                        <a:pt x="123" y="186"/>
                        <a:pt x="123" y="186"/>
                        <a:pt x="123" y="186"/>
                      </a:cubicBezTo>
                      <a:cubicBezTo>
                        <a:pt x="123" y="186"/>
                        <a:pt x="123" y="186"/>
                        <a:pt x="123" y="186"/>
                      </a:cubicBezTo>
                      <a:cubicBezTo>
                        <a:pt x="123" y="186"/>
                        <a:pt x="123" y="186"/>
                        <a:pt x="123" y="186"/>
                      </a:cubicBezTo>
                      <a:cubicBezTo>
                        <a:pt x="123" y="185"/>
                        <a:pt x="123" y="185"/>
                        <a:pt x="123" y="185"/>
                      </a:cubicBezTo>
                      <a:cubicBezTo>
                        <a:pt x="124" y="185"/>
                        <a:pt x="124" y="185"/>
                        <a:pt x="124" y="185"/>
                      </a:cubicBezTo>
                      <a:cubicBezTo>
                        <a:pt x="124" y="185"/>
                        <a:pt x="124" y="185"/>
                        <a:pt x="124" y="185"/>
                      </a:cubicBezTo>
                      <a:cubicBezTo>
                        <a:pt x="124" y="185"/>
                        <a:pt x="124" y="185"/>
                        <a:pt x="124" y="185"/>
                      </a:cubicBezTo>
                      <a:cubicBezTo>
                        <a:pt x="124" y="185"/>
                        <a:pt x="124" y="185"/>
                        <a:pt x="124" y="185"/>
                      </a:cubicBezTo>
                      <a:cubicBezTo>
                        <a:pt x="124" y="185"/>
                        <a:pt x="124" y="185"/>
                        <a:pt x="124" y="185"/>
                      </a:cubicBezTo>
                      <a:cubicBezTo>
                        <a:pt x="124" y="185"/>
                        <a:pt x="124" y="185"/>
                        <a:pt x="124" y="184"/>
                      </a:cubicBezTo>
                      <a:cubicBezTo>
                        <a:pt x="124" y="184"/>
                        <a:pt x="124" y="184"/>
                        <a:pt x="124" y="184"/>
                      </a:cubicBezTo>
                      <a:cubicBezTo>
                        <a:pt x="124" y="184"/>
                        <a:pt x="124" y="184"/>
                        <a:pt x="124" y="184"/>
                      </a:cubicBezTo>
                      <a:cubicBezTo>
                        <a:pt x="124" y="184"/>
                        <a:pt x="124" y="184"/>
                        <a:pt x="124" y="184"/>
                      </a:cubicBezTo>
                      <a:cubicBezTo>
                        <a:pt x="124" y="183"/>
                        <a:pt x="124" y="183"/>
                        <a:pt x="124" y="183"/>
                      </a:cubicBezTo>
                      <a:cubicBezTo>
                        <a:pt x="124" y="183"/>
                        <a:pt x="124" y="183"/>
                        <a:pt x="124" y="183"/>
                      </a:cubicBezTo>
                      <a:cubicBezTo>
                        <a:pt x="124" y="183"/>
                        <a:pt x="124" y="183"/>
                        <a:pt x="124" y="182"/>
                      </a:cubicBezTo>
                      <a:cubicBezTo>
                        <a:pt x="124" y="182"/>
                        <a:pt x="124" y="182"/>
                        <a:pt x="124" y="182"/>
                      </a:cubicBezTo>
                      <a:cubicBezTo>
                        <a:pt x="124" y="182"/>
                        <a:pt x="124" y="182"/>
                        <a:pt x="124" y="182"/>
                      </a:cubicBezTo>
                      <a:cubicBezTo>
                        <a:pt x="124" y="182"/>
                        <a:pt x="124" y="182"/>
                        <a:pt x="124" y="182"/>
                      </a:cubicBezTo>
                      <a:cubicBezTo>
                        <a:pt x="124" y="182"/>
                        <a:pt x="124" y="182"/>
                        <a:pt x="124" y="182"/>
                      </a:cubicBezTo>
                      <a:cubicBezTo>
                        <a:pt x="124" y="182"/>
                        <a:pt x="124" y="182"/>
                        <a:pt x="124" y="182"/>
                      </a:cubicBezTo>
                      <a:cubicBezTo>
                        <a:pt x="124" y="182"/>
                        <a:pt x="124" y="182"/>
                        <a:pt x="125" y="182"/>
                      </a:cubicBezTo>
                      <a:cubicBezTo>
                        <a:pt x="125" y="181"/>
                        <a:pt x="125" y="181"/>
                        <a:pt x="125" y="181"/>
                      </a:cubicBezTo>
                      <a:cubicBezTo>
                        <a:pt x="125" y="181"/>
                        <a:pt x="125" y="181"/>
                        <a:pt x="125" y="181"/>
                      </a:cubicBezTo>
                      <a:cubicBezTo>
                        <a:pt x="125" y="181"/>
                        <a:pt x="124" y="181"/>
                        <a:pt x="124" y="180"/>
                      </a:cubicBezTo>
                      <a:cubicBezTo>
                        <a:pt x="124" y="180"/>
                        <a:pt x="124" y="180"/>
                        <a:pt x="124" y="180"/>
                      </a:cubicBezTo>
                      <a:cubicBezTo>
                        <a:pt x="124" y="180"/>
                        <a:pt x="124" y="180"/>
                        <a:pt x="124" y="180"/>
                      </a:cubicBezTo>
                      <a:cubicBezTo>
                        <a:pt x="124" y="180"/>
                        <a:pt x="124" y="180"/>
                        <a:pt x="124" y="180"/>
                      </a:cubicBezTo>
                      <a:cubicBezTo>
                        <a:pt x="124" y="180"/>
                        <a:pt x="124" y="179"/>
                        <a:pt x="124" y="179"/>
                      </a:cubicBezTo>
                      <a:cubicBezTo>
                        <a:pt x="124" y="179"/>
                        <a:pt x="124" y="179"/>
                        <a:pt x="124" y="179"/>
                      </a:cubicBezTo>
                      <a:cubicBezTo>
                        <a:pt x="124" y="179"/>
                        <a:pt x="124" y="179"/>
                        <a:pt x="124" y="179"/>
                      </a:cubicBezTo>
                      <a:cubicBezTo>
                        <a:pt x="124" y="179"/>
                        <a:pt x="124" y="179"/>
                        <a:pt x="124" y="179"/>
                      </a:cubicBezTo>
                      <a:cubicBezTo>
                        <a:pt x="124" y="178"/>
                        <a:pt x="124" y="178"/>
                        <a:pt x="124" y="178"/>
                      </a:cubicBezTo>
                      <a:cubicBezTo>
                        <a:pt x="124" y="178"/>
                        <a:pt x="124" y="178"/>
                        <a:pt x="124" y="178"/>
                      </a:cubicBezTo>
                      <a:cubicBezTo>
                        <a:pt x="124" y="178"/>
                        <a:pt x="124" y="178"/>
                        <a:pt x="124" y="178"/>
                      </a:cubicBezTo>
                      <a:cubicBezTo>
                        <a:pt x="124" y="177"/>
                        <a:pt x="124" y="177"/>
                        <a:pt x="123" y="177"/>
                      </a:cubicBezTo>
                      <a:cubicBezTo>
                        <a:pt x="123" y="177"/>
                        <a:pt x="123" y="177"/>
                        <a:pt x="123" y="177"/>
                      </a:cubicBezTo>
                      <a:cubicBezTo>
                        <a:pt x="123" y="177"/>
                        <a:pt x="123" y="177"/>
                        <a:pt x="123" y="177"/>
                      </a:cubicBezTo>
                      <a:cubicBezTo>
                        <a:pt x="123" y="177"/>
                        <a:pt x="123" y="177"/>
                        <a:pt x="123" y="177"/>
                      </a:cubicBezTo>
                      <a:cubicBezTo>
                        <a:pt x="123" y="177"/>
                        <a:pt x="123" y="177"/>
                        <a:pt x="123" y="177"/>
                      </a:cubicBezTo>
                      <a:cubicBezTo>
                        <a:pt x="123" y="177"/>
                        <a:pt x="123" y="177"/>
                        <a:pt x="123" y="177"/>
                      </a:cubicBezTo>
                      <a:cubicBezTo>
                        <a:pt x="122" y="177"/>
                        <a:pt x="122" y="177"/>
                        <a:pt x="122" y="177"/>
                      </a:cubicBezTo>
                      <a:cubicBezTo>
                        <a:pt x="122" y="177"/>
                        <a:pt x="122" y="177"/>
                        <a:pt x="122" y="177"/>
                      </a:cubicBezTo>
                      <a:cubicBezTo>
                        <a:pt x="122" y="177"/>
                        <a:pt x="122" y="177"/>
                        <a:pt x="122" y="177"/>
                      </a:cubicBezTo>
                      <a:cubicBezTo>
                        <a:pt x="122" y="177"/>
                        <a:pt x="122" y="177"/>
                        <a:pt x="122" y="177"/>
                      </a:cubicBezTo>
                      <a:cubicBezTo>
                        <a:pt x="122" y="177"/>
                        <a:pt x="122" y="177"/>
                        <a:pt x="122" y="177"/>
                      </a:cubicBezTo>
                      <a:cubicBezTo>
                        <a:pt x="122" y="177"/>
                        <a:pt x="122" y="177"/>
                        <a:pt x="122" y="177"/>
                      </a:cubicBezTo>
                      <a:cubicBezTo>
                        <a:pt x="122" y="177"/>
                        <a:pt x="122" y="177"/>
                        <a:pt x="122" y="177"/>
                      </a:cubicBezTo>
                      <a:cubicBezTo>
                        <a:pt x="121" y="177"/>
                        <a:pt x="121" y="177"/>
                        <a:pt x="121" y="177"/>
                      </a:cubicBezTo>
                      <a:cubicBezTo>
                        <a:pt x="121" y="177"/>
                        <a:pt x="121" y="177"/>
                        <a:pt x="121" y="177"/>
                      </a:cubicBezTo>
                      <a:cubicBezTo>
                        <a:pt x="121" y="177"/>
                        <a:pt x="121" y="177"/>
                        <a:pt x="121" y="177"/>
                      </a:cubicBezTo>
                      <a:cubicBezTo>
                        <a:pt x="121" y="176"/>
                        <a:pt x="121" y="176"/>
                        <a:pt x="121" y="176"/>
                      </a:cubicBezTo>
                      <a:cubicBezTo>
                        <a:pt x="121" y="176"/>
                        <a:pt x="121" y="176"/>
                        <a:pt x="121" y="176"/>
                      </a:cubicBezTo>
                      <a:cubicBezTo>
                        <a:pt x="121" y="176"/>
                        <a:pt x="121" y="176"/>
                        <a:pt x="121" y="176"/>
                      </a:cubicBezTo>
                      <a:cubicBezTo>
                        <a:pt x="120" y="176"/>
                        <a:pt x="120" y="176"/>
                        <a:pt x="120" y="176"/>
                      </a:cubicBezTo>
                      <a:cubicBezTo>
                        <a:pt x="120" y="176"/>
                        <a:pt x="120" y="176"/>
                        <a:pt x="120" y="176"/>
                      </a:cubicBezTo>
                      <a:cubicBezTo>
                        <a:pt x="120" y="176"/>
                        <a:pt x="120" y="176"/>
                        <a:pt x="120" y="176"/>
                      </a:cubicBezTo>
                      <a:cubicBezTo>
                        <a:pt x="120" y="176"/>
                        <a:pt x="120" y="176"/>
                        <a:pt x="120" y="176"/>
                      </a:cubicBezTo>
                      <a:cubicBezTo>
                        <a:pt x="120" y="175"/>
                        <a:pt x="120" y="175"/>
                        <a:pt x="119" y="175"/>
                      </a:cubicBezTo>
                      <a:cubicBezTo>
                        <a:pt x="119" y="175"/>
                        <a:pt x="119" y="175"/>
                        <a:pt x="119" y="175"/>
                      </a:cubicBezTo>
                      <a:cubicBezTo>
                        <a:pt x="119" y="175"/>
                        <a:pt x="119" y="175"/>
                        <a:pt x="119" y="175"/>
                      </a:cubicBezTo>
                      <a:cubicBezTo>
                        <a:pt x="119" y="175"/>
                        <a:pt x="119" y="175"/>
                        <a:pt x="119" y="175"/>
                      </a:cubicBezTo>
                      <a:cubicBezTo>
                        <a:pt x="119" y="175"/>
                        <a:pt x="119" y="175"/>
                        <a:pt x="119" y="175"/>
                      </a:cubicBezTo>
                      <a:cubicBezTo>
                        <a:pt x="119" y="175"/>
                        <a:pt x="119" y="175"/>
                        <a:pt x="119" y="175"/>
                      </a:cubicBezTo>
                      <a:cubicBezTo>
                        <a:pt x="119" y="174"/>
                        <a:pt x="119" y="174"/>
                        <a:pt x="119" y="174"/>
                      </a:cubicBezTo>
                      <a:cubicBezTo>
                        <a:pt x="118" y="174"/>
                        <a:pt x="118" y="174"/>
                        <a:pt x="118" y="174"/>
                      </a:cubicBezTo>
                      <a:cubicBezTo>
                        <a:pt x="118" y="174"/>
                        <a:pt x="118" y="174"/>
                        <a:pt x="118" y="174"/>
                      </a:cubicBezTo>
                      <a:cubicBezTo>
                        <a:pt x="118" y="174"/>
                        <a:pt x="118" y="174"/>
                        <a:pt x="118" y="174"/>
                      </a:cubicBezTo>
                      <a:cubicBezTo>
                        <a:pt x="118" y="174"/>
                        <a:pt x="118" y="174"/>
                        <a:pt x="118" y="174"/>
                      </a:cubicBezTo>
                      <a:cubicBezTo>
                        <a:pt x="118" y="174"/>
                        <a:pt x="118" y="174"/>
                        <a:pt x="117" y="174"/>
                      </a:cubicBezTo>
                      <a:cubicBezTo>
                        <a:pt x="117" y="173"/>
                        <a:pt x="117" y="173"/>
                        <a:pt x="117" y="173"/>
                      </a:cubicBezTo>
                      <a:cubicBezTo>
                        <a:pt x="117" y="173"/>
                        <a:pt x="117" y="173"/>
                        <a:pt x="117" y="173"/>
                      </a:cubicBezTo>
                      <a:cubicBezTo>
                        <a:pt x="117" y="173"/>
                        <a:pt x="117" y="173"/>
                        <a:pt x="117" y="173"/>
                      </a:cubicBezTo>
                      <a:cubicBezTo>
                        <a:pt x="117" y="173"/>
                        <a:pt x="117" y="173"/>
                        <a:pt x="117" y="173"/>
                      </a:cubicBezTo>
                      <a:cubicBezTo>
                        <a:pt x="117" y="173"/>
                        <a:pt x="117" y="173"/>
                        <a:pt x="117" y="173"/>
                      </a:cubicBezTo>
                      <a:cubicBezTo>
                        <a:pt x="116" y="173"/>
                        <a:pt x="116" y="173"/>
                        <a:pt x="116" y="173"/>
                      </a:cubicBezTo>
                      <a:cubicBezTo>
                        <a:pt x="116" y="173"/>
                        <a:pt x="116" y="173"/>
                        <a:pt x="116" y="173"/>
                      </a:cubicBezTo>
                      <a:cubicBezTo>
                        <a:pt x="116" y="173"/>
                        <a:pt x="116" y="173"/>
                        <a:pt x="116" y="173"/>
                      </a:cubicBezTo>
                      <a:cubicBezTo>
                        <a:pt x="116" y="172"/>
                        <a:pt x="116" y="172"/>
                        <a:pt x="116" y="172"/>
                      </a:cubicBezTo>
                      <a:cubicBezTo>
                        <a:pt x="116" y="172"/>
                        <a:pt x="116" y="172"/>
                        <a:pt x="116" y="172"/>
                      </a:cubicBezTo>
                      <a:cubicBezTo>
                        <a:pt x="116" y="172"/>
                        <a:pt x="116" y="172"/>
                        <a:pt x="116" y="172"/>
                      </a:cubicBezTo>
                      <a:cubicBezTo>
                        <a:pt x="116" y="172"/>
                        <a:pt x="116" y="172"/>
                        <a:pt x="116" y="172"/>
                      </a:cubicBezTo>
                      <a:cubicBezTo>
                        <a:pt x="116" y="172"/>
                        <a:pt x="116" y="172"/>
                        <a:pt x="115" y="172"/>
                      </a:cubicBezTo>
                      <a:cubicBezTo>
                        <a:pt x="115" y="172"/>
                        <a:pt x="115" y="172"/>
                        <a:pt x="115" y="172"/>
                      </a:cubicBezTo>
                      <a:cubicBezTo>
                        <a:pt x="115" y="172"/>
                        <a:pt x="115" y="172"/>
                        <a:pt x="115" y="172"/>
                      </a:cubicBezTo>
                      <a:cubicBezTo>
                        <a:pt x="115" y="172"/>
                        <a:pt x="115" y="172"/>
                        <a:pt x="115" y="172"/>
                      </a:cubicBezTo>
                      <a:cubicBezTo>
                        <a:pt x="115" y="172"/>
                        <a:pt x="115" y="172"/>
                        <a:pt x="115" y="173"/>
                      </a:cubicBezTo>
                      <a:cubicBezTo>
                        <a:pt x="115" y="173"/>
                        <a:pt x="115" y="173"/>
                        <a:pt x="115" y="173"/>
                      </a:cubicBezTo>
                      <a:cubicBezTo>
                        <a:pt x="115" y="173"/>
                        <a:pt x="115" y="173"/>
                        <a:pt x="115" y="173"/>
                      </a:cubicBezTo>
                      <a:cubicBezTo>
                        <a:pt x="115" y="173"/>
                        <a:pt x="115" y="173"/>
                        <a:pt x="115" y="173"/>
                      </a:cubicBezTo>
                      <a:cubicBezTo>
                        <a:pt x="114" y="173"/>
                        <a:pt x="114" y="173"/>
                        <a:pt x="114" y="173"/>
                      </a:cubicBezTo>
                      <a:cubicBezTo>
                        <a:pt x="114" y="173"/>
                        <a:pt x="114" y="173"/>
                        <a:pt x="114" y="173"/>
                      </a:cubicBezTo>
                      <a:cubicBezTo>
                        <a:pt x="114" y="173"/>
                        <a:pt x="114" y="173"/>
                        <a:pt x="114" y="173"/>
                      </a:cubicBezTo>
                      <a:cubicBezTo>
                        <a:pt x="114" y="173"/>
                        <a:pt x="114" y="173"/>
                        <a:pt x="114" y="173"/>
                      </a:cubicBezTo>
                      <a:cubicBezTo>
                        <a:pt x="114" y="173"/>
                        <a:pt x="114" y="172"/>
                        <a:pt x="114" y="172"/>
                      </a:cubicBezTo>
                      <a:cubicBezTo>
                        <a:pt x="114" y="172"/>
                        <a:pt x="114" y="172"/>
                        <a:pt x="114" y="172"/>
                      </a:cubicBezTo>
                      <a:cubicBezTo>
                        <a:pt x="114" y="172"/>
                        <a:pt x="114" y="172"/>
                        <a:pt x="114" y="172"/>
                      </a:cubicBezTo>
                      <a:cubicBezTo>
                        <a:pt x="114" y="172"/>
                        <a:pt x="114" y="172"/>
                        <a:pt x="113" y="172"/>
                      </a:cubicBezTo>
                      <a:cubicBezTo>
                        <a:pt x="113" y="172"/>
                        <a:pt x="113" y="172"/>
                        <a:pt x="113" y="172"/>
                      </a:cubicBezTo>
                      <a:cubicBezTo>
                        <a:pt x="113" y="172"/>
                        <a:pt x="113" y="172"/>
                        <a:pt x="113" y="173"/>
                      </a:cubicBezTo>
                      <a:cubicBezTo>
                        <a:pt x="113" y="173"/>
                        <a:pt x="113" y="172"/>
                        <a:pt x="113" y="172"/>
                      </a:cubicBezTo>
                      <a:cubicBezTo>
                        <a:pt x="113" y="172"/>
                        <a:pt x="113" y="172"/>
                        <a:pt x="113" y="172"/>
                      </a:cubicBezTo>
                      <a:cubicBezTo>
                        <a:pt x="113" y="172"/>
                        <a:pt x="113" y="173"/>
                        <a:pt x="113" y="173"/>
                      </a:cubicBezTo>
                      <a:cubicBezTo>
                        <a:pt x="113" y="173"/>
                        <a:pt x="113" y="173"/>
                        <a:pt x="113" y="173"/>
                      </a:cubicBezTo>
                      <a:cubicBezTo>
                        <a:pt x="113" y="173"/>
                        <a:pt x="113" y="173"/>
                        <a:pt x="112" y="173"/>
                      </a:cubicBezTo>
                      <a:cubicBezTo>
                        <a:pt x="112" y="173"/>
                        <a:pt x="112" y="172"/>
                        <a:pt x="112" y="172"/>
                      </a:cubicBezTo>
                      <a:cubicBezTo>
                        <a:pt x="112" y="172"/>
                        <a:pt x="112" y="172"/>
                        <a:pt x="112" y="172"/>
                      </a:cubicBezTo>
                      <a:cubicBezTo>
                        <a:pt x="112" y="172"/>
                        <a:pt x="112" y="172"/>
                        <a:pt x="112" y="172"/>
                      </a:cubicBezTo>
                      <a:cubicBezTo>
                        <a:pt x="112" y="172"/>
                        <a:pt x="112" y="172"/>
                        <a:pt x="112" y="172"/>
                      </a:cubicBezTo>
                      <a:cubicBezTo>
                        <a:pt x="112" y="172"/>
                        <a:pt x="112" y="172"/>
                        <a:pt x="112" y="172"/>
                      </a:cubicBezTo>
                      <a:cubicBezTo>
                        <a:pt x="112" y="172"/>
                        <a:pt x="112" y="172"/>
                        <a:pt x="112" y="172"/>
                      </a:cubicBezTo>
                      <a:cubicBezTo>
                        <a:pt x="112" y="172"/>
                        <a:pt x="112" y="172"/>
                        <a:pt x="111" y="172"/>
                      </a:cubicBezTo>
                      <a:cubicBezTo>
                        <a:pt x="111" y="172"/>
                        <a:pt x="111" y="172"/>
                        <a:pt x="111" y="172"/>
                      </a:cubicBezTo>
                      <a:cubicBezTo>
                        <a:pt x="111" y="172"/>
                        <a:pt x="111" y="172"/>
                        <a:pt x="111" y="172"/>
                      </a:cubicBezTo>
                      <a:cubicBezTo>
                        <a:pt x="111" y="172"/>
                        <a:pt x="111" y="172"/>
                        <a:pt x="111" y="172"/>
                      </a:cubicBezTo>
                      <a:cubicBezTo>
                        <a:pt x="111" y="172"/>
                        <a:pt x="111" y="172"/>
                        <a:pt x="111" y="172"/>
                      </a:cubicBezTo>
                      <a:cubicBezTo>
                        <a:pt x="111" y="172"/>
                        <a:pt x="111" y="172"/>
                        <a:pt x="111" y="172"/>
                      </a:cubicBezTo>
                      <a:cubicBezTo>
                        <a:pt x="111" y="172"/>
                        <a:pt x="111" y="172"/>
                        <a:pt x="111" y="172"/>
                      </a:cubicBezTo>
                      <a:cubicBezTo>
                        <a:pt x="111" y="172"/>
                        <a:pt x="111" y="172"/>
                        <a:pt x="111" y="172"/>
                      </a:cubicBezTo>
                      <a:cubicBezTo>
                        <a:pt x="110" y="172"/>
                        <a:pt x="110" y="172"/>
                        <a:pt x="110" y="172"/>
                      </a:cubicBezTo>
                      <a:cubicBezTo>
                        <a:pt x="110" y="172"/>
                        <a:pt x="110" y="172"/>
                        <a:pt x="110" y="172"/>
                      </a:cubicBezTo>
                      <a:cubicBezTo>
                        <a:pt x="110" y="172"/>
                        <a:pt x="110" y="172"/>
                        <a:pt x="110" y="172"/>
                      </a:cubicBezTo>
                      <a:cubicBezTo>
                        <a:pt x="110" y="172"/>
                        <a:pt x="110" y="172"/>
                        <a:pt x="110" y="172"/>
                      </a:cubicBezTo>
                      <a:cubicBezTo>
                        <a:pt x="110" y="172"/>
                        <a:pt x="110" y="172"/>
                        <a:pt x="110" y="172"/>
                      </a:cubicBezTo>
                      <a:cubicBezTo>
                        <a:pt x="109" y="171"/>
                        <a:pt x="109" y="171"/>
                        <a:pt x="109" y="171"/>
                      </a:cubicBezTo>
                      <a:cubicBezTo>
                        <a:pt x="109" y="171"/>
                        <a:pt x="109" y="171"/>
                        <a:pt x="109" y="171"/>
                      </a:cubicBezTo>
                      <a:cubicBezTo>
                        <a:pt x="109" y="171"/>
                        <a:pt x="109" y="171"/>
                        <a:pt x="109" y="171"/>
                      </a:cubicBezTo>
                      <a:cubicBezTo>
                        <a:pt x="109" y="171"/>
                        <a:pt x="109" y="171"/>
                        <a:pt x="109" y="171"/>
                      </a:cubicBezTo>
                      <a:cubicBezTo>
                        <a:pt x="109" y="171"/>
                        <a:pt x="109" y="171"/>
                        <a:pt x="109" y="171"/>
                      </a:cubicBezTo>
                      <a:cubicBezTo>
                        <a:pt x="109" y="171"/>
                        <a:pt x="109" y="171"/>
                        <a:pt x="109" y="170"/>
                      </a:cubicBezTo>
                      <a:cubicBezTo>
                        <a:pt x="109" y="170"/>
                        <a:pt x="109" y="170"/>
                        <a:pt x="109" y="170"/>
                      </a:cubicBezTo>
                      <a:cubicBezTo>
                        <a:pt x="109" y="170"/>
                        <a:pt x="109" y="170"/>
                        <a:pt x="109" y="170"/>
                      </a:cubicBezTo>
                      <a:cubicBezTo>
                        <a:pt x="108" y="170"/>
                        <a:pt x="108" y="170"/>
                        <a:pt x="108" y="170"/>
                      </a:cubicBezTo>
                      <a:cubicBezTo>
                        <a:pt x="108" y="170"/>
                        <a:pt x="108" y="170"/>
                        <a:pt x="108" y="170"/>
                      </a:cubicBezTo>
                      <a:cubicBezTo>
                        <a:pt x="108" y="170"/>
                        <a:pt x="108" y="170"/>
                        <a:pt x="108" y="170"/>
                      </a:cubicBezTo>
                      <a:cubicBezTo>
                        <a:pt x="108" y="170"/>
                        <a:pt x="108" y="170"/>
                        <a:pt x="108" y="170"/>
                      </a:cubicBezTo>
                      <a:cubicBezTo>
                        <a:pt x="108" y="170"/>
                        <a:pt x="108" y="169"/>
                        <a:pt x="108" y="170"/>
                      </a:cubicBezTo>
                      <a:cubicBezTo>
                        <a:pt x="108" y="170"/>
                        <a:pt x="108" y="170"/>
                        <a:pt x="108" y="170"/>
                      </a:cubicBezTo>
                      <a:cubicBezTo>
                        <a:pt x="108" y="170"/>
                        <a:pt x="108" y="170"/>
                        <a:pt x="107" y="170"/>
                      </a:cubicBezTo>
                      <a:cubicBezTo>
                        <a:pt x="107" y="170"/>
                        <a:pt x="107" y="170"/>
                        <a:pt x="107" y="170"/>
                      </a:cubicBezTo>
                      <a:cubicBezTo>
                        <a:pt x="107" y="170"/>
                        <a:pt x="107" y="170"/>
                        <a:pt x="107" y="170"/>
                      </a:cubicBezTo>
                      <a:cubicBezTo>
                        <a:pt x="107" y="169"/>
                        <a:pt x="107" y="169"/>
                        <a:pt x="107" y="169"/>
                      </a:cubicBezTo>
                      <a:cubicBezTo>
                        <a:pt x="107" y="169"/>
                        <a:pt x="107" y="169"/>
                        <a:pt x="107" y="169"/>
                      </a:cubicBezTo>
                      <a:cubicBezTo>
                        <a:pt x="107" y="169"/>
                        <a:pt x="107" y="169"/>
                        <a:pt x="107" y="169"/>
                      </a:cubicBezTo>
                      <a:cubicBezTo>
                        <a:pt x="107" y="169"/>
                        <a:pt x="107" y="169"/>
                        <a:pt x="107" y="169"/>
                      </a:cubicBezTo>
                      <a:cubicBezTo>
                        <a:pt x="107" y="169"/>
                        <a:pt x="107" y="169"/>
                        <a:pt x="107" y="169"/>
                      </a:cubicBezTo>
                      <a:cubicBezTo>
                        <a:pt x="107" y="169"/>
                        <a:pt x="106" y="169"/>
                        <a:pt x="106" y="169"/>
                      </a:cubicBezTo>
                      <a:cubicBezTo>
                        <a:pt x="106" y="169"/>
                        <a:pt x="106" y="169"/>
                        <a:pt x="106" y="169"/>
                      </a:cubicBezTo>
                      <a:cubicBezTo>
                        <a:pt x="106" y="169"/>
                        <a:pt x="106" y="169"/>
                        <a:pt x="106" y="169"/>
                      </a:cubicBezTo>
                      <a:cubicBezTo>
                        <a:pt x="106" y="169"/>
                        <a:pt x="106" y="169"/>
                        <a:pt x="106" y="169"/>
                      </a:cubicBezTo>
                      <a:cubicBezTo>
                        <a:pt x="106" y="169"/>
                        <a:pt x="106" y="169"/>
                        <a:pt x="106" y="169"/>
                      </a:cubicBezTo>
                      <a:cubicBezTo>
                        <a:pt x="105" y="169"/>
                        <a:pt x="105" y="169"/>
                        <a:pt x="105" y="169"/>
                      </a:cubicBezTo>
                      <a:cubicBezTo>
                        <a:pt x="105" y="169"/>
                        <a:pt x="105" y="169"/>
                        <a:pt x="105" y="169"/>
                      </a:cubicBezTo>
                      <a:cubicBezTo>
                        <a:pt x="105" y="168"/>
                        <a:pt x="105" y="168"/>
                        <a:pt x="105" y="168"/>
                      </a:cubicBezTo>
                      <a:cubicBezTo>
                        <a:pt x="105" y="168"/>
                        <a:pt x="105" y="168"/>
                        <a:pt x="105" y="168"/>
                      </a:cubicBezTo>
                      <a:cubicBezTo>
                        <a:pt x="105" y="168"/>
                        <a:pt x="105" y="168"/>
                        <a:pt x="105" y="169"/>
                      </a:cubicBezTo>
                      <a:cubicBezTo>
                        <a:pt x="105" y="168"/>
                        <a:pt x="104" y="168"/>
                        <a:pt x="104" y="168"/>
                      </a:cubicBezTo>
                      <a:cubicBezTo>
                        <a:pt x="104" y="168"/>
                        <a:pt x="104" y="168"/>
                        <a:pt x="104" y="168"/>
                      </a:cubicBezTo>
                      <a:cubicBezTo>
                        <a:pt x="104" y="168"/>
                        <a:pt x="104" y="168"/>
                        <a:pt x="104" y="169"/>
                      </a:cubicBezTo>
                      <a:cubicBezTo>
                        <a:pt x="104" y="169"/>
                        <a:pt x="104" y="169"/>
                        <a:pt x="104" y="169"/>
                      </a:cubicBezTo>
                      <a:cubicBezTo>
                        <a:pt x="104" y="169"/>
                        <a:pt x="104" y="169"/>
                        <a:pt x="104" y="169"/>
                      </a:cubicBezTo>
                      <a:cubicBezTo>
                        <a:pt x="104" y="169"/>
                        <a:pt x="103" y="169"/>
                        <a:pt x="103" y="169"/>
                      </a:cubicBezTo>
                      <a:cubicBezTo>
                        <a:pt x="103" y="169"/>
                        <a:pt x="103" y="169"/>
                        <a:pt x="103" y="169"/>
                      </a:cubicBezTo>
                      <a:cubicBezTo>
                        <a:pt x="103" y="169"/>
                        <a:pt x="103" y="170"/>
                        <a:pt x="103" y="170"/>
                      </a:cubicBezTo>
                      <a:cubicBezTo>
                        <a:pt x="103" y="170"/>
                        <a:pt x="103" y="170"/>
                        <a:pt x="103" y="170"/>
                      </a:cubicBezTo>
                      <a:cubicBezTo>
                        <a:pt x="103" y="170"/>
                        <a:pt x="103" y="170"/>
                        <a:pt x="103" y="170"/>
                      </a:cubicBezTo>
                      <a:cubicBezTo>
                        <a:pt x="103" y="170"/>
                        <a:pt x="103" y="170"/>
                        <a:pt x="103" y="170"/>
                      </a:cubicBezTo>
                      <a:cubicBezTo>
                        <a:pt x="103" y="170"/>
                        <a:pt x="102" y="171"/>
                        <a:pt x="102" y="171"/>
                      </a:cubicBezTo>
                      <a:cubicBezTo>
                        <a:pt x="102" y="171"/>
                        <a:pt x="102" y="171"/>
                        <a:pt x="102" y="171"/>
                      </a:cubicBezTo>
                      <a:cubicBezTo>
                        <a:pt x="102" y="171"/>
                        <a:pt x="102" y="171"/>
                        <a:pt x="102" y="171"/>
                      </a:cubicBezTo>
                      <a:cubicBezTo>
                        <a:pt x="102" y="171"/>
                        <a:pt x="102" y="171"/>
                        <a:pt x="102" y="171"/>
                      </a:cubicBezTo>
                      <a:cubicBezTo>
                        <a:pt x="102" y="171"/>
                        <a:pt x="102" y="171"/>
                        <a:pt x="102" y="171"/>
                      </a:cubicBezTo>
                      <a:cubicBezTo>
                        <a:pt x="102" y="171"/>
                        <a:pt x="102" y="171"/>
                        <a:pt x="102" y="171"/>
                      </a:cubicBezTo>
                      <a:cubicBezTo>
                        <a:pt x="102" y="171"/>
                        <a:pt x="102" y="171"/>
                        <a:pt x="101" y="171"/>
                      </a:cubicBezTo>
                      <a:cubicBezTo>
                        <a:pt x="101" y="171"/>
                        <a:pt x="101" y="171"/>
                        <a:pt x="101" y="171"/>
                      </a:cubicBezTo>
                      <a:cubicBezTo>
                        <a:pt x="101" y="171"/>
                        <a:pt x="101" y="171"/>
                        <a:pt x="101" y="171"/>
                      </a:cubicBezTo>
                      <a:cubicBezTo>
                        <a:pt x="101" y="171"/>
                        <a:pt x="101" y="171"/>
                        <a:pt x="101" y="171"/>
                      </a:cubicBezTo>
                      <a:cubicBezTo>
                        <a:pt x="101" y="171"/>
                        <a:pt x="101" y="171"/>
                        <a:pt x="101" y="171"/>
                      </a:cubicBezTo>
                      <a:cubicBezTo>
                        <a:pt x="101" y="171"/>
                        <a:pt x="101" y="171"/>
                        <a:pt x="101" y="171"/>
                      </a:cubicBezTo>
                      <a:cubicBezTo>
                        <a:pt x="101" y="171"/>
                        <a:pt x="101" y="171"/>
                        <a:pt x="101" y="171"/>
                      </a:cubicBezTo>
                      <a:cubicBezTo>
                        <a:pt x="101" y="171"/>
                        <a:pt x="101" y="171"/>
                        <a:pt x="101" y="171"/>
                      </a:cubicBezTo>
                      <a:cubicBezTo>
                        <a:pt x="100" y="171"/>
                        <a:pt x="100" y="171"/>
                        <a:pt x="100" y="171"/>
                      </a:cubicBezTo>
                      <a:cubicBezTo>
                        <a:pt x="101" y="171"/>
                        <a:pt x="101" y="171"/>
                        <a:pt x="101" y="171"/>
                      </a:cubicBezTo>
                      <a:cubicBezTo>
                        <a:pt x="101" y="171"/>
                        <a:pt x="101" y="171"/>
                        <a:pt x="101" y="171"/>
                      </a:cubicBezTo>
                      <a:cubicBezTo>
                        <a:pt x="101" y="171"/>
                        <a:pt x="101" y="171"/>
                        <a:pt x="102" y="171"/>
                      </a:cubicBezTo>
                      <a:cubicBezTo>
                        <a:pt x="102" y="171"/>
                        <a:pt x="102" y="171"/>
                        <a:pt x="102" y="171"/>
                      </a:cubicBezTo>
                      <a:cubicBezTo>
                        <a:pt x="102" y="171"/>
                        <a:pt x="102" y="171"/>
                        <a:pt x="102" y="171"/>
                      </a:cubicBezTo>
                      <a:cubicBezTo>
                        <a:pt x="102" y="171"/>
                        <a:pt x="102" y="171"/>
                        <a:pt x="102" y="170"/>
                      </a:cubicBezTo>
                      <a:cubicBezTo>
                        <a:pt x="102" y="170"/>
                        <a:pt x="102" y="170"/>
                        <a:pt x="103" y="170"/>
                      </a:cubicBezTo>
                      <a:cubicBezTo>
                        <a:pt x="103" y="170"/>
                        <a:pt x="103" y="170"/>
                        <a:pt x="103" y="170"/>
                      </a:cubicBezTo>
                      <a:cubicBezTo>
                        <a:pt x="103" y="170"/>
                        <a:pt x="103" y="169"/>
                        <a:pt x="103" y="169"/>
                      </a:cubicBezTo>
                      <a:cubicBezTo>
                        <a:pt x="103" y="169"/>
                        <a:pt x="103" y="169"/>
                        <a:pt x="103" y="169"/>
                      </a:cubicBezTo>
                      <a:cubicBezTo>
                        <a:pt x="103" y="169"/>
                        <a:pt x="103" y="169"/>
                        <a:pt x="103" y="169"/>
                      </a:cubicBezTo>
                      <a:cubicBezTo>
                        <a:pt x="103" y="169"/>
                        <a:pt x="103" y="169"/>
                        <a:pt x="103" y="169"/>
                      </a:cubicBezTo>
                      <a:cubicBezTo>
                        <a:pt x="103" y="169"/>
                        <a:pt x="103" y="169"/>
                        <a:pt x="103" y="168"/>
                      </a:cubicBezTo>
                      <a:cubicBezTo>
                        <a:pt x="103" y="168"/>
                        <a:pt x="103" y="168"/>
                        <a:pt x="103" y="168"/>
                      </a:cubicBezTo>
                      <a:cubicBezTo>
                        <a:pt x="103" y="168"/>
                        <a:pt x="103" y="168"/>
                        <a:pt x="103" y="168"/>
                      </a:cubicBezTo>
                      <a:cubicBezTo>
                        <a:pt x="103" y="168"/>
                        <a:pt x="103" y="168"/>
                        <a:pt x="103" y="168"/>
                      </a:cubicBezTo>
                      <a:cubicBezTo>
                        <a:pt x="103" y="168"/>
                        <a:pt x="103" y="168"/>
                        <a:pt x="103" y="168"/>
                      </a:cubicBezTo>
                      <a:cubicBezTo>
                        <a:pt x="102" y="168"/>
                        <a:pt x="102" y="168"/>
                        <a:pt x="102" y="168"/>
                      </a:cubicBezTo>
                      <a:cubicBezTo>
                        <a:pt x="102" y="168"/>
                        <a:pt x="102" y="168"/>
                        <a:pt x="102" y="168"/>
                      </a:cubicBezTo>
                      <a:cubicBezTo>
                        <a:pt x="102" y="168"/>
                        <a:pt x="102" y="168"/>
                        <a:pt x="102" y="168"/>
                      </a:cubicBezTo>
                      <a:cubicBezTo>
                        <a:pt x="102" y="167"/>
                        <a:pt x="102" y="167"/>
                        <a:pt x="101" y="168"/>
                      </a:cubicBezTo>
                      <a:cubicBezTo>
                        <a:pt x="101" y="168"/>
                        <a:pt x="101" y="168"/>
                        <a:pt x="101" y="168"/>
                      </a:cubicBezTo>
                      <a:cubicBezTo>
                        <a:pt x="101" y="168"/>
                        <a:pt x="101" y="168"/>
                        <a:pt x="101" y="168"/>
                      </a:cubicBezTo>
                      <a:cubicBezTo>
                        <a:pt x="101" y="168"/>
                        <a:pt x="101" y="168"/>
                        <a:pt x="101" y="168"/>
                      </a:cubicBezTo>
                      <a:cubicBezTo>
                        <a:pt x="101" y="168"/>
                        <a:pt x="101" y="168"/>
                        <a:pt x="101" y="168"/>
                      </a:cubicBezTo>
                      <a:cubicBezTo>
                        <a:pt x="101" y="167"/>
                        <a:pt x="101" y="167"/>
                        <a:pt x="101" y="167"/>
                      </a:cubicBezTo>
                      <a:cubicBezTo>
                        <a:pt x="101" y="167"/>
                        <a:pt x="100" y="167"/>
                        <a:pt x="100" y="168"/>
                      </a:cubicBezTo>
                      <a:cubicBezTo>
                        <a:pt x="100" y="168"/>
                        <a:pt x="100" y="168"/>
                        <a:pt x="100" y="168"/>
                      </a:cubicBezTo>
                      <a:cubicBezTo>
                        <a:pt x="100" y="168"/>
                        <a:pt x="100" y="168"/>
                        <a:pt x="100" y="169"/>
                      </a:cubicBezTo>
                      <a:cubicBezTo>
                        <a:pt x="100" y="169"/>
                        <a:pt x="99" y="169"/>
                        <a:pt x="99" y="169"/>
                      </a:cubicBezTo>
                      <a:cubicBezTo>
                        <a:pt x="99" y="169"/>
                        <a:pt x="99" y="169"/>
                        <a:pt x="99" y="169"/>
                      </a:cubicBezTo>
                      <a:cubicBezTo>
                        <a:pt x="99" y="169"/>
                        <a:pt x="99" y="169"/>
                        <a:pt x="99" y="169"/>
                      </a:cubicBezTo>
                      <a:cubicBezTo>
                        <a:pt x="99" y="169"/>
                        <a:pt x="99" y="169"/>
                        <a:pt x="99" y="169"/>
                      </a:cubicBezTo>
                      <a:cubicBezTo>
                        <a:pt x="99" y="169"/>
                        <a:pt x="99" y="169"/>
                        <a:pt x="99" y="169"/>
                      </a:cubicBezTo>
                      <a:cubicBezTo>
                        <a:pt x="99" y="169"/>
                        <a:pt x="99" y="169"/>
                        <a:pt x="99" y="169"/>
                      </a:cubicBezTo>
                      <a:cubicBezTo>
                        <a:pt x="99" y="169"/>
                        <a:pt x="99" y="170"/>
                        <a:pt x="99" y="170"/>
                      </a:cubicBezTo>
                      <a:cubicBezTo>
                        <a:pt x="98" y="170"/>
                        <a:pt x="98" y="170"/>
                        <a:pt x="98" y="170"/>
                      </a:cubicBezTo>
                      <a:cubicBezTo>
                        <a:pt x="98" y="170"/>
                        <a:pt x="98" y="170"/>
                        <a:pt x="98" y="170"/>
                      </a:cubicBezTo>
                      <a:cubicBezTo>
                        <a:pt x="98" y="170"/>
                        <a:pt x="98" y="170"/>
                        <a:pt x="98" y="170"/>
                      </a:cubicBezTo>
                      <a:cubicBezTo>
                        <a:pt x="98" y="170"/>
                        <a:pt x="98" y="170"/>
                        <a:pt x="98" y="170"/>
                      </a:cubicBezTo>
                      <a:cubicBezTo>
                        <a:pt x="98" y="171"/>
                        <a:pt x="98" y="171"/>
                        <a:pt x="98" y="171"/>
                      </a:cubicBezTo>
                      <a:cubicBezTo>
                        <a:pt x="98" y="171"/>
                        <a:pt x="98" y="171"/>
                        <a:pt x="98" y="171"/>
                      </a:cubicBezTo>
                      <a:cubicBezTo>
                        <a:pt x="98" y="172"/>
                        <a:pt x="98" y="172"/>
                        <a:pt x="98" y="172"/>
                      </a:cubicBezTo>
                      <a:cubicBezTo>
                        <a:pt x="98" y="172"/>
                        <a:pt x="98" y="172"/>
                        <a:pt x="98" y="172"/>
                      </a:cubicBezTo>
                      <a:cubicBezTo>
                        <a:pt x="98" y="172"/>
                        <a:pt x="98" y="172"/>
                        <a:pt x="98" y="172"/>
                      </a:cubicBezTo>
                      <a:cubicBezTo>
                        <a:pt x="98" y="173"/>
                        <a:pt x="98" y="173"/>
                        <a:pt x="98" y="173"/>
                      </a:cubicBezTo>
                      <a:cubicBezTo>
                        <a:pt x="98" y="173"/>
                        <a:pt x="98" y="173"/>
                        <a:pt x="98" y="173"/>
                      </a:cubicBezTo>
                      <a:cubicBezTo>
                        <a:pt x="98" y="173"/>
                        <a:pt x="98" y="173"/>
                        <a:pt x="98" y="173"/>
                      </a:cubicBezTo>
                      <a:cubicBezTo>
                        <a:pt x="98" y="173"/>
                        <a:pt x="98" y="173"/>
                        <a:pt x="98" y="173"/>
                      </a:cubicBezTo>
                      <a:cubicBezTo>
                        <a:pt x="98" y="172"/>
                        <a:pt x="98" y="172"/>
                        <a:pt x="98" y="172"/>
                      </a:cubicBezTo>
                      <a:cubicBezTo>
                        <a:pt x="98" y="172"/>
                        <a:pt x="98" y="172"/>
                        <a:pt x="98" y="172"/>
                      </a:cubicBezTo>
                      <a:cubicBezTo>
                        <a:pt x="98" y="172"/>
                        <a:pt x="98" y="172"/>
                        <a:pt x="98" y="172"/>
                      </a:cubicBezTo>
                      <a:cubicBezTo>
                        <a:pt x="98" y="172"/>
                        <a:pt x="98" y="172"/>
                        <a:pt x="98" y="171"/>
                      </a:cubicBezTo>
                      <a:cubicBezTo>
                        <a:pt x="98" y="171"/>
                        <a:pt x="98" y="171"/>
                        <a:pt x="98" y="171"/>
                      </a:cubicBezTo>
                      <a:cubicBezTo>
                        <a:pt x="98" y="171"/>
                        <a:pt x="98" y="171"/>
                        <a:pt x="98" y="171"/>
                      </a:cubicBezTo>
                      <a:cubicBezTo>
                        <a:pt x="98" y="171"/>
                        <a:pt x="98" y="171"/>
                        <a:pt x="98" y="171"/>
                      </a:cubicBezTo>
                      <a:cubicBezTo>
                        <a:pt x="98" y="171"/>
                        <a:pt x="98" y="171"/>
                        <a:pt x="98" y="170"/>
                      </a:cubicBezTo>
                      <a:cubicBezTo>
                        <a:pt x="98" y="170"/>
                        <a:pt x="98" y="170"/>
                        <a:pt x="97" y="170"/>
                      </a:cubicBezTo>
                      <a:cubicBezTo>
                        <a:pt x="97" y="170"/>
                        <a:pt x="97" y="170"/>
                        <a:pt x="97" y="170"/>
                      </a:cubicBezTo>
                      <a:cubicBezTo>
                        <a:pt x="97" y="170"/>
                        <a:pt x="97" y="170"/>
                        <a:pt x="97" y="170"/>
                      </a:cubicBezTo>
                      <a:cubicBezTo>
                        <a:pt x="97" y="170"/>
                        <a:pt x="97" y="170"/>
                        <a:pt x="97" y="170"/>
                      </a:cubicBezTo>
                      <a:cubicBezTo>
                        <a:pt x="97" y="170"/>
                        <a:pt x="97" y="170"/>
                        <a:pt x="97" y="170"/>
                      </a:cubicBezTo>
                      <a:cubicBezTo>
                        <a:pt x="97" y="170"/>
                        <a:pt x="97" y="170"/>
                        <a:pt x="97" y="170"/>
                      </a:cubicBezTo>
                      <a:cubicBezTo>
                        <a:pt x="97" y="170"/>
                        <a:pt x="96" y="170"/>
                        <a:pt x="96" y="170"/>
                      </a:cubicBezTo>
                      <a:cubicBezTo>
                        <a:pt x="96" y="170"/>
                        <a:pt x="96" y="170"/>
                        <a:pt x="96" y="170"/>
                      </a:cubicBezTo>
                      <a:cubicBezTo>
                        <a:pt x="96" y="170"/>
                        <a:pt x="96" y="170"/>
                        <a:pt x="96" y="170"/>
                      </a:cubicBezTo>
                      <a:cubicBezTo>
                        <a:pt x="96" y="170"/>
                        <a:pt x="96" y="170"/>
                        <a:pt x="96" y="170"/>
                      </a:cubicBezTo>
                      <a:cubicBezTo>
                        <a:pt x="96" y="170"/>
                        <a:pt x="96" y="170"/>
                        <a:pt x="96" y="170"/>
                      </a:cubicBezTo>
                      <a:cubicBezTo>
                        <a:pt x="96" y="170"/>
                        <a:pt x="96" y="170"/>
                        <a:pt x="96" y="170"/>
                      </a:cubicBezTo>
                      <a:cubicBezTo>
                        <a:pt x="97" y="170"/>
                        <a:pt x="97" y="170"/>
                        <a:pt x="97" y="170"/>
                      </a:cubicBezTo>
                      <a:cubicBezTo>
                        <a:pt x="97" y="170"/>
                        <a:pt x="97" y="170"/>
                        <a:pt x="97" y="170"/>
                      </a:cubicBezTo>
                      <a:cubicBezTo>
                        <a:pt x="97" y="170"/>
                        <a:pt x="97" y="170"/>
                        <a:pt x="97" y="170"/>
                      </a:cubicBezTo>
                      <a:cubicBezTo>
                        <a:pt x="97" y="170"/>
                        <a:pt x="97" y="170"/>
                        <a:pt x="97" y="170"/>
                      </a:cubicBezTo>
                      <a:cubicBezTo>
                        <a:pt x="97" y="170"/>
                        <a:pt x="97" y="170"/>
                        <a:pt x="97" y="170"/>
                      </a:cubicBezTo>
                      <a:cubicBezTo>
                        <a:pt x="97" y="170"/>
                        <a:pt x="97" y="170"/>
                        <a:pt x="97" y="170"/>
                      </a:cubicBezTo>
                      <a:cubicBezTo>
                        <a:pt x="97" y="170"/>
                        <a:pt x="97" y="170"/>
                        <a:pt x="97" y="170"/>
                      </a:cubicBezTo>
                      <a:cubicBezTo>
                        <a:pt x="97" y="170"/>
                        <a:pt x="97" y="170"/>
                        <a:pt x="97" y="170"/>
                      </a:cubicBezTo>
                      <a:cubicBezTo>
                        <a:pt x="97" y="170"/>
                        <a:pt x="98" y="170"/>
                        <a:pt x="98" y="170"/>
                      </a:cubicBezTo>
                      <a:cubicBezTo>
                        <a:pt x="98" y="170"/>
                        <a:pt x="98" y="170"/>
                        <a:pt x="98" y="170"/>
                      </a:cubicBezTo>
                      <a:cubicBezTo>
                        <a:pt x="98" y="169"/>
                        <a:pt x="98" y="169"/>
                        <a:pt x="98" y="169"/>
                      </a:cubicBezTo>
                      <a:cubicBezTo>
                        <a:pt x="98" y="169"/>
                        <a:pt x="98" y="169"/>
                        <a:pt x="98" y="169"/>
                      </a:cubicBezTo>
                      <a:cubicBezTo>
                        <a:pt x="98" y="169"/>
                        <a:pt x="98" y="169"/>
                        <a:pt x="98" y="169"/>
                      </a:cubicBezTo>
                      <a:cubicBezTo>
                        <a:pt x="98" y="169"/>
                        <a:pt x="98" y="169"/>
                        <a:pt x="99" y="169"/>
                      </a:cubicBezTo>
                      <a:cubicBezTo>
                        <a:pt x="99" y="169"/>
                        <a:pt x="99" y="169"/>
                        <a:pt x="99" y="169"/>
                      </a:cubicBezTo>
                      <a:cubicBezTo>
                        <a:pt x="99" y="168"/>
                        <a:pt x="99" y="168"/>
                        <a:pt x="99" y="168"/>
                      </a:cubicBezTo>
                      <a:cubicBezTo>
                        <a:pt x="99" y="168"/>
                        <a:pt x="99" y="168"/>
                        <a:pt x="99" y="167"/>
                      </a:cubicBezTo>
                      <a:cubicBezTo>
                        <a:pt x="99" y="167"/>
                        <a:pt x="100" y="167"/>
                        <a:pt x="100" y="167"/>
                      </a:cubicBezTo>
                      <a:cubicBezTo>
                        <a:pt x="100" y="167"/>
                        <a:pt x="100" y="167"/>
                        <a:pt x="100" y="166"/>
                      </a:cubicBezTo>
                      <a:cubicBezTo>
                        <a:pt x="100" y="166"/>
                        <a:pt x="100" y="166"/>
                        <a:pt x="100" y="166"/>
                      </a:cubicBezTo>
                      <a:cubicBezTo>
                        <a:pt x="100" y="166"/>
                        <a:pt x="100" y="166"/>
                        <a:pt x="100" y="166"/>
                      </a:cubicBezTo>
                      <a:cubicBezTo>
                        <a:pt x="100" y="166"/>
                        <a:pt x="100" y="166"/>
                        <a:pt x="100" y="166"/>
                      </a:cubicBezTo>
                      <a:cubicBezTo>
                        <a:pt x="101" y="166"/>
                        <a:pt x="101" y="166"/>
                        <a:pt x="101" y="165"/>
                      </a:cubicBezTo>
                      <a:cubicBezTo>
                        <a:pt x="101" y="165"/>
                        <a:pt x="101" y="165"/>
                        <a:pt x="101" y="165"/>
                      </a:cubicBezTo>
                      <a:cubicBezTo>
                        <a:pt x="101" y="165"/>
                        <a:pt x="101" y="165"/>
                        <a:pt x="101" y="165"/>
                      </a:cubicBezTo>
                      <a:cubicBezTo>
                        <a:pt x="101" y="165"/>
                        <a:pt x="101" y="165"/>
                        <a:pt x="101" y="164"/>
                      </a:cubicBezTo>
                      <a:cubicBezTo>
                        <a:pt x="101" y="164"/>
                        <a:pt x="101" y="164"/>
                        <a:pt x="101" y="164"/>
                      </a:cubicBezTo>
                      <a:cubicBezTo>
                        <a:pt x="101" y="164"/>
                        <a:pt x="101" y="164"/>
                        <a:pt x="101" y="164"/>
                      </a:cubicBezTo>
                      <a:cubicBezTo>
                        <a:pt x="101" y="164"/>
                        <a:pt x="101" y="164"/>
                        <a:pt x="101" y="164"/>
                      </a:cubicBezTo>
                      <a:cubicBezTo>
                        <a:pt x="101" y="164"/>
                        <a:pt x="101" y="164"/>
                        <a:pt x="100" y="164"/>
                      </a:cubicBezTo>
                      <a:cubicBezTo>
                        <a:pt x="100" y="164"/>
                        <a:pt x="100" y="164"/>
                        <a:pt x="100" y="164"/>
                      </a:cubicBezTo>
                      <a:cubicBezTo>
                        <a:pt x="100" y="164"/>
                        <a:pt x="100" y="164"/>
                        <a:pt x="100" y="164"/>
                      </a:cubicBezTo>
                      <a:cubicBezTo>
                        <a:pt x="100" y="164"/>
                        <a:pt x="100" y="164"/>
                        <a:pt x="100" y="163"/>
                      </a:cubicBezTo>
                      <a:cubicBezTo>
                        <a:pt x="100" y="163"/>
                        <a:pt x="100" y="163"/>
                        <a:pt x="100" y="163"/>
                      </a:cubicBezTo>
                      <a:cubicBezTo>
                        <a:pt x="100" y="163"/>
                        <a:pt x="100" y="163"/>
                        <a:pt x="100" y="163"/>
                      </a:cubicBezTo>
                      <a:cubicBezTo>
                        <a:pt x="100" y="163"/>
                        <a:pt x="100" y="163"/>
                        <a:pt x="100" y="163"/>
                      </a:cubicBezTo>
                      <a:cubicBezTo>
                        <a:pt x="100" y="163"/>
                        <a:pt x="100" y="163"/>
                        <a:pt x="100" y="163"/>
                      </a:cubicBezTo>
                      <a:cubicBezTo>
                        <a:pt x="100" y="163"/>
                        <a:pt x="100" y="162"/>
                        <a:pt x="100" y="162"/>
                      </a:cubicBezTo>
                      <a:cubicBezTo>
                        <a:pt x="100" y="162"/>
                        <a:pt x="100" y="162"/>
                        <a:pt x="100" y="162"/>
                      </a:cubicBezTo>
                      <a:cubicBezTo>
                        <a:pt x="100" y="162"/>
                        <a:pt x="100" y="162"/>
                        <a:pt x="100" y="162"/>
                      </a:cubicBezTo>
                      <a:cubicBezTo>
                        <a:pt x="100" y="162"/>
                        <a:pt x="100" y="162"/>
                        <a:pt x="100" y="162"/>
                      </a:cubicBezTo>
                      <a:cubicBezTo>
                        <a:pt x="100" y="162"/>
                        <a:pt x="100" y="162"/>
                        <a:pt x="100" y="162"/>
                      </a:cubicBezTo>
                      <a:cubicBezTo>
                        <a:pt x="100" y="162"/>
                        <a:pt x="100" y="162"/>
                        <a:pt x="100" y="162"/>
                      </a:cubicBezTo>
                      <a:cubicBezTo>
                        <a:pt x="99" y="161"/>
                        <a:pt x="99" y="161"/>
                        <a:pt x="99" y="161"/>
                      </a:cubicBezTo>
                      <a:cubicBezTo>
                        <a:pt x="99" y="161"/>
                        <a:pt x="99" y="161"/>
                        <a:pt x="99" y="161"/>
                      </a:cubicBezTo>
                      <a:cubicBezTo>
                        <a:pt x="99" y="161"/>
                        <a:pt x="99" y="161"/>
                        <a:pt x="99" y="161"/>
                      </a:cubicBezTo>
                      <a:cubicBezTo>
                        <a:pt x="99" y="161"/>
                        <a:pt x="99" y="160"/>
                        <a:pt x="99" y="160"/>
                      </a:cubicBezTo>
                      <a:cubicBezTo>
                        <a:pt x="99" y="160"/>
                        <a:pt x="99" y="160"/>
                        <a:pt x="99" y="160"/>
                      </a:cubicBezTo>
                      <a:cubicBezTo>
                        <a:pt x="99" y="160"/>
                        <a:pt x="99" y="160"/>
                        <a:pt x="99" y="160"/>
                      </a:cubicBezTo>
                      <a:cubicBezTo>
                        <a:pt x="99" y="160"/>
                        <a:pt x="99" y="160"/>
                        <a:pt x="99" y="160"/>
                      </a:cubicBezTo>
                      <a:cubicBezTo>
                        <a:pt x="99" y="160"/>
                        <a:pt x="99" y="160"/>
                        <a:pt x="99" y="160"/>
                      </a:cubicBezTo>
                      <a:cubicBezTo>
                        <a:pt x="99" y="160"/>
                        <a:pt x="99" y="160"/>
                        <a:pt x="99" y="160"/>
                      </a:cubicBezTo>
                      <a:cubicBezTo>
                        <a:pt x="99" y="160"/>
                        <a:pt x="99" y="160"/>
                        <a:pt x="99" y="160"/>
                      </a:cubicBezTo>
                      <a:cubicBezTo>
                        <a:pt x="99" y="159"/>
                        <a:pt x="99" y="159"/>
                        <a:pt x="99" y="159"/>
                      </a:cubicBezTo>
                      <a:cubicBezTo>
                        <a:pt x="99" y="159"/>
                        <a:pt x="99" y="159"/>
                        <a:pt x="99" y="159"/>
                      </a:cubicBezTo>
                      <a:cubicBezTo>
                        <a:pt x="99" y="159"/>
                        <a:pt x="99" y="159"/>
                        <a:pt x="99" y="159"/>
                      </a:cubicBezTo>
                      <a:cubicBezTo>
                        <a:pt x="99" y="159"/>
                        <a:pt x="99" y="159"/>
                        <a:pt x="98" y="159"/>
                      </a:cubicBezTo>
                      <a:cubicBezTo>
                        <a:pt x="98" y="159"/>
                        <a:pt x="98" y="159"/>
                        <a:pt x="98" y="159"/>
                      </a:cubicBezTo>
                      <a:cubicBezTo>
                        <a:pt x="98" y="159"/>
                        <a:pt x="98" y="159"/>
                        <a:pt x="98" y="159"/>
                      </a:cubicBezTo>
                      <a:cubicBezTo>
                        <a:pt x="98" y="159"/>
                        <a:pt x="98" y="159"/>
                        <a:pt x="98" y="159"/>
                      </a:cubicBezTo>
                      <a:cubicBezTo>
                        <a:pt x="98" y="158"/>
                        <a:pt x="98" y="158"/>
                        <a:pt x="98" y="158"/>
                      </a:cubicBezTo>
                      <a:cubicBezTo>
                        <a:pt x="98" y="158"/>
                        <a:pt x="98" y="158"/>
                        <a:pt x="98" y="158"/>
                      </a:cubicBezTo>
                      <a:cubicBezTo>
                        <a:pt x="98" y="158"/>
                        <a:pt x="97" y="158"/>
                        <a:pt x="97" y="158"/>
                      </a:cubicBezTo>
                      <a:cubicBezTo>
                        <a:pt x="97" y="158"/>
                        <a:pt x="97" y="158"/>
                        <a:pt x="97" y="158"/>
                      </a:cubicBezTo>
                      <a:cubicBezTo>
                        <a:pt x="97" y="158"/>
                        <a:pt x="97" y="157"/>
                        <a:pt x="97" y="157"/>
                      </a:cubicBezTo>
                      <a:cubicBezTo>
                        <a:pt x="97" y="157"/>
                        <a:pt x="97" y="157"/>
                        <a:pt x="97" y="157"/>
                      </a:cubicBezTo>
                      <a:cubicBezTo>
                        <a:pt x="97" y="157"/>
                        <a:pt x="97" y="157"/>
                        <a:pt x="97" y="157"/>
                      </a:cubicBezTo>
                      <a:cubicBezTo>
                        <a:pt x="97" y="157"/>
                        <a:pt x="96" y="157"/>
                        <a:pt x="96" y="157"/>
                      </a:cubicBezTo>
                      <a:cubicBezTo>
                        <a:pt x="96" y="157"/>
                        <a:pt x="96" y="157"/>
                        <a:pt x="96" y="157"/>
                      </a:cubicBezTo>
                      <a:cubicBezTo>
                        <a:pt x="96" y="157"/>
                        <a:pt x="96" y="156"/>
                        <a:pt x="96" y="156"/>
                      </a:cubicBezTo>
                      <a:cubicBezTo>
                        <a:pt x="96" y="156"/>
                        <a:pt x="96" y="156"/>
                        <a:pt x="95" y="156"/>
                      </a:cubicBezTo>
                      <a:cubicBezTo>
                        <a:pt x="95" y="156"/>
                        <a:pt x="95" y="156"/>
                        <a:pt x="95" y="156"/>
                      </a:cubicBezTo>
                      <a:cubicBezTo>
                        <a:pt x="95" y="156"/>
                        <a:pt x="95" y="156"/>
                        <a:pt x="95" y="156"/>
                      </a:cubicBezTo>
                      <a:cubicBezTo>
                        <a:pt x="95" y="156"/>
                        <a:pt x="95" y="156"/>
                        <a:pt x="95" y="156"/>
                      </a:cubicBezTo>
                      <a:cubicBezTo>
                        <a:pt x="95" y="156"/>
                        <a:pt x="95" y="156"/>
                        <a:pt x="95" y="156"/>
                      </a:cubicBezTo>
                      <a:cubicBezTo>
                        <a:pt x="95" y="156"/>
                        <a:pt x="95" y="156"/>
                        <a:pt x="95" y="156"/>
                      </a:cubicBezTo>
                      <a:cubicBezTo>
                        <a:pt x="95" y="156"/>
                        <a:pt x="95" y="156"/>
                        <a:pt x="95" y="156"/>
                      </a:cubicBezTo>
                      <a:cubicBezTo>
                        <a:pt x="95" y="156"/>
                        <a:pt x="95" y="156"/>
                        <a:pt x="95" y="156"/>
                      </a:cubicBezTo>
                      <a:cubicBezTo>
                        <a:pt x="95" y="156"/>
                        <a:pt x="95" y="156"/>
                        <a:pt x="95" y="156"/>
                      </a:cubicBezTo>
                      <a:cubicBezTo>
                        <a:pt x="95" y="156"/>
                        <a:pt x="95" y="156"/>
                        <a:pt x="95" y="156"/>
                      </a:cubicBezTo>
                      <a:cubicBezTo>
                        <a:pt x="95" y="156"/>
                        <a:pt x="94" y="156"/>
                        <a:pt x="94" y="156"/>
                      </a:cubicBezTo>
                      <a:cubicBezTo>
                        <a:pt x="94" y="156"/>
                        <a:pt x="94" y="156"/>
                        <a:pt x="94" y="156"/>
                      </a:cubicBezTo>
                      <a:cubicBezTo>
                        <a:pt x="94" y="156"/>
                        <a:pt x="94" y="156"/>
                        <a:pt x="94" y="156"/>
                      </a:cubicBezTo>
                      <a:cubicBezTo>
                        <a:pt x="94" y="156"/>
                        <a:pt x="94" y="156"/>
                        <a:pt x="94" y="155"/>
                      </a:cubicBezTo>
                      <a:cubicBezTo>
                        <a:pt x="94" y="155"/>
                        <a:pt x="94" y="155"/>
                        <a:pt x="94" y="155"/>
                      </a:cubicBezTo>
                      <a:cubicBezTo>
                        <a:pt x="94" y="155"/>
                        <a:pt x="94" y="155"/>
                        <a:pt x="94" y="155"/>
                      </a:cubicBezTo>
                      <a:cubicBezTo>
                        <a:pt x="94" y="156"/>
                        <a:pt x="94" y="156"/>
                        <a:pt x="94" y="156"/>
                      </a:cubicBezTo>
                      <a:cubicBezTo>
                        <a:pt x="94" y="155"/>
                        <a:pt x="94" y="155"/>
                        <a:pt x="94" y="155"/>
                      </a:cubicBezTo>
                      <a:cubicBezTo>
                        <a:pt x="94" y="155"/>
                        <a:pt x="94" y="155"/>
                        <a:pt x="94" y="155"/>
                      </a:cubicBezTo>
                      <a:cubicBezTo>
                        <a:pt x="94" y="155"/>
                        <a:pt x="93" y="155"/>
                        <a:pt x="93" y="155"/>
                      </a:cubicBezTo>
                      <a:cubicBezTo>
                        <a:pt x="93" y="155"/>
                        <a:pt x="93" y="155"/>
                        <a:pt x="93" y="156"/>
                      </a:cubicBezTo>
                      <a:cubicBezTo>
                        <a:pt x="93" y="156"/>
                        <a:pt x="93" y="156"/>
                        <a:pt x="93" y="156"/>
                      </a:cubicBezTo>
                      <a:cubicBezTo>
                        <a:pt x="93" y="156"/>
                        <a:pt x="93" y="155"/>
                        <a:pt x="93" y="155"/>
                      </a:cubicBezTo>
                      <a:cubicBezTo>
                        <a:pt x="93" y="155"/>
                        <a:pt x="93" y="155"/>
                        <a:pt x="93" y="155"/>
                      </a:cubicBezTo>
                      <a:cubicBezTo>
                        <a:pt x="93" y="155"/>
                        <a:pt x="93" y="155"/>
                        <a:pt x="93" y="155"/>
                      </a:cubicBezTo>
                      <a:cubicBezTo>
                        <a:pt x="92" y="155"/>
                        <a:pt x="92" y="156"/>
                        <a:pt x="92" y="156"/>
                      </a:cubicBezTo>
                      <a:cubicBezTo>
                        <a:pt x="92" y="156"/>
                        <a:pt x="92" y="156"/>
                        <a:pt x="92" y="156"/>
                      </a:cubicBezTo>
                      <a:cubicBezTo>
                        <a:pt x="92" y="156"/>
                        <a:pt x="92" y="156"/>
                        <a:pt x="92" y="156"/>
                      </a:cubicBezTo>
                      <a:cubicBezTo>
                        <a:pt x="92" y="156"/>
                        <a:pt x="92" y="156"/>
                        <a:pt x="92" y="156"/>
                      </a:cubicBezTo>
                      <a:cubicBezTo>
                        <a:pt x="92" y="156"/>
                        <a:pt x="92" y="155"/>
                        <a:pt x="91" y="155"/>
                      </a:cubicBezTo>
                      <a:cubicBezTo>
                        <a:pt x="91" y="155"/>
                        <a:pt x="91" y="155"/>
                        <a:pt x="91" y="155"/>
                      </a:cubicBezTo>
                      <a:cubicBezTo>
                        <a:pt x="91" y="155"/>
                        <a:pt x="91" y="155"/>
                        <a:pt x="91" y="155"/>
                      </a:cubicBezTo>
                      <a:cubicBezTo>
                        <a:pt x="91" y="155"/>
                        <a:pt x="91" y="155"/>
                        <a:pt x="91" y="155"/>
                      </a:cubicBezTo>
                      <a:cubicBezTo>
                        <a:pt x="91" y="155"/>
                        <a:pt x="91" y="155"/>
                        <a:pt x="91" y="155"/>
                      </a:cubicBezTo>
                      <a:cubicBezTo>
                        <a:pt x="91" y="155"/>
                        <a:pt x="90" y="155"/>
                        <a:pt x="90" y="156"/>
                      </a:cubicBezTo>
                      <a:cubicBezTo>
                        <a:pt x="90" y="155"/>
                        <a:pt x="90" y="155"/>
                        <a:pt x="90" y="155"/>
                      </a:cubicBezTo>
                      <a:cubicBezTo>
                        <a:pt x="90" y="155"/>
                        <a:pt x="90" y="155"/>
                        <a:pt x="90" y="155"/>
                      </a:cubicBezTo>
                      <a:cubicBezTo>
                        <a:pt x="90" y="155"/>
                        <a:pt x="90" y="155"/>
                        <a:pt x="90" y="155"/>
                      </a:cubicBezTo>
                      <a:cubicBezTo>
                        <a:pt x="90" y="155"/>
                        <a:pt x="90" y="155"/>
                        <a:pt x="90" y="154"/>
                      </a:cubicBezTo>
                      <a:cubicBezTo>
                        <a:pt x="90" y="154"/>
                        <a:pt x="90" y="154"/>
                        <a:pt x="90" y="154"/>
                      </a:cubicBezTo>
                      <a:cubicBezTo>
                        <a:pt x="90" y="154"/>
                        <a:pt x="90" y="154"/>
                        <a:pt x="90" y="154"/>
                      </a:cubicBezTo>
                      <a:cubicBezTo>
                        <a:pt x="89" y="154"/>
                        <a:pt x="89" y="154"/>
                        <a:pt x="89" y="154"/>
                      </a:cubicBezTo>
                      <a:cubicBezTo>
                        <a:pt x="89" y="154"/>
                        <a:pt x="89" y="154"/>
                        <a:pt x="89" y="154"/>
                      </a:cubicBezTo>
                      <a:cubicBezTo>
                        <a:pt x="89" y="154"/>
                        <a:pt x="89" y="154"/>
                        <a:pt x="88" y="154"/>
                      </a:cubicBezTo>
                      <a:cubicBezTo>
                        <a:pt x="88" y="154"/>
                        <a:pt x="88" y="154"/>
                        <a:pt x="88" y="154"/>
                      </a:cubicBezTo>
                      <a:cubicBezTo>
                        <a:pt x="88" y="154"/>
                        <a:pt x="88" y="154"/>
                        <a:pt x="88" y="154"/>
                      </a:cubicBezTo>
                      <a:cubicBezTo>
                        <a:pt x="88" y="154"/>
                        <a:pt x="88" y="154"/>
                        <a:pt x="88" y="154"/>
                      </a:cubicBezTo>
                      <a:cubicBezTo>
                        <a:pt x="88" y="154"/>
                        <a:pt x="88" y="154"/>
                        <a:pt x="88" y="154"/>
                      </a:cubicBezTo>
                      <a:cubicBezTo>
                        <a:pt x="88" y="153"/>
                        <a:pt x="88" y="153"/>
                        <a:pt x="89" y="153"/>
                      </a:cubicBezTo>
                      <a:cubicBezTo>
                        <a:pt x="89" y="153"/>
                        <a:pt x="89" y="153"/>
                        <a:pt x="89" y="153"/>
                      </a:cubicBezTo>
                      <a:cubicBezTo>
                        <a:pt x="89" y="152"/>
                        <a:pt x="88" y="152"/>
                        <a:pt x="88" y="152"/>
                      </a:cubicBezTo>
                      <a:cubicBezTo>
                        <a:pt x="88" y="152"/>
                        <a:pt x="88" y="152"/>
                        <a:pt x="88" y="152"/>
                      </a:cubicBezTo>
                      <a:cubicBezTo>
                        <a:pt x="88" y="152"/>
                        <a:pt x="88" y="152"/>
                        <a:pt x="88" y="152"/>
                      </a:cubicBezTo>
                      <a:cubicBezTo>
                        <a:pt x="88" y="152"/>
                        <a:pt x="88" y="152"/>
                        <a:pt x="88" y="152"/>
                      </a:cubicBezTo>
                      <a:cubicBezTo>
                        <a:pt x="88" y="152"/>
                        <a:pt x="88" y="151"/>
                        <a:pt x="88" y="151"/>
                      </a:cubicBezTo>
                      <a:cubicBezTo>
                        <a:pt x="88" y="151"/>
                        <a:pt x="88" y="151"/>
                        <a:pt x="88" y="151"/>
                      </a:cubicBezTo>
                      <a:cubicBezTo>
                        <a:pt x="88" y="151"/>
                        <a:pt x="88" y="151"/>
                        <a:pt x="88" y="151"/>
                      </a:cubicBezTo>
                      <a:cubicBezTo>
                        <a:pt x="88" y="151"/>
                        <a:pt x="88" y="151"/>
                        <a:pt x="88" y="151"/>
                      </a:cubicBezTo>
                      <a:cubicBezTo>
                        <a:pt x="88" y="151"/>
                        <a:pt x="88" y="151"/>
                        <a:pt x="87" y="151"/>
                      </a:cubicBezTo>
                      <a:cubicBezTo>
                        <a:pt x="87" y="151"/>
                        <a:pt x="87" y="151"/>
                        <a:pt x="87" y="151"/>
                      </a:cubicBezTo>
                      <a:cubicBezTo>
                        <a:pt x="87" y="151"/>
                        <a:pt x="87" y="151"/>
                        <a:pt x="87" y="151"/>
                      </a:cubicBezTo>
                      <a:cubicBezTo>
                        <a:pt x="87" y="151"/>
                        <a:pt x="87" y="151"/>
                        <a:pt x="87" y="151"/>
                      </a:cubicBezTo>
                      <a:cubicBezTo>
                        <a:pt x="87" y="150"/>
                        <a:pt x="87" y="150"/>
                        <a:pt x="87" y="150"/>
                      </a:cubicBezTo>
                      <a:cubicBezTo>
                        <a:pt x="87" y="150"/>
                        <a:pt x="87" y="150"/>
                        <a:pt x="87" y="150"/>
                      </a:cubicBezTo>
                      <a:cubicBezTo>
                        <a:pt x="87" y="150"/>
                        <a:pt x="87" y="150"/>
                        <a:pt x="87" y="150"/>
                      </a:cubicBezTo>
                      <a:cubicBezTo>
                        <a:pt x="87" y="150"/>
                        <a:pt x="87" y="150"/>
                        <a:pt x="87" y="150"/>
                      </a:cubicBezTo>
                      <a:cubicBezTo>
                        <a:pt x="87" y="150"/>
                        <a:pt x="87" y="150"/>
                        <a:pt x="87" y="150"/>
                      </a:cubicBezTo>
                      <a:cubicBezTo>
                        <a:pt x="87" y="150"/>
                        <a:pt x="87" y="150"/>
                        <a:pt x="87" y="150"/>
                      </a:cubicBezTo>
                      <a:cubicBezTo>
                        <a:pt x="87" y="150"/>
                        <a:pt x="87" y="150"/>
                        <a:pt x="87" y="150"/>
                      </a:cubicBezTo>
                      <a:cubicBezTo>
                        <a:pt x="87" y="150"/>
                        <a:pt x="86" y="150"/>
                        <a:pt x="86" y="150"/>
                      </a:cubicBezTo>
                      <a:cubicBezTo>
                        <a:pt x="86" y="150"/>
                        <a:pt x="86" y="150"/>
                        <a:pt x="86" y="150"/>
                      </a:cubicBezTo>
                      <a:cubicBezTo>
                        <a:pt x="86" y="150"/>
                        <a:pt x="86" y="150"/>
                        <a:pt x="86" y="150"/>
                      </a:cubicBezTo>
                      <a:cubicBezTo>
                        <a:pt x="86" y="150"/>
                        <a:pt x="86" y="150"/>
                        <a:pt x="86" y="150"/>
                      </a:cubicBezTo>
                      <a:cubicBezTo>
                        <a:pt x="86" y="150"/>
                        <a:pt x="86" y="150"/>
                        <a:pt x="86" y="150"/>
                      </a:cubicBezTo>
                      <a:cubicBezTo>
                        <a:pt x="85" y="150"/>
                        <a:pt x="85" y="150"/>
                        <a:pt x="85" y="150"/>
                      </a:cubicBezTo>
                      <a:cubicBezTo>
                        <a:pt x="85" y="150"/>
                        <a:pt x="85" y="150"/>
                        <a:pt x="85" y="150"/>
                      </a:cubicBezTo>
                      <a:cubicBezTo>
                        <a:pt x="85" y="150"/>
                        <a:pt x="85" y="150"/>
                        <a:pt x="85" y="150"/>
                      </a:cubicBezTo>
                      <a:cubicBezTo>
                        <a:pt x="85" y="150"/>
                        <a:pt x="85" y="150"/>
                        <a:pt x="85" y="149"/>
                      </a:cubicBezTo>
                      <a:cubicBezTo>
                        <a:pt x="85" y="149"/>
                        <a:pt x="85" y="149"/>
                        <a:pt x="85" y="149"/>
                      </a:cubicBezTo>
                      <a:cubicBezTo>
                        <a:pt x="85" y="149"/>
                        <a:pt x="85" y="149"/>
                        <a:pt x="85" y="149"/>
                      </a:cubicBezTo>
                      <a:cubicBezTo>
                        <a:pt x="85" y="149"/>
                        <a:pt x="85" y="149"/>
                        <a:pt x="85" y="149"/>
                      </a:cubicBezTo>
                      <a:cubicBezTo>
                        <a:pt x="85" y="149"/>
                        <a:pt x="85" y="149"/>
                        <a:pt x="85" y="149"/>
                      </a:cubicBezTo>
                      <a:cubicBezTo>
                        <a:pt x="86" y="149"/>
                        <a:pt x="85" y="148"/>
                        <a:pt x="85" y="148"/>
                      </a:cubicBezTo>
                      <a:cubicBezTo>
                        <a:pt x="85" y="148"/>
                        <a:pt x="85" y="148"/>
                        <a:pt x="85" y="148"/>
                      </a:cubicBezTo>
                      <a:cubicBezTo>
                        <a:pt x="85" y="148"/>
                        <a:pt x="85" y="148"/>
                        <a:pt x="85" y="148"/>
                      </a:cubicBezTo>
                      <a:cubicBezTo>
                        <a:pt x="85" y="148"/>
                        <a:pt x="85" y="148"/>
                        <a:pt x="85" y="148"/>
                      </a:cubicBezTo>
                      <a:cubicBezTo>
                        <a:pt x="85" y="148"/>
                        <a:pt x="85" y="148"/>
                        <a:pt x="84" y="148"/>
                      </a:cubicBezTo>
                      <a:cubicBezTo>
                        <a:pt x="84" y="148"/>
                        <a:pt x="84" y="148"/>
                        <a:pt x="84" y="148"/>
                      </a:cubicBezTo>
                      <a:cubicBezTo>
                        <a:pt x="84" y="148"/>
                        <a:pt x="84" y="148"/>
                        <a:pt x="84" y="148"/>
                      </a:cubicBezTo>
                      <a:cubicBezTo>
                        <a:pt x="84" y="148"/>
                        <a:pt x="84" y="148"/>
                        <a:pt x="84" y="147"/>
                      </a:cubicBezTo>
                      <a:cubicBezTo>
                        <a:pt x="84" y="147"/>
                        <a:pt x="84" y="147"/>
                        <a:pt x="84" y="147"/>
                      </a:cubicBezTo>
                      <a:cubicBezTo>
                        <a:pt x="84" y="147"/>
                        <a:pt x="84" y="147"/>
                        <a:pt x="84" y="147"/>
                      </a:cubicBezTo>
                      <a:cubicBezTo>
                        <a:pt x="84" y="147"/>
                        <a:pt x="84" y="147"/>
                        <a:pt x="83" y="147"/>
                      </a:cubicBezTo>
                      <a:cubicBezTo>
                        <a:pt x="83" y="147"/>
                        <a:pt x="83" y="147"/>
                        <a:pt x="83" y="147"/>
                      </a:cubicBezTo>
                      <a:cubicBezTo>
                        <a:pt x="83" y="147"/>
                        <a:pt x="83" y="147"/>
                        <a:pt x="83" y="147"/>
                      </a:cubicBezTo>
                      <a:cubicBezTo>
                        <a:pt x="83" y="147"/>
                        <a:pt x="83" y="147"/>
                        <a:pt x="83" y="147"/>
                      </a:cubicBezTo>
                      <a:cubicBezTo>
                        <a:pt x="83" y="147"/>
                        <a:pt x="83" y="147"/>
                        <a:pt x="83" y="147"/>
                      </a:cubicBezTo>
                      <a:cubicBezTo>
                        <a:pt x="83" y="147"/>
                        <a:pt x="83" y="147"/>
                        <a:pt x="83" y="147"/>
                      </a:cubicBezTo>
                      <a:cubicBezTo>
                        <a:pt x="83" y="147"/>
                        <a:pt x="83" y="147"/>
                        <a:pt x="83" y="147"/>
                      </a:cubicBezTo>
                      <a:cubicBezTo>
                        <a:pt x="83" y="147"/>
                        <a:pt x="83" y="147"/>
                        <a:pt x="83" y="147"/>
                      </a:cubicBezTo>
                      <a:cubicBezTo>
                        <a:pt x="83" y="147"/>
                        <a:pt x="83" y="147"/>
                        <a:pt x="82" y="147"/>
                      </a:cubicBezTo>
                      <a:cubicBezTo>
                        <a:pt x="82" y="147"/>
                        <a:pt x="82" y="147"/>
                        <a:pt x="82" y="147"/>
                      </a:cubicBezTo>
                      <a:cubicBezTo>
                        <a:pt x="82" y="147"/>
                        <a:pt x="82" y="147"/>
                        <a:pt x="82" y="146"/>
                      </a:cubicBezTo>
                      <a:cubicBezTo>
                        <a:pt x="82" y="146"/>
                        <a:pt x="82" y="146"/>
                        <a:pt x="82" y="146"/>
                      </a:cubicBezTo>
                      <a:cubicBezTo>
                        <a:pt x="82" y="146"/>
                        <a:pt x="83" y="146"/>
                        <a:pt x="83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4" y="146"/>
                        <a:pt x="84" y="146"/>
                        <a:pt x="84" y="146"/>
                      </a:cubicBezTo>
                      <a:cubicBezTo>
                        <a:pt x="84" y="146"/>
                        <a:pt x="84" y="146"/>
                        <a:pt x="84" y="146"/>
                      </a:cubicBezTo>
                      <a:cubicBezTo>
                        <a:pt x="84" y="146"/>
                        <a:pt x="84" y="146"/>
                        <a:pt x="84" y="146"/>
                      </a:cubicBezTo>
                      <a:cubicBezTo>
                        <a:pt x="84" y="146"/>
                        <a:pt x="84" y="146"/>
                        <a:pt x="84" y="146"/>
                      </a:cubicBezTo>
                      <a:cubicBezTo>
                        <a:pt x="84" y="146"/>
                        <a:pt x="84" y="146"/>
                        <a:pt x="84" y="146"/>
                      </a:cubicBezTo>
                      <a:cubicBezTo>
                        <a:pt x="84" y="146"/>
                        <a:pt x="84" y="146"/>
                        <a:pt x="84" y="146"/>
                      </a:cubicBezTo>
                      <a:cubicBezTo>
                        <a:pt x="84" y="146"/>
                        <a:pt x="84" y="146"/>
                        <a:pt x="83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3" y="146"/>
                        <a:pt x="82" y="146"/>
                        <a:pt x="82" y="146"/>
                      </a:cubicBezTo>
                      <a:cubicBezTo>
                        <a:pt x="82" y="146"/>
                        <a:pt x="82" y="146"/>
                        <a:pt x="82" y="146"/>
                      </a:cubicBezTo>
                      <a:cubicBezTo>
                        <a:pt x="82" y="146"/>
                        <a:pt x="82" y="146"/>
                        <a:pt x="82" y="146"/>
                      </a:cubicBezTo>
                      <a:cubicBezTo>
                        <a:pt x="82" y="146"/>
                        <a:pt x="82" y="146"/>
                        <a:pt x="82" y="146"/>
                      </a:cubicBezTo>
                      <a:cubicBezTo>
                        <a:pt x="82" y="146"/>
                        <a:pt x="82" y="146"/>
                        <a:pt x="82" y="146"/>
                      </a:cubicBezTo>
                      <a:cubicBezTo>
                        <a:pt x="82" y="146"/>
                        <a:pt x="82" y="146"/>
                        <a:pt x="82" y="146"/>
                      </a:cubicBezTo>
                      <a:cubicBezTo>
                        <a:pt x="82" y="146"/>
                        <a:pt x="82" y="146"/>
                        <a:pt x="82" y="146"/>
                      </a:cubicBezTo>
                      <a:cubicBezTo>
                        <a:pt x="82" y="146"/>
                        <a:pt x="82" y="146"/>
                        <a:pt x="82" y="146"/>
                      </a:cubicBezTo>
                      <a:cubicBezTo>
                        <a:pt x="81" y="146"/>
                        <a:pt x="81" y="146"/>
                        <a:pt x="81" y="146"/>
                      </a:cubicBezTo>
                      <a:cubicBezTo>
                        <a:pt x="81" y="146"/>
                        <a:pt x="81" y="146"/>
                        <a:pt x="81" y="146"/>
                      </a:cubicBezTo>
                      <a:cubicBezTo>
                        <a:pt x="81" y="146"/>
                        <a:pt x="81" y="146"/>
                        <a:pt x="81" y="146"/>
                      </a:cubicBezTo>
                      <a:cubicBezTo>
                        <a:pt x="81" y="146"/>
                        <a:pt x="81" y="146"/>
                        <a:pt x="81" y="146"/>
                      </a:cubicBezTo>
                      <a:cubicBezTo>
                        <a:pt x="81" y="146"/>
                        <a:pt x="81" y="146"/>
                        <a:pt x="81" y="146"/>
                      </a:cubicBezTo>
                      <a:cubicBezTo>
                        <a:pt x="81" y="146"/>
                        <a:pt x="81" y="146"/>
                        <a:pt x="81" y="146"/>
                      </a:cubicBezTo>
                      <a:cubicBezTo>
                        <a:pt x="81" y="146"/>
                        <a:pt x="81" y="146"/>
                        <a:pt x="81" y="146"/>
                      </a:cubicBezTo>
                      <a:cubicBezTo>
                        <a:pt x="81" y="146"/>
                        <a:pt x="81" y="146"/>
                        <a:pt x="81" y="146"/>
                      </a:cubicBezTo>
                      <a:cubicBezTo>
                        <a:pt x="80" y="146"/>
                        <a:pt x="80" y="146"/>
                        <a:pt x="80" y="146"/>
                      </a:cubicBezTo>
                      <a:cubicBezTo>
                        <a:pt x="80" y="146"/>
                        <a:pt x="80" y="146"/>
                        <a:pt x="80" y="146"/>
                      </a:cubicBezTo>
                      <a:cubicBezTo>
                        <a:pt x="80" y="146"/>
                        <a:pt x="80" y="146"/>
                        <a:pt x="80" y="146"/>
                      </a:cubicBezTo>
                      <a:cubicBezTo>
                        <a:pt x="80" y="146"/>
                        <a:pt x="80" y="146"/>
                        <a:pt x="80" y="146"/>
                      </a:cubicBezTo>
                      <a:cubicBezTo>
                        <a:pt x="80" y="147"/>
                        <a:pt x="79" y="147"/>
                        <a:pt x="79" y="147"/>
                      </a:cubicBezTo>
                      <a:cubicBezTo>
                        <a:pt x="79" y="147"/>
                        <a:pt x="79" y="147"/>
                        <a:pt x="79" y="147"/>
                      </a:cubicBezTo>
                      <a:cubicBezTo>
                        <a:pt x="79" y="147"/>
                        <a:pt x="79" y="147"/>
                        <a:pt x="79" y="147"/>
                      </a:cubicBezTo>
                      <a:cubicBezTo>
                        <a:pt x="79" y="147"/>
                        <a:pt x="79" y="147"/>
                        <a:pt x="79" y="147"/>
                      </a:cubicBezTo>
                      <a:cubicBezTo>
                        <a:pt x="79" y="147"/>
                        <a:pt x="79" y="147"/>
                        <a:pt x="79" y="147"/>
                      </a:cubicBezTo>
                      <a:cubicBezTo>
                        <a:pt x="79" y="147"/>
                        <a:pt x="79" y="147"/>
                        <a:pt x="79" y="147"/>
                      </a:cubicBezTo>
                      <a:cubicBezTo>
                        <a:pt x="79" y="147"/>
                        <a:pt x="79" y="147"/>
                        <a:pt x="79" y="147"/>
                      </a:cubicBezTo>
                      <a:cubicBezTo>
                        <a:pt x="78" y="147"/>
                        <a:pt x="78" y="147"/>
                        <a:pt x="78" y="147"/>
                      </a:cubicBezTo>
                      <a:cubicBezTo>
                        <a:pt x="78" y="147"/>
                        <a:pt x="78" y="147"/>
                        <a:pt x="78" y="147"/>
                      </a:cubicBezTo>
                      <a:cubicBezTo>
                        <a:pt x="78" y="147"/>
                        <a:pt x="78" y="147"/>
                        <a:pt x="78" y="146"/>
                      </a:cubicBezTo>
                      <a:cubicBezTo>
                        <a:pt x="78" y="146"/>
                        <a:pt x="78" y="146"/>
                        <a:pt x="78" y="146"/>
                      </a:cubicBezTo>
                      <a:cubicBezTo>
                        <a:pt x="78" y="146"/>
                        <a:pt x="78" y="146"/>
                        <a:pt x="78" y="146"/>
                      </a:cubicBezTo>
                      <a:cubicBezTo>
                        <a:pt x="78" y="146"/>
                        <a:pt x="78" y="146"/>
                        <a:pt x="78" y="146"/>
                      </a:cubicBezTo>
                      <a:cubicBezTo>
                        <a:pt x="78" y="146"/>
                        <a:pt x="78" y="146"/>
                        <a:pt x="78" y="146"/>
                      </a:cubicBezTo>
                      <a:cubicBezTo>
                        <a:pt x="78" y="146"/>
                        <a:pt x="78" y="146"/>
                        <a:pt x="78" y="146"/>
                      </a:cubicBezTo>
                      <a:cubicBezTo>
                        <a:pt x="78" y="146"/>
                        <a:pt x="78" y="146"/>
                        <a:pt x="78" y="146"/>
                      </a:cubicBezTo>
                      <a:cubicBezTo>
                        <a:pt x="78" y="146"/>
                        <a:pt x="78" y="146"/>
                        <a:pt x="78" y="146"/>
                      </a:cubicBezTo>
                      <a:cubicBezTo>
                        <a:pt x="78" y="146"/>
                        <a:pt x="78" y="146"/>
                        <a:pt x="78" y="146"/>
                      </a:cubicBezTo>
                      <a:cubicBezTo>
                        <a:pt x="78" y="146"/>
                        <a:pt x="77" y="146"/>
                        <a:pt x="77" y="146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6" y="146"/>
                        <a:pt x="76" y="146"/>
                        <a:pt x="76" y="146"/>
                      </a:cubicBezTo>
                      <a:cubicBezTo>
                        <a:pt x="76" y="146"/>
                        <a:pt x="76" y="146"/>
                        <a:pt x="76" y="146"/>
                      </a:cubicBezTo>
                      <a:cubicBezTo>
                        <a:pt x="76" y="146"/>
                        <a:pt x="76" y="146"/>
                        <a:pt x="76" y="146"/>
                      </a:cubicBezTo>
                      <a:cubicBezTo>
                        <a:pt x="76" y="146"/>
                        <a:pt x="76" y="146"/>
                        <a:pt x="76" y="146"/>
                      </a:cubicBezTo>
                      <a:cubicBezTo>
                        <a:pt x="76" y="146"/>
                        <a:pt x="76" y="146"/>
                        <a:pt x="76" y="146"/>
                      </a:cubicBezTo>
                      <a:cubicBezTo>
                        <a:pt x="75" y="146"/>
                        <a:pt x="75" y="146"/>
                        <a:pt x="75" y="146"/>
                      </a:cubicBezTo>
                      <a:cubicBezTo>
                        <a:pt x="75" y="146"/>
                        <a:pt x="75" y="146"/>
                        <a:pt x="75" y="146"/>
                      </a:cubicBezTo>
                      <a:cubicBezTo>
                        <a:pt x="75" y="146"/>
                        <a:pt x="75" y="146"/>
                        <a:pt x="75" y="146"/>
                      </a:cubicBezTo>
                      <a:cubicBezTo>
                        <a:pt x="75" y="146"/>
                        <a:pt x="75" y="146"/>
                        <a:pt x="75" y="146"/>
                      </a:cubicBezTo>
                      <a:cubicBezTo>
                        <a:pt x="75" y="146"/>
                        <a:pt x="75" y="146"/>
                        <a:pt x="75" y="146"/>
                      </a:cubicBezTo>
                      <a:cubicBezTo>
                        <a:pt x="75" y="145"/>
                        <a:pt x="75" y="145"/>
                        <a:pt x="75" y="145"/>
                      </a:cubicBezTo>
                      <a:cubicBezTo>
                        <a:pt x="75" y="145"/>
                        <a:pt x="75" y="145"/>
                        <a:pt x="75" y="145"/>
                      </a:cubicBezTo>
                      <a:cubicBezTo>
                        <a:pt x="75" y="145"/>
                        <a:pt x="75" y="145"/>
                        <a:pt x="74" y="145"/>
                      </a:cubicBezTo>
                      <a:cubicBezTo>
                        <a:pt x="74" y="145"/>
                        <a:pt x="74" y="145"/>
                        <a:pt x="74" y="145"/>
                      </a:cubicBezTo>
                      <a:cubicBezTo>
                        <a:pt x="74" y="145"/>
                        <a:pt x="74" y="145"/>
                        <a:pt x="74" y="145"/>
                      </a:cubicBezTo>
                      <a:cubicBezTo>
                        <a:pt x="74" y="145"/>
                        <a:pt x="74" y="145"/>
                        <a:pt x="74" y="145"/>
                      </a:cubicBezTo>
                      <a:cubicBezTo>
                        <a:pt x="74" y="145"/>
                        <a:pt x="74" y="145"/>
                        <a:pt x="74" y="145"/>
                      </a:cubicBezTo>
                      <a:cubicBezTo>
                        <a:pt x="74" y="145"/>
                        <a:pt x="74" y="145"/>
                        <a:pt x="74" y="145"/>
                      </a:cubicBezTo>
                      <a:cubicBezTo>
                        <a:pt x="74" y="145"/>
                        <a:pt x="74" y="145"/>
                        <a:pt x="74" y="145"/>
                      </a:cubicBezTo>
                      <a:cubicBezTo>
                        <a:pt x="74" y="145"/>
                        <a:pt x="74" y="145"/>
                        <a:pt x="74" y="145"/>
                      </a:cubicBezTo>
                      <a:cubicBezTo>
                        <a:pt x="74" y="145"/>
                        <a:pt x="74" y="145"/>
                        <a:pt x="74" y="145"/>
                      </a:cubicBezTo>
                      <a:cubicBezTo>
                        <a:pt x="74" y="145"/>
                        <a:pt x="74" y="145"/>
                        <a:pt x="74" y="145"/>
                      </a:cubicBezTo>
                      <a:cubicBezTo>
                        <a:pt x="74" y="145"/>
                        <a:pt x="74" y="145"/>
                        <a:pt x="74" y="145"/>
                      </a:cubicBezTo>
                      <a:cubicBezTo>
                        <a:pt x="74" y="144"/>
                        <a:pt x="74" y="144"/>
                        <a:pt x="74" y="144"/>
                      </a:cubicBezTo>
                      <a:cubicBezTo>
                        <a:pt x="74" y="144"/>
                        <a:pt x="74" y="144"/>
                        <a:pt x="74" y="144"/>
                      </a:cubicBezTo>
                      <a:cubicBezTo>
                        <a:pt x="74" y="144"/>
                        <a:pt x="74" y="144"/>
                        <a:pt x="74" y="144"/>
                      </a:cubicBezTo>
                      <a:cubicBezTo>
                        <a:pt x="74" y="144"/>
                        <a:pt x="73" y="144"/>
                        <a:pt x="73" y="144"/>
                      </a:cubicBezTo>
                      <a:cubicBezTo>
                        <a:pt x="73" y="144"/>
                        <a:pt x="73" y="144"/>
                        <a:pt x="73" y="144"/>
                      </a:cubicBezTo>
                      <a:cubicBezTo>
                        <a:pt x="73" y="144"/>
                        <a:pt x="73" y="144"/>
                        <a:pt x="73" y="144"/>
                      </a:cubicBezTo>
                      <a:cubicBezTo>
                        <a:pt x="73" y="144"/>
                        <a:pt x="73" y="144"/>
                        <a:pt x="73" y="144"/>
                      </a:cubicBezTo>
                      <a:cubicBezTo>
                        <a:pt x="73" y="144"/>
                        <a:pt x="73" y="144"/>
                        <a:pt x="73" y="144"/>
                      </a:cubicBezTo>
                      <a:cubicBezTo>
                        <a:pt x="73" y="144"/>
                        <a:pt x="73" y="144"/>
                        <a:pt x="73" y="144"/>
                      </a:cubicBezTo>
                      <a:cubicBezTo>
                        <a:pt x="73" y="144"/>
                        <a:pt x="73" y="144"/>
                        <a:pt x="73" y="144"/>
                      </a:cubicBezTo>
                      <a:cubicBezTo>
                        <a:pt x="73" y="144"/>
                        <a:pt x="73" y="144"/>
                        <a:pt x="73" y="144"/>
                      </a:cubicBezTo>
                      <a:cubicBezTo>
                        <a:pt x="73" y="144"/>
                        <a:pt x="73" y="144"/>
                        <a:pt x="73" y="144"/>
                      </a:cubicBezTo>
                      <a:cubicBezTo>
                        <a:pt x="73" y="143"/>
                        <a:pt x="73" y="143"/>
                        <a:pt x="73" y="143"/>
                      </a:cubicBezTo>
                      <a:cubicBezTo>
                        <a:pt x="73" y="143"/>
                        <a:pt x="73" y="143"/>
                        <a:pt x="73" y="143"/>
                      </a:cubicBezTo>
                      <a:cubicBezTo>
                        <a:pt x="73" y="143"/>
                        <a:pt x="73" y="143"/>
                        <a:pt x="73" y="143"/>
                      </a:cubicBezTo>
                      <a:cubicBezTo>
                        <a:pt x="73" y="143"/>
                        <a:pt x="73" y="143"/>
                        <a:pt x="73" y="143"/>
                      </a:cubicBezTo>
                      <a:cubicBezTo>
                        <a:pt x="73" y="143"/>
                        <a:pt x="73" y="142"/>
                        <a:pt x="72" y="142"/>
                      </a:cubicBezTo>
                      <a:cubicBezTo>
                        <a:pt x="72" y="142"/>
                        <a:pt x="72" y="142"/>
                        <a:pt x="72" y="142"/>
                      </a:cubicBezTo>
                      <a:cubicBezTo>
                        <a:pt x="72" y="142"/>
                        <a:pt x="72" y="142"/>
                        <a:pt x="72" y="142"/>
                      </a:cubicBezTo>
                      <a:cubicBezTo>
                        <a:pt x="72" y="142"/>
                        <a:pt x="72" y="142"/>
                        <a:pt x="72" y="142"/>
                      </a:cubicBezTo>
                      <a:cubicBezTo>
                        <a:pt x="72" y="142"/>
                        <a:pt x="72" y="142"/>
                        <a:pt x="72" y="142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4"/>
                        <a:pt x="72" y="144"/>
                      </a:cubicBezTo>
                      <a:cubicBezTo>
                        <a:pt x="72" y="144"/>
                        <a:pt x="72" y="144"/>
                        <a:pt x="72" y="144"/>
                      </a:cubicBezTo>
                      <a:cubicBezTo>
                        <a:pt x="72" y="144"/>
                        <a:pt x="72" y="144"/>
                        <a:pt x="72" y="144"/>
                      </a:cubicBezTo>
                      <a:cubicBezTo>
                        <a:pt x="72" y="144"/>
                        <a:pt x="72" y="144"/>
                        <a:pt x="72" y="144"/>
                      </a:cubicBezTo>
                      <a:cubicBezTo>
                        <a:pt x="72" y="144"/>
                        <a:pt x="72" y="144"/>
                        <a:pt x="72" y="144"/>
                      </a:cubicBezTo>
                      <a:cubicBezTo>
                        <a:pt x="72" y="144"/>
                        <a:pt x="72" y="144"/>
                        <a:pt x="72" y="144"/>
                      </a:cubicBezTo>
                      <a:cubicBezTo>
                        <a:pt x="72" y="144"/>
                        <a:pt x="72" y="144"/>
                        <a:pt x="72" y="144"/>
                      </a:cubicBezTo>
                      <a:cubicBezTo>
                        <a:pt x="72" y="144"/>
                        <a:pt x="72" y="144"/>
                        <a:pt x="72" y="144"/>
                      </a:cubicBezTo>
                      <a:cubicBezTo>
                        <a:pt x="72" y="144"/>
                        <a:pt x="72" y="144"/>
                        <a:pt x="72" y="144"/>
                      </a:cubicBezTo>
                      <a:cubicBezTo>
                        <a:pt x="72" y="144"/>
                        <a:pt x="72" y="144"/>
                        <a:pt x="72" y="144"/>
                      </a:cubicBezTo>
                      <a:cubicBezTo>
                        <a:pt x="72" y="144"/>
                        <a:pt x="72" y="144"/>
                        <a:pt x="72" y="144"/>
                      </a:cubicBezTo>
                      <a:cubicBezTo>
                        <a:pt x="72" y="144"/>
                        <a:pt x="72" y="144"/>
                        <a:pt x="72" y="144"/>
                      </a:cubicBezTo>
                      <a:cubicBezTo>
                        <a:pt x="71" y="144"/>
                        <a:pt x="71" y="144"/>
                        <a:pt x="71" y="144"/>
                      </a:cubicBezTo>
                      <a:cubicBezTo>
                        <a:pt x="71" y="144"/>
                        <a:pt x="71" y="144"/>
                        <a:pt x="71" y="144"/>
                      </a:cubicBezTo>
                      <a:cubicBezTo>
                        <a:pt x="71" y="144"/>
                        <a:pt x="71" y="144"/>
                        <a:pt x="71" y="144"/>
                      </a:cubicBezTo>
                      <a:cubicBezTo>
                        <a:pt x="71" y="144"/>
                        <a:pt x="71" y="144"/>
                        <a:pt x="71" y="144"/>
                      </a:cubicBezTo>
                      <a:cubicBezTo>
                        <a:pt x="71" y="144"/>
                        <a:pt x="71" y="144"/>
                        <a:pt x="71" y="144"/>
                      </a:cubicBezTo>
                      <a:cubicBezTo>
                        <a:pt x="71" y="144"/>
                        <a:pt x="71" y="144"/>
                        <a:pt x="71" y="144"/>
                      </a:cubicBezTo>
                      <a:cubicBezTo>
                        <a:pt x="71" y="144"/>
                        <a:pt x="71" y="144"/>
                        <a:pt x="71" y="144"/>
                      </a:cubicBezTo>
                      <a:cubicBezTo>
                        <a:pt x="70" y="144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69" y="145"/>
                        <a:pt x="69" y="145"/>
                        <a:pt x="69" y="145"/>
                      </a:cubicBezTo>
                      <a:cubicBezTo>
                        <a:pt x="69" y="145"/>
                        <a:pt x="69" y="145"/>
                        <a:pt x="69" y="145"/>
                      </a:cubicBezTo>
                      <a:cubicBezTo>
                        <a:pt x="69" y="145"/>
                        <a:pt x="69" y="145"/>
                        <a:pt x="69" y="145"/>
                      </a:cubicBezTo>
                      <a:cubicBezTo>
                        <a:pt x="69" y="145"/>
                        <a:pt x="69" y="145"/>
                        <a:pt x="69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69" y="145"/>
                        <a:pt x="69" y="145"/>
                        <a:pt x="69" y="145"/>
                      </a:cubicBezTo>
                      <a:cubicBezTo>
                        <a:pt x="69" y="145"/>
                        <a:pt x="69" y="145"/>
                        <a:pt x="69" y="145"/>
                      </a:cubicBezTo>
                      <a:cubicBezTo>
                        <a:pt x="69" y="145"/>
                        <a:pt x="69" y="145"/>
                        <a:pt x="69" y="145"/>
                      </a:cubicBezTo>
                      <a:cubicBezTo>
                        <a:pt x="69" y="145"/>
                        <a:pt x="69" y="145"/>
                        <a:pt x="69" y="145"/>
                      </a:cubicBezTo>
                      <a:cubicBezTo>
                        <a:pt x="69" y="145"/>
                        <a:pt x="69" y="145"/>
                        <a:pt x="69" y="145"/>
                      </a:cubicBezTo>
                      <a:cubicBezTo>
                        <a:pt x="69" y="145"/>
                        <a:pt x="69" y="144"/>
                        <a:pt x="69" y="144"/>
                      </a:cubicBezTo>
                      <a:cubicBezTo>
                        <a:pt x="69" y="144"/>
                        <a:pt x="69" y="144"/>
                        <a:pt x="69" y="144"/>
                      </a:cubicBezTo>
                      <a:cubicBezTo>
                        <a:pt x="69" y="144"/>
                        <a:pt x="69" y="144"/>
                        <a:pt x="70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70" y="144"/>
                        <a:pt x="70" y="144"/>
                        <a:pt x="70" y="143"/>
                      </a:cubicBezTo>
                      <a:cubicBezTo>
                        <a:pt x="70" y="143"/>
                        <a:pt x="70" y="143"/>
                        <a:pt x="70" y="143"/>
                      </a:cubicBezTo>
                      <a:cubicBezTo>
                        <a:pt x="70" y="143"/>
                        <a:pt x="70" y="143"/>
                        <a:pt x="70" y="143"/>
                      </a:cubicBezTo>
                      <a:cubicBezTo>
                        <a:pt x="70" y="143"/>
                        <a:pt x="70" y="143"/>
                        <a:pt x="70" y="143"/>
                      </a:cubicBezTo>
                      <a:cubicBezTo>
                        <a:pt x="70" y="143"/>
                        <a:pt x="70" y="143"/>
                        <a:pt x="70" y="143"/>
                      </a:cubicBezTo>
                      <a:cubicBezTo>
                        <a:pt x="70" y="143"/>
                        <a:pt x="70" y="143"/>
                        <a:pt x="70" y="143"/>
                      </a:cubicBezTo>
                      <a:cubicBezTo>
                        <a:pt x="71" y="143"/>
                        <a:pt x="71" y="143"/>
                        <a:pt x="71" y="142"/>
                      </a:cubicBezTo>
                      <a:cubicBezTo>
                        <a:pt x="71" y="142"/>
                        <a:pt x="70" y="142"/>
                        <a:pt x="70" y="142"/>
                      </a:cubicBezTo>
                      <a:cubicBezTo>
                        <a:pt x="70" y="142"/>
                        <a:pt x="70" y="142"/>
                        <a:pt x="70" y="142"/>
                      </a:cubicBezTo>
                      <a:cubicBezTo>
                        <a:pt x="70" y="142"/>
                        <a:pt x="70" y="142"/>
                        <a:pt x="70" y="142"/>
                      </a:cubicBezTo>
                      <a:cubicBezTo>
                        <a:pt x="70" y="142"/>
                        <a:pt x="70" y="142"/>
                        <a:pt x="70" y="142"/>
                      </a:cubicBezTo>
                      <a:cubicBezTo>
                        <a:pt x="70" y="142"/>
                        <a:pt x="70" y="142"/>
                        <a:pt x="70" y="142"/>
                      </a:cubicBezTo>
                      <a:cubicBezTo>
                        <a:pt x="70" y="142"/>
                        <a:pt x="70" y="142"/>
                        <a:pt x="70" y="142"/>
                      </a:cubicBezTo>
                      <a:cubicBezTo>
                        <a:pt x="70" y="142"/>
                        <a:pt x="70" y="142"/>
                        <a:pt x="70" y="142"/>
                      </a:cubicBezTo>
                      <a:cubicBezTo>
                        <a:pt x="70" y="142"/>
                        <a:pt x="70" y="142"/>
                        <a:pt x="70" y="142"/>
                      </a:cubicBezTo>
                      <a:cubicBezTo>
                        <a:pt x="70" y="142"/>
                        <a:pt x="70" y="142"/>
                        <a:pt x="70" y="142"/>
                      </a:cubicBezTo>
                      <a:cubicBezTo>
                        <a:pt x="69" y="142"/>
                        <a:pt x="69" y="142"/>
                        <a:pt x="69" y="142"/>
                      </a:cubicBezTo>
                      <a:cubicBezTo>
                        <a:pt x="69" y="142"/>
                        <a:pt x="69" y="142"/>
                        <a:pt x="69" y="142"/>
                      </a:cubicBezTo>
                      <a:cubicBezTo>
                        <a:pt x="69" y="142"/>
                        <a:pt x="69" y="142"/>
                        <a:pt x="69" y="142"/>
                      </a:cubicBezTo>
                      <a:cubicBezTo>
                        <a:pt x="69" y="142"/>
                        <a:pt x="69" y="142"/>
                        <a:pt x="69" y="142"/>
                      </a:cubicBezTo>
                      <a:cubicBezTo>
                        <a:pt x="69" y="142"/>
                        <a:pt x="69" y="142"/>
                        <a:pt x="69" y="142"/>
                      </a:cubicBezTo>
                      <a:cubicBezTo>
                        <a:pt x="69" y="142"/>
                        <a:pt x="69" y="142"/>
                        <a:pt x="69" y="142"/>
                      </a:cubicBezTo>
                      <a:cubicBezTo>
                        <a:pt x="69" y="142"/>
                        <a:pt x="69" y="142"/>
                        <a:pt x="69" y="142"/>
                      </a:cubicBezTo>
                      <a:cubicBezTo>
                        <a:pt x="69" y="142"/>
                        <a:pt x="69" y="142"/>
                        <a:pt x="69" y="142"/>
                      </a:cubicBezTo>
                      <a:cubicBezTo>
                        <a:pt x="69" y="143"/>
                        <a:pt x="69" y="143"/>
                        <a:pt x="69" y="143"/>
                      </a:cubicBezTo>
                      <a:cubicBezTo>
                        <a:pt x="69" y="143"/>
                        <a:pt x="69" y="143"/>
                        <a:pt x="69" y="143"/>
                      </a:cubicBezTo>
                      <a:cubicBezTo>
                        <a:pt x="69" y="143"/>
                        <a:pt x="69" y="143"/>
                        <a:pt x="69" y="143"/>
                      </a:cubicBezTo>
                      <a:cubicBezTo>
                        <a:pt x="69" y="143"/>
                        <a:pt x="69" y="143"/>
                        <a:pt x="69" y="143"/>
                      </a:cubicBezTo>
                      <a:cubicBezTo>
                        <a:pt x="69" y="143"/>
                        <a:pt x="69" y="143"/>
                        <a:pt x="69" y="143"/>
                      </a:cubicBezTo>
                      <a:cubicBezTo>
                        <a:pt x="69" y="143"/>
                        <a:pt x="69" y="143"/>
                        <a:pt x="69" y="143"/>
                      </a:cubicBezTo>
                      <a:cubicBezTo>
                        <a:pt x="69" y="143"/>
                        <a:pt x="69" y="143"/>
                        <a:pt x="69" y="143"/>
                      </a:cubicBezTo>
                      <a:cubicBezTo>
                        <a:pt x="69" y="143"/>
                        <a:pt x="69" y="143"/>
                        <a:pt x="69" y="143"/>
                      </a:cubicBezTo>
                      <a:cubicBezTo>
                        <a:pt x="69" y="143"/>
                        <a:pt x="68" y="143"/>
                        <a:pt x="68" y="143"/>
                      </a:cubicBezTo>
                      <a:cubicBezTo>
                        <a:pt x="68" y="143"/>
                        <a:pt x="68" y="143"/>
                        <a:pt x="68" y="143"/>
                      </a:cubicBezTo>
                      <a:cubicBezTo>
                        <a:pt x="68" y="143"/>
                        <a:pt x="68" y="143"/>
                        <a:pt x="68" y="143"/>
                      </a:cubicBezTo>
                      <a:cubicBezTo>
                        <a:pt x="68" y="143"/>
                        <a:pt x="68" y="143"/>
                        <a:pt x="68" y="143"/>
                      </a:cubicBezTo>
                      <a:cubicBezTo>
                        <a:pt x="68" y="143"/>
                        <a:pt x="68" y="143"/>
                        <a:pt x="68" y="143"/>
                      </a:cubicBezTo>
                      <a:cubicBezTo>
                        <a:pt x="68" y="143"/>
                        <a:pt x="68" y="143"/>
                        <a:pt x="68" y="143"/>
                      </a:cubicBezTo>
                      <a:cubicBezTo>
                        <a:pt x="68" y="143"/>
                        <a:pt x="68" y="143"/>
                        <a:pt x="68" y="143"/>
                      </a:cubicBezTo>
                      <a:cubicBezTo>
                        <a:pt x="68" y="143"/>
                        <a:pt x="68" y="143"/>
                        <a:pt x="68" y="143"/>
                      </a:cubicBezTo>
                      <a:cubicBezTo>
                        <a:pt x="68" y="144"/>
                        <a:pt x="68" y="144"/>
                        <a:pt x="68" y="144"/>
                      </a:cubicBezTo>
                      <a:cubicBezTo>
                        <a:pt x="68" y="144"/>
                        <a:pt x="68" y="144"/>
                        <a:pt x="68" y="144"/>
                      </a:cubicBezTo>
                      <a:cubicBezTo>
                        <a:pt x="68" y="144"/>
                        <a:pt x="67" y="144"/>
                        <a:pt x="67" y="144"/>
                      </a:cubicBezTo>
                      <a:cubicBezTo>
                        <a:pt x="67" y="144"/>
                        <a:pt x="67" y="144"/>
                        <a:pt x="67" y="144"/>
                      </a:cubicBezTo>
                      <a:cubicBezTo>
                        <a:pt x="67" y="144"/>
                        <a:pt x="67" y="144"/>
                        <a:pt x="67" y="144"/>
                      </a:cubicBezTo>
                      <a:cubicBezTo>
                        <a:pt x="67" y="144"/>
                        <a:pt x="67" y="144"/>
                        <a:pt x="67" y="144"/>
                      </a:cubicBezTo>
                      <a:cubicBezTo>
                        <a:pt x="67" y="144"/>
                        <a:pt x="67" y="144"/>
                        <a:pt x="67" y="144"/>
                      </a:cubicBezTo>
                      <a:cubicBezTo>
                        <a:pt x="67" y="144"/>
                        <a:pt x="67" y="144"/>
                        <a:pt x="67" y="144"/>
                      </a:cubicBezTo>
                      <a:cubicBezTo>
                        <a:pt x="67" y="144"/>
                        <a:pt x="67" y="144"/>
                        <a:pt x="67" y="144"/>
                      </a:cubicBezTo>
                      <a:cubicBezTo>
                        <a:pt x="67" y="144"/>
                        <a:pt x="67" y="144"/>
                        <a:pt x="67" y="144"/>
                      </a:cubicBezTo>
                      <a:cubicBezTo>
                        <a:pt x="67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5" y="145"/>
                        <a:pt x="65" y="145"/>
                        <a:pt x="64" y="145"/>
                      </a:cubicBezTo>
                      <a:cubicBezTo>
                        <a:pt x="64" y="145"/>
                        <a:pt x="64" y="145"/>
                        <a:pt x="64" y="145"/>
                      </a:cubicBezTo>
                      <a:cubicBezTo>
                        <a:pt x="64" y="145"/>
                        <a:pt x="64" y="145"/>
                        <a:pt x="64" y="145"/>
                      </a:cubicBezTo>
                      <a:cubicBezTo>
                        <a:pt x="64" y="145"/>
                        <a:pt x="64" y="145"/>
                        <a:pt x="64" y="145"/>
                      </a:cubicBezTo>
                      <a:cubicBezTo>
                        <a:pt x="64" y="145"/>
                        <a:pt x="64" y="145"/>
                        <a:pt x="64" y="145"/>
                      </a:cubicBezTo>
                      <a:cubicBezTo>
                        <a:pt x="64" y="145"/>
                        <a:pt x="64" y="145"/>
                        <a:pt x="64" y="145"/>
                      </a:cubicBezTo>
                      <a:cubicBezTo>
                        <a:pt x="64" y="145"/>
                        <a:pt x="64" y="145"/>
                        <a:pt x="64" y="145"/>
                      </a:cubicBezTo>
                      <a:cubicBezTo>
                        <a:pt x="64" y="145"/>
                        <a:pt x="64" y="145"/>
                        <a:pt x="64" y="145"/>
                      </a:cubicBezTo>
                      <a:cubicBezTo>
                        <a:pt x="64" y="145"/>
                        <a:pt x="64" y="145"/>
                        <a:pt x="64" y="145"/>
                      </a:cubicBezTo>
                      <a:cubicBezTo>
                        <a:pt x="64" y="145"/>
                        <a:pt x="64" y="146"/>
                        <a:pt x="64" y="146"/>
                      </a:cubicBezTo>
                      <a:cubicBezTo>
                        <a:pt x="64" y="146"/>
                        <a:pt x="64" y="146"/>
                        <a:pt x="64" y="146"/>
                      </a:cubicBezTo>
                      <a:cubicBezTo>
                        <a:pt x="64" y="146"/>
                        <a:pt x="64" y="146"/>
                        <a:pt x="64" y="146"/>
                      </a:cubicBezTo>
                      <a:cubicBezTo>
                        <a:pt x="64" y="146"/>
                        <a:pt x="63" y="146"/>
                        <a:pt x="63" y="146"/>
                      </a:cubicBezTo>
                      <a:cubicBezTo>
                        <a:pt x="63" y="146"/>
                        <a:pt x="63" y="146"/>
                        <a:pt x="63" y="146"/>
                      </a:cubicBezTo>
                      <a:cubicBezTo>
                        <a:pt x="63" y="146"/>
                        <a:pt x="63" y="146"/>
                        <a:pt x="63" y="146"/>
                      </a:cubicBezTo>
                      <a:cubicBezTo>
                        <a:pt x="63" y="146"/>
                        <a:pt x="63" y="146"/>
                        <a:pt x="63" y="146"/>
                      </a:cubicBezTo>
                      <a:cubicBezTo>
                        <a:pt x="63" y="146"/>
                        <a:pt x="63" y="146"/>
                        <a:pt x="63" y="146"/>
                      </a:cubicBezTo>
                      <a:cubicBezTo>
                        <a:pt x="63" y="146"/>
                        <a:pt x="63" y="146"/>
                        <a:pt x="63" y="146"/>
                      </a:cubicBezTo>
                      <a:cubicBezTo>
                        <a:pt x="63" y="146"/>
                        <a:pt x="63" y="146"/>
                        <a:pt x="63" y="146"/>
                      </a:cubicBezTo>
                      <a:cubicBezTo>
                        <a:pt x="63" y="146"/>
                        <a:pt x="63" y="147"/>
                        <a:pt x="63" y="147"/>
                      </a:cubicBezTo>
                      <a:cubicBezTo>
                        <a:pt x="63" y="147"/>
                        <a:pt x="63" y="147"/>
                        <a:pt x="63" y="147"/>
                      </a:cubicBezTo>
                      <a:cubicBezTo>
                        <a:pt x="63" y="147"/>
                        <a:pt x="63" y="147"/>
                        <a:pt x="63" y="147"/>
                      </a:cubicBezTo>
                      <a:cubicBezTo>
                        <a:pt x="63" y="147"/>
                        <a:pt x="63" y="147"/>
                        <a:pt x="63" y="147"/>
                      </a:cubicBezTo>
                      <a:cubicBezTo>
                        <a:pt x="63" y="147"/>
                        <a:pt x="63" y="147"/>
                        <a:pt x="63" y="147"/>
                      </a:cubicBezTo>
                      <a:cubicBezTo>
                        <a:pt x="63" y="147"/>
                        <a:pt x="63" y="147"/>
                        <a:pt x="63" y="147"/>
                      </a:cubicBezTo>
                      <a:cubicBezTo>
                        <a:pt x="63" y="147"/>
                        <a:pt x="63" y="147"/>
                        <a:pt x="63" y="148"/>
                      </a:cubicBezTo>
                      <a:cubicBezTo>
                        <a:pt x="63" y="148"/>
                        <a:pt x="63" y="148"/>
                        <a:pt x="63" y="148"/>
                      </a:cubicBezTo>
                      <a:cubicBezTo>
                        <a:pt x="63" y="148"/>
                        <a:pt x="63" y="148"/>
                        <a:pt x="63" y="148"/>
                      </a:cubicBezTo>
                      <a:cubicBezTo>
                        <a:pt x="63" y="148"/>
                        <a:pt x="63" y="148"/>
                        <a:pt x="63" y="148"/>
                      </a:cubicBezTo>
                      <a:cubicBezTo>
                        <a:pt x="63" y="148"/>
                        <a:pt x="63" y="148"/>
                        <a:pt x="63" y="148"/>
                      </a:cubicBezTo>
                      <a:cubicBezTo>
                        <a:pt x="63" y="148"/>
                        <a:pt x="63" y="148"/>
                        <a:pt x="63" y="148"/>
                      </a:cubicBezTo>
                      <a:cubicBezTo>
                        <a:pt x="63" y="148"/>
                        <a:pt x="63" y="148"/>
                        <a:pt x="63" y="148"/>
                      </a:cubicBezTo>
                      <a:cubicBezTo>
                        <a:pt x="63" y="148"/>
                        <a:pt x="63" y="148"/>
                        <a:pt x="63" y="148"/>
                      </a:cubicBezTo>
                      <a:cubicBezTo>
                        <a:pt x="62" y="148"/>
                        <a:pt x="62" y="148"/>
                        <a:pt x="62" y="148"/>
                      </a:cubicBezTo>
                      <a:cubicBezTo>
                        <a:pt x="62" y="148"/>
                        <a:pt x="62" y="148"/>
                        <a:pt x="62" y="148"/>
                      </a:cubicBezTo>
                      <a:cubicBezTo>
                        <a:pt x="62" y="148"/>
                        <a:pt x="62" y="148"/>
                        <a:pt x="62" y="148"/>
                      </a:cubicBezTo>
                      <a:cubicBezTo>
                        <a:pt x="62" y="148"/>
                        <a:pt x="62" y="148"/>
                        <a:pt x="62" y="148"/>
                      </a:cubicBezTo>
                      <a:cubicBezTo>
                        <a:pt x="62" y="148"/>
                        <a:pt x="62" y="148"/>
                        <a:pt x="62" y="148"/>
                      </a:cubicBezTo>
                      <a:cubicBezTo>
                        <a:pt x="62" y="148"/>
                        <a:pt x="62" y="148"/>
                        <a:pt x="62" y="148"/>
                      </a:cubicBezTo>
                      <a:cubicBezTo>
                        <a:pt x="62" y="148"/>
                        <a:pt x="62" y="148"/>
                        <a:pt x="62" y="148"/>
                      </a:cubicBezTo>
                      <a:cubicBezTo>
                        <a:pt x="62" y="148"/>
                        <a:pt x="62" y="148"/>
                        <a:pt x="62" y="148"/>
                      </a:cubicBezTo>
                      <a:cubicBezTo>
                        <a:pt x="62" y="148"/>
                        <a:pt x="62" y="148"/>
                        <a:pt x="62" y="148"/>
                      </a:cubicBezTo>
                      <a:cubicBezTo>
                        <a:pt x="62" y="148"/>
                        <a:pt x="62" y="149"/>
                        <a:pt x="62" y="149"/>
                      </a:cubicBezTo>
                      <a:cubicBezTo>
                        <a:pt x="62" y="149"/>
                        <a:pt x="62" y="149"/>
                        <a:pt x="62" y="149"/>
                      </a:cubicBezTo>
                      <a:cubicBezTo>
                        <a:pt x="62" y="149"/>
                        <a:pt x="62" y="149"/>
                        <a:pt x="62" y="149"/>
                      </a:cubicBezTo>
                      <a:cubicBezTo>
                        <a:pt x="62" y="149"/>
                        <a:pt x="62" y="149"/>
                        <a:pt x="62" y="149"/>
                      </a:cubicBezTo>
                      <a:cubicBezTo>
                        <a:pt x="62" y="149"/>
                        <a:pt x="62" y="149"/>
                        <a:pt x="62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0" y="150"/>
                        <a:pt x="60" y="150"/>
                        <a:pt x="60" y="150"/>
                      </a:cubicBezTo>
                      <a:cubicBezTo>
                        <a:pt x="60" y="150"/>
                        <a:pt x="60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49"/>
                        <a:pt x="59" y="148"/>
                        <a:pt x="59" y="148"/>
                      </a:cubicBezTo>
                      <a:cubicBezTo>
                        <a:pt x="59" y="148"/>
                        <a:pt x="59" y="148"/>
                        <a:pt x="59" y="148"/>
                      </a:cubicBezTo>
                      <a:cubicBezTo>
                        <a:pt x="59" y="148"/>
                        <a:pt x="59" y="148"/>
                        <a:pt x="59" y="148"/>
                      </a:cubicBezTo>
                      <a:cubicBezTo>
                        <a:pt x="59" y="148"/>
                        <a:pt x="59" y="148"/>
                        <a:pt x="59" y="148"/>
                      </a:cubicBezTo>
                      <a:cubicBezTo>
                        <a:pt x="59" y="148"/>
                        <a:pt x="59" y="148"/>
                        <a:pt x="59" y="148"/>
                      </a:cubicBezTo>
                      <a:cubicBezTo>
                        <a:pt x="58" y="148"/>
                        <a:pt x="58" y="148"/>
                        <a:pt x="58" y="148"/>
                      </a:cubicBezTo>
                      <a:cubicBezTo>
                        <a:pt x="58" y="148"/>
                        <a:pt x="58" y="148"/>
                        <a:pt x="58" y="148"/>
                      </a:cubicBezTo>
                      <a:cubicBezTo>
                        <a:pt x="58" y="147"/>
                        <a:pt x="58" y="147"/>
                        <a:pt x="58" y="147"/>
                      </a:cubicBezTo>
                      <a:cubicBezTo>
                        <a:pt x="58" y="147"/>
                        <a:pt x="58" y="147"/>
                        <a:pt x="58" y="147"/>
                      </a:cubicBezTo>
                      <a:cubicBezTo>
                        <a:pt x="58" y="147"/>
                        <a:pt x="58" y="147"/>
                        <a:pt x="58" y="147"/>
                      </a:cubicBezTo>
                      <a:cubicBezTo>
                        <a:pt x="58" y="147"/>
                        <a:pt x="58" y="147"/>
                        <a:pt x="58" y="147"/>
                      </a:cubicBezTo>
                      <a:cubicBezTo>
                        <a:pt x="58" y="147"/>
                        <a:pt x="58" y="147"/>
                        <a:pt x="58" y="147"/>
                      </a:cubicBezTo>
                      <a:cubicBezTo>
                        <a:pt x="58" y="147"/>
                        <a:pt x="58" y="147"/>
                        <a:pt x="58" y="147"/>
                      </a:cubicBezTo>
                      <a:cubicBezTo>
                        <a:pt x="58" y="147"/>
                        <a:pt x="58" y="147"/>
                        <a:pt x="57" y="147"/>
                      </a:cubicBezTo>
                      <a:cubicBezTo>
                        <a:pt x="57" y="147"/>
                        <a:pt x="57" y="147"/>
                        <a:pt x="57" y="147"/>
                      </a:cubicBezTo>
                      <a:cubicBezTo>
                        <a:pt x="57" y="147"/>
                        <a:pt x="57" y="147"/>
                        <a:pt x="57" y="147"/>
                      </a:cubicBezTo>
                      <a:cubicBezTo>
                        <a:pt x="57" y="147"/>
                        <a:pt x="57" y="147"/>
                        <a:pt x="57" y="147"/>
                      </a:cubicBezTo>
                      <a:cubicBezTo>
                        <a:pt x="57" y="147"/>
                        <a:pt x="57" y="147"/>
                        <a:pt x="57" y="147"/>
                      </a:cubicBezTo>
                      <a:cubicBezTo>
                        <a:pt x="57" y="147"/>
                        <a:pt x="57" y="147"/>
                        <a:pt x="57" y="147"/>
                      </a:cubicBezTo>
                      <a:cubicBezTo>
                        <a:pt x="57" y="147"/>
                        <a:pt x="57" y="147"/>
                        <a:pt x="57" y="147"/>
                      </a:cubicBezTo>
                      <a:cubicBezTo>
                        <a:pt x="57" y="147"/>
                        <a:pt x="57" y="147"/>
                        <a:pt x="57" y="147"/>
                      </a:cubicBezTo>
                      <a:cubicBezTo>
                        <a:pt x="57" y="147"/>
                        <a:pt x="57" y="147"/>
                        <a:pt x="57" y="147"/>
                      </a:cubicBezTo>
                      <a:cubicBezTo>
                        <a:pt x="57" y="148"/>
                        <a:pt x="56" y="148"/>
                        <a:pt x="56" y="148"/>
                      </a:cubicBezTo>
                      <a:cubicBezTo>
                        <a:pt x="56" y="148"/>
                        <a:pt x="56" y="148"/>
                        <a:pt x="56" y="148"/>
                      </a:cubicBezTo>
                      <a:cubicBezTo>
                        <a:pt x="56" y="148"/>
                        <a:pt x="56" y="148"/>
                        <a:pt x="56" y="148"/>
                      </a:cubicBezTo>
                      <a:cubicBezTo>
                        <a:pt x="56" y="148"/>
                        <a:pt x="56" y="148"/>
                        <a:pt x="56" y="148"/>
                      </a:cubicBezTo>
                      <a:cubicBezTo>
                        <a:pt x="56" y="148"/>
                        <a:pt x="56" y="148"/>
                        <a:pt x="56" y="148"/>
                      </a:cubicBezTo>
                      <a:cubicBezTo>
                        <a:pt x="56" y="148"/>
                        <a:pt x="56" y="148"/>
                        <a:pt x="56" y="148"/>
                      </a:cubicBezTo>
                      <a:cubicBezTo>
                        <a:pt x="56" y="148"/>
                        <a:pt x="56" y="148"/>
                        <a:pt x="56" y="148"/>
                      </a:cubicBezTo>
                      <a:cubicBezTo>
                        <a:pt x="56" y="148"/>
                        <a:pt x="56" y="148"/>
                        <a:pt x="56" y="148"/>
                      </a:cubicBezTo>
                      <a:cubicBezTo>
                        <a:pt x="56" y="148"/>
                        <a:pt x="56" y="148"/>
                        <a:pt x="56" y="148"/>
                      </a:cubicBezTo>
                      <a:cubicBezTo>
                        <a:pt x="55" y="148"/>
                        <a:pt x="55" y="148"/>
                        <a:pt x="55" y="148"/>
                      </a:cubicBezTo>
                      <a:cubicBezTo>
                        <a:pt x="55" y="148"/>
                        <a:pt x="55" y="148"/>
                        <a:pt x="55" y="148"/>
                      </a:cubicBezTo>
                      <a:cubicBezTo>
                        <a:pt x="55" y="149"/>
                        <a:pt x="55" y="149"/>
                        <a:pt x="55" y="149"/>
                      </a:cubicBezTo>
                      <a:cubicBezTo>
                        <a:pt x="55" y="149"/>
                        <a:pt x="55" y="149"/>
                        <a:pt x="55" y="149"/>
                      </a:cubicBezTo>
                      <a:cubicBezTo>
                        <a:pt x="55" y="149"/>
                        <a:pt x="55" y="149"/>
                        <a:pt x="55" y="149"/>
                      </a:cubicBezTo>
                      <a:cubicBezTo>
                        <a:pt x="55" y="149"/>
                        <a:pt x="55" y="149"/>
                        <a:pt x="55" y="149"/>
                      </a:cubicBezTo>
                      <a:cubicBezTo>
                        <a:pt x="55" y="149"/>
                        <a:pt x="54" y="149"/>
                        <a:pt x="54" y="149"/>
                      </a:cubicBezTo>
                      <a:cubicBezTo>
                        <a:pt x="54" y="149"/>
                        <a:pt x="54" y="149"/>
                        <a:pt x="54" y="149"/>
                      </a:cubicBezTo>
                      <a:cubicBezTo>
                        <a:pt x="54" y="149"/>
                        <a:pt x="54" y="149"/>
                        <a:pt x="54" y="149"/>
                      </a:cubicBezTo>
                      <a:cubicBezTo>
                        <a:pt x="54" y="149"/>
                        <a:pt x="54" y="149"/>
                        <a:pt x="54" y="149"/>
                      </a:cubicBezTo>
                      <a:cubicBezTo>
                        <a:pt x="54" y="149"/>
                        <a:pt x="54" y="149"/>
                        <a:pt x="54" y="149"/>
                      </a:cubicBezTo>
                      <a:cubicBezTo>
                        <a:pt x="54" y="149"/>
                        <a:pt x="54" y="148"/>
                        <a:pt x="54" y="148"/>
                      </a:cubicBezTo>
                      <a:cubicBezTo>
                        <a:pt x="54" y="148"/>
                        <a:pt x="53" y="149"/>
                        <a:pt x="53" y="149"/>
                      </a:cubicBezTo>
                      <a:cubicBezTo>
                        <a:pt x="53" y="149"/>
                        <a:pt x="53" y="149"/>
                        <a:pt x="53" y="149"/>
                      </a:cubicBezTo>
                      <a:cubicBezTo>
                        <a:pt x="53" y="149"/>
                        <a:pt x="53" y="149"/>
                        <a:pt x="53" y="149"/>
                      </a:cubicBezTo>
                      <a:cubicBezTo>
                        <a:pt x="53" y="149"/>
                        <a:pt x="53" y="149"/>
                        <a:pt x="53" y="149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7"/>
                        <a:pt x="53" y="147"/>
                        <a:pt x="53" y="147"/>
                      </a:cubicBezTo>
                      <a:cubicBezTo>
                        <a:pt x="53" y="147"/>
                        <a:pt x="53" y="147"/>
                        <a:pt x="53" y="147"/>
                      </a:cubicBezTo>
                      <a:cubicBezTo>
                        <a:pt x="53" y="147"/>
                        <a:pt x="53" y="147"/>
                        <a:pt x="53" y="147"/>
                      </a:cubicBezTo>
                      <a:cubicBezTo>
                        <a:pt x="53" y="147"/>
                        <a:pt x="53" y="147"/>
                        <a:pt x="53" y="147"/>
                      </a:cubicBezTo>
                      <a:cubicBezTo>
                        <a:pt x="53" y="147"/>
                        <a:pt x="53" y="147"/>
                        <a:pt x="53" y="147"/>
                      </a:cubicBezTo>
                      <a:cubicBezTo>
                        <a:pt x="53" y="147"/>
                        <a:pt x="53" y="147"/>
                        <a:pt x="53" y="147"/>
                      </a:cubicBezTo>
                      <a:cubicBezTo>
                        <a:pt x="53" y="146"/>
                        <a:pt x="53" y="146"/>
                        <a:pt x="52" y="146"/>
                      </a:cubicBezTo>
                      <a:cubicBezTo>
                        <a:pt x="52" y="146"/>
                        <a:pt x="52" y="146"/>
                        <a:pt x="52" y="146"/>
                      </a:cubicBezTo>
                      <a:cubicBezTo>
                        <a:pt x="52" y="146"/>
                        <a:pt x="52" y="146"/>
                        <a:pt x="52" y="146"/>
                      </a:cubicBezTo>
                      <a:cubicBezTo>
                        <a:pt x="52" y="146"/>
                        <a:pt x="52" y="146"/>
                        <a:pt x="52" y="146"/>
                      </a:cubicBezTo>
                      <a:cubicBezTo>
                        <a:pt x="52" y="146"/>
                        <a:pt x="52" y="146"/>
                        <a:pt x="52" y="146"/>
                      </a:cubicBezTo>
                      <a:cubicBezTo>
                        <a:pt x="52" y="146"/>
                        <a:pt x="52" y="146"/>
                        <a:pt x="52" y="146"/>
                      </a:cubicBezTo>
                      <a:cubicBezTo>
                        <a:pt x="52" y="146"/>
                        <a:pt x="52" y="145"/>
                        <a:pt x="52" y="145"/>
                      </a:cubicBezTo>
                      <a:cubicBezTo>
                        <a:pt x="52" y="145"/>
                        <a:pt x="52" y="145"/>
                        <a:pt x="52" y="145"/>
                      </a:cubicBezTo>
                      <a:cubicBezTo>
                        <a:pt x="52" y="145"/>
                        <a:pt x="52" y="145"/>
                        <a:pt x="52" y="145"/>
                      </a:cubicBezTo>
                      <a:cubicBezTo>
                        <a:pt x="52" y="145"/>
                        <a:pt x="52" y="145"/>
                        <a:pt x="52" y="145"/>
                      </a:cubicBezTo>
                      <a:cubicBezTo>
                        <a:pt x="52" y="145"/>
                        <a:pt x="52" y="145"/>
                        <a:pt x="52" y="145"/>
                      </a:cubicBezTo>
                      <a:cubicBezTo>
                        <a:pt x="52" y="145"/>
                        <a:pt x="52" y="145"/>
                        <a:pt x="52" y="145"/>
                      </a:cubicBezTo>
                      <a:cubicBezTo>
                        <a:pt x="52" y="145"/>
                        <a:pt x="52" y="145"/>
                        <a:pt x="52" y="145"/>
                      </a:cubicBezTo>
                      <a:cubicBezTo>
                        <a:pt x="52" y="145"/>
                        <a:pt x="52" y="145"/>
                        <a:pt x="52" y="145"/>
                      </a:cubicBezTo>
                      <a:cubicBezTo>
                        <a:pt x="52" y="145"/>
                        <a:pt x="52" y="145"/>
                        <a:pt x="52" y="145"/>
                      </a:cubicBezTo>
                      <a:cubicBezTo>
                        <a:pt x="52" y="145"/>
                        <a:pt x="52" y="145"/>
                        <a:pt x="52" y="145"/>
                      </a:cubicBezTo>
                      <a:cubicBezTo>
                        <a:pt x="52" y="145"/>
                        <a:pt x="52" y="145"/>
                        <a:pt x="52" y="145"/>
                      </a:cubicBezTo>
                      <a:cubicBezTo>
                        <a:pt x="52" y="144"/>
                        <a:pt x="52" y="144"/>
                        <a:pt x="52" y="144"/>
                      </a:cubicBezTo>
                      <a:cubicBezTo>
                        <a:pt x="52" y="144"/>
                        <a:pt x="52" y="144"/>
                        <a:pt x="52" y="144"/>
                      </a:cubicBezTo>
                      <a:cubicBezTo>
                        <a:pt x="52" y="144"/>
                        <a:pt x="52" y="144"/>
                        <a:pt x="52" y="144"/>
                      </a:cubicBezTo>
                      <a:cubicBezTo>
                        <a:pt x="52" y="144"/>
                        <a:pt x="52" y="144"/>
                        <a:pt x="52" y="144"/>
                      </a:cubicBezTo>
                      <a:cubicBezTo>
                        <a:pt x="52" y="144"/>
                        <a:pt x="52" y="144"/>
                        <a:pt x="52" y="144"/>
                      </a:cubicBezTo>
                      <a:cubicBezTo>
                        <a:pt x="52" y="144"/>
                        <a:pt x="51" y="144"/>
                        <a:pt x="51" y="144"/>
                      </a:cubicBezTo>
                      <a:cubicBezTo>
                        <a:pt x="51" y="144"/>
                        <a:pt x="51" y="144"/>
                        <a:pt x="51" y="144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ubicBezTo>
                        <a:pt x="52" y="143"/>
                        <a:pt x="52" y="143"/>
                        <a:pt x="52" y="143"/>
                      </a:cubicBezTo>
                      <a:cubicBezTo>
                        <a:pt x="52" y="143"/>
                        <a:pt x="52" y="143"/>
                        <a:pt x="52" y="143"/>
                      </a:cubicBezTo>
                      <a:cubicBezTo>
                        <a:pt x="52" y="143"/>
                        <a:pt x="52" y="143"/>
                        <a:pt x="52" y="143"/>
                      </a:cubicBezTo>
                      <a:cubicBezTo>
                        <a:pt x="52" y="143"/>
                        <a:pt x="52" y="143"/>
                        <a:pt x="52" y="142"/>
                      </a:cubicBezTo>
                      <a:cubicBezTo>
                        <a:pt x="52" y="142"/>
                        <a:pt x="52" y="142"/>
                        <a:pt x="52" y="142"/>
                      </a:cubicBezTo>
                      <a:cubicBezTo>
                        <a:pt x="52" y="142"/>
                        <a:pt x="52" y="142"/>
                        <a:pt x="52" y="142"/>
                      </a:cubicBezTo>
                      <a:cubicBezTo>
                        <a:pt x="52" y="142"/>
                        <a:pt x="52" y="142"/>
                        <a:pt x="52" y="142"/>
                      </a:cubicBezTo>
                      <a:cubicBezTo>
                        <a:pt x="52" y="142"/>
                        <a:pt x="52" y="142"/>
                        <a:pt x="52" y="142"/>
                      </a:cubicBezTo>
                      <a:cubicBezTo>
                        <a:pt x="52" y="142"/>
                        <a:pt x="52" y="142"/>
                        <a:pt x="52" y="142"/>
                      </a:cubicBezTo>
                      <a:cubicBezTo>
                        <a:pt x="52" y="142"/>
                        <a:pt x="52" y="142"/>
                        <a:pt x="52" y="142"/>
                      </a:cubicBezTo>
                      <a:cubicBezTo>
                        <a:pt x="52" y="142"/>
                        <a:pt x="52" y="142"/>
                        <a:pt x="52" y="141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52" y="141"/>
                        <a:pt x="52" y="141"/>
                        <a:pt x="52" y="140"/>
                      </a:cubicBezTo>
                      <a:cubicBezTo>
                        <a:pt x="52" y="140"/>
                        <a:pt x="52" y="140"/>
                        <a:pt x="52" y="140"/>
                      </a:cubicBezTo>
                      <a:cubicBezTo>
                        <a:pt x="52" y="140"/>
                        <a:pt x="52" y="140"/>
                        <a:pt x="52" y="140"/>
                      </a:cubicBezTo>
                      <a:cubicBezTo>
                        <a:pt x="52" y="140"/>
                        <a:pt x="52" y="140"/>
                        <a:pt x="52" y="140"/>
                      </a:cubicBezTo>
                      <a:cubicBezTo>
                        <a:pt x="53" y="140"/>
                        <a:pt x="53" y="140"/>
                        <a:pt x="53" y="140"/>
                      </a:cubicBezTo>
                      <a:cubicBezTo>
                        <a:pt x="53" y="140"/>
                        <a:pt x="53" y="139"/>
                        <a:pt x="53" y="139"/>
                      </a:cubicBezTo>
                      <a:cubicBezTo>
                        <a:pt x="53" y="139"/>
                        <a:pt x="53" y="139"/>
                        <a:pt x="53" y="139"/>
                      </a:cubicBezTo>
                      <a:cubicBezTo>
                        <a:pt x="53" y="139"/>
                        <a:pt x="53" y="139"/>
                        <a:pt x="53" y="139"/>
                      </a:cubicBezTo>
                      <a:cubicBezTo>
                        <a:pt x="53" y="139"/>
                        <a:pt x="53" y="139"/>
                        <a:pt x="53" y="139"/>
                      </a:cubicBezTo>
                      <a:cubicBezTo>
                        <a:pt x="53" y="139"/>
                        <a:pt x="53" y="139"/>
                        <a:pt x="53" y="138"/>
                      </a:cubicBezTo>
                      <a:cubicBezTo>
                        <a:pt x="53" y="138"/>
                        <a:pt x="53" y="138"/>
                        <a:pt x="53" y="138"/>
                      </a:cubicBezTo>
                      <a:cubicBezTo>
                        <a:pt x="53" y="138"/>
                        <a:pt x="53" y="138"/>
                        <a:pt x="53" y="138"/>
                      </a:cubicBezTo>
                      <a:cubicBezTo>
                        <a:pt x="53" y="138"/>
                        <a:pt x="53" y="138"/>
                        <a:pt x="53" y="138"/>
                      </a:cubicBezTo>
                      <a:cubicBezTo>
                        <a:pt x="53" y="138"/>
                        <a:pt x="53" y="138"/>
                        <a:pt x="53" y="138"/>
                      </a:cubicBezTo>
                      <a:cubicBezTo>
                        <a:pt x="53" y="138"/>
                        <a:pt x="53" y="138"/>
                        <a:pt x="53" y="138"/>
                      </a:cubicBezTo>
                      <a:cubicBezTo>
                        <a:pt x="53" y="138"/>
                        <a:pt x="53" y="138"/>
                        <a:pt x="53" y="138"/>
                      </a:cubicBezTo>
                      <a:cubicBezTo>
                        <a:pt x="53" y="138"/>
                        <a:pt x="53" y="138"/>
                        <a:pt x="53" y="138"/>
                      </a:cubicBezTo>
                      <a:cubicBezTo>
                        <a:pt x="53" y="138"/>
                        <a:pt x="53" y="138"/>
                        <a:pt x="53" y="138"/>
                      </a:cubicBezTo>
                      <a:cubicBezTo>
                        <a:pt x="53" y="138"/>
                        <a:pt x="53" y="138"/>
                        <a:pt x="53" y="138"/>
                      </a:cubicBezTo>
                      <a:cubicBezTo>
                        <a:pt x="53" y="138"/>
                        <a:pt x="53" y="138"/>
                        <a:pt x="53" y="137"/>
                      </a:cubicBezTo>
                      <a:cubicBezTo>
                        <a:pt x="53" y="137"/>
                        <a:pt x="53" y="137"/>
                        <a:pt x="53" y="137"/>
                      </a:cubicBezTo>
                      <a:cubicBezTo>
                        <a:pt x="53" y="137"/>
                        <a:pt x="53" y="137"/>
                        <a:pt x="53" y="137"/>
                      </a:cubicBezTo>
                      <a:cubicBezTo>
                        <a:pt x="53" y="137"/>
                        <a:pt x="53" y="137"/>
                        <a:pt x="53" y="137"/>
                      </a:cubicBezTo>
                      <a:cubicBezTo>
                        <a:pt x="53" y="137"/>
                        <a:pt x="53" y="137"/>
                        <a:pt x="53" y="137"/>
                      </a:cubicBezTo>
                      <a:cubicBezTo>
                        <a:pt x="53" y="137"/>
                        <a:pt x="53" y="137"/>
                        <a:pt x="53" y="137"/>
                      </a:cubicBezTo>
                      <a:cubicBezTo>
                        <a:pt x="53" y="137"/>
                        <a:pt x="53" y="137"/>
                        <a:pt x="53" y="137"/>
                      </a:cubicBezTo>
                      <a:cubicBezTo>
                        <a:pt x="53" y="137"/>
                        <a:pt x="53" y="137"/>
                        <a:pt x="53" y="137"/>
                      </a:cubicBezTo>
                      <a:cubicBezTo>
                        <a:pt x="53" y="137"/>
                        <a:pt x="53" y="137"/>
                        <a:pt x="53" y="136"/>
                      </a:cubicBezTo>
                      <a:cubicBezTo>
                        <a:pt x="53" y="136"/>
                        <a:pt x="53" y="136"/>
                        <a:pt x="53" y="136"/>
                      </a:cubicBezTo>
                      <a:cubicBezTo>
                        <a:pt x="53" y="136"/>
                        <a:pt x="53" y="136"/>
                        <a:pt x="53" y="136"/>
                      </a:cubicBezTo>
                      <a:cubicBezTo>
                        <a:pt x="53" y="136"/>
                        <a:pt x="53" y="136"/>
                        <a:pt x="53" y="136"/>
                      </a:cubicBezTo>
                      <a:cubicBezTo>
                        <a:pt x="54" y="136"/>
                        <a:pt x="54" y="136"/>
                        <a:pt x="54" y="136"/>
                      </a:cubicBezTo>
                      <a:cubicBezTo>
                        <a:pt x="54" y="136"/>
                        <a:pt x="54" y="136"/>
                        <a:pt x="54" y="136"/>
                      </a:cubicBezTo>
                      <a:cubicBezTo>
                        <a:pt x="54" y="136"/>
                        <a:pt x="54" y="136"/>
                        <a:pt x="54" y="136"/>
                      </a:cubicBezTo>
                      <a:cubicBezTo>
                        <a:pt x="54" y="136"/>
                        <a:pt x="54" y="136"/>
                        <a:pt x="54" y="136"/>
                      </a:cubicBezTo>
                      <a:cubicBezTo>
                        <a:pt x="54" y="136"/>
                        <a:pt x="54" y="136"/>
                        <a:pt x="54" y="136"/>
                      </a:cubicBezTo>
                      <a:cubicBezTo>
                        <a:pt x="54" y="136"/>
                        <a:pt x="54" y="136"/>
                        <a:pt x="54" y="136"/>
                      </a:cubicBezTo>
                      <a:cubicBezTo>
                        <a:pt x="54" y="136"/>
                        <a:pt x="54" y="136"/>
                        <a:pt x="54" y="136"/>
                      </a:cubicBezTo>
                      <a:cubicBezTo>
                        <a:pt x="54" y="136"/>
                        <a:pt x="54" y="136"/>
                        <a:pt x="54" y="136"/>
                      </a:cubicBezTo>
                      <a:cubicBezTo>
                        <a:pt x="54" y="135"/>
                        <a:pt x="54" y="135"/>
                        <a:pt x="53" y="135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3" y="135"/>
                        <a:pt x="53" y="134"/>
                        <a:pt x="53" y="134"/>
                      </a:cubicBezTo>
                      <a:cubicBezTo>
                        <a:pt x="53" y="134"/>
                        <a:pt x="53" y="134"/>
                        <a:pt x="53" y="134"/>
                      </a:cubicBezTo>
                      <a:cubicBezTo>
                        <a:pt x="52" y="134"/>
                        <a:pt x="52" y="134"/>
                        <a:pt x="52" y="134"/>
                      </a:cubicBezTo>
                      <a:cubicBezTo>
                        <a:pt x="52" y="134"/>
                        <a:pt x="52" y="134"/>
                        <a:pt x="52" y="134"/>
                      </a:cubicBezTo>
                      <a:cubicBezTo>
                        <a:pt x="52" y="134"/>
                        <a:pt x="52" y="134"/>
                        <a:pt x="52" y="134"/>
                      </a:cubicBezTo>
                      <a:cubicBezTo>
                        <a:pt x="52" y="134"/>
                        <a:pt x="52" y="134"/>
                        <a:pt x="52" y="134"/>
                      </a:cubicBezTo>
                      <a:cubicBezTo>
                        <a:pt x="52" y="134"/>
                        <a:pt x="52" y="134"/>
                        <a:pt x="52" y="134"/>
                      </a:cubicBezTo>
                      <a:cubicBezTo>
                        <a:pt x="52" y="134"/>
                        <a:pt x="52" y="134"/>
                        <a:pt x="52" y="134"/>
                      </a:cubicBezTo>
                      <a:cubicBezTo>
                        <a:pt x="52" y="134"/>
                        <a:pt x="52" y="134"/>
                        <a:pt x="52" y="134"/>
                      </a:cubicBezTo>
                      <a:cubicBezTo>
                        <a:pt x="52" y="134"/>
                        <a:pt x="52" y="134"/>
                        <a:pt x="52" y="134"/>
                      </a:cubicBezTo>
                      <a:cubicBezTo>
                        <a:pt x="52" y="134"/>
                        <a:pt x="52" y="134"/>
                        <a:pt x="52" y="134"/>
                      </a:cubicBezTo>
                      <a:cubicBezTo>
                        <a:pt x="51" y="134"/>
                        <a:pt x="51" y="134"/>
                        <a:pt x="51" y="134"/>
                      </a:cubicBezTo>
                      <a:cubicBezTo>
                        <a:pt x="51" y="134"/>
                        <a:pt x="51" y="134"/>
                        <a:pt x="51" y="134"/>
                      </a:cubicBezTo>
                      <a:cubicBezTo>
                        <a:pt x="51" y="134"/>
                        <a:pt x="51" y="134"/>
                        <a:pt x="51" y="134"/>
                      </a:cubicBezTo>
                      <a:cubicBezTo>
                        <a:pt x="51" y="134"/>
                        <a:pt x="51" y="134"/>
                        <a:pt x="51" y="134"/>
                      </a:cubicBezTo>
                      <a:cubicBezTo>
                        <a:pt x="51" y="134"/>
                        <a:pt x="51" y="134"/>
                        <a:pt x="51" y="134"/>
                      </a:cubicBezTo>
                      <a:cubicBezTo>
                        <a:pt x="51" y="134"/>
                        <a:pt x="51" y="134"/>
                        <a:pt x="50" y="134"/>
                      </a:cubicBezTo>
                      <a:cubicBezTo>
                        <a:pt x="50" y="134"/>
                        <a:pt x="50" y="134"/>
                        <a:pt x="50" y="134"/>
                      </a:cubicBezTo>
                      <a:cubicBezTo>
                        <a:pt x="50" y="134"/>
                        <a:pt x="50" y="134"/>
                        <a:pt x="50" y="134"/>
                      </a:cubicBezTo>
                      <a:cubicBezTo>
                        <a:pt x="50" y="133"/>
                        <a:pt x="50" y="133"/>
                        <a:pt x="50" y="133"/>
                      </a:cubicBezTo>
                      <a:cubicBezTo>
                        <a:pt x="50" y="133"/>
                        <a:pt x="50" y="133"/>
                        <a:pt x="50" y="133"/>
                      </a:cubicBezTo>
                      <a:cubicBezTo>
                        <a:pt x="50" y="134"/>
                        <a:pt x="50" y="134"/>
                        <a:pt x="50" y="134"/>
                      </a:cubicBezTo>
                      <a:cubicBezTo>
                        <a:pt x="50" y="134"/>
                        <a:pt x="50" y="134"/>
                        <a:pt x="50" y="134"/>
                      </a:cubicBezTo>
                      <a:cubicBezTo>
                        <a:pt x="50" y="134"/>
                        <a:pt x="50" y="134"/>
                        <a:pt x="49" y="134"/>
                      </a:cubicBezTo>
                      <a:cubicBezTo>
                        <a:pt x="49" y="134"/>
                        <a:pt x="49" y="134"/>
                        <a:pt x="49" y="134"/>
                      </a:cubicBezTo>
                      <a:cubicBezTo>
                        <a:pt x="49" y="134"/>
                        <a:pt x="49" y="134"/>
                        <a:pt x="49" y="134"/>
                      </a:cubicBezTo>
                      <a:cubicBezTo>
                        <a:pt x="49" y="134"/>
                        <a:pt x="49" y="134"/>
                        <a:pt x="49" y="134"/>
                      </a:cubicBezTo>
                      <a:cubicBezTo>
                        <a:pt x="49" y="134"/>
                        <a:pt x="49" y="134"/>
                        <a:pt x="49" y="134"/>
                      </a:cubicBezTo>
                      <a:cubicBezTo>
                        <a:pt x="49" y="134"/>
                        <a:pt x="49" y="134"/>
                        <a:pt x="49" y="134"/>
                      </a:cubicBezTo>
                      <a:cubicBezTo>
                        <a:pt x="49" y="134"/>
                        <a:pt x="49" y="134"/>
                        <a:pt x="49" y="134"/>
                      </a:cubicBezTo>
                      <a:cubicBezTo>
                        <a:pt x="49" y="134"/>
                        <a:pt x="49" y="134"/>
                        <a:pt x="49" y="134"/>
                      </a:cubicBezTo>
                      <a:cubicBezTo>
                        <a:pt x="49" y="134"/>
                        <a:pt x="48" y="134"/>
                        <a:pt x="48" y="134"/>
                      </a:cubicBez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4"/>
                        <a:pt x="48" y="134"/>
                        <a:pt x="47" y="134"/>
                      </a:cubicBezTo>
                      <a:cubicBezTo>
                        <a:pt x="47" y="134"/>
                        <a:pt x="47" y="134"/>
                        <a:pt x="47" y="134"/>
                      </a:cubicBezTo>
                      <a:cubicBezTo>
                        <a:pt x="47" y="134"/>
                        <a:pt x="47" y="134"/>
                        <a:pt x="47" y="134"/>
                      </a:cubicBezTo>
                      <a:cubicBezTo>
                        <a:pt x="47" y="134"/>
                        <a:pt x="47" y="134"/>
                        <a:pt x="47" y="134"/>
                      </a:cubicBezTo>
                      <a:cubicBezTo>
                        <a:pt x="47" y="134"/>
                        <a:pt x="47" y="134"/>
                        <a:pt x="47" y="133"/>
                      </a:cubicBezTo>
                      <a:cubicBezTo>
                        <a:pt x="47" y="133"/>
                        <a:pt x="47" y="133"/>
                        <a:pt x="47" y="133"/>
                      </a:cubicBezTo>
                      <a:cubicBezTo>
                        <a:pt x="47" y="133"/>
                        <a:pt x="47" y="134"/>
                        <a:pt x="47" y="134"/>
                      </a:cubicBezTo>
                      <a:cubicBezTo>
                        <a:pt x="47" y="134"/>
                        <a:pt x="47" y="134"/>
                        <a:pt x="47" y="134"/>
                      </a:cubicBezTo>
                      <a:cubicBezTo>
                        <a:pt x="47" y="134"/>
                        <a:pt x="47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2"/>
                        <a:pt x="47" y="132"/>
                        <a:pt x="47" y="132"/>
                      </a:cubicBezTo>
                      <a:cubicBezTo>
                        <a:pt x="47" y="132"/>
                        <a:pt x="47" y="132"/>
                        <a:pt x="47" y="132"/>
                      </a:cubicBezTo>
                      <a:cubicBezTo>
                        <a:pt x="47" y="132"/>
                        <a:pt x="47" y="132"/>
                        <a:pt x="47" y="132"/>
                      </a:cubicBezTo>
                      <a:cubicBezTo>
                        <a:pt x="47" y="132"/>
                        <a:pt x="47" y="132"/>
                        <a:pt x="47" y="132"/>
                      </a:cubicBezTo>
                      <a:cubicBezTo>
                        <a:pt x="47" y="132"/>
                        <a:pt x="47" y="131"/>
                        <a:pt x="47" y="131"/>
                      </a:cubicBezTo>
                      <a:cubicBezTo>
                        <a:pt x="47" y="131"/>
                        <a:pt x="47" y="131"/>
                        <a:pt x="47" y="131"/>
                      </a:cubicBezTo>
                      <a:cubicBezTo>
                        <a:pt x="47" y="131"/>
                        <a:pt x="47" y="131"/>
                        <a:pt x="47" y="131"/>
                      </a:cubicBezTo>
                      <a:cubicBezTo>
                        <a:pt x="47" y="131"/>
                        <a:pt x="47" y="131"/>
                        <a:pt x="47" y="131"/>
                      </a:cubicBezTo>
                      <a:cubicBezTo>
                        <a:pt x="47" y="131"/>
                        <a:pt x="47" y="131"/>
                        <a:pt x="47" y="131"/>
                      </a:cubicBezTo>
                      <a:cubicBezTo>
                        <a:pt x="47" y="131"/>
                        <a:pt x="47" y="131"/>
                        <a:pt x="47" y="131"/>
                      </a:cubicBezTo>
                      <a:cubicBezTo>
                        <a:pt x="47" y="131"/>
                        <a:pt x="47" y="131"/>
                        <a:pt x="47" y="131"/>
                      </a:cubicBezTo>
                      <a:cubicBezTo>
                        <a:pt x="47" y="131"/>
                        <a:pt x="47" y="130"/>
                        <a:pt x="47" y="130"/>
                      </a:cubicBezTo>
                      <a:cubicBezTo>
                        <a:pt x="47" y="130"/>
                        <a:pt x="47" y="130"/>
                        <a:pt x="47" y="130"/>
                      </a:cubicBezTo>
                      <a:cubicBezTo>
                        <a:pt x="47" y="130"/>
                        <a:pt x="47" y="130"/>
                        <a:pt x="47" y="130"/>
                      </a:cubicBezTo>
                      <a:cubicBezTo>
                        <a:pt x="47" y="130"/>
                        <a:pt x="47" y="130"/>
                        <a:pt x="47" y="130"/>
                      </a:cubicBezTo>
                      <a:cubicBezTo>
                        <a:pt x="47" y="130"/>
                        <a:pt x="47" y="130"/>
                        <a:pt x="47" y="130"/>
                      </a:cubicBezTo>
                      <a:cubicBezTo>
                        <a:pt x="47" y="129"/>
                        <a:pt x="47" y="129"/>
                        <a:pt x="48" y="129"/>
                      </a:cubicBezTo>
                      <a:cubicBezTo>
                        <a:pt x="48" y="129"/>
                        <a:pt x="48" y="129"/>
                        <a:pt x="48" y="129"/>
                      </a:cubicBezTo>
                      <a:cubicBezTo>
                        <a:pt x="48" y="129"/>
                        <a:pt x="48" y="129"/>
                        <a:pt x="48" y="129"/>
                      </a:cubicBezTo>
                      <a:cubicBezTo>
                        <a:pt x="48" y="129"/>
                        <a:pt x="48" y="129"/>
                        <a:pt x="48" y="129"/>
                      </a:cubicBezTo>
                      <a:cubicBezTo>
                        <a:pt x="48" y="129"/>
                        <a:pt x="48" y="129"/>
                        <a:pt x="48" y="129"/>
                      </a:cubicBezTo>
                      <a:cubicBezTo>
                        <a:pt x="48" y="129"/>
                        <a:pt x="48" y="129"/>
                        <a:pt x="48" y="129"/>
                      </a:cubicBezTo>
                      <a:cubicBezTo>
                        <a:pt x="48" y="129"/>
                        <a:pt x="48" y="129"/>
                        <a:pt x="48" y="129"/>
                      </a:cubicBezTo>
                      <a:cubicBezTo>
                        <a:pt x="48" y="129"/>
                        <a:pt x="48" y="129"/>
                        <a:pt x="48" y="129"/>
                      </a:cubicBezTo>
                      <a:cubicBezTo>
                        <a:pt x="48" y="129"/>
                        <a:pt x="48" y="129"/>
                        <a:pt x="48" y="129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8" y="128"/>
                        <a:pt x="48" y="128"/>
                        <a:pt x="49" y="128"/>
                      </a:cubicBezTo>
                      <a:cubicBezTo>
                        <a:pt x="49" y="128"/>
                        <a:pt x="49" y="128"/>
                        <a:pt x="49" y="128"/>
                      </a:cubicBezTo>
                      <a:cubicBezTo>
                        <a:pt x="49" y="128"/>
                        <a:pt x="49" y="128"/>
                        <a:pt x="49" y="128"/>
                      </a:cubicBezTo>
                      <a:cubicBezTo>
                        <a:pt x="49" y="128"/>
                        <a:pt x="49" y="128"/>
                        <a:pt x="49" y="128"/>
                      </a:cubicBezTo>
                      <a:cubicBezTo>
                        <a:pt x="49" y="128"/>
                        <a:pt x="49" y="128"/>
                        <a:pt x="49" y="128"/>
                      </a:cubicBezTo>
                      <a:cubicBezTo>
                        <a:pt x="49" y="128"/>
                        <a:pt x="49" y="128"/>
                        <a:pt x="49" y="127"/>
                      </a:cubicBezTo>
                      <a:cubicBezTo>
                        <a:pt x="49" y="127"/>
                        <a:pt x="49" y="127"/>
                        <a:pt x="49" y="127"/>
                      </a:cubicBezTo>
                      <a:cubicBezTo>
                        <a:pt x="49" y="127"/>
                        <a:pt x="49" y="127"/>
                        <a:pt x="49" y="127"/>
                      </a:cubicBezTo>
                      <a:cubicBezTo>
                        <a:pt x="49" y="127"/>
                        <a:pt x="49" y="127"/>
                        <a:pt x="49" y="127"/>
                      </a:cubicBezTo>
                      <a:cubicBezTo>
                        <a:pt x="49" y="127"/>
                        <a:pt x="49" y="127"/>
                        <a:pt x="49" y="127"/>
                      </a:cubicBezTo>
                      <a:cubicBezTo>
                        <a:pt x="49" y="127"/>
                        <a:pt x="49" y="127"/>
                        <a:pt x="49" y="127"/>
                      </a:cubicBezTo>
                      <a:cubicBezTo>
                        <a:pt x="49" y="127"/>
                        <a:pt x="49" y="127"/>
                        <a:pt x="49" y="127"/>
                      </a:cubicBezTo>
                      <a:cubicBezTo>
                        <a:pt x="49" y="127"/>
                        <a:pt x="49" y="127"/>
                        <a:pt x="49" y="127"/>
                      </a:cubicBezTo>
                      <a:cubicBezTo>
                        <a:pt x="49" y="126"/>
                        <a:pt x="49" y="126"/>
                        <a:pt x="49" y="126"/>
                      </a:cubicBezTo>
                      <a:cubicBezTo>
                        <a:pt x="49" y="126"/>
                        <a:pt x="49" y="126"/>
                        <a:pt x="49" y="126"/>
                      </a:cubicBezTo>
                      <a:cubicBezTo>
                        <a:pt x="49" y="126"/>
                        <a:pt x="49" y="126"/>
                        <a:pt x="49" y="126"/>
                      </a:cubicBezTo>
                      <a:cubicBezTo>
                        <a:pt x="49" y="126"/>
                        <a:pt x="49" y="126"/>
                        <a:pt x="49" y="126"/>
                      </a:cubicBezTo>
                      <a:cubicBezTo>
                        <a:pt x="49" y="126"/>
                        <a:pt x="49" y="126"/>
                        <a:pt x="49" y="126"/>
                      </a:cubicBezTo>
                      <a:cubicBezTo>
                        <a:pt x="49" y="126"/>
                        <a:pt x="49" y="126"/>
                        <a:pt x="49" y="126"/>
                      </a:cubicBezTo>
                      <a:cubicBezTo>
                        <a:pt x="49" y="126"/>
                        <a:pt x="49" y="126"/>
                        <a:pt x="49" y="126"/>
                      </a:cubicBezTo>
                      <a:cubicBezTo>
                        <a:pt x="49" y="126"/>
                        <a:pt x="49" y="126"/>
                        <a:pt x="50" y="126"/>
                      </a:cubicBezTo>
                      <a:cubicBezTo>
                        <a:pt x="50" y="125"/>
                        <a:pt x="50" y="125"/>
                        <a:pt x="50" y="125"/>
                      </a:cubicBezTo>
                      <a:cubicBezTo>
                        <a:pt x="50" y="125"/>
                        <a:pt x="50" y="125"/>
                        <a:pt x="50" y="125"/>
                      </a:cubicBezTo>
                      <a:cubicBezTo>
                        <a:pt x="50" y="125"/>
                        <a:pt x="50" y="125"/>
                        <a:pt x="50" y="124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0" y="124"/>
                        <a:pt x="51" y="124"/>
                        <a:pt x="51" y="124"/>
                      </a:cubicBezTo>
                      <a:cubicBezTo>
                        <a:pt x="51" y="124"/>
                        <a:pt x="51" y="124"/>
                        <a:pt x="51" y="124"/>
                      </a:cubicBezTo>
                      <a:cubicBezTo>
                        <a:pt x="51" y="124"/>
                        <a:pt x="51" y="124"/>
                        <a:pt x="51" y="124"/>
                      </a:cubicBezTo>
                      <a:cubicBezTo>
                        <a:pt x="51" y="124"/>
                        <a:pt x="51" y="124"/>
                        <a:pt x="51" y="124"/>
                      </a:cubicBezTo>
                      <a:cubicBezTo>
                        <a:pt x="51" y="124"/>
                        <a:pt x="51" y="124"/>
                        <a:pt x="51" y="124"/>
                      </a:cubicBezTo>
                      <a:cubicBezTo>
                        <a:pt x="51" y="124"/>
                        <a:pt x="51" y="124"/>
                        <a:pt x="51" y="124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2"/>
                        <a:pt x="52" y="122"/>
                        <a:pt x="52" y="122"/>
                      </a:cubicBezTo>
                      <a:cubicBezTo>
                        <a:pt x="52" y="122"/>
                        <a:pt x="51" y="122"/>
                        <a:pt x="51" y="122"/>
                      </a:cubicBezTo>
                      <a:cubicBezTo>
                        <a:pt x="51" y="122"/>
                        <a:pt x="51" y="122"/>
                        <a:pt x="51" y="122"/>
                      </a:cubicBezTo>
                      <a:cubicBezTo>
                        <a:pt x="51" y="122"/>
                        <a:pt x="51" y="122"/>
                        <a:pt x="51" y="122"/>
                      </a:cubicBezTo>
                      <a:cubicBezTo>
                        <a:pt x="51" y="122"/>
                        <a:pt x="51" y="122"/>
                        <a:pt x="51" y="122"/>
                      </a:cubicBezTo>
                      <a:cubicBezTo>
                        <a:pt x="51" y="122"/>
                        <a:pt x="51" y="122"/>
                        <a:pt x="51" y="122"/>
                      </a:cubicBezTo>
                      <a:cubicBezTo>
                        <a:pt x="51" y="122"/>
                        <a:pt x="51" y="122"/>
                        <a:pt x="51" y="122"/>
                      </a:cubicBezTo>
                      <a:cubicBezTo>
                        <a:pt x="51" y="122"/>
                        <a:pt x="50" y="122"/>
                        <a:pt x="50" y="122"/>
                      </a:cubicBezTo>
                      <a:cubicBezTo>
                        <a:pt x="50" y="122"/>
                        <a:pt x="50" y="122"/>
                        <a:pt x="50" y="122"/>
                      </a:cubicBezTo>
                      <a:cubicBezTo>
                        <a:pt x="50" y="122"/>
                        <a:pt x="50" y="122"/>
                        <a:pt x="50" y="122"/>
                      </a:cubicBezTo>
                      <a:cubicBezTo>
                        <a:pt x="50" y="122"/>
                        <a:pt x="50" y="122"/>
                        <a:pt x="50" y="122"/>
                      </a:cubicBezTo>
                      <a:cubicBezTo>
                        <a:pt x="50" y="122"/>
                        <a:pt x="50" y="122"/>
                        <a:pt x="49" y="122"/>
                      </a:cubicBezTo>
                      <a:cubicBezTo>
                        <a:pt x="49" y="122"/>
                        <a:pt x="49" y="122"/>
                        <a:pt x="49" y="122"/>
                      </a:cubicBezTo>
                      <a:cubicBezTo>
                        <a:pt x="49" y="122"/>
                        <a:pt x="49" y="122"/>
                        <a:pt x="49" y="122"/>
                      </a:cubicBezTo>
                      <a:cubicBezTo>
                        <a:pt x="49" y="122"/>
                        <a:pt x="49" y="122"/>
                        <a:pt x="49" y="122"/>
                      </a:cubicBezTo>
                      <a:cubicBezTo>
                        <a:pt x="49" y="122"/>
                        <a:pt x="49" y="122"/>
                        <a:pt x="49" y="122"/>
                      </a:cubicBezTo>
                      <a:cubicBezTo>
                        <a:pt x="49" y="122"/>
                        <a:pt x="49" y="122"/>
                        <a:pt x="49" y="122"/>
                      </a:cubicBezTo>
                      <a:cubicBezTo>
                        <a:pt x="49" y="122"/>
                        <a:pt x="49" y="122"/>
                        <a:pt x="48" y="122"/>
                      </a:cubicBezTo>
                      <a:cubicBezTo>
                        <a:pt x="48" y="122"/>
                        <a:pt x="48" y="122"/>
                        <a:pt x="48" y="122"/>
                      </a:cubicBezTo>
                      <a:cubicBezTo>
                        <a:pt x="48" y="122"/>
                        <a:pt x="48" y="122"/>
                        <a:pt x="48" y="122"/>
                      </a:cubicBezTo>
                      <a:cubicBezTo>
                        <a:pt x="48" y="122"/>
                        <a:pt x="48" y="122"/>
                        <a:pt x="48" y="122"/>
                      </a:cubicBezTo>
                      <a:cubicBezTo>
                        <a:pt x="48" y="122"/>
                        <a:pt x="48" y="122"/>
                        <a:pt x="47" y="122"/>
                      </a:cubicBezTo>
                      <a:cubicBezTo>
                        <a:pt x="47" y="122"/>
                        <a:pt x="47" y="122"/>
                        <a:pt x="47" y="122"/>
                      </a:cubicBezTo>
                      <a:cubicBezTo>
                        <a:pt x="47" y="122"/>
                        <a:pt x="47" y="122"/>
                        <a:pt x="47" y="122"/>
                      </a:cubicBezTo>
                      <a:cubicBezTo>
                        <a:pt x="47" y="122"/>
                        <a:pt x="47" y="122"/>
                        <a:pt x="47" y="122"/>
                      </a:cubicBezTo>
                      <a:cubicBezTo>
                        <a:pt x="47" y="122"/>
                        <a:pt x="47" y="122"/>
                        <a:pt x="47" y="122"/>
                      </a:cubicBezTo>
                      <a:cubicBezTo>
                        <a:pt x="47" y="122"/>
                        <a:pt x="47" y="122"/>
                        <a:pt x="47" y="122"/>
                      </a:cubicBezTo>
                      <a:cubicBezTo>
                        <a:pt x="47" y="122"/>
                        <a:pt x="47" y="122"/>
                        <a:pt x="47" y="122"/>
                      </a:cubicBezTo>
                      <a:cubicBezTo>
                        <a:pt x="46" y="122"/>
                        <a:pt x="46" y="122"/>
                        <a:pt x="46" y="122"/>
                      </a:cubicBezTo>
                      <a:cubicBezTo>
                        <a:pt x="46" y="122"/>
                        <a:pt x="46" y="122"/>
                        <a:pt x="46" y="122"/>
                      </a:cubicBezTo>
                      <a:cubicBezTo>
                        <a:pt x="46" y="122"/>
                        <a:pt x="46" y="122"/>
                        <a:pt x="46" y="123"/>
                      </a:cubicBezTo>
                      <a:cubicBezTo>
                        <a:pt x="46" y="123"/>
                        <a:pt x="46" y="123"/>
                        <a:pt x="46" y="123"/>
                      </a:cubicBezTo>
                      <a:cubicBezTo>
                        <a:pt x="46" y="123"/>
                        <a:pt x="46" y="123"/>
                        <a:pt x="46" y="123"/>
                      </a:cubicBezTo>
                      <a:cubicBezTo>
                        <a:pt x="46" y="123"/>
                        <a:pt x="46" y="123"/>
                        <a:pt x="46" y="123"/>
                      </a:cubicBezTo>
                      <a:cubicBezTo>
                        <a:pt x="46" y="123"/>
                        <a:pt x="46" y="123"/>
                        <a:pt x="46" y="123"/>
                      </a:cubicBezTo>
                      <a:cubicBezTo>
                        <a:pt x="46" y="123"/>
                        <a:pt x="46" y="123"/>
                        <a:pt x="46" y="123"/>
                      </a:cubicBezTo>
                      <a:cubicBezTo>
                        <a:pt x="46" y="123"/>
                        <a:pt x="46" y="123"/>
                        <a:pt x="45" y="123"/>
                      </a:cubicBezTo>
                      <a:cubicBezTo>
                        <a:pt x="45" y="123"/>
                        <a:pt x="45" y="124"/>
                        <a:pt x="45" y="124"/>
                      </a:cubicBezTo>
                      <a:cubicBezTo>
                        <a:pt x="45" y="124"/>
                        <a:pt x="45" y="124"/>
                        <a:pt x="45" y="124"/>
                      </a:cubicBezTo>
                      <a:cubicBezTo>
                        <a:pt x="45" y="124"/>
                        <a:pt x="45" y="124"/>
                        <a:pt x="45" y="124"/>
                      </a:cubicBezTo>
                      <a:cubicBezTo>
                        <a:pt x="45" y="124"/>
                        <a:pt x="45" y="124"/>
                        <a:pt x="45" y="124"/>
                      </a:cubicBezTo>
                      <a:cubicBezTo>
                        <a:pt x="45" y="124"/>
                        <a:pt x="45" y="124"/>
                        <a:pt x="45" y="124"/>
                      </a:cubicBezTo>
                      <a:cubicBezTo>
                        <a:pt x="45" y="124"/>
                        <a:pt x="45" y="124"/>
                        <a:pt x="45" y="124"/>
                      </a:cubicBezTo>
                      <a:cubicBezTo>
                        <a:pt x="45" y="124"/>
                        <a:pt x="45" y="124"/>
                        <a:pt x="45" y="125"/>
                      </a:cubicBezTo>
                      <a:cubicBezTo>
                        <a:pt x="45" y="125"/>
                        <a:pt x="45" y="125"/>
                        <a:pt x="45" y="125"/>
                      </a:cubicBezTo>
                      <a:cubicBezTo>
                        <a:pt x="45" y="125"/>
                        <a:pt x="45" y="125"/>
                        <a:pt x="45" y="125"/>
                      </a:cubicBezTo>
                      <a:cubicBezTo>
                        <a:pt x="45" y="125"/>
                        <a:pt x="45" y="125"/>
                        <a:pt x="45" y="125"/>
                      </a:cubicBezTo>
                      <a:cubicBezTo>
                        <a:pt x="45" y="125"/>
                        <a:pt x="45" y="125"/>
                        <a:pt x="45" y="125"/>
                      </a:cubicBezTo>
                      <a:cubicBezTo>
                        <a:pt x="45" y="125"/>
                        <a:pt x="45" y="125"/>
                        <a:pt x="45" y="125"/>
                      </a:cubicBezTo>
                      <a:cubicBezTo>
                        <a:pt x="45" y="125"/>
                        <a:pt x="45" y="125"/>
                        <a:pt x="45" y="125"/>
                      </a:cubicBezTo>
                      <a:cubicBezTo>
                        <a:pt x="45" y="125"/>
                        <a:pt x="45" y="125"/>
                        <a:pt x="45" y="125"/>
                      </a:cubicBezTo>
                      <a:cubicBezTo>
                        <a:pt x="45" y="125"/>
                        <a:pt x="45" y="125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ubicBezTo>
                        <a:pt x="44" y="125"/>
                        <a:pt x="44" y="125"/>
                        <a:pt x="44" y="126"/>
                      </a:cubicBez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4" y="126"/>
                        <a:pt x="44" y="126"/>
                        <a:pt x="44" y="127"/>
                      </a:cubicBezTo>
                      <a:cubicBezTo>
                        <a:pt x="44" y="127"/>
                        <a:pt x="44" y="127"/>
                        <a:pt x="43" y="127"/>
                      </a:cubicBezTo>
                      <a:cubicBezTo>
                        <a:pt x="43" y="127"/>
                        <a:pt x="43" y="127"/>
                        <a:pt x="43" y="127"/>
                      </a:cubicBezTo>
                      <a:cubicBezTo>
                        <a:pt x="43" y="127"/>
                        <a:pt x="43" y="127"/>
                        <a:pt x="43" y="127"/>
                      </a:cubicBezTo>
                      <a:cubicBezTo>
                        <a:pt x="43" y="127"/>
                        <a:pt x="43" y="127"/>
                        <a:pt x="43" y="127"/>
                      </a:cubicBezTo>
                      <a:cubicBezTo>
                        <a:pt x="43" y="127"/>
                        <a:pt x="43" y="127"/>
                        <a:pt x="43" y="127"/>
                      </a:cubicBezTo>
                      <a:cubicBezTo>
                        <a:pt x="43" y="127"/>
                        <a:pt x="43" y="127"/>
                        <a:pt x="43" y="127"/>
                      </a:cubicBezTo>
                      <a:cubicBezTo>
                        <a:pt x="43" y="127"/>
                        <a:pt x="43" y="127"/>
                        <a:pt x="43" y="127"/>
                      </a:cubicBezTo>
                      <a:cubicBezTo>
                        <a:pt x="43" y="127"/>
                        <a:pt x="43" y="127"/>
                        <a:pt x="43" y="127"/>
                      </a:cubicBezTo>
                      <a:cubicBezTo>
                        <a:pt x="43" y="127"/>
                        <a:pt x="43" y="127"/>
                        <a:pt x="43" y="127"/>
                      </a:cubicBezTo>
                      <a:cubicBezTo>
                        <a:pt x="43" y="127"/>
                        <a:pt x="43" y="127"/>
                        <a:pt x="43" y="127"/>
                      </a:cubicBezTo>
                      <a:cubicBezTo>
                        <a:pt x="43" y="127"/>
                        <a:pt x="43" y="127"/>
                        <a:pt x="43" y="127"/>
                      </a:cubicBezTo>
                      <a:cubicBezTo>
                        <a:pt x="43" y="127"/>
                        <a:pt x="43" y="127"/>
                        <a:pt x="43" y="127"/>
                      </a:cubicBezTo>
                      <a:cubicBezTo>
                        <a:pt x="43" y="127"/>
                        <a:pt x="43" y="127"/>
                        <a:pt x="43" y="127"/>
                      </a:cubicBezTo>
                      <a:cubicBezTo>
                        <a:pt x="43" y="127"/>
                        <a:pt x="43" y="128"/>
                        <a:pt x="43" y="128"/>
                      </a:cubicBezTo>
                      <a:cubicBezTo>
                        <a:pt x="43" y="128"/>
                        <a:pt x="43" y="128"/>
                        <a:pt x="43" y="128"/>
                      </a:cubicBezTo>
                      <a:cubicBezTo>
                        <a:pt x="43" y="128"/>
                        <a:pt x="43" y="128"/>
                        <a:pt x="43" y="128"/>
                      </a:cubicBezTo>
                      <a:cubicBezTo>
                        <a:pt x="43" y="128"/>
                        <a:pt x="43" y="128"/>
                        <a:pt x="43" y="128"/>
                      </a:cubicBezTo>
                      <a:cubicBezTo>
                        <a:pt x="43" y="128"/>
                        <a:pt x="43" y="128"/>
                        <a:pt x="43" y="128"/>
                      </a:cubicBezTo>
                      <a:cubicBezTo>
                        <a:pt x="43" y="128"/>
                        <a:pt x="43" y="128"/>
                        <a:pt x="42" y="128"/>
                      </a:cubicBezTo>
                      <a:cubicBezTo>
                        <a:pt x="42" y="128"/>
                        <a:pt x="42" y="128"/>
                        <a:pt x="42" y="128"/>
                      </a:cubicBezTo>
                      <a:cubicBezTo>
                        <a:pt x="42" y="128"/>
                        <a:pt x="42" y="128"/>
                        <a:pt x="42" y="128"/>
                      </a:cubicBezTo>
                      <a:cubicBezTo>
                        <a:pt x="42" y="128"/>
                        <a:pt x="42" y="128"/>
                        <a:pt x="42" y="128"/>
                      </a:cubicBezTo>
                      <a:cubicBezTo>
                        <a:pt x="42" y="128"/>
                        <a:pt x="42" y="128"/>
                        <a:pt x="42" y="128"/>
                      </a:cubicBezTo>
                      <a:cubicBezTo>
                        <a:pt x="42" y="128"/>
                        <a:pt x="42" y="128"/>
                        <a:pt x="42" y="127"/>
                      </a:cubicBezTo>
                      <a:cubicBezTo>
                        <a:pt x="42" y="127"/>
                        <a:pt x="42" y="127"/>
                        <a:pt x="42" y="127"/>
                      </a:cubicBezTo>
                      <a:cubicBezTo>
                        <a:pt x="42" y="127"/>
                        <a:pt x="42" y="127"/>
                        <a:pt x="42" y="127"/>
                      </a:cubicBezTo>
                      <a:cubicBezTo>
                        <a:pt x="42" y="127"/>
                        <a:pt x="42" y="127"/>
                        <a:pt x="42" y="127"/>
                      </a:cubicBezTo>
                      <a:cubicBezTo>
                        <a:pt x="42" y="127"/>
                        <a:pt x="42" y="127"/>
                        <a:pt x="42" y="127"/>
                      </a:cubicBezTo>
                      <a:cubicBezTo>
                        <a:pt x="42" y="128"/>
                        <a:pt x="42" y="128"/>
                        <a:pt x="42" y="128"/>
                      </a:cubicBezTo>
                      <a:cubicBezTo>
                        <a:pt x="41" y="127"/>
                        <a:pt x="41" y="127"/>
                        <a:pt x="41" y="127"/>
                      </a:cubicBezTo>
                      <a:cubicBezTo>
                        <a:pt x="41" y="127"/>
                        <a:pt x="41" y="127"/>
                        <a:pt x="41" y="127"/>
                      </a:cubicBezTo>
                      <a:cubicBezTo>
                        <a:pt x="41" y="127"/>
                        <a:pt x="41" y="127"/>
                        <a:pt x="41" y="127"/>
                      </a:cubicBezTo>
                      <a:cubicBezTo>
                        <a:pt x="41" y="127"/>
                        <a:pt x="41" y="127"/>
                        <a:pt x="41" y="128"/>
                      </a:cubicBezTo>
                      <a:cubicBezTo>
                        <a:pt x="41" y="128"/>
                        <a:pt x="41" y="128"/>
                        <a:pt x="41" y="128"/>
                      </a:cubicBezTo>
                      <a:cubicBezTo>
                        <a:pt x="41" y="128"/>
                        <a:pt x="41" y="128"/>
                        <a:pt x="41" y="128"/>
                      </a:cubicBezTo>
                      <a:cubicBezTo>
                        <a:pt x="41" y="128"/>
                        <a:pt x="41" y="128"/>
                        <a:pt x="41" y="128"/>
                      </a:cubicBezTo>
                      <a:cubicBezTo>
                        <a:pt x="41" y="128"/>
                        <a:pt x="41" y="128"/>
                        <a:pt x="41" y="128"/>
                      </a:cubicBezTo>
                      <a:cubicBezTo>
                        <a:pt x="41" y="128"/>
                        <a:pt x="40" y="128"/>
                        <a:pt x="40" y="128"/>
                      </a:cubicBezTo>
                      <a:cubicBezTo>
                        <a:pt x="40" y="128"/>
                        <a:pt x="40" y="128"/>
                        <a:pt x="40" y="128"/>
                      </a:cubicBezTo>
                      <a:cubicBezTo>
                        <a:pt x="40" y="128"/>
                        <a:pt x="40" y="128"/>
                        <a:pt x="40" y="128"/>
                      </a:cubicBezTo>
                      <a:cubicBezTo>
                        <a:pt x="40" y="128"/>
                        <a:pt x="40" y="128"/>
                        <a:pt x="40" y="128"/>
                      </a:cubicBezTo>
                      <a:cubicBezTo>
                        <a:pt x="40" y="128"/>
                        <a:pt x="39" y="128"/>
                        <a:pt x="39" y="128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7"/>
                        <a:pt x="38" y="127"/>
                      </a:cubicBezTo>
                      <a:cubicBezTo>
                        <a:pt x="38" y="127"/>
                        <a:pt x="38" y="127"/>
                        <a:pt x="38" y="127"/>
                      </a:cubicBezTo>
                      <a:cubicBezTo>
                        <a:pt x="38" y="127"/>
                        <a:pt x="38" y="127"/>
                        <a:pt x="38" y="127"/>
                      </a:cubicBezTo>
                      <a:cubicBezTo>
                        <a:pt x="38" y="127"/>
                        <a:pt x="38" y="127"/>
                        <a:pt x="38" y="127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6"/>
                        <a:pt x="37" y="126"/>
                        <a:pt x="37" y="126"/>
                      </a:cubicBezTo>
                      <a:cubicBezTo>
                        <a:pt x="37" y="126"/>
                        <a:pt x="37" y="126"/>
                        <a:pt x="37" y="126"/>
                      </a:cubicBezTo>
                      <a:cubicBezTo>
                        <a:pt x="37" y="126"/>
                        <a:pt x="37" y="126"/>
                        <a:pt x="37" y="126"/>
                      </a:cubicBezTo>
                      <a:cubicBezTo>
                        <a:pt x="37" y="126"/>
                        <a:pt x="37" y="126"/>
                        <a:pt x="37" y="126"/>
                      </a:cubicBezTo>
                      <a:cubicBezTo>
                        <a:pt x="37" y="126"/>
                        <a:pt x="37" y="126"/>
                        <a:pt x="37" y="125"/>
                      </a:cubicBezTo>
                      <a:cubicBezTo>
                        <a:pt x="36" y="125"/>
                        <a:pt x="36" y="125"/>
                        <a:pt x="36" y="125"/>
                      </a:cubicBezTo>
                      <a:cubicBezTo>
                        <a:pt x="36" y="125"/>
                        <a:pt x="36" y="125"/>
                        <a:pt x="36" y="125"/>
                      </a:cubicBezTo>
                      <a:cubicBezTo>
                        <a:pt x="37" y="125"/>
                        <a:pt x="37" y="124"/>
                        <a:pt x="37" y="124"/>
                      </a:cubicBezTo>
                      <a:cubicBezTo>
                        <a:pt x="36" y="124"/>
                        <a:pt x="36" y="124"/>
                        <a:pt x="36" y="124"/>
                      </a:cubicBezTo>
                      <a:cubicBezTo>
                        <a:pt x="36" y="124"/>
                        <a:pt x="36" y="124"/>
                        <a:pt x="36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22"/>
                        <a:pt x="36" y="122"/>
                        <a:pt x="36" y="122"/>
                      </a:cubicBezTo>
                      <a:cubicBezTo>
                        <a:pt x="36" y="122"/>
                        <a:pt x="36" y="122"/>
                        <a:pt x="36" y="122"/>
                      </a:cubicBezTo>
                      <a:cubicBezTo>
                        <a:pt x="36" y="122"/>
                        <a:pt x="36" y="122"/>
                        <a:pt x="36" y="122"/>
                      </a:cubicBezTo>
                      <a:cubicBezTo>
                        <a:pt x="36" y="122"/>
                        <a:pt x="36" y="122"/>
                        <a:pt x="36" y="122"/>
                      </a:cubicBezTo>
                      <a:cubicBezTo>
                        <a:pt x="36" y="122"/>
                        <a:pt x="36" y="122"/>
                        <a:pt x="36" y="121"/>
                      </a:cubicBezTo>
                      <a:cubicBezTo>
                        <a:pt x="36" y="121"/>
                        <a:pt x="36" y="121"/>
                        <a:pt x="36" y="121"/>
                      </a:cubicBezTo>
                      <a:cubicBezTo>
                        <a:pt x="36" y="121"/>
                        <a:pt x="36" y="121"/>
                        <a:pt x="36" y="121"/>
                      </a:cubicBezTo>
                      <a:cubicBezTo>
                        <a:pt x="36" y="121"/>
                        <a:pt x="36" y="121"/>
                        <a:pt x="36" y="121"/>
                      </a:cubicBezTo>
                      <a:cubicBezTo>
                        <a:pt x="36" y="121"/>
                        <a:pt x="36" y="121"/>
                        <a:pt x="36" y="121"/>
                      </a:cubicBezTo>
                      <a:cubicBezTo>
                        <a:pt x="36" y="121"/>
                        <a:pt x="36" y="121"/>
                        <a:pt x="36" y="121"/>
                      </a:cubicBezTo>
                      <a:cubicBezTo>
                        <a:pt x="36" y="120"/>
                        <a:pt x="36" y="120"/>
                        <a:pt x="36" y="120"/>
                      </a:cubicBezTo>
                      <a:cubicBezTo>
                        <a:pt x="36" y="120"/>
                        <a:pt x="36" y="120"/>
                        <a:pt x="36" y="120"/>
                      </a:cubicBezTo>
                      <a:cubicBezTo>
                        <a:pt x="36" y="120"/>
                        <a:pt x="36" y="120"/>
                        <a:pt x="36" y="120"/>
                      </a:cubicBezTo>
                      <a:cubicBezTo>
                        <a:pt x="36" y="120"/>
                        <a:pt x="36" y="119"/>
                        <a:pt x="36" y="119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6" y="119"/>
                        <a:pt x="36" y="118"/>
                        <a:pt x="36" y="118"/>
                      </a:cubicBezTo>
                      <a:cubicBezTo>
                        <a:pt x="36" y="118"/>
                        <a:pt x="36" y="118"/>
                        <a:pt x="36" y="118"/>
                      </a:cubicBezTo>
                      <a:cubicBezTo>
                        <a:pt x="36" y="118"/>
                        <a:pt x="36" y="118"/>
                        <a:pt x="36" y="118"/>
                      </a:cubicBezTo>
                      <a:cubicBezTo>
                        <a:pt x="36" y="118"/>
                        <a:pt x="36" y="118"/>
                        <a:pt x="36" y="118"/>
                      </a:cubicBezTo>
                      <a:cubicBezTo>
                        <a:pt x="36" y="118"/>
                        <a:pt x="37" y="118"/>
                        <a:pt x="37" y="117"/>
                      </a:cubicBezTo>
                      <a:cubicBezTo>
                        <a:pt x="37" y="117"/>
                        <a:pt x="37" y="117"/>
                        <a:pt x="37" y="117"/>
                      </a:cubicBezTo>
                      <a:cubicBezTo>
                        <a:pt x="37" y="117"/>
                        <a:pt x="37" y="117"/>
                        <a:pt x="37" y="117"/>
                      </a:cubicBezTo>
                      <a:cubicBezTo>
                        <a:pt x="37" y="117"/>
                        <a:pt x="37" y="117"/>
                        <a:pt x="37" y="117"/>
                      </a:cubicBezTo>
                      <a:cubicBezTo>
                        <a:pt x="37" y="117"/>
                        <a:pt x="37" y="117"/>
                        <a:pt x="37" y="117"/>
                      </a:cubicBezTo>
                      <a:cubicBezTo>
                        <a:pt x="37" y="117"/>
                        <a:pt x="37" y="117"/>
                        <a:pt x="37" y="117"/>
                      </a:cubicBez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115"/>
                        <a:pt x="37" y="115"/>
                        <a:pt x="37" y="115"/>
                      </a:cubicBezTo>
                      <a:cubicBezTo>
                        <a:pt x="37" y="115"/>
                        <a:pt x="37" y="115"/>
                        <a:pt x="37" y="115"/>
                      </a:cubicBezTo>
                      <a:cubicBezTo>
                        <a:pt x="37" y="115"/>
                        <a:pt x="37" y="115"/>
                        <a:pt x="37" y="115"/>
                      </a:cubicBezTo>
                      <a:cubicBezTo>
                        <a:pt x="37" y="115"/>
                        <a:pt x="37" y="115"/>
                        <a:pt x="37" y="115"/>
                      </a:cubicBezTo>
                      <a:cubicBezTo>
                        <a:pt x="37" y="115"/>
                        <a:pt x="37" y="115"/>
                        <a:pt x="37" y="115"/>
                      </a:cubicBezTo>
                      <a:cubicBezTo>
                        <a:pt x="37" y="115"/>
                        <a:pt x="37" y="115"/>
                        <a:pt x="37" y="115"/>
                      </a:cubicBezTo>
                      <a:cubicBezTo>
                        <a:pt x="38" y="115"/>
                        <a:pt x="38" y="115"/>
                        <a:pt x="38" y="115"/>
                      </a:cubicBezTo>
                      <a:cubicBezTo>
                        <a:pt x="38" y="114"/>
                        <a:pt x="38" y="114"/>
                        <a:pt x="38" y="114"/>
                      </a:cubicBezTo>
                      <a:cubicBezTo>
                        <a:pt x="38" y="115"/>
                        <a:pt x="38" y="115"/>
                        <a:pt x="38" y="115"/>
                      </a:cubicBezTo>
                      <a:cubicBezTo>
                        <a:pt x="38" y="115"/>
                        <a:pt x="38" y="115"/>
                        <a:pt x="38" y="115"/>
                      </a:cubicBezTo>
                      <a:cubicBezTo>
                        <a:pt x="38" y="114"/>
                        <a:pt x="38" y="114"/>
                        <a:pt x="38" y="114"/>
                      </a:cubicBezTo>
                      <a:cubicBezTo>
                        <a:pt x="38" y="114"/>
                        <a:pt x="38" y="114"/>
                        <a:pt x="38" y="113"/>
                      </a:cubicBezTo>
                      <a:cubicBezTo>
                        <a:pt x="38" y="113"/>
                        <a:pt x="38" y="113"/>
                        <a:pt x="38" y="113"/>
                      </a:cubicBezTo>
                      <a:cubicBezTo>
                        <a:pt x="38" y="113"/>
                        <a:pt x="38" y="113"/>
                        <a:pt x="38" y="113"/>
                      </a:cubicBezTo>
                      <a:cubicBezTo>
                        <a:pt x="38" y="113"/>
                        <a:pt x="38" y="113"/>
                        <a:pt x="38" y="113"/>
                      </a:cubicBezTo>
                      <a:cubicBezTo>
                        <a:pt x="38" y="113"/>
                        <a:pt x="38" y="113"/>
                        <a:pt x="38" y="113"/>
                      </a:cubicBezTo>
                      <a:cubicBezTo>
                        <a:pt x="38" y="113"/>
                        <a:pt x="38" y="113"/>
                        <a:pt x="38" y="113"/>
                      </a:cubicBezTo>
                      <a:cubicBezTo>
                        <a:pt x="38" y="113"/>
                        <a:pt x="38" y="113"/>
                        <a:pt x="38" y="113"/>
                      </a:cubicBezTo>
                      <a:cubicBezTo>
                        <a:pt x="38" y="113"/>
                        <a:pt x="38" y="113"/>
                        <a:pt x="38" y="113"/>
                      </a:cubicBezTo>
                      <a:cubicBezTo>
                        <a:pt x="38" y="113"/>
                        <a:pt x="38" y="113"/>
                        <a:pt x="38" y="113"/>
                      </a:cubicBezTo>
                      <a:cubicBezTo>
                        <a:pt x="38" y="113"/>
                        <a:pt x="38" y="114"/>
                        <a:pt x="38" y="114"/>
                      </a:cubicBezTo>
                      <a:cubicBezTo>
                        <a:pt x="38" y="114"/>
                        <a:pt x="38" y="114"/>
                        <a:pt x="38" y="114"/>
                      </a:cubicBezTo>
                      <a:cubicBezTo>
                        <a:pt x="39" y="114"/>
                        <a:pt x="39" y="113"/>
                        <a:pt x="39" y="113"/>
                      </a:cubicBezTo>
                      <a:cubicBezTo>
                        <a:pt x="39" y="113"/>
                        <a:pt x="39" y="113"/>
                        <a:pt x="39" y="113"/>
                      </a:cubicBezTo>
                      <a:cubicBezTo>
                        <a:pt x="39" y="113"/>
                        <a:pt x="39" y="113"/>
                        <a:pt x="39" y="113"/>
                      </a:cubicBezTo>
                      <a:cubicBezTo>
                        <a:pt x="39" y="113"/>
                        <a:pt x="39" y="113"/>
                        <a:pt x="39" y="113"/>
                      </a:cubicBezTo>
                      <a:cubicBezTo>
                        <a:pt x="39" y="113"/>
                        <a:pt x="39" y="113"/>
                        <a:pt x="39" y="113"/>
                      </a:cubicBezTo>
                      <a:cubicBezTo>
                        <a:pt x="39" y="113"/>
                        <a:pt x="39" y="113"/>
                        <a:pt x="39" y="113"/>
                      </a:cubicBezTo>
                      <a:cubicBezTo>
                        <a:pt x="39" y="113"/>
                        <a:pt x="39" y="113"/>
                        <a:pt x="39" y="113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1"/>
                        <a:pt x="40" y="111"/>
                        <a:pt x="40" y="111"/>
                      </a:cubicBezTo>
                      <a:cubicBezTo>
                        <a:pt x="40" y="111"/>
                        <a:pt x="40" y="111"/>
                        <a:pt x="40" y="111"/>
                      </a:cubicBezTo>
                      <a:cubicBezTo>
                        <a:pt x="40" y="111"/>
                        <a:pt x="40" y="111"/>
                        <a:pt x="40" y="111"/>
                      </a:cubicBezTo>
                      <a:cubicBezTo>
                        <a:pt x="40" y="111"/>
                        <a:pt x="40" y="111"/>
                        <a:pt x="40" y="111"/>
                      </a:cubicBezTo>
                      <a:cubicBezTo>
                        <a:pt x="40" y="111"/>
                        <a:pt x="40" y="110"/>
                        <a:pt x="40" y="110"/>
                      </a:cubicBezTo>
                      <a:cubicBezTo>
                        <a:pt x="40" y="110"/>
                        <a:pt x="40" y="110"/>
                        <a:pt x="40" y="110"/>
                      </a:cubicBezTo>
                      <a:cubicBezTo>
                        <a:pt x="40" y="110"/>
                        <a:pt x="40" y="110"/>
                        <a:pt x="40" y="110"/>
                      </a:cubicBezTo>
                      <a:cubicBezTo>
                        <a:pt x="40" y="110"/>
                        <a:pt x="40" y="110"/>
                        <a:pt x="40" y="110"/>
                      </a:cubicBezTo>
                      <a:cubicBezTo>
                        <a:pt x="40" y="110"/>
                        <a:pt x="40" y="110"/>
                        <a:pt x="40" y="110"/>
                      </a:cubicBezTo>
                      <a:cubicBezTo>
                        <a:pt x="40" y="110"/>
                        <a:pt x="40" y="110"/>
                        <a:pt x="40" y="110"/>
                      </a:cubicBezTo>
                      <a:cubicBezTo>
                        <a:pt x="40" y="110"/>
                        <a:pt x="40" y="110"/>
                        <a:pt x="40" y="109"/>
                      </a:cubicBezTo>
                      <a:cubicBezTo>
                        <a:pt x="40" y="109"/>
                        <a:pt x="40" y="109"/>
                        <a:pt x="40" y="109"/>
                      </a:cubicBezTo>
                      <a:cubicBezTo>
                        <a:pt x="40" y="109"/>
                        <a:pt x="40" y="109"/>
                        <a:pt x="40" y="109"/>
                      </a:cubicBezTo>
                      <a:cubicBezTo>
                        <a:pt x="40" y="109"/>
                        <a:pt x="40" y="109"/>
                        <a:pt x="40" y="109"/>
                      </a:cubicBezTo>
                      <a:cubicBezTo>
                        <a:pt x="40" y="109"/>
                        <a:pt x="40" y="109"/>
                        <a:pt x="40" y="109"/>
                      </a:cubicBezTo>
                      <a:cubicBezTo>
                        <a:pt x="40" y="109"/>
                        <a:pt x="40" y="109"/>
                        <a:pt x="40" y="109"/>
                      </a:cubicBezTo>
                      <a:cubicBezTo>
                        <a:pt x="40" y="109"/>
                        <a:pt x="40" y="109"/>
                        <a:pt x="40" y="109"/>
                      </a:cubicBezTo>
                      <a:cubicBezTo>
                        <a:pt x="40" y="109"/>
                        <a:pt x="40" y="109"/>
                        <a:pt x="40" y="109"/>
                      </a:cubicBezTo>
                      <a:cubicBezTo>
                        <a:pt x="40" y="109"/>
                        <a:pt x="40" y="109"/>
                        <a:pt x="40" y="109"/>
                      </a:cubicBezTo>
                      <a:cubicBezTo>
                        <a:pt x="40" y="109"/>
                        <a:pt x="40" y="109"/>
                        <a:pt x="40" y="109"/>
                      </a:cubicBezTo>
                      <a:cubicBezTo>
                        <a:pt x="40" y="109"/>
                        <a:pt x="40" y="109"/>
                        <a:pt x="40" y="109"/>
                      </a:cubicBezTo>
                      <a:cubicBezTo>
                        <a:pt x="40" y="109"/>
                        <a:pt x="40" y="109"/>
                        <a:pt x="40" y="108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0" y="108"/>
                        <a:pt x="40" y="108"/>
                        <a:pt x="41" y="108"/>
                      </a:cubicBezTo>
                      <a:cubicBezTo>
                        <a:pt x="41" y="108"/>
                        <a:pt x="41" y="108"/>
                        <a:pt x="41" y="108"/>
                      </a:cubicBezTo>
                      <a:cubicBezTo>
                        <a:pt x="41" y="108"/>
                        <a:pt x="41" y="108"/>
                        <a:pt x="41" y="108"/>
                      </a:cubicBezTo>
                      <a:cubicBezTo>
                        <a:pt x="41" y="108"/>
                        <a:pt x="41" y="108"/>
                        <a:pt x="41" y="108"/>
                      </a:cubicBezTo>
                      <a:cubicBezTo>
                        <a:pt x="41" y="108"/>
                        <a:pt x="41" y="108"/>
                        <a:pt x="41" y="108"/>
                      </a:cubicBezTo>
                      <a:cubicBezTo>
                        <a:pt x="41" y="108"/>
                        <a:pt x="41" y="108"/>
                        <a:pt x="41" y="108"/>
                      </a:cubicBezTo>
                      <a:cubicBezTo>
                        <a:pt x="41" y="108"/>
                        <a:pt x="41" y="108"/>
                        <a:pt x="41" y="108"/>
                      </a:cubicBezTo>
                      <a:cubicBezTo>
                        <a:pt x="41" y="108"/>
                        <a:pt x="41" y="108"/>
                        <a:pt x="41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1" y="107"/>
                        <a:pt x="41" y="107"/>
                        <a:pt x="42" y="107"/>
                      </a:cubicBezTo>
                      <a:cubicBezTo>
                        <a:pt x="42" y="107"/>
                        <a:pt x="42" y="107"/>
                        <a:pt x="42" y="107"/>
                      </a:cubicBezTo>
                      <a:cubicBezTo>
                        <a:pt x="42" y="107"/>
                        <a:pt x="42" y="107"/>
                        <a:pt x="42" y="107"/>
                      </a:cubicBezTo>
                      <a:cubicBezTo>
                        <a:pt x="42" y="107"/>
                        <a:pt x="42" y="107"/>
                        <a:pt x="42" y="107"/>
                      </a:cubicBezTo>
                      <a:cubicBezTo>
                        <a:pt x="42" y="107"/>
                        <a:pt x="42" y="107"/>
                        <a:pt x="42" y="106"/>
                      </a:cubicBezTo>
                      <a:cubicBezTo>
                        <a:pt x="42" y="106"/>
                        <a:pt x="42" y="106"/>
                        <a:pt x="42" y="106"/>
                      </a:cubicBezTo>
                      <a:cubicBezTo>
                        <a:pt x="42" y="106"/>
                        <a:pt x="42" y="106"/>
                        <a:pt x="42" y="106"/>
                      </a:cubicBezTo>
                      <a:cubicBezTo>
                        <a:pt x="42" y="106"/>
                        <a:pt x="42" y="106"/>
                        <a:pt x="42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4" y="106"/>
                        <a:pt x="44" y="106"/>
                        <a:pt x="44" y="106"/>
                      </a:cubicBezTo>
                      <a:cubicBezTo>
                        <a:pt x="44" y="106"/>
                        <a:pt x="44" y="106"/>
                        <a:pt x="44" y="106"/>
                      </a:cubicBezTo>
                      <a:cubicBezTo>
                        <a:pt x="44" y="106"/>
                        <a:pt x="44" y="106"/>
                        <a:pt x="44" y="106"/>
                      </a:cubicBezTo>
                      <a:cubicBezTo>
                        <a:pt x="44" y="106"/>
                        <a:pt x="44" y="106"/>
                        <a:pt x="44" y="106"/>
                      </a:cubicBezTo>
                      <a:cubicBezTo>
                        <a:pt x="44" y="106"/>
                        <a:pt x="44" y="106"/>
                        <a:pt x="44" y="106"/>
                      </a:cubicBezTo>
                      <a:cubicBezTo>
                        <a:pt x="44" y="106"/>
                        <a:pt x="44" y="106"/>
                        <a:pt x="44" y="106"/>
                      </a:cubicBezTo>
                      <a:cubicBezTo>
                        <a:pt x="44" y="106"/>
                        <a:pt x="44" y="105"/>
                        <a:pt x="45" y="105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5" y="105"/>
                        <a:pt x="45" y="105"/>
                        <a:pt x="46" y="104"/>
                      </a:cubicBezTo>
                      <a:cubicBezTo>
                        <a:pt x="46" y="105"/>
                        <a:pt x="46" y="105"/>
                        <a:pt x="46" y="105"/>
                      </a:cubicBezTo>
                      <a:cubicBezTo>
                        <a:pt x="46" y="105"/>
                        <a:pt x="46" y="105"/>
                        <a:pt x="46" y="105"/>
                      </a:cubicBezTo>
                      <a:cubicBezTo>
                        <a:pt x="46" y="105"/>
                        <a:pt x="46" y="105"/>
                        <a:pt x="46" y="105"/>
                      </a:cubicBezTo>
                      <a:cubicBezTo>
                        <a:pt x="46" y="105"/>
                        <a:pt x="46" y="105"/>
                        <a:pt x="46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7" y="104"/>
                        <a:pt x="47" y="104"/>
                        <a:pt x="47" y="104"/>
                      </a:cubicBezTo>
                      <a:cubicBezTo>
                        <a:pt x="47" y="104"/>
                        <a:pt x="47" y="104"/>
                        <a:pt x="47" y="104"/>
                      </a:cubicBezTo>
                      <a:cubicBezTo>
                        <a:pt x="47" y="104"/>
                        <a:pt x="47" y="104"/>
                        <a:pt x="47" y="104"/>
                      </a:cubicBezTo>
                      <a:cubicBezTo>
                        <a:pt x="47" y="104"/>
                        <a:pt x="47" y="104"/>
                        <a:pt x="47" y="104"/>
                      </a:cubicBezTo>
                      <a:cubicBezTo>
                        <a:pt x="47" y="104"/>
                        <a:pt x="47" y="104"/>
                        <a:pt x="47" y="104"/>
                      </a:cubicBezTo>
                      <a:cubicBezTo>
                        <a:pt x="47" y="104"/>
                        <a:pt x="48" y="104"/>
                        <a:pt x="48" y="104"/>
                      </a:cubicBezTo>
                      <a:cubicBezTo>
                        <a:pt x="48" y="104"/>
                        <a:pt x="48" y="104"/>
                        <a:pt x="48" y="104"/>
                      </a:cubicBezTo>
                      <a:cubicBezTo>
                        <a:pt x="48" y="104"/>
                        <a:pt x="48" y="104"/>
                        <a:pt x="48" y="104"/>
                      </a:cubicBezTo>
                      <a:cubicBezTo>
                        <a:pt x="48" y="104"/>
                        <a:pt x="48" y="104"/>
                        <a:pt x="48" y="104"/>
                      </a:cubicBezTo>
                      <a:cubicBezTo>
                        <a:pt x="48" y="104"/>
                        <a:pt x="48" y="104"/>
                        <a:pt x="48" y="104"/>
                      </a:cubicBezTo>
                      <a:cubicBezTo>
                        <a:pt x="48" y="104"/>
                        <a:pt x="48" y="104"/>
                        <a:pt x="48" y="104"/>
                      </a:cubicBezTo>
                      <a:cubicBezTo>
                        <a:pt x="48" y="104"/>
                        <a:pt x="48" y="104"/>
                        <a:pt x="49" y="104"/>
                      </a:cubicBezTo>
                      <a:cubicBezTo>
                        <a:pt x="49" y="104"/>
                        <a:pt x="49" y="105"/>
                        <a:pt x="49" y="105"/>
                      </a:cubicBezTo>
                      <a:cubicBezTo>
                        <a:pt x="49" y="105"/>
                        <a:pt x="49" y="105"/>
                        <a:pt x="49" y="105"/>
                      </a:cubicBezTo>
                      <a:cubicBezTo>
                        <a:pt x="49" y="105"/>
                        <a:pt x="49" y="105"/>
                        <a:pt x="49" y="105"/>
                      </a:cubicBezTo>
                      <a:cubicBezTo>
                        <a:pt x="49" y="105"/>
                        <a:pt x="49" y="105"/>
                        <a:pt x="49" y="105"/>
                      </a:cubicBezTo>
                      <a:cubicBezTo>
                        <a:pt x="49" y="104"/>
                        <a:pt x="49" y="104"/>
                        <a:pt x="49" y="104"/>
                      </a:cubicBezTo>
                      <a:cubicBezTo>
                        <a:pt x="49" y="105"/>
                        <a:pt x="49" y="105"/>
                        <a:pt x="49" y="105"/>
                      </a:cubicBezTo>
                      <a:cubicBezTo>
                        <a:pt x="49" y="105"/>
                        <a:pt x="50" y="105"/>
                        <a:pt x="50" y="105"/>
                      </a:cubicBezTo>
                      <a:cubicBezTo>
                        <a:pt x="50" y="105"/>
                        <a:pt x="50" y="104"/>
                        <a:pt x="50" y="104"/>
                      </a:cubicBezTo>
                      <a:cubicBezTo>
                        <a:pt x="50" y="104"/>
                        <a:pt x="50" y="104"/>
                        <a:pt x="50" y="104"/>
                      </a:cubicBezTo>
                      <a:cubicBezTo>
                        <a:pt x="50" y="104"/>
                        <a:pt x="50" y="104"/>
                        <a:pt x="50" y="104"/>
                      </a:cubicBezTo>
                      <a:cubicBezTo>
                        <a:pt x="50" y="104"/>
                        <a:pt x="50" y="104"/>
                        <a:pt x="50" y="104"/>
                      </a:cubicBezTo>
                      <a:cubicBezTo>
                        <a:pt x="50" y="104"/>
                        <a:pt x="50" y="104"/>
                        <a:pt x="50" y="104"/>
                      </a:cubicBezTo>
                      <a:cubicBezTo>
                        <a:pt x="50" y="104"/>
                        <a:pt x="50" y="105"/>
                        <a:pt x="50" y="105"/>
                      </a:cubicBezTo>
                      <a:cubicBezTo>
                        <a:pt x="50" y="105"/>
                        <a:pt x="50" y="105"/>
                        <a:pt x="50" y="105"/>
                      </a:cubicBezTo>
                      <a:cubicBezTo>
                        <a:pt x="50" y="105"/>
                        <a:pt x="50" y="105"/>
                        <a:pt x="50" y="105"/>
                      </a:cubicBezTo>
                      <a:cubicBezTo>
                        <a:pt x="50" y="105"/>
                        <a:pt x="50" y="105"/>
                        <a:pt x="50" y="105"/>
                      </a:cubicBezTo>
                      <a:cubicBezTo>
                        <a:pt x="50" y="105"/>
                        <a:pt x="50" y="105"/>
                        <a:pt x="51" y="105"/>
                      </a:cubicBezTo>
                      <a:cubicBezTo>
                        <a:pt x="51" y="105"/>
                        <a:pt x="51" y="106"/>
                        <a:pt x="51" y="106"/>
                      </a:cubicBezTo>
                      <a:cubicBezTo>
                        <a:pt x="51" y="106"/>
                        <a:pt x="51" y="106"/>
                        <a:pt x="51" y="106"/>
                      </a:cubicBezTo>
                      <a:cubicBezTo>
                        <a:pt x="51" y="106"/>
                        <a:pt x="51" y="105"/>
                        <a:pt x="51" y="105"/>
                      </a:cubicBezTo>
                      <a:cubicBezTo>
                        <a:pt x="51" y="105"/>
                        <a:pt x="51" y="105"/>
                        <a:pt x="51" y="105"/>
                      </a:cubicBezTo>
                      <a:cubicBezTo>
                        <a:pt x="51" y="105"/>
                        <a:pt x="51" y="105"/>
                        <a:pt x="51" y="105"/>
                      </a:cubicBezTo>
                      <a:cubicBezTo>
                        <a:pt x="51" y="105"/>
                        <a:pt x="52" y="105"/>
                        <a:pt x="52" y="105"/>
                      </a:cubicBezTo>
                      <a:cubicBezTo>
                        <a:pt x="52" y="105"/>
                        <a:pt x="52" y="105"/>
                        <a:pt x="52" y="105"/>
                      </a:cubicBezTo>
                      <a:cubicBezTo>
                        <a:pt x="52" y="105"/>
                        <a:pt x="52" y="105"/>
                        <a:pt x="52" y="105"/>
                      </a:cubicBezTo>
                      <a:cubicBezTo>
                        <a:pt x="52" y="105"/>
                        <a:pt x="52" y="106"/>
                        <a:pt x="52" y="106"/>
                      </a:cubicBezTo>
                      <a:cubicBezTo>
                        <a:pt x="52" y="106"/>
                        <a:pt x="52" y="105"/>
                        <a:pt x="52" y="105"/>
                      </a:cubicBezTo>
                      <a:cubicBezTo>
                        <a:pt x="52" y="105"/>
                        <a:pt x="52" y="105"/>
                        <a:pt x="52" y="105"/>
                      </a:cubicBezTo>
                      <a:cubicBezTo>
                        <a:pt x="52" y="105"/>
                        <a:pt x="52" y="105"/>
                        <a:pt x="52" y="105"/>
                      </a:cubicBezTo>
                      <a:cubicBezTo>
                        <a:pt x="52" y="105"/>
                        <a:pt x="52" y="105"/>
                        <a:pt x="52" y="105"/>
                      </a:cubicBezTo>
                      <a:cubicBezTo>
                        <a:pt x="52" y="105"/>
                        <a:pt x="52" y="105"/>
                        <a:pt x="52" y="105"/>
                      </a:cubicBezTo>
                      <a:cubicBezTo>
                        <a:pt x="52" y="105"/>
                        <a:pt x="52" y="105"/>
                        <a:pt x="52" y="105"/>
                      </a:cubicBezTo>
                      <a:cubicBezTo>
                        <a:pt x="52" y="105"/>
                        <a:pt x="52" y="105"/>
                        <a:pt x="52" y="105"/>
                      </a:cubicBezTo>
                      <a:cubicBezTo>
                        <a:pt x="52" y="106"/>
                        <a:pt x="53" y="106"/>
                        <a:pt x="53" y="106"/>
                      </a:cubicBezTo>
                      <a:cubicBezTo>
                        <a:pt x="53" y="106"/>
                        <a:pt x="53" y="106"/>
                        <a:pt x="53" y="106"/>
                      </a:cubicBezTo>
                      <a:cubicBezTo>
                        <a:pt x="53" y="106"/>
                        <a:pt x="53" y="106"/>
                        <a:pt x="53" y="106"/>
                      </a:cubicBezTo>
                      <a:cubicBezTo>
                        <a:pt x="53" y="106"/>
                        <a:pt x="53" y="106"/>
                        <a:pt x="53" y="106"/>
                      </a:cubicBezTo>
                      <a:cubicBezTo>
                        <a:pt x="53" y="106"/>
                        <a:pt x="53" y="106"/>
                        <a:pt x="53" y="106"/>
                      </a:cubicBezTo>
                      <a:cubicBezTo>
                        <a:pt x="53" y="106"/>
                        <a:pt x="53" y="106"/>
                        <a:pt x="53" y="106"/>
                      </a:cubicBezTo>
                      <a:cubicBezTo>
                        <a:pt x="53" y="106"/>
                        <a:pt x="53" y="106"/>
                        <a:pt x="53" y="106"/>
                      </a:cubicBezTo>
                      <a:cubicBezTo>
                        <a:pt x="53" y="106"/>
                        <a:pt x="53" y="106"/>
                        <a:pt x="53" y="106"/>
                      </a:cubicBezTo>
                      <a:cubicBezTo>
                        <a:pt x="53" y="106"/>
                        <a:pt x="53" y="106"/>
                        <a:pt x="53" y="106"/>
                      </a:cubicBezTo>
                      <a:cubicBezTo>
                        <a:pt x="53" y="106"/>
                        <a:pt x="53" y="106"/>
                        <a:pt x="53" y="106"/>
                      </a:cubicBezTo>
                      <a:cubicBezTo>
                        <a:pt x="53" y="106"/>
                        <a:pt x="54" y="106"/>
                        <a:pt x="54" y="106"/>
                      </a:cubicBezTo>
                      <a:cubicBezTo>
                        <a:pt x="54" y="106"/>
                        <a:pt x="54" y="106"/>
                        <a:pt x="54" y="106"/>
                      </a:cubicBezTo>
                      <a:cubicBezTo>
                        <a:pt x="54" y="106"/>
                        <a:pt x="54" y="106"/>
                        <a:pt x="54" y="106"/>
                      </a:cubicBezTo>
                      <a:cubicBezTo>
                        <a:pt x="54" y="106"/>
                        <a:pt x="54" y="105"/>
                        <a:pt x="54" y="105"/>
                      </a:cubicBezTo>
                      <a:cubicBezTo>
                        <a:pt x="54" y="105"/>
                        <a:pt x="54" y="105"/>
                        <a:pt x="53" y="105"/>
                      </a:cubicBezTo>
                      <a:cubicBezTo>
                        <a:pt x="53" y="105"/>
                        <a:pt x="53" y="105"/>
                        <a:pt x="53" y="105"/>
                      </a:cubicBezTo>
                      <a:cubicBezTo>
                        <a:pt x="53" y="105"/>
                        <a:pt x="53" y="105"/>
                        <a:pt x="53" y="105"/>
                      </a:cubicBezTo>
                      <a:cubicBezTo>
                        <a:pt x="53" y="105"/>
                        <a:pt x="53" y="105"/>
                        <a:pt x="53" y="105"/>
                      </a:cubicBezTo>
                      <a:cubicBezTo>
                        <a:pt x="53" y="105"/>
                        <a:pt x="53" y="105"/>
                        <a:pt x="53" y="105"/>
                      </a:cubicBezTo>
                      <a:cubicBezTo>
                        <a:pt x="53" y="105"/>
                        <a:pt x="53" y="105"/>
                        <a:pt x="53" y="104"/>
                      </a:cubicBezTo>
                      <a:cubicBezTo>
                        <a:pt x="53" y="104"/>
                        <a:pt x="53" y="104"/>
                        <a:pt x="53" y="104"/>
                      </a:cubicBezTo>
                      <a:cubicBezTo>
                        <a:pt x="53" y="104"/>
                        <a:pt x="53" y="104"/>
                        <a:pt x="53" y="104"/>
                      </a:cubicBezTo>
                      <a:cubicBezTo>
                        <a:pt x="54" y="104"/>
                        <a:pt x="54" y="104"/>
                        <a:pt x="54" y="104"/>
                      </a:cubicBezTo>
                      <a:cubicBezTo>
                        <a:pt x="54" y="104"/>
                        <a:pt x="54" y="104"/>
                        <a:pt x="54" y="104"/>
                      </a:cubicBezTo>
                      <a:cubicBezTo>
                        <a:pt x="54" y="104"/>
                        <a:pt x="54" y="104"/>
                        <a:pt x="54" y="104"/>
                      </a:cubicBezTo>
                      <a:cubicBezTo>
                        <a:pt x="54" y="104"/>
                        <a:pt x="54" y="104"/>
                        <a:pt x="54" y="104"/>
                      </a:cubicBezTo>
                      <a:cubicBezTo>
                        <a:pt x="54" y="103"/>
                        <a:pt x="54" y="103"/>
                        <a:pt x="54" y="103"/>
                      </a:cubicBezTo>
                      <a:cubicBezTo>
                        <a:pt x="54" y="103"/>
                        <a:pt x="54" y="103"/>
                        <a:pt x="54" y="103"/>
                      </a:cubicBezTo>
                      <a:cubicBezTo>
                        <a:pt x="54" y="103"/>
                        <a:pt x="54" y="103"/>
                        <a:pt x="54" y="103"/>
                      </a:cubicBezTo>
                      <a:cubicBezTo>
                        <a:pt x="54" y="103"/>
                        <a:pt x="54" y="103"/>
                        <a:pt x="54" y="103"/>
                      </a:cubicBezTo>
                      <a:cubicBezTo>
                        <a:pt x="54" y="103"/>
                        <a:pt x="54" y="103"/>
                        <a:pt x="55" y="103"/>
                      </a:cubicBezTo>
                      <a:cubicBezTo>
                        <a:pt x="55" y="103"/>
                        <a:pt x="55" y="103"/>
                        <a:pt x="55" y="103"/>
                      </a:cubicBezTo>
                      <a:cubicBezTo>
                        <a:pt x="55" y="103"/>
                        <a:pt x="55" y="103"/>
                        <a:pt x="55" y="103"/>
                      </a:cubicBezTo>
                      <a:cubicBezTo>
                        <a:pt x="55" y="103"/>
                        <a:pt x="55" y="103"/>
                        <a:pt x="55" y="103"/>
                      </a:cubicBezTo>
                      <a:cubicBezTo>
                        <a:pt x="55" y="103"/>
                        <a:pt x="55" y="103"/>
                        <a:pt x="55" y="103"/>
                      </a:cubicBezTo>
                      <a:cubicBezTo>
                        <a:pt x="55" y="103"/>
                        <a:pt x="55" y="103"/>
                        <a:pt x="56" y="103"/>
                      </a:cubicBezTo>
                      <a:cubicBezTo>
                        <a:pt x="56" y="103"/>
                        <a:pt x="56" y="103"/>
                        <a:pt x="56" y="103"/>
                      </a:cubicBezTo>
                      <a:cubicBezTo>
                        <a:pt x="56" y="103"/>
                        <a:pt x="56" y="103"/>
                        <a:pt x="56" y="103"/>
                      </a:cubicBezTo>
                      <a:cubicBezTo>
                        <a:pt x="56" y="103"/>
                        <a:pt x="56" y="103"/>
                        <a:pt x="56" y="103"/>
                      </a:cubicBezTo>
                      <a:cubicBezTo>
                        <a:pt x="56" y="103"/>
                        <a:pt x="56" y="103"/>
                        <a:pt x="56" y="103"/>
                      </a:cubicBezTo>
                      <a:cubicBezTo>
                        <a:pt x="57" y="103"/>
                        <a:pt x="57" y="103"/>
                        <a:pt x="57" y="103"/>
                      </a:cubicBezTo>
                      <a:cubicBezTo>
                        <a:pt x="56" y="103"/>
                        <a:pt x="56" y="103"/>
                        <a:pt x="56" y="103"/>
                      </a:cubicBezTo>
                      <a:cubicBezTo>
                        <a:pt x="56" y="103"/>
                        <a:pt x="56" y="103"/>
                        <a:pt x="57" y="103"/>
                      </a:cubicBezTo>
                      <a:cubicBezTo>
                        <a:pt x="57" y="103"/>
                        <a:pt x="57" y="103"/>
                        <a:pt x="57" y="103"/>
                      </a:cubicBezTo>
                      <a:cubicBezTo>
                        <a:pt x="57" y="103"/>
                        <a:pt x="57" y="103"/>
                        <a:pt x="57" y="103"/>
                      </a:cubicBezTo>
                      <a:cubicBezTo>
                        <a:pt x="57" y="103"/>
                        <a:pt x="57" y="103"/>
                        <a:pt x="57" y="103"/>
                      </a:cubicBezTo>
                      <a:cubicBezTo>
                        <a:pt x="57" y="103"/>
                        <a:pt x="57" y="103"/>
                        <a:pt x="57" y="103"/>
                      </a:cubicBezTo>
                      <a:cubicBezTo>
                        <a:pt x="57" y="103"/>
                        <a:pt x="57" y="103"/>
                        <a:pt x="57" y="103"/>
                      </a:cubicBezTo>
                      <a:cubicBezTo>
                        <a:pt x="57" y="103"/>
                        <a:pt x="57" y="103"/>
                        <a:pt x="57" y="103"/>
                      </a:cubicBezTo>
                      <a:cubicBezTo>
                        <a:pt x="57" y="104"/>
                        <a:pt x="57" y="104"/>
                        <a:pt x="57" y="104"/>
                      </a:cubicBezTo>
                      <a:cubicBezTo>
                        <a:pt x="58" y="104"/>
                        <a:pt x="58" y="104"/>
                        <a:pt x="58" y="104"/>
                      </a:cubicBezTo>
                      <a:cubicBezTo>
                        <a:pt x="58" y="104"/>
                        <a:pt x="58" y="104"/>
                        <a:pt x="58" y="103"/>
                      </a:cubicBezTo>
                      <a:cubicBezTo>
                        <a:pt x="58" y="103"/>
                        <a:pt x="58" y="103"/>
                        <a:pt x="58" y="103"/>
                      </a:cubicBezTo>
                      <a:cubicBezTo>
                        <a:pt x="58" y="103"/>
                        <a:pt x="58" y="103"/>
                        <a:pt x="58" y="103"/>
                      </a:cubicBezTo>
                      <a:cubicBezTo>
                        <a:pt x="58" y="103"/>
                        <a:pt x="58" y="103"/>
                        <a:pt x="58" y="103"/>
                      </a:cubicBezTo>
                      <a:cubicBezTo>
                        <a:pt x="58" y="103"/>
                        <a:pt x="58" y="103"/>
                        <a:pt x="58" y="103"/>
                      </a:cubicBezTo>
                      <a:cubicBezTo>
                        <a:pt x="58" y="103"/>
                        <a:pt x="58" y="103"/>
                        <a:pt x="58" y="103"/>
                      </a:cubicBezTo>
                      <a:cubicBezTo>
                        <a:pt x="58" y="103"/>
                        <a:pt x="58" y="103"/>
                        <a:pt x="58" y="103"/>
                      </a:cubicBezTo>
                      <a:cubicBezTo>
                        <a:pt x="58" y="103"/>
                        <a:pt x="58" y="103"/>
                        <a:pt x="58" y="103"/>
                      </a:cubicBezTo>
                      <a:cubicBezTo>
                        <a:pt x="58" y="103"/>
                        <a:pt x="58" y="103"/>
                        <a:pt x="58" y="103"/>
                      </a:cubicBezTo>
                      <a:cubicBezTo>
                        <a:pt x="58" y="103"/>
                        <a:pt x="58" y="103"/>
                        <a:pt x="58" y="103"/>
                      </a:cubicBezTo>
                      <a:cubicBezTo>
                        <a:pt x="58" y="103"/>
                        <a:pt x="58" y="103"/>
                        <a:pt x="58" y="103"/>
                      </a:cubicBezTo>
                      <a:cubicBezTo>
                        <a:pt x="58" y="104"/>
                        <a:pt x="58" y="104"/>
                        <a:pt x="58" y="104"/>
                      </a:cubicBezTo>
                      <a:cubicBezTo>
                        <a:pt x="58" y="104"/>
                        <a:pt x="58" y="104"/>
                        <a:pt x="58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5"/>
                      </a:cubicBezTo>
                      <a:cubicBezTo>
                        <a:pt x="59" y="105"/>
                        <a:pt x="59" y="105"/>
                        <a:pt x="59" y="105"/>
                      </a:cubicBezTo>
                      <a:cubicBezTo>
                        <a:pt x="59" y="105"/>
                        <a:pt x="59" y="105"/>
                        <a:pt x="59" y="105"/>
                      </a:cubicBezTo>
                      <a:cubicBezTo>
                        <a:pt x="59" y="105"/>
                        <a:pt x="59" y="105"/>
                        <a:pt x="59" y="105"/>
                      </a:cubicBezTo>
                      <a:cubicBezTo>
                        <a:pt x="59" y="105"/>
                        <a:pt x="59" y="105"/>
                        <a:pt x="60" y="105"/>
                      </a:cubicBezTo>
                      <a:cubicBezTo>
                        <a:pt x="60" y="105"/>
                        <a:pt x="60" y="105"/>
                        <a:pt x="60" y="105"/>
                      </a:cubicBezTo>
                      <a:cubicBezTo>
                        <a:pt x="60" y="105"/>
                        <a:pt x="60" y="105"/>
                        <a:pt x="60" y="105"/>
                      </a:cubicBezTo>
                      <a:cubicBezTo>
                        <a:pt x="60" y="105"/>
                        <a:pt x="60" y="105"/>
                        <a:pt x="60" y="105"/>
                      </a:cubicBezTo>
                      <a:cubicBezTo>
                        <a:pt x="60" y="105"/>
                        <a:pt x="60" y="105"/>
                        <a:pt x="60" y="105"/>
                      </a:cubicBezTo>
                      <a:cubicBezTo>
                        <a:pt x="60" y="105"/>
                        <a:pt x="60" y="105"/>
                        <a:pt x="60" y="105"/>
                      </a:cubicBezTo>
                      <a:cubicBezTo>
                        <a:pt x="60" y="105"/>
                        <a:pt x="60" y="105"/>
                        <a:pt x="60" y="105"/>
                      </a:cubicBezTo>
                      <a:cubicBezTo>
                        <a:pt x="61" y="105"/>
                        <a:pt x="61" y="105"/>
                        <a:pt x="61" y="105"/>
                      </a:cubicBezTo>
                      <a:cubicBezTo>
                        <a:pt x="61" y="105"/>
                        <a:pt x="61" y="105"/>
                        <a:pt x="61" y="105"/>
                      </a:cubicBezTo>
                      <a:cubicBezTo>
                        <a:pt x="61" y="105"/>
                        <a:pt x="61" y="105"/>
                        <a:pt x="61" y="105"/>
                      </a:cubicBezTo>
                      <a:cubicBezTo>
                        <a:pt x="61" y="105"/>
                        <a:pt x="61" y="105"/>
                        <a:pt x="61" y="105"/>
                      </a:cubicBezTo>
                      <a:cubicBezTo>
                        <a:pt x="61" y="105"/>
                        <a:pt x="61" y="105"/>
                        <a:pt x="61" y="105"/>
                      </a:cubicBezTo>
                      <a:cubicBezTo>
                        <a:pt x="61" y="105"/>
                        <a:pt x="61" y="105"/>
                        <a:pt x="61" y="105"/>
                      </a:cubicBezTo>
                      <a:cubicBezTo>
                        <a:pt x="61" y="105"/>
                        <a:pt x="61" y="105"/>
                        <a:pt x="61" y="105"/>
                      </a:cubicBezTo>
                      <a:cubicBezTo>
                        <a:pt x="61" y="105"/>
                        <a:pt x="61" y="105"/>
                        <a:pt x="61" y="105"/>
                      </a:cubicBezTo>
                      <a:cubicBezTo>
                        <a:pt x="62" y="105"/>
                        <a:pt x="62" y="105"/>
                        <a:pt x="62" y="105"/>
                      </a:cubicBezTo>
                      <a:cubicBezTo>
                        <a:pt x="62" y="105"/>
                        <a:pt x="62" y="105"/>
                        <a:pt x="62" y="105"/>
                      </a:cubicBezTo>
                      <a:cubicBezTo>
                        <a:pt x="62" y="105"/>
                        <a:pt x="62" y="105"/>
                        <a:pt x="62" y="105"/>
                      </a:cubicBezTo>
                      <a:cubicBezTo>
                        <a:pt x="62" y="105"/>
                        <a:pt x="62" y="105"/>
                        <a:pt x="62" y="105"/>
                      </a:cubicBezTo>
                      <a:cubicBezTo>
                        <a:pt x="62" y="105"/>
                        <a:pt x="62" y="105"/>
                        <a:pt x="62" y="105"/>
                      </a:cubicBezTo>
                      <a:cubicBezTo>
                        <a:pt x="62" y="105"/>
                        <a:pt x="62" y="105"/>
                        <a:pt x="62" y="105"/>
                      </a:cubicBezTo>
                      <a:cubicBezTo>
                        <a:pt x="62" y="105"/>
                        <a:pt x="62" y="105"/>
                        <a:pt x="62" y="106"/>
                      </a:cubicBezTo>
                      <a:cubicBezTo>
                        <a:pt x="62" y="106"/>
                        <a:pt x="62" y="106"/>
                        <a:pt x="62" y="106"/>
                      </a:cubicBezTo>
                      <a:cubicBezTo>
                        <a:pt x="62" y="106"/>
                        <a:pt x="62" y="106"/>
                        <a:pt x="62" y="106"/>
                      </a:cubicBezTo>
                      <a:cubicBezTo>
                        <a:pt x="62" y="106"/>
                        <a:pt x="62" y="106"/>
                        <a:pt x="62" y="106"/>
                      </a:cubicBezTo>
                      <a:cubicBezTo>
                        <a:pt x="62" y="106"/>
                        <a:pt x="62" y="106"/>
                        <a:pt x="62" y="106"/>
                      </a:cubicBezTo>
                      <a:cubicBezTo>
                        <a:pt x="62" y="106"/>
                        <a:pt x="62" y="106"/>
                        <a:pt x="62" y="106"/>
                      </a:cubicBezTo>
                      <a:cubicBezTo>
                        <a:pt x="62" y="106"/>
                        <a:pt x="62" y="106"/>
                        <a:pt x="62" y="106"/>
                      </a:cubicBezTo>
                      <a:cubicBezTo>
                        <a:pt x="62" y="107"/>
                        <a:pt x="62" y="107"/>
                        <a:pt x="62" y="107"/>
                      </a:cubicBezTo>
                      <a:cubicBezTo>
                        <a:pt x="62" y="107"/>
                        <a:pt x="62" y="107"/>
                        <a:pt x="62" y="107"/>
                      </a:cubicBezTo>
                      <a:cubicBezTo>
                        <a:pt x="62" y="107"/>
                        <a:pt x="62" y="107"/>
                        <a:pt x="62" y="107"/>
                      </a:cubicBezTo>
                      <a:cubicBezTo>
                        <a:pt x="62" y="107"/>
                        <a:pt x="62" y="107"/>
                        <a:pt x="62" y="107"/>
                      </a:cubicBezTo>
                      <a:cubicBezTo>
                        <a:pt x="62" y="107"/>
                        <a:pt x="62" y="107"/>
                        <a:pt x="62" y="107"/>
                      </a:cubicBezTo>
                      <a:cubicBezTo>
                        <a:pt x="62" y="107"/>
                        <a:pt x="62" y="107"/>
                        <a:pt x="62" y="107"/>
                      </a:cubicBezTo>
                      <a:cubicBezTo>
                        <a:pt x="62" y="107"/>
                        <a:pt x="62" y="107"/>
                        <a:pt x="62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1" y="108"/>
                        <a:pt x="61" y="109"/>
                        <a:pt x="61" y="109"/>
                      </a:cubicBezTo>
                      <a:cubicBezTo>
                        <a:pt x="61" y="109"/>
                        <a:pt x="61" y="109"/>
                        <a:pt x="61" y="109"/>
                      </a:cubicBezTo>
                      <a:cubicBezTo>
                        <a:pt x="61" y="109"/>
                        <a:pt x="61" y="109"/>
                        <a:pt x="61" y="109"/>
                      </a:cubicBezTo>
                      <a:cubicBezTo>
                        <a:pt x="62" y="109"/>
                        <a:pt x="62" y="109"/>
                        <a:pt x="62" y="109"/>
                      </a:cubicBezTo>
                      <a:cubicBezTo>
                        <a:pt x="62" y="109"/>
                        <a:pt x="62" y="110"/>
                        <a:pt x="62" y="110"/>
                      </a:cubicBezTo>
                      <a:cubicBezTo>
                        <a:pt x="62" y="110"/>
                        <a:pt x="62" y="110"/>
                        <a:pt x="61" y="110"/>
                      </a:cubicBezTo>
                      <a:cubicBezTo>
                        <a:pt x="61" y="110"/>
                        <a:pt x="61" y="110"/>
                        <a:pt x="61" y="110"/>
                      </a:cubicBezTo>
                      <a:cubicBezTo>
                        <a:pt x="61" y="110"/>
                        <a:pt x="61" y="110"/>
                        <a:pt x="61" y="110"/>
                      </a:cubicBezTo>
                      <a:cubicBezTo>
                        <a:pt x="61" y="110"/>
                        <a:pt x="61" y="110"/>
                        <a:pt x="61" y="110"/>
                      </a:cubicBezTo>
                      <a:cubicBezTo>
                        <a:pt x="61" y="110"/>
                        <a:pt x="61" y="110"/>
                        <a:pt x="61" y="110"/>
                      </a:cubicBezTo>
                      <a:cubicBezTo>
                        <a:pt x="61" y="110"/>
                        <a:pt x="61" y="110"/>
                        <a:pt x="61" y="110"/>
                      </a:cubicBezTo>
                      <a:cubicBezTo>
                        <a:pt x="61" y="111"/>
                        <a:pt x="61" y="111"/>
                        <a:pt x="61" y="111"/>
                      </a:cubicBezTo>
                      <a:cubicBezTo>
                        <a:pt x="61" y="111"/>
                        <a:pt x="61" y="111"/>
                        <a:pt x="61" y="111"/>
                      </a:cubicBezTo>
                      <a:cubicBezTo>
                        <a:pt x="61" y="111"/>
                        <a:pt x="61" y="111"/>
                        <a:pt x="61" y="111"/>
                      </a:cubicBezTo>
                      <a:cubicBezTo>
                        <a:pt x="61" y="111"/>
                        <a:pt x="61" y="111"/>
                        <a:pt x="61" y="111"/>
                      </a:cubicBezTo>
                      <a:cubicBezTo>
                        <a:pt x="61" y="111"/>
                        <a:pt x="61" y="111"/>
                        <a:pt x="62" y="111"/>
                      </a:cubicBezTo>
                      <a:cubicBezTo>
                        <a:pt x="62" y="111"/>
                        <a:pt x="62" y="112"/>
                        <a:pt x="62" y="112"/>
                      </a:cubicBezTo>
                      <a:cubicBezTo>
                        <a:pt x="61" y="112"/>
                        <a:pt x="61" y="112"/>
                        <a:pt x="61" y="112"/>
                      </a:cubicBezTo>
                      <a:cubicBezTo>
                        <a:pt x="61" y="112"/>
                        <a:pt x="61" y="112"/>
                        <a:pt x="61" y="112"/>
                      </a:cubicBezTo>
                      <a:cubicBezTo>
                        <a:pt x="61" y="112"/>
                        <a:pt x="61" y="112"/>
                        <a:pt x="61" y="112"/>
                      </a:cubicBezTo>
                      <a:cubicBezTo>
                        <a:pt x="62" y="113"/>
                        <a:pt x="62" y="113"/>
                        <a:pt x="62" y="113"/>
                      </a:cubicBezTo>
                      <a:cubicBezTo>
                        <a:pt x="62" y="113"/>
                        <a:pt x="62" y="113"/>
                        <a:pt x="62" y="113"/>
                      </a:cubicBezTo>
                      <a:cubicBezTo>
                        <a:pt x="62" y="113"/>
                        <a:pt x="62" y="113"/>
                        <a:pt x="62" y="113"/>
                      </a:cubicBezTo>
                      <a:cubicBezTo>
                        <a:pt x="62" y="113"/>
                        <a:pt x="62" y="113"/>
                        <a:pt x="62" y="113"/>
                      </a:cubicBezTo>
                      <a:cubicBezTo>
                        <a:pt x="62" y="113"/>
                        <a:pt x="62" y="114"/>
                        <a:pt x="62" y="114"/>
                      </a:cubicBezTo>
                      <a:cubicBezTo>
                        <a:pt x="62" y="114"/>
                        <a:pt x="62" y="114"/>
                        <a:pt x="62" y="114"/>
                      </a:cubicBezTo>
                      <a:cubicBezTo>
                        <a:pt x="62" y="114"/>
                        <a:pt x="62" y="114"/>
                        <a:pt x="62" y="114"/>
                      </a:cubicBezTo>
                      <a:cubicBezTo>
                        <a:pt x="62" y="114"/>
                        <a:pt x="62" y="114"/>
                        <a:pt x="62" y="114"/>
                      </a:cubicBezTo>
                      <a:cubicBezTo>
                        <a:pt x="62" y="114"/>
                        <a:pt x="62" y="114"/>
                        <a:pt x="62" y="114"/>
                      </a:cubicBezTo>
                      <a:cubicBezTo>
                        <a:pt x="62" y="114"/>
                        <a:pt x="62" y="114"/>
                        <a:pt x="62" y="114"/>
                      </a:cubicBezTo>
                      <a:cubicBezTo>
                        <a:pt x="62" y="114"/>
                        <a:pt x="62" y="114"/>
                        <a:pt x="62" y="114"/>
                      </a:cubicBezTo>
                      <a:cubicBezTo>
                        <a:pt x="62" y="114"/>
                        <a:pt x="62" y="114"/>
                        <a:pt x="62" y="114"/>
                      </a:cubicBezTo>
                      <a:cubicBezTo>
                        <a:pt x="62" y="114"/>
                        <a:pt x="62" y="114"/>
                        <a:pt x="62" y="114"/>
                      </a:cubicBezTo>
                      <a:cubicBezTo>
                        <a:pt x="62" y="115"/>
                        <a:pt x="62" y="115"/>
                        <a:pt x="62" y="115"/>
                      </a:cubicBezTo>
                      <a:cubicBezTo>
                        <a:pt x="62" y="115"/>
                        <a:pt x="62" y="115"/>
                        <a:pt x="62" y="115"/>
                      </a:cubicBezTo>
                      <a:cubicBezTo>
                        <a:pt x="62" y="115"/>
                        <a:pt x="62" y="115"/>
                        <a:pt x="62" y="115"/>
                      </a:cubicBezTo>
                      <a:cubicBezTo>
                        <a:pt x="62" y="115"/>
                        <a:pt x="62" y="115"/>
                        <a:pt x="62" y="115"/>
                      </a:cubicBezTo>
                      <a:cubicBezTo>
                        <a:pt x="62" y="115"/>
                        <a:pt x="62" y="115"/>
                        <a:pt x="62" y="115"/>
                      </a:cubicBezTo>
                      <a:cubicBezTo>
                        <a:pt x="62" y="115"/>
                        <a:pt x="63" y="115"/>
                        <a:pt x="63" y="115"/>
                      </a:cubicBezTo>
                      <a:cubicBezTo>
                        <a:pt x="63" y="115"/>
                        <a:pt x="63" y="115"/>
                        <a:pt x="63" y="115"/>
                      </a:cubicBezTo>
                      <a:cubicBezTo>
                        <a:pt x="63" y="115"/>
                        <a:pt x="63" y="115"/>
                        <a:pt x="63" y="115"/>
                      </a:cubicBezTo>
                      <a:cubicBezTo>
                        <a:pt x="63" y="115"/>
                        <a:pt x="63" y="115"/>
                        <a:pt x="63" y="114"/>
                      </a:cubicBezTo>
                      <a:cubicBezTo>
                        <a:pt x="64" y="114"/>
                        <a:pt x="64" y="114"/>
                        <a:pt x="64" y="114"/>
                      </a:cubicBezTo>
                      <a:cubicBezTo>
                        <a:pt x="64" y="114"/>
                        <a:pt x="64" y="114"/>
                        <a:pt x="64" y="114"/>
                      </a:cubicBezTo>
                      <a:cubicBezTo>
                        <a:pt x="64" y="114"/>
                        <a:pt x="64" y="114"/>
                        <a:pt x="64" y="114"/>
                      </a:cubicBezTo>
                      <a:cubicBezTo>
                        <a:pt x="64" y="114"/>
                        <a:pt x="64" y="114"/>
                        <a:pt x="64" y="114"/>
                      </a:cubicBezTo>
                      <a:cubicBezTo>
                        <a:pt x="64" y="114"/>
                        <a:pt x="64" y="114"/>
                        <a:pt x="64" y="114"/>
                      </a:cubicBezTo>
                      <a:cubicBezTo>
                        <a:pt x="64" y="114"/>
                        <a:pt x="64" y="114"/>
                        <a:pt x="64" y="114"/>
                      </a:cubicBezTo>
                      <a:cubicBezTo>
                        <a:pt x="64" y="114"/>
                        <a:pt x="64" y="114"/>
                        <a:pt x="64" y="114"/>
                      </a:cubicBezTo>
                      <a:cubicBezTo>
                        <a:pt x="64" y="114"/>
                        <a:pt x="64" y="114"/>
                        <a:pt x="64" y="114"/>
                      </a:cubicBezTo>
                      <a:cubicBezTo>
                        <a:pt x="64" y="114"/>
                        <a:pt x="64" y="114"/>
                        <a:pt x="64" y="114"/>
                      </a:cubicBezTo>
                      <a:cubicBezTo>
                        <a:pt x="64" y="114"/>
                        <a:pt x="64" y="114"/>
                        <a:pt x="64" y="114"/>
                      </a:cubicBezTo>
                      <a:cubicBezTo>
                        <a:pt x="64" y="114"/>
                        <a:pt x="64" y="113"/>
                        <a:pt x="64" y="113"/>
                      </a:cubicBezTo>
                      <a:cubicBezTo>
                        <a:pt x="64" y="113"/>
                        <a:pt x="64" y="113"/>
                        <a:pt x="64" y="113"/>
                      </a:cubicBezTo>
                      <a:cubicBezTo>
                        <a:pt x="64" y="113"/>
                        <a:pt x="64" y="113"/>
                        <a:pt x="64" y="113"/>
                      </a:cubicBezTo>
                      <a:cubicBezTo>
                        <a:pt x="64" y="113"/>
                        <a:pt x="64" y="113"/>
                        <a:pt x="64" y="113"/>
                      </a:cubicBezTo>
                      <a:cubicBezTo>
                        <a:pt x="64" y="113"/>
                        <a:pt x="64" y="113"/>
                        <a:pt x="65" y="113"/>
                      </a:cubicBezTo>
                      <a:cubicBezTo>
                        <a:pt x="65" y="113"/>
                        <a:pt x="65" y="113"/>
                        <a:pt x="65" y="112"/>
                      </a:cubicBezTo>
                      <a:cubicBezTo>
                        <a:pt x="65" y="112"/>
                        <a:pt x="65" y="112"/>
                        <a:pt x="65" y="112"/>
                      </a:cubicBezTo>
                      <a:cubicBezTo>
                        <a:pt x="65" y="112"/>
                        <a:pt x="65" y="112"/>
                        <a:pt x="65" y="112"/>
                      </a:cubicBezTo>
                      <a:cubicBezTo>
                        <a:pt x="65" y="112"/>
                        <a:pt x="65" y="112"/>
                        <a:pt x="65" y="112"/>
                      </a:cubicBezTo>
                      <a:cubicBezTo>
                        <a:pt x="65" y="112"/>
                        <a:pt x="65" y="112"/>
                        <a:pt x="65" y="112"/>
                      </a:cubicBezTo>
                      <a:cubicBezTo>
                        <a:pt x="65" y="112"/>
                        <a:pt x="65" y="112"/>
                        <a:pt x="65" y="112"/>
                      </a:cubicBezTo>
                      <a:cubicBezTo>
                        <a:pt x="65" y="112"/>
                        <a:pt x="65" y="112"/>
                        <a:pt x="65" y="112"/>
                      </a:cubicBezTo>
                      <a:cubicBezTo>
                        <a:pt x="65" y="112"/>
                        <a:pt x="65" y="112"/>
                        <a:pt x="65" y="112"/>
                      </a:cubicBezTo>
                      <a:cubicBezTo>
                        <a:pt x="65" y="111"/>
                        <a:pt x="65" y="111"/>
                        <a:pt x="65" y="111"/>
                      </a:cubicBezTo>
                      <a:cubicBezTo>
                        <a:pt x="65" y="111"/>
                        <a:pt x="65" y="111"/>
                        <a:pt x="65" y="111"/>
                      </a:cubicBezTo>
                      <a:cubicBezTo>
                        <a:pt x="65" y="111"/>
                        <a:pt x="65" y="111"/>
                        <a:pt x="65" y="111"/>
                      </a:cubicBezTo>
                      <a:cubicBezTo>
                        <a:pt x="65" y="111"/>
                        <a:pt x="65" y="111"/>
                        <a:pt x="65" y="111"/>
                      </a:cubicBezTo>
                      <a:cubicBezTo>
                        <a:pt x="65" y="111"/>
                        <a:pt x="65" y="111"/>
                        <a:pt x="65" y="110"/>
                      </a:cubicBezTo>
                      <a:cubicBezTo>
                        <a:pt x="65" y="110"/>
                        <a:pt x="65" y="110"/>
                        <a:pt x="65" y="110"/>
                      </a:cubicBezTo>
                      <a:cubicBezTo>
                        <a:pt x="65" y="110"/>
                        <a:pt x="65" y="110"/>
                        <a:pt x="65" y="110"/>
                      </a:cubicBezTo>
                      <a:cubicBezTo>
                        <a:pt x="65" y="110"/>
                        <a:pt x="65" y="110"/>
                        <a:pt x="65" y="110"/>
                      </a:cubicBezTo>
                      <a:cubicBezTo>
                        <a:pt x="65" y="110"/>
                        <a:pt x="65" y="110"/>
                        <a:pt x="65" y="110"/>
                      </a:cubicBezTo>
                      <a:cubicBezTo>
                        <a:pt x="65" y="110"/>
                        <a:pt x="65" y="110"/>
                        <a:pt x="65" y="110"/>
                      </a:cubicBezTo>
                      <a:cubicBezTo>
                        <a:pt x="65" y="110"/>
                        <a:pt x="65" y="110"/>
                        <a:pt x="65" y="110"/>
                      </a:cubicBezTo>
                      <a:cubicBezTo>
                        <a:pt x="65" y="109"/>
                        <a:pt x="65" y="109"/>
                        <a:pt x="65" y="109"/>
                      </a:cubicBezTo>
                      <a:cubicBezTo>
                        <a:pt x="65" y="109"/>
                        <a:pt x="65" y="109"/>
                        <a:pt x="65" y="109"/>
                      </a:cubicBezTo>
                      <a:cubicBezTo>
                        <a:pt x="65" y="109"/>
                        <a:pt x="65" y="109"/>
                        <a:pt x="65" y="109"/>
                      </a:cubicBezTo>
                      <a:cubicBezTo>
                        <a:pt x="65" y="109"/>
                        <a:pt x="65" y="109"/>
                        <a:pt x="65" y="109"/>
                      </a:cubicBezTo>
                      <a:cubicBezTo>
                        <a:pt x="65" y="109"/>
                        <a:pt x="65" y="109"/>
                        <a:pt x="65" y="109"/>
                      </a:cubicBezTo>
                      <a:cubicBezTo>
                        <a:pt x="65" y="109"/>
                        <a:pt x="65" y="109"/>
                        <a:pt x="65" y="109"/>
                      </a:cubicBezTo>
                      <a:cubicBezTo>
                        <a:pt x="65" y="109"/>
                        <a:pt x="65" y="109"/>
                        <a:pt x="65" y="109"/>
                      </a:cubicBezTo>
                      <a:cubicBezTo>
                        <a:pt x="65" y="109"/>
                        <a:pt x="65" y="109"/>
                        <a:pt x="65" y="109"/>
                      </a:cubicBezTo>
                      <a:cubicBezTo>
                        <a:pt x="65" y="109"/>
                        <a:pt x="65" y="109"/>
                        <a:pt x="65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9"/>
                        <a:pt x="65" y="109"/>
                        <a:pt x="65" y="109"/>
                      </a:cubicBezTo>
                      <a:cubicBezTo>
                        <a:pt x="65" y="109"/>
                        <a:pt x="65" y="109"/>
                        <a:pt x="65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7"/>
                        <a:pt x="65" y="107"/>
                        <a:pt x="65" y="107"/>
                      </a:cubicBezTo>
                      <a:cubicBezTo>
                        <a:pt x="65" y="107"/>
                        <a:pt x="65" y="107"/>
                        <a:pt x="65" y="107"/>
                      </a:cubicBezTo>
                      <a:cubicBezTo>
                        <a:pt x="65" y="107"/>
                        <a:pt x="65" y="107"/>
                        <a:pt x="65" y="107"/>
                      </a:cubicBezTo>
                      <a:cubicBezTo>
                        <a:pt x="65" y="107"/>
                        <a:pt x="65" y="107"/>
                        <a:pt x="65" y="107"/>
                      </a:cubicBezTo>
                      <a:cubicBezTo>
                        <a:pt x="65" y="107"/>
                        <a:pt x="65" y="107"/>
                        <a:pt x="65" y="107"/>
                      </a:cubicBezTo>
                      <a:cubicBezTo>
                        <a:pt x="65" y="107"/>
                        <a:pt x="65" y="107"/>
                        <a:pt x="65" y="107"/>
                      </a:cubicBezTo>
                      <a:cubicBezTo>
                        <a:pt x="65" y="107"/>
                        <a:pt x="65" y="107"/>
                        <a:pt x="65" y="106"/>
                      </a:cubicBezTo>
                      <a:cubicBezTo>
                        <a:pt x="65" y="106"/>
                        <a:pt x="65" y="106"/>
                        <a:pt x="65" y="106"/>
                      </a:cubicBezTo>
                      <a:cubicBezTo>
                        <a:pt x="65" y="106"/>
                        <a:pt x="65" y="106"/>
                        <a:pt x="65" y="106"/>
                      </a:cubicBezTo>
                      <a:cubicBezTo>
                        <a:pt x="65" y="106"/>
                        <a:pt x="65" y="106"/>
                        <a:pt x="65" y="106"/>
                      </a:cubicBezTo>
                      <a:cubicBezTo>
                        <a:pt x="65" y="106"/>
                        <a:pt x="65" y="106"/>
                        <a:pt x="65" y="105"/>
                      </a:cubicBezTo>
                      <a:cubicBezTo>
                        <a:pt x="65" y="105"/>
                        <a:pt x="65" y="105"/>
                        <a:pt x="65" y="105"/>
                      </a:cubicBezTo>
                      <a:cubicBezTo>
                        <a:pt x="65" y="105"/>
                        <a:pt x="65" y="105"/>
                        <a:pt x="65" y="105"/>
                      </a:cubicBezTo>
                      <a:cubicBezTo>
                        <a:pt x="65" y="105"/>
                        <a:pt x="65" y="105"/>
                        <a:pt x="65" y="105"/>
                      </a:cubicBezTo>
                      <a:cubicBezTo>
                        <a:pt x="65" y="105"/>
                        <a:pt x="65" y="105"/>
                        <a:pt x="65" y="105"/>
                      </a:cubicBezTo>
                      <a:cubicBezTo>
                        <a:pt x="66" y="105"/>
                        <a:pt x="66" y="105"/>
                        <a:pt x="66" y="105"/>
                      </a:cubicBezTo>
                      <a:cubicBezTo>
                        <a:pt x="66" y="105"/>
                        <a:pt x="66" y="105"/>
                        <a:pt x="66" y="105"/>
                      </a:cubicBezTo>
                      <a:cubicBezTo>
                        <a:pt x="66" y="104"/>
                        <a:pt x="66" y="104"/>
                        <a:pt x="66" y="104"/>
                      </a:cubicBezTo>
                      <a:cubicBezTo>
                        <a:pt x="65" y="104"/>
                        <a:pt x="65" y="104"/>
                        <a:pt x="65" y="104"/>
                      </a:cubicBezTo>
                      <a:cubicBezTo>
                        <a:pt x="66" y="104"/>
                        <a:pt x="66" y="104"/>
                        <a:pt x="66" y="104"/>
                      </a:cubicBezTo>
                      <a:cubicBezTo>
                        <a:pt x="66" y="104"/>
                        <a:pt x="66" y="104"/>
                        <a:pt x="66" y="104"/>
                      </a:cubicBezTo>
                      <a:cubicBezTo>
                        <a:pt x="66" y="104"/>
                        <a:pt x="66" y="103"/>
                        <a:pt x="66" y="103"/>
                      </a:cubicBezTo>
                      <a:cubicBezTo>
                        <a:pt x="65" y="103"/>
                        <a:pt x="65" y="103"/>
                        <a:pt x="65" y="103"/>
                      </a:cubicBezTo>
                      <a:cubicBezTo>
                        <a:pt x="66" y="103"/>
                        <a:pt x="66" y="103"/>
                        <a:pt x="66" y="103"/>
                      </a:cubicBezTo>
                      <a:cubicBezTo>
                        <a:pt x="66" y="103"/>
                        <a:pt x="66" y="103"/>
                        <a:pt x="66" y="103"/>
                      </a:cubicBezTo>
                      <a:cubicBezTo>
                        <a:pt x="66" y="103"/>
                        <a:pt x="66" y="103"/>
                        <a:pt x="66" y="103"/>
                      </a:cubicBezTo>
                      <a:cubicBezTo>
                        <a:pt x="66" y="103"/>
                        <a:pt x="66" y="103"/>
                        <a:pt x="66" y="103"/>
                      </a:cubicBezTo>
                      <a:cubicBezTo>
                        <a:pt x="66" y="103"/>
                        <a:pt x="66" y="103"/>
                        <a:pt x="66" y="103"/>
                      </a:cubicBezTo>
                      <a:cubicBezTo>
                        <a:pt x="66" y="103"/>
                        <a:pt x="66" y="103"/>
                        <a:pt x="66" y="103"/>
                      </a:cubicBezTo>
                      <a:cubicBezTo>
                        <a:pt x="66" y="103"/>
                        <a:pt x="66" y="103"/>
                        <a:pt x="66" y="103"/>
                      </a:cubicBezTo>
                      <a:cubicBezTo>
                        <a:pt x="66" y="103"/>
                        <a:pt x="66" y="103"/>
                        <a:pt x="66" y="103"/>
                      </a:cubicBezTo>
                      <a:cubicBezTo>
                        <a:pt x="66" y="103"/>
                        <a:pt x="66" y="103"/>
                        <a:pt x="66" y="103"/>
                      </a:cubicBezTo>
                      <a:cubicBezTo>
                        <a:pt x="66" y="103"/>
                        <a:pt x="66" y="103"/>
                        <a:pt x="66" y="102"/>
                      </a:cubicBezTo>
                      <a:cubicBezTo>
                        <a:pt x="66" y="102"/>
                        <a:pt x="66" y="102"/>
                        <a:pt x="66" y="102"/>
                      </a:cubicBezTo>
                      <a:cubicBezTo>
                        <a:pt x="66" y="102"/>
                        <a:pt x="66" y="102"/>
                        <a:pt x="66" y="102"/>
                      </a:cubicBezTo>
                      <a:cubicBezTo>
                        <a:pt x="66" y="102"/>
                        <a:pt x="66" y="102"/>
                        <a:pt x="66" y="102"/>
                      </a:cubicBezTo>
                      <a:cubicBezTo>
                        <a:pt x="66" y="102"/>
                        <a:pt x="66" y="102"/>
                        <a:pt x="66" y="102"/>
                      </a:cubicBezTo>
                      <a:cubicBezTo>
                        <a:pt x="66" y="102"/>
                        <a:pt x="66" y="102"/>
                        <a:pt x="66" y="102"/>
                      </a:cubicBezTo>
                      <a:cubicBezTo>
                        <a:pt x="67" y="102"/>
                        <a:pt x="67" y="102"/>
                        <a:pt x="67" y="101"/>
                      </a:cubicBezTo>
                      <a:cubicBezTo>
                        <a:pt x="67" y="101"/>
                        <a:pt x="67" y="101"/>
                        <a:pt x="67" y="101"/>
                      </a:cubicBezTo>
                      <a:cubicBezTo>
                        <a:pt x="67" y="101"/>
                        <a:pt x="67" y="101"/>
                        <a:pt x="67" y="101"/>
                      </a:cubicBezTo>
                      <a:cubicBezTo>
                        <a:pt x="67" y="101"/>
                        <a:pt x="67" y="101"/>
                        <a:pt x="68" y="101"/>
                      </a:cubicBezTo>
                      <a:cubicBezTo>
                        <a:pt x="68" y="101"/>
                        <a:pt x="68" y="101"/>
                        <a:pt x="68" y="100"/>
                      </a:cubicBezTo>
                      <a:cubicBezTo>
                        <a:pt x="68" y="100"/>
                        <a:pt x="68" y="100"/>
                        <a:pt x="68" y="100"/>
                      </a:cubicBezTo>
                      <a:cubicBezTo>
                        <a:pt x="68" y="100"/>
                        <a:pt x="68" y="100"/>
                        <a:pt x="68" y="100"/>
                      </a:cubicBezTo>
                      <a:cubicBezTo>
                        <a:pt x="68" y="100"/>
                        <a:pt x="68" y="100"/>
                        <a:pt x="68" y="100"/>
                      </a:cubicBezTo>
                      <a:cubicBezTo>
                        <a:pt x="68" y="100"/>
                        <a:pt x="68" y="100"/>
                        <a:pt x="68" y="100"/>
                      </a:cubicBezTo>
                      <a:cubicBezTo>
                        <a:pt x="68" y="100"/>
                        <a:pt x="69" y="100"/>
                        <a:pt x="69" y="100"/>
                      </a:cubicBezTo>
                      <a:cubicBezTo>
                        <a:pt x="69" y="100"/>
                        <a:pt x="69" y="100"/>
                        <a:pt x="69" y="100"/>
                      </a:cubicBezTo>
                      <a:cubicBezTo>
                        <a:pt x="69" y="100"/>
                        <a:pt x="69" y="100"/>
                        <a:pt x="69" y="100"/>
                      </a:cubicBezTo>
                      <a:cubicBezTo>
                        <a:pt x="69" y="100"/>
                        <a:pt x="69" y="100"/>
                        <a:pt x="69" y="100"/>
                      </a:cubicBezTo>
                      <a:cubicBezTo>
                        <a:pt x="69" y="100"/>
                        <a:pt x="69" y="100"/>
                        <a:pt x="69" y="100"/>
                      </a:cubicBezTo>
                      <a:cubicBezTo>
                        <a:pt x="69" y="100"/>
                        <a:pt x="69" y="100"/>
                        <a:pt x="69" y="100"/>
                      </a:cubicBezTo>
                      <a:cubicBezTo>
                        <a:pt x="69" y="100"/>
                        <a:pt x="69" y="100"/>
                        <a:pt x="70" y="100"/>
                      </a:cubicBezTo>
                      <a:cubicBezTo>
                        <a:pt x="70" y="100"/>
                        <a:pt x="70" y="100"/>
                        <a:pt x="70" y="100"/>
                      </a:cubicBezTo>
                      <a:cubicBezTo>
                        <a:pt x="70" y="100"/>
                        <a:pt x="70" y="100"/>
                        <a:pt x="70" y="100"/>
                      </a:cubicBezTo>
                      <a:cubicBezTo>
                        <a:pt x="70" y="99"/>
                        <a:pt x="70" y="99"/>
                        <a:pt x="70" y="99"/>
                      </a:cubicBezTo>
                      <a:cubicBezTo>
                        <a:pt x="70" y="99"/>
                        <a:pt x="70" y="99"/>
                        <a:pt x="70" y="99"/>
                      </a:cubicBezTo>
                      <a:cubicBezTo>
                        <a:pt x="70" y="99"/>
                        <a:pt x="70" y="99"/>
                        <a:pt x="70" y="99"/>
                      </a:cubicBezTo>
                      <a:cubicBezTo>
                        <a:pt x="70" y="99"/>
                        <a:pt x="70" y="99"/>
                        <a:pt x="70" y="99"/>
                      </a:cubicBezTo>
                      <a:cubicBezTo>
                        <a:pt x="70" y="99"/>
                        <a:pt x="70" y="99"/>
                        <a:pt x="70" y="99"/>
                      </a:cubicBezTo>
                      <a:cubicBezTo>
                        <a:pt x="70" y="99"/>
                        <a:pt x="70" y="99"/>
                        <a:pt x="70" y="99"/>
                      </a:cubicBezTo>
                      <a:cubicBezTo>
                        <a:pt x="70" y="99"/>
                        <a:pt x="70" y="99"/>
                        <a:pt x="70" y="99"/>
                      </a:cubicBezTo>
                      <a:cubicBezTo>
                        <a:pt x="70" y="99"/>
                        <a:pt x="70" y="99"/>
                        <a:pt x="70" y="99"/>
                      </a:cubicBezTo>
                      <a:cubicBezTo>
                        <a:pt x="71" y="99"/>
                        <a:pt x="71" y="99"/>
                        <a:pt x="71" y="99"/>
                      </a:cubicBezTo>
                      <a:cubicBezTo>
                        <a:pt x="71" y="99"/>
                        <a:pt x="71" y="99"/>
                        <a:pt x="71" y="99"/>
                      </a:cubicBezTo>
                      <a:cubicBezTo>
                        <a:pt x="71" y="99"/>
                        <a:pt x="71" y="99"/>
                        <a:pt x="71" y="99"/>
                      </a:cubicBezTo>
                      <a:cubicBezTo>
                        <a:pt x="71" y="99"/>
                        <a:pt x="71" y="99"/>
                        <a:pt x="71" y="99"/>
                      </a:cubicBezTo>
                      <a:cubicBezTo>
                        <a:pt x="71" y="99"/>
                        <a:pt x="71" y="99"/>
                        <a:pt x="71" y="99"/>
                      </a:cubicBezTo>
                      <a:cubicBezTo>
                        <a:pt x="71" y="99"/>
                        <a:pt x="71" y="99"/>
                        <a:pt x="71" y="99"/>
                      </a:cubicBezTo>
                      <a:cubicBezTo>
                        <a:pt x="71" y="98"/>
                        <a:pt x="71" y="98"/>
                        <a:pt x="71" y="98"/>
                      </a:cubicBezTo>
                      <a:cubicBezTo>
                        <a:pt x="71" y="98"/>
                        <a:pt x="71" y="98"/>
                        <a:pt x="71" y="98"/>
                      </a:cubicBezTo>
                      <a:cubicBezTo>
                        <a:pt x="71" y="98"/>
                        <a:pt x="71" y="98"/>
                        <a:pt x="71" y="98"/>
                      </a:cubicBezTo>
                      <a:cubicBezTo>
                        <a:pt x="71" y="98"/>
                        <a:pt x="71" y="98"/>
                        <a:pt x="71" y="98"/>
                      </a:cubicBezTo>
                      <a:cubicBezTo>
                        <a:pt x="71" y="98"/>
                        <a:pt x="71" y="98"/>
                        <a:pt x="71" y="98"/>
                      </a:cubicBezTo>
                      <a:cubicBezTo>
                        <a:pt x="72" y="98"/>
                        <a:pt x="72" y="98"/>
                        <a:pt x="72" y="98"/>
                      </a:cubicBezTo>
                      <a:cubicBezTo>
                        <a:pt x="72" y="98"/>
                        <a:pt x="72" y="98"/>
                        <a:pt x="72" y="98"/>
                      </a:cubicBezTo>
                      <a:cubicBezTo>
                        <a:pt x="72" y="98"/>
                        <a:pt x="72" y="98"/>
                        <a:pt x="72" y="98"/>
                      </a:cubicBezTo>
                      <a:cubicBezTo>
                        <a:pt x="72" y="98"/>
                        <a:pt x="72" y="98"/>
                        <a:pt x="72" y="98"/>
                      </a:cubicBezTo>
                      <a:cubicBezTo>
                        <a:pt x="72" y="98"/>
                        <a:pt x="72" y="98"/>
                        <a:pt x="72" y="98"/>
                      </a:cubicBezTo>
                      <a:cubicBezTo>
                        <a:pt x="72" y="98"/>
                        <a:pt x="72" y="98"/>
                        <a:pt x="72" y="98"/>
                      </a:cubicBezTo>
                      <a:cubicBezTo>
                        <a:pt x="72" y="98"/>
                        <a:pt x="72" y="98"/>
                        <a:pt x="72" y="98"/>
                      </a:cubicBezTo>
                      <a:cubicBezTo>
                        <a:pt x="72" y="98"/>
                        <a:pt x="72" y="98"/>
                        <a:pt x="72" y="98"/>
                      </a:cubicBezTo>
                      <a:cubicBezTo>
                        <a:pt x="72" y="98"/>
                        <a:pt x="72" y="98"/>
                        <a:pt x="72" y="98"/>
                      </a:cubicBezTo>
                      <a:cubicBezTo>
                        <a:pt x="72" y="98"/>
                        <a:pt x="72" y="98"/>
                        <a:pt x="72" y="98"/>
                      </a:cubicBezTo>
                      <a:cubicBezTo>
                        <a:pt x="72" y="98"/>
                        <a:pt x="72" y="98"/>
                        <a:pt x="72" y="98"/>
                      </a:cubicBezTo>
                      <a:cubicBezTo>
                        <a:pt x="72" y="98"/>
                        <a:pt x="72" y="97"/>
                        <a:pt x="72" y="97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72" y="97"/>
                        <a:pt x="72" y="97"/>
                        <a:pt x="73" y="97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4" y="97"/>
                      </a:cubicBezTo>
                      <a:cubicBezTo>
                        <a:pt x="74" y="97"/>
                        <a:pt x="74" y="97"/>
                        <a:pt x="74" y="97"/>
                      </a:cubicBezTo>
                      <a:cubicBezTo>
                        <a:pt x="74" y="96"/>
                        <a:pt x="74" y="96"/>
                        <a:pt x="74" y="96"/>
                      </a:cubicBezTo>
                      <a:cubicBezTo>
                        <a:pt x="74" y="96"/>
                        <a:pt x="74" y="96"/>
                        <a:pt x="74" y="96"/>
                      </a:cubicBezTo>
                      <a:cubicBezTo>
                        <a:pt x="74" y="96"/>
                        <a:pt x="74" y="96"/>
                        <a:pt x="74" y="96"/>
                      </a:cubicBezTo>
                      <a:cubicBezTo>
                        <a:pt x="75" y="96"/>
                        <a:pt x="75" y="96"/>
                        <a:pt x="75" y="96"/>
                      </a:cubicBezTo>
                      <a:cubicBezTo>
                        <a:pt x="75" y="96"/>
                        <a:pt x="75" y="96"/>
                        <a:pt x="75" y="96"/>
                      </a:cubicBezTo>
                      <a:cubicBezTo>
                        <a:pt x="75" y="96"/>
                        <a:pt x="75" y="96"/>
                        <a:pt x="75" y="96"/>
                      </a:cubicBezTo>
                      <a:cubicBezTo>
                        <a:pt x="75" y="96"/>
                        <a:pt x="75" y="96"/>
                        <a:pt x="75" y="96"/>
                      </a:cubicBezTo>
                      <a:cubicBezTo>
                        <a:pt x="75" y="96"/>
                        <a:pt x="75" y="96"/>
                        <a:pt x="75" y="96"/>
                      </a:cubicBezTo>
                      <a:cubicBezTo>
                        <a:pt x="75" y="96"/>
                        <a:pt x="75" y="96"/>
                        <a:pt x="75" y="96"/>
                      </a:cubicBezTo>
                      <a:cubicBezTo>
                        <a:pt x="75" y="96"/>
                        <a:pt x="75" y="96"/>
                        <a:pt x="75" y="96"/>
                      </a:cubicBezTo>
                      <a:cubicBezTo>
                        <a:pt x="75" y="96"/>
                        <a:pt x="75" y="96"/>
                        <a:pt x="75" y="96"/>
                      </a:cubicBezTo>
                      <a:cubicBezTo>
                        <a:pt x="75" y="96"/>
                        <a:pt x="75" y="96"/>
                        <a:pt x="75" y="96"/>
                      </a:cubicBezTo>
                      <a:cubicBezTo>
                        <a:pt x="75" y="96"/>
                        <a:pt x="75" y="96"/>
                        <a:pt x="75" y="96"/>
                      </a:cubicBezTo>
                      <a:cubicBezTo>
                        <a:pt x="76" y="96"/>
                        <a:pt x="76" y="96"/>
                        <a:pt x="76" y="96"/>
                      </a:cubicBezTo>
                      <a:cubicBezTo>
                        <a:pt x="76" y="96"/>
                        <a:pt x="76" y="96"/>
                        <a:pt x="76" y="96"/>
                      </a:cubicBezTo>
                      <a:cubicBezTo>
                        <a:pt x="76" y="96"/>
                        <a:pt x="76" y="95"/>
                        <a:pt x="76" y="95"/>
                      </a:cubicBezTo>
                      <a:cubicBezTo>
                        <a:pt x="76" y="95"/>
                        <a:pt x="76" y="95"/>
                        <a:pt x="76" y="95"/>
                      </a:cubicBezTo>
                      <a:cubicBezTo>
                        <a:pt x="76" y="95"/>
                        <a:pt x="76" y="95"/>
                        <a:pt x="76" y="95"/>
                      </a:cubicBezTo>
                      <a:cubicBezTo>
                        <a:pt x="76" y="95"/>
                        <a:pt x="76" y="95"/>
                        <a:pt x="76" y="95"/>
                      </a:cubicBezTo>
                      <a:cubicBezTo>
                        <a:pt x="76" y="95"/>
                        <a:pt x="76" y="95"/>
                        <a:pt x="76" y="95"/>
                      </a:cubicBezTo>
                      <a:cubicBezTo>
                        <a:pt x="76" y="95"/>
                        <a:pt x="76" y="95"/>
                        <a:pt x="76" y="95"/>
                      </a:cubicBezTo>
                      <a:cubicBezTo>
                        <a:pt x="76" y="95"/>
                        <a:pt x="76" y="95"/>
                        <a:pt x="76" y="95"/>
                      </a:cubicBezTo>
                      <a:cubicBezTo>
                        <a:pt x="76" y="95"/>
                        <a:pt x="76" y="95"/>
                        <a:pt x="76" y="95"/>
                      </a:cubicBezTo>
                      <a:cubicBezTo>
                        <a:pt x="76" y="95"/>
                        <a:pt x="76" y="94"/>
                        <a:pt x="76" y="94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4"/>
                        <a:pt x="76" y="94"/>
                        <a:pt x="77" y="94"/>
                      </a:cubicBezTo>
                      <a:cubicBezTo>
                        <a:pt x="77" y="94"/>
                        <a:pt x="77" y="94"/>
                        <a:pt x="77" y="94"/>
                      </a:cubicBezTo>
                      <a:cubicBezTo>
                        <a:pt x="77" y="94"/>
                        <a:pt x="77" y="94"/>
                        <a:pt x="77" y="94"/>
                      </a:cubicBezTo>
                      <a:cubicBezTo>
                        <a:pt x="77" y="94"/>
                        <a:pt x="77" y="94"/>
                        <a:pt x="77" y="94"/>
                      </a:cubicBezTo>
                      <a:cubicBezTo>
                        <a:pt x="77" y="94"/>
                        <a:pt x="77" y="94"/>
                        <a:pt x="77" y="94"/>
                      </a:cubicBezTo>
                      <a:cubicBezTo>
                        <a:pt x="77" y="94"/>
                        <a:pt x="77" y="95"/>
                        <a:pt x="77" y="95"/>
                      </a:cubicBezTo>
                      <a:cubicBezTo>
                        <a:pt x="77" y="95"/>
                        <a:pt x="77" y="95"/>
                        <a:pt x="77" y="95"/>
                      </a:cubicBezTo>
                      <a:cubicBezTo>
                        <a:pt x="77" y="95"/>
                        <a:pt x="77" y="94"/>
                        <a:pt x="77" y="94"/>
                      </a:cubicBezTo>
                      <a:cubicBezTo>
                        <a:pt x="77" y="94"/>
                        <a:pt x="77" y="94"/>
                        <a:pt x="77" y="94"/>
                      </a:cubicBezTo>
                      <a:cubicBezTo>
                        <a:pt x="77" y="94"/>
                        <a:pt x="77" y="94"/>
                        <a:pt x="77" y="94"/>
                      </a:cubicBezTo>
                      <a:cubicBezTo>
                        <a:pt x="77" y="94"/>
                        <a:pt x="77" y="94"/>
                        <a:pt x="77" y="94"/>
                      </a:cubicBezTo>
                      <a:cubicBezTo>
                        <a:pt x="77" y="94"/>
                        <a:pt x="78" y="94"/>
                        <a:pt x="78" y="94"/>
                      </a:cubicBezTo>
                      <a:cubicBezTo>
                        <a:pt x="78" y="94"/>
                        <a:pt x="78" y="94"/>
                        <a:pt x="78" y="94"/>
                      </a:cubicBezTo>
                      <a:cubicBezTo>
                        <a:pt x="78" y="94"/>
                        <a:pt x="78" y="94"/>
                        <a:pt x="78" y="94"/>
                      </a:cubicBezTo>
                      <a:cubicBezTo>
                        <a:pt x="78" y="94"/>
                        <a:pt x="78" y="94"/>
                        <a:pt x="78" y="94"/>
                      </a:cubicBezTo>
                      <a:cubicBezTo>
                        <a:pt x="78" y="94"/>
                        <a:pt x="78" y="93"/>
                        <a:pt x="78" y="93"/>
                      </a:cubicBezTo>
                      <a:cubicBezTo>
                        <a:pt x="78" y="93"/>
                        <a:pt x="78" y="93"/>
                        <a:pt x="78" y="93"/>
                      </a:cubicBezTo>
                      <a:cubicBezTo>
                        <a:pt x="78" y="93"/>
                        <a:pt x="78" y="93"/>
                        <a:pt x="78" y="93"/>
                      </a:cubicBezTo>
                      <a:cubicBezTo>
                        <a:pt x="78" y="93"/>
                        <a:pt x="78" y="93"/>
                        <a:pt x="78" y="93"/>
                      </a:cubicBezTo>
                      <a:cubicBezTo>
                        <a:pt x="78" y="93"/>
                        <a:pt x="78" y="93"/>
                        <a:pt x="78" y="93"/>
                      </a:cubicBezTo>
                      <a:cubicBezTo>
                        <a:pt x="78" y="93"/>
                        <a:pt x="78" y="93"/>
                        <a:pt x="78" y="93"/>
                      </a:cubicBezTo>
                      <a:cubicBezTo>
                        <a:pt x="78" y="93"/>
                        <a:pt x="78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8" y="93"/>
                        <a:pt x="78" y="93"/>
                      </a:cubicBezTo>
                      <a:cubicBezTo>
                        <a:pt x="78" y="93"/>
                        <a:pt x="78" y="93"/>
                        <a:pt x="78" y="93"/>
                      </a:cubicBezTo>
                      <a:cubicBezTo>
                        <a:pt x="78" y="93"/>
                        <a:pt x="78" y="93"/>
                        <a:pt x="78" y="93"/>
                      </a:cubicBezTo>
                      <a:cubicBezTo>
                        <a:pt x="78" y="93"/>
                        <a:pt x="78" y="93"/>
                        <a:pt x="78" y="93"/>
                      </a:cubicBezTo>
                      <a:cubicBezTo>
                        <a:pt x="78" y="93"/>
                        <a:pt x="78" y="93"/>
                        <a:pt x="78" y="93"/>
                      </a:cubicBezTo>
                      <a:cubicBezTo>
                        <a:pt x="78" y="93"/>
                        <a:pt x="78" y="93"/>
                        <a:pt x="78" y="93"/>
                      </a:cubicBezTo>
                      <a:cubicBezTo>
                        <a:pt x="78" y="93"/>
                        <a:pt x="78" y="93"/>
                        <a:pt x="78" y="93"/>
                      </a:cubicBezTo>
                      <a:cubicBezTo>
                        <a:pt x="78" y="93"/>
                        <a:pt x="78" y="93"/>
                        <a:pt x="78" y="93"/>
                      </a:cubicBezTo>
                      <a:cubicBezTo>
                        <a:pt x="78" y="93"/>
                        <a:pt x="78" y="93"/>
                        <a:pt x="78" y="92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ubicBezTo>
                        <a:pt x="78" y="92"/>
                        <a:pt x="78" y="92"/>
                        <a:pt x="79" y="92"/>
                      </a:cubicBezTo>
                      <a:cubicBezTo>
                        <a:pt x="79" y="92"/>
                        <a:pt x="79" y="92"/>
                        <a:pt x="79" y="92"/>
                      </a:cubicBezTo>
                      <a:cubicBezTo>
                        <a:pt x="79" y="92"/>
                        <a:pt x="79" y="92"/>
                        <a:pt x="79" y="92"/>
                      </a:cubicBezTo>
                      <a:cubicBezTo>
                        <a:pt x="79" y="92"/>
                        <a:pt x="79" y="92"/>
                        <a:pt x="79" y="92"/>
                      </a:cubicBezTo>
                      <a:cubicBezTo>
                        <a:pt x="79" y="92"/>
                        <a:pt x="79" y="92"/>
                        <a:pt x="79" y="92"/>
                      </a:cubicBezTo>
                      <a:cubicBezTo>
                        <a:pt x="79" y="92"/>
                        <a:pt x="79" y="92"/>
                        <a:pt x="79" y="92"/>
                      </a:cubicBezTo>
                      <a:cubicBezTo>
                        <a:pt x="79" y="92"/>
                        <a:pt x="79" y="92"/>
                        <a:pt x="79" y="92"/>
                      </a:cubicBezTo>
                      <a:cubicBezTo>
                        <a:pt x="79" y="92"/>
                        <a:pt x="79" y="92"/>
                        <a:pt x="79" y="91"/>
                      </a:cubicBezTo>
                      <a:cubicBezTo>
                        <a:pt x="79" y="91"/>
                        <a:pt x="79" y="91"/>
                        <a:pt x="79" y="91"/>
                      </a:cubicBezTo>
                      <a:cubicBezTo>
                        <a:pt x="79" y="91"/>
                        <a:pt x="79" y="91"/>
                        <a:pt x="78" y="91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8" y="90"/>
                        <a:pt x="78" y="90"/>
                      </a:cubicBezTo>
                      <a:cubicBezTo>
                        <a:pt x="78" y="90"/>
                        <a:pt x="78" y="90"/>
                        <a:pt x="78" y="90"/>
                      </a:cubicBezTo>
                      <a:cubicBezTo>
                        <a:pt x="78" y="90"/>
                        <a:pt x="78" y="90"/>
                        <a:pt x="78" y="90"/>
                      </a:cubicBezTo>
                      <a:cubicBezTo>
                        <a:pt x="79" y="90"/>
                        <a:pt x="79" y="90"/>
                        <a:pt x="79" y="90"/>
                      </a:cubicBezTo>
                      <a:cubicBezTo>
                        <a:pt x="79" y="90"/>
                        <a:pt x="79" y="90"/>
                        <a:pt x="79" y="90"/>
                      </a:cubicBezTo>
                      <a:cubicBezTo>
                        <a:pt x="79" y="90"/>
                        <a:pt x="79" y="90"/>
                        <a:pt x="79" y="90"/>
                      </a:cubicBezTo>
                      <a:cubicBezTo>
                        <a:pt x="79" y="89"/>
                        <a:pt x="79" y="89"/>
                        <a:pt x="79" y="89"/>
                      </a:cubicBezTo>
                      <a:cubicBezTo>
                        <a:pt x="79" y="89"/>
                        <a:pt x="79" y="89"/>
                        <a:pt x="79" y="89"/>
                      </a:cubicBezTo>
                      <a:cubicBezTo>
                        <a:pt x="79" y="89"/>
                        <a:pt x="79" y="89"/>
                        <a:pt x="79" y="89"/>
                      </a:cubicBezTo>
                      <a:cubicBezTo>
                        <a:pt x="79" y="89"/>
                        <a:pt x="79" y="89"/>
                        <a:pt x="79" y="89"/>
                      </a:cubicBezTo>
                      <a:cubicBezTo>
                        <a:pt x="79" y="89"/>
                        <a:pt x="79" y="88"/>
                        <a:pt x="79" y="88"/>
                      </a:cubicBezTo>
                      <a:cubicBezTo>
                        <a:pt x="79" y="88"/>
                        <a:pt x="79" y="88"/>
                        <a:pt x="80" y="88"/>
                      </a:cubicBezTo>
                      <a:cubicBezTo>
                        <a:pt x="80" y="88"/>
                        <a:pt x="80" y="88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6"/>
                      </a:cubicBezTo>
                      <a:cubicBezTo>
                        <a:pt x="80" y="86"/>
                        <a:pt x="80" y="86"/>
                        <a:pt x="80" y="86"/>
                      </a:cubicBezTo>
                      <a:cubicBezTo>
                        <a:pt x="80" y="86"/>
                        <a:pt x="80" y="86"/>
                        <a:pt x="80" y="86"/>
                      </a:cubicBezTo>
                      <a:cubicBezTo>
                        <a:pt x="80" y="86"/>
                        <a:pt x="80" y="86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79" y="88"/>
                        <a:pt x="79" y="88"/>
                        <a:pt x="79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9"/>
                        <a:pt x="80" y="89"/>
                        <a:pt x="80" y="89"/>
                      </a:cubicBezTo>
                      <a:cubicBezTo>
                        <a:pt x="80" y="89"/>
                        <a:pt x="80" y="89"/>
                        <a:pt x="80" y="89"/>
                      </a:cubicBezTo>
                      <a:cubicBezTo>
                        <a:pt x="80" y="89"/>
                        <a:pt x="80" y="89"/>
                        <a:pt x="80" y="89"/>
                      </a:cubicBezTo>
                      <a:cubicBezTo>
                        <a:pt x="80" y="89"/>
                        <a:pt x="80" y="89"/>
                        <a:pt x="80" y="89"/>
                      </a:cubicBezTo>
                      <a:cubicBezTo>
                        <a:pt x="80" y="89"/>
                        <a:pt x="80" y="89"/>
                        <a:pt x="80" y="89"/>
                      </a:cubicBezTo>
                      <a:cubicBezTo>
                        <a:pt x="80" y="89"/>
                        <a:pt x="80" y="89"/>
                        <a:pt x="80" y="89"/>
                      </a:cubicBezTo>
                      <a:cubicBezTo>
                        <a:pt x="80" y="89"/>
                        <a:pt x="80" y="89"/>
                        <a:pt x="80" y="89"/>
                      </a:cubicBezTo>
                      <a:cubicBezTo>
                        <a:pt x="79" y="89"/>
                        <a:pt x="79" y="90"/>
                        <a:pt x="79" y="90"/>
                      </a:cubicBezTo>
                      <a:cubicBezTo>
                        <a:pt x="79" y="90"/>
                        <a:pt x="79" y="90"/>
                        <a:pt x="79" y="90"/>
                      </a:cubicBezTo>
                      <a:cubicBezTo>
                        <a:pt x="79" y="90"/>
                        <a:pt x="79" y="90"/>
                        <a:pt x="79" y="90"/>
                      </a:cubicBezTo>
                      <a:cubicBezTo>
                        <a:pt x="79" y="90"/>
                        <a:pt x="79" y="90"/>
                        <a:pt x="79" y="90"/>
                      </a:cubicBezTo>
                      <a:cubicBezTo>
                        <a:pt x="79" y="90"/>
                        <a:pt x="79" y="90"/>
                        <a:pt x="79" y="90"/>
                      </a:cubicBezTo>
                      <a:cubicBezTo>
                        <a:pt x="79" y="90"/>
                        <a:pt x="79" y="90"/>
                        <a:pt x="79" y="90"/>
                      </a:cubicBezTo>
                      <a:cubicBezTo>
                        <a:pt x="79" y="91"/>
                        <a:pt x="79" y="91"/>
                        <a:pt x="79" y="91"/>
                      </a:cubicBezTo>
                      <a:cubicBezTo>
                        <a:pt x="79" y="91"/>
                        <a:pt x="79" y="91"/>
                        <a:pt x="79" y="91"/>
                      </a:cubicBezTo>
                      <a:cubicBezTo>
                        <a:pt x="79" y="91"/>
                        <a:pt x="79" y="91"/>
                        <a:pt x="79" y="91"/>
                      </a:cubicBezTo>
                      <a:cubicBezTo>
                        <a:pt x="79" y="90"/>
                        <a:pt x="79" y="90"/>
                        <a:pt x="79" y="90"/>
                      </a:cubicBezTo>
                      <a:cubicBezTo>
                        <a:pt x="79" y="90"/>
                        <a:pt x="79" y="90"/>
                        <a:pt x="80" y="90"/>
                      </a:cubicBezTo>
                      <a:cubicBezTo>
                        <a:pt x="80" y="90"/>
                        <a:pt x="80" y="90"/>
                        <a:pt x="80" y="90"/>
                      </a:cubicBezTo>
                      <a:cubicBezTo>
                        <a:pt x="80" y="90"/>
                        <a:pt x="80" y="90"/>
                        <a:pt x="80" y="90"/>
                      </a:cubicBezTo>
                      <a:cubicBezTo>
                        <a:pt x="80" y="90"/>
                        <a:pt x="80" y="90"/>
                        <a:pt x="80" y="90"/>
                      </a:cubicBezTo>
                      <a:cubicBezTo>
                        <a:pt x="80" y="90"/>
                        <a:pt x="80" y="90"/>
                        <a:pt x="80" y="90"/>
                      </a:cubicBezTo>
                      <a:cubicBezTo>
                        <a:pt x="80" y="90"/>
                        <a:pt x="80" y="90"/>
                        <a:pt x="80" y="90"/>
                      </a:cubicBezTo>
                      <a:cubicBezTo>
                        <a:pt x="80" y="90"/>
                        <a:pt x="80" y="90"/>
                        <a:pt x="80" y="90"/>
                      </a:cubicBezTo>
                      <a:cubicBezTo>
                        <a:pt x="80" y="90"/>
                        <a:pt x="80" y="90"/>
                        <a:pt x="80" y="90"/>
                      </a:cubicBezTo>
                      <a:cubicBezTo>
                        <a:pt x="80" y="90"/>
                        <a:pt x="80" y="90"/>
                        <a:pt x="80" y="90"/>
                      </a:cubicBezTo>
                      <a:cubicBezTo>
                        <a:pt x="80" y="90"/>
                        <a:pt x="80" y="90"/>
                        <a:pt x="80" y="89"/>
                      </a:cubicBezTo>
                      <a:cubicBezTo>
                        <a:pt x="81" y="89"/>
                        <a:pt x="81" y="89"/>
                        <a:pt x="81" y="89"/>
                      </a:cubicBezTo>
                      <a:cubicBezTo>
                        <a:pt x="81" y="89"/>
                        <a:pt x="81" y="89"/>
                        <a:pt x="81" y="89"/>
                      </a:cubicBezTo>
                      <a:cubicBezTo>
                        <a:pt x="81" y="89"/>
                        <a:pt x="81" y="89"/>
                        <a:pt x="81" y="89"/>
                      </a:cubicBezTo>
                      <a:cubicBezTo>
                        <a:pt x="81" y="89"/>
                        <a:pt x="81" y="89"/>
                        <a:pt x="81" y="89"/>
                      </a:cubicBezTo>
                      <a:cubicBezTo>
                        <a:pt x="81" y="88"/>
                        <a:pt x="82" y="88"/>
                        <a:pt x="82" y="88"/>
                      </a:cubicBezTo>
                      <a:cubicBezTo>
                        <a:pt x="82" y="88"/>
                        <a:pt x="82" y="88"/>
                        <a:pt x="82" y="88"/>
                      </a:cubicBezTo>
                      <a:cubicBezTo>
                        <a:pt x="82" y="88"/>
                        <a:pt x="82" y="88"/>
                        <a:pt x="82" y="88"/>
                      </a:cubicBezTo>
                      <a:cubicBezTo>
                        <a:pt x="82" y="88"/>
                        <a:pt x="82" y="88"/>
                        <a:pt x="82" y="88"/>
                      </a:cubicBezTo>
                      <a:cubicBezTo>
                        <a:pt x="82" y="87"/>
                        <a:pt x="82" y="87"/>
                        <a:pt x="82" y="87"/>
                      </a:cubicBezTo>
                      <a:cubicBezTo>
                        <a:pt x="82" y="87"/>
                        <a:pt x="82" y="87"/>
                        <a:pt x="82" y="87"/>
                      </a:cubicBezTo>
                      <a:cubicBezTo>
                        <a:pt x="82" y="87"/>
                        <a:pt x="82" y="87"/>
                        <a:pt x="82" y="87"/>
                      </a:cubicBezTo>
                      <a:cubicBezTo>
                        <a:pt x="82" y="87"/>
                        <a:pt x="82" y="87"/>
                        <a:pt x="82" y="87"/>
                      </a:cubicBezTo>
                      <a:cubicBezTo>
                        <a:pt x="82" y="87"/>
                        <a:pt x="82" y="87"/>
                        <a:pt x="82" y="87"/>
                      </a:cubicBezTo>
                      <a:cubicBezTo>
                        <a:pt x="82" y="87"/>
                        <a:pt x="83" y="87"/>
                        <a:pt x="83" y="87"/>
                      </a:cubicBezTo>
                      <a:cubicBezTo>
                        <a:pt x="83" y="87"/>
                        <a:pt x="83" y="87"/>
                        <a:pt x="83" y="87"/>
                      </a:cubicBezTo>
                      <a:cubicBezTo>
                        <a:pt x="83" y="87"/>
                        <a:pt x="83" y="87"/>
                        <a:pt x="83" y="86"/>
                      </a:cubicBezTo>
                      <a:cubicBezTo>
                        <a:pt x="83" y="86"/>
                        <a:pt x="83" y="86"/>
                        <a:pt x="83" y="86"/>
                      </a:cubicBezTo>
                      <a:cubicBezTo>
                        <a:pt x="83" y="86"/>
                        <a:pt x="83" y="86"/>
                        <a:pt x="83" y="86"/>
                      </a:cubicBezTo>
                      <a:cubicBezTo>
                        <a:pt x="83" y="86"/>
                        <a:pt x="84" y="86"/>
                        <a:pt x="84" y="86"/>
                      </a:cubicBezTo>
                      <a:cubicBezTo>
                        <a:pt x="84" y="86"/>
                        <a:pt x="84" y="86"/>
                        <a:pt x="84" y="86"/>
                      </a:cubicBezTo>
                      <a:cubicBezTo>
                        <a:pt x="84" y="86"/>
                        <a:pt x="84" y="85"/>
                        <a:pt x="84" y="85"/>
                      </a:cubicBezTo>
                      <a:cubicBezTo>
                        <a:pt x="84" y="85"/>
                        <a:pt x="84" y="85"/>
                        <a:pt x="84" y="85"/>
                      </a:cubicBezTo>
                      <a:cubicBezTo>
                        <a:pt x="84" y="85"/>
                        <a:pt x="84" y="85"/>
                        <a:pt x="84" y="85"/>
                      </a:cubicBezTo>
                      <a:cubicBezTo>
                        <a:pt x="84" y="85"/>
                        <a:pt x="84" y="85"/>
                        <a:pt x="84" y="85"/>
                      </a:cubicBezTo>
                      <a:cubicBezTo>
                        <a:pt x="84" y="85"/>
                        <a:pt x="84" y="85"/>
                        <a:pt x="84" y="85"/>
                      </a:cubicBezTo>
                      <a:cubicBezTo>
                        <a:pt x="84" y="85"/>
                        <a:pt x="84" y="85"/>
                        <a:pt x="84" y="85"/>
                      </a:cubicBezTo>
                      <a:cubicBezTo>
                        <a:pt x="85" y="85"/>
                        <a:pt x="85" y="85"/>
                        <a:pt x="85" y="84"/>
                      </a:cubicBezTo>
                      <a:cubicBezTo>
                        <a:pt x="85" y="84"/>
                        <a:pt x="85" y="84"/>
                        <a:pt x="85" y="84"/>
                      </a:cubicBezTo>
                      <a:cubicBezTo>
                        <a:pt x="85" y="84"/>
                        <a:pt x="85" y="84"/>
                        <a:pt x="85" y="84"/>
                      </a:cubicBezTo>
                      <a:cubicBezTo>
                        <a:pt x="85" y="84"/>
                        <a:pt x="85" y="84"/>
                        <a:pt x="85" y="84"/>
                      </a:cubicBezTo>
                      <a:cubicBezTo>
                        <a:pt x="85" y="84"/>
                        <a:pt x="85" y="84"/>
                        <a:pt x="86" y="84"/>
                      </a:cubicBezTo>
                      <a:cubicBezTo>
                        <a:pt x="86" y="84"/>
                        <a:pt x="86" y="84"/>
                        <a:pt x="86" y="84"/>
                      </a:cubicBezTo>
                      <a:cubicBezTo>
                        <a:pt x="86" y="84"/>
                        <a:pt x="86" y="84"/>
                        <a:pt x="86" y="84"/>
                      </a:cubicBezTo>
                      <a:cubicBezTo>
                        <a:pt x="86" y="84"/>
                        <a:pt x="86" y="84"/>
                        <a:pt x="86" y="84"/>
                      </a:cubicBezTo>
                      <a:cubicBezTo>
                        <a:pt x="86" y="84"/>
                        <a:pt x="86" y="84"/>
                        <a:pt x="87" y="84"/>
                      </a:cubicBezTo>
                      <a:cubicBezTo>
                        <a:pt x="87" y="84"/>
                        <a:pt x="87" y="84"/>
                        <a:pt x="87" y="84"/>
                      </a:cubicBezTo>
                      <a:cubicBezTo>
                        <a:pt x="87" y="84"/>
                        <a:pt x="87" y="84"/>
                        <a:pt x="87" y="84"/>
                      </a:cubicBezTo>
                      <a:cubicBezTo>
                        <a:pt x="87" y="84"/>
                        <a:pt x="87" y="84"/>
                        <a:pt x="87" y="84"/>
                      </a:cubicBezTo>
                      <a:cubicBezTo>
                        <a:pt x="87" y="84"/>
                        <a:pt x="87" y="84"/>
                        <a:pt x="87" y="84"/>
                      </a:cubicBezTo>
                      <a:cubicBezTo>
                        <a:pt x="87" y="84"/>
                        <a:pt x="87" y="84"/>
                        <a:pt x="87" y="84"/>
                      </a:cubicBezTo>
                      <a:cubicBezTo>
                        <a:pt x="87" y="84"/>
                        <a:pt x="87" y="84"/>
                        <a:pt x="87" y="84"/>
                      </a:cubicBezTo>
                      <a:cubicBezTo>
                        <a:pt x="88" y="84"/>
                        <a:pt x="88" y="84"/>
                        <a:pt x="88" y="84"/>
                      </a:cubicBezTo>
                      <a:cubicBezTo>
                        <a:pt x="88" y="84"/>
                        <a:pt x="88" y="84"/>
                        <a:pt x="88" y="84"/>
                      </a:cubicBezTo>
                      <a:cubicBezTo>
                        <a:pt x="88" y="84"/>
                        <a:pt x="88" y="84"/>
                        <a:pt x="88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3"/>
                        <a:pt x="87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3"/>
                        <a:pt x="88" y="83"/>
                        <a:pt x="89" y="83"/>
                      </a:cubicBezTo>
                      <a:cubicBezTo>
                        <a:pt x="89" y="83"/>
                        <a:pt x="89" y="83"/>
                        <a:pt x="89" y="83"/>
                      </a:cubicBezTo>
                      <a:cubicBezTo>
                        <a:pt x="89" y="83"/>
                        <a:pt x="89" y="83"/>
                        <a:pt x="89" y="83"/>
                      </a:cubicBezTo>
                      <a:cubicBezTo>
                        <a:pt x="89" y="83"/>
                        <a:pt x="89" y="83"/>
                        <a:pt x="89" y="83"/>
                      </a:cubicBezTo>
                      <a:cubicBezTo>
                        <a:pt x="89" y="83"/>
                        <a:pt x="90" y="83"/>
                        <a:pt x="90" y="82"/>
                      </a:cubicBezTo>
                      <a:cubicBezTo>
                        <a:pt x="90" y="82"/>
                        <a:pt x="90" y="82"/>
                        <a:pt x="90" y="82"/>
                      </a:cubicBezTo>
                      <a:cubicBezTo>
                        <a:pt x="90" y="82"/>
                        <a:pt x="90" y="82"/>
                        <a:pt x="90" y="82"/>
                      </a:cubicBezTo>
                      <a:cubicBezTo>
                        <a:pt x="90" y="82"/>
                        <a:pt x="90" y="82"/>
                        <a:pt x="90" y="82"/>
                      </a:cubicBezTo>
                      <a:cubicBezTo>
                        <a:pt x="90" y="82"/>
                        <a:pt x="90" y="82"/>
                        <a:pt x="90" y="82"/>
                      </a:cubicBezTo>
                      <a:cubicBezTo>
                        <a:pt x="90" y="83"/>
                        <a:pt x="90" y="83"/>
                        <a:pt x="90" y="83"/>
                      </a:cubicBezTo>
                      <a:cubicBezTo>
                        <a:pt x="90" y="83"/>
                        <a:pt x="90" y="83"/>
                        <a:pt x="90" y="83"/>
                      </a:cubicBezTo>
                      <a:cubicBezTo>
                        <a:pt x="90" y="83"/>
                        <a:pt x="90" y="83"/>
                        <a:pt x="90" y="83"/>
                      </a:cubicBezTo>
                      <a:cubicBezTo>
                        <a:pt x="90" y="83"/>
                        <a:pt x="90" y="83"/>
                        <a:pt x="90" y="83"/>
                      </a:cubicBezTo>
                      <a:cubicBezTo>
                        <a:pt x="90" y="82"/>
                        <a:pt x="90" y="82"/>
                        <a:pt x="90" y="82"/>
                      </a:cubicBezTo>
                      <a:cubicBezTo>
                        <a:pt x="90" y="82"/>
                        <a:pt x="90" y="82"/>
                        <a:pt x="90" y="82"/>
                      </a:cubicBezTo>
                      <a:cubicBezTo>
                        <a:pt x="90" y="82"/>
                        <a:pt x="90" y="82"/>
                        <a:pt x="90" y="82"/>
                      </a:cubicBezTo>
                      <a:cubicBezTo>
                        <a:pt x="91" y="82"/>
                        <a:pt x="91" y="83"/>
                        <a:pt x="91" y="83"/>
                      </a:cubicBezTo>
                      <a:cubicBezTo>
                        <a:pt x="91" y="83"/>
                        <a:pt x="91" y="82"/>
                        <a:pt x="91" y="82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2"/>
                        <a:pt x="92" y="82"/>
                        <a:pt x="92" y="82"/>
                      </a:cubicBezTo>
                      <a:cubicBezTo>
                        <a:pt x="92" y="82"/>
                        <a:pt x="92" y="82"/>
                        <a:pt x="92" y="82"/>
                      </a:cubicBezTo>
                      <a:cubicBezTo>
                        <a:pt x="92" y="82"/>
                        <a:pt x="92" y="82"/>
                        <a:pt x="92" y="82"/>
                      </a:cubicBezTo>
                      <a:cubicBezTo>
                        <a:pt x="92" y="82"/>
                        <a:pt x="92" y="82"/>
                        <a:pt x="92" y="82"/>
                      </a:cubicBezTo>
                      <a:cubicBezTo>
                        <a:pt x="92" y="82"/>
                        <a:pt x="92" y="82"/>
                        <a:pt x="92" y="82"/>
                      </a:cubicBezTo>
                      <a:cubicBezTo>
                        <a:pt x="92" y="82"/>
                        <a:pt x="92" y="82"/>
                        <a:pt x="92" y="82"/>
                      </a:cubicBezTo>
                      <a:cubicBezTo>
                        <a:pt x="92" y="82"/>
                        <a:pt x="92" y="82"/>
                        <a:pt x="92" y="82"/>
                      </a:cubicBezTo>
                      <a:cubicBezTo>
                        <a:pt x="92" y="81"/>
                        <a:pt x="92" y="81"/>
                        <a:pt x="92" y="81"/>
                      </a:cubicBezTo>
                      <a:cubicBezTo>
                        <a:pt x="92" y="81"/>
                        <a:pt x="92" y="81"/>
                        <a:pt x="92" y="81"/>
                      </a:cubicBezTo>
                      <a:cubicBezTo>
                        <a:pt x="92" y="81"/>
                        <a:pt x="92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2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0"/>
                      </a:cubicBezTo>
                      <a:cubicBezTo>
                        <a:pt x="92" y="80"/>
                        <a:pt x="92" y="80"/>
                        <a:pt x="92" y="80"/>
                      </a:cubicBezTo>
                      <a:cubicBezTo>
                        <a:pt x="92" y="80"/>
                        <a:pt x="92" y="80"/>
                        <a:pt x="92" y="80"/>
                      </a:cubicBezTo>
                      <a:cubicBezTo>
                        <a:pt x="92" y="80"/>
                        <a:pt x="92" y="80"/>
                        <a:pt x="92" y="80"/>
                      </a:cubicBezTo>
                      <a:cubicBezTo>
                        <a:pt x="92" y="80"/>
                        <a:pt x="92" y="80"/>
                        <a:pt x="92" y="80"/>
                      </a:cubicBezTo>
                      <a:cubicBezTo>
                        <a:pt x="92" y="80"/>
                        <a:pt x="92" y="80"/>
                        <a:pt x="92" y="80"/>
                      </a:cubicBezTo>
                      <a:cubicBezTo>
                        <a:pt x="92" y="80"/>
                        <a:pt x="92" y="79"/>
                        <a:pt x="92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3" y="79"/>
                        <a:pt x="93" y="79"/>
                        <a:pt x="93" y="79"/>
                      </a:cubicBezTo>
                      <a:cubicBezTo>
                        <a:pt x="93" y="79"/>
                        <a:pt x="93" y="79"/>
                        <a:pt x="93" y="79"/>
                      </a:cubicBezTo>
                      <a:cubicBezTo>
                        <a:pt x="93" y="79"/>
                        <a:pt x="93" y="79"/>
                        <a:pt x="93" y="79"/>
                      </a:cubicBezTo>
                      <a:cubicBezTo>
                        <a:pt x="93" y="79"/>
                        <a:pt x="93" y="79"/>
                        <a:pt x="93" y="79"/>
                      </a:cubicBezTo>
                      <a:cubicBezTo>
                        <a:pt x="93" y="79"/>
                        <a:pt x="93" y="78"/>
                        <a:pt x="93" y="78"/>
                      </a:cubicBezTo>
                      <a:cubicBezTo>
                        <a:pt x="93" y="78"/>
                        <a:pt x="93" y="78"/>
                        <a:pt x="93" y="78"/>
                      </a:cubicBezTo>
                      <a:cubicBezTo>
                        <a:pt x="93" y="78"/>
                        <a:pt x="93" y="78"/>
                        <a:pt x="93" y="78"/>
                      </a:cubicBezTo>
                      <a:cubicBezTo>
                        <a:pt x="93" y="78"/>
                        <a:pt x="93" y="78"/>
                        <a:pt x="94" y="78"/>
                      </a:cubicBezTo>
                      <a:cubicBezTo>
                        <a:pt x="94" y="78"/>
                        <a:pt x="94" y="78"/>
                        <a:pt x="94" y="78"/>
                      </a:cubicBezTo>
                      <a:cubicBezTo>
                        <a:pt x="94" y="78"/>
                        <a:pt x="94" y="78"/>
                        <a:pt x="94" y="78"/>
                      </a:cubicBezTo>
                      <a:cubicBezTo>
                        <a:pt x="94" y="78"/>
                        <a:pt x="94" y="78"/>
                        <a:pt x="94" y="78"/>
                      </a:cubicBezTo>
                      <a:cubicBezTo>
                        <a:pt x="94" y="78"/>
                        <a:pt x="94" y="78"/>
                        <a:pt x="94" y="78"/>
                      </a:cubicBezTo>
                      <a:cubicBezTo>
                        <a:pt x="94" y="78"/>
                        <a:pt x="94" y="78"/>
                        <a:pt x="94" y="78"/>
                      </a:cubicBezTo>
                      <a:cubicBezTo>
                        <a:pt x="94" y="78"/>
                        <a:pt x="94" y="78"/>
                        <a:pt x="95" y="78"/>
                      </a:cubicBezTo>
                      <a:cubicBezTo>
                        <a:pt x="95" y="78"/>
                        <a:pt x="95" y="78"/>
                        <a:pt x="95" y="78"/>
                      </a:cubicBezTo>
                      <a:cubicBezTo>
                        <a:pt x="95" y="78"/>
                        <a:pt x="95" y="78"/>
                        <a:pt x="95" y="78"/>
                      </a:cubicBezTo>
                      <a:cubicBezTo>
                        <a:pt x="95" y="78"/>
                        <a:pt x="95" y="78"/>
                        <a:pt x="95" y="78"/>
                      </a:cubicBezTo>
                      <a:cubicBezTo>
                        <a:pt x="95" y="78"/>
                        <a:pt x="95" y="78"/>
                        <a:pt x="95" y="78"/>
                      </a:cubicBezTo>
                      <a:cubicBezTo>
                        <a:pt x="95" y="78"/>
                        <a:pt x="95" y="78"/>
                        <a:pt x="95" y="78"/>
                      </a:cubicBezTo>
                      <a:cubicBezTo>
                        <a:pt x="95" y="78"/>
                        <a:pt x="95" y="78"/>
                        <a:pt x="95" y="78"/>
                      </a:cubicBezTo>
                      <a:cubicBezTo>
                        <a:pt x="95" y="78"/>
                        <a:pt x="95" y="78"/>
                        <a:pt x="95" y="78"/>
                      </a:cubicBezTo>
                      <a:cubicBezTo>
                        <a:pt x="95" y="78"/>
                        <a:pt x="95" y="78"/>
                        <a:pt x="95" y="78"/>
                      </a:cubicBezTo>
                      <a:cubicBezTo>
                        <a:pt x="95" y="77"/>
                        <a:pt x="95" y="77"/>
                        <a:pt x="95" y="77"/>
                      </a:cubicBezTo>
                      <a:cubicBezTo>
                        <a:pt x="95" y="77"/>
                        <a:pt x="95" y="77"/>
                        <a:pt x="95" y="77"/>
                      </a:cubicBezTo>
                      <a:cubicBezTo>
                        <a:pt x="95" y="77"/>
                        <a:pt x="96" y="77"/>
                        <a:pt x="96" y="77"/>
                      </a:cubicBezTo>
                      <a:cubicBezTo>
                        <a:pt x="96" y="77"/>
                        <a:pt x="96" y="77"/>
                        <a:pt x="96" y="77"/>
                      </a:cubicBezTo>
                      <a:cubicBezTo>
                        <a:pt x="96" y="77"/>
                        <a:pt x="96" y="77"/>
                        <a:pt x="96" y="77"/>
                      </a:cubicBezTo>
                      <a:cubicBezTo>
                        <a:pt x="96" y="77"/>
                        <a:pt x="96" y="77"/>
                        <a:pt x="96" y="77"/>
                      </a:cubicBezTo>
                      <a:cubicBezTo>
                        <a:pt x="96" y="77"/>
                        <a:pt x="96" y="77"/>
                        <a:pt x="96" y="77"/>
                      </a:cubicBezTo>
                      <a:cubicBezTo>
                        <a:pt x="96" y="77"/>
                        <a:pt x="96" y="77"/>
                        <a:pt x="96" y="77"/>
                      </a:cubicBezTo>
                      <a:cubicBezTo>
                        <a:pt x="96" y="77"/>
                        <a:pt x="96" y="77"/>
                        <a:pt x="96" y="77"/>
                      </a:cubicBezTo>
                      <a:cubicBezTo>
                        <a:pt x="96" y="77"/>
                        <a:pt x="96" y="77"/>
                        <a:pt x="96" y="77"/>
                      </a:cubicBezTo>
                      <a:cubicBezTo>
                        <a:pt x="96" y="77"/>
                        <a:pt x="96" y="77"/>
                        <a:pt x="96" y="77"/>
                      </a:cubicBezTo>
                      <a:cubicBezTo>
                        <a:pt x="96" y="77"/>
                        <a:pt x="96" y="77"/>
                        <a:pt x="96" y="77"/>
                      </a:cubicBezTo>
                      <a:cubicBezTo>
                        <a:pt x="96" y="77"/>
                        <a:pt x="96" y="77"/>
                        <a:pt x="96" y="77"/>
                      </a:cubicBezTo>
                      <a:cubicBezTo>
                        <a:pt x="96" y="77"/>
                        <a:pt x="96" y="77"/>
                        <a:pt x="96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8" y="77"/>
                      </a:cubicBezTo>
                      <a:cubicBezTo>
                        <a:pt x="98" y="77"/>
                        <a:pt x="98" y="77"/>
                        <a:pt x="98" y="77"/>
                      </a:cubicBezTo>
                      <a:cubicBezTo>
                        <a:pt x="98" y="77"/>
                        <a:pt x="98" y="77"/>
                        <a:pt x="98" y="77"/>
                      </a:cubicBezTo>
                      <a:cubicBezTo>
                        <a:pt x="98" y="77"/>
                        <a:pt x="98" y="77"/>
                        <a:pt x="98" y="77"/>
                      </a:cubicBezTo>
                      <a:cubicBezTo>
                        <a:pt x="98" y="77"/>
                        <a:pt x="98" y="77"/>
                        <a:pt x="98" y="77"/>
                      </a:cubicBezTo>
                      <a:cubicBezTo>
                        <a:pt x="98" y="77"/>
                        <a:pt x="98" y="77"/>
                        <a:pt x="98" y="77"/>
                      </a:cubicBezTo>
                      <a:cubicBezTo>
                        <a:pt x="98" y="77"/>
                        <a:pt x="98" y="77"/>
                        <a:pt x="98" y="77"/>
                      </a:cubicBezTo>
                      <a:cubicBezTo>
                        <a:pt x="99" y="77"/>
                        <a:pt x="99" y="77"/>
                        <a:pt x="99" y="76"/>
                      </a:cubicBezTo>
                      <a:cubicBezTo>
                        <a:pt x="99" y="76"/>
                        <a:pt x="99" y="76"/>
                        <a:pt x="99" y="76"/>
                      </a:cubicBezTo>
                      <a:cubicBezTo>
                        <a:pt x="99" y="76"/>
                        <a:pt x="99" y="76"/>
                        <a:pt x="99" y="76"/>
                      </a:cubicBezTo>
                      <a:cubicBezTo>
                        <a:pt x="99" y="76"/>
                        <a:pt x="99" y="76"/>
                        <a:pt x="99" y="76"/>
                      </a:cubicBezTo>
                      <a:cubicBezTo>
                        <a:pt x="99" y="76"/>
                        <a:pt x="99" y="76"/>
                        <a:pt x="99" y="76"/>
                      </a:cubicBezTo>
                      <a:cubicBezTo>
                        <a:pt x="99" y="76"/>
                        <a:pt x="99" y="76"/>
                        <a:pt x="99" y="76"/>
                      </a:cubicBezTo>
                      <a:cubicBezTo>
                        <a:pt x="99" y="76"/>
                        <a:pt x="99" y="76"/>
                        <a:pt x="99" y="76"/>
                      </a:cubicBezTo>
                      <a:cubicBezTo>
                        <a:pt x="99" y="76"/>
                        <a:pt x="99" y="76"/>
                        <a:pt x="100" y="76"/>
                      </a:cubicBezTo>
                      <a:cubicBezTo>
                        <a:pt x="100" y="76"/>
                        <a:pt x="100" y="76"/>
                        <a:pt x="100" y="76"/>
                      </a:cubicBezTo>
                      <a:cubicBezTo>
                        <a:pt x="100" y="76"/>
                        <a:pt x="100" y="76"/>
                        <a:pt x="100" y="76"/>
                      </a:cubicBezTo>
                      <a:cubicBezTo>
                        <a:pt x="100" y="76"/>
                        <a:pt x="100" y="76"/>
                        <a:pt x="100" y="76"/>
                      </a:cubicBezTo>
                      <a:cubicBezTo>
                        <a:pt x="100" y="76"/>
                        <a:pt x="100" y="76"/>
                        <a:pt x="100" y="75"/>
                      </a:cubicBezTo>
                      <a:cubicBezTo>
                        <a:pt x="100" y="75"/>
                        <a:pt x="100" y="75"/>
                        <a:pt x="100" y="75"/>
                      </a:cubicBezTo>
                      <a:cubicBezTo>
                        <a:pt x="100" y="75"/>
                        <a:pt x="100" y="75"/>
                        <a:pt x="100" y="75"/>
                      </a:cubicBezTo>
                      <a:cubicBezTo>
                        <a:pt x="100" y="75"/>
                        <a:pt x="100" y="76"/>
                        <a:pt x="101" y="76"/>
                      </a:cubicBezTo>
                      <a:cubicBezTo>
                        <a:pt x="101" y="76"/>
                        <a:pt x="101" y="76"/>
                        <a:pt x="101" y="76"/>
                      </a:cubicBezTo>
                      <a:cubicBezTo>
                        <a:pt x="101" y="76"/>
                        <a:pt x="101" y="76"/>
                        <a:pt x="101" y="75"/>
                      </a:cubicBezTo>
                      <a:cubicBezTo>
                        <a:pt x="101" y="75"/>
                        <a:pt x="101" y="75"/>
                        <a:pt x="101" y="75"/>
                      </a:cubicBezTo>
                      <a:cubicBezTo>
                        <a:pt x="101" y="75"/>
                        <a:pt x="101" y="75"/>
                        <a:pt x="101" y="75"/>
                      </a:cubicBezTo>
                      <a:cubicBezTo>
                        <a:pt x="101" y="75"/>
                        <a:pt x="101" y="75"/>
                        <a:pt x="102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5"/>
                        <a:pt x="102" y="75"/>
                        <a:pt x="102" y="76"/>
                      </a:cubicBezTo>
                      <a:cubicBezTo>
                        <a:pt x="102" y="76"/>
                        <a:pt x="103" y="76"/>
                        <a:pt x="103" y="76"/>
                      </a:cubicBezTo>
                      <a:cubicBezTo>
                        <a:pt x="103" y="76"/>
                        <a:pt x="103" y="76"/>
                        <a:pt x="103" y="76"/>
                      </a:cubicBezTo>
                      <a:cubicBezTo>
                        <a:pt x="103" y="76"/>
                        <a:pt x="103" y="76"/>
                        <a:pt x="103" y="76"/>
                      </a:cubicBezTo>
                      <a:cubicBezTo>
                        <a:pt x="103" y="76"/>
                        <a:pt x="103" y="76"/>
                        <a:pt x="103" y="76"/>
                      </a:cubicBezTo>
                      <a:cubicBezTo>
                        <a:pt x="103" y="76"/>
                        <a:pt x="103" y="76"/>
                        <a:pt x="103" y="76"/>
                      </a:cubicBezTo>
                      <a:cubicBezTo>
                        <a:pt x="103" y="76"/>
                        <a:pt x="103" y="76"/>
                        <a:pt x="103" y="76"/>
                      </a:cubicBezTo>
                      <a:cubicBezTo>
                        <a:pt x="103" y="76"/>
                        <a:pt x="103" y="76"/>
                        <a:pt x="103" y="76"/>
                      </a:cubicBezTo>
                      <a:cubicBezTo>
                        <a:pt x="103" y="76"/>
                        <a:pt x="102" y="76"/>
                        <a:pt x="102" y="76"/>
                      </a:cubicBezTo>
                      <a:cubicBezTo>
                        <a:pt x="102" y="76"/>
                        <a:pt x="102" y="76"/>
                        <a:pt x="102" y="76"/>
                      </a:cubicBezTo>
                      <a:cubicBezTo>
                        <a:pt x="102" y="76"/>
                        <a:pt x="102" y="75"/>
                        <a:pt x="102" y="75"/>
                      </a:cubicBezTo>
                      <a:cubicBezTo>
                        <a:pt x="102" y="75"/>
                        <a:pt x="102" y="75"/>
                        <a:pt x="102" y="76"/>
                      </a:cubicBezTo>
                      <a:cubicBezTo>
                        <a:pt x="102" y="76"/>
                        <a:pt x="102" y="76"/>
                        <a:pt x="102" y="76"/>
                      </a:cubicBezTo>
                      <a:cubicBezTo>
                        <a:pt x="102" y="76"/>
                        <a:pt x="102" y="76"/>
                        <a:pt x="102" y="76"/>
                      </a:cubicBezTo>
                      <a:cubicBezTo>
                        <a:pt x="102" y="76"/>
                        <a:pt x="102" y="76"/>
                        <a:pt x="101" y="76"/>
                      </a:cubicBezTo>
                      <a:cubicBezTo>
                        <a:pt x="101" y="76"/>
                        <a:pt x="101" y="76"/>
                        <a:pt x="101" y="76"/>
                      </a:cubicBezTo>
                      <a:cubicBezTo>
                        <a:pt x="101" y="76"/>
                        <a:pt x="101" y="76"/>
                        <a:pt x="101" y="76"/>
                      </a:cubicBezTo>
                      <a:cubicBezTo>
                        <a:pt x="101" y="76"/>
                        <a:pt x="101" y="76"/>
                        <a:pt x="101" y="76"/>
                      </a:cubicBezTo>
                      <a:cubicBezTo>
                        <a:pt x="101" y="76"/>
                        <a:pt x="101" y="76"/>
                        <a:pt x="101" y="76"/>
                      </a:cubicBezTo>
                      <a:cubicBezTo>
                        <a:pt x="101" y="76"/>
                        <a:pt x="100" y="76"/>
                        <a:pt x="100" y="76"/>
                      </a:cubicBezTo>
                      <a:cubicBezTo>
                        <a:pt x="100" y="76"/>
                        <a:pt x="100" y="76"/>
                        <a:pt x="100" y="76"/>
                      </a:cubicBezTo>
                      <a:cubicBezTo>
                        <a:pt x="100" y="76"/>
                        <a:pt x="100" y="76"/>
                        <a:pt x="100" y="76"/>
                      </a:cubicBezTo>
                      <a:cubicBezTo>
                        <a:pt x="100" y="76"/>
                        <a:pt x="100" y="76"/>
                        <a:pt x="100" y="76"/>
                      </a:cubicBezTo>
                      <a:cubicBezTo>
                        <a:pt x="100" y="76"/>
                        <a:pt x="100" y="76"/>
                        <a:pt x="100" y="76"/>
                      </a:cubicBezTo>
                      <a:cubicBezTo>
                        <a:pt x="100" y="77"/>
                        <a:pt x="100" y="77"/>
                        <a:pt x="100" y="77"/>
                      </a:cubicBezTo>
                      <a:cubicBezTo>
                        <a:pt x="100" y="77"/>
                        <a:pt x="100" y="77"/>
                        <a:pt x="99" y="77"/>
                      </a:cubicBezTo>
                      <a:cubicBezTo>
                        <a:pt x="99" y="77"/>
                        <a:pt x="99" y="77"/>
                        <a:pt x="99" y="77"/>
                      </a:cubicBezTo>
                      <a:cubicBezTo>
                        <a:pt x="99" y="78"/>
                        <a:pt x="99" y="78"/>
                        <a:pt x="99" y="78"/>
                      </a:cubicBezTo>
                      <a:cubicBezTo>
                        <a:pt x="99" y="78"/>
                        <a:pt x="99" y="78"/>
                        <a:pt x="99" y="78"/>
                      </a:cubicBezTo>
                      <a:cubicBezTo>
                        <a:pt x="99" y="78"/>
                        <a:pt x="99" y="78"/>
                        <a:pt x="99" y="78"/>
                      </a:cubicBezTo>
                      <a:cubicBezTo>
                        <a:pt x="99" y="78"/>
                        <a:pt x="98" y="78"/>
                        <a:pt x="98" y="78"/>
                      </a:cubicBezTo>
                      <a:cubicBezTo>
                        <a:pt x="98" y="78"/>
                        <a:pt x="99" y="79"/>
                        <a:pt x="99" y="79"/>
                      </a:cubicBezTo>
                      <a:cubicBezTo>
                        <a:pt x="99" y="79"/>
                        <a:pt x="99" y="79"/>
                        <a:pt x="99" y="79"/>
                      </a:cubicBezTo>
                      <a:cubicBezTo>
                        <a:pt x="99" y="79"/>
                        <a:pt x="99" y="79"/>
                        <a:pt x="99" y="79"/>
                      </a:cubicBezTo>
                      <a:cubicBezTo>
                        <a:pt x="99" y="79"/>
                        <a:pt x="99" y="79"/>
                        <a:pt x="99" y="79"/>
                      </a:cubicBezTo>
                      <a:cubicBezTo>
                        <a:pt x="99" y="79"/>
                        <a:pt x="99" y="79"/>
                        <a:pt x="99" y="79"/>
                      </a:cubicBezTo>
                      <a:cubicBezTo>
                        <a:pt x="99" y="79"/>
                        <a:pt x="99" y="79"/>
                        <a:pt x="99" y="79"/>
                      </a:cubicBezTo>
                      <a:cubicBezTo>
                        <a:pt x="99" y="79"/>
                        <a:pt x="99" y="79"/>
                        <a:pt x="100" y="79"/>
                      </a:cubicBezTo>
                      <a:cubicBezTo>
                        <a:pt x="100" y="79"/>
                        <a:pt x="100" y="79"/>
                        <a:pt x="100" y="79"/>
                      </a:cubicBezTo>
                      <a:cubicBezTo>
                        <a:pt x="100" y="79"/>
                        <a:pt x="100" y="79"/>
                        <a:pt x="100" y="79"/>
                      </a:cubicBezTo>
                      <a:cubicBezTo>
                        <a:pt x="100" y="79"/>
                        <a:pt x="100" y="79"/>
                        <a:pt x="100" y="79"/>
                      </a:cubicBezTo>
                      <a:cubicBezTo>
                        <a:pt x="100" y="79"/>
                        <a:pt x="100" y="79"/>
                        <a:pt x="100" y="79"/>
                      </a:cubicBezTo>
                      <a:cubicBezTo>
                        <a:pt x="100" y="79"/>
                        <a:pt x="100" y="79"/>
                        <a:pt x="100" y="79"/>
                      </a:cubicBezTo>
                      <a:cubicBezTo>
                        <a:pt x="100" y="79"/>
                        <a:pt x="100" y="79"/>
                        <a:pt x="100" y="79"/>
                      </a:cubicBezTo>
                      <a:cubicBezTo>
                        <a:pt x="100" y="79"/>
                        <a:pt x="100" y="79"/>
                        <a:pt x="100" y="79"/>
                      </a:cubicBezTo>
                      <a:cubicBezTo>
                        <a:pt x="100" y="79"/>
                        <a:pt x="100" y="79"/>
                        <a:pt x="100" y="79"/>
                      </a:cubicBezTo>
                      <a:cubicBezTo>
                        <a:pt x="100" y="79"/>
                        <a:pt x="101" y="79"/>
                        <a:pt x="101" y="78"/>
                      </a:cubicBezTo>
                      <a:cubicBezTo>
                        <a:pt x="101" y="78"/>
                        <a:pt x="101" y="78"/>
                        <a:pt x="101" y="78"/>
                      </a:cubicBezTo>
                      <a:cubicBezTo>
                        <a:pt x="101" y="78"/>
                        <a:pt x="101" y="78"/>
                        <a:pt x="101" y="78"/>
                      </a:cubicBezTo>
                      <a:cubicBezTo>
                        <a:pt x="101" y="78"/>
                        <a:pt x="101" y="78"/>
                        <a:pt x="101" y="78"/>
                      </a:cubicBezTo>
                      <a:cubicBezTo>
                        <a:pt x="101" y="78"/>
                        <a:pt x="101" y="78"/>
                        <a:pt x="101" y="78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2" y="78"/>
                        <a:pt x="102" y="77"/>
                        <a:pt x="102" y="77"/>
                      </a:cubicBezTo>
                      <a:cubicBezTo>
                        <a:pt x="102" y="77"/>
                        <a:pt x="102" y="77"/>
                        <a:pt x="102" y="77"/>
                      </a:cubicBezTo>
                      <a:cubicBezTo>
                        <a:pt x="102" y="77"/>
                        <a:pt x="102" y="77"/>
                        <a:pt x="102" y="77"/>
                      </a:cubicBezTo>
                      <a:cubicBezTo>
                        <a:pt x="102" y="77"/>
                        <a:pt x="102" y="77"/>
                        <a:pt x="102" y="77"/>
                      </a:cubicBezTo>
                      <a:cubicBezTo>
                        <a:pt x="102" y="77"/>
                        <a:pt x="102" y="77"/>
                        <a:pt x="102" y="77"/>
                      </a:cubicBezTo>
                      <a:cubicBezTo>
                        <a:pt x="102" y="77"/>
                        <a:pt x="102" y="77"/>
                        <a:pt x="102" y="77"/>
                      </a:cubicBezTo>
                      <a:cubicBezTo>
                        <a:pt x="102" y="77"/>
                        <a:pt x="102" y="77"/>
                        <a:pt x="102" y="77"/>
                      </a:cubicBezTo>
                      <a:cubicBezTo>
                        <a:pt x="102" y="77"/>
                        <a:pt x="102" y="77"/>
                        <a:pt x="102" y="77"/>
                      </a:cubicBezTo>
                      <a:cubicBezTo>
                        <a:pt x="102" y="77"/>
                        <a:pt x="102" y="78"/>
                        <a:pt x="103" y="78"/>
                      </a:cubicBezTo>
                      <a:cubicBezTo>
                        <a:pt x="103" y="78"/>
                        <a:pt x="103" y="77"/>
                        <a:pt x="103" y="77"/>
                      </a:cubicBezTo>
                      <a:cubicBezTo>
                        <a:pt x="103" y="77"/>
                        <a:pt x="103" y="77"/>
                        <a:pt x="103" y="77"/>
                      </a:cubicBezTo>
                      <a:cubicBezTo>
                        <a:pt x="103" y="77"/>
                        <a:pt x="103" y="77"/>
                        <a:pt x="103" y="77"/>
                      </a:cubicBezTo>
                      <a:cubicBezTo>
                        <a:pt x="103" y="77"/>
                        <a:pt x="103" y="77"/>
                        <a:pt x="103" y="77"/>
                      </a:cubicBezTo>
                      <a:cubicBezTo>
                        <a:pt x="103" y="77"/>
                        <a:pt x="103" y="77"/>
                        <a:pt x="103" y="77"/>
                      </a:cubicBezTo>
                      <a:cubicBezTo>
                        <a:pt x="103" y="77"/>
                        <a:pt x="103" y="77"/>
                        <a:pt x="103" y="77"/>
                      </a:cubicBezTo>
                      <a:cubicBezTo>
                        <a:pt x="103" y="77"/>
                        <a:pt x="103" y="77"/>
                        <a:pt x="103" y="77"/>
                      </a:cubicBezTo>
                      <a:cubicBezTo>
                        <a:pt x="103" y="77"/>
                        <a:pt x="103" y="77"/>
                        <a:pt x="104" y="77"/>
                      </a:cubicBezTo>
                      <a:cubicBezTo>
                        <a:pt x="104" y="77"/>
                        <a:pt x="104" y="77"/>
                        <a:pt x="104" y="77"/>
                      </a:cubicBezTo>
                      <a:cubicBezTo>
                        <a:pt x="104" y="77"/>
                        <a:pt x="104" y="77"/>
                        <a:pt x="104" y="77"/>
                      </a:cubicBezTo>
                      <a:cubicBezTo>
                        <a:pt x="104" y="77"/>
                        <a:pt x="104" y="77"/>
                        <a:pt x="104" y="77"/>
                      </a:cubicBezTo>
                      <a:cubicBezTo>
                        <a:pt x="104" y="77"/>
                        <a:pt x="104" y="77"/>
                        <a:pt x="104" y="77"/>
                      </a:cubicBezTo>
                      <a:cubicBezTo>
                        <a:pt x="104" y="77"/>
                        <a:pt x="104" y="77"/>
                        <a:pt x="104" y="77"/>
                      </a:cubicBezTo>
                      <a:cubicBezTo>
                        <a:pt x="104" y="77"/>
                        <a:pt x="104" y="77"/>
                        <a:pt x="104" y="77"/>
                      </a:cubicBezTo>
                      <a:cubicBezTo>
                        <a:pt x="104" y="77"/>
                        <a:pt x="104" y="77"/>
                        <a:pt x="104" y="77"/>
                      </a:cubicBezTo>
                      <a:cubicBezTo>
                        <a:pt x="104" y="77"/>
                        <a:pt x="104" y="77"/>
                        <a:pt x="104" y="77"/>
                      </a:cubicBezTo>
                      <a:cubicBezTo>
                        <a:pt x="104" y="77"/>
                        <a:pt x="104" y="77"/>
                        <a:pt x="104" y="77"/>
                      </a:cubicBezTo>
                      <a:cubicBezTo>
                        <a:pt x="104" y="77"/>
                        <a:pt x="104" y="77"/>
                        <a:pt x="104" y="77"/>
                      </a:cubicBezTo>
                      <a:cubicBezTo>
                        <a:pt x="104" y="77"/>
                        <a:pt x="104" y="77"/>
                        <a:pt x="104" y="77"/>
                      </a:cubicBezTo>
                      <a:cubicBezTo>
                        <a:pt x="104" y="77"/>
                        <a:pt x="104" y="77"/>
                        <a:pt x="104" y="77"/>
                      </a:cubicBezTo>
                      <a:cubicBezTo>
                        <a:pt x="105" y="77"/>
                        <a:pt x="105" y="77"/>
                        <a:pt x="105" y="77"/>
                      </a:cubicBezTo>
                      <a:cubicBezTo>
                        <a:pt x="105" y="77"/>
                        <a:pt x="105" y="77"/>
                        <a:pt x="105" y="77"/>
                      </a:cubicBezTo>
                      <a:cubicBezTo>
                        <a:pt x="105" y="77"/>
                        <a:pt x="105" y="77"/>
                        <a:pt x="105" y="77"/>
                      </a:cubicBezTo>
                      <a:cubicBezTo>
                        <a:pt x="105" y="77"/>
                        <a:pt x="105" y="77"/>
                        <a:pt x="105" y="77"/>
                      </a:cubicBezTo>
                      <a:cubicBezTo>
                        <a:pt x="105" y="77"/>
                        <a:pt x="105" y="77"/>
                        <a:pt x="105" y="77"/>
                      </a:cubicBezTo>
                      <a:cubicBezTo>
                        <a:pt x="105" y="77"/>
                        <a:pt x="105" y="77"/>
                        <a:pt x="105" y="77"/>
                      </a:cubicBezTo>
                      <a:cubicBezTo>
                        <a:pt x="105" y="77"/>
                        <a:pt x="105" y="77"/>
                        <a:pt x="105" y="77"/>
                      </a:cubicBezTo>
                      <a:cubicBezTo>
                        <a:pt x="105" y="77"/>
                        <a:pt x="105" y="77"/>
                        <a:pt x="105" y="77"/>
                      </a:cubicBezTo>
                      <a:cubicBezTo>
                        <a:pt x="105" y="77"/>
                        <a:pt x="105" y="77"/>
                        <a:pt x="105" y="77"/>
                      </a:cubicBezTo>
                      <a:cubicBezTo>
                        <a:pt x="105" y="77"/>
                        <a:pt x="105" y="77"/>
                        <a:pt x="105" y="77"/>
                      </a:cubicBezTo>
                      <a:cubicBezTo>
                        <a:pt x="106" y="77"/>
                        <a:pt x="106" y="77"/>
                        <a:pt x="106" y="77"/>
                      </a:cubicBezTo>
                      <a:cubicBezTo>
                        <a:pt x="106" y="77"/>
                        <a:pt x="106" y="77"/>
                        <a:pt x="106" y="77"/>
                      </a:cubicBezTo>
                      <a:cubicBezTo>
                        <a:pt x="106" y="77"/>
                        <a:pt x="106" y="77"/>
                        <a:pt x="106" y="77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7" y="76"/>
                        <a:pt x="107" y="76"/>
                        <a:pt x="107" y="76"/>
                      </a:cubicBezTo>
                      <a:cubicBezTo>
                        <a:pt x="107" y="76"/>
                        <a:pt x="107" y="76"/>
                        <a:pt x="107" y="76"/>
                      </a:cubicBezTo>
                      <a:cubicBezTo>
                        <a:pt x="107" y="76"/>
                        <a:pt x="107" y="76"/>
                        <a:pt x="107" y="76"/>
                      </a:cubicBezTo>
                      <a:cubicBezTo>
                        <a:pt x="107" y="76"/>
                        <a:pt x="107" y="76"/>
                        <a:pt x="107" y="76"/>
                      </a:cubicBezTo>
                      <a:cubicBezTo>
                        <a:pt x="107" y="76"/>
                        <a:pt x="107" y="76"/>
                        <a:pt x="107" y="76"/>
                      </a:cubicBezTo>
                      <a:cubicBezTo>
                        <a:pt x="107" y="76"/>
                        <a:pt x="107" y="76"/>
                        <a:pt x="107" y="76"/>
                      </a:cubicBezTo>
                      <a:cubicBezTo>
                        <a:pt x="107" y="76"/>
                        <a:pt x="107" y="76"/>
                        <a:pt x="107" y="76"/>
                      </a:cubicBezTo>
                      <a:cubicBezTo>
                        <a:pt x="107" y="76"/>
                        <a:pt x="107" y="76"/>
                        <a:pt x="107" y="76"/>
                      </a:cubicBezTo>
                      <a:cubicBezTo>
                        <a:pt x="107" y="76"/>
                        <a:pt x="107" y="76"/>
                        <a:pt x="107" y="76"/>
                      </a:cubicBezTo>
                      <a:cubicBezTo>
                        <a:pt x="107" y="76"/>
                        <a:pt x="107" y="76"/>
                        <a:pt x="107" y="76"/>
                      </a:cubicBezTo>
                      <a:cubicBezTo>
                        <a:pt x="107" y="75"/>
                        <a:pt x="107" y="75"/>
                        <a:pt x="107" y="75"/>
                      </a:cubicBezTo>
                      <a:cubicBezTo>
                        <a:pt x="107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4"/>
                        <a:pt x="106" y="74"/>
                      </a:cubicBezTo>
                      <a:cubicBezTo>
                        <a:pt x="106" y="74"/>
                        <a:pt x="106" y="74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5" y="75"/>
                        <a:pt x="105" y="75"/>
                        <a:pt x="105" y="75"/>
                      </a:cubicBezTo>
                      <a:cubicBezTo>
                        <a:pt x="105" y="75"/>
                        <a:pt x="105" y="75"/>
                        <a:pt x="105" y="75"/>
                      </a:cubicBezTo>
                      <a:cubicBezTo>
                        <a:pt x="105" y="75"/>
                        <a:pt x="105" y="75"/>
                        <a:pt x="105" y="75"/>
                      </a:cubicBezTo>
                      <a:cubicBezTo>
                        <a:pt x="105" y="75"/>
                        <a:pt x="105" y="75"/>
                        <a:pt x="105" y="75"/>
                      </a:cubicBezTo>
                      <a:cubicBezTo>
                        <a:pt x="105" y="75"/>
                        <a:pt x="105" y="75"/>
                        <a:pt x="105" y="75"/>
                      </a:cubicBezTo>
                      <a:cubicBezTo>
                        <a:pt x="105" y="75"/>
                        <a:pt x="105" y="75"/>
                        <a:pt x="105" y="75"/>
                      </a:cubicBezTo>
                      <a:cubicBezTo>
                        <a:pt x="105" y="75"/>
                        <a:pt x="105" y="75"/>
                        <a:pt x="105" y="75"/>
                      </a:cubicBezTo>
                      <a:cubicBezTo>
                        <a:pt x="105" y="75"/>
                        <a:pt x="105" y="75"/>
                        <a:pt x="105" y="75"/>
                      </a:cubicBezTo>
                      <a:cubicBezTo>
                        <a:pt x="105" y="75"/>
                        <a:pt x="105" y="75"/>
                        <a:pt x="105" y="75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4"/>
                        <a:pt x="104" y="74"/>
                        <a:pt x="105" y="74"/>
                      </a:cubicBezTo>
                      <a:cubicBezTo>
                        <a:pt x="105" y="74"/>
                        <a:pt x="105" y="74"/>
                        <a:pt x="105" y="74"/>
                      </a:cubicBezTo>
                      <a:cubicBezTo>
                        <a:pt x="105" y="74"/>
                        <a:pt x="105" y="74"/>
                        <a:pt x="105" y="74"/>
                      </a:cubicBezTo>
                      <a:cubicBezTo>
                        <a:pt x="105" y="74"/>
                        <a:pt x="105" y="74"/>
                        <a:pt x="105" y="74"/>
                      </a:cubicBezTo>
                      <a:cubicBezTo>
                        <a:pt x="105" y="74"/>
                        <a:pt x="105" y="74"/>
                        <a:pt x="105" y="74"/>
                      </a:cubicBezTo>
                      <a:cubicBezTo>
                        <a:pt x="105" y="74"/>
                        <a:pt x="105" y="74"/>
                        <a:pt x="105" y="74"/>
                      </a:cubicBezTo>
                      <a:cubicBezTo>
                        <a:pt x="105" y="74"/>
                        <a:pt x="105" y="74"/>
                        <a:pt x="105" y="74"/>
                      </a:cubicBezTo>
                      <a:cubicBezTo>
                        <a:pt x="105" y="74"/>
                        <a:pt x="105" y="75"/>
                        <a:pt x="105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4"/>
                        <a:pt x="106" y="74"/>
                        <a:pt x="106" y="74"/>
                      </a:cubicBezTo>
                      <a:cubicBezTo>
                        <a:pt x="106" y="74"/>
                        <a:pt x="106" y="74"/>
                        <a:pt x="106" y="74"/>
                      </a:cubicBezTo>
                      <a:cubicBezTo>
                        <a:pt x="106" y="74"/>
                        <a:pt x="106" y="74"/>
                        <a:pt x="106" y="74"/>
                      </a:cubicBezTo>
                      <a:cubicBezTo>
                        <a:pt x="106" y="74"/>
                        <a:pt x="106" y="74"/>
                        <a:pt x="106" y="73"/>
                      </a:cubicBezTo>
                      <a:cubicBezTo>
                        <a:pt x="106" y="73"/>
                        <a:pt x="106" y="73"/>
                        <a:pt x="106" y="73"/>
                      </a:cubicBezTo>
                      <a:cubicBezTo>
                        <a:pt x="106" y="73"/>
                        <a:pt x="106" y="73"/>
                        <a:pt x="106" y="73"/>
                      </a:cubicBezTo>
                      <a:cubicBezTo>
                        <a:pt x="106" y="73"/>
                        <a:pt x="106" y="73"/>
                        <a:pt x="106" y="73"/>
                      </a:cubicBezTo>
                      <a:cubicBezTo>
                        <a:pt x="106" y="73"/>
                        <a:pt x="106" y="73"/>
                        <a:pt x="106" y="73"/>
                      </a:cubicBezTo>
                      <a:cubicBezTo>
                        <a:pt x="106" y="74"/>
                        <a:pt x="106" y="74"/>
                        <a:pt x="106" y="74"/>
                      </a:cubicBezTo>
                      <a:cubicBezTo>
                        <a:pt x="106" y="73"/>
                        <a:pt x="106" y="73"/>
                        <a:pt x="106" y="73"/>
                      </a:cubicBezTo>
                      <a:cubicBezTo>
                        <a:pt x="106" y="73"/>
                        <a:pt x="105" y="73"/>
                        <a:pt x="105" y="73"/>
                      </a:cubicBezTo>
                      <a:cubicBezTo>
                        <a:pt x="105" y="73"/>
                        <a:pt x="105" y="73"/>
                        <a:pt x="105" y="73"/>
                      </a:cubicBezTo>
                      <a:cubicBezTo>
                        <a:pt x="105" y="73"/>
                        <a:pt x="105" y="73"/>
                        <a:pt x="105" y="73"/>
                      </a:cubicBezTo>
                      <a:cubicBezTo>
                        <a:pt x="105" y="73"/>
                        <a:pt x="105" y="73"/>
                        <a:pt x="105" y="73"/>
                      </a:cubicBezTo>
                      <a:cubicBezTo>
                        <a:pt x="105" y="73"/>
                        <a:pt x="105" y="73"/>
                        <a:pt x="105" y="73"/>
                      </a:cubicBezTo>
                      <a:cubicBezTo>
                        <a:pt x="105" y="73"/>
                        <a:pt x="105" y="73"/>
                        <a:pt x="105" y="73"/>
                      </a:cubicBezTo>
                      <a:cubicBezTo>
                        <a:pt x="105" y="73"/>
                        <a:pt x="105" y="73"/>
                        <a:pt x="105" y="73"/>
                      </a:cubicBezTo>
                      <a:cubicBezTo>
                        <a:pt x="105" y="73"/>
                        <a:pt x="105" y="73"/>
                        <a:pt x="105" y="73"/>
                      </a:cubicBezTo>
                      <a:cubicBezTo>
                        <a:pt x="105" y="73"/>
                        <a:pt x="105" y="73"/>
                        <a:pt x="105" y="73"/>
                      </a:cubicBezTo>
                      <a:cubicBezTo>
                        <a:pt x="105" y="73"/>
                        <a:pt x="105" y="73"/>
                        <a:pt x="105" y="73"/>
                      </a:cubicBezTo>
                      <a:cubicBezTo>
                        <a:pt x="105" y="72"/>
                        <a:pt x="105" y="72"/>
                        <a:pt x="105" y="72"/>
                      </a:cubicBezTo>
                      <a:cubicBezTo>
                        <a:pt x="105" y="72"/>
                        <a:pt x="105" y="72"/>
                        <a:pt x="105" y="72"/>
                      </a:cubicBezTo>
                      <a:cubicBezTo>
                        <a:pt x="105" y="72"/>
                        <a:pt x="105" y="72"/>
                        <a:pt x="105" y="72"/>
                      </a:cubicBezTo>
                      <a:cubicBezTo>
                        <a:pt x="104" y="72"/>
                        <a:pt x="104" y="73"/>
                        <a:pt x="104" y="73"/>
                      </a:cubicBezTo>
                      <a:cubicBezTo>
                        <a:pt x="104" y="73"/>
                        <a:pt x="104" y="74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3"/>
                        <a:pt x="104" y="73"/>
                        <a:pt x="104" y="73"/>
                      </a:cubicBezTo>
                      <a:cubicBezTo>
                        <a:pt x="104" y="73"/>
                        <a:pt x="104" y="73"/>
                        <a:pt x="104" y="73"/>
                      </a:cubicBezTo>
                      <a:cubicBezTo>
                        <a:pt x="104" y="73"/>
                        <a:pt x="104" y="73"/>
                        <a:pt x="104" y="73"/>
                      </a:cubicBezTo>
                      <a:cubicBezTo>
                        <a:pt x="104" y="73"/>
                        <a:pt x="104" y="73"/>
                        <a:pt x="104" y="73"/>
                      </a:cubicBezTo>
                      <a:cubicBezTo>
                        <a:pt x="104" y="73"/>
                        <a:pt x="104" y="73"/>
                        <a:pt x="104" y="73"/>
                      </a:cubicBezTo>
                      <a:cubicBezTo>
                        <a:pt x="104" y="73"/>
                        <a:pt x="104" y="73"/>
                        <a:pt x="104" y="73"/>
                      </a:cubicBezTo>
                      <a:cubicBezTo>
                        <a:pt x="104" y="73"/>
                        <a:pt x="104" y="73"/>
                        <a:pt x="104" y="73"/>
                      </a:cubicBezTo>
                      <a:cubicBezTo>
                        <a:pt x="104" y="73"/>
                        <a:pt x="104" y="73"/>
                        <a:pt x="104" y="73"/>
                      </a:cubicBezTo>
                      <a:cubicBezTo>
                        <a:pt x="104" y="73"/>
                        <a:pt x="104" y="73"/>
                        <a:pt x="104" y="73"/>
                      </a:cubicBezTo>
                      <a:cubicBezTo>
                        <a:pt x="104" y="73"/>
                        <a:pt x="104" y="73"/>
                        <a:pt x="104" y="73"/>
                      </a:cubicBezTo>
                      <a:cubicBezTo>
                        <a:pt x="104" y="73"/>
                        <a:pt x="104" y="73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5" y="71"/>
                        <a:pt x="105" y="71"/>
                        <a:pt x="105" y="71"/>
                      </a:cubicBezTo>
                      <a:cubicBezTo>
                        <a:pt x="105" y="71"/>
                        <a:pt x="105" y="71"/>
                        <a:pt x="105" y="71"/>
                      </a:cubicBezTo>
                      <a:cubicBezTo>
                        <a:pt x="105" y="71"/>
                        <a:pt x="105" y="71"/>
                        <a:pt x="105" y="71"/>
                      </a:cubicBezTo>
                      <a:cubicBezTo>
                        <a:pt x="105" y="71"/>
                        <a:pt x="105" y="71"/>
                        <a:pt x="105" y="71"/>
                      </a:cubicBezTo>
                      <a:cubicBezTo>
                        <a:pt x="105" y="71"/>
                        <a:pt x="105" y="71"/>
                        <a:pt x="105" y="71"/>
                      </a:cubicBezTo>
                      <a:cubicBezTo>
                        <a:pt x="105" y="71"/>
                        <a:pt x="105" y="70"/>
                        <a:pt x="105" y="70"/>
                      </a:cubicBezTo>
                      <a:cubicBezTo>
                        <a:pt x="105" y="70"/>
                        <a:pt x="105" y="70"/>
                        <a:pt x="105" y="70"/>
                      </a:cubicBezTo>
                      <a:cubicBezTo>
                        <a:pt x="105" y="70"/>
                        <a:pt x="105" y="70"/>
                        <a:pt x="105" y="70"/>
                      </a:cubicBezTo>
                      <a:cubicBezTo>
                        <a:pt x="105" y="70"/>
                        <a:pt x="105" y="70"/>
                        <a:pt x="105" y="70"/>
                      </a:cubicBezTo>
                      <a:cubicBezTo>
                        <a:pt x="105" y="70"/>
                        <a:pt x="105" y="70"/>
                        <a:pt x="105" y="70"/>
                      </a:cubicBezTo>
                      <a:cubicBezTo>
                        <a:pt x="105" y="70"/>
                        <a:pt x="105" y="70"/>
                        <a:pt x="105" y="70"/>
                      </a:cubicBezTo>
                      <a:cubicBezTo>
                        <a:pt x="105" y="70"/>
                        <a:pt x="105" y="70"/>
                        <a:pt x="105" y="70"/>
                      </a:cubicBezTo>
                      <a:cubicBezTo>
                        <a:pt x="105" y="70"/>
                        <a:pt x="105" y="70"/>
                        <a:pt x="105" y="70"/>
                      </a:cubicBezTo>
                      <a:cubicBezTo>
                        <a:pt x="105" y="70"/>
                        <a:pt x="105" y="70"/>
                        <a:pt x="105" y="70"/>
                      </a:cubicBezTo>
                      <a:cubicBezTo>
                        <a:pt x="105" y="70"/>
                        <a:pt x="105" y="70"/>
                        <a:pt x="105" y="70"/>
                      </a:cubicBezTo>
                      <a:cubicBezTo>
                        <a:pt x="106" y="70"/>
                        <a:pt x="106" y="70"/>
                        <a:pt x="106" y="70"/>
                      </a:cubicBezTo>
                      <a:cubicBezTo>
                        <a:pt x="106" y="70"/>
                        <a:pt x="106" y="69"/>
                        <a:pt x="106" y="69"/>
                      </a:cubicBezTo>
                      <a:cubicBezTo>
                        <a:pt x="106" y="69"/>
                        <a:pt x="106" y="69"/>
                        <a:pt x="106" y="69"/>
                      </a:cubicBezTo>
                      <a:cubicBezTo>
                        <a:pt x="106" y="69"/>
                        <a:pt x="106" y="69"/>
                        <a:pt x="106" y="69"/>
                      </a:cubicBezTo>
                      <a:cubicBezTo>
                        <a:pt x="106" y="69"/>
                        <a:pt x="106" y="69"/>
                        <a:pt x="106" y="69"/>
                      </a:cubicBezTo>
                      <a:cubicBezTo>
                        <a:pt x="106" y="69"/>
                        <a:pt x="106" y="69"/>
                        <a:pt x="106" y="69"/>
                      </a:cubicBezTo>
                      <a:cubicBezTo>
                        <a:pt x="106" y="69"/>
                        <a:pt x="106" y="69"/>
                        <a:pt x="106" y="69"/>
                      </a:cubicBezTo>
                      <a:cubicBezTo>
                        <a:pt x="106" y="69"/>
                        <a:pt x="107" y="69"/>
                        <a:pt x="107" y="69"/>
                      </a:cubicBezTo>
                      <a:cubicBezTo>
                        <a:pt x="107" y="69"/>
                        <a:pt x="107" y="69"/>
                        <a:pt x="107" y="69"/>
                      </a:cubicBezTo>
                      <a:cubicBezTo>
                        <a:pt x="107" y="69"/>
                        <a:pt x="107" y="69"/>
                        <a:pt x="107" y="69"/>
                      </a:cubicBezTo>
                      <a:cubicBezTo>
                        <a:pt x="107" y="68"/>
                        <a:pt x="107" y="68"/>
                        <a:pt x="107" y="68"/>
                      </a:cubicBezTo>
                      <a:cubicBezTo>
                        <a:pt x="107" y="68"/>
                        <a:pt x="107" y="68"/>
                        <a:pt x="107" y="68"/>
                      </a:cubicBezTo>
                      <a:cubicBezTo>
                        <a:pt x="107" y="68"/>
                        <a:pt x="107" y="68"/>
                        <a:pt x="106" y="68"/>
                      </a:cubicBezTo>
                      <a:cubicBezTo>
                        <a:pt x="106" y="67"/>
                        <a:pt x="106" y="67"/>
                        <a:pt x="106" y="67"/>
                      </a:cubicBezTo>
                      <a:cubicBezTo>
                        <a:pt x="106" y="67"/>
                        <a:pt x="106" y="67"/>
                        <a:pt x="105" y="67"/>
                      </a:cubicBezTo>
                      <a:cubicBezTo>
                        <a:pt x="105" y="67"/>
                        <a:pt x="105" y="67"/>
                        <a:pt x="105" y="67"/>
                      </a:cubicBezTo>
                      <a:cubicBezTo>
                        <a:pt x="105" y="67"/>
                        <a:pt x="104" y="67"/>
                        <a:pt x="104" y="67"/>
                      </a:cubicBezTo>
                      <a:cubicBezTo>
                        <a:pt x="104" y="68"/>
                        <a:pt x="104" y="68"/>
                        <a:pt x="104" y="68"/>
                      </a:cubicBezTo>
                      <a:cubicBezTo>
                        <a:pt x="104" y="68"/>
                        <a:pt x="103" y="68"/>
                        <a:pt x="103" y="68"/>
                      </a:cubicBezTo>
                      <a:cubicBezTo>
                        <a:pt x="103" y="68"/>
                        <a:pt x="103" y="68"/>
                        <a:pt x="103" y="68"/>
                      </a:cubicBezTo>
                      <a:cubicBezTo>
                        <a:pt x="103" y="68"/>
                        <a:pt x="102" y="68"/>
                        <a:pt x="102" y="68"/>
                      </a:cubicBezTo>
                      <a:cubicBezTo>
                        <a:pt x="102" y="68"/>
                        <a:pt x="102" y="68"/>
                        <a:pt x="102" y="68"/>
                      </a:cubicBezTo>
                      <a:cubicBezTo>
                        <a:pt x="102" y="68"/>
                        <a:pt x="102" y="68"/>
                        <a:pt x="102" y="68"/>
                      </a:cubicBezTo>
                      <a:cubicBezTo>
                        <a:pt x="102" y="68"/>
                        <a:pt x="102" y="68"/>
                        <a:pt x="102" y="68"/>
                      </a:cubicBezTo>
                      <a:cubicBezTo>
                        <a:pt x="102" y="68"/>
                        <a:pt x="102" y="68"/>
                        <a:pt x="102" y="68"/>
                      </a:cubicBezTo>
                      <a:cubicBezTo>
                        <a:pt x="102" y="68"/>
                        <a:pt x="102" y="68"/>
                        <a:pt x="102" y="68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1" y="68"/>
                        <a:pt x="101" y="68"/>
                        <a:pt x="101" y="69"/>
                      </a:cubicBezTo>
                      <a:cubicBezTo>
                        <a:pt x="101" y="69"/>
                        <a:pt x="101" y="69"/>
                        <a:pt x="101" y="69"/>
                      </a:cubicBezTo>
                      <a:cubicBezTo>
                        <a:pt x="100" y="69"/>
                        <a:pt x="100" y="69"/>
                        <a:pt x="100" y="69"/>
                      </a:cubicBezTo>
                      <a:cubicBezTo>
                        <a:pt x="100" y="69"/>
                        <a:pt x="100" y="69"/>
                        <a:pt x="100" y="69"/>
                      </a:cubicBezTo>
                      <a:cubicBezTo>
                        <a:pt x="100" y="69"/>
                        <a:pt x="100" y="69"/>
                        <a:pt x="99" y="69"/>
                      </a:cubicBezTo>
                      <a:cubicBezTo>
                        <a:pt x="99" y="70"/>
                        <a:pt x="99" y="70"/>
                        <a:pt x="98" y="70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0"/>
                        <a:pt x="97" y="71"/>
                        <a:pt x="97" y="71"/>
                      </a:cubicBezTo>
                      <a:cubicBezTo>
                        <a:pt x="97" y="71"/>
                        <a:pt x="97" y="71"/>
                        <a:pt x="96" y="71"/>
                      </a:cubicBezTo>
                      <a:cubicBezTo>
                        <a:pt x="96" y="71"/>
                        <a:pt x="96" y="71"/>
                        <a:pt x="96" y="71"/>
                      </a:cubicBezTo>
                      <a:cubicBezTo>
                        <a:pt x="96" y="71"/>
                        <a:pt x="97" y="71"/>
                        <a:pt x="97" y="71"/>
                      </a:cubicBezTo>
                      <a:cubicBezTo>
                        <a:pt x="97" y="71"/>
                        <a:pt x="97" y="71"/>
                        <a:pt x="97" y="71"/>
                      </a:cubicBezTo>
                      <a:cubicBezTo>
                        <a:pt x="97" y="71"/>
                        <a:pt x="97" y="71"/>
                        <a:pt x="97" y="70"/>
                      </a:cubicBezTo>
                      <a:cubicBezTo>
                        <a:pt x="97" y="70"/>
                        <a:pt x="97" y="70"/>
                        <a:pt x="97" y="70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0"/>
                        <a:pt x="99" y="70"/>
                        <a:pt x="99" y="70"/>
                      </a:cubicBezTo>
                      <a:cubicBezTo>
                        <a:pt x="99" y="70"/>
                        <a:pt x="99" y="70"/>
                        <a:pt x="99" y="70"/>
                      </a:cubicBezTo>
                      <a:cubicBezTo>
                        <a:pt x="99" y="70"/>
                        <a:pt x="99" y="70"/>
                        <a:pt x="99" y="69"/>
                      </a:cubicBezTo>
                      <a:cubicBezTo>
                        <a:pt x="99" y="69"/>
                        <a:pt x="99" y="69"/>
                        <a:pt x="99" y="69"/>
                      </a:cubicBezTo>
                      <a:cubicBezTo>
                        <a:pt x="99" y="69"/>
                        <a:pt x="99" y="69"/>
                        <a:pt x="99" y="69"/>
                      </a:cubicBezTo>
                      <a:cubicBezTo>
                        <a:pt x="99" y="69"/>
                        <a:pt x="99" y="69"/>
                        <a:pt x="99" y="69"/>
                      </a:cubicBezTo>
                      <a:cubicBezTo>
                        <a:pt x="99" y="69"/>
                        <a:pt x="99" y="69"/>
                        <a:pt x="99" y="69"/>
                      </a:cubicBezTo>
                      <a:cubicBezTo>
                        <a:pt x="99" y="69"/>
                        <a:pt x="99" y="69"/>
                        <a:pt x="99" y="69"/>
                      </a:cubicBezTo>
                      <a:cubicBezTo>
                        <a:pt x="99" y="69"/>
                        <a:pt x="99" y="69"/>
                        <a:pt x="99" y="69"/>
                      </a:cubicBezTo>
                      <a:cubicBezTo>
                        <a:pt x="99" y="69"/>
                        <a:pt x="99" y="69"/>
                        <a:pt x="99" y="69"/>
                      </a:cubicBezTo>
                      <a:cubicBezTo>
                        <a:pt x="99" y="69"/>
                        <a:pt x="99" y="69"/>
                        <a:pt x="99" y="69"/>
                      </a:cubicBezTo>
                      <a:cubicBezTo>
                        <a:pt x="100" y="69"/>
                        <a:pt x="100" y="69"/>
                        <a:pt x="100" y="69"/>
                      </a:cubicBezTo>
                      <a:cubicBezTo>
                        <a:pt x="100" y="69"/>
                        <a:pt x="100" y="69"/>
                        <a:pt x="100" y="69"/>
                      </a:cubicBezTo>
                      <a:cubicBezTo>
                        <a:pt x="100" y="69"/>
                        <a:pt x="100" y="69"/>
                        <a:pt x="100" y="69"/>
                      </a:cubicBezTo>
                      <a:cubicBezTo>
                        <a:pt x="100" y="69"/>
                        <a:pt x="100" y="69"/>
                        <a:pt x="100" y="69"/>
                      </a:cubicBezTo>
                      <a:cubicBezTo>
                        <a:pt x="100" y="69"/>
                        <a:pt x="100" y="69"/>
                        <a:pt x="100" y="69"/>
                      </a:cubicBezTo>
                      <a:cubicBezTo>
                        <a:pt x="100" y="69"/>
                        <a:pt x="100" y="69"/>
                        <a:pt x="100" y="69"/>
                      </a:cubicBezTo>
                      <a:cubicBezTo>
                        <a:pt x="100" y="69"/>
                        <a:pt x="100" y="69"/>
                        <a:pt x="100" y="69"/>
                      </a:cubicBezTo>
                      <a:cubicBezTo>
                        <a:pt x="100" y="69"/>
                        <a:pt x="100" y="69"/>
                        <a:pt x="100" y="69"/>
                      </a:cubicBezTo>
                      <a:cubicBezTo>
                        <a:pt x="100" y="69"/>
                        <a:pt x="100" y="69"/>
                        <a:pt x="100" y="69"/>
                      </a:cubicBezTo>
                      <a:cubicBezTo>
                        <a:pt x="100" y="69"/>
                        <a:pt x="100" y="68"/>
                        <a:pt x="100" y="68"/>
                      </a:cubicBezTo>
                      <a:cubicBezTo>
                        <a:pt x="100" y="68"/>
                        <a:pt x="100" y="68"/>
                        <a:pt x="100" y="68"/>
                      </a:cubicBezTo>
                      <a:cubicBezTo>
                        <a:pt x="100" y="68"/>
                        <a:pt x="100" y="68"/>
                        <a:pt x="100" y="68"/>
                      </a:cubicBezTo>
                      <a:cubicBezTo>
                        <a:pt x="100" y="68"/>
                        <a:pt x="100" y="68"/>
                        <a:pt x="100" y="68"/>
                      </a:cubicBezTo>
                      <a:cubicBezTo>
                        <a:pt x="100" y="68"/>
                        <a:pt x="101" y="68"/>
                        <a:pt x="101" y="68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1" y="68"/>
                        <a:pt x="101" y="68"/>
                        <a:pt x="102" y="68"/>
                      </a:cubicBezTo>
                      <a:cubicBezTo>
                        <a:pt x="102" y="68"/>
                        <a:pt x="102" y="68"/>
                        <a:pt x="102" y="68"/>
                      </a:cubicBezTo>
                      <a:cubicBezTo>
                        <a:pt x="102" y="68"/>
                        <a:pt x="102" y="67"/>
                        <a:pt x="102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3" y="67"/>
                        <a:pt x="103" y="67"/>
                        <a:pt x="103" y="67"/>
                      </a:cubicBezTo>
                      <a:cubicBezTo>
                        <a:pt x="103" y="67"/>
                        <a:pt x="103" y="67"/>
                        <a:pt x="103" y="67"/>
                      </a:cubicBezTo>
                      <a:cubicBezTo>
                        <a:pt x="103" y="67"/>
                        <a:pt x="103" y="67"/>
                        <a:pt x="103" y="67"/>
                      </a:cubicBezTo>
                      <a:cubicBezTo>
                        <a:pt x="103" y="67"/>
                        <a:pt x="103" y="67"/>
                        <a:pt x="103" y="67"/>
                      </a:cubicBezTo>
                      <a:cubicBezTo>
                        <a:pt x="103" y="67"/>
                        <a:pt x="103" y="67"/>
                        <a:pt x="103" y="67"/>
                      </a:cubicBezTo>
                      <a:cubicBezTo>
                        <a:pt x="103" y="67"/>
                        <a:pt x="103" y="67"/>
                        <a:pt x="103" y="67"/>
                      </a:cubicBezTo>
                      <a:cubicBezTo>
                        <a:pt x="103" y="67"/>
                        <a:pt x="103" y="67"/>
                        <a:pt x="103" y="67"/>
                      </a:cubicBezTo>
                      <a:cubicBezTo>
                        <a:pt x="103" y="67"/>
                        <a:pt x="103" y="67"/>
                        <a:pt x="103" y="67"/>
                      </a:cubicBezTo>
                      <a:cubicBezTo>
                        <a:pt x="103" y="67"/>
                        <a:pt x="103" y="67"/>
                        <a:pt x="104" y="67"/>
                      </a:cubicBezTo>
                      <a:cubicBezTo>
                        <a:pt x="104" y="67"/>
                        <a:pt x="104" y="67"/>
                        <a:pt x="104" y="67"/>
                      </a:cubicBezTo>
                      <a:cubicBezTo>
                        <a:pt x="104" y="67"/>
                        <a:pt x="104" y="67"/>
                        <a:pt x="104" y="67"/>
                      </a:cubicBezTo>
                      <a:cubicBezTo>
                        <a:pt x="104" y="67"/>
                        <a:pt x="104" y="67"/>
                        <a:pt x="104" y="67"/>
                      </a:cubicBezTo>
                      <a:cubicBezTo>
                        <a:pt x="104" y="67"/>
                        <a:pt x="104" y="67"/>
                        <a:pt x="104" y="67"/>
                      </a:cubicBezTo>
                      <a:cubicBezTo>
                        <a:pt x="104" y="67"/>
                        <a:pt x="104" y="67"/>
                        <a:pt x="104" y="66"/>
                      </a:cubicBezTo>
                      <a:cubicBezTo>
                        <a:pt x="104" y="66"/>
                        <a:pt x="104" y="66"/>
                        <a:pt x="104" y="66"/>
                      </a:cubicBezTo>
                      <a:cubicBezTo>
                        <a:pt x="104" y="66"/>
                        <a:pt x="104" y="66"/>
                        <a:pt x="105" y="66"/>
                      </a:cubicBezTo>
                      <a:cubicBezTo>
                        <a:pt x="105" y="66"/>
                        <a:pt x="105" y="66"/>
                        <a:pt x="105" y="66"/>
                      </a:cubicBezTo>
                      <a:cubicBezTo>
                        <a:pt x="105" y="66"/>
                        <a:pt x="105" y="66"/>
                        <a:pt x="105" y="66"/>
                      </a:cubicBezTo>
                      <a:cubicBezTo>
                        <a:pt x="105" y="66"/>
                        <a:pt x="105" y="66"/>
                        <a:pt x="105" y="66"/>
                      </a:cubicBezTo>
                      <a:cubicBezTo>
                        <a:pt x="105" y="66"/>
                        <a:pt x="105" y="66"/>
                        <a:pt x="105" y="66"/>
                      </a:cubicBezTo>
                      <a:cubicBezTo>
                        <a:pt x="105" y="66"/>
                        <a:pt x="105" y="66"/>
                        <a:pt x="105" y="66"/>
                      </a:cubicBezTo>
                      <a:cubicBezTo>
                        <a:pt x="105" y="66"/>
                        <a:pt x="105" y="66"/>
                        <a:pt x="105" y="66"/>
                      </a:cubicBezTo>
                      <a:cubicBezTo>
                        <a:pt x="106" y="66"/>
                        <a:pt x="106" y="66"/>
                        <a:pt x="106" y="65"/>
                      </a:cubicBezTo>
                      <a:cubicBezTo>
                        <a:pt x="106" y="65"/>
                        <a:pt x="106" y="66"/>
                        <a:pt x="106" y="66"/>
                      </a:cubicBezTo>
                      <a:cubicBezTo>
                        <a:pt x="106" y="66"/>
                        <a:pt x="106" y="66"/>
                        <a:pt x="106" y="66"/>
                      </a:cubicBezTo>
                      <a:cubicBezTo>
                        <a:pt x="106" y="66"/>
                        <a:pt x="106" y="66"/>
                        <a:pt x="106" y="66"/>
                      </a:cubicBezTo>
                      <a:cubicBezTo>
                        <a:pt x="106" y="66"/>
                        <a:pt x="106" y="66"/>
                        <a:pt x="106" y="66"/>
                      </a:cubicBezTo>
                      <a:cubicBezTo>
                        <a:pt x="106" y="66"/>
                        <a:pt x="106" y="66"/>
                        <a:pt x="106" y="66"/>
                      </a:cubicBezTo>
                      <a:cubicBezTo>
                        <a:pt x="106" y="66"/>
                        <a:pt x="106" y="66"/>
                        <a:pt x="106" y="66"/>
                      </a:cubicBezTo>
                      <a:cubicBezTo>
                        <a:pt x="107" y="66"/>
                        <a:pt x="107" y="66"/>
                        <a:pt x="107" y="66"/>
                      </a:cubicBezTo>
                      <a:cubicBezTo>
                        <a:pt x="107" y="66"/>
                        <a:pt x="107" y="66"/>
                        <a:pt x="107" y="66"/>
                      </a:cubicBezTo>
                      <a:cubicBezTo>
                        <a:pt x="107" y="65"/>
                        <a:pt x="107" y="65"/>
                        <a:pt x="107" y="65"/>
                      </a:cubicBezTo>
                      <a:cubicBezTo>
                        <a:pt x="107" y="65"/>
                        <a:pt x="107" y="65"/>
                        <a:pt x="107" y="65"/>
                      </a:cubicBezTo>
                      <a:cubicBezTo>
                        <a:pt x="107" y="65"/>
                        <a:pt x="107" y="65"/>
                        <a:pt x="107" y="65"/>
                      </a:cubicBezTo>
                      <a:cubicBezTo>
                        <a:pt x="107" y="65"/>
                        <a:pt x="107" y="65"/>
                        <a:pt x="107" y="65"/>
                      </a:cubicBezTo>
                      <a:cubicBezTo>
                        <a:pt x="107" y="65"/>
                        <a:pt x="107" y="65"/>
                        <a:pt x="107" y="65"/>
                      </a:cubicBezTo>
                      <a:cubicBezTo>
                        <a:pt x="107" y="65"/>
                        <a:pt x="107" y="65"/>
                        <a:pt x="107" y="65"/>
                      </a:cubicBezTo>
                      <a:cubicBezTo>
                        <a:pt x="107" y="65"/>
                        <a:pt x="107" y="65"/>
                        <a:pt x="107" y="65"/>
                      </a:cubicBezTo>
                      <a:cubicBezTo>
                        <a:pt x="107" y="65"/>
                        <a:pt x="107" y="65"/>
                        <a:pt x="107" y="65"/>
                      </a:cubicBezTo>
                      <a:cubicBezTo>
                        <a:pt x="108" y="65"/>
                        <a:pt x="108" y="65"/>
                        <a:pt x="108" y="65"/>
                      </a:cubicBezTo>
                      <a:cubicBezTo>
                        <a:pt x="108" y="65"/>
                        <a:pt x="108" y="65"/>
                        <a:pt x="108" y="66"/>
                      </a:cubicBezTo>
                      <a:cubicBezTo>
                        <a:pt x="108" y="66"/>
                        <a:pt x="108" y="66"/>
                        <a:pt x="108" y="66"/>
                      </a:cubicBezTo>
                      <a:cubicBezTo>
                        <a:pt x="108" y="66"/>
                        <a:pt x="108" y="66"/>
                        <a:pt x="108" y="66"/>
                      </a:cubicBezTo>
                      <a:cubicBezTo>
                        <a:pt x="108" y="66"/>
                        <a:pt x="108" y="66"/>
                        <a:pt x="108" y="66"/>
                      </a:cubicBezTo>
                      <a:cubicBezTo>
                        <a:pt x="108" y="66"/>
                        <a:pt x="108" y="66"/>
                        <a:pt x="108" y="66"/>
                      </a:cubicBezTo>
                      <a:cubicBezTo>
                        <a:pt x="108" y="66"/>
                        <a:pt x="108" y="66"/>
                        <a:pt x="108" y="66"/>
                      </a:cubicBezTo>
                      <a:cubicBezTo>
                        <a:pt x="108" y="66"/>
                        <a:pt x="109" y="66"/>
                        <a:pt x="109" y="66"/>
                      </a:cubicBezTo>
                      <a:cubicBezTo>
                        <a:pt x="109" y="66"/>
                        <a:pt x="109" y="66"/>
                        <a:pt x="109" y="66"/>
                      </a:cubicBezTo>
                      <a:cubicBezTo>
                        <a:pt x="109" y="66"/>
                        <a:pt x="109" y="66"/>
                        <a:pt x="109" y="66"/>
                      </a:cubicBezTo>
                      <a:cubicBezTo>
                        <a:pt x="109" y="66"/>
                        <a:pt x="109" y="66"/>
                        <a:pt x="109" y="66"/>
                      </a:cubicBezTo>
                      <a:cubicBezTo>
                        <a:pt x="109" y="66"/>
                        <a:pt x="109" y="66"/>
                        <a:pt x="109" y="66"/>
                      </a:cubicBezTo>
                      <a:cubicBezTo>
                        <a:pt x="109" y="66"/>
                        <a:pt x="109" y="66"/>
                        <a:pt x="109" y="66"/>
                      </a:cubicBezTo>
                      <a:cubicBezTo>
                        <a:pt x="109" y="66"/>
                        <a:pt x="109" y="66"/>
                        <a:pt x="109" y="66"/>
                      </a:cubicBezTo>
                      <a:cubicBezTo>
                        <a:pt x="109" y="66"/>
                        <a:pt x="109" y="66"/>
                        <a:pt x="109" y="66"/>
                      </a:cubicBezTo>
                      <a:cubicBezTo>
                        <a:pt x="109" y="66"/>
                        <a:pt x="109" y="66"/>
                        <a:pt x="109" y="66"/>
                      </a:cubicBezTo>
                      <a:cubicBezTo>
                        <a:pt x="109" y="66"/>
                        <a:pt x="109" y="66"/>
                        <a:pt x="109" y="66"/>
                      </a:cubicBezTo>
                      <a:cubicBezTo>
                        <a:pt x="110" y="66"/>
                        <a:pt x="110" y="66"/>
                        <a:pt x="110" y="66"/>
                      </a:cubicBezTo>
                      <a:cubicBezTo>
                        <a:pt x="110" y="66"/>
                        <a:pt x="110" y="66"/>
                        <a:pt x="110" y="66"/>
                      </a:cubicBezTo>
                      <a:cubicBezTo>
                        <a:pt x="110" y="66"/>
                        <a:pt x="110" y="66"/>
                        <a:pt x="110" y="66"/>
                      </a:cubicBezTo>
                      <a:cubicBezTo>
                        <a:pt x="110" y="66"/>
                        <a:pt x="110" y="66"/>
                        <a:pt x="110" y="66"/>
                      </a:cubicBezTo>
                      <a:cubicBezTo>
                        <a:pt x="110" y="66"/>
                        <a:pt x="110" y="66"/>
                        <a:pt x="110" y="66"/>
                      </a:cubicBezTo>
                      <a:cubicBezTo>
                        <a:pt x="110" y="66"/>
                        <a:pt x="110" y="66"/>
                        <a:pt x="110" y="66"/>
                      </a:cubicBezTo>
                      <a:cubicBezTo>
                        <a:pt x="110" y="66"/>
                        <a:pt x="110" y="66"/>
                        <a:pt x="110" y="66"/>
                      </a:cubicBezTo>
                      <a:cubicBezTo>
                        <a:pt x="110" y="66"/>
                        <a:pt x="110" y="66"/>
                        <a:pt x="110" y="66"/>
                      </a:cubicBezTo>
                      <a:cubicBezTo>
                        <a:pt x="110" y="66"/>
                        <a:pt x="110" y="66"/>
                        <a:pt x="110" y="66"/>
                      </a:cubicBezTo>
                      <a:cubicBezTo>
                        <a:pt x="110" y="66"/>
                        <a:pt x="110" y="66"/>
                        <a:pt x="110" y="66"/>
                      </a:cubicBezTo>
                      <a:cubicBezTo>
                        <a:pt x="111" y="66"/>
                        <a:pt x="111" y="66"/>
                        <a:pt x="111" y="66"/>
                      </a:cubicBezTo>
                      <a:cubicBezTo>
                        <a:pt x="111" y="66"/>
                        <a:pt x="111" y="66"/>
                        <a:pt x="111" y="66"/>
                      </a:cubicBezTo>
                      <a:cubicBezTo>
                        <a:pt x="111" y="66"/>
                        <a:pt x="111" y="66"/>
                        <a:pt x="111" y="66"/>
                      </a:cubicBezTo>
                      <a:cubicBezTo>
                        <a:pt x="111" y="66"/>
                        <a:pt x="111" y="66"/>
                        <a:pt x="111" y="66"/>
                      </a:cubicBezTo>
                      <a:cubicBezTo>
                        <a:pt x="111" y="66"/>
                        <a:pt x="111" y="66"/>
                        <a:pt x="111" y="66"/>
                      </a:cubicBezTo>
                      <a:cubicBezTo>
                        <a:pt x="112" y="66"/>
                        <a:pt x="112" y="66"/>
                        <a:pt x="112" y="66"/>
                      </a:cubicBezTo>
                      <a:cubicBezTo>
                        <a:pt x="112" y="66"/>
                        <a:pt x="112" y="66"/>
                        <a:pt x="112" y="66"/>
                      </a:cubicBezTo>
                      <a:cubicBezTo>
                        <a:pt x="112" y="66"/>
                        <a:pt x="112" y="66"/>
                        <a:pt x="112" y="66"/>
                      </a:cubicBezTo>
                      <a:cubicBezTo>
                        <a:pt x="112" y="66"/>
                        <a:pt x="112" y="66"/>
                        <a:pt x="112" y="66"/>
                      </a:cubicBezTo>
                      <a:cubicBezTo>
                        <a:pt x="112" y="66"/>
                        <a:pt x="112" y="66"/>
                        <a:pt x="112" y="66"/>
                      </a:cubicBezTo>
                      <a:cubicBezTo>
                        <a:pt x="113" y="66"/>
                        <a:pt x="113" y="66"/>
                        <a:pt x="113" y="66"/>
                      </a:cubicBezTo>
                      <a:cubicBezTo>
                        <a:pt x="113" y="66"/>
                        <a:pt x="113" y="66"/>
                        <a:pt x="113" y="66"/>
                      </a:cubicBezTo>
                      <a:cubicBezTo>
                        <a:pt x="113" y="66"/>
                        <a:pt x="113" y="66"/>
                        <a:pt x="113" y="66"/>
                      </a:cubicBezTo>
                      <a:cubicBezTo>
                        <a:pt x="113" y="66"/>
                        <a:pt x="113" y="66"/>
                        <a:pt x="113" y="66"/>
                      </a:cubicBezTo>
                      <a:cubicBezTo>
                        <a:pt x="113" y="66"/>
                        <a:pt x="113" y="66"/>
                        <a:pt x="113" y="66"/>
                      </a:cubicBezTo>
                      <a:cubicBezTo>
                        <a:pt x="113" y="66"/>
                        <a:pt x="113" y="66"/>
                        <a:pt x="113" y="66"/>
                      </a:cubicBezTo>
                      <a:cubicBezTo>
                        <a:pt x="113" y="66"/>
                        <a:pt x="113" y="66"/>
                        <a:pt x="113" y="66"/>
                      </a:cubicBezTo>
                      <a:cubicBezTo>
                        <a:pt x="114" y="66"/>
                        <a:pt x="114" y="66"/>
                        <a:pt x="114" y="66"/>
                      </a:cubicBezTo>
                      <a:cubicBezTo>
                        <a:pt x="114" y="66"/>
                        <a:pt x="114" y="66"/>
                        <a:pt x="114" y="66"/>
                      </a:cubicBezTo>
                      <a:cubicBezTo>
                        <a:pt x="114" y="66"/>
                        <a:pt x="114" y="66"/>
                        <a:pt x="114" y="66"/>
                      </a:cubicBezTo>
                      <a:cubicBezTo>
                        <a:pt x="114" y="66"/>
                        <a:pt x="114" y="66"/>
                        <a:pt x="114" y="66"/>
                      </a:cubicBezTo>
                      <a:cubicBezTo>
                        <a:pt x="114" y="66"/>
                        <a:pt x="114" y="66"/>
                        <a:pt x="114" y="66"/>
                      </a:cubicBezTo>
                      <a:cubicBezTo>
                        <a:pt x="114" y="66"/>
                        <a:pt x="114" y="66"/>
                        <a:pt x="114" y="66"/>
                      </a:cubicBezTo>
                      <a:cubicBezTo>
                        <a:pt x="115" y="66"/>
                        <a:pt x="115" y="66"/>
                        <a:pt x="115" y="66"/>
                      </a:cubicBezTo>
                      <a:cubicBezTo>
                        <a:pt x="115" y="66"/>
                        <a:pt x="115" y="66"/>
                        <a:pt x="115" y="66"/>
                      </a:cubicBezTo>
                      <a:cubicBezTo>
                        <a:pt x="115" y="66"/>
                        <a:pt x="115" y="66"/>
                        <a:pt x="115" y="66"/>
                      </a:cubicBezTo>
                      <a:cubicBezTo>
                        <a:pt x="115" y="65"/>
                        <a:pt x="115" y="65"/>
                        <a:pt x="115" y="65"/>
                      </a:cubicBezTo>
                      <a:cubicBezTo>
                        <a:pt x="115" y="65"/>
                        <a:pt x="115" y="65"/>
                        <a:pt x="115" y="65"/>
                      </a:cubicBezTo>
                      <a:cubicBezTo>
                        <a:pt x="115" y="65"/>
                        <a:pt x="115" y="65"/>
                        <a:pt x="116" y="65"/>
                      </a:cubicBezTo>
                      <a:cubicBezTo>
                        <a:pt x="116" y="65"/>
                        <a:pt x="116" y="65"/>
                        <a:pt x="116" y="65"/>
                      </a:cubicBezTo>
                      <a:cubicBezTo>
                        <a:pt x="116" y="65"/>
                        <a:pt x="116" y="65"/>
                        <a:pt x="116" y="65"/>
                      </a:cubicBezTo>
                      <a:cubicBezTo>
                        <a:pt x="116" y="65"/>
                        <a:pt x="116" y="65"/>
                        <a:pt x="116" y="65"/>
                      </a:cubicBezTo>
                      <a:cubicBezTo>
                        <a:pt x="116" y="65"/>
                        <a:pt x="116" y="65"/>
                        <a:pt x="116" y="65"/>
                      </a:cubicBezTo>
                      <a:cubicBezTo>
                        <a:pt x="116" y="65"/>
                        <a:pt x="116" y="65"/>
                        <a:pt x="117" y="65"/>
                      </a:cubicBezTo>
                      <a:cubicBezTo>
                        <a:pt x="117" y="65"/>
                        <a:pt x="117" y="65"/>
                        <a:pt x="117" y="65"/>
                      </a:cubicBezTo>
                      <a:cubicBezTo>
                        <a:pt x="117" y="65"/>
                        <a:pt x="117" y="65"/>
                        <a:pt x="117" y="65"/>
                      </a:cubicBezTo>
                      <a:cubicBezTo>
                        <a:pt x="117" y="64"/>
                        <a:pt x="117" y="64"/>
                        <a:pt x="117" y="64"/>
                      </a:cubicBezTo>
                      <a:cubicBezTo>
                        <a:pt x="117" y="64"/>
                        <a:pt x="117" y="64"/>
                        <a:pt x="117" y="64"/>
                      </a:cubicBezTo>
                      <a:cubicBezTo>
                        <a:pt x="117" y="64"/>
                        <a:pt x="117" y="64"/>
                        <a:pt x="117" y="64"/>
                      </a:cubicBezTo>
                      <a:cubicBezTo>
                        <a:pt x="117" y="64"/>
                        <a:pt x="117" y="64"/>
                        <a:pt x="117" y="64"/>
                      </a:cubicBezTo>
                      <a:cubicBezTo>
                        <a:pt x="117" y="64"/>
                        <a:pt x="117" y="64"/>
                        <a:pt x="117" y="64"/>
                      </a:cubicBezTo>
                      <a:cubicBezTo>
                        <a:pt x="117" y="64"/>
                        <a:pt x="117" y="64"/>
                        <a:pt x="117" y="64"/>
                      </a:cubicBezTo>
                      <a:cubicBezTo>
                        <a:pt x="117" y="64"/>
                        <a:pt x="118" y="64"/>
                        <a:pt x="118" y="64"/>
                      </a:cubicBezTo>
                      <a:cubicBezTo>
                        <a:pt x="118" y="64"/>
                        <a:pt x="118" y="64"/>
                        <a:pt x="118" y="64"/>
                      </a:cubicBezTo>
                      <a:cubicBezTo>
                        <a:pt x="118" y="64"/>
                        <a:pt x="118" y="64"/>
                        <a:pt x="118" y="64"/>
                      </a:cubicBezTo>
                      <a:cubicBezTo>
                        <a:pt x="118" y="64"/>
                        <a:pt x="118" y="64"/>
                        <a:pt x="118" y="64"/>
                      </a:cubicBezTo>
                      <a:cubicBezTo>
                        <a:pt x="118" y="64"/>
                        <a:pt x="118" y="64"/>
                        <a:pt x="118" y="64"/>
                      </a:cubicBezTo>
                      <a:cubicBezTo>
                        <a:pt x="118" y="64"/>
                        <a:pt x="118" y="64"/>
                        <a:pt x="118" y="64"/>
                      </a:cubicBezTo>
                      <a:cubicBezTo>
                        <a:pt x="118" y="64"/>
                        <a:pt x="119" y="64"/>
                        <a:pt x="119" y="64"/>
                      </a:cubicBezTo>
                      <a:cubicBezTo>
                        <a:pt x="119" y="64"/>
                        <a:pt x="119" y="64"/>
                        <a:pt x="119" y="64"/>
                      </a:cubicBezTo>
                      <a:cubicBezTo>
                        <a:pt x="119" y="64"/>
                        <a:pt x="119" y="64"/>
                        <a:pt x="119" y="64"/>
                      </a:cubicBezTo>
                      <a:cubicBezTo>
                        <a:pt x="119" y="64"/>
                        <a:pt x="119" y="64"/>
                        <a:pt x="119" y="64"/>
                      </a:cubicBezTo>
                      <a:cubicBezTo>
                        <a:pt x="119" y="65"/>
                        <a:pt x="119" y="65"/>
                        <a:pt x="118" y="65"/>
                      </a:cubicBezTo>
                      <a:cubicBezTo>
                        <a:pt x="118" y="65"/>
                        <a:pt x="118" y="65"/>
                        <a:pt x="118" y="65"/>
                      </a:cubicBezTo>
                      <a:cubicBezTo>
                        <a:pt x="118" y="65"/>
                        <a:pt x="118" y="65"/>
                        <a:pt x="118" y="65"/>
                      </a:cubicBezTo>
                      <a:cubicBezTo>
                        <a:pt x="118" y="65"/>
                        <a:pt x="118" y="65"/>
                        <a:pt x="118" y="65"/>
                      </a:cubicBezTo>
                      <a:cubicBezTo>
                        <a:pt x="118" y="65"/>
                        <a:pt x="118" y="65"/>
                        <a:pt x="118" y="65"/>
                      </a:cubicBezTo>
                      <a:cubicBezTo>
                        <a:pt x="118" y="65"/>
                        <a:pt x="118" y="66"/>
                        <a:pt x="117" y="66"/>
                      </a:cubicBezTo>
                      <a:cubicBezTo>
                        <a:pt x="117" y="66"/>
                        <a:pt x="117" y="66"/>
                        <a:pt x="117" y="66"/>
                      </a:cubicBezTo>
                      <a:cubicBezTo>
                        <a:pt x="117" y="66"/>
                        <a:pt x="117" y="66"/>
                        <a:pt x="117" y="66"/>
                      </a:cubicBezTo>
                      <a:cubicBezTo>
                        <a:pt x="117" y="66"/>
                        <a:pt x="117" y="66"/>
                        <a:pt x="117" y="66"/>
                      </a:cubicBezTo>
                      <a:cubicBezTo>
                        <a:pt x="117" y="66"/>
                        <a:pt x="116" y="66"/>
                        <a:pt x="116" y="66"/>
                      </a:cubicBezTo>
                      <a:cubicBezTo>
                        <a:pt x="116" y="66"/>
                        <a:pt x="116" y="66"/>
                        <a:pt x="116" y="67"/>
                      </a:cubicBezTo>
                      <a:cubicBezTo>
                        <a:pt x="116" y="67"/>
                        <a:pt x="116" y="67"/>
                        <a:pt x="116" y="67"/>
                      </a:cubicBezTo>
                      <a:cubicBezTo>
                        <a:pt x="116" y="67"/>
                        <a:pt x="116" y="67"/>
                        <a:pt x="116" y="67"/>
                      </a:cubicBezTo>
                      <a:cubicBezTo>
                        <a:pt x="116" y="67"/>
                        <a:pt x="116" y="67"/>
                        <a:pt x="116" y="67"/>
                      </a:cubicBezTo>
                      <a:cubicBezTo>
                        <a:pt x="115" y="67"/>
                        <a:pt x="115" y="67"/>
                        <a:pt x="115" y="67"/>
                      </a:cubicBezTo>
                      <a:cubicBezTo>
                        <a:pt x="115" y="67"/>
                        <a:pt x="115" y="67"/>
                        <a:pt x="115" y="68"/>
                      </a:cubicBezTo>
                      <a:cubicBezTo>
                        <a:pt x="115" y="68"/>
                        <a:pt x="115" y="68"/>
                        <a:pt x="115" y="68"/>
                      </a:cubicBezTo>
                      <a:cubicBezTo>
                        <a:pt x="115" y="68"/>
                        <a:pt x="115" y="68"/>
                        <a:pt x="115" y="68"/>
                      </a:cubicBezTo>
                      <a:cubicBezTo>
                        <a:pt x="115" y="68"/>
                        <a:pt x="115" y="68"/>
                        <a:pt x="115" y="68"/>
                      </a:cubicBezTo>
                      <a:cubicBezTo>
                        <a:pt x="115" y="68"/>
                        <a:pt x="115" y="68"/>
                        <a:pt x="115" y="68"/>
                      </a:cubicBezTo>
                      <a:cubicBezTo>
                        <a:pt x="115" y="68"/>
                        <a:pt x="115" y="68"/>
                        <a:pt x="115" y="68"/>
                      </a:cubicBezTo>
                      <a:cubicBezTo>
                        <a:pt x="114" y="68"/>
                        <a:pt x="115" y="68"/>
                        <a:pt x="115" y="68"/>
                      </a:cubicBezTo>
                      <a:cubicBezTo>
                        <a:pt x="115" y="68"/>
                        <a:pt x="115" y="68"/>
                        <a:pt x="114" y="69"/>
                      </a:cubicBezTo>
                      <a:cubicBezTo>
                        <a:pt x="114" y="69"/>
                        <a:pt x="114" y="69"/>
                        <a:pt x="114" y="69"/>
                      </a:cubicBezTo>
                      <a:cubicBezTo>
                        <a:pt x="114" y="69"/>
                        <a:pt x="114" y="69"/>
                        <a:pt x="114" y="69"/>
                      </a:cubicBezTo>
                      <a:cubicBezTo>
                        <a:pt x="114" y="69"/>
                        <a:pt x="114" y="69"/>
                        <a:pt x="114" y="69"/>
                      </a:cubicBezTo>
                      <a:cubicBezTo>
                        <a:pt x="114" y="69"/>
                        <a:pt x="114" y="69"/>
                        <a:pt x="114" y="69"/>
                      </a:cubicBezTo>
                      <a:cubicBezTo>
                        <a:pt x="114" y="69"/>
                        <a:pt x="114" y="69"/>
                        <a:pt x="114" y="69"/>
                      </a:cubicBezTo>
                      <a:cubicBezTo>
                        <a:pt x="114" y="69"/>
                        <a:pt x="114" y="69"/>
                        <a:pt x="114" y="69"/>
                      </a:cubicBezTo>
                      <a:cubicBezTo>
                        <a:pt x="114" y="69"/>
                        <a:pt x="114" y="69"/>
                        <a:pt x="114" y="69"/>
                      </a:cubicBezTo>
                      <a:cubicBezTo>
                        <a:pt x="114" y="69"/>
                        <a:pt x="114" y="69"/>
                        <a:pt x="114" y="69"/>
                      </a:cubicBezTo>
                      <a:cubicBezTo>
                        <a:pt x="114" y="69"/>
                        <a:pt x="114" y="69"/>
                        <a:pt x="114" y="69"/>
                      </a:cubicBezTo>
                      <a:cubicBezTo>
                        <a:pt x="113" y="69"/>
                        <a:pt x="113" y="69"/>
                        <a:pt x="113" y="69"/>
                      </a:cubicBezTo>
                      <a:cubicBezTo>
                        <a:pt x="113" y="69"/>
                        <a:pt x="113" y="69"/>
                        <a:pt x="113" y="69"/>
                      </a:cubicBezTo>
                      <a:cubicBezTo>
                        <a:pt x="113" y="69"/>
                        <a:pt x="113" y="69"/>
                        <a:pt x="113" y="69"/>
                      </a:cubicBezTo>
                      <a:cubicBezTo>
                        <a:pt x="113" y="69"/>
                        <a:pt x="113" y="69"/>
                        <a:pt x="113" y="69"/>
                      </a:cubicBezTo>
                      <a:cubicBezTo>
                        <a:pt x="113" y="69"/>
                        <a:pt x="113" y="69"/>
                        <a:pt x="113" y="69"/>
                      </a:cubicBezTo>
                      <a:cubicBezTo>
                        <a:pt x="113" y="69"/>
                        <a:pt x="113" y="69"/>
                        <a:pt x="112" y="69"/>
                      </a:cubicBezTo>
                      <a:cubicBezTo>
                        <a:pt x="112" y="69"/>
                        <a:pt x="112" y="69"/>
                        <a:pt x="112" y="69"/>
                      </a:cubicBezTo>
                      <a:cubicBezTo>
                        <a:pt x="112" y="69"/>
                        <a:pt x="112" y="69"/>
                        <a:pt x="112" y="69"/>
                      </a:cubicBezTo>
                      <a:cubicBezTo>
                        <a:pt x="112" y="69"/>
                        <a:pt x="112" y="69"/>
                        <a:pt x="112" y="70"/>
                      </a:cubicBezTo>
                      <a:cubicBezTo>
                        <a:pt x="112" y="70"/>
                        <a:pt x="112" y="70"/>
                        <a:pt x="112" y="70"/>
                      </a:cubicBezTo>
                      <a:cubicBezTo>
                        <a:pt x="112" y="70"/>
                        <a:pt x="112" y="70"/>
                        <a:pt x="112" y="70"/>
                      </a:cubicBezTo>
                      <a:cubicBezTo>
                        <a:pt x="112" y="70"/>
                        <a:pt x="112" y="70"/>
                        <a:pt x="112" y="70"/>
                      </a:cubicBezTo>
                      <a:cubicBezTo>
                        <a:pt x="113" y="70"/>
                        <a:pt x="113" y="70"/>
                        <a:pt x="113" y="70"/>
                      </a:cubicBezTo>
                      <a:cubicBezTo>
                        <a:pt x="113" y="70"/>
                        <a:pt x="113" y="70"/>
                        <a:pt x="113" y="70"/>
                      </a:cubicBezTo>
                      <a:cubicBezTo>
                        <a:pt x="113" y="70"/>
                        <a:pt x="113" y="70"/>
                        <a:pt x="113" y="70"/>
                      </a:cubicBezTo>
                      <a:cubicBezTo>
                        <a:pt x="113" y="70"/>
                        <a:pt x="113" y="70"/>
                        <a:pt x="113" y="70"/>
                      </a:cubicBezTo>
                      <a:cubicBezTo>
                        <a:pt x="113" y="70"/>
                        <a:pt x="113" y="70"/>
                        <a:pt x="113" y="70"/>
                      </a:cubicBezTo>
                      <a:cubicBezTo>
                        <a:pt x="113" y="70"/>
                        <a:pt x="113" y="70"/>
                        <a:pt x="113" y="70"/>
                      </a:cubicBezTo>
                      <a:cubicBezTo>
                        <a:pt x="112" y="70"/>
                        <a:pt x="112" y="70"/>
                        <a:pt x="112" y="70"/>
                      </a:cubicBezTo>
                      <a:cubicBezTo>
                        <a:pt x="112" y="70"/>
                        <a:pt x="112" y="70"/>
                        <a:pt x="112" y="71"/>
                      </a:cubicBezTo>
                      <a:cubicBezTo>
                        <a:pt x="112" y="71"/>
                        <a:pt x="112" y="71"/>
                        <a:pt x="112" y="71"/>
                      </a:cubicBezTo>
                      <a:cubicBezTo>
                        <a:pt x="112" y="71"/>
                        <a:pt x="111" y="71"/>
                        <a:pt x="111" y="71"/>
                      </a:cubicBezTo>
                      <a:cubicBezTo>
                        <a:pt x="111" y="71"/>
                        <a:pt x="111" y="71"/>
                        <a:pt x="111" y="71"/>
                      </a:cubicBezTo>
                      <a:cubicBezTo>
                        <a:pt x="111" y="71"/>
                        <a:pt x="111" y="71"/>
                        <a:pt x="111" y="71"/>
                      </a:cubicBezTo>
                      <a:cubicBezTo>
                        <a:pt x="111" y="71"/>
                        <a:pt x="111" y="71"/>
                        <a:pt x="111" y="71"/>
                      </a:cubicBezTo>
                      <a:cubicBezTo>
                        <a:pt x="111" y="71"/>
                        <a:pt x="111" y="71"/>
                        <a:pt x="111" y="71"/>
                      </a:cubicBezTo>
                      <a:cubicBezTo>
                        <a:pt x="111" y="71"/>
                        <a:pt x="111" y="72"/>
                        <a:pt x="111" y="72"/>
                      </a:cubicBezTo>
                      <a:cubicBezTo>
                        <a:pt x="111" y="72"/>
                        <a:pt x="112" y="72"/>
                        <a:pt x="112" y="72"/>
                      </a:cubicBezTo>
                      <a:cubicBezTo>
                        <a:pt x="112" y="72"/>
                        <a:pt x="112" y="72"/>
                        <a:pt x="112" y="72"/>
                      </a:cubicBezTo>
                      <a:cubicBezTo>
                        <a:pt x="112" y="72"/>
                        <a:pt x="112" y="72"/>
                        <a:pt x="112" y="72"/>
                      </a:cubicBezTo>
                      <a:cubicBezTo>
                        <a:pt x="112" y="72"/>
                        <a:pt x="112" y="72"/>
                        <a:pt x="112" y="72"/>
                      </a:cubicBezTo>
                      <a:cubicBezTo>
                        <a:pt x="112" y="72"/>
                        <a:pt x="112" y="72"/>
                        <a:pt x="113" y="72"/>
                      </a:cubicBezTo>
                      <a:cubicBezTo>
                        <a:pt x="113" y="72"/>
                        <a:pt x="113" y="72"/>
                        <a:pt x="113" y="72"/>
                      </a:cubicBezTo>
                      <a:cubicBezTo>
                        <a:pt x="113" y="72"/>
                        <a:pt x="113" y="72"/>
                        <a:pt x="113" y="72"/>
                      </a:cubicBezTo>
                      <a:cubicBezTo>
                        <a:pt x="113" y="72"/>
                        <a:pt x="113" y="72"/>
                        <a:pt x="113" y="72"/>
                      </a:cubicBezTo>
                      <a:cubicBezTo>
                        <a:pt x="113" y="72"/>
                        <a:pt x="113" y="72"/>
                        <a:pt x="113" y="72"/>
                      </a:cubicBezTo>
                      <a:cubicBezTo>
                        <a:pt x="114" y="72"/>
                        <a:pt x="114" y="72"/>
                        <a:pt x="114" y="72"/>
                      </a:cubicBezTo>
                      <a:cubicBezTo>
                        <a:pt x="114" y="72"/>
                        <a:pt x="114" y="72"/>
                        <a:pt x="114" y="72"/>
                      </a:cubicBezTo>
                      <a:cubicBezTo>
                        <a:pt x="114" y="72"/>
                        <a:pt x="114" y="72"/>
                        <a:pt x="114" y="72"/>
                      </a:cubicBezTo>
                      <a:cubicBezTo>
                        <a:pt x="114" y="72"/>
                        <a:pt x="114" y="72"/>
                        <a:pt x="114" y="72"/>
                      </a:cubicBezTo>
                      <a:cubicBezTo>
                        <a:pt x="115" y="72"/>
                        <a:pt x="115" y="72"/>
                        <a:pt x="115" y="72"/>
                      </a:cubicBezTo>
                      <a:cubicBezTo>
                        <a:pt x="115" y="72"/>
                        <a:pt x="115" y="72"/>
                        <a:pt x="115" y="72"/>
                      </a:cubicBezTo>
                      <a:cubicBezTo>
                        <a:pt x="115" y="72"/>
                        <a:pt x="115" y="72"/>
                        <a:pt x="115" y="72"/>
                      </a:cubicBezTo>
                      <a:cubicBezTo>
                        <a:pt x="115" y="72"/>
                        <a:pt x="115" y="72"/>
                        <a:pt x="115" y="72"/>
                      </a:cubicBezTo>
                      <a:cubicBezTo>
                        <a:pt x="115" y="72"/>
                        <a:pt x="115" y="72"/>
                        <a:pt x="115" y="72"/>
                      </a:cubicBezTo>
                      <a:cubicBezTo>
                        <a:pt x="115" y="72"/>
                        <a:pt x="115" y="72"/>
                        <a:pt x="115" y="72"/>
                      </a:cubicBezTo>
                      <a:cubicBezTo>
                        <a:pt x="115" y="72"/>
                        <a:pt x="115" y="72"/>
                        <a:pt x="115" y="72"/>
                      </a:cubicBezTo>
                      <a:cubicBezTo>
                        <a:pt x="115" y="72"/>
                        <a:pt x="115" y="72"/>
                        <a:pt x="115" y="72"/>
                      </a:cubicBezTo>
                      <a:cubicBezTo>
                        <a:pt x="115" y="72"/>
                        <a:pt x="115" y="72"/>
                        <a:pt x="115" y="72"/>
                      </a:cubicBezTo>
                      <a:cubicBezTo>
                        <a:pt x="115" y="72"/>
                        <a:pt x="115" y="72"/>
                        <a:pt x="115" y="72"/>
                      </a:cubicBezTo>
                      <a:cubicBezTo>
                        <a:pt x="115" y="72"/>
                        <a:pt x="115" y="72"/>
                        <a:pt x="115" y="72"/>
                      </a:cubicBezTo>
                      <a:cubicBezTo>
                        <a:pt x="115" y="72"/>
                        <a:pt x="115" y="72"/>
                        <a:pt x="115" y="72"/>
                      </a:cubicBezTo>
                      <a:cubicBezTo>
                        <a:pt x="115" y="72"/>
                        <a:pt x="115" y="72"/>
                        <a:pt x="115" y="72"/>
                      </a:cubicBezTo>
                      <a:cubicBezTo>
                        <a:pt x="115" y="72"/>
                        <a:pt x="116" y="72"/>
                        <a:pt x="116" y="72"/>
                      </a:cubicBezTo>
                      <a:cubicBezTo>
                        <a:pt x="116" y="72"/>
                        <a:pt x="116" y="72"/>
                        <a:pt x="116" y="72"/>
                      </a:cubicBezTo>
                      <a:cubicBezTo>
                        <a:pt x="116" y="72"/>
                        <a:pt x="116" y="72"/>
                        <a:pt x="116" y="72"/>
                      </a:cubicBezTo>
                      <a:cubicBezTo>
                        <a:pt x="116" y="72"/>
                        <a:pt x="116" y="72"/>
                        <a:pt x="116" y="72"/>
                      </a:cubicBezTo>
                      <a:cubicBezTo>
                        <a:pt x="116" y="72"/>
                        <a:pt x="116" y="72"/>
                        <a:pt x="116" y="73"/>
                      </a:cubicBezTo>
                      <a:cubicBezTo>
                        <a:pt x="116" y="73"/>
                        <a:pt x="116" y="73"/>
                        <a:pt x="116" y="73"/>
                      </a:cubicBezTo>
                      <a:cubicBezTo>
                        <a:pt x="116" y="73"/>
                        <a:pt x="116" y="73"/>
                        <a:pt x="115" y="73"/>
                      </a:cubicBezTo>
                      <a:cubicBezTo>
                        <a:pt x="115" y="73"/>
                        <a:pt x="115" y="73"/>
                        <a:pt x="115" y="73"/>
                      </a:cubicBezTo>
                      <a:cubicBezTo>
                        <a:pt x="115" y="73"/>
                        <a:pt x="115" y="73"/>
                        <a:pt x="115" y="73"/>
                      </a:cubicBezTo>
                      <a:cubicBezTo>
                        <a:pt x="115" y="73"/>
                        <a:pt x="115" y="73"/>
                        <a:pt x="115" y="73"/>
                      </a:cubicBezTo>
                      <a:cubicBezTo>
                        <a:pt x="115" y="74"/>
                        <a:pt x="115" y="74"/>
                        <a:pt x="115" y="74"/>
                      </a:cubicBezTo>
                      <a:cubicBezTo>
                        <a:pt x="115" y="74"/>
                        <a:pt x="115" y="74"/>
                        <a:pt x="115" y="74"/>
                      </a:cubicBezTo>
                      <a:cubicBezTo>
                        <a:pt x="115" y="74"/>
                        <a:pt x="115" y="74"/>
                        <a:pt x="115" y="74"/>
                      </a:cubicBezTo>
                      <a:cubicBezTo>
                        <a:pt x="115" y="74"/>
                        <a:pt x="115" y="74"/>
                        <a:pt x="115" y="74"/>
                      </a:cubicBezTo>
                      <a:cubicBezTo>
                        <a:pt x="115" y="74"/>
                        <a:pt x="116" y="74"/>
                        <a:pt x="116" y="74"/>
                      </a:cubicBezTo>
                      <a:cubicBezTo>
                        <a:pt x="116" y="74"/>
                        <a:pt x="116" y="74"/>
                        <a:pt x="116" y="74"/>
                      </a:cubicBezTo>
                      <a:cubicBezTo>
                        <a:pt x="116" y="74"/>
                        <a:pt x="116" y="73"/>
                        <a:pt x="116" y="73"/>
                      </a:cubicBezTo>
                      <a:cubicBezTo>
                        <a:pt x="116" y="73"/>
                        <a:pt x="117" y="73"/>
                        <a:pt x="117" y="73"/>
                      </a:cubicBezTo>
                      <a:cubicBezTo>
                        <a:pt x="117" y="73"/>
                        <a:pt x="117" y="73"/>
                        <a:pt x="117" y="73"/>
                      </a:cubicBezTo>
                      <a:cubicBezTo>
                        <a:pt x="117" y="73"/>
                        <a:pt x="117" y="73"/>
                        <a:pt x="117" y="73"/>
                      </a:cubicBezTo>
                      <a:cubicBezTo>
                        <a:pt x="117" y="73"/>
                        <a:pt x="117" y="73"/>
                        <a:pt x="117" y="73"/>
                      </a:cubicBezTo>
                      <a:cubicBezTo>
                        <a:pt x="117" y="73"/>
                        <a:pt x="117" y="73"/>
                        <a:pt x="117" y="73"/>
                      </a:cubicBezTo>
                      <a:cubicBezTo>
                        <a:pt x="117" y="73"/>
                        <a:pt x="117" y="73"/>
                        <a:pt x="117" y="73"/>
                      </a:cubicBezTo>
                      <a:cubicBezTo>
                        <a:pt x="118" y="73"/>
                        <a:pt x="118" y="72"/>
                        <a:pt x="118" y="72"/>
                      </a:cubicBezTo>
                      <a:cubicBezTo>
                        <a:pt x="118" y="72"/>
                        <a:pt x="118" y="72"/>
                        <a:pt x="118" y="72"/>
                      </a:cubicBezTo>
                      <a:cubicBezTo>
                        <a:pt x="118" y="72"/>
                        <a:pt x="118" y="72"/>
                        <a:pt x="118" y="72"/>
                      </a:cubicBezTo>
                      <a:cubicBezTo>
                        <a:pt x="118" y="72"/>
                        <a:pt x="118" y="72"/>
                        <a:pt x="118" y="73"/>
                      </a:cubicBezTo>
                      <a:cubicBezTo>
                        <a:pt x="118" y="73"/>
                        <a:pt x="118" y="73"/>
                        <a:pt x="117" y="73"/>
                      </a:cubicBezTo>
                      <a:cubicBezTo>
                        <a:pt x="117" y="73"/>
                        <a:pt x="117" y="73"/>
                        <a:pt x="117" y="73"/>
                      </a:cubicBezTo>
                      <a:cubicBezTo>
                        <a:pt x="117" y="73"/>
                        <a:pt x="117" y="73"/>
                        <a:pt x="117" y="74"/>
                      </a:cubicBezTo>
                      <a:cubicBezTo>
                        <a:pt x="117" y="74"/>
                        <a:pt x="117" y="74"/>
                        <a:pt x="117" y="74"/>
                      </a:cubicBezTo>
                      <a:cubicBezTo>
                        <a:pt x="117" y="74"/>
                        <a:pt x="118" y="74"/>
                        <a:pt x="118" y="74"/>
                      </a:cubicBezTo>
                      <a:cubicBezTo>
                        <a:pt x="118" y="74"/>
                        <a:pt x="118" y="74"/>
                        <a:pt x="118" y="74"/>
                      </a:cubicBezTo>
                      <a:cubicBezTo>
                        <a:pt x="118" y="74"/>
                        <a:pt x="118" y="74"/>
                        <a:pt x="118" y="74"/>
                      </a:cubicBezTo>
                      <a:cubicBezTo>
                        <a:pt x="118" y="74"/>
                        <a:pt x="118" y="74"/>
                        <a:pt x="118" y="74"/>
                      </a:cubicBezTo>
                      <a:cubicBezTo>
                        <a:pt x="117" y="74"/>
                        <a:pt x="117" y="74"/>
                        <a:pt x="117" y="74"/>
                      </a:cubicBezTo>
                      <a:cubicBezTo>
                        <a:pt x="117" y="74"/>
                        <a:pt x="117" y="74"/>
                        <a:pt x="117" y="74"/>
                      </a:cubicBezTo>
                      <a:cubicBezTo>
                        <a:pt x="118" y="74"/>
                        <a:pt x="118" y="74"/>
                        <a:pt x="118" y="74"/>
                      </a:cubicBezTo>
                      <a:cubicBezTo>
                        <a:pt x="118" y="74"/>
                        <a:pt x="118" y="74"/>
                        <a:pt x="118" y="74"/>
                      </a:cubicBezTo>
                      <a:cubicBezTo>
                        <a:pt x="118" y="74"/>
                        <a:pt x="118" y="74"/>
                        <a:pt x="118" y="74"/>
                      </a:cubicBezTo>
                      <a:cubicBezTo>
                        <a:pt x="118" y="74"/>
                        <a:pt x="118" y="74"/>
                        <a:pt x="118" y="74"/>
                      </a:cubicBezTo>
                      <a:cubicBezTo>
                        <a:pt x="118" y="74"/>
                        <a:pt x="118" y="74"/>
                        <a:pt x="118" y="74"/>
                      </a:cubicBezTo>
                      <a:cubicBezTo>
                        <a:pt x="118" y="74"/>
                        <a:pt x="118" y="74"/>
                        <a:pt x="118" y="74"/>
                      </a:cubicBezTo>
                      <a:cubicBezTo>
                        <a:pt x="118" y="74"/>
                        <a:pt x="118" y="74"/>
                        <a:pt x="118" y="74"/>
                      </a:cubicBezTo>
                      <a:cubicBezTo>
                        <a:pt x="118" y="74"/>
                        <a:pt x="119" y="74"/>
                        <a:pt x="119" y="74"/>
                      </a:cubicBezTo>
                      <a:cubicBezTo>
                        <a:pt x="118" y="74"/>
                        <a:pt x="118" y="74"/>
                        <a:pt x="118" y="74"/>
                      </a:cubicBezTo>
                      <a:cubicBezTo>
                        <a:pt x="119" y="74"/>
                        <a:pt x="119" y="74"/>
                        <a:pt x="119" y="74"/>
                      </a:cubicBezTo>
                      <a:cubicBezTo>
                        <a:pt x="119" y="74"/>
                        <a:pt x="119" y="74"/>
                        <a:pt x="119" y="74"/>
                      </a:cubicBezTo>
                      <a:cubicBezTo>
                        <a:pt x="119" y="74"/>
                        <a:pt x="119" y="74"/>
                        <a:pt x="119" y="74"/>
                      </a:cubicBezTo>
                      <a:cubicBezTo>
                        <a:pt x="119" y="74"/>
                        <a:pt x="119" y="74"/>
                        <a:pt x="119" y="74"/>
                      </a:cubicBezTo>
                      <a:cubicBezTo>
                        <a:pt x="119" y="74"/>
                        <a:pt x="119" y="74"/>
                        <a:pt x="119" y="73"/>
                      </a:cubicBezTo>
                      <a:cubicBezTo>
                        <a:pt x="119" y="73"/>
                        <a:pt x="119" y="73"/>
                        <a:pt x="119" y="73"/>
                      </a:cubicBezTo>
                      <a:cubicBezTo>
                        <a:pt x="119" y="73"/>
                        <a:pt x="119" y="73"/>
                        <a:pt x="119" y="73"/>
                      </a:cubicBezTo>
                      <a:cubicBezTo>
                        <a:pt x="119" y="73"/>
                        <a:pt x="119" y="73"/>
                        <a:pt x="119" y="73"/>
                      </a:cubicBezTo>
                      <a:cubicBezTo>
                        <a:pt x="119" y="73"/>
                        <a:pt x="119" y="73"/>
                        <a:pt x="119" y="73"/>
                      </a:cubicBezTo>
                      <a:cubicBezTo>
                        <a:pt x="119" y="73"/>
                        <a:pt x="120" y="73"/>
                        <a:pt x="120" y="73"/>
                      </a:cubicBezTo>
                      <a:cubicBezTo>
                        <a:pt x="120" y="73"/>
                        <a:pt x="120" y="73"/>
                        <a:pt x="120" y="72"/>
                      </a:cubicBezTo>
                      <a:cubicBezTo>
                        <a:pt x="120" y="72"/>
                        <a:pt x="120" y="72"/>
                        <a:pt x="120" y="72"/>
                      </a:cubicBezTo>
                      <a:cubicBezTo>
                        <a:pt x="120" y="72"/>
                        <a:pt x="120" y="72"/>
                        <a:pt x="120" y="72"/>
                      </a:cubicBezTo>
                      <a:cubicBezTo>
                        <a:pt x="120" y="72"/>
                        <a:pt x="119" y="72"/>
                        <a:pt x="119" y="72"/>
                      </a:cubicBezTo>
                      <a:cubicBezTo>
                        <a:pt x="119" y="72"/>
                        <a:pt x="119" y="72"/>
                        <a:pt x="119" y="72"/>
                      </a:cubicBezTo>
                      <a:cubicBezTo>
                        <a:pt x="119" y="72"/>
                        <a:pt x="119" y="72"/>
                        <a:pt x="119" y="72"/>
                      </a:cubicBezTo>
                      <a:cubicBezTo>
                        <a:pt x="120" y="72"/>
                        <a:pt x="120" y="72"/>
                        <a:pt x="120" y="72"/>
                      </a:cubicBezTo>
                      <a:cubicBezTo>
                        <a:pt x="120" y="72"/>
                        <a:pt x="120" y="72"/>
                        <a:pt x="120" y="71"/>
                      </a:cubicBezTo>
                      <a:cubicBezTo>
                        <a:pt x="120" y="71"/>
                        <a:pt x="120" y="71"/>
                        <a:pt x="120" y="71"/>
                      </a:cubicBezTo>
                      <a:cubicBezTo>
                        <a:pt x="120" y="71"/>
                        <a:pt x="120" y="71"/>
                        <a:pt x="120" y="71"/>
                      </a:cubicBezTo>
                      <a:cubicBezTo>
                        <a:pt x="120" y="71"/>
                        <a:pt x="120" y="71"/>
                        <a:pt x="120" y="71"/>
                      </a:cubicBezTo>
                      <a:cubicBezTo>
                        <a:pt x="120" y="71"/>
                        <a:pt x="120" y="71"/>
                        <a:pt x="120" y="71"/>
                      </a:cubicBezTo>
                      <a:cubicBezTo>
                        <a:pt x="120" y="71"/>
                        <a:pt x="120" y="71"/>
                        <a:pt x="120" y="71"/>
                      </a:cubicBezTo>
                      <a:cubicBezTo>
                        <a:pt x="119" y="71"/>
                        <a:pt x="119" y="71"/>
                        <a:pt x="119" y="71"/>
                      </a:cubicBezTo>
                      <a:cubicBezTo>
                        <a:pt x="119" y="71"/>
                        <a:pt x="119" y="71"/>
                        <a:pt x="119" y="71"/>
                      </a:cubicBezTo>
                      <a:cubicBezTo>
                        <a:pt x="119" y="71"/>
                        <a:pt x="119" y="71"/>
                        <a:pt x="119" y="71"/>
                      </a:cubicBezTo>
                      <a:cubicBezTo>
                        <a:pt x="119" y="71"/>
                        <a:pt x="119" y="71"/>
                        <a:pt x="119" y="71"/>
                      </a:cubicBezTo>
                      <a:cubicBezTo>
                        <a:pt x="119" y="71"/>
                        <a:pt x="119" y="71"/>
                        <a:pt x="119" y="71"/>
                      </a:cubicBezTo>
                      <a:cubicBezTo>
                        <a:pt x="119" y="71"/>
                        <a:pt x="119" y="71"/>
                        <a:pt x="119" y="71"/>
                      </a:cubicBezTo>
                      <a:cubicBezTo>
                        <a:pt x="119" y="71"/>
                        <a:pt x="120" y="71"/>
                        <a:pt x="120" y="71"/>
                      </a:cubicBezTo>
                      <a:cubicBezTo>
                        <a:pt x="120" y="71"/>
                        <a:pt x="120" y="71"/>
                        <a:pt x="120" y="71"/>
                      </a:cubicBezTo>
                      <a:cubicBezTo>
                        <a:pt x="120" y="71"/>
                        <a:pt x="120" y="71"/>
                        <a:pt x="120" y="71"/>
                      </a:cubicBezTo>
                      <a:cubicBezTo>
                        <a:pt x="120" y="71"/>
                        <a:pt x="120" y="71"/>
                        <a:pt x="120" y="71"/>
                      </a:cubicBezTo>
                      <a:cubicBezTo>
                        <a:pt x="120" y="71"/>
                        <a:pt x="120" y="71"/>
                        <a:pt x="120" y="71"/>
                      </a:cubicBezTo>
                      <a:cubicBezTo>
                        <a:pt x="120" y="71"/>
                        <a:pt x="120" y="71"/>
                        <a:pt x="120" y="71"/>
                      </a:cubicBezTo>
                      <a:cubicBezTo>
                        <a:pt x="120" y="71"/>
                        <a:pt x="120" y="70"/>
                        <a:pt x="120" y="70"/>
                      </a:cubicBezTo>
                      <a:cubicBezTo>
                        <a:pt x="120" y="70"/>
                        <a:pt x="120" y="70"/>
                        <a:pt x="120" y="70"/>
                      </a:cubicBezTo>
                      <a:cubicBezTo>
                        <a:pt x="120" y="70"/>
                        <a:pt x="120" y="70"/>
                        <a:pt x="120" y="70"/>
                      </a:cubicBezTo>
                      <a:cubicBezTo>
                        <a:pt x="120" y="70"/>
                        <a:pt x="120" y="70"/>
                        <a:pt x="120" y="70"/>
                      </a:cubicBezTo>
                      <a:cubicBezTo>
                        <a:pt x="120" y="70"/>
                        <a:pt x="120" y="70"/>
                        <a:pt x="120" y="70"/>
                      </a:cubicBezTo>
                      <a:cubicBezTo>
                        <a:pt x="120" y="70"/>
                        <a:pt x="120" y="70"/>
                        <a:pt x="120" y="70"/>
                      </a:cubicBezTo>
                      <a:cubicBezTo>
                        <a:pt x="120" y="70"/>
                        <a:pt x="120" y="70"/>
                        <a:pt x="120" y="70"/>
                      </a:cubicBezTo>
                      <a:cubicBezTo>
                        <a:pt x="120" y="70"/>
                        <a:pt x="119" y="70"/>
                        <a:pt x="119" y="70"/>
                      </a:cubicBezTo>
                      <a:cubicBezTo>
                        <a:pt x="119" y="70"/>
                        <a:pt x="119" y="70"/>
                        <a:pt x="119" y="70"/>
                      </a:cubicBezTo>
                      <a:cubicBezTo>
                        <a:pt x="119" y="70"/>
                        <a:pt x="119" y="70"/>
                        <a:pt x="119" y="70"/>
                      </a:cubicBezTo>
                      <a:cubicBezTo>
                        <a:pt x="119" y="70"/>
                        <a:pt x="120" y="70"/>
                        <a:pt x="120" y="70"/>
                      </a:cubicBezTo>
                      <a:cubicBezTo>
                        <a:pt x="120" y="69"/>
                        <a:pt x="120" y="69"/>
                        <a:pt x="120" y="69"/>
                      </a:cubicBezTo>
                      <a:cubicBezTo>
                        <a:pt x="120" y="70"/>
                        <a:pt x="120" y="70"/>
                        <a:pt x="120" y="70"/>
                      </a:cubicBezTo>
                      <a:cubicBezTo>
                        <a:pt x="120" y="69"/>
                        <a:pt x="120" y="69"/>
                        <a:pt x="120" y="69"/>
                      </a:cubicBezTo>
                      <a:cubicBezTo>
                        <a:pt x="120" y="69"/>
                        <a:pt x="120" y="68"/>
                        <a:pt x="120" y="68"/>
                      </a:cubicBezTo>
                      <a:cubicBezTo>
                        <a:pt x="120" y="68"/>
                        <a:pt x="120" y="68"/>
                        <a:pt x="120" y="68"/>
                      </a:cubicBezTo>
                      <a:cubicBezTo>
                        <a:pt x="120" y="68"/>
                        <a:pt x="120" y="68"/>
                        <a:pt x="120" y="68"/>
                      </a:cubicBezTo>
                      <a:cubicBezTo>
                        <a:pt x="120" y="68"/>
                        <a:pt x="120" y="68"/>
                        <a:pt x="120" y="68"/>
                      </a:cubicBezTo>
                      <a:cubicBezTo>
                        <a:pt x="119" y="68"/>
                        <a:pt x="119" y="68"/>
                        <a:pt x="119" y="68"/>
                      </a:cubicBezTo>
                      <a:cubicBezTo>
                        <a:pt x="119" y="68"/>
                        <a:pt x="119" y="68"/>
                        <a:pt x="119" y="68"/>
                      </a:cubicBezTo>
                      <a:cubicBezTo>
                        <a:pt x="119" y="68"/>
                        <a:pt x="119" y="68"/>
                        <a:pt x="119" y="68"/>
                      </a:cubicBezTo>
                      <a:cubicBezTo>
                        <a:pt x="119" y="68"/>
                        <a:pt x="119" y="68"/>
                        <a:pt x="119" y="68"/>
                      </a:cubicBezTo>
                      <a:cubicBezTo>
                        <a:pt x="119" y="68"/>
                        <a:pt x="119" y="68"/>
                        <a:pt x="119" y="68"/>
                      </a:cubicBezTo>
                      <a:cubicBezTo>
                        <a:pt x="119" y="68"/>
                        <a:pt x="119" y="68"/>
                        <a:pt x="119" y="68"/>
                      </a:cubicBezTo>
                      <a:cubicBezTo>
                        <a:pt x="119" y="68"/>
                        <a:pt x="119" y="68"/>
                        <a:pt x="118" y="68"/>
                      </a:cubicBezTo>
                      <a:cubicBezTo>
                        <a:pt x="118" y="68"/>
                        <a:pt x="118" y="68"/>
                        <a:pt x="118" y="68"/>
                      </a:cubicBezTo>
                      <a:cubicBezTo>
                        <a:pt x="118" y="68"/>
                        <a:pt x="118" y="68"/>
                        <a:pt x="118" y="68"/>
                      </a:cubicBezTo>
                      <a:cubicBezTo>
                        <a:pt x="118" y="68"/>
                        <a:pt x="118" y="68"/>
                        <a:pt x="118" y="68"/>
                      </a:cubicBezTo>
                      <a:cubicBezTo>
                        <a:pt x="118" y="68"/>
                        <a:pt x="118" y="68"/>
                        <a:pt x="118" y="68"/>
                      </a:cubicBezTo>
                      <a:cubicBezTo>
                        <a:pt x="118" y="68"/>
                        <a:pt x="118" y="68"/>
                        <a:pt x="118" y="68"/>
                      </a:cubicBezTo>
                      <a:cubicBezTo>
                        <a:pt x="118" y="68"/>
                        <a:pt x="118" y="68"/>
                        <a:pt x="118" y="68"/>
                      </a:cubicBezTo>
                      <a:cubicBezTo>
                        <a:pt x="118" y="68"/>
                        <a:pt x="118" y="68"/>
                        <a:pt x="118" y="68"/>
                      </a:cubicBezTo>
                      <a:cubicBezTo>
                        <a:pt x="118" y="68"/>
                        <a:pt x="118" y="68"/>
                        <a:pt x="118" y="68"/>
                      </a:cubicBezTo>
                      <a:cubicBezTo>
                        <a:pt x="118" y="67"/>
                        <a:pt x="118" y="67"/>
                        <a:pt x="118" y="67"/>
                      </a:cubicBezTo>
                      <a:cubicBezTo>
                        <a:pt x="118" y="67"/>
                        <a:pt x="118" y="67"/>
                        <a:pt x="118" y="67"/>
                      </a:cubicBezTo>
                      <a:cubicBezTo>
                        <a:pt x="118" y="67"/>
                        <a:pt x="118" y="67"/>
                        <a:pt x="118" y="67"/>
                      </a:cubicBezTo>
                      <a:cubicBezTo>
                        <a:pt x="118" y="67"/>
                        <a:pt x="118" y="67"/>
                        <a:pt x="118" y="67"/>
                      </a:cubicBezTo>
                      <a:cubicBezTo>
                        <a:pt x="118" y="67"/>
                        <a:pt x="118" y="67"/>
                        <a:pt x="118" y="67"/>
                      </a:cubicBezTo>
                      <a:cubicBezTo>
                        <a:pt x="118" y="67"/>
                        <a:pt x="118" y="67"/>
                        <a:pt x="118" y="67"/>
                      </a:cubicBezTo>
                      <a:cubicBezTo>
                        <a:pt x="118" y="67"/>
                        <a:pt x="118" y="67"/>
                        <a:pt x="118" y="67"/>
                      </a:cubicBezTo>
                      <a:cubicBezTo>
                        <a:pt x="118" y="67"/>
                        <a:pt x="118" y="67"/>
                        <a:pt x="118" y="67"/>
                      </a:cubicBezTo>
                      <a:cubicBezTo>
                        <a:pt x="118" y="67"/>
                        <a:pt x="118" y="67"/>
                        <a:pt x="118" y="67"/>
                      </a:cubicBezTo>
                      <a:cubicBezTo>
                        <a:pt x="118" y="67"/>
                        <a:pt x="118" y="67"/>
                        <a:pt x="118" y="66"/>
                      </a:cubicBezTo>
                      <a:cubicBezTo>
                        <a:pt x="118" y="66"/>
                        <a:pt x="118" y="66"/>
                        <a:pt x="118" y="66"/>
                      </a:cubicBezTo>
                      <a:cubicBezTo>
                        <a:pt x="118" y="66"/>
                        <a:pt x="118" y="66"/>
                        <a:pt x="119" y="66"/>
                      </a:cubicBezTo>
                      <a:cubicBezTo>
                        <a:pt x="119" y="66"/>
                        <a:pt x="119" y="66"/>
                        <a:pt x="119" y="66"/>
                      </a:cubicBezTo>
                      <a:cubicBezTo>
                        <a:pt x="119" y="66"/>
                        <a:pt x="119" y="66"/>
                        <a:pt x="119" y="66"/>
                      </a:cubicBezTo>
                      <a:cubicBezTo>
                        <a:pt x="119" y="66"/>
                        <a:pt x="119" y="66"/>
                        <a:pt x="119" y="66"/>
                      </a:cubicBezTo>
                      <a:cubicBezTo>
                        <a:pt x="119" y="66"/>
                        <a:pt x="119" y="66"/>
                        <a:pt x="119" y="66"/>
                      </a:cubicBezTo>
                      <a:cubicBezTo>
                        <a:pt x="119" y="66"/>
                        <a:pt x="119" y="66"/>
                        <a:pt x="119" y="66"/>
                      </a:cubicBezTo>
                      <a:cubicBezTo>
                        <a:pt x="119" y="66"/>
                        <a:pt x="119" y="66"/>
                        <a:pt x="119" y="66"/>
                      </a:cubicBezTo>
                      <a:cubicBezTo>
                        <a:pt x="119" y="66"/>
                        <a:pt x="119" y="66"/>
                        <a:pt x="119" y="66"/>
                      </a:cubicBezTo>
                      <a:cubicBezTo>
                        <a:pt x="119" y="66"/>
                        <a:pt x="119" y="66"/>
                        <a:pt x="119" y="65"/>
                      </a:cubicBezTo>
                      <a:cubicBezTo>
                        <a:pt x="120" y="65"/>
                        <a:pt x="120" y="65"/>
                        <a:pt x="120" y="65"/>
                      </a:cubicBezTo>
                      <a:cubicBezTo>
                        <a:pt x="120" y="65"/>
                        <a:pt x="120" y="65"/>
                        <a:pt x="120" y="65"/>
                      </a:cubicBezTo>
                      <a:cubicBezTo>
                        <a:pt x="120" y="65"/>
                        <a:pt x="120" y="65"/>
                        <a:pt x="120" y="65"/>
                      </a:cubicBezTo>
                      <a:cubicBezTo>
                        <a:pt x="120" y="65"/>
                        <a:pt x="120" y="65"/>
                        <a:pt x="120" y="65"/>
                      </a:cubicBezTo>
                      <a:cubicBezTo>
                        <a:pt x="120" y="65"/>
                        <a:pt x="120" y="65"/>
                        <a:pt x="120" y="65"/>
                      </a:cubicBezTo>
                      <a:cubicBezTo>
                        <a:pt x="120" y="65"/>
                        <a:pt x="120" y="65"/>
                        <a:pt x="120" y="65"/>
                      </a:cubicBezTo>
                      <a:cubicBezTo>
                        <a:pt x="120" y="65"/>
                        <a:pt x="120" y="65"/>
                        <a:pt x="120" y="64"/>
                      </a:cubicBezTo>
                      <a:cubicBezTo>
                        <a:pt x="121" y="64"/>
                        <a:pt x="121" y="64"/>
                        <a:pt x="121" y="64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1" y="64"/>
                        <a:pt x="121" y="64"/>
                        <a:pt x="121" y="64"/>
                      </a:cubicBezTo>
                      <a:cubicBezTo>
                        <a:pt x="121" y="64"/>
                        <a:pt x="121" y="64"/>
                        <a:pt x="121" y="64"/>
                      </a:cubicBezTo>
                      <a:cubicBezTo>
                        <a:pt x="121" y="64"/>
                        <a:pt x="121" y="64"/>
                        <a:pt x="121" y="64"/>
                      </a:cubicBezTo>
                      <a:cubicBezTo>
                        <a:pt x="121" y="64"/>
                        <a:pt x="121" y="64"/>
                        <a:pt x="121" y="64"/>
                      </a:cubicBezTo>
                      <a:cubicBezTo>
                        <a:pt x="121" y="64"/>
                        <a:pt x="120" y="64"/>
                        <a:pt x="120" y="64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0" y="63"/>
                        <a:pt x="120" y="63"/>
                        <a:pt x="120" y="63"/>
                      </a:cubicBezTo>
                      <a:cubicBezTo>
                        <a:pt x="120" y="63"/>
                        <a:pt x="120" y="63"/>
                        <a:pt x="120" y="63"/>
                      </a:cubicBezTo>
                      <a:cubicBezTo>
                        <a:pt x="120" y="63"/>
                        <a:pt x="120" y="63"/>
                        <a:pt x="120" y="63"/>
                      </a:cubicBezTo>
                      <a:cubicBezTo>
                        <a:pt x="120" y="63"/>
                        <a:pt x="120" y="63"/>
                        <a:pt x="121" y="63"/>
                      </a:cubicBezTo>
                      <a:cubicBezTo>
                        <a:pt x="121" y="63"/>
                        <a:pt x="121" y="63"/>
                        <a:pt x="121" y="63"/>
                      </a:cubicBezTo>
                      <a:cubicBezTo>
                        <a:pt x="121" y="63"/>
                        <a:pt x="121" y="63"/>
                        <a:pt x="121" y="63"/>
                      </a:cubicBezTo>
                      <a:cubicBezTo>
                        <a:pt x="121" y="63"/>
                        <a:pt x="121" y="63"/>
                        <a:pt x="121" y="63"/>
                      </a:cubicBezTo>
                      <a:cubicBezTo>
                        <a:pt x="121" y="63"/>
                        <a:pt x="121" y="63"/>
                        <a:pt x="121" y="63"/>
                      </a:cubicBezTo>
                      <a:cubicBezTo>
                        <a:pt x="121" y="63"/>
                        <a:pt x="121" y="63"/>
                        <a:pt x="121" y="63"/>
                      </a:cubicBezTo>
                      <a:cubicBezTo>
                        <a:pt x="121" y="63"/>
                        <a:pt x="121" y="63"/>
                        <a:pt x="121" y="62"/>
                      </a:cubicBezTo>
                      <a:cubicBezTo>
                        <a:pt x="121" y="62"/>
                        <a:pt x="121" y="62"/>
                        <a:pt x="121" y="62"/>
                      </a:cubicBezTo>
                      <a:cubicBezTo>
                        <a:pt x="121" y="62"/>
                        <a:pt x="121" y="62"/>
                        <a:pt x="121" y="62"/>
                      </a:cubicBezTo>
                      <a:cubicBezTo>
                        <a:pt x="121" y="62"/>
                        <a:pt x="121" y="62"/>
                        <a:pt x="121" y="62"/>
                      </a:cubicBezTo>
                      <a:cubicBezTo>
                        <a:pt x="121" y="62"/>
                        <a:pt x="121" y="62"/>
                        <a:pt x="121" y="62"/>
                      </a:cubicBezTo>
                      <a:cubicBezTo>
                        <a:pt x="121" y="62"/>
                        <a:pt x="121" y="62"/>
                        <a:pt x="121" y="62"/>
                      </a:cubicBezTo>
                      <a:cubicBezTo>
                        <a:pt x="121" y="62"/>
                        <a:pt x="121" y="62"/>
                        <a:pt x="121" y="62"/>
                      </a:cubicBezTo>
                      <a:cubicBezTo>
                        <a:pt x="121" y="62"/>
                        <a:pt x="122" y="62"/>
                        <a:pt x="122" y="62"/>
                      </a:cubicBezTo>
                      <a:cubicBezTo>
                        <a:pt x="122" y="62"/>
                        <a:pt x="122" y="62"/>
                        <a:pt x="122" y="62"/>
                      </a:cubicBezTo>
                      <a:cubicBezTo>
                        <a:pt x="122" y="62"/>
                        <a:pt x="122" y="62"/>
                        <a:pt x="122" y="62"/>
                      </a:cubicBezTo>
                      <a:cubicBezTo>
                        <a:pt x="122" y="62"/>
                        <a:pt x="122" y="62"/>
                        <a:pt x="122" y="62"/>
                      </a:cubicBezTo>
                      <a:cubicBezTo>
                        <a:pt x="122" y="61"/>
                        <a:pt x="122" y="61"/>
                        <a:pt x="122" y="61"/>
                      </a:cubicBezTo>
                      <a:cubicBezTo>
                        <a:pt x="122" y="61"/>
                        <a:pt x="122" y="61"/>
                        <a:pt x="122" y="61"/>
                      </a:cubicBezTo>
                      <a:cubicBezTo>
                        <a:pt x="122" y="61"/>
                        <a:pt x="122" y="61"/>
                        <a:pt x="122" y="61"/>
                      </a:cubicBezTo>
                      <a:cubicBezTo>
                        <a:pt x="122" y="61"/>
                        <a:pt x="122" y="61"/>
                        <a:pt x="122" y="61"/>
                      </a:cubicBezTo>
                      <a:cubicBezTo>
                        <a:pt x="122" y="61"/>
                        <a:pt x="122" y="61"/>
                        <a:pt x="122" y="61"/>
                      </a:cubicBezTo>
                      <a:cubicBezTo>
                        <a:pt x="122" y="61"/>
                        <a:pt x="122" y="61"/>
                        <a:pt x="122" y="61"/>
                      </a:cubicBezTo>
                      <a:cubicBezTo>
                        <a:pt x="122" y="61"/>
                        <a:pt x="122" y="61"/>
                        <a:pt x="122" y="61"/>
                      </a:cubicBezTo>
                      <a:cubicBezTo>
                        <a:pt x="122" y="60"/>
                        <a:pt x="122" y="60"/>
                        <a:pt x="122" y="60"/>
                      </a:cubicBezTo>
                      <a:cubicBezTo>
                        <a:pt x="122" y="60"/>
                        <a:pt x="122" y="60"/>
                        <a:pt x="122" y="60"/>
                      </a:cubicBezTo>
                      <a:cubicBezTo>
                        <a:pt x="122" y="60"/>
                        <a:pt x="122" y="60"/>
                        <a:pt x="122" y="60"/>
                      </a:cubicBezTo>
                      <a:cubicBezTo>
                        <a:pt x="122" y="60"/>
                        <a:pt x="122" y="59"/>
                        <a:pt x="122" y="59"/>
                      </a:cubicBezTo>
                      <a:cubicBezTo>
                        <a:pt x="121" y="59"/>
                        <a:pt x="121" y="59"/>
                        <a:pt x="121" y="60"/>
                      </a:cubicBezTo>
                      <a:cubicBezTo>
                        <a:pt x="121" y="60"/>
                        <a:pt x="121" y="60"/>
                        <a:pt x="121" y="60"/>
                      </a:cubicBezTo>
                      <a:cubicBezTo>
                        <a:pt x="121" y="60"/>
                        <a:pt x="121" y="60"/>
                        <a:pt x="121" y="60"/>
                      </a:cubicBezTo>
                      <a:cubicBezTo>
                        <a:pt x="121" y="60"/>
                        <a:pt x="121" y="60"/>
                        <a:pt x="121" y="60"/>
                      </a:cubicBezTo>
                      <a:cubicBezTo>
                        <a:pt x="121" y="60"/>
                        <a:pt x="121" y="60"/>
                        <a:pt x="121" y="60"/>
                      </a:cubicBezTo>
                      <a:cubicBezTo>
                        <a:pt x="121" y="60"/>
                        <a:pt x="121" y="60"/>
                        <a:pt x="121" y="60"/>
                      </a:cubicBezTo>
                      <a:cubicBezTo>
                        <a:pt x="121" y="60"/>
                        <a:pt x="121" y="60"/>
                        <a:pt x="121" y="60"/>
                      </a:cubicBezTo>
                      <a:cubicBezTo>
                        <a:pt x="121" y="60"/>
                        <a:pt x="121" y="60"/>
                        <a:pt x="121" y="60"/>
                      </a:cubicBezTo>
                      <a:cubicBezTo>
                        <a:pt x="121" y="59"/>
                        <a:pt x="121" y="59"/>
                        <a:pt x="121" y="59"/>
                      </a:cubicBezTo>
                      <a:cubicBezTo>
                        <a:pt x="121" y="58"/>
                        <a:pt x="121" y="58"/>
                        <a:pt x="121" y="58"/>
                      </a:cubicBezTo>
                      <a:cubicBezTo>
                        <a:pt x="121" y="58"/>
                        <a:pt x="121" y="58"/>
                        <a:pt x="121" y="58"/>
                      </a:cubicBezTo>
                      <a:cubicBezTo>
                        <a:pt x="121" y="58"/>
                        <a:pt x="121" y="58"/>
                        <a:pt x="121" y="58"/>
                      </a:cubicBezTo>
                      <a:cubicBezTo>
                        <a:pt x="121" y="58"/>
                        <a:pt x="120" y="58"/>
                        <a:pt x="120" y="58"/>
                      </a:cubicBezTo>
                      <a:cubicBezTo>
                        <a:pt x="120" y="58"/>
                        <a:pt x="120" y="59"/>
                        <a:pt x="120" y="59"/>
                      </a:cubicBezTo>
                      <a:cubicBezTo>
                        <a:pt x="120" y="59"/>
                        <a:pt x="120" y="59"/>
                        <a:pt x="120" y="59"/>
                      </a:cubicBezTo>
                      <a:cubicBezTo>
                        <a:pt x="120" y="59"/>
                        <a:pt x="120" y="59"/>
                        <a:pt x="120" y="59"/>
                      </a:cubicBezTo>
                      <a:cubicBezTo>
                        <a:pt x="120" y="59"/>
                        <a:pt x="120" y="59"/>
                        <a:pt x="120" y="59"/>
                      </a:cubicBezTo>
                      <a:cubicBezTo>
                        <a:pt x="120" y="59"/>
                        <a:pt x="120" y="59"/>
                        <a:pt x="120" y="59"/>
                      </a:cubicBezTo>
                      <a:cubicBezTo>
                        <a:pt x="120" y="59"/>
                        <a:pt x="120" y="59"/>
                        <a:pt x="120" y="59"/>
                      </a:cubicBezTo>
                      <a:cubicBezTo>
                        <a:pt x="120" y="59"/>
                        <a:pt x="120" y="59"/>
                        <a:pt x="120" y="59"/>
                      </a:cubicBezTo>
                      <a:cubicBezTo>
                        <a:pt x="120" y="59"/>
                        <a:pt x="120" y="59"/>
                        <a:pt x="120" y="59"/>
                      </a:cubicBezTo>
                      <a:cubicBezTo>
                        <a:pt x="120" y="59"/>
                        <a:pt x="120" y="58"/>
                        <a:pt x="120" y="58"/>
                      </a:cubicBezTo>
                      <a:cubicBezTo>
                        <a:pt x="120" y="58"/>
                        <a:pt x="120" y="58"/>
                        <a:pt x="120" y="58"/>
                      </a:cubicBezTo>
                      <a:cubicBezTo>
                        <a:pt x="120" y="58"/>
                        <a:pt x="120" y="58"/>
                        <a:pt x="120" y="58"/>
                      </a:cubicBezTo>
                      <a:cubicBezTo>
                        <a:pt x="120" y="58"/>
                        <a:pt x="120" y="58"/>
                        <a:pt x="120" y="58"/>
                      </a:cubicBezTo>
                      <a:cubicBezTo>
                        <a:pt x="120" y="58"/>
                        <a:pt x="120" y="58"/>
                        <a:pt x="120" y="58"/>
                      </a:cubicBezTo>
                      <a:cubicBezTo>
                        <a:pt x="120" y="58"/>
                        <a:pt x="120" y="58"/>
                        <a:pt x="120" y="58"/>
                      </a:cubicBezTo>
                      <a:cubicBezTo>
                        <a:pt x="120" y="58"/>
                        <a:pt x="120" y="58"/>
                        <a:pt x="120" y="58"/>
                      </a:cubicBezTo>
                      <a:cubicBezTo>
                        <a:pt x="120" y="58"/>
                        <a:pt x="121" y="58"/>
                        <a:pt x="121" y="58"/>
                      </a:cubicBezTo>
                      <a:cubicBezTo>
                        <a:pt x="121" y="58"/>
                        <a:pt x="121" y="58"/>
                        <a:pt x="121" y="58"/>
                      </a:cubicBezTo>
                      <a:cubicBezTo>
                        <a:pt x="121" y="58"/>
                        <a:pt x="121" y="58"/>
                        <a:pt x="121" y="58"/>
                      </a:cubicBezTo>
                      <a:cubicBezTo>
                        <a:pt x="121" y="58"/>
                        <a:pt x="121" y="58"/>
                        <a:pt x="121" y="58"/>
                      </a:cubicBezTo>
                      <a:cubicBezTo>
                        <a:pt x="121" y="58"/>
                        <a:pt x="121" y="58"/>
                        <a:pt x="121" y="58"/>
                      </a:cubicBezTo>
                      <a:cubicBezTo>
                        <a:pt x="121" y="58"/>
                        <a:pt x="121" y="58"/>
                        <a:pt x="121" y="58"/>
                      </a:cubicBezTo>
                      <a:cubicBezTo>
                        <a:pt x="121" y="58"/>
                        <a:pt x="121" y="58"/>
                        <a:pt x="121" y="58"/>
                      </a:cubicBezTo>
                      <a:cubicBezTo>
                        <a:pt x="121" y="58"/>
                        <a:pt x="121" y="58"/>
                        <a:pt x="121" y="58"/>
                      </a:cubicBezTo>
                      <a:cubicBezTo>
                        <a:pt x="122" y="58"/>
                        <a:pt x="122" y="58"/>
                        <a:pt x="122" y="58"/>
                      </a:cubicBezTo>
                      <a:cubicBezTo>
                        <a:pt x="122" y="58"/>
                        <a:pt x="122" y="58"/>
                        <a:pt x="122" y="58"/>
                      </a:cubicBezTo>
                      <a:cubicBezTo>
                        <a:pt x="122" y="58"/>
                        <a:pt x="122" y="58"/>
                        <a:pt x="122" y="58"/>
                      </a:cubicBezTo>
                      <a:cubicBezTo>
                        <a:pt x="122" y="58"/>
                        <a:pt x="122" y="57"/>
                        <a:pt x="122" y="57"/>
                      </a:cubicBezTo>
                      <a:cubicBezTo>
                        <a:pt x="122" y="57"/>
                        <a:pt x="122" y="57"/>
                        <a:pt x="122" y="57"/>
                      </a:cubicBezTo>
                      <a:cubicBezTo>
                        <a:pt x="122" y="57"/>
                        <a:pt x="122" y="57"/>
                        <a:pt x="122" y="57"/>
                      </a:cubicBezTo>
                      <a:cubicBezTo>
                        <a:pt x="122" y="57"/>
                        <a:pt x="122" y="57"/>
                        <a:pt x="122" y="57"/>
                      </a:cubicBezTo>
                      <a:cubicBezTo>
                        <a:pt x="122" y="57"/>
                        <a:pt x="122" y="57"/>
                        <a:pt x="122" y="57"/>
                      </a:cubicBezTo>
                      <a:cubicBezTo>
                        <a:pt x="122" y="57"/>
                        <a:pt x="122" y="57"/>
                        <a:pt x="122" y="57"/>
                      </a:cubicBezTo>
                      <a:cubicBezTo>
                        <a:pt x="122" y="57"/>
                        <a:pt x="122" y="57"/>
                        <a:pt x="122" y="57"/>
                      </a:cubicBezTo>
                      <a:cubicBezTo>
                        <a:pt x="122" y="57"/>
                        <a:pt x="122" y="57"/>
                        <a:pt x="122" y="57"/>
                      </a:cubicBezTo>
                      <a:cubicBezTo>
                        <a:pt x="121" y="57"/>
                        <a:pt x="121" y="57"/>
                        <a:pt x="121" y="57"/>
                      </a:cubicBezTo>
                      <a:cubicBezTo>
                        <a:pt x="121" y="57"/>
                        <a:pt x="121" y="57"/>
                        <a:pt x="121" y="57"/>
                      </a:cubicBezTo>
                      <a:cubicBezTo>
                        <a:pt x="121" y="57"/>
                        <a:pt x="121" y="57"/>
                        <a:pt x="121" y="57"/>
                      </a:cubicBezTo>
                      <a:cubicBezTo>
                        <a:pt x="121" y="57"/>
                        <a:pt x="121" y="57"/>
                        <a:pt x="121" y="57"/>
                      </a:cubicBezTo>
                      <a:cubicBezTo>
                        <a:pt x="121" y="57"/>
                        <a:pt x="121" y="57"/>
                        <a:pt x="121" y="57"/>
                      </a:cubicBezTo>
                      <a:cubicBezTo>
                        <a:pt x="121" y="57"/>
                        <a:pt x="121" y="57"/>
                        <a:pt x="121" y="57"/>
                      </a:cubicBezTo>
                      <a:cubicBezTo>
                        <a:pt x="121" y="57"/>
                        <a:pt x="121" y="56"/>
                        <a:pt x="121" y="56"/>
                      </a:cubicBezTo>
                      <a:cubicBezTo>
                        <a:pt x="121" y="56"/>
                        <a:pt x="121" y="56"/>
                        <a:pt x="121" y="56"/>
                      </a:cubicBezTo>
                      <a:cubicBezTo>
                        <a:pt x="121" y="56"/>
                        <a:pt x="121" y="56"/>
                        <a:pt x="121" y="56"/>
                      </a:cubicBezTo>
                      <a:cubicBezTo>
                        <a:pt x="121" y="56"/>
                        <a:pt x="121" y="56"/>
                        <a:pt x="121" y="56"/>
                      </a:cubicBezTo>
                      <a:cubicBezTo>
                        <a:pt x="121" y="56"/>
                        <a:pt x="121" y="56"/>
                        <a:pt x="121" y="56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20" y="56"/>
                        <a:pt x="119" y="56"/>
                        <a:pt x="119" y="56"/>
                      </a:cubicBezTo>
                      <a:cubicBezTo>
                        <a:pt x="119" y="56"/>
                        <a:pt x="119" y="56"/>
                        <a:pt x="119" y="56"/>
                      </a:cubicBezTo>
                      <a:cubicBezTo>
                        <a:pt x="119" y="56"/>
                        <a:pt x="119" y="56"/>
                        <a:pt x="119" y="56"/>
                      </a:cubicBezTo>
                      <a:cubicBezTo>
                        <a:pt x="119" y="56"/>
                        <a:pt x="119" y="56"/>
                        <a:pt x="120" y="56"/>
                      </a:cubicBezTo>
                      <a:cubicBezTo>
                        <a:pt x="120" y="55"/>
                        <a:pt x="120" y="55"/>
                        <a:pt x="120" y="55"/>
                      </a:cubicBezTo>
                      <a:cubicBezTo>
                        <a:pt x="120" y="55"/>
                        <a:pt x="120" y="55"/>
                        <a:pt x="120" y="55"/>
                      </a:cubicBezTo>
                      <a:cubicBezTo>
                        <a:pt x="120" y="55"/>
                        <a:pt x="120" y="55"/>
                        <a:pt x="120" y="55"/>
                      </a:cubicBezTo>
                      <a:cubicBezTo>
                        <a:pt x="120" y="55"/>
                        <a:pt x="120" y="55"/>
                        <a:pt x="120" y="55"/>
                      </a:cubicBezTo>
                      <a:cubicBezTo>
                        <a:pt x="120" y="55"/>
                        <a:pt x="120" y="55"/>
                        <a:pt x="120" y="55"/>
                      </a:cubicBezTo>
                      <a:cubicBezTo>
                        <a:pt x="120" y="55"/>
                        <a:pt x="120" y="55"/>
                        <a:pt x="120" y="55"/>
                      </a:cubicBezTo>
                      <a:cubicBezTo>
                        <a:pt x="120" y="55"/>
                        <a:pt x="120" y="55"/>
                        <a:pt x="120" y="55"/>
                      </a:cubicBezTo>
                      <a:cubicBezTo>
                        <a:pt x="120" y="55"/>
                        <a:pt x="120" y="55"/>
                        <a:pt x="120" y="55"/>
                      </a:cubicBezTo>
                      <a:cubicBezTo>
                        <a:pt x="120" y="55"/>
                        <a:pt x="120" y="55"/>
                        <a:pt x="120" y="55"/>
                      </a:cubicBezTo>
                      <a:cubicBezTo>
                        <a:pt x="120" y="55"/>
                        <a:pt x="120" y="55"/>
                        <a:pt x="120" y="55"/>
                      </a:cubicBezTo>
                      <a:cubicBezTo>
                        <a:pt x="120" y="55"/>
                        <a:pt x="120" y="55"/>
                        <a:pt x="119" y="55"/>
                      </a:cubicBezTo>
                      <a:cubicBezTo>
                        <a:pt x="119" y="55"/>
                        <a:pt x="119" y="55"/>
                        <a:pt x="119" y="54"/>
                      </a:cubicBezTo>
                      <a:cubicBezTo>
                        <a:pt x="119" y="54"/>
                        <a:pt x="119" y="54"/>
                        <a:pt x="119" y="54"/>
                      </a:cubicBezTo>
                      <a:cubicBezTo>
                        <a:pt x="119" y="54"/>
                        <a:pt x="119" y="54"/>
                        <a:pt x="119" y="54"/>
                      </a:cubicBezTo>
                      <a:cubicBezTo>
                        <a:pt x="119" y="54"/>
                        <a:pt x="119" y="54"/>
                        <a:pt x="119" y="54"/>
                      </a:cubicBezTo>
                      <a:cubicBezTo>
                        <a:pt x="119" y="54"/>
                        <a:pt x="119" y="54"/>
                        <a:pt x="119" y="54"/>
                      </a:cubicBezTo>
                      <a:cubicBezTo>
                        <a:pt x="119" y="54"/>
                        <a:pt x="119" y="54"/>
                        <a:pt x="119" y="54"/>
                      </a:cubicBezTo>
                      <a:cubicBezTo>
                        <a:pt x="119" y="54"/>
                        <a:pt x="119" y="54"/>
                        <a:pt x="119" y="54"/>
                      </a:cubicBezTo>
                      <a:cubicBezTo>
                        <a:pt x="119" y="54"/>
                        <a:pt x="119" y="54"/>
                        <a:pt x="119" y="54"/>
                      </a:cubicBezTo>
                      <a:cubicBezTo>
                        <a:pt x="119" y="54"/>
                        <a:pt x="119" y="54"/>
                        <a:pt x="119" y="54"/>
                      </a:cubicBezTo>
                      <a:cubicBezTo>
                        <a:pt x="119" y="54"/>
                        <a:pt x="119" y="54"/>
                        <a:pt x="119" y="54"/>
                      </a:cubicBezTo>
                      <a:cubicBezTo>
                        <a:pt x="119" y="54"/>
                        <a:pt x="119" y="54"/>
                        <a:pt x="119" y="54"/>
                      </a:cubicBezTo>
                      <a:cubicBezTo>
                        <a:pt x="119" y="54"/>
                        <a:pt x="119" y="54"/>
                        <a:pt x="119" y="54"/>
                      </a:cubicBezTo>
                      <a:cubicBezTo>
                        <a:pt x="119" y="53"/>
                        <a:pt x="119" y="53"/>
                        <a:pt x="119" y="53"/>
                      </a:cubicBezTo>
                      <a:cubicBezTo>
                        <a:pt x="119" y="53"/>
                        <a:pt x="119" y="53"/>
                        <a:pt x="119" y="53"/>
                      </a:cubicBezTo>
                      <a:cubicBezTo>
                        <a:pt x="119" y="53"/>
                        <a:pt x="119" y="53"/>
                        <a:pt x="119" y="53"/>
                      </a:cubicBezTo>
                      <a:cubicBezTo>
                        <a:pt x="119" y="53"/>
                        <a:pt x="119" y="53"/>
                        <a:pt x="119" y="53"/>
                      </a:cubicBezTo>
                      <a:cubicBezTo>
                        <a:pt x="119" y="53"/>
                        <a:pt x="119" y="53"/>
                        <a:pt x="119" y="53"/>
                      </a:cubicBezTo>
                      <a:cubicBezTo>
                        <a:pt x="119" y="53"/>
                        <a:pt x="119" y="53"/>
                        <a:pt x="119" y="53"/>
                      </a:cubicBezTo>
                      <a:cubicBezTo>
                        <a:pt x="119" y="53"/>
                        <a:pt x="120" y="53"/>
                        <a:pt x="120" y="53"/>
                      </a:cubicBezTo>
                      <a:cubicBezTo>
                        <a:pt x="120" y="53"/>
                        <a:pt x="120" y="53"/>
                        <a:pt x="120" y="53"/>
                      </a:cubicBezTo>
                      <a:cubicBezTo>
                        <a:pt x="120" y="53"/>
                        <a:pt x="120" y="53"/>
                        <a:pt x="120" y="53"/>
                      </a:cubicBezTo>
                      <a:cubicBezTo>
                        <a:pt x="120" y="53"/>
                        <a:pt x="120" y="53"/>
                        <a:pt x="120" y="52"/>
                      </a:cubicBezTo>
                      <a:cubicBezTo>
                        <a:pt x="120" y="52"/>
                        <a:pt x="120" y="52"/>
                        <a:pt x="120" y="52"/>
                      </a:cubicBezTo>
                      <a:cubicBezTo>
                        <a:pt x="120" y="52"/>
                        <a:pt x="120" y="52"/>
                        <a:pt x="120" y="52"/>
                      </a:cubicBezTo>
                      <a:cubicBezTo>
                        <a:pt x="120" y="52"/>
                        <a:pt x="120" y="52"/>
                        <a:pt x="120" y="52"/>
                      </a:cubicBezTo>
                      <a:cubicBezTo>
                        <a:pt x="121" y="52"/>
                        <a:pt x="121" y="52"/>
                        <a:pt x="121" y="52"/>
                      </a:cubicBezTo>
                      <a:cubicBezTo>
                        <a:pt x="121" y="52"/>
                        <a:pt x="121" y="51"/>
                        <a:pt x="121" y="51"/>
                      </a:cubicBezTo>
                      <a:cubicBezTo>
                        <a:pt x="121" y="51"/>
                        <a:pt x="121" y="51"/>
                        <a:pt x="121" y="51"/>
                      </a:cubicBezTo>
                      <a:cubicBezTo>
                        <a:pt x="121" y="51"/>
                        <a:pt x="121" y="51"/>
                        <a:pt x="121" y="51"/>
                      </a:cubicBezTo>
                      <a:cubicBezTo>
                        <a:pt x="121" y="51"/>
                        <a:pt x="121" y="51"/>
                        <a:pt x="121" y="51"/>
                      </a:cubicBezTo>
                      <a:cubicBezTo>
                        <a:pt x="121" y="51"/>
                        <a:pt x="121" y="51"/>
                        <a:pt x="120" y="51"/>
                      </a:cubicBezTo>
                      <a:cubicBezTo>
                        <a:pt x="120" y="51"/>
                        <a:pt x="120" y="51"/>
                        <a:pt x="120" y="51"/>
                      </a:cubicBezTo>
                      <a:cubicBezTo>
                        <a:pt x="120" y="51"/>
                        <a:pt x="120" y="51"/>
                        <a:pt x="120" y="51"/>
                      </a:cubicBezTo>
                      <a:cubicBezTo>
                        <a:pt x="120" y="51"/>
                        <a:pt x="120" y="51"/>
                        <a:pt x="120" y="51"/>
                      </a:cubicBezTo>
                      <a:cubicBezTo>
                        <a:pt x="120" y="51"/>
                        <a:pt x="120" y="51"/>
                        <a:pt x="120" y="51"/>
                      </a:cubicBezTo>
                      <a:cubicBezTo>
                        <a:pt x="120" y="51"/>
                        <a:pt x="120" y="51"/>
                        <a:pt x="120" y="51"/>
                      </a:cubicBezTo>
                      <a:cubicBezTo>
                        <a:pt x="120" y="51"/>
                        <a:pt x="121" y="51"/>
                        <a:pt x="121" y="51"/>
                      </a:cubicBezTo>
                      <a:cubicBezTo>
                        <a:pt x="121" y="51"/>
                        <a:pt x="121" y="51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2" y="48"/>
                        <a:pt x="122" y="48"/>
                        <a:pt x="122" y="48"/>
                      </a:cubicBezTo>
                      <a:cubicBezTo>
                        <a:pt x="122" y="48"/>
                        <a:pt x="122" y="48"/>
                        <a:pt x="122" y="48"/>
                      </a:cubicBezTo>
                      <a:cubicBezTo>
                        <a:pt x="122" y="48"/>
                        <a:pt x="122" y="48"/>
                        <a:pt x="122" y="48"/>
                      </a:cubicBezTo>
                      <a:cubicBezTo>
                        <a:pt x="122" y="48"/>
                        <a:pt x="122" y="48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8"/>
                        <a:pt x="122" y="47"/>
                        <a:pt x="122" y="47"/>
                      </a:cubicBezTo>
                      <a:cubicBezTo>
                        <a:pt x="122" y="47"/>
                        <a:pt x="122" y="47"/>
                        <a:pt x="122" y="47"/>
                      </a:cubicBezTo>
                      <a:cubicBezTo>
                        <a:pt x="122" y="47"/>
                        <a:pt x="122" y="47"/>
                        <a:pt x="122" y="47"/>
                      </a:cubicBezTo>
                      <a:cubicBezTo>
                        <a:pt x="122" y="47"/>
                        <a:pt x="122" y="47"/>
                        <a:pt x="122" y="47"/>
                      </a:cubicBezTo>
                      <a:cubicBezTo>
                        <a:pt x="122" y="47"/>
                        <a:pt x="122" y="47"/>
                        <a:pt x="122" y="47"/>
                      </a:cubicBezTo>
                      <a:cubicBezTo>
                        <a:pt x="122" y="47"/>
                        <a:pt x="122" y="47"/>
                        <a:pt x="122" y="47"/>
                      </a:cubicBezTo>
                      <a:cubicBezTo>
                        <a:pt x="122" y="46"/>
                        <a:pt x="122" y="46"/>
                        <a:pt x="122" y="46"/>
                      </a:cubicBezTo>
                      <a:cubicBezTo>
                        <a:pt x="122" y="46"/>
                        <a:pt x="122" y="46"/>
                        <a:pt x="122" y="46"/>
                      </a:cubicBezTo>
                      <a:cubicBezTo>
                        <a:pt x="122" y="46"/>
                        <a:pt x="122" y="46"/>
                        <a:pt x="122" y="46"/>
                      </a:cubicBezTo>
                      <a:cubicBezTo>
                        <a:pt x="122" y="46"/>
                        <a:pt x="122" y="46"/>
                        <a:pt x="122" y="46"/>
                      </a:cubicBezTo>
                      <a:cubicBezTo>
                        <a:pt x="122" y="46"/>
                        <a:pt x="122" y="46"/>
                        <a:pt x="122" y="46"/>
                      </a:cubicBezTo>
                      <a:cubicBezTo>
                        <a:pt x="122" y="46"/>
                        <a:pt x="122" y="46"/>
                        <a:pt x="122" y="46"/>
                      </a:cubicBezTo>
                      <a:cubicBezTo>
                        <a:pt x="122" y="46"/>
                        <a:pt x="122" y="46"/>
                        <a:pt x="122" y="46"/>
                      </a:cubicBezTo>
                      <a:cubicBezTo>
                        <a:pt x="122" y="46"/>
                        <a:pt x="122" y="46"/>
                        <a:pt x="122" y="45"/>
                      </a:cubicBezTo>
                      <a:cubicBezTo>
                        <a:pt x="122" y="45"/>
                        <a:pt x="122" y="45"/>
                        <a:pt x="122" y="45"/>
                      </a:cubicBezTo>
                      <a:cubicBezTo>
                        <a:pt x="122" y="45"/>
                        <a:pt x="122" y="45"/>
                        <a:pt x="122" y="45"/>
                      </a:cubicBezTo>
                      <a:cubicBezTo>
                        <a:pt x="122" y="45"/>
                        <a:pt x="122" y="45"/>
                        <a:pt x="122" y="45"/>
                      </a:cubicBezTo>
                      <a:cubicBezTo>
                        <a:pt x="122" y="45"/>
                        <a:pt x="122" y="45"/>
                        <a:pt x="122" y="45"/>
                      </a:cubicBezTo>
                      <a:cubicBezTo>
                        <a:pt x="122" y="45"/>
                        <a:pt x="122" y="45"/>
                        <a:pt x="122" y="45"/>
                      </a:cubicBezTo>
                      <a:cubicBezTo>
                        <a:pt x="122" y="44"/>
                        <a:pt x="121" y="44"/>
                        <a:pt x="121" y="45"/>
                      </a:cubicBezTo>
                      <a:cubicBezTo>
                        <a:pt x="121" y="45"/>
                        <a:pt x="121" y="45"/>
                        <a:pt x="121" y="45"/>
                      </a:cubicBezTo>
                      <a:cubicBezTo>
                        <a:pt x="121" y="45"/>
                        <a:pt x="121" y="45"/>
                        <a:pt x="121" y="45"/>
                      </a:cubicBezTo>
                      <a:cubicBezTo>
                        <a:pt x="121" y="45"/>
                        <a:pt x="121" y="45"/>
                        <a:pt x="121" y="45"/>
                      </a:cubicBezTo>
                      <a:cubicBezTo>
                        <a:pt x="121" y="45"/>
                        <a:pt x="121" y="45"/>
                        <a:pt x="121" y="45"/>
                      </a:cubicBezTo>
                      <a:cubicBezTo>
                        <a:pt x="121" y="45"/>
                        <a:pt x="121" y="45"/>
                        <a:pt x="121" y="45"/>
                      </a:cubicBezTo>
                      <a:cubicBezTo>
                        <a:pt x="121" y="45"/>
                        <a:pt x="121" y="45"/>
                        <a:pt x="121" y="45"/>
                      </a:cubicBezTo>
                      <a:cubicBezTo>
                        <a:pt x="121" y="45"/>
                        <a:pt x="121" y="45"/>
                        <a:pt x="121" y="45"/>
                      </a:cubicBezTo>
                      <a:cubicBezTo>
                        <a:pt x="121" y="45"/>
                        <a:pt x="121" y="45"/>
                        <a:pt x="121" y="45"/>
                      </a:cubicBezTo>
                      <a:cubicBezTo>
                        <a:pt x="121" y="45"/>
                        <a:pt x="121" y="45"/>
                        <a:pt x="121" y="45"/>
                      </a:cubicBezTo>
                      <a:cubicBezTo>
                        <a:pt x="121" y="45"/>
                        <a:pt x="121" y="45"/>
                        <a:pt x="121" y="45"/>
                      </a:cubicBezTo>
                      <a:cubicBezTo>
                        <a:pt x="120" y="45"/>
                        <a:pt x="120" y="45"/>
                        <a:pt x="120" y="45"/>
                      </a:cubicBezTo>
                      <a:cubicBezTo>
                        <a:pt x="120" y="45"/>
                        <a:pt x="120" y="45"/>
                        <a:pt x="120" y="45"/>
                      </a:cubicBezTo>
                      <a:cubicBezTo>
                        <a:pt x="120" y="45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20" y="46"/>
                      </a:cubicBezTo>
                      <a:cubicBezTo>
                        <a:pt x="119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6"/>
                      </a:cubicBezTo>
                      <a:cubicBezTo>
                        <a:pt x="119" y="47"/>
                        <a:pt x="119" y="47"/>
                        <a:pt x="119" y="47"/>
                      </a:cubicBezTo>
                      <a:cubicBezTo>
                        <a:pt x="119" y="47"/>
                        <a:pt x="119" y="47"/>
                        <a:pt x="119" y="47"/>
                      </a:cubicBezTo>
                      <a:cubicBezTo>
                        <a:pt x="119" y="47"/>
                        <a:pt x="119" y="47"/>
                        <a:pt x="119" y="47"/>
                      </a:cubicBezTo>
                      <a:cubicBezTo>
                        <a:pt x="119" y="47"/>
                        <a:pt x="119" y="47"/>
                        <a:pt x="119" y="47"/>
                      </a:cubicBezTo>
                      <a:cubicBezTo>
                        <a:pt x="119" y="47"/>
                        <a:pt x="119" y="47"/>
                        <a:pt x="119" y="47"/>
                      </a:cubicBezTo>
                      <a:cubicBezTo>
                        <a:pt x="119" y="47"/>
                        <a:pt x="119" y="47"/>
                        <a:pt x="119" y="47"/>
                      </a:cubicBezTo>
                      <a:cubicBezTo>
                        <a:pt x="119" y="47"/>
                        <a:pt x="119" y="47"/>
                        <a:pt x="119" y="47"/>
                      </a:cubicBezTo>
                      <a:cubicBezTo>
                        <a:pt x="119" y="47"/>
                        <a:pt x="119" y="47"/>
                        <a:pt x="119" y="47"/>
                      </a:cubicBezTo>
                      <a:cubicBezTo>
                        <a:pt x="119" y="47"/>
                        <a:pt x="119" y="47"/>
                        <a:pt x="119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7"/>
                        <a:pt x="118" y="47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8"/>
                        <a:pt x="117" y="48"/>
                      </a:cubicBezTo>
                      <a:cubicBezTo>
                        <a:pt x="117" y="48"/>
                        <a:pt x="117" y="48"/>
                        <a:pt x="117" y="48"/>
                      </a:cubicBezTo>
                      <a:cubicBezTo>
                        <a:pt x="117" y="48"/>
                        <a:pt x="117" y="48"/>
                        <a:pt x="117" y="48"/>
                      </a:cubicBezTo>
                      <a:cubicBezTo>
                        <a:pt x="117" y="48"/>
                        <a:pt x="117" y="48"/>
                        <a:pt x="117" y="48"/>
                      </a:cubicBezTo>
                      <a:cubicBezTo>
                        <a:pt x="117" y="48"/>
                        <a:pt x="117" y="48"/>
                        <a:pt x="117" y="48"/>
                      </a:cubicBezTo>
                      <a:cubicBezTo>
                        <a:pt x="117" y="48"/>
                        <a:pt x="117" y="48"/>
                        <a:pt x="117" y="48"/>
                      </a:cubicBezTo>
                      <a:cubicBezTo>
                        <a:pt x="117" y="48"/>
                        <a:pt x="117" y="48"/>
                        <a:pt x="117" y="48"/>
                      </a:cubicBezTo>
                      <a:cubicBezTo>
                        <a:pt x="117" y="48"/>
                        <a:pt x="117" y="48"/>
                        <a:pt x="117" y="48"/>
                      </a:cubicBezTo>
                      <a:cubicBezTo>
                        <a:pt x="117" y="48"/>
                        <a:pt x="117" y="48"/>
                        <a:pt x="117" y="48"/>
                      </a:cubicBezTo>
                      <a:cubicBezTo>
                        <a:pt x="117" y="48"/>
                        <a:pt x="117" y="48"/>
                        <a:pt x="117" y="48"/>
                      </a:cubicBezTo>
                      <a:cubicBezTo>
                        <a:pt x="117" y="48"/>
                        <a:pt x="117" y="48"/>
                        <a:pt x="117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8"/>
                        <a:pt x="116" y="47"/>
                        <a:pt x="116" y="47"/>
                      </a:cubicBezTo>
                      <a:cubicBezTo>
                        <a:pt x="116" y="47"/>
                        <a:pt x="116" y="47"/>
                        <a:pt x="116" y="47"/>
                      </a:cubicBezTo>
                      <a:cubicBezTo>
                        <a:pt x="116" y="47"/>
                        <a:pt x="116" y="47"/>
                        <a:pt x="115" y="47"/>
                      </a:cubicBezTo>
                      <a:cubicBezTo>
                        <a:pt x="115" y="47"/>
                        <a:pt x="116" y="47"/>
                        <a:pt x="115" y="47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5" y="47"/>
                        <a:pt x="115" y="47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6" y="46"/>
                        <a:pt x="116" y="46"/>
                      </a:cubicBezTo>
                      <a:cubicBezTo>
                        <a:pt x="116" y="46"/>
                        <a:pt x="116" y="46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6" y="46"/>
                        <a:pt x="116" y="46"/>
                        <a:pt x="116" y="45"/>
                      </a:cubicBezTo>
                      <a:cubicBezTo>
                        <a:pt x="116" y="45"/>
                        <a:pt x="116" y="45"/>
                        <a:pt x="116" y="45"/>
                      </a:cubicBezTo>
                      <a:cubicBezTo>
                        <a:pt x="116" y="45"/>
                        <a:pt x="116" y="45"/>
                        <a:pt x="116" y="45"/>
                      </a:cubicBezTo>
                      <a:cubicBezTo>
                        <a:pt x="116" y="45"/>
                        <a:pt x="116" y="45"/>
                        <a:pt x="116" y="45"/>
                      </a:cubicBezTo>
                      <a:cubicBezTo>
                        <a:pt x="116" y="45"/>
                        <a:pt x="116" y="45"/>
                        <a:pt x="116" y="45"/>
                      </a:cubicBezTo>
                      <a:cubicBezTo>
                        <a:pt x="116" y="45"/>
                        <a:pt x="116" y="45"/>
                        <a:pt x="116" y="45"/>
                      </a:cubicBezTo>
                      <a:cubicBezTo>
                        <a:pt x="116" y="45"/>
                        <a:pt x="116" y="45"/>
                        <a:pt x="116" y="45"/>
                      </a:cubicBezTo>
                      <a:cubicBezTo>
                        <a:pt x="116" y="45"/>
                        <a:pt x="116" y="45"/>
                        <a:pt x="116" y="45"/>
                      </a:cubicBezTo>
                      <a:cubicBezTo>
                        <a:pt x="116" y="45"/>
                        <a:pt x="116" y="45"/>
                        <a:pt x="116" y="45"/>
                      </a:cubicBezTo>
                      <a:cubicBezTo>
                        <a:pt x="116" y="45"/>
                        <a:pt x="116" y="44"/>
                        <a:pt x="116" y="44"/>
                      </a:cubicBezTo>
                      <a:cubicBezTo>
                        <a:pt x="116" y="44"/>
                        <a:pt x="117" y="44"/>
                        <a:pt x="117" y="44"/>
                      </a:cubicBezTo>
                      <a:cubicBezTo>
                        <a:pt x="117" y="44"/>
                        <a:pt x="117" y="44"/>
                        <a:pt x="117" y="44"/>
                      </a:cubicBezTo>
                      <a:cubicBezTo>
                        <a:pt x="117" y="44"/>
                        <a:pt x="117" y="44"/>
                        <a:pt x="117" y="44"/>
                      </a:cubicBezTo>
                      <a:cubicBezTo>
                        <a:pt x="117" y="44"/>
                        <a:pt x="117" y="44"/>
                        <a:pt x="117" y="44"/>
                      </a:cubicBezTo>
                      <a:cubicBezTo>
                        <a:pt x="117" y="44"/>
                        <a:pt x="117" y="44"/>
                        <a:pt x="117" y="44"/>
                      </a:cubicBezTo>
                      <a:cubicBezTo>
                        <a:pt x="117" y="44"/>
                        <a:pt x="117" y="44"/>
                        <a:pt x="117" y="43"/>
                      </a:cubicBezTo>
                      <a:cubicBezTo>
                        <a:pt x="117" y="43"/>
                        <a:pt x="117" y="43"/>
                        <a:pt x="117" y="43"/>
                      </a:cubicBezTo>
                      <a:cubicBezTo>
                        <a:pt x="117" y="43"/>
                        <a:pt x="117" y="43"/>
                        <a:pt x="117" y="43"/>
                      </a:cubicBezTo>
                      <a:cubicBezTo>
                        <a:pt x="117" y="43"/>
                        <a:pt x="117" y="43"/>
                        <a:pt x="117" y="43"/>
                      </a:cubicBezTo>
                      <a:cubicBezTo>
                        <a:pt x="117" y="43"/>
                        <a:pt x="117" y="43"/>
                        <a:pt x="117" y="43"/>
                      </a:cubicBezTo>
                      <a:cubicBezTo>
                        <a:pt x="117" y="43"/>
                        <a:pt x="117" y="43"/>
                        <a:pt x="117" y="43"/>
                      </a:cubicBezTo>
                      <a:cubicBezTo>
                        <a:pt x="118" y="43"/>
                        <a:pt x="118" y="43"/>
                        <a:pt x="118" y="43"/>
                      </a:cubicBezTo>
                      <a:cubicBezTo>
                        <a:pt x="118" y="43"/>
                        <a:pt x="118" y="43"/>
                        <a:pt x="118" y="43"/>
                      </a:cubicBezTo>
                      <a:cubicBezTo>
                        <a:pt x="118" y="43"/>
                        <a:pt x="118" y="43"/>
                        <a:pt x="118" y="43"/>
                      </a:cubicBezTo>
                      <a:cubicBezTo>
                        <a:pt x="118" y="43"/>
                        <a:pt x="118" y="43"/>
                        <a:pt x="118" y="42"/>
                      </a:cubicBezTo>
                      <a:cubicBezTo>
                        <a:pt x="118" y="42"/>
                        <a:pt x="118" y="42"/>
                        <a:pt x="118" y="42"/>
                      </a:cubicBezTo>
                      <a:cubicBezTo>
                        <a:pt x="118" y="42"/>
                        <a:pt x="118" y="42"/>
                        <a:pt x="118" y="42"/>
                      </a:cubicBezTo>
                      <a:cubicBezTo>
                        <a:pt x="118" y="42"/>
                        <a:pt x="117" y="42"/>
                        <a:pt x="117" y="42"/>
                      </a:cubicBezTo>
                      <a:cubicBezTo>
                        <a:pt x="117" y="42"/>
                        <a:pt x="117" y="42"/>
                        <a:pt x="117" y="42"/>
                      </a:cubicBezTo>
                      <a:cubicBezTo>
                        <a:pt x="117" y="42"/>
                        <a:pt x="117" y="42"/>
                        <a:pt x="117" y="42"/>
                      </a:cubicBezTo>
                      <a:cubicBezTo>
                        <a:pt x="117" y="42"/>
                        <a:pt x="117" y="42"/>
                        <a:pt x="117" y="42"/>
                      </a:cubicBezTo>
                      <a:cubicBezTo>
                        <a:pt x="117" y="42"/>
                        <a:pt x="117" y="42"/>
                        <a:pt x="117" y="42"/>
                      </a:cubicBezTo>
                      <a:cubicBezTo>
                        <a:pt x="117" y="42"/>
                        <a:pt x="117" y="42"/>
                        <a:pt x="117" y="42"/>
                      </a:cubicBezTo>
                      <a:cubicBezTo>
                        <a:pt x="117" y="42"/>
                        <a:pt x="117" y="42"/>
                        <a:pt x="117" y="42"/>
                      </a:cubicBezTo>
                      <a:cubicBezTo>
                        <a:pt x="117" y="42"/>
                        <a:pt x="117" y="42"/>
                        <a:pt x="117" y="42"/>
                      </a:cubicBezTo>
                      <a:cubicBezTo>
                        <a:pt x="117" y="42"/>
                        <a:pt x="117" y="42"/>
                        <a:pt x="117" y="42"/>
                      </a:cubicBezTo>
                      <a:cubicBezTo>
                        <a:pt x="116" y="42"/>
                        <a:pt x="116" y="42"/>
                        <a:pt x="116" y="42"/>
                      </a:cubicBezTo>
                      <a:cubicBezTo>
                        <a:pt x="116" y="42"/>
                        <a:pt x="116" y="42"/>
                        <a:pt x="116" y="42"/>
                      </a:cubicBezTo>
                      <a:cubicBezTo>
                        <a:pt x="116" y="42"/>
                        <a:pt x="116" y="42"/>
                        <a:pt x="116" y="42"/>
                      </a:cubicBezTo>
                      <a:cubicBezTo>
                        <a:pt x="116" y="42"/>
                        <a:pt x="116" y="42"/>
                        <a:pt x="116" y="42"/>
                      </a:cubicBezTo>
                      <a:cubicBezTo>
                        <a:pt x="116" y="42"/>
                        <a:pt x="116" y="42"/>
                        <a:pt x="116" y="42"/>
                      </a:cubicBezTo>
                      <a:cubicBezTo>
                        <a:pt x="116" y="42"/>
                        <a:pt x="116" y="42"/>
                        <a:pt x="116" y="42"/>
                      </a:cubicBezTo>
                      <a:cubicBezTo>
                        <a:pt x="116" y="42"/>
                        <a:pt x="116" y="42"/>
                        <a:pt x="116" y="41"/>
                      </a:cubicBezTo>
                      <a:cubicBezTo>
                        <a:pt x="116" y="41"/>
                        <a:pt x="116" y="41"/>
                        <a:pt x="116" y="41"/>
                      </a:cubicBezTo>
                      <a:cubicBezTo>
                        <a:pt x="116" y="41"/>
                        <a:pt x="116" y="41"/>
                        <a:pt x="116" y="41"/>
                      </a:cubicBezTo>
                      <a:cubicBezTo>
                        <a:pt x="116" y="41"/>
                        <a:pt x="116" y="41"/>
                        <a:pt x="116" y="41"/>
                      </a:cubicBezTo>
                      <a:cubicBezTo>
                        <a:pt x="116" y="41"/>
                        <a:pt x="116" y="41"/>
                        <a:pt x="116" y="41"/>
                      </a:cubicBezTo>
                      <a:cubicBezTo>
                        <a:pt x="117" y="41"/>
                        <a:pt x="117" y="41"/>
                        <a:pt x="117" y="41"/>
                      </a:cubicBezTo>
                      <a:cubicBezTo>
                        <a:pt x="116" y="41"/>
                        <a:pt x="116" y="41"/>
                        <a:pt x="116" y="41"/>
                      </a:cubicBezTo>
                      <a:cubicBezTo>
                        <a:pt x="116" y="41"/>
                        <a:pt x="116" y="41"/>
                        <a:pt x="116" y="41"/>
                      </a:cubicBezTo>
                      <a:cubicBezTo>
                        <a:pt x="116" y="40"/>
                        <a:pt x="116" y="40"/>
                        <a:pt x="116" y="40"/>
                      </a:cubicBezTo>
                      <a:cubicBezTo>
                        <a:pt x="116" y="40"/>
                        <a:pt x="116" y="40"/>
                        <a:pt x="116" y="40"/>
                      </a:cubicBezTo>
                      <a:cubicBezTo>
                        <a:pt x="116" y="40"/>
                        <a:pt x="116" y="40"/>
                        <a:pt x="116" y="40"/>
                      </a:cubicBezTo>
                      <a:cubicBezTo>
                        <a:pt x="116" y="40"/>
                        <a:pt x="116" y="40"/>
                        <a:pt x="116" y="40"/>
                      </a:cubicBezTo>
                      <a:cubicBezTo>
                        <a:pt x="116" y="40"/>
                        <a:pt x="116" y="40"/>
                        <a:pt x="116" y="40"/>
                      </a:cubicBezTo>
                      <a:cubicBezTo>
                        <a:pt x="116" y="39"/>
                        <a:pt x="116" y="39"/>
                        <a:pt x="116" y="39"/>
                      </a:cubicBezTo>
                      <a:cubicBezTo>
                        <a:pt x="116" y="39"/>
                        <a:pt x="116" y="39"/>
                        <a:pt x="116" y="39"/>
                      </a:cubicBezTo>
                      <a:cubicBezTo>
                        <a:pt x="116" y="39"/>
                        <a:pt x="116" y="39"/>
                        <a:pt x="116" y="39"/>
                      </a:cubicBezTo>
                      <a:cubicBezTo>
                        <a:pt x="116" y="39"/>
                        <a:pt x="116" y="39"/>
                        <a:pt x="116" y="38"/>
                      </a:cubicBezTo>
                      <a:cubicBezTo>
                        <a:pt x="116" y="38"/>
                        <a:pt x="116" y="38"/>
                        <a:pt x="116" y="38"/>
                      </a:cubicBezTo>
                      <a:cubicBezTo>
                        <a:pt x="115" y="38"/>
                        <a:pt x="115" y="39"/>
                        <a:pt x="115" y="39"/>
                      </a:cubicBezTo>
                      <a:cubicBezTo>
                        <a:pt x="115" y="39"/>
                        <a:pt x="115" y="39"/>
                        <a:pt x="115" y="39"/>
                      </a:cubicBezTo>
                      <a:cubicBezTo>
                        <a:pt x="115" y="39"/>
                        <a:pt x="115" y="39"/>
                        <a:pt x="115" y="39"/>
                      </a:cubicBezTo>
                      <a:cubicBezTo>
                        <a:pt x="115" y="39"/>
                        <a:pt x="115" y="39"/>
                        <a:pt x="115" y="39"/>
                      </a:cubicBezTo>
                      <a:cubicBezTo>
                        <a:pt x="115" y="39"/>
                        <a:pt x="115" y="39"/>
                        <a:pt x="115" y="39"/>
                      </a:cubicBezTo>
                      <a:cubicBezTo>
                        <a:pt x="115" y="39"/>
                        <a:pt x="115" y="39"/>
                        <a:pt x="115" y="39"/>
                      </a:cubicBezTo>
                      <a:cubicBezTo>
                        <a:pt x="115" y="39"/>
                        <a:pt x="115" y="39"/>
                        <a:pt x="115" y="39"/>
                      </a:cubicBezTo>
                      <a:cubicBezTo>
                        <a:pt x="115" y="39"/>
                        <a:pt x="115" y="39"/>
                        <a:pt x="114" y="39"/>
                      </a:cubicBezTo>
                      <a:cubicBezTo>
                        <a:pt x="114" y="39"/>
                        <a:pt x="114" y="39"/>
                        <a:pt x="114" y="39"/>
                      </a:cubicBezTo>
                      <a:cubicBezTo>
                        <a:pt x="114" y="39"/>
                        <a:pt x="114" y="39"/>
                        <a:pt x="114" y="39"/>
                      </a:cubicBezTo>
                      <a:cubicBezTo>
                        <a:pt x="114" y="39"/>
                        <a:pt x="114" y="39"/>
                        <a:pt x="114" y="39"/>
                      </a:cubicBezTo>
                      <a:cubicBezTo>
                        <a:pt x="114" y="39"/>
                        <a:pt x="114" y="39"/>
                        <a:pt x="114" y="39"/>
                      </a:cubicBezTo>
                      <a:cubicBezTo>
                        <a:pt x="114" y="39"/>
                        <a:pt x="114" y="39"/>
                        <a:pt x="114" y="39"/>
                      </a:cubicBezTo>
                      <a:cubicBezTo>
                        <a:pt x="114" y="39"/>
                        <a:pt x="114" y="39"/>
                        <a:pt x="114" y="39"/>
                      </a:cubicBezTo>
                      <a:cubicBezTo>
                        <a:pt x="113" y="38"/>
                        <a:pt x="113" y="38"/>
                        <a:pt x="113" y="38"/>
                      </a:cubicBezTo>
                      <a:cubicBezTo>
                        <a:pt x="113" y="38"/>
                        <a:pt x="113" y="38"/>
                        <a:pt x="113" y="38"/>
                      </a:cubicBezTo>
                      <a:cubicBezTo>
                        <a:pt x="113" y="38"/>
                        <a:pt x="113" y="38"/>
                        <a:pt x="113" y="38"/>
                      </a:cubicBezTo>
                      <a:cubicBezTo>
                        <a:pt x="113" y="38"/>
                        <a:pt x="113" y="38"/>
                        <a:pt x="113" y="38"/>
                      </a:cubicBezTo>
                      <a:cubicBezTo>
                        <a:pt x="113" y="38"/>
                        <a:pt x="113" y="38"/>
                        <a:pt x="112" y="38"/>
                      </a:cubicBezTo>
                      <a:cubicBezTo>
                        <a:pt x="112" y="38"/>
                        <a:pt x="112" y="38"/>
                        <a:pt x="112" y="38"/>
                      </a:cubicBezTo>
                      <a:cubicBezTo>
                        <a:pt x="112" y="38"/>
                        <a:pt x="112" y="38"/>
                        <a:pt x="112" y="38"/>
                      </a:cubicBezTo>
                      <a:cubicBezTo>
                        <a:pt x="112" y="38"/>
                        <a:pt x="112" y="38"/>
                        <a:pt x="112" y="38"/>
                      </a:cubicBezTo>
                      <a:cubicBezTo>
                        <a:pt x="112" y="38"/>
                        <a:pt x="112" y="38"/>
                        <a:pt x="112" y="38"/>
                      </a:cubicBezTo>
                      <a:cubicBezTo>
                        <a:pt x="112" y="38"/>
                        <a:pt x="112" y="38"/>
                        <a:pt x="111" y="38"/>
                      </a:cubicBezTo>
                      <a:cubicBezTo>
                        <a:pt x="111" y="38"/>
                        <a:pt x="111" y="38"/>
                        <a:pt x="111" y="38"/>
                      </a:cubicBezTo>
                      <a:cubicBezTo>
                        <a:pt x="111" y="38"/>
                        <a:pt x="111" y="38"/>
                        <a:pt x="111" y="38"/>
                      </a:cubicBezTo>
                      <a:cubicBezTo>
                        <a:pt x="111" y="38"/>
                        <a:pt x="111" y="38"/>
                        <a:pt x="111" y="38"/>
                      </a:cubicBezTo>
                      <a:cubicBezTo>
                        <a:pt x="111" y="38"/>
                        <a:pt x="111" y="38"/>
                        <a:pt x="111" y="38"/>
                      </a:cubicBezTo>
                      <a:cubicBezTo>
                        <a:pt x="111" y="38"/>
                        <a:pt x="111" y="38"/>
                        <a:pt x="111" y="38"/>
                      </a:cubicBezTo>
                      <a:cubicBezTo>
                        <a:pt x="111" y="38"/>
                        <a:pt x="110" y="39"/>
                        <a:pt x="110" y="39"/>
                      </a:cubicBezTo>
                      <a:cubicBezTo>
                        <a:pt x="110" y="39"/>
                        <a:pt x="110" y="39"/>
                        <a:pt x="110" y="39"/>
                      </a:cubicBezTo>
                      <a:cubicBezTo>
                        <a:pt x="110" y="39"/>
                        <a:pt x="110" y="39"/>
                        <a:pt x="110" y="39"/>
                      </a:cubicBezTo>
                      <a:cubicBezTo>
                        <a:pt x="110" y="39"/>
                        <a:pt x="110" y="39"/>
                        <a:pt x="110" y="39"/>
                      </a:cubicBezTo>
                      <a:cubicBezTo>
                        <a:pt x="110" y="39"/>
                        <a:pt x="110" y="39"/>
                        <a:pt x="110" y="39"/>
                      </a:cubicBezTo>
                      <a:cubicBezTo>
                        <a:pt x="110" y="39"/>
                        <a:pt x="110" y="39"/>
                        <a:pt x="110" y="39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09" y="40"/>
                        <a:pt x="109" y="40"/>
                        <a:pt x="109" y="40"/>
                      </a:cubicBezTo>
                      <a:cubicBezTo>
                        <a:pt x="109" y="40"/>
                        <a:pt x="109" y="40"/>
                        <a:pt x="109" y="40"/>
                      </a:cubicBezTo>
                      <a:cubicBezTo>
                        <a:pt x="109" y="40"/>
                        <a:pt x="109" y="41"/>
                        <a:pt x="109" y="41"/>
                      </a:cubicBezTo>
                      <a:cubicBezTo>
                        <a:pt x="109" y="41"/>
                        <a:pt x="109" y="41"/>
                        <a:pt x="109" y="41"/>
                      </a:cubicBezTo>
                      <a:cubicBezTo>
                        <a:pt x="109" y="41"/>
                        <a:pt x="109" y="41"/>
                        <a:pt x="109" y="41"/>
                      </a:cubicBezTo>
                      <a:cubicBezTo>
                        <a:pt x="108" y="41"/>
                        <a:pt x="108" y="41"/>
                        <a:pt x="108" y="41"/>
                      </a:cubicBezTo>
                      <a:cubicBezTo>
                        <a:pt x="108" y="41"/>
                        <a:pt x="108" y="41"/>
                        <a:pt x="108" y="41"/>
                      </a:cubicBezTo>
                      <a:cubicBezTo>
                        <a:pt x="108" y="41"/>
                        <a:pt x="108" y="41"/>
                        <a:pt x="108" y="41"/>
                      </a:cubicBezTo>
                      <a:cubicBezTo>
                        <a:pt x="108" y="41"/>
                        <a:pt x="108" y="41"/>
                        <a:pt x="108" y="42"/>
                      </a:cubicBezTo>
                      <a:cubicBezTo>
                        <a:pt x="108" y="42"/>
                        <a:pt x="108" y="42"/>
                        <a:pt x="108" y="42"/>
                      </a:cubicBezTo>
                      <a:cubicBezTo>
                        <a:pt x="108" y="42"/>
                        <a:pt x="108" y="42"/>
                        <a:pt x="108" y="42"/>
                      </a:cubicBezTo>
                      <a:cubicBezTo>
                        <a:pt x="108" y="42"/>
                        <a:pt x="108" y="42"/>
                        <a:pt x="108" y="42"/>
                      </a:cubicBezTo>
                      <a:cubicBezTo>
                        <a:pt x="108" y="42"/>
                        <a:pt x="108" y="42"/>
                        <a:pt x="108" y="42"/>
                      </a:cubicBezTo>
                      <a:cubicBezTo>
                        <a:pt x="108" y="42"/>
                        <a:pt x="108" y="42"/>
                        <a:pt x="108" y="42"/>
                      </a:cubicBezTo>
                      <a:cubicBezTo>
                        <a:pt x="108" y="42"/>
                        <a:pt x="108" y="42"/>
                        <a:pt x="108" y="42"/>
                      </a:cubicBezTo>
                      <a:cubicBezTo>
                        <a:pt x="108" y="42"/>
                        <a:pt x="108" y="42"/>
                        <a:pt x="108" y="43"/>
                      </a:cubicBezTo>
                      <a:cubicBezTo>
                        <a:pt x="108" y="43"/>
                        <a:pt x="107" y="43"/>
                        <a:pt x="107" y="43"/>
                      </a:cubicBezTo>
                      <a:cubicBezTo>
                        <a:pt x="107" y="43"/>
                        <a:pt x="107" y="43"/>
                        <a:pt x="107" y="43"/>
                      </a:cubicBezTo>
                      <a:cubicBezTo>
                        <a:pt x="107" y="43"/>
                        <a:pt x="107" y="43"/>
                        <a:pt x="108" y="43"/>
                      </a:cubicBezTo>
                      <a:cubicBezTo>
                        <a:pt x="108" y="43"/>
                        <a:pt x="108" y="43"/>
                        <a:pt x="107" y="43"/>
                      </a:cubicBezTo>
                      <a:cubicBezTo>
                        <a:pt x="107" y="43"/>
                        <a:pt x="107" y="43"/>
                        <a:pt x="107" y="43"/>
                      </a:cubicBezTo>
                      <a:cubicBezTo>
                        <a:pt x="107" y="43"/>
                        <a:pt x="107" y="43"/>
                        <a:pt x="107" y="43"/>
                      </a:cubicBezTo>
                      <a:cubicBezTo>
                        <a:pt x="107" y="43"/>
                        <a:pt x="107" y="43"/>
                        <a:pt x="107" y="43"/>
                      </a:cubicBezTo>
                      <a:cubicBezTo>
                        <a:pt x="107" y="43"/>
                        <a:pt x="107" y="43"/>
                        <a:pt x="107" y="43"/>
                      </a:cubicBezTo>
                      <a:cubicBezTo>
                        <a:pt x="107" y="43"/>
                        <a:pt x="107" y="43"/>
                        <a:pt x="107" y="43"/>
                      </a:cubicBezTo>
                      <a:cubicBezTo>
                        <a:pt x="107" y="43"/>
                        <a:pt x="107" y="43"/>
                        <a:pt x="107" y="43"/>
                      </a:cubicBezTo>
                      <a:cubicBezTo>
                        <a:pt x="107" y="43"/>
                        <a:pt x="107" y="43"/>
                        <a:pt x="107" y="43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7" y="44"/>
                        <a:pt x="107" y="43"/>
                        <a:pt x="107" y="43"/>
                      </a:cubicBezTo>
                      <a:cubicBezTo>
                        <a:pt x="107" y="43"/>
                        <a:pt x="107" y="43"/>
                        <a:pt x="107" y="43"/>
                      </a:cubicBezTo>
                      <a:cubicBezTo>
                        <a:pt x="106" y="43"/>
                        <a:pt x="106" y="43"/>
                        <a:pt x="106" y="43"/>
                      </a:cubicBezTo>
                      <a:cubicBezTo>
                        <a:pt x="106" y="43"/>
                        <a:pt x="106" y="44"/>
                        <a:pt x="106" y="44"/>
                      </a:cubicBezTo>
                      <a:cubicBezTo>
                        <a:pt x="106" y="44"/>
                        <a:pt x="106" y="44"/>
                        <a:pt x="106" y="44"/>
                      </a:cubicBezTo>
                      <a:cubicBezTo>
                        <a:pt x="106" y="44"/>
                        <a:pt x="106" y="44"/>
                        <a:pt x="106" y="44"/>
                      </a:cubicBezTo>
                      <a:cubicBezTo>
                        <a:pt x="106" y="44"/>
                        <a:pt x="106" y="44"/>
                        <a:pt x="106" y="44"/>
                      </a:cubicBezTo>
                      <a:cubicBezTo>
                        <a:pt x="106" y="44"/>
                        <a:pt x="106" y="44"/>
                        <a:pt x="106" y="44"/>
                      </a:cubicBezTo>
                      <a:cubicBezTo>
                        <a:pt x="106" y="44"/>
                        <a:pt x="106" y="44"/>
                        <a:pt x="106" y="44"/>
                      </a:cubicBezTo>
                      <a:cubicBezTo>
                        <a:pt x="106" y="44"/>
                        <a:pt x="106" y="44"/>
                        <a:pt x="106" y="44"/>
                      </a:cubicBezTo>
                      <a:cubicBezTo>
                        <a:pt x="106" y="44"/>
                        <a:pt x="106" y="44"/>
                        <a:pt x="105" y="44"/>
                      </a:cubicBezTo>
                      <a:cubicBezTo>
                        <a:pt x="105" y="44"/>
                        <a:pt x="105" y="44"/>
                        <a:pt x="105" y="44"/>
                      </a:cubicBezTo>
                      <a:cubicBezTo>
                        <a:pt x="105" y="44"/>
                        <a:pt x="105" y="44"/>
                        <a:pt x="105" y="44"/>
                      </a:cubicBezTo>
                      <a:cubicBezTo>
                        <a:pt x="105" y="45"/>
                        <a:pt x="105" y="45"/>
                        <a:pt x="105" y="45"/>
                      </a:cubicBezTo>
                      <a:cubicBezTo>
                        <a:pt x="105" y="45"/>
                        <a:pt x="105" y="45"/>
                        <a:pt x="105" y="45"/>
                      </a:cubicBezTo>
                      <a:cubicBezTo>
                        <a:pt x="105" y="45"/>
                        <a:pt x="105" y="45"/>
                        <a:pt x="105" y="45"/>
                      </a:cubicBezTo>
                      <a:cubicBezTo>
                        <a:pt x="104" y="45"/>
                        <a:pt x="104" y="45"/>
                        <a:pt x="104" y="45"/>
                      </a:cubicBezTo>
                      <a:cubicBezTo>
                        <a:pt x="104" y="45"/>
                        <a:pt x="104" y="45"/>
                        <a:pt x="104" y="45"/>
                      </a:cubicBezTo>
                      <a:cubicBezTo>
                        <a:pt x="104" y="45"/>
                        <a:pt x="104" y="45"/>
                        <a:pt x="104" y="45"/>
                      </a:cubicBezTo>
                      <a:cubicBezTo>
                        <a:pt x="104" y="45"/>
                        <a:pt x="104" y="45"/>
                        <a:pt x="104" y="46"/>
                      </a:cubicBezTo>
                      <a:cubicBezTo>
                        <a:pt x="104" y="46"/>
                        <a:pt x="104" y="46"/>
                        <a:pt x="104" y="46"/>
                      </a:cubicBezTo>
                      <a:cubicBezTo>
                        <a:pt x="104" y="46"/>
                        <a:pt x="104" y="46"/>
                        <a:pt x="104" y="46"/>
                      </a:cubicBezTo>
                      <a:cubicBezTo>
                        <a:pt x="104" y="46"/>
                        <a:pt x="104" y="46"/>
                        <a:pt x="104" y="46"/>
                      </a:cubicBezTo>
                      <a:cubicBezTo>
                        <a:pt x="104" y="46"/>
                        <a:pt x="104" y="46"/>
                        <a:pt x="104" y="46"/>
                      </a:cubicBezTo>
                      <a:cubicBezTo>
                        <a:pt x="104" y="46"/>
                        <a:pt x="104" y="47"/>
                        <a:pt x="104" y="47"/>
                      </a:cubicBezTo>
                      <a:cubicBezTo>
                        <a:pt x="104" y="47"/>
                        <a:pt x="104" y="47"/>
                        <a:pt x="104" y="47"/>
                      </a:cubicBezTo>
                      <a:cubicBezTo>
                        <a:pt x="104" y="47"/>
                        <a:pt x="104" y="47"/>
                        <a:pt x="104" y="47"/>
                      </a:cubicBezTo>
                      <a:cubicBezTo>
                        <a:pt x="104" y="47"/>
                        <a:pt x="104" y="47"/>
                        <a:pt x="104" y="47"/>
                      </a:cubicBezTo>
                      <a:cubicBezTo>
                        <a:pt x="104" y="47"/>
                        <a:pt x="104" y="47"/>
                        <a:pt x="104" y="48"/>
                      </a:cubicBezTo>
                      <a:cubicBezTo>
                        <a:pt x="104" y="48"/>
                        <a:pt x="104" y="48"/>
                        <a:pt x="104" y="48"/>
                      </a:cubicBezTo>
                      <a:cubicBezTo>
                        <a:pt x="104" y="48"/>
                        <a:pt x="104" y="48"/>
                        <a:pt x="104" y="48"/>
                      </a:cubicBezTo>
                      <a:cubicBezTo>
                        <a:pt x="104" y="49"/>
                        <a:pt x="104" y="49"/>
                        <a:pt x="104" y="49"/>
                      </a:cubicBezTo>
                      <a:cubicBezTo>
                        <a:pt x="103" y="49"/>
                        <a:pt x="103" y="49"/>
                        <a:pt x="103" y="49"/>
                      </a:cubicBezTo>
                      <a:cubicBezTo>
                        <a:pt x="103" y="49"/>
                        <a:pt x="103" y="49"/>
                        <a:pt x="103" y="49"/>
                      </a:cubicBezTo>
                      <a:cubicBezTo>
                        <a:pt x="103" y="49"/>
                        <a:pt x="103" y="49"/>
                        <a:pt x="103" y="49"/>
                      </a:cubicBezTo>
                      <a:cubicBezTo>
                        <a:pt x="103" y="49"/>
                        <a:pt x="103" y="49"/>
                        <a:pt x="103" y="49"/>
                      </a:cubicBezTo>
                      <a:cubicBezTo>
                        <a:pt x="103" y="49"/>
                        <a:pt x="103" y="49"/>
                        <a:pt x="103" y="49"/>
                      </a:cubicBezTo>
                      <a:cubicBezTo>
                        <a:pt x="103" y="49"/>
                        <a:pt x="103" y="49"/>
                        <a:pt x="103" y="50"/>
                      </a:cubicBezTo>
                      <a:cubicBezTo>
                        <a:pt x="103" y="50"/>
                        <a:pt x="103" y="50"/>
                        <a:pt x="103" y="50"/>
                      </a:cubicBezTo>
                      <a:cubicBezTo>
                        <a:pt x="103" y="50"/>
                        <a:pt x="103" y="50"/>
                        <a:pt x="103" y="50"/>
                      </a:cubicBezTo>
                      <a:cubicBezTo>
                        <a:pt x="103" y="50"/>
                        <a:pt x="103" y="50"/>
                        <a:pt x="103" y="50"/>
                      </a:cubicBezTo>
                      <a:cubicBezTo>
                        <a:pt x="103" y="50"/>
                        <a:pt x="103" y="50"/>
                        <a:pt x="103" y="50"/>
                      </a:cubicBezTo>
                      <a:cubicBezTo>
                        <a:pt x="102" y="50"/>
                        <a:pt x="102" y="50"/>
                        <a:pt x="102" y="50"/>
                      </a:cubicBezTo>
                      <a:cubicBezTo>
                        <a:pt x="102" y="50"/>
                        <a:pt x="102" y="50"/>
                        <a:pt x="102" y="50"/>
                      </a:cubicBezTo>
                      <a:cubicBezTo>
                        <a:pt x="102" y="50"/>
                        <a:pt x="102" y="50"/>
                        <a:pt x="102" y="50"/>
                      </a:cubicBezTo>
                      <a:cubicBezTo>
                        <a:pt x="102" y="50"/>
                        <a:pt x="102" y="50"/>
                        <a:pt x="102" y="51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1"/>
                        <a:pt x="101" y="51"/>
                        <a:pt x="101" y="51"/>
                      </a:cubicBezTo>
                      <a:cubicBezTo>
                        <a:pt x="101" y="51"/>
                        <a:pt x="101" y="51"/>
                        <a:pt x="101" y="52"/>
                      </a:cubicBezTo>
                      <a:cubicBezTo>
                        <a:pt x="101" y="52"/>
                        <a:pt x="101" y="52"/>
                        <a:pt x="101" y="52"/>
                      </a:cubicBezTo>
                      <a:cubicBezTo>
                        <a:pt x="101" y="52"/>
                        <a:pt x="101" y="52"/>
                        <a:pt x="101" y="52"/>
                      </a:cubicBezTo>
                      <a:cubicBezTo>
                        <a:pt x="101" y="52"/>
                        <a:pt x="101" y="52"/>
                        <a:pt x="101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0" y="53"/>
                        <a:pt x="100" y="53"/>
                      </a:cubicBezTo>
                      <a:cubicBezTo>
                        <a:pt x="100" y="53"/>
                        <a:pt x="100" y="53"/>
                        <a:pt x="99" y="53"/>
                      </a:cubicBezTo>
                      <a:cubicBezTo>
                        <a:pt x="99" y="53"/>
                        <a:pt x="99" y="53"/>
                        <a:pt x="99" y="53"/>
                      </a:cubicBezTo>
                      <a:cubicBezTo>
                        <a:pt x="99" y="53"/>
                        <a:pt x="99" y="53"/>
                        <a:pt x="99" y="53"/>
                      </a:cubicBezTo>
                      <a:cubicBezTo>
                        <a:pt x="99" y="53"/>
                        <a:pt x="99" y="53"/>
                        <a:pt x="99" y="53"/>
                      </a:cubicBezTo>
                      <a:cubicBezTo>
                        <a:pt x="99" y="53"/>
                        <a:pt x="99" y="53"/>
                        <a:pt x="99" y="53"/>
                      </a:cubicBezTo>
                      <a:cubicBezTo>
                        <a:pt x="99" y="53"/>
                        <a:pt x="99" y="53"/>
                        <a:pt x="99" y="53"/>
                      </a:cubicBezTo>
                      <a:cubicBezTo>
                        <a:pt x="99" y="53"/>
                        <a:pt x="98" y="53"/>
                        <a:pt x="98" y="53"/>
                      </a:cubicBezTo>
                      <a:cubicBezTo>
                        <a:pt x="98" y="53"/>
                        <a:pt x="98" y="53"/>
                        <a:pt x="98" y="53"/>
                      </a:cubicBezTo>
                      <a:cubicBezTo>
                        <a:pt x="98" y="53"/>
                        <a:pt x="98" y="53"/>
                        <a:pt x="98" y="53"/>
                      </a:cubicBezTo>
                      <a:cubicBezTo>
                        <a:pt x="98" y="53"/>
                        <a:pt x="98" y="53"/>
                        <a:pt x="97" y="53"/>
                      </a:cubicBezTo>
                      <a:cubicBezTo>
                        <a:pt x="97" y="53"/>
                        <a:pt x="97" y="53"/>
                        <a:pt x="97" y="53"/>
                      </a:cubicBezTo>
                      <a:cubicBezTo>
                        <a:pt x="97" y="53"/>
                        <a:pt x="97" y="53"/>
                        <a:pt x="97" y="53"/>
                      </a:cubicBezTo>
                      <a:cubicBezTo>
                        <a:pt x="97" y="53"/>
                        <a:pt x="97" y="53"/>
                        <a:pt x="97" y="53"/>
                      </a:cubicBezTo>
                      <a:cubicBezTo>
                        <a:pt x="97" y="53"/>
                        <a:pt x="97" y="53"/>
                        <a:pt x="97" y="53"/>
                      </a:cubicBezTo>
                      <a:cubicBezTo>
                        <a:pt x="97" y="53"/>
                        <a:pt x="97" y="53"/>
                        <a:pt x="97" y="53"/>
                      </a:cubicBezTo>
                      <a:cubicBezTo>
                        <a:pt x="97" y="53"/>
                        <a:pt x="97" y="53"/>
                        <a:pt x="97" y="53"/>
                      </a:cubicBezTo>
                      <a:cubicBezTo>
                        <a:pt x="97" y="53"/>
                        <a:pt x="97" y="53"/>
                        <a:pt x="97" y="53"/>
                      </a:cubicBezTo>
                      <a:cubicBezTo>
                        <a:pt x="97" y="54"/>
                        <a:pt x="97" y="54"/>
                        <a:pt x="97" y="54"/>
                      </a:cubicBezTo>
                      <a:cubicBezTo>
                        <a:pt x="96" y="54"/>
                        <a:pt x="96" y="54"/>
                        <a:pt x="96" y="54"/>
                      </a:cubicBezTo>
                      <a:cubicBezTo>
                        <a:pt x="96" y="54"/>
                        <a:pt x="96" y="54"/>
                        <a:pt x="96" y="54"/>
                      </a:cubicBezTo>
                      <a:cubicBezTo>
                        <a:pt x="96" y="54"/>
                        <a:pt x="96" y="54"/>
                        <a:pt x="96" y="54"/>
                      </a:cubicBezTo>
                      <a:cubicBezTo>
                        <a:pt x="96" y="54"/>
                        <a:pt x="96" y="54"/>
                        <a:pt x="96" y="54"/>
                      </a:cubicBezTo>
                      <a:cubicBezTo>
                        <a:pt x="96" y="54"/>
                        <a:pt x="96" y="54"/>
                        <a:pt x="96" y="54"/>
                      </a:cubicBezTo>
                      <a:cubicBezTo>
                        <a:pt x="96" y="54"/>
                        <a:pt x="96" y="54"/>
                        <a:pt x="96" y="54"/>
                      </a:cubicBezTo>
                      <a:cubicBezTo>
                        <a:pt x="96" y="55"/>
                        <a:pt x="96" y="55"/>
                        <a:pt x="96" y="55"/>
                      </a:cubicBezTo>
                      <a:cubicBezTo>
                        <a:pt x="96" y="55"/>
                        <a:pt x="96" y="55"/>
                        <a:pt x="96" y="55"/>
                      </a:cubicBezTo>
                      <a:cubicBezTo>
                        <a:pt x="96" y="55"/>
                        <a:pt x="96" y="55"/>
                        <a:pt x="96" y="55"/>
                      </a:cubicBezTo>
                      <a:cubicBezTo>
                        <a:pt x="96" y="55"/>
                        <a:pt x="96" y="55"/>
                        <a:pt x="96" y="55"/>
                      </a:cubicBezTo>
                      <a:cubicBezTo>
                        <a:pt x="96" y="55"/>
                        <a:pt x="96" y="55"/>
                        <a:pt x="96" y="55"/>
                      </a:cubicBezTo>
                      <a:cubicBezTo>
                        <a:pt x="96" y="56"/>
                        <a:pt x="96" y="56"/>
                        <a:pt x="96" y="56"/>
                      </a:cubicBezTo>
                      <a:cubicBezTo>
                        <a:pt x="96" y="56"/>
                        <a:pt x="96" y="56"/>
                        <a:pt x="95" y="56"/>
                      </a:cubicBezTo>
                      <a:cubicBezTo>
                        <a:pt x="95" y="56"/>
                        <a:pt x="95" y="56"/>
                        <a:pt x="95" y="56"/>
                      </a:cubicBezTo>
                      <a:cubicBezTo>
                        <a:pt x="95" y="56"/>
                        <a:pt x="95" y="56"/>
                        <a:pt x="95" y="56"/>
                      </a:cubicBezTo>
                      <a:cubicBezTo>
                        <a:pt x="95" y="56"/>
                        <a:pt x="95" y="56"/>
                        <a:pt x="95" y="56"/>
                      </a:cubicBezTo>
                      <a:cubicBezTo>
                        <a:pt x="95" y="56"/>
                        <a:pt x="95" y="56"/>
                        <a:pt x="95" y="56"/>
                      </a:cubicBezTo>
                      <a:cubicBezTo>
                        <a:pt x="95" y="56"/>
                        <a:pt x="95" y="56"/>
                        <a:pt x="95" y="56"/>
                      </a:cubicBezTo>
                      <a:cubicBezTo>
                        <a:pt x="95" y="56"/>
                        <a:pt x="95" y="56"/>
                        <a:pt x="95" y="56"/>
                      </a:cubicBezTo>
                      <a:cubicBezTo>
                        <a:pt x="95" y="56"/>
                        <a:pt x="95" y="56"/>
                        <a:pt x="95" y="56"/>
                      </a:cubicBezTo>
                      <a:cubicBezTo>
                        <a:pt x="95" y="56"/>
                        <a:pt x="95" y="56"/>
                        <a:pt x="94" y="56"/>
                      </a:cubicBezTo>
                      <a:cubicBezTo>
                        <a:pt x="94" y="56"/>
                        <a:pt x="94" y="57"/>
                        <a:pt x="94" y="57"/>
                      </a:cubicBezTo>
                      <a:cubicBezTo>
                        <a:pt x="94" y="57"/>
                        <a:pt x="94" y="57"/>
                        <a:pt x="95" y="57"/>
                      </a:cubicBezTo>
                      <a:cubicBezTo>
                        <a:pt x="95" y="57"/>
                        <a:pt x="95" y="57"/>
                        <a:pt x="95" y="57"/>
                      </a:cubicBezTo>
                      <a:cubicBezTo>
                        <a:pt x="95" y="57"/>
                        <a:pt x="94" y="57"/>
                        <a:pt x="94" y="57"/>
                      </a:cubicBezTo>
                      <a:cubicBezTo>
                        <a:pt x="94" y="57"/>
                        <a:pt x="94" y="57"/>
                        <a:pt x="94" y="57"/>
                      </a:cubicBezTo>
                      <a:cubicBezTo>
                        <a:pt x="94" y="57"/>
                        <a:pt x="94" y="57"/>
                        <a:pt x="94" y="57"/>
                      </a:cubicBezTo>
                      <a:cubicBezTo>
                        <a:pt x="94" y="57"/>
                        <a:pt x="94" y="57"/>
                        <a:pt x="94" y="57"/>
                      </a:cubicBezTo>
                      <a:cubicBezTo>
                        <a:pt x="94" y="57"/>
                        <a:pt x="94" y="58"/>
                        <a:pt x="94" y="58"/>
                      </a:cubicBezTo>
                      <a:cubicBezTo>
                        <a:pt x="94" y="58"/>
                        <a:pt x="94" y="58"/>
                        <a:pt x="94" y="58"/>
                      </a:cubicBezTo>
                      <a:cubicBezTo>
                        <a:pt x="94" y="58"/>
                        <a:pt x="94" y="58"/>
                        <a:pt x="94" y="58"/>
                      </a:cubicBezTo>
                      <a:cubicBezTo>
                        <a:pt x="94" y="58"/>
                        <a:pt x="94" y="58"/>
                        <a:pt x="94" y="58"/>
                      </a:cubicBezTo>
                      <a:cubicBezTo>
                        <a:pt x="94" y="58"/>
                        <a:pt x="94" y="58"/>
                        <a:pt x="94" y="58"/>
                      </a:cubicBezTo>
                      <a:cubicBezTo>
                        <a:pt x="94" y="58"/>
                        <a:pt x="94" y="58"/>
                        <a:pt x="94" y="58"/>
                      </a:cubicBezTo>
                      <a:cubicBezTo>
                        <a:pt x="94" y="58"/>
                        <a:pt x="94" y="58"/>
                        <a:pt x="94" y="58"/>
                      </a:cubicBezTo>
                      <a:cubicBezTo>
                        <a:pt x="94" y="59"/>
                        <a:pt x="94" y="59"/>
                        <a:pt x="94" y="59"/>
                      </a:cubicBezTo>
                      <a:cubicBezTo>
                        <a:pt x="94" y="59"/>
                        <a:pt x="94" y="59"/>
                        <a:pt x="94" y="59"/>
                      </a:cubicBezTo>
                      <a:cubicBezTo>
                        <a:pt x="94" y="59"/>
                        <a:pt x="94" y="59"/>
                        <a:pt x="94" y="59"/>
                      </a:cubicBezTo>
                      <a:cubicBezTo>
                        <a:pt x="94" y="59"/>
                        <a:pt x="93" y="59"/>
                        <a:pt x="93" y="59"/>
                      </a:cubicBezTo>
                      <a:cubicBezTo>
                        <a:pt x="93" y="59"/>
                        <a:pt x="93" y="59"/>
                        <a:pt x="93" y="59"/>
                      </a:cubicBezTo>
                      <a:cubicBezTo>
                        <a:pt x="93" y="59"/>
                        <a:pt x="93" y="59"/>
                        <a:pt x="93" y="59"/>
                      </a:cubicBezTo>
                      <a:cubicBezTo>
                        <a:pt x="93" y="59"/>
                        <a:pt x="93" y="59"/>
                        <a:pt x="93" y="59"/>
                      </a:cubicBezTo>
                      <a:cubicBezTo>
                        <a:pt x="93" y="59"/>
                        <a:pt x="93" y="60"/>
                        <a:pt x="93" y="60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3" y="60"/>
                        <a:pt x="92" y="60"/>
                        <a:pt x="92" y="60"/>
                      </a:cubicBezTo>
                      <a:cubicBezTo>
                        <a:pt x="92" y="60"/>
                        <a:pt x="92" y="60"/>
                        <a:pt x="92" y="60"/>
                      </a:cubicBezTo>
                      <a:cubicBezTo>
                        <a:pt x="92" y="60"/>
                        <a:pt x="92" y="60"/>
                        <a:pt x="92" y="60"/>
                      </a:cubicBezTo>
                      <a:cubicBezTo>
                        <a:pt x="92" y="60"/>
                        <a:pt x="92" y="60"/>
                        <a:pt x="92" y="60"/>
                      </a:cubicBezTo>
                      <a:cubicBezTo>
                        <a:pt x="92" y="61"/>
                        <a:pt x="92" y="61"/>
                        <a:pt x="92" y="61"/>
                      </a:cubicBezTo>
                      <a:cubicBezTo>
                        <a:pt x="92" y="61"/>
                        <a:pt x="92" y="61"/>
                        <a:pt x="92" y="61"/>
                      </a:cubicBezTo>
                      <a:cubicBezTo>
                        <a:pt x="92" y="61"/>
                        <a:pt x="92" y="61"/>
                        <a:pt x="92" y="61"/>
                      </a:cubicBezTo>
                      <a:cubicBezTo>
                        <a:pt x="92" y="61"/>
                        <a:pt x="92" y="61"/>
                        <a:pt x="92" y="61"/>
                      </a:cubicBezTo>
                      <a:cubicBezTo>
                        <a:pt x="92" y="61"/>
                        <a:pt x="92" y="61"/>
                        <a:pt x="92" y="61"/>
                      </a:cubicBezTo>
                      <a:cubicBezTo>
                        <a:pt x="92" y="61"/>
                        <a:pt x="92" y="61"/>
                        <a:pt x="92" y="61"/>
                      </a:cubicBezTo>
                      <a:cubicBezTo>
                        <a:pt x="92" y="61"/>
                        <a:pt x="92" y="61"/>
                        <a:pt x="92" y="61"/>
                      </a:cubicBezTo>
                      <a:cubicBezTo>
                        <a:pt x="92" y="61"/>
                        <a:pt x="92" y="60"/>
                        <a:pt x="92" y="60"/>
                      </a:cubicBezTo>
                      <a:cubicBezTo>
                        <a:pt x="92" y="60"/>
                        <a:pt x="92" y="60"/>
                        <a:pt x="92" y="60"/>
                      </a:cubicBezTo>
                      <a:cubicBezTo>
                        <a:pt x="92" y="60"/>
                        <a:pt x="92" y="60"/>
                        <a:pt x="92" y="60"/>
                      </a:cubicBezTo>
                      <a:cubicBezTo>
                        <a:pt x="92" y="60"/>
                        <a:pt x="92" y="60"/>
                        <a:pt x="91" y="60"/>
                      </a:cubicBezTo>
                      <a:cubicBezTo>
                        <a:pt x="91" y="60"/>
                        <a:pt x="91" y="60"/>
                        <a:pt x="91" y="60"/>
                      </a:cubicBezTo>
                      <a:cubicBezTo>
                        <a:pt x="91" y="60"/>
                        <a:pt x="91" y="60"/>
                        <a:pt x="91" y="60"/>
                      </a:cubicBezTo>
                      <a:cubicBezTo>
                        <a:pt x="91" y="60"/>
                        <a:pt x="91" y="60"/>
                        <a:pt x="91" y="60"/>
                      </a:cubicBezTo>
                      <a:cubicBezTo>
                        <a:pt x="91" y="60"/>
                        <a:pt x="91" y="60"/>
                        <a:pt x="91" y="60"/>
                      </a:cubicBezTo>
                      <a:cubicBezTo>
                        <a:pt x="91" y="60"/>
                        <a:pt x="91" y="60"/>
                        <a:pt x="91" y="60"/>
                      </a:cubicBezTo>
                      <a:cubicBezTo>
                        <a:pt x="91" y="61"/>
                        <a:pt x="91" y="61"/>
                        <a:pt x="91" y="61"/>
                      </a:cubicBezTo>
                      <a:cubicBezTo>
                        <a:pt x="91" y="61"/>
                        <a:pt x="91" y="61"/>
                        <a:pt x="91" y="61"/>
                      </a:cubicBezTo>
                      <a:cubicBezTo>
                        <a:pt x="91" y="61"/>
                        <a:pt x="91" y="61"/>
                        <a:pt x="91" y="61"/>
                      </a:cubicBezTo>
                      <a:cubicBezTo>
                        <a:pt x="91" y="61"/>
                        <a:pt x="91" y="61"/>
                        <a:pt x="91" y="61"/>
                      </a:cubicBezTo>
                      <a:cubicBezTo>
                        <a:pt x="91" y="61"/>
                        <a:pt x="91" y="61"/>
                        <a:pt x="91" y="61"/>
                      </a:cubicBezTo>
                      <a:cubicBezTo>
                        <a:pt x="91" y="61"/>
                        <a:pt x="91" y="61"/>
                        <a:pt x="91" y="61"/>
                      </a:cubicBezTo>
                      <a:cubicBezTo>
                        <a:pt x="91" y="61"/>
                        <a:pt x="91" y="61"/>
                        <a:pt x="91" y="61"/>
                      </a:cubicBezTo>
                      <a:cubicBezTo>
                        <a:pt x="91" y="60"/>
                        <a:pt x="91" y="60"/>
                        <a:pt x="91" y="60"/>
                      </a:cubicBezTo>
                      <a:cubicBezTo>
                        <a:pt x="90" y="61"/>
                        <a:pt x="90" y="61"/>
                        <a:pt x="90" y="61"/>
                      </a:cubicBezTo>
                      <a:cubicBezTo>
                        <a:pt x="90" y="61"/>
                        <a:pt x="90" y="61"/>
                        <a:pt x="90" y="61"/>
                      </a:cubicBezTo>
                      <a:cubicBezTo>
                        <a:pt x="90" y="61"/>
                        <a:pt x="90" y="61"/>
                        <a:pt x="90" y="61"/>
                      </a:cubicBezTo>
                      <a:cubicBezTo>
                        <a:pt x="90" y="61"/>
                        <a:pt x="90" y="61"/>
                        <a:pt x="90" y="61"/>
                      </a:cubicBezTo>
                      <a:cubicBezTo>
                        <a:pt x="90" y="61"/>
                        <a:pt x="90" y="60"/>
                        <a:pt x="91" y="60"/>
                      </a:cubicBezTo>
                      <a:cubicBezTo>
                        <a:pt x="91" y="60"/>
                        <a:pt x="91" y="60"/>
                        <a:pt x="91" y="60"/>
                      </a:cubicBezTo>
                      <a:cubicBezTo>
                        <a:pt x="91" y="60"/>
                        <a:pt x="91" y="60"/>
                        <a:pt x="91" y="60"/>
                      </a:cubicBezTo>
                      <a:cubicBezTo>
                        <a:pt x="91" y="59"/>
                        <a:pt x="91" y="59"/>
                        <a:pt x="90" y="58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1" y="58"/>
                        <a:pt x="91" y="58"/>
                        <a:pt x="91" y="58"/>
                      </a:cubicBezTo>
                      <a:cubicBezTo>
                        <a:pt x="91" y="58"/>
                        <a:pt x="91" y="58"/>
                        <a:pt x="91" y="58"/>
                      </a:cubicBezTo>
                      <a:cubicBezTo>
                        <a:pt x="91" y="58"/>
                        <a:pt x="91" y="57"/>
                        <a:pt x="91" y="57"/>
                      </a:cubicBezTo>
                      <a:cubicBezTo>
                        <a:pt x="91" y="57"/>
                        <a:pt x="91" y="57"/>
                        <a:pt x="91" y="57"/>
                      </a:cubicBezTo>
                      <a:cubicBezTo>
                        <a:pt x="91" y="57"/>
                        <a:pt x="91" y="57"/>
                        <a:pt x="91" y="57"/>
                      </a:cubicBezTo>
                      <a:cubicBezTo>
                        <a:pt x="91" y="57"/>
                        <a:pt x="91" y="57"/>
                        <a:pt x="91" y="57"/>
                      </a:cubicBezTo>
                      <a:cubicBezTo>
                        <a:pt x="91" y="56"/>
                        <a:pt x="91" y="56"/>
                        <a:pt x="91" y="56"/>
                      </a:cubicBezTo>
                      <a:cubicBezTo>
                        <a:pt x="91" y="56"/>
                        <a:pt x="91" y="56"/>
                        <a:pt x="91" y="56"/>
                      </a:cubicBezTo>
                      <a:cubicBezTo>
                        <a:pt x="91" y="56"/>
                        <a:pt x="91" y="56"/>
                        <a:pt x="92" y="56"/>
                      </a:cubicBezTo>
                      <a:cubicBezTo>
                        <a:pt x="92" y="56"/>
                        <a:pt x="92" y="56"/>
                        <a:pt x="92" y="56"/>
                      </a:cubicBezTo>
                      <a:cubicBezTo>
                        <a:pt x="92" y="56"/>
                        <a:pt x="92" y="56"/>
                        <a:pt x="92" y="56"/>
                      </a:cubicBezTo>
                      <a:cubicBezTo>
                        <a:pt x="92" y="56"/>
                        <a:pt x="92" y="56"/>
                        <a:pt x="92" y="56"/>
                      </a:cubicBezTo>
                      <a:cubicBezTo>
                        <a:pt x="92" y="56"/>
                        <a:pt x="92" y="56"/>
                        <a:pt x="92" y="55"/>
                      </a:cubicBezTo>
                      <a:cubicBezTo>
                        <a:pt x="92" y="55"/>
                        <a:pt x="92" y="55"/>
                        <a:pt x="92" y="55"/>
                      </a:cubicBezTo>
                      <a:cubicBezTo>
                        <a:pt x="92" y="55"/>
                        <a:pt x="92" y="55"/>
                        <a:pt x="92" y="55"/>
                      </a:cubicBezTo>
                      <a:cubicBezTo>
                        <a:pt x="92" y="55"/>
                        <a:pt x="92" y="55"/>
                        <a:pt x="92" y="55"/>
                      </a:cubicBezTo>
                      <a:cubicBezTo>
                        <a:pt x="92" y="55"/>
                        <a:pt x="92" y="55"/>
                        <a:pt x="92" y="55"/>
                      </a:cubicBezTo>
                      <a:cubicBezTo>
                        <a:pt x="92" y="55"/>
                        <a:pt x="92" y="55"/>
                        <a:pt x="92" y="55"/>
                      </a:cubicBezTo>
                      <a:cubicBezTo>
                        <a:pt x="92" y="55"/>
                        <a:pt x="92" y="55"/>
                        <a:pt x="92" y="55"/>
                      </a:cubicBezTo>
                      <a:cubicBezTo>
                        <a:pt x="92" y="55"/>
                        <a:pt x="92" y="55"/>
                        <a:pt x="92" y="55"/>
                      </a:cubicBezTo>
                      <a:cubicBezTo>
                        <a:pt x="92" y="54"/>
                        <a:pt x="92" y="54"/>
                        <a:pt x="92" y="54"/>
                      </a:cubicBezTo>
                      <a:cubicBezTo>
                        <a:pt x="92" y="54"/>
                        <a:pt x="92" y="54"/>
                        <a:pt x="92" y="54"/>
                      </a:cubicBezTo>
                      <a:cubicBezTo>
                        <a:pt x="93" y="54"/>
                        <a:pt x="93" y="54"/>
                        <a:pt x="93" y="54"/>
                      </a:cubicBezTo>
                      <a:cubicBezTo>
                        <a:pt x="93" y="54"/>
                        <a:pt x="93" y="54"/>
                        <a:pt x="93" y="54"/>
                      </a:cubicBezTo>
                      <a:cubicBezTo>
                        <a:pt x="93" y="54"/>
                        <a:pt x="93" y="54"/>
                        <a:pt x="93" y="54"/>
                      </a:cubicBezTo>
                      <a:cubicBezTo>
                        <a:pt x="93" y="54"/>
                        <a:pt x="93" y="54"/>
                        <a:pt x="93" y="54"/>
                      </a:cubicBezTo>
                      <a:cubicBezTo>
                        <a:pt x="93" y="54"/>
                        <a:pt x="93" y="54"/>
                        <a:pt x="93" y="54"/>
                      </a:cubicBezTo>
                      <a:cubicBezTo>
                        <a:pt x="93" y="54"/>
                        <a:pt x="93" y="53"/>
                        <a:pt x="93" y="53"/>
                      </a:cubicBezTo>
                      <a:cubicBezTo>
                        <a:pt x="93" y="53"/>
                        <a:pt x="93" y="53"/>
                        <a:pt x="93" y="53"/>
                      </a:cubicBezTo>
                      <a:cubicBezTo>
                        <a:pt x="93" y="53"/>
                        <a:pt x="93" y="53"/>
                        <a:pt x="93" y="53"/>
                      </a:cubicBezTo>
                      <a:cubicBezTo>
                        <a:pt x="93" y="53"/>
                        <a:pt x="93" y="53"/>
                        <a:pt x="93" y="53"/>
                      </a:cubicBezTo>
                      <a:cubicBezTo>
                        <a:pt x="93" y="53"/>
                        <a:pt x="93" y="53"/>
                        <a:pt x="93" y="53"/>
                      </a:cubicBezTo>
                      <a:cubicBezTo>
                        <a:pt x="94" y="53"/>
                        <a:pt x="94" y="53"/>
                        <a:pt x="94" y="53"/>
                      </a:cubicBezTo>
                      <a:cubicBezTo>
                        <a:pt x="94" y="53"/>
                        <a:pt x="94" y="53"/>
                        <a:pt x="94" y="53"/>
                      </a:cubicBezTo>
                      <a:cubicBezTo>
                        <a:pt x="94" y="52"/>
                        <a:pt x="94" y="52"/>
                        <a:pt x="94" y="52"/>
                      </a:cubicBezTo>
                      <a:cubicBezTo>
                        <a:pt x="93" y="52"/>
                        <a:pt x="93" y="52"/>
                        <a:pt x="93" y="52"/>
                      </a:cubicBezTo>
                      <a:cubicBezTo>
                        <a:pt x="93" y="52"/>
                        <a:pt x="93" y="52"/>
                        <a:pt x="93" y="52"/>
                      </a:cubicBezTo>
                      <a:cubicBezTo>
                        <a:pt x="93" y="52"/>
                        <a:pt x="93" y="52"/>
                        <a:pt x="93" y="52"/>
                      </a:cubicBezTo>
                      <a:cubicBezTo>
                        <a:pt x="93" y="52"/>
                        <a:pt x="93" y="52"/>
                        <a:pt x="93" y="52"/>
                      </a:cubicBezTo>
                      <a:cubicBezTo>
                        <a:pt x="93" y="52"/>
                        <a:pt x="93" y="52"/>
                        <a:pt x="93" y="52"/>
                      </a:cubicBezTo>
                      <a:cubicBezTo>
                        <a:pt x="93" y="52"/>
                        <a:pt x="93" y="52"/>
                        <a:pt x="93" y="52"/>
                      </a:cubicBezTo>
                      <a:cubicBezTo>
                        <a:pt x="93" y="52"/>
                        <a:pt x="92" y="52"/>
                        <a:pt x="92" y="52"/>
                      </a:cubicBezTo>
                      <a:cubicBezTo>
                        <a:pt x="92" y="52"/>
                        <a:pt x="92" y="52"/>
                        <a:pt x="92" y="52"/>
                      </a:cubicBezTo>
                      <a:cubicBezTo>
                        <a:pt x="92" y="52"/>
                        <a:pt x="92" y="52"/>
                        <a:pt x="92" y="52"/>
                      </a:cubicBezTo>
                      <a:cubicBezTo>
                        <a:pt x="92" y="52"/>
                        <a:pt x="92" y="52"/>
                        <a:pt x="92" y="52"/>
                      </a:cubicBezTo>
                      <a:cubicBezTo>
                        <a:pt x="92" y="52"/>
                        <a:pt x="92" y="51"/>
                        <a:pt x="92" y="51"/>
                      </a:cubicBezTo>
                      <a:cubicBezTo>
                        <a:pt x="92" y="51"/>
                        <a:pt x="92" y="51"/>
                        <a:pt x="92" y="51"/>
                      </a:cubicBezTo>
                      <a:cubicBezTo>
                        <a:pt x="92" y="51"/>
                        <a:pt x="92" y="51"/>
                        <a:pt x="92" y="51"/>
                      </a:cubicBezTo>
                      <a:cubicBezTo>
                        <a:pt x="92" y="52"/>
                        <a:pt x="92" y="52"/>
                        <a:pt x="92" y="52"/>
                      </a:cubicBezTo>
                      <a:cubicBezTo>
                        <a:pt x="92" y="51"/>
                        <a:pt x="92" y="51"/>
                        <a:pt x="92" y="51"/>
                      </a:cubicBezTo>
                      <a:cubicBezTo>
                        <a:pt x="92" y="51"/>
                        <a:pt x="91" y="51"/>
                        <a:pt x="91" y="51"/>
                      </a:cubicBezTo>
                      <a:cubicBezTo>
                        <a:pt x="91" y="51"/>
                        <a:pt x="91" y="51"/>
                        <a:pt x="91" y="51"/>
                      </a:cubicBezTo>
                      <a:cubicBezTo>
                        <a:pt x="91" y="51"/>
                        <a:pt x="91" y="51"/>
                        <a:pt x="91" y="51"/>
                      </a:cubicBezTo>
                      <a:cubicBezTo>
                        <a:pt x="91" y="51"/>
                        <a:pt x="91" y="51"/>
                        <a:pt x="91" y="51"/>
                      </a:cubicBezTo>
                      <a:cubicBezTo>
                        <a:pt x="91" y="51"/>
                        <a:pt x="91" y="51"/>
                        <a:pt x="91" y="51"/>
                      </a:cubicBezTo>
                      <a:cubicBezTo>
                        <a:pt x="91" y="51"/>
                        <a:pt x="91" y="51"/>
                        <a:pt x="91" y="51"/>
                      </a:cubicBezTo>
                      <a:cubicBezTo>
                        <a:pt x="91" y="51"/>
                        <a:pt x="91" y="51"/>
                        <a:pt x="91" y="51"/>
                      </a:cubicBezTo>
                      <a:cubicBezTo>
                        <a:pt x="90" y="51"/>
                        <a:pt x="90" y="51"/>
                        <a:pt x="90" y="51"/>
                      </a:cubicBezTo>
                      <a:cubicBezTo>
                        <a:pt x="90" y="50"/>
                        <a:pt x="90" y="50"/>
                        <a:pt x="90" y="50"/>
                      </a:cubicBezTo>
                      <a:cubicBezTo>
                        <a:pt x="90" y="50"/>
                        <a:pt x="90" y="50"/>
                        <a:pt x="90" y="50"/>
                      </a:cubicBezTo>
                      <a:cubicBezTo>
                        <a:pt x="90" y="50"/>
                        <a:pt x="90" y="50"/>
                        <a:pt x="90" y="50"/>
                      </a:cubicBezTo>
                      <a:cubicBezTo>
                        <a:pt x="90" y="49"/>
                        <a:pt x="90" y="49"/>
                        <a:pt x="89" y="49"/>
                      </a:cubicBezTo>
                      <a:cubicBezTo>
                        <a:pt x="89" y="49"/>
                        <a:pt x="89" y="49"/>
                        <a:pt x="89" y="49"/>
                      </a:cubicBezTo>
                      <a:cubicBezTo>
                        <a:pt x="89" y="49"/>
                        <a:pt x="89" y="49"/>
                        <a:pt x="89" y="49"/>
                      </a:cubicBezTo>
                      <a:cubicBezTo>
                        <a:pt x="89" y="49"/>
                        <a:pt x="89" y="49"/>
                        <a:pt x="89" y="49"/>
                      </a:cubicBezTo>
                      <a:cubicBezTo>
                        <a:pt x="89" y="49"/>
                        <a:pt x="89" y="49"/>
                        <a:pt x="89" y="49"/>
                      </a:cubicBezTo>
                      <a:cubicBezTo>
                        <a:pt x="89" y="49"/>
                        <a:pt x="89" y="49"/>
                        <a:pt x="89" y="49"/>
                      </a:cubicBezTo>
                      <a:cubicBezTo>
                        <a:pt x="90" y="49"/>
                        <a:pt x="90" y="49"/>
                        <a:pt x="90" y="49"/>
                      </a:cubicBezTo>
                      <a:cubicBezTo>
                        <a:pt x="90" y="49"/>
                        <a:pt x="90" y="48"/>
                        <a:pt x="90" y="48"/>
                      </a:cubicBezTo>
                      <a:cubicBezTo>
                        <a:pt x="90" y="48"/>
                        <a:pt x="90" y="48"/>
                        <a:pt x="90" y="48"/>
                      </a:cubicBezTo>
                      <a:cubicBezTo>
                        <a:pt x="90" y="48"/>
                        <a:pt x="90" y="48"/>
                        <a:pt x="90" y="48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9" y="48"/>
                        <a:pt x="89" y="47"/>
                        <a:pt x="89" y="47"/>
                      </a:cubicBezTo>
                      <a:cubicBezTo>
                        <a:pt x="89" y="47"/>
                        <a:pt x="89" y="47"/>
                        <a:pt x="89" y="47"/>
                      </a:cubicBezTo>
                      <a:cubicBezTo>
                        <a:pt x="89" y="47"/>
                        <a:pt x="89" y="47"/>
                        <a:pt x="89" y="47"/>
                      </a:cubicBezTo>
                      <a:cubicBezTo>
                        <a:pt x="89" y="47"/>
                        <a:pt x="89" y="47"/>
                        <a:pt x="89" y="47"/>
                      </a:cubicBezTo>
                      <a:cubicBezTo>
                        <a:pt x="89" y="47"/>
                        <a:pt x="89" y="47"/>
                        <a:pt x="89" y="47"/>
                      </a:cubicBezTo>
                      <a:cubicBezTo>
                        <a:pt x="89" y="47"/>
                        <a:pt x="89" y="47"/>
                        <a:pt x="89" y="47"/>
                      </a:cubicBezTo>
                      <a:cubicBezTo>
                        <a:pt x="89" y="47"/>
                        <a:pt x="88" y="47"/>
                        <a:pt x="88" y="47"/>
                      </a:cubicBezTo>
                      <a:cubicBezTo>
                        <a:pt x="88" y="47"/>
                        <a:pt x="88" y="47"/>
                        <a:pt x="88" y="47"/>
                      </a:cubicBezTo>
                      <a:cubicBezTo>
                        <a:pt x="88" y="47"/>
                        <a:pt x="88" y="47"/>
                        <a:pt x="88" y="47"/>
                      </a:cubicBezTo>
                      <a:cubicBezTo>
                        <a:pt x="88" y="47"/>
                        <a:pt x="88" y="47"/>
                        <a:pt x="88" y="47"/>
                      </a:cubicBezTo>
                      <a:cubicBezTo>
                        <a:pt x="88" y="46"/>
                        <a:pt x="88" y="46"/>
                        <a:pt x="88" y="46"/>
                      </a:cubicBezTo>
                      <a:cubicBezTo>
                        <a:pt x="87" y="46"/>
                        <a:pt x="87" y="46"/>
                        <a:pt x="87" y="46"/>
                      </a:cubicBezTo>
                      <a:cubicBezTo>
                        <a:pt x="87" y="46"/>
                        <a:pt x="87" y="46"/>
                        <a:pt x="87" y="46"/>
                      </a:cubicBezTo>
                      <a:cubicBezTo>
                        <a:pt x="87" y="46"/>
                        <a:pt x="87" y="46"/>
                        <a:pt x="87" y="46"/>
                      </a:cubicBezTo>
                      <a:cubicBezTo>
                        <a:pt x="87" y="46"/>
                        <a:pt x="87" y="46"/>
                        <a:pt x="87" y="46"/>
                      </a:cubicBezTo>
                      <a:cubicBezTo>
                        <a:pt x="87" y="46"/>
                        <a:pt x="86" y="46"/>
                        <a:pt x="86" y="46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6" y="45"/>
                        <a:pt x="86" y="44"/>
                        <a:pt x="87" y="44"/>
                      </a:cubicBezTo>
                      <a:cubicBezTo>
                        <a:pt x="87" y="44"/>
                        <a:pt x="87" y="44"/>
                        <a:pt x="87" y="44"/>
                      </a:cubicBezTo>
                      <a:cubicBezTo>
                        <a:pt x="87" y="44"/>
                        <a:pt x="87" y="44"/>
                        <a:pt x="87" y="44"/>
                      </a:cubicBezTo>
                      <a:cubicBezTo>
                        <a:pt x="88" y="43"/>
                        <a:pt x="88" y="43"/>
                        <a:pt x="88" y="43"/>
                      </a:cubicBezTo>
                      <a:cubicBezTo>
                        <a:pt x="88" y="43"/>
                        <a:pt x="88" y="43"/>
                        <a:pt x="88" y="43"/>
                      </a:cubicBezTo>
                      <a:cubicBezTo>
                        <a:pt x="88" y="43"/>
                        <a:pt x="88" y="43"/>
                        <a:pt x="88" y="43"/>
                      </a:cubicBezTo>
                      <a:cubicBezTo>
                        <a:pt x="88" y="43"/>
                        <a:pt x="88" y="42"/>
                        <a:pt x="88" y="42"/>
                      </a:cubicBezTo>
                      <a:cubicBezTo>
                        <a:pt x="88" y="42"/>
                        <a:pt x="88" y="42"/>
                        <a:pt x="88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8" y="41"/>
                        <a:pt x="88" y="41"/>
                        <a:pt x="88" y="40"/>
                      </a:cubicBezTo>
                      <a:cubicBezTo>
                        <a:pt x="88" y="40"/>
                        <a:pt x="88" y="40"/>
                        <a:pt x="88" y="40"/>
                      </a:cubicBezTo>
                      <a:cubicBezTo>
                        <a:pt x="88" y="40"/>
                        <a:pt x="88" y="40"/>
                        <a:pt x="88" y="40"/>
                      </a:cubicBezTo>
                      <a:cubicBezTo>
                        <a:pt x="88" y="40"/>
                        <a:pt x="88" y="40"/>
                        <a:pt x="88" y="40"/>
                      </a:cubicBezTo>
                      <a:cubicBezTo>
                        <a:pt x="88" y="40"/>
                        <a:pt x="88" y="40"/>
                        <a:pt x="88" y="40"/>
                      </a:cubicBezTo>
                      <a:cubicBezTo>
                        <a:pt x="88" y="40"/>
                        <a:pt x="88" y="40"/>
                        <a:pt x="88" y="40"/>
                      </a:cubicBezTo>
                      <a:cubicBezTo>
                        <a:pt x="89" y="40"/>
                        <a:pt x="89" y="40"/>
                        <a:pt x="89" y="40"/>
                      </a:cubicBezTo>
                      <a:cubicBezTo>
                        <a:pt x="89" y="40"/>
                        <a:pt x="89" y="40"/>
                        <a:pt x="89" y="40"/>
                      </a:cubicBezTo>
                      <a:cubicBezTo>
                        <a:pt x="89" y="40"/>
                        <a:pt x="89" y="39"/>
                        <a:pt x="89" y="39"/>
                      </a:cubicBezTo>
                      <a:cubicBezTo>
                        <a:pt x="89" y="39"/>
                        <a:pt x="89" y="39"/>
                        <a:pt x="89" y="39"/>
                      </a:cubicBezTo>
                      <a:cubicBezTo>
                        <a:pt x="89" y="39"/>
                        <a:pt x="89" y="39"/>
                        <a:pt x="89" y="39"/>
                      </a:cubicBezTo>
                      <a:cubicBezTo>
                        <a:pt x="89" y="39"/>
                        <a:pt x="89" y="39"/>
                        <a:pt x="89" y="39"/>
                      </a:cubicBezTo>
                      <a:cubicBezTo>
                        <a:pt x="89" y="39"/>
                        <a:pt x="90" y="39"/>
                        <a:pt x="90" y="39"/>
                      </a:cubicBezTo>
                      <a:cubicBezTo>
                        <a:pt x="90" y="39"/>
                        <a:pt x="90" y="39"/>
                        <a:pt x="89" y="39"/>
                      </a:cubicBezTo>
                      <a:cubicBezTo>
                        <a:pt x="89" y="39"/>
                        <a:pt x="89" y="39"/>
                        <a:pt x="89" y="39"/>
                      </a:cubicBezTo>
                      <a:cubicBezTo>
                        <a:pt x="89" y="39"/>
                        <a:pt x="89" y="39"/>
                        <a:pt x="89" y="39"/>
                      </a:cubicBezTo>
                      <a:cubicBezTo>
                        <a:pt x="90" y="39"/>
                        <a:pt x="90" y="39"/>
                        <a:pt x="90" y="39"/>
                      </a:cubicBezTo>
                      <a:cubicBezTo>
                        <a:pt x="90" y="38"/>
                        <a:pt x="90" y="38"/>
                        <a:pt x="90" y="38"/>
                      </a:cubicBezTo>
                      <a:cubicBezTo>
                        <a:pt x="90" y="38"/>
                        <a:pt x="90" y="38"/>
                        <a:pt x="90" y="38"/>
                      </a:cubicBezTo>
                      <a:cubicBezTo>
                        <a:pt x="90" y="39"/>
                        <a:pt x="90" y="39"/>
                        <a:pt x="90" y="39"/>
                      </a:cubicBezTo>
                      <a:cubicBezTo>
                        <a:pt x="90" y="39"/>
                        <a:pt x="90" y="39"/>
                        <a:pt x="90" y="38"/>
                      </a:cubicBezTo>
                      <a:cubicBezTo>
                        <a:pt x="90" y="38"/>
                        <a:pt x="90" y="38"/>
                        <a:pt x="90" y="38"/>
                      </a:cubicBezTo>
                      <a:cubicBezTo>
                        <a:pt x="90" y="38"/>
                        <a:pt x="90" y="38"/>
                        <a:pt x="90" y="38"/>
                      </a:cubicBezTo>
                      <a:cubicBezTo>
                        <a:pt x="90" y="38"/>
                        <a:pt x="90" y="38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1" y="38"/>
                        <a:pt x="91" y="38"/>
                        <a:pt x="92" y="38"/>
                      </a:cubicBezTo>
                      <a:cubicBezTo>
                        <a:pt x="92" y="38"/>
                        <a:pt x="92" y="38"/>
                        <a:pt x="92" y="38"/>
                      </a:cubicBezTo>
                      <a:cubicBezTo>
                        <a:pt x="92" y="38"/>
                        <a:pt x="92" y="38"/>
                        <a:pt x="92" y="37"/>
                      </a:cubicBezTo>
                      <a:cubicBezTo>
                        <a:pt x="92" y="37"/>
                        <a:pt x="92" y="37"/>
                        <a:pt x="92" y="37"/>
                      </a:cubicBezTo>
                      <a:cubicBezTo>
                        <a:pt x="92" y="37"/>
                        <a:pt x="92" y="37"/>
                        <a:pt x="92" y="37"/>
                      </a:cubicBezTo>
                      <a:cubicBezTo>
                        <a:pt x="92" y="37"/>
                        <a:pt x="92" y="37"/>
                        <a:pt x="92" y="37"/>
                      </a:cubicBezTo>
                      <a:cubicBezTo>
                        <a:pt x="92" y="37"/>
                        <a:pt x="92" y="37"/>
                        <a:pt x="92" y="37"/>
                      </a:cubicBezTo>
                      <a:cubicBezTo>
                        <a:pt x="92" y="37"/>
                        <a:pt x="92" y="37"/>
                        <a:pt x="92" y="37"/>
                      </a:cubicBezTo>
                      <a:cubicBezTo>
                        <a:pt x="92" y="37"/>
                        <a:pt x="92" y="37"/>
                        <a:pt x="92" y="37"/>
                      </a:cubicBezTo>
                      <a:cubicBezTo>
                        <a:pt x="92" y="37"/>
                        <a:pt x="92" y="37"/>
                        <a:pt x="92" y="37"/>
                      </a:cubicBezTo>
                      <a:cubicBezTo>
                        <a:pt x="93" y="37"/>
                        <a:pt x="93" y="37"/>
                        <a:pt x="93" y="37"/>
                      </a:cubicBezTo>
                      <a:cubicBezTo>
                        <a:pt x="93" y="37"/>
                        <a:pt x="93" y="37"/>
                        <a:pt x="93" y="37"/>
                      </a:cubicBezTo>
                      <a:cubicBezTo>
                        <a:pt x="93" y="37"/>
                        <a:pt x="93" y="37"/>
                        <a:pt x="93" y="37"/>
                      </a:cubicBezTo>
                      <a:cubicBezTo>
                        <a:pt x="93" y="37"/>
                        <a:pt x="93" y="37"/>
                        <a:pt x="93" y="37"/>
                      </a:cubicBezTo>
                      <a:cubicBezTo>
                        <a:pt x="93" y="37"/>
                        <a:pt x="93" y="37"/>
                        <a:pt x="93" y="37"/>
                      </a:cubicBezTo>
                      <a:cubicBezTo>
                        <a:pt x="93" y="37"/>
                        <a:pt x="93" y="37"/>
                        <a:pt x="93" y="37"/>
                      </a:cubicBezTo>
                      <a:cubicBezTo>
                        <a:pt x="93" y="37"/>
                        <a:pt x="93" y="37"/>
                        <a:pt x="93" y="37"/>
                      </a:cubicBezTo>
                      <a:cubicBezTo>
                        <a:pt x="93" y="37"/>
                        <a:pt x="93" y="37"/>
                        <a:pt x="93" y="37"/>
                      </a:cubicBezTo>
                      <a:cubicBezTo>
                        <a:pt x="93" y="37"/>
                        <a:pt x="93" y="37"/>
                        <a:pt x="93" y="37"/>
                      </a:cubicBezTo>
                      <a:cubicBezTo>
                        <a:pt x="93" y="37"/>
                        <a:pt x="93" y="37"/>
                        <a:pt x="93" y="37"/>
                      </a:cubicBezTo>
                      <a:cubicBezTo>
                        <a:pt x="93" y="37"/>
                        <a:pt x="93" y="37"/>
                        <a:pt x="93" y="37"/>
                      </a:cubicBezTo>
                      <a:cubicBezTo>
                        <a:pt x="93" y="37"/>
                        <a:pt x="93" y="37"/>
                        <a:pt x="93" y="37"/>
                      </a:cubicBezTo>
                      <a:cubicBezTo>
                        <a:pt x="93" y="37"/>
                        <a:pt x="93" y="37"/>
                        <a:pt x="93" y="37"/>
                      </a:cubicBezTo>
                      <a:cubicBezTo>
                        <a:pt x="93" y="36"/>
                        <a:pt x="93" y="36"/>
                        <a:pt x="94" y="36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5" y="36"/>
                        <a:pt x="95" y="36"/>
                        <a:pt x="95" y="36"/>
                      </a:cubicBezTo>
                      <a:cubicBezTo>
                        <a:pt x="95" y="36"/>
                        <a:pt x="95" y="36"/>
                        <a:pt x="95" y="36"/>
                      </a:cubicBezTo>
                      <a:cubicBezTo>
                        <a:pt x="95" y="36"/>
                        <a:pt x="95" y="36"/>
                        <a:pt x="95" y="36"/>
                      </a:cubicBezTo>
                      <a:cubicBezTo>
                        <a:pt x="95" y="36"/>
                        <a:pt x="95" y="36"/>
                        <a:pt x="95" y="36"/>
                      </a:cubicBezTo>
                      <a:cubicBezTo>
                        <a:pt x="95" y="36"/>
                        <a:pt x="95" y="36"/>
                        <a:pt x="95" y="36"/>
                      </a:cubicBezTo>
                      <a:cubicBezTo>
                        <a:pt x="95" y="36"/>
                        <a:pt x="95" y="35"/>
                        <a:pt x="95" y="35"/>
                      </a:cubicBezTo>
                      <a:cubicBezTo>
                        <a:pt x="95" y="35"/>
                        <a:pt x="95" y="35"/>
                        <a:pt x="95" y="35"/>
                      </a:cubicBezTo>
                      <a:cubicBezTo>
                        <a:pt x="95" y="35"/>
                        <a:pt x="95" y="35"/>
                        <a:pt x="95" y="35"/>
                      </a:cubicBezTo>
                      <a:cubicBezTo>
                        <a:pt x="95" y="35"/>
                        <a:pt x="95" y="35"/>
                        <a:pt x="95" y="35"/>
                      </a:cubicBezTo>
                      <a:cubicBezTo>
                        <a:pt x="95" y="35"/>
                        <a:pt x="95" y="35"/>
                        <a:pt x="95" y="35"/>
                      </a:cubicBezTo>
                      <a:cubicBezTo>
                        <a:pt x="95" y="35"/>
                        <a:pt x="95" y="35"/>
                        <a:pt x="95" y="35"/>
                      </a:cubicBezTo>
                      <a:cubicBezTo>
                        <a:pt x="95" y="35"/>
                        <a:pt x="95" y="35"/>
                        <a:pt x="95" y="35"/>
                      </a:cubicBezTo>
                      <a:cubicBezTo>
                        <a:pt x="95" y="35"/>
                        <a:pt x="95" y="35"/>
                        <a:pt x="95" y="35"/>
                      </a:cubicBezTo>
                      <a:cubicBezTo>
                        <a:pt x="95" y="35"/>
                        <a:pt x="95" y="35"/>
                        <a:pt x="95" y="36"/>
                      </a:cubicBezTo>
                      <a:cubicBezTo>
                        <a:pt x="95" y="36"/>
                        <a:pt x="96" y="36"/>
                        <a:pt x="96" y="36"/>
                      </a:cubicBezTo>
                      <a:cubicBezTo>
                        <a:pt x="96" y="36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7" y="35"/>
                      </a:cubicBezTo>
                      <a:cubicBezTo>
                        <a:pt x="97" y="35"/>
                        <a:pt x="97" y="35"/>
                        <a:pt x="97" y="35"/>
                      </a:cubicBezTo>
                      <a:cubicBezTo>
                        <a:pt x="97" y="35"/>
                        <a:pt x="97" y="35"/>
                        <a:pt x="97" y="35"/>
                      </a:cubicBezTo>
                      <a:cubicBezTo>
                        <a:pt x="97" y="35"/>
                        <a:pt x="97" y="35"/>
                        <a:pt x="97" y="35"/>
                      </a:cubicBezTo>
                      <a:cubicBezTo>
                        <a:pt x="97" y="35"/>
                        <a:pt x="97" y="35"/>
                        <a:pt x="97" y="35"/>
                      </a:cubicBezTo>
                      <a:cubicBezTo>
                        <a:pt x="97" y="35"/>
                        <a:pt x="97" y="34"/>
                        <a:pt x="97" y="34"/>
                      </a:cubicBezTo>
                      <a:cubicBezTo>
                        <a:pt x="97" y="34"/>
                        <a:pt x="97" y="34"/>
                        <a:pt x="97" y="34"/>
                      </a:cubicBezTo>
                      <a:cubicBezTo>
                        <a:pt x="97" y="34"/>
                        <a:pt x="97" y="34"/>
                        <a:pt x="97" y="34"/>
                      </a:cubicBezTo>
                      <a:cubicBezTo>
                        <a:pt x="97" y="34"/>
                        <a:pt x="97" y="34"/>
                        <a:pt x="97" y="34"/>
                      </a:cubicBezTo>
                      <a:cubicBezTo>
                        <a:pt x="97" y="34"/>
                        <a:pt x="97" y="34"/>
                        <a:pt x="97" y="34"/>
                      </a:cubicBezTo>
                      <a:cubicBezTo>
                        <a:pt x="97" y="34"/>
                        <a:pt x="97" y="34"/>
                        <a:pt x="98" y="34"/>
                      </a:cubicBezTo>
                      <a:cubicBezTo>
                        <a:pt x="98" y="34"/>
                        <a:pt x="98" y="34"/>
                        <a:pt x="98" y="34"/>
                      </a:cubicBezTo>
                      <a:cubicBezTo>
                        <a:pt x="98" y="34"/>
                        <a:pt x="98" y="35"/>
                        <a:pt x="98" y="35"/>
                      </a:cubicBezTo>
                      <a:cubicBezTo>
                        <a:pt x="98" y="35"/>
                        <a:pt x="98" y="35"/>
                        <a:pt x="99" y="34"/>
                      </a:cubicBezTo>
                      <a:cubicBezTo>
                        <a:pt x="99" y="34"/>
                        <a:pt x="99" y="34"/>
                        <a:pt x="99" y="34"/>
                      </a:cubicBezTo>
                      <a:cubicBezTo>
                        <a:pt x="99" y="34"/>
                        <a:pt x="99" y="34"/>
                        <a:pt x="99" y="34"/>
                      </a:cubicBezTo>
                      <a:cubicBezTo>
                        <a:pt x="99" y="34"/>
                        <a:pt x="99" y="34"/>
                        <a:pt x="99" y="34"/>
                      </a:cubicBezTo>
                      <a:cubicBezTo>
                        <a:pt x="99" y="34"/>
                        <a:pt x="99" y="34"/>
                        <a:pt x="99" y="34"/>
                      </a:cubicBezTo>
                      <a:cubicBezTo>
                        <a:pt x="99" y="34"/>
                        <a:pt x="100" y="34"/>
                        <a:pt x="100" y="34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100" y="33"/>
                        <a:pt x="99" y="33"/>
                        <a:pt x="99" y="33"/>
                      </a:cubicBezTo>
                      <a:cubicBezTo>
                        <a:pt x="99" y="33"/>
                        <a:pt x="99" y="33"/>
                        <a:pt x="99" y="33"/>
                      </a:cubicBezTo>
                      <a:cubicBezTo>
                        <a:pt x="99" y="33"/>
                        <a:pt x="99" y="33"/>
                        <a:pt x="99" y="33"/>
                      </a:cubicBezTo>
                      <a:cubicBezTo>
                        <a:pt x="99" y="33"/>
                        <a:pt x="99" y="33"/>
                        <a:pt x="99" y="33"/>
                      </a:cubicBezTo>
                      <a:cubicBezTo>
                        <a:pt x="99" y="33"/>
                        <a:pt x="99" y="33"/>
                        <a:pt x="99" y="33"/>
                      </a:cubicBezTo>
                      <a:cubicBezTo>
                        <a:pt x="99" y="33"/>
                        <a:pt x="99" y="33"/>
                        <a:pt x="99" y="33"/>
                      </a:cubicBezTo>
                      <a:cubicBezTo>
                        <a:pt x="99" y="32"/>
                        <a:pt x="99" y="32"/>
                        <a:pt x="99" y="32"/>
                      </a:cubicBezTo>
                      <a:cubicBezTo>
                        <a:pt x="99" y="32"/>
                        <a:pt x="99" y="32"/>
                        <a:pt x="99" y="32"/>
                      </a:cubicBezTo>
                      <a:cubicBezTo>
                        <a:pt x="99" y="32"/>
                        <a:pt x="99" y="32"/>
                        <a:pt x="99" y="32"/>
                      </a:cubicBezTo>
                      <a:cubicBezTo>
                        <a:pt x="99" y="32"/>
                        <a:pt x="99" y="32"/>
                        <a:pt x="99" y="32"/>
                      </a:cubicBezTo>
                      <a:cubicBezTo>
                        <a:pt x="99" y="32"/>
                        <a:pt x="99" y="32"/>
                        <a:pt x="99" y="32"/>
                      </a:cubicBezTo>
                      <a:cubicBezTo>
                        <a:pt x="99" y="32"/>
                        <a:pt x="99" y="32"/>
                        <a:pt x="99" y="32"/>
                      </a:cubicBezTo>
                      <a:cubicBezTo>
                        <a:pt x="99" y="32"/>
                        <a:pt x="99" y="32"/>
                        <a:pt x="99" y="32"/>
                      </a:cubicBezTo>
                      <a:cubicBezTo>
                        <a:pt x="99" y="33"/>
                        <a:pt x="99" y="33"/>
                        <a:pt x="99" y="33"/>
                      </a:cubicBezTo>
                      <a:cubicBezTo>
                        <a:pt x="99" y="33"/>
                        <a:pt x="99" y="33"/>
                        <a:pt x="99" y="33"/>
                      </a:cubicBezTo>
                      <a:cubicBezTo>
                        <a:pt x="99" y="33"/>
                        <a:pt x="99" y="33"/>
                        <a:pt x="100" y="33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100" y="33"/>
                        <a:pt x="100" y="33"/>
                        <a:pt x="101" y="33"/>
                      </a:cubicBezTo>
                      <a:cubicBezTo>
                        <a:pt x="101" y="33"/>
                        <a:pt x="101" y="33"/>
                        <a:pt x="101" y="33"/>
                      </a:cubicBezTo>
                      <a:cubicBezTo>
                        <a:pt x="101" y="33"/>
                        <a:pt x="101" y="33"/>
                        <a:pt x="101" y="33"/>
                      </a:cubicBezTo>
                      <a:cubicBezTo>
                        <a:pt x="101" y="33"/>
                        <a:pt x="101" y="33"/>
                        <a:pt x="101" y="33"/>
                      </a:cubicBezTo>
                      <a:cubicBezTo>
                        <a:pt x="101" y="33"/>
                        <a:pt x="101" y="33"/>
                        <a:pt x="101" y="33"/>
                      </a:cubicBezTo>
                      <a:cubicBezTo>
                        <a:pt x="101" y="33"/>
                        <a:pt x="101" y="33"/>
                        <a:pt x="101" y="33"/>
                      </a:cubicBezTo>
                      <a:cubicBezTo>
                        <a:pt x="101" y="33"/>
                        <a:pt x="102" y="33"/>
                        <a:pt x="102" y="33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2" y="33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2" y="33"/>
                        <a:pt x="102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4" y="33"/>
                      </a:cubicBezTo>
                      <a:cubicBezTo>
                        <a:pt x="104" y="33"/>
                        <a:pt x="104" y="33"/>
                        <a:pt x="104" y="33"/>
                      </a:cubicBezTo>
                      <a:cubicBezTo>
                        <a:pt x="104" y="33"/>
                        <a:pt x="104" y="33"/>
                        <a:pt x="104" y="33"/>
                      </a:cubicBezTo>
                      <a:cubicBezTo>
                        <a:pt x="104" y="33"/>
                        <a:pt x="104" y="33"/>
                        <a:pt x="104" y="33"/>
                      </a:cubicBezTo>
                      <a:cubicBezTo>
                        <a:pt x="104" y="33"/>
                        <a:pt x="104" y="32"/>
                        <a:pt x="104" y="32"/>
                      </a:cubicBezTo>
                      <a:cubicBezTo>
                        <a:pt x="104" y="32"/>
                        <a:pt x="104" y="32"/>
                        <a:pt x="104" y="32"/>
                      </a:cubicBezTo>
                      <a:cubicBezTo>
                        <a:pt x="104" y="32"/>
                        <a:pt x="104" y="32"/>
                        <a:pt x="104" y="32"/>
                      </a:cubicBezTo>
                      <a:cubicBezTo>
                        <a:pt x="104" y="32"/>
                        <a:pt x="105" y="32"/>
                        <a:pt x="105" y="32"/>
                      </a:cubicBezTo>
                      <a:cubicBezTo>
                        <a:pt x="105" y="32"/>
                        <a:pt x="105" y="32"/>
                        <a:pt x="105" y="32"/>
                      </a:cubicBezTo>
                      <a:cubicBezTo>
                        <a:pt x="105" y="32"/>
                        <a:pt x="105" y="32"/>
                        <a:pt x="105" y="32"/>
                      </a:cubicBezTo>
                      <a:cubicBezTo>
                        <a:pt x="105" y="32"/>
                        <a:pt x="105" y="32"/>
                        <a:pt x="105" y="32"/>
                      </a:cubicBezTo>
                      <a:cubicBezTo>
                        <a:pt x="105" y="32"/>
                        <a:pt x="105" y="32"/>
                        <a:pt x="105" y="32"/>
                      </a:cubicBezTo>
                      <a:cubicBezTo>
                        <a:pt x="105" y="32"/>
                        <a:pt x="105" y="32"/>
                        <a:pt x="105" y="32"/>
                      </a:cubicBezTo>
                      <a:cubicBezTo>
                        <a:pt x="105" y="32"/>
                        <a:pt x="105" y="32"/>
                        <a:pt x="105" y="32"/>
                      </a:cubicBezTo>
                      <a:cubicBezTo>
                        <a:pt x="105" y="32"/>
                        <a:pt x="105" y="32"/>
                        <a:pt x="105" y="32"/>
                      </a:cubicBezTo>
                      <a:cubicBezTo>
                        <a:pt x="105" y="32"/>
                        <a:pt x="105" y="32"/>
                        <a:pt x="105" y="32"/>
                      </a:cubicBezTo>
                      <a:cubicBezTo>
                        <a:pt x="106" y="32"/>
                        <a:pt x="106" y="32"/>
                        <a:pt x="106" y="32"/>
                      </a:cubicBezTo>
                      <a:cubicBezTo>
                        <a:pt x="106" y="32"/>
                        <a:pt x="106" y="32"/>
                        <a:pt x="106" y="32"/>
                      </a:cubicBezTo>
                      <a:cubicBezTo>
                        <a:pt x="106" y="32"/>
                        <a:pt x="106" y="32"/>
                        <a:pt x="106" y="31"/>
                      </a:cubicBezTo>
                      <a:cubicBezTo>
                        <a:pt x="106" y="31"/>
                        <a:pt x="106" y="31"/>
                        <a:pt x="106" y="31"/>
                      </a:cubicBezTo>
                      <a:cubicBezTo>
                        <a:pt x="106" y="31"/>
                        <a:pt x="106" y="31"/>
                        <a:pt x="106" y="31"/>
                      </a:cubicBezTo>
                      <a:cubicBezTo>
                        <a:pt x="106" y="31"/>
                        <a:pt x="106" y="31"/>
                        <a:pt x="106" y="31"/>
                      </a:cubicBezTo>
                      <a:cubicBezTo>
                        <a:pt x="106" y="31"/>
                        <a:pt x="106" y="31"/>
                        <a:pt x="106" y="31"/>
                      </a:cubicBezTo>
                      <a:cubicBezTo>
                        <a:pt x="107" y="31"/>
                        <a:pt x="107" y="31"/>
                        <a:pt x="107" y="31"/>
                      </a:cubicBezTo>
                      <a:cubicBezTo>
                        <a:pt x="107" y="31"/>
                        <a:pt x="107" y="31"/>
                        <a:pt x="107" y="31"/>
                      </a:cubicBezTo>
                      <a:cubicBezTo>
                        <a:pt x="107" y="31"/>
                        <a:pt x="107" y="31"/>
                        <a:pt x="107" y="31"/>
                      </a:cubicBezTo>
                      <a:cubicBezTo>
                        <a:pt x="107" y="31"/>
                        <a:pt x="107" y="31"/>
                        <a:pt x="107" y="30"/>
                      </a:cubicBezTo>
                      <a:cubicBezTo>
                        <a:pt x="107" y="30"/>
                        <a:pt x="107" y="30"/>
                        <a:pt x="107" y="30"/>
                      </a:cubicBezTo>
                      <a:cubicBezTo>
                        <a:pt x="107" y="30"/>
                        <a:pt x="107" y="30"/>
                        <a:pt x="107" y="30"/>
                      </a:cubicBezTo>
                      <a:cubicBezTo>
                        <a:pt x="107" y="30"/>
                        <a:pt x="107" y="30"/>
                        <a:pt x="107" y="30"/>
                      </a:cubicBezTo>
                      <a:cubicBezTo>
                        <a:pt x="107" y="30"/>
                        <a:pt x="107" y="30"/>
                        <a:pt x="108" y="30"/>
                      </a:cubicBezTo>
                      <a:cubicBezTo>
                        <a:pt x="108" y="30"/>
                        <a:pt x="108" y="30"/>
                        <a:pt x="108" y="30"/>
                      </a:cubicBezTo>
                      <a:cubicBezTo>
                        <a:pt x="108" y="30"/>
                        <a:pt x="108" y="30"/>
                        <a:pt x="108" y="30"/>
                      </a:cubicBezTo>
                      <a:cubicBezTo>
                        <a:pt x="108" y="30"/>
                        <a:pt x="108" y="30"/>
                        <a:pt x="108" y="30"/>
                      </a:cubicBezTo>
                      <a:cubicBezTo>
                        <a:pt x="108" y="30"/>
                        <a:pt x="108" y="30"/>
                        <a:pt x="108" y="30"/>
                      </a:cubicBezTo>
                      <a:cubicBezTo>
                        <a:pt x="108" y="30"/>
                        <a:pt x="108" y="30"/>
                        <a:pt x="108" y="30"/>
                      </a:cubicBezTo>
                      <a:cubicBezTo>
                        <a:pt x="108" y="30"/>
                        <a:pt x="108" y="30"/>
                        <a:pt x="108" y="30"/>
                      </a:cubicBezTo>
                      <a:cubicBezTo>
                        <a:pt x="108" y="30"/>
                        <a:pt x="108" y="30"/>
                        <a:pt x="108" y="30"/>
                      </a:cubicBezTo>
                      <a:cubicBezTo>
                        <a:pt x="108" y="30"/>
                        <a:pt x="109" y="30"/>
                        <a:pt x="109" y="30"/>
                      </a:cubicBezTo>
                      <a:cubicBezTo>
                        <a:pt x="109" y="29"/>
                        <a:pt x="109" y="29"/>
                        <a:pt x="109" y="29"/>
                      </a:cubicBezTo>
                      <a:cubicBezTo>
                        <a:pt x="109" y="29"/>
                        <a:pt x="109" y="29"/>
                        <a:pt x="109" y="29"/>
                      </a:cubicBezTo>
                      <a:cubicBezTo>
                        <a:pt x="109" y="29"/>
                        <a:pt x="109" y="29"/>
                        <a:pt x="109" y="29"/>
                      </a:cubicBezTo>
                      <a:cubicBezTo>
                        <a:pt x="109" y="29"/>
                        <a:pt x="110" y="29"/>
                        <a:pt x="110" y="29"/>
                      </a:cubicBezTo>
                      <a:cubicBezTo>
                        <a:pt x="110" y="29"/>
                        <a:pt x="110" y="29"/>
                        <a:pt x="110" y="29"/>
                      </a:cubicBezTo>
                      <a:cubicBezTo>
                        <a:pt x="110" y="29"/>
                        <a:pt x="110" y="29"/>
                        <a:pt x="110" y="29"/>
                      </a:cubicBezTo>
                      <a:cubicBezTo>
                        <a:pt x="110" y="29"/>
                        <a:pt x="110" y="29"/>
                        <a:pt x="110" y="29"/>
                      </a:cubicBezTo>
                      <a:cubicBezTo>
                        <a:pt x="110" y="29"/>
                        <a:pt x="110" y="29"/>
                        <a:pt x="110" y="29"/>
                      </a:cubicBezTo>
                      <a:cubicBezTo>
                        <a:pt x="109" y="29"/>
                        <a:pt x="109" y="29"/>
                        <a:pt x="109" y="29"/>
                      </a:cubicBezTo>
                      <a:cubicBezTo>
                        <a:pt x="109" y="29"/>
                        <a:pt x="109" y="29"/>
                        <a:pt x="109" y="29"/>
                      </a:cubicBezTo>
                      <a:cubicBezTo>
                        <a:pt x="109" y="29"/>
                        <a:pt x="109" y="30"/>
                        <a:pt x="109" y="30"/>
                      </a:cubicBezTo>
                      <a:cubicBezTo>
                        <a:pt x="109" y="30"/>
                        <a:pt x="109" y="30"/>
                        <a:pt x="108" y="30"/>
                      </a:cubicBezTo>
                      <a:cubicBezTo>
                        <a:pt x="108" y="30"/>
                        <a:pt x="108" y="30"/>
                        <a:pt x="108" y="30"/>
                      </a:cubicBezTo>
                      <a:cubicBezTo>
                        <a:pt x="108" y="31"/>
                        <a:pt x="108" y="31"/>
                        <a:pt x="108" y="31"/>
                      </a:cubicBezTo>
                      <a:cubicBezTo>
                        <a:pt x="108" y="31"/>
                        <a:pt x="108" y="31"/>
                        <a:pt x="108" y="31"/>
                      </a:cubicBezTo>
                      <a:cubicBezTo>
                        <a:pt x="108" y="31"/>
                        <a:pt x="108" y="31"/>
                        <a:pt x="108" y="31"/>
                      </a:cubicBezTo>
                      <a:cubicBezTo>
                        <a:pt x="108" y="31"/>
                        <a:pt x="108" y="31"/>
                        <a:pt x="107" y="31"/>
                      </a:cubicBezTo>
                      <a:cubicBezTo>
                        <a:pt x="107" y="31"/>
                        <a:pt x="107" y="31"/>
                        <a:pt x="107" y="31"/>
                      </a:cubicBezTo>
                      <a:cubicBezTo>
                        <a:pt x="107" y="31"/>
                        <a:pt x="107" y="31"/>
                        <a:pt x="107" y="31"/>
                      </a:cubicBezTo>
                      <a:cubicBezTo>
                        <a:pt x="107" y="31"/>
                        <a:pt x="107" y="32"/>
                        <a:pt x="107" y="32"/>
                      </a:cubicBezTo>
                      <a:cubicBezTo>
                        <a:pt x="106" y="32"/>
                        <a:pt x="106" y="32"/>
                        <a:pt x="106" y="32"/>
                      </a:cubicBezTo>
                      <a:cubicBezTo>
                        <a:pt x="106" y="32"/>
                        <a:pt x="106" y="32"/>
                        <a:pt x="106" y="32"/>
                      </a:cubicBezTo>
                      <a:cubicBezTo>
                        <a:pt x="106" y="32"/>
                        <a:pt x="106" y="32"/>
                        <a:pt x="106" y="32"/>
                      </a:cubicBezTo>
                      <a:cubicBezTo>
                        <a:pt x="106" y="33"/>
                        <a:pt x="106" y="33"/>
                        <a:pt x="105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04" y="33"/>
                        <a:pt x="104" y="33"/>
                        <a:pt x="104" y="33"/>
                      </a:cubicBezTo>
                      <a:cubicBezTo>
                        <a:pt x="104" y="33"/>
                        <a:pt x="104" y="33"/>
                        <a:pt x="104" y="33"/>
                      </a:cubicBezTo>
                      <a:cubicBezTo>
                        <a:pt x="104" y="33"/>
                        <a:pt x="104" y="33"/>
                        <a:pt x="104" y="34"/>
                      </a:cubicBezTo>
                      <a:cubicBezTo>
                        <a:pt x="104" y="34"/>
                        <a:pt x="103" y="34"/>
                        <a:pt x="103" y="34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4" y="34"/>
                        <a:pt x="104" y="34"/>
                        <a:pt x="104" y="34"/>
                      </a:cubicBezTo>
                      <a:cubicBezTo>
                        <a:pt x="104" y="34"/>
                        <a:pt x="104" y="34"/>
                        <a:pt x="104" y="34"/>
                      </a:cubicBezTo>
                      <a:cubicBezTo>
                        <a:pt x="104" y="34"/>
                        <a:pt x="104" y="34"/>
                        <a:pt x="104" y="34"/>
                      </a:cubicBezTo>
                      <a:cubicBezTo>
                        <a:pt x="104" y="34"/>
                        <a:pt x="104" y="34"/>
                        <a:pt x="104" y="34"/>
                      </a:cubicBezTo>
                      <a:cubicBezTo>
                        <a:pt x="104" y="34"/>
                        <a:pt x="104" y="34"/>
                        <a:pt x="104" y="34"/>
                      </a:cubicBezTo>
                      <a:cubicBezTo>
                        <a:pt x="104" y="34"/>
                        <a:pt x="104" y="34"/>
                        <a:pt x="104" y="34"/>
                      </a:cubicBezTo>
                      <a:cubicBezTo>
                        <a:pt x="104" y="34"/>
                        <a:pt x="104" y="34"/>
                        <a:pt x="104" y="34"/>
                      </a:cubicBezTo>
                      <a:cubicBezTo>
                        <a:pt x="105" y="34"/>
                        <a:pt x="105" y="34"/>
                        <a:pt x="105" y="34"/>
                      </a:cubicBezTo>
                      <a:cubicBezTo>
                        <a:pt x="105" y="34"/>
                        <a:pt x="105" y="34"/>
                        <a:pt x="105" y="34"/>
                      </a:cubicBezTo>
                      <a:cubicBezTo>
                        <a:pt x="105" y="34"/>
                        <a:pt x="105" y="34"/>
                        <a:pt x="105" y="34"/>
                      </a:cubicBezTo>
                      <a:cubicBezTo>
                        <a:pt x="105" y="34"/>
                        <a:pt x="105" y="34"/>
                        <a:pt x="105" y="34"/>
                      </a:cubicBezTo>
                      <a:cubicBezTo>
                        <a:pt x="105" y="34"/>
                        <a:pt x="104" y="35"/>
                        <a:pt x="104" y="35"/>
                      </a:cubicBezTo>
                      <a:cubicBezTo>
                        <a:pt x="104" y="35"/>
                        <a:pt x="104" y="35"/>
                        <a:pt x="105" y="35"/>
                      </a:cubicBezTo>
                      <a:cubicBezTo>
                        <a:pt x="105" y="35"/>
                        <a:pt x="105" y="35"/>
                        <a:pt x="105" y="35"/>
                      </a:cubicBezTo>
                      <a:cubicBezTo>
                        <a:pt x="105" y="35"/>
                        <a:pt x="105" y="35"/>
                        <a:pt x="105" y="35"/>
                      </a:cubicBezTo>
                      <a:cubicBezTo>
                        <a:pt x="105" y="35"/>
                        <a:pt x="105" y="35"/>
                        <a:pt x="105" y="35"/>
                      </a:cubicBezTo>
                      <a:cubicBezTo>
                        <a:pt x="105" y="35"/>
                        <a:pt x="105" y="35"/>
                        <a:pt x="105" y="35"/>
                      </a:cubicBezTo>
                      <a:cubicBezTo>
                        <a:pt x="105" y="35"/>
                        <a:pt x="106" y="35"/>
                        <a:pt x="106" y="35"/>
                      </a:cubicBezTo>
                      <a:cubicBezTo>
                        <a:pt x="106" y="35"/>
                        <a:pt x="106" y="35"/>
                        <a:pt x="106" y="35"/>
                      </a:cubicBezTo>
                      <a:cubicBezTo>
                        <a:pt x="106" y="35"/>
                        <a:pt x="106" y="35"/>
                        <a:pt x="106" y="35"/>
                      </a:cubicBezTo>
                      <a:cubicBezTo>
                        <a:pt x="106" y="35"/>
                        <a:pt x="106" y="35"/>
                        <a:pt x="106" y="35"/>
                      </a:cubicBezTo>
                      <a:cubicBezTo>
                        <a:pt x="106" y="35"/>
                        <a:pt x="106" y="35"/>
                        <a:pt x="106" y="35"/>
                      </a:cubicBezTo>
                      <a:cubicBezTo>
                        <a:pt x="106" y="35"/>
                        <a:pt x="106" y="35"/>
                        <a:pt x="106" y="35"/>
                      </a:cubicBezTo>
                      <a:cubicBezTo>
                        <a:pt x="106" y="35"/>
                        <a:pt x="106" y="35"/>
                        <a:pt x="106" y="35"/>
                      </a:cubicBezTo>
                      <a:cubicBezTo>
                        <a:pt x="106" y="35"/>
                        <a:pt x="106" y="34"/>
                        <a:pt x="107" y="34"/>
                      </a:cubicBezTo>
                      <a:cubicBezTo>
                        <a:pt x="107" y="34"/>
                        <a:pt x="107" y="34"/>
                        <a:pt x="107" y="34"/>
                      </a:cubicBezTo>
                      <a:cubicBezTo>
                        <a:pt x="107" y="34"/>
                        <a:pt x="107" y="34"/>
                        <a:pt x="107" y="34"/>
                      </a:cubicBezTo>
                      <a:cubicBezTo>
                        <a:pt x="107" y="34"/>
                        <a:pt x="108" y="34"/>
                        <a:pt x="108" y="34"/>
                      </a:cubicBezTo>
                      <a:cubicBezTo>
                        <a:pt x="108" y="34"/>
                        <a:pt x="108" y="34"/>
                        <a:pt x="108" y="34"/>
                      </a:cubicBezTo>
                      <a:cubicBezTo>
                        <a:pt x="108" y="34"/>
                        <a:pt x="108" y="34"/>
                        <a:pt x="108" y="34"/>
                      </a:cubicBezTo>
                      <a:cubicBezTo>
                        <a:pt x="108" y="34"/>
                        <a:pt x="108" y="34"/>
                        <a:pt x="108" y="34"/>
                      </a:cubicBezTo>
                      <a:cubicBezTo>
                        <a:pt x="108" y="34"/>
                        <a:pt x="108" y="33"/>
                        <a:pt x="109" y="33"/>
                      </a:cubicBezTo>
                      <a:cubicBezTo>
                        <a:pt x="109" y="33"/>
                        <a:pt x="109" y="33"/>
                        <a:pt x="109" y="33"/>
                      </a:cubicBezTo>
                      <a:cubicBezTo>
                        <a:pt x="109" y="33"/>
                        <a:pt x="109" y="33"/>
                        <a:pt x="109" y="33"/>
                      </a:cubicBezTo>
                      <a:cubicBezTo>
                        <a:pt x="109" y="33"/>
                        <a:pt x="109" y="33"/>
                        <a:pt x="109" y="33"/>
                      </a:cubicBezTo>
                      <a:cubicBezTo>
                        <a:pt x="109" y="33"/>
                        <a:pt x="109" y="33"/>
                        <a:pt x="109" y="34"/>
                      </a:cubicBezTo>
                      <a:cubicBezTo>
                        <a:pt x="108" y="34"/>
                        <a:pt x="108" y="34"/>
                        <a:pt x="108" y="34"/>
                      </a:cubicBezTo>
                      <a:cubicBezTo>
                        <a:pt x="109" y="34"/>
                        <a:pt x="109" y="34"/>
                        <a:pt x="109" y="34"/>
                      </a:cubicBezTo>
                      <a:cubicBezTo>
                        <a:pt x="109" y="34"/>
                        <a:pt x="109" y="34"/>
                        <a:pt x="109" y="34"/>
                      </a:cubicBezTo>
                      <a:cubicBezTo>
                        <a:pt x="109" y="34"/>
                        <a:pt x="109" y="34"/>
                        <a:pt x="109" y="34"/>
                      </a:cubicBezTo>
                      <a:cubicBezTo>
                        <a:pt x="109" y="34"/>
                        <a:pt x="109" y="34"/>
                        <a:pt x="109" y="34"/>
                      </a:cubicBezTo>
                      <a:cubicBezTo>
                        <a:pt x="109" y="34"/>
                        <a:pt x="109" y="34"/>
                        <a:pt x="109" y="34"/>
                      </a:cubicBezTo>
                      <a:cubicBezTo>
                        <a:pt x="109" y="34"/>
                        <a:pt x="109" y="34"/>
                        <a:pt x="109" y="34"/>
                      </a:cubicBezTo>
                      <a:cubicBezTo>
                        <a:pt x="109" y="34"/>
                        <a:pt x="109" y="34"/>
                        <a:pt x="109" y="34"/>
                      </a:cubicBezTo>
                      <a:cubicBezTo>
                        <a:pt x="109" y="34"/>
                        <a:pt x="109" y="34"/>
                        <a:pt x="109" y="34"/>
                      </a:cubicBezTo>
                      <a:cubicBezTo>
                        <a:pt x="109" y="35"/>
                        <a:pt x="109" y="35"/>
                        <a:pt x="109" y="35"/>
                      </a:cubicBezTo>
                      <a:cubicBezTo>
                        <a:pt x="109" y="35"/>
                        <a:pt x="109" y="35"/>
                        <a:pt x="109" y="35"/>
                      </a:cubicBezTo>
                      <a:cubicBezTo>
                        <a:pt x="109" y="35"/>
                        <a:pt x="109" y="35"/>
                        <a:pt x="109" y="35"/>
                      </a:cubicBezTo>
                      <a:cubicBezTo>
                        <a:pt x="109" y="35"/>
                        <a:pt x="109" y="35"/>
                        <a:pt x="109" y="35"/>
                      </a:cubicBezTo>
                      <a:cubicBezTo>
                        <a:pt x="109" y="35"/>
                        <a:pt x="110" y="35"/>
                        <a:pt x="110" y="35"/>
                      </a:cubicBezTo>
                      <a:cubicBezTo>
                        <a:pt x="110" y="35"/>
                        <a:pt x="110" y="35"/>
                        <a:pt x="110" y="35"/>
                      </a:cubicBezTo>
                      <a:cubicBezTo>
                        <a:pt x="110" y="35"/>
                        <a:pt x="110" y="35"/>
                        <a:pt x="110" y="35"/>
                      </a:cubicBezTo>
                      <a:cubicBezTo>
                        <a:pt x="110" y="35"/>
                        <a:pt x="110" y="35"/>
                        <a:pt x="110" y="35"/>
                      </a:cubicBezTo>
                      <a:cubicBezTo>
                        <a:pt x="110" y="35"/>
                        <a:pt x="110" y="35"/>
                        <a:pt x="111" y="35"/>
                      </a:cubicBezTo>
                      <a:cubicBezTo>
                        <a:pt x="111" y="35"/>
                        <a:pt x="111" y="35"/>
                        <a:pt x="111" y="35"/>
                      </a:cubicBezTo>
                      <a:cubicBezTo>
                        <a:pt x="111" y="35"/>
                        <a:pt x="111" y="35"/>
                        <a:pt x="111" y="35"/>
                      </a:cubicBezTo>
                      <a:cubicBezTo>
                        <a:pt x="111" y="35"/>
                        <a:pt x="111" y="35"/>
                        <a:pt x="111" y="35"/>
                      </a:cubicBezTo>
                      <a:cubicBezTo>
                        <a:pt x="111" y="35"/>
                        <a:pt x="111" y="35"/>
                        <a:pt x="111" y="35"/>
                      </a:cubicBezTo>
                      <a:cubicBezTo>
                        <a:pt x="111" y="35"/>
                        <a:pt x="111" y="35"/>
                        <a:pt x="111" y="34"/>
                      </a:cubicBezTo>
                      <a:cubicBezTo>
                        <a:pt x="111" y="34"/>
                        <a:pt x="111" y="34"/>
                        <a:pt x="111" y="34"/>
                      </a:cubicBezTo>
                      <a:cubicBezTo>
                        <a:pt x="111" y="34"/>
                        <a:pt x="111" y="34"/>
                        <a:pt x="111" y="34"/>
                      </a:cubicBezTo>
                      <a:cubicBezTo>
                        <a:pt x="111" y="34"/>
                        <a:pt x="111" y="34"/>
                        <a:pt x="111" y="34"/>
                      </a:cubicBezTo>
                      <a:cubicBezTo>
                        <a:pt x="111" y="34"/>
                        <a:pt x="111" y="34"/>
                        <a:pt x="111" y="34"/>
                      </a:cubicBezTo>
                      <a:cubicBezTo>
                        <a:pt x="111" y="34"/>
                        <a:pt x="111" y="34"/>
                        <a:pt x="111" y="34"/>
                      </a:cubicBezTo>
                      <a:cubicBezTo>
                        <a:pt x="111" y="34"/>
                        <a:pt x="111" y="34"/>
                        <a:pt x="111" y="34"/>
                      </a:cubicBezTo>
                      <a:cubicBezTo>
                        <a:pt x="111" y="34"/>
                        <a:pt x="111" y="34"/>
                        <a:pt x="111" y="34"/>
                      </a:cubicBezTo>
                      <a:cubicBezTo>
                        <a:pt x="111" y="34"/>
                        <a:pt x="111" y="34"/>
                        <a:pt x="111" y="34"/>
                      </a:cubicBezTo>
                      <a:cubicBezTo>
                        <a:pt x="111" y="34"/>
                        <a:pt x="111" y="34"/>
                        <a:pt x="111" y="34"/>
                      </a:cubicBezTo>
                      <a:cubicBezTo>
                        <a:pt x="111" y="34"/>
                        <a:pt x="111" y="34"/>
                        <a:pt x="111" y="34"/>
                      </a:cubicBezTo>
                      <a:cubicBezTo>
                        <a:pt x="111" y="34"/>
                        <a:pt x="111" y="34"/>
                        <a:pt x="111" y="34"/>
                      </a:cubicBezTo>
                      <a:cubicBezTo>
                        <a:pt x="111" y="34"/>
                        <a:pt x="111" y="33"/>
                        <a:pt x="111" y="33"/>
                      </a:cubicBezTo>
                      <a:cubicBezTo>
                        <a:pt x="111" y="33"/>
                        <a:pt x="111" y="33"/>
                        <a:pt x="111" y="33"/>
                      </a:cubicBezTo>
                      <a:cubicBezTo>
                        <a:pt x="111" y="33"/>
                        <a:pt x="111" y="33"/>
                        <a:pt x="111" y="33"/>
                      </a:cubicBezTo>
                      <a:cubicBezTo>
                        <a:pt x="111" y="33"/>
                        <a:pt x="111" y="33"/>
                        <a:pt x="111" y="33"/>
                      </a:cubicBezTo>
                      <a:cubicBezTo>
                        <a:pt x="111" y="32"/>
                        <a:pt x="111" y="32"/>
                        <a:pt x="111" y="32"/>
                      </a:cubicBezTo>
                      <a:cubicBezTo>
                        <a:pt x="111" y="32"/>
                        <a:pt x="111" y="32"/>
                        <a:pt x="111" y="32"/>
                      </a:cubicBezTo>
                      <a:cubicBezTo>
                        <a:pt x="111" y="32"/>
                        <a:pt x="111" y="32"/>
                        <a:pt x="111" y="32"/>
                      </a:cubicBezTo>
                      <a:cubicBezTo>
                        <a:pt x="111" y="32"/>
                        <a:pt x="111" y="32"/>
                        <a:pt x="111" y="32"/>
                      </a:cubicBezTo>
                      <a:cubicBezTo>
                        <a:pt x="111" y="32"/>
                        <a:pt x="111" y="32"/>
                        <a:pt x="111" y="32"/>
                      </a:cubicBezTo>
                      <a:cubicBezTo>
                        <a:pt x="111" y="32"/>
                        <a:pt x="111" y="32"/>
                        <a:pt x="111" y="32"/>
                      </a:cubicBezTo>
                      <a:cubicBezTo>
                        <a:pt x="111" y="32"/>
                        <a:pt x="111" y="32"/>
                        <a:pt x="111" y="32"/>
                      </a:cubicBezTo>
                      <a:cubicBezTo>
                        <a:pt x="111" y="32"/>
                        <a:pt x="111" y="31"/>
                        <a:pt x="111" y="31"/>
                      </a:cubicBezTo>
                      <a:cubicBezTo>
                        <a:pt x="111" y="31"/>
                        <a:pt x="111" y="31"/>
                        <a:pt x="111" y="31"/>
                      </a:cubicBezTo>
                      <a:cubicBezTo>
                        <a:pt x="111" y="31"/>
                        <a:pt x="111" y="31"/>
                        <a:pt x="110" y="31"/>
                      </a:cubicBezTo>
                      <a:cubicBezTo>
                        <a:pt x="110" y="31"/>
                        <a:pt x="110" y="31"/>
                        <a:pt x="110" y="31"/>
                      </a:cubicBezTo>
                      <a:cubicBezTo>
                        <a:pt x="110" y="31"/>
                        <a:pt x="110" y="31"/>
                        <a:pt x="110" y="31"/>
                      </a:cubicBezTo>
                      <a:cubicBezTo>
                        <a:pt x="110" y="31"/>
                        <a:pt x="110" y="31"/>
                        <a:pt x="110" y="31"/>
                      </a:cubicBezTo>
                      <a:cubicBezTo>
                        <a:pt x="110" y="31"/>
                        <a:pt x="110" y="31"/>
                        <a:pt x="110" y="31"/>
                      </a:cubicBezTo>
                      <a:cubicBezTo>
                        <a:pt x="110" y="31"/>
                        <a:pt x="110" y="30"/>
                        <a:pt x="110" y="30"/>
                      </a:cubicBezTo>
                      <a:cubicBezTo>
                        <a:pt x="110" y="30"/>
                        <a:pt x="110" y="30"/>
                        <a:pt x="110" y="30"/>
                      </a:cubicBezTo>
                      <a:cubicBezTo>
                        <a:pt x="110" y="30"/>
                        <a:pt x="110" y="30"/>
                        <a:pt x="110" y="30"/>
                      </a:cubicBezTo>
                      <a:cubicBezTo>
                        <a:pt x="110" y="30"/>
                        <a:pt x="110" y="30"/>
                        <a:pt x="110" y="30"/>
                      </a:cubicBezTo>
                      <a:cubicBezTo>
                        <a:pt x="110" y="30"/>
                        <a:pt x="110" y="30"/>
                        <a:pt x="110" y="30"/>
                      </a:cubicBezTo>
                      <a:cubicBezTo>
                        <a:pt x="110" y="30"/>
                        <a:pt x="110" y="30"/>
                        <a:pt x="110" y="30"/>
                      </a:cubicBezTo>
                      <a:cubicBezTo>
                        <a:pt x="110" y="30"/>
                        <a:pt x="110" y="30"/>
                        <a:pt x="110" y="30"/>
                      </a:cubicBezTo>
                      <a:cubicBezTo>
                        <a:pt x="110" y="30"/>
                        <a:pt x="110" y="30"/>
                        <a:pt x="110" y="30"/>
                      </a:cubicBezTo>
                      <a:cubicBezTo>
                        <a:pt x="110" y="30"/>
                        <a:pt x="110" y="30"/>
                        <a:pt x="110" y="30"/>
                      </a:cubicBezTo>
                      <a:cubicBezTo>
                        <a:pt x="110" y="30"/>
                        <a:pt x="110" y="29"/>
                        <a:pt x="110" y="29"/>
                      </a:cubicBezTo>
                      <a:cubicBezTo>
                        <a:pt x="110" y="29"/>
                        <a:pt x="110" y="29"/>
                        <a:pt x="110" y="29"/>
                      </a:cubicBezTo>
                      <a:cubicBezTo>
                        <a:pt x="110" y="29"/>
                        <a:pt x="110" y="29"/>
                        <a:pt x="110" y="29"/>
                      </a:cubicBezTo>
                      <a:cubicBezTo>
                        <a:pt x="110" y="29"/>
                        <a:pt x="110" y="29"/>
                        <a:pt x="110" y="29"/>
                      </a:cubicBezTo>
                      <a:cubicBezTo>
                        <a:pt x="110" y="29"/>
                        <a:pt x="110" y="29"/>
                        <a:pt x="110" y="29"/>
                      </a:cubicBezTo>
                      <a:cubicBezTo>
                        <a:pt x="110" y="29"/>
                        <a:pt x="110" y="29"/>
                        <a:pt x="110" y="28"/>
                      </a:cubicBezTo>
                      <a:cubicBezTo>
                        <a:pt x="110" y="28"/>
                        <a:pt x="110" y="28"/>
                        <a:pt x="110" y="28"/>
                      </a:cubicBezTo>
                      <a:cubicBezTo>
                        <a:pt x="110" y="28"/>
                        <a:pt x="110" y="28"/>
                        <a:pt x="110" y="28"/>
                      </a:cubicBezTo>
                      <a:cubicBezTo>
                        <a:pt x="110" y="28"/>
                        <a:pt x="110" y="28"/>
                        <a:pt x="110" y="28"/>
                      </a:cubicBezTo>
                      <a:cubicBezTo>
                        <a:pt x="111" y="28"/>
                        <a:pt x="111" y="28"/>
                        <a:pt x="111" y="28"/>
                      </a:cubicBezTo>
                      <a:cubicBezTo>
                        <a:pt x="111" y="28"/>
                        <a:pt x="111" y="28"/>
                        <a:pt x="111" y="28"/>
                      </a:cubicBezTo>
                      <a:cubicBezTo>
                        <a:pt x="111" y="28"/>
                        <a:pt x="111" y="28"/>
                        <a:pt x="111" y="28"/>
                      </a:cubicBezTo>
                      <a:cubicBezTo>
                        <a:pt x="111" y="28"/>
                        <a:pt x="111" y="28"/>
                        <a:pt x="111" y="28"/>
                      </a:cubicBezTo>
                      <a:cubicBezTo>
                        <a:pt x="111" y="28"/>
                        <a:pt x="111" y="28"/>
                        <a:pt x="111" y="28"/>
                      </a:cubicBezTo>
                      <a:cubicBezTo>
                        <a:pt x="111" y="28"/>
                        <a:pt x="111" y="28"/>
                        <a:pt x="111" y="28"/>
                      </a:cubicBezTo>
                      <a:cubicBezTo>
                        <a:pt x="111" y="28"/>
                        <a:pt x="111" y="28"/>
                        <a:pt x="112" y="28"/>
                      </a:cubicBezTo>
                      <a:cubicBezTo>
                        <a:pt x="112" y="28"/>
                        <a:pt x="112" y="29"/>
                        <a:pt x="112" y="29"/>
                      </a:cubicBezTo>
                      <a:cubicBezTo>
                        <a:pt x="112" y="29"/>
                        <a:pt x="112" y="29"/>
                        <a:pt x="112" y="28"/>
                      </a:cubicBezTo>
                      <a:cubicBezTo>
                        <a:pt x="112" y="28"/>
                        <a:pt x="112" y="28"/>
                        <a:pt x="112" y="28"/>
                      </a:cubicBezTo>
                      <a:cubicBezTo>
                        <a:pt x="112" y="28"/>
                        <a:pt x="112" y="28"/>
                        <a:pt x="112" y="28"/>
                      </a:cubicBezTo>
                      <a:cubicBezTo>
                        <a:pt x="112" y="29"/>
                        <a:pt x="112" y="29"/>
                        <a:pt x="112" y="29"/>
                      </a:cubicBezTo>
                      <a:cubicBezTo>
                        <a:pt x="112" y="29"/>
                        <a:pt x="112" y="29"/>
                        <a:pt x="112" y="29"/>
                      </a:cubicBezTo>
                      <a:cubicBezTo>
                        <a:pt x="112" y="29"/>
                        <a:pt x="112" y="29"/>
                        <a:pt x="112" y="29"/>
                      </a:cubicBezTo>
                      <a:cubicBezTo>
                        <a:pt x="112" y="29"/>
                        <a:pt x="112" y="29"/>
                        <a:pt x="112" y="29"/>
                      </a:cubicBezTo>
                      <a:cubicBezTo>
                        <a:pt x="112" y="29"/>
                        <a:pt x="113" y="29"/>
                        <a:pt x="113" y="29"/>
                      </a:cubicBezTo>
                      <a:cubicBezTo>
                        <a:pt x="113" y="29"/>
                        <a:pt x="113" y="29"/>
                        <a:pt x="113" y="29"/>
                      </a:cubicBezTo>
                      <a:cubicBezTo>
                        <a:pt x="113" y="29"/>
                        <a:pt x="113" y="29"/>
                        <a:pt x="113" y="28"/>
                      </a:cubicBezTo>
                      <a:cubicBezTo>
                        <a:pt x="113" y="28"/>
                        <a:pt x="113" y="28"/>
                        <a:pt x="113" y="28"/>
                      </a:cubicBezTo>
                      <a:cubicBezTo>
                        <a:pt x="113" y="29"/>
                        <a:pt x="113" y="29"/>
                        <a:pt x="113" y="29"/>
                      </a:cubicBezTo>
                      <a:cubicBezTo>
                        <a:pt x="113" y="29"/>
                        <a:pt x="113" y="29"/>
                        <a:pt x="114" y="29"/>
                      </a:cubicBezTo>
                      <a:cubicBezTo>
                        <a:pt x="114" y="29"/>
                        <a:pt x="114" y="29"/>
                        <a:pt x="114" y="29"/>
                      </a:cubicBezTo>
                      <a:cubicBezTo>
                        <a:pt x="114" y="29"/>
                        <a:pt x="114" y="29"/>
                        <a:pt x="114" y="29"/>
                      </a:cubicBezTo>
                      <a:cubicBezTo>
                        <a:pt x="114" y="29"/>
                        <a:pt x="114" y="29"/>
                        <a:pt x="114" y="29"/>
                      </a:cubicBezTo>
                      <a:cubicBezTo>
                        <a:pt x="114" y="29"/>
                        <a:pt x="114" y="29"/>
                        <a:pt x="114" y="29"/>
                      </a:cubicBezTo>
                      <a:cubicBezTo>
                        <a:pt x="114" y="29"/>
                        <a:pt x="114" y="29"/>
                        <a:pt x="114" y="29"/>
                      </a:cubicBezTo>
                      <a:cubicBezTo>
                        <a:pt x="114" y="29"/>
                        <a:pt x="114" y="29"/>
                        <a:pt x="114" y="29"/>
                      </a:cubicBezTo>
                      <a:cubicBezTo>
                        <a:pt x="115" y="29"/>
                        <a:pt x="115" y="29"/>
                        <a:pt x="115" y="29"/>
                      </a:cubicBezTo>
                      <a:cubicBezTo>
                        <a:pt x="115" y="29"/>
                        <a:pt x="115" y="28"/>
                        <a:pt x="115" y="28"/>
                      </a:cubicBezTo>
                      <a:cubicBezTo>
                        <a:pt x="115" y="28"/>
                        <a:pt x="115" y="28"/>
                        <a:pt x="115" y="28"/>
                      </a:cubicBezTo>
                      <a:cubicBezTo>
                        <a:pt x="115" y="28"/>
                        <a:pt x="115" y="28"/>
                        <a:pt x="115" y="28"/>
                      </a:cubicBezTo>
                      <a:cubicBezTo>
                        <a:pt x="115" y="28"/>
                        <a:pt x="115" y="28"/>
                        <a:pt x="115" y="28"/>
                      </a:cubicBezTo>
                      <a:cubicBezTo>
                        <a:pt x="115" y="28"/>
                        <a:pt x="115" y="28"/>
                        <a:pt x="115" y="28"/>
                      </a:cubicBezTo>
                      <a:cubicBezTo>
                        <a:pt x="116" y="28"/>
                        <a:pt x="116" y="28"/>
                        <a:pt x="116" y="28"/>
                      </a:cubicBezTo>
                      <a:cubicBezTo>
                        <a:pt x="116" y="28"/>
                        <a:pt x="116" y="28"/>
                        <a:pt x="116" y="28"/>
                      </a:cubicBezTo>
                      <a:cubicBezTo>
                        <a:pt x="116" y="28"/>
                        <a:pt x="116" y="28"/>
                        <a:pt x="116" y="28"/>
                      </a:cubicBezTo>
                      <a:cubicBezTo>
                        <a:pt x="116" y="28"/>
                        <a:pt x="116" y="28"/>
                        <a:pt x="116" y="28"/>
                      </a:cubicBezTo>
                      <a:cubicBezTo>
                        <a:pt x="116" y="28"/>
                        <a:pt x="116" y="28"/>
                        <a:pt x="116" y="28"/>
                      </a:cubicBezTo>
                      <a:cubicBezTo>
                        <a:pt x="116" y="28"/>
                        <a:pt x="116" y="28"/>
                        <a:pt x="116" y="28"/>
                      </a:cubicBezTo>
                      <a:cubicBezTo>
                        <a:pt x="116" y="28"/>
                        <a:pt x="116" y="28"/>
                        <a:pt x="116" y="28"/>
                      </a:cubicBezTo>
                      <a:cubicBezTo>
                        <a:pt x="116" y="28"/>
                        <a:pt x="116" y="28"/>
                        <a:pt x="116" y="28"/>
                      </a:cubicBezTo>
                      <a:cubicBezTo>
                        <a:pt x="116" y="28"/>
                        <a:pt x="116" y="28"/>
                        <a:pt x="116" y="28"/>
                      </a:cubicBezTo>
                      <a:cubicBezTo>
                        <a:pt x="116" y="28"/>
                        <a:pt x="116" y="28"/>
                        <a:pt x="116" y="28"/>
                      </a:cubicBezTo>
                      <a:cubicBezTo>
                        <a:pt x="116" y="28"/>
                        <a:pt x="116" y="28"/>
                        <a:pt x="116" y="28"/>
                      </a:cubicBezTo>
                      <a:cubicBezTo>
                        <a:pt x="116" y="28"/>
                        <a:pt x="116" y="28"/>
                        <a:pt x="116" y="28"/>
                      </a:cubicBezTo>
                      <a:cubicBezTo>
                        <a:pt x="116" y="28"/>
                        <a:pt x="116" y="28"/>
                        <a:pt x="116" y="28"/>
                      </a:cubicBezTo>
                      <a:cubicBezTo>
                        <a:pt x="117" y="28"/>
                        <a:pt x="117" y="28"/>
                        <a:pt x="117" y="28"/>
                      </a:cubicBezTo>
                      <a:cubicBezTo>
                        <a:pt x="117" y="28"/>
                        <a:pt x="117" y="28"/>
                        <a:pt x="117" y="28"/>
                      </a:cubicBezTo>
                      <a:cubicBezTo>
                        <a:pt x="117" y="28"/>
                        <a:pt x="117" y="28"/>
                        <a:pt x="117" y="28"/>
                      </a:cubicBezTo>
                      <a:cubicBezTo>
                        <a:pt x="117" y="28"/>
                        <a:pt x="117" y="28"/>
                        <a:pt x="117" y="28"/>
                      </a:cubicBezTo>
                      <a:cubicBezTo>
                        <a:pt x="117" y="28"/>
                        <a:pt x="117" y="28"/>
                        <a:pt x="117" y="28"/>
                      </a:cubicBezTo>
                      <a:cubicBezTo>
                        <a:pt x="117" y="28"/>
                        <a:pt x="117" y="28"/>
                        <a:pt x="117" y="28"/>
                      </a:cubicBezTo>
                      <a:cubicBezTo>
                        <a:pt x="117" y="28"/>
                        <a:pt x="117" y="28"/>
                        <a:pt x="117" y="28"/>
                      </a:cubicBezTo>
                      <a:cubicBezTo>
                        <a:pt x="117" y="28"/>
                        <a:pt x="117" y="28"/>
                        <a:pt x="117" y="28"/>
                      </a:cubicBezTo>
                      <a:cubicBezTo>
                        <a:pt x="117" y="28"/>
                        <a:pt x="117" y="28"/>
                        <a:pt x="117" y="28"/>
                      </a:cubicBezTo>
                      <a:cubicBezTo>
                        <a:pt x="117" y="28"/>
                        <a:pt x="117" y="28"/>
                        <a:pt x="117" y="28"/>
                      </a:cubicBezTo>
                      <a:cubicBezTo>
                        <a:pt x="117" y="28"/>
                        <a:pt x="117" y="28"/>
                        <a:pt x="117" y="28"/>
                      </a:cubicBezTo>
                      <a:cubicBezTo>
                        <a:pt x="117" y="27"/>
                        <a:pt x="118" y="27"/>
                        <a:pt x="118" y="27"/>
                      </a:cubicBezTo>
                      <a:cubicBezTo>
                        <a:pt x="118" y="27"/>
                        <a:pt x="118" y="27"/>
                        <a:pt x="118" y="27"/>
                      </a:cubicBezTo>
                      <a:cubicBezTo>
                        <a:pt x="118" y="27"/>
                        <a:pt x="118" y="27"/>
                        <a:pt x="118" y="27"/>
                      </a:cubicBezTo>
                      <a:cubicBezTo>
                        <a:pt x="118" y="27"/>
                        <a:pt x="118" y="27"/>
                        <a:pt x="118" y="27"/>
                      </a:cubicBezTo>
                      <a:cubicBezTo>
                        <a:pt x="118" y="27"/>
                        <a:pt x="118" y="27"/>
                        <a:pt x="118" y="27"/>
                      </a:cubicBezTo>
                      <a:cubicBezTo>
                        <a:pt x="118" y="27"/>
                        <a:pt x="118" y="27"/>
                        <a:pt x="118" y="27"/>
                      </a:cubicBezTo>
                      <a:cubicBezTo>
                        <a:pt x="118" y="27"/>
                        <a:pt x="118" y="27"/>
                        <a:pt x="118" y="27"/>
                      </a:cubicBezTo>
                      <a:cubicBezTo>
                        <a:pt x="118" y="27"/>
                        <a:pt x="118" y="27"/>
                        <a:pt x="118" y="27"/>
                      </a:cubicBezTo>
                      <a:cubicBezTo>
                        <a:pt x="118" y="27"/>
                        <a:pt x="118" y="27"/>
                        <a:pt x="118" y="27"/>
                      </a:cubicBezTo>
                      <a:cubicBezTo>
                        <a:pt x="118" y="27"/>
                        <a:pt x="118" y="27"/>
                        <a:pt x="118" y="27"/>
                      </a:cubicBezTo>
                      <a:cubicBezTo>
                        <a:pt x="118" y="27"/>
                        <a:pt x="118" y="27"/>
                        <a:pt x="118" y="27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7"/>
                        <a:pt x="118" y="27"/>
                        <a:pt x="118" y="27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9" y="25"/>
                        <a:pt x="118" y="25"/>
                        <a:pt x="118" y="25"/>
                      </a:cubicBezTo>
                      <a:cubicBezTo>
                        <a:pt x="118" y="25"/>
                        <a:pt x="118" y="25"/>
                        <a:pt x="118" y="25"/>
                      </a:cubicBezTo>
                      <a:cubicBezTo>
                        <a:pt x="118" y="25"/>
                        <a:pt x="118" y="25"/>
                        <a:pt x="118" y="25"/>
                      </a:cubicBezTo>
                      <a:cubicBezTo>
                        <a:pt x="118" y="25"/>
                        <a:pt x="118" y="25"/>
                        <a:pt x="119" y="25"/>
                      </a:cubicBezTo>
                      <a:cubicBezTo>
                        <a:pt x="119" y="25"/>
                        <a:pt x="119" y="25"/>
                        <a:pt x="119" y="25"/>
                      </a:cubicBezTo>
                      <a:cubicBezTo>
                        <a:pt x="119" y="25"/>
                        <a:pt x="119" y="25"/>
                        <a:pt x="119" y="25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19" y="25"/>
                        <a:pt x="119" y="25"/>
                      </a:cubicBezTo>
                      <a:cubicBezTo>
                        <a:pt x="119" y="25"/>
                        <a:pt x="119" y="25"/>
                        <a:pt x="119" y="25"/>
                      </a:cubicBezTo>
                      <a:cubicBezTo>
                        <a:pt x="119" y="25"/>
                        <a:pt x="120" y="25"/>
                        <a:pt x="120" y="25"/>
                      </a:cubicBezTo>
                      <a:cubicBezTo>
                        <a:pt x="120" y="25"/>
                        <a:pt x="120" y="25"/>
                        <a:pt x="120" y="25"/>
                      </a:cubicBezTo>
                      <a:cubicBezTo>
                        <a:pt x="120" y="25"/>
                        <a:pt x="120" y="25"/>
                        <a:pt x="120" y="25"/>
                      </a:cubicBezTo>
                      <a:cubicBezTo>
                        <a:pt x="120" y="25"/>
                        <a:pt x="120" y="25"/>
                        <a:pt x="120" y="24"/>
                      </a:cubicBezTo>
                      <a:cubicBezTo>
                        <a:pt x="121" y="24"/>
                        <a:pt x="120" y="24"/>
                        <a:pt x="120" y="24"/>
                      </a:cubicBezTo>
                      <a:cubicBezTo>
                        <a:pt x="120" y="24"/>
                        <a:pt x="120" y="24"/>
                        <a:pt x="120" y="24"/>
                      </a:cubicBezTo>
                      <a:cubicBezTo>
                        <a:pt x="120" y="24"/>
                        <a:pt x="120" y="24"/>
                        <a:pt x="120" y="24"/>
                      </a:cubicBezTo>
                      <a:cubicBezTo>
                        <a:pt x="121" y="24"/>
                        <a:pt x="121" y="24"/>
                        <a:pt x="121" y="24"/>
                      </a:cubicBezTo>
                      <a:cubicBezTo>
                        <a:pt x="121" y="24"/>
                        <a:pt x="121" y="24"/>
                        <a:pt x="121" y="24"/>
                      </a:cubicBezTo>
                      <a:cubicBezTo>
                        <a:pt x="121" y="24"/>
                        <a:pt x="121" y="24"/>
                        <a:pt x="121" y="24"/>
                      </a:cubicBezTo>
                      <a:cubicBezTo>
                        <a:pt x="121" y="23"/>
                        <a:pt x="121" y="23"/>
                        <a:pt x="121" y="23"/>
                      </a:cubicBezTo>
                      <a:cubicBezTo>
                        <a:pt x="121" y="23"/>
                        <a:pt x="121" y="23"/>
                        <a:pt x="121" y="23"/>
                      </a:cubicBezTo>
                      <a:cubicBezTo>
                        <a:pt x="121" y="23"/>
                        <a:pt x="121" y="23"/>
                        <a:pt x="121" y="23"/>
                      </a:cubicBezTo>
                      <a:cubicBezTo>
                        <a:pt x="121" y="23"/>
                        <a:pt x="121" y="23"/>
                        <a:pt x="121" y="23"/>
                      </a:cubicBezTo>
                      <a:cubicBezTo>
                        <a:pt x="121" y="23"/>
                        <a:pt x="121" y="23"/>
                        <a:pt x="121" y="23"/>
                      </a:cubicBezTo>
                      <a:cubicBezTo>
                        <a:pt x="121" y="23"/>
                        <a:pt x="121" y="22"/>
                        <a:pt x="121" y="22"/>
                      </a:cubicBezTo>
                      <a:cubicBezTo>
                        <a:pt x="121" y="22"/>
                        <a:pt x="121" y="22"/>
                        <a:pt x="121" y="22"/>
                      </a:cubicBezTo>
                      <a:cubicBezTo>
                        <a:pt x="121" y="22"/>
                        <a:pt x="121" y="22"/>
                        <a:pt x="121" y="22"/>
                      </a:cubicBezTo>
                      <a:cubicBezTo>
                        <a:pt x="121" y="22"/>
                        <a:pt x="121" y="22"/>
                        <a:pt x="121" y="22"/>
                      </a:cubicBezTo>
                      <a:cubicBezTo>
                        <a:pt x="121" y="22"/>
                        <a:pt x="121" y="22"/>
                        <a:pt x="121" y="22"/>
                      </a:cubicBezTo>
                      <a:cubicBezTo>
                        <a:pt x="120" y="22"/>
                        <a:pt x="120" y="22"/>
                        <a:pt x="120" y="22"/>
                      </a:cubicBezTo>
                      <a:cubicBezTo>
                        <a:pt x="120" y="22"/>
                        <a:pt x="120" y="22"/>
                        <a:pt x="120" y="22"/>
                      </a:cubicBezTo>
                      <a:cubicBezTo>
                        <a:pt x="120" y="21"/>
                        <a:pt x="120" y="21"/>
                        <a:pt x="120" y="21"/>
                      </a:cubicBezTo>
                      <a:cubicBezTo>
                        <a:pt x="120" y="21"/>
                        <a:pt x="120" y="21"/>
                        <a:pt x="120" y="21"/>
                      </a:cubicBezTo>
                      <a:cubicBezTo>
                        <a:pt x="120" y="21"/>
                        <a:pt x="120" y="21"/>
                        <a:pt x="120" y="21"/>
                      </a:cubicBezTo>
                      <a:cubicBezTo>
                        <a:pt x="120" y="21"/>
                        <a:pt x="119" y="21"/>
                        <a:pt x="119" y="21"/>
                      </a:cubicBezTo>
                      <a:cubicBezTo>
                        <a:pt x="119" y="21"/>
                        <a:pt x="119" y="21"/>
                        <a:pt x="119" y="21"/>
                      </a:cubicBezTo>
                      <a:cubicBezTo>
                        <a:pt x="119" y="21"/>
                        <a:pt x="119" y="21"/>
                        <a:pt x="119" y="21"/>
                      </a:cubicBezTo>
                      <a:cubicBezTo>
                        <a:pt x="119" y="21"/>
                        <a:pt x="120" y="21"/>
                        <a:pt x="120" y="21"/>
                      </a:cubicBezTo>
                      <a:cubicBezTo>
                        <a:pt x="120" y="21"/>
                        <a:pt x="120" y="21"/>
                        <a:pt x="120" y="21"/>
                      </a:cubicBezTo>
                      <a:cubicBezTo>
                        <a:pt x="120" y="21"/>
                        <a:pt x="120" y="21"/>
                        <a:pt x="120" y="21"/>
                      </a:cubicBezTo>
                      <a:cubicBezTo>
                        <a:pt x="120" y="21"/>
                        <a:pt x="120" y="21"/>
                        <a:pt x="120" y="21"/>
                      </a:cubicBezTo>
                      <a:cubicBezTo>
                        <a:pt x="120" y="21"/>
                        <a:pt x="120" y="21"/>
                        <a:pt x="120" y="21"/>
                      </a:cubicBezTo>
                      <a:cubicBezTo>
                        <a:pt x="120" y="21"/>
                        <a:pt x="120" y="21"/>
                        <a:pt x="120" y="21"/>
                      </a:cubicBezTo>
                      <a:cubicBezTo>
                        <a:pt x="120" y="21"/>
                        <a:pt x="120" y="21"/>
                        <a:pt x="120" y="21"/>
                      </a:cubicBezTo>
                      <a:cubicBezTo>
                        <a:pt x="120" y="21"/>
                        <a:pt x="120" y="21"/>
                        <a:pt x="120" y="21"/>
                      </a:cubicBezTo>
                      <a:cubicBezTo>
                        <a:pt x="121" y="21"/>
                        <a:pt x="121" y="21"/>
                        <a:pt x="121" y="21"/>
                      </a:cubicBezTo>
                      <a:cubicBezTo>
                        <a:pt x="121" y="21"/>
                        <a:pt x="121" y="21"/>
                        <a:pt x="121" y="21"/>
                      </a:cubicBezTo>
                      <a:cubicBezTo>
                        <a:pt x="121" y="21"/>
                        <a:pt x="121" y="21"/>
                        <a:pt x="121" y="21"/>
                      </a:cubicBezTo>
                      <a:cubicBezTo>
                        <a:pt x="121" y="21"/>
                        <a:pt x="121" y="21"/>
                        <a:pt x="121" y="22"/>
                      </a:cubicBezTo>
                      <a:cubicBezTo>
                        <a:pt x="121" y="22"/>
                        <a:pt x="121" y="22"/>
                        <a:pt x="121" y="22"/>
                      </a:cubicBezTo>
                      <a:cubicBezTo>
                        <a:pt x="121" y="22"/>
                        <a:pt x="121" y="21"/>
                        <a:pt x="121" y="21"/>
                      </a:cubicBezTo>
                      <a:cubicBezTo>
                        <a:pt x="121" y="21"/>
                        <a:pt x="121" y="21"/>
                        <a:pt x="121" y="21"/>
                      </a:cubicBezTo>
                      <a:cubicBezTo>
                        <a:pt x="121" y="21"/>
                        <a:pt x="121" y="21"/>
                        <a:pt x="121" y="21"/>
                      </a:cubicBezTo>
                      <a:cubicBezTo>
                        <a:pt x="121" y="22"/>
                        <a:pt x="122" y="22"/>
                        <a:pt x="122" y="22"/>
                      </a:cubicBezTo>
                      <a:cubicBezTo>
                        <a:pt x="122" y="22"/>
                        <a:pt x="122" y="22"/>
                        <a:pt x="122" y="22"/>
                      </a:cubicBezTo>
                      <a:cubicBezTo>
                        <a:pt x="122" y="22"/>
                        <a:pt x="122" y="22"/>
                        <a:pt x="122" y="22"/>
                      </a:cubicBezTo>
                      <a:cubicBezTo>
                        <a:pt x="122" y="22"/>
                        <a:pt x="122" y="22"/>
                        <a:pt x="122" y="22"/>
                      </a:cubicBezTo>
                      <a:cubicBezTo>
                        <a:pt x="122" y="22"/>
                        <a:pt x="122" y="22"/>
                        <a:pt x="122" y="22"/>
                      </a:cubicBezTo>
                      <a:cubicBezTo>
                        <a:pt x="122" y="22"/>
                        <a:pt x="122" y="22"/>
                        <a:pt x="123" y="22"/>
                      </a:cubicBezTo>
                      <a:cubicBezTo>
                        <a:pt x="123" y="22"/>
                        <a:pt x="123" y="22"/>
                        <a:pt x="123" y="22"/>
                      </a:cubicBezTo>
                      <a:cubicBezTo>
                        <a:pt x="123" y="22"/>
                        <a:pt x="123" y="22"/>
                        <a:pt x="123" y="22"/>
                      </a:cubicBezTo>
                      <a:cubicBezTo>
                        <a:pt x="123" y="22"/>
                        <a:pt x="123" y="22"/>
                        <a:pt x="123" y="21"/>
                      </a:cubicBezTo>
                      <a:cubicBezTo>
                        <a:pt x="123" y="21"/>
                        <a:pt x="123" y="21"/>
                        <a:pt x="123" y="21"/>
                      </a:cubicBezTo>
                      <a:cubicBezTo>
                        <a:pt x="123" y="21"/>
                        <a:pt x="123" y="21"/>
                        <a:pt x="123" y="22"/>
                      </a:cubicBezTo>
                      <a:cubicBezTo>
                        <a:pt x="123" y="22"/>
                        <a:pt x="124" y="22"/>
                        <a:pt x="124" y="22"/>
                      </a:cubicBezTo>
                      <a:cubicBezTo>
                        <a:pt x="124" y="22"/>
                        <a:pt x="124" y="22"/>
                        <a:pt x="124" y="22"/>
                      </a:cubicBezTo>
                      <a:cubicBezTo>
                        <a:pt x="124" y="22"/>
                        <a:pt x="124" y="22"/>
                        <a:pt x="124" y="22"/>
                      </a:cubicBezTo>
                      <a:cubicBezTo>
                        <a:pt x="124" y="22"/>
                        <a:pt x="124" y="22"/>
                        <a:pt x="124" y="22"/>
                      </a:cubicBezTo>
                      <a:cubicBezTo>
                        <a:pt x="124" y="22"/>
                        <a:pt x="124" y="22"/>
                        <a:pt x="124" y="22"/>
                      </a:cubicBezTo>
                      <a:cubicBezTo>
                        <a:pt x="124" y="22"/>
                        <a:pt x="124" y="22"/>
                        <a:pt x="124" y="22"/>
                      </a:cubicBezTo>
                      <a:cubicBezTo>
                        <a:pt x="124" y="22"/>
                        <a:pt x="124" y="22"/>
                        <a:pt x="124" y="22"/>
                      </a:cubicBezTo>
                      <a:cubicBezTo>
                        <a:pt x="124" y="22"/>
                        <a:pt x="124" y="22"/>
                        <a:pt x="124" y="22"/>
                      </a:cubicBezTo>
                      <a:cubicBezTo>
                        <a:pt x="125" y="22"/>
                        <a:pt x="125" y="22"/>
                        <a:pt x="125" y="22"/>
                      </a:cubicBezTo>
                      <a:cubicBezTo>
                        <a:pt x="125" y="22"/>
                        <a:pt x="125" y="22"/>
                        <a:pt x="125" y="22"/>
                      </a:cubicBezTo>
                      <a:cubicBezTo>
                        <a:pt x="125" y="22"/>
                        <a:pt x="125" y="22"/>
                        <a:pt x="125" y="22"/>
                      </a:cubicBezTo>
                      <a:cubicBezTo>
                        <a:pt x="125" y="22"/>
                        <a:pt x="125" y="22"/>
                        <a:pt x="125" y="22"/>
                      </a:cubicBezTo>
                      <a:cubicBezTo>
                        <a:pt x="126" y="22"/>
                        <a:pt x="126" y="22"/>
                        <a:pt x="126" y="22"/>
                      </a:cubicBezTo>
                      <a:cubicBezTo>
                        <a:pt x="126" y="22"/>
                        <a:pt x="126" y="22"/>
                        <a:pt x="126" y="22"/>
                      </a:cubicBezTo>
                      <a:cubicBezTo>
                        <a:pt x="126" y="22"/>
                        <a:pt x="126" y="22"/>
                        <a:pt x="126" y="22"/>
                      </a:cubicBezTo>
                      <a:cubicBezTo>
                        <a:pt x="126" y="22"/>
                        <a:pt x="126" y="22"/>
                        <a:pt x="126" y="22"/>
                      </a:cubicBezTo>
                      <a:cubicBezTo>
                        <a:pt x="126" y="22"/>
                        <a:pt x="126" y="22"/>
                        <a:pt x="126" y="21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6" y="21"/>
                        <a:pt x="126" y="21"/>
                        <a:pt x="126" y="22"/>
                      </a:cubicBezTo>
                      <a:cubicBezTo>
                        <a:pt x="126" y="22"/>
                        <a:pt x="126" y="22"/>
                        <a:pt x="126" y="22"/>
                      </a:cubicBezTo>
                      <a:cubicBezTo>
                        <a:pt x="126" y="22"/>
                        <a:pt x="126" y="22"/>
                        <a:pt x="126" y="22"/>
                      </a:cubicBezTo>
                      <a:cubicBezTo>
                        <a:pt x="126" y="22"/>
                        <a:pt x="127" y="22"/>
                        <a:pt x="127" y="22"/>
                      </a:cubicBezTo>
                      <a:cubicBezTo>
                        <a:pt x="127" y="22"/>
                        <a:pt x="127" y="22"/>
                        <a:pt x="126" y="22"/>
                      </a:cubicBezTo>
                      <a:cubicBezTo>
                        <a:pt x="126" y="22"/>
                        <a:pt x="126" y="22"/>
                        <a:pt x="126" y="22"/>
                      </a:cubicBezTo>
                      <a:cubicBezTo>
                        <a:pt x="126" y="22"/>
                        <a:pt x="126" y="22"/>
                        <a:pt x="126" y="23"/>
                      </a:cubicBezTo>
                      <a:cubicBezTo>
                        <a:pt x="126" y="23"/>
                        <a:pt x="126" y="23"/>
                        <a:pt x="126" y="23"/>
                      </a:cubicBezTo>
                      <a:cubicBezTo>
                        <a:pt x="126" y="23"/>
                        <a:pt x="126" y="23"/>
                        <a:pt x="126" y="23"/>
                      </a:cubicBezTo>
                      <a:cubicBezTo>
                        <a:pt x="126" y="23"/>
                        <a:pt x="126" y="23"/>
                        <a:pt x="126" y="23"/>
                      </a:cubicBezTo>
                      <a:cubicBezTo>
                        <a:pt x="126" y="23"/>
                        <a:pt x="126" y="23"/>
                        <a:pt x="126" y="23"/>
                      </a:cubicBezTo>
                      <a:cubicBezTo>
                        <a:pt x="126" y="23"/>
                        <a:pt x="126" y="23"/>
                        <a:pt x="126" y="23"/>
                      </a:cubicBezTo>
                      <a:cubicBezTo>
                        <a:pt x="126" y="23"/>
                        <a:pt x="126" y="24"/>
                        <a:pt x="126" y="24"/>
                      </a:cubicBezTo>
                      <a:cubicBezTo>
                        <a:pt x="126" y="24"/>
                        <a:pt x="126" y="24"/>
                        <a:pt x="126" y="24"/>
                      </a:cubicBezTo>
                      <a:cubicBezTo>
                        <a:pt x="126" y="24"/>
                        <a:pt x="127" y="24"/>
                        <a:pt x="127" y="24"/>
                      </a:cubicBezTo>
                      <a:cubicBezTo>
                        <a:pt x="127" y="24"/>
                        <a:pt x="127" y="24"/>
                        <a:pt x="127" y="24"/>
                      </a:cubicBezTo>
                      <a:cubicBezTo>
                        <a:pt x="126" y="24"/>
                        <a:pt x="126" y="24"/>
                        <a:pt x="126" y="24"/>
                      </a:cubicBezTo>
                      <a:cubicBezTo>
                        <a:pt x="126" y="24"/>
                        <a:pt x="126" y="24"/>
                        <a:pt x="126" y="24"/>
                      </a:cubicBezTo>
                      <a:cubicBezTo>
                        <a:pt x="126" y="24"/>
                        <a:pt x="126" y="24"/>
                        <a:pt x="126" y="24"/>
                      </a:cubicBezTo>
                      <a:cubicBezTo>
                        <a:pt x="126" y="24"/>
                        <a:pt x="126" y="24"/>
                        <a:pt x="126" y="24"/>
                      </a:cubicBezTo>
                      <a:cubicBezTo>
                        <a:pt x="126" y="24"/>
                        <a:pt x="126" y="24"/>
                        <a:pt x="126" y="24"/>
                      </a:cubicBezTo>
                      <a:cubicBezTo>
                        <a:pt x="126" y="24"/>
                        <a:pt x="126" y="24"/>
                        <a:pt x="126" y="24"/>
                      </a:cubicBezTo>
                      <a:cubicBezTo>
                        <a:pt x="126" y="24"/>
                        <a:pt x="126" y="24"/>
                        <a:pt x="126" y="24"/>
                      </a:cubicBezTo>
                      <a:cubicBezTo>
                        <a:pt x="126" y="24"/>
                        <a:pt x="126" y="24"/>
                        <a:pt x="126" y="24"/>
                      </a:cubicBezTo>
                      <a:cubicBezTo>
                        <a:pt x="126" y="24"/>
                        <a:pt x="126" y="24"/>
                        <a:pt x="126" y="24"/>
                      </a:cubicBezTo>
                      <a:cubicBezTo>
                        <a:pt x="126" y="24"/>
                        <a:pt x="126" y="24"/>
                        <a:pt x="126" y="24"/>
                      </a:cubicBezTo>
                      <a:cubicBezTo>
                        <a:pt x="126" y="24"/>
                        <a:pt x="126" y="24"/>
                        <a:pt x="125" y="24"/>
                      </a:cubicBezTo>
                      <a:cubicBezTo>
                        <a:pt x="125" y="24"/>
                        <a:pt x="125" y="24"/>
                        <a:pt x="125" y="24"/>
                      </a:cubicBezTo>
                      <a:cubicBezTo>
                        <a:pt x="125" y="25"/>
                        <a:pt x="125" y="25"/>
                        <a:pt x="125" y="25"/>
                      </a:cubicBezTo>
                      <a:cubicBezTo>
                        <a:pt x="125" y="25"/>
                        <a:pt x="125" y="25"/>
                        <a:pt x="125" y="25"/>
                      </a:cubicBezTo>
                      <a:cubicBezTo>
                        <a:pt x="125" y="25"/>
                        <a:pt x="125" y="25"/>
                        <a:pt x="125" y="25"/>
                      </a:cubicBezTo>
                      <a:cubicBezTo>
                        <a:pt x="125" y="25"/>
                        <a:pt x="125" y="25"/>
                        <a:pt x="125" y="25"/>
                      </a:cubicBezTo>
                      <a:cubicBezTo>
                        <a:pt x="125" y="25"/>
                        <a:pt x="125" y="25"/>
                        <a:pt x="125" y="25"/>
                      </a:cubicBezTo>
                      <a:cubicBezTo>
                        <a:pt x="125" y="25"/>
                        <a:pt x="125" y="25"/>
                        <a:pt x="125" y="25"/>
                      </a:cubicBezTo>
                      <a:cubicBezTo>
                        <a:pt x="125" y="25"/>
                        <a:pt x="125" y="25"/>
                        <a:pt x="125" y="25"/>
                      </a:cubicBezTo>
                      <a:cubicBezTo>
                        <a:pt x="125" y="25"/>
                        <a:pt x="125" y="25"/>
                        <a:pt x="125" y="25"/>
                      </a:cubicBezTo>
                      <a:cubicBezTo>
                        <a:pt x="125" y="25"/>
                        <a:pt x="125" y="25"/>
                        <a:pt x="125" y="25"/>
                      </a:cubicBezTo>
                      <a:cubicBezTo>
                        <a:pt x="126" y="25"/>
                        <a:pt x="126" y="25"/>
                        <a:pt x="126" y="25"/>
                      </a:cubicBezTo>
                      <a:cubicBezTo>
                        <a:pt x="126" y="25"/>
                        <a:pt x="126" y="25"/>
                        <a:pt x="126" y="25"/>
                      </a:cubicBezTo>
                      <a:cubicBezTo>
                        <a:pt x="126" y="25"/>
                        <a:pt x="126" y="25"/>
                        <a:pt x="126" y="25"/>
                      </a:cubicBezTo>
                      <a:cubicBezTo>
                        <a:pt x="126" y="25"/>
                        <a:pt x="126" y="25"/>
                        <a:pt x="126" y="25"/>
                      </a:cubicBezTo>
                      <a:cubicBezTo>
                        <a:pt x="126" y="25"/>
                        <a:pt x="126" y="25"/>
                        <a:pt x="126" y="25"/>
                      </a:cubicBezTo>
                      <a:cubicBezTo>
                        <a:pt x="126" y="25"/>
                        <a:pt x="126" y="25"/>
                        <a:pt x="126" y="25"/>
                      </a:cubicBezTo>
                      <a:cubicBezTo>
                        <a:pt x="126" y="25"/>
                        <a:pt x="126" y="26"/>
                        <a:pt x="127" y="26"/>
                      </a:cubicBezTo>
                      <a:cubicBezTo>
                        <a:pt x="127" y="26"/>
                        <a:pt x="127" y="26"/>
                        <a:pt x="127" y="26"/>
                      </a:cubicBezTo>
                      <a:cubicBezTo>
                        <a:pt x="127" y="26"/>
                        <a:pt x="127" y="26"/>
                        <a:pt x="126" y="26"/>
                      </a:cubicBezTo>
                      <a:cubicBezTo>
                        <a:pt x="126" y="26"/>
                        <a:pt x="126" y="26"/>
                        <a:pt x="126" y="26"/>
                      </a:cubicBezTo>
                      <a:cubicBezTo>
                        <a:pt x="126" y="26"/>
                        <a:pt x="126" y="26"/>
                        <a:pt x="127" y="26"/>
                      </a:cubicBezTo>
                      <a:cubicBezTo>
                        <a:pt x="127" y="26"/>
                        <a:pt x="127" y="26"/>
                        <a:pt x="127" y="26"/>
                      </a:cubicBezTo>
                      <a:cubicBezTo>
                        <a:pt x="127" y="26"/>
                        <a:pt x="127" y="26"/>
                        <a:pt x="127" y="26"/>
                      </a:cubicBezTo>
                      <a:cubicBezTo>
                        <a:pt x="127" y="26"/>
                        <a:pt x="127" y="26"/>
                        <a:pt x="127" y="26"/>
                      </a:cubicBezTo>
                      <a:cubicBezTo>
                        <a:pt x="127" y="26"/>
                        <a:pt x="127" y="26"/>
                        <a:pt x="127" y="26"/>
                      </a:cubicBezTo>
                      <a:cubicBezTo>
                        <a:pt x="127" y="26"/>
                        <a:pt x="127" y="27"/>
                        <a:pt x="127" y="27"/>
                      </a:cubicBezTo>
                      <a:cubicBezTo>
                        <a:pt x="127" y="27"/>
                        <a:pt x="127" y="27"/>
                        <a:pt x="127" y="27"/>
                      </a:cubicBezTo>
                      <a:cubicBezTo>
                        <a:pt x="127" y="27"/>
                        <a:pt x="127" y="27"/>
                        <a:pt x="127" y="27"/>
                      </a:cubicBezTo>
                      <a:cubicBezTo>
                        <a:pt x="127" y="27"/>
                        <a:pt x="127" y="27"/>
                        <a:pt x="127" y="27"/>
                      </a:cubicBezTo>
                      <a:cubicBezTo>
                        <a:pt x="126" y="27"/>
                        <a:pt x="126" y="27"/>
                        <a:pt x="126" y="28"/>
                      </a:cubicBezTo>
                      <a:cubicBezTo>
                        <a:pt x="126" y="28"/>
                        <a:pt x="126" y="28"/>
                        <a:pt x="126" y="28"/>
                      </a:cubicBezTo>
                      <a:cubicBezTo>
                        <a:pt x="126" y="28"/>
                        <a:pt x="126" y="28"/>
                        <a:pt x="126" y="28"/>
                      </a:cubicBezTo>
                      <a:cubicBezTo>
                        <a:pt x="126" y="28"/>
                        <a:pt x="126" y="28"/>
                        <a:pt x="126" y="29"/>
                      </a:cubicBezTo>
                      <a:cubicBezTo>
                        <a:pt x="126" y="29"/>
                        <a:pt x="126" y="29"/>
                        <a:pt x="126" y="29"/>
                      </a:cubicBezTo>
                      <a:cubicBezTo>
                        <a:pt x="126" y="29"/>
                        <a:pt x="125" y="29"/>
                        <a:pt x="125" y="29"/>
                      </a:cubicBezTo>
                      <a:cubicBezTo>
                        <a:pt x="125" y="29"/>
                        <a:pt x="125" y="29"/>
                        <a:pt x="125" y="29"/>
                      </a:cubicBezTo>
                      <a:cubicBezTo>
                        <a:pt x="125" y="29"/>
                        <a:pt x="125" y="29"/>
                        <a:pt x="125" y="29"/>
                      </a:cubicBezTo>
                      <a:cubicBezTo>
                        <a:pt x="125" y="29"/>
                        <a:pt x="124" y="29"/>
                        <a:pt x="124" y="29"/>
                      </a:cubicBezTo>
                      <a:cubicBezTo>
                        <a:pt x="124" y="29"/>
                        <a:pt x="124" y="29"/>
                        <a:pt x="124" y="30"/>
                      </a:cubicBezTo>
                      <a:cubicBezTo>
                        <a:pt x="125" y="30"/>
                        <a:pt x="125" y="30"/>
                        <a:pt x="125" y="30"/>
                      </a:cubicBezTo>
                      <a:cubicBezTo>
                        <a:pt x="125" y="30"/>
                        <a:pt x="125" y="30"/>
                        <a:pt x="125" y="30"/>
                      </a:cubicBezTo>
                      <a:cubicBezTo>
                        <a:pt x="125" y="30"/>
                        <a:pt x="125" y="30"/>
                        <a:pt x="125" y="30"/>
                      </a:cubicBezTo>
                      <a:cubicBezTo>
                        <a:pt x="125" y="30"/>
                        <a:pt x="125" y="30"/>
                        <a:pt x="126" y="30"/>
                      </a:cubicBezTo>
                      <a:cubicBezTo>
                        <a:pt x="126" y="30"/>
                        <a:pt x="126" y="30"/>
                        <a:pt x="126" y="30"/>
                      </a:cubicBezTo>
                      <a:cubicBezTo>
                        <a:pt x="126" y="30"/>
                        <a:pt x="126" y="30"/>
                        <a:pt x="126" y="30"/>
                      </a:cubicBezTo>
                      <a:cubicBezTo>
                        <a:pt x="126" y="30"/>
                        <a:pt x="126" y="30"/>
                        <a:pt x="127" y="30"/>
                      </a:cubicBezTo>
                      <a:cubicBezTo>
                        <a:pt x="127" y="30"/>
                        <a:pt x="127" y="30"/>
                        <a:pt x="127" y="30"/>
                      </a:cubicBezTo>
                      <a:cubicBezTo>
                        <a:pt x="127" y="30"/>
                        <a:pt x="127" y="30"/>
                        <a:pt x="127" y="30"/>
                      </a:cubicBezTo>
                      <a:cubicBezTo>
                        <a:pt x="127" y="30"/>
                        <a:pt x="127" y="30"/>
                        <a:pt x="127" y="30"/>
                      </a:cubicBezTo>
                      <a:cubicBezTo>
                        <a:pt x="127" y="30"/>
                        <a:pt x="127" y="30"/>
                        <a:pt x="127" y="30"/>
                      </a:cubicBezTo>
                      <a:cubicBezTo>
                        <a:pt x="127" y="30"/>
                        <a:pt x="127" y="30"/>
                        <a:pt x="127" y="30"/>
                      </a:cubicBezTo>
                      <a:cubicBezTo>
                        <a:pt x="127" y="30"/>
                        <a:pt x="127" y="30"/>
                        <a:pt x="127" y="30"/>
                      </a:cubicBezTo>
                      <a:cubicBezTo>
                        <a:pt x="127" y="30"/>
                        <a:pt x="127" y="30"/>
                        <a:pt x="127" y="30"/>
                      </a:cubicBezTo>
                      <a:cubicBezTo>
                        <a:pt x="127" y="30"/>
                        <a:pt x="127" y="30"/>
                        <a:pt x="127" y="30"/>
                      </a:cubicBezTo>
                      <a:cubicBezTo>
                        <a:pt x="127" y="30"/>
                        <a:pt x="127" y="30"/>
                        <a:pt x="127" y="30"/>
                      </a:cubicBezTo>
                      <a:cubicBezTo>
                        <a:pt x="127" y="30"/>
                        <a:pt x="127" y="30"/>
                        <a:pt x="128" y="30"/>
                      </a:cubicBezTo>
                      <a:cubicBezTo>
                        <a:pt x="128" y="30"/>
                        <a:pt x="128" y="30"/>
                        <a:pt x="128" y="30"/>
                      </a:cubicBezTo>
                      <a:cubicBezTo>
                        <a:pt x="128" y="30"/>
                        <a:pt x="128" y="30"/>
                        <a:pt x="128" y="30"/>
                      </a:cubicBezTo>
                      <a:cubicBezTo>
                        <a:pt x="128" y="30"/>
                        <a:pt x="128" y="31"/>
                        <a:pt x="128" y="31"/>
                      </a:cubicBezTo>
                      <a:cubicBezTo>
                        <a:pt x="128" y="31"/>
                        <a:pt x="128" y="31"/>
                        <a:pt x="128" y="31"/>
                      </a:cubicBezTo>
                      <a:cubicBezTo>
                        <a:pt x="128" y="31"/>
                        <a:pt x="128" y="31"/>
                        <a:pt x="128" y="31"/>
                      </a:cubicBezTo>
                      <a:cubicBezTo>
                        <a:pt x="128" y="31"/>
                        <a:pt x="128" y="31"/>
                        <a:pt x="128" y="31"/>
                      </a:cubicBezTo>
                      <a:cubicBezTo>
                        <a:pt x="128" y="31"/>
                        <a:pt x="127" y="31"/>
                        <a:pt x="127" y="31"/>
                      </a:cubicBezTo>
                      <a:cubicBezTo>
                        <a:pt x="127" y="31"/>
                        <a:pt x="127" y="31"/>
                        <a:pt x="127" y="31"/>
                      </a:cubicBezTo>
                      <a:cubicBezTo>
                        <a:pt x="127" y="31"/>
                        <a:pt x="127" y="31"/>
                        <a:pt x="127" y="31"/>
                      </a:cubicBezTo>
                      <a:cubicBezTo>
                        <a:pt x="127" y="31"/>
                        <a:pt x="127" y="31"/>
                        <a:pt x="127" y="31"/>
                      </a:cubicBezTo>
                      <a:cubicBezTo>
                        <a:pt x="127" y="31"/>
                        <a:pt x="127" y="31"/>
                        <a:pt x="127" y="31"/>
                      </a:cubicBezTo>
                      <a:cubicBezTo>
                        <a:pt x="127" y="31"/>
                        <a:pt x="127" y="31"/>
                        <a:pt x="127" y="31"/>
                      </a:cubicBezTo>
                      <a:cubicBezTo>
                        <a:pt x="127" y="31"/>
                        <a:pt x="127" y="31"/>
                        <a:pt x="127" y="31"/>
                      </a:cubicBezTo>
                      <a:cubicBezTo>
                        <a:pt x="127" y="31"/>
                        <a:pt x="127" y="31"/>
                        <a:pt x="127" y="31"/>
                      </a:cubicBezTo>
                      <a:cubicBezTo>
                        <a:pt x="127" y="31"/>
                        <a:pt x="127" y="31"/>
                        <a:pt x="127" y="31"/>
                      </a:cubicBezTo>
                      <a:cubicBezTo>
                        <a:pt x="127" y="31"/>
                        <a:pt x="127" y="31"/>
                        <a:pt x="127" y="31"/>
                      </a:cubicBezTo>
                      <a:cubicBezTo>
                        <a:pt x="127" y="31"/>
                        <a:pt x="127" y="31"/>
                        <a:pt x="127" y="31"/>
                      </a:cubicBezTo>
                      <a:cubicBezTo>
                        <a:pt x="127" y="31"/>
                        <a:pt x="126" y="31"/>
                        <a:pt x="126" y="31"/>
                      </a:cubicBezTo>
                      <a:cubicBezTo>
                        <a:pt x="126" y="31"/>
                        <a:pt x="126" y="31"/>
                        <a:pt x="126" y="31"/>
                      </a:cubicBezTo>
                      <a:cubicBezTo>
                        <a:pt x="126" y="31"/>
                        <a:pt x="126" y="31"/>
                        <a:pt x="126" y="31"/>
                      </a:cubicBezTo>
                      <a:cubicBezTo>
                        <a:pt x="126" y="31"/>
                        <a:pt x="126" y="31"/>
                        <a:pt x="126" y="31"/>
                      </a:cubicBezTo>
                      <a:cubicBezTo>
                        <a:pt x="126" y="31"/>
                        <a:pt x="126" y="31"/>
                        <a:pt x="126" y="31"/>
                      </a:cubicBezTo>
                      <a:cubicBezTo>
                        <a:pt x="126" y="31"/>
                        <a:pt x="126" y="31"/>
                        <a:pt x="126" y="31"/>
                      </a:cubicBezTo>
                      <a:cubicBezTo>
                        <a:pt x="126" y="31"/>
                        <a:pt x="126" y="31"/>
                        <a:pt x="126" y="31"/>
                      </a:cubicBezTo>
                      <a:cubicBezTo>
                        <a:pt x="126" y="31"/>
                        <a:pt x="126" y="31"/>
                        <a:pt x="125" y="31"/>
                      </a:cubicBezTo>
                      <a:cubicBezTo>
                        <a:pt x="126" y="31"/>
                        <a:pt x="126" y="31"/>
                        <a:pt x="126" y="30"/>
                      </a:cubicBezTo>
                      <a:cubicBezTo>
                        <a:pt x="126" y="30"/>
                        <a:pt x="125" y="30"/>
                        <a:pt x="125" y="30"/>
                      </a:cubicBezTo>
                      <a:cubicBezTo>
                        <a:pt x="125" y="30"/>
                        <a:pt x="125" y="30"/>
                        <a:pt x="125" y="30"/>
                      </a:cubicBezTo>
                      <a:cubicBezTo>
                        <a:pt x="125" y="30"/>
                        <a:pt x="125" y="30"/>
                        <a:pt x="125" y="30"/>
                      </a:cubicBezTo>
                      <a:cubicBezTo>
                        <a:pt x="125" y="30"/>
                        <a:pt x="125" y="30"/>
                        <a:pt x="125" y="30"/>
                      </a:cubicBezTo>
                      <a:cubicBezTo>
                        <a:pt x="125" y="30"/>
                        <a:pt x="124" y="30"/>
                        <a:pt x="124" y="30"/>
                      </a:cubicBezTo>
                      <a:cubicBezTo>
                        <a:pt x="124" y="30"/>
                        <a:pt x="124" y="30"/>
                        <a:pt x="124" y="30"/>
                      </a:cubicBezTo>
                      <a:cubicBezTo>
                        <a:pt x="124" y="30"/>
                        <a:pt x="124" y="30"/>
                        <a:pt x="124" y="30"/>
                      </a:cubicBezTo>
                      <a:cubicBezTo>
                        <a:pt x="124" y="30"/>
                        <a:pt x="124" y="30"/>
                        <a:pt x="124" y="30"/>
                      </a:cubicBezTo>
                      <a:cubicBezTo>
                        <a:pt x="124" y="30"/>
                        <a:pt x="123" y="30"/>
                        <a:pt x="123" y="30"/>
                      </a:cubicBezTo>
                      <a:cubicBezTo>
                        <a:pt x="123" y="30"/>
                        <a:pt x="123" y="30"/>
                        <a:pt x="123" y="30"/>
                      </a:cubicBezTo>
                      <a:cubicBezTo>
                        <a:pt x="123" y="30"/>
                        <a:pt x="123" y="30"/>
                        <a:pt x="123" y="30"/>
                      </a:cubicBezTo>
                      <a:cubicBezTo>
                        <a:pt x="122" y="30"/>
                        <a:pt x="122" y="30"/>
                        <a:pt x="122" y="31"/>
                      </a:cubicBezTo>
                      <a:cubicBezTo>
                        <a:pt x="122" y="31"/>
                        <a:pt x="121" y="31"/>
                        <a:pt x="121" y="31"/>
                      </a:cubicBezTo>
                      <a:cubicBezTo>
                        <a:pt x="121" y="31"/>
                        <a:pt x="121" y="31"/>
                        <a:pt x="121" y="31"/>
                      </a:cubicBezTo>
                      <a:cubicBezTo>
                        <a:pt x="122" y="32"/>
                        <a:pt x="122" y="32"/>
                        <a:pt x="121" y="32"/>
                      </a:cubicBezTo>
                      <a:cubicBezTo>
                        <a:pt x="121" y="32"/>
                        <a:pt x="121" y="32"/>
                        <a:pt x="121" y="32"/>
                      </a:cubicBezTo>
                      <a:cubicBezTo>
                        <a:pt x="121" y="32"/>
                        <a:pt x="121" y="32"/>
                        <a:pt x="121" y="32"/>
                      </a:cubicBezTo>
                      <a:cubicBezTo>
                        <a:pt x="121" y="32"/>
                        <a:pt x="121" y="32"/>
                        <a:pt x="121" y="32"/>
                      </a:cubicBezTo>
                      <a:cubicBezTo>
                        <a:pt x="121" y="32"/>
                        <a:pt x="121" y="32"/>
                        <a:pt x="121" y="32"/>
                      </a:cubicBezTo>
                      <a:cubicBezTo>
                        <a:pt x="121" y="32"/>
                        <a:pt x="121" y="32"/>
                        <a:pt x="121" y="32"/>
                      </a:cubicBezTo>
                      <a:cubicBezTo>
                        <a:pt x="121" y="32"/>
                        <a:pt x="121" y="32"/>
                        <a:pt x="121" y="32"/>
                      </a:cubicBezTo>
                      <a:cubicBezTo>
                        <a:pt x="121" y="32"/>
                        <a:pt x="120" y="32"/>
                        <a:pt x="120" y="32"/>
                      </a:cubicBezTo>
                      <a:cubicBezTo>
                        <a:pt x="120" y="32"/>
                        <a:pt x="120" y="32"/>
                        <a:pt x="120" y="32"/>
                      </a:cubicBezTo>
                      <a:cubicBezTo>
                        <a:pt x="120" y="32"/>
                        <a:pt x="120" y="32"/>
                        <a:pt x="120" y="32"/>
                      </a:cubicBezTo>
                      <a:cubicBezTo>
                        <a:pt x="120" y="32"/>
                        <a:pt x="120" y="32"/>
                        <a:pt x="120" y="32"/>
                      </a:cubicBezTo>
                      <a:cubicBezTo>
                        <a:pt x="120" y="32"/>
                        <a:pt x="120" y="32"/>
                        <a:pt x="120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19" y="32"/>
                        <a:pt x="119" y="32"/>
                        <a:pt x="118" y="32"/>
                      </a:cubicBezTo>
                      <a:cubicBezTo>
                        <a:pt x="118" y="32"/>
                        <a:pt x="118" y="32"/>
                        <a:pt x="118" y="32"/>
                      </a:cubicBezTo>
                      <a:cubicBezTo>
                        <a:pt x="118" y="32"/>
                        <a:pt x="118" y="32"/>
                        <a:pt x="118" y="32"/>
                      </a:cubicBezTo>
                      <a:cubicBezTo>
                        <a:pt x="118" y="32"/>
                        <a:pt x="118" y="32"/>
                        <a:pt x="118" y="32"/>
                      </a:cubicBezTo>
                      <a:cubicBezTo>
                        <a:pt x="118" y="32"/>
                        <a:pt x="118" y="32"/>
                        <a:pt x="118" y="32"/>
                      </a:cubicBezTo>
                      <a:cubicBezTo>
                        <a:pt x="118" y="32"/>
                        <a:pt x="118" y="32"/>
                        <a:pt x="118" y="32"/>
                      </a:cubicBezTo>
                      <a:cubicBezTo>
                        <a:pt x="117" y="31"/>
                        <a:pt x="117" y="32"/>
                        <a:pt x="117" y="32"/>
                      </a:cubicBezTo>
                      <a:cubicBezTo>
                        <a:pt x="117" y="32"/>
                        <a:pt x="117" y="32"/>
                        <a:pt x="117" y="32"/>
                      </a:cubicBezTo>
                      <a:cubicBezTo>
                        <a:pt x="117" y="32"/>
                        <a:pt x="117" y="32"/>
                        <a:pt x="116" y="32"/>
                      </a:cubicBezTo>
                      <a:cubicBezTo>
                        <a:pt x="116" y="32"/>
                        <a:pt x="116" y="32"/>
                        <a:pt x="116" y="32"/>
                      </a:cubicBezTo>
                      <a:cubicBezTo>
                        <a:pt x="116" y="32"/>
                        <a:pt x="116" y="32"/>
                        <a:pt x="116" y="32"/>
                      </a:cubicBezTo>
                      <a:cubicBezTo>
                        <a:pt x="115" y="32"/>
                        <a:pt x="115" y="33"/>
                        <a:pt x="115" y="33"/>
                      </a:cubicBezTo>
                      <a:cubicBezTo>
                        <a:pt x="115" y="33"/>
                        <a:pt x="115" y="33"/>
                        <a:pt x="115" y="34"/>
                      </a:cubicBezTo>
                      <a:cubicBezTo>
                        <a:pt x="115" y="34"/>
                        <a:pt x="115" y="34"/>
                        <a:pt x="115" y="34"/>
                      </a:cubicBezTo>
                      <a:cubicBezTo>
                        <a:pt x="115" y="34"/>
                        <a:pt x="115" y="34"/>
                        <a:pt x="115" y="34"/>
                      </a:cubicBezTo>
                      <a:cubicBezTo>
                        <a:pt x="115" y="34"/>
                        <a:pt x="115" y="34"/>
                        <a:pt x="115" y="34"/>
                      </a:cubicBezTo>
                      <a:cubicBezTo>
                        <a:pt x="115" y="34"/>
                        <a:pt x="115" y="34"/>
                        <a:pt x="115" y="34"/>
                      </a:cubicBezTo>
                      <a:cubicBezTo>
                        <a:pt x="115" y="34"/>
                        <a:pt x="115" y="34"/>
                        <a:pt x="115" y="34"/>
                      </a:cubicBezTo>
                      <a:cubicBezTo>
                        <a:pt x="116" y="34"/>
                        <a:pt x="116" y="34"/>
                        <a:pt x="116" y="34"/>
                      </a:cubicBezTo>
                      <a:cubicBezTo>
                        <a:pt x="116" y="34"/>
                        <a:pt x="116" y="34"/>
                        <a:pt x="116" y="34"/>
                      </a:cubicBezTo>
                      <a:cubicBezTo>
                        <a:pt x="116" y="34"/>
                        <a:pt x="116" y="34"/>
                        <a:pt x="116" y="34"/>
                      </a:cubicBezTo>
                      <a:cubicBezTo>
                        <a:pt x="116" y="34"/>
                        <a:pt x="116" y="34"/>
                        <a:pt x="117" y="34"/>
                      </a:cubicBezTo>
                      <a:cubicBezTo>
                        <a:pt x="117" y="34"/>
                        <a:pt x="117" y="34"/>
                        <a:pt x="117" y="34"/>
                      </a:cubicBezTo>
                      <a:cubicBezTo>
                        <a:pt x="117" y="34"/>
                        <a:pt x="117" y="34"/>
                        <a:pt x="117" y="34"/>
                      </a:cubicBezTo>
                      <a:cubicBezTo>
                        <a:pt x="117" y="34"/>
                        <a:pt x="117" y="34"/>
                        <a:pt x="117" y="34"/>
                      </a:cubicBezTo>
                      <a:cubicBezTo>
                        <a:pt x="117" y="34"/>
                        <a:pt x="117" y="34"/>
                        <a:pt x="117" y="34"/>
                      </a:cubicBezTo>
                      <a:cubicBezTo>
                        <a:pt x="117" y="34"/>
                        <a:pt x="117" y="34"/>
                        <a:pt x="117" y="34"/>
                      </a:cubicBezTo>
                      <a:cubicBezTo>
                        <a:pt x="117" y="34"/>
                        <a:pt x="117" y="34"/>
                        <a:pt x="117" y="34"/>
                      </a:cubicBezTo>
                      <a:cubicBezTo>
                        <a:pt x="117" y="34"/>
                        <a:pt x="117" y="34"/>
                        <a:pt x="117" y="34"/>
                      </a:cubicBezTo>
                      <a:cubicBezTo>
                        <a:pt x="117" y="34"/>
                        <a:pt x="117" y="34"/>
                        <a:pt x="117" y="34"/>
                      </a:cubicBezTo>
                      <a:cubicBezTo>
                        <a:pt x="117" y="34"/>
                        <a:pt x="118" y="34"/>
                        <a:pt x="118" y="34"/>
                      </a:cubicBezTo>
                      <a:cubicBezTo>
                        <a:pt x="118" y="34"/>
                        <a:pt x="118" y="34"/>
                        <a:pt x="118" y="34"/>
                      </a:cubicBezTo>
                      <a:cubicBezTo>
                        <a:pt x="118" y="34"/>
                        <a:pt x="118" y="34"/>
                        <a:pt x="119" y="34"/>
                      </a:cubicBezTo>
                      <a:cubicBezTo>
                        <a:pt x="119" y="34"/>
                        <a:pt x="119" y="34"/>
                        <a:pt x="119" y="34"/>
                      </a:cubicBezTo>
                      <a:cubicBezTo>
                        <a:pt x="119" y="34"/>
                        <a:pt x="119" y="34"/>
                        <a:pt x="119" y="34"/>
                      </a:cubicBezTo>
                      <a:cubicBezTo>
                        <a:pt x="119" y="34"/>
                        <a:pt x="119" y="34"/>
                        <a:pt x="119" y="34"/>
                      </a:cubicBezTo>
                      <a:cubicBezTo>
                        <a:pt x="119" y="34"/>
                        <a:pt x="119" y="34"/>
                        <a:pt x="119" y="34"/>
                      </a:cubicBezTo>
                      <a:cubicBezTo>
                        <a:pt x="119" y="34"/>
                        <a:pt x="119" y="34"/>
                        <a:pt x="119" y="34"/>
                      </a:cubicBezTo>
                      <a:cubicBezTo>
                        <a:pt x="119" y="34"/>
                        <a:pt x="119" y="34"/>
                        <a:pt x="119" y="34"/>
                      </a:cubicBezTo>
                      <a:cubicBezTo>
                        <a:pt x="119" y="34"/>
                        <a:pt x="119" y="34"/>
                        <a:pt x="119" y="34"/>
                      </a:cubicBezTo>
                      <a:cubicBezTo>
                        <a:pt x="119" y="34"/>
                        <a:pt x="119" y="34"/>
                        <a:pt x="119" y="34"/>
                      </a:cubicBezTo>
                      <a:cubicBezTo>
                        <a:pt x="119" y="35"/>
                        <a:pt x="119" y="35"/>
                        <a:pt x="119" y="35"/>
                      </a:cubicBezTo>
                      <a:cubicBezTo>
                        <a:pt x="119" y="35"/>
                        <a:pt x="119" y="35"/>
                        <a:pt x="119" y="35"/>
                      </a:cubicBezTo>
                      <a:cubicBezTo>
                        <a:pt x="119" y="35"/>
                        <a:pt x="119" y="35"/>
                        <a:pt x="119" y="35"/>
                      </a:cubicBezTo>
                      <a:cubicBezTo>
                        <a:pt x="119" y="35"/>
                        <a:pt x="119" y="35"/>
                        <a:pt x="119" y="35"/>
                      </a:cubicBezTo>
                      <a:cubicBezTo>
                        <a:pt x="119" y="35"/>
                        <a:pt x="119" y="35"/>
                        <a:pt x="119" y="35"/>
                      </a:cubicBezTo>
                      <a:cubicBezTo>
                        <a:pt x="119" y="36"/>
                        <a:pt x="119" y="36"/>
                        <a:pt x="119" y="36"/>
                      </a:cubicBezTo>
                      <a:cubicBezTo>
                        <a:pt x="119" y="36"/>
                        <a:pt x="119" y="36"/>
                        <a:pt x="119" y="36"/>
                      </a:cubicBezTo>
                      <a:cubicBezTo>
                        <a:pt x="119" y="36"/>
                        <a:pt x="119" y="36"/>
                        <a:pt x="119" y="36"/>
                      </a:cubicBezTo>
                      <a:cubicBezTo>
                        <a:pt x="119" y="36"/>
                        <a:pt x="119" y="36"/>
                        <a:pt x="119" y="36"/>
                      </a:cubicBezTo>
                      <a:cubicBezTo>
                        <a:pt x="119" y="36"/>
                        <a:pt x="119" y="36"/>
                        <a:pt x="119" y="36"/>
                      </a:cubicBezTo>
                      <a:cubicBezTo>
                        <a:pt x="119" y="36"/>
                        <a:pt x="119" y="36"/>
                        <a:pt x="119" y="36"/>
                      </a:cubicBezTo>
                      <a:cubicBezTo>
                        <a:pt x="119" y="36"/>
                        <a:pt x="119" y="36"/>
                        <a:pt x="119" y="36"/>
                      </a:cubicBezTo>
                      <a:cubicBezTo>
                        <a:pt x="119" y="36"/>
                        <a:pt x="119" y="36"/>
                        <a:pt x="119" y="36"/>
                      </a:cubicBezTo>
                      <a:cubicBezTo>
                        <a:pt x="119" y="37"/>
                        <a:pt x="119" y="37"/>
                        <a:pt x="120" y="36"/>
                      </a:cubicBezTo>
                      <a:cubicBezTo>
                        <a:pt x="120" y="37"/>
                        <a:pt x="120" y="37"/>
                        <a:pt x="120" y="37"/>
                      </a:cubicBezTo>
                      <a:cubicBezTo>
                        <a:pt x="120" y="37"/>
                        <a:pt x="119" y="37"/>
                        <a:pt x="119" y="37"/>
                      </a:cubicBezTo>
                      <a:cubicBezTo>
                        <a:pt x="119" y="37"/>
                        <a:pt x="119" y="37"/>
                        <a:pt x="119" y="37"/>
                      </a:cubicBezTo>
                      <a:cubicBezTo>
                        <a:pt x="119" y="37"/>
                        <a:pt x="119" y="37"/>
                        <a:pt x="119" y="37"/>
                      </a:cubicBezTo>
                      <a:cubicBezTo>
                        <a:pt x="119" y="37"/>
                        <a:pt x="119" y="37"/>
                        <a:pt x="119" y="37"/>
                      </a:cubicBezTo>
                      <a:cubicBezTo>
                        <a:pt x="119" y="37"/>
                        <a:pt x="119" y="37"/>
                        <a:pt x="119" y="37"/>
                      </a:cubicBezTo>
                      <a:cubicBezTo>
                        <a:pt x="119" y="37"/>
                        <a:pt x="119" y="37"/>
                        <a:pt x="119" y="37"/>
                      </a:cubicBezTo>
                      <a:cubicBezTo>
                        <a:pt x="119" y="37"/>
                        <a:pt x="119" y="37"/>
                        <a:pt x="119" y="37"/>
                      </a:cubicBezTo>
                      <a:cubicBezTo>
                        <a:pt x="119" y="37"/>
                        <a:pt x="119" y="37"/>
                        <a:pt x="119" y="37"/>
                      </a:cubicBezTo>
                      <a:cubicBezTo>
                        <a:pt x="119" y="37"/>
                        <a:pt x="119" y="38"/>
                        <a:pt x="119" y="38"/>
                      </a:cubicBezTo>
                      <a:cubicBezTo>
                        <a:pt x="119" y="38"/>
                        <a:pt x="119" y="38"/>
                        <a:pt x="119" y="38"/>
                      </a:cubicBezTo>
                      <a:cubicBezTo>
                        <a:pt x="119" y="38"/>
                        <a:pt x="119" y="38"/>
                        <a:pt x="119" y="38"/>
                      </a:cubicBezTo>
                      <a:cubicBezTo>
                        <a:pt x="119" y="38"/>
                        <a:pt x="119" y="38"/>
                        <a:pt x="119" y="38"/>
                      </a:cubicBezTo>
                      <a:cubicBezTo>
                        <a:pt x="119" y="38"/>
                        <a:pt x="119" y="38"/>
                        <a:pt x="120" y="38"/>
                      </a:cubicBezTo>
                      <a:cubicBezTo>
                        <a:pt x="119" y="38"/>
                        <a:pt x="119" y="38"/>
                        <a:pt x="119" y="38"/>
                      </a:cubicBezTo>
                      <a:cubicBezTo>
                        <a:pt x="119" y="38"/>
                        <a:pt x="119" y="38"/>
                        <a:pt x="119" y="38"/>
                      </a:cubicBezTo>
                      <a:cubicBezTo>
                        <a:pt x="119" y="38"/>
                        <a:pt x="120" y="38"/>
                        <a:pt x="120" y="38"/>
                      </a:cubicBezTo>
                      <a:cubicBezTo>
                        <a:pt x="120" y="38"/>
                        <a:pt x="120" y="38"/>
                        <a:pt x="120" y="38"/>
                      </a:cubicBezTo>
                      <a:cubicBezTo>
                        <a:pt x="120" y="38"/>
                        <a:pt x="120" y="39"/>
                        <a:pt x="120" y="39"/>
                      </a:cubicBezTo>
                      <a:cubicBezTo>
                        <a:pt x="120" y="39"/>
                        <a:pt x="120" y="39"/>
                        <a:pt x="120" y="39"/>
                      </a:cubicBezTo>
                      <a:cubicBezTo>
                        <a:pt x="120" y="39"/>
                        <a:pt x="120" y="39"/>
                        <a:pt x="120" y="39"/>
                      </a:cubicBezTo>
                      <a:cubicBezTo>
                        <a:pt x="120" y="39"/>
                        <a:pt x="120" y="39"/>
                        <a:pt x="120" y="39"/>
                      </a:cubicBezTo>
                      <a:cubicBezTo>
                        <a:pt x="120" y="39"/>
                        <a:pt x="120" y="39"/>
                        <a:pt x="120" y="39"/>
                      </a:cubicBezTo>
                      <a:cubicBezTo>
                        <a:pt x="120" y="39"/>
                        <a:pt x="120" y="39"/>
                        <a:pt x="120" y="39"/>
                      </a:cubicBezTo>
                      <a:cubicBezTo>
                        <a:pt x="120" y="39"/>
                        <a:pt x="120" y="39"/>
                        <a:pt x="120" y="39"/>
                      </a:cubicBezTo>
                      <a:cubicBezTo>
                        <a:pt x="120" y="39"/>
                        <a:pt x="120" y="39"/>
                        <a:pt x="120" y="39"/>
                      </a:cubicBezTo>
                      <a:cubicBezTo>
                        <a:pt x="120" y="39"/>
                        <a:pt x="120" y="39"/>
                        <a:pt x="120" y="39"/>
                      </a:cubicBezTo>
                      <a:cubicBezTo>
                        <a:pt x="120" y="39"/>
                        <a:pt x="120" y="39"/>
                        <a:pt x="121" y="40"/>
                      </a:cubicBezTo>
                      <a:cubicBezTo>
                        <a:pt x="121" y="40"/>
                        <a:pt x="121" y="40"/>
                        <a:pt x="121" y="40"/>
                      </a:cubicBezTo>
                      <a:cubicBezTo>
                        <a:pt x="121" y="40"/>
                        <a:pt x="121" y="40"/>
                        <a:pt x="121" y="40"/>
                      </a:cubicBezTo>
                      <a:cubicBezTo>
                        <a:pt x="121" y="40"/>
                        <a:pt x="121" y="40"/>
                        <a:pt x="121" y="40"/>
                      </a:cubicBezTo>
                      <a:cubicBezTo>
                        <a:pt x="121" y="40"/>
                        <a:pt x="121" y="40"/>
                        <a:pt x="121" y="40"/>
                      </a:cubicBezTo>
                      <a:cubicBezTo>
                        <a:pt x="121" y="41"/>
                        <a:pt x="122" y="41"/>
                        <a:pt x="122" y="41"/>
                      </a:cubicBezTo>
                      <a:cubicBezTo>
                        <a:pt x="122" y="41"/>
                        <a:pt x="122" y="41"/>
                        <a:pt x="122" y="41"/>
                      </a:cubicBezTo>
                      <a:cubicBezTo>
                        <a:pt x="122" y="41"/>
                        <a:pt x="122" y="41"/>
                        <a:pt x="122" y="41"/>
                      </a:cubicBezTo>
                      <a:cubicBezTo>
                        <a:pt x="122" y="41"/>
                        <a:pt x="122" y="41"/>
                        <a:pt x="122" y="41"/>
                      </a:cubicBezTo>
                      <a:cubicBezTo>
                        <a:pt x="122" y="41"/>
                        <a:pt x="122" y="41"/>
                        <a:pt x="122" y="41"/>
                      </a:cubicBezTo>
                      <a:cubicBezTo>
                        <a:pt x="123" y="41"/>
                        <a:pt x="123" y="41"/>
                        <a:pt x="123" y="41"/>
                      </a:cubicBezTo>
                      <a:cubicBezTo>
                        <a:pt x="123" y="41"/>
                        <a:pt x="123" y="41"/>
                        <a:pt x="123" y="41"/>
                      </a:cubicBezTo>
                      <a:cubicBezTo>
                        <a:pt x="123" y="41"/>
                        <a:pt x="123" y="41"/>
                        <a:pt x="123" y="41"/>
                      </a:cubicBezTo>
                      <a:cubicBezTo>
                        <a:pt x="123" y="41"/>
                        <a:pt x="123" y="41"/>
                        <a:pt x="123" y="41"/>
                      </a:cubicBezTo>
                      <a:cubicBezTo>
                        <a:pt x="123" y="41"/>
                        <a:pt x="123" y="41"/>
                        <a:pt x="124" y="41"/>
                      </a:cubicBezTo>
                      <a:cubicBezTo>
                        <a:pt x="124" y="41"/>
                        <a:pt x="124" y="41"/>
                        <a:pt x="124" y="40"/>
                      </a:cubicBezTo>
                      <a:cubicBezTo>
                        <a:pt x="124" y="40"/>
                        <a:pt x="124" y="40"/>
                        <a:pt x="124" y="40"/>
                      </a:cubicBezTo>
                      <a:cubicBezTo>
                        <a:pt x="124" y="40"/>
                        <a:pt x="124" y="40"/>
                        <a:pt x="123" y="40"/>
                      </a:cubicBezTo>
                      <a:cubicBezTo>
                        <a:pt x="124" y="40"/>
                        <a:pt x="124" y="40"/>
                        <a:pt x="124" y="40"/>
                      </a:cubicBezTo>
                      <a:cubicBezTo>
                        <a:pt x="124" y="40"/>
                        <a:pt x="124" y="40"/>
                        <a:pt x="124" y="40"/>
                      </a:cubicBezTo>
                      <a:cubicBezTo>
                        <a:pt x="124" y="40"/>
                        <a:pt x="124" y="39"/>
                        <a:pt x="124" y="39"/>
                      </a:cubicBezTo>
                      <a:cubicBezTo>
                        <a:pt x="124" y="39"/>
                        <a:pt x="124" y="39"/>
                        <a:pt x="123" y="39"/>
                      </a:cubicBezTo>
                      <a:cubicBezTo>
                        <a:pt x="123" y="39"/>
                        <a:pt x="123" y="39"/>
                        <a:pt x="123" y="39"/>
                      </a:cubicBezTo>
                      <a:cubicBezTo>
                        <a:pt x="123" y="39"/>
                        <a:pt x="123" y="39"/>
                        <a:pt x="123" y="39"/>
                      </a:cubicBezTo>
                      <a:cubicBezTo>
                        <a:pt x="123" y="39"/>
                        <a:pt x="123" y="39"/>
                        <a:pt x="123" y="39"/>
                      </a:cubicBezTo>
                      <a:cubicBezTo>
                        <a:pt x="123" y="39"/>
                        <a:pt x="123" y="39"/>
                        <a:pt x="123" y="39"/>
                      </a:cubicBezTo>
                      <a:cubicBezTo>
                        <a:pt x="123" y="39"/>
                        <a:pt x="123" y="39"/>
                        <a:pt x="123" y="39"/>
                      </a:cubicBezTo>
                      <a:cubicBezTo>
                        <a:pt x="123" y="38"/>
                        <a:pt x="123" y="38"/>
                        <a:pt x="123" y="38"/>
                      </a:cubicBezTo>
                      <a:cubicBezTo>
                        <a:pt x="123" y="38"/>
                        <a:pt x="123" y="38"/>
                        <a:pt x="123" y="38"/>
                      </a:cubicBezTo>
                      <a:cubicBezTo>
                        <a:pt x="123" y="38"/>
                        <a:pt x="123" y="38"/>
                        <a:pt x="123" y="38"/>
                      </a:cubicBezTo>
                      <a:cubicBezTo>
                        <a:pt x="123" y="38"/>
                        <a:pt x="123" y="38"/>
                        <a:pt x="123" y="38"/>
                      </a:cubicBezTo>
                      <a:cubicBezTo>
                        <a:pt x="123" y="38"/>
                        <a:pt x="123" y="38"/>
                        <a:pt x="123" y="38"/>
                      </a:cubicBezTo>
                      <a:cubicBezTo>
                        <a:pt x="123" y="38"/>
                        <a:pt x="123" y="37"/>
                        <a:pt x="123" y="37"/>
                      </a:cubicBezTo>
                      <a:cubicBezTo>
                        <a:pt x="123" y="37"/>
                        <a:pt x="123" y="37"/>
                        <a:pt x="123" y="37"/>
                      </a:cubicBezTo>
                      <a:cubicBezTo>
                        <a:pt x="123" y="37"/>
                        <a:pt x="123" y="37"/>
                        <a:pt x="123" y="38"/>
                      </a:cubicBezTo>
                      <a:cubicBezTo>
                        <a:pt x="123" y="38"/>
                        <a:pt x="123" y="38"/>
                        <a:pt x="124" y="38"/>
                      </a:cubicBezTo>
                      <a:cubicBezTo>
                        <a:pt x="124" y="38"/>
                        <a:pt x="124" y="38"/>
                        <a:pt x="124" y="37"/>
                      </a:cubicBezTo>
                      <a:cubicBezTo>
                        <a:pt x="124" y="37"/>
                        <a:pt x="124" y="37"/>
                        <a:pt x="124" y="37"/>
                      </a:cubicBezTo>
                      <a:cubicBezTo>
                        <a:pt x="124" y="37"/>
                        <a:pt x="124" y="38"/>
                        <a:pt x="124" y="38"/>
                      </a:cubicBezTo>
                      <a:cubicBezTo>
                        <a:pt x="124" y="38"/>
                        <a:pt x="124" y="38"/>
                        <a:pt x="124" y="38"/>
                      </a:cubicBezTo>
                      <a:cubicBezTo>
                        <a:pt x="124" y="38"/>
                        <a:pt x="124" y="38"/>
                        <a:pt x="124" y="38"/>
                      </a:cubicBezTo>
                      <a:cubicBezTo>
                        <a:pt x="124" y="38"/>
                        <a:pt x="124" y="38"/>
                        <a:pt x="124" y="38"/>
                      </a:cubicBezTo>
                      <a:cubicBezTo>
                        <a:pt x="124" y="38"/>
                        <a:pt x="124" y="39"/>
                        <a:pt x="124" y="39"/>
                      </a:cubicBezTo>
                      <a:cubicBezTo>
                        <a:pt x="124" y="39"/>
                        <a:pt x="124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40"/>
                      </a:cubicBezTo>
                      <a:cubicBezTo>
                        <a:pt x="125" y="40"/>
                        <a:pt x="125" y="40"/>
                        <a:pt x="125" y="40"/>
                      </a:cubicBezTo>
                      <a:cubicBezTo>
                        <a:pt x="125" y="40"/>
                        <a:pt x="125" y="40"/>
                        <a:pt x="125" y="40"/>
                      </a:cubicBezTo>
                      <a:cubicBezTo>
                        <a:pt x="125" y="40"/>
                        <a:pt x="125" y="40"/>
                        <a:pt x="125" y="40"/>
                      </a:cubicBezTo>
                      <a:cubicBezTo>
                        <a:pt x="125" y="40"/>
                        <a:pt x="125" y="40"/>
                        <a:pt x="126" y="40"/>
                      </a:cubicBezTo>
                      <a:cubicBezTo>
                        <a:pt x="126" y="40"/>
                        <a:pt x="126" y="40"/>
                        <a:pt x="126" y="39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39"/>
                        <a:pt x="126" y="40"/>
                        <a:pt x="126" y="40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39"/>
                        <a:pt x="127" y="39"/>
                        <a:pt x="127" y="39"/>
                      </a:cubicBezTo>
                      <a:cubicBezTo>
                        <a:pt x="127" y="39"/>
                        <a:pt x="127" y="39"/>
                        <a:pt x="127" y="39"/>
                      </a:cubicBezTo>
                      <a:cubicBezTo>
                        <a:pt x="127" y="38"/>
                        <a:pt x="127" y="38"/>
                        <a:pt x="127" y="38"/>
                      </a:cubicBezTo>
                      <a:cubicBezTo>
                        <a:pt x="127" y="38"/>
                        <a:pt x="127" y="38"/>
                        <a:pt x="127" y="38"/>
                      </a:cubicBezTo>
                      <a:cubicBezTo>
                        <a:pt x="127" y="38"/>
                        <a:pt x="127" y="38"/>
                        <a:pt x="127" y="38"/>
                      </a:cubicBezTo>
                      <a:cubicBezTo>
                        <a:pt x="127" y="38"/>
                        <a:pt x="127" y="38"/>
                        <a:pt x="127" y="38"/>
                      </a:cubicBezTo>
                      <a:cubicBezTo>
                        <a:pt x="127" y="38"/>
                        <a:pt x="127" y="38"/>
                        <a:pt x="127" y="38"/>
                      </a:cubicBezTo>
                      <a:cubicBezTo>
                        <a:pt x="127" y="38"/>
                        <a:pt x="127" y="38"/>
                        <a:pt x="128" y="38"/>
                      </a:cubicBezTo>
                      <a:cubicBezTo>
                        <a:pt x="128" y="38"/>
                        <a:pt x="128" y="38"/>
                        <a:pt x="128" y="38"/>
                      </a:cubicBezTo>
                      <a:cubicBezTo>
                        <a:pt x="128" y="38"/>
                        <a:pt x="128" y="38"/>
                        <a:pt x="128" y="37"/>
                      </a:cubicBezTo>
                      <a:cubicBezTo>
                        <a:pt x="128" y="37"/>
                        <a:pt x="128" y="37"/>
                        <a:pt x="128" y="37"/>
                      </a:cubicBezTo>
                      <a:cubicBezTo>
                        <a:pt x="128" y="37"/>
                        <a:pt x="128" y="37"/>
                        <a:pt x="128" y="37"/>
                      </a:cubicBezTo>
                      <a:cubicBezTo>
                        <a:pt x="128" y="37"/>
                        <a:pt x="128" y="37"/>
                        <a:pt x="128" y="37"/>
                      </a:cubicBezTo>
                      <a:cubicBezTo>
                        <a:pt x="128" y="37"/>
                        <a:pt x="128" y="37"/>
                        <a:pt x="128" y="37"/>
                      </a:cubicBezTo>
                      <a:cubicBezTo>
                        <a:pt x="128" y="37"/>
                        <a:pt x="128" y="37"/>
                        <a:pt x="128" y="37"/>
                      </a:cubicBezTo>
                      <a:cubicBezTo>
                        <a:pt x="128" y="37"/>
                        <a:pt x="128" y="37"/>
                        <a:pt x="128" y="37"/>
                      </a:cubicBezTo>
                      <a:cubicBezTo>
                        <a:pt x="128" y="37"/>
                        <a:pt x="128" y="37"/>
                        <a:pt x="127" y="37"/>
                      </a:cubicBezTo>
                      <a:cubicBezTo>
                        <a:pt x="127" y="37"/>
                        <a:pt x="127" y="37"/>
                        <a:pt x="127" y="37"/>
                      </a:cubicBezTo>
                      <a:cubicBezTo>
                        <a:pt x="128" y="37"/>
                        <a:pt x="128" y="37"/>
                        <a:pt x="128" y="37"/>
                      </a:cubicBezTo>
                      <a:cubicBezTo>
                        <a:pt x="128" y="37"/>
                        <a:pt x="128" y="36"/>
                        <a:pt x="128" y="36"/>
                      </a:cubicBezTo>
                      <a:cubicBezTo>
                        <a:pt x="128" y="36"/>
                        <a:pt x="128" y="36"/>
                        <a:pt x="128" y="36"/>
                      </a:cubicBezTo>
                      <a:cubicBezTo>
                        <a:pt x="128" y="36"/>
                        <a:pt x="128" y="36"/>
                        <a:pt x="128" y="36"/>
                      </a:cubicBezTo>
                      <a:cubicBezTo>
                        <a:pt x="128" y="36"/>
                        <a:pt x="128" y="36"/>
                        <a:pt x="128" y="36"/>
                      </a:cubicBezTo>
                      <a:cubicBezTo>
                        <a:pt x="128" y="36"/>
                        <a:pt x="128" y="36"/>
                        <a:pt x="128" y="36"/>
                      </a:cubicBezTo>
                      <a:cubicBezTo>
                        <a:pt x="128" y="36"/>
                        <a:pt x="128" y="36"/>
                        <a:pt x="128" y="36"/>
                      </a:cubicBezTo>
                      <a:cubicBezTo>
                        <a:pt x="128" y="35"/>
                        <a:pt x="128" y="35"/>
                        <a:pt x="128" y="35"/>
                      </a:cubicBezTo>
                      <a:cubicBezTo>
                        <a:pt x="128" y="35"/>
                        <a:pt x="128" y="35"/>
                        <a:pt x="128" y="35"/>
                      </a:cubicBezTo>
                      <a:cubicBezTo>
                        <a:pt x="128" y="35"/>
                        <a:pt x="128" y="35"/>
                        <a:pt x="128" y="35"/>
                      </a:cubicBezTo>
                      <a:cubicBezTo>
                        <a:pt x="128" y="35"/>
                        <a:pt x="128" y="35"/>
                        <a:pt x="128" y="35"/>
                      </a:cubicBezTo>
                      <a:cubicBezTo>
                        <a:pt x="128" y="35"/>
                        <a:pt x="128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8" y="35"/>
                        <a:pt x="128" y="35"/>
                        <a:pt x="128" y="35"/>
                      </a:cubicBezTo>
                      <a:cubicBezTo>
                        <a:pt x="128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4"/>
                        <a:pt x="127" y="34"/>
                        <a:pt x="127" y="34"/>
                      </a:cubicBezTo>
                      <a:cubicBezTo>
                        <a:pt x="127" y="34"/>
                        <a:pt x="127" y="34"/>
                        <a:pt x="127" y="34"/>
                      </a:cubicBezTo>
                      <a:cubicBezTo>
                        <a:pt x="127" y="34"/>
                        <a:pt x="127" y="34"/>
                        <a:pt x="127" y="34"/>
                      </a:cubicBezTo>
                      <a:cubicBezTo>
                        <a:pt x="127" y="34"/>
                        <a:pt x="127" y="34"/>
                        <a:pt x="127" y="34"/>
                      </a:cubicBezTo>
                      <a:cubicBezTo>
                        <a:pt x="127" y="34"/>
                        <a:pt x="127" y="34"/>
                        <a:pt x="127" y="34"/>
                      </a:cubicBezTo>
                      <a:cubicBezTo>
                        <a:pt x="128" y="34"/>
                        <a:pt x="128" y="34"/>
                        <a:pt x="128" y="34"/>
                      </a:cubicBezTo>
                      <a:cubicBezTo>
                        <a:pt x="128" y="33"/>
                        <a:pt x="128" y="33"/>
                        <a:pt x="128" y="33"/>
                      </a:cubicBezTo>
                      <a:cubicBezTo>
                        <a:pt x="128" y="33"/>
                        <a:pt x="128" y="33"/>
                        <a:pt x="127" y="33"/>
                      </a:cubicBezTo>
                      <a:cubicBezTo>
                        <a:pt x="127" y="33"/>
                        <a:pt x="127" y="33"/>
                        <a:pt x="127" y="33"/>
                      </a:cubicBezTo>
                      <a:cubicBezTo>
                        <a:pt x="127" y="33"/>
                        <a:pt x="127" y="33"/>
                        <a:pt x="127" y="33"/>
                      </a:cubicBezTo>
                      <a:cubicBezTo>
                        <a:pt x="127" y="33"/>
                        <a:pt x="127" y="33"/>
                        <a:pt x="127" y="33"/>
                      </a:cubicBezTo>
                      <a:cubicBezTo>
                        <a:pt x="127" y="33"/>
                        <a:pt x="127" y="33"/>
                        <a:pt x="127" y="33"/>
                      </a:cubicBezTo>
                      <a:cubicBezTo>
                        <a:pt x="127" y="33"/>
                        <a:pt x="128" y="33"/>
                        <a:pt x="128" y="33"/>
                      </a:cubicBezTo>
                      <a:cubicBezTo>
                        <a:pt x="128" y="33"/>
                        <a:pt x="128" y="33"/>
                        <a:pt x="128" y="33"/>
                      </a:cubicBezTo>
                      <a:cubicBezTo>
                        <a:pt x="128" y="33"/>
                        <a:pt x="128" y="33"/>
                        <a:pt x="128" y="33"/>
                      </a:cubicBezTo>
                      <a:cubicBezTo>
                        <a:pt x="128" y="33"/>
                        <a:pt x="128" y="33"/>
                        <a:pt x="128" y="33"/>
                      </a:cubicBezTo>
                      <a:cubicBezTo>
                        <a:pt x="128" y="33"/>
                        <a:pt x="128" y="33"/>
                        <a:pt x="128" y="33"/>
                      </a:cubicBezTo>
                      <a:cubicBezTo>
                        <a:pt x="128" y="33"/>
                        <a:pt x="128" y="33"/>
                        <a:pt x="128" y="33"/>
                      </a:cubicBezTo>
                      <a:cubicBezTo>
                        <a:pt x="128" y="33"/>
                        <a:pt x="128" y="33"/>
                        <a:pt x="128" y="33"/>
                      </a:cubicBezTo>
                      <a:cubicBezTo>
                        <a:pt x="128" y="33"/>
                        <a:pt x="129" y="33"/>
                        <a:pt x="129" y="33"/>
                      </a:cubicBezTo>
                      <a:cubicBezTo>
                        <a:pt x="129" y="32"/>
                        <a:pt x="129" y="32"/>
                        <a:pt x="129" y="32"/>
                      </a:cubicBezTo>
                      <a:cubicBezTo>
                        <a:pt x="129" y="32"/>
                        <a:pt x="129" y="32"/>
                        <a:pt x="129" y="32"/>
                      </a:cubicBezTo>
                      <a:cubicBezTo>
                        <a:pt x="129" y="32"/>
                        <a:pt x="129" y="32"/>
                        <a:pt x="129" y="32"/>
                      </a:cubicBezTo>
                      <a:cubicBezTo>
                        <a:pt x="129" y="32"/>
                        <a:pt x="129" y="32"/>
                        <a:pt x="129" y="32"/>
                      </a:cubicBezTo>
                      <a:cubicBezTo>
                        <a:pt x="129" y="32"/>
                        <a:pt x="129" y="32"/>
                        <a:pt x="129" y="32"/>
                      </a:cubicBezTo>
                      <a:cubicBezTo>
                        <a:pt x="129" y="32"/>
                        <a:pt x="129" y="32"/>
                        <a:pt x="129" y="32"/>
                      </a:cubicBezTo>
                      <a:cubicBezTo>
                        <a:pt x="129" y="32"/>
                        <a:pt x="129" y="32"/>
                        <a:pt x="129" y="32"/>
                      </a:cubicBezTo>
                      <a:cubicBezTo>
                        <a:pt x="129" y="32"/>
                        <a:pt x="129" y="32"/>
                        <a:pt x="129" y="32"/>
                      </a:cubicBezTo>
                      <a:cubicBezTo>
                        <a:pt x="129" y="32"/>
                        <a:pt x="129" y="32"/>
                        <a:pt x="129" y="32"/>
                      </a:cubicBezTo>
                      <a:cubicBezTo>
                        <a:pt x="129" y="32"/>
                        <a:pt x="129" y="32"/>
                        <a:pt x="129" y="32"/>
                      </a:cubicBezTo>
                      <a:cubicBezTo>
                        <a:pt x="129" y="32"/>
                        <a:pt x="129" y="32"/>
                        <a:pt x="129" y="32"/>
                      </a:cubicBezTo>
                      <a:cubicBezTo>
                        <a:pt x="129" y="32"/>
                        <a:pt x="129" y="32"/>
                        <a:pt x="129" y="32"/>
                      </a:cubicBezTo>
                      <a:cubicBezTo>
                        <a:pt x="129" y="32"/>
                        <a:pt x="129" y="32"/>
                        <a:pt x="130" y="32"/>
                      </a:cubicBezTo>
                      <a:cubicBezTo>
                        <a:pt x="130" y="32"/>
                        <a:pt x="130" y="32"/>
                        <a:pt x="130" y="31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2"/>
                        <a:pt x="130" y="32"/>
                        <a:pt x="130" y="32"/>
                      </a:cubicBezTo>
                      <a:cubicBezTo>
                        <a:pt x="130" y="32"/>
                        <a:pt x="130" y="31"/>
                        <a:pt x="130" y="31"/>
                      </a:cubicBezTo>
                      <a:cubicBezTo>
                        <a:pt x="130" y="32"/>
                        <a:pt x="130" y="32"/>
                        <a:pt x="130" y="32"/>
                      </a:cubicBezTo>
                      <a:cubicBezTo>
                        <a:pt x="130" y="32"/>
                        <a:pt x="130" y="32"/>
                        <a:pt x="130" y="32"/>
                      </a:cubicBezTo>
                      <a:cubicBezTo>
                        <a:pt x="130" y="32"/>
                        <a:pt x="130" y="32"/>
                        <a:pt x="130" y="32"/>
                      </a:cubicBezTo>
                      <a:cubicBezTo>
                        <a:pt x="130" y="32"/>
                        <a:pt x="130" y="32"/>
                        <a:pt x="130" y="32"/>
                      </a:cubicBezTo>
                      <a:cubicBezTo>
                        <a:pt x="130" y="32"/>
                        <a:pt x="130" y="33"/>
                        <a:pt x="130" y="33"/>
                      </a:cubicBezTo>
                      <a:cubicBezTo>
                        <a:pt x="130" y="33"/>
                        <a:pt x="130" y="33"/>
                        <a:pt x="130" y="33"/>
                      </a:cubicBezTo>
                      <a:cubicBezTo>
                        <a:pt x="130" y="33"/>
                        <a:pt x="130" y="33"/>
                        <a:pt x="130" y="33"/>
                      </a:cubicBezTo>
                      <a:cubicBezTo>
                        <a:pt x="130" y="33"/>
                        <a:pt x="130" y="33"/>
                        <a:pt x="130" y="33"/>
                      </a:cubicBezTo>
                      <a:cubicBezTo>
                        <a:pt x="130" y="33"/>
                        <a:pt x="130" y="33"/>
                        <a:pt x="130" y="33"/>
                      </a:cubicBezTo>
                      <a:cubicBezTo>
                        <a:pt x="130" y="33"/>
                        <a:pt x="130" y="33"/>
                        <a:pt x="130" y="33"/>
                      </a:cubicBezTo>
                      <a:cubicBezTo>
                        <a:pt x="130" y="33"/>
                        <a:pt x="130" y="33"/>
                        <a:pt x="130" y="33"/>
                      </a:cubicBezTo>
                      <a:cubicBezTo>
                        <a:pt x="130" y="33"/>
                        <a:pt x="130" y="33"/>
                        <a:pt x="130" y="33"/>
                      </a:cubicBezTo>
                      <a:cubicBezTo>
                        <a:pt x="130" y="33"/>
                        <a:pt x="130" y="33"/>
                        <a:pt x="130" y="33"/>
                      </a:cubicBezTo>
                      <a:cubicBezTo>
                        <a:pt x="130" y="33"/>
                        <a:pt x="130" y="33"/>
                        <a:pt x="130" y="34"/>
                      </a:cubicBezTo>
                      <a:cubicBezTo>
                        <a:pt x="130" y="34"/>
                        <a:pt x="130" y="34"/>
                        <a:pt x="130" y="34"/>
                      </a:cubicBezTo>
                      <a:cubicBezTo>
                        <a:pt x="130" y="34"/>
                        <a:pt x="130" y="34"/>
                        <a:pt x="130" y="34"/>
                      </a:cubicBezTo>
                      <a:cubicBezTo>
                        <a:pt x="130" y="34"/>
                        <a:pt x="130" y="34"/>
                        <a:pt x="130" y="34"/>
                      </a:cubicBezTo>
                      <a:cubicBezTo>
                        <a:pt x="130" y="34"/>
                        <a:pt x="130" y="34"/>
                        <a:pt x="130" y="34"/>
                      </a:cubicBezTo>
                      <a:cubicBezTo>
                        <a:pt x="130" y="34"/>
                        <a:pt x="130" y="34"/>
                        <a:pt x="130" y="35"/>
                      </a:cubicBezTo>
                      <a:cubicBezTo>
                        <a:pt x="130" y="35"/>
                        <a:pt x="130" y="35"/>
                        <a:pt x="130" y="35"/>
                      </a:cubicBezTo>
                      <a:cubicBezTo>
                        <a:pt x="130" y="35"/>
                        <a:pt x="130" y="35"/>
                        <a:pt x="130" y="35"/>
                      </a:cubicBezTo>
                      <a:cubicBezTo>
                        <a:pt x="130" y="35"/>
                        <a:pt x="130" y="35"/>
                        <a:pt x="130" y="35"/>
                      </a:cubicBezTo>
                      <a:cubicBezTo>
                        <a:pt x="130" y="35"/>
                        <a:pt x="130" y="35"/>
                        <a:pt x="130" y="35"/>
                      </a:cubicBezTo>
                      <a:cubicBezTo>
                        <a:pt x="130" y="35"/>
                        <a:pt x="130" y="35"/>
                        <a:pt x="130" y="35"/>
                      </a:cubicBezTo>
                      <a:cubicBezTo>
                        <a:pt x="130" y="35"/>
                        <a:pt x="130" y="35"/>
                        <a:pt x="130" y="35"/>
                      </a:cubicBezTo>
                      <a:cubicBezTo>
                        <a:pt x="130" y="35"/>
                        <a:pt x="130" y="35"/>
                        <a:pt x="130" y="35"/>
                      </a:cubicBezTo>
                      <a:cubicBezTo>
                        <a:pt x="130" y="35"/>
                        <a:pt x="130" y="35"/>
                        <a:pt x="130" y="35"/>
                      </a:cubicBezTo>
                      <a:cubicBezTo>
                        <a:pt x="130" y="35"/>
                        <a:pt x="130" y="35"/>
                        <a:pt x="130" y="35"/>
                      </a:cubicBezTo>
                      <a:cubicBezTo>
                        <a:pt x="131" y="35"/>
                        <a:pt x="131" y="35"/>
                        <a:pt x="131" y="35"/>
                      </a:cubicBezTo>
                      <a:cubicBezTo>
                        <a:pt x="131" y="35"/>
                        <a:pt x="131" y="35"/>
                        <a:pt x="131" y="35"/>
                      </a:cubicBezTo>
                      <a:cubicBezTo>
                        <a:pt x="131" y="35"/>
                        <a:pt x="131" y="35"/>
                        <a:pt x="131" y="35"/>
                      </a:cubicBezTo>
                      <a:cubicBezTo>
                        <a:pt x="131" y="35"/>
                        <a:pt x="131" y="35"/>
                        <a:pt x="131" y="35"/>
                      </a:cubicBezTo>
                      <a:cubicBezTo>
                        <a:pt x="131" y="35"/>
                        <a:pt x="131" y="35"/>
                        <a:pt x="131" y="35"/>
                      </a:cubicBezTo>
                      <a:cubicBezTo>
                        <a:pt x="131" y="35"/>
                        <a:pt x="131" y="34"/>
                        <a:pt x="131" y="34"/>
                      </a:cubicBezTo>
                      <a:cubicBezTo>
                        <a:pt x="131" y="34"/>
                        <a:pt x="131" y="34"/>
                        <a:pt x="131" y="34"/>
                      </a:cubicBezTo>
                      <a:cubicBezTo>
                        <a:pt x="131" y="34"/>
                        <a:pt x="131" y="34"/>
                        <a:pt x="131" y="34"/>
                      </a:cubicBezTo>
                      <a:cubicBezTo>
                        <a:pt x="131" y="34"/>
                        <a:pt x="131" y="34"/>
                        <a:pt x="131" y="34"/>
                      </a:cubicBezTo>
                      <a:cubicBezTo>
                        <a:pt x="131" y="34"/>
                        <a:pt x="131" y="34"/>
                        <a:pt x="131" y="34"/>
                      </a:cubicBezTo>
                      <a:cubicBezTo>
                        <a:pt x="131" y="34"/>
                        <a:pt x="131" y="34"/>
                        <a:pt x="132" y="34"/>
                      </a:cubicBezTo>
                      <a:cubicBezTo>
                        <a:pt x="132" y="34"/>
                        <a:pt x="132" y="34"/>
                        <a:pt x="132" y="34"/>
                      </a:cubicBezTo>
                      <a:cubicBezTo>
                        <a:pt x="132" y="34"/>
                        <a:pt x="132" y="34"/>
                        <a:pt x="132" y="34"/>
                      </a:cubicBezTo>
                      <a:cubicBezTo>
                        <a:pt x="132" y="34"/>
                        <a:pt x="132" y="34"/>
                        <a:pt x="132" y="34"/>
                      </a:cubicBezTo>
                      <a:cubicBezTo>
                        <a:pt x="132" y="34"/>
                        <a:pt x="132" y="34"/>
                        <a:pt x="132" y="34"/>
                      </a:cubicBezTo>
                      <a:cubicBezTo>
                        <a:pt x="132" y="34"/>
                        <a:pt x="132" y="34"/>
                        <a:pt x="132" y="34"/>
                      </a:cubicBezTo>
                      <a:cubicBezTo>
                        <a:pt x="132" y="34"/>
                        <a:pt x="132" y="34"/>
                        <a:pt x="132" y="34"/>
                      </a:cubicBezTo>
                      <a:cubicBezTo>
                        <a:pt x="132" y="34"/>
                        <a:pt x="132" y="34"/>
                        <a:pt x="132" y="34"/>
                      </a:cubicBezTo>
                      <a:cubicBezTo>
                        <a:pt x="132" y="34"/>
                        <a:pt x="132" y="34"/>
                        <a:pt x="132" y="34"/>
                      </a:cubicBezTo>
                      <a:cubicBezTo>
                        <a:pt x="132" y="34"/>
                        <a:pt x="132" y="34"/>
                        <a:pt x="132" y="34"/>
                      </a:cubicBezTo>
                      <a:cubicBezTo>
                        <a:pt x="133" y="34"/>
                        <a:pt x="133" y="34"/>
                        <a:pt x="133" y="34"/>
                      </a:cubicBezTo>
                      <a:cubicBezTo>
                        <a:pt x="133" y="34"/>
                        <a:pt x="133" y="34"/>
                        <a:pt x="133" y="34"/>
                      </a:cubicBezTo>
                      <a:cubicBezTo>
                        <a:pt x="133" y="34"/>
                        <a:pt x="133" y="34"/>
                        <a:pt x="133" y="34"/>
                      </a:cubicBezTo>
                      <a:cubicBezTo>
                        <a:pt x="133" y="34"/>
                        <a:pt x="133" y="34"/>
                        <a:pt x="133" y="34"/>
                      </a:cubicBezTo>
                      <a:cubicBezTo>
                        <a:pt x="133" y="34"/>
                        <a:pt x="133" y="34"/>
                        <a:pt x="133" y="34"/>
                      </a:cubicBezTo>
                      <a:cubicBezTo>
                        <a:pt x="133" y="34"/>
                        <a:pt x="133" y="34"/>
                        <a:pt x="133" y="34"/>
                      </a:cubicBezTo>
                      <a:cubicBezTo>
                        <a:pt x="133" y="34"/>
                        <a:pt x="133" y="34"/>
                        <a:pt x="133" y="34"/>
                      </a:cubicBezTo>
                      <a:cubicBezTo>
                        <a:pt x="133" y="34"/>
                        <a:pt x="133" y="34"/>
                        <a:pt x="133" y="34"/>
                      </a:cubicBezTo>
                      <a:cubicBezTo>
                        <a:pt x="133" y="34"/>
                        <a:pt x="133" y="34"/>
                        <a:pt x="133" y="34"/>
                      </a:cubicBezTo>
                      <a:cubicBezTo>
                        <a:pt x="133" y="33"/>
                        <a:pt x="134" y="33"/>
                        <a:pt x="134" y="33"/>
                      </a:cubicBezTo>
                      <a:cubicBezTo>
                        <a:pt x="134" y="33"/>
                        <a:pt x="134" y="33"/>
                        <a:pt x="134" y="33"/>
                      </a:cubicBezTo>
                      <a:cubicBezTo>
                        <a:pt x="134" y="33"/>
                        <a:pt x="134" y="33"/>
                        <a:pt x="134" y="33"/>
                      </a:cubicBezTo>
                      <a:cubicBezTo>
                        <a:pt x="134" y="33"/>
                        <a:pt x="134" y="33"/>
                        <a:pt x="134" y="33"/>
                      </a:cubicBezTo>
                      <a:cubicBezTo>
                        <a:pt x="134" y="33"/>
                        <a:pt x="134" y="33"/>
                        <a:pt x="134" y="33"/>
                      </a:cubicBezTo>
                      <a:cubicBezTo>
                        <a:pt x="134" y="33"/>
                        <a:pt x="134" y="33"/>
                        <a:pt x="134" y="33"/>
                      </a:cubicBezTo>
                      <a:cubicBezTo>
                        <a:pt x="134" y="33"/>
                        <a:pt x="134" y="33"/>
                        <a:pt x="134" y="33"/>
                      </a:cubicBezTo>
                      <a:cubicBezTo>
                        <a:pt x="134" y="33"/>
                        <a:pt x="134" y="33"/>
                        <a:pt x="134" y="33"/>
                      </a:cubicBezTo>
                      <a:cubicBezTo>
                        <a:pt x="134" y="33"/>
                        <a:pt x="134" y="33"/>
                        <a:pt x="134" y="33"/>
                      </a:cubicBezTo>
                      <a:cubicBezTo>
                        <a:pt x="134" y="33"/>
                        <a:pt x="134" y="33"/>
                        <a:pt x="134" y="33"/>
                      </a:cubicBezTo>
                      <a:cubicBezTo>
                        <a:pt x="134" y="33"/>
                        <a:pt x="134" y="33"/>
                        <a:pt x="134" y="32"/>
                      </a:cubicBezTo>
                      <a:cubicBezTo>
                        <a:pt x="134" y="33"/>
                        <a:pt x="134" y="33"/>
                        <a:pt x="135" y="33"/>
                      </a:cubicBezTo>
                      <a:cubicBezTo>
                        <a:pt x="135" y="33"/>
                        <a:pt x="135" y="33"/>
                        <a:pt x="135" y="33"/>
                      </a:cubicBezTo>
                      <a:cubicBezTo>
                        <a:pt x="135" y="33"/>
                        <a:pt x="135" y="33"/>
                        <a:pt x="135" y="33"/>
                      </a:cubicBezTo>
                      <a:cubicBezTo>
                        <a:pt x="135" y="33"/>
                        <a:pt x="135" y="33"/>
                        <a:pt x="135" y="33"/>
                      </a:cubicBezTo>
                      <a:cubicBezTo>
                        <a:pt x="135" y="33"/>
                        <a:pt x="135" y="33"/>
                        <a:pt x="135" y="33"/>
                      </a:cubicBezTo>
                      <a:cubicBezTo>
                        <a:pt x="135" y="33"/>
                        <a:pt x="135" y="33"/>
                        <a:pt x="135" y="32"/>
                      </a:cubicBezTo>
                      <a:cubicBezTo>
                        <a:pt x="135" y="32"/>
                        <a:pt x="135" y="32"/>
                        <a:pt x="135" y="32"/>
                      </a:cubicBezTo>
                      <a:cubicBezTo>
                        <a:pt x="135" y="32"/>
                        <a:pt x="135" y="32"/>
                        <a:pt x="135" y="32"/>
                      </a:cubicBezTo>
                      <a:cubicBezTo>
                        <a:pt x="135" y="32"/>
                        <a:pt x="135" y="32"/>
                        <a:pt x="135" y="32"/>
                      </a:cubicBezTo>
                      <a:cubicBezTo>
                        <a:pt x="135" y="32"/>
                        <a:pt x="135" y="32"/>
                        <a:pt x="135" y="32"/>
                      </a:cubicBezTo>
                      <a:cubicBezTo>
                        <a:pt x="135" y="32"/>
                        <a:pt x="135" y="32"/>
                        <a:pt x="135" y="32"/>
                      </a:cubicBezTo>
                      <a:cubicBezTo>
                        <a:pt x="136" y="32"/>
                        <a:pt x="136" y="32"/>
                        <a:pt x="136" y="32"/>
                      </a:cubicBezTo>
                      <a:cubicBezTo>
                        <a:pt x="136" y="32"/>
                        <a:pt x="136" y="32"/>
                        <a:pt x="136" y="32"/>
                      </a:cubicBezTo>
                      <a:cubicBezTo>
                        <a:pt x="136" y="32"/>
                        <a:pt x="136" y="32"/>
                        <a:pt x="136" y="32"/>
                      </a:cubicBezTo>
                      <a:cubicBezTo>
                        <a:pt x="136" y="32"/>
                        <a:pt x="136" y="32"/>
                        <a:pt x="136" y="32"/>
                      </a:cubicBezTo>
                      <a:cubicBezTo>
                        <a:pt x="136" y="31"/>
                        <a:pt x="136" y="31"/>
                        <a:pt x="136" y="31"/>
                      </a:cubicBezTo>
                      <a:cubicBezTo>
                        <a:pt x="135" y="31"/>
                        <a:pt x="135" y="31"/>
                        <a:pt x="135" y="31"/>
                      </a:cubicBezTo>
                      <a:cubicBezTo>
                        <a:pt x="135" y="31"/>
                        <a:pt x="135" y="31"/>
                        <a:pt x="135" y="31"/>
                      </a:cubicBezTo>
                      <a:cubicBezTo>
                        <a:pt x="135" y="31"/>
                        <a:pt x="135" y="31"/>
                        <a:pt x="135" y="31"/>
                      </a:cubicBezTo>
                      <a:cubicBezTo>
                        <a:pt x="135" y="31"/>
                        <a:pt x="135" y="31"/>
                        <a:pt x="135" y="31"/>
                      </a:cubicBezTo>
                      <a:cubicBezTo>
                        <a:pt x="135" y="31"/>
                        <a:pt x="134" y="31"/>
                        <a:pt x="134" y="31"/>
                      </a:cubicBezTo>
                      <a:cubicBezTo>
                        <a:pt x="134" y="31"/>
                        <a:pt x="134" y="31"/>
                        <a:pt x="134" y="31"/>
                      </a:cubicBezTo>
                      <a:cubicBezTo>
                        <a:pt x="134" y="31"/>
                        <a:pt x="134" y="31"/>
                        <a:pt x="134" y="31"/>
                      </a:cubicBezTo>
                      <a:cubicBezTo>
                        <a:pt x="135" y="31"/>
                        <a:pt x="135" y="31"/>
                        <a:pt x="135" y="31"/>
                      </a:cubicBezTo>
                      <a:cubicBezTo>
                        <a:pt x="135" y="31"/>
                        <a:pt x="135" y="31"/>
                        <a:pt x="135" y="31"/>
                      </a:cubicBezTo>
                      <a:cubicBezTo>
                        <a:pt x="135" y="31"/>
                        <a:pt x="135" y="31"/>
                        <a:pt x="135" y="31"/>
                      </a:cubicBezTo>
                      <a:cubicBezTo>
                        <a:pt x="135" y="31"/>
                        <a:pt x="135" y="31"/>
                        <a:pt x="135" y="31"/>
                      </a:cubicBezTo>
                      <a:cubicBezTo>
                        <a:pt x="135" y="31"/>
                        <a:pt x="135" y="31"/>
                        <a:pt x="135" y="31"/>
                      </a:cubicBezTo>
                      <a:cubicBezTo>
                        <a:pt x="135" y="31"/>
                        <a:pt x="135" y="31"/>
                        <a:pt x="135" y="31"/>
                      </a:cubicBezTo>
                      <a:cubicBezTo>
                        <a:pt x="135" y="31"/>
                        <a:pt x="135" y="31"/>
                        <a:pt x="135" y="30"/>
                      </a:cubicBezTo>
                      <a:cubicBezTo>
                        <a:pt x="135" y="30"/>
                        <a:pt x="135" y="30"/>
                        <a:pt x="135" y="30"/>
                      </a:cubicBezTo>
                      <a:cubicBezTo>
                        <a:pt x="135" y="30"/>
                        <a:pt x="135" y="30"/>
                        <a:pt x="135" y="30"/>
                      </a:cubicBezTo>
                      <a:cubicBezTo>
                        <a:pt x="135" y="30"/>
                        <a:pt x="135" y="30"/>
                        <a:pt x="135" y="30"/>
                      </a:cubicBezTo>
                      <a:cubicBezTo>
                        <a:pt x="135" y="30"/>
                        <a:pt x="135" y="30"/>
                        <a:pt x="134" y="30"/>
                      </a:cubicBezTo>
                      <a:cubicBezTo>
                        <a:pt x="134" y="30"/>
                        <a:pt x="134" y="30"/>
                        <a:pt x="134" y="30"/>
                      </a:cubicBezTo>
                      <a:cubicBezTo>
                        <a:pt x="134" y="30"/>
                        <a:pt x="134" y="30"/>
                        <a:pt x="134" y="30"/>
                      </a:cubicBezTo>
                      <a:cubicBezTo>
                        <a:pt x="134" y="30"/>
                        <a:pt x="134" y="31"/>
                        <a:pt x="134" y="31"/>
                      </a:cubicBezTo>
                      <a:cubicBezTo>
                        <a:pt x="134" y="30"/>
                        <a:pt x="134" y="30"/>
                        <a:pt x="134" y="30"/>
                      </a:cubicBezTo>
                      <a:cubicBezTo>
                        <a:pt x="134" y="30"/>
                        <a:pt x="134" y="30"/>
                        <a:pt x="134" y="30"/>
                      </a:cubicBezTo>
                      <a:cubicBezTo>
                        <a:pt x="134" y="30"/>
                        <a:pt x="134" y="30"/>
                        <a:pt x="134" y="30"/>
                      </a:cubicBezTo>
                      <a:cubicBezTo>
                        <a:pt x="134" y="30"/>
                        <a:pt x="134" y="30"/>
                        <a:pt x="134" y="30"/>
                      </a:cubicBezTo>
                      <a:cubicBezTo>
                        <a:pt x="134" y="30"/>
                        <a:pt x="134" y="30"/>
                        <a:pt x="134" y="30"/>
                      </a:cubicBezTo>
                      <a:cubicBezTo>
                        <a:pt x="134" y="30"/>
                        <a:pt x="134" y="30"/>
                        <a:pt x="134" y="30"/>
                      </a:cubicBezTo>
                      <a:cubicBezTo>
                        <a:pt x="134" y="30"/>
                        <a:pt x="134" y="30"/>
                        <a:pt x="134" y="30"/>
                      </a:cubicBezTo>
                      <a:cubicBezTo>
                        <a:pt x="134" y="30"/>
                        <a:pt x="134" y="30"/>
                        <a:pt x="135" y="29"/>
                      </a:cubicBezTo>
                      <a:cubicBezTo>
                        <a:pt x="135" y="29"/>
                        <a:pt x="135" y="29"/>
                        <a:pt x="135" y="29"/>
                      </a:cubicBezTo>
                      <a:cubicBezTo>
                        <a:pt x="135" y="29"/>
                        <a:pt x="135" y="29"/>
                        <a:pt x="134" y="29"/>
                      </a:cubicBezTo>
                      <a:cubicBezTo>
                        <a:pt x="135" y="29"/>
                        <a:pt x="135" y="29"/>
                        <a:pt x="135" y="29"/>
                      </a:cubicBezTo>
                      <a:cubicBezTo>
                        <a:pt x="134" y="28"/>
                        <a:pt x="134" y="28"/>
                        <a:pt x="134" y="28"/>
                      </a:cubicBezTo>
                      <a:cubicBezTo>
                        <a:pt x="134" y="28"/>
                        <a:pt x="134" y="28"/>
                        <a:pt x="134" y="28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4" y="28"/>
                        <a:pt x="133" y="28"/>
                        <a:pt x="133" y="28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3" y="28"/>
                        <a:pt x="133" y="27"/>
                        <a:pt x="133" y="28"/>
                      </a:cubicBezTo>
                      <a:cubicBezTo>
                        <a:pt x="133" y="28"/>
                        <a:pt x="133" y="27"/>
                        <a:pt x="133" y="27"/>
                      </a:cubicBezTo>
                      <a:cubicBezTo>
                        <a:pt x="133" y="27"/>
                        <a:pt x="133" y="27"/>
                        <a:pt x="133" y="27"/>
                      </a:cubicBezTo>
                      <a:cubicBezTo>
                        <a:pt x="133" y="27"/>
                        <a:pt x="133" y="27"/>
                        <a:pt x="133" y="27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4" y="28"/>
                        <a:pt x="134" y="28"/>
                        <a:pt x="134" y="27"/>
                      </a:cubicBezTo>
                      <a:cubicBezTo>
                        <a:pt x="134" y="27"/>
                        <a:pt x="134" y="27"/>
                        <a:pt x="134" y="27"/>
                      </a:cubicBezTo>
                      <a:cubicBezTo>
                        <a:pt x="134" y="27"/>
                        <a:pt x="134" y="27"/>
                        <a:pt x="134" y="27"/>
                      </a:cubicBezTo>
                      <a:cubicBezTo>
                        <a:pt x="134" y="27"/>
                        <a:pt x="133" y="27"/>
                        <a:pt x="133" y="27"/>
                      </a:cubicBezTo>
                      <a:cubicBezTo>
                        <a:pt x="133" y="27"/>
                        <a:pt x="133" y="27"/>
                        <a:pt x="133" y="27"/>
                      </a:cubicBezTo>
                      <a:cubicBezTo>
                        <a:pt x="133" y="27"/>
                        <a:pt x="133" y="27"/>
                        <a:pt x="133" y="27"/>
                      </a:cubicBezTo>
                      <a:cubicBezTo>
                        <a:pt x="133" y="27"/>
                        <a:pt x="133" y="27"/>
                        <a:pt x="133" y="27"/>
                      </a:cubicBezTo>
                      <a:cubicBezTo>
                        <a:pt x="133" y="27"/>
                        <a:pt x="133" y="27"/>
                        <a:pt x="133" y="27"/>
                      </a:cubicBezTo>
                      <a:cubicBezTo>
                        <a:pt x="133" y="27"/>
                        <a:pt x="133" y="27"/>
                        <a:pt x="133" y="27"/>
                      </a:cubicBezTo>
                      <a:cubicBezTo>
                        <a:pt x="133" y="27"/>
                        <a:pt x="133" y="27"/>
                        <a:pt x="133" y="27"/>
                      </a:cubicBezTo>
                      <a:cubicBezTo>
                        <a:pt x="133" y="27"/>
                        <a:pt x="133" y="27"/>
                        <a:pt x="133" y="27"/>
                      </a:cubicBezTo>
                      <a:cubicBezTo>
                        <a:pt x="133" y="27"/>
                        <a:pt x="133" y="27"/>
                        <a:pt x="133" y="27"/>
                      </a:cubicBezTo>
                      <a:cubicBezTo>
                        <a:pt x="133" y="27"/>
                        <a:pt x="133" y="27"/>
                        <a:pt x="134" y="27"/>
                      </a:cubicBezTo>
                      <a:cubicBezTo>
                        <a:pt x="134" y="26"/>
                        <a:pt x="134" y="26"/>
                        <a:pt x="134" y="26"/>
                      </a:cubicBezTo>
                      <a:cubicBezTo>
                        <a:pt x="134" y="26"/>
                        <a:pt x="134" y="26"/>
                        <a:pt x="134" y="26"/>
                      </a:cubicBezTo>
                      <a:cubicBezTo>
                        <a:pt x="134" y="26"/>
                        <a:pt x="134" y="26"/>
                        <a:pt x="134" y="26"/>
                      </a:cubicBezTo>
                      <a:cubicBezTo>
                        <a:pt x="134" y="26"/>
                        <a:pt x="134" y="26"/>
                        <a:pt x="134" y="26"/>
                      </a:cubicBezTo>
                      <a:cubicBezTo>
                        <a:pt x="134" y="26"/>
                        <a:pt x="134" y="26"/>
                        <a:pt x="134" y="26"/>
                      </a:cubicBezTo>
                      <a:cubicBezTo>
                        <a:pt x="134" y="26"/>
                        <a:pt x="134" y="26"/>
                        <a:pt x="135" y="26"/>
                      </a:cubicBezTo>
                      <a:cubicBezTo>
                        <a:pt x="135" y="26"/>
                        <a:pt x="135" y="26"/>
                        <a:pt x="135" y="26"/>
                      </a:cubicBezTo>
                      <a:cubicBezTo>
                        <a:pt x="135" y="26"/>
                        <a:pt x="135" y="26"/>
                        <a:pt x="135" y="26"/>
                      </a:cubicBezTo>
                      <a:cubicBezTo>
                        <a:pt x="135" y="26"/>
                        <a:pt x="135" y="26"/>
                        <a:pt x="135" y="26"/>
                      </a:cubicBezTo>
                      <a:cubicBezTo>
                        <a:pt x="135" y="26"/>
                        <a:pt x="135" y="26"/>
                        <a:pt x="135" y="26"/>
                      </a:cubicBezTo>
                      <a:cubicBezTo>
                        <a:pt x="135" y="26"/>
                        <a:pt x="135" y="26"/>
                        <a:pt x="135" y="26"/>
                      </a:cubicBezTo>
                      <a:cubicBezTo>
                        <a:pt x="135" y="26"/>
                        <a:pt x="135" y="25"/>
                        <a:pt x="135" y="25"/>
                      </a:cubicBezTo>
                      <a:cubicBezTo>
                        <a:pt x="135" y="25"/>
                        <a:pt x="134" y="25"/>
                        <a:pt x="134" y="25"/>
                      </a:cubicBezTo>
                      <a:cubicBezTo>
                        <a:pt x="134" y="25"/>
                        <a:pt x="134" y="25"/>
                        <a:pt x="134" y="25"/>
                      </a:cubicBezTo>
                      <a:cubicBezTo>
                        <a:pt x="134" y="25"/>
                        <a:pt x="134" y="25"/>
                        <a:pt x="134" y="25"/>
                      </a:cubicBezTo>
                      <a:cubicBezTo>
                        <a:pt x="134" y="25"/>
                        <a:pt x="134" y="25"/>
                        <a:pt x="134" y="25"/>
                      </a:cubicBezTo>
                      <a:cubicBezTo>
                        <a:pt x="134" y="25"/>
                        <a:pt x="134" y="24"/>
                        <a:pt x="135" y="24"/>
                      </a:cubicBezTo>
                      <a:cubicBezTo>
                        <a:pt x="135" y="24"/>
                        <a:pt x="135" y="24"/>
                        <a:pt x="135" y="24"/>
                      </a:cubicBezTo>
                      <a:cubicBezTo>
                        <a:pt x="135" y="24"/>
                        <a:pt x="135" y="25"/>
                        <a:pt x="135" y="25"/>
                      </a:cubicBezTo>
                      <a:cubicBezTo>
                        <a:pt x="135" y="25"/>
                        <a:pt x="135" y="25"/>
                        <a:pt x="135" y="25"/>
                      </a:cubicBezTo>
                      <a:cubicBezTo>
                        <a:pt x="136" y="25"/>
                        <a:pt x="136" y="25"/>
                        <a:pt x="136" y="25"/>
                      </a:cubicBezTo>
                      <a:cubicBezTo>
                        <a:pt x="136" y="25"/>
                        <a:pt x="136" y="24"/>
                        <a:pt x="136" y="24"/>
                      </a:cubicBezTo>
                      <a:cubicBezTo>
                        <a:pt x="136" y="24"/>
                        <a:pt x="136" y="24"/>
                        <a:pt x="136" y="24"/>
                      </a:cubicBezTo>
                      <a:cubicBezTo>
                        <a:pt x="136" y="24"/>
                        <a:pt x="136" y="24"/>
                        <a:pt x="136" y="24"/>
                      </a:cubicBezTo>
                      <a:cubicBezTo>
                        <a:pt x="136" y="24"/>
                        <a:pt x="136" y="24"/>
                        <a:pt x="136" y="24"/>
                      </a:cubicBezTo>
                      <a:cubicBezTo>
                        <a:pt x="136" y="23"/>
                        <a:pt x="136" y="23"/>
                        <a:pt x="136" y="23"/>
                      </a:cubicBezTo>
                      <a:close/>
                      <a:moveTo>
                        <a:pt x="21" y="29"/>
                      </a:move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2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9"/>
                      </a:cubicBezTo>
                      <a:cubicBezTo>
                        <a:pt x="22" y="29"/>
                        <a:pt x="23" y="29"/>
                        <a:pt x="23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9"/>
                        <a:pt x="22" y="29"/>
                        <a:pt x="22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19" y="30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19" y="30"/>
                        <a:pt x="19" y="30"/>
                        <a:pt x="19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19" y="29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lose/>
                      <a:moveTo>
                        <a:pt x="38" y="38"/>
                      </a:move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1"/>
                        <a:pt x="36" y="41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lose/>
                      <a:moveTo>
                        <a:pt x="38" y="37"/>
                      </a:moveTo>
                      <a:cubicBezTo>
                        <a:pt x="38" y="37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8" y="38"/>
                        <a:pt x="38" y="38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9" y="37"/>
                        <a:pt x="39" y="37"/>
                      </a:cubicBezTo>
                      <a:cubicBezTo>
                        <a:pt x="39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lose/>
                      <a:moveTo>
                        <a:pt x="38" y="37"/>
                      </a:move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8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lose/>
                      <a:moveTo>
                        <a:pt x="39" y="37"/>
                      </a:move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lose/>
                      <a:moveTo>
                        <a:pt x="115" y="15"/>
                      </a:moveTo>
                      <a:cubicBezTo>
                        <a:pt x="115" y="15"/>
                        <a:pt x="115" y="15"/>
                        <a:pt x="115" y="15"/>
                      </a:cubicBezTo>
                      <a:cubicBezTo>
                        <a:pt x="116" y="15"/>
                        <a:pt x="116" y="15"/>
                        <a:pt x="116" y="14"/>
                      </a:cubicBezTo>
                      <a:cubicBezTo>
                        <a:pt x="116" y="14"/>
                        <a:pt x="116" y="14"/>
                        <a:pt x="116" y="14"/>
                      </a:cubicBezTo>
                      <a:cubicBezTo>
                        <a:pt x="116" y="14"/>
                        <a:pt x="116" y="14"/>
                        <a:pt x="116" y="14"/>
                      </a:cubicBezTo>
                      <a:cubicBezTo>
                        <a:pt x="116" y="14"/>
                        <a:pt x="116" y="14"/>
                        <a:pt x="116" y="14"/>
                      </a:cubicBezTo>
                      <a:cubicBezTo>
                        <a:pt x="116" y="14"/>
                        <a:pt x="116" y="14"/>
                        <a:pt x="116" y="14"/>
                      </a:cubicBezTo>
                      <a:cubicBezTo>
                        <a:pt x="116" y="14"/>
                        <a:pt x="116" y="14"/>
                        <a:pt x="116" y="14"/>
                      </a:cubicBezTo>
                      <a:cubicBezTo>
                        <a:pt x="116" y="13"/>
                        <a:pt x="116" y="13"/>
                        <a:pt x="116" y="13"/>
                      </a:cubicBezTo>
                      <a:cubicBezTo>
                        <a:pt x="116" y="13"/>
                        <a:pt x="116" y="13"/>
                        <a:pt x="116" y="13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17" y="13"/>
                        <a:pt x="117" y="12"/>
                        <a:pt x="117" y="12"/>
                      </a:cubicBezTo>
                      <a:cubicBezTo>
                        <a:pt x="117" y="12"/>
                        <a:pt x="117" y="12"/>
                        <a:pt x="117" y="12"/>
                      </a:cubicBezTo>
                      <a:cubicBezTo>
                        <a:pt x="117" y="12"/>
                        <a:pt x="117" y="12"/>
                        <a:pt x="117" y="12"/>
                      </a:cubicBezTo>
                      <a:cubicBezTo>
                        <a:pt x="117" y="12"/>
                        <a:pt x="117" y="12"/>
                        <a:pt x="117" y="12"/>
                      </a:cubicBezTo>
                      <a:cubicBezTo>
                        <a:pt x="117" y="12"/>
                        <a:pt x="117" y="12"/>
                        <a:pt x="118" y="12"/>
                      </a:cubicBezTo>
                      <a:cubicBezTo>
                        <a:pt x="118" y="12"/>
                        <a:pt x="118" y="12"/>
                        <a:pt x="118" y="12"/>
                      </a:cubicBezTo>
                      <a:cubicBezTo>
                        <a:pt x="118" y="12"/>
                        <a:pt x="118" y="12"/>
                        <a:pt x="118" y="12"/>
                      </a:cubicBezTo>
                      <a:cubicBezTo>
                        <a:pt x="118" y="12"/>
                        <a:pt x="118" y="12"/>
                        <a:pt x="118" y="12"/>
                      </a:cubicBezTo>
                      <a:cubicBezTo>
                        <a:pt x="118" y="12"/>
                        <a:pt x="119" y="12"/>
                        <a:pt x="119" y="12"/>
                      </a:cubicBezTo>
                      <a:cubicBezTo>
                        <a:pt x="119" y="11"/>
                        <a:pt x="119" y="11"/>
                        <a:pt x="119" y="11"/>
                      </a:cubicBezTo>
                      <a:cubicBezTo>
                        <a:pt x="119" y="11"/>
                        <a:pt x="119" y="11"/>
                        <a:pt x="119" y="11"/>
                      </a:cubicBezTo>
                      <a:cubicBezTo>
                        <a:pt x="119" y="11"/>
                        <a:pt x="119" y="11"/>
                        <a:pt x="119" y="11"/>
                      </a:cubicBezTo>
                      <a:cubicBezTo>
                        <a:pt x="119" y="11"/>
                        <a:pt x="119" y="11"/>
                        <a:pt x="119" y="11"/>
                      </a:cubicBezTo>
                      <a:cubicBezTo>
                        <a:pt x="119" y="11"/>
                        <a:pt x="119" y="11"/>
                        <a:pt x="119" y="11"/>
                      </a:cubicBezTo>
                      <a:cubicBezTo>
                        <a:pt x="119" y="11"/>
                        <a:pt x="119" y="11"/>
                        <a:pt x="119" y="11"/>
                      </a:cubicBezTo>
                      <a:cubicBezTo>
                        <a:pt x="119" y="11"/>
                        <a:pt x="119" y="11"/>
                        <a:pt x="119" y="11"/>
                      </a:cubicBezTo>
                      <a:cubicBezTo>
                        <a:pt x="119" y="11"/>
                        <a:pt x="119" y="11"/>
                        <a:pt x="119" y="11"/>
                      </a:cubicBezTo>
                      <a:cubicBezTo>
                        <a:pt x="119" y="11"/>
                        <a:pt x="119" y="11"/>
                        <a:pt x="119" y="11"/>
                      </a:cubicBezTo>
                      <a:cubicBezTo>
                        <a:pt x="120" y="11"/>
                        <a:pt x="120" y="11"/>
                        <a:pt x="120" y="11"/>
                      </a:cubicBezTo>
                      <a:cubicBezTo>
                        <a:pt x="120" y="11"/>
                        <a:pt x="120" y="11"/>
                        <a:pt x="120" y="11"/>
                      </a:cubicBezTo>
                      <a:cubicBezTo>
                        <a:pt x="120" y="11"/>
                        <a:pt x="120" y="11"/>
                        <a:pt x="120" y="11"/>
                      </a:cubicBezTo>
                      <a:cubicBezTo>
                        <a:pt x="120" y="11"/>
                        <a:pt x="120" y="11"/>
                        <a:pt x="120" y="11"/>
                      </a:cubicBezTo>
                      <a:cubicBezTo>
                        <a:pt x="120" y="11"/>
                        <a:pt x="120" y="11"/>
                        <a:pt x="120" y="11"/>
                      </a:cubicBezTo>
                      <a:cubicBezTo>
                        <a:pt x="120" y="11"/>
                        <a:pt x="120" y="11"/>
                        <a:pt x="120" y="11"/>
                      </a:cubicBezTo>
                      <a:cubicBezTo>
                        <a:pt x="120" y="11"/>
                        <a:pt x="120" y="11"/>
                        <a:pt x="121" y="11"/>
                      </a:cubicBezTo>
                      <a:cubicBezTo>
                        <a:pt x="121" y="11"/>
                        <a:pt x="121" y="11"/>
                        <a:pt x="121" y="11"/>
                      </a:cubicBezTo>
                      <a:cubicBezTo>
                        <a:pt x="121" y="11"/>
                        <a:pt x="121" y="11"/>
                        <a:pt x="121" y="11"/>
                      </a:cubicBezTo>
                      <a:cubicBezTo>
                        <a:pt x="121" y="11"/>
                        <a:pt x="121" y="11"/>
                        <a:pt x="121" y="11"/>
                      </a:cubicBezTo>
                      <a:cubicBezTo>
                        <a:pt x="121" y="11"/>
                        <a:pt x="121" y="11"/>
                        <a:pt x="121" y="11"/>
                      </a:cubicBezTo>
                      <a:cubicBezTo>
                        <a:pt x="121" y="11"/>
                        <a:pt x="121" y="11"/>
                        <a:pt x="121" y="11"/>
                      </a:cubicBezTo>
                      <a:cubicBezTo>
                        <a:pt x="121" y="11"/>
                        <a:pt x="121" y="11"/>
                        <a:pt x="121" y="11"/>
                      </a:cubicBezTo>
                      <a:cubicBezTo>
                        <a:pt x="121" y="11"/>
                        <a:pt x="121" y="11"/>
                        <a:pt x="121" y="11"/>
                      </a:cubicBezTo>
                      <a:cubicBezTo>
                        <a:pt x="121" y="11"/>
                        <a:pt x="121" y="11"/>
                        <a:pt x="121" y="11"/>
                      </a:cubicBezTo>
                      <a:cubicBezTo>
                        <a:pt x="122" y="11"/>
                        <a:pt x="122" y="11"/>
                        <a:pt x="122" y="11"/>
                      </a:cubicBezTo>
                      <a:cubicBezTo>
                        <a:pt x="122" y="11"/>
                        <a:pt x="122" y="11"/>
                        <a:pt x="122" y="11"/>
                      </a:cubicBezTo>
                      <a:cubicBezTo>
                        <a:pt x="122" y="11"/>
                        <a:pt x="122" y="11"/>
                        <a:pt x="122" y="11"/>
                      </a:cubicBezTo>
                      <a:cubicBezTo>
                        <a:pt x="122" y="11"/>
                        <a:pt x="122" y="11"/>
                        <a:pt x="122" y="11"/>
                      </a:cubicBezTo>
                      <a:cubicBezTo>
                        <a:pt x="122" y="11"/>
                        <a:pt x="122" y="11"/>
                        <a:pt x="122" y="11"/>
                      </a:cubicBezTo>
                      <a:cubicBezTo>
                        <a:pt x="122" y="11"/>
                        <a:pt x="122" y="11"/>
                        <a:pt x="122" y="11"/>
                      </a:cubicBezTo>
                      <a:cubicBezTo>
                        <a:pt x="122" y="11"/>
                        <a:pt x="122" y="11"/>
                        <a:pt x="122" y="11"/>
                      </a:cubicBezTo>
                      <a:cubicBezTo>
                        <a:pt x="123" y="11"/>
                        <a:pt x="123" y="11"/>
                        <a:pt x="123" y="11"/>
                      </a:cubicBezTo>
                      <a:cubicBezTo>
                        <a:pt x="123" y="11"/>
                        <a:pt x="123" y="11"/>
                        <a:pt x="123" y="11"/>
                      </a:cubicBezTo>
                      <a:cubicBezTo>
                        <a:pt x="123" y="11"/>
                        <a:pt x="123" y="11"/>
                        <a:pt x="123" y="11"/>
                      </a:cubicBezTo>
                      <a:cubicBezTo>
                        <a:pt x="123" y="11"/>
                        <a:pt x="123" y="11"/>
                        <a:pt x="123" y="11"/>
                      </a:cubicBezTo>
                      <a:cubicBezTo>
                        <a:pt x="123" y="11"/>
                        <a:pt x="123" y="12"/>
                        <a:pt x="123" y="12"/>
                      </a:cubicBezTo>
                      <a:cubicBezTo>
                        <a:pt x="123" y="12"/>
                        <a:pt x="124" y="12"/>
                        <a:pt x="124" y="12"/>
                      </a:cubicBezTo>
                      <a:cubicBezTo>
                        <a:pt x="124" y="12"/>
                        <a:pt x="124" y="12"/>
                        <a:pt x="124" y="12"/>
                      </a:cubicBezTo>
                      <a:cubicBezTo>
                        <a:pt x="124" y="12"/>
                        <a:pt x="124" y="12"/>
                        <a:pt x="123" y="12"/>
                      </a:cubicBezTo>
                      <a:cubicBezTo>
                        <a:pt x="123" y="12"/>
                        <a:pt x="123" y="12"/>
                        <a:pt x="123" y="12"/>
                      </a:cubicBezTo>
                      <a:cubicBezTo>
                        <a:pt x="123" y="12"/>
                        <a:pt x="123" y="12"/>
                        <a:pt x="123" y="12"/>
                      </a:cubicBezTo>
                      <a:cubicBezTo>
                        <a:pt x="123" y="12"/>
                        <a:pt x="123" y="12"/>
                        <a:pt x="123" y="12"/>
                      </a:cubicBezTo>
                      <a:cubicBezTo>
                        <a:pt x="123" y="12"/>
                        <a:pt x="123" y="12"/>
                        <a:pt x="123" y="12"/>
                      </a:cubicBezTo>
                      <a:cubicBezTo>
                        <a:pt x="123" y="12"/>
                        <a:pt x="123" y="12"/>
                        <a:pt x="123" y="12"/>
                      </a:cubicBezTo>
                      <a:cubicBezTo>
                        <a:pt x="123" y="12"/>
                        <a:pt x="123" y="12"/>
                        <a:pt x="123" y="12"/>
                      </a:cubicBezTo>
                      <a:cubicBezTo>
                        <a:pt x="122" y="12"/>
                        <a:pt x="122" y="12"/>
                        <a:pt x="122" y="12"/>
                      </a:cubicBezTo>
                      <a:cubicBezTo>
                        <a:pt x="122" y="12"/>
                        <a:pt x="122" y="12"/>
                        <a:pt x="122" y="13"/>
                      </a:cubicBezTo>
                      <a:cubicBezTo>
                        <a:pt x="122" y="13"/>
                        <a:pt x="122" y="13"/>
                        <a:pt x="122" y="13"/>
                      </a:cubicBezTo>
                      <a:cubicBezTo>
                        <a:pt x="122" y="13"/>
                        <a:pt x="122" y="13"/>
                        <a:pt x="122" y="13"/>
                      </a:cubicBezTo>
                      <a:cubicBezTo>
                        <a:pt x="122" y="13"/>
                        <a:pt x="121" y="13"/>
                        <a:pt x="121" y="13"/>
                      </a:cubicBezTo>
                      <a:cubicBezTo>
                        <a:pt x="121" y="13"/>
                        <a:pt x="121" y="13"/>
                        <a:pt x="121" y="13"/>
                      </a:cubicBezTo>
                      <a:cubicBezTo>
                        <a:pt x="121" y="13"/>
                        <a:pt x="121" y="13"/>
                        <a:pt x="121" y="13"/>
                      </a:cubicBezTo>
                      <a:cubicBezTo>
                        <a:pt x="121" y="13"/>
                        <a:pt x="121" y="13"/>
                        <a:pt x="121" y="13"/>
                      </a:cubicBezTo>
                      <a:cubicBezTo>
                        <a:pt x="121" y="13"/>
                        <a:pt x="121" y="13"/>
                        <a:pt x="121" y="13"/>
                      </a:cubicBezTo>
                      <a:cubicBezTo>
                        <a:pt x="121" y="13"/>
                        <a:pt x="121" y="13"/>
                        <a:pt x="121" y="13"/>
                      </a:cubicBezTo>
                      <a:cubicBezTo>
                        <a:pt x="121" y="13"/>
                        <a:pt x="121" y="13"/>
                        <a:pt x="121" y="13"/>
                      </a:cubicBezTo>
                      <a:cubicBezTo>
                        <a:pt x="121" y="13"/>
                        <a:pt x="121" y="13"/>
                        <a:pt x="121" y="13"/>
                      </a:cubicBezTo>
                      <a:cubicBezTo>
                        <a:pt x="121" y="13"/>
                        <a:pt x="121" y="13"/>
                        <a:pt x="121" y="13"/>
                      </a:cubicBezTo>
                      <a:cubicBezTo>
                        <a:pt x="121" y="13"/>
                        <a:pt x="121" y="13"/>
                        <a:pt x="121" y="13"/>
                      </a:cubicBezTo>
                      <a:cubicBezTo>
                        <a:pt x="121" y="13"/>
                        <a:pt x="121" y="13"/>
                        <a:pt x="121" y="13"/>
                      </a:cubicBezTo>
                      <a:cubicBezTo>
                        <a:pt x="120" y="13"/>
                        <a:pt x="120" y="13"/>
                        <a:pt x="120" y="13"/>
                      </a:cubicBezTo>
                      <a:cubicBezTo>
                        <a:pt x="120" y="13"/>
                        <a:pt x="120" y="13"/>
                        <a:pt x="120" y="13"/>
                      </a:cubicBezTo>
                      <a:cubicBezTo>
                        <a:pt x="120" y="13"/>
                        <a:pt x="120" y="14"/>
                        <a:pt x="120" y="14"/>
                      </a:cubicBezTo>
                      <a:cubicBezTo>
                        <a:pt x="120" y="14"/>
                        <a:pt x="120" y="14"/>
                        <a:pt x="120" y="14"/>
                      </a:cubicBezTo>
                      <a:cubicBezTo>
                        <a:pt x="119" y="14"/>
                        <a:pt x="119" y="14"/>
                        <a:pt x="119" y="14"/>
                      </a:cubicBezTo>
                      <a:cubicBezTo>
                        <a:pt x="119" y="13"/>
                        <a:pt x="119" y="13"/>
                        <a:pt x="119" y="13"/>
                      </a:cubicBezTo>
                      <a:cubicBezTo>
                        <a:pt x="119" y="13"/>
                        <a:pt x="119" y="13"/>
                        <a:pt x="119" y="13"/>
                      </a:cubicBezTo>
                      <a:cubicBezTo>
                        <a:pt x="119" y="13"/>
                        <a:pt x="119" y="13"/>
                        <a:pt x="119" y="13"/>
                      </a:cubicBezTo>
                      <a:cubicBezTo>
                        <a:pt x="119" y="13"/>
                        <a:pt x="119" y="13"/>
                        <a:pt x="119" y="13"/>
                      </a:cubicBezTo>
                      <a:cubicBezTo>
                        <a:pt x="119" y="13"/>
                        <a:pt x="119" y="13"/>
                        <a:pt x="118" y="13"/>
                      </a:cubicBezTo>
                      <a:cubicBezTo>
                        <a:pt x="118" y="13"/>
                        <a:pt x="118" y="13"/>
                        <a:pt x="118" y="13"/>
                      </a:cubicBezTo>
                      <a:cubicBezTo>
                        <a:pt x="118" y="13"/>
                        <a:pt x="118" y="13"/>
                        <a:pt x="118" y="13"/>
                      </a:cubicBezTo>
                      <a:cubicBezTo>
                        <a:pt x="118" y="13"/>
                        <a:pt x="118" y="13"/>
                        <a:pt x="118" y="13"/>
                      </a:cubicBezTo>
                      <a:cubicBezTo>
                        <a:pt x="118" y="13"/>
                        <a:pt x="118" y="13"/>
                        <a:pt x="118" y="13"/>
                      </a:cubicBezTo>
                      <a:cubicBezTo>
                        <a:pt x="118" y="13"/>
                        <a:pt x="118" y="13"/>
                        <a:pt x="118" y="13"/>
                      </a:cubicBezTo>
                      <a:cubicBezTo>
                        <a:pt x="118" y="13"/>
                        <a:pt x="118" y="13"/>
                        <a:pt x="118" y="13"/>
                      </a:cubicBezTo>
                      <a:cubicBezTo>
                        <a:pt x="118" y="13"/>
                        <a:pt x="118" y="13"/>
                        <a:pt x="118" y="13"/>
                      </a:cubicBezTo>
                      <a:cubicBezTo>
                        <a:pt x="118" y="13"/>
                        <a:pt x="118" y="13"/>
                        <a:pt x="118" y="14"/>
                      </a:cubicBezTo>
                      <a:cubicBezTo>
                        <a:pt x="118" y="14"/>
                        <a:pt x="118" y="14"/>
                        <a:pt x="118" y="14"/>
                      </a:cubicBezTo>
                      <a:cubicBezTo>
                        <a:pt x="118" y="14"/>
                        <a:pt x="118" y="14"/>
                        <a:pt x="118" y="14"/>
                      </a:cubicBezTo>
                      <a:cubicBezTo>
                        <a:pt x="118" y="14"/>
                        <a:pt x="118" y="14"/>
                        <a:pt x="118" y="14"/>
                      </a:cubicBezTo>
                      <a:cubicBezTo>
                        <a:pt x="117" y="14"/>
                        <a:pt x="117" y="14"/>
                        <a:pt x="117" y="14"/>
                      </a:cubicBezTo>
                      <a:cubicBezTo>
                        <a:pt x="117" y="14"/>
                        <a:pt x="117" y="14"/>
                        <a:pt x="117" y="14"/>
                      </a:cubicBezTo>
                      <a:cubicBezTo>
                        <a:pt x="117" y="14"/>
                        <a:pt x="117" y="15"/>
                        <a:pt x="117" y="15"/>
                      </a:cubicBezTo>
                      <a:cubicBezTo>
                        <a:pt x="117" y="15"/>
                        <a:pt x="117" y="15"/>
                        <a:pt x="116" y="15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6" y="15"/>
                        <a:pt x="115" y="15"/>
                      </a:cubicBezTo>
                      <a:cubicBezTo>
                        <a:pt x="115" y="15"/>
                        <a:pt x="115" y="15"/>
                        <a:pt x="115" y="15"/>
                      </a:cubicBezTo>
                      <a:cubicBezTo>
                        <a:pt x="115" y="15"/>
                        <a:pt x="115" y="15"/>
                        <a:pt x="115" y="15"/>
                      </a:cubicBezTo>
                      <a:cubicBezTo>
                        <a:pt x="115" y="15"/>
                        <a:pt x="115" y="15"/>
                        <a:pt x="115" y="15"/>
                      </a:cubicBezTo>
                      <a:close/>
                      <a:moveTo>
                        <a:pt x="40" y="35"/>
                      </a:move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ubicBezTo>
                        <a:pt x="39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lose/>
                      <a:moveTo>
                        <a:pt x="39" y="35"/>
                      </a:moveTo>
                      <a:cubicBezTo>
                        <a:pt x="39" y="35"/>
                        <a:pt x="39" y="35"/>
                        <a:pt x="39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ubicBezTo>
                        <a:pt x="39" y="35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lose/>
                      <a:moveTo>
                        <a:pt x="39" y="34"/>
                      </a:moveTo>
                      <a:cubicBezTo>
                        <a:pt x="39" y="35"/>
                        <a:pt x="39" y="35"/>
                        <a:pt x="39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8" y="34"/>
                        <a:pt x="38" y="34"/>
                        <a:pt x="39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3"/>
                        <a:pt x="40" y="33"/>
                        <a:pt x="40" y="33"/>
                      </a:cubicBezTo>
                      <a:cubicBezTo>
                        <a:pt x="40" y="33"/>
                        <a:pt x="40" y="33"/>
                        <a:pt x="40" y="33"/>
                      </a:cubicBezTo>
                      <a:cubicBezTo>
                        <a:pt x="40" y="33"/>
                        <a:pt x="40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40" y="34"/>
                        <a:pt x="39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39" y="34"/>
                        <a:pt x="39" y="35"/>
                        <a:pt x="39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ubicBezTo>
                        <a:pt x="39" y="35"/>
                        <a:pt x="39" y="34"/>
                        <a:pt x="39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lose/>
                      <a:moveTo>
                        <a:pt x="38" y="36"/>
                      </a:move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6" y="38"/>
                        <a:pt x="36" y="38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6"/>
                        <a:pt x="37" y="36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ubicBezTo>
                        <a:pt x="39" y="35"/>
                        <a:pt x="39" y="35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lose/>
                      <a:moveTo>
                        <a:pt x="39" y="36"/>
                      </a:move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lose/>
                      <a:moveTo>
                        <a:pt x="41" y="34"/>
                      </a:move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1" y="35"/>
                        <a:pt x="41" y="35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0" y="34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41" y="34"/>
                        <a:pt x="41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lose/>
                      <a:moveTo>
                        <a:pt x="39" y="39"/>
                      </a:moveTo>
                      <a:cubicBezTo>
                        <a:pt x="39" y="39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lose/>
                      <a:moveTo>
                        <a:pt x="39" y="40"/>
                      </a:move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lose/>
                      <a:moveTo>
                        <a:pt x="39" y="41"/>
                      </a:move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0"/>
                        <a:pt x="39" y="40"/>
                        <a:pt x="40" y="40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9" y="39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9" y="39"/>
                        <a:pt x="39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8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1" y="36"/>
                        <a:pt x="41" y="36"/>
                        <a:pt x="41" y="36"/>
                      </a:cubicBezTo>
                      <a:cubicBezTo>
                        <a:pt x="41" y="36"/>
                        <a:pt x="41" y="36"/>
                        <a:pt x="41" y="36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2" y="35"/>
                        <a:pt x="42" y="35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3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3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1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0" y="33"/>
                        <a:pt x="40" y="33"/>
                        <a:pt x="40" y="33"/>
                      </a:cubicBezTo>
                      <a:cubicBezTo>
                        <a:pt x="40" y="33"/>
                        <a:pt x="40" y="33"/>
                        <a:pt x="40" y="33"/>
                      </a:cubicBezTo>
                      <a:cubicBezTo>
                        <a:pt x="40" y="33"/>
                        <a:pt x="40" y="33"/>
                        <a:pt x="41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0" y="31"/>
                      </a:cubicBezTo>
                      <a:cubicBezTo>
                        <a:pt x="41" y="31"/>
                        <a:pt x="42" y="31"/>
                        <a:pt x="42" y="31"/>
                      </a:cubicBezTo>
                      <a:cubicBezTo>
                        <a:pt x="43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2"/>
                        <a:pt x="43" y="33"/>
                        <a:pt x="43" y="33"/>
                      </a:cubicBezTo>
                      <a:cubicBezTo>
                        <a:pt x="43" y="33"/>
                        <a:pt x="43" y="34"/>
                        <a:pt x="42" y="35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6"/>
                        <a:pt x="42" y="36"/>
                        <a:pt x="42" y="36"/>
                      </a:cubicBezTo>
                      <a:cubicBezTo>
                        <a:pt x="42" y="36"/>
                        <a:pt x="42" y="36"/>
                        <a:pt x="41" y="36"/>
                      </a:cubicBezTo>
                      <a:cubicBezTo>
                        <a:pt x="41" y="36"/>
                        <a:pt x="41" y="36"/>
                        <a:pt x="41" y="36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8"/>
                        <a:pt x="40" y="38"/>
                        <a:pt x="41" y="38"/>
                      </a:cubicBezTo>
                      <a:cubicBezTo>
                        <a:pt x="41" y="38"/>
                        <a:pt x="41" y="39"/>
                        <a:pt x="41" y="40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lose/>
                      <a:moveTo>
                        <a:pt x="42" y="34"/>
                      </a:move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lose/>
                      <a:moveTo>
                        <a:pt x="74" y="66"/>
                      </a:moveTo>
                      <a:cubicBezTo>
                        <a:pt x="74" y="66"/>
                        <a:pt x="74" y="66"/>
                        <a:pt x="74" y="66"/>
                      </a:cubicBezTo>
                      <a:cubicBezTo>
                        <a:pt x="74" y="66"/>
                        <a:pt x="74" y="66"/>
                        <a:pt x="74" y="66"/>
                      </a:cubicBezTo>
                      <a:cubicBezTo>
                        <a:pt x="75" y="66"/>
                        <a:pt x="75" y="66"/>
                        <a:pt x="75" y="66"/>
                      </a:cubicBezTo>
                      <a:cubicBezTo>
                        <a:pt x="75" y="66"/>
                        <a:pt x="75" y="66"/>
                        <a:pt x="75" y="66"/>
                      </a:cubicBezTo>
                      <a:cubicBezTo>
                        <a:pt x="75" y="66"/>
                        <a:pt x="75" y="65"/>
                        <a:pt x="75" y="65"/>
                      </a:cubicBezTo>
                      <a:cubicBezTo>
                        <a:pt x="75" y="65"/>
                        <a:pt x="75" y="65"/>
                        <a:pt x="75" y="65"/>
                      </a:cubicBezTo>
                      <a:cubicBezTo>
                        <a:pt x="75" y="65"/>
                        <a:pt x="75" y="65"/>
                        <a:pt x="75" y="65"/>
                      </a:cubicBezTo>
                      <a:cubicBezTo>
                        <a:pt x="75" y="65"/>
                        <a:pt x="75" y="65"/>
                        <a:pt x="75" y="65"/>
                      </a:cubicBezTo>
                      <a:cubicBezTo>
                        <a:pt x="75" y="65"/>
                        <a:pt x="75" y="65"/>
                        <a:pt x="75" y="65"/>
                      </a:cubicBezTo>
                      <a:cubicBezTo>
                        <a:pt x="75" y="65"/>
                        <a:pt x="75" y="65"/>
                        <a:pt x="75" y="65"/>
                      </a:cubicBezTo>
                      <a:cubicBezTo>
                        <a:pt x="75" y="65"/>
                        <a:pt x="75" y="65"/>
                        <a:pt x="75" y="65"/>
                      </a:cubicBezTo>
                      <a:cubicBezTo>
                        <a:pt x="75" y="65"/>
                        <a:pt x="75" y="65"/>
                        <a:pt x="75" y="65"/>
                      </a:cubicBezTo>
                      <a:cubicBezTo>
                        <a:pt x="75" y="65"/>
                        <a:pt x="75" y="65"/>
                        <a:pt x="75" y="65"/>
                      </a:cubicBezTo>
                      <a:cubicBezTo>
                        <a:pt x="75" y="65"/>
                        <a:pt x="75" y="65"/>
                        <a:pt x="75" y="65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7" y="65"/>
                      </a:cubicBezTo>
                      <a:cubicBezTo>
                        <a:pt x="77" y="65"/>
                        <a:pt x="77" y="65"/>
                        <a:pt x="77" y="65"/>
                      </a:cubicBezTo>
                      <a:cubicBezTo>
                        <a:pt x="77" y="65"/>
                        <a:pt x="77" y="65"/>
                        <a:pt x="77" y="64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7" y="64"/>
                        <a:pt x="78" y="64"/>
                        <a:pt x="78" y="65"/>
                      </a:cubicBezTo>
                      <a:cubicBezTo>
                        <a:pt x="78" y="65"/>
                        <a:pt x="78" y="65"/>
                        <a:pt x="78" y="65"/>
                      </a:cubicBezTo>
                      <a:cubicBezTo>
                        <a:pt x="78" y="65"/>
                        <a:pt x="78" y="65"/>
                        <a:pt x="78" y="65"/>
                      </a:cubicBezTo>
                      <a:cubicBezTo>
                        <a:pt x="78" y="65"/>
                        <a:pt x="78" y="65"/>
                        <a:pt x="78" y="65"/>
                      </a:cubicBezTo>
                      <a:cubicBezTo>
                        <a:pt x="78" y="65"/>
                        <a:pt x="78" y="65"/>
                        <a:pt x="78" y="65"/>
                      </a:cubicBezTo>
                      <a:cubicBezTo>
                        <a:pt x="78" y="65"/>
                        <a:pt x="78" y="65"/>
                        <a:pt x="78" y="65"/>
                      </a:cubicBezTo>
                      <a:cubicBezTo>
                        <a:pt x="79" y="65"/>
                        <a:pt x="79" y="65"/>
                        <a:pt x="79" y="65"/>
                      </a:cubicBezTo>
                      <a:cubicBezTo>
                        <a:pt x="79" y="65"/>
                        <a:pt x="79" y="65"/>
                        <a:pt x="79" y="65"/>
                      </a:cubicBezTo>
                      <a:cubicBezTo>
                        <a:pt x="79" y="65"/>
                        <a:pt x="79" y="65"/>
                        <a:pt x="79" y="66"/>
                      </a:cubicBezTo>
                      <a:cubicBezTo>
                        <a:pt x="79" y="66"/>
                        <a:pt x="79" y="66"/>
                        <a:pt x="79" y="66"/>
                      </a:cubicBezTo>
                      <a:cubicBezTo>
                        <a:pt x="79" y="66"/>
                        <a:pt x="79" y="66"/>
                        <a:pt x="79" y="66"/>
                      </a:cubicBezTo>
                      <a:cubicBezTo>
                        <a:pt x="79" y="66"/>
                        <a:pt x="79" y="66"/>
                        <a:pt x="79" y="66"/>
                      </a:cubicBezTo>
                      <a:cubicBezTo>
                        <a:pt x="79" y="66"/>
                        <a:pt x="78" y="66"/>
                        <a:pt x="78" y="66"/>
                      </a:cubicBezTo>
                      <a:cubicBezTo>
                        <a:pt x="79" y="67"/>
                        <a:pt x="79" y="67"/>
                        <a:pt x="79" y="67"/>
                      </a:cubicBezTo>
                      <a:cubicBezTo>
                        <a:pt x="79" y="67"/>
                        <a:pt x="79" y="67"/>
                        <a:pt x="79" y="67"/>
                      </a:cubicBezTo>
                      <a:cubicBezTo>
                        <a:pt x="79" y="67"/>
                        <a:pt x="79" y="67"/>
                        <a:pt x="79" y="67"/>
                      </a:cubicBezTo>
                      <a:cubicBezTo>
                        <a:pt x="79" y="67"/>
                        <a:pt x="79" y="67"/>
                        <a:pt x="80" y="67"/>
                      </a:cubicBezTo>
                      <a:cubicBezTo>
                        <a:pt x="80" y="67"/>
                        <a:pt x="80" y="67"/>
                        <a:pt x="80" y="67"/>
                      </a:cubicBezTo>
                      <a:cubicBezTo>
                        <a:pt x="80" y="67"/>
                        <a:pt x="80" y="67"/>
                        <a:pt x="80" y="67"/>
                      </a:cubicBezTo>
                      <a:cubicBezTo>
                        <a:pt x="80" y="67"/>
                        <a:pt x="80" y="67"/>
                        <a:pt x="80" y="67"/>
                      </a:cubicBezTo>
                      <a:cubicBezTo>
                        <a:pt x="79" y="67"/>
                        <a:pt x="79" y="67"/>
                        <a:pt x="79" y="67"/>
                      </a:cubicBezTo>
                      <a:cubicBezTo>
                        <a:pt x="79" y="67"/>
                        <a:pt x="79" y="67"/>
                        <a:pt x="79" y="67"/>
                      </a:cubicBezTo>
                      <a:cubicBezTo>
                        <a:pt x="79" y="67"/>
                        <a:pt x="79" y="67"/>
                        <a:pt x="79" y="67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9" y="68"/>
                        <a:pt x="79" y="68"/>
                        <a:pt x="79" y="69"/>
                      </a:cubicBezTo>
                      <a:cubicBezTo>
                        <a:pt x="79" y="69"/>
                        <a:pt x="79" y="69"/>
                        <a:pt x="79" y="69"/>
                      </a:cubicBezTo>
                      <a:cubicBezTo>
                        <a:pt x="79" y="69"/>
                        <a:pt x="79" y="69"/>
                        <a:pt x="79" y="69"/>
                      </a:cubicBezTo>
                      <a:cubicBezTo>
                        <a:pt x="79" y="69"/>
                        <a:pt x="79" y="69"/>
                        <a:pt x="79" y="69"/>
                      </a:cubicBezTo>
                      <a:cubicBezTo>
                        <a:pt x="79" y="69"/>
                        <a:pt x="79" y="70"/>
                        <a:pt x="79" y="70"/>
                      </a:cubicBezTo>
                      <a:cubicBezTo>
                        <a:pt x="79" y="70"/>
                        <a:pt x="79" y="70"/>
                        <a:pt x="79" y="70"/>
                      </a:cubicBezTo>
                      <a:cubicBezTo>
                        <a:pt x="79" y="70"/>
                        <a:pt x="79" y="70"/>
                        <a:pt x="79" y="70"/>
                      </a:cubicBezTo>
                      <a:cubicBezTo>
                        <a:pt x="79" y="70"/>
                        <a:pt x="79" y="70"/>
                        <a:pt x="79" y="70"/>
                      </a:cubicBezTo>
                      <a:cubicBezTo>
                        <a:pt x="79" y="71"/>
                        <a:pt x="79" y="71"/>
                        <a:pt x="79" y="71"/>
                      </a:cubicBezTo>
                      <a:cubicBezTo>
                        <a:pt x="79" y="71"/>
                        <a:pt x="79" y="71"/>
                        <a:pt x="79" y="71"/>
                      </a:cubicBezTo>
                      <a:cubicBezTo>
                        <a:pt x="79" y="71"/>
                        <a:pt x="79" y="71"/>
                        <a:pt x="79" y="71"/>
                      </a:cubicBezTo>
                      <a:cubicBezTo>
                        <a:pt x="79" y="71"/>
                        <a:pt x="79" y="71"/>
                        <a:pt x="79" y="71"/>
                      </a:cubicBezTo>
                      <a:cubicBezTo>
                        <a:pt x="79" y="71"/>
                        <a:pt x="79" y="71"/>
                        <a:pt x="79" y="71"/>
                      </a:cubicBezTo>
                      <a:cubicBezTo>
                        <a:pt x="80" y="71"/>
                        <a:pt x="80" y="71"/>
                        <a:pt x="80" y="71"/>
                      </a:cubicBezTo>
                      <a:cubicBezTo>
                        <a:pt x="80" y="71"/>
                        <a:pt x="80" y="71"/>
                        <a:pt x="80" y="71"/>
                      </a:cubicBezTo>
                      <a:cubicBezTo>
                        <a:pt x="80" y="71"/>
                        <a:pt x="80" y="71"/>
                        <a:pt x="80" y="71"/>
                      </a:cubicBezTo>
                      <a:cubicBezTo>
                        <a:pt x="80" y="71"/>
                        <a:pt x="80" y="71"/>
                        <a:pt x="80" y="71"/>
                      </a:cubicBezTo>
                      <a:cubicBezTo>
                        <a:pt x="80" y="71"/>
                        <a:pt x="80" y="71"/>
                        <a:pt x="80" y="71"/>
                      </a:cubicBezTo>
                      <a:cubicBezTo>
                        <a:pt x="80" y="71"/>
                        <a:pt x="80" y="71"/>
                        <a:pt x="81" y="71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1" y="72"/>
                        <a:pt x="82" y="72"/>
                        <a:pt x="82" y="72"/>
                      </a:cubicBezTo>
                      <a:cubicBezTo>
                        <a:pt x="82" y="72"/>
                        <a:pt x="82" y="72"/>
                        <a:pt x="82" y="72"/>
                      </a:cubicBezTo>
                      <a:cubicBezTo>
                        <a:pt x="82" y="72"/>
                        <a:pt x="82" y="72"/>
                        <a:pt x="82" y="72"/>
                      </a:cubicBezTo>
                      <a:cubicBezTo>
                        <a:pt x="82" y="72"/>
                        <a:pt x="82" y="72"/>
                        <a:pt x="82" y="72"/>
                      </a:cubicBezTo>
                      <a:cubicBezTo>
                        <a:pt x="82" y="72"/>
                        <a:pt x="82" y="72"/>
                        <a:pt x="82" y="72"/>
                      </a:cubicBezTo>
                      <a:cubicBezTo>
                        <a:pt x="82" y="72"/>
                        <a:pt x="82" y="72"/>
                        <a:pt x="82" y="72"/>
                      </a:cubicBezTo>
                      <a:cubicBezTo>
                        <a:pt x="82" y="72"/>
                        <a:pt x="82" y="72"/>
                        <a:pt x="82" y="72"/>
                      </a:cubicBezTo>
                      <a:cubicBezTo>
                        <a:pt x="82" y="72"/>
                        <a:pt x="82" y="72"/>
                        <a:pt x="82" y="72"/>
                      </a:cubicBezTo>
                      <a:cubicBezTo>
                        <a:pt x="82" y="72"/>
                        <a:pt x="82" y="72"/>
                        <a:pt x="82" y="72"/>
                      </a:cubicBezTo>
                      <a:cubicBezTo>
                        <a:pt x="82" y="72"/>
                        <a:pt x="82" y="72"/>
                        <a:pt x="82" y="72"/>
                      </a:cubicBezTo>
                      <a:cubicBezTo>
                        <a:pt x="82" y="72"/>
                        <a:pt x="82" y="73"/>
                        <a:pt x="82" y="73"/>
                      </a:cubicBezTo>
                      <a:cubicBezTo>
                        <a:pt x="82" y="73"/>
                        <a:pt x="82" y="73"/>
                        <a:pt x="82" y="73"/>
                      </a:cubicBezTo>
                      <a:cubicBezTo>
                        <a:pt x="82" y="73"/>
                        <a:pt x="82" y="73"/>
                        <a:pt x="82" y="73"/>
                      </a:cubicBezTo>
                      <a:cubicBezTo>
                        <a:pt x="82" y="73"/>
                        <a:pt x="82" y="73"/>
                        <a:pt x="82" y="73"/>
                      </a:cubicBezTo>
                      <a:cubicBezTo>
                        <a:pt x="82" y="73"/>
                        <a:pt x="82" y="73"/>
                        <a:pt x="82" y="73"/>
                      </a:cubicBezTo>
                      <a:cubicBezTo>
                        <a:pt x="82" y="73"/>
                        <a:pt x="82" y="73"/>
                        <a:pt x="82" y="74"/>
                      </a:cubicBezTo>
                      <a:cubicBezTo>
                        <a:pt x="82" y="74"/>
                        <a:pt x="82" y="74"/>
                        <a:pt x="82" y="74"/>
                      </a:cubicBezTo>
                      <a:cubicBezTo>
                        <a:pt x="82" y="74"/>
                        <a:pt x="82" y="74"/>
                        <a:pt x="82" y="74"/>
                      </a:cubicBezTo>
                      <a:cubicBezTo>
                        <a:pt x="82" y="74"/>
                        <a:pt x="82" y="74"/>
                        <a:pt x="82" y="74"/>
                      </a:cubicBezTo>
                      <a:cubicBezTo>
                        <a:pt x="82" y="74"/>
                        <a:pt x="82" y="74"/>
                        <a:pt x="82" y="74"/>
                      </a:cubicBezTo>
                      <a:cubicBezTo>
                        <a:pt x="82" y="74"/>
                        <a:pt x="82" y="74"/>
                        <a:pt x="82" y="74"/>
                      </a:cubicBezTo>
                      <a:cubicBezTo>
                        <a:pt x="82" y="74"/>
                        <a:pt x="82" y="74"/>
                        <a:pt x="82" y="74"/>
                      </a:cubicBezTo>
                      <a:cubicBezTo>
                        <a:pt x="82" y="74"/>
                        <a:pt x="82" y="74"/>
                        <a:pt x="82" y="74"/>
                      </a:cubicBezTo>
                      <a:cubicBezTo>
                        <a:pt x="82" y="74"/>
                        <a:pt x="82" y="74"/>
                        <a:pt x="82" y="74"/>
                      </a:cubicBezTo>
                      <a:cubicBezTo>
                        <a:pt x="82" y="74"/>
                        <a:pt x="82" y="74"/>
                        <a:pt x="82" y="74"/>
                      </a:cubicBezTo>
                      <a:cubicBezTo>
                        <a:pt x="82" y="74"/>
                        <a:pt x="82" y="74"/>
                        <a:pt x="82" y="74"/>
                      </a:cubicBezTo>
                      <a:cubicBezTo>
                        <a:pt x="82" y="74"/>
                        <a:pt x="82" y="74"/>
                        <a:pt x="82" y="74"/>
                      </a:cubicBezTo>
                      <a:cubicBezTo>
                        <a:pt x="81" y="74"/>
                        <a:pt x="82" y="75"/>
                        <a:pt x="82" y="75"/>
                      </a:cubicBezTo>
                      <a:cubicBezTo>
                        <a:pt x="82" y="75"/>
                        <a:pt x="82" y="75"/>
                        <a:pt x="82" y="75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1" y="74"/>
                        <a:pt x="81" y="74"/>
                        <a:pt x="81" y="74"/>
                      </a:cubicBezTo>
                      <a:cubicBezTo>
                        <a:pt x="81" y="74"/>
                        <a:pt x="81" y="74"/>
                        <a:pt x="81" y="74"/>
                      </a:cubicBezTo>
                      <a:cubicBezTo>
                        <a:pt x="81" y="74"/>
                        <a:pt x="81" y="74"/>
                        <a:pt x="81" y="74"/>
                      </a:cubicBezTo>
                      <a:cubicBezTo>
                        <a:pt x="81" y="74"/>
                        <a:pt x="81" y="74"/>
                        <a:pt x="81" y="74"/>
                      </a:cubicBezTo>
                      <a:cubicBezTo>
                        <a:pt x="81" y="74"/>
                        <a:pt x="81" y="74"/>
                        <a:pt x="81" y="74"/>
                      </a:cubicBezTo>
                      <a:cubicBezTo>
                        <a:pt x="81" y="74"/>
                        <a:pt x="81" y="74"/>
                        <a:pt x="81" y="74"/>
                      </a:cubicBezTo>
                      <a:cubicBezTo>
                        <a:pt x="81" y="74"/>
                        <a:pt x="81" y="74"/>
                        <a:pt x="81" y="73"/>
                      </a:cubicBezTo>
                      <a:cubicBezTo>
                        <a:pt x="81" y="73"/>
                        <a:pt x="81" y="73"/>
                        <a:pt x="81" y="73"/>
                      </a:cubicBezTo>
                      <a:cubicBezTo>
                        <a:pt x="81" y="73"/>
                        <a:pt x="81" y="73"/>
                        <a:pt x="81" y="73"/>
                      </a:cubicBezTo>
                      <a:cubicBezTo>
                        <a:pt x="81" y="73"/>
                        <a:pt x="81" y="73"/>
                        <a:pt x="81" y="73"/>
                      </a:cubicBezTo>
                      <a:cubicBezTo>
                        <a:pt x="81" y="73"/>
                        <a:pt x="81" y="73"/>
                        <a:pt x="81" y="73"/>
                      </a:cubicBezTo>
                      <a:cubicBezTo>
                        <a:pt x="80" y="73"/>
                        <a:pt x="80" y="73"/>
                        <a:pt x="80" y="73"/>
                      </a:cubicBezTo>
                      <a:cubicBezTo>
                        <a:pt x="80" y="73"/>
                        <a:pt x="80" y="73"/>
                        <a:pt x="80" y="73"/>
                      </a:cubicBezTo>
                      <a:cubicBezTo>
                        <a:pt x="80" y="73"/>
                        <a:pt x="80" y="73"/>
                        <a:pt x="80" y="73"/>
                      </a:cubicBezTo>
                      <a:cubicBezTo>
                        <a:pt x="80" y="73"/>
                        <a:pt x="80" y="73"/>
                        <a:pt x="80" y="73"/>
                      </a:cubicBezTo>
                      <a:cubicBezTo>
                        <a:pt x="80" y="73"/>
                        <a:pt x="80" y="73"/>
                        <a:pt x="80" y="73"/>
                      </a:cubicBezTo>
                      <a:cubicBezTo>
                        <a:pt x="80" y="73"/>
                        <a:pt x="80" y="73"/>
                        <a:pt x="80" y="73"/>
                      </a:cubicBezTo>
                      <a:cubicBezTo>
                        <a:pt x="80" y="73"/>
                        <a:pt x="80" y="74"/>
                        <a:pt x="80" y="74"/>
                      </a:cubicBezTo>
                      <a:cubicBezTo>
                        <a:pt x="80" y="74"/>
                        <a:pt x="80" y="74"/>
                        <a:pt x="80" y="74"/>
                      </a:cubicBezTo>
                      <a:cubicBezTo>
                        <a:pt x="80" y="74"/>
                        <a:pt x="80" y="74"/>
                        <a:pt x="80" y="74"/>
                      </a:cubicBezTo>
                      <a:cubicBezTo>
                        <a:pt x="80" y="74"/>
                        <a:pt x="80" y="74"/>
                        <a:pt x="80" y="74"/>
                      </a:cubicBezTo>
                      <a:cubicBezTo>
                        <a:pt x="80" y="74"/>
                        <a:pt x="80" y="74"/>
                        <a:pt x="80" y="74"/>
                      </a:cubicBezTo>
                      <a:cubicBezTo>
                        <a:pt x="80" y="74"/>
                        <a:pt x="80" y="74"/>
                        <a:pt x="80" y="74"/>
                      </a:cubicBezTo>
                      <a:cubicBezTo>
                        <a:pt x="80" y="74"/>
                        <a:pt x="80" y="75"/>
                        <a:pt x="80" y="75"/>
                      </a:cubicBezTo>
                      <a:cubicBezTo>
                        <a:pt x="80" y="75"/>
                        <a:pt x="80" y="75"/>
                        <a:pt x="80" y="75"/>
                      </a:cubicBezTo>
                      <a:cubicBezTo>
                        <a:pt x="80" y="74"/>
                        <a:pt x="80" y="74"/>
                        <a:pt x="79" y="74"/>
                      </a:cubicBezTo>
                      <a:cubicBezTo>
                        <a:pt x="79" y="75"/>
                        <a:pt x="79" y="75"/>
                        <a:pt x="79" y="75"/>
                      </a:cubicBezTo>
                      <a:cubicBezTo>
                        <a:pt x="79" y="75"/>
                        <a:pt x="79" y="75"/>
                        <a:pt x="79" y="75"/>
                      </a:cubicBezTo>
                      <a:cubicBezTo>
                        <a:pt x="79" y="75"/>
                        <a:pt x="79" y="75"/>
                        <a:pt x="79" y="75"/>
                      </a:cubicBezTo>
                      <a:cubicBezTo>
                        <a:pt x="79" y="75"/>
                        <a:pt x="79" y="75"/>
                        <a:pt x="79" y="75"/>
                      </a:cubicBezTo>
                      <a:cubicBezTo>
                        <a:pt x="79" y="75"/>
                        <a:pt x="79" y="75"/>
                        <a:pt x="79" y="75"/>
                      </a:cubicBezTo>
                      <a:cubicBezTo>
                        <a:pt x="79" y="75"/>
                        <a:pt x="79" y="75"/>
                        <a:pt x="79" y="75"/>
                      </a:cubicBezTo>
                      <a:cubicBezTo>
                        <a:pt x="78" y="76"/>
                        <a:pt x="78" y="76"/>
                        <a:pt x="78" y="76"/>
                      </a:cubicBezTo>
                      <a:cubicBezTo>
                        <a:pt x="78" y="76"/>
                        <a:pt x="78" y="76"/>
                        <a:pt x="78" y="76"/>
                      </a:cubicBezTo>
                      <a:cubicBezTo>
                        <a:pt x="78" y="76"/>
                        <a:pt x="78" y="76"/>
                        <a:pt x="78" y="76"/>
                      </a:cubicBezTo>
                      <a:cubicBezTo>
                        <a:pt x="78" y="76"/>
                        <a:pt x="78" y="76"/>
                        <a:pt x="78" y="76"/>
                      </a:cubicBezTo>
                      <a:cubicBezTo>
                        <a:pt x="78" y="77"/>
                        <a:pt x="78" y="77"/>
                        <a:pt x="78" y="77"/>
                      </a:cubicBezTo>
                      <a:cubicBezTo>
                        <a:pt x="78" y="77"/>
                        <a:pt x="78" y="77"/>
                        <a:pt x="78" y="77"/>
                      </a:cubicBezTo>
                      <a:cubicBezTo>
                        <a:pt x="77" y="77"/>
                        <a:pt x="77" y="77"/>
                        <a:pt x="77" y="77"/>
                      </a:cubicBezTo>
                      <a:cubicBezTo>
                        <a:pt x="77" y="77"/>
                        <a:pt x="77" y="77"/>
                        <a:pt x="77" y="77"/>
                      </a:cubicBezTo>
                      <a:cubicBezTo>
                        <a:pt x="77" y="77"/>
                        <a:pt x="77" y="77"/>
                        <a:pt x="77" y="77"/>
                      </a:cubicBezTo>
                      <a:cubicBezTo>
                        <a:pt x="77" y="77"/>
                        <a:pt x="77" y="76"/>
                        <a:pt x="77" y="76"/>
                      </a:cubicBezTo>
                      <a:cubicBezTo>
                        <a:pt x="77" y="76"/>
                        <a:pt x="77" y="76"/>
                        <a:pt x="77" y="76"/>
                      </a:cubicBezTo>
                      <a:cubicBezTo>
                        <a:pt x="77" y="76"/>
                        <a:pt x="77" y="76"/>
                        <a:pt x="77" y="76"/>
                      </a:cubicBezTo>
                      <a:cubicBezTo>
                        <a:pt x="77" y="76"/>
                        <a:pt x="77" y="76"/>
                        <a:pt x="77" y="76"/>
                      </a:cubicBezTo>
                      <a:cubicBezTo>
                        <a:pt x="77" y="76"/>
                        <a:pt x="78" y="76"/>
                        <a:pt x="77" y="75"/>
                      </a:cubicBezTo>
                      <a:cubicBezTo>
                        <a:pt x="77" y="75"/>
                        <a:pt x="77" y="75"/>
                        <a:pt x="77" y="75"/>
                      </a:cubicBezTo>
                      <a:cubicBezTo>
                        <a:pt x="77" y="75"/>
                        <a:pt x="77" y="75"/>
                        <a:pt x="77" y="75"/>
                      </a:cubicBezTo>
                      <a:cubicBezTo>
                        <a:pt x="76" y="75"/>
                        <a:pt x="76" y="75"/>
                        <a:pt x="76" y="75"/>
                      </a:cubicBezTo>
                      <a:cubicBezTo>
                        <a:pt x="76" y="75"/>
                        <a:pt x="76" y="76"/>
                        <a:pt x="76" y="76"/>
                      </a:cubicBezTo>
                      <a:cubicBezTo>
                        <a:pt x="76" y="76"/>
                        <a:pt x="76" y="76"/>
                        <a:pt x="76" y="76"/>
                      </a:cubicBezTo>
                      <a:cubicBezTo>
                        <a:pt x="76" y="76"/>
                        <a:pt x="76" y="76"/>
                        <a:pt x="76" y="76"/>
                      </a:cubicBezTo>
                      <a:cubicBezTo>
                        <a:pt x="76" y="76"/>
                        <a:pt x="76" y="76"/>
                        <a:pt x="76" y="76"/>
                      </a:cubicBezTo>
                      <a:cubicBezTo>
                        <a:pt x="76" y="76"/>
                        <a:pt x="76" y="76"/>
                        <a:pt x="76" y="76"/>
                      </a:cubicBezTo>
                      <a:cubicBezTo>
                        <a:pt x="76" y="76"/>
                        <a:pt x="76" y="76"/>
                        <a:pt x="76" y="76"/>
                      </a:cubicBezTo>
                      <a:cubicBezTo>
                        <a:pt x="76" y="76"/>
                        <a:pt x="76" y="76"/>
                        <a:pt x="76" y="76"/>
                      </a:cubicBezTo>
                      <a:cubicBezTo>
                        <a:pt x="76" y="76"/>
                        <a:pt x="76" y="76"/>
                        <a:pt x="76" y="76"/>
                      </a:cubicBezTo>
                      <a:cubicBezTo>
                        <a:pt x="76" y="75"/>
                        <a:pt x="76" y="75"/>
                        <a:pt x="76" y="75"/>
                      </a:cubicBezTo>
                      <a:cubicBezTo>
                        <a:pt x="76" y="75"/>
                        <a:pt x="76" y="75"/>
                        <a:pt x="76" y="75"/>
                      </a:cubicBezTo>
                      <a:cubicBezTo>
                        <a:pt x="77" y="75"/>
                        <a:pt x="77" y="75"/>
                        <a:pt x="77" y="75"/>
                      </a:cubicBezTo>
                      <a:cubicBezTo>
                        <a:pt x="77" y="75"/>
                        <a:pt x="77" y="75"/>
                        <a:pt x="77" y="75"/>
                      </a:cubicBezTo>
                      <a:cubicBezTo>
                        <a:pt x="77" y="75"/>
                        <a:pt x="77" y="75"/>
                        <a:pt x="77" y="75"/>
                      </a:cubicBezTo>
                      <a:cubicBezTo>
                        <a:pt x="77" y="75"/>
                        <a:pt x="77" y="75"/>
                        <a:pt x="77" y="75"/>
                      </a:cubicBezTo>
                      <a:cubicBezTo>
                        <a:pt x="77" y="75"/>
                        <a:pt x="77" y="74"/>
                        <a:pt x="77" y="74"/>
                      </a:cubicBezTo>
                      <a:cubicBezTo>
                        <a:pt x="77" y="74"/>
                        <a:pt x="77" y="74"/>
                        <a:pt x="77" y="74"/>
                      </a:cubicBezTo>
                      <a:cubicBezTo>
                        <a:pt x="78" y="74"/>
                        <a:pt x="78" y="74"/>
                        <a:pt x="78" y="74"/>
                      </a:cubicBezTo>
                      <a:cubicBezTo>
                        <a:pt x="78" y="74"/>
                        <a:pt x="78" y="74"/>
                        <a:pt x="78" y="74"/>
                      </a:cubicBezTo>
                      <a:cubicBezTo>
                        <a:pt x="78" y="74"/>
                        <a:pt x="78" y="74"/>
                        <a:pt x="78" y="73"/>
                      </a:cubicBezTo>
                      <a:cubicBezTo>
                        <a:pt x="78" y="73"/>
                        <a:pt x="78" y="73"/>
                        <a:pt x="78" y="73"/>
                      </a:cubicBezTo>
                      <a:cubicBezTo>
                        <a:pt x="78" y="73"/>
                        <a:pt x="78" y="73"/>
                        <a:pt x="78" y="73"/>
                      </a:cubicBezTo>
                      <a:cubicBezTo>
                        <a:pt x="78" y="73"/>
                        <a:pt x="78" y="73"/>
                        <a:pt x="78" y="73"/>
                      </a:cubicBezTo>
                      <a:cubicBezTo>
                        <a:pt x="78" y="73"/>
                        <a:pt x="78" y="73"/>
                        <a:pt x="78" y="73"/>
                      </a:cubicBezTo>
                      <a:cubicBezTo>
                        <a:pt x="78" y="73"/>
                        <a:pt x="78" y="73"/>
                        <a:pt x="78" y="73"/>
                      </a:cubicBezTo>
                      <a:cubicBezTo>
                        <a:pt x="78" y="73"/>
                        <a:pt x="78" y="73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2"/>
                        <a:pt x="78" y="72"/>
                        <a:pt x="77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1"/>
                        <a:pt x="77" y="71"/>
                        <a:pt x="76" y="71"/>
                      </a:cubicBezTo>
                      <a:cubicBezTo>
                        <a:pt x="76" y="72"/>
                        <a:pt x="76" y="72"/>
                        <a:pt x="76" y="72"/>
                      </a:cubicBezTo>
                      <a:cubicBezTo>
                        <a:pt x="76" y="72"/>
                        <a:pt x="76" y="72"/>
                        <a:pt x="76" y="72"/>
                      </a:cubicBezTo>
                      <a:cubicBezTo>
                        <a:pt x="76" y="72"/>
                        <a:pt x="76" y="72"/>
                        <a:pt x="76" y="72"/>
                      </a:cubicBezTo>
                      <a:cubicBezTo>
                        <a:pt x="76" y="72"/>
                        <a:pt x="76" y="72"/>
                        <a:pt x="76" y="72"/>
                      </a:cubicBezTo>
                      <a:cubicBezTo>
                        <a:pt x="76" y="72"/>
                        <a:pt x="76" y="72"/>
                        <a:pt x="76" y="72"/>
                      </a:cubicBezTo>
                      <a:cubicBezTo>
                        <a:pt x="76" y="72"/>
                        <a:pt x="76" y="72"/>
                        <a:pt x="76" y="72"/>
                      </a:cubicBezTo>
                      <a:cubicBezTo>
                        <a:pt x="76" y="72"/>
                        <a:pt x="76" y="72"/>
                        <a:pt x="75" y="72"/>
                      </a:cubicBezTo>
                      <a:cubicBezTo>
                        <a:pt x="75" y="72"/>
                        <a:pt x="75" y="72"/>
                        <a:pt x="75" y="72"/>
                      </a:cubicBezTo>
                      <a:cubicBezTo>
                        <a:pt x="75" y="72"/>
                        <a:pt x="75" y="73"/>
                        <a:pt x="75" y="73"/>
                      </a:cubicBezTo>
                      <a:cubicBezTo>
                        <a:pt x="75" y="73"/>
                        <a:pt x="75" y="73"/>
                        <a:pt x="75" y="73"/>
                      </a:cubicBezTo>
                      <a:cubicBezTo>
                        <a:pt x="75" y="73"/>
                        <a:pt x="75" y="73"/>
                        <a:pt x="75" y="73"/>
                      </a:cubicBezTo>
                      <a:cubicBezTo>
                        <a:pt x="75" y="73"/>
                        <a:pt x="75" y="73"/>
                        <a:pt x="75" y="73"/>
                      </a:cubicBezTo>
                      <a:cubicBezTo>
                        <a:pt x="75" y="73"/>
                        <a:pt x="75" y="73"/>
                        <a:pt x="75" y="73"/>
                      </a:cubicBezTo>
                      <a:cubicBezTo>
                        <a:pt x="75" y="73"/>
                        <a:pt x="75" y="73"/>
                        <a:pt x="75" y="73"/>
                      </a:cubicBezTo>
                      <a:cubicBezTo>
                        <a:pt x="75" y="73"/>
                        <a:pt x="75" y="73"/>
                        <a:pt x="75" y="73"/>
                      </a:cubicBezTo>
                      <a:cubicBezTo>
                        <a:pt x="75" y="73"/>
                        <a:pt x="75" y="73"/>
                        <a:pt x="75" y="73"/>
                      </a:cubicBezTo>
                      <a:cubicBezTo>
                        <a:pt x="75" y="73"/>
                        <a:pt x="75" y="73"/>
                        <a:pt x="75" y="73"/>
                      </a:cubicBezTo>
                      <a:cubicBezTo>
                        <a:pt x="74" y="73"/>
                        <a:pt x="74" y="73"/>
                        <a:pt x="74" y="73"/>
                      </a:cubicBezTo>
                      <a:cubicBezTo>
                        <a:pt x="74" y="73"/>
                        <a:pt x="74" y="73"/>
                        <a:pt x="74" y="73"/>
                      </a:cubicBezTo>
                      <a:cubicBezTo>
                        <a:pt x="74" y="73"/>
                        <a:pt x="74" y="74"/>
                        <a:pt x="73" y="74"/>
                      </a:cubicBezTo>
                      <a:cubicBezTo>
                        <a:pt x="73" y="74"/>
                        <a:pt x="73" y="74"/>
                        <a:pt x="73" y="74"/>
                      </a:cubicBezTo>
                      <a:cubicBezTo>
                        <a:pt x="73" y="74"/>
                        <a:pt x="73" y="74"/>
                        <a:pt x="73" y="75"/>
                      </a:cubicBezTo>
                      <a:cubicBezTo>
                        <a:pt x="73" y="75"/>
                        <a:pt x="73" y="75"/>
                        <a:pt x="73" y="75"/>
                      </a:cubicBezTo>
                      <a:cubicBezTo>
                        <a:pt x="73" y="75"/>
                        <a:pt x="73" y="75"/>
                        <a:pt x="73" y="75"/>
                      </a:cubicBezTo>
                      <a:cubicBezTo>
                        <a:pt x="72" y="75"/>
                        <a:pt x="72" y="75"/>
                        <a:pt x="72" y="76"/>
                      </a:cubicBezTo>
                      <a:cubicBezTo>
                        <a:pt x="72" y="76"/>
                        <a:pt x="72" y="76"/>
                        <a:pt x="72" y="76"/>
                      </a:cubicBezTo>
                      <a:cubicBezTo>
                        <a:pt x="72" y="77"/>
                        <a:pt x="71" y="77"/>
                        <a:pt x="71" y="77"/>
                      </a:cubicBezTo>
                      <a:cubicBezTo>
                        <a:pt x="71" y="77"/>
                        <a:pt x="71" y="78"/>
                        <a:pt x="71" y="78"/>
                      </a:cubicBezTo>
                      <a:cubicBezTo>
                        <a:pt x="71" y="78"/>
                        <a:pt x="70" y="78"/>
                        <a:pt x="70" y="78"/>
                      </a:cubicBezTo>
                      <a:cubicBezTo>
                        <a:pt x="70" y="78"/>
                        <a:pt x="70" y="79"/>
                        <a:pt x="70" y="79"/>
                      </a:cubicBezTo>
                      <a:cubicBezTo>
                        <a:pt x="70" y="79"/>
                        <a:pt x="70" y="79"/>
                        <a:pt x="69" y="79"/>
                      </a:cubicBezTo>
                      <a:cubicBezTo>
                        <a:pt x="69" y="79"/>
                        <a:pt x="69" y="80"/>
                        <a:pt x="69" y="80"/>
                      </a:cubicBezTo>
                      <a:cubicBezTo>
                        <a:pt x="69" y="79"/>
                        <a:pt x="69" y="79"/>
                        <a:pt x="69" y="79"/>
                      </a:cubicBezTo>
                      <a:cubicBezTo>
                        <a:pt x="69" y="79"/>
                        <a:pt x="69" y="78"/>
                        <a:pt x="69" y="78"/>
                      </a:cubicBezTo>
                      <a:cubicBezTo>
                        <a:pt x="69" y="78"/>
                        <a:pt x="69" y="78"/>
                        <a:pt x="69" y="78"/>
                      </a:cubicBezTo>
                      <a:cubicBezTo>
                        <a:pt x="69" y="78"/>
                        <a:pt x="69" y="78"/>
                        <a:pt x="69" y="78"/>
                      </a:cubicBezTo>
                      <a:cubicBezTo>
                        <a:pt x="69" y="78"/>
                        <a:pt x="69" y="77"/>
                        <a:pt x="69" y="77"/>
                      </a:cubicBezTo>
                      <a:cubicBezTo>
                        <a:pt x="70" y="77"/>
                        <a:pt x="70" y="77"/>
                        <a:pt x="70" y="76"/>
                      </a:cubicBezTo>
                      <a:cubicBezTo>
                        <a:pt x="70" y="76"/>
                        <a:pt x="70" y="76"/>
                        <a:pt x="70" y="76"/>
                      </a:cubicBezTo>
                      <a:cubicBezTo>
                        <a:pt x="70" y="76"/>
                        <a:pt x="70" y="76"/>
                        <a:pt x="70" y="76"/>
                      </a:cubicBezTo>
                      <a:cubicBezTo>
                        <a:pt x="70" y="76"/>
                        <a:pt x="70" y="76"/>
                        <a:pt x="71" y="76"/>
                      </a:cubicBezTo>
                      <a:cubicBezTo>
                        <a:pt x="71" y="76"/>
                        <a:pt x="71" y="75"/>
                        <a:pt x="71" y="75"/>
                      </a:cubicBezTo>
                      <a:cubicBezTo>
                        <a:pt x="71" y="75"/>
                        <a:pt x="71" y="75"/>
                        <a:pt x="71" y="75"/>
                      </a:cubicBezTo>
                      <a:cubicBezTo>
                        <a:pt x="71" y="75"/>
                        <a:pt x="71" y="75"/>
                        <a:pt x="71" y="75"/>
                      </a:cubicBezTo>
                      <a:cubicBezTo>
                        <a:pt x="71" y="75"/>
                        <a:pt x="71" y="75"/>
                        <a:pt x="71" y="75"/>
                      </a:cubicBezTo>
                      <a:cubicBezTo>
                        <a:pt x="71" y="75"/>
                        <a:pt x="71" y="75"/>
                        <a:pt x="71" y="75"/>
                      </a:cubicBezTo>
                      <a:cubicBezTo>
                        <a:pt x="71" y="75"/>
                        <a:pt x="71" y="75"/>
                        <a:pt x="71" y="75"/>
                      </a:cubicBezTo>
                      <a:cubicBezTo>
                        <a:pt x="71" y="75"/>
                        <a:pt x="71" y="75"/>
                        <a:pt x="71" y="75"/>
                      </a:cubicBezTo>
                      <a:cubicBezTo>
                        <a:pt x="71" y="75"/>
                        <a:pt x="71" y="75"/>
                        <a:pt x="71" y="75"/>
                      </a:cubicBezTo>
                      <a:cubicBezTo>
                        <a:pt x="71" y="75"/>
                        <a:pt x="71" y="75"/>
                        <a:pt x="71" y="75"/>
                      </a:cubicBezTo>
                      <a:cubicBezTo>
                        <a:pt x="71" y="75"/>
                        <a:pt x="71" y="75"/>
                        <a:pt x="71" y="75"/>
                      </a:cubicBezTo>
                      <a:cubicBezTo>
                        <a:pt x="72" y="75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3"/>
                        <a:pt x="73" y="73"/>
                      </a:cubicBezTo>
                      <a:cubicBezTo>
                        <a:pt x="73" y="73"/>
                        <a:pt x="73" y="73"/>
                        <a:pt x="73" y="73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2" y="72"/>
                        <a:pt x="72" y="72"/>
                        <a:pt x="72" y="72"/>
                      </a:cubicBezTo>
                      <a:cubicBezTo>
                        <a:pt x="73" y="72"/>
                        <a:pt x="73" y="72"/>
                        <a:pt x="73" y="72"/>
                      </a:cubicBezTo>
                      <a:cubicBezTo>
                        <a:pt x="73" y="72"/>
                        <a:pt x="73" y="72"/>
                        <a:pt x="73" y="72"/>
                      </a:cubicBezTo>
                      <a:cubicBezTo>
                        <a:pt x="73" y="72"/>
                        <a:pt x="73" y="72"/>
                        <a:pt x="73" y="72"/>
                      </a:cubicBezTo>
                      <a:cubicBezTo>
                        <a:pt x="73" y="72"/>
                        <a:pt x="73" y="72"/>
                        <a:pt x="73" y="72"/>
                      </a:cubicBezTo>
                      <a:cubicBezTo>
                        <a:pt x="73" y="72"/>
                        <a:pt x="73" y="72"/>
                        <a:pt x="73" y="72"/>
                      </a:cubicBezTo>
                      <a:cubicBezTo>
                        <a:pt x="73" y="72"/>
                        <a:pt x="73" y="72"/>
                        <a:pt x="73" y="72"/>
                      </a:cubicBezTo>
                      <a:cubicBezTo>
                        <a:pt x="73" y="72"/>
                        <a:pt x="73" y="72"/>
                        <a:pt x="73" y="72"/>
                      </a:cubicBezTo>
                      <a:cubicBezTo>
                        <a:pt x="73" y="72"/>
                        <a:pt x="73" y="72"/>
                        <a:pt x="73" y="72"/>
                      </a:cubicBezTo>
                      <a:cubicBezTo>
                        <a:pt x="74" y="72"/>
                        <a:pt x="74" y="71"/>
                        <a:pt x="74" y="71"/>
                      </a:cubicBezTo>
                      <a:cubicBezTo>
                        <a:pt x="74" y="71"/>
                        <a:pt x="74" y="71"/>
                        <a:pt x="74" y="71"/>
                      </a:cubicBezTo>
                      <a:cubicBezTo>
                        <a:pt x="74" y="71"/>
                        <a:pt x="74" y="71"/>
                        <a:pt x="74" y="71"/>
                      </a:cubicBezTo>
                      <a:cubicBezTo>
                        <a:pt x="74" y="71"/>
                        <a:pt x="74" y="71"/>
                        <a:pt x="74" y="71"/>
                      </a:cubicBezTo>
                      <a:cubicBezTo>
                        <a:pt x="74" y="71"/>
                        <a:pt x="74" y="71"/>
                        <a:pt x="74" y="71"/>
                      </a:cubicBezTo>
                      <a:cubicBezTo>
                        <a:pt x="74" y="71"/>
                        <a:pt x="74" y="71"/>
                        <a:pt x="74" y="71"/>
                      </a:cubicBezTo>
                      <a:cubicBezTo>
                        <a:pt x="74" y="71"/>
                        <a:pt x="74" y="71"/>
                        <a:pt x="74" y="71"/>
                      </a:cubicBezTo>
                      <a:cubicBezTo>
                        <a:pt x="74" y="71"/>
                        <a:pt x="74" y="71"/>
                        <a:pt x="75" y="71"/>
                      </a:cubicBezTo>
                      <a:cubicBezTo>
                        <a:pt x="75" y="71"/>
                        <a:pt x="75" y="71"/>
                        <a:pt x="75" y="71"/>
                      </a:cubicBezTo>
                      <a:cubicBezTo>
                        <a:pt x="75" y="71"/>
                        <a:pt x="75" y="71"/>
                        <a:pt x="75" y="71"/>
                      </a:cubicBezTo>
                      <a:cubicBezTo>
                        <a:pt x="75" y="71"/>
                        <a:pt x="75" y="71"/>
                        <a:pt x="75" y="71"/>
                      </a:cubicBezTo>
                      <a:cubicBezTo>
                        <a:pt x="75" y="71"/>
                        <a:pt x="75" y="71"/>
                        <a:pt x="75" y="71"/>
                      </a:cubicBezTo>
                      <a:cubicBezTo>
                        <a:pt x="75" y="71"/>
                        <a:pt x="75" y="71"/>
                        <a:pt x="75" y="71"/>
                      </a:cubicBezTo>
                      <a:cubicBezTo>
                        <a:pt x="75" y="71"/>
                        <a:pt x="76" y="71"/>
                        <a:pt x="76" y="71"/>
                      </a:cubicBezTo>
                      <a:cubicBezTo>
                        <a:pt x="76" y="71"/>
                        <a:pt x="76" y="71"/>
                        <a:pt x="76" y="71"/>
                      </a:cubicBezTo>
                      <a:cubicBezTo>
                        <a:pt x="76" y="71"/>
                        <a:pt x="76" y="71"/>
                        <a:pt x="76" y="71"/>
                      </a:cubicBezTo>
                      <a:cubicBezTo>
                        <a:pt x="76" y="71"/>
                        <a:pt x="76" y="71"/>
                        <a:pt x="76" y="71"/>
                      </a:cubicBezTo>
                      <a:cubicBezTo>
                        <a:pt x="76" y="71"/>
                        <a:pt x="76" y="71"/>
                        <a:pt x="76" y="71"/>
                      </a:cubicBezTo>
                      <a:cubicBezTo>
                        <a:pt x="76" y="71"/>
                        <a:pt x="76" y="71"/>
                        <a:pt x="76" y="71"/>
                      </a:cubicBezTo>
                      <a:cubicBezTo>
                        <a:pt x="76" y="71"/>
                        <a:pt x="76" y="71"/>
                        <a:pt x="76" y="71"/>
                      </a:cubicBezTo>
                      <a:cubicBezTo>
                        <a:pt x="76" y="71"/>
                        <a:pt x="76" y="71"/>
                        <a:pt x="76" y="71"/>
                      </a:cubicBezTo>
                      <a:cubicBezTo>
                        <a:pt x="76" y="71"/>
                        <a:pt x="76" y="71"/>
                        <a:pt x="76" y="71"/>
                      </a:cubicBezTo>
                      <a:cubicBezTo>
                        <a:pt x="76" y="71"/>
                        <a:pt x="76" y="71"/>
                        <a:pt x="76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8" y="71"/>
                        <a:pt x="78" y="71"/>
                        <a:pt x="78" y="71"/>
                      </a:cubicBezTo>
                      <a:cubicBezTo>
                        <a:pt x="78" y="71"/>
                        <a:pt x="78" y="71"/>
                        <a:pt x="78" y="71"/>
                      </a:cubicBezTo>
                      <a:cubicBezTo>
                        <a:pt x="78" y="71"/>
                        <a:pt x="78" y="71"/>
                        <a:pt x="78" y="71"/>
                      </a:cubicBezTo>
                      <a:cubicBezTo>
                        <a:pt x="78" y="71"/>
                        <a:pt x="78" y="71"/>
                        <a:pt x="78" y="71"/>
                      </a:cubicBezTo>
                      <a:cubicBezTo>
                        <a:pt x="78" y="71"/>
                        <a:pt x="79" y="71"/>
                        <a:pt x="79" y="71"/>
                      </a:cubicBezTo>
                      <a:cubicBezTo>
                        <a:pt x="79" y="71"/>
                        <a:pt x="79" y="71"/>
                        <a:pt x="79" y="71"/>
                      </a:cubicBezTo>
                      <a:cubicBezTo>
                        <a:pt x="79" y="71"/>
                        <a:pt x="79" y="71"/>
                        <a:pt x="79" y="71"/>
                      </a:cubicBezTo>
                      <a:cubicBezTo>
                        <a:pt x="78" y="70"/>
                        <a:pt x="78" y="70"/>
                        <a:pt x="78" y="70"/>
                      </a:cubicBezTo>
                      <a:cubicBezTo>
                        <a:pt x="78" y="70"/>
                        <a:pt x="78" y="70"/>
                        <a:pt x="78" y="70"/>
                      </a:cubicBezTo>
                      <a:cubicBezTo>
                        <a:pt x="78" y="70"/>
                        <a:pt x="78" y="70"/>
                        <a:pt x="78" y="70"/>
                      </a:cubicBezTo>
                      <a:cubicBezTo>
                        <a:pt x="78" y="70"/>
                        <a:pt x="78" y="69"/>
                        <a:pt x="78" y="69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69"/>
                        <a:pt x="75" y="69"/>
                        <a:pt x="75" y="69"/>
                      </a:cubicBezTo>
                      <a:cubicBezTo>
                        <a:pt x="75" y="69"/>
                        <a:pt x="75" y="69"/>
                        <a:pt x="75" y="69"/>
                      </a:cubicBezTo>
                      <a:cubicBezTo>
                        <a:pt x="75" y="69"/>
                        <a:pt x="75" y="69"/>
                        <a:pt x="75" y="69"/>
                      </a:cubicBezTo>
                      <a:cubicBezTo>
                        <a:pt x="75" y="69"/>
                        <a:pt x="75" y="69"/>
                        <a:pt x="75" y="69"/>
                      </a:cubicBezTo>
                      <a:cubicBezTo>
                        <a:pt x="75" y="69"/>
                        <a:pt x="75" y="69"/>
                        <a:pt x="75" y="69"/>
                      </a:cubicBezTo>
                      <a:cubicBezTo>
                        <a:pt x="75" y="69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4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7"/>
                      </a:cubicBezTo>
                      <a:cubicBezTo>
                        <a:pt x="76" y="67"/>
                        <a:pt x="76" y="67"/>
                        <a:pt x="76" y="67"/>
                      </a:cubicBezTo>
                      <a:cubicBezTo>
                        <a:pt x="76" y="67"/>
                        <a:pt x="76" y="67"/>
                        <a:pt x="75" y="67"/>
                      </a:cubicBezTo>
                      <a:cubicBezTo>
                        <a:pt x="75" y="67"/>
                        <a:pt x="75" y="67"/>
                        <a:pt x="75" y="67"/>
                      </a:cubicBezTo>
                      <a:cubicBezTo>
                        <a:pt x="75" y="67"/>
                        <a:pt x="75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3" y="68"/>
                      </a:cubicBezTo>
                      <a:cubicBezTo>
                        <a:pt x="73" y="68"/>
                        <a:pt x="73" y="68"/>
                        <a:pt x="73" y="68"/>
                      </a:cubicBezTo>
                      <a:cubicBezTo>
                        <a:pt x="73" y="68"/>
                        <a:pt x="73" y="68"/>
                        <a:pt x="73" y="68"/>
                      </a:cubicBezTo>
                      <a:cubicBezTo>
                        <a:pt x="73" y="68"/>
                        <a:pt x="73" y="68"/>
                        <a:pt x="73" y="68"/>
                      </a:cubicBezTo>
                      <a:cubicBezTo>
                        <a:pt x="73" y="68"/>
                        <a:pt x="73" y="68"/>
                        <a:pt x="73" y="68"/>
                      </a:cubicBezTo>
                      <a:cubicBezTo>
                        <a:pt x="73" y="68"/>
                        <a:pt x="73" y="68"/>
                        <a:pt x="73" y="68"/>
                      </a:cubicBezTo>
                      <a:cubicBezTo>
                        <a:pt x="73" y="68"/>
                        <a:pt x="73" y="68"/>
                        <a:pt x="73" y="68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8"/>
                        <a:pt x="71" y="68"/>
                        <a:pt x="71" y="68"/>
                      </a:cubicBezTo>
                      <a:cubicBezTo>
                        <a:pt x="71" y="68"/>
                        <a:pt x="71" y="68"/>
                        <a:pt x="71" y="68"/>
                      </a:cubicBezTo>
                      <a:cubicBezTo>
                        <a:pt x="71" y="68"/>
                        <a:pt x="71" y="68"/>
                        <a:pt x="71" y="68"/>
                      </a:cubicBezTo>
                      <a:cubicBezTo>
                        <a:pt x="71" y="68"/>
                        <a:pt x="71" y="68"/>
                        <a:pt x="71" y="68"/>
                      </a:cubicBezTo>
                      <a:cubicBezTo>
                        <a:pt x="71" y="68"/>
                        <a:pt x="71" y="68"/>
                        <a:pt x="71" y="68"/>
                      </a:cubicBezTo>
                      <a:cubicBezTo>
                        <a:pt x="71" y="68"/>
                        <a:pt x="71" y="68"/>
                        <a:pt x="71" y="68"/>
                      </a:cubicBezTo>
                      <a:cubicBezTo>
                        <a:pt x="71" y="68"/>
                        <a:pt x="71" y="68"/>
                        <a:pt x="71" y="68"/>
                      </a:cubicBezTo>
                      <a:cubicBezTo>
                        <a:pt x="71" y="68"/>
                        <a:pt x="71" y="68"/>
                        <a:pt x="71" y="68"/>
                      </a:cubicBezTo>
                      <a:cubicBezTo>
                        <a:pt x="71" y="68"/>
                        <a:pt x="71" y="68"/>
                        <a:pt x="71" y="68"/>
                      </a:cubicBezTo>
                      <a:cubicBezTo>
                        <a:pt x="71" y="68"/>
                        <a:pt x="71" y="68"/>
                        <a:pt x="70" y="68"/>
                      </a:cubicBezTo>
                      <a:cubicBezTo>
                        <a:pt x="70" y="68"/>
                        <a:pt x="70" y="68"/>
                        <a:pt x="70" y="68"/>
                      </a:cubicBezTo>
                      <a:cubicBezTo>
                        <a:pt x="70" y="68"/>
                        <a:pt x="70" y="68"/>
                        <a:pt x="70" y="68"/>
                      </a:cubicBezTo>
                      <a:cubicBezTo>
                        <a:pt x="70" y="68"/>
                        <a:pt x="70" y="68"/>
                        <a:pt x="70" y="68"/>
                      </a:cubicBezTo>
                      <a:cubicBezTo>
                        <a:pt x="70" y="68"/>
                        <a:pt x="70" y="68"/>
                        <a:pt x="70" y="68"/>
                      </a:cubicBezTo>
                      <a:cubicBezTo>
                        <a:pt x="70" y="68"/>
                        <a:pt x="70" y="68"/>
                        <a:pt x="70" y="68"/>
                      </a:cubicBezTo>
                      <a:cubicBezTo>
                        <a:pt x="70" y="68"/>
                        <a:pt x="70" y="68"/>
                        <a:pt x="70" y="68"/>
                      </a:cubicBezTo>
                      <a:cubicBezTo>
                        <a:pt x="70" y="68"/>
                        <a:pt x="70" y="68"/>
                        <a:pt x="70" y="68"/>
                      </a:cubicBezTo>
                      <a:cubicBezTo>
                        <a:pt x="70" y="68"/>
                        <a:pt x="70" y="68"/>
                        <a:pt x="71" y="67"/>
                      </a:cubicBezTo>
                      <a:cubicBezTo>
                        <a:pt x="71" y="67"/>
                        <a:pt x="71" y="67"/>
                        <a:pt x="71" y="67"/>
                      </a:cubicBezTo>
                      <a:cubicBezTo>
                        <a:pt x="71" y="67"/>
                        <a:pt x="72" y="67"/>
                        <a:pt x="72" y="67"/>
                      </a:cubicBezTo>
                      <a:cubicBezTo>
                        <a:pt x="72" y="67"/>
                        <a:pt x="72" y="67"/>
                        <a:pt x="72" y="67"/>
                      </a:cubicBezTo>
                      <a:cubicBezTo>
                        <a:pt x="72" y="67"/>
                        <a:pt x="73" y="67"/>
                        <a:pt x="73" y="66"/>
                      </a:cubicBezTo>
                      <a:cubicBezTo>
                        <a:pt x="73" y="66"/>
                        <a:pt x="73" y="66"/>
                        <a:pt x="73" y="66"/>
                      </a:cubicBezTo>
                      <a:cubicBezTo>
                        <a:pt x="73" y="66"/>
                        <a:pt x="73" y="66"/>
                        <a:pt x="73" y="66"/>
                      </a:cubicBezTo>
                      <a:cubicBezTo>
                        <a:pt x="73" y="66"/>
                        <a:pt x="73" y="66"/>
                        <a:pt x="73" y="66"/>
                      </a:cubicBezTo>
                      <a:cubicBezTo>
                        <a:pt x="73" y="66"/>
                        <a:pt x="73" y="66"/>
                        <a:pt x="73" y="66"/>
                      </a:cubicBezTo>
                      <a:cubicBezTo>
                        <a:pt x="73" y="66"/>
                        <a:pt x="73" y="66"/>
                        <a:pt x="73" y="66"/>
                      </a:cubicBezTo>
                      <a:cubicBezTo>
                        <a:pt x="73" y="66"/>
                        <a:pt x="73" y="66"/>
                        <a:pt x="73" y="66"/>
                      </a:cubicBezTo>
                      <a:cubicBezTo>
                        <a:pt x="73" y="66"/>
                        <a:pt x="73" y="66"/>
                        <a:pt x="73" y="66"/>
                      </a:cubicBezTo>
                      <a:cubicBezTo>
                        <a:pt x="73" y="66"/>
                        <a:pt x="73" y="66"/>
                        <a:pt x="74" y="66"/>
                      </a:cubicBezTo>
                      <a:cubicBezTo>
                        <a:pt x="74" y="66"/>
                        <a:pt x="74" y="66"/>
                        <a:pt x="74" y="66"/>
                      </a:cubicBezTo>
                      <a:cubicBezTo>
                        <a:pt x="74" y="66"/>
                        <a:pt x="74" y="66"/>
                        <a:pt x="74" y="66"/>
                      </a:cubicBezTo>
                      <a:cubicBezTo>
                        <a:pt x="74" y="66"/>
                        <a:pt x="74" y="66"/>
                        <a:pt x="74" y="66"/>
                      </a:cubicBezTo>
                      <a:cubicBezTo>
                        <a:pt x="74" y="66"/>
                        <a:pt x="74" y="66"/>
                        <a:pt x="74" y="66"/>
                      </a:cubicBezTo>
                      <a:close/>
                      <a:moveTo>
                        <a:pt x="46" y="140"/>
                      </a:moveTo>
                      <a:cubicBezTo>
                        <a:pt x="46" y="140"/>
                        <a:pt x="46" y="140"/>
                        <a:pt x="46" y="140"/>
                      </a:cubicBezTo>
                      <a:cubicBezTo>
                        <a:pt x="46" y="140"/>
                        <a:pt x="46" y="140"/>
                        <a:pt x="46" y="140"/>
                      </a:cubicBezTo>
                      <a:cubicBezTo>
                        <a:pt x="46" y="140"/>
                        <a:pt x="46" y="140"/>
                        <a:pt x="46" y="140"/>
                      </a:cubicBezTo>
                      <a:cubicBezTo>
                        <a:pt x="46" y="140"/>
                        <a:pt x="45" y="140"/>
                        <a:pt x="45" y="140"/>
                      </a:cubicBezTo>
                      <a:cubicBezTo>
                        <a:pt x="45" y="140"/>
                        <a:pt x="45" y="140"/>
                        <a:pt x="45" y="140"/>
                      </a:cubicBezTo>
                      <a:cubicBezTo>
                        <a:pt x="45" y="140"/>
                        <a:pt x="45" y="140"/>
                        <a:pt x="45" y="140"/>
                      </a:cubicBezTo>
                      <a:cubicBezTo>
                        <a:pt x="45" y="140"/>
                        <a:pt x="45" y="140"/>
                        <a:pt x="45" y="140"/>
                      </a:cubicBezTo>
                      <a:cubicBezTo>
                        <a:pt x="45" y="140"/>
                        <a:pt x="45" y="140"/>
                        <a:pt x="45" y="140"/>
                      </a:cubicBezTo>
                      <a:cubicBezTo>
                        <a:pt x="45" y="140"/>
                        <a:pt x="45" y="140"/>
                        <a:pt x="45" y="139"/>
                      </a:cubicBezTo>
                      <a:cubicBezTo>
                        <a:pt x="45" y="139"/>
                        <a:pt x="45" y="139"/>
                        <a:pt x="45" y="139"/>
                      </a:cubicBezTo>
                      <a:cubicBezTo>
                        <a:pt x="45" y="139"/>
                        <a:pt x="45" y="139"/>
                        <a:pt x="45" y="139"/>
                      </a:cubicBezTo>
                      <a:cubicBezTo>
                        <a:pt x="45" y="139"/>
                        <a:pt x="45" y="139"/>
                        <a:pt x="45" y="139"/>
                      </a:cubicBezTo>
                      <a:cubicBezTo>
                        <a:pt x="45" y="139"/>
                        <a:pt x="45" y="139"/>
                        <a:pt x="45" y="139"/>
                      </a:cubicBezTo>
                      <a:cubicBezTo>
                        <a:pt x="45" y="139"/>
                        <a:pt x="45" y="139"/>
                        <a:pt x="45" y="139"/>
                      </a:cubicBezTo>
                      <a:cubicBezTo>
                        <a:pt x="45" y="139"/>
                        <a:pt x="45" y="139"/>
                        <a:pt x="45" y="139"/>
                      </a:cubicBezTo>
                      <a:cubicBezTo>
                        <a:pt x="45" y="139"/>
                        <a:pt x="45" y="139"/>
                        <a:pt x="45" y="139"/>
                      </a:cubicBezTo>
                      <a:cubicBezTo>
                        <a:pt x="45" y="139"/>
                        <a:pt x="45" y="139"/>
                        <a:pt x="45" y="139"/>
                      </a:cubicBezTo>
                      <a:cubicBezTo>
                        <a:pt x="45" y="139"/>
                        <a:pt x="45" y="139"/>
                        <a:pt x="45" y="139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3" y="139"/>
                        <a:pt x="43" y="138"/>
                        <a:pt x="43" y="139"/>
                      </a:cubicBezTo>
                      <a:cubicBezTo>
                        <a:pt x="43" y="139"/>
                        <a:pt x="43" y="138"/>
                        <a:pt x="43" y="138"/>
                      </a:cubicBezTo>
                      <a:cubicBezTo>
                        <a:pt x="43" y="138"/>
                        <a:pt x="43" y="138"/>
                        <a:pt x="43" y="138"/>
                      </a:cubicBezTo>
                      <a:cubicBezTo>
                        <a:pt x="43" y="138"/>
                        <a:pt x="43" y="138"/>
                        <a:pt x="43" y="138"/>
                      </a:cubicBezTo>
                      <a:cubicBezTo>
                        <a:pt x="43" y="138"/>
                        <a:pt x="43" y="138"/>
                        <a:pt x="43" y="138"/>
                      </a:cubicBezTo>
                      <a:cubicBezTo>
                        <a:pt x="43" y="138"/>
                        <a:pt x="43" y="138"/>
                        <a:pt x="43" y="138"/>
                      </a:cubicBezTo>
                      <a:cubicBezTo>
                        <a:pt x="43" y="138"/>
                        <a:pt x="43" y="138"/>
                        <a:pt x="43" y="138"/>
                      </a:cubicBezTo>
                      <a:cubicBezTo>
                        <a:pt x="43" y="138"/>
                        <a:pt x="43" y="138"/>
                        <a:pt x="43" y="138"/>
                      </a:cubicBezTo>
                      <a:cubicBezTo>
                        <a:pt x="43" y="137"/>
                        <a:pt x="43" y="137"/>
                        <a:pt x="43" y="137"/>
                      </a:cubicBezTo>
                      <a:cubicBezTo>
                        <a:pt x="43" y="138"/>
                        <a:pt x="43" y="138"/>
                        <a:pt x="43" y="138"/>
                      </a:cubicBezTo>
                      <a:cubicBezTo>
                        <a:pt x="43" y="137"/>
                        <a:pt x="43" y="137"/>
                        <a:pt x="43" y="137"/>
                      </a:cubicBezTo>
                      <a:cubicBezTo>
                        <a:pt x="44" y="137"/>
                        <a:pt x="44" y="137"/>
                        <a:pt x="44" y="137"/>
                      </a:cubicBezTo>
                      <a:cubicBezTo>
                        <a:pt x="44" y="137"/>
                        <a:pt x="44" y="137"/>
                        <a:pt x="44" y="137"/>
                      </a:cubicBezTo>
                      <a:cubicBezTo>
                        <a:pt x="44" y="137"/>
                        <a:pt x="44" y="137"/>
                        <a:pt x="44" y="137"/>
                      </a:cubicBezTo>
                      <a:cubicBezTo>
                        <a:pt x="44" y="137"/>
                        <a:pt x="44" y="137"/>
                        <a:pt x="44" y="137"/>
                      </a:cubicBezTo>
                      <a:cubicBezTo>
                        <a:pt x="44" y="137"/>
                        <a:pt x="44" y="137"/>
                        <a:pt x="44" y="137"/>
                      </a:cubicBezTo>
                      <a:cubicBezTo>
                        <a:pt x="44" y="137"/>
                        <a:pt x="44" y="137"/>
                        <a:pt x="44" y="137"/>
                      </a:cubicBezTo>
                      <a:cubicBezTo>
                        <a:pt x="44" y="137"/>
                        <a:pt x="44" y="137"/>
                        <a:pt x="44" y="137"/>
                      </a:cubicBezTo>
                      <a:cubicBezTo>
                        <a:pt x="44" y="137"/>
                        <a:pt x="44" y="137"/>
                        <a:pt x="44" y="137"/>
                      </a:cubicBezTo>
                      <a:cubicBezTo>
                        <a:pt x="44" y="137"/>
                        <a:pt x="44" y="137"/>
                        <a:pt x="44" y="137"/>
                      </a:cubicBezTo>
                      <a:cubicBezTo>
                        <a:pt x="44" y="137"/>
                        <a:pt x="44" y="137"/>
                        <a:pt x="44" y="137"/>
                      </a:cubicBezTo>
                      <a:cubicBezTo>
                        <a:pt x="44" y="137"/>
                        <a:pt x="44" y="137"/>
                        <a:pt x="44" y="137"/>
                      </a:cubicBezTo>
                      <a:cubicBezTo>
                        <a:pt x="44" y="137"/>
                        <a:pt x="44" y="137"/>
                        <a:pt x="44" y="137"/>
                      </a:cubicBezTo>
                      <a:cubicBezTo>
                        <a:pt x="44" y="137"/>
                        <a:pt x="44" y="137"/>
                        <a:pt x="44" y="137"/>
                      </a:cubicBezTo>
                      <a:cubicBezTo>
                        <a:pt x="44" y="137"/>
                        <a:pt x="44" y="137"/>
                        <a:pt x="44" y="137"/>
                      </a:cubicBezTo>
                      <a:cubicBezTo>
                        <a:pt x="45" y="137"/>
                        <a:pt x="45" y="137"/>
                        <a:pt x="45" y="137"/>
                      </a:cubicBezTo>
                      <a:cubicBezTo>
                        <a:pt x="45" y="137"/>
                        <a:pt x="45" y="137"/>
                        <a:pt x="45" y="137"/>
                      </a:cubicBezTo>
                      <a:cubicBezTo>
                        <a:pt x="45" y="137"/>
                        <a:pt x="45" y="137"/>
                        <a:pt x="45" y="137"/>
                      </a:cubicBezTo>
                      <a:cubicBezTo>
                        <a:pt x="45" y="137"/>
                        <a:pt x="45" y="137"/>
                        <a:pt x="45" y="137"/>
                      </a:cubicBezTo>
                      <a:cubicBezTo>
                        <a:pt x="45" y="138"/>
                        <a:pt x="45" y="138"/>
                        <a:pt x="45" y="138"/>
                      </a:cubicBezTo>
                      <a:cubicBezTo>
                        <a:pt x="45" y="138"/>
                        <a:pt x="45" y="138"/>
                        <a:pt x="46" y="138"/>
                      </a:cubicBezTo>
                      <a:cubicBezTo>
                        <a:pt x="46" y="138"/>
                        <a:pt x="46" y="138"/>
                        <a:pt x="46" y="138"/>
                      </a:cubicBezTo>
                      <a:cubicBezTo>
                        <a:pt x="46" y="138"/>
                        <a:pt x="46" y="138"/>
                        <a:pt x="46" y="138"/>
                      </a:cubicBezTo>
                      <a:cubicBezTo>
                        <a:pt x="46" y="138"/>
                        <a:pt x="46" y="138"/>
                        <a:pt x="46" y="138"/>
                      </a:cubicBezTo>
                      <a:cubicBezTo>
                        <a:pt x="46" y="138"/>
                        <a:pt x="46" y="138"/>
                        <a:pt x="46" y="138"/>
                      </a:cubicBezTo>
                      <a:cubicBezTo>
                        <a:pt x="46" y="138"/>
                        <a:pt x="46" y="138"/>
                        <a:pt x="46" y="138"/>
                      </a:cubicBezTo>
                      <a:cubicBezTo>
                        <a:pt x="46" y="138"/>
                        <a:pt x="46" y="138"/>
                        <a:pt x="46" y="138"/>
                      </a:cubicBezTo>
                      <a:cubicBezTo>
                        <a:pt x="46" y="138"/>
                        <a:pt x="46" y="138"/>
                        <a:pt x="46" y="138"/>
                      </a:cubicBezTo>
                      <a:cubicBezTo>
                        <a:pt x="46" y="138"/>
                        <a:pt x="46" y="138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6" y="140"/>
                      </a:cubicBezTo>
                      <a:close/>
                      <a:moveTo>
                        <a:pt x="83" y="193"/>
                      </a:moveTo>
                      <a:cubicBezTo>
                        <a:pt x="83" y="193"/>
                        <a:pt x="83" y="193"/>
                        <a:pt x="83" y="193"/>
                      </a:cubicBezTo>
                      <a:cubicBezTo>
                        <a:pt x="83" y="193"/>
                        <a:pt x="83" y="193"/>
                        <a:pt x="83" y="193"/>
                      </a:cubicBezTo>
                      <a:cubicBezTo>
                        <a:pt x="83" y="193"/>
                        <a:pt x="83" y="193"/>
                        <a:pt x="83" y="193"/>
                      </a:cubicBezTo>
                      <a:cubicBezTo>
                        <a:pt x="83" y="193"/>
                        <a:pt x="83" y="193"/>
                        <a:pt x="83" y="193"/>
                      </a:cubicBezTo>
                      <a:cubicBezTo>
                        <a:pt x="83" y="193"/>
                        <a:pt x="83" y="193"/>
                        <a:pt x="83" y="193"/>
                      </a:cubicBezTo>
                      <a:cubicBezTo>
                        <a:pt x="83" y="193"/>
                        <a:pt x="83" y="193"/>
                        <a:pt x="83" y="193"/>
                      </a:cubicBezTo>
                      <a:cubicBezTo>
                        <a:pt x="83" y="193"/>
                        <a:pt x="83" y="193"/>
                        <a:pt x="83" y="193"/>
                      </a:cubicBezTo>
                      <a:cubicBezTo>
                        <a:pt x="83" y="193"/>
                        <a:pt x="83" y="193"/>
                        <a:pt x="83" y="193"/>
                      </a:cubicBezTo>
                      <a:cubicBezTo>
                        <a:pt x="83" y="193"/>
                        <a:pt x="83" y="193"/>
                        <a:pt x="83" y="193"/>
                      </a:cubicBezTo>
                      <a:cubicBezTo>
                        <a:pt x="83" y="194"/>
                        <a:pt x="83" y="194"/>
                        <a:pt x="84" y="194"/>
                      </a:cubicBezTo>
                      <a:cubicBezTo>
                        <a:pt x="84" y="194"/>
                        <a:pt x="84" y="194"/>
                        <a:pt x="84" y="194"/>
                      </a:cubicBezTo>
                      <a:cubicBezTo>
                        <a:pt x="84" y="194"/>
                        <a:pt x="84" y="194"/>
                        <a:pt x="84" y="194"/>
                      </a:cubicBezTo>
                      <a:cubicBezTo>
                        <a:pt x="84" y="194"/>
                        <a:pt x="84" y="194"/>
                        <a:pt x="84" y="194"/>
                      </a:cubicBezTo>
                      <a:cubicBezTo>
                        <a:pt x="84" y="194"/>
                        <a:pt x="84" y="194"/>
                        <a:pt x="84" y="194"/>
                      </a:cubicBezTo>
                      <a:cubicBezTo>
                        <a:pt x="84" y="194"/>
                        <a:pt x="84" y="194"/>
                        <a:pt x="84" y="194"/>
                      </a:cubicBezTo>
                      <a:cubicBezTo>
                        <a:pt x="84" y="194"/>
                        <a:pt x="84" y="194"/>
                        <a:pt x="84" y="194"/>
                      </a:cubicBezTo>
                      <a:cubicBezTo>
                        <a:pt x="84" y="194"/>
                        <a:pt x="84" y="194"/>
                        <a:pt x="84" y="194"/>
                      </a:cubicBezTo>
                      <a:cubicBezTo>
                        <a:pt x="84" y="194"/>
                        <a:pt x="84" y="194"/>
                        <a:pt x="84" y="194"/>
                      </a:cubicBezTo>
                      <a:cubicBezTo>
                        <a:pt x="84" y="194"/>
                        <a:pt x="84" y="194"/>
                        <a:pt x="84" y="194"/>
                      </a:cubicBezTo>
                      <a:cubicBezTo>
                        <a:pt x="85" y="195"/>
                        <a:pt x="85" y="195"/>
                        <a:pt x="85" y="195"/>
                      </a:cubicBezTo>
                      <a:cubicBezTo>
                        <a:pt x="85" y="195"/>
                        <a:pt x="85" y="195"/>
                        <a:pt x="86" y="195"/>
                      </a:cubicBezTo>
                      <a:cubicBezTo>
                        <a:pt x="86" y="195"/>
                        <a:pt x="86" y="195"/>
                        <a:pt x="86" y="195"/>
                      </a:cubicBezTo>
                      <a:cubicBezTo>
                        <a:pt x="86" y="195"/>
                        <a:pt x="86" y="195"/>
                        <a:pt x="86" y="195"/>
                      </a:cubicBezTo>
                      <a:cubicBezTo>
                        <a:pt x="86" y="195"/>
                        <a:pt x="86" y="195"/>
                        <a:pt x="86" y="195"/>
                      </a:cubicBezTo>
                      <a:cubicBezTo>
                        <a:pt x="86" y="195"/>
                        <a:pt x="86" y="195"/>
                        <a:pt x="86" y="195"/>
                      </a:cubicBezTo>
                      <a:cubicBezTo>
                        <a:pt x="86" y="195"/>
                        <a:pt x="86" y="195"/>
                        <a:pt x="86" y="195"/>
                      </a:cubicBezTo>
                      <a:cubicBezTo>
                        <a:pt x="87" y="195"/>
                        <a:pt x="87" y="195"/>
                        <a:pt x="87" y="195"/>
                      </a:cubicBezTo>
                      <a:cubicBezTo>
                        <a:pt x="87" y="195"/>
                        <a:pt x="87" y="195"/>
                        <a:pt x="87" y="195"/>
                      </a:cubicBezTo>
                      <a:cubicBezTo>
                        <a:pt x="87" y="195"/>
                        <a:pt x="87" y="195"/>
                        <a:pt x="87" y="195"/>
                      </a:cubicBezTo>
                      <a:cubicBezTo>
                        <a:pt x="87" y="195"/>
                        <a:pt x="87" y="195"/>
                        <a:pt x="87" y="195"/>
                      </a:cubicBezTo>
                      <a:cubicBezTo>
                        <a:pt x="87" y="195"/>
                        <a:pt x="87" y="195"/>
                        <a:pt x="87" y="195"/>
                      </a:cubicBezTo>
                      <a:cubicBezTo>
                        <a:pt x="87" y="195"/>
                        <a:pt x="87" y="195"/>
                        <a:pt x="87" y="195"/>
                      </a:cubicBezTo>
                      <a:cubicBezTo>
                        <a:pt x="87" y="195"/>
                        <a:pt x="87" y="195"/>
                        <a:pt x="87" y="195"/>
                      </a:cubicBezTo>
                      <a:cubicBezTo>
                        <a:pt x="87" y="195"/>
                        <a:pt x="87" y="195"/>
                        <a:pt x="87" y="195"/>
                      </a:cubicBezTo>
                      <a:cubicBezTo>
                        <a:pt x="87" y="196"/>
                        <a:pt x="87" y="196"/>
                        <a:pt x="87" y="196"/>
                      </a:cubicBezTo>
                      <a:cubicBezTo>
                        <a:pt x="87" y="196"/>
                        <a:pt x="87" y="196"/>
                        <a:pt x="87" y="196"/>
                      </a:cubicBezTo>
                      <a:cubicBezTo>
                        <a:pt x="87" y="196"/>
                        <a:pt x="87" y="196"/>
                        <a:pt x="87" y="196"/>
                      </a:cubicBezTo>
                      <a:cubicBezTo>
                        <a:pt x="87" y="196"/>
                        <a:pt x="87" y="196"/>
                        <a:pt x="87" y="196"/>
                      </a:cubicBezTo>
                      <a:cubicBezTo>
                        <a:pt x="87" y="196"/>
                        <a:pt x="87" y="196"/>
                        <a:pt x="87" y="196"/>
                      </a:cubicBezTo>
                      <a:cubicBezTo>
                        <a:pt x="87" y="196"/>
                        <a:pt x="87" y="196"/>
                        <a:pt x="87" y="196"/>
                      </a:cubicBezTo>
                      <a:cubicBezTo>
                        <a:pt x="87" y="196"/>
                        <a:pt x="87" y="196"/>
                        <a:pt x="88" y="197"/>
                      </a:cubicBezTo>
                      <a:cubicBezTo>
                        <a:pt x="88" y="197"/>
                        <a:pt x="88" y="197"/>
                        <a:pt x="88" y="197"/>
                      </a:cubicBezTo>
                      <a:cubicBezTo>
                        <a:pt x="88" y="197"/>
                        <a:pt x="88" y="197"/>
                        <a:pt x="88" y="197"/>
                      </a:cubicBezTo>
                      <a:cubicBezTo>
                        <a:pt x="88" y="197"/>
                        <a:pt x="88" y="197"/>
                        <a:pt x="88" y="197"/>
                      </a:cubicBezTo>
                      <a:cubicBezTo>
                        <a:pt x="88" y="197"/>
                        <a:pt x="88" y="197"/>
                        <a:pt x="88" y="197"/>
                      </a:cubicBezTo>
                      <a:cubicBezTo>
                        <a:pt x="88" y="197"/>
                        <a:pt x="88" y="197"/>
                        <a:pt x="88" y="197"/>
                      </a:cubicBezTo>
                      <a:cubicBezTo>
                        <a:pt x="88" y="197"/>
                        <a:pt x="88" y="198"/>
                        <a:pt x="88" y="198"/>
                      </a:cubicBezTo>
                      <a:cubicBezTo>
                        <a:pt x="88" y="198"/>
                        <a:pt x="88" y="198"/>
                        <a:pt x="88" y="198"/>
                      </a:cubicBezTo>
                      <a:cubicBezTo>
                        <a:pt x="88" y="198"/>
                        <a:pt x="87" y="198"/>
                        <a:pt x="87" y="198"/>
                      </a:cubicBezTo>
                      <a:cubicBezTo>
                        <a:pt x="87" y="198"/>
                        <a:pt x="87" y="198"/>
                        <a:pt x="87" y="198"/>
                      </a:cubicBezTo>
                      <a:cubicBezTo>
                        <a:pt x="87" y="198"/>
                        <a:pt x="87" y="198"/>
                        <a:pt x="87" y="198"/>
                      </a:cubicBezTo>
                      <a:cubicBezTo>
                        <a:pt x="87" y="198"/>
                        <a:pt x="87" y="198"/>
                        <a:pt x="88" y="198"/>
                      </a:cubicBezTo>
                      <a:cubicBezTo>
                        <a:pt x="88" y="198"/>
                        <a:pt x="88" y="198"/>
                        <a:pt x="88" y="198"/>
                      </a:cubicBezTo>
                      <a:cubicBezTo>
                        <a:pt x="88" y="198"/>
                        <a:pt x="88" y="198"/>
                        <a:pt x="88" y="198"/>
                      </a:cubicBezTo>
                      <a:cubicBezTo>
                        <a:pt x="88" y="198"/>
                        <a:pt x="88" y="198"/>
                        <a:pt x="88" y="198"/>
                      </a:cubicBezTo>
                      <a:cubicBezTo>
                        <a:pt x="88" y="199"/>
                        <a:pt x="88" y="199"/>
                        <a:pt x="88" y="199"/>
                      </a:cubicBezTo>
                      <a:cubicBezTo>
                        <a:pt x="88" y="199"/>
                        <a:pt x="88" y="199"/>
                        <a:pt x="88" y="199"/>
                      </a:cubicBezTo>
                      <a:cubicBezTo>
                        <a:pt x="88" y="199"/>
                        <a:pt x="88" y="199"/>
                        <a:pt x="88" y="199"/>
                      </a:cubicBezTo>
                      <a:cubicBezTo>
                        <a:pt x="88" y="199"/>
                        <a:pt x="88" y="199"/>
                        <a:pt x="88" y="199"/>
                      </a:cubicBezTo>
                      <a:cubicBezTo>
                        <a:pt x="88" y="199"/>
                        <a:pt x="88" y="199"/>
                        <a:pt x="88" y="199"/>
                      </a:cubicBezTo>
                      <a:cubicBezTo>
                        <a:pt x="88" y="199"/>
                        <a:pt x="88" y="199"/>
                        <a:pt x="88" y="199"/>
                      </a:cubicBezTo>
                      <a:cubicBezTo>
                        <a:pt x="88" y="199"/>
                        <a:pt x="88" y="200"/>
                        <a:pt x="88" y="200"/>
                      </a:cubicBezTo>
                      <a:cubicBezTo>
                        <a:pt x="88" y="200"/>
                        <a:pt x="88" y="200"/>
                        <a:pt x="88" y="200"/>
                      </a:cubicBezTo>
                      <a:cubicBezTo>
                        <a:pt x="88" y="200"/>
                        <a:pt x="88" y="200"/>
                        <a:pt x="88" y="200"/>
                      </a:cubicBezTo>
                      <a:cubicBezTo>
                        <a:pt x="88" y="200"/>
                        <a:pt x="88" y="200"/>
                        <a:pt x="89" y="200"/>
                      </a:cubicBezTo>
                      <a:cubicBezTo>
                        <a:pt x="89" y="200"/>
                        <a:pt x="89" y="200"/>
                        <a:pt x="89" y="200"/>
                      </a:cubicBezTo>
                      <a:cubicBezTo>
                        <a:pt x="89" y="200"/>
                        <a:pt x="89" y="200"/>
                        <a:pt x="89" y="200"/>
                      </a:cubicBezTo>
                      <a:cubicBezTo>
                        <a:pt x="89" y="200"/>
                        <a:pt x="89" y="200"/>
                        <a:pt x="89" y="200"/>
                      </a:cubicBezTo>
                      <a:cubicBezTo>
                        <a:pt x="89" y="200"/>
                        <a:pt x="89" y="200"/>
                        <a:pt x="89" y="200"/>
                      </a:cubicBezTo>
                      <a:cubicBezTo>
                        <a:pt x="89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1" y="200"/>
                      </a:cubicBezTo>
                      <a:cubicBezTo>
                        <a:pt x="91" y="200"/>
                        <a:pt x="91" y="200"/>
                        <a:pt x="91" y="200"/>
                      </a:cubicBezTo>
                      <a:cubicBezTo>
                        <a:pt x="91" y="200"/>
                        <a:pt x="91" y="200"/>
                        <a:pt x="91" y="200"/>
                      </a:cubicBezTo>
                      <a:cubicBezTo>
                        <a:pt x="91" y="200"/>
                        <a:pt x="91" y="200"/>
                        <a:pt x="91" y="200"/>
                      </a:cubicBezTo>
                      <a:cubicBezTo>
                        <a:pt x="91" y="200"/>
                        <a:pt x="91" y="200"/>
                        <a:pt x="91" y="200"/>
                      </a:cubicBezTo>
                      <a:cubicBezTo>
                        <a:pt x="91" y="201"/>
                        <a:pt x="91" y="201"/>
                        <a:pt x="91" y="201"/>
                      </a:cubicBezTo>
                      <a:cubicBezTo>
                        <a:pt x="91" y="201"/>
                        <a:pt x="91" y="201"/>
                        <a:pt x="91" y="201"/>
                      </a:cubicBezTo>
                      <a:cubicBezTo>
                        <a:pt x="91" y="201"/>
                        <a:pt x="91" y="201"/>
                        <a:pt x="91" y="201"/>
                      </a:cubicBezTo>
                      <a:cubicBezTo>
                        <a:pt x="91" y="201"/>
                        <a:pt x="91" y="201"/>
                        <a:pt x="91" y="201"/>
                      </a:cubicBezTo>
                      <a:cubicBezTo>
                        <a:pt x="91" y="202"/>
                        <a:pt x="91" y="202"/>
                        <a:pt x="91" y="202"/>
                      </a:cubicBezTo>
                      <a:cubicBezTo>
                        <a:pt x="91" y="202"/>
                        <a:pt x="91" y="202"/>
                        <a:pt x="91" y="202"/>
                      </a:cubicBezTo>
                      <a:cubicBezTo>
                        <a:pt x="91" y="202"/>
                        <a:pt x="91" y="202"/>
                        <a:pt x="91" y="202"/>
                      </a:cubicBezTo>
                      <a:cubicBezTo>
                        <a:pt x="91" y="202"/>
                        <a:pt x="91" y="202"/>
                        <a:pt x="91" y="202"/>
                      </a:cubicBezTo>
                      <a:cubicBezTo>
                        <a:pt x="91" y="202"/>
                        <a:pt x="91" y="202"/>
                        <a:pt x="91" y="202"/>
                      </a:cubicBezTo>
                      <a:cubicBezTo>
                        <a:pt x="91" y="202"/>
                        <a:pt x="91" y="202"/>
                        <a:pt x="91" y="202"/>
                      </a:cubicBezTo>
                      <a:cubicBezTo>
                        <a:pt x="91" y="202"/>
                        <a:pt x="91" y="202"/>
                        <a:pt x="91" y="202"/>
                      </a:cubicBezTo>
                      <a:cubicBezTo>
                        <a:pt x="92" y="202"/>
                        <a:pt x="92" y="202"/>
                        <a:pt x="92" y="202"/>
                      </a:cubicBezTo>
                      <a:cubicBezTo>
                        <a:pt x="92" y="202"/>
                        <a:pt x="92" y="202"/>
                        <a:pt x="92" y="202"/>
                      </a:cubicBezTo>
                      <a:cubicBezTo>
                        <a:pt x="92" y="202"/>
                        <a:pt x="92" y="202"/>
                        <a:pt x="92" y="202"/>
                      </a:cubicBezTo>
                      <a:cubicBezTo>
                        <a:pt x="92" y="202"/>
                        <a:pt x="92" y="203"/>
                        <a:pt x="92" y="203"/>
                      </a:cubicBezTo>
                      <a:cubicBezTo>
                        <a:pt x="92" y="203"/>
                        <a:pt x="92" y="203"/>
                        <a:pt x="92" y="203"/>
                      </a:cubicBezTo>
                      <a:cubicBezTo>
                        <a:pt x="92" y="203"/>
                        <a:pt x="92" y="203"/>
                        <a:pt x="92" y="203"/>
                      </a:cubicBezTo>
                      <a:cubicBezTo>
                        <a:pt x="92" y="203"/>
                        <a:pt x="92" y="203"/>
                        <a:pt x="92" y="203"/>
                      </a:cubicBezTo>
                      <a:cubicBezTo>
                        <a:pt x="92" y="203"/>
                        <a:pt x="92" y="203"/>
                        <a:pt x="92" y="203"/>
                      </a:cubicBezTo>
                      <a:cubicBezTo>
                        <a:pt x="92" y="203"/>
                        <a:pt x="92" y="203"/>
                        <a:pt x="92" y="203"/>
                      </a:cubicBezTo>
                      <a:cubicBezTo>
                        <a:pt x="92" y="203"/>
                        <a:pt x="92" y="203"/>
                        <a:pt x="93" y="203"/>
                      </a:cubicBezTo>
                      <a:cubicBezTo>
                        <a:pt x="93" y="203"/>
                        <a:pt x="93" y="203"/>
                        <a:pt x="93" y="203"/>
                      </a:cubicBezTo>
                      <a:cubicBezTo>
                        <a:pt x="93" y="204"/>
                        <a:pt x="93" y="204"/>
                        <a:pt x="93" y="204"/>
                      </a:cubicBezTo>
                      <a:cubicBezTo>
                        <a:pt x="93" y="204"/>
                        <a:pt x="93" y="204"/>
                        <a:pt x="93" y="204"/>
                      </a:cubicBezTo>
                      <a:cubicBezTo>
                        <a:pt x="93" y="204"/>
                        <a:pt x="93" y="204"/>
                        <a:pt x="93" y="204"/>
                      </a:cubicBezTo>
                      <a:cubicBezTo>
                        <a:pt x="93" y="204"/>
                        <a:pt x="93" y="204"/>
                        <a:pt x="93" y="204"/>
                      </a:cubicBezTo>
                      <a:cubicBezTo>
                        <a:pt x="93" y="204"/>
                        <a:pt x="93" y="204"/>
                        <a:pt x="93" y="204"/>
                      </a:cubicBezTo>
                      <a:cubicBezTo>
                        <a:pt x="93" y="205"/>
                        <a:pt x="93" y="205"/>
                        <a:pt x="93" y="205"/>
                      </a:cubicBezTo>
                      <a:cubicBezTo>
                        <a:pt x="93" y="205"/>
                        <a:pt x="93" y="206"/>
                        <a:pt x="93" y="206"/>
                      </a:cubicBezTo>
                      <a:cubicBezTo>
                        <a:pt x="93" y="206"/>
                        <a:pt x="93" y="206"/>
                        <a:pt x="93" y="206"/>
                      </a:cubicBezTo>
                      <a:cubicBezTo>
                        <a:pt x="93" y="206"/>
                        <a:pt x="93" y="206"/>
                        <a:pt x="93" y="207"/>
                      </a:cubicBezTo>
                      <a:cubicBezTo>
                        <a:pt x="93" y="207"/>
                        <a:pt x="93" y="207"/>
                        <a:pt x="93" y="207"/>
                      </a:cubicBezTo>
                      <a:cubicBezTo>
                        <a:pt x="93" y="207"/>
                        <a:pt x="93" y="207"/>
                        <a:pt x="93" y="207"/>
                      </a:cubicBezTo>
                      <a:cubicBezTo>
                        <a:pt x="93" y="207"/>
                        <a:pt x="93" y="207"/>
                        <a:pt x="93" y="207"/>
                      </a:cubicBezTo>
                      <a:cubicBezTo>
                        <a:pt x="93" y="207"/>
                        <a:pt x="93" y="207"/>
                        <a:pt x="93" y="207"/>
                      </a:cubicBezTo>
                      <a:cubicBezTo>
                        <a:pt x="93" y="207"/>
                        <a:pt x="93" y="207"/>
                        <a:pt x="93" y="207"/>
                      </a:cubicBezTo>
                      <a:cubicBezTo>
                        <a:pt x="93" y="207"/>
                        <a:pt x="93" y="207"/>
                        <a:pt x="93" y="207"/>
                      </a:cubicBezTo>
                      <a:cubicBezTo>
                        <a:pt x="93" y="207"/>
                        <a:pt x="93" y="207"/>
                        <a:pt x="93" y="207"/>
                      </a:cubicBezTo>
                      <a:cubicBezTo>
                        <a:pt x="93" y="207"/>
                        <a:pt x="93" y="207"/>
                        <a:pt x="93" y="207"/>
                      </a:cubicBezTo>
                      <a:cubicBezTo>
                        <a:pt x="93" y="207"/>
                        <a:pt x="93" y="207"/>
                        <a:pt x="93" y="207"/>
                      </a:cubicBezTo>
                      <a:cubicBezTo>
                        <a:pt x="93" y="207"/>
                        <a:pt x="93" y="207"/>
                        <a:pt x="93" y="207"/>
                      </a:cubicBezTo>
                      <a:cubicBezTo>
                        <a:pt x="93" y="207"/>
                        <a:pt x="93" y="207"/>
                        <a:pt x="93" y="207"/>
                      </a:cubicBezTo>
                      <a:cubicBezTo>
                        <a:pt x="93" y="207"/>
                        <a:pt x="93" y="207"/>
                        <a:pt x="93" y="207"/>
                      </a:cubicBezTo>
                      <a:cubicBezTo>
                        <a:pt x="93" y="207"/>
                        <a:pt x="93" y="207"/>
                        <a:pt x="93" y="207"/>
                      </a:cubicBezTo>
                      <a:cubicBezTo>
                        <a:pt x="93" y="207"/>
                        <a:pt x="93" y="207"/>
                        <a:pt x="93" y="207"/>
                      </a:cubicBezTo>
                      <a:cubicBezTo>
                        <a:pt x="92" y="207"/>
                        <a:pt x="92" y="206"/>
                        <a:pt x="92" y="206"/>
                      </a:cubicBezTo>
                      <a:cubicBezTo>
                        <a:pt x="92" y="206"/>
                        <a:pt x="92" y="206"/>
                        <a:pt x="92" y="206"/>
                      </a:cubicBezTo>
                      <a:cubicBezTo>
                        <a:pt x="92" y="206"/>
                        <a:pt x="92" y="206"/>
                        <a:pt x="92" y="206"/>
                      </a:cubicBezTo>
                      <a:cubicBezTo>
                        <a:pt x="92" y="206"/>
                        <a:pt x="92" y="206"/>
                        <a:pt x="91" y="206"/>
                      </a:cubicBezTo>
                      <a:cubicBezTo>
                        <a:pt x="91" y="206"/>
                        <a:pt x="91" y="206"/>
                        <a:pt x="90" y="206"/>
                      </a:cubicBezTo>
                      <a:cubicBezTo>
                        <a:pt x="90" y="206"/>
                        <a:pt x="90" y="206"/>
                        <a:pt x="90" y="206"/>
                      </a:cubicBezTo>
                      <a:cubicBezTo>
                        <a:pt x="90" y="206"/>
                        <a:pt x="89" y="206"/>
                        <a:pt x="89" y="206"/>
                      </a:cubicBezTo>
                      <a:cubicBezTo>
                        <a:pt x="89" y="206"/>
                        <a:pt x="89" y="206"/>
                        <a:pt x="88" y="206"/>
                      </a:cubicBezTo>
                      <a:cubicBezTo>
                        <a:pt x="88" y="206"/>
                        <a:pt x="88" y="206"/>
                        <a:pt x="88" y="206"/>
                      </a:cubicBezTo>
                      <a:cubicBezTo>
                        <a:pt x="88" y="206"/>
                        <a:pt x="88" y="206"/>
                        <a:pt x="88" y="206"/>
                      </a:cubicBezTo>
                      <a:cubicBezTo>
                        <a:pt x="88" y="206"/>
                        <a:pt x="88" y="206"/>
                        <a:pt x="88" y="206"/>
                      </a:cubicBezTo>
                      <a:cubicBezTo>
                        <a:pt x="88" y="206"/>
                        <a:pt x="88" y="206"/>
                        <a:pt x="88" y="206"/>
                      </a:cubicBezTo>
                      <a:cubicBezTo>
                        <a:pt x="88" y="206"/>
                        <a:pt x="88" y="206"/>
                        <a:pt x="88" y="206"/>
                      </a:cubicBezTo>
                      <a:cubicBezTo>
                        <a:pt x="88" y="206"/>
                        <a:pt x="88" y="206"/>
                        <a:pt x="88" y="206"/>
                      </a:cubicBezTo>
                      <a:cubicBezTo>
                        <a:pt x="88" y="206"/>
                        <a:pt x="88" y="206"/>
                        <a:pt x="88" y="206"/>
                      </a:cubicBezTo>
                      <a:cubicBezTo>
                        <a:pt x="88" y="206"/>
                        <a:pt x="87" y="206"/>
                        <a:pt x="87" y="206"/>
                      </a:cubicBezTo>
                      <a:cubicBezTo>
                        <a:pt x="87" y="206"/>
                        <a:pt x="87" y="206"/>
                        <a:pt x="87" y="206"/>
                      </a:cubicBezTo>
                      <a:cubicBezTo>
                        <a:pt x="87" y="206"/>
                        <a:pt x="87" y="206"/>
                        <a:pt x="87" y="206"/>
                      </a:cubicBezTo>
                      <a:cubicBezTo>
                        <a:pt x="87" y="207"/>
                        <a:pt x="87" y="207"/>
                        <a:pt x="87" y="207"/>
                      </a:cubicBezTo>
                      <a:cubicBezTo>
                        <a:pt x="87" y="207"/>
                        <a:pt x="87" y="207"/>
                        <a:pt x="87" y="207"/>
                      </a:cubicBezTo>
                      <a:cubicBezTo>
                        <a:pt x="87" y="207"/>
                        <a:pt x="87" y="207"/>
                        <a:pt x="87" y="207"/>
                      </a:cubicBezTo>
                      <a:cubicBezTo>
                        <a:pt x="87" y="207"/>
                        <a:pt x="87" y="207"/>
                        <a:pt x="87" y="207"/>
                      </a:cubicBezTo>
                      <a:cubicBezTo>
                        <a:pt x="87" y="207"/>
                        <a:pt x="87" y="208"/>
                        <a:pt x="87" y="208"/>
                      </a:cubicBezTo>
                      <a:cubicBezTo>
                        <a:pt x="87" y="208"/>
                        <a:pt x="87" y="208"/>
                        <a:pt x="87" y="208"/>
                      </a:cubicBezTo>
                      <a:cubicBezTo>
                        <a:pt x="87" y="208"/>
                        <a:pt x="87" y="208"/>
                        <a:pt x="87" y="208"/>
                      </a:cubicBezTo>
                      <a:cubicBezTo>
                        <a:pt x="87" y="208"/>
                        <a:pt x="87" y="209"/>
                        <a:pt x="87" y="209"/>
                      </a:cubicBezTo>
                      <a:cubicBezTo>
                        <a:pt x="87" y="210"/>
                        <a:pt x="87" y="210"/>
                        <a:pt x="87" y="210"/>
                      </a:cubicBezTo>
                      <a:cubicBezTo>
                        <a:pt x="87" y="210"/>
                        <a:pt x="87" y="210"/>
                        <a:pt x="87" y="210"/>
                      </a:cubicBezTo>
                      <a:cubicBezTo>
                        <a:pt x="87" y="211"/>
                        <a:pt x="87" y="211"/>
                        <a:pt x="87" y="212"/>
                      </a:cubicBezTo>
                      <a:cubicBezTo>
                        <a:pt x="87" y="212"/>
                        <a:pt x="87" y="212"/>
                        <a:pt x="87" y="212"/>
                      </a:cubicBezTo>
                      <a:cubicBezTo>
                        <a:pt x="87" y="212"/>
                        <a:pt x="87" y="212"/>
                        <a:pt x="87" y="212"/>
                      </a:cubicBezTo>
                      <a:cubicBezTo>
                        <a:pt x="87" y="212"/>
                        <a:pt x="87" y="212"/>
                        <a:pt x="87" y="212"/>
                      </a:cubicBezTo>
                      <a:cubicBezTo>
                        <a:pt x="87" y="212"/>
                        <a:pt x="87" y="212"/>
                        <a:pt x="86" y="211"/>
                      </a:cubicBezTo>
                      <a:cubicBezTo>
                        <a:pt x="86" y="211"/>
                        <a:pt x="86" y="211"/>
                        <a:pt x="86" y="211"/>
                      </a:cubicBezTo>
                      <a:cubicBezTo>
                        <a:pt x="86" y="211"/>
                        <a:pt x="86" y="211"/>
                        <a:pt x="86" y="211"/>
                      </a:cubicBezTo>
                      <a:cubicBezTo>
                        <a:pt x="86" y="211"/>
                        <a:pt x="86" y="211"/>
                        <a:pt x="86" y="211"/>
                      </a:cubicBezTo>
                      <a:cubicBezTo>
                        <a:pt x="86" y="212"/>
                        <a:pt x="86" y="212"/>
                        <a:pt x="86" y="212"/>
                      </a:cubicBezTo>
                      <a:cubicBezTo>
                        <a:pt x="86" y="212"/>
                        <a:pt x="86" y="212"/>
                        <a:pt x="86" y="212"/>
                      </a:cubicBezTo>
                      <a:cubicBezTo>
                        <a:pt x="86" y="212"/>
                        <a:pt x="86" y="212"/>
                        <a:pt x="86" y="212"/>
                      </a:cubicBezTo>
                      <a:cubicBezTo>
                        <a:pt x="86" y="212"/>
                        <a:pt x="86" y="212"/>
                        <a:pt x="86" y="212"/>
                      </a:cubicBezTo>
                      <a:cubicBezTo>
                        <a:pt x="86" y="212"/>
                        <a:pt x="86" y="212"/>
                        <a:pt x="86" y="212"/>
                      </a:cubicBezTo>
                      <a:cubicBezTo>
                        <a:pt x="86" y="212"/>
                        <a:pt x="86" y="212"/>
                        <a:pt x="85" y="212"/>
                      </a:cubicBezTo>
                      <a:cubicBezTo>
                        <a:pt x="85" y="212"/>
                        <a:pt x="85" y="212"/>
                        <a:pt x="85" y="212"/>
                      </a:cubicBezTo>
                      <a:cubicBezTo>
                        <a:pt x="85" y="212"/>
                        <a:pt x="85" y="212"/>
                        <a:pt x="85" y="212"/>
                      </a:cubicBezTo>
                      <a:cubicBezTo>
                        <a:pt x="85" y="212"/>
                        <a:pt x="85" y="212"/>
                        <a:pt x="85" y="212"/>
                      </a:cubicBezTo>
                      <a:cubicBezTo>
                        <a:pt x="85" y="212"/>
                        <a:pt x="85" y="212"/>
                        <a:pt x="85" y="212"/>
                      </a:cubicBezTo>
                      <a:cubicBezTo>
                        <a:pt x="85" y="212"/>
                        <a:pt x="85" y="212"/>
                        <a:pt x="85" y="212"/>
                      </a:cubicBezTo>
                      <a:cubicBezTo>
                        <a:pt x="85" y="212"/>
                        <a:pt x="85" y="213"/>
                        <a:pt x="85" y="213"/>
                      </a:cubicBezTo>
                      <a:cubicBezTo>
                        <a:pt x="85" y="213"/>
                        <a:pt x="85" y="213"/>
                        <a:pt x="85" y="213"/>
                      </a:cubicBezTo>
                      <a:cubicBezTo>
                        <a:pt x="85" y="213"/>
                        <a:pt x="85" y="213"/>
                        <a:pt x="85" y="213"/>
                      </a:cubicBezTo>
                      <a:cubicBezTo>
                        <a:pt x="85" y="213"/>
                        <a:pt x="85" y="213"/>
                        <a:pt x="85" y="213"/>
                      </a:cubicBezTo>
                      <a:cubicBezTo>
                        <a:pt x="85" y="213"/>
                        <a:pt x="85" y="213"/>
                        <a:pt x="85" y="213"/>
                      </a:cubicBezTo>
                      <a:cubicBezTo>
                        <a:pt x="85" y="213"/>
                        <a:pt x="85" y="213"/>
                        <a:pt x="85" y="213"/>
                      </a:cubicBezTo>
                      <a:cubicBezTo>
                        <a:pt x="85" y="213"/>
                        <a:pt x="85" y="213"/>
                        <a:pt x="85" y="213"/>
                      </a:cubicBezTo>
                      <a:cubicBezTo>
                        <a:pt x="85" y="213"/>
                        <a:pt x="85" y="213"/>
                        <a:pt x="85" y="213"/>
                      </a:cubicBezTo>
                      <a:cubicBezTo>
                        <a:pt x="85" y="212"/>
                        <a:pt x="85" y="212"/>
                        <a:pt x="84" y="212"/>
                      </a:cubicBezTo>
                      <a:cubicBezTo>
                        <a:pt x="84" y="212"/>
                        <a:pt x="84" y="212"/>
                        <a:pt x="84" y="212"/>
                      </a:cubicBezTo>
                      <a:cubicBezTo>
                        <a:pt x="84" y="212"/>
                        <a:pt x="84" y="212"/>
                        <a:pt x="84" y="212"/>
                      </a:cubicBezTo>
                      <a:cubicBezTo>
                        <a:pt x="84" y="212"/>
                        <a:pt x="84" y="212"/>
                        <a:pt x="84" y="212"/>
                      </a:cubicBezTo>
                      <a:cubicBezTo>
                        <a:pt x="84" y="212"/>
                        <a:pt x="84" y="212"/>
                        <a:pt x="84" y="212"/>
                      </a:cubicBezTo>
                      <a:cubicBezTo>
                        <a:pt x="84" y="212"/>
                        <a:pt x="83" y="212"/>
                        <a:pt x="83" y="212"/>
                      </a:cubicBezTo>
                      <a:cubicBezTo>
                        <a:pt x="83" y="212"/>
                        <a:pt x="83" y="212"/>
                        <a:pt x="83" y="212"/>
                      </a:cubicBezTo>
                      <a:cubicBezTo>
                        <a:pt x="83" y="212"/>
                        <a:pt x="83" y="212"/>
                        <a:pt x="83" y="212"/>
                      </a:cubicBezTo>
                      <a:cubicBezTo>
                        <a:pt x="83" y="212"/>
                        <a:pt x="83" y="212"/>
                        <a:pt x="83" y="212"/>
                      </a:cubicBezTo>
                      <a:cubicBezTo>
                        <a:pt x="83" y="212"/>
                        <a:pt x="83" y="212"/>
                        <a:pt x="83" y="212"/>
                      </a:cubicBezTo>
                      <a:cubicBezTo>
                        <a:pt x="83" y="212"/>
                        <a:pt x="83" y="212"/>
                        <a:pt x="83" y="212"/>
                      </a:cubicBezTo>
                      <a:cubicBezTo>
                        <a:pt x="83" y="212"/>
                        <a:pt x="83" y="212"/>
                        <a:pt x="83" y="212"/>
                      </a:cubicBezTo>
                      <a:cubicBezTo>
                        <a:pt x="83" y="212"/>
                        <a:pt x="83" y="212"/>
                        <a:pt x="82" y="212"/>
                      </a:cubicBezTo>
                      <a:cubicBezTo>
                        <a:pt x="82" y="211"/>
                        <a:pt x="82" y="211"/>
                        <a:pt x="82" y="211"/>
                      </a:cubicBezTo>
                      <a:cubicBezTo>
                        <a:pt x="82" y="211"/>
                        <a:pt x="82" y="211"/>
                        <a:pt x="82" y="211"/>
                      </a:cubicBezTo>
                      <a:cubicBezTo>
                        <a:pt x="82" y="211"/>
                        <a:pt x="82" y="211"/>
                        <a:pt x="82" y="211"/>
                      </a:cubicBezTo>
                      <a:cubicBezTo>
                        <a:pt x="82" y="211"/>
                        <a:pt x="82" y="211"/>
                        <a:pt x="82" y="211"/>
                      </a:cubicBezTo>
                      <a:cubicBezTo>
                        <a:pt x="82" y="211"/>
                        <a:pt x="82" y="211"/>
                        <a:pt x="82" y="212"/>
                      </a:cubicBezTo>
                      <a:cubicBezTo>
                        <a:pt x="82" y="212"/>
                        <a:pt x="82" y="212"/>
                        <a:pt x="82" y="212"/>
                      </a:cubicBezTo>
                      <a:cubicBezTo>
                        <a:pt x="82" y="212"/>
                        <a:pt x="82" y="212"/>
                        <a:pt x="82" y="212"/>
                      </a:cubicBezTo>
                      <a:cubicBezTo>
                        <a:pt x="82" y="212"/>
                        <a:pt x="82" y="212"/>
                        <a:pt x="82" y="212"/>
                      </a:cubicBezTo>
                      <a:cubicBezTo>
                        <a:pt x="82" y="212"/>
                        <a:pt x="82" y="212"/>
                        <a:pt x="82" y="212"/>
                      </a:cubicBezTo>
                      <a:cubicBezTo>
                        <a:pt x="82" y="212"/>
                        <a:pt x="82" y="212"/>
                        <a:pt x="82" y="212"/>
                      </a:cubicBezTo>
                      <a:cubicBezTo>
                        <a:pt x="82" y="212"/>
                        <a:pt x="81" y="212"/>
                        <a:pt x="81" y="212"/>
                      </a:cubicBezTo>
                      <a:cubicBezTo>
                        <a:pt x="81" y="212"/>
                        <a:pt x="81" y="212"/>
                        <a:pt x="81" y="212"/>
                      </a:cubicBezTo>
                      <a:cubicBezTo>
                        <a:pt x="81" y="213"/>
                        <a:pt x="81" y="213"/>
                        <a:pt x="81" y="213"/>
                      </a:cubicBezTo>
                      <a:cubicBezTo>
                        <a:pt x="81" y="213"/>
                        <a:pt x="81" y="213"/>
                        <a:pt x="81" y="213"/>
                      </a:cubicBezTo>
                      <a:cubicBezTo>
                        <a:pt x="81" y="213"/>
                        <a:pt x="81" y="213"/>
                        <a:pt x="81" y="213"/>
                      </a:cubicBezTo>
                      <a:cubicBezTo>
                        <a:pt x="81" y="213"/>
                        <a:pt x="81" y="213"/>
                        <a:pt x="81" y="213"/>
                      </a:cubicBezTo>
                      <a:cubicBezTo>
                        <a:pt x="81" y="213"/>
                        <a:pt x="81" y="213"/>
                        <a:pt x="81" y="213"/>
                      </a:cubicBezTo>
                      <a:cubicBezTo>
                        <a:pt x="81" y="213"/>
                        <a:pt x="81" y="213"/>
                        <a:pt x="81" y="213"/>
                      </a:cubicBezTo>
                      <a:cubicBezTo>
                        <a:pt x="81" y="213"/>
                        <a:pt x="81" y="213"/>
                        <a:pt x="81" y="213"/>
                      </a:cubicBezTo>
                      <a:cubicBezTo>
                        <a:pt x="81" y="213"/>
                        <a:pt x="81" y="213"/>
                        <a:pt x="81" y="213"/>
                      </a:cubicBezTo>
                      <a:cubicBezTo>
                        <a:pt x="81" y="213"/>
                        <a:pt x="81" y="213"/>
                        <a:pt x="81" y="213"/>
                      </a:cubicBezTo>
                      <a:cubicBezTo>
                        <a:pt x="81" y="213"/>
                        <a:pt x="81" y="213"/>
                        <a:pt x="81" y="213"/>
                      </a:cubicBezTo>
                      <a:cubicBezTo>
                        <a:pt x="81" y="213"/>
                        <a:pt x="81" y="213"/>
                        <a:pt x="81" y="213"/>
                      </a:cubicBezTo>
                      <a:cubicBezTo>
                        <a:pt x="81" y="213"/>
                        <a:pt x="81" y="214"/>
                        <a:pt x="80" y="214"/>
                      </a:cubicBezTo>
                      <a:cubicBezTo>
                        <a:pt x="80" y="214"/>
                        <a:pt x="80" y="214"/>
                        <a:pt x="80" y="214"/>
                      </a:cubicBezTo>
                      <a:cubicBezTo>
                        <a:pt x="80" y="214"/>
                        <a:pt x="80" y="214"/>
                        <a:pt x="80" y="214"/>
                      </a:cubicBezTo>
                      <a:cubicBezTo>
                        <a:pt x="80" y="214"/>
                        <a:pt x="80" y="214"/>
                        <a:pt x="80" y="214"/>
                      </a:cubicBezTo>
                      <a:cubicBezTo>
                        <a:pt x="80" y="213"/>
                        <a:pt x="80" y="213"/>
                        <a:pt x="80" y="213"/>
                      </a:cubicBezTo>
                      <a:cubicBezTo>
                        <a:pt x="80" y="213"/>
                        <a:pt x="80" y="213"/>
                        <a:pt x="80" y="213"/>
                      </a:cubicBezTo>
                      <a:cubicBezTo>
                        <a:pt x="80" y="213"/>
                        <a:pt x="80" y="213"/>
                        <a:pt x="80" y="213"/>
                      </a:cubicBezTo>
                      <a:cubicBezTo>
                        <a:pt x="80" y="213"/>
                        <a:pt x="80" y="213"/>
                        <a:pt x="80" y="212"/>
                      </a:cubicBezTo>
                      <a:cubicBezTo>
                        <a:pt x="80" y="212"/>
                        <a:pt x="80" y="212"/>
                        <a:pt x="80" y="212"/>
                      </a:cubicBezTo>
                      <a:cubicBezTo>
                        <a:pt x="80" y="212"/>
                        <a:pt x="80" y="212"/>
                        <a:pt x="80" y="212"/>
                      </a:cubicBezTo>
                      <a:cubicBezTo>
                        <a:pt x="79" y="212"/>
                        <a:pt x="79" y="212"/>
                        <a:pt x="79" y="212"/>
                      </a:cubicBezTo>
                      <a:cubicBezTo>
                        <a:pt x="79" y="212"/>
                        <a:pt x="79" y="212"/>
                        <a:pt x="79" y="212"/>
                      </a:cubicBezTo>
                      <a:cubicBezTo>
                        <a:pt x="79" y="212"/>
                        <a:pt x="79" y="212"/>
                        <a:pt x="79" y="212"/>
                      </a:cubicBezTo>
                      <a:cubicBezTo>
                        <a:pt x="80" y="212"/>
                        <a:pt x="80" y="212"/>
                        <a:pt x="80" y="212"/>
                      </a:cubicBezTo>
                      <a:cubicBezTo>
                        <a:pt x="80" y="212"/>
                        <a:pt x="79" y="212"/>
                        <a:pt x="79" y="212"/>
                      </a:cubicBezTo>
                      <a:cubicBezTo>
                        <a:pt x="79" y="212"/>
                        <a:pt x="79" y="212"/>
                        <a:pt x="79" y="212"/>
                      </a:cubicBezTo>
                      <a:cubicBezTo>
                        <a:pt x="79" y="212"/>
                        <a:pt x="79" y="212"/>
                        <a:pt x="79" y="212"/>
                      </a:cubicBezTo>
                      <a:cubicBezTo>
                        <a:pt x="79" y="212"/>
                        <a:pt x="79" y="211"/>
                        <a:pt x="79" y="211"/>
                      </a:cubicBezTo>
                      <a:cubicBezTo>
                        <a:pt x="79" y="211"/>
                        <a:pt x="79" y="211"/>
                        <a:pt x="79" y="211"/>
                      </a:cubicBezTo>
                      <a:cubicBezTo>
                        <a:pt x="79" y="211"/>
                        <a:pt x="79" y="211"/>
                        <a:pt x="79" y="211"/>
                      </a:cubicBezTo>
                      <a:cubicBezTo>
                        <a:pt x="79" y="211"/>
                        <a:pt x="79" y="211"/>
                        <a:pt x="79" y="211"/>
                      </a:cubicBezTo>
                      <a:cubicBezTo>
                        <a:pt x="79" y="211"/>
                        <a:pt x="79" y="211"/>
                        <a:pt x="79" y="210"/>
                      </a:cubicBezTo>
                      <a:cubicBezTo>
                        <a:pt x="79" y="210"/>
                        <a:pt x="79" y="210"/>
                        <a:pt x="79" y="210"/>
                      </a:cubicBezTo>
                      <a:cubicBezTo>
                        <a:pt x="79" y="210"/>
                        <a:pt x="79" y="210"/>
                        <a:pt x="79" y="210"/>
                      </a:cubicBezTo>
                      <a:cubicBezTo>
                        <a:pt x="79" y="210"/>
                        <a:pt x="78" y="210"/>
                        <a:pt x="78" y="210"/>
                      </a:cubicBezTo>
                      <a:cubicBezTo>
                        <a:pt x="78" y="210"/>
                        <a:pt x="78" y="210"/>
                        <a:pt x="78" y="210"/>
                      </a:cubicBezTo>
                      <a:cubicBezTo>
                        <a:pt x="78" y="210"/>
                        <a:pt x="78" y="210"/>
                        <a:pt x="78" y="210"/>
                      </a:cubicBezTo>
                      <a:cubicBezTo>
                        <a:pt x="78" y="209"/>
                        <a:pt x="78" y="209"/>
                        <a:pt x="78" y="209"/>
                      </a:cubicBezTo>
                      <a:cubicBezTo>
                        <a:pt x="78" y="209"/>
                        <a:pt x="78" y="209"/>
                        <a:pt x="78" y="209"/>
                      </a:cubicBezTo>
                      <a:cubicBezTo>
                        <a:pt x="78" y="209"/>
                        <a:pt x="78" y="209"/>
                        <a:pt x="78" y="209"/>
                      </a:cubicBezTo>
                      <a:cubicBezTo>
                        <a:pt x="78" y="209"/>
                        <a:pt x="78" y="209"/>
                        <a:pt x="78" y="209"/>
                      </a:cubicBezTo>
                      <a:cubicBezTo>
                        <a:pt x="78" y="209"/>
                        <a:pt x="78" y="209"/>
                        <a:pt x="78" y="209"/>
                      </a:cubicBezTo>
                      <a:cubicBezTo>
                        <a:pt x="78" y="209"/>
                        <a:pt x="78" y="208"/>
                        <a:pt x="78" y="208"/>
                      </a:cubicBezTo>
                      <a:cubicBezTo>
                        <a:pt x="78" y="208"/>
                        <a:pt x="78" y="208"/>
                        <a:pt x="78" y="208"/>
                      </a:cubicBezTo>
                      <a:cubicBezTo>
                        <a:pt x="78" y="208"/>
                        <a:pt x="78" y="208"/>
                        <a:pt x="78" y="208"/>
                      </a:cubicBezTo>
                      <a:cubicBezTo>
                        <a:pt x="78" y="208"/>
                        <a:pt x="78" y="208"/>
                        <a:pt x="78" y="208"/>
                      </a:cubicBezTo>
                      <a:cubicBezTo>
                        <a:pt x="78" y="208"/>
                        <a:pt x="78" y="208"/>
                        <a:pt x="78" y="208"/>
                      </a:cubicBezTo>
                      <a:cubicBezTo>
                        <a:pt x="78" y="208"/>
                        <a:pt x="78" y="208"/>
                        <a:pt x="78" y="208"/>
                      </a:cubicBezTo>
                      <a:cubicBezTo>
                        <a:pt x="78" y="208"/>
                        <a:pt x="78" y="208"/>
                        <a:pt x="78" y="208"/>
                      </a:cubicBezTo>
                      <a:cubicBezTo>
                        <a:pt x="78" y="208"/>
                        <a:pt x="78" y="208"/>
                        <a:pt x="78" y="208"/>
                      </a:cubicBezTo>
                      <a:cubicBezTo>
                        <a:pt x="78" y="208"/>
                        <a:pt x="78" y="208"/>
                        <a:pt x="78" y="208"/>
                      </a:cubicBezTo>
                      <a:cubicBezTo>
                        <a:pt x="78" y="207"/>
                        <a:pt x="78" y="207"/>
                        <a:pt x="78" y="207"/>
                      </a:cubicBezTo>
                      <a:cubicBezTo>
                        <a:pt x="78" y="207"/>
                        <a:pt x="78" y="207"/>
                        <a:pt x="78" y="207"/>
                      </a:cubicBezTo>
                      <a:cubicBezTo>
                        <a:pt x="77" y="207"/>
                        <a:pt x="77" y="207"/>
                        <a:pt x="77" y="207"/>
                      </a:cubicBezTo>
                      <a:cubicBezTo>
                        <a:pt x="78" y="207"/>
                        <a:pt x="78" y="207"/>
                        <a:pt x="78" y="207"/>
                      </a:cubicBezTo>
                      <a:cubicBezTo>
                        <a:pt x="78" y="207"/>
                        <a:pt x="78" y="207"/>
                        <a:pt x="78" y="207"/>
                      </a:cubicBezTo>
                      <a:cubicBezTo>
                        <a:pt x="78" y="207"/>
                        <a:pt x="78" y="207"/>
                        <a:pt x="78" y="207"/>
                      </a:cubicBezTo>
                      <a:cubicBezTo>
                        <a:pt x="78" y="207"/>
                        <a:pt x="78" y="207"/>
                        <a:pt x="78" y="207"/>
                      </a:cubicBezTo>
                      <a:cubicBezTo>
                        <a:pt x="78" y="207"/>
                        <a:pt x="78" y="207"/>
                        <a:pt x="78" y="207"/>
                      </a:cubicBezTo>
                      <a:cubicBezTo>
                        <a:pt x="78" y="207"/>
                        <a:pt x="78" y="207"/>
                        <a:pt x="78" y="207"/>
                      </a:cubicBezTo>
                      <a:cubicBezTo>
                        <a:pt x="77" y="207"/>
                        <a:pt x="77" y="207"/>
                        <a:pt x="77" y="207"/>
                      </a:cubicBezTo>
                      <a:cubicBezTo>
                        <a:pt x="77" y="206"/>
                        <a:pt x="77" y="206"/>
                        <a:pt x="77" y="206"/>
                      </a:cubicBezTo>
                      <a:cubicBezTo>
                        <a:pt x="77" y="206"/>
                        <a:pt x="77" y="206"/>
                        <a:pt x="77" y="206"/>
                      </a:cubicBezTo>
                      <a:cubicBezTo>
                        <a:pt x="77" y="206"/>
                        <a:pt x="77" y="206"/>
                        <a:pt x="77" y="206"/>
                      </a:cubicBezTo>
                      <a:cubicBezTo>
                        <a:pt x="77" y="206"/>
                        <a:pt x="77" y="206"/>
                        <a:pt x="77" y="206"/>
                      </a:cubicBezTo>
                      <a:cubicBezTo>
                        <a:pt x="77" y="206"/>
                        <a:pt x="77" y="206"/>
                        <a:pt x="77" y="206"/>
                      </a:cubicBezTo>
                      <a:cubicBezTo>
                        <a:pt x="77" y="206"/>
                        <a:pt x="77" y="206"/>
                        <a:pt x="77" y="206"/>
                      </a:cubicBezTo>
                      <a:cubicBezTo>
                        <a:pt x="77" y="206"/>
                        <a:pt x="77" y="206"/>
                        <a:pt x="77" y="206"/>
                      </a:cubicBezTo>
                      <a:cubicBezTo>
                        <a:pt x="77" y="206"/>
                        <a:pt x="77" y="206"/>
                        <a:pt x="77" y="206"/>
                      </a:cubicBezTo>
                      <a:cubicBezTo>
                        <a:pt x="77" y="206"/>
                        <a:pt x="77" y="206"/>
                        <a:pt x="77" y="206"/>
                      </a:cubicBezTo>
                      <a:cubicBezTo>
                        <a:pt x="77" y="206"/>
                        <a:pt x="77" y="206"/>
                        <a:pt x="77" y="206"/>
                      </a:cubicBezTo>
                      <a:cubicBezTo>
                        <a:pt x="77" y="205"/>
                        <a:pt x="77" y="205"/>
                        <a:pt x="77" y="205"/>
                      </a:cubicBezTo>
                      <a:cubicBezTo>
                        <a:pt x="77" y="206"/>
                        <a:pt x="77" y="206"/>
                        <a:pt x="77" y="206"/>
                      </a:cubicBezTo>
                      <a:cubicBezTo>
                        <a:pt x="77" y="206"/>
                        <a:pt x="77" y="206"/>
                        <a:pt x="77" y="206"/>
                      </a:cubicBezTo>
                      <a:cubicBezTo>
                        <a:pt x="77" y="206"/>
                        <a:pt x="77" y="206"/>
                        <a:pt x="77" y="205"/>
                      </a:cubicBezTo>
                      <a:cubicBezTo>
                        <a:pt x="77" y="205"/>
                        <a:pt x="77" y="205"/>
                        <a:pt x="76" y="205"/>
                      </a:cubicBezTo>
                      <a:cubicBezTo>
                        <a:pt x="76" y="205"/>
                        <a:pt x="76" y="205"/>
                        <a:pt x="76" y="205"/>
                      </a:cubicBezTo>
                      <a:cubicBezTo>
                        <a:pt x="76" y="205"/>
                        <a:pt x="76" y="205"/>
                        <a:pt x="76" y="205"/>
                      </a:cubicBezTo>
                      <a:cubicBezTo>
                        <a:pt x="76" y="205"/>
                        <a:pt x="76" y="205"/>
                        <a:pt x="76" y="205"/>
                      </a:cubicBezTo>
                      <a:cubicBezTo>
                        <a:pt x="76" y="205"/>
                        <a:pt x="76" y="205"/>
                        <a:pt x="76" y="205"/>
                      </a:cubicBezTo>
                      <a:cubicBezTo>
                        <a:pt x="76" y="205"/>
                        <a:pt x="76" y="205"/>
                        <a:pt x="76" y="205"/>
                      </a:cubicBezTo>
                      <a:cubicBezTo>
                        <a:pt x="76" y="205"/>
                        <a:pt x="76" y="205"/>
                        <a:pt x="76" y="205"/>
                      </a:cubicBezTo>
                      <a:cubicBezTo>
                        <a:pt x="76" y="205"/>
                        <a:pt x="76" y="205"/>
                        <a:pt x="76" y="205"/>
                      </a:cubicBezTo>
                      <a:cubicBezTo>
                        <a:pt x="76" y="205"/>
                        <a:pt x="76" y="205"/>
                        <a:pt x="76" y="205"/>
                      </a:cubicBezTo>
                      <a:cubicBezTo>
                        <a:pt x="76" y="205"/>
                        <a:pt x="76" y="205"/>
                        <a:pt x="76" y="205"/>
                      </a:cubicBezTo>
                      <a:cubicBezTo>
                        <a:pt x="76" y="205"/>
                        <a:pt x="76" y="205"/>
                        <a:pt x="76" y="205"/>
                      </a:cubicBezTo>
                      <a:cubicBezTo>
                        <a:pt x="76" y="205"/>
                        <a:pt x="76" y="205"/>
                        <a:pt x="76" y="205"/>
                      </a:cubicBezTo>
                      <a:cubicBezTo>
                        <a:pt x="76" y="205"/>
                        <a:pt x="76" y="205"/>
                        <a:pt x="76" y="205"/>
                      </a:cubicBezTo>
                      <a:cubicBezTo>
                        <a:pt x="76" y="205"/>
                        <a:pt x="76" y="205"/>
                        <a:pt x="76" y="205"/>
                      </a:cubicBezTo>
                      <a:cubicBezTo>
                        <a:pt x="76" y="205"/>
                        <a:pt x="76" y="204"/>
                        <a:pt x="76" y="204"/>
                      </a:cubicBezTo>
                      <a:cubicBezTo>
                        <a:pt x="76" y="204"/>
                        <a:pt x="76" y="204"/>
                        <a:pt x="76" y="204"/>
                      </a:cubicBezTo>
                      <a:cubicBezTo>
                        <a:pt x="76" y="204"/>
                        <a:pt x="76" y="204"/>
                        <a:pt x="76" y="204"/>
                      </a:cubicBezTo>
                      <a:cubicBezTo>
                        <a:pt x="76" y="204"/>
                        <a:pt x="76" y="204"/>
                        <a:pt x="76" y="204"/>
                      </a:cubicBezTo>
                      <a:cubicBezTo>
                        <a:pt x="76" y="204"/>
                        <a:pt x="76" y="204"/>
                        <a:pt x="76" y="204"/>
                      </a:cubicBezTo>
                      <a:cubicBezTo>
                        <a:pt x="76" y="204"/>
                        <a:pt x="76" y="204"/>
                        <a:pt x="76" y="204"/>
                      </a:cubicBezTo>
                      <a:cubicBezTo>
                        <a:pt x="76" y="204"/>
                        <a:pt x="76" y="204"/>
                        <a:pt x="76" y="204"/>
                      </a:cubicBezTo>
                      <a:cubicBezTo>
                        <a:pt x="76" y="204"/>
                        <a:pt x="76" y="204"/>
                        <a:pt x="76" y="204"/>
                      </a:cubicBezTo>
                      <a:cubicBezTo>
                        <a:pt x="76" y="204"/>
                        <a:pt x="76" y="204"/>
                        <a:pt x="76" y="204"/>
                      </a:cubicBezTo>
                      <a:cubicBezTo>
                        <a:pt x="76" y="204"/>
                        <a:pt x="76" y="204"/>
                        <a:pt x="76" y="204"/>
                      </a:cubicBezTo>
                      <a:cubicBezTo>
                        <a:pt x="76" y="204"/>
                        <a:pt x="76" y="204"/>
                        <a:pt x="76" y="204"/>
                      </a:cubicBezTo>
                      <a:cubicBezTo>
                        <a:pt x="76" y="204"/>
                        <a:pt x="76" y="204"/>
                        <a:pt x="76" y="204"/>
                      </a:cubicBezTo>
                      <a:cubicBezTo>
                        <a:pt x="76" y="204"/>
                        <a:pt x="76" y="204"/>
                        <a:pt x="76" y="204"/>
                      </a:cubicBezTo>
                      <a:cubicBezTo>
                        <a:pt x="76" y="204"/>
                        <a:pt x="76" y="204"/>
                        <a:pt x="76" y="204"/>
                      </a:cubicBezTo>
                      <a:cubicBezTo>
                        <a:pt x="76" y="203"/>
                        <a:pt x="76" y="203"/>
                        <a:pt x="76" y="203"/>
                      </a:cubicBezTo>
                      <a:cubicBezTo>
                        <a:pt x="76" y="203"/>
                        <a:pt x="76" y="203"/>
                        <a:pt x="76" y="203"/>
                      </a:cubicBezTo>
                      <a:cubicBezTo>
                        <a:pt x="75" y="203"/>
                        <a:pt x="75" y="203"/>
                        <a:pt x="75" y="203"/>
                      </a:cubicBezTo>
                      <a:cubicBezTo>
                        <a:pt x="75" y="203"/>
                        <a:pt x="75" y="203"/>
                        <a:pt x="75" y="203"/>
                      </a:cubicBezTo>
                      <a:cubicBezTo>
                        <a:pt x="75" y="203"/>
                        <a:pt x="75" y="203"/>
                        <a:pt x="75" y="203"/>
                      </a:cubicBezTo>
                      <a:cubicBezTo>
                        <a:pt x="75" y="203"/>
                        <a:pt x="75" y="203"/>
                        <a:pt x="75" y="203"/>
                      </a:cubicBezTo>
                      <a:cubicBezTo>
                        <a:pt x="75" y="203"/>
                        <a:pt x="75" y="203"/>
                        <a:pt x="75" y="203"/>
                      </a:cubicBezTo>
                      <a:cubicBezTo>
                        <a:pt x="75" y="203"/>
                        <a:pt x="75" y="203"/>
                        <a:pt x="75" y="203"/>
                      </a:cubicBezTo>
                      <a:cubicBezTo>
                        <a:pt x="75" y="203"/>
                        <a:pt x="75" y="203"/>
                        <a:pt x="75" y="203"/>
                      </a:cubicBezTo>
                      <a:cubicBezTo>
                        <a:pt x="75" y="202"/>
                        <a:pt x="75" y="202"/>
                        <a:pt x="75" y="202"/>
                      </a:cubicBezTo>
                      <a:cubicBezTo>
                        <a:pt x="75" y="202"/>
                        <a:pt x="75" y="202"/>
                        <a:pt x="75" y="202"/>
                      </a:cubicBezTo>
                      <a:cubicBezTo>
                        <a:pt x="75" y="202"/>
                        <a:pt x="75" y="202"/>
                        <a:pt x="75" y="202"/>
                      </a:cubicBezTo>
                      <a:cubicBezTo>
                        <a:pt x="75" y="202"/>
                        <a:pt x="75" y="202"/>
                        <a:pt x="75" y="202"/>
                      </a:cubicBezTo>
                      <a:cubicBezTo>
                        <a:pt x="75" y="202"/>
                        <a:pt x="75" y="202"/>
                        <a:pt x="75" y="202"/>
                      </a:cubicBezTo>
                      <a:cubicBezTo>
                        <a:pt x="75" y="202"/>
                        <a:pt x="75" y="201"/>
                        <a:pt x="75" y="201"/>
                      </a:cubicBezTo>
                      <a:cubicBezTo>
                        <a:pt x="75" y="201"/>
                        <a:pt x="75" y="201"/>
                        <a:pt x="75" y="201"/>
                      </a:cubicBezTo>
                      <a:cubicBezTo>
                        <a:pt x="75" y="201"/>
                        <a:pt x="75" y="201"/>
                        <a:pt x="75" y="201"/>
                      </a:cubicBezTo>
                      <a:cubicBezTo>
                        <a:pt x="75" y="201"/>
                        <a:pt x="75" y="201"/>
                        <a:pt x="75" y="201"/>
                      </a:cubicBezTo>
                      <a:cubicBezTo>
                        <a:pt x="75" y="201"/>
                        <a:pt x="75" y="201"/>
                        <a:pt x="75" y="201"/>
                      </a:cubicBezTo>
                      <a:cubicBezTo>
                        <a:pt x="75" y="201"/>
                        <a:pt x="75" y="201"/>
                        <a:pt x="76" y="201"/>
                      </a:cubicBezTo>
                      <a:cubicBezTo>
                        <a:pt x="76" y="201"/>
                        <a:pt x="76" y="201"/>
                        <a:pt x="76" y="200"/>
                      </a:cubicBezTo>
                      <a:cubicBezTo>
                        <a:pt x="76" y="200"/>
                        <a:pt x="76" y="200"/>
                        <a:pt x="76" y="200"/>
                      </a:cubicBezTo>
                      <a:cubicBezTo>
                        <a:pt x="76" y="200"/>
                        <a:pt x="76" y="200"/>
                        <a:pt x="76" y="200"/>
                      </a:cubicBezTo>
                      <a:cubicBezTo>
                        <a:pt x="75" y="200"/>
                        <a:pt x="75" y="200"/>
                        <a:pt x="75" y="200"/>
                      </a:cubicBezTo>
                      <a:cubicBezTo>
                        <a:pt x="75" y="200"/>
                        <a:pt x="75" y="200"/>
                        <a:pt x="75" y="200"/>
                      </a:cubicBezTo>
                      <a:cubicBezTo>
                        <a:pt x="75" y="200"/>
                        <a:pt x="75" y="200"/>
                        <a:pt x="75" y="200"/>
                      </a:cubicBezTo>
                      <a:cubicBezTo>
                        <a:pt x="75" y="200"/>
                        <a:pt x="75" y="200"/>
                        <a:pt x="75" y="200"/>
                      </a:cubicBezTo>
                      <a:cubicBezTo>
                        <a:pt x="75" y="200"/>
                        <a:pt x="75" y="200"/>
                        <a:pt x="75" y="199"/>
                      </a:cubicBezTo>
                      <a:cubicBezTo>
                        <a:pt x="75" y="199"/>
                        <a:pt x="75" y="199"/>
                        <a:pt x="75" y="199"/>
                      </a:cubicBezTo>
                      <a:cubicBezTo>
                        <a:pt x="75" y="199"/>
                        <a:pt x="75" y="199"/>
                        <a:pt x="75" y="199"/>
                      </a:cubicBezTo>
                      <a:cubicBezTo>
                        <a:pt x="75" y="199"/>
                        <a:pt x="75" y="199"/>
                        <a:pt x="75" y="198"/>
                      </a:cubicBezTo>
                      <a:cubicBezTo>
                        <a:pt x="75" y="198"/>
                        <a:pt x="75" y="198"/>
                        <a:pt x="75" y="198"/>
                      </a:cubicBezTo>
                      <a:cubicBezTo>
                        <a:pt x="75" y="198"/>
                        <a:pt x="75" y="198"/>
                        <a:pt x="75" y="197"/>
                      </a:cubicBezTo>
                      <a:cubicBezTo>
                        <a:pt x="75" y="197"/>
                        <a:pt x="75" y="197"/>
                        <a:pt x="75" y="197"/>
                      </a:cubicBezTo>
                      <a:cubicBezTo>
                        <a:pt x="75" y="197"/>
                        <a:pt x="75" y="197"/>
                        <a:pt x="75" y="197"/>
                      </a:cubicBezTo>
                      <a:cubicBezTo>
                        <a:pt x="75" y="197"/>
                        <a:pt x="75" y="197"/>
                        <a:pt x="75" y="197"/>
                      </a:cubicBezTo>
                      <a:cubicBezTo>
                        <a:pt x="75" y="197"/>
                        <a:pt x="75" y="197"/>
                        <a:pt x="75" y="197"/>
                      </a:cubicBezTo>
                      <a:cubicBezTo>
                        <a:pt x="75" y="197"/>
                        <a:pt x="75" y="196"/>
                        <a:pt x="75" y="196"/>
                      </a:cubicBezTo>
                      <a:cubicBezTo>
                        <a:pt x="75" y="196"/>
                        <a:pt x="75" y="196"/>
                        <a:pt x="75" y="196"/>
                      </a:cubicBezTo>
                      <a:cubicBezTo>
                        <a:pt x="75" y="196"/>
                        <a:pt x="75" y="196"/>
                        <a:pt x="75" y="196"/>
                      </a:cubicBezTo>
                      <a:cubicBezTo>
                        <a:pt x="75" y="196"/>
                        <a:pt x="75" y="196"/>
                        <a:pt x="75" y="195"/>
                      </a:cubicBezTo>
                      <a:cubicBezTo>
                        <a:pt x="75" y="195"/>
                        <a:pt x="75" y="195"/>
                        <a:pt x="75" y="195"/>
                      </a:cubicBezTo>
                      <a:cubicBezTo>
                        <a:pt x="75" y="195"/>
                        <a:pt x="75" y="195"/>
                        <a:pt x="75" y="195"/>
                      </a:cubicBezTo>
                      <a:cubicBezTo>
                        <a:pt x="75" y="195"/>
                        <a:pt x="75" y="195"/>
                        <a:pt x="75" y="195"/>
                      </a:cubicBezTo>
                      <a:cubicBezTo>
                        <a:pt x="75" y="195"/>
                        <a:pt x="75" y="195"/>
                        <a:pt x="75" y="195"/>
                      </a:cubicBezTo>
                      <a:cubicBezTo>
                        <a:pt x="75" y="195"/>
                        <a:pt x="75" y="195"/>
                        <a:pt x="75" y="195"/>
                      </a:cubicBezTo>
                      <a:cubicBezTo>
                        <a:pt x="75" y="195"/>
                        <a:pt x="75" y="195"/>
                        <a:pt x="75" y="195"/>
                      </a:cubicBezTo>
                      <a:cubicBezTo>
                        <a:pt x="75" y="195"/>
                        <a:pt x="75" y="195"/>
                        <a:pt x="75" y="195"/>
                      </a:cubicBezTo>
                      <a:cubicBezTo>
                        <a:pt x="74" y="195"/>
                        <a:pt x="74" y="195"/>
                        <a:pt x="74" y="195"/>
                      </a:cubicBezTo>
                      <a:cubicBezTo>
                        <a:pt x="74" y="195"/>
                        <a:pt x="74" y="195"/>
                        <a:pt x="74" y="195"/>
                      </a:cubicBezTo>
                      <a:cubicBezTo>
                        <a:pt x="74" y="195"/>
                        <a:pt x="74" y="195"/>
                        <a:pt x="74" y="195"/>
                      </a:cubicBezTo>
                      <a:cubicBezTo>
                        <a:pt x="74" y="195"/>
                        <a:pt x="74" y="195"/>
                        <a:pt x="74" y="195"/>
                      </a:cubicBezTo>
                      <a:cubicBezTo>
                        <a:pt x="74" y="195"/>
                        <a:pt x="74" y="195"/>
                        <a:pt x="74" y="195"/>
                      </a:cubicBezTo>
                      <a:cubicBezTo>
                        <a:pt x="74" y="195"/>
                        <a:pt x="74" y="195"/>
                        <a:pt x="74" y="195"/>
                      </a:cubicBezTo>
                      <a:cubicBezTo>
                        <a:pt x="74" y="195"/>
                        <a:pt x="74" y="195"/>
                        <a:pt x="74" y="195"/>
                      </a:cubicBezTo>
                      <a:cubicBezTo>
                        <a:pt x="74" y="195"/>
                        <a:pt x="75" y="194"/>
                        <a:pt x="75" y="194"/>
                      </a:cubicBezTo>
                      <a:cubicBezTo>
                        <a:pt x="75" y="194"/>
                        <a:pt x="75" y="194"/>
                        <a:pt x="75" y="194"/>
                      </a:cubicBezTo>
                      <a:cubicBezTo>
                        <a:pt x="75" y="194"/>
                        <a:pt x="75" y="194"/>
                        <a:pt x="75" y="194"/>
                      </a:cubicBezTo>
                      <a:cubicBezTo>
                        <a:pt x="75" y="194"/>
                        <a:pt x="75" y="194"/>
                        <a:pt x="75" y="194"/>
                      </a:cubicBezTo>
                      <a:cubicBezTo>
                        <a:pt x="75" y="194"/>
                        <a:pt x="75" y="194"/>
                        <a:pt x="75" y="194"/>
                      </a:cubicBezTo>
                      <a:cubicBezTo>
                        <a:pt x="75" y="194"/>
                        <a:pt x="75" y="194"/>
                        <a:pt x="75" y="194"/>
                      </a:cubicBezTo>
                      <a:cubicBezTo>
                        <a:pt x="75" y="194"/>
                        <a:pt x="75" y="194"/>
                        <a:pt x="74" y="194"/>
                      </a:cubicBezTo>
                      <a:cubicBezTo>
                        <a:pt x="74" y="194"/>
                        <a:pt x="74" y="194"/>
                        <a:pt x="74" y="194"/>
                      </a:cubicBezTo>
                      <a:cubicBezTo>
                        <a:pt x="74" y="194"/>
                        <a:pt x="74" y="194"/>
                        <a:pt x="75" y="193"/>
                      </a:cubicBezTo>
                      <a:cubicBezTo>
                        <a:pt x="75" y="193"/>
                        <a:pt x="75" y="193"/>
                        <a:pt x="75" y="193"/>
                      </a:cubicBezTo>
                      <a:cubicBezTo>
                        <a:pt x="75" y="193"/>
                        <a:pt x="75" y="193"/>
                        <a:pt x="75" y="193"/>
                      </a:cubicBezTo>
                      <a:cubicBezTo>
                        <a:pt x="75" y="193"/>
                        <a:pt x="75" y="193"/>
                        <a:pt x="75" y="193"/>
                      </a:cubicBezTo>
                      <a:cubicBezTo>
                        <a:pt x="75" y="193"/>
                        <a:pt x="75" y="193"/>
                        <a:pt x="75" y="193"/>
                      </a:cubicBezTo>
                      <a:cubicBezTo>
                        <a:pt x="75" y="193"/>
                        <a:pt x="75" y="193"/>
                        <a:pt x="75" y="193"/>
                      </a:cubicBezTo>
                      <a:cubicBezTo>
                        <a:pt x="75" y="193"/>
                        <a:pt x="75" y="193"/>
                        <a:pt x="75" y="192"/>
                      </a:cubicBezTo>
                      <a:cubicBezTo>
                        <a:pt x="75" y="192"/>
                        <a:pt x="75" y="192"/>
                        <a:pt x="75" y="192"/>
                      </a:cubicBezTo>
                      <a:cubicBezTo>
                        <a:pt x="75" y="192"/>
                        <a:pt x="75" y="192"/>
                        <a:pt x="75" y="192"/>
                      </a:cubicBezTo>
                      <a:cubicBezTo>
                        <a:pt x="75" y="192"/>
                        <a:pt x="75" y="192"/>
                        <a:pt x="75" y="192"/>
                      </a:cubicBezTo>
                      <a:cubicBezTo>
                        <a:pt x="75" y="192"/>
                        <a:pt x="75" y="192"/>
                        <a:pt x="75" y="192"/>
                      </a:cubicBezTo>
                      <a:cubicBezTo>
                        <a:pt x="74" y="192"/>
                        <a:pt x="74" y="192"/>
                        <a:pt x="74" y="192"/>
                      </a:cubicBezTo>
                      <a:cubicBezTo>
                        <a:pt x="74" y="192"/>
                        <a:pt x="74" y="192"/>
                        <a:pt x="74" y="192"/>
                      </a:cubicBezTo>
                      <a:cubicBezTo>
                        <a:pt x="74" y="192"/>
                        <a:pt x="74" y="191"/>
                        <a:pt x="74" y="191"/>
                      </a:cubicBezTo>
                      <a:cubicBezTo>
                        <a:pt x="74" y="191"/>
                        <a:pt x="74" y="191"/>
                        <a:pt x="74" y="191"/>
                      </a:cubicBezTo>
                      <a:cubicBezTo>
                        <a:pt x="74" y="191"/>
                        <a:pt x="74" y="191"/>
                        <a:pt x="74" y="191"/>
                      </a:cubicBezTo>
                      <a:cubicBezTo>
                        <a:pt x="74" y="191"/>
                        <a:pt x="74" y="191"/>
                        <a:pt x="74" y="191"/>
                      </a:cubicBezTo>
                      <a:cubicBezTo>
                        <a:pt x="74" y="191"/>
                        <a:pt x="74" y="191"/>
                        <a:pt x="74" y="191"/>
                      </a:cubicBezTo>
                      <a:cubicBezTo>
                        <a:pt x="74" y="191"/>
                        <a:pt x="74" y="191"/>
                        <a:pt x="74" y="191"/>
                      </a:cubicBezTo>
                      <a:cubicBezTo>
                        <a:pt x="74" y="191"/>
                        <a:pt x="74" y="191"/>
                        <a:pt x="74" y="191"/>
                      </a:cubicBezTo>
                      <a:cubicBezTo>
                        <a:pt x="74" y="190"/>
                        <a:pt x="74" y="190"/>
                        <a:pt x="74" y="190"/>
                      </a:cubicBezTo>
                      <a:cubicBezTo>
                        <a:pt x="74" y="190"/>
                        <a:pt x="74" y="190"/>
                        <a:pt x="74" y="190"/>
                      </a:cubicBezTo>
                      <a:cubicBezTo>
                        <a:pt x="74" y="190"/>
                        <a:pt x="74" y="190"/>
                        <a:pt x="74" y="190"/>
                      </a:cubicBezTo>
                      <a:cubicBezTo>
                        <a:pt x="73" y="190"/>
                        <a:pt x="73" y="190"/>
                        <a:pt x="73" y="190"/>
                      </a:cubicBezTo>
                      <a:cubicBezTo>
                        <a:pt x="73" y="190"/>
                        <a:pt x="73" y="190"/>
                        <a:pt x="73" y="190"/>
                      </a:cubicBezTo>
                      <a:cubicBezTo>
                        <a:pt x="73" y="190"/>
                        <a:pt x="73" y="190"/>
                        <a:pt x="73" y="190"/>
                      </a:cubicBezTo>
                      <a:cubicBezTo>
                        <a:pt x="73" y="190"/>
                        <a:pt x="73" y="190"/>
                        <a:pt x="73" y="190"/>
                      </a:cubicBezTo>
                      <a:cubicBezTo>
                        <a:pt x="73" y="190"/>
                        <a:pt x="73" y="190"/>
                        <a:pt x="73" y="190"/>
                      </a:cubicBezTo>
                      <a:cubicBezTo>
                        <a:pt x="74" y="190"/>
                        <a:pt x="74" y="190"/>
                        <a:pt x="74" y="190"/>
                      </a:cubicBezTo>
                      <a:cubicBezTo>
                        <a:pt x="74" y="190"/>
                        <a:pt x="74" y="190"/>
                        <a:pt x="74" y="190"/>
                      </a:cubicBezTo>
                      <a:cubicBezTo>
                        <a:pt x="74" y="190"/>
                        <a:pt x="74" y="190"/>
                        <a:pt x="74" y="190"/>
                      </a:cubicBezTo>
                      <a:cubicBezTo>
                        <a:pt x="74" y="190"/>
                        <a:pt x="74" y="190"/>
                        <a:pt x="74" y="190"/>
                      </a:cubicBezTo>
                      <a:cubicBezTo>
                        <a:pt x="74" y="190"/>
                        <a:pt x="74" y="190"/>
                        <a:pt x="74" y="190"/>
                      </a:cubicBezTo>
                      <a:cubicBezTo>
                        <a:pt x="74" y="190"/>
                        <a:pt x="75" y="190"/>
                        <a:pt x="75" y="190"/>
                      </a:cubicBezTo>
                      <a:cubicBezTo>
                        <a:pt x="75" y="190"/>
                        <a:pt x="75" y="190"/>
                        <a:pt x="75" y="190"/>
                      </a:cubicBezTo>
                      <a:cubicBezTo>
                        <a:pt x="75" y="189"/>
                        <a:pt x="75" y="189"/>
                        <a:pt x="75" y="189"/>
                      </a:cubicBezTo>
                      <a:cubicBezTo>
                        <a:pt x="75" y="189"/>
                        <a:pt x="75" y="189"/>
                        <a:pt x="75" y="189"/>
                      </a:cubicBezTo>
                      <a:cubicBezTo>
                        <a:pt x="75" y="189"/>
                        <a:pt x="75" y="189"/>
                        <a:pt x="75" y="189"/>
                      </a:cubicBezTo>
                      <a:cubicBezTo>
                        <a:pt x="75" y="189"/>
                        <a:pt x="75" y="189"/>
                        <a:pt x="75" y="189"/>
                      </a:cubicBezTo>
                      <a:cubicBezTo>
                        <a:pt x="76" y="189"/>
                        <a:pt x="76" y="189"/>
                        <a:pt x="76" y="189"/>
                      </a:cubicBezTo>
                      <a:cubicBezTo>
                        <a:pt x="76" y="189"/>
                        <a:pt x="76" y="189"/>
                        <a:pt x="76" y="189"/>
                      </a:cubicBezTo>
                      <a:cubicBezTo>
                        <a:pt x="76" y="189"/>
                        <a:pt x="76" y="189"/>
                        <a:pt x="76" y="189"/>
                      </a:cubicBezTo>
                      <a:cubicBezTo>
                        <a:pt x="76" y="189"/>
                        <a:pt x="76" y="189"/>
                        <a:pt x="76" y="189"/>
                      </a:cubicBezTo>
                      <a:cubicBezTo>
                        <a:pt x="76" y="189"/>
                        <a:pt x="76" y="189"/>
                        <a:pt x="76" y="189"/>
                      </a:cubicBezTo>
                      <a:cubicBezTo>
                        <a:pt x="76" y="189"/>
                        <a:pt x="76" y="189"/>
                        <a:pt x="76" y="189"/>
                      </a:cubicBezTo>
                      <a:cubicBezTo>
                        <a:pt x="76" y="189"/>
                        <a:pt x="76" y="189"/>
                        <a:pt x="76" y="189"/>
                      </a:cubicBezTo>
                      <a:cubicBezTo>
                        <a:pt x="76" y="189"/>
                        <a:pt x="76" y="189"/>
                        <a:pt x="76" y="189"/>
                      </a:cubicBezTo>
                      <a:cubicBezTo>
                        <a:pt x="76" y="189"/>
                        <a:pt x="76" y="189"/>
                        <a:pt x="76" y="189"/>
                      </a:cubicBezTo>
                      <a:cubicBezTo>
                        <a:pt x="76" y="189"/>
                        <a:pt x="76" y="189"/>
                        <a:pt x="76" y="188"/>
                      </a:cubicBezTo>
                      <a:cubicBezTo>
                        <a:pt x="76" y="188"/>
                        <a:pt x="76" y="188"/>
                        <a:pt x="76" y="188"/>
                      </a:cubicBezTo>
                      <a:cubicBezTo>
                        <a:pt x="76" y="188"/>
                        <a:pt x="76" y="188"/>
                        <a:pt x="76" y="188"/>
                      </a:cubicBezTo>
                      <a:cubicBezTo>
                        <a:pt x="76" y="188"/>
                        <a:pt x="76" y="188"/>
                        <a:pt x="76" y="188"/>
                      </a:cubicBezTo>
                      <a:cubicBezTo>
                        <a:pt x="77" y="188"/>
                        <a:pt x="77" y="188"/>
                        <a:pt x="77" y="188"/>
                      </a:cubicBezTo>
                      <a:cubicBezTo>
                        <a:pt x="77" y="188"/>
                        <a:pt x="77" y="188"/>
                        <a:pt x="77" y="188"/>
                      </a:cubicBezTo>
                      <a:cubicBezTo>
                        <a:pt x="77" y="188"/>
                        <a:pt x="77" y="188"/>
                        <a:pt x="77" y="188"/>
                      </a:cubicBezTo>
                      <a:cubicBezTo>
                        <a:pt x="77" y="188"/>
                        <a:pt x="77" y="188"/>
                        <a:pt x="77" y="188"/>
                      </a:cubicBezTo>
                      <a:cubicBezTo>
                        <a:pt x="77" y="188"/>
                        <a:pt x="77" y="187"/>
                        <a:pt x="77" y="187"/>
                      </a:cubicBezTo>
                      <a:cubicBezTo>
                        <a:pt x="77" y="187"/>
                        <a:pt x="77" y="187"/>
                        <a:pt x="77" y="187"/>
                      </a:cubicBezTo>
                      <a:cubicBezTo>
                        <a:pt x="77" y="187"/>
                        <a:pt x="78" y="187"/>
                        <a:pt x="78" y="187"/>
                      </a:cubicBezTo>
                      <a:cubicBezTo>
                        <a:pt x="78" y="187"/>
                        <a:pt x="78" y="187"/>
                        <a:pt x="78" y="187"/>
                      </a:cubicBezTo>
                      <a:cubicBezTo>
                        <a:pt x="78" y="187"/>
                        <a:pt x="78" y="187"/>
                        <a:pt x="78" y="187"/>
                      </a:cubicBezTo>
                      <a:cubicBezTo>
                        <a:pt x="78" y="187"/>
                        <a:pt x="78" y="187"/>
                        <a:pt x="78" y="187"/>
                      </a:cubicBezTo>
                      <a:cubicBezTo>
                        <a:pt x="78" y="187"/>
                        <a:pt x="78" y="187"/>
                        <a:pt x="78" y="187"/>
                      </a:cubicBezTo>
                      <a:cubicBezTo>
                        <a:pt x="78" y="187"/>
                        <a:pt x="78" y="187"/>
                        <a:pt x="79" y="187"/>
                      </a:cubicBezTo>
                      <a:cubicBezTo>
                        <a:pt x="79" y="187"/>
                        <a:pt x="79" y="187"/>
                        <a:pt x="79" y="187"/>
                      </a:cubicBezTo>
                      <a:cubicBezTo>
                        <a:pt x="79" y="187"/>
                        <a:pt x="79" y="187"/>
                        <a:pt x="79" y="187"/>
                      </a:cubicBezTo>
                      <a:cubicBezTo>
                        <a:pt x="79" y="187"/>
                        <a:pt x="79" y="187"/>
                        <a:pt x="79" y="187"/>
                      </a:cubicBezTo>
                      <a:cubicBezTo>
                        <a:pt x="79" y="188"/>
                        <a:pt x="79" y="188"/>
                        <a:pt x="79" y="188"/>
                      </a:cubicBezTo>
                      <a:cubicBezTo>
                        <a:pt x="79" y="188"/>
                        <a:pt x="79" y="188"/>
                        <a:pt x="79" y="188"/>
                      </a:cubicBezTo>
                      <a:cubicBezTo>
                        <a:pt x="79" y="188"/>
                        <a:pt x="79" y="188"/>
                        <a:pt x="79" y="188"/>
                      </a:cubicBezTo>
                      <a:cubicBezTo>
                        <a:pt x="79" y="189"/>
                        <a:pt x="79" y="189"/>
                        <a:pt x="79" y="189"/>
                      </a:cubicBezTo>
                      <a:cubicBezTo>
                        <a:pt x="79" y="189"/>
                        <a:pt x="79" y="189"/>
                        <a:pt x="79" y="189"/>
                      </a:cubicBezTo>
                      <a:cubicBezTo>
                        <a:pt x="79" y="189"/>
                        <a:pt x="79" y="190"/>
                        <a:pt x="79" y="190"/>
                      </a:cubicBezTo>
                      <a:cubicBezTo>
                        <a:pt x="79" y="190"/>
                        <a:pt x="79" y="190"/>
                        <a:pt x="79" y="190"/>
                      </a:cubicBezTo>
                      <a:cubicBezTo>
                        <a:pt x="79" y="190"/>
                        <a:pt x="79" y="190"/>
                        <a:pt x="79" y="190"/>
                      </a:cubicBezTo>
                      <a:cubicBezTo>
                        <a:pt x="79" y="190"/>
                        <a:pt x="79" y="190"/>
                        <a:pt x="79" y="190"/>
                      </a:cubicBezTo>
                      <a:cubicBezTo>
                        <a:pt x="79" y="190"/>
                        <a:pt x="79" y="191"/>
                        <a:pt x="79" y="191"/>
                      </a:cubicBezTo>
                      <a:cubicBezTo>
                        <a:pt x="79" y="191"/>
                        <a:pt x="79" y="191"/>
                        <a:pt x="79" y="191"/>
                      </a:cubicBezTo>
                      <a:cubicBezTo>
                        <a:pt x="79" y="191"/>
                        <a:pt x="79" y="191"/>
                        <a:pt x="79" y="191"/>
                      </a:cubicBezTo>
                      <a:cubicBezTo>
                        <a:pt x="79" y="191"/>
                        <a:pt x="79" y="191"/>
                        <a:pt x="79" y="191"/>
                      </a:cubicBezTo>
                      <a:cubicBezTo>
                        <a:pt x="79" y="191"/>
                        <a:pt x="79" y="191"/>
                        <a:pt x="79" y="191"/>
                      </a:cubicBezTo>
                      <a:cubicBezTo>
                        <a:pt x="79" y="191"/>
                        <a:pt x="79" y="191"/>
                        <a:pt x="79" y="191"/>
                      </a:cubicBezTo>
                      <a:cubicBezTo>
                        <a:pt x="79" y="191"/>
                        <a:pt x="79" y="191"/>
                        <a:pt x="80" y="191"/>
                      </a:cubicBezTo>
                      <a:cubicBezTo>
                        <a:pt x="80" y="191"/>
                        <a:pt x="80" y="192"/>
                        <a:pt x="80" y="192"/>
                      </a:cubicBezTo>
                      <a:cubicBezTo>
                        <a:pt x="80" y="192"/>
                        <a:pt x="80" y="192"/>
                        <a:pt x="80" y="192"/>
                      </a:cubicBezTo>
                      <a:cubicBezTo>
                        <a:pt x="80" y="192"/>
                        <a:pt x="80" y="192"/>
                        <a:pt x="80" y="192"/>
                      </a:cubicBezTo>
                      <a:cubicBezTo>
                        <a:pt x="80" y="192"/>
                        <a:pt x="80" y="192"/>
                        <a:pt x="80" y="192"/>
                      </a:cubicBezTo>
                      <a:cubicBezTo>
                        <a:pt x="81" y="192"/>
                        <a:pt x="81" y="192"/>
                        <a:pt x="81" y="193"/>
                      </a:cubicBezTo>
                      <a:cubicBezTo>
                        <a:pt x="81" y="193"/>
                        <a:pt x="81" y="193"/>
                        <a:pt x="81" y="193"/>
                      </a:cubicBezTo>
                      <a:cubicBezTo>
                        <a:pt x="81" y="193"/>
                        <a:pt x="81" y="193"/>
                        <a:pt x="81" y="193"/>
                      </a:cubicBezTo>
                      <a:cubicBezTo>
                        <a:pt x="81" y="193"/>
                        <a:pt x="81" y="193"/>
                        <a:pt x="81" y="193"/>
                      </a:cubicBezTo>
                      <a:cubicBezTo>
                        <a:pt x="82" y="193"/>
                        <a:pt x="82" y="193"/>
                        <a:pt x="82" y="193"/>
                      </a:cubicBezTo>
                      <a:cubicBezTo>
                        <a:pt x="82" y="193"/>
                        <a:pt x="82" y="193"/>
                        <a:pt x="82" y="193"/>
                      </a:cubicBezTo>
                      <a:cubicBezTo>
                        <a:pt x="82" y="193"/>
                        <a:pt x="82" y="193"/>
                        <a:pt x="82" y="193"/>
                      </a:cubicBezTo>
                      <a:cubicBezTo>
                        <a:pt x="82" y="193"/>
                        <a:pt x="82" y="193"/>
                        <a:pt x="82" y="193"/>
                      </a:cubicBezTo>
                      <a:cubicBezTo>
                        <a:pt x="82" y="193"/>
                        <a:pt x="82" y="193"/>
                        <a:pt x="82" y="193"/>
                      </a:cubicBezTo>
                      <a:cubicBezTo>
                        <a:pt x="82" y="193"/>
                        <a:pt x="82" y="193"/>
                        <a:pt x="82" y="193"/>
                      </a:cubicBezTo>
                      <a:cubicBezTo>
                        <a:pt x="82" y="193"/>
                        <a:pt x="82" y="193"/>
                        <a:pt x="82" y="193"/>
                      </a:cubicBezTo>
                      <a:cubicBezTo>
                        <a:pt x="82" y="193"/>
                        <a:pt x="82" y="193"/>
                        <a:pt x="82" y="193"/>
                      </a:cubicBezTo>
                      <a:cubicBezTo>
                        <a:pt x="82" y="193"/>
                        <a:pt x="82" y="193"/>
                        <a:pt x="83" y="193"/>
                      </a:cubicBezTo>
                      <a:cubicBezTo>
                        <a:pt x="83" y="193"/>
                        <a:pt x="83" y="193"/>
                        <a:pt x="83" y="193"/>
                      </a:cubicBezTo>
                      <a:cubicBezTo>
                        <a:pt x="83" y="193"/>
                        <a:pt x="83" y="193"/>
                        <a:pt x="83" y="193"/>
                      </a:cubicBezTo>
                      <a:close/>
                      <a:moveTo>
                        <a:pt x="99" y="222"/>
                      </a:moveTo>
                      <a:cubicBezTo>
                        <a:pt x="98" y="222"/>
                        <a:pt x="98" y="222"/>
                        <a:pt x="98" y="222"/>
                      </a:cubicBezTo>
                      <a:cubicBezTo>
                        <a:pt x="98" y="222"/>
                        <a:pt x="98" y="222"/>
                        <a:pt x="98" y="222"/>
                      </a:cubicBezTo>
                      <a:cubicBezTo>
                        <a:pt x="98" y="222"/>
                        <a:pt x="98" y="222"/>
                        <a:pt x="98" y="222"/>
                      </a:cubicBezTo>
                      <a:cubicBezTo>
                        <a:pt x="98" y="222"/>
                        <a:pt x="98" y="222"/>
                        <a:pt x="98" y="222"/>
                      </a:cubicBezTo>
                      <a:cubicBezTo>
                        <a:pt x="98" y="222"/>
                        <a:pt x="98" y="222"/>
                        <a:pt x="98" y="222"/>
                      </a:cubicBezTo>
                      <a:cubicBezTo>
                        <a:pt x="97" y="222"/>
                        <a:pt x="97" y="222"/>
                        <a:pt x="97" y="222"/>
                      </a:cubicBezTo>
                      <a:cubicBezTo>
                        <a:pt x="97" y="222"/>
                        <a:pt x="97" y="222"/>
                        <a:pt x="97" y="222"/>
                      </a:cubicBezTo>
                      <a:cubicBezTo>
                        <a:pt x="97" y="222"/>
                        <a:pt x="97" y="222"/>
                        <a:pt x="97" y="222"/>
                      </a:cubicBezTo>
                      <a:cubicBezTo>
                        <a:pt x="97" y="222"/>
                        <a:pt x="97" y="222"/>
                        <a:pt x="97" y="222"/>
                      </a:cubicBezTo>
                      <a:cubicBezTo>
                        <a:pt x="96" y="222"/>
                        <a:pt x="96" y="222"/>
                        <a:pt x="96" y="222"/>
                      </a:cubicBezTo>
                      <a:cubicBezTo>
                        <a:pt x="96" y="222"/>
                        <a:pt x="96" y="222"/>
                        <a:pt x="96" y="222"/>
                      </a:cubicBezTo>
                      <a:cubicBezTo>
                        <a:pt x="96" y="221"/>
                        <a:pt x="96" y="221"/>
                        <a:pt x="96" y="221"/>
                      </a:cubicBezTo>
                      <a:cubicBezTo>
                        <a:pt x="96" y="221"/>
                        <a:pt x="96" y="221"/>
                        <a:pt x="96" y="221"/>
                      </a:cubicBezTo>
                      <a:cubicBezTo>
                        <a:pt x="96" y="221"/>
                        <a:pt x="96" y="221"/>
                        <a:pt x="96" y="221"/>
                      </a:cubicBezTo>
                      <a:cubicBezTo>
                        <a:pt x="96" y="221"/>
                        <a:pt x="96" y="220"/>
                        <a:pt x="96" y="220"/>
                      </a:cubicBezTo>
                      <a:cubicBezTo>
                        <a:pt x="96" y="220"/>
                        <a:pt x="96" y="220"/>
                        <a:pt x="96" y="220"/>
                      </a:cubicBezTo>
                      <a:cubicBezTo>
                        <a:pt x="96" y="220"/>
                        <a:pt x="96" y="220"/>
                        <a:pt x="96" y="220"/>
                      </a:cubicBezTo>
                      <a:cubicBezTo>
                        <a:pt x="96" y="220"/>
                        <a:pt x="96" y="219"/>
                        <a:pt x="96" y="219"/>
                      </a:cubicBezTo>
                      <a:cubicBezTo>
                        <a:pt x="96" y="219"/>
                        <a:pt x="96" y="219"/>
                        <a:pt x="96" y="219"/>
                      </a:cubicBezTo>
                      <a:cubicBezTo>
                        <a:pt x="96" y="219"/>
                        <a:pt x="96" y="219"/>
                        <a:pt x="96" y="219"/>
                      </a:cubicBezTo>
                      <a:cubicBezTo>
                        <a:pt x="96" y="218"/>
                        <a:pt x="96" y="218"/>
                        <a:pt x="96" y="217"/>
                      </a:cubicBezTo>
                      <a:cubicBezTo>
                        <a:pt x="96" y="217"/>
                        <a:pt x="95" y="217"/>
                        <a:pt x="95" y="217"/>
                      </a:cubicBezTo>
                      <a:cubicBezTo>
                        <a:pt x="95" y="217"/>
                        <a:pt x="95" y="217"/>
                        <a:pt x="95" y="217"/>
                      </a:cubicBezTo>
                      <a:cubicBezTo>
                        <a:pt x="95" y="217"/>
                        <a:pt x="95" y="217"/>
                        <a:pt x="95" y="217"/>
                      </a:cubicBezTo>
                      <a:cubicBezTo>
                        <a:pt x="95" y="217"/>
                        <a:pt x="94" y="217"/>
                        <a:pt x="94" y="217"/>
                      </a:cubicBezTo>
                      <a:cubicBezTo>
                        <a:pt x="94" y="217"/>
                        <a:pt x="94" y="216"/>
                        <a:pt x="94" y="216"/>
                      </a:cubicBezTo>
                      <a:cubicBezTo>
                        <a:pt x="94" y="216"/>
                        <a:pt x="94" y="216"/>
                        <a:pt x="94" y="216"/>
                      </a:cubicBezTo>
                      <a:cubicBezTo>
                        <a:pt x="94" y="216"/>
                        <a:pt x="93" y="216"/>
                        <a:pt x="93" y="216"/>
                      </a:cubicBezTo>
                      <a:cubicBezTo>
                        <a:pt x="93" y="216"/>
                        <a:pt x="93" y="216"/>
                        <a:pt x="92" y="216"/>
                      </a:cubicBezTo>
                      <a:cubicBezTo>
                        <a:pt x="92" y="216"/>
                        <a:pt x="92" y="216"/>
                        <a:pt x="92" y="216"/>
                      </a:cubicBezTo>
                      <a:cubicBezTo>
                        <a:pt x="92" y="216"/>
                        <a:pt x="92" y="215"/>
                        <a:pt x="92" y="215"/>
                      </a:cubicBezTo>
                      <a:cubicBezTo>
                        <a:pt x="92" y="215"/>
                        <a:pt x="91" y="215"/>
                        <a:pt x="91" y="215"/>
                      </a:cubicBezTo>
                      <a:cubicBezTo>
                        <a:pt x="91" y="215"/>
                        <a:pt x="90" y="215"/>
                        <a:pt x="90" y="215"/>
                      </a:cubicBezTo>
                      <a:cubicBezTo>
                        <a:pt x="90" y="215"/>
                        <a:pt x="90" y="215"/>
                        <a:pt x="90" y="215"/>
                      </a:cubicBezTo>
                      <a:cubicBezTo>
                        <a:pt x="90" y="214"/>
                        <a:pt x="90" y="214"/>
                        <a:pt x="90" y="214"/>
                      </a:cubicBezTo>
                      <a:cubicBezTo>
                        <a:pt x="90" y="214"/>
                        <a:pt x="90" y="214"/>
                        <a:pt x="90" y="214"/>
                      </a:cubicBezTo>
                      <a:cubicBezTo>
                        <a:pt x="89" y="214"/>
                        <a:pt x="89" y="214"/>
                        <a:pt x="89" y="214"/>
                      </a:cubicBezTo>
                      <a:cubicBezTo>
                        <a:pt x="89" y="214"/>
                        <a:pt x="89" y="214"/>
                        <a:pt x="89" y="214"/>
                      </a:cubicBezTo>
                      <a:cubicBezTo>
                        <a:pt x="89" y="214"/>
                        <a:pt x="89" y="214"/>
                        <a:pt x="89" y="214"/>
                      </a:cubicBezTo>
                      <a:cubicBezTo>
                        <a:pt x="89" y="214"/>
                        <a:pt x="89" y="214"/>
                        <a:pt x="89" y="214"/>
                      </a:cubicBezTo>
                      <a:cubicBezTo>
                        <a:pt x="89" y="214"/>
                        <a:pt x="89" y="214"/>
                        <a:pt x="89" y="214"/>
                      </a:cubicBezTo>
                      <a:cubicBezTo>
                        <a:pt x="89" y="214"/>
                        <a:pt x="89" y="214"/>
                        <a:pt x="89" y="214"/>
                      </a:cubicBezTo>
                      <a:cubicBezTo>
                        <a:pt x="89" y="214"/>
                        <a:pt x="89" y="214"/>
                        <a:pt x="89" y="213"/>
                      </a:cubicBezTo>
                      <a:cubicBezTo>
                        <a:pt x="89" y="213"/>
                        <a:pt x="89" y="213"/>
                        <a:pt x="89" y="213"/>
                      </a:cubicBezTo>
                      <a:cubicBezTo>
                        <a:pt x="89" y="213"/>
                        <a:pt x="89" y="213"/>
                        <a:pt x="89" y="213"/>
                      </a:cubicBezTo>
                      <a:cubicBezTo>
                        <a:pt x="89" y="213"/>
                        <a:pt x="89" y="213"/>
                        <a:pt x="88" y="213"/>
                      </a:cubicBezTo>
                      <a:cubicBezTo>
                        <a:pt x="88" y="213"/>
                        <a:pt x="88" y="213"/>
                        <a:pt x="88" y="213"/>
                      </a:cubicBezTo>
                      <a:cubicBezTo>
                        <a:pt x="88" y="213"/>
                        <a:pt x="88" y="213"/>
                        <a:pt x="88" y="213"/>
                      </a:cubicBezTo>
                      <a:cubicBezTo>
                        <a:pt x="88" y="213"/>
                        <a:pt x="88" y="213"/>
                        <a:pt x="88" y="213"/>
                      </a:cubicBezTo>
                      <a:cubicBezTo>
                        <a:pt x="88" y="212"/>
                        <a:pt x="88" y="212"/>
                        <a:pt x="88" y="212"/>
                      </a:cubicBezTo>
                      <a:cubicBezTo>
                        <a:pt x="88" y="212"/>
                        <a:pt x="88" y="212"/>
                        <a:pt x="88" y="212"/>
                      </a:cubicBezTo>
                      <a:cubicBezTo>
                        <a:pt x="88" y="212"/>
                        <a:pt x="88" y="211"/>
                        <a:pt x="88" y="210"/>
                      </a:cubicBezTo>
                      <a:cubicBezTo>
                        <a:pt x="88" y="210"/>
                        <a:pt x="88" y="210"/>
                        <a:pt x="88" y="210"/>
                      </a:cubicBezTo>
                      <a:cubicBezTo>
                        <a:pt x="88" y="210"/>
                        <a:pt x="87" y="210"/>
                        <a:pt x="87" y="209"/>
                      </a:cubicBezTo>
                      <a:cubicBezTo>
                        <a:pt x="87" y="209"/>
                        <a:pt x="87" y="208"/>
                        <a:pt x="87" y="208"/>
                      </a:cubicBezTo>
                      <a:cubicBezTo>
                        <a:pt x="87" y="208"/>
                        <a:pt x="87" y="208"/>
                        <a:pt x="87" y="208"/>
                      </a:cubicBezTo>
                      <a:cubicBezTo>
                        <a:pt x="87" y="208"/>
                        <a:pt x="87" y="207"/>
                        <a:pt x="87" y="207"/>
                      </a:cubicBezTo>
                      <a:cubicBezTo>
                        <a:pt x="87" y="207"/>
                        <a:pt x="87" y="207"/>
                        <a:pt x="87" y="207"/>
                      </a:cubicBezTo>
                      <a:cubicBezTo>
                        <a:pt x="87" y="207"/>
                        <a:pt x="87" y="207"/>
                        <a:pt x="87" y="207"/>
                      </a:cubicBezTo>
                      <a:cubicBezTo>
                        <a:pt x="87" y="207"/>
                        <a:pt x="88" y="207"/>
                        <a:pt x="88" y="207"/>
                      </a:cubicBezTo>
                      <a:cubicBezTo>
                        <a:pt x="88" y="207"/>
                        <a:pt x="88" y="207"/>
                        <a:pt x="88" y="207"/>
                      </a:cubicBezTo>
                      <a:cubicBezTo>
                        <a:pt x="88" y="207"/>
                        <a:pt x="88" y="207"/>
                        <a:pt x="88" y="207"/>
                      </a:cubicBezTo>
                      <a:cubicBezTo>
                        <a:pt x="88" y="207"/>
                        <a:pt x="88" y="207"/>
                        <a:pt x="88" y="207"/>
                      </a:cubicBezTo>
                      <a:cubicBezTo>
                        <a:pt x="88" y="207"/>
                        <a:pt x="88" y="207"/>
                        <a:pt x="88" y="207"/>
                      </a:cubicBezTo>
                      <a:cubicBezTo>
                        <a:pt x="88" y="207"/>
                        <a:pt x="88" y="207"/>
                        <a:pt x="88" y="207"/>
                      </a:cubicBezTo>
                      <a:cubicBezTo>
                        <a:pt x="89" y="207"/>
                        <a:pt x="89" y="207"/>
                        <a:pt x="89" y="206"/>
                      </a:cubicBezTo>
                      <a:cubicBezTo>
                        <a:pt x="90" y="206"/>
                        <a:pt x="90" y="206"/>
                        <a:pt x="90" y="206"/>
                      </a:cubicBezTo>
                      <a:cubicBezTo>
                        <a:pt x="90" y="206"/>
                        <a:pt x="90" y="206"/>
                        <a:pt x="90" y="206"/>
                      </a:cubicBezTo>
                      <a:cubicBezTo>
                        <a:pt x="91" y="206"/>
                        <a:pt x="91" y="206"/>
                        <a:pt x="91" y="206"/>
                      </a:cubicBezTo>
                      <a:cubicBezTo>
                        <a:pt x="91" y="206"/>
                        <a:pt x="92" y="206"/>
                        <a:pt x="92" y="206"/>
                      </a:cubicBezTo>
                      <a:cubicBezTo>
                        <a:pt x="92" y="206"/>
                        <a:pt x="92" y="206"/>
                        <a:pt x="92" y="206"/>
                      </a:cubicBezTo>
                      <a:cubicBezTo>
                        <a:pt x="92" y="207"/>
                        <a:pt x="92" y="207"/>
                        <a:pt x="92" y="207"/>
                      </a:cubicBezTo>
                      <a:cubicBezTo>
                        <a:pt x="92" y="207"/>
                        <a:pt x="92" y="207"/>
                        <a:pt x="92" y="207"/>
                      </a:cubicBezTo>
                      <a:cubicBezTo>
                        <a:pt x="92" y="207"/>
                        <a:pt x="92" y="207"/>
                        <a:pt x="92" y="207"/>
                      </a:cubicBezTo>
                      <a:cubicBezTo>
                        <a:pt x="92" y="207"/>
                        <a:pt x="92" y="207"/>
                        <a:pt x="92" y="207"/>
                      </a:cubicBezTo>
                      <a:cubicBezTo>
                        <a:pt x="92" y="207"/>
                        <a:pt x="92" y="207"/>
                        <a:pt x="92" y="207"/>
                      </a:cubicBezTo>
                      <a:cubicBezTo>
                        <a:pt x="92" y="207"/>
                        <a:pt x="92" y="207"/>
                        <a:pt x="92" y="207"/>
                      </a:cubicBezTo>
                      <a:cubicBezTo>
                        <a:pt x="92" y="207"/>
                        <a:pt x="92" y="207"/>
                        <a:pt x="92" y="207"/>
                      </a:cubicBezTo>
                      <a:cubicBezTo>
                        <a:pt x="92" y="207"/>
                        <a:pt x="92" y="207"/>
                        <a:pt x="92" y="207"/>
                      </a:cubicBezTo>
                      <a:cubicBezTo>
                        <a:pt x="92" y="207"/>
                        <a:pt x="92" y="207"/>
                        <a:pt x="92" y="207"/>
                      </a:cubicBezTo>
                      <a:cubicBezTo>
                        <a:pt x="92" y="207"/>
                        <a:pt x="92" y="207"/>
                        <a:pt x="92" y="207"/>
                      </a:cubicBezTo>
                      <a:cubicBezTo>
                        <a:pt x="93" y="207"/>
                        <a:pt x="93" y="207"/>
                        <a:pt x="93" y="208"/>
                      </a:cubicBezTo>
                      <a:cubicBezTo>
                        <a:pt x="93" y="208"/>
                        <a:pt x="93" y="208"/>
                        <a:pt x="93" y="208"/>
                      </a:cubicBezTo>
                      <a:cubicBezTo>
                        <a:pt x="93" y="208"/>
                        <a:pt x="93" y="208"/>
                        <a:pt x="93" y="208"/>
                      </a:cubicBezTo>
                      <a:cubicBezTo>
                        <a:pt x="93" y="208"/>
                        <a:pt x="93" y="208"/>
                        <a:pt x="93" y="208"/>
                      </a:cubicBezTo>
                      <a:cubicBezTo>
                        <a:pt x="93" y="208"/>
                        <a:pt x="93" y="208"/>
                        <a:pt x="93" y="208"/>
                      </a:cubicBezTo>
                      <a:cubicBezTo>
                        <a:pt x="93" y="208"/>
                        <a:pt x="93" y="208"/>
                        <a:pt x="93" y="208"/>
                      </a:cubicBezTo>
                      <a:cubicBezTo>
                        <a:pt x="93" y="208"/>
                        <a:pt x="93" y="208"/>
                        <a:pt x="93" y="208"/>
                      </a:cubicBezTo>
                      <a:cubicBezTo>
                        <a:pt x="93" y="208"/>
                        <a:pt x="93" y="208"/>
                        <a:pt x="93" y="208"/>
                      </a:cubicBezTo>
                      <a:cubicBezTo>
                        <a:pt x="93" y="209"/>
                        <a:pt x="93" y="209"/>
                        <a:pt x="93" y="209"/>
                      </a:cubicBezTo>
                      <a:cubicBezTo>
                        <a:pt x="93" y="209"/>
                        <a:pt x="93" y="209"/>
                        <a:pt x="93" y="209"/>
                      </a:cubicBezTo>
                      <a:cubicBezTo>
                        <a:pt x="93" y="209"/>
                        <a:pt x="93" y="209"/>
                        <a:pt x="93" y="209"/>
                      </a:cubicBezTo>
                      <a:cubicBezTo>
                        <a:pt x="93" y="209"/>
                        <a:pt x="93" y="209"/>
                        <a:pt x="93" y="209"/>
                      </a:cubicBezTo>
                      <a:cubicBezTo>
                        <a:pt x="93" y="209"/>
                        <a:pt x="93" y="210"/>
                        <a:pt x="93" y="210"/>
                      </a:cubicBezTo>
                      <a:cubicBezTo>
                        <a:pt x="93" y="210"/>
                        <a:pt x="94" y="210"/>
                        <a:pt x="94" y="210"/>
                      </a:cubicBezTo>
                      <a:cubicBezTo>
                        <a:pt x="94" y="210"/>
                        <a:pt x="94" y="210"/>
                        <a:pt x="94" y="210"/>
                      </a:cubicBezTo>
                      <a:cubicBezTo>
                        <a:pt x="94" y="210"/>
                        <a:pt x="94" y="210"/>
                        <a:pt x="94" y="210"/>
                      </a:cubicBezTo>
                      <a:cubicBezTo>
                        <a:pt x="94" y="210"/>
                        <a:pt x="94" y="211"/>
                        <a:pt x="94" y="211"/>
                      </a:cubicBezTo>
                      <a:cubicBezTo>
                        <a:pt x="94" y="211"/>
                        <a:pt x="94" y="211"/>
                        <a:pt x="94" y="211"/>
                      </a:cubicBezTo>
                      <a:cubicBezTo>
                        <a:pt x="94" y="211"/>
                        <a:pt x="94" y="211"/>
                        <a:pt x="94" y="212"/>
                      </a:cubicBezTo>
                      <a:cubicBezTo>
                        <a:pt x="94" y="212"/>
                        <a:pt x="94" y="212"/>
                        <a:pt x="94" y="212"/>
                      </a:cubicBezTo>
                      <a:cubicBezTo>
                        <a:pt x="94" y="212"/>
                        <a:pt x="94" y="212"/>
                        <a:pt x="94" y="212"/>
                      </a:cubicBezTo>
                      <a:cubicBezTo>
                        <a:pt x="94" y="211"/>
                        <a:pt x="94" y="211"/>
                        <a:pt x="94" y="211"/>
                      </a:cubicBezTo>
                      <a:cubicBezTo>
                        <a:pt x="94" y="211"/>
                        <a:pt x="94" y="211"/>
                        <a:pt x="94" y="211"/>
                      </a:cubicBezTo>
                      <a:cubicBezTo>
                        <a:pt x="95" y="212"/>
                        <a:pt x="95" y="212"/>
                        <a:pt x="95" y="212"/>
                      </a:cubicBezTo>
                      <a:cubicBezTo>
                        <a:pt x="95" y="212"/>
                        <a:pt x="95" y="212"/>
                        <a:pt x="95" y="212"/>
                      </a:cubicBezTo>
                      <a:cubicBezTo>
                        <a:pt x="95" y="212"/>
                        <a:pt x="95" y="212"/>
                        <a:pt x="95" y="212"/>
                      </a:cubicBezTo>
                      <a:cubicBezTo>
                        <a:pt x="95" y="212"/>
                        <a:pt x="95" y="212"/>
                        <a:pt x="95" y="212"/>
                      </a:cubicBezTo>
                      <a:cubicBezTo>
                        <a:pt x="95" y="212"/>
                        <a:pt x="95" y="212"/>
                        <a:pt x="95" y="212"/>
                      </a:cubicBezTo>
                      <a:cubicBezTo>
                        <a:pt x="95" y="212"/>
                        <a:pt x="95" y="212"/>
                        <a:pt x="96" y="212"/>
                      </a:cubicBezTo>
                      <a:cubicBezTo>
                        <a:pt x="96" y="212"/>
                        <a:pt x="96" y="212"/>
                        <a:pt x="96" y="212"/>
                      </a:cubicBezTo>
                      <a:cubicBezTo>
                        <a:pt x="96" y="212"/>
                        <a:pt x="96" y="212"/>
                        <a:pt x="96" y="212"/>
                      </a:cubicBezTo>
                      <a:cubicBezTo>
                        <a:pt x="96" y="212"/>
                        <a:pt x="96" y="212"/>
                        <a:pt x="96" y="212"/>
                      </a:cubicBezTo>
                      <a:cubicBezTo>
                        <a:pt x="96" y="212"/>
                        <a:pt x="96" y="212"/>
                        <a:pt x="96" y="212"/>
                      </a:cubicBezTo>
                      <a:cubicBezTo>
                        <a:pt x="96" y="212"/>
                        <a:pt x="96" y="212"/>
                        <a:pt x="96" y="211"/>
                      </a:cubicBezTo>
                      <a:cubicBezTo>
                        <a:pt x="96" y="211"/>
                        <a:pt x="96" y="212"/>
                        <a:pt x="97" y="212"/>
                      </a:cubicBezTo>
                      <a:cubicBezTo>
                        <a:pt x="97" y="212"/>
                        <a:pt x="97" y="212"/>
                        <a:pt x="97" y="212"/>
                      </a:cubicBezTo>
                      <a:cubicBezTo>
                        <a:pt x="97" y="212"/>
                        <a:pt x="97" y="212"/>
                        <a:pt x="97" y="212"/>
                      </a:cubicBezTo>
                      <a:cubicBezTo>
                        <a:pt x="97" y="212"/>
                        <a:pt x="97" y="212"/>
                        <a:pt x="97" y="212"/>
                      </a:cubicBezTo>
                      <a:cubicBezTo>
                        <a:pt x="97" y="212"/>
                        <a:pt x="97" y="212"/>
                        <a:pt x="97" y="212"/>
                      </a:cubicBezTo>
                      <a:cubicBezTo>
                        <a:pt x="97" y="212"/>
                        <a:pt x="97" y="212"/>
                        <a:pt x="97" y="212"/>
                      </a:cubicBezTo>
                      <a:cubicBezTo>
                        <a:pt x="98" y="212"/>
                        <a:pt x="98" y="213"/>
                        <a:pt x="98" y="213"/>
                      </a:cubicBezTo>
                      <a:cubicBezTo>
                        <a:pt x="98" y="213"/>
                        <a:pt x="98" y="213"/>
                        <a:pt x="98" y="213"/>
                      </a:cubicBezTo>
                      <a:cubicBezTo>
                        <a:pt x="98" y="213"/>
                        <a:pt x="98" y="213"/>
                        <a:pt x="98" y="213"/>
                      </a:cubicBezTo>
                      <a:cubicBezTo>
                        <a:pt x="98" y="213"/>
                        <a:pt x="98" y="213"/>
                        <a:pt x="98" y="214"/>
                      </a:cubicBezTo>
                      <a:cubicBezTo>
                        <a:pt x="98" y="214"/>
                        <a:pt x="98" y="214"/>
                        <a:pt x="98" y="214"/>
                      </a:cubicBezTo>
                      <a:cubicBezTo>
                        <a:pt x="98" y="214"/>
                        <a:pt x="98" y="214"/>
                        <a:pt x="98" y="214"/>
                      </a:cubicBezTo>
                      <a:cubicBezTo>
                        <a:pt x="98" y="214"/>
                        <a:pt x="98" y="214"/>
                        <a:pt x="98" y="214"/>
                      </a:cubicBezTo>
                      <a:cubicBezTo>
                        <a:pt x="98" y="215"/>
                        <a:pt x="99" y="215"/>
                        <a:pt x="99" y="215"/>
                      </a:cubicBezTo>
                      <a:cubicBezTo>
                        <a:pt x="99" y="215"/>
                        <a:pt x="99" y="215"/>
                        <a:pt x="99" y="215"/>
                      </a:cubicBezTo>
                      <a:cubicBezTo>
                        <a:pt x="99" y="215"/>
                        <a:pt x="100" y="215"/>
                        <a:pt x="100" y="215"/>
                      </a:cubicBezTo>
                      <a:cubicBezTo>
                        <a:pt x="100" y="215"/>
                        <a:pt x="100" y="215"/>
                        <a:pt x="100" y="215"/>
                      </a:cubicBezTo>
                      <a:cubicBezTo>
                        <a:pt x="100" y="215"/>
                        <a:pt x="100" y="215"/>
                        <a:pt x="100" y="215"/>
                      </a:cubicBezTo>
                      <a:cubicBezTo>
                        <a:pt x="100" y="215"/>
                        <a:pt x="100" y="215"/>
                        <a:pt x="100" y="215"/>
                      </a:cubicBezTo>
                      <a:cubicBezTo>
                        <a:pt x="100" y="215"/>
                        <a:pt x="100" y="215"/>
                        <a:pt x="100" y="215"/>
                      </a:cubicBezTo>
                      <a:cubicBezTo>
                        <a:pt x="100" y="215"/>
                        <a:pt x="100" y="216"/>
                        <a:pt x="100" y="216"/>
                      </a:cubicBezTo>
                      <a:cubicBezTo>
                        <a:pt x="100" y="216"/>
                        <a:pt x="100" y="216"/>
                        <a:pt x="100" y="216"/>
                      </a:cubicBezTo>
                      <a:cubicBezTo>
                        <a:pt x="100" y="216"/>
                        <a:pt x="100" y="216"/>
                        <a:pt x="100" y="216"/>
                      </a:cubicBezTo>
                      <a:cubicBezTo>
                        <a:pt x="100" y="216"/>
                        <a:pt x="100" y="217"/>
                        <a:pt x="100" y="217"/>
                      </a:cubicBezTo>
                      <a:cubicBezTo>
                        <a:pt x="100" y="217"/>
                        <a:pt x="100" y="217"/>
                        <a:pt x="100" y="217"/>
                      </a:cubicBezTo>
                      <a:cubicBezTo>
                        <a:pt x="100" y="218"/>
                        <a:pt x="100" y="218"/>
                        <a:pt x="101" y="218"/>
                      </a:cubicBezTo>
                      <a:cubicBezTo>
                        <a:pt x="101" y="218"/>
                        <a:pt x="101" y="218"/>
                        <a:pt x="101" y="218"/>
                      </a:cubicBezTo>
                      <a:cubicBezTo>
                        <a:pt x="101" y="218"/>
                        <a:pt x="101" y="218"/>
                        <a:pt x="101" y="218"/>
                      </a:cubicBezTo>
                      <a:cubicBezTo>
                        <a:pt x="101" y="218"/>
                        <a:pt x="101" y="218"/>
                        <a:pt x="101" y="218"/>
                      </a:cubicBezTo>
                      <a:cubicBezTo>
                        <a:pt x="101" y="218"/>
                        <a:pt x="101" y="218"/>
                        <a:pt x="101" y="218"/>
                      </a:cubicBezTo>
                      <a:cubicBezTo>
                        <a:pt x="101" y="219"/>
                        <a:pt x="101" y="219"/>
                        <a:pt x="101" y="219"/>
                      </a:cubicBezTo>
                      <a:cubicBezTo>
                        <a:pt x="101" y="219"/>
                        <a:pt x="101" y="219"/>
                        <a:pt x="101" y="219"/>
                      </a:cubicBezTo>
                      <a:cubicBezTo>
                        <a:pt x="101" y="219"/>
                        <a:pt x="101" y="219"/>
                        <a:pt x="101" y="219"/>
                      </a:cubicBezTo>
                      <a:cubicBezTo>
                        <a:pt x="101" y="219"/>
                        <a:pt x="101" y="219"/>
                        <a:pt x="101" y="220"/>
                      </a:cubicBezTo>
                      <a:cubicBezTo>
                        <a:pt x="101" y="220"/>
                        <a:pt x="101" y="220"/>
                        <a:pt x="101" y="220"/>
                      </a:cubicBezTo>
                      <a:cubicBezTo>
                        <a:pt x="101" y="220"/>
                        <a:pt x="101" y="220"/>
                        <a:pt x="101" y="220"/>
                      </a:cubicBezTo>
                      <a:cubicBezTo>
                        <a:pt x="101" y="220"/>
                        <a:pt x="101" y="220"/>
                        <a:pt x="101" y="220"/>
                      </a:cubicBezTo>
                      <a:cubicBezTo>
                        <a:pt x="101" y="220"/>
                        <a:pt x="101" y="220"/>
                        <a:pt x="100" y="220"/>
                      </a:cubicBezTo>
                      <a:cubicBezTo>
                        <a:pt x="100" y="220"/>
                        <a:pt x="100" y="220"/>
                        <a:pt x="100" y="221"/>
                      </a:cubicBezTo>
                      <a:cubicBezTo>
                        <a:pt x="100" y="221"/>
                        <a:pt x="100" y="221"/>
                        <a:pt x="100" y="221"/>
                      </a:cubicBezTo>
                      <a:cubicBezTo>
                        <a:pt x="100" y="221"/>
                        <a:pt x="100" y="221"/>
                        <a:pt x="100" y="221"/>
                      </a:cubicBezTo>
                      <a:cubicBezTo>
                        <a:pt x="100" y="221"/>
                        <a:pt x="100" y="221"/>
                        <a:pt x="100" y="221"/>
                      </a:cubicBezTo>
                      <a:cubicBezTo>
                        <a:pt x="100" y="222"/>
                        <a:pt x="100" y="222"/>
                        <a:pt x="100" y="222"/>
                      </a:cubicBezTo>
                      <a:cubicBezTo>
                        <a:pt x="100" y="222"/>
                        <a:pt x="100" y="222"/>
                        <a:pt x="100" y="222"/>
                      </a:cubicBezTo>
                      <a:cubicBezTo>
                        <a:pt x="100" y="222"/>
                        <a:pt x="100" y="222"/>
                        <a:pt x="100" y="222"/>
                      </a:cubicBezTo>
                      <a:cubicBezTo>
                        <a:pt x="100" y="222"/>
                        <a:pt x="100" y="221"/>
                        <a:pt x="100" y="221"/>
                      </a:cubicBezTo>
                      <a:cubicBezTo>
                        <a:pt x="99" y="221"/>
                        <a:pt x="99" y="222"/>
                        <a:pt x="99" y="222"/>
                      </a:cubicBezTo>
                      <a:cubicBezTo>
                        <a:pt x="99" y="222"/>
                        <a:pt x="99" y="222"/>
                        <a:pt x="99" y="222"/>
                      </a:cubicBezTo>
                      <a:cubicBezTo>
                        <a:pt x="99" y="222"/>
                        <a:pt x="99" y="222"/>
                        <a:pt x="99" y="222"/>
                      </a:cubicBezTo>
                      <a:cubicBezTo>
                        <a:pt x="99" y="222"/>
                        <a:pt x="99" y="222"/>
                        <a:pt x="99" y="222"/>
                      </a:cubicBezTo>
                      <a:cubicBezTo>
                        <a:pt x="99" y="222"/>
                        <a:pt x="99" y="222"/>
                        <a:pt x="99" y="222"/>
                      </a:cubicBezTo>
                      <a:cubicBezTo>
                        <a:pt x="99" y="222"/>
                        <a:pt x="99" y="222"/>
                        <a:pt x="99" y="222"/>
                      </a:cubicBezTo>
                      <a:close/>
                      <a:moveTo>
                        <a:pt x="71" y="175"/>
                      </a:moveTo>
                      <a:cubicBezTo>
                        <a:pt x="71" y="175"/>
                        <a:pt x="71" y="175"/>
                        <a:pt x="71" y="175"/>
                      </a:cubicBezTo>
                      <a:cubicBezTo>
                        <a:pt x="71" y="176"/>
                        <a:pt x="71" y="176"/>
                        <a:pt x="71" y="176"/>
                      </a:cubicBezTo>
                      <a:cubicBezTo>
                        <a:pt x="72" y="176"/>
                        <a:pt x="72" y="176"/>
                        <a:pt x="72" y="176"/>
                      </a:cubicBezTo>
                      <a:cubicBezTo>
                        <a:pt x="72" y="176"/>
                        <a:pt x="72" y="176"/>
                        <a:pt x="72" y="176"/>
                      </a:cubicBezTo>
                      <a:cubicBezTo>
                        <a:pt x="72" y="176"/>
                        <a:pt x="72" y="176"/>
                        <a:pt x="71" y="176"/>
                      </a:cubicBezTo>
                      <a:cubicBezTo>
                        <a:pt x="71" y="176"/>
                        <a:pt x="71" y="176"/>
                        <a:pt x="71" y="176"/>
                      </a:cubicBezTo>
                      <a:cubicBezTo>
                        <a:pt x="71" y="176"/>
                        <a:pt x="71" y="176"/>
                        <a:pt x="71" y="176"/>
                      </a:cubicBezTo>
                      <a:cubicBezTo>
                        <a:pt x="71" y="176"/>
                        <a:pt x="71" y="176"/>
                        <a:pt x="71" y="176"/>
                      </a:cubicBezTo>
                      <a:cubicBezTo>
                        <a:pt x="71" y="176"/>
                        <a:pt x="71" y="176"/>
                        <a:pt x="71" y="176"/>
                      </a:cubicBezTo>
                      <a:cubicBezTo>
                        <a:pt x="71" y="176"/>
                        <a:pt x="71" y="176"/>
                        <a:pt x="71" y="176"/>
                      </a:cubicBezTo>
                      <a:cubicBezTo>
                        <a:pt x="71" y="176"/>
                        <a:pt x="71" y="176"/>
                        <a:pt x="71" y="175"/>
                      </a:cubicBezTo>
                      <a:cubicBezTo>
                        <a:pt x="71" y="175"/>
                        <a:pt x="71" y="175"/>
                        <a:pt x="71" y="175"/>
                      </a:cubicBezTo>
                      <a:cubicBezTo>
                        <a:pt x="70" y="175"/>
                        <a:pt x="70" y="175"/>
                        <a:pt x="70" y="175"/>
                      </a:cubicBezTo>
                      <a:cubicBezTo>
                        <a:pt x="70" y="175"/>
                        <a:pt x="70" y="175"/>
                        <a:pt x="70" y="175"/>
                      </a:cubicBezTo>
                      <a:cubicBezTo>
                        <a:pt x="71" y="173"/>
                        <a:pt x="71" y="173"/>
                        <a:pt x="71" y="173"/>
                      </a:cubicBezTo>
                      <a:cubicBezTo>
                        <a:pt x="71" y="173"/>
                        <a:pt x="71" y="173"/>
                        <a:pt x="71" y="173"/>
                      </a:cubicBezTo>
                      <a:lnTo>
                        <a:pt x="71" y="175"/>
                      </a:lnTo>
                      <a:close/>
                      <a:moveTo>
                        <a:pt x="55" y="176"/>
                      </a:moveTo>
                      <a:cubicBezTo>
                        <a:pt x="55" y="176"/>
                        <a:pt x="55" y="176"/>
                        <a:pt x="55" y="176"/>
                      </a:cubicBezTo>
                      <a:cubicBezTo>
                        <a:pt x="55" y="176"/>
                        <a:pt x="55" y="176"/>
                        <a:pt x="55" y="176"/>
                      </a:cubicBezTo>
                      <a:cubicBezTo>
                        <a:pt x="55" y="176"/>
                        <a:pt x="55" y="176"/>
                        <a:pt x="55" y="176"/>
                      </a:cubicBezTo>
                      <a:close/>
                      <a:moveTo>
                        <a:pt x="56" y="173"/>
                      </a:moveTo>
                      <a:cubicBezTo>
                        <a:pt x="56" y="173"/>
                        <a:pt x="56" y="173"/>
                        <a:pt x="56" y="173"/>
                      </a:cubicBezTo>
                      <a:cubicBezTo>
                        <a:pt x="56" y="173"/>
                        <a:pt x="56" y="173"/>
                        <a:pt x="56" y="173"/>
                      </a:cubicBezTo>
                      <a:cubicBezTo>
                        <a:pt x="56" y="173"/>
                        <a:pt x="56" y="173"/>
                        <a:pt x="56" y="173"/>
                      </a:cubicBezTo>
                      <a:cubicBezTo>
                        <a:pt x="56" y="173"/>
                        <a:pt x="56" y="172"/>
                        <a:pt x="56" y="172"/>
                      </a:cubicBezTo>
                      <a:cubicBezTo>
                        <a:pt x="56" y="172"/>
                        <a:pt x="56" y="172"/>
                        <a:pt x="56" y="172"/>
                      </a:cubicBezTo>
                      <a:cubicBezTo>
                        <a:pt x="56" y="172"/>
                        <a:pt x="56" y="172"/>
                        <a:pt x="56" y="172"/>
                      </a:cubicBezTo>
                      <a:cubicBezTo>
                        <a:pt x="56" y="172"/>
                        <a:pt x="56" y="172"/>
                        <a:pt x="56" y="172"/>
                      </a:cubicBezTo>
                      <a:cubicBezTo>
                        <a:pt x="56" y="172"/>
                        <a:pt x="56" y="172"/>
                        <a:pt x="56" y="172"/>
                      </a:cubicBezTo>
                      <a:cubicBezTo>
                        <a:pt x="56" y="172"/>
                        <a:pt x="56" y="172"/>
                        <a:pt x="56" y="172"/>
                      </a:cubicBezTo>
                      <a:cubicBezTo>
                        <a:pt x="56" y="172"/>
                        <a:pt x="56" y="172"/>
                        <a:pt x="56" y="172"/>
                      </a:cubicBezTo>
                      <a:cubicBezTo>
                        <a:pt x="56" y="172"/>
                        <a:pt x="56" y="172"/>
                        <a:pt x="56" y="172"/>
                      </a:cubicBezTo>
                      <a:cubicBezTo>
                        <a:pt x="56" y="172"/>
                        <a:pt x="56" y="172"/>
                        <a:pt x="56" y="172"/>
                      </a:cubicBezTo>
                      <a:cubicBezTo>
                        <a:pt x="56" y="172"/>
                        <a:pt x="56" y="172"/>
                        <a:pt x="56" y="172"/>
                      </a:cubicBezTo>
                      <a:cubicBezTo>
                        <a:pt x="56" y="172"/>
                        <a:pt x="56" y="172"/>
                        <a:pt x="56" y="172"/>
                      </a:cubicBezTo>
                      <a:cubicBezTo>
                        <a:pt x="56" y="172"/>
                        <a:pt x="56" y="172"/>
                        <a:pt x="56" y="172"/>
                      </a:cubicBezTo>
                      <a:cubicBezTo>
                        <a:pt x="56" y="172"/>
                        <a:pt x="56" y="172"/>
                        <a:pt x="56" y="172"/>
                      </a:cubicBezTo>
                      <a:cubicBezTo>
                        <a:pt x="56" y="172"/>
                        <a:pt x="56" y="172"/>
                        <a:pt x="56" y="172"/>
                      </a:cubicBezTo>
                      <a:cubicBezTo>
                        <a:pt x="55" y="172"/>
                        <a:pt x="55" y="172"/>
                        <a:pt x="55" y="172"/>
                      </a:cubicBezTo>
                      <a:cubicBezTo>
                        <a:pt x="55" y="172"/>
                        <a:pt x="55" y="172"/>
                        <a:pt x="55" y="172"/>
                      </a:cubicBezTo>
                      <a:cubicBezTo>
                        <a:pt x="55" y="173"/>
                        <a:pt x="55" y="173"/>
                        <a:pt x="55" y="173"/>
                      </a:cubicBezTo>
                      <a:cubicBezTo>
                        <a:pt x="55" y="173"/>
                        <a:pt x="55" y="173"/>
                        <a:pt x="55" y="173"/>
                      </a:cubicBezTo>
                      <a:cubicBezTo>
                        <a:pt x="55" y="173"/>
                        <a:pt x="55" y="173"/>
                        <a:pt x="55" y="173"/>
                      </a:cubicBezTo>
                      <a:cubicBezTo>
                        <a:pt x="55" y="173"/>
                        <a:pt x="55" y="173"/>
                        <a:pt x="55" y="173"/>
                      </a:cubicBezTo>
                      <a:cubicBezTo>
                        <a:pt x="55" y="173"/>
                        <a:pt x="55" y="173"/>
                        <a:pt x="55" y="173"/>
                      </a:cubicBezTo>
                      <a:cubicBezTo>
                        <a:pt x="55" y="173"/>
                        <a:pt x="55" y="173"/>
                        <a:pt x="55" y="173"/>
                      </a:cubicBezTo>
                      <a:cubicBezTo>
                        <a:pt x="55" y="173"/>
                        <a:pt x="55" y="173"/>
                        <a:pt x="55" y="173"/>
                      </a:cubicBezTo>
                      <a:cubicBezTo>
                        <a:pt x="55" y="173"/>
                        <a:pt x="55" y="173"/>
                        <a:pt x="55" y="172"/>
                      </a:cubicBezTo>
                      <a:cubicBezTo>
                        <a:pt x="55" y="172"/>
                        <a:pt x="55" y="172"/>
                        <a:pt x="55" y="172"/>
                      </a:cubicBezTo>
                      <a:cubicBezTo>
                        <a:pt x="55" y="172"/>
                        <a:pt x="54" y="172"/>
                        <a:pt x="54" y="172"/>
                      </a:cubicBezTo>
                      <a:cubicBezTo>
                        <a:pt x="54" y="172"/>
                        <a:pt x="54" y="172"/>
                        <a:pt x="54" y="172"/>
                      </a:cubicBezTo>
                      <a:cubicBezTo>
                        <a:pt x="54" y="172"/>
                        <a:pt x="54" y="172"/>
                        <a:pt x="54" y="172"/>
                      </a:cubicBezTo>
                      <a:cubicBezTo>
                        <a:pt x="54" y="172"/>
                        <a:pt x="54" y="172"/>
                        <a:pt x="54" y="172"/>
                      </a:cubicBezTo>
                      <a:cubicBezTo>
                        <a:pt x="54" y="172"/>
                        <a:pt x="54" y="172"/>
                        <a:pt x="54" y="172"/>
                      </a:cubicBezTo>
                      <a:cubicBezTo>
                        <a:pt x="55" y="172"/>
                        <a:pt x="55" y="172"/>
                        <a:pt x="54" y="172"/>
                      </a:cubicBezTo>
                      <a:cubicBezTo>
                        <a:pt x="54" y="172"/>
                        <a:pt x="54" y="172"/>
                        <a:pt x="54" y="172"/>
                      </a:cubicBezTo>
                      <a:cubicBezTo>
                        <a:pt x="54" y="172"/>
                        <a:pt x="55" y="172"/>
                        <a:pt x="55" y="172"/>
                      </a:cubicBezTo>
                      <a:cubicBezTo>
                        <a:pt x="55" y="172"/>
                        <a:pt x="55" y="171"/>
                        <a:pt x="55" y="171"/>
                      </a:cubicBezTo>
                      <a:cubicBezTo>
                        <a:pt x="55" y="171"/>
                        <a:pt x="55" y="171"/>
                        <a:pt x="54" y="171"/>
                      </a:cubicBezTo>
                      <a:cubicBezTo>
                        <a:pt x="54" y="171"/>
                        <a:pt x="54" y="171"/>
                        <a:pt x="54" y="171"/>
                      </a:cubicBezTo>
                      <a:cubicBezTo>
                        <a:pt x="54" y="171"/>
                        <a:pt x="54" y="171"/>
                        <a:pt x="54" y="171"/>
                      </a:cubicBezTo>
                      <a:cubicBezTo>
                        <a:pt x="54" y="171"/>
                        <a:pt x="54" y="171"/>
                        <a:pt x="54" y="170"/>
                      </a:cubicBezTo>
                      <a:cubicBezTo>
                        <a:pt x="54" y="170"/>
                        <a:pt x="54" y="170"/>
                        <a:pt x="54" y="170"/>
                      </a:cubicBezTo>
                      <a:cubicBezTo>
                        <a:pt x="54" y="170"/>
                        <a:pt x="54" y="170"/>
                        <a:pt x="54" y="170"/>
                      </a:cubicBezTo>
                      <a:cubicBezTo>
                        <a:pt x="54" y="170"/>
                        <a:pt x="54" y="169"/>
                        <a:pt x="54" y="169"/>
                      </a:cubicBezTo>
                      <a:cubicBezTo>
                        <a:pt x="54" y="169"/>
                        <a:pt x="54" y="169"/>
                        <a:pt x="54" y="169"/>
                      </a:cubicBezTo>
                      <a:cubicBezTo>
                        <a:pt x="54" y="169"/>
                        <a:pt x="54" y="169"/>
                        <a:pt x="54" y="169"/>
                      </a:cubicBezTo>
                      <a:cubicBezTo>
                        <a:pt x="54" y="169"/>
                        <a:pt x="54" y="169"/>
                        <a:pt x="54" y="169"/>
                      </a:cubicBezTo>
                      <a:cubicBezTo>
                        <a:pt x="55" y="169"/>
                        <a:pt x="55" y="169"/>
                        <a:pt x="55" y="169"/>
                      </a:cubicBezTo>
                      <a:cubicBezTo>
                        <a:pt x="55" y="169"/>
                        <a:pt x="55" y="169"/>
                        <a:pt x="55" y="169"/>
                      </a:cubicBezTo>
                      <a:cubicBezTo>
                        <a:pt x="55" y="169"/>
                        <a:pt x="55" y="169"/>
                        <a:pt x="55" y="169"/>
                      </a:cubicBezTo>
                      <a:cubicBezTo>
                        <a:pt x="55" y="169"/>
                        <a:pt x="55" y="169"/>
                        <a:pt x="55" y="169"/>
                      </a:cubicBezTo>
                      <a:cubicBezTo>
                        <a:pt x="55" y="169"/>
                        <a:pt x="55" y="169"/>
                        <a:pt x="55" y="169"/>
                      </a:cubicBezTo>
                      <a:cubicBezTo>
                        <a:pt x="55" y="168"/>
                        <a:pt x="55" y="168"/>
                        <a:pt x="55" y="168"/>
                      </a:cubicBezTo>
                      <a:cubicBezTo>
                        <a:pt x="55" y="168"/>
                        <a:pt x="55" y="168"/>
                        <a:pt x="55" y="168"/>
                      </a:cubicBezTo>
                      <a:cubicBezTo>
                        <a:pt x="55" y="168"/>
                        <a:pt x="55" y="168"/>
                        <a:pt x="55" y="168"/>
                      </a:cubicBezTo>
                      <a:cubicBezTo>
                        <a:pt x="55" y="168"/>
                        <a:pt x="55" y="168"/>
                        <a:pt x="55" y="167"/>
                      </a:cubicBezTo>
                      <a:cubicBezTo>
                        <a:pt x="55" y="167"/>
                        <a:pt x="55" y="167"/>
                        <a:pt x="55" y="167"/>
                      </a:cubicBezTo>
                      <a:cubicBezTo>
                        <a:pt x="55" y="167"/>
                        <a:pt x="55" y="167"/>
                        <a:pt x="55" y="167"/>
                      </a:cubicBezTo>
                      <a:cubicBezTo>
                        <a:pt x="55" y="167"/>
                        <a:pt x="55" y="167"/>
                        <a:pt x="56" y="167"/>
                      </a:cubicBezTo>
                      <a:cubicBezTo>
                        <a:pt x="56" y="167"/>
                        <a:pt x="56" y="167"/>
                        <a:pt x="56" y="167"/>
                      </a:cubicBezTo>
                      <a:cubicBezTo>
                        <a:pt x="56" y="167"/>
                        <a:pt x="56" y="167"/>
                        <a:pt x="56" y="167"/>
                      </a:cubicBezTo>
                      <a:cubicBezTo>
                        <a:pt x="56" y="166"/>
                        <a:pt x="56" y="166"/>
                        <a:pt x="56" y="166"/>
                      </a:cubicBezTo>
                      <a:cubicBezTo>
                        <a:pt x="56" y="166"/>
                        <a:pt x="56" y="166"/>
                        <a:pt x="56" y="166"/>
                      </a:cubicBezTo>
                      <a:cubicBezTo>
                        <a:pt x="56" y="166"/>
                        <a:pt x="56" y="166"/>
                        <a:pt x="56" y="166"/>
                      </a:cubicBezTo>
                      <a:cubicBezTo>
                        <a:pt x="56" y="166"/>
                        <a:pt x="56" y="166"/>
                        <a:pt x="56" y="166"/>
                      </a:cubicBezTo>
                      <a:cubicBezTo>
                        <a:pt x="56" y="166"/>
                        <a:pt x="56" y="166"/>
                        <a:pt x="56" y="166"/>
                      </a:cubicBezTo>
                      <a:cubicBezTo>
                        <a:pt x="56" y="165"/>
                        <a:pt x="56" y="165"/>
                        <a:pt x="56" y="165"/>
                      </a:cubicBezTo>
                      <a:cubicBezTo>
                        <a:pt x="56" y="165"/>
                        <a:pt x="56" y="165"/>
                        <a:pt x="56" y="165"/>
                      </a:cubicBezTo>
                      <a:cubicBezTo>
                        <a:pt x="56" y="165"/>
                        <a:pt x="56" y="165"/>
                        <a:pt x="56" y="165"/>
                      </a:cubicBezTo>
                      <a:cubicBezTo>
                        <a:pt x="56" y="165"/>
                        <a:pt x="56" y="165"/>
                        <a:pt x="56" y="165"/>
                      </a:cubicBezTo>
                      <a:cubicBezTo>
                        <a:pt x="56" y="165"/>
                        <a:pt x="56" y="165"/>
                        <a:pt x="56" y="165"/>
                      </a:cubicBezTo>
                      <a:cubicBezTo>
                        <a:pt x="56" y="165"/>
                        <a:pt x="56" y="165"/>
                        <a:pt x="56" y="165"/>
                      </a:cubicBezTo>
                      <a:cubicBezTo>
                        <a:pt x="56" y="165"/>
                        <a:pt x="56" y="165"/>
                        <a:pt x="56" y="165"/>
                      </a:cubicBezTo>
                      <a:cubicBezTo>
                        <a:pt x="56" y="165"/>
                        <a:pt x="57" y="165"/>
                        <a:pt x="57" y="165"/>
                      </a:cubicBezTo>
                      <a:cubicBezTo>
                        <a:pt x="57" y="165"/>
                        <a:pt x="57" y="165"/>
                        <a:pt x="57" y="165"/>
                      </a:cubicBezTo>
                      <a:cubicBezTo>
                        <a:pt x="57" y="165"/>
                        <a:pt x="57" y="165"/>
                        <a:pt x="57" y="165"/>
                      </a:cubicBezTo>
                      <a:cubicBezTo>
                        <a:pt x="57" y="165"/>
                        <a:pt x="57" y="165"/>
                        <a:pt x="57" y="165"/>
                      </a:cubicBezTo>
                      <a:cubicBezTo>
                        <a:pt x="57" y="165"/>
                        <a:pt x="57" y="165"/>
                        <a:pt x="57" y="165"/>
                      </a:cubicBezTo>
                      <a:cubicBezTo>
                        <a:pt x="57" y="165"/>
                        <a:pt x="57" y="165"/>
                        <a:pt x="57" y="165"/>
                      </a:cubicBezTo>
                      <a:cubicBezTo>
                        <a:pt x="57" y="165"/>
                        <a:pt x="57" y="165"/>
                        <a:pt x="57" y="165"/>
                      </a:cubicBezTo>
                      <a:cubicBezTo>
                        <a:pt x="57" y="165"/>
                        <a:pt x="57" y="165"/>
                        <a:pt x="57" y="165"/>
                      </a:cubicBezTo>
                      <a:cubicBezTo>
                        <a:pt x="57" y="165"/>
                        <a:pt x="58" y="165"/>
                        <a:pt x="58" y="165"/>
                      </a:cubicBezTo>
                      <a:cubicBezTo>
                        <a:pt x="58" y="165"/>
                        <a:pt x="58" y="165"/>
                        <a:pt x="58" y="165"/>
                      </a:cubicBezTo>
                      <a:cubicBezTo>
                        <a:pt x="58" y="165"/>
                        <a:pt x="58" y="165"/>
                        <a:pt x="58" y="165"/>
                      </a:cubicBezTo>
                      <a:cubicBezTo>
                        <a:pt x="58" y="165"/>
                        <a:pt x="58" y="165"/>
                        <a:pt x="58" y="165"/>
                      </a:cubicBezTo>
                      <a:cubicBezTo>
                        <a:pt x="58" y="166"/>
                        <a:pt x="58" y="166"/>
                        <a:pt x="58" y="166"/>
                      </a:cubicBezTo>
                      <a:cubicBezTo>
                        <a:pt x="58" y="166"/>
                        <a:pt x="58" y="166"/>
                        <a:pt x="58" y="166"/>
                      </a:cubicBezTo>
                      <a:cubicBezTo>
                        <a:pt x="59" y="166"/>
                        <a:pt x="59" y="166"/>
                        <a:pt x="59" y="166"/>
                      </a:cubicBezTo>
                      <a:cubicBezTo>
                        <a:pt x="59" y="166"/>
                        <a:pt x="59" y="166"/>
                        <a:pt x="59" y="166"/>
                      </a:cubicBezTo>
                      <a:cubicBezTo>
                        <a:pt x="59" y="166"/>
                        <a:pt x="59" y="166"/>
                        <a:pt x="59" y="166"/>
                      </a:cubicBezTo>
                      <a:cubicBezTo>
                        <a:pt x="59" y="166"/>
                        <a:pt x="59" y="166"/>
                        <a:pt x="59" y="166"/>
                      </a:cubicBezTo>
                      <a:cubicBezTo>
                        <a:pt x="59" y="166"/>
                        <a:pt x="59" y="166"/>
                        <a:pt x="59" y="166"/>
                      </a:cubicBezTo>
                      <a:cubicBezTo>
                        <a:pt x="59" y="166"/>
                        <a:pt x="59" y="166"/>
                        <a:pt x="59" y="166"/>
                      </a:cubicBezTo>
                      <a:cubicBezTo>
                        <a:pt x="59" y="166"/>
                        <a:pt x="59" y="166"/>
                        <a:pt x="59" y="166"/>
                      </a:cubicBezTo>
                      <a:cubicBezTo>
                        <a:pt x="59" y="166"/>
                        <a:pt x="59" y="166"/>
                        <a:pt x="59" y="166"/>
                      </a:cubicBezTo>
                      <a:cubicBezTo>
                        <a:pt x="59" y="166"/>
                        <a:pt x="59" y="166"/>
                        <a:pt x="59" y="166"/>
                      </a:cubicBezTo>
                      <a:cubicBezTo>
                        <a:pt x="59" y="166"/>
                        <a:pt x="59" y="166"/>
                        <a:pt x="59" y="166"/>
                      </a:cubicBezTo>
                      <a:cubicBezTo>
                        <a:pt x="59" y="166"/>
                        <a:pt x="59" y="166"/>
                        <a:pt x="59" y="167"/>
                      </a:cubicBezTo>
                      <a:cubicBezTo>
                        <a:pt x="59" y="167"/>
                        <a:pt x="59" y="167"/>
                        <a:pt x="59" y="167"/>
                      </a:cubicBezTo>
                      <a:cubicBezTo>
                        <a:pt x="59" y="167"/>
                        <a:pt x="59" y="167"/>
                        <a:pt x="59" y="167"/>
                      </a:cubicBezTo>
                      <a:cubicBezTo>
                        <a:pt x="59" y="167"/>
                        <a:pt x="59" y="167"/>
                        <a:pt x="59" y="167"/>
                      </a:cubicBezTo>
                      <a:cubicBezTo>
                        <a:pt x="60" y="167"/>
                        <a:pt x="60" y="167"/>
                        <a:pt x="60" y="167"/>
                      </a:cubicBezTo>
                      <a:cubicBezTo>
                        <a:pt x="60" y="167"/>
                        <a:pt x="60" y="167"/>
                        <a:pt x="60" y="167"/>
                      </a:cubicBezTo>
                      <a:cubicBezTo>
                        <a:pt x="60" y="167"/>
                        <a:pt x="60" y="167"/>
                        <a:pt x="60" y="167"/>
                      </a:cubicBezTo>
                      <a:cubicBezTo>
                        <a:pt x="60" y="167"/>
                        <a:pt x="60" y="167"/>
                        <a:pt x="60" y="167"/>
                      </a:cubicBezTo>
                      <a:cubicBezTo>
                        <a:pt x="60" y="167"/>
                        <a:pt x="60" y="167"/>
                        <a:pt x="60" y="167"/>
                      </a:cubicBezTo>
                      <a:cubicBezTo>
                        <a:pt x="60" y="167"/>
                        <a:pt x="60" y="167"/>
                        <a:pt x="60" y="167"/>
                      </a:cubicBezTo>
                      <a:cubicBezTo>
                        <a:pt x="60" y="167"/>
                        <a:pt x="60" y="167"/>
                        <a:pt x="60" y="167"/>
                      </a:cubicBezTo>
                      <a:cubicBezTo>
                        <a:pt x="60" y="167"/>
                        <a:pt x="60" y="167"/>
                        <a:pt x="60" y="167"/>
                      </a:cubicBezTo>
                      <a:cubicBezTo>
                        <a:pt x="60" y="167"/>
                        <a:pt x="60" y="167"/>
                        <a:pt x="60" y="167"/>
                      </a:cubicBezTo>
                      <a:cubicBezTo>
                        <a:pt x="60" y="167"/>
                        <a:pt x="60" y="167"/>
                        <a:pt x="60" y="167"/>
                      </a:cubicBezTo>
                      <a:cubicBezTo>
                        <a:pt x="61" y="167"/>
                        <a:pt x="61" y="167"/>
                        <a:pt x="61" y="167"/>
                      </a:cubicBezTo>
                      <a:cubicBezTo>
                        <a:pt x="61" y="167"/>
                        <a:pt x="61" y="167"/>
                        <a:pt x="61" y="167"/>
                      </a:cubicBezTo>
                      <a:cubicBezTo>
                        <a:pt x="61" y="167"/>
                        <a:pt x="61" y="167"/>
                        <a:pt x="61" y="167"/>
                      </a:cubicBezTo>
                      <a:cubicBezTo>
                        <a:pt x="61" y="167"/>
                        <a:pt x="61" y="166"/>
                        <a:pt x="61" y="166"/>
                      </a:cubicBezTo>
                      <a:cubicBezTo>
                        <a:pt x="61" y="166"/>
                        <a:pt x="61" y="166"/>
                        <a:pt x="61" y="166"/>
                      </a:cubicBezTo>
                      <a:cubicBezTo>
                        <a:pt x="61" y="166"/>
                        <a:pt x="61" y="167"/>
                        <a:pt x="61" y="167"/>
                      </a:cubicBezTo>
                      <a:cubicBezTo>
                        <a:pt x="61" y="167"/>
                        <a:pt x="61" y="167"/>
                        <a:pt x="61" y="167"/>
                      </a:cubicBezTo>
                      <a:cubicBezTo>
                        <a:pt x="61" y="167"/>
                        <a:pt x="61" y="167"/>
                        <a:pt x="61" y="167"/>
                      </a:cubicBezTo>
                      <a:cubicBezTo>
                        <a:pt x="61" y="167"/>
                        <a:pt x="61" y="167"/>
                        <a:pt x="61" y="167"/>
                      </a:cubicBezTo>
                      <a:cubicBezTo>
                        <a:pt x="61" y="167"/>
                        <a:pt x="61" y="167"/>
                        <a:pt x="62" y="167"/>
                      </a:cubicBezTo>
                      <a:cubicBezTo>
                        <a:pt x="62" y="167"/>
                        <a:pt x="62" y="167"/>
                        <a:pt x="62" y="167"/>
                      </a:cubicBezTo>
                      <a:cubicBezTo>
                        <a:pt x="62" y="167"/>
                        <a:pt x="62" y="167"/>
                        <a:pt x="62" y="167"/>
                      </a:cubicBezTo>
                      <a:cubicBezTo>
                        <a:pt x="62" y="167"/>
                        <a:pt x="62" y="167"/>
                        <a:pt x="62" y="167"/>
                      </a:cubicBezTo>
                      <a:cubicBezTo>
                        <a:pt x="62" y="167"/>
                        <a:pt x="62" y="167"/>
                        <a:pt x="62" y="167"/>
                      </a:cubicBezTo>
                      <a:cubicBezTo>
                        <a:pt x="62" y="167"/>
                        <a:pt x="62" y="167"/>
                        <a:pt x="62" y="167"/>
                      </a:cubicBezTo>
                      <a:cubicBezTo>
                        <a:pt x="62" y="167"/>
                        <a:pt x="62" y="167"/>
                        <a:pt x="62" y="167"/>
                      </a:cubicBezTo>
                      <a:cubicBezTo>
                        <a:pt x="62" y="167"/>
                        <a:pt x="62" y="167"/>
                        <a:pt x="62" y="167"/>
                      </a:cubicBezTo>
                      <a:cubicBezTo>
                        <a:pt x="62" y="168"/>
                        <a:pt x="62" y="168"/>
                        <a:pt x="62" y="168"/>
                      </a:cubicBezTo>
                      <a:cubicBezTo>
                        <a:pt x="62" y="168"/>
                        <a:pt x="62" y="168"/>
                        <a:pt x="62" y="168"/>
                      </a:cubicBezTo>
                      <a:cubicBezTo>
                        <a:pt x="62" y="167"/>
                        <a:pt x="62" y="167"/>
                        <a:pt x="62" y="167"/>
                      </a:cubicBezTo>
                      <a:cubicBezTo>
                        <a:pt x="62" y="168"/>
                        <a:pt x="62" y="168"/>
                        <a:pt x="62" y="168"/>
                      </a:cubicBezTo>
                      <a:cubicBezTo>
                        <a:pt x="62" y="168"/>
                        <a:pt x="62" y="168"/>
                        <a:pt x="62" y="168"/>
                      </a:cubicBezTo>
                      <a:cubicBezTo>
                        <a:pt x="62" y="168"/>
                        <a:pt x="62" y="168"/>
                        <a:pt x="63" y="168"/>
                      </a:cubicBezTo>
                      <a:cubicBezTo>
                        <a:pt x="63" y="168"/>
                        <a:pt x="63" y="168"/>
                        <a:pt x="63" y="168"/>
                      </a:cubicBezTo>
                      <a:cubicBezTo>
                        <a:pt x="63" y="168"/>
                        <a:pt x="63" y="168"/>
                        <a:pt x="63" y="168"/>
                      </a:cubicBezTo>
                      <a:cubicBezTo>
                        <a:pt x="62" y="168"/>
                        <a:pt x="62" y="168"/>
                        <a:pt x="62" y="168"/>
                      </a:cubicBezTo>
                      <a:cubicBezTo>
                        <a:pt x="62" y="168"/>
                        <a:pt x="62" y="168"/>
                        <a:pt x="62" y="168"/>
                      </a:cubicBezTo>
                      <a:cubicBezTo>
                        <a:pt x="62" y="168"/>
                        <a:pt x="62" y="168"/>
                        <a:pt x="62" y="168"/>
                      </a:cubicBezTo>
                      <a:cubicBezTo>
                        <a:pt x="62" y="168"/>
                        <a:pt x="62" y="168"/>
                        <a:pt x="62" y="168"/>
                      </a:cubicBezTo>
                      <a:cubicBezTo>
                        <a:pt x="62" y="168"/>
                        <a:pt x="62" y="168"/>
                        <a:pt x="62" y="168"/>
                      </a:cubicBezTo>
                      <a:cubicBezTo>
                        <a:pt x="62" y="168"/>
                        <a:pt x="62" y="168"/>
                        <a:pt x="62" y="168"/>
                      </a:cubicBezTo>
                      <a:cubicBezTo>
                        <a:pt x="62" y="168"/>
                        <a:pt x="62" y="168"/>
                        <a:pt x="62" y="168"/>
                      </a:cubicBezTo>
                      <a:cubicBezTo>
                        <a:pt x="62" y="168"/>
                        <a:pt x="62" y="168"/>
                        <a:pt x="62" y="168"/>
                      </a:cubicBezTo>
                      <a:cubicBezTo>
                        <a:pt x="63" y="168"/>
                        <a:pt x="63" y="168"/>
                        <a:pt x="63" y="168"/>
                      </a:cubicBezTo>
                      <a:cubicBezTo>
                        <a:pt x="63" y="168"/>
                        <a:pt x="63" y="169"/>
                        <a:pt x="63" y="169"/>
                      </a:cubicBezTo>
                      <a:cubicBezTo>
                        <a:pt x="63" y="169"/>
                        <a:pt x="63" y="169"/>
                        <a:pt x="63" y="169"/>
                      </a:cubicBezTo>
                      <a:cubicBezTo>
                        <a:pt x="63" y="169"/>
                        <a:pt x="63" y="169"/>
                        <a:pt x="63" y="169"/>
                      </a:cubicBezTo>
                      <a:cubicBezTo>
                        <a:pt x="63" y="169"/>
                        <a:pt x="63" y="169"/>
                        <a:pt x="63" y="169"/>
                      </a:cubicBezTo>
                      <a:cubicBezTo>
                        <a:pt x="63" y="169"/>
                        <a:pt x="62" y="169"/>
                        <a:pt x="62" y="169"/>
                      </a:cubicBezTo>
                      <a:cubicBezTo>
                        <a:pt x="62" y="169"/>
                        <a:pt x="62" y="169"/>
                        <a:pt x="62" y="169"/>
                      </a:cubicBezTo>
                      <a:cubicBezTo>
                        <a:pt x="62" y="169"/>
                        <a:pt x="62" y="169"/>
                        <a:pt x="62" y="169"/>
                      </a:cubicBezTo>
                      <a:cubicBezTo>
                        <a:pt x="62" y="169"/>
                        <a:pt x="62" y="170"/>
                        <a:pt x="62" y="170"/>
                      </a:cubicBezTo>
                      <a:cubicBezTo>
                        <a:pt x="62" y="170"/>
                        <a:pt x="62" y="170"/>
                        <a:pt x="62" y="170"/>
                      </a:cubicBezTo>
                      <a:cubicBezTo>
                        <a:pt x="62" y="170"/>
                        <a:pt x="62" y="170"/>
                        <a:pt x="62" y="170"/>
                      </a:cubicBezTo>
                      <a:cubicBezTo>
                        <a:pt x="62" y="170"/>
                        <a:pt x="62" y="170"/>
                        <a:pt x="62" y="170"/>
                      </a:cubicBezTo>
                      <a:cubicBezTo>
                        <a:pt x="62" y="170"/>
                        <a:pt x="62" y="170"/>
                        <a:pt x="62" y="170"/>
                      </a:cubicBezTo>
                      <a:cubicBezTo>
                        <a:pt x="62" y="171"/>
                        <a:pt x="62" y="171"/>
                        <a:pt x="62" y="171"/>
                      </a:cubicBezTo>
                      <a:cubicBezTo>
                        <a:pt x="62" y="171"/>
                        <a:pt x="61" y="172"/>
                        <a:pt x="61" y="172"/>
                      </a:cubicBezTo>
                      <a:cubicBezTo>
                        <a:pt x="61" y="172"/>
                        <a:pt x="61" y="172"/>
                        <a:pt x="61" y="172"/>
                      </a:cubicBezTo>
                      <a:cubicBezTo>
                        <a:pt x="61" y="172"/>
                        <a:pt x="61" y="173"/>
                        <a:pt x="60" y="173"/>
                      </a:cubicBezTo>
                      <a:cubicBezTo>
                        <a:pt x="60" y="173"/>
                        <a:pt x="60" y="173"/>
                        <a:pt x="60" y="173"/>
                      </a:cubicBezTo>
                      <a:cubicBezTo>
                        <a:pt x="60" y="173"/>
                        <a:pt x="60" y="173"/>
                        <a:pt x="60" y="173"/>
                      </a:cubicBezTo>
                      <a:cubicBezTo>
                        <a:pt x="60" y="173"/>
                        <a:pt x="60" y="173"/>
                        <a:pt x="60" y="173"/>
                      </a:cubicBezTo>
                      <a:cubicBezTo>
                        <a:pt x="59" y="173"/>
                        <a:pt x="59" y="173"/>
                        <a:pt x="59" y="173"/>
                      </a:cubicBezTo>
                      <a:cubicBezTo>
                        <a:pt x="59" y="173"/>
                        <a:pt x="59" y="173"/>
                        <a:pt x="59" y="173"/>
                      </a:cubicBezTo>
                      <a:cubicBezTo>
                        <a:pt x="59" y="173"/>
                        <a:pt x="59" y="173"/>
                        <a:pt x="59" y="173"/>
                      </a:cubicBezTo>
                      <a:cubicBezTo>
                        <a:pt x="59" y="173"/>
                        <a:pt x="59" y="173"/>
                        <a:pt x="59" y="173"/>
                      </a:cubicBezTo>
                      <a:cubicBezTo>
                        <a:pt x="59" y="173"/>
                        <a:pt x="59" y="174"/>
                        <a:pt x="59" y="174"/>
                      </a:cubicBezTo>
                      <a:cubicBezTo>
                        <a:pt x="58" y="174"/>
                        <a:pt x="58" y="174"/>
                        <a:pt x="58" y="174"/>
                      </a:cubicBezTo>
                      <a:cubicBezTo>
                        <a:pt x="58" y="174"/>
                        <a:pt x="58" y="174"/>
                        <a:pt x="58" y="174"/>
                      </a:cubicBezTo>
                      <a:cubicBezTo>
                        <a:pt x="58" y="174"/>
                        <a:pt x="58" y="174"/>
                        <a:pt x="58" y="174"/>
                      </a:cubicBezTo>
                      <a:cubicBezTo>
                        <a:pt x="58" y="174"/>
                        <a:pt x="58" y="174"/>
                        <a:pt x="58" y="174"/>
                      </a:cubicBezTo>
                      <a:cubicBezTo>
                        <a:pt x="58" y="174"/>
                        <a:pt x="58" y="174"/>
                        <a:pt x="58" y="174"/>
                      </a:cubicBezTo>
                      <a:cubicBezTo>
                        <a:pt x="58" y="174"/>
                        <a:pt x="58" y="174"/>
                        <a:pt x="58" y="174"/>
                      </a:cubicBezTo>
                      <a:cubicBezTo>
                        <a:pt x="58" y="174"/>
                        <a:pt x="58" y="175"/>
                        <a:pt x="58" y="175"/>
                      </a:cubicBezTo>
                      <a:cubicBezTo>
                        <a:pt x="58" y="175"/>
                        <a:pt x="58" y="175"/>
                        <a:pt x="58" y="175"/>
                      </a:cubicBezTo>
                      <a:cubicBezTo>
                        <a:pt x="58" y="175"/>
                        <a:pt x="58" y="175"/>
                        <a:pt x="58" y="175"/>
                      </a:cubicBezTo>
                      <a:cubicBezTo>
                        <a:pt x="58" y="175"/>
                        <a:pt x="58" y="176"/>
                        <a:pt x="58" y="176"/>
                      </a:cubicBezTo>
                      <a:cubicBezTo>
                        <a:pt x="58" y="176"/>
                        <a:pt x="58" y="176"/>
                        <a:pt x="58" y="176"/>
                      </a:cubicBezTo>
                      <a:cubicBezTo>
                        <a:pt x="58" y="176"/>
                        <a:pt x="58" y="176"/>
                        <a:pt x="58" y="176"/>
                      </a:cubicBezTo>
                      <a:cubicBezTo>
                        <a:pt x="58" y="176"/>
                        <a:pt x="58" y="176"/>
                        <a:pt x="58" y="176"/>
                      </a:cubicBezTo>
                      <a:cubicBezTo>
                        <a:pt x="58" y="176"/>
                        <a:pt x="58" y="176"/>
                        <a:pt x="58" y="176"/>
                      </a:cubicBezTo>
                      <a:cubicBezTo>
                        <a:pt x="58" y="176"/>
                        <a:pt x="58" y="176"/>
                        <a:pt x="58" y="177"/>
                      </a:cubicBezTo>
                      <a:cubicBezTo>
                        <a:pt x="58" y="177"/>
                        <a:pt x="58" y="177"/>
                        <a:pt x="58" y="177"/>
                      </a:cubicBezTo>
                      <a:cubicBezTo>
                        <a:pt x="58" y="177"/>
                        <a:pt x="58" y="177"/>
                        <a:pt x="58" y="177"/>
                      </a:cubicBezTo>
                      <a:cubicBezTo>
                        <a:pt x="57" y="177"/>
                        <a:pt x="57" y="177"/>
                        <a:pt x="57" y="177"/>
                      </a:cubicBezTo>
                      <a:cubicBezTo>
                        <a:pt x="57" y="177"/>
                        <a:pt x="57" y="177"/>
                        <a:pt x="57" y="177"/>
                      </a:cubicBezTo>
                      <a:cubicBezTo>
                        <a:pt x="57" y="177"/>
                        <a:pt x="57" y="177"/>
                        <a:pt x="57" y="177"/>
                      </a:cubicBezTo>
                      <a:cubicBezTo>
                        <a:pt x="57" y="177"/>
                        <a:pt x="57" y="178"/>
                        <a:pt x="57" y="178"/>
                      </a:cubicBezTo>
                      <a:cubicBezTo>
                        <a:pt x="57" y="178"/>
                        <a:pt x="57" y="178"/>
                        <a:pt x="57" y="177"/>
                      </a:cubicBezTo>
                      <a:cubicBezTo>
                        <a:pt x="57" y="177"/>
                        <a:pt x="57" y="177"/>
                        <a:pt x="57" y="177"/>
                      </a:cubicBezTo>
                      <a:cubicBezTo>
                        <a:pt x="57" y="177"/>
                        <a:pt x="57" y="177"/>
                        <a:pt x="57" y="177"/>
                      </a:cubicBezTo>
                      <a:cubicBezTo>
                        <a:pt x="57" y="177"/>
                        <a:pt x="57" y="177"/>
                        <a:pt x="57" y="177"/>
                      </a:cubicBezTo>
                      <a:cubicBezTo>
                        <a:pt x="57" y="177"/>
                        <a:pt x="56" y="177"/>
                        <a:pt x="56" y="177"/>
                      </a:cubicBezTo>
                      <a:cubicBezTo>
                        <a:pt x="56" y="176"/>
                        <a:pt x="56" y="176"/>
                        <a:pt x="56" y="176"/>
                      </a:cubicBezTo>
                      <a:cubicBezTo>
                        <a:pt x="56" y="176"/>
                        <a:pt x="56" y="176"/>
                        <a:pt x="56" y="176"/>
                      </a:cubicBezTo>
                      <a:cubicBezTo>
                        <a:pt x="56" y="176"/>
                        <a:pt x="55" y="177"/>
                        <a:pt x="55" y="177"/>
                      </a:cubicBezTo>
                      <a:cubicBezTo>
                        <a:pt x="55" y="177"/>
                        <a:pt x="55" y="177"/>
                        <a:pt x="55" y="176"/>
                      </a:cubicBezTo>
                      <a:cubicBezTo>
                        <a:pt x="55" y="176"/>
                        <a:pt x="55" y="176"/>
                        <a:pt x="55" y="176"/>
                      </a:cubicBezTo>
                      <a:cubicBezTo>
                        <a:pt x="55" y="176"/>
                        <a:pt x="55" y="176"/>
                        <a:pt x="55" y="176"/>
                      </a:cubicBezTo>
                      <a:cubicBezTo>
                        <a:pt x="55" y="176"/>
                        <a:pt x="55" y="176"/>
                        <a:pt x="55" y="176"/>
                      </a:cubicBezTo>
                      <a:cubicBezTo>
                        <a:pt x="55" y="176"/>
                        <a:pt x="55" y="176"/>
                        <a:pt x="55" y="176"/>
                      </a:cubicBezTo>
                      <a:cubicBezTo>
                        <a:pt x="55" y="176"/>
                        <a:pt x="55" y="176"/>
                        <a:pt x="55" y="176"/>
                      </a:cubicBezTo>
                      <a:cubicBezTo>
                        <a:pt x="55" y="176"/>
                        <a:pt x="55" y="176"/>
                        <a:pt x="55" y="176"/>
                      </a:cubicBezTo>
                      <a:cubicBezTo>
                        <a:pt x="56" y="176"/>
                        <a:pt x="56" y="176"/>
                        <a:pt x="56" y="175"/>
                      </a:cubicBezTo>
                      <a:cubicBezTo>
                        <a:pt x="56" y="175"/>
                        <a:pt x="56" y="175"/>
                        <a:pt x="56" y="175"/>
                      </a:cubicBezTo>
                      <a:cubicBezTo>
                        <a:pt x="56" y="175"/>
                        <a:pt x="56" y="175"/>
                        <a:pt x="56" y="175"/>
                      </a:cubicBezTo>
                      <a:cubicBezTo>
                        <a:pt x="56" y="175"/>
                        <a:pt x="56" y="175"/>
                        <a:pt x="56" y="175"/>
                      </a:cubicBezTo>
                      <a:cubicBezTo>
                        <a:pt x="56" y="174"/>
                        <a:pt x="56" y="174"/>
                        <a:pt x="56" y="174"/>
                      </a:cubicBezTo>
                      <a:cubicBezTo>
                        <a:pt x="56" y="174"/>
                        <a:pt x="55" y="174"/>
                        <a:pt x="55" y="174"/>
                      </a:cubicBezTo>
                      <a:cubicBezTo>
                        <a:pt x="55" y="174"/>
                        <a:pt x="55" y="174"/>
                        <a:pt x="55" y="174"/>
                      </a:cubicBezTo>
                      <a:cubicBezTo>
                        <a:pt x="56" y="174"/>
                        <a:pt x="56" y="174"/>
                        <a:pt x="56" y="173"/>
                      </a:cubicBezTo>
                      <a:close/>
                      <a:moveTo>
                        <a:pt x="73" y="204"/>
                      </a:moveTo>
                      <a:cubicBezTo>
                        <a:pt x="73" y="204"/>
                        <a:pt x="73" y="204"/>
                        <a:pt x="73" y="204"/>
                      </a:cubicBezTo>
                      <a:cubicBezTo>
                        <a:pt x="73" y="204"/>
                        <a:pt x="73" y="204"/>
                        <a:pt x="73" y="204"/>
                      </a:cubicBezTo>
                      <a:cubicBezTo>
                        <a:pt x="73" y="204"/>
                        <a:pt x="73" y="204"/>
                        <a:pt x="73" y="204"/>
                      </a:cubicBezTo>
                      <a:cubicBezTo>
                        <a:pt x="73" y="203"/>
                        <a:pt x="73" y="203"/>
                        <a:pt x="73" y="203"/>
                      </a:cubicBezTo>
                      <a:cubicBezTo>
                        <a:pt x="72" y="203"/>
                        <a:pt x="72" y="203"/>
                        <a:pt x="72" y="203"/>
                      </a:cubicBezTo>
                      <a:cubicBezTo>
                        <a:pt x="72" y="203"/>
                        <a:pt x="72" y="202"/>
                        <a:pt x="72" y="202"/>
                      </a:cubicBezTo>
                      <a:cubicBezTo>
                        <a:pt x="71" y="202"/>
                        <a:pt x="71" y="202"/>
                        <a:pt x="71" y="202"/>
                      </a:cubicBezTo>
                      <a:cubicBezTo>
                        <a:pt x="71" y="202"/>
                        <a:pt x="71" y="202"/>
                        <a:pt x="71" y="202"/>
                      </a:cubicBezTo>
                      <a:cubicBezTo>
                        <a:pt x="71" y="202"/>
                        <a:pt x="71" y="202"/>
                        <a:pt x="71" y="202"/>
                      </a:cubicBezTo>
                      <a:cubicBezTo>
                        <a:pt x="71" y="202"/>
                        <a:pt x="70" y="201"/>
                        <a:pt x="70" y="201"/>
                      </a:cubicBezTo>
                      <a:cubicBezTo>
                        <a:pt x="70" y="201"/>
                        <a:pt x="70" y="201"/>
                        <a:pt x="70" y="201"/>
                      </a:cubicBezTo>
                      <a:cubicBezTo>
                        <a:pt x="70" y="201"/>
                        <a:pt x="70" y="201"/>
                        <a:pt x="69" y="201"/>
                      </a:cubicBezTo>
                      <a:cubicBezTo>
                        <a:pt x="69" y="201"/>
                        <a:pt x="69" y="201"/>
                        <a:pt x="69" y="201"/>
                      </a:cubicBezTo>
                      <a:cubicBezTo>
                        <a:pt x="69" y="201"/>
                        <a:pt x="69" y="201"/>
                        <a:pt x="69" y="201"/>
                      </a:cubicBezTo>
                      <a:cubicBezTo>
                        <a:pt x="69" y="201"/>
                        <a:pt x="69" y="201"/>
                        <a:pt x="68" y="201"/>
                      </a:cubicBezTo>
                      <a:cubicBezTo>
                        <a:pt x="68" y="201"/>
                        <a:pt x="68" y="201"/>
                        <a:pt x="68" y="201"/>
                      </a:cubicBezTo>
                      <a:cubicBezTo>
                        <a:pt x="68" y="200"/>
                        <a:pt x="68" y="200"/>
                        <a:pt x="68" y="200"/>
                      </a:cubicBezTo>
                      <a:cubicBezTo>
                        <a:pt x="68" y="200"/>
                        <a:pt x="68" y="200"/>
                        <a:pt x="68" y="200"/>
                      </a:cubicBezTo>
                      <a:cubicBezTo>
                        <a:pt x="68" y="200"/>
                        <a:pt x="68" y="200"/>
                        <a:pt x="67" y="200"/>
                      </a:cubicBezTo>
                      <a:cubicBezTo>
                        <a:pt x="67" y="200"/>
                        <a:pt x="67" y="200"/>
                        <a:pt x="67" y="200"/>
                      </a:cubicBezTo>
                      <a:cubicBezTo>
                        <a:pt x="67" y="200"/>
                        <a:pt x="67" y="200"/>
                        <a:pt x="67" y="200"/>
                      </a:cubicBezTo>
                      <a:cubicBezTo>
                        <a:pt x="67" y="200"/>
                        <a:pt x="67" y="200"/>
                        <a:pt x="67" y="199"/>
                      </a:cubicBezTo>
                      <a:cubicBezTo>
                        <a:pt x="67" y="199"/>
                        <a:pt x="66" y="199"/>
                        <a:pt x="66" y="199"/>
                      </a:cubicBezTo>
                      <a:cubicBezTo>
                        <a:pt x="66" y="199"/>
                        <a:pt x="66" y="199"/>
                        <a:pt x="66" y="199"/>
                      </a:cubicBezTo>
                      <a:cubicBezTo>
                        <a:pt x="66" y="199"/>
                        <a:pt x="66" y="199"/>
                        <a:pt x="66" y="199"/>
                      </a:cubicBezTo>
                      <a:cubicBezTo>
                        <a:pt x="66" y="199"/>
                        <a:pt x="66" y="199"/>
                        <a:pt x="66" y="199"/>
                      </a:cubicBezTo>
                      <a:cubicBezTo>
                        <a:pt x="66" y="199"/>
                        <a:pt x="66" y="199"/>
                        <a:pt x="66" y="199"/>
                      </a:cubicBezTo>
                      <a:cubicBezTo>
                        <a:pt x="66" y="199"/>
                        <a:pt x="66" y="199"/>
                        <a:pt x="66" y="199"/>
                      </a:cubicBezTo>
                      <a:cubicBezTo>
                        <a:pt x="66" y="199"/>
                        <a:pt x="66" y="199"/>
                        <a:pt x="66" y="199"/>
                      </a:cubicBezTo>
                      <a:cubicBezTo>
                        <a:pt x="65" y="198"/>
                        <a:pt x="65" y="198"/>
                        <a:pt x="65" y="198"/>
                      </a:cubicBezTo>
                      <a:cubicBezTo>
                        <a:pt x="65" y="198"/>
                        <a:pt x="65" y="198"/>
                        <a:pt x="65" y="198"/>
                      </a:cubicBezTo>
                      <a:cubicBezTo>
                        <a:pt x="64" y="198"/>
                        <a:pt x="64" y="197"/>
                        <a:pt x="64" y="197"/>
                      </a:cubicBezTo>
                      <a:cubicBezTo>
                        <a:pt x="64" y="197"/>
                        <a:pt x="64" y="197"/>
                        <a:pt x="64" y="197"/>
                      </a:cubicBezTo>
                      <a:cubicBezTo>
                        <a:pt x="64" y="197"/>
                        <a:pt x="64" y="197"/>
                        <a:pt x="64" y="196"/>
                      </a:cubicBezTo>
                      <a:cubicBezTo>
                        <a:pt x="64" y="196"/>
                        <a:pt x="64" y="196"/>
                        <a:pt x="64" y="196"/>
                      </a:cubicBezTo>
                      <a:cubicBezTo>
                        <a:pt x="64" y="196"/>
                        <a:pt x="63" y="196"/>
                        <a:pt x="63" y="196"/>
                      </a:cubicBezTo>
                      <a:cubicBezTo>
                        <a:pt x="63" y="196"/>
                        <a:pt x="63" y="196"/>
                        <a:pt x="63" y="196"/>
                      </a:cubicBezTo>
                      <a:cubicBezTo>
                        <a:pt x="63" y="196"/>
                        <a:pt x="63" y="196"/>
                        <a:pt x="63" y="196"/>
                      </a:cubicBezTo>
                      <a:cubicBezTo>
                        <a:pt x="63" y="196"/>
                        <a:pt x="63" y="196"/>
                        <a:pt x="63" y="196"/>
                      </a:cubicBezTo>
                      <a:cubicBezTo>
                        <a:pt x="64" y="196"/>
                        <a:pt x="64" y="196"/>
                        <a:pt x="64" y="196"/>
                      </a:cubicBezTo>
                      <a:cubicBezTo>
                        <a:pt x="64" y="196"/>
                        <a:pt x="64" y="196"/>
                        <a:pt x="64" y="196"/>
                      </a:cubicBezTo>
                      <a:cubicBezTo>
                        <a:pt x="64" y="196"/>
                        <a:pt x="63" y="196"/>
                        <a:pt x="63" y="196"/>
                      </a:cubicBezTo>
                      <a:cubicBezTo>
                        <a:pt x="63" y="195"/>
                        <a:pt x="63" y="195"/>
                        <a:pt x="63" y="195"/>
                      </a:cubicBezTo>
                      <a:cubicBezTo>
                        <a:pt x="63" y="195"/>
                        <a:pt x="63" y="195"/>
                        <a:pt x="63" y="195"/>
                      </a:cubicBezTo>
                      <a:cubicBezTo>
                        <a:pt x="63" y="195"/>
                        <a:pt x="63" y="195"/>
                        <a:pt x="63" y="195"/>
                      </a:cubicBezTo>
                      <a:cubicBezTo>
                        <a:pt x="63" y="195"/>
                        <a:pt x="63" y="195"/>
                        <a:pt x="63" y="195"/>
                      </a:cubicBezTo>
                      <a:cubicBezTo>
                        <a:pt x="63" y="195"/>
                        <a:pt x="63" y="195"/>
                        <a:pt x="63" y="195"/>
                      </a:cubicBezTo>
                      <a:cubicBezTo>
                        <a:pt x="63" y="195"/>
                        <a:pt x="63" y="194"/>
                        <a:pt x="63" y="194"/>
                      </a:cubicBezTo>
                      <a:cubicBezTo>
                        <a:pt x="63" y="194"/>
                        <a:pt x="63" y="194"/>
                        <a:pt x="63" y="194"/>
                      </a:cubicBezTo>
                      <a:cubicBezTo>
                        <a:pt x="63" y="194"/>
                        <a:pt x="63" y="194"/>
                        <a:pt x="63" y="194"/>
                      </a:cubicBezTo>
                      <a:cubicBezTo>
                        <a:pt x="63" y="194"/>
                        <a:pt x="63" y="194"/>
                        <a:pt x="62" y="194"/>
                      </a:cubicBezTo>
                      <a:cubicBezTo>
                        <a:pt x="62" y="194"/>
                        <a:pt x="62" y="194"/>
                        <a:pt x="62" y="194"/>
                      </a:cubicBezTo>
                      <a:cubicBezTo>
                        <a:pt x="62" y="194"/>
                        <a:pt x="62" y="194"/>
                        <a:pt x="62" y="194"/>
                      </a:cubicBezTo>
                      <a:cubicBezTo>
                        <a:pt x="62" y="194"/>
                        <a:pt x="62" y="194"/>
                        <a:pt x="62" y="193"/>
                      </a:cubicBezTo>
                      <a:cubicBezTo>
                        <a:pt x="62" y="193"/>
                        <a:pt x="62" y="193"/>
                        <a:pt x="62" y="193"/>
                      </a:cubicBezTo>
                      <a:cubicBezTo>
                        <a:pt x="62" y="193"/>
                        <a:pt x="62" y="193"/>
                        <a:pt x="62" y="193"/>
                      </a:cubicBezTo>
                      <a:cubicBezTo>
                        <a:pt x="62" y="193"/>
                        <a:pt x="62" y="193"/>
                        <a:pt x="62" y="193"/>
                      </a:cubicBezTo>
                      <a:cubicBezTo>
                        <a:pt x="62" y="193"/>
                        <a:pt x="62" y="193"/>
                        <a:pt x="62" y="193"/>
                      </a:cubicBezTo>
                      <a:cubicBezTo>
                        <a:pt x="62" y="193"/>
                        <a:pt x="62" y="193"/>
                        <a:pt x="62" y="193"/>
                      </a:cubicBezTo>
                      <a:cubicBezTo>
                        <a:pt x="62" y="193"/>
                        <a:pt x="62" y="193"/>
                        <a:pt x="62" y="193"/>
                      </a:cubicBezTo>
                      <a:cubicBezTo>
                        <a:pt x="61" y="192"/>
                        <a:pt x="61" y="192"/>
                        <a:pt x="61" y="192"/>
                      </a:cubicBezTo>
                      <a:cubicBezTo>
                        <a:pt x="61" y="192"/>
                        <a:pt x="61" y="192"/>
                        <a:pt x="61" y="192"/>
                      </a:cubicBezTo>
                      <a:cubicBezTo>
                        <a:pt x="61" y="192"/>
                        <a:pt x="61" y="192"/>
                        <a:pt x="61" y="192"/>
                      </a:cubicBezTo>
                      <a:cubicBezTo>
                        <a:pt x="61" y="192"/>
                        <a:pt x="61" y="192"/>
                        <a:pt x="61" y="192"/>
                      </a:cubicBezTo>
                      <a:cubicBezTo>
                        <a:pt x="61" y="192"/>
                        <a:pt x="61" y="192"/>
                        <a:pt x="61" y="192"/>
                      </a:cubicBezTo>
                      <a:cubicBezTo>
                        <a:pt x="61" y="192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0"/>
                        <a:pt x="60" y="190"/>
                      </a:cubicBezTo>
                      <a:cubicBezTo>
                        <a:pt x="60" y="190"/>
                        <a:pt x="60" y="190"/>
                        <a:pt x="60" y="190"/>
                      </a:cubicBezTo>
                      <a:cubicBezTo>
                        <a:pt x="60" y="190"/>
                        <a:pt x="60" y="190"/>
                        <a:pt x="60" y="190"/>
                      </a:cubicBezTo>
                      <a:cubicBezTo>
                        <a:pt x="60" y="190"/>
                        <a:pt x="60" y="190"/>
                        <a:pt x="60" y="190"/>
                      </a:cubicBezTo>
                      <a:cubicBezTo>
                        <a:pt x="60" y="190"/>
                        <a:pt x="60" y="190"/>
                        <a:pt x="60" y="190"/>
                      </a:cubicBezTo>
                      <a:cubicBezTo>
                        <a:pt x="60" y="189"/>
                        <a:pt x="60" y="189"/>
                        <a:pt x="60" y="189"/>
                      </a:cubicBezTo>
                      <a:cubicBezTo>
                        <a:pt x="60" y="189"/>
                        <a:pt x="60" y="189"/>
                        <a:pt x="60" y="189"/>
                      </a:cubicBezTo>
                      <a:cubicBezTo>
                        <a:pt x="60" y="189"/>
                        <a:pt x="60" y="189"/>
                        <a:pt x="60" y="189"/>
                      </a:cubicBezTo>
                      <a:cubicBezTo>
                        <a:pt x="60" y="189"/>
                        <a:pt x="60" y="188"/>
                        <a:pt x="59" y="188"/>
                      </a:cubicBezTo>
                      <a:cubicBezTo>
                        <a:pt x="59" y="188"/>
                        <a:pt x="59" y="188"/>
                        <a:pt x="60" y="188"/>
                      </a:cubicBezTo>
                      <a:cubicBezTo>
                        <a:pt x="60" y="188"/>
                        <a:pt x="60" y="188"/>
                        <a:pt x="60" y="188"/>
                      </a:cubicBezTo>
                      <a:cubicBezTo>
                        <a:pt x="59" y="188"/>
                        <a:pt x="59" y="188"/>
                        <a:pt x="59" y="188"/>
                      </a:cubicBezTo>
                      <a:cubicBezTo>
                        <a:pt x="59" y="188"/>
                        <a:pt x="59" y="188"/>
                        <a:pt x="59" y="188"/>
                      </a:cubicBezTo>
                      <a:cubicBezTo>
                        <a:pt x="59" y="188"/>
                        <a:pt x="59" y="188"/>
                        <a:pt x="59" y="188"/>
                      </a:cubicBezTo>
                      <a:cubicBezTo>
                        <a:pt x="59" y="188"/>
                        <a:pt x="59" y="187"/>
                        <a:pt x="59" y="187"/>
                      </a:cubicBezTo>
                      <a:cubicBezTo>
                        <a:pt x="59" y="187"/>
                        <a:pt x="59" y="187"/>
                        <a:pt x="59" y="187"/>
                      </a:cubicBezTo>
                      <a:cubicBezTo>
                        <a:pt x="59" y="187"/>
                        <a:pt x="59" y="187"/>
                        <a:pt x="59" y="187"/>
                      </a:cubicBezTo>
                      <a:cubicBezTo>
                        <a:pt x="59" y="187"/>
                        <a:pt x="59" y="187"/>
                        <a:pt x="59" y="187"/>
                      </a:cubicBezTo>
                      <a:cubicBezTo>
                        <a:pt x="58" y="186"/>
                        <a:pt x="58" y="186"/>
                        <a:pt x="58" y="185"/>
                      </a:cubicBezTo>
                      <a:cubicBezTo>
                        <a:pt x="58" y="185"/>
                        <a:pt x="58" y="185"/>
                        <a:pt x="58" y="185"/>
                      </a:cubicBezTo>
                      <a:cubicBezTo>
                        <a:pt x="58" y="185"/>
                        <a:pt x="58" y="185"/>
                        <a:pt x="58" y="185"/>
                      </a:cubicBezTo>
                      <a:cubicBezTo>
                        <a:pt x="58" y="184"/>
                        <a:pt x="58" y="184"/>
                        <a:pt x="58" y="184"/>
                      </a:cubicBezTo>
                      <a:cubicBezTo>
                        <a:pt x="58" y="184"/>
                        <a:pt x="58" y="184"/>
                        <a:pt x="58" y="184"/>
                      </a:cubicBezTo>
                      <a:cubicBezTo>
                        <a:pt x="58" y="184"/>
                        <a:pt x="58" y="184"/>
                        <a:pt x="57" y="184"/>
                      </a:cubicBezTo>
                      <a:cubicBezTo>
                        <a:pt x="57" y="184"/>
                        <a:pt x="57" y="184"/>
                        <a:pt x="57" y="184"/>
                      </a:cubicBezTo>
                      <a:cubicBezTo>
                        <a:pt x="57" y="184"/>
                        <a:pt x="57" y="184"/>
                        <a:pt x="57" y="183"/>
                      </a:cubicBezTo>
                      <a:cubicBezTo>
                        <a:pt x="57" y="183"/>
                        <a:pt x="57" y="183"/>
                        <a:pt x="57" y="183"/>
                      </a:cubicBezTo>
                      <a:cubicBezTo>
                        <a:pt x="57" y="183"/>
                        <a:pt x="57" y="183"/>
                        <a:pt x="57" y="183"/>
                      </a:cubicBezTo>
                      <a:cubicBezTo>
                        <a:pt x="57" y="183"/>
                        <a:pt x="57" y="183"/>
                        <a:pt x="57" y="183"/>
                      </a:cubicBezTo>
                      <a:cubicBezTo>
                        <a:pt x="57" y="183"/>
                        <a:pt x="57" y="182"/>
                        <a:pt x="56" y="182"/>
                      </a:cubicBezTo>
                      <a:cubicBezTo>
                        <a:pt x="56" y="182"/>
                        <a:pt x="56" y="182"/>
                        <a:pt x="56" y="181"/>
                      </a:cubicBezTo>
                      <a:cubicBezTo>
                        <a:pt x="56" y="181"/>
                        <a:pt x="56" y="181"/>
                        <a:pt x="55" y="181"/>
                      </a:cubicBezTo>
                      <a:cubicBezTo>
                        <a:pt x="55" y="181"/>
                        <a:pt x="55" y="181"/>
                        <a:pt x="55" y="181"/>
                      </a:cubicBezTo>
                      <a:cubicBezTo>
                        <a:pt x="55" y="181"/>
                        <a:pt x="55" y="181"/>
                        <a:pt x="55" y="181"/>
                      </a:cubicBezTo>
                      <a:cubicBezTo>
                        <a:pt x="55" y="181"/>
                        <a:pt x="55" y="180"/>
                        <a:pt x="55" y="180"/>
                      </a:cubicBezTo>
                      <a:cubicBezTo>
                        <a:pt x="55" y="180"/>
                        <a:pt x="55" y="180"/>
                        <a:pt x="54" y="180"/>
                      </a:cubicBezTo>
                      <a:cubicBezTo>
                        <a:pt x="54" y="180"/>
                        <a:pt x="54" y="180"/>
                        <a:pt x="54" y="180"/>
                      </a:cubicBezTo>
                      <a:cubicBezTo>
                        <a:pt x="54" y="180"/>
                        <a:pt x="54" y="180"/>
                        <a:pt x="54" y="180"/>
                      </a:cubicBezTo>
                      <a:cubicBezTo>
                        <a:pt x="54" y="180"/>
                        <a:pt x="54" y="180"/>
                        <a:pt x="54" y="180"/>
                      </a:cubicBezTo>
                      <a:cubicBezTo>
                        <a:pt x="54" y="180"/>
                        <a:pt x="54" y="180"/>
                        <a:pt x="54" y="180"/>
                      </a:cubicBezTo>
                      <a:cubicBezTo>
                        <a:pt x="54" y="180"/>
                        <a:pt x="54" y="180"/>
                        <a:pt x="54" y="180"/>
                      </a:cubicBezTo>
                      <a:cubicBezTo>
                        <a:pt x="54" y="179"/>
                        <a:pt x="55" y="179"/>
                        <a:pt x="54" y="179"/>
                      </a:cubicBezTo>
                      <a:cubicBezTo>
                        <a:pt x="54" y="179"/>
                        <a:pt x="54" y="179"/>
                        <a:pt x="54" y="179"/>
                      </a:cubicBezTo>
                      <a:cubicBezTo>
                        <a:pt x="54" y="179"/>
                        <a:pt x="54" y="179"/>
                        <a:pt x="54" y="178"/>
                      </a:cubicBezTo>
                      <a:cubicBezTo>
                        <a:pt x="54" y="178"/>
                        <a:pt x="54" y="178"/>
                        <a:pt x="54" y="178"/>
                      </a:cubicBezTo>
                      <a:cubicBezTo>
                        <a:pt x="54" y="178"/>
                        <a:pt x="54" y="178"/>
                        <a:pt x="54" y="178"/>
                      </a:cubicBezTo>
                      <a:cubicBezTo>
                        <a:pt x="54" y="178"/>
                        <a:pt x="54" y="178"/>
                        <a:pt x="54" y="178"/>
                      </a:cubicBezTo>
                      <a:cubicBezTo>
                        <a:pt x="54" y="178"/>
                        <a:pt x="54" y="178"/>
                        <a:pt x="54" y="178"/>
                      </a:cubicBezTo>
                      <a:cubicBezTo>
                        <a:pt x="54" y="177"/>
                        <a:pt x="54" y="177"/>
                        <a:pt x="54" y="177"/>
                      </a:cubicBezTo>
                      <a:cubicBezTo>
                        <a:pt x="54" y="177"/>
                        <a:pt x="54" y="177"/>
                        <a:pt x="54" y="177"/>
                      </a:cubicBezTo>
                      <a:cubicBezTo>
                        <a:pt x="54" y="177"/>
                        <a:pt x="54" y="177"/>
                        <a:pt x="54" y="177"/>
                      </a:cubicBezTo>
                      <a:cubicBezTo>
                        <a:pt x="54" y="177"/>
                        <a:pt x="54" y="177"/>
                        <a:pt x="54" y="177"/>
                      </a:cubicBezTo>
                      <a:cubicBezTo>
                        <a:pt x="54" y="177"/>
                        <a:pt x="54" y="177"/>
                        <a:pt x="54" y="177"/>
                      </a:cubicBezTo>
                      <a:cubicBezTo>
                        <a:pt x="54" y="177"/>
                        <a:pt x="54" y="176"/>
                        <a:pt x="54" y="176"/>
                      </a:cubicBezTo>
                      <a:cubicBezTo>
                        <a:pt x="54" y="176"/>
                        <a:pt x="54" y="176"/>
                        <a:pt x="54" y="176"/>
                      </a:cubicBezTo>
                      <a:cubicBezTo>
                        <a:pt x="54" y="176"/>
                        <a:pt x="54" y="176"/>
                        <a:pt x="54" y="176"/>
                      </a:cubicBezTo>
                      <a:cubicBezTo>
                        <a:pt x="54" y="176"/>
                        <a:pt x="54" y="176"/>
                        <a:pt x="54" y="176"/>
                      </a:cubicBezTo>
                      <a:cubicBezTo>
                        <a:pt x="54" y="176"/>
                        <a:pt x="54" y="176"/>
                        <a:pt x="54" y="176"/>
                      </a:cubicBezTo>
                      <a:cubicBezTo>
                        <a:pt x="54" y="176"/>
                        <a:pt x="54" y="176"/>
                        <a:pt x="54" y="176"/>
                      </a:cubicBezTo>
                      <a:cubicBezTo>
                        <a:pt x="54" y="176"/>
                        <a:pt x="54" y="176"/>
                        <a:pt x="54" y="176"/>
                      </a:cubicBezTo>
                      <a:cubicBezTo>
                        <a:pt x="54" y="176"/>
                        <a:pt x="54" y="175"/>
                        <a:pt x="54" y="175"/>
                      </a:cubicBezTo>
                      <a:cubicBezTo>
                        <a:pt x="54" y="175"/>
                        <a:pt x="54" y="175"/>
                        <a:pt x="54" y="175"/>
                      </a:cubicBezTo>
                      <a:cubicBezTo>
                        <a:pt x="54" y="175"/>
                        <a:pt x="54" y="175"/>
                        <a:pt x="54" y="175"/>
                      </a:cubicBezTo>
                      <a:cubicBezTo>
                        <a:pt x="54" y="175"/>
                        <a:pt x="54" y="175"/>
                        <a:pt x="54" y="175"/>
                      </a:cubicBezTo>
                      <a:cubicBezTo>
                        <a:pt x="55" y="175"/>
                        <a:pt x="55" y="175"/>
                        <a:pt x="55" y="175"/>
                      </a:cubicBezTo>
                      <a:cubicBezTo>
                        <a:pt x="55" y="175"/>
                        <a:pt x="55" y="175"/>
                        <a:pt x="55" y="175"/>
                      </a:cubicBezTo>
                      <a:cubicBezTo>
                        <a:pt x="55" y="175"/>
                        <a:pt x="55" y="175"/>
                        <a:pt x="55" y="175"/>
                      </a:cubicBezTo>
                      <a:cubicBezTo>
                        <a:pt x="55" y="175"/>
                        <a:pt x="55" y="175"/>
                        <a:pt x="55" y="175"/>
                      </a:cubicBezTo>
                      <a:cubicBezTo>
                        <a:pt x="55" y="175"/>
                        <a:pt x="55" y="175"/>
                        <a:pt x="55" y="175"/>
                      </a:cubicBezTo>
                      <a:cubicBezTo>
                        <a:pt x="55" y="174"/>
                        <a:pt x="55" y="174"/>
                        <a:pt x="55" y="174"/>
                      </a:cubicBezTo>
                      <a:cubicBezTo>
                        <a:pt x="55" y="174"/>
                        <a:pt x="55" y="174"/>
                        <a:pt x="55" y="174"/>
                      </a:cubicBezTo>
                      <a:cubicBezTo>
                        <a:pt x="55" y="175"/>
                        <a:pt x="55" y="175"/>
                        <a:pt x="55" y="175"/>
                      </a:cubicBezTo>
                      <a:cubicBezTo>
                        <a:pt x="55" y="175"/>
                        <a:pt x="55" y="175"/>
                        <a:pt x="55" y="175"/>
                      </a:cubicBezTo>
                      <a:cubicBezTo>
                        <a:pt x="55" y="175"/>
                        <a:pt x="55" y="175"/>
                        <a:pt x="55" y="175"/>
                      </a:cubicBezTo>
                      <a:cubicBezTo>
                        <a:pt x="55" y="175"/>
                        <a:pt x="56" y="175"/>
                        <a:pt x="56" y="175"/>
                      </a:cubicBezTo>
                      <a:cubicBezTo>
                        <a:pt x="56" y="175"/>
                        <a:pt x="56" y="175"/>
                        <a:pt x="56" y="175"/>
                      </a:cubicBezTo>
                      <a:cubicBezTo>
                        <a:pt x="56" y="175"/>
                        <a:pt x="56" y="175"/>
                        <a:pt x="56" y="175"/>
                      </a:cubicBezTo>
                      <a:cubicBezTo>
                        <a:pt x="56" y="175"/>
                        <a:pt x="56" y="176"/>
                        <a:pt x="55" y="176"/>
                      </a:cubicBezTo>
                      <a:cubicBezTo>
                        <a:pt x="55" y="176"/>
                        <a:pt x="55" y="176"/>
                        <a:pt x="55" y="176"/>
                      </a:cubicBezTo>
                      <a:cubicBezTo>
                        <a:pt x="55" y="176"/>
                        <a:pt x="55" y="176"/>
                        <a:pt x="55" y="176"/>
                      </a:cubicBezTo>
                      <a:cubicBezTo>
                        <a:pt x="55" y="176"/>
                        <a:pt x="55" y="176"/>
                        <a:pt x="55" y="176"/>
                      </a:cubicBezTo>
                      <a:cubicBezTo>
                        <a:pt x="55" y="176"/>
                        <a:pt x="55" y="176"/>
                        <a:pt x="55" y="176"/>
                      </a:cubicBezTo>
                      <a:cubicBezTo>
                        <a:pt x="55" y="176"/>
                        <a:pt x="55" y="176"/>
                        <a:pt x="55" y="176"/>
                      </a:cubicBezTo>
                      <a:cubicBezTo>
                        <a:pt x="55" y="176"/>
                        <a:pt x="55" y="176"/>
                        <a:pt x="55" y="176"/>
                      </a:cubicBezTo>
                      <a:cubicBezTo>
                        <a:pt x="55" y="176"/>
                        <a:pt x="55" y="176"/>
                        <a:pt x="55" y="176"/>
                      </a:cubicBezTo>
                      <a:cubicBezTo>
                        <a:pt x="55" y="176"/>
                        <a:pt x="55" y="176"/>
                        <a:pt x="55" y="176"/>
                      </a:cubicBezTo>
                      <a:cubicBezTo>
                        <a:pt x="55" y="177"/>
                        <a:pt x="55" y="177"/>
                        <a:pt x="55" y="177"/>
                      </a:cubicBezTo>
                      <a:cubicBezTo>
                        <a:pt x="55" y="177"/>
                        <a:pt x="55" y="177"/>
                        <a:pt x="55" y="177"/>
                      </a:cubicBezTo>
                      <a:cubicBezTo>
                        <a:pt x="55" y="177"/>
                        <a:pt x="55" y="177"/>
                        <a:pt x="55" y="177"/>
                      </a:cubicBezTo>
                      <a:cubicBezTo>
                        <a:pt x="55" y="177"/>
                        <a:pt x="55" y="177"/>
                        <a:pt x="55" y="177"/>
                      </a:cubicBezTo>
                      <a:cubicBezTo>
                        <a:pt x="55" y="177"/>
                        <a:pt x="55" y="177"/>
                        <a:pt x="55" y="177"/>
                      </a:cubicBezTo>
                      <a:cubicBezTo>
                        <a:pt x="55" y="177"/>
                        <a:pt x="55" y="177"/>
                        <a:pt x="55" y="177"/>
                      </a:cubicBezTo>
                      <a:cubicBezTo>
                        <a:pt x="55" y="177"/>
                        <a:pt x="55" y="177"/>
                        <a:pt x="55" y="177"/>
                      </a:cubicBezTo>
                      <a:cubicBezTo>
                        <a:pt x="55" y="177"/>
                        <a:pt x="56" y="177"/>
                        <a:pt x="56" y="177"/>
                      </a:cubicBezTo>
                      <a:cubicBezTo>
                        <a:pt x="56" y="177"/>
                        <a:pt x="56" y="177"/>
                        <a:pt x="56" y="177"/>
                      </a:cubicBezTo>
                      <a:cubicBezTo>
                        <a:pt x="56" y="177"/>
                        <a:pt x="56" y="177"/>
                        <a:pt x="56" y="177"/>
                      </a:cubicBezTo>
                      <a:cubicBezTo>
                        <a:pt x="56" y="177"/>
                        <a:pt x="56" y="177"/>
                        <a:pt x="56" y="177"/>
                      </a:cubicBezTo>
                      <a:cubicBezTo>
                        <a:pt x="56" y="177"/>
                        <a:pt x="56" y="177"/>
                        <a:pt x="56" y="177"/>
                      </a:cubicBezTo>
                      <a:cubicBezTo>
                        <a:pt x="57" y="177"/>
                        <a:pt x="57" y="178"/>
                        <a:pt x="57" y="178"/>
                      </a:cubicBezTo>
                      <a:cubicBezTo>
                        <a:pt x="57" y="178"/>
                        <a:pt x="57" y="178"/>
                        <a:pt x="57" y="178"/>
                      </a:cubicBezTo>
                      <a:cubicBezTo>
                        <a:pt x="57" y="178"/>
                        <a:pt x="57" y="178"/>
                        <a:pt x="58" y="178"/>
                      </a:cubicBezTo>
                      <a:cubicBezTo>
                        <a:pt x="58" y="177"/>
                        <a:pt x="58" y="177"/>
                        <a:pt x="58" y="177"/>
                      </a:cubicBezTo>
                      <a:cubicBezTo>
                        <a:pt x="58" y="177"/>
                        <a:pt x="58" y="177"/>
                        <a:pt x="58" y="177"/>
                      </a:cubicBezTo>
                      <a:cubicBezTo>
                        <a:pt x="58" y="177"/>
                        <a:pt x="58" y="177"/>
                        <a:pt x="58" y="177"/>
                      </a:cubicBezTo>
                      <a:cubicBezTo>
                        <a:pt x="58" y="177"/>
                        <a:pt x="58" y="177"/>
                        <a:pt x="58" y="177"/>
                      </a:cubicBezTo>
                      <a:cubicBezTo>
                        <a:pt x="58" y="177"/>
                        <a:pt x="58" y="177"/>
                        <a:pt x="58" y="177"/>
                      </a:cubicBezTo>
                      <a:cubicBezTo>
                        <a:pt x="58" y="177"/>
                        <a:pt x="58" y="176"/>
                        <a:pt x="58" y="176"/>
                      </a:cubicBezTo>
                      <a:cubicBezTo>
                        <a:pt x="58" y="176"/>
                        <a:pt x="58" y="176"/>
                        <a:pt x="58" y="176"/>
                      </a:cubicBezTo>
                      <a:cubicBezTo>
                        <a:pt x="58" y="176"/>
                        <a:pt x="58" y="176"/>
                        <a:pt x="58" y="176"/>
                      </a:cubicBezTo>
                      <a:cubicBezTo>
                        <a:pt x="58" y="176"/>
                        <a:pt x="58" y="176"/>
                        <a:pt x="58" y="176"/>
                      </a:cubicBezTo>
                      <a:cubicBezTo>
                        <a:pt x="58" y="176"/>
                        <a:pt x="58" y="176"/>
                        <a:pt x="58" y="176"/>
                      </a:cubicBezTo>
                      <a:cubicBezTo>
                        <a:pt x="58" y="176"/>
                        <a:pt x="58" y="175"/>
                        <a:pt x="58" y="175"/>
                      </a:cubicBezTo>
                      <a:cubicBezTo>
                        <a:pt x="58" y="175"/>
                        <a:pt x="58" y="175"/>
                        <a:pt x="58" y="175"/>
                      </a:cubicBezTo>
                      <a:cubicBezTo>
                        <a:pt x="58" y="175"/>
                        <a:pt x="58" y="175"/>
                        <a:pt x="58" y="175"/>
                      </a:cubicBezTo>
                      <a:cubicBezTo>
                        <a:pt x="58" y="175"/>
                        <a:pt x="58" y="175"/>
                        <a:pt x="58" y="174"/>
                      </a:cubicBezTo>
                      <a:cubicBezTo>
                        <a:pt x="58" y="174"/>
                        <a:pt x="58" y="174"/>
                        <a:pt x="58" y="174"/>
                      </a:cubicBezTo>
                      <a:cubicBezTo>
                        <a:pt x="58" y="174"/>
                        <a:pt x="59" y="174"/>
                        <a:pt x="59" y="174"/>
                      </a:cubicBezTo>
                      <a:cubicBezTo>
                        <a:pt x="59" y="174"/>
                        <a:pt x="59" y="174"/>
                        <a:pt x="59" y="174"/>
                      </a:cubicBezTo>
                      <a:cubicBezTo>
                        <a:pt x="59" y="174"/>
                        <a:pt x="59" y="174"/>
                        <a:pt x="59" y="174"/>
                      </a:cubicBezTo>
                      <a:cubicBezTo>
                        <a:pt x="59" y="174"/>
                        <a:pt x="59" y="174"/>
                        <a:pt x="59" y="174"/>
                      </a:cubicBezTo>
                      <a:cubicBezTo>
                        <a:pt x="59" y="174"/>
                        <a:pt x="59" y="174"/>
                        <a:pt x="59" y="174"/>
                      </a:cubicBezTo>
                      <a:cubicBezTo>
                        <a:pt x="59" y="174"/>
                        <a:pt x="59" y="173"/>
                        <a:pt x="59" y="173"/>
                      </a:cubicBezTo>
                      <a:cubicBezTo>
                        <a:pt x="60" y="173"/>
                        <a:pt x="60" y="173"/>
                        <a:pt x="60" y="173"/>
                      </a:cubicBezTo>
                      <a:cubicBezTo>
                        <a:pt x="60" y="173"/>
                        <a:pt x="60" y="173"/>
                        <a:pt x="60" y="173"/>
                      </a:cubicBezTo>
                      <a:cubicBezTo>
                        <a:pt x="60" y="173"/>
                        <a:pt x="60" y="173"/>
                        <a:pt x="60" y="173"/>
                      </a:cubicBezTo>
                      <a:cubicBezTo>
                        <a:pt x="60" y="173"/>
                        <a:pt x="60" y="173"/>
                        <a:pt x="60" y="173"/>
                      </a:cubicBezTo>
                      <a:cubicBezTo>
                        <a:pt x="60" y="173"/>
                        <a:pt x="60" y="173"/>
                        <a:pt x="61" y="173"/>
                      </a:cubicBezTo>
                      <a:cubicBezTo>
                        <a:pt x="61" y="173"/>
                        <a:pt x="61" y="173"/>
                        <a:pt x="61" y="172"/>
                      </a:cubicBezTo>
                      <a:cubicBezTo>
                        <a:pt x="61" y="172"/>
                        <a:pt x="61" y="172"/>
                        <a:pt x="61" y="172"/>
                      </a:cubicBezTo>
                      <a:cubicBezTo>
                        <a:pt x="62" y="172"/>
                        <a:pt x="62" y="172"/>
                        <a:pt x="62" y="171"/>
                      </a:cubicBezTo>
                      <a:cubicBezTo>
                        <a:pt x="62" y="171"/>
                        <a:pt x="62" y="171"/>
                        <a:pt x="63" y="170"/>
                      </a:cubicBezTo>
                      <a:cubicBezTo>
                        <a:pt x="63" y="170"/>
                        <a:pt x="63" y="170"/>
                        <a:pt x="63" y="170"/>
                      </a:cubicBezTo>
                      <a:cubicBezTo>
                        <a:pt x="63" y="170"/>
                        <a:pt x="63" y="170"/>
                        <a:pt x="63" y="170"/>
                      </a:cubicBezTo>
                      <a:cubicBezTo>
                        <a:pt x="63" y="170"/>
                        <a:pt x="63" y="170"/>
                        <a:pt x="63" y="170"/>
                      </a:cubicBezTo>
                      <a:cubicBezTo>
                        <a:pt x="63" y="170"/>
                        <a:pt x="63" y="169"/>
                        <a:pt x="63" y="169"/>
                      </a:cubicBezTo>
                      <a:cubicBezTo>
                        <a:pt x="63" y="169"/>
                        <a:pt x="63" y="169"/>
                        <a:pt x="63" y="169"/>
                      </a:cubicBezTo>
                      <a:cubicBezTo>
                        <a:pt x="63" y="169"/>
                        <a:pt x="63" y="169"/>
                        <a:pt x="63" y="169"/>
                      </a:cubicBezTo>
                      <a:cubicBezTo>
                        <a:pt x="63" y="169"/>
                        <a:pt x="63" y="169"/>
                        <a:pt x="63" y="169"/>
                      </a:cubicBezTo>
                      <a:cubicBezTo>
                        <a:pt x="63" y="169"/>
                        <a:pt x="63" y="169"/>
                        <a:pt x="63" y="169"/>
                      </a:cubicBezTo>
                      <a:cubicBezTo>
                        <a:pt x="63" y="169"/>
                        <a:pt x="63" y="169"/>
                        <a:pt x="63" y="169"/>
                      </a:cubicBezTo>
                      <a:cubicBezTo>
                        <a:pt x="63" y="169"/>
                        <a:pt x="63" y="169"/>
                        <a:pt x="63" y="168"/>
                      </a:cubicBezTo>
                      <a:cubicBezTo>
                        <a:pt x="63" y="168"/>
                        <a:pt x="63" y="168"/>
                        <a:pt x="63" y="168"/>
                      </a:cubicBezTo>
                      <a:cubicBezTo>
                        <a:pt x="63" y="168"/>
                        <a:pt x="63" y="168"/>
                        <a:pt x="63" y="168"/>
                      </a:cubicBezTo>
                      <a:cubicBezTo>
                        <a:pt x="63" y="168"/>
                        <a:pt x="63" y="168"/>
                        <a:pt x="63" y="168"/>
                      </a:cubicBezTo>
                      <a:cubicBezTo>
                        <a:pt x="63" y="168"/>
                        <a:pt x="63" y="168"/>
                        <a:pt x="63" y="168"/>
                      </a:cubicBezTo>
                      <a:cubicBezTo>
                        <a:pt x="63" y="168"/>
                        <a:pt x="63" y="168"/>
                        <a:pt x="63" y="168"/>
                      </a:cubicBezTo>
                      <a:cubicBezTo>
                        <a:pt x="63" y="168"/>
                        <a:pt x="63" y="168"/>
                        <a:pt x="63" y="168"/>
                      </a:cubicBezTo>
                      <a:cubicBezTo>
                        <a:pt x="63" y="168"/>
                        <a:pt x="63" y="168"/>
                        <a:pt x="63" y="168"/>
                      </a:cubicBezTo>
                      <a:cubicBezTo>
                        <a:pt x="63" y="168"/>
                        <a:pt x="63" y="168"/>
                        <a:pt x="63" y="168"/>
                      </a:cubicBezTo>
                      <a:cubicBezTo>
                        <a:pt x="63" y="168"/>
                        <a:pt x="63" y="168"/>
                        <a:pt x="63" y="168"/>
                      </a:cubicBezTo>
                      <a:cubicBezTo>
                        <a:pt x="63" y="168"/>
                        <a:pt x="63" y="168"/>
                        <a:pt x="63" y="168"/>
                      </a:cubicBezTo>
                      <a:cubicBezTo>
                        <a:pt x="63" y="168"/>
                        <a:pt x="63" y="168"/>
                        <a:pt x="63" y="168"/>
                      </a:cubicBezTo>
                      <a:cubicBezTo>
                        <a:pt x="63" y="168"/>
                        <a:pt x="63" y="168"/>
                        <a:pt x="63" y="168"/>
                      </a:cubicBezTo>
                      <a:cubicBezTo>
                        <a:pt x="63" y="168"/>
                        <a:pt x="63" y="168"/>
                        <a:pt x="63" y="168"/>
                      </a:cubicBezTo>
                      <a:cubicBezTo>
                        <a:pt x="63" y="168"/>
                        <a:pt x="63" y="168"/>
                        <a:pt x="63" y="168"/>
                      </a:cubicBezTo>
                      <a:cubicBezTo>
                        <a:pt x="63" y="168"/>
                        <a:pt x="63" y="168"/>
                        <a:pt x="63" y="169"/>
                      </a:cubicBezTo>
                      <a:cubicBezTo>
                        <a:pt x="64" y="169"/>
                        <a:pt x="64" y="169"/>
                        <a:pt x="64" y="169"/>
                      </a:cubicBezTo>
                      <a:cubicBezTo>
                        <a:pt x="64" y="169"/>
                        <a:pt x="64" y="169"/>
                        <a:pt x="64" y="169"/>
                      </a:cubicBezTo>
                      <a:cubicBezTo>
                        <a:pt x="64" y="169"/>
                        <a:pt x="64" y="169"/>
                        <a:pt x="64" y="169"/>
                      </a:cubicBezTo>
                      <a:cubicBezTo>
                        <a:pt x="64" y="169"/>
                        <a:pt x="64" y="169"/>
                        <a:pt x="64" y="169"/>
                      </a:cubicBezTo>
                      <a:cubicBezTo>
                        <a:pt x="64" y="169"/>
                        <a:pt x="64" y="169"/>
                        <a:pt x="64" y="169"/>
                      </a:cubicBezTo>
                      <a:cubicBezTo>
                        <a:pt x="64" y="169"/>
                        <a:pt x="64" y="169"/>
                        <a:pt x="64" y="169"/>
                      </a:cubicBezTo>
                      <a:cubicBezTo>
                        <a:pt x="64" y="169"/>
                        <a:pt x="64" y="169"/>
                        <a:pt x="64" y="170"/>
                      </a:cubicBezTo>
                      <a:cubicBezTo>
                        <a:pt x="64" y="170"/>
                        <a:pt x="64" y="170"/>
                        <a:pt x="64" y="170"/>
                      </a:cubicBezTo>
                      <a:cubicBezTo>
                        <a:pt x="64" y="170"/>
                        <a:pt x="64" y="170"/>
                        <a:pt x="65" y="170"/>
                      </a:cubicBezTo>
                      <a:cubicBezTo>
                        <a:pt x="65" y="170"/>
                        <a:pt x="65" y="170"/>
                        <a:pt x="65" y="170"/>
                      </a:cubicBezTo>
                      <a:cubicBezTo>
                        <a:pt x="65" y="170"/>
                        <a:pt x="65" y="170"/>
                        <a:pt x="65" y="170"/>
                      </a:cubicBezTo>
                      <a:cubicBezTo>
                        <a:pt x="65" y="170"/>
                        <a:pt x="65" y="170"/>
                        <a:pt x="65" y="170"/>
                      </a:cubicBezTo>
                      <a:cubicBezTo>
                        <a:pt x="65" y="170"/>
                        <a:pt x="65" y="170"/>
                        <a:pt x="65" y="170"/>
                      </a:cubicBezTo>
                      <a:cubicBezTo>
                        <a:pt x="65" y="170"/>
                        <a:pt x="65" y="170"/>
                        <a:pt x="65" y="170"/>
                      </a:cubicBezTo>
                      <a:cubicBezTo>
                        <a:pt x="65" y="170"/>
                        <a:pt x="65" y="170"/>
                        <a:pt x="65" y="171"/>
                      </a:cubicBezTo>
                      <a:cubicBezTo>
                        <a:pt x="65" y="171"/>
                        <a:pt x="65" y="171"/>
                        <a:pt x="65" y="171"/>
                      </a:cubicBezTo>
                      <a:cubicBezTo>
                        <a:pt x="65" y="171"/>
                        <a:pt x="65" y="171"/>
                        <a:pt x="65" y="171"/>
                      </a:cubicBezTo>
                      <a:cubicBezTo>
                        <a:pt x="65" y="171"/>
                        <a:pt x="65" y="171"/>
                        <a:pt x="65" y="171"/>
                      </a:cubicBezTo>
                      <a:cubicBezTo>
                        <a:pt x="65" y="171"/>
                        <a:pt x="66" y="171"/>
                        <a:pt x="66" y="171"/>
                      </a:cubicBezTo>
                      <a:cubicBezTo>
                        <a:pt x="66" y="171"/>
                        <a:pt x="66" y="171"/>
                        <a:pt x="66" y="171"/>
                      </a:cubicBezTo>
                      <a:cubicBezTo>
                        <a:pt x="66" y="171"/>
                        <a:pt x="66" y="171"/>
                        <a:pt x="66" y="171"/>
                      </a:cubicBezTo>
                      <a:cubicBezTo>
                        <a:pt x="66" y="171"/>
                        <a:pt x="66" y="171"/>
                        <a:pt x="66" y="171"/>
                      </a:cubicBezTo>
                      <a:cubicBezTo>
                        <a:pt x="66" y="171"/>
                        <a:pt x="66" y="171"/>
                        <a:pt x="66" y="171"/>
                      </a:cubicBezTo>
                      <a:cubicBezTo>
                        <a:pt x="66" y="171"/>
                        <a:pt x="66" y="171"/>
                        <a:pt x="66" y="171"/>
                      </a:cubicBezTo>
                      <a:cubicBezTo>
                        <a:pt x="66" y="171"/>
                        <a:pt x="66" y="172"/>
                        <a:pt x="66" y="172"/>
                      </a:cubicBezTo>
                      <a:cubicBezTo>
                        <a:pt x="66" y="172"/>
                        <a:pt x="66" y="172"/>
                        <a:pt x="66" y="172"/>
                      </a:cubicBezTo>
                      <a:cubicBezTo>
                        <a:pt x="66" y="172"/>
                        <a:pt x="66" y="172"/>
                        <a:pt x="66" y="172"/>
                      </a:cubicBezTo>
                      <a:cubicBezTo>
                        <a:pt x="66" y="172"/>
                        <a:pt x="66" y="172"/>
                        <a:pt x="66" y="172"/>
                      </a:cubicBezTo>
                      <a:cubicBezTo>
                        <a:pt x="66" y="172"/>
                        <a:pt x="66" y="172"/>
                        <a:pt x="66" y="172"/>
                      </a:cubicBezTo>
                      <a:cubicBezTo>
                        <a:pt x="66" y="172"/>
                        <a:pt x="66" y="172"/>
                        <a:pt x="66" y="172"/>
                      </a:cubicBezTo>
                      <a:cubicBezTo>
                        <a:pt x="66" y="172"/>
                        <a:pt x="66" y="173"/>
                        <a:pt x="66" y="173"/>
                      </a:cubicBezTo>
                      <a:cubicBezTo>
                        <a:pt x="66" y="173"/>
                        <a:pt x="66" y="173"/>
                        <a:pt x="66" y="173"/>
                      </a:cubicBezTo>
                      <a:cubicBezTo>
                        <a:pt x="66" y="173"/>
                        <a:pt x="67" y="173"/>
                        <a:pt x="67" y="173"/>
                      </a:cubicBezTo>
                      <a:cubicBezTo>
                        <a:pt x="67" y="173"/>
                        <a:pt x="67" y="173"/>
                        <a:pt x="67" y="173"/>
                      </a:cubicBezTo>
                      <a:cubicBezTo>
                        <a:pt x="67" y="173"/>
                        <a:pt x="67" y="173"/>
                        <a:pt x="67" y="173"/>
                      </a:cubicBezTo>
                      <a:cubicBezTo>
                        <a:pt x="67" y="173"/>
                        <a:pt x="67" y="173"/>
                        <a:pt x="67" y="173"/>
                      </a:cubicBezTo>
                      <a:cubicBezTo>
                        <a:pt x="67" y="173"/>
                        <a:pt x="67" y="173"/>
                        <a:pt x="67" y="173"/>
                      </a:cubicBezTo>
                      <a:cubicBezTo>
                        <a:pt x="67" y="173"/>
                        <a:pt x="67" y="173"/>
                        <a:pt x="67" y="173"/>
                      </a:cubicBezTo>
                      <a:cubicBezTo>
                        <a:pt x="67" y="173"/>
                        <a:pt x="67" y="173"/>
                        <a:pt x="67" y="173"/>
                      </a:cubicBezTo>
                      <a:cubicBezTo>
                        <a:pt x="67" y="173"/>
                        <a:pt x="67" y="173"/>
                        <a:pt x="67" y="173"/>
                      </a:cubicBezTo>
                      <a:cubicBezTo>
                        <a:pt x="67" y="173"/>
                        <a:pt x="67" y="173"/>
                        <a:pt x="67" y="173"/>
                      </a:cubicBezTo>
                      <a:cubicBezTo>
                        <a:pt x="67" y="173"/>
                        <a:pt x="67" y="173"/>
                        <a:pt x="67" y="173"/>
                      </a:cubicBezTo>
                      <a:cubicBezTo>
                        <a:pt x="67" y="173"/>
                        <a:pt x="67" y="173"/>
                        <a:pt x="67" y="173"/>
                      </a:cubicBezTo>
                      <a:cubicBezTo>
                        <a:pt x="68" y="173"/>
                        <a:pt x="68" y="173"/>
                        <a:pt x="68" y="173"/>
                      </a:cubicBezTo>
                      <a:cubicBezTo>
                        <a:pt x="67" y="173"/>
                        <a:pt x="67" y="173"/>
                        <a:pt x="67" y="173"/>
                      </a:cubicBezTo>
                      <a:cubicBezTo>
                        <a:pt x="67" y="173"/>
                        <a:pt x="67" y="173"/>
                        <a:pt x="67" y="173"/>
                      </a:cubicBezTo>
                      <a:cubicBezTo>
                        <a:pt x="68" y="173"/>
                        <a:pt x="68" y="172"/>
                        <a:pt x="68" y="172"/>
                      </a:cubicBezTo>
                      <a:cubicBezTo>
                        <a:pt x="68" y="172"/>
                        <a:pt x="68" y="172"/>
                        <a:pt x="68" y="172"/>
                      </a:cubicBezTo>
                      <a:cubicBezTo>
                        <a:pt x="68" y="172"/>
                        <a:pt x="68" y="172"/>
                        <a:pt x="68" y="172"/>
                      </a:cubicBezTo>
                      <a:cubicBezTo>
                        <a:pt x="68" y="172"/>
                        <a:pt x="68" y="172"/>
                        <a:pt x="68" y="172"/>
                      </a:cubicBezTo>
                      <a:cubicBezTo>
                        <a:pt x="68" y="172"/>
                        <a:pt x="68" y="172"/>
                        <a:pt x="68" y="172"/>
                      </a:cubicBezTo>
                      <a:cubicBezTo>
                        <a:pt x="68" y="172"/>
                        <a:pt x="68" y="172"/>
                        <a:pt x="68" y="172"/>
                      </a:cubicBezTo>
                      <a:cubicBezTo>
                        <a:pt x="68" y="172"/>
                        <a:pt x="68" y="172"/>
                        <a:pt x="68" y="172"/>
                      </a:cubicBezTo>
                      <a:cubicBezTo>
                        <a:pt x="68" y="172"/>
                        <a:pt x="68" y="172"/>
                        <a:pt x="68" y="172"/>
                      </a:cubicBezTo>
                      <a:cubicBezTo>
                        <a:pt x="68" y="172"/>
                        <a:pt x="68" y="172"/>
                        <a:pt x="68" y="172"/>
                      </a:cubicBezTo>
                      <a:cubicBezTo>
                        <a:pt x="69" y="172"/>
                        <a:pt x="69" y="172"/>
                        <a:pt x="69" y="172"/>
                      </a:cubicBezTo>
                      <a:cubicBezTo>
                        <a:pt x="69" y="172"/>
                        <a:pt x="69" y="172"/>
                        <a:pt x="69" y="172"/>
                      </a:cubicBezTo>
                      <a:cubicBezTo>
                        <a:pt x="69" y="172"/>
                        <a:pt x="69" y="172"/>
                        <a:pt x="69" y="172"/>
                      </a:cubicBezTo>
                      <a:cubicBezTo>
                        <a:pt x="69" y="172"/>
                        <a:pt x="69" y="172"/>
                        <a:pt x="69" y="172"/>
                      </a:cubicBezTo>
                      <a:cubicBezTo>
                        <a:pt x="69" y="172"/>
                        <a:pt x="69" y="172"/>
                        <a:pt x="69" y="172"/>
                      </a:cubicBezTo>
                      <a:cubicBezTo>
                        <a:pt x="69" y="173"/>
                        <a:pt x="69" y="173"/>
                        <a:pt x="69" y="172"/>
                      </a:cubicBezTo>
                      <a:cubicBezTo>
                        <a:pt x="69" y="172"/>
                        <a:pt x="69" y="172"/>
                        <a:pt x="69" y="172"/>
                      </a:cubicBezTo>
                      <a:cubicBezTo>
                        <a:pt x="69" y="172"/>
                        <a:pt x="69" y="172"/>
                        <a:pt x="69" y="172"/>
                      </a:cubicBezTo>
                      <a:cubicBezTo>
                        <a:pt x="69" y="172"/>
                        <a:pt x="69" y="172"/>
                        <a:pt x="69" y="172"/>
                      </a:cubicBezTo>
                      <a:cubicBezTo>
                        <a:pt x="69" y="172"/>
                        <a:pt x="69" y="172"/>
                        <a:pt x="69" y="172"/>
                      </a:cubicBezTo>
                      <a:cubicBezTo>
                        <a:pt x="69" y="172"/>
                        <a:pt x="69" y="172"/>
                        <a:pt x="69" y="172"/>
                      </a:cubicBezTo>
                      <a:cubicBezTo>
                        <a:pt x="69" y="172"/>
                        <a:pt x="69" y="172"/>
                        <a:pt x="69" y="172"/>
                      </a:cubicBezTo>
                      <a:cubicBezTo>
                        <a:pt x="69" y="172"/>
                        <a:pt x="69" y="172"/>
                        <a:pt x="69" y="172"/>
                      </a:cubicBezTo>
                      <a:cubicBezTo>
                        <a:pt x="69" y="172"/>
                        <a:pt x="69" y="172"/>
                        <a:pt x="69" y="172"/>
                      </a:cubicBezTo>
                      <a:cubicBezTo>
                        <a:pt x="69" y="172"/>
                        <a:pt x="69" y="172"/>
                        <a:pt x="69" y="172"/>
                      </a:cubicBezTo>
                      <a:cubicBezTo>
                        <a:pt x="69" y="172"/>
                        <a:pt x="70" y="172"/>
                        <a:pt x="70" y="172"/>
                      </a:cubicBezTo>
                      <a:cubicBezTo>
                        <a:pt x="70" y="172"/>
                        <a:pt x="70" y="172"/>
                        <a:pt x="70" y="172"/>
                      </a:cubicBezTo>
                      <a:cubicBezTo>
                        <a:pt x="70" y="172"/>
                        <a:pt x="70" y="172"/>
                        <a:pt x="70" y="172"/>
                      </a:cubicBezTo>
                      <a:cubicBezTo>
                        <a:pt x="70" y="172"/>
                        <a:pt x="70" y="172"/>
                        <a:pt x="70" y="172"/>
                      </a:cubicBezTo>
                      <a:cubicBezTo>
                        <a:pt x="70" y="172"/>
                        <a:pt x="70" y="172"/>
                        <a:pt x="70" y="172"/>
                      </a:cubicBezTo>
                      <a:cubicBezTo>
                        <a:pt x="70" y="172"/>
                        <a:pt x="70" y="172"/>
                        <a:pt x="70" y="172"/>
                      </a:cubicBezTo>
                      <a:cubicBezTo>
                        <a:pt x="70" y="172"/>
                        <a:pt x="70" y="172"/>
                        <a:pt x="70" y="172"/>
                      </a:cubicBezTo>
                      <a:cubicBezTo>
                        <a:pt x="70" y="172"/>
                        <a:pt x="70" y="173"/>
                        <a:pt x="70" y="173"/>
                      </a:cubicBezTo>
                      <a:cubicBezTo>
                        <a:pt x="70" y="173"/>
                        <a:pt x="70" y="173"/>
                        <a:pt x="70" y="173"/>
                      </a:cubicBezTo>
                      <a:cubicBezTo>
                        <a:pt x="71" y="173"/>
                        <a:pt x="71" y="173"/>
                        <a:pt x="71" y="173"/>
                      </a:cubicBezTo>
                      <a:cubicBezTo>
                        <a:pt x="71" y="173"/>
                        <a:pt x="71" y="173"/>
                        <a:pt x="71" y="173"/>
                      </a:cubicBezTo>
                      <a:cubicBezTo>
                        <a:pt x="71" y="173"/>
                        <a:pt x="71" y="173"/>
                        <a:pt x="71" y="173"/>
                      </a:cubicBezTo>
                      <a:cubicBezTo>
                        <a:pt x="71" y="173"/>
                        <a:pt x="71" y="173"/>
                        <a:pt x="71" y="173"/>
                      </a:cubicBezTo>
                      <a:cubicBezTo>
                        <a:pt x="71" y="173"/>
                        <a:pt x="71" y="173"/>
                        <a:pt x="71" y="173"/>
                      </a:cubicBezTo>
                      <a:cubicBezTo>
                        <a:pt x="69" y="175"/>
                        <a:pt x="69" y="175"/>
                        <a:pt x="69" y="175"/>
                      </a:cubicBezTo>
                      <a:cubicBezTo>
                        <a:pt x="69" y="176"/>
                        <a:pt x="69" y="176"/>
                        <a:pt x="69" y="176"/>
                      </a:cubicBezTo>
                      <a:cubicBezTo>
                        <a:pt x="70" y="176"/>
                        <a:pt x="70" y="176"/>
                        <a:pt x="70" y="176"/>
                      </a:cubicBezTo>
                      <a:cubicBezTo>
                        <a:pt x="70" y="176"/>
                        <a:pt x="70" y="175"/>
                        <a:pt x="70" y="175"/>
                      </a:cubicBezTo>
                      <a:cubicBezTo>
                        <a:pt x="70" y="175"/>
                        <a:pt x="70" y="175"/>
                        <a:pt x="70" y="175"/>
                      </a:cubicBezTo>
                      <a:cubicBezTo>
                        <a:pt x="70" y="175"/>
                        <a:pt x="70" y="175"/>
                        <a:pt x="70" y="175"/>
                      </a:cubicBezTo>
                      <a:cubicBezTo>
                        <a:pt x="70" y="175"/>
                        <a:pt x="70" y="175"/>
                        <a:pt x="70" y="175"/>
                      </a:cubicBezTo>
                      <a:cubicBezTo>
                        <a:pt x="70" y="175"/>
                        <a:pt x="70" y="175"/>
                        <a:pt x="70" y="175"/>
                      </a:cubicBezTo>
                      <a:cubicBezTo>
                        <a:pt x="70" y="175"/>
                        <a:pt x="70" y="175"/>
                        <a:pt x="70" y="175"/>
                      </a:cubicBezTo>
                      <a:cubicBezTo>
                        <a:pt x="70" y="175"/>
                        <a:pt x="70" y="175"/>
                        <a:pt x="70" y="175"/>
                      </a:cubicBezTo>
                      <a:cubicBezTo>
                        <a:pt x="70" y="176"/>
                        <a:pt x="70" y="176"/>
                        <a:pt x="70" y="176"/>
                      </a:cubicBezTo>
                      <a:cubicBezTo>
                        <a:pt x="70" y="176"/>
                        <a:pt x="71" y="176"/>
                        <a:pt x="71" y="176"/>
                      </a:cubicBezTo>
                      <a:cubicBezTo>
                        <a:pt x="71" y="176"/>
                        <a:pt x="71" y="176"/>
                        <a:pt x="71" y="176"/>
                      </a:cubicBezTo>
                      <a:cubicBezTo>
                        <a:pt x="70" y="176"/>
                        <a:pt x="70" y="176"/>
                        <a:pt x="70" y="176"/>
                      </a:cubicBezTo>
                      <a:cubicBezTo>
                        <a:pt x="70" y="176"/>
                        <a:pt x="70" y="176"/>
                        <a:pt x="70" y="176"/>
                      </a:cubicBezTo>
                      <a:cubicBezTo>
                        <a:pt x="70" y="176"/>
                        <a:pt x="70" y="176"/>
                        <a:pt x="70" y="176"/>
                      </a:cubicBezTo>
                      <a:cubicBezTo>
                        <a:pt x="70" y="176"/>
                        <a:pt x="70" y="176"/>
                        <a:pt x="70" y="176"/>
                      </a:cubicBezTo>
                      <a:cubicBezTo>
                        <a:pt x="70" y="176"/>
                        <a:pt x="69" y="176"/>
                        <a:pt x="69" y="176"/>
                      </a:cubicBezTo>
                      <a:cubicBezTo>
                        <a:pt x="69" y="176"/>
                        <a:pt x="69" y="176"/>
                        <a:pt x="69" y="176"/>
                      </a:cubicBezTo>
                      <a:cubicBezTo>
                        <a:pt x="69" y="176"/>
                        <a:pt x="69" y="176"/>
                        <a:pt x="69" y="176"/>
                      </a:cubicBezTo>
                      <a:cubicBezTo>
                        <a:pt x="69" y="176"/>
                        <a:pt x="69" y="176"/>
                        <a:pt x="69" y="176"/>
                      </a:cubicBezTo>
                      <a:cubicBezTo>
                        <a:pt x="69" y="177"/>
                        <a:pt x="69" y="177"/>
                        <a:pt x="69" y="177"/>
                      </a:cubicBezTo>
                      <a:cubicBezTo>
                        <a:pt x="69" y="177"/>
                        <a:pt x="69" y="177"/>
                        <a:pt x="69" y="177"/>
                      </a:cubicBezTo>
                      <a:cubicBezTo>
                        <a:pt x="69" y="177"/>
                        <a:pt x="69" y="177"/>
                        <a:pt x="69" y="177"/>
                      </a:cubicBezTo>
                      <a:cubicBezTo>
                        <a:pt x="69" y="177"/>
                        <a:pt x="69" y="177"/>
                        <a:pt x="69" y="177"/>
                      </a:cubicBezTo>
                      <a:cubicBezTo>
                        <a:pt x="69" y="177"/>
                        <a:pt x="69" y="177"/>
                        <a:pt x="68" y="177"/>
                      </a:cubicBezTo>
                      <a:cubicBezTo>
                        <a:pt x="68" y="177"/>
                        <a:pt x="68" y="177"/>
                        <a:pt x="68" y="177"/>
                      </a:cubicBezTo>
                      <a:cubicBezTo>
                        <a:pt x="68" y="177"/>
                        <a:pt x="68" y="177"/>
                        <a:pt x="68" y="177"/>
                      </a:cubicBezTo>
                      <a:cubicBezTo>
                        <a:pt x="68" y="177"/>
                        <a:pt x="68" y="177"/>
                        <a:pt x="68" y="177"/>
                      </a:cubicBezTo>
                      <a:cubicBezTo>
                        <a:pt x="68" y="177"/>
                        <a:pt x="68" y="177"/>
                        <a:pt x="68" y="177"/>
                      </a:cubicBezTo>
                      <a:cubicBezTo>
                        <a:pt x="68" y="177"/>
                        <a:pt x="68" y="177"/>
                        <a:pt x="68" y="177"/>
                      </a:cubicBezTo>
                      <a:cubicBezTo>
                        <a:pt x="68" y="177"/>
                        <a:pt x="68" y="177"/>
                        <a:pt x="68" y="177"/>
                      </a:cubicBezTo>
                      <a:cubicBezTo>
                        <a:pt x="68" y="177"/>
                        <a:pt x="68" y="177"/>
                        <a:pt x="68" y="177"/>
                      </a:cubicBezTo>
                      <a:cubicBezTo>
                        <a:pt x="68" y="177"/>
                        <a:pt x="68" y="177"/>
                        <a:pt x="67" y="177"/>
                      </a:cubicBezTo>
                      <a:cubicBezTo>
                        <a:pt x="67" y="177"/>
                        <a:pt x="67" y="177"/>
                        <a:pt x="67" y="178"/>
                      </a:cubicBezTo>
                      <a:cubicBezTo>
                        <a:pt x="67" y="178"/>
                        <a:pt x="67" y="178"/>
                        <a:pt x="67" y="178"/>
                      </a:cubicBezTo>
                      <a:cubicBezTo>
                        <a:pt x="66" y="178"/>
                        <a:pt x="66" y="178"/>
                        <a:pt x="66" y="178"/>
                      </a:cubicBezTo>
                      <a:cubicBezTo>
                        <a:pt x="66" y="178"/>
                        <a:pt x="66" y="179"/>
                        <a:pt x="66" y="179"/>
                      </a:cubicBezTo>
                      <a:cubicBezTo>
                        <a:pt x="66" y="179"/>
                        <a:pt x="66" y="179"/>
                        <a:pt x="66" y="179"/>
                      </a:cubicBezTo>
                      <a:cubicBezTo>
                        <a:pt x="66" y="179"/>
                        <a:pt x="66" y="179"/>
                        <a:pt x="66" y="179"/>
                      </a:cubicBezTo>
                      <a:cubicBezTo>
                        <a:pt x="66" y="179"/>
                        <a:pt x="66" y="179"/>
                        <a:pt x="66" y="179"/>
                      </a:cubicBezTo>
                      <a:cubicBezTo>
                        <a:pt x="66" y="179"/>
                        <a:pt x="66" y="179"/>
                        <a:pt x="66" y="179"/>
                      </a:cubicBezTo>
                      <a:cubicBezTo>
                        <a:pt x="66" y="179"/>
                        <a:pt x="66" y="179"/>
                        <a:pt x="66" y="179"/>
                      </a:cubicBezTo>
                      <a:cubicBezTo>
                        <a:pt x="66" y="179"/>
                        <a:pt x="66" y="179"/>
                        <a:pt x="66" y="179"/>
                      </a:cubicBezTo>
                      <a:cubicBezTo>
                        <a:pt x="66" y="179"/>
                        <a:pt x="66" y="180"/>
                        <a:pt x="66" y="180"/>
                      </a:cubicBezTo>
                      <a:cubicBezTo>
                        <a:pt x="66" y="180"/>
                        <a:pt x="66" y="180"/>
                        <a:pt x="66" y="180"/>
                      </a:cubicBezTo>
                      <a:cubicBezTo>
                        <a:pt x="66" y="180"/>
                        <a:pt x="66" y="180"/>
                        <a:pt x="66" y="180"/>
                      </a:cubicBezTo>
                      <a:cubicBezTo>
                        <a:pt x="66" y="180"/>
                        <a:pt x="66" y="181"/>
                        <a:pt x="66" y="181"/>
                      </a:cubicBezTo>
                      <a:cubicBezTo>
                        <a:pt x="66" y="181"/>
                        <a:pt x="66" y="181"/>
                        <a:pt x="66" y="181"/>
                      </a:cubicBezTo>
                      <a:cubicBezTo>
                        <a:pt x="66" y="181"/>
                        <a:pt x="66" y="181"/>
                        <a:pt x="66" y="181"/>
                      </a:cubicBezTo>
                      <a:cubicBezTo>
                        <a:pt x="66" y="181"/>
                        <a:pt x="66" y="181"/>
                        <a:pt x="66" y="181"/>
                      </a:cubicBezTo>
                      <a:cubicBezTo>
                        <a:pt x="66" y="181"/>
                        <a:pt x="65" y="181"/>
                        <a:pt x="65" y="181"/>
                      </a:cubicBezTo>
                      <a:cubicBezTo>
                        <a:pt x="65" y="181"/>
                        <a:pt x="65" y="181"/>
                        <a:pt x="65" y="182"/>
                      </a:cubicBezTo>
                      <a:cubicBezTo>
                        <a:pt x="65" y="182"/>
                        <a:pt x="65" y="182"/>
                        <a:pt x="65" y="182"/>
                      </a:cubicBezTo>
                      <a:cubicBezTo>
                        <a:pt x="65" y="182"/>
                        <a:pt x="65" y="182"/>
                        <a:pt x="65" y="182"/>
                      </a:cubicBezTo>
                      <a:cubicBezTo>
                        <a:pt x="65" y="182"/>
                        <a:pt x="65" y="182"/>
                        <a:pt x="65" y="182"/>
                      </a:cubicBezTo>
                      <a:cubicBezTo>
                        <a:pt x="65" y="182"/>
                        <a:pt x="66" y="182"/>
                        <a:pt x="66" y="182"/>
                      </a:cubicBezTo>
                      <a:cubicBezTo>
                        <a:pt x="65" y="182"/>
                        <a:pt x="65" y="182"/>
                        <a:pt x="65" y="182"/>
                      </a:cubicBezTo>
                      <a:cubicBezTo>
                        <a:pt x="66" y="183"/>
                        <a:pt x="66" y="183"/>
                        <a:pt x="66" y="183"/>
                      </a:cubicBezTo>
                      <a:cubicBezTo>
                        <a:pt x="65" y="183"/>
                        <a:pt x="65" y="183"/>
                        <a:pt x="65" y="183"/>
                      </a:cubicBezTo>
                      <a:cubicBezTo>
                        <a:pt x="65" y="183"/>
                        <a:pt x="65" y="183"/>
                        <a:pt x="65" y="183"/>
                      </a:cubicBezTo>
                      <a:cubicBezTo>
                        <a:pt x="65" y="183"/>
                        <a:pt x="65" y="183"/>
                        <a:pt x="65" y="183"/>
                      </a:cubicBezTo>
                      <a:cubicBezTo>
                        <a:pt x="65" y="183"/>
                        <a:pt x="65" y="183"/>
                        <a:pt x="65" y="183"/>
                      </a:cubicBezTo>
                      <a:cubicBezTo>
                        <a:pt x="65" y="183"/>
                        <a:pt x="65" y="183"/>
                        <a:pt x="65" y="183"/>
                      </a:cubicBezTo>
                      <a:cubicBezTo>
                        <a:pt x="65" y="183"/>
                        <a:pt x="65" y="183"/>
                        <a:pt x="65" y="183"/>
                      </a:cubicBezTo>
                      <a:cubicBezTo>
                        <a:pt x="65" y="183"/>
                        <a:pt x="65" y="183"/>
                        <a:pt x="66" y="183"/>
                      </a:cubicBezTo>
                      <a:cubicBezTo>
                        <a:pt x="66" y="183"/>
                        <a:pt x="66" y="183"/>
                        <a:pt x="66" y="183"/>
                      </a:cubicBezTo>
                      <a:cubicBezTo>
                        <a:pt x="66" y="183"/>
                        <a:pt x="66" y="183"/>
                        <a:pt x="66" y="183"/>
                      </a:cubicBezTo>
                      <a:cubicBezTo>
                        <a:pt x="66" y="183"/>
                        <a:pt x="66" y="183"/>
                        <a:pt x="66" y="183"/>
                      </a:cubicBezTo>
                      <a:cubicBezTo>
                        <a:pt x="66" y="183"/>
                        <a:pt x="66" y="183"/>
                        <a:pt x="66" y="183"/>
                      </a:cubicBezTo>
                      <a:cubicBezTo>
                        <a:pt x="66" y="184"/>
                        <a:pt x="66" y="184"/>
                        <a:pt x="66" y="184"/>
                      </a:cubicBezTo>
                      <a:cubicBezTo>
                        <a:pt x="66" y="184"/>
                        <a:pt x="66" y="184"/>
                        <a:pt x="66" y="184"/>
                      </a:cubicBezTo>
                      <a:cubicBezTo>
                        <a:pt x="66" y="184"/>
                        <a:pt x="66" y="184"/>
                        <a:pt x="66" y="184"/>
                      </a:cubicBezTo>
                      <a:cubicBezTo>
                        <a:pt x="66" y="184"/>
                        <a:pt x="66" y="185"/>
                        <a:pt x="66" y="185"/>
                      </a:cubicBezTo>
                      <a:cubicBezTo>
                        <a:pt x="66" y="185"/>
                        <a:pt x="66" y="185"/>
                        <a:pt x="66" y="185"/>
                      </a:cubicBezTo>
                      <a:cubicBezTo>
                        <a:pt x="66" y="185"/>
                        <a:pt x="66" y="185"/>
                        <a:pt x="66" y="185"/>
                      </a:cubicBezTo>
                      <a:cubicBezTo>
                        <a:pt x="66" y="185"/>
                        <a:pt x="66" y="186"/>
                        <a:pt x="67" y="186"/>
                      </a:cubicBezTo>
                      <a:cubicBezTo>
                        <a:pt x="67" y="186"/>
                        <a:pt x="67" y="186"/>
                        <a:pt x="67" y="186"/>
                      </a:cubicBezTo>
                      <a:cubicBezTo>
                        <a:pt x="67" y="186"/>
                        <a:pt x="67" y="186"/>
                        <a:pt x="67" y="186"/>
                      </a:cubicBezTo>
                      <a:cubicBezTo>
                        <a:pt x="67" y="186"/>
                        <a:pt x="67" y="186"/>
                        <a:pt x="67" y="186"/>
                      </a:cubicBezTo>
                      <a:cubicBezTo>
                        <a:pt x="67" y="186"/>
                        <a:pt x="67" y="186"/>
                        <a:pt x="67" y="186"/>
                      </a:cubicBezTo>
                      <a:cubicBezTo>
                        <a:pt x="67" y="186"/>
                        <a:pt x="67" y="186"/>
                        <a:pt x="67" y="186"/>
                      </a:cubicBezTo>
                      <a:cubicBezTo>
                        <a:pt x="67" y="186"/>
                        <a:pt x="67" y="186"/>
                        <a:pt x="67" y="186"/>
                      </a:cubicBezTo>
                      <a:cubicBezTo>
                        <a:pt x="67" y="186"/>
                        <a:pt x="67" y="186"/>
                        <a:pt x="67" y="186"/>
                      </a:cubicBezTo>
                      <a:cubicBezTo>
                        <a:pt x="67" y="186"/>
                        <a:pt x="67" y="186"/>
                        <a:pt x="67" y="186"/>
                      </a:cubicBezTo>
                      <a:cubicBezTo>
                        <a:pt x="67" y="186"/>
                        <a:pt x="67" y="186"/>
                        <a:pt x="67" y="186"/>
                      </a:cubicBezTo>
                      <a:cubicBezTo>
                        <a:pt x="67" y="186"/>
                        <a:pt x="67" y="186"/>
                        <a:pt x="67" y="186"/>
                      </a:cubicBezTo>
                      <a:cubicBezTo>
                        <a:pt x="67" y="186"/>
                        <a:pt x="67" y="186"/>
                        <a:pt x="67" y="186"/>
                      </a:cubicBezTo>
                      <a:cubicBezTo>
                        <a:pt x="67" y="187"/>
                        <a:pt x="67" y="187"/>
                        <a:pt x="67" y="187"/>
                      </a:cubicBezTo>
                      <a:cubicBezTo>
                        <a:pt x="67" y="187"/>
                        <a:pt x="66" y="187"/>
                        <a:pt x="67" y="187"/>
                      </a:cubicBezTo>
                      <a:cubicBezTo>
                        <a:pt x="67" y="187"/>
                        <a:pt x="67" y="187"/>
                        <a:pt x="67" y="187"/>
                      </a:cubicBezTo>
                      <a:cubicBezTo>
                        <a:pt x="67" y="187"/>
                        <a:pt x="67" y="187"/>
                        <a:pt x="67" y="187"/>
                      </a:cubicBezTo>
                      <a:cubicBezTo>
                        <a:pt x="67" y="187"/>
                        <a:pt x="67" y="187"/>
                        <a:pt x="67" y="187"/>
                      </a:cubicBezTo>
                      <a:cubicBezTo>
                        <a:pt x="67" y="187"/>
                        <a:pt x="67" y="187"/>
                        <a:pt x="67" y="187"/>
                      </a:cubicBezTo>
                      <a:cubicBezTo>
                        <a:pt x="67" y="187"/>
                        <a:pt x="67" y="187"/>
                        <a:pt x="67" y="187"/>
                      </a:cubicBezTo>
                      <a:cubicBezTo>
                        <a:pt x="67" y="187"/>
                        <a:pt x="67" y="187"/>
                        <a:pt x="67" y="187"/>
                      </a:cubicBezTo>
                      <a:cubicBezTo>
                        <a:pt x="67" y="187"/>
                        <a:pt x="67" y="187"/>
                        <a:pt x="67" y="187"/>
                      </a:cubicBezTo>
                      <a:cubicBezTo>
                        <a:pt x="67" y="187"/>
                        <a:pt x="67" y="187"/>
                        <a:pt x="67" y="187"/>
                      </a:cubicBezTo>
                      <a:cubicBezTo>
                        <a:pt x="67" y="187"/>
                        <a:pt x="67" y="187"/>
                        <a:pt x="68" y="187"/>
                      </a:cubicBezTo>
                      <a:cubicBezTo>
                        <a:pt x="68" y="187"/>
                        <a:pt x="68" y="187"/>
                        <a:pt x="68" y="187"/>
                      </a:cubicBezTo>
                      <a:cubicBezTo>
                        <a:pt x="68" y="187"/>
                        <a:pt x="68" y="187"/>
                        <a:pt x="68" y="187"/>
                      </a:cubicBezTo>
                      <a:cubicBezTo>
                        <a:pt x="68" y="187"/>
                        <a:pt x="68" y="187"/>
                        <a:pt x="68" y="187"/>
                      </a:cubicBezTo>
                      <a:cubicBezTo>
                        <a:pt x="68" y="187"/>
                        <a:pt x="68" y="187"/>
                        <a:pt x="68" y="187"/>
                      </a:cubicBezTo>
                      <a:cubicBezTo>
                        <a:pt x="68" y="187"/>
                        <a:pt x="68" y="187"/>
                        <a:pt x="68" y="187"/>
                      </a:cubicBezTo>
                      <a:cubicBezTo>
                        <a:pt x="68" y="187"/>
                        <a:pt x="68" y="187"/>
                        <a:pt x="68" y="187"/>
                      </a:cubicBezTo>
                      <a:cubicBezTo>
                        <a:pt x="68" y="187"/>
                        <a:pt x="68" y="188"/>
                        <a:pt x="68" y="188"/>
                      </a:cubicBezTo>
                      <a:cubicBezTo>
                        <a:pt x="69" y="188"/>
                        <a:pt x="69" y="188"/>
                        <a:pt x="69" y="188"/>
                      </a:cubicBezTo>
                      <a:cubicBezTo>
                        <a:pt x="69" y="188"/>
                        <a:pt x="69" y="188"/>
                        <a:pt x="69" y="188"/>
                      </a:cubicBezTo>
                      <a:cubicBezTo>
                        <a:pt x="69" y="188"/>
                        <a:pt x="69" y="188"/>
                        <a:pt x="69" y="188"/>
                      </a:cubicBezTo>
                      <a:cubicBezTo>
                        <a:pt x="69" y="188"/>
                        <a:pt x="69" y="188"/>
                        <a:pt x="69" y="188"/>
                      </a:cubicBezTo>
                      <a:cubicBezTo>
                        <a:pt x="69" y="188"/>
                        <a:pt x="69" y="188"/>
                        <a:pt x="69" y="188"/>
                      </a:cubicBezTo>
                      <a:cubicBezTo>
                        <a:pt x="69" y="188"/>
                        <a:pt x="69" y="188"/>
                        <a:pt x="69" y="188"/>
                      </a:cubicBezTo>
                      <a:cubicBezTo>
                        <a:pt x="69" y="188"/>
                        <a:pt x="69" y="188"/>
                        <a:pt x="69" y="188"/>
                      </a:cubicBezTo>
                      <a:cubicBezTo>
                        <a:pt x="69" y="188"/>
                        <a:pt x="69" y="188"/>
                        <a:pt x="69" y="188"/>
                      </a:cubicBezTo>
                      <a:cubicBezTo>
                        <a:pt x="70" y="188"/>
                        <a:pt x="70" y="188"/>
                        <a:pt x="70" y="188"/>
                      </a:cubicBezTo>
                      <a:cubicBezTo>
                        <a:pt x="70" y="188"/>
                        <a:pt x="70" y="188"/>
                        <a:pt x="70" y="188"/>
                      </a:cubicBezTo>
                      <a:cubicBezTo>
                        <a:pt x="70" y="188"/>
                        <a:pt x="70" y="188"/>
                        <a:pt x="70" y="188"/>
                      </a:cubicBezTo>
                      <a:cubicBezTo>
                        <a:pt x="70" y="188"/>
                        <a:pt x="70" y="188"/>
                        <a:pt x="70" y="188"/>
                      </a:cubicBezTo>
                      <a:cubicBezTo>
                        <a:pt x="70" y="188"/>
                        <a:pt x="70" y="188"/>
                        <a:pt x="70" y="188"/>
                      </a:cubicBezTo>
                      <a:cubicBezTo>
                        <a:pt x="70" y="187"/>
                        <a:pt x="70" y="187"/>
                        <a:pt x="70" y="187"/>
                      </a:cubicBezTo>
                      <a:cubicBezTo>
                        <a:pt x="70" y="187"/>
                        <a:pt x="70" y="187"/>
                        <a:pt x="70" y="187"/>
                      </a:cubicBezTo>
                      <a:cubicBezTo>
                        <a:pt x="70" y="187"/>
                        <a:pt x="70" y="187"/>
                        <a:pt x="70" y="187"/>
                      </a:cubicBezTo>
                      <a:cubicBezTo>
                        <a:pt x="70" y="187"/>
                        <a:pt x="70" y="187"/>
                        <a:pt x="70" y="187"/>
                      </a:cubicBezTo>
                      <a:cubicBezTo>
                        <a:pt x="70" y="187"/>
                        <a:pt x="70" y="187"/>
                        <a:pt x="70" y="187"/>
                      </a:cubicBezTo>
                      <a:cubicBezTo>
                        <a:pt x="70" y="187"/>
                        <a:pt x="70" y="187"/>
                        <a:pt x="70" y="187"/>
                      </a:cubicBezTo>
                      <a:cubicBezTo>
                        <a:pt x="70" y="187"/>
                        <a:pt x="71" y="187"/>
                        <a:pt x="71" y="187"/>
                      </a:cubicBezTo>
                      <a:cubicBezTo>
                        <a:pt x="71" y="187"/>
                        <a:pt x="71" y="187"/>
                        <a:pt x="71" y="187"/>
                      </a:cubicBezTo>
                      <a:cubicBezTo>
                        <a:pt x="71" y="187"/>
                        <a:pt x="71" y="187"/>
                        <a:pt x="71" y="187"/>
                      </a:cubicBezTo>
                      <a:cubicBezTo>
                        <a:pt x="71" y="187"/>
                        <a:pt x="71" y="187"/>
                        <a:pt x="71" y="187"/>
                      </a:cubicBezTo>
                      <a:cubicBezTo>
                        <a:pt x="71" y="187"/>
                        <a:pt x="71" y="187"/>
                        <a:pt x="71" y="187"/>
                      </a:cubicBezTo>
                      <a:cubicBezTo>
                        <a:pt x="71" y="187"/>
                        <a:pt x="71" y="187"/>
                        <a:pt x="71" y="187"/>
                      </a:cubicBezTo>
                      <a:cubicBezTo>
                        <a:pt x="71" y="187"/>
                        <a:pt x="71" y="187"/>
                        <a:pt x="71" y="187"/>
                      </a:cubicBezTo>
                      <a:cubicBezTo>
                        <a:pt x="71" y="187"/>
                        <a:pt x="71" y="187"/>
                        <a:pt x="71" y="187"/>
                      </a:cubicBezTo>
                      <a:cubicBezTo>
                        <a:pt x="71" y="187"/>
                        <a:pt x="71" y="187"/>
                        <a:pt x="71" y="187"/>
                      </a:cubicBezTo>
                      <a:cubicBezTo>
                        <a:pt x="71" y="187"/>
                        <a:pt x="71" y="187"/>
                        <a:pt x="71" y="187"/>
                      </a:cubicBezTo>
                      <a:cubicBezTo>
                        <a:pt x="71" y="188"/>
                        <a:pt x="71" y="188"/>
                        <a:pt x="71" y="188"/>
                      </a:cubicBezTo>
                      <a:cubicBezTo>
                        <a:pt x="71" y="188"/>
                        <a:pt x="71" y="188"/>
                        <a:pt x="71" y="188"/>
                      </a:cubicBezTo>
                      <a:cubicBezTo>
                        <a:pt x="71" y="188"/>
                        <a:pt x="71" y="188"/>
                        <a:pt x="71" y="188"/>
                      </a:cubicBezTo>
                      <a:cubicBezTo>
                        <a:pt x="71" y="188"/>
                        <a:pt x="71" y="188"/>
                        <a:pt x="71" y="188"/>
                      </a:cubicBezTo>
                      <a:cubicBezTo>
                        <a:pt x="71" y="188"/>
                        <a:pt x="71" y="188"/>
                        <a:pt x="71" y="188"/>
                      </a:cubicBezTo>
                      <a:cubicBezTo>
                        <a:pt x="71" y="188"/>
                        <a:pt x="71" y="188"/>
                        <a:pt x="71" y="188"/>
                      </a:cubicBezTo>
                      <a:cubicBezTo>
                        <a:pt x="71" y="188"/>
                        <a:pt x="71" y="188"/>
                        <a:pt x="71" y="188"/>
                      </a:cubicBezTo>
                      <a:cubicBezTo>
                        <a:pt x="71" y="188"/>
                        <a:pt x="71" y="188"/>
                        <a:pt x="71" y="189"/>
                      </a:cubicBezTo>
                      <a:cubicBezTo>
                        <a:pt x="71" y="189"/>
                        <a:pt x="71" y="189"/>
                        <a:pt x="71" y="189"/>
                      </a:cubicBezTo>
                      <a:cubicBezTo>
                        <a:pt x="71" y="189"/>
                        <a:pt x="71" y="189"/>
                        <a:pt x="71" y="189"/>
                      </a:cubicBezTo>
                      <a:cubicBezTo>
                        <a:pt x="71" y="189"/>
                        <a:pt x="71" y="189"/>
                        <a:pt x="71" y="189"/>
                      </a:cubicBezTo>
                      <a:cubicBezTo>
                        <a:pt x="71" y="189"/>
                        <a:pt x="71" y="189"/>
                        <a:pt x="71" y="189"/>
                      </a:cubicBezTo>
                      <a:cubicBezTo>
                        <a:pt x="71" y="189"/>
                        <a:pt x="71" y="189"/>
                        <a:pt x="71" y="189"/>
                      </a:cubicBezTo>
                      <a:cubicBezTo>
                        <a:pt x="71" y="189"/>
                        <a:pt x="71" y="189"/>
                        <a:pt x="71" y="189"/>
                      </a:cubicBezTo>
                      <a:cubicBezTo>
                        <a:pt x="71" y="189"/>
                        <a:pt x="71" y="189"/>
                        <a:pt x="71" y="189"/>
                      </a:cubicBezTo>
                      <a:cubicBezTo>
                        <a:pt x="71" y="190"/>
                        <a:pt x="71" y="190"/>
                        <a:pt x="71" y="190"/>
                      </a:cubicBezTo>
                      <a:cubicBezTo>
                        <a:pt x="71" y="190"/>
                        <a:pt x="71" y="190"/>
                        <a:pt x="71" y="190"/>
                      </a:cubicBezTo>
                      <a:cubicBezTo>
                        <a:pt x="71" y="190"/>
                        <a:pt x="71" y="190"/>
                        <a:pt x="71" y="190"/>
                      </a:cubicBezTo>
                      <a:cubicBezTo>
                        <a:pt x="71" y="190"/>
                        <a:pt x="71" y="190"/>
                        <a:pt x="71" y="190"/>
                      </a:cubicBezTo>
                      <a:cubicBezTo>
                        <a:pt x="71" y="190"/>
                        <a:pt x="71" y="190"/>
                        <a:pt x="71" y="190"/>
                      </a:cubicBezTo>
                      <a:cubicBezTo>
                        <a:pt x="71" y="190"/>
                        <a:pt x="72" y="190"/>
                        <a:pt x="72" y="190"/>
                      </a:cubicBezTo>
                      <a:cubicBezTo>
                        <a:pt x="72" y="190"/>
                        <a:pt x="72" y="190"/>
                        <a:pt x="72" y="190"/>
                      </a:cubicBezTo>
                      <a:cubicBezTo>
                        <a:pt x="72" y="190"/>
                        <a:pt x="72" y="190"/>
                        <a:pt x="72" y="190"/>
                      </a:cubicBezTo>
                      <a:cubicBezTo>
                        <a:pt x="72" y="190"/>
                        <a:pt x="72" y="190"/>
                        <a:pt x="72" y="190"/>
                      </a:cubicBezTo>
                      <a:cubicBezTo>
                        <a:pt x="72" y="190"/>
                        <a:pt x="72" y="190"/>
                        <a:pt x="72" y="190"/>
                      </a:cubicBezTo>
                      <a:cubicBezTo>
                        <a:pt x="72" y="190"/>
                        <a:pt x="72" y="190"/>
                        <a:pt x="72" y="190"/>
                      </a:cubicBezTo>
                      <a:cubicBezTo>
                        <a:pt x="72" y="190"/>
                        <a:pt x="72" y="190"/>
                        <a:pt x="72" y="190"/>
                      </a:cubicBezTo>
                      <a:cubicBezTo>
                        <a:pt x="72" y="190"/>
                        <a:pt x="72" y="190"/>
                        <a:pt x="72" y="190"/>
                      </a:cubicBezTo>
                      <a:cubicBezTo>
                        <a:pt x="72" y="190"/>
                        <a:pt x="72" y="190"/>
                        <a:pt x="72" y="190"/>
                      </a:cubicBezTo>
                      <a:cubicBezTo>
                        <a:pt x="72" y="190"/>
                        <a:pt x="73" y="190"/>
                        <a:pt x="73" y="190"/>
                      </a:cubicBezTo>
                      <a:cubicBezTo>
                        <a:pt x="73" y="190"/>
                        <a:pt x="73" y="190"/>
                        <a:pt x="73" y="190"/>
                      </a:cubicBezTo>
                      <a:cubicBezTo>
                        <a:pt x="73" y="190"/>
                        <a:pt x="73" y="190"/>
                        <a:pt x="73" y="190"/>
                      </a:cubicBezTo>
                      <a:cubicBezTo>
                        <a:pt x="73" y="190"/>
                        <a:pt x="73" y="190"/>
                        <a:pt x="73" y="190"/>
                      </a:cubicBezTo>
                      <a:cubicBezTo>
                        <a:pt x="73" y="190"/>
                        <a:pt x="73" y="190"/>
                        <a:pt x="73" y="190"/>
                      </a:cubicBezTo>
                      <a:cubicBezTo>
                        <a:pt x="73" y="190"/>
                        <a:pt x="73" y="190"/>
                        <a:pt x="73" y="190"/>
                      </a:cubicBezTo>
                      <a:cubicBezTo>
                        <a:pt x="73" y="191"/>
                        <a:pt x="73" y="191"/>
                        <a:pt x="73" y="191"/>
                      </a:cubicBezTo>
                      <a:cubicBezTo>
                        <a:pt x="73" y="191"/>
                        <a:pt x="73" y="191"/>
                        <a:pt x="73" y="191"/>
                      </a:cubicBezTo>
                      <a:cubicBezTo>
                        <a:pt x="73" y="191"/>
                        <a:pt x="73" y="191"/>
                        <a:pt x="73" y="191"/>
                      </a:cubicBezTo>
                      <a:cubicBezTo>
                        <a:pt x="73" y="191"/>
                        <a:pt x="73" y="191"/>
                        <a:pt x="73" y="191"/>
                      </a:cubicBezTo>
                      <a:cubicBezTo>
                        <a:pt x="74" y="191"/>
                        <a:pt x="74" y="191"/>
                        <a:pt x="74" y="191"/>
                      </a:cubicBezTo>
                      <a:cubicBezTo>
                        <a:pt x="74" y="191"/>
                        <a:pt x="74" y="191"/>
                        <a:pt x="74" y="191"/>
                      </a:cubicBezTo>
                      <a:cubicBezTo>
                        <a:pt x="74" y="191"/>
                        <a:pt x="74" y="191"/>
                        <a:pt x="74" y="191"/>
                      </a:cubicBezTo>
                      <a:cubicBezTo>
                        <a:pt x="74" y="191"/>
                        <a:pt x="74" y="191"/>
                        <a:pt x="74" y="191"/>
                      </a:cubicBezTo>
                      <a:cubicBezTo>
                        <a:pt x="74" y="191"/>
                        <a:pt x="74" y="192"/>
                        <a:pt x="74" y="192"/>
                      </a:cubicBezTo>
                      <a:cubicBezTo>
                        <a:pt x="74" y="192"/>
                        <a:pt x="74" y="192"/>
                        <a:pt x="74" y="192"/>
                      </a:cubicBezTo>
                      <a:cubicBezTo>
                        <a:pt x="74" y="192"/>
                        <a:pt x="74" y="192"/>
                        <a:pt x="74" y="192"/>
                      </a:cubicBezTo>
                      <a:cubicBezTo>
                        <a:pt x="74" y="192"/>
                        <a:pt x="74" y="192"/>
                        <a:pt x="74" y="192"/>
                      </a:cubicBezTo>
                      <a:cubicBezTo>
                        <a:pt x="74" y="192"/>
                        <a:pt x="74" y="192"/>
                        <a:pt x="74" y="192"/>
                      </a:cubicBezTo>
                      <a:cubicBezTo>
                        <a:pt x="74" y="192"/>
                        <a:pt x="74" y="192"/>
                        <a:pt x="74" y="192"/>
                      </a:cubicBezTo>
                      <a:cubicBezTo>
                        <a:pt x="74" y="192"/>
                        <a:pt x="74" y="192"/>
                        <a:pt x="74" y="192"/>
                      </a:cubicBezTo>
                      <a:cubicBezTo>
                        <a:pt x="74" y="192"/>
                        <a:pt x="74" y="192"/>
                        <a:pt x="74" y="192"/>
                      </a:cubicBezTo>
                      <a:cubicBezTo>
                        <a:pt x="74" y="192"/>
                        <a:pt x="74" y="192"/>
                        <a:pt x="74" y="192"/>
                      </a:cubicBezTo>
                      <a:cubicBezTo>
                        <a:pt x="74" y="193"/>
                        <a:pt x="74" y="193"/>
                        <a:pt x="74" y="193"/>
                      </a:cubicBezTo>
                      <a:cubicBezTo>
                        <a:pt x="74" y="193"/>
                        <a:pt x="74" y="193"/>
                        <a:pt x="74" y="193"/>
                      </a:cubicBezTo>
                      <a:cubicBezTo>
                        <a:pt x="74" y="193"/>
                        <a:pt x="74" y="193"/>
                        <a:pt x="74" y="193"/>
                      </a:cubicBezTo>
                      <a:cubicBezTo>
                        <a:pt x="74" y="193"/>
                        <a:pt x="74" y="193"/>
                        <a:pt x="74" y="193"/>
                      </a:cubicBezTo>
                      <a:cubicBezTo>
                        <a:pt x="74" y="193"/>
                        <a:pt x="74" y="193"/>
                        <a:pt x="74" y="193"/>
                      </a:cubicBezTo>
                      <a:cubicBezTo>
                        <a:pt x="74" y="193"/>
                        <a:pt x="74" y="193"/>
                        <a:pt x="74" y="193"/>
                      </a:cubicBezTo>
                      <a:cubicBezTo>
                        <a:pt x="74" y="193"/>
                        <a:pt x="74" y="193"/>
                        <a:pt x="74" y="193"/>
                      </a:cubicBezTo>
                      <a:cubicBezTo>
                        <a:pt x="74" y="193"/>
                        <a:pt x="74" y="193"/>
                        <a:pt x="74" y="193"/>
                      </a:cubicBezTo>
                      <a:cubicBezTo>
                        <a:pt x="74" y="193"/>
                        <a:pt x="74" y="193"/>
                        <a:pt x="74" y="193"/>
                      </a:cubicBezTo>
                      <a:cubicBezTo>
                        <a:pt x="74" y="193"/>
                        <a:pt x="74" y="193"/>
                        <a:pt x="74" y="193"/>
                      </a:cubicBezTo>
                      <a:cubicBezTo>
                        <a:pt x="74" y="193"/>
                        <a:pt x="74" y="193"/>
                        <a:pt x="74" y="193"/>
                      </a:cubicBezTo>
                      <a:cubicBezTo>
                        <a:pt x="74" y="193"/>
                        <a:pt x="74" y="194"/>
                        <a:pt x="74" y="194"/>
                      </a:cubicBezTo>
                      <a:cubicBezTo>
                        <a:pt x="74" y="194"/>
                        <a:pt x="74" y="194"/>
                        <a:pt x="74" y="194"/>
                      </a:cubicBezTo>
                      <a:cubicBezTo>
                        <a:pt x="74" y="194"/>
                        <a:pt x="74" y="194"/>
                        <a:pt x="74" y="194"/>
                      </a:cubicBezTo>
                      <a:cubicBezTo>
                        <a:pt x="74" y="194"/>
                        <a:pt x="74" y="194"/>
                        <a:pt x="74" y="194"/>
                      </a:cubicBezTo>
                      <a:cubicBezTo>
                        <a:pt x="74" y="194"/>
                        <a:pt x="74" y="194"/>
                        <a:pt x="74" y="194"/>
                      </a:cubicBezTo>
                      <a:cubicBezTo>
                        <a:pt x="74" y="194"/>
                        <a:pt x="74" y="194"/>
                        <a:pt x="74" y="194"/>
                      </a:cubicBezTo>
                      <a:cubicBezTo>
                        <a:pt x="74" y="194"/>
                        <a:pt x="74" y="194"/>
                        <a:pt x="74" y="194"/>
                      </a:cubicBezTo>
                      <a:cubicBezTo>
                        <a:pt x="74" y="194"/>
                        <a:pt x="74" y="194"/>
                        <a:pt x="74" y="194"/>
                      </a:cubicBezTo>
                      <a:cubicBezTo>
                        <a:pt x="74" y="194"/>
                        <a:pt x="74" y="194"/>
                        <a:pt x="74" y="194"/>
                      </a:cubicBezTo>
                      <a:cubicBezTo>
                        <a:pt x="74" y="194"/>
                        <a:pt x="74" y="194"/>
                        <a:pt x="74" y="194"/>
                      </a:cubicBezTo>
                      <a:cubicBezTo>
                        <a:pt x="74" y="194"/>
                        <a:pt x="74" y="195"/>
                        <a:pt x="74" y="195"/>
                      </a:cubicBezTo>
                      <a:cubicBezTo>
                        <a:pt x="74" y="195"/>
                        <a:pt x="74" y="195"/>
                        <a:pt x="74" y="195"/>
                      </a:cubicBezTo>
                      <a:cubicBezTo>
                        <a:pt x="74" y="195"/>
                        <a:pt x="74" y="195"/>
                        <a:pt x="74" y="195"/>
                      </a:cubicBezTo>
                      <a:cubicBezTo>
                        <a:pt x="74" y="195"/>
                        <a:pt x="74" y="195"/>
                        <a:pt x="74" y="195"/>
                      </a:cubicBezTo>
                      <a:cubicBezTo>
                        <a:pt x="74" y="195"/>
                        <a:pt x="74" y="195"/>
                        <a:pt x="74" y="195"/>
                      </a:cubicBezTo>
                      <a:cubicBezTo>
                        <a:pt x="74" y="195"/>
                        <a:pt x="74" y="195"/>
                        <a:pt x="74" y="195"/>
                      </a:cubicBezTo>
                      <a:cubicBezTo>
                        <a:pt x="74" y="195"/>
                        <a:pt x="74" y="195"/>
                        <a:pt x="74" y="195"/>
                      </a:cubicBezTo>
                      <a:cubicBezTo>
                        <a:pt x="74" y="195"/>
                        <a:pt x="74" y="195"/>
                        <a:pt x="74" y="195"/>
                      </a:cubicBezTo>
                      <a:cubicBezTo>
                        <a:pt x="74" y="195"/>
                        <a:pt x="74" y="195"/>
                        <a:pt x="74" y="196"/>
                      </a:cubicBezTo>
                      <a:cubicBezTo>
                        <a:pt x="75" y="196"/>
                        <a:pt x="75" y="196"/>
                        <a:pt x="75" y="196"/>
                      </a:cubicBezTo>
                      <a:cubicBezTo>
                        <a:pt x="75" y="196"/>
                        <a:pt x="75" y="196"/>
                        <a:pt x="74" y="196"/>
                      </a:cubicBezTo>
                      <a:cubicBezTo>
                        <a:pt x="74" y="196"/>
                        <a:pt x="74" y="196"/>
                        <a:pt x="74" y="196"/>
                      </a:cubicBezTo>
                      <a:cubicBezTo>
                        <a:pt x="74" y="196"/>
                        <a:pt x="74" y="197"/>
                        <a:pt x="74" y="197"/>
                      </a:cubicBezTo>
                      <a:cubicBezTo>
                        <a:pt x="74" y="197"/>
                        <a:pt x="74" y="197"/>
                        <a:pt x="74" y="197"/>
                      </a:cubicBezTo>
                      <a:cubicBezTo>
                        <a:pt x="74" y="197"/>
                        <a:pt x="74" y="197"/>
                        <a:pt x="74" y="197"/>
                      </a:cubicBezTo>
                      <a:cubicBezTo>
                        <a:pt x="74" y="197"/>
                        <a:pt x="74" y="197"/>
                        <a:pt x="74" y="197"/>
                      </a:cubicBezTo>
                      <a:cubicBezTo>
                        <a:pt x="74" y="198"/>
                        <a:pt x="74" y="198"/>
                        <a:pt x="74" y="198"/>
                      </a:cubicBezTo>
                      <a:cubicBezTo>
                        <a:pt x="75" y="198"/>
                        <a:pt x="75" y="198"/>
                        <a:pt x="75" y="198"/>
                      </a:cubicBezTo>
                      <a:cubicBezTo>
                        <a:pt x="75" y="199"/>
                        <a:pt x="75" y="199"/>
                        <a:pt x="75" y="199"/>
                      </a:cubicBezTo>
                      <a:cubicBezTo>
                        <a:pt x="75" y="199"/>
                        <a:pt x="75" y="199"/>
                        <a:pt x="75" y="199"/>
                      </a:cubicBezTo>
                      <a:cubicBezTo>
                        <a:pt x="75" y="199"/>
                        <a:pt x="75" y="199"/>
                        <a:pt x="75" y="200"/>
                      </a:cubicBezTo>
                      <a:cubicBezTo>
                        <a:pt x="75" y="200"/>
                        <a:pt x="75" y="200"/>
                        <a:pt x="75" y="200"/>
                      </a:cubicBezTo>
                      <a:cubicBezTo>
                        <a:pt x="75" y="200"/>
                        <a:pt x="75" y="200"/>
                        <a:pt x="75" y="200"/>
                      </a:cubicBezTo>
                      <a:cubicBezTo>
                        <a:pt x="75" y="200"/>
                        <a:pt x="75" y="200"/>
                        <a:pt x="75" y="200"/>
                      </a:cubicBezTo>
                      <a:cubicBezTo>
                        <a:pt x="75" y="200"/>
                        <a:pt x="75" y="200"/>
                        <a:pt x="75" y="200"/>
                      </a:cubicBezTo>
                      <a:cubicBezTo>
                        <a:pt x="75" y="200"/>
                        <a:pt x="75" y="200"/>
                        <a:pt x="75" y="200"/>
                      </a:cubicBezTo>
                      <a:cubicBezTo>
                        <a:pt x="75" y="200"/>
                        <a:pt x="75" y="200"/>
                        <a:pt x="75" y="200"/>
                      </a:cubicBezTo>
                      <a:cubicBezTo>
                        <a:pt x="75" y="200"/>
                        <a:pt x="75" y="200"/>
                        <a:pt x="75" y="200"/>
                      </a:cubicBezTo>
                      <a:cubicBezTo>
                        <a:pt x="75" y="200"/>
                        <a:pt x="75" y="200"/>
                        <a:pt x="75" y="200"/>
                      </a:cubicBezTo>
                      <a:cubicBezTo>
                        <a:pt x="75" y="200"/>
                        <a:pt x="75" y="201"/>
                        <a:pt x="75" y="201"/>
                      </a:cubicBezTo>
                      <a:cubicBezTo>
                        <a:pt x="75" y="201"/>
                        <a:pt x="75" y="201"/>
                        <a:pt x="75" y="201"/>
                      </a:cubicBezTo>
                      <a:cubicBezTo>
                        <a:pt x="75" y="201"/>
                        <a:pt x="75" y="201"/>
                        <a:pt x="75" y="201"/>
                      </a:cubicBezTo>
                      <a:cubicBezTo>
                        <a:pt x="75" y="201"/>
                        <a:pt x="75" y="201"/>
                        <a:pt x="75" y="201"/>
                      </a:cubicBezTo>
                      <a:cubicBezTo>
                        <a:pt x="75" y="201"/>
                        <a:pt x="75" y="201"/>
                        <a:pt x="75" y="201"/>
                      </a:cubicBezTo>
                      <a:cubicBezTo>
                        <a:pt x="75" y="201"/>
                        <a:pt x="75" y="202"/>
                        <a:pt x="75" y="202"/>
                      </a:cubicBezTo>
                      <a:cubicBezTo>
                        <a:pt x="75" y="202"/>
                        <a:pt x="75" y="202"/>
                        <a:pt x="75" y="202"/>
                      </a:cubicBezTo>
                      <a:cubicBezTo>
                        <a:pt x="75" y="202"/>
                        <a:pt x="75" y="202"/>
                        <a:pt x="75" y="202"/>
                      </a:cubicBezTo>
                      <a:cubicBezTo>
                        <a:pt x="75" y="202"/>
                        <a:pt x="75" y="202"/>
                        <a:pt x="75" y="202"/>
                      </a:cubicBezTo>
                      <a:cubicBezTo>
                        <a:pt x="75" y="202"/>
                        <a:pt x="75" y="202"/>
                        <a:pt x="75" y="203"/>
                      </a:cubicBezTo>
                      <a:cubicBezTo>
                        <a:pt x="75" y="203"/>
                        <a:pt x="75" y="203"/>
                        <a:pt x="75" y="203"/>
                      </a:cubicBezTo>
                      <a:cubicBezTo>
                        <a:pt x="75" y="203"/>
                        <a:pt x="75" y="203"/>
                        <a:pt x="75" y="203"/>
                      </a:cubicBezTo>
                      <a:cubicBezTo>
                        <a:pt x="75" y="203"/>
                        <a:pt x="75" y="203"/>
                        <a:pt x="75" y="203"/>
                      </a:cubicBezTo>
                      <a:cubicBezTo>
                        <a:pt x="75" y="203"/>
                        <a:pt x="75" y="203"/>
                        <a:pt x="75" y="203"/>
                      </a:cubicBezTo>
                      <a:cubicBezTo>
                        <a:pt x="75" y="203"/>
                        <a:pt x="74" y="203"/>
                        <a:pt x="74" y="204"/>
                      </a:cubicBezTo>
                      <a:cubicBezTo>
                        <a:pt x="74" y="204"/>
                        <a:pt x="74" y="204"/>
                        <a:pt x="74" y="204"/>
                      </a:cubicBezTo>
                      <a:cubicBezTo>
                        <a:pt x="75" y="204"/>
                        <a:pt x="75" y="204"/>
                        <a:pt x="75" y="204"/>
                      </a:cubicBezTo>
                      <a:cubicBezTo>
                        <a:pt x="75" y="204"/>
                        <a:pt x="75" y="204"/>
                        <a:pt x="75" y="204"/>
                      </a:cubicBezTo>
                      <a:cubicBezTo>
                        <a:pt x="75" y="204"/>
                        <a:pt x="75" y="204"/>
                        <a:pt x="74" y="204"/>
                      </a:cubicBezTo>
                      <a:cubicBezTo>
                        <a:pt x="74" y="204"/>
                        <a:pt x="74" y="204"/>
                        <a:pt x="74" y="204"/>
                      </a:cubicBezTo>
                      <a:cubicBezTo>
                        <a:pt x="74" y="204"/>
                        <a:pt x="74" y="204"/>
                        <a:pt x="74" y="204"/>
                      </a:cubicBezTo>
                      <a:cubicBezTo>
                        <a:pt x="74" y="204"/>
                        <a:pt x="74" y="205"/>
                        <a:pt x="74" y="205"/>
                      </a:cubicBezTo>
                      <a:cubicBezTo>
                        <a:pt x="74" y="205"/>
                        <a:pt x="74" y="205"/>
                        <a:pt x="74" y="205"/>
                      </a:cubicBezTo>
                      <a:cubicBezTo>
                        <a:pt x="74" y="205"/>
                        <a:pt x="74" y="205"/>
                        <a:pt x="74" y="205"/>
                      </a:cubicBezTo>
                      <a:cubicBezTo>
                        <a:pt x="74" y="205"/>
                        <a:pt x="74" y="204"/>
                        <a:pt x="74" y="204"/>
                      </a:cubicBezTo>
                      <a:cubicBezTo>
                        <a:pt x="74" y="204"/>
                        <a:pt x="73" y="204"/>
                        <a:pt x="73" y="204"/>
                      </a:cubicBezTo>
                      <a:close/>
                      <a:moveTo>
                        <a:pt x="88" y="254"/>
                      </a:moveTo>
                      <a:cubicBezTo>
                        <a:pt x="88" y="254"/>
                        <a:pt x="88" y="254"/>
                        <a:pt x="88" y="254"/>
                      </a:cubicBezTo>
                      <a:cubicBezTo>
                        <a:pt x="88" y="254"/>
                        <a:pt x="88" y="254"/>
                        <a:pt x="88" y="254"/>
                      </a:cubicBezTo>
                      <a:cubicBezTo>
                        <a:pt x="88" y="254"/>
                        <a:pt x="88" y="255"/>
                        <a:pt x="88" y="255"/>
                      </a:cubicBezTo>
                      <a:cubicBezTo>
                        <a:pt x="88" y="255"/>
                        <a:pt x="88" y="255"/>
                        <a:pt x="88" y="255"/>
                      </a:cubicBezTo>
                      <a:cubicBezTo>
                        <a:pt x="88" y="255"/>
                        <a:pt x="88" y="255"/>
                        <a:pt x="88" y="255"/>
                      </a:cubicBezTo>
                      <a:cubicBezTo>
                        <a:pt x="88" y="255"/>
                        <a:pt x="88" y="255"/>
                        <a:pt x="88" y="255"/>
                      </a:cubicBezTo>
                      <a:cubicBezTo>
                        <a:pt x="89" y="255"/>
                        <a:pt x="89" y="255"/>
                        <a:pt x="89" y="255"/>
                      </a:cubicBezTo>
                      <a:cubicBezTo>
                        <a:pt x="89" y="255"/>
                        <a:pt x="89" y="255"/>
                        <a:pt x="89" y="256"/>
                      </a:cubicBezTo>
                      <a:cubicBezTo>
                        <a:pt x="89" y="256"/>
                        <a:pt x="89" y="256"/>
                        <a:pt x="89" y="256"/>
                      </a:cubicBezTo>
                      <a:cubicBezTo>
                        <a:pt x="89" y="256"/>
                        <a:pt x="89" y="256"/>
                        <a:pt x="89" y="256"/>
                      </a:cubicBezTo>
                      <a:cubicBezTo>
                        <a:pt x="89" y="256"/>
                        <a:pt x="89" y="256"/>
                        <a:pt x="89" y="256"/>
                      </a:cubicBezTo>
                      <a:cubicBezTo>
                        <a:pt x="89" y="256"/>
                        <a:pt x="89" y="256"/>
                        <a:pt x="89" y="257"/>
                      </a:cubicBezTo>
                      <a:cubicBezTo>
                        <a:pt x="89" y="257"/>
                        <a:pt x="89" y="257"/>
                        <a:pt x="89" y="257"/>
                      </a:cubicBezTo>
                      <a:cubicBezTo>
                        <a:pt x="89" y="257"/>
                        <a:pt x="89" y="257"/>
                        <a:pt x="89" y="257"/>
                      </a:cubicBezTo>
                      <a:cubicBezTo>
                        <a:pt x="89" y="257"/>
                        <a:pt x="89" y="257"/>
                        <a:pt x="89" y="257"/>
                      </a:cubicBezTo>
                      <a:cubicBezTo>
                        <a:pt x="89" y="257"/>
                        <a:pt x="89" y="257"/>
                        <a:pt x="89" y="257"/>
                      </a:cubicBezTo>
                      <a:cubicBezTo>
                        <a:pt x="89" y="257"/>
                        <a:pt x="89" y="257"/>
                        <a:pt x="89" y="257"/>
                      </a:cubicBezTo>
                      <a:cubicBezTo>
                        <a:pt x="89" y="257"/>
                        <a:pt x="89" y="257"/>
                        <a:pt x="89" y="257"/>
                      </a:cubicBezTo>
                      <a:cubicBezTo>
                        <a:pt x="89" y="257"/>
                        <a:pt x="89" y="257"/>
                        <a:pt x="89" y="257"/>
                      </a:cubicBezTo>
                      <a:cubicBezTo>
                        <a:pt x="89" y="257"/>
                        <a:pt x="88" y="256"/>
                        <a:pt x="88" y="256"/>
                      </a:cubicBezTo>
                      <a:cubicBezTo>
                        <a:pt x="88" y="256"/>
                        <a:pt x="88" y="256"/>
                        <a:pt x="88" y="256"/>
                      </a:cubicBezTo>
                      <a:cubicBezTo>
                        <a:pt x="88" y="256"/>
                        <a:pt x="88" y="256"/>
                        <a:pt x="88" y="256"/>
                      </a:cubicBezTo>
                      <a:cubicBezTo>
                        <a:pt x="88" y="256"/>
                        <a:pt x="88" y="256"/>
                        <a:pt x="88" y="256"/>
                      </a:cubicBezTo>
                      <a:cubicBezTo>
                        <a:pt x="88" y="256"/>
                        <a:pt x="88" y="256"/>
                        <a:pt x="88" y="256"/>
                      </a:cubicBezTo>
                      <a:cubicBezTo>
                        <a:pt x="88" y="256"/>
                        <a:pt x="88" y="256"/>
                        <a:pt x="88" y="256"/>
                      </a:cubicBezTo>
                      <a:cubicBezTo>
                        <a:pt x="88" y="255"/>
                        <a:pt x="88" y="255"/>
                        <a:pt x="88" y="255"/>
                      </a:cubicBezTo>
                      <a:cubicBezTo>
                        <a:pt x="88" y="255"/>
                        <a:pt x="88" y="255"/>
                        <a:pt x="88" y="255"/>
                      </a:cubicBezTo>
                      <a:cubicBezTo>
                        <a:pt x="88" y="255"/>
                        <a:pt x="88" y="255"/>
                        <a:pt x="88" y="255"/>
                      </a:cubicBezTo>
                      <a:cubicBezTo>
                        <a:pt x="88" y="255"/>
                        <a:pt x="87" y="255"/>
                        <a:pt x="87" y="254"/>
                      </a:cubicBezTo>
                      <a:cubicBezTo>
                        <a:pt x="87" y="254"/>
                        <a:pt x="87" y="254"/>
                        <a:pt x="87" y="254"/>
                      </a:cubicBezTo>
                      <a:cubicBezTo>
                        <a:pt x="87" y="254"/>
                        <a:pt x="87" y="254"/>
                        <a:pt x="87" y="254"/>
                      </a:cubicBezTo>
                      <a:cubicBezTo>
                        <a:pt x="87" y="254"/>
                        <a:pt x="87" y="254"/>
                        <a:pt x="87" y="253"/>
                      </a:cubicBezTo>
                      <a:cubicBezTo>
                        <a:pt x="87" y="253"/>
                        <a:pt x="87" y="253"/>
                        <a:pt x="87" y="253"/>
                      </a:cubicBezTo>
                      <a:cubicBezTo>
                        <a:pt x="87" y="253"/>
                        <a:pt x="87" y="253"/>
                        <a:pt x="87" y="253"/>
                      </a:cubicBezTo>
                      <a:cubicBezTo>
                        <a:pt x="87" y="253"/>
                        <a:pt x="87" y="253"/>
                        <a:pt x="87" y="253"/>
                      </a:cubicBezTo>
                      <a:cubicBezTo>
                        <a:pt x="87" y="253"/>
                        <a:pt x="87" y="253"/>
                        <a:pt x="87" y="253"/>
                      </a:cubicBezTo>
                      <a:cubicBezTo>
                        <a:pt x="87" y="253"/>
                        <a:pt x="87" y="253"/>
                        <a:pt x="87" y="253"/>
                      </a:cubicBezTo>
                      <a:cubicBezTo>
                        <a:pt x="87" y="253"/>
                        <a:pt x="88" y="253"/>
                        <a:pt x="88" y="253"/>
                      </a:cubicBezTo>
                      <a:cubicBezTo>
                        <a:pt x="88" y="253"/>
                        <a:pt x="88" y="254"/>
                        <a:pt x="88" y="254"/>
                      </a:cubicBezTo>
                      <a:cubicBezTo>
                        <a:pt x="88" y="254"/>
                        <a:pt x="88" y="254"/>
                        <a:pt x="88" y="254"/>
                      </a:cubicBezTo>
                      <a:close/>
                      <a:moveTo>
                        <a:pt x="96" y="270"/>
                      </a:move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5" y="269"/>
                        <a:pt x="95" y="269"/>
                        <a:pt x="95" y="269"/>
                      </a:cubicBezTo>
                      <a:cubicBezTo>
                        <a:pt x="95" y="269"/>
                        <a:pt x="95" y="269"/>
                        <a:pt x="95" y="269"/>
                      </a:cubicBezTo>
                      <a:cubicBezTo>
                        <a:pt x="95" y="269"/>
                        <a:pt x="95" y="269"/>
                        <a:pt x="95" y="269"/>
                      </a:cubicBezTo>
                      <a:cubicBezTo>
                        <a:pt x="95" y="269"/>
                        <a:pt x="95" y="269"/>
                        <a:pt x="95" y="269"/>
                      </a:cubicBezTo>
                      <a:cubicBezTo>
                        <a:pt x="95" y="269"/>
                        <a:pt x="95" y="269"/>
                        <a:pt x="95" y="269"/>
                      </a:cubicBezTo>
                      <a:cubicBezTo>
                        <a:pt x="95" y="270"/>
                        <a:pt x="95" y="270"/>
                        <a:pt x="95" y="270"/>
                      </a:cubicBezTo>
                      <a:cubicBezTo>
                        <a:pt x="95" y="270"/>
                        <a:pt x="95" y="270"/>
                        <a:pt x="95" y="270"/>
                      </a:cubicBezTo>
                      <a:cubicBezTo>
                        <a:pt x="95" y="270"/>
                        <a:pt x="95" y="270"/>
                        <a:pt x="95" y="270"/>
                      </a:cubicBezTo>
                      <a:cubicBezTo>
                        <a:pt x="95" y="270"/>
                        <a:pt x="95" y="270"/>
                        <a:pt x="95" y="270"/>
                      </a:cubicBezTo>
                      <a:cubicBezTo>
                        <a:pt x="95" y="270"/>
                        <a:pt x="95" y="269"/>
                        <a:pt x="94" y="269"/>
                      </a:cubicBezTo>
                      <a:cubicBezTo>
                        <a:pt x="94" y="269"/>
                        <a:pt x="94" y="269"/>
                        <a:pt x="94" y="269"/>
                      </a:cubicBezTo>
                      <a:cubicBezTo>
                        <a:pt x="94" y="269"/>
                        <a:pt x="94" y="269"/>
                        <a:pt x="94" y="269"/>
                      </a:cubicBezTo>
                      <a:cubicBezTo>
                        <a:pt x="94" y="269"/>
                        <a:pt x="94" y="269"/>
                        <a:pt x="94" y="269"/>
                      </a:cubicBezTo>
                      <a:cubicBezTo>
                        <a:pt x="94" y="269"/>
                        <a:pt x="94" y="269"/>
                        <a:pt x="94" y="269"/>
                      </a:cubicBezTo>
                      <a:cubicBezTo>
                        <a:pt x="94" y="269"/>
                        <a:pt x="94" y="269"/>
                        <a:pt x="94" y="269"/>
                      </a:cubicBezTo>
                      <a:cubicBezTo>
                        <a:pt x="95" y="269"/>
                        <a:pt x="95" y="269"/>
                        <a:pt x="95" y="269"/>
                      </a:cubicBezTo>
                      <a:cubicBezTo>
                        <a:pt x="95" y="269"/>
                        <a:pt x="95" y="269"/>
                        <a:pt x="95" y="269"/>
                      </a:cubicBezTo>
                      <a:cubicBezTo>
                        <a:pt x="95" y="269"/>
                        <a:pt x="95" y="269"/>
                        <a:pt x="95" y="269"/>
                      </a:cubicBezTo>
                      <a:cubicBezTo>
                        <a:pt x="95" y="269"/>
                        <a:pt x="95" y="269"/>
                        <a:pt x="95" y="269"/>
                      </a:cubicBezTo>
                      <a:cubicBezTo>
                        <a:pt x="95" y="269"/>
                        <a:pt x="95" y="268"/>
                        <a:pt x="95" y="268"/>
                      </a:cubicBezTo>
                      <a:cubicBezTo>
                        <a:pt x="95" y="268"/>
                        <a:pt x="95" y="268"/>
                        <a:pt x="95" y="268"/>
                      </a:cubicBezTo>
                      <a:cubicBezTo>
                        <a:pt x="94" y="268"/>
                        <a:pt x="94" y="268"/>
                        <a:pt x="94" y="268"/>
                      </a:cubicBezTo>
                      <a:cubicBezTo>
                        <a:pt x="94" y="268"/>
                        <a:pt x="94" y="268"/>
                        <a:pt x="94" y="268"/>
                      </a:cubicBezTo>
                      <a:cubicBezTo>
                        <a:pt x="94" y="268"/>
                        <a:pt x="94" y="268"/>
                        <a:pt x="94" y="268"/>
                      </a:cubicBezTo>
                      <a:cubicBezTo>
                        <a:pt x="94" y="268"/>
                        <a:pt x="95" y="268"/>
                        <a:pt x="95" y="268"/>
                      </a:cubicBezTo>
                      <a:cubicBezTo>
                        <a:pt x="95" y="268"/>
                        <a:pt x="95" y="268"/>
                        <a:pt x="95" y="268"/>
                      </a:cubicBezTo>
                      <a:cubicBezTo>
                        <a:pt x="95" y="268"/>
                        <a:pt x="95" y="268"/>
                        <a:pt x="95" y="268"/>
                      </a:cubicBezTo>
                      <a:cubicBezTo>
                        <a:pt x="95" y="268"/>
                        <a:pt x="95" y="268"/>
                        <a:pt x="95" y="268"/>
                      </a:cubicBezTo>
                      <a:cubicBezTo>
                        <a:pt x="95" y="268"/>
                        <a:pt x="95" y="268"/>
                        <a:pt x="95" y="268"/>
                      </a:cubicBezTo>
                      <a:cubicBezTo>
                        <a:pt x="95" y="269"/>
                        <a:pt x="95" y="269"/>
                        <a:pt x="95" y="269"/>
                      </a:cubicBezTo>
                      <a:cubicBezTo>
                        <a:pt x="95" y="269"/>
                        <a:pt x="95" y="269"/>
                        <a:pt x="95" y="269"/>
                      </a:cubicBezTo>
                      <a:cubicBezTo>
                        <a:pt x="95" y="269"/>
                        <a:pt x="95" y="269"/>
                        <a:pt x="95" y="269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lose/>
                      <a:moveTo>
                        <a:pt x="100" y="274"/>
                      </a:moveTo>
                      <a:cubicBezTo>
                        <a:pt x="100" y="274"/>
                        <a:pt x="100" y="274"/>
                        <a:pt x="100" y="274"/>
                      </a:cubicBezTo>
                      <a:cubicBezTo>
                        <a:pt x="101" y="274"/>
                        <a:pt x="101" y="274"/>
                        <a:pt x="101" y="274"/>
                      </a:cubicBezTo>
                      <a:cubicBezTo>
                        <a:pt x="101" y="274"/>
                        <a:pt x="101" y="274"/>
                        <a:pt x="101" y="274"/>
                      </a:cubicBezTo>
                      <a:cubicBezTo>
                        <a:pt x="101" y="274"/>
                        <a:pt x="101" y="274"/>
                        <a:pt x="100" y="274"/>
                      </a:cubicBezTo>
                      <a:cubicBezTo>
                        <a:pt x="100" y="274"/>
                        <a:pt x="100" y="274"/>
                        <a:pt x="100" y="274"/>
                      </a:cubicBezTo>
                      <a:cubicBezTo>
                        <a:pt x="100" y="274"/>
                        <a:pt x="100" y="274"/>
                        <a:pt x="100" y="274"/>
                      </a:cubicBezTo>
                      <a:cubicBezTo>
                        <a:pt x="100" y="274"/>
                        <a:pt x="100" y="274"/>
                        <a:pt x="100" y="274"/>
                      </a:cubicBezTo>
                      <a:cubicBezTo>
                        <a:pt x="100" y="273"/>
                        <a:pt x="100" y="273"/>
                        <a:pt x="100" y="273"/>
                      </a:cubicBezTo>
                      <a:cubicBezTo>
                        <a:pt x="100" y="274"/>
                        <a:pt x="100" y="274"/>
                        <a:pt x="100" y="274"/>
                      </a:cubicBezTo>
                      <a:cubicBezTo>
                        <a:pt x="100" y="274"/>
                        <a:pt x="100" y="274"/>
                        <a:pt x="100" y="274"/>
                      </a:cubicBezTo>
                      <a:cubicBezTo>
                        <a:pt x="100" y="274"/>
                        <a:pt x="100" y="274"/>
                        <a:pt x="100" y="274"/>
                      </a:cubicBezTo>
                      <a:cubicBezTo>
                        <a:pt x="100" y="274"/>
                        <a:pt x="100" y="274"/>
                        <a:pt x="100" y="274"/>
                      </a:cubicBezTo>
                      <a:cubicBezTo>
                        <a:pt x="100" y="274"/>
                        <a:pt x="100" y="274"/>
                        <a:pt x="100" y="273"/>
                      </a:cubicBezTo>
                      <a:cubicBezTo>
                        <a:pt x="100" y="273"/>
                        <a:pt x="100" y="273"/>
                        <a:pt x="100" y="273"/>
                      </a:cubicBezTo>
                      <a:cubicBezTo>
                        <a:pt x="100" y="273"/>
                        <a:pt x="100" y="273"/>
                        <a:pt x="100" y="273"/>
                      </a:cubicBezTo>
                      <a:cubicBezTo>
                        <a:pt x="99" y="273"/>
                        <a:pt x="99" y="273"/>
                        <a:pt x="99" y="273"/>
                      </a:cubicBezTo>
                      <a:cubicBezTo>
                        <a:pt x="99" y="273"/>
                        <a:pt x="99" y="273"/>
                        <a:pt x="99" y="273"/>
                      </a:cubicBezTo>
                      <a:cubicBezTo>
                        <a:pt x="99" y="273"/>
                        <a:pt x="99" y="273"/>
                        <a:pt x="99" y="273"/>
                      </a:cubicBezTo>
                      <a:cubicBezTo>
                        <a:pt x="99" y="273"/>
                        <a:pt x="99" y="273"/>
                        <a:pt x="99" y="273"/>
                      </a:cubicBezTo>
                      <a:cubicBezTo>
                        <a:pt x="99" y="273"/>
                        <a:pt x="99" y="273"/>
                        <a:pt x="99" y="273"/>
                      </a:cubicBezTo>
                      <a:cubicBezTo>
                        <a:pt x="99" y="273"/>
                        <a:pt x="99" y="273"/>
                        <a:pt x="99" y="273"/>
                      </a:cubicBezTo>
                      <a:cubicBezTo>
                        <a:pt x="99" y="273"/>
                        <a:pt x="99" y="273"/>
                        <a:pt x="99" y="273"/>
                      </a:cubicBezTo>
                      <a:cubicBezTo>
                        <a:pt x="99" y="273"/>
                        <a:pt x="99" y="273"/>
                        <a:pt x="99" y="273"/>
                      </a:cubicBezTo>
                      <a:cubicBezTo>
                        <a:pt x="99" y="273"/>
                        <a:pt x="99" y="273"/>
                        <a:pt x="99" y="273"/>
                      </a:cubicBezTo>
                      <a:cubicBezTo>
                        <a:pt x="99" y="272"/>
                        <a:pt x="99" y="272"/>
                        <a:pt x="99" y="272"/>
                      </a:cubicBezTo>
                      <a:cubicBezTo>
                        <a:pt x="99" y="272"/>
                        <a:pt x="98" y="272"/>
                        <a:pt x="98" y="272"/>
                      </a:cubicBezTo>
                      <a:cubicBezTo>
                        <a:pt x="98" y="272"/>
                        <a:pt x="98" y="272"/>
                        <a:pt x="98" y="272"/>
                      </a:cubicBezTo>
                      <a:cubicBezTo>
                        <a:pt x="98" y="272"/>
                        <a:pt x="98" y="272"/>
                        <a:pt x="98" y="272"/>
                      </a:cubicBezTo>
                      <a:cubicBezTo>
                        <a:pt x="98" y="272"/>
                        <a:pt x="98" y="272"/>
                        <a:pt x="98" y="272"/>
                      </a:cubicBezTo>
                      <a:cubicBezTo>
                        <a:pt x="98" y="272"/>
                        <a:pt x="98" y="272"/>
                        <a:pt x="98" y="272"/>
                      </a:cubicBezTo>
                      <a:cubicBezTo>
                        <a:pt x="98" y="272"/>
                        <a:pt x="98" y="272"/>
                        <a:pt x="98" y="272"/>
                      </a:cubicBezTo>
                      <a:cubicBezTo>
                        <a:pt x="98" y="272"/>
                        <a:pt x="98" y="271"/>
                        <a:pt x="98" y="271"/>
                      </a:cubicBezTo>
                      <a:cubicBezTo>
                        <a:pt x="98" y="271"/>
                        <a:pt x="98" y="271"/>
                        <a:pt x="98" y="271"/>
                      </a:cubicBezTo>
                      <a:cubicBezTo>
                        <a:pt x="98" y="271"/>
                        <a:pt x="98" y="271"/>
                        <a:pt x="98" y="271"/>
                      </a:cubicBezTo>
                      <a:cubicBezTo>
                        <a:pt x="98" y="271"/>
                        <a:pt x="98" y="271"/>
                        <a:pt x="98" y="271"/>
                      </a:cubicBezTo>
                      <a:cubicBezTo>
                        <a:pt x="98" y="271"/>
                        <a:pt x="98" y="271"/>
                        <a:pt x="98" y="271"/>
                      </a:cubicBezTo>
                      <a:cubicBezTo>
                        <a:pt x="98" y="272"/>
                        <a:pt x="98" y="272"/>
                        <a:pt x="98" y="272"/>
                      </a:cubicBezTo>
                      <a:cubicBezTo>
                        <a:pt x="98" y="272"/>
                        <a:pt x="98" y="272"/>
                        <a:pt x="98" y="272"/>
                      </a:cubicBezTo>
                      <a:cubicBezTo>
                        <a:pt x="98" y="272"/>
                        <a:pt x="98" y="272"/>
                        <a:pt x="98" y="272"/>
                      </a:cubicBezTo>
                      <a:cubicBezTo>
                        <a:pt x="98" y="272"/>
                        <a:pt x="98" y="272"/>
                        <a:pt x="98" y="272"/>
                      </a:cubicBezTo>
                      <a:cubicBezTo>
                        <a:pt x="98" y="272"/>
                        <a:pt x="98" y="271"/>
                        <a:pt x="98" y="271"/>
                      </a:cubicBezTo>
                      <a:cubicBezTo>
                        <a:pt x="98" y="271"/>
                        <a:pt x="98" y="271"/>
                        <a:pt x="98" y="271"/>
                      </a:cubicBezTo>
                      <a:cubicBezTo>
                        <a:pt x="98" y="271"/>
                        <a:pt x="98" y="271"/>
                        <a:pt x="98" y="271"/>
                      </a:cubicBezTo>
                      <a:cubicBezTo>
                        <a:pt x="98" y="271"/>
                        <a:pt x="98" y="271"/>
                        <a:pt x="98" y="271"/>
                      </a:cubicBezTo>
                      <a:cubicBezTo>
                        <a:pt x="98" y="271"/>
                        <a:pt x="98" y="271"/>
                        <a:pt x="98" y="271"/>
                      </a:cubicBezTo>
                      <a:cubicBezTo>
                        <a:pt x="98" y="271"/>
                        <a:pt x="97" y="271"/>
                        <a:pt x="97" y="271"/>
                      </a:cubicBezTo>
                      <a:cubicBezTo>
                        <a:pt x="97" y="271"/>
                        <a:pt x="97" y="271"/>
                        <a:pt x="97" y="271"/>
                      </a:cubicBezTo>
                      <a:cubicBezTo>
                        <a:pt x="97" y="271"/>
                        <a:pt x="97" y="271"/>
                        <a:pt x="97" y="271"/>
                      </a:cubicBezTo>
                      <a:cubicBezTo>
                        <a:pt x="97" y="271"/>
                        <a:pt x="97" y="270"/>
                        <a:pt x="97" y="270"/>
                      </a:cubicBezTo>
                      <a:cubicBezTo>
                        <a:pt x="97" y="270"/>
                        <a:pt x="97" y="270"/>
                        <a:pt x="97" y="270"/>
                      </a:cubicBezTo>
                      <a:cubicBezTo>
                        <a:pt x="97" y="270"/>
                        <a:pt x="97" y="270"/>
                        <a:pt x="97" y="270"/>
                      </a:cubicBezTo>
                      <a:cubicBezTo>
                        <a:pt x="97" y="270"/>
                        <a:pt x="97" y="270"/>
                        <a:pt x="97" y="270"/>
                      </a:cubicBezTo>
                      <a:cubicBezTo>
                        <a:pt x="97" y="270"/>
                        <a:pt x="97" y="270"/>
                        <a:pt x="97" y="270"/>
                      </a:cubicBezTo>
                      <a:cubicBezTo>
                        <a:pt x="97" y="270"/>
                        <a:pt x="96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8"/>
                      </a:cubicBezTo>
                      <a:cubicBezTo>
                        <a:pt x="96" y="268"/>
                        <a:pt x="96" y="268"/>
                        <a:pt x="96" y="268"/>
                      </a:cubicBezTo>
                      <a:cubicBezTo>
                        <a:pt x="96" y="268"/>
                        <a:pt x="96" y="268"/>
                        <a:pt x="96" y="268"/>
                      </a:cubicBezTo>
                      <a:cubicBezTo>
                        <a:pt x="96" y="268"/>
                        <a:pt x="96" y="268"/>
                        <a:pt x="96" y="268"/>
                      </a:cubicBezTo>
                      <a:cubicBezTo>
                        <a:pt x="96" y="268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6" y="269"/>
                        <a:pt x="96" y="269"/>
                        <a:pt x="96" y="269"/>
                      </a:cubicBezTo>
                      <a:cubicBezTo>
                        <a:pt x="95" y="269"/>
                        <a:pt x="95" y="268"/>
                        <a:pt x="95" y="268"/>
                      </a:cubicBezTo>
                      <a:cubicBezTo>
                        <a:pt x="95" y="268"/>
                        <a:pt x="95" y="268"/>
                        <a:pt x="95" y="268"/>
                      </a:cubicBezTo>
                      <a:cubicBezTo>
                        <a:pt x="95" y="268"/>
                        <a:pt x="95" y="268"/>
                        <a:pt x="95" y="268"/>
                      </a:cubicBezTo>
                      <a:cubicBezTo>
                        <a:pt x="95" y="268"/>
                        <a:pt x="95" y="268"/>
                        <a:pt x="95" y="268"/>
                      </a:cubicBezTo>
                      <a:cubicBezTo>
                        <a:pt x="95" y="268"/>
                        <a:pt x="95" y="268"/>
                        <a:pt x="95" y="268"/>
                      </a:cubicBezTo>
                      <a:cubicBezTo>
                        <a:pt x="95" y="268"/>
                        <a:pt x="95" y="268"/>
                        <a:pt x="95" y="268"/>
                      </a:cubicBezTo>
                      <a:cubicBezTo>
                        <a:pt x="95" y="268"/>
                        <a:pt x="95" y="268"/>
                        <a:pt x="95" y="268"/>
                      </a:cubicBezTo>
                      <a:cubicBezTo>
                        <a:pt x="95" y="268"/>
                        <a:pt x="95" y="268"/>
                        <a:pt x="95" y="268"/>
                      </a:cubicBezTo>
                      <a:cubicBezTo>
                        <a:pt x="95" y="268"/>
                        <a:pt x="95" y="267"/>
                        <a:pt x="95" y="267"/>
                      </a:cubicBezTo>
                      <a:cubicBezTo>
                        <a:pt x="95" y="267"/>
                        <a:pt x="95" y="267"/>
                        <a:pt x="95" y="267"/>
                      </a:cubicBezTo>
                      <a:cubicBezTo>
                        <a:pt x="95" y="267"/>
                        <a:pt x="95" y="267"/>
                        <a:pt x="95" y="267"/>
                      </a:cubicBezTo>
                      <a:cubicBezTo>
                        <a:pt x="95" y="267"/>
                        <a:pt x="95" y="267"/>
                        <a:pt x="95" y="267"/>
                      </a:cubicBezTo>
                      <a:cubicBezTo>
                        <a:pt x="95" y="267"/>
                        <a:pt x="95" y="267"/>
                        <a:pt x="95" y="267"/>
                      </a:cubicBezTo>
                      <a:cubicBezTo>
                        <a:pt x="95" y="267"/>
                        <a:pt x="95" y="267"/>
                        <a:pt x="95" y="267"/>
                      </a:cubicBezTo>
                      <a:cubicBezTo>
                        <a:pt x="95" y="267"/>
                        <a:pt x="95" y="267"/>
                        <a:pt x="95" y="267"/>
                      </a:cubicBezTo>
                      <a:cubicBezTo>
                        <a:pt x="95" y="267"/>
                        <a:pt x="95" y="267"/>
                        <a:pt x="95" y="267"/>
                      </a:cubicBezTo>
                      <a:cubicBezTo>
                        <a:pt x="95" y="267"/>
                        <a:pt x="95" y="267"/>
                        <a:pt x="94" y="267"/>
                      </a:cubicBezTo>
                      <a:cubicBezTo>
                        <a:pt x="94" y="267"/>
                        <a:pt x="94" y="267"/>
                        <a:pt x="94" y="267"/>
                      </a:cubicBezTo>
                      <a:cubicBezTo>
                        <a:pt x="94" y="267"/>
                        <a:pt x="94" y="266"/>
                        <a:pt x="94" y="266"/>
                      </a:cubicBezTo>
                      <a:cubicBezTo>
                        <a:pt x="94" y="267"/>
                        <a:pt x="94" y="267"/>
                        <a:pt x="94" y="267"/>
                      </a:cubicBezTo>
                      <a:cubicBezTo>
                        <a:pt x="94" y="266"/>
                        <a:pt x="94" y="266"/>
                        <a:pt x="94" y="266"/>
                      </a:cubicBezTo>
                      <a:cubicBezTo>
                        <a:pt x="94" y="266"/>
                        <a:pt x="94" y="266"/>
                        <a:pt x="94" y="266"/>
                      </a:cubicBezTo>
                      <a:cubicBezTo>
                        <a:pt x="94" y="266"/>
                        <a:pt x="94" y="266"/>
                        <a:pt x="94" y="266"/>
                      </a:cubicBezTo>
                      <a:cubicBezTo>
                        <a:pt x="94" y="266"/>
                        <a:pt x="94" y="266"/>
                        <a:pt x="94" y="266"/>
                      </a:cubicBezTo>
                      <a:cubicBezTo>
                        <a:pt x="94" y="266"/>
                        <a:pt x="94" y="266"/>
                        <a:pt x="94" y="266"/>
                      </a:cubicBezTo>
                      <a:cubicBezTo>
                        <a:pt x="94" y="266"/>
                        <a:pt x="94" y="266"/>
                        <a:pt x="94" y="266"/>
                      </a:cubicBezTo>
                      <a:cubicBezTo>
                        <a:pt x="94" y="266"/>
                        <a:pt x="94" y="267"/>
                        <a:pt x="94" y="267"/>
                      </a:cubicBezTo>
                      <a:cubicBezTo>
                        <a:pt x="94" y="267"/>
                        <a:pt x="94" y="267"/>
                        <a:pt x="94" y="267"/>
                      </a:cubicBezTo>
                      <a:cubicBezTo>
                        <a:pt x="94" y="267"/>
                        <a:pt x="94" y="267"/>
                        <a:pt x="94" y="267"/>
                      </a:cubicBezTo>
                      <a:cubicBezTo>
                        <a:pt x="95" y="266"/>
                        <a:pt x="95" y="266"/>
                        <a:pt x="95" y="266"/>
                      </a:cubicBezTo>
                      <a:cubicBezTo>
                        <a:pt x="95" y="266"/>
                        <a:pt x="95" y="267"/>
                        <a:pt x="95" y="267"/>
                      </a:cubicBezTo>
                      <a:cubicBezTo>
                        <a:pt x="95" y="267"/>
                        <a:pt x="95" y="267"/>
                        <a:pt x="95" y="267"/>
                      </a:cubicBezTo>
                      <a:cubicBezTo>
                        <a:pt x="95" y="267"/>
                        <a:pt x="95" y="267"/>
                        <a:pt x="95" y="267"/>
                      </a:cubicBezTo>
                      <a:cubicBezTo>
                        <a:pt x="95" y="267"/>
                        <a:pt x="95" y="267"/>
                        <a:pt x="95" y="267"/>
                      </a:cubicBezTo>
                      <a:cubicBezTo>
                        <a:pt x="95" y="267"/>
                        <a:pt x="95" y="267"/>
                        <a:pt x="95" y="267"/>
                      </a:cubicBezTo>
                      <a:cubicBezTo>
                        <a:pt x="95" y="267"/>
                        <a:pt x="95" y="267"/>
                        <a:pt x="95" y="267"/>
                      </a:cubicBezTo>
                      <a:cubicBezTo>
                        <a:pt x="95" y="267"/>
                        <a:pt x="95" y="267"/>
                        <a:pt x="95" y="267"/>
                      </a:cubicBezTo>
                      <a:cubicBezTo>
                        <a:pt x="95" y="266"/>
                        <a:pt x="95" y="266"/>
                        <a:pt x="95" y="266"/>
                      </a:cubicBezTo>
                      <a:cubicBezTo>
                        <a:pt x="95" y="266"/>
                        <a:pt x="95" y="266"/>
                        <a:pt x="95" y="266"/>
                      </a:cubicBezTo>
                      <a:cubicBezTo>
                        <a:pt x="95" y="266"/>
                        <a:pt x="95" y="266"/>
                        <a:pt x="95" y="266"/>
                      </a:cubicBezTo>
                      <a:cubicBezTo>
                        <a:pt x="95" y="266"/>
                        <a:pt x="95" y="266"/>
                        <a:pt x="95" y="266"/>
                      </a:cubicBezTo>
                      <a:cubicBezTo>
                        <a:pt x="95" y="266"/>
                        <a:pt x="95" y="266"/>
                        <a:pt x="95" y="266"/>
                      </a:cubicBezTo>
                      <a:cubicBezTo>
                        <a:pt x="95" y="266"/>
                        <a:pt x="95" y="266"/>
                        <a:pt x="95" y="266"/>
                      </a:cubicBezTo>
                      <a:cubicBezTo>
                        <a:pt x="95" y="266"/>
                        <a:pt x="95" y="266"/>
                        <a:pt x="95" y="266"/>
                      </a:cubicBezTo>
                      <a:cubicBezTo>
                        <a:pt x="95" y="266"/>
                        <a:pt x="95" y="266"/>
                        <a:pt x="95" y="266"/>
                      </a:cubicBezTo>
                      <a:cubicBezTo>
                        <a:pt x="95" y="266"/>
                        <a:pt x="95" y="266"/>
                        <a:pt x="95" y="265"/>
                      </a:cubicBezTo>
                      <a:cubicBezTo>
                        <a:pt x="95" y="265"/>
                        <a:pt x="95" y="265"/>
                        <a:pt x="95" y="265"/>
                      </a:cubicBezTo>
                      <a:cubicBezTo>
                        <a:pt x="95" y="265"/>
                        <a:pt x="95" y="265"/>
                        <a:pt x="95" y="265"/>
                      </a:cubicBezTo>
                      <a:cubicBezTo>
                        <a:pt x="94" y="265"/>
                        <a:pt x="94" y="265"/>
                        <a:pt x="94" y="265"/>
                      </a:cubicBezTo>
                      <a:cubicBezTo>
                        <a:pt x="94" y="265"/>
                        <a:pt x="94" y="265"/>
                        <a:pt x="94" y="265"/>
                      </a:cubicBezTo>
                      <a:cubicBezTo>
                        <a:pt x="94" y="265"/>
                        <a:pt x="94" y="265"/>
                        <a:pt x="94" y="265"/>
                      </a:cubicBezTo>
                      <a:cubicBezTo>
                        <a:pt x="94" y="265"/>
                        <a:pt x="94" y="266"/>
                        <a:pt x="94" y="266"/>
                      </a:cubicBezTo>
                      <a:cubicBezTo>
                        <a:pt x="94" y="266"/>
                        <a:pt x="94" y="266"/>
                        <a:pt x="94" y="266"/>
                      </a:cubicBezTo>
                      <a:cubicBezTo>
                        <a:pt x="94" y="266"/>
                        <a:pt x="94" y="266"/>
                        <a:pt x="94" y="266"/>
                      </a:cubicBezTo>
                      <a:cubicBezTo>
                        <a:pt x="94" y="266"/>
                        <a:pt x="94" y="266"/>
                        <a:pt x="94" y="266"/>
                      </a:cubicBezTo>
                      <a:cubicBezTo>
                        <a:pt x="93" y="266"/>
                        <a:pt x="93" y="266"/>
                        <a:pt x="93" y="266"/>
                      </a:cubicBezTo>
                      <a:cubicBezTo>
                        <a:pt x="93" y="266"/>
                        <a:pt x="93" y="266"/>
                        <a:pt x="93" y="266"/>
                      </a:cubicBezTo>
                      <a:cubicBezTo>
                        <a:pt x="93" y="266"/>
                        <a:pt x="93" y="266"/>
                        <a:pt x="93" y="266"/>
                      </a:cubicBezTo>
                      <a:cubicBezTo>
                        <a:pt x="93" y="266"/>
                        <a:pt x="93" y="266"/>
                        <a:pt x="94" y="266"/>
                      </a:cubicBezTo>
                      <a:cubicBezTo>
                        <a:pt x="94" y="265"/>
                        <a:pt x="94" y="265"/>
                        <a:pt x="94" y="265"/>
                      </a:cubicBezTo>
                      <a:cubicBezTo>
                        <a:pt x="94" y="265"/>
                        <a:pt x="94" y="265"/>
                        <a:pt x="94" y="265"/>
                      </a:cubicBezTo>
                      <a:cubicBezTo>
                        <a:pt x="94" y="265"/>
                        <a:pt x="94" y="265"/>
                        <a:pt x="93" y="265"/>
                      </a:cubicBezTo>
                      <a:cubicBezTo>
                        <a:pt x="93" y="265"/>
                        <a:pt x="93" y="265"/>
                        <a:pt x="93" y="265"/>
                      </a:cubicBezTo>
                      <a:cubicBezTo>
                        <a:pt x="93" y="265"/>
                        <a:pt x="93" y="265"/>
                        <a:pt x="93" y="265"/>
                      </a:cubicBezTo>
                      <a:cubicBezTo>
                        <a:pt x="93" y="265"/>
                        <a:pt x="93" y="265"/>
                        <a:pt x="93" y="265"/>
                      </a:cubicBezTo>
                      <a:cubicBezTo>
                        <a:pt x="93" y="265"/>
                        <a:pt x="93" y="265"/>
                        <a:pt x="93" y="265"/>
                      </a:cubicBezTo>
                      <a:cubicBezTo>
                        <a:pt x="93" y="265"/>
                        <a:pt x="93" y="265"/>
                        <a:pt x="93" y="265"/>
                      </a:cubicBezTo>
                      <a:cubicBezTo>
                        <a:pt x="93" y="265"/>
                        <a:pt x="93" y="265"/>
                        <a:pt x="93" y="265"/>
                      </a:cubicBezTo>
                      <a:cubicBezTo>
                        <a:pt x="93" y="265"/>
                        <a:pt x="93" y="265"/>
                        <a:pt x="93" y="265"/>
                      </a:cubicBezTo>
                      <a:cubicBezTo>
                        <a:pt x="93" y="265"/>
                        <a:pt x="93" y="265"/>
                        <a:pt x="93" y="265"/>
                      </a:cubicBezTo>
                      <a:cubicBezTo>
                        <a:pt x="93" y="265"/>
                        <a:pt x="93" y="265"/>
                        <a:pt x="93" y="265"/>
                      </a:cubicBezTo>
                      <a:cubicBezTo>
                        <a:pt x="93" y="265"/>
                        <a:pt x="93" y="265"/>
                        <a:pt x="93" y="265"/>
                      </a:cubicBezTo>
                      <a:cubicBezTo>
                        <a:pt x="93" y="265"/>
                        <a:pt x="93" y="265"/>
                        <a:pt x="93" y="265"/>
                      </a:cubicBezTo>
                      <a:cubicBezTo>
                        <a:pt x="94" y="265"/>
                        <a:pt x="94" y="265"/>
                        <a:pt x="94" y="265"/>
                      </a:cubicBezTo>
                      <a:cubicBezTo>
                        <a:pt x="94" y="265"/>
                        <a:pt x="94" y="265"/>
                        <a:pt x="93" y="265"/>
                      </a:cubicBezTo>
                      <a:cubicBezTo>
                        <a:pt x="93" y="264"/>
                        <a:pt x="93" y="264"/>
                        <a:pt x="93" y="264"/>
                      </a:cubicBezTo>
                      <a:cubicBezTo>
                        <a:pt x="93" y="264"/>
                        <a:pt x="93" y="264"/>
                        <a:pt x="93" y="264"/>
                      </a:cubicBezTo>
                      <a:cubicBezTo>
                        <a:pt x="93" y="264"/>
                        <a:pt x="93" y="264"/>
                        <a:pt x="93" y="264"/>
                      </a:cubicBezTo>
                      <a:cubicBezTo>
                        <a:pt x="93" y="264"/>
                        <a:pt x="93" y="264"/>
                        <a:pt x="93" y="264"/>
                      </a:cubicBezTo>
                      <a:cubicBezTo>
                        <a:pt x="93" y="264"/>
                        <a:pt x="93" y="264"/>
                        <a:pt x="93" y="264"/>
                      </a:cubicBezTo>
                      <a:cubicBezTo>
                        <a:pt x="93" y="264"/>
                        <a:pt x="93" y="264"/>
                        <a:pt x="93" y="264"/>
                      </a:cubicBezTo>
                      <a:cubicBezTo>
                        <a:pt x="93" y="264"/>
                        <a:pt x="93" y="264"/>
                        <a:pt x="93" y="264"/>
                      </a:cubicBezTo>
                      <a:cubicBezTo>
                        <a:pt x="93" y="264"/>
                        <a:pt x="92" y="264"/>
                        <a:pt x="92" y="264"/>
                      </a:cubicBezTo>
                      <a:cubicBezTo>
                        <a:pt x="92" y="264"/>
                        <a:pt x="92" y="264"/>
                        <a:pt x="92" y="264"/>
                      </a:cubicBezTo>
                      <a:cubicBezTo>
                        <a:pt x="92" y="264"/>
                        <a:pt x="92" y="264"/>
                        <a:pt x="92" y="264"/>
                      </a:cubicBezTo>
                      <a:cubicBezTo>
                        <a:pt x="92" y="264"/>
                        <a:pt x="92" y="264"/>
                        <a:pt x="92" y="264"/>
                      </a:cubicBezTo>
                      <a:cubicBezTo>
                        <a:pt x="92" y="264"/>
                        <a:pt x="92" y="264"/>
                        <a:pt x="92" y="264"/>
                      </a:cubicBezTo>
                      <a:cubicBezTo>
                        <a:pt x="92" y="264"/>
                        <a:pt x="92" y="264"/>
                        <a:pt x="92" y="264"/>
                      </a:cubicBezTo>
                      <a:cubicBezTo>
                        <a:pt x="92" y="264"/>
                        <a:pt x="92" y="264"/>
                        <a:pt x="92" y="264"/>
                      </a:cubicBezTo>
                      <a:cubicBezTo>
                        <a:pt x="92" y="264"/>
                        <a:pt x="92" y="264"/>
                        <a:pt x="92" y="264"/>
                      </a:cubicBezTo>
                      <a:cubicBezTo>
                        <a:pt x="92" y="264"/>
                        <a:pt x="92" y="264"/>
                        <a:pt x="92" y="264"/>
                      </a:cubicBezTo>
                      <a:cubicBezTo>
                        <a:pt x="92" y="264"/>
                        <a:pt x="92" y="264"/>
                        <a:pt x="92" y="264"/>
                      </a:cubicBezTo>
                      <a:cubicBezTo>
                        <a:pt x="92" y="264"/>
                        <a:pt x="92" y="264"/>
                        <a:pt x="91" y="263"/>
                      </a:cubicBezTo>
                      <a:cubicBezTo>
                        <a:pt x="91" y="263"/>
                        <a:pt x="91" y="263"/>
                        <a:pt x="91" y="263"/>
                      </a:cubicBezTo>
                      <a:cubicBezTo>
                        <a:pt x="91" y="263"/>
                        <a:pt x="91" y="263"/>
                        <a:pt x="91" y="263"/>
                      </a:cubicBezTo>
                      <a:cubicBezTo>
                        <a:pt x="91" y="263"/>
                        <a:pt x="91" y="263"/>
                        <a:pt x="91" y="263"/>
                      </a:cubicBezTo>
                      <a:cubicBezTo>
                        <a:pt x="91" y="263"/>
                        <a:pt x="91" y="263"/>
                        <a:pt x="91" y="263"/>
                      </a:cubicBezTo>
                      <a:cubicBezTo>
                        <a:pt x="91" y="263"/>
                        <a:pt x="91" y="263"/>
                        <a:pt x="91" y="263"/>
                      </a:cubicBezTo>
                      <a:cubicBezTo>
                        <a:pt x="91" y="263"/>
                        <a:pt x="91" y="263"/>
                        <a:pt x="91" y="263"/>
                      </a:cubicBezTo>
                      <a:cubicBezTo>
                        <a:pt x="91" y="263"/>
                        <a:pt x="91" y="263"/>
                        <a:pt x="91" y="263"/>
                      </a:cubicBezTo>
                      <a:cubicBezTo>
                        <a:pt x="91" y="263"/>
                        <a:pt x="91" y="264"/>
                        <a:pt x="91" y="264"/>
                      </a:cubicBezTo>
                      <a:cubicBezTo>
                        <a:pt x="91" y="264"/>
                        <a:pt x="91" y="264"/>
                        <a:pt x="91" y="264"/>
                      </a:cubicBezTo>
                      <a:cubicBezTo>
                        <a:pt x="91" y="264"/>
                        <a:pt x="91" y="264"/>
                        <a:pt x="91" y="264"/>
                      </a:cubicBezTo>
                      <a:cubicBezTo>
                        <a:pt x="91" y="264"/>
                        <a:pt x="91" y="264"/>
                        <a:pt x="91" y="264"/>
                      </a:cubicBezTo>
                      <a:cubicBezTo>
                        <a:pt x="91" y="264"/>
                        <a:pt x="91" y="264"/>
                        <a:pt x="91" y="264"/>
                      </a:cubicBezTo>
                      <a:cubicBezTo>
                        <a:pt x="91" y="264"/>
                        <a:pt x="91" y="264"/>
                        <a:pt x="91" y="264"/>
                      </a:cubicBezTo>
                      <a:cubicBezTo>
                        <a:pt x="91" y="264"/>
                        <a:pt x="91" y="264"/>
                        <a:pt x="91" y="264"/>
                      </a:cubicBezTo>
                      <a:cubicBezTo>
                        <a:pt x="91" y="264"/>
                        <a:pt x="91" y="264"/>
                        <a:pt x="91" y="264"/>
                      </a:cubicBezTo>
                      <a:cubicBezTo>
                        <a:pt x="91" y="264"/>
                        <a:pt x="91" y="264"/>
                        <a:pt x="91" y="264"/>
                      </a:cubicBezTo>
                      <a:cubicBezTo>
                        <a:pt x="91" y="264"/>
                        <a:pt x="91" y="264"/>
                        <a:pt x="91" y="264"/>
                      </a:cubicBezTo>
                      <a:cubicBezTo>
                        <a:pt x="91" y="264"/>
                        <a:pt x="91" y="264"/>
                        <a:pt x="91" y="264"/>
                      </a:cubicBezTo>
                      <a:cubicBezTo>
                        <a:pt x="91" y="264"/>
                        <a:pt x="91" y="264"/>
                        <a:pt x="91" y="264"/>
                      </a:cubicBezTo>
                      <a:cubicBezTo>
                        <a:pt x="91" y="263"/>
                        <a:pt x="91" y="263"/>
                        <a:pt x="91" y="263"/>
                      </a:cubicBezTo>
                      <a:cubicBezTo>
                        <a:pt x="91" y="263"/>
                        <a:pt x="91" y="263"/>
                        <a:pt x="91" y="263"/>
                      </a:cubicBezTo>
                      <a:cubicBezTo>
                        <a:pt x="91" y="263"/>
                        <a:pt x="91" y="263"/>
                        <a:pt x="91" y="263"/>
                      </a:cubicBezTo>
                      <a:cubicBezTo>
                        <a:pt x="91" y="263"/>
                        <a:pt x="91" y="263"/>
                        <a:pt x="91" y="263"/>
                      </a:cubicBezTo>
                      <a:cubicBezTo>
                        <a:pt x="91" y="263"/>
                        <a:pt x="91" y="262"/>
                        <a:pt x="91" y="262"/>
                      </a:cubicBezTo>
                      <a:cubicBezTo>
                        <a:pt x="91" y="262"/>
                        <a:pt x="91" y="262"/>
                        <a:pt x="91" y="262"/>
                      </a:cubicBezTo>
                      <a:cubicBezTo>
                        <a:pt x="91" y="262"/>
                        <a:pt x="91" y="262"/>
                        <a:pt x="91" y="262"/>
                      </a:cubicBezTo>
                      <a:cubicBezTo>
                        <a:pt x="91" y="262"/>
                        <a:pt x="91" y="262"/>
                        <a:pt x="91" y="262"/>
                      </a:cubicBezTo>
                      <a:cubicBezTo>
                        <a:pt x="91" y="262"/>
                        <a:pt x="91" y="262"/>
                        <a:pt x="91" y="262"/>
                      </a:cubicBezTo>
                      <a:cubicBezTo>
                        <a:pt x="91" y="262"/>
                        <a:pt x="91" y="262"/>
                        <a:pt x="91" y="262"/>
                      </a:cubicBezTo>
                      <a:cubicBezTo>
                        <a:pt x="91" y="262"/>
                        <a:pt x="91" y="263"/>
                        <a:pt x="91" y="263"/>
                      </a:cubicBezTo>
                      <a:cubicBezTo>
                        <a:pt x="91" y="262"/>
                        <a:pt x="91" y="262"/>
                        <a:pt x="91" y="262"/>
                      </a:cubicBezTo>
                      <a:cubicBezTo>
                        <a:pt x="91" y="262"/>
                        <a:pt x="91" y="262"/>
                        <a:pt x="91" y="262"/>
                      </a:cubicBezTo>
                      <a:cubicBezTo>
                        <a:pt x="91" y="262"/>
                        <a:pt x="91" y="262"/>
                        <a:pt x="90" y="262"/>
                      </a:cubicBezTo>
                      <a:cubicBezTo>
                        <a:pt x="90" y="262"/>
                        <a:pt x="90" y="262"/>
                        <a:pt x="90" y="262"/>
                      </a:cubicBezTo>
                      <a:cubicBezTo>
                        <a:pt x="90" y="262"/>
                        <a:pt x="90" y="262"/>
                        <a:pt x="90" y="262"/>
                      </a:cubicBezTo>
                      <a:cubicBezTo>
                        <a:pt x="91" y="262"/>
                        <a:pt x="91" y="262"/>
                        <a:pt x="91" y="262"/>
                      </a:cubicBezTo>
                      <a:cubicBezTo>
                        <a:pt x="91" y="262"/>
                        <a:pt x="91" y="262"/>
                        <a:pt x="91" y="262"/>
                      </a:cubicBezTo>
                      <a:cubicBezTo>
                        <a:pt x="91" y="262"/>
                        <a:pt x="91" y="262"/>
                        <a:pt x="91" y="262"/>
                      </a:cubicBezTo>
                      <a:cubicBezTo>
                        <a:pt x="91" y="262"/>
                        <a:pt x="91" y="262"/>
                        <a:pt x="91" y="262"/>
                      </a:cubicBezTo>
                      <a:cubicBezTo>
                        <a:pt x="91" y="262"/>
                        <a:pt x="91" y="262"/>
                        <a:pt x="91" y="262"/>
                      </a:cubicBezTo>
                      <a:cubicBezTo>
                        <a:pt x="91" y="262"/>
                        <a:pt x="91" y="262"/>
                        <a:pt x="91" y="262"/>
                      </a:cubicBezTo>
                      <a:cubicBezTo>
                        <a:pt x="91" y="262"/>
                        <a:pt x="91" y="262"/>
                        <a:pt x="91" y="262"/>
                      </a:cubicBezTo>
                      <a:cubicBezTo>
                        <a:pt x="91" y="262"/>
                        <a:pt x="91" y="262"/>
                        <a:pt x="92" y="262"/>
                      </a:cubicBezTo>
                      <a:cubicBezTo>
                        <a:pt x="92" y="262"/>
                        <a:pt x="92" y="262"/>
                        <a:pt x="92" y="262"/>
                      </a:cubicBezTo>
                      <a:cubicBezTo>
                        <a:pt x="92" y="262"/>
                        <a:pt x="92" y="262"/>
                        <a:pt x="92" y="262"/>
                      </a:cubicBezTo>
                      <a:cubicBezTo>
                        <a:pt x="92" y="262"/>
                        <a:pt x="92" y="262"/>
                        <a:pt x="92" y="262"/>
                      </a:cubicBezTo>
                      <a:cubicBezTo>
                        <a:pt x="92" y="262"/>
                        <a:pt x="92" y="262"/>
                        <a:pt x="92" y="262"/>
                      </a:cubicBezTo>
                      <a:cubicBezTo>
                        <a:pt x="92" y="262"/>
                        <a:pt x="92" y="262"/>
                        <a:pt x="92" y="262"/>
                      </a:cubicBezTo>
                      <a:cubicBezTo>
                        <a:pt x="92" y="262"/>
                        <a:pt x="92" y="262"/>
                        <a:pt x="92" y="262"/>
                      </a:cubicBezTo>
                      <a:cubicBezTo>
                        <a:pt x="92" y="262"/>
                        <a:pt x="92" y="262"/>
                        <a:pt x="92" y="262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2" y="262"/>
                        <a:pt x="92" y="262"/>
                        <a:pt x="92" y="262"/>
                      </a:cubicBezTo>
                      <a:cubicBezTo>
                        <a:pt x="92" y="262"/>
                        <a:pt x="92" y="262"/>
                        <a:pt x="91" y="263"/>
                      </a:cubicBezTo>
                      <a:cubicBezTo>
                        <a:pt x="91" y="263"/>
                        <a:pt x="91" y="263"/>
                        <a:pt x="91" y="263"/>
                      </a:cubicBezTo>
                      <a:cubicBezTo>
                        <a:pt x="91" y="263"/>
                        <a:pt x="91" y="263"/>
                        <a:pt x="91" y="263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2" y="263"/>
                        <a:pt x="92" y="262"/>
                        <a:pt x="92" y="262"/>
                      </a:cubicBezTo>
                      <a:cubicBezTo>
                        <a:pt x="92" y="262"/>
                        <a:pt x="92" y="263"/>
                        <a:pt x="92" y="263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3" y="264"/>
                        <a:pt x="93" y="264"/>
                        <a:pt x="93" y="264"/>
                      </a:cubicBezTo>
                      <a:cubicBezTo>
                        <a:pt x="93" y="263"/>
                        <a:pt x="93" y="263"/>
                        <a:pt x="93" y="263"/>
                      </a:cubicBezTo>
                      <a:cubicBezTo>
                        <a:pt x="93" y="263"/>
                        <a:pt x="93" y="263"/>
                        <a:pt x="93" y="263"/>
                      </a:cubicBezTo>
                      <a:cubicBezTo>
                        <a:pt x="93" y="263"/>
                        <a:pt x="93" y="263"/>
                        <a:pt x="93" y="263"/>
                      </a:cubicBezTo>
                      <a:cubicBezTo>
                        <a:pt x="93" y="263"/>
                        <a:pt x="93" y="263"/>
                        <a:pt x="93" y="263"/>
                      </a:cubicBezTo>
                      <a:cubicBezTo>
                        <a:pt x="93" y="262"/>
                        <a:pt x="93" y="262"/>
                        <a:pt x="93" y="262"/>
                      </a:cubicBezTo>
                      <a:cubicBezTo>
                        <a:pt x="93" y="262"/>
                        <a:pt x="93" y="262"/>
                        <a:pt x="93" y="261"/>
                      </a:cubicBezTo>
                      <a:cubicBezTo>
                        <a:pt x="93" y="261"/>
                        <a:pt x="93" y="261"/>
                        <a:pt x="93" y="261"/>
                      </a:cubicBezTo>
                      <a:cubicBezTo>
                        <a:pt x="93" y="261"/>
                        <a:pt x="93" y="261"/>
                        <a:pt x="93" y="261"/>
                      </a:cubicBezTo>
                      <a:cubicBezTo>
                        <a:pt x="93" y="261"/>
                        <a:pt x="93" y="261"/>
                        <a:pt x="93" y="261"/>
                      </a:cubicBezTo>
                      <a:cubicBezTo>
                        <a:pt x="92" y="261"/>
                        <a:pt x="92" y="261"/>
                        <a:pt x="92" y="261"/>
                      </a:cubicBezTo>
                      <a:cubicBezTo>
                        <a:pt x="92" y="261"/>
                        <a:pt x="92" y="261"/>
                        <a:pt x="92" y="261"/>
                      </a:cubicBezTo>
                      <a:cubicBezTo>
                        <a:pt x="92" y="261"/>
                        <a:pt x="92" y="261"/>
                        <a:pt x="92" y="261"/>
                      </a:cubicBezTo>
                      <a:cubicBezTo>
                        <a:pt x="92" y="261"/>
                        <a:pt x="92" y="261"/>
                        <a:pt x="92" y="261"/>
                      </a:cubicBezTo>
                      <a:cubicBezTo>
                        <a:pt x="92" y="261"/>
                        <a:pt x="92" y="261"/>
                        <a:pt x="92" y="261"/>
                      </a:cubicBezTo>
                      <a:cubicBezTo>
                        <a:pt x="92" y="261"/>
                        <a:pt x="92" y="261"/>
                        <a:pt x="92" y="261"/>
                      </a:cubicBezTo>
                      <a:cubicBezTo>
                        <a:pt x="92" y="261"/>
                        <a:pt x="92" y="261"/>
                        <a:pt x="92" y="261"/>
                      </a:cubicBezTo>
                      <a:cubicBezTo>
                        <a:pt x="92" y="261"/>
                        <a:pt x="92" y="261"/>
                        <a:pt x="92" y="261"/>
                      </a:cubicBezTo>
                      <a:cubicBezTo>
                        <a:pt x="92" y="261"/>
                        <a:pt x="92" y="261"/>
                        <a:pt x="92" y="261"/>
                      </a:cubicBezTo>
                      <a:cubicBezTo>
                        <a:pt x="92" y="261"/>
                        <a:pt x="92" y="261"/>
                        <a:pt x="92" y="261"/>
                      </a:cubicBezTo>
                      <a:cubicBezTo>
                        <a:pt x="92" y="261"/>
                        <a:pt x="92" y="261"/>
                        <a:pt x="92" y="261"/>
                      </a:cubicBezTo>
                      <a:cubicBezTo>
                        <a:pt x="92" y="261"/>
                        <a:pt x="92" y="261"/>
                        <a:pt x="92" y="261"/>
                      </a:cubicBezTo>
                      <a:cubicBezTo>
                        <a:pt x="92" y="261"/>
                        <a:pt x="92" y="261"/>
                        <a:pt x="92" y="261"/>
                      </a:cubicBezTo>
                      <a:cubicBezTo>
                        <a:pt x="92" y="261"/>
                        <a:pt x="92" y="260"/>
                        <a:pt x="92" y="260"/>
                      </a:cubicBezTo>
                      <a:cubicBezTo>
                        <a:pt x="92" y="260"/>
                        <a:pt x="92" y="260"/>
                        <a:pt x="92" y="260"/>
                      </a:cubicBezTo>
                      <a:cubicBezTo>
                        <a:pt x="92" y="260"/>
                        <a:pt x="92" y="260"/>
                        <a:pt x="92" y="260"/>
                      </a:cubicBezTo>
                      <a:cubicBezTo>
                        <a:pt x="92" y="260"/>
                        <a:pt x="92" y="260"/>
                        <a:pt x="92" y="260"/>
                      </a:cubicBezTo>
                      <a:cubicBezTo>
                        <a:pt x="92" y="260"/>
                        <a:pt x="92" y="260"/>
                        <a:pt x="92" y="260"/>
                      </a:cubicBezTo>
                      <a:cubicBezTo>
                        <a:pt x="92" y="260"/>
                        <a:pt x="92" y="260"/>
                        <a:pt x="92" y="260"/>
                      </a:cubicBezTo>
                      <a:cubicBezTo>
                        <a:pt x="92" y="260"/>
                        <a:pt x="92" y="260"/>
                        <a:pt x="92" y="260"/>
                      </a:cubicBezTo>
                      <a:cubicBezTo>
                        <a:pt x="92" y="260"/>
                        <a:pt x="92" y="260"/>
                        <a:pt x="92" y="260"/>
                      </a:cubicBezTo>
                      <a:cubicBezTo>
                        <a:pt x="92" y="260"/>
                        <a:pt x="92" y="260"/>
                        <a:pt x="92" y="260"/>
                      </a:cubicBezTo>
                      <a:cubicBezTo>
                        <a:pt x="92" y="260"/>
                        <a:pt x="92" y="260"/>
                        <a:pt x="92" y="260"/>
                      </a:cubicBezTo>
                      <a:cubicBezTo>
                        <a:pt x="92" y="260"/>
                        <a:pt x="92" y="260"/>
                        <a:pt x="92" y="260"/>
                      </a:cubicBezTo>
                      <a:cubicBezTo>
                        <a:pt x="92" y="260"/>
                        <a:pt x="92" y="260"/>
                        <a:pt x="92" y="260"/>
                      </a:cubicBezTo>
                      <a:cubicBezTo>
                        <a:pt x="92" y="260"/>
                        <a:pt x="92" y="260"/>
                        <a:pt x="92" y="260"/>
                      </a:cubicBezTo>
                      <a:cubicBezTo>
                        <a:pt x="92" y="259"/>
                        <a:pt x="92" y="259"/>
                        <a:pt x="92" y="259"/>
                      </a:cubicBezTo>
                      <a:cubicBezTo>
                        <a:pt x="92" y="259"/>
                        <a:pt x="92" y="259"/>
                        <a:pt x="92" y="259"/>
                      </a:cubicBezTo>
                      <a:cubicBezTo>
                        <a:pt x="92" y="259"/>
                        <a:pt x="92" y="259"/>
                        <a:pt x="92" y="259"/>
                      </a:cubicBezTo>
                      <a:cubicBezTo>
                        <a:pt x="92" y="258"/>
                        <a:pt x="92" y="258"/>
                        <a:pt x="92" y="258"/>
                      </a:cubicBezTo>
                      <a:cubicBezTo>
                        <a:pt x="92" y="258"/>
                        <a:pt x="92" y="258"/>
                        <a:pt x="92" y="258"/>
                      </a:cubicBezTo>
                      <a:cubicBezTo>
                        <a:pt x="92" y="258"/>
                        <a:pt x="92" y="258"/>
                        <a:pt x="92" y="258"/>
                      </a:cubicBezTo>
                      <a:cubicBezTo>
                        <a:pt x="92" y="258"/>
                        <a:pt x="92" y="258"/>
                        <a:pt x="92" y="258"/>
                      </a:cubicBezTo>
                      <a:cubicBezTo>
                        <a:pt x="92" y="258"/>
                        <a:pt x="92" y="258"/>
                        <a:pt x="92" y="258"/>
                      </a:cubicBezTo>
                      <a:cubicBezTo>
                        <a:pt x="92" y="258"/>
                        <a:pt x="91" y="258"/>
                        <a:pt x="91" y="258"/>
                      </a:cubicBezTo>
                      <a:cubicBezTo>
                        <a:pt x="91" y="258"/>
                        <a:pt x="91" y="258"/>
                        <a:pt x="91" y="258"/>
                      </a:cubicBezTo>
                      <a:cubicBezTo>
                        <a:pt x="91" y="258"/>
                        <a:pt x="91" y="258"/>
                        <a:pt x="91" y="258"/>
                      </a:cubicBezTo>
                      <a:cubicBezTo>
                        <a:pt x="91" y="258"/>
                        <a:pt x="91" y="258"/>
                        <a:pt x="91" y="258"/>
                      </a:cubicBezTo>
                      <a:cubicBezTo>
                        <a:pt x="91" y="258"/>
                        <a:pt x="91" y="258"/>
                        <a:pt x="91" y="258"/>
                      </a:cubicBezTo>
                      <a:cubicBezTo>
                        <a:pt x="91" y="258"/>
                        <a:pt x="91" y="258"/>
                        <a:pt x="91" y="258"/>
                      </a:cubicBezTo>
                      <a:cubicBezTo>
                        <a:pt x="91" y="258"/>
                        <a:pt x="91" y="258"/>
                        <a:pt x="91" y="258"/>
                      </a:cubicBezTo>
                      <a:cubicBezTo>
                        <a:pt x="91" y="258"/>
                        <a:pt x="91" y="258"/>
                        <a:pt x="91" y="258"/>
                      </a:cubicBezTo>
                      <a:cubicBezTo>
                        <a:pt x="91" y="258"/>
                        <a:pt x="91" y="258"/>
                        <a:pt x="91" y="258"/>
                      </a:cubicBezTo>
                      <a:cubicBezTo>
                        <a:pt x="91" y="258"/>
                        <a:pt x="91" y="257"/>
                        <a:pt x="91" y="257"/>
                      </a:cubicBezTo>
                      <a:cubicBezTo>
                        <a:pt x="91" y="257"/>
                        <a:pt x="90" y="257"/>
                        <a:pt x="90" y="257"/>
                      </a:cubicBezTo>
                      <a:cubicBezTo>
                        <a:pt x="90" y="257"/>
                        <a:pt x="90" y="257"/>
                        <a:pt x="90" y="257"/>
                      </a:cubicBezTo>
                      <a:cubicBezTo>
                        <a:pt x="90" y="257"/>
                        <a:pt x="90" y="257"/>
                        <a:pt x="90" y="257"/>
                      </a:cubicBezTo>
                      <a:cubicBezTo>
                        <a:pt x="90" y="257"/>
                        <a:pt x="90" y="257"/>
                        <a:pt x="90" y="256"/>
                      </a:cubicBezTo>
                      <a:cubicBezTo>
                        <a:pt x="90" y="256"/>
                        <a:pt x="90" y="256"/>
                        <a:pt x="90" y="256"/>
                      </a:cubicBezTo>
                      <a:cubicBezTo>
                        <a:pt x="90" y="256"/>
                        <a:pt x="90" y="256"/>
                        <a:pt x="90" y="256"/>
                      </a:cubicBezTo>
                      <a:cubicBezTo>
                        <a:pt x="90" y="256"/>
                        <a:pt x="90" y="256"/>
                        <a:pt x="90" y="256"/>
                      </a:cubicBezTo>
                      <a:cubicBezTo>
                        <a:pt x="90" y="256"/>
                        <a:pt x="90" y="256"/>
                        <a:pt x="90" y="256"/>
                      </a:cubicBezTo>
                      <a:cubicBezTo>
                        <a:pt x="90" y="256"/>
                        <a:pt x="90" y="256"/>
                        <a:pt x="90" y="256"/>
                      </a:cubicBezTo>
                      <a:cubicBezTo>
                        <a:pt x="90" y="256"/>
                        <a:pt x="90" y="255"/>
                        <a:pt x="90" y="255"/>
                      </a:cubicBezTo>
                      <a:cubicBezTo>
                        <a:pt x="90" y="255"/>
                        <a:pt x="90" y="255"/>
                        <a:pt x="90" y="255"/>
                      </a:cubicBezTo>
                      <a:cubicBezTo>
                        <a:pt x="90" y="255"/>
                        <a:pt x="90" y="255"/>
                        <a:pt x="90" y="255"/>
                      </a:cubicBezTo>
                      <a:cubicBezTo>
                        <a:pt x="90" y="255"/>
                        <a:pt x="90" y="255"/>
                        <a:pt x="90" y="255"/>
                      </a:cubicBezTo>
                      <a:cubicBezTo>
                        <a:pt x="90" y="255"/>
                        <a:pt x="90" y="255"/>
                        <a:pt x="90" y="255"/>
                      </a:cubicBezTo>
                      <a:cubicBezTo>
                        <a:pt x="90" y="255"/>
                        <a:pt x="90" y="255"/>
                        <a:pt x="90" y="255"/>
                      </a:cubicBezTo>
                      <a:cubicBezTo>
                        <a:pt x="90" y="255"/>
                        <a:pt x="90" y="255"/>
                        <a:pt x="90" y="255"/>
                      </a:cubicBezTo>
                      <a:cubicBezTo>
                        <a:pt x="90" y="255"/>
                        <a:pt x="89" y="255"/>
                        <a:pt x="89" y="255"/>
                      </a:cubicBezTo>
                      <a:cubicBezTo>
                        <a:pt x="89" y="255"/>
                        <a:pt x="89" y="255"/>
                        <a:pt x="89" y="255"/>
                      </a:cubicBezTo>
                      <a:cubicBezTo>
                        <a:pt x="89" y="255"/>
                        <a:pt x="89" y="254"/>
                        <a:pt x="89" y="254"/>
                      </a:cubicBezTo>
                      <a:cubicBezTo>
                        <a:pt x="89" y="254"/>
                        <a:pt x="89" y="254"/>
                        <a:pt x="89" y="254"/>
                      </a:cubicBezTo>
                      <a:cubicBezTo>
                        <a:pt x="89" y="254"/>
                        <a:pt x="89" y="254"/>
                        <a:pt x="89" y="254"/>
                      </a:cubicBezTo>
                      <a:cubicBezTo>
                        <a:pt x="89" y="254"/>
                        <a:pt x="89" y="254"/>
                        <a:pt x="89" y="254"/>
                      </a:cubicBezTo>
                      <a:cubicBezTo>
                        <a:pt x="89" y="254"/>
                        <a:pt x="90" y="254"/>
                        <a:pt x="90" y="254"/>
                      </a:cubicBezTo>
                      <a:cubicBezTo>
                        <a:pt x="90" y="254"/>
                        <a:pt x="90" y="254"/>
                        <a:pt x="90" y="254"/>
                      </a:cubicBezTo>
                      <a:cubicBezTo>
                        <a:pt x="90" y="254"/>
                        <a:pt x="90" y="254"/>
                        <a:pt x="90" y="254"/>
                      </a:cubicBezTo>
                      <a:cubicBezTo>
                        <a:pt x="90" y="254"/>
                        <a:pt x="90" y="254"/>
                        <a:pt x="90" y="254"/>
                      </a:cubicBezTo>
                      <a:cubicBezTo>
                        <a:pt x="90" y="254"/>
                        <a:pt x="90" y="254"/>
                        <a:pt x="90" y="254"/>
                      </a:cubicBezTo>
                      <a:cubicBezTo>
                        <a:pt x="89" y="254"/>
                        <a:pt x="89" y="254"/>
                        <a:pt x="89" y="254"/>
                      </a:cubicBezTo>
                      <a:cubicBezTo>
                        <a:pt x="89" y="254"/>
                        <a:pt x="89" y="254"/>
                        <a:pt x="89" y="254"/>
                      </a:cubicBezTo>
                      <a:cubicBezTo>
                        <a:pt x="89" y="254"/>
                        <a:pt x="89" y="254"/>
                        <a:pt x="89" y="254"/>
                      </a:cubicBezTo>
                      <a:cubicBezTo>
                        <a:pt x="89" y="253"/>
                        <a:pt x="89" y="253"/>
                        <a:pt x="89" y="253"/>
                      </a:cubicBezTo>
                      <a:cubicBezTo>
                        <a:pt x="89" y="253"/>
                        <a:pt x="89" y="253"/>
                        <a:pt x="89" y="253"/>
                      </a:cubicBezTo>
                      <a:cubicBezTo>
                        <a:pt x="89" y="253"/>
                        <a:pt x="89" y="253"/>
                        <a:pt x="89" y="253"/>
                      </a:cubicBezTo>
                      <a:cubicBezTo>
                        <a:pt x="89" y="253"/>
                        <a:pt x="89" y="253"/>
                        <a:pt x="89" y="253"/>
                      </a:cubicBezTo>
                      <a:cubicBezTo>
                        <a:pt x="89" y="253"/>
                        <a:pt x="89" y="253"/>
                        <a:pt x="89" y="253"/>
                      </a:cubicBezTo>
                      <a:cubicBezTo>
                        <a:pt x="89" y="253"/>
                        <a:pt x="89" y="253"/>
                        <a:pt x="89" y="253"/>
                      </a:cubicBezTo>
                      <a:cubicBezTo>
                        <a:pt x="89" y="253"/>
                        <a:pt x="89" y="253"/>
                        <a:pt x="89" y="253"/>
                      </a:cubicBezTo>
                      <a:cubicBezTo>
                        <a:pt x="89" y="252"/>
                        <a:pt x="89" y="252"/>
                        <a:pt x="89" y="252"/>
                      </a:cubicBezTo>
                      <a:cubicBezTo>
                        <a:pt x="89" y="252"/>
                        <a:pt x="89" y="252"/>
                        <a:pt x="89" y="252"/>
                      </a:cubicBezTo>
                      <a:cubicBezTo>
                        <a:pt x="89" y="253"/>
                        <a:pt x="89" y="253"/>
                        <a:pt x="89" y="253"/>
                      </a:cubicBezTo>
                      <a:cubicBezTo>
                        <a:pt x="89" y="253"/>
                        <a:pt x="89" y="253"/>
                        <a:pt x="89" y="253"/>
                      </a:cubicBezTo>
                      <a:cubicBezTo>
                        <a:pt x="89" y="253"/>
                        <a:pt x="89" y="253"/>
                        <a:pt x="88" y="253"/>
                      </a:cubicBezTo>
                      <a:cubicBezTo>
                        <a:pt x="88" y="253"/>
                        <a:pt x="88" y="253"/>
                        <a:pt x="88" y="253"/>
                      </a:cubicBezTo>
                      <a:cubicBezTo>
                        <a:pt x="88" y="253"/>
                        <a:pt x="88" y="253"/>
                        <a:pt x="88" y="253"/>
                      </a:cubicBezTo>
                      <a:cubicBezTo>
                        <a:pt x="88" y="253"/>
                        <a:pt x="88" y="253"/>
                        <a:pt x="88" y="253"/>
                      </a:cubicBezTo>
                      <a:cubicBezTo>
                        <a:pt x="88" y="253"/>
                        <a:pt x="88" y="253"/>
                        <a:pt x="88" y="253"/>
                      </a:cubicBezTo>
                      <a:cubicBezTo>
                        <a:pt x="88" y="253"/>
                        <a:pt x="88" y="253"/>
                        <a:pt x="88" y="253"/>
                      </a:cubicBezTo>
                      <a:cubicBezTo>
                        <a:pt x="88" y="253"/>
                        <a:pt x="88" y="253"/>
                        <a:pt x="88" y="253"/>
                      </a:cubicBezTo>
                      <a:cubicBezTo>
                        <a:pt x="88" y="253"/>
                        <a:pt x="88" y="253"/>
                        <a:pt x="88" y="253"/>
                      </a:cubicBezTo>
                      <a:cubicBezTo>
                        <a:pt x="88" y="253"/>
                        <a:pt x="88" y="253"/>
                        <a:pt x="88" y="253"/>
                      </a:cubicBezTo>
                      <a:cubicBezTo>
                        <a:pt x="88" y="253"/>
                        <a:pt x="87" y="253"/>
                        <a:pt x="87" y="253"/>
                      </a:cubicBezTo>
                      <a:cubicBezTo>
                        <a:pt x="87" y="253"/>
                        <a:pt x="87" y="253"/>
                        <a:pt x="87" y="253"/>
                      </a:cubicBezTo>
                      <a:cubicBezTo>
                        <a:pt x="87" y="253"/>
                        <a:pt x="87" y="253"/>
                        <a:pt x="87" y="253"/>
                      </a:cubicBezTo>
                      <a:cubicBezTo>
                        <a:pt x="87" y="253"/>
                        <a:pt x="87" y="253"/>
                        <a:pt x="87" y="253"/>
                      </a:cubicBezTo>
                      <a:cubicBezTo>
                        <a:pt x="87" y="253"/>
                        <a:pt x="87" y="253"/>
                        <a:pt x="87" y="252"/>
                      </a:cubicBezTo>
                      <a:cubicBezTo>
                        <a:pt x="87" y="252"/>
                        <a:pt x="87" y="252"/>
                        <a:pt x="87" y="252"/>
                      </a:cubicBezTo>
                      <a:cubicBezTo>
                        <a:pt x="87" y="252"/>
                        <a:pt x="87" y="252"/>
                        <a:pt x="87" y="252"/>
                      </a:cubicBezTo>
                      <a:cubicBezTo>
                        <a:pt x="87" y="253"/>
                        <a:pt x="87" y="253"/>
                        <a:pt x="87" y="253"/>
                      </a:cubicBezTo>
                      <a:cubicBezTo>
                        <a:pt x="87" y="253"/>
                        <a:pt x="87" y="253"/>
                        <a:pt x="87" y="253"/>
                      </a:cubicBezTo>
                      <a:cubicBezTo>
                        <a:pt x="87" y="253"/>
                        <a:pt x="87" y="253"/>
                        <a:pt x="87" y="253"/>
                      </a:cubicBezTo>
                      <a:cubicBezTo>
                        <a:pt x="87" y="253"/>
                        <a:pt x="87" y="252"/>
                        <a:pt x="87" y="252"/>
                      </a:cubicBezTo>
                      <a:cubicBezTo>
                        <a:pt x="87" y="252"/>
                        <a:pt x="87" y="252"/>
                        <a:pt x="87" y="252"/>
                      </a:cubicBezTo>
                      <a:cubicBezTo>
                        <a:pt x="87" y="252"/>
                        <a:pt x="87" y="252"/>
                        <a:pt x="87" y="252"/>
                      </a:cubicBezTo>
                      <a:cubicBezTo>
                        <a:pt x="87" y="252"/>
                        <a:pt x="86" y="252"/>
                        <a:pt x="86" y="252"/>
                      </a:cubicBezTo>
                      <a:cubicBezTo>
                        <a:pt x="86" y="252"/>
                        <a:pt x="86" y="252"/>
                        <a:pt x="86" y="251"/>
                      </a:cubicBezTo>
                      <a:cubicBezTo>
                        <a:pt x="86" y="251"/>
                        <a:pt x="86" y="251"/>
                        <a:pt x="86" y="251"/>
                      </a:cubicBezTo>
                      <a:cubicBezTo>
                        <a:pt x="86" y="251"/>
                        <a:pt x="86" y="251"/>
                        <a:pt x="86" y="251"/>
                      </a:cubicBezTo>
                      <a:cubicBezTo>
                        <a:pt x="86" y="251"/>
                        <a:pt x="86" y="251"/>
                        <a:pt x="86" y="251"/>
                      </a:cubicBezTo>
                      <a:cubicBezTo>
                        <a:pt x="86" y="251"/>
                        <a:pt x="86" y="250"/>
                        <a:pt x="86" y="250"/>
                      </a:cubicBezTo>
                      <a:cubicBezTo>
                        <a:pt x="86" y="250"/>
                        <a:pt x="86" y="250"/>
                        <a:pt x="85" y="250"/>
                      </a:cubicBezTo>
                      <a:cubicBezTo>
                        <a:pt x="85" y="250"/>
                        <a:pt x="85" y="250"/>
                        <a:pt x="85" y="249"/>
                      </a:cubicBezTo>
                      <a:cubicBezTo>
                        <a:pt x="85" y="249"/>
                        <a:pt x="85" y="249"/>
                        <a:pt x="85" y="249"/>
                      </a:cubicBezTo>
                      <a:cubicBezTo>
                        <a:pt x="85" y="249"/>
                        <a:pt x="85" y="249"/>
                        <a:pt x="85" y="249"/>
                      </a:cubicBezTo>
                      <a:cubicBezTo>
                        <a:pt x="85" y="249"/>
                        <a:pt x="85" y="249"/>
                        <a:pt x="85" y="249"/>
                      </a:cubicBezTo>
                      <a:cubicBezTo>
                        <a:pt x="85" y="249"/>
                        <a:pt x="85" y="249"/>
                        <a:pt x="85" y="249"/>
                      </a:cubicBezTo>
                      <a:cubicBezTo>
                        <a:pt x="85" y="249"/>
                        <a:pt x="85" y="249"/>
                        <a:pt x="85" y="248"/>
                      </a:cubicBezTo>
                      <a:cubicBezTo>
                        <a:pt x="85" y="248"/>
                        <a:pt x="85" y="248"/>
                        <a:pt x="85" y="248"/>
                      </a:cubicBezTo>
                      <a:cubicBezTo>
                        <a:pt x="85" y="248"/>
                        <a:pt x="85" y="248"/>
                        <a:pt x="85" y="248"/>
                      </a:cubicBezTo>
                      <a:cubicBezTo>
                        <a:pt x="85" y="248"/>
                        <a:pt x="85" y="248"/>
                        <a:pt x="85" y="248"/>
                      </a:cubicBezTo>
                      <a:cubicBezTo>
                        <a:pt x="85" y="248"/>
                        <a:pt x="85" y="248"/>
                        <a:pt x="85" y="248"/>
                      </a:cubicBezTo>
                      <a:cubicBezTo>
                        <a:pt x="85" y="248"/>
                        <a:pt x="85" y="248"/>
                        <a:pt x="85" y="247"/>
                      </a:cubicBezTo>
                      <a:cubicBezTo>
                        <a:pt x="85" y="247"/>
                        <a:pt x="85" y="247"/>
                        <a:pt x="85" y="247"/>
                      </a:cubicBezTo>
                      <a:cubicBezTo>
                        <a:pt x="85" y="247"/>
                        <a:pt x="85" y="247"/>
                        <a:pt x="85" y="247"/>
                      </a:cubicBezTo>
                      <a:cubicBezTo>
                        <a:pt x="85" y="247"/>
                        <a:pt x="85" y="247"/>
                        <a:pt x="85" y="247"/>
                      </a:cubicBezTo>
                      <a:cubicBezTo>
                        <a:pt x="84" y="247"/>
                        <a:pt x="84" y="247"/>
                        <a:pt x="84" y="247"/>
                      </a:cubicBezTo>
                      <a:cubicBezTo>
                        <a:pt x="84" y="247"/>
                        <a:pt x="84" y="247"/>
                        <a:pt x="84" y="247"/>
                      </a:cubicBezTo>
                      <a:cubicBezTo>
                        <a:pt x="84" y="247"/>
                        <a:pt x="84" y="247"/>
                        <a:pt x="84" y="247"/>
                      </a:cubicBezTo>
                      <a:cubicBezTo>
                        <a:pt x="84" y="247"/>
                        <a:pt x="84" y="246"/>
                        <a:pt x="84" y="246"/>
                      </a:cubicBezTo>
                      <a:cubicBezTo>
                        <a:pt x="84" y="246"/>
                        <a:pt x="84" y="246"/>
                        <a:pt x="84" y="246"/>
                      </a:cubicBezTo>
                      <a:cubicBezTo>
                        <a:pt x="84" y="246"/>
                        <a:pt x="84" y="246"/>
                        <a:pt x="84" y="246"/>
                      </a:cubicBezTo>
                      <a:cubicBezTo>
                        <a:pt x="84" y="246"/>
                        <a:pt x="84" y="246"/>
                        <a:pt x="84" y="246"/>
                      </a:cubicBezTo>
                      <a:cubicBezTo>
                        <a:pt x="84" y="246"/>
                        <a:pt x="84" y="246"/>
                        <a:pt x="84" y="246"/>
                      </a:cubicBezTo>
                      <a:cubicBezTo>
                        <a:pt x="84" y="245"/>
                        <a:pt x="84" y="245"/>
                        <a:pt x="83" y="245"/>
                      </a:cubicBezTo>
                      <a:cubicBezTo>
                        <a:pt x="83" y="245"/>
                        <a:pt x="83" y="245"/>
                        <a:pt x="83" y="245"/>
                      </a:cubicBezTo>
                      <a:cubicBezTo>
                        <a:pt x="83" y="245"/>
                        <a:pt x="83" y="245"/>
                        <a:pt x="83" y="245"/>
                      </a:cubicBezTo>
                      <a:cubicBezTo>
                        <a:pt x="83" y="245"/>
                        <a:pt x="83" y="244"/>
                        <a:pt x="83" y="244"/>
                      </a:cubicBezTo>
                      <a:cubicBezTo>
                        <a:pt x="83" y="244"/>
                        <a:pt x="83" y="244"/>
                        <a:pt x="83" y="244"/>
                      </a:cubicBezTo>
                      <a:cubicBezTo>
                        <a:pt x="83" y="244"/>
                        <a:pt x="83" y="244"/>
                        <a:pt x="83" y="244"/>
                      </a:cubicBezTo>
                      <a:cubicBezTo>
                        <a:pt x="83" y="244"/>
                        <a:pt x="83" y="244"/>
                        <a:pt x="83" y="244"/>
                      </a:cubicBezTo>
                      <a:cubicBezTo>
                        <a:pt x="83" y="244"/>
                        <a:pt x="83" y="244"/>
                        <a:pt x="83" y="243"/>
                      </a:cubicBezTo>
                      <a:cubicBezTo>
                        <a:pt x="83" y="243"/>
                        <a:pt x="83" y="243"/>
                        <a:pt x="83" y="243"/>
                      </a:cubicBezTo>
                      <a:cubicBezTo>
                        <a:pt x="83" y="243"/>
                        <a:pt x="83" y="243"/>
                        <a:pt x="83" y="243"/>
                      </a:cubicBezTo>
                      <a:cubicBezTo>
                        <a:pt x="83" y="243"/>
                        <a:pt x="83" y="243"/>
                        <a:pt x="83" y="243"/>
                      </a:cubicBezTo>
                      <a:cubicBezTo>
                        <a:pt x="83" y="243"/>
                        <a:pt x="83" y="243"/>
                        <a:pt x="83" y="243"/>
                      </a:cubicBezTo>
                      <a:cubicBezTo>
                        <a:pt x="83" y="243"/>
                        <a:pt x="83" y="243"/>
                        <a:pt x="83" y="243"/>
                      </a:cubicBezTo>
                      <a:cubicBezTo>
                        <a:pt x="83" y="243"/>
                        <a:pt x="83" y="243"/>
                        <a:pt x="83" y="243"/>
                      </a:cubicBezTo>
                      <a:cubicBezTo>
                        <a:pt x="83" y="243"/>
                        <a:pt x="83" y="243"/>
                        <a:pt x="83" y="243"/>
                      </a:cubicBezTo>
                      <a:cubicBezTo>
                        <a:pt x="83" y="243"/>
                        <a:pt x="83" y="243"/>
                        <a:pt x="83" y="243"/>
                      </a:cubicBezTo>
                      <a:cubicBezTo>
                        <a:pt x="83" y="243"/>
                        <a:pt x="83" y="243"/>
                        <a:pt x="83" y="243"/>
                      </a:cubicBezTo>
                      <a:cubicBezTo>
                        <a:pt x="83" y="243"/>
                        <a:pt x="83" y="243"/>
                        <a:pt x="83" y="243"/>
                      </a:cubicBezTo>
                      <a:cubicBezTo>
                        <a:pt x="83" y="243"/>
                        <a:pt x="83" y="243"/>
                        <a:pt x="83" y="243"/>
                      </a:cubicBezTo>
                      <a:cubicBezTo>
                        <a:pt x="83" y="243"/>
                        <a:pt x="83" y="243"/>
                        <a:pt x="83" y="243"/>
                      </a:cubicBezTo>
                      <a:cubicBezTo>
                        <a:pt x="83" y="243"/>
                        <a:pt x="83" y="243"/>
                        <a:pt x="83" y="243"/>
                      </a:cubicBezTo>
                      <a:cubicBezTo>
                        <a:pt x="83" y="243"/>
                        <a:pt x="83" y="243"/>
                        <a:pt x="83" y="243"/>
                      </a:cubicBezTo>
                      <a:cubicBezTo>
                        <a:pt x="83" y="243"/>
                        <a:pt x="83" y="242"/>
                        <a:pt x="83" y="242"/>
                      </a:cubicBezTo>
                      <a:cubicBezTo>
                        <a:pt x="83" y="242"/>
                        <a:pt x="83" y="242"/>
                        <a:pt x="83" y="242"/>
                      </a:cubicBezTo>
                      <a:cubicBezTo>
                        <a:pt x="83" y="242"/>
                        <a:pt x="83" y="242"/>
                        <a:pt x="83" y="242"/>
                      </a:cubicBezTo>
                      <a:cubicBezTo>
                        <a:pt x="83" y="242"/>
                        <a:pt x="83" y="242"/>
                        <a:pt x="83" y="242"/>
                      </a:cubicBezTo>
                      <a:cubicBezTo>
                        <a:pt x="83" y="242"/>
                        <a:pt x="83" y="242"/>
                        <a:pt x="83" y="242"/>
                      </a:cubicBezTo>
                      <a:cubicBezTo>
                        <a:pt x="83" y="242"/>
                        <a:pt x="83" y="242"/>
                        <a:pt x="83" y="242"/>
                      </a:cubicBezTo>
                      <a:cubicBezTo>
                        <a:pt x="83" y="242"/>
                        <a:pt x="83" y="242"/>
                        <a:pt x="83" y="242"/>
                      </a:cubicBezTo>
                      <a:cubicBezTo>
                        <a:pt x="83" y="242"/>
                        <a:pt x="83" y="242"/>
                        <a:pt x="83" y="242"/>
                      </a:cubicBezTo>
                      <a:cubicBezTo>
                        <a:pt x="83" y="242"/>
                        <a:pt x="83" y="242"/>
                        <a:pt x="83" y="242"/>
                      </a:cubicBezTo>
                      <a:cubicBezTo>
                        <a:pt x="83" y="241"/>
                        <a:pt x="83" y="241"/>
                        <a:pt x="83" y="241"/>
                      </a:cubicBezTo>
                      <a:cubicBezTo>
                        <a:pt x="83" y="241"/>
                        <a:pt x="83" y="241"/>
                        <a:pt x="83" y="241"/>
                      </a:cubicBezTo>
                      <a:cubicBezTo>
                        <a:pt x="82" y="240"/>
                        <a:pt x="82" y="240"/>
                        <a:pt x="82" y="240"/>
                      </a:cubicBezTo>
                      <a:cubicBezTo>
                        <a:pt x="82" y="240"/>
                        <a:pt x="82" y="240"/>
                        <a:pt x="82" y="240"/>
                      </a:cubicBezTo>
                      <a:cubicBezTo>
                        <a:pt x="82" y="240"/>
                        <a:pt x="82" y="240"/>
                        <a:pt x="82" y="240"/>
                      </a:cubicBezTo>
                      <a:cubicBezTo>
                        <a:pt x="82" y="240"/>
                        <a:pt x="82" y="240"/>
                        <a:pt x="82" y="239"/>
                      </a:cubicBezTo>
                      <a:cubicBezTo>
                        <a:pt x="82" y="239"/>
                        <a:pt x="82" y="239"/>
                        <a:pt x="82" y="239"/>
                      </a:cubicBezTo>
                      <a:cubicBezTo>
                        <a:pt x="82" y="239"/>
                        <a:pt x="82" y="239"/>
                        <a:pt x="82" y="238"/>
                      </a:cubicBezTo>
                      <a:cubicBezTo>
                        <a:pt x="82" y="238"/>
                        <a:pt x="82" y="238"/>
                        <a:pt x="82" y="238"/>
                      </a:cubicBezTo>
                      <a:cubicBezTo>
                        <a:pt x="82" y="238"/>
                        <a:pt x="82" y="238"/>
                        <a:pt x="82" y="238"/>
                      </a:cubicBezTo>
                      <a:cubicBezTo>
                        <a:pt x="82" y="238"/>
                        <a:pt x="82" y="238"/>
                        <a:pt x="82" y="237"/>
                      </a:cubicBezTo>
                      <a:cubicBezTo>
                        <a:pt x="82" y="237"/>
                        <a:pt x="82" y="237"/>
                        <a:pt x="82" y="237"/>
                      </a:cubicBezTo>
                      <a:cubicBezTo>
                        <a:pt x="82" y="237"/>
                        <a:pt x="82" y="237"/>
                        <a:pt x="82" y="236"/>
                      </a:cubicBezTo>
                      <a:cubicBezTo>
                        <a:pt x="82" y="236"/>
                        <a:pt x="82" y="236"/>
                        <a:pt x="82" y="236"/>
                      </a:cubicBezTo>
                      <a:cubicBezTo>
                        <a:pt x="82" y="236"/>
                        <a:pt x="82" y="236"/>
                        <a:pt x="82" y="236"/>
                      </a:cubicBezTo>
                      <a:cubicBezTo>
                        <a:pt x="82" y="236"/>
                        <a:pt x="82" y="236"/>
                        <a:pt x="82" y="236"/>
                      </a:cubicBezTo>
                      <a:cubicBezTo>
                        <a:pt x="82" y="236"/>
                        <a:pt x="82" y="236"/>
                        <a:pt x="82" y="236"/>
                      </a:cubicBezTo>
                      <a:cubicBezTo>
                        <a:pt x="82" y="236"/>
                        <a:pt x="82" y="236"/>
                        <a:pt x="82" y="236"/>
                      </a:cubicBezTo>
                      <a:cubicBezTo>
                        <a:pt x="82" y="236"/>
                        <a:pt x="82" y="236"/>
                        <a:pt x="82" y="236"/>
                      </a:cubicBezTo>
                      <a:cubicBezTo>
                        <a:pt x="82" y="235"/>
                        <a:pt x="82" y="235"/>
                        <a:pt x="82" y="235"/>
                      </a:cubicBezTo>
                      <a:cubicBezTo>
                        <a:pt x="82" y="235"/>
                        <a:pt x="82" y="235"/>
                        <a:pt x="82" y="235"/>
                      </a:cubicBezTo>
                      <a:cubicBezTo>
                        <a:pt x="82" y="235"/>
                        <a:pt x="82" y="235"/>
                        <a:pt x="82" y="235"/>
                      </a:cubicBezTo>
                      <a:cubicBezTo>
                        <a:pt x="82" y="235"/>
                        <a:pt x="82" y="235"/>
                        <a:pt x="82" y="235"/>
                      </a:cubicBezTo>
                      <a:cubicBezTo>
                        <a:pt x="82" y="235"/>
                        <a:pt x="82" y="235"/>
                        <a:pt x="82" y="235"/>
                      </a:cubicBezTo>
                      <a:cubicBezTo>
                        <a:pt x="82" y="235"/>
                        <a:pt x="82" y="235"/>
                        <a:pt x="82" y="235"/>
                      </a:cubicBezTo>
                      <a:cubicBezTo>
                        <a:pt x="82" y="235"/>
                        <a:pt x="82" y="235"/>
                        <a:pt x="82" y="235"/>
                      </a:cubicBezTo>
                      <a:cubicBezTo>
                        <a:pt x="82" y="235"/>
                        <a:pt x="82" y="235"/>
                        <a:pt x="82" y="235"/>
                      </a:cubicBezTo>
                      <a:cubicBezTo>
                        <a:pt x="82" y="234"/>
                        <a:pt x="82" y="234"/>
                        <a:pt x="81" y="234"/>
                      </a:cubicBezTo>
                      <a:cubicBezTo>
                        <a:pt x="81" y="234"/>
                        <a:pt x="81" y="234"/>
                        <a:pt x="81" y="234"/>
                      </a:cubicBezTo>
                      <a:cubicBezTo>
                        <a:pt x="81" y="234"/>
                        <a:pt x="81" y="234"/>
                        <a:pt x="81" y="234"/>
                      </a:cubicBezTo>
                      <a:cubicBezTo>
                        <a:pt x="81" y="234"/>
                        <a:pt x="81" y="234"/>
                        <a:pt x="81" y="234"/>
                      </a:cubicBezTo>
                      <a:cubicBezTo>
                        <a:pt x="81" y="234"/>
                        <a:pt x="81" y="234"/>
                        <a:pt x="81" y="234"/>
                      </a:cubicBezTo>
                      <a:cubicBezTo>
                        <a:pt x="81" y="234"/>
                        <a:pt x="81" y="233"/>
                        <a:pt x="81" y="233"/>
                      </a:cubicBezTo>
                      <a:cubicBezTo>
                        <a:pt x="81" y="233"/>
                        <a:pt x="81" y="233"/>
                        <a:pt x="81" y="233"/>
                      </a:cubicBezTo>
                      <a:cubicBezTo>
                        <a:pt x="81" y="233"/>
                        <a:pt x="81" y="233"/>
                        <a:pt x="81" y="233"/>
                      </a:cubicBezTo>
                      <a:cubicBezTo>
                        <a:pt x="81" y="233"/>
                        <a:pt x="81" y="233"/>
                        <a:pt x="81" y="233"/>
                      </a:cubicBezTo>
                      <a:cubicBezTo>
                        <a:pt x="81" y="233"/>
                        <a:pt x="81" y="233"/>
                        <a:pt x="81" y="233"/>
                      </a:cubicBezTo>
                      <a:cubicBezTo>
                        <a:pt x="81" y="233"/>
                        <a:pt x="81" y="233"/>
                        <a:pt x="81" y="232"/>
                      </a:cubicBezTo>
                      <a:cubicBezTo>
                        <a:pt x="81" y="232"/>
                        <a:pt x="81" y="232"/>
                        <a:pt x="81" y="232"/>
                      </a:cubicBezTo>
                      <a:cubicBezTo>
                        <a:pt x="81" y="232"/>
                        <a:pt x="81" y="232"/>
                        <a:pt x="81" y="232"/>
                      </a:cubicBezTo>
                      <a:cubicBezTo>
                        <a:pt x="81" y="232"/>
                        <a:pt x="81" y="232"/>
                        <a:pt x="81" y="232"/>
                      </a:cubicBezTo>
                      <a:cubicBezTo>
                        <a:pt x="81" y="232"/>
                        <a:pt x="81" y="232"/>
                        <a:pt x="81" y="232"/>
                      </a:cubicBezTo>
                      <a:cubicBezTo>
                        <a:pt x="81" y="232"/>
                        <a:pt x="81" y="232"/>
                        <a:pt x="81" y="232"/>
                      </a:cubicBezTo>
                      <a:cubicBezTo>
                        <a:pt x="81" y="232"/>
                        <a:pt x="81" y="232"/>
                        <a:pt x="81" y="232"/>
                      </a:cubicBezTo>
                      <a:cubicBezTo>
                        <a:pt x="80" y="232"/>
                        <a:pt x="80" y="232"/>
                        <a:pt x="80" y="232"/>
                      </a:cubicBezTo>
                      <a:cubicBezTo>
                        <a:pt x="80" y="232"/>
                        <a:pt x="80" y="231"/>
                        <a:pt x="80" y="231"/>
                      </a:cubicBezTo>
                      <a:cubicBezTo>
                        <a:pt x="80" y="231"/>
                        <a:pt x="80" y="231"/>
                        <a:pt x="80" y="231"/>
                      </a:cubicBezTo>
                      <a:cubicBezTo>
                        <a:pt x="80" y="231"/>
                        <a:pt x="80" y="231"/>
                        <a:pt x="80" y="231"/>
                      </a:cubicBezTo>
                      <a:cubicBezTo>
                        <a:pt x="80" y="231"/>
                        <a:pt x="80" y="231"/>
                        <a:pt x="80" y="231"/>
                      </a:cubicBezTo>
                      <a:cubicBezTo>
                        <a:pt x="80" y="231"/>
                        <a:pt x="80" y="231"/>
                        <a:pt x="80" y="231"/>
                      </a:cubicBezTo>
                      <a:cubicBezTo>
                        <a:pt x="80" y="231"/>
                        <a:pt x="80" y="231"/>
                        <a:pt x="80" y="231"/>
                      </a:cubicBezTo>
                      <a:cubicBezTo>
                        <a:pt x="80" y="231"/>
                        <a:pt x="80" y="231"/>
                        <a:pt x="80" y="231"/>
                      </a:cubicBezTo>
                      <a:cubicBezTo>
                        <a:pt x="80" y="231"/>
                        <a:pt x="80" y="231"/>
                        <a:pt x="80" y="231"/>
                      </a:cubicBezTo>
                      <a:cubicBezTo>
                        <a:pt x="80" y="231"/>
                        <a:pt x="80" y="231"/>
                        <a:pt x="80" y="231"/>
                      </a:cubicBezTo>
                      <a:cubicBezTo>
                        <a:pt x="80" y="231"/>
                        <a:pt x="80" y="231"/>
                        <a:pt x="80" y="231"/>
                      </a:cubicBezTo>
                      <a:cubicBezTo>
                        <a:pt x="80" y="230"/>
                        <a:pt x="80" y="230"/>
                        <a:pt x="80" y="230"/>
                      </a:cubicBezTo>
                      <a:cubicBezTo>
                        <a:pt x="80" y="230"/>
                        <a:pt x="80" y="230"/>
                        <a:pt x="80" y="230"/>
                      </a:cubicBezTo>
                      <a:cubicBezTo>
                        <a:pt x="80" y="230"/>
                        <a:pt x="80" y="230"/>
                        <a:pt x="80" y="230"/>
                      </a:cubicBezTo>
                      <a:cubicBezTo>
                        <a:pt x="80" y="230"/>
                        <a:pt x="79" y="230"/>
                        <a:pt x="79" y="230"/>
                      </a:cubicBezTo>
                      <a:cubicBezTo>
                        <a:pt x="79" y="229"/>
                        <a:pt x="79" y="229"/>
                        <a:pt x="79" y="229"/>
                      </a:cubicBezTo>
                      <a:cubicBezTo>
                        <a:pt x="79" y="229"/>
                        <a:pt x="79" y="229"/>
                        <a:pt x="79" y="229"/>
                      </a:cubicBezTo>
                      <a:cubicBezTo>
                        <a:pt x="79" y="229"/>
                        <a:pt x="79" y="229"/>
                        <a:pt x="79" y="229"/>
                      </a:cubicBezTo>
                      <a:cubicBezTo>
                        <a:pt x="80" y="229"/>
                        <a:pt x="80" y="229"/>
                        <a:pt x="79" y="229"/>
                      </a:cubicBezTo>
                      <a:cubicBezTo>
                        <a:pt x="79" y="229"/>
                        <a:pt x="79" y="229"/>
                        <a:pt x="79" y="228"/>
                      </a:cubicBezTo>
                      <a:cubicBezTo>
                        <a:pt x="79" y="228"/>
                        <a:pt x="79" y="228"/>
                        <a:pt x="79" y="228"/>
                      </a:cubicBezTo>
                      <a:cubicBezTo>
                        <a:pt x="79" y="228"/>
                        <a:pt x="80" y="228"/>
                        <a:pt x="79" y="228"/>
                      </a:cubicBezTo>
                      <a:cubicBezTo>
                        <a:pt x="79" y="228"/>
                        <a:pt x="79" y="228"/>
                        <a:pt x="79" y="227"/>
                      </a:cubicBezTo>
                      <a:cubicBezTo>
                        <a:pt x="79" y="227"/>
                        <a:pt x="79" y="227"/>
                        <a:pt x="79" y="227"/>
                      </a:cubicBezTo>
                      <a:cubicBezTo>
                        <a:pt x="79" y="227"/>
                        <a:pt x="79" y="227"/>
                        <a:pt x="79" y="227"/>
                      </a:cubicBezTo>
                      <a:cubicBezTo>
                        <a:pt x="79" y="227"/>
                        <a:pt x="79" y="227"/>
                        <a:pt x="79" y="227"/>
                      </a:cubicBezTo>
                      <a:cubicBezTo>
                        <a:pt x="79" y="227"/>
                        <a:pt x="79" y="227"/>
                        <a:pt x="79" y="227"/>
                      </a:cubicBezTo>
                      <a:cubicBezTo>
                        <a:pt x="79" y="227"/>
                        <a:pt x="79" y="227"/>
                        <a:pt x="79" y="227"/>
                      </a:cubicBezTo>
                      <a:cubicBezTo>
                        <a:pt x="79" y="227"/>
                        <a:pt x="79" y="226"/>
                        <a:pt x="79" y="226"/>
                      </a:cubicBezTo>
                      <a:cubicBezTo>
                        <a:pt x="79" y="226"/>
                        <a:pt x="79" y="226"/>
                        <a:pt x="79" y="226"/>
                      </a:cubicBezTo>
                      <a:cubicBezTo>
                        <a:pt x="79" y="226"/>
                        <a:pt x="79" y="226"/>
                        <a:pt x="79" y="226"/>
                      </a:cubicBezTo>
                      <a:cubicBezTo>
                        <a:pt x="79" y="225"/>
                        <a:pt x="79" y="225"/>
                        <a:pt x="79" y="225"/>
                      </a:cubicBezTo>
                      <a:cubicBezTo>
                        <a:pt x="79" y="225"/>
                        <a:pt x="79" y="225"/>
                        <a:pt x="79" y="225"/>
                      </a:cubicBezTo>
                      <a:cubicBezTo>
                        <a:pt x="79" y="225"/>
                        <a:pt x="79" y="225"/>
                        <a:pt x="79" y="225"/>
                      </a:cubicBezTo>
                      <a:cubicBezTo>
                        <a:pt x="78" y="225"/>
                        <a:pt x="78" y="224"/>
                        <a:pt x="78" y="224"/>
                      </a:cubicBezTo>
                      <a:cubicBezTo>
                        <a:pt x="78" y="224"/>
                        <a:pt x="78" y="224"/>
                        <a:pt x="78" y="224"/>
                      </a:cubicBezTo>
                      <a:cubicBezTo>
                        <a:pt x="78" y="224"/>
                        <a:pt x="78" y="224"/>
                        <a:pt x="78" y="224"/>
                      </a:cubicBezTo>
                      <a:cubicBezTo>
                        <a:pt x="78" y="224"/>
                        <a:pt x="78" y="224"/>
                        <a:pt x="78" y="223"/>
                      </a:cubicBezTo>
                      <a:cubicBezTo>
                        <a:pt x="78" y="223"/>
                        <a:pt x="78" y="223"/>
                        <a:pt x="78" y="223"/>
                      </a:cubicBezTo>
                      <a:cubicBezTo>
                        <a:pt x="78" y="223"/>
                        <a:pt x="78" y="223"/>
                        <a:pt x="78" y="223"/>
                      </a:cubicBezTo>
                      <a:cubicBezTo>
                        <a:pt x="78" y="223"/>
                        <a:pt x="78" y="222"/>
                        <a:pt x="78" y="222"/>
                      </a:cubicBezTo>
                      <a:cubicBezTo>
                        <a:pt x="78" y="222"/>
                        <a:pt x="78" y="222"/>
                        <a:pt x="78" y="222"/>
                      </a:cubicBezTo>
                      <a:cubicBezTo>
                        <a:pt x="78" y="222"/>
                        <a:pt x="78" y="222"/>
                        <a:pt x="78" y="222"/>
                      </a:cubicBezTo>
                      <a:cubicBezTo>
                        <a:pt x="78" y="222"/>
                        <a:pt x="78" y="222"/>
                        <a:pt x="78" y="221"/>
                      </a:cubicBezTo>
                      <a:cubicBezTo>
                        <a:pt x="78" y="221"/>
                        <a:pt x="78" y="221"/>
                        <a:pt x="78" y="221"/>
                      </a:cubicBezTo>
                      <a:cubicBezTo>
                        <a:pt x="78" y="221"/>
                        <a:pt x="78" y="221"/>
                        <a:pt x="78" y="221"/>
                      </a:cubicBezTo>
                      <a:cubicBezTo>
                        <a:pt x="78" y="221"/>
                        <a:pt x="78" y="221"/>
                        <a:pt x="78" y="221"/>
                      </a:cubicBezTo>
                      <a:cubicBezTo>
                        <a:pt x="78" y="221"/>
                        <a:pt x="78" y="221"/>
                        <a:pt x="78" y="221"/>
                      </a:cubicBezTo>
                      <a:cubicBezTo>
                        <a:pt x="78" y="221"/>
                        <a:pt x="78" y="220"/>
                        <a:pt x="78" y="220"/>
                      </a:cubicBezTo>
                      <a:cubicBezTo>
                        <a:pt x="78" y="220"/>
                        <a:pt x="78" y="220"/>
                        <a:pt x="78" y="220"/>
                      </a:cubicBezTo>
                      <a:cubicBezTo>
                        <a:pt x="78" y="220"/>
                        <a:pt x="78" y="220"/>
                        <a:pt x="78" y="220"/>
                      </a:cubicBezTo>
                      <a:cubicBezTo>
                        <a:pt x="78" y="220"/>
                        <a:pt x="78" y="220"/>
                        <a:pt x="78" y="220"/>
                      </a:cubicBezTo>
                      <a:cubicBezTo>
                        <a:pt x="78" y="220"/>
                        <a:pt x="78" y="220"/>
                        <a:pt x="78" y="220"/>
                      </a:cubicBezTo>
                      <a:cubicBezTo>
                        <a:pt x="78" y="220"/>
                        <a:pt x="77" y="219"/>
                        <a:pt x="78" y="219"/>
                      </a:cubicBezTo>
                      <a:cubicBezTo>
                        <a:pt x="78" y="219"/>
                        <a:pt x="78" y="219"/>
                        <a:pt x="78" y="219"/>
                      </a:cubicBezTo>
                      <a:cubicBezTo>
                        <a:pt x="78" y="219"/>
                        <a:pt x="78" y="219"/>
                        <a:pt x="78" y="219"/>
                      </a:cubicBezTo>
                      <a:cubicBezTo>
                        <a:pt x="78" y="219"/>
                        <a:pt x="78" y="219"/>
                        <a:pt x="78" y="219"/>
                      </a:cubicBezTo>
                      <a:cubicBezTo>
                        <a:pt x="78" y="219"/>
                        <a:pt x="78" y="219"/>
                        <a:pt x="78" y="219"/>
                      </a:cubicBezTo>
                      <a:cubicBezTo>
                        <a:pt x="77" y="219"/>
                        <a:pt x="77" y="219"/>
                        <a:pt x="77" y="219"/>
                      </a:cubicBezTo>
                      <a:cubicBezTo>
                        <a:pt x="77" y="219"/>
                        <a:pt x="77" y="218"/>
                        <a:pt x="77" y="218"/>
                      </a:cubicBezTo>
                      <a:cubicBezTo>
                        <a:pt x="77" y="218"/>
                        <a:pt x="77" y="218"/>
                        <a:pt x="77" y="218"/>
                      </a:cubicBezTo>
                      <a:cubicBezTo>
                        <a:pt x="77" y="218"/>
                        <a:pt x="77" y="218"/>
                        <a:pt x="77" y="218"/>
                      </a:cubicBezTo>
                      <a:cubicBezTo>
                        <a:pt x="77" y="218"/>
                        <a:pt x="77" y="218"/>
                        <a:pt x="77" y="218"/>
                      </a:cubicBezTo>
                      <a:cubicBezTo>
                        <a:pt x="77" y="218"/>
                        <a:pt x="77" y="218"/>
                        <a:pt x="77" y="217"/>
                      </a:cubicBezTo>
                      <a:cubicBezTo>
                        <a:pt x="77" y="217"/>
                        <a:pt x="77" y="217"/>
                        <a:pt x="77" y="217"/>
                      </a:cubicBezTo>
                      <a:cubicBezTo>
                        <a:pt x="77" y="217"/>
                        <a:pt x="77" y="217"/>
                        <a:pt x="77" y="216"/>
                      </a:cubicBezTo>
                      <a:cubicBezTo>
                        <a:pt x="77" y="216"/>
                        <a:pt x="77" y="216"/>
                        <a:pt x="77" y="216"/>
                      </a:cubicBezTo>
                      <a:cubicBezTo>
                        <a:pt x="77" y="216"/>
                        <a:pt x="77" y="216"/>
                        <a:pt x="77" y="216"/>
                      </a:cubicBezTo>
                      <a:cubicBezTo>
                        <a:pt x="77" y="216"/>
                        <a:pt x="77" y="216"/>
                        <a:pt x="77" y="216"/>
                      </a:cubicBezTo>
                      <a:cubicBezTo>
                        <a:pt x="77" y="216"/>
                        <a:pt x="77" y="216"/>
                        <a:pt x="77" y="216"/>
                      </a:cubicBezTo>
                      <a:cubicBezTo>
                        <a:pt x="77" y="216"/>
                        <a:pt x="77" y="216"/>
                        <a:pt x="77" y="216"/>
                      </a:cubicBezTo>
                      <a:cubicBezTo>
                        <a:pt x="77" y="216"/>
                        <a:pt x="77" y="216"/>
                        <a:pt x="77" y="216"/>
                      </a:cubicBezTo>
                      <a:cubicBezTo>
                        <a:pt x="77" y="216"/>
                        <a:pt x="77" y="215"/>
                        <a:pt x="77" y="215"/>
                      </a:cubicBezTo>
                      <a:cubicBezTo>
                        <a:pt x="77" y="215"/>
                        <a:pt x="77" y="215"/>
                        <a:pt x="77" y="215"/>
                      </a:cubicBezTo>
                      <a:cubicBezTo>
                        <a:pt x="76" y="215"/>
                        <a:pt x="76" y="215"/>
                        <a:pt x="76" y="215"/>
                      </a:cubicBezTo>
                      <a:cubicBezTo>
                        <a:pt x="76" y="215"/>
                        <a:pt x="76" y="215"/>
                        <a:pt x="76" y="215"/>
                      </a:cubicBezTo>
                      <a:cubicBezTo>
                        <a:pt x="76" y="215"/>
                        <a:pt x="76" y="215"/>
                        <a:pt x="76" y="215"/>
                      </a:cubicBezTo>
                      <a:cubicBezTo>
                        <a:pt x="76" y="214"/>
                        <a:pt x="76" y="214"/>
                        <a:pt x="77" y="214"/>
                      </a:cubicBezTo>
                      <a:cubicBezTo>
                        <a:pt x="77" y="214"/>
                        <a:pt x="77" y="214"/>
                        <a:pt x="77" y="214"/>
                      </a:cubicBezTo>
                      <a:cubicBezTo>
                        <a:pt x="77" y="214"/>
                        <a:pt x="77" y="214"/>
                        <a:pt x="77" y="214"/>
                      </a:cubicBezTo>
                      <a:cubicBezTo>
                        <a:pt x="76" y="214"/>
                        <a:pt x="76" y="214"/>
                        <a:pt x="76" y="214"/>
                      </a:cubicBezTo>
                      <a:cubicBezTo>
                        <a:pt x="77" y="214"/>
                        <a:pt x="77" y="214"/>
                        <a:pt x="77" y="214"/>
                      </a:cubicBezTo>
                      <a:cubicBezTo>
                        <a:pt x="76" y="214"/>
                        <a:pt x="76" y="214"/>
                        <a:pt x="76" y="214"/>
                      </a:cubicBezTo>
                      <a:cubicBezTo>
                        <a:pt x="76" y="214"/>
                        <a:pt x="76" y="213"/>
                        <a:pt x="76" y="213"/>
                      </a:cubicBezTo>
                      <a:cubicBezTo>
                        <a:pt x="76" y="213"/>
                        <a:pt x="76" y="213"/>
                        <a:pt x="76" y="213"/>
                      </a:cubicBezTo>
                      <a:cubicBezTo>
                        <a:pt x="76" y="213"/>
                        <a:pt x="76" y="213"/>
                        <a:pt x="76" y="213"/>
                      </a:cubicBezTo>
                      <a:cubicBezTo>
                        <a:pt x="76" y="213"/>
                        <a:pt x="76" y="213"/>
                        <a:pt x="76" y="212"/>
                      </a:cubicBezTo>
                      <a:cubicBezTo>
                        <a:pt x="76" y="212"/>
                        <a:pt x="76" y="212"/>
                        <a:pt x="76" y="212"/>
                      </a:cubicBezTo>
                      <a:cubicBezTo>
                        <a:pt x="76" y="212"/>
                        <a:pt x="76" y="212"/>
                        <a:pt x="76" y="212"/>
                      </a:cubicBezTo>
                      <a:cubicBezTo>
                        <a:pt x="76" y="212"/>
                        <a:pt x="76" y="212"/>
                        <a:pt x="76" y="212"/>
                      </a:cubicBezTo>
                      <a:cubicBezTo>
                        <a:pt x="76" y="212"/>
                        <a:pt x="76" y="212"/>
                        <a:pt x="76" y="212"/>
                      </a:cubicBezTo>
                      <a:cubicBezTo>
                        <a:pt x="76" y="212"/>
                        <a:pt x="76" y="212"/>
                        <a:pt x="76" y="212"/>
                      </a:cubicBezTo>
                      <a:cubicBezTo>
                        <a:pt x="76" y="211"/>
                        <a:pt x="76" y="211"/>
                        <a:pt x="76" y="211"/>
                      </a:cubicBezTo>
                      <a:cubicBezTo>
                        <a:pt x="76" y="211"/>
                        <a:pt x="76" y="211"/>
                        <a:pt x="76" y="211"/>
                      </a:cubicBezTo>
                      <a:cubicBezTo>
                        <a:pt x="76" y="211"/>
                        <a:pt x="76" y="211"/>
                        <a:pt x="76" y="211"/>
                      </a:cubicBezTo>
                      <a:cubicBezTo>
                        <a:pt x="76" y="210"/>
                        <a:pt x="76" y="210"/>
                        <a:pt x="76" y="210"/>
                      </a:cubicBezTo>
                      <a:cubicBezTo>
                        <a:pt x="76" y="210"/>
                        <a:pt x="76" y="210"/>
                        <a:pt x="76" y="210"/>
                      </a:cubicBezTo>
                      <a:cubicBezTo>
                        <a:pt x="76" y="210"/>
                        <a:pt x="76" y="210"/>
                        <a:pt x="76" y="210"/>
                      </a:cubicBezTo>
                      <a:cubicBezTo>
                        <a:pt x="76" y="210"/>
                        <a:pt x="75" y="210"/>
                        <a:pt x="75" y="209"/>
                      </a:cubicBezTo>
                      <a:cubicBezTo>
                        <a:pt x="75" y="209"/>
                        <a:pt x="75" y="209"/>
                        <a:pt x="75" y="209"/>
                      </a:cubicBezTo>
                      <a:cubicBezTo>
                        <a:pt x="75" y="209"/>
                        <a:pt x="75" y="209"/>
                        <a:pt x="75" y="209"/>
                      </a:cubicBezTo>
                      <a:cubicBezTo>
                        <a:pt x="75" y="209"/>
                        <a:pt x="75" y="208"/>
                        <a:pt x="75" y="208"/>
                      </a:cubicBezTo>
                      <a:cubicBezTo>
                        <a:pt x="75" y="208"/>
                        <a:pt x="75" y="208"/>
                        <a:pt x="75" y="208"/>
                      </a:cubicBezTo>
                      <a:cubicBezTo>
                        <a:pt x="75" y="208"/>
                        <a:pt x="75" y="208"/>
                        <a:pt x="75" y="207"/>
                      </a:cubicBezTo>
                      <a:cubicBezTo>
                        <a:pt x="75" y="207"/>
                        <a:pt x="75" y="207"/>
                        <a:pt x="75" y="207"/>
                      </a:cubicBezTo>
                      <a:cubicBezTo>
                        <a:pt x="75" y="207"/>
                        <a:pt x="75" y="207"/>
                        <a:pt x="75" y="207"/>
                      </a:cubicBezTo>
                      <a:cubicBezTo>
                        <a:pt x="75" y="207"/>
                        <a:pt x="75" y="207"/>
                        <a:pt x="75" y="207"/>
                      </a:cubicBezTo>
                      <a:cubicBezTo>
                        <a:pt x="75" y="207"/>
                        <a:pt x="75" y="207"/>
                        <a:pt x="75" y="207"/>
                      </a:cubicBezTo>
                      <a:cubicBezTo>
                        <a:pt x="75" y="206"/>
                        <a:pt x="75" y="206"/>
                        <a:pt x="75" y="206"/>
                      </a:cubicBezTo>
                      <a:cubicBezTo>
                        <a:pt x="75" y="206"/>
                        <a:pt x="75" y="206"/>
                        <a:pt x="75" y="206"/>
                      </a:cubicBezTo>
                      <a:cubicBezTo>
                        <a:pt x="75" y="206"/>
                        <a:pt x="75" y="206"/>
                        <a:pt x="75" y="206"/>
                      </a:cubicBezTo>
                      <a:cubicBezTo>
                        <a:pt x="75" y="206"/>
                        <a:pt x="75" y="206"/>
                        <a:pt x="74" y="206"/>
                      </a:cubicBezTo>
                      <a:cubicBezTo>
                        <a:pt x="74" y="206"/>
                        <a:pt x="74" y="206"/>
                        <a:pt x="74" y="206"/>
                      </a:cubicBezTo>
                      <a:cubicBezTo>
                        <a:pt x="74" y="205"/>
                        <a:pt x="74" y="205"/>
                        <a:pt x="74" y="205"/>
                      </a:cubicBezTo>
                      <a:cubicBezTo>
                        <a:pt x="74" y="205"/>
                        <a:pt x="74" y="205"/>
                        <a:pt x="74" y="205"/>
                      </a:cubicBezTo>
                      <a:cubicBezTo>
                        <a:pt x="74" y="205"/>
                        <a:pt x="74" y="205"/>
                        <a:pt x="74" y="205"/>
                      </a:cubicBezTo>
                      <a:cubicBezTo>
                        <a:pt x="74" y="205"/>
                        <a:pt x="74" y="205"/>
                        <a:pt x="74" y="205"/>
                      </a:cubicBezTo>
                      <a:cubicBezTo>
                        <a:pt x="74" y="205"/>
                        <a:pt x="75" y="205"/>
                        <a:pt x="75" y="205"/>
                      </a:cubicBezTo>
                      <a:cubicBezTo>
                        <a:pt x="75" y="205"/>
                        <a:pt x="75" y="205"/>
                        <a:pt x="75" y="205"/>
                      </a:cubicBezTo>
                      <a:cubicBezTo>
                        <a:pt x="75" y="205"/>
                        <a:pt x="75" y="204"/>
                        <a:pt x="75" y="204"/>
                      </a:cubicBezTo>
                      <a:cubicBezTo>
                        <a:pt x="75" y="204"/>
                        <a:pt x="75" y="204"/>
                        <a:pt x="75" y="204"/>
                      </a:cubicBezTo>
                      <a:cubicBezTo>
                        <a:pt x="75" y="204"/>
                        <a:pt x="75" y="204"/>
                        <a:pt x="75" y="204"/>
                      </a:cubicBezTo>
                      <a:cubicBezTo>
                        <a:pt x="75" y="204"/>
                        <a:pt x="75" y="204"/>
                        <a:pt x="75" y="204"/>
                      </a:cubicBezTo>
                      <a:cubicBezTo>
                        <a:pt x="75" y="204"/>
                        <a:pt x="75" y="204"/>
                        <a:pt x="75" y="203"/>
                      </a:cubicBezTo>
                      <a:cubicBezTo>
                        <a:pt x="75" y="203"/>
                        <a:pt x="75" y="203"/>
                        <a:pt x="75" y="203"/>
                      </a:cubicBezTo>
                      <a:cubicBezTo>
                        <a:pt x="75" y="203"/>
                        <a:pt x="75" y="203"/>
                        <a:pt x="75" y="203"/>
                      </a:cubicBezTo>
                      <a:cubicBezTo>
                        <a:pt x="75" y="203"/>
                        <a:pt x="75" y="203"/>
                        <a:pt x="75" y="203"/>
                      </a:cubicBezTo>
                      <a:cubicBezTo>
                        <a:pt x="75" y="203"/>
                        <a:pt x="75" y="203"/>
                        <a:pt x="75" y="204"/>
                      </a:cubicBezTo>
                      <a:cubicBezTo>
                        <a:pt x="75" y="204"/>
                        <a:pt x="75" y="204"/>
                        <a:pt x="75" y="204"/>
                      </a:cubicBezTo>
                      <a:cubicBezTo>
                        <a:pt x="75" y="204"/>
                        <a:pt x="75" y="204"/>
                        <a:pt x="75" y="204"/>
                      </a:cubicBezTo>
                      <a:cubicBezTo>
                        <a:pt x="75" y="204"/>
                        <a:pt x="75" y="204"/>
                        <a:pt x="75" y="204"/>
                      </a:cubicBezTo>
                      <a:cubicBezTo>
                        <a:pt x="75" y="204"/>
                        <a:pt x="75" y="204"/>
                        <a:pt x="76" y="204"/>
                      </a:cubicBezTo>
                      <a:cubicBezTo>
                        <a:pt x="76" y="204"/>
                        <a:pt x="76" y="204"/>
                        <a:pt x="76" y="204"/>
                      </a:cubicBezTo>
                      <a:cubicBezTo>
                        <a:pt x="76" y="204"/>
                        <a:pt x="76" y="204"/>
                        <a:pt x="76" y="204"/>
                      </a:cubicBezTo>
                      <a:cubicBezTo>
                        <a:pt x="75" y="204"/>
                        <a:pt x="75" y="204"/>
                        <a:pt x="75" y="204"/>
                      </a:cubicBezTo>
                      <a:cubicBezTo>
                        <a:pt x="76" y="204"/>
                        <a:pt x="76" y="204"/>
                        <a:pt x="76" y="204"/>
                      </a:cubicBezTo>
                      <a:cubicBezTo>
                        <a:pt x="76" y="204"/>
                        <a:pt x="76" y="204"/>
                        <a:pt x="76" y="204"/>
                      </a:cubicBezTo>
                      <a:cubicBezTo>
                        <a:pt x="76" y="204"/>
                        <a:pt x="76" y="204"/>
                        <a:pt x="76" y="204"/>
                      </a:cubicBezTo>
                      <a:cubicBezTo>
                        <a:pt x="76" y="204"/>
                        <a:pt x="76" y="204"/>
                        <a:pt x="76" y="204"/>
                      </a:cubicBezTo>
                      <a:cubicBezTo>
                        <a:pt x="76" y="204"/>
                        <a:pt x="76" y="205"/>
                        <a:pt x="76" y="205"/>
                      </a:cubicBezTo>
                      <a:cubicBezTo>
                        <a:pt x="76" y="205"/>
                        <a:pt x="76" y="205"/>
                        <a:pt x="76" y="205"/>
                      </a:cubicBezTo>
                      <a:cubicBezTo>
                        <a:pt x="76" y="205"/>
                        <a:pt x="76" y="205"/>
                        <a:pt x="76" y="205"/>
                      </a:cubicBezTo>
                      <a:cubicBezTo>
                        <a:pt x="76" y="205"/>
                        <a:pt x="76" y="205"/>
                        <a:pt x="76" y="205"/>
                      </a:cubicBezTo>
                      <a:cubicBezTo>
                        <a:pt x="76" y="205"/>
                        <a:pt x="76" y="205"/>
                        <a:pt x="76" y="205"/>
                      </a:cubicBezTo>
                      <a:cubicBezTo>
                        <a:pt x="76" y="205"/>
                        <a:pt x="76" y="205"/>
                        <a:pt x="76" y="205"/>
                      </a:cubicBezTo>
                      <a:cubicBezTo>
                        <a:pt x="76" y="205"/>
                        <a:pt x="76" y="205"/>
                        <a:pt x="76" y="205"/>
                      </a:cubicBezTo>
                      <a:cubicBezTo>
                        <a:pt x="76" y="205"/>
                        <a:pt x="76" y="205"/>
                        <a:pt x="76" y="205"/>
                      </a:cubicBezTo>
                      <a:cubicBezTo>
                        <a:pt x="76" y="205"/>
                        <a:pt x="76" y="205"/>
                        <a:pt x="76" y="205"/>
                      </a:cubicBezTo>
                      <a:cubicBezTo>
                        <a:pt x="76" y="205"/>
                        <a:pt x="76" y="205"/>
                        <a:pt x="76" y="205"/>
                      </a:cubicBezTo>
                      <a:cubicBezTo>
                        <a:pt x="76" y="205"/>
                        <a:pt x="76" y="205"/>
                        <a:pt x="76" y="205"/>
                      </a:cubicBezTo>
                      <a:cubicBezTo>
                        <a:pt x="76" y="205"/>
                        <a:pt x="76" y="205"/>
                        <a:pt x="76" y="205"/>
                      </a:cubicBezTo>
                      <a:cubicBezTo>
                        <a:pt x="76" y="205"/>
                        <a:pt x="76" y="205"/>
                        <a:pt x="76" y="205"/>
                      </a:cubicBezTo>
                      <a:cubicBezTo>
                        <a:pt x="76" y="205"/>
                        <a:pt x="76" y="205"/>
                        <a:pt x="76" y="205"/>
                      </a:cubicBezTo>
                      <a:cubicBezTo>
                        <a:pt x="76" y="205"/>
                        <a:pt x="76" y="206"/>
                        <a:pt x="76" y="206"/>
                      </a:cubicBezTo>
                      <a:cubicBezTo>
                        <a:pt x="76" y="206"/>
                        <a:pt x="76" y="206"/>
                        <a:pt x="76" y="206"/>
                      </a:cubicBezTo>
                      <a:cubicBezTo>
                        <a:pt x="76" y="206"/>
                        <a:pt x="76" y="206"/>
                        <a:pt x="76" y="206"/>
                      </a:cubicBezTo>
                      <a:cubicBezTo>
                        <a:pt x="76" y="206"/>
                        <a:pt x="76" y="206"/>
                        <a:pt x="76" y="206"/>
                      </a:cubicBezTo>
                      <a:cubicBezTo>
                        <a:pt x="76" y="206"/>
                        <a:pt x="76" y="206"/>
                        <a:pt x="76" y="206"/>
                      </a:cubicBezTo>
                      <a:cubicBezTo>
                        <a:pt x="76" y="206"/>
                        <a:pt x="76" y="206"/>
                        <a:pt x="77" y="206"/>
                      </a:cubicBezTo>
                      <a:cubicBezTo>
                        <a:pt x="77" y="206"/>
                        <a:pt x="77" y="206"/>
                        <a:pt x="77" y="206"/>
                      </a:cubicBezTo>
                      <a:cubicBezTo>
                        <a:pt x="77" y="206"/>
                        <a:pt x="77" y="206"/>
                        <a:pt x="77" y="206"/>
                      </a:cubicBezTo>
                      <a:cubicBezTo>
                        <a:pt x="77" y="206"/>
                        <a:pt x="77" y="206"/>
                        <a:pt x="77" y="206"/>
                      </a:cubicBezTo>
                      <a:cubicBezTo>
                        <a:pt x="77" y="206"/>
                        <a:pt x="77" y="207"/>
                        <a:pt x="77" y="207"/>
                      </a:cubicBezTo>
                      <a:cubicBezTo>
                        <a:pt x="77" y="207"/>
                        <a:pt x="77" y="207"/>
                        <a:pt x="77" y="207"/>
                      </a:cubicBezTo>
                      <a:cubicBezTo>
                        <a:pt x="77" y="207"/>
                        <a:pt x="77" y="207"/>
                        <a:pt x="77" y="207"/>
                      </a:cubicBezTo>
                      <a:cubicBezTo>
                        <a:pt x="77" y="207"/>
                        <a:pt x="77" y="207"/>
                        <a:pt x="77" y="207"/>
                      </a:cubicBezTo>
                      <a:cubicBezTo>
                        <a:pt x="77" y="207"/>
                        <a:pt x="77" y="207"/>
                        <a:pt x="77" y="207"/>
                      </a:cubicBezTo>
                      <a:cubicBezTo>
                        <a:pt x="77" y="207"/>
                        <a:pt x="77" y="207"/>
                        <a:pt x="77" y="207"/>
                      </a:cubicBezTo>
                      <a:cubicBezTo>
                        <a:pt x="77" y="207"/>
                        <a:pt x="77" y="207"/>
                        <a:pt x="77" y="207"/>
                      </a:cubicBezTo>
                      <a:cubicBezTo>
                        <a:pt x="77" y="207"/>
                        <a:pt x="77" y="207"/>
                        <a:pt x="77" y="207"/>
                      </a:cubicBezTo>
                      <a:cubicBezTo>
                        <a:pt x="77" y="207"/>
                        <a:pt x="77" y="207"/>
                        <a:pt x="77" y="207"/>
                      </a:cubicBezTo>
                      <a:cubicBezTo>
                        <a:pt x="77" y="207"/>
                        <a:pt x="77" y="207"/>
                        <a:pt x="77" y="207"/>
                      </a:cubicBezTo>
                      <a:cubicBezTo>
                        <a:pt x="77" y="207"/>
                        <a:pt x="77" y="207"/>
                        <a:pt x="77" y="207"/>
                      </a:cubicBezTo>
                      <a:cubicBezTo>
                        <a:pt x="77" y="207"/>
                        <a:pt x="77" y="207"/>
                        <a:pt x="77" y="207"/>
                      </a:cubicBezTo>
                      <a:cubicBezTo>
                        <a:pt x="77" y="207"/>
                        <a:pt x="77" y="207"/>
                        <a:pt x="77" y="207"/>
                      </a:cubicBezTo>
                      <a:cubicBezTo>
                        <a:pt x="77" y="207"/>
                        <a:pt x="77" y="207"/>
                        <a:pt x="77" y="207"/>
                      </a:cubicBezTo>
                      <a:cubicBezTo>
                        <a:pt x="77" y="207"/>
                        <a:pt x="77" y="207"/>
                        <a:pt x="77" y="207"/>
                      </a:cubicBezTo>
                      <a:cubicBezTo>
                        <a:pt x="77" y="207"/>
                        <a:pt x="77" y="207"/>
                        <a:pt x="77" y="207"/>
                      </a:cubicBezTo>
                      <a:cubicBezTo>
                        <a:pt x="77" y="207"/>
                        <a:pt x="77" y="207"/>
                        <a:pt x="77" y="207"/>
                      </a:cubicBezTo>
                      <a:cubicBezTo>
                        <a:pt x="77" y="207"/>
                        <a:pt x="77" y="207"/>
                        <a:pt x="77" y="207"/>
                      </a:cubicBezTo>
                      <a:cubicBezTo>
                        <a:pt x="77" y="207"/>
                        <a:pt x="77" y="207"/>
                        <a:pt x="77" y="207"/>
                      </a:cubicBezTo>
                      <a:cubicBezTo>
                        <a:pt x="77" y="207"/>
                        <a:pt x="77" y="207"/>
                        <a:pt x="77" y="207"/>
                      </a:cubicBezTo>
                      <a:cubicBezTo>
                        <a:pt x="77" y="207"/>
                        <a:pt x="77" y="207"/>
                        <a:pt x="77" y="207"/>
                      </a:cubicBezTo>
                      <a:cubicBezTo>
                        <a:pt x="77" y="208"/>
                        <a:pt x="77" y="208"/>
                        <a:pt x="77" y="208"/>
                      </a:cubicBezTo>
                      <a:cubicBezTo>
                        <a:pt x="77" y="208"/>
                        <a:pt x="77" y="208"/>
                        <a:pt x="77" y="208"/>
                      </a:cubicBezTo>
                      <a:cubicBezTo>
                        <a:pt x="77" y="208"/>
                        <a:pt x="77" y="208"/>
                        <a:pt x="77" y="208"/>
                      </a:cubicBezTo>
                      <a:cubicBezTo>
                        <a:pt x="77" y="208"/>
                        <a:pt x="77" y="208"/>
                        <a:pt x="77" y="208"/>
                      </a:cubicBezTo>
                      <a:cubicBezTo>
                        <a:pt x="77" y="208"/>
                        <a:pt x="77" y="208"/>
                        <a:pt x="77" y="208"/>
                      </a:cubicBezTo>
                      <a:cubicBezTo>
                        <a:pt x="77" y="208"/>
                        <a:pt x="77" y="208"/>
                        <a:pt x="77" y="208"/>
                      </a:cubicBezTo>
                      <a:cubicBezTo>
                        <a:pt x="77" y="208"/>
                        <a:pt x="77" y="208"/>
                        <a:pt x="77" y="208"/>
                      </a:cubicBezTo>
                      <a:cubicBezTo>
                        <a:pt x="77" y="208"/>
                        <a:pt x="77" y="208"/>
                        <a:pt x="77" y="208"/>
                      </a:cubicBezTo>
                      <a:cubicBezTo>
                        <a:pt x="77" y="208"/>
                        <a:pt x="77" y="208"/>
                        <a:pt x="77" y="208"/>
                      </a:cubicBezTo>
                      <a:cubicBezTo>
                        <a:pt x="77" y="208"/>
                        <a:pt x="77" y="209"/>
                        <a:pt x="77" y="209"/>
                      </a:cubicBezTo>
                      <a:cubicBezTo>
                        <a:pt x="78" y="209"/>
                        <a:pt x="78" y="209"/>
                        <a:pt x="78" y="209"/>
                      </a:cubicBezTo>
                      <a:cubicBezTo>
                        <a:pt x="78" y="209"/>
                        <a:pt x="78" y="209"/>
                        <a:pt x="78" y="209"/>
                      </a:cubicBezTo>
                      <a:cubicBezTo>
                        <a:pt x="78" y="209"/>
                        <a:pt x="78" y="209"/>
                        <a:pt x="78" y="209"/>
                      </a:cubicBezTo>
                      <a:cubicBezTo>
                        <a:pt x="78" y="209"/>
                        <a:pt x="78" y="209"/>
                        <a:pt x="78" y="209"/>
                      </a:cubicBezTo>
                      <a:cubicBezTo>
                        <a:pt x="78" y="209"/>
                        <a:pt x="78" y="209"/>
                        <a:pt x="78" y="209"/>
                      </a:cubicBezTo>
                      <a:cubicBezTo>
                        <a:pt x="78" y="210"/>
                        <a:pt x="78" y="210"/>
                        <a:pt x="78" y="210"/>
                      </a:cubicBezTo>
                      <a:cubicBezTo>
                        <a:pt x="78" y="210"/>
                        <a:pt x="78" y="210"/>
                        <a:pt x="78" y="210"/>
                      </a:cubicBezTo>
                      <a:cubicBezTo>
                        <a:pt x="78" y="210"/>
                        <a:pt x="78" y="210"/>
                        <a:pt x="78" y="210"/>
                      </a:cubicBezTo>
                      <a:cubicBezTo>
                        <a:pt x="78" y="210"/>
                        <a:pt x="78" y="210"/>
                        <a:pt x="78" y="210"/>
                      </a:cubicBezTo>
                      <a:cubicBezTo>
                        <a:pt x="78" y="210"/>
                        <a:pt x="79" y="210"/>
                        <a:pt x="79" y="211"/>
                      </a:cubicBezTo>
                      <a:cubicBezTo>
                        <a:pt x="79" y="211"/>
                        <a:pt x="79" y="211"/>
                        <a:pt x="79" y="211"/>
                      </a:cubicBezTo>
                      <a:cubicBezTo>
                        <a:pt x="79" y="211"/>
                        <a:pt x="79" y="211"/>
                        <a:pt x="79" y="211"/>
                      </a:cubicBezTo>
                      <a:cubicBezTo>
                        <a:pt x="79" y="211"/>
                        <a:pt x="79" y="211"/>
                        <a:pt x="79" y="211"/>
                      </a:cubicBezTo>
                      <a:cubicBezTo>
                        <a:pt x="79" y="211"/>
                        <a:pt x="79" y="211"/>
                        <a:pt x="79" y="211"/>
                      </a:cubicBezTo>
                      <a:cubicBezTo>
                        <a:pt x="79" y="211"/>
                        <a:pt x="79" y="212"/>
                        <a:pt x="79" y="212"/>
                      </a:cubicBezTo>
                      <a:cubicBezTo>
                        <a:pt x="79" y="212"/>
                        <a:pt x="79" y="212"/>
                        <a:pt x="79" y="212"/>
                      </a:cubicBezTo>
                      <a:cubicBezTo>
                        <a:pt x="79" y="212"/>
                        <a:pt x="79" y="212"/>
                        <a:pt x="79" y="212"/>
                      </a:cubicBezTo>
                      <a:cubicBezTo>
                        <a:pt x="79" y="212"/>
                        <a:pt x="79" y="212"/>
                        <a:pt x="79" y="212"/>
                      </a:cubicBezTo>
                      <a:cubicBezTo>
                        <a:pt x="79" y="212"/>
                        <a:pt x="79" y="212"/>
                        <a:pt x="79" y="212"/>
                      </a:cubicBezTo>
                      <a:cubicBezTo>
                        <a:pt x="79" y="212"/>
                        <a:pt x="79" y="212"/>
                        <a:pt x="79" y="212"/>
                      </a:cubicBezTo>
                      <a:cubicBezTo>
                        <a:pt x="79" y="212"/>
                        <a:pt x="79" y="212"/>
                        <a:pt x="79" y="212"/>
                      </a:cubicBezTo>
                      <a:cubicBezTo>
                        <a:pt x="80" y="212"/>
                        <a:pt x="80" y="213"/>
                        <a:pt x="80" y="213"/>
                      </a:cubicBezTo>
                      <a:cubicBezTo>
                        <a:pt x="80" y="213"/>
                        <a:pt x="80" y="213"/>
                        <a:pt x="80" y="213"/>
                      </a:cubicBezTo>
                      <a:cubicBezTo>
                        <a:pt x="80" y="213"/>
                        <a:pt x="80" y="213"/>
                        <a:pt x="80" y="213"/>
                      </a:cubicBezTo>
                      <a:cubicBezTo>
                        <a:pt x="80" y="213"/>
                        <a:pt x="80" y="213"/>
                        <a:pt x="80" y="214"/>
                      </a:cubicBezTo>
                      <a:cubicBezTo>
                        <a:pt x="80" y="214"/>
                        <a:pt x="80" y="214"/>
                        <a:pt x="80" y="214"/>
                      </a:cubicBezTo>
                      <a:cubicBezTo>
                        <a:pt x="80" y="214"/>
                        <a:pt x="80" y="214"/>
                        <a:pt x="80" y="214"/>
                      </a:cubicBezTo>
                      <a:cubicBezTo>
                        <a:pt x="80" y="214"/>
                        <a:pt x="80" y="214"/>
                        <a:pt x="81" y="214"/>
                      </a:cubicBezTo>
                      <a:cubicBezTo>
                        <a:pt x="81" y="214"/>
                        <a:pt x="81" y="214"/>
                        <a:pt x="81" y="214"/>
                      </a:cubicBezTo>
                      <a:cubicBezTo>
                        <a:pt x="81" y="214"/>
                        <a:pt x="81" y="214"/>
                        <a:pt x="81" y="214"/>
                      </a:cubicBezTo>
                      <a:cubicBezTo>
                        <a:pt x="81" y="214"/>
                        <a:pt x="81" y="214"/>
                        <a:pt x="81" y="214"/>
                      </a:cubicBezTo>
                      <a:cubicBezTo>
                        <a:pt x="81" y="214"/>
                        <a:pt x="81" y="214"/>
                        <a:pt x="81" y="214"/>
                      </a:cubicBezTo>
                      <a:cubicBezTo>
                        <a:pt x="81" y="214"/>
                        <a:pt x="81" y="214"/>
                        <a:pt x="81" y="214"/>
                      </a:cubicBezTo>
                      <a:cubicBezTo>
                        <a:pt x="81" y="214"/>
                        <a:pt x="81" y="214"/>
                        <a:pt x="81" y="214"/>
                      </a:cubicBezTo>
                      <a:cubicBezTo>
                        <a:pt x="81" y="215"/>
                        <a:pt x="81" y="215"/>
                        <a:pt x="81" y="215"/>
                      </a:cubicBezTo>
                      <a:cubicBezTo>
                        <a:pt x="81" y="215"/>
                        <a:pt x="81" y="215"/>
                        <a:pt x="81" y="215"/>
                      </a:cubicBezTo>
                      <a:cubicBezTo>
                        <a:pt x="81" y="215"/>
                        <a:pt x="81" y="215"/>
                        <a:pt x="81" y="215"/>
                      </a:cubicBezTo>
                      <a:cubicBezTo>
                        <a:pt x="81" y="215"/>
                        <a:pt x="81" y="215"/>
                        <a:pt x="81" y="215"/>
                      </a:cubicBezTo>
                      <a:cubicBezTo>
                        <a:pt x="81" y="215"/>
                        <a:pt x="81" y="215"/>
                        <a:pt x="81" y="215"/>
                      </a:cubicBezTo>
                      <a:cubicBezTo>
                        <a:pt x="81" y="215"/>
                        <a:pt x="81" y="215"/>
                        <a:pt x="81" y="215"/>
                      </a:cubicBezTo>
                      <a:cubicBezTo>
                        <a:pt x="81" y="215"/>
                        <a:pt x="81" y="215"/>
                        <a:pt x="81" y="215"/>
                      </a:cubicBezTo>
                      <a:cubicBezTo>
                        <a:pt x="81" y="215"/>
                        <a:pt x="81" y="215"/>
                        <a:pt x="81" y="215"/>
                      </a:cubicBezTo>
                      <a:cubicBezTo>
                        <a:pt x="81" y="215"/>
                        <a:pt x="81" y="215"/>
                        <a:pt x="81" y="215"/>
                      </a:cubicBezTo>
                      <a:cubicBezTo>
                        <a:pt x="81" y="215"/>
                        <a:pt x="81" y="215"/>
                        <a:pt x="81" y="216"/>
                      </a:cubicBezTo>
                      <a:cubicBezTo>
                        <a:pt x="81" y="216"/>
                        <a:pt x="81" y="216"/>
                        <a:pt x="81" y="216"/>
                      </a:cubicBezTo>
                      <a:cubicBezTo>
                        <a:pt x="81" y="216"/>
                        <a:pt x="81" y="216"/>
                        <a:pt x="81" y="216"/>
                      </a:cubicBezTo>
                      <a:cubicBezTo>
                        <a:pt x="81" y="216"/>
                        <a:pt x="81" y="216"/>
                        <a:pt x="81" y="216"/>
                      </a:cubicBezTo>
                      <a:cubicBezTo>
                        <a:pt x="81" y="216"/>
                        <a:pt x="81" y="216"/>
                        <a:pt x="81" y="216"/>
                      </a:cubicBezTo>
                      <a:cubicBezTo>
                        <a:pt x="81" y="216"/>
                        <a:pt x="81" y="216"/>
                        <a:pt x="81" y="216"/>
                      </a:cubicBezTo>
                      <a:cubicBezTo>
                        <a:pt x="81" y="216"/>
                        <a:pt x="81" y="216"/>
                        <a:pt x="81" y="216"/>
                      </a:cubicBezTo>
                      <a:cubicBezTo>
                        <a:pt x="81" y="216"/>
                        <a:pt x="81" y="216"/>
                        <a:pt x="81" y="216"/>
                      </a:cubicBezTo>
                      <a:cubicBezTo>
                        <a:pt x="81" y="216"/>
                        <a:pt x="81" y="216"/>
                        <a:pt x="81" y="216"/>
                      </a:cubicBezTo>
                      <a:cubicBezTo>
                        <a:pt x="81" y="217"/>
                        <a:pt x="81" y="217"/>
                        <a:pt x="81" y="217"/>
                      </a:cubicBezTo>
                      <a:cubicBezTo>
                        <a:pt x="80" y="217"/>
                        <a:pt x="80" y="217"/>
                        <a:pt x="80" y="217"/>
                      </a:cubicBezTo>
                      <a:cubicBezTo>
                        <a:pt x="80" y="217"/>
                        <a:pt x="80" y="217"/>
                        <a:pt x="80" y="217"/>
                      </a:cubicBezTo>
                      <a:cubicBezTo>
                        <a:pt x="80" y="217"/>
                        <a:pt x="80" y="217"/>
                        <a:pt x="80" y="217"/>
                      </a:cubicBezTo>
                      <a:cubicBezTo>
                        <a:pt x="80" y="217"/>
                        <a:pt x="80" y="217"/>
                        <a:pt x="80" y="217"/>
                      </a:cubicBezTo>
                      <a:cubicBezTo>
                        <a:pt x="80" y="218"/>
                        <a:pt x="80" y="218"/>
                        <a:pt x="80" y="218"/>
                      </a:cubicBezTo>
                      <a:cubicBezTo>
                        <a:pt x="80" y="218"/>
                        <a:pt x="80" y="218"/>
                        <a:pt x="80" y="218"/>
                      </a:cubicBezTo>
                      <a:cubicBezTo>
                        <a:pt x="80" y="218"/>
                        <a:pt x="80" y="218"/>
                        <a:pt x="80" y="218"/>
                      </a:cubicBezTo>
                      <a:cubicBezTo>
                        <a:pt x="80" y="218"/>
                        <a:pt x="80" y="218"/>
                        <a:pt x="80" y="218"/>
                      </a:cubicBezTo>
                      <a:cubicBezTo>
                        <a:pt x="80" y="218"/>
                        <a:pt x="80" y="218"/>
                        <a:pt x="80" y="218"/>
                      </a:cubicBezTo>
                      <a:cubicBezTo>
                        <a:pt x="80" y="218"/>
                        <a:pt x="80" y="218"/>
                        <a:pt x="80" y="218"/>
                      </a:cubicBezTo>
                      <a:cubicBezTo>
                        <a:pt x="80" y="218"/>
                        <a:pt x="80" y="218"/>
                        <a:pt x="80" y="218"/>
                      </a:cubicBezTo>
                      <a:cubicBezTo>
                        <a:pt x="80" y="218"/>
                        <a:pt x="80" y="218"/>
                        <a:pt x="80" y="218"/>
                      </a:cubicBezTo>
                      <a:cubicBezTo>
                        <a:pt x="80" y="218"/>
                        <a:pt x="81" y="218"/>
                        <a:pt x="80" y="219"/>
                      </a:cubicBezTo>
                      <a:cubicBezTo>
                        <a:pt x="80" y="219"/>
                        <a:pt x="80" y="219"/>
                        <a:pt x="80" y="219"/>
                      </a:cubicBezTo>
                      <a:cubicBezTo>
                        <a:pt x="80" y="219"/>
                        <a:pt x="80" y="219"/>
                        <a:pt x="80" y="219"/>
                      </a:cubicBezTo>
                      <a:cubicBezTo>
                        <a:pt x="80" y="219"/>
                        <a:pt x="80" y="219"/>
                        <a:pt x="80" y="219"/>
                      </a:cubicBezTo>
                      <a:cubicBezTo>
                        <a:pt x="80" y="219"/>
                        <a:pt x="80" y="219"/>
                        <a:pt x="80" y="219"/>
                      </a:cubicBezTo>
                      <a:cubicBezTo>
                        <a:pt x="80" y="219"/>
                        <a:pt x="80" y="219"/>
                        <a:pt x="80" y="219"/>
                      </a:cubicBezTo>
                      <a:cubicBezTo>
                        <a:pt x="80" y="219"/>
                        <a:pt x="80" y="219"/>
                        <a:pt x="80" y="219"/>
                      </a:cubicBezTo>
                      <a:cubicBezTo>
                        <a:pt x="80" y="219"/>
                        <a:pt x="80" y="219"/>
                        <a:pt x="80" y="219"/>
                      </a:cubicBezTo>
                      <a:cubicBezTo>
                        <a:pt x="80" y="219"/>
                        <a:pt x="80" y="219"/>
                        <a:pt x="80" y="219"/>
                      </a:cubicBezTo>
                      <a:cubicBezTo>
                        <a:pt x="80" y="219"/>
                        <a:pt x="80" y="219"/>
                        <a:pt x="80" y="219"/>
                      </a:cubicBezTo>
                      <a:cubicBezTo>
                        <a:pt x="80" y="219"/>
                        <a:pt x="81" y="219"/>
                        <a:pt x="81" y="220"/>
                      </a:cubicBezTo>
                      <a:cubicBezTo>
                        <a:pt x="81" y="220"/>
                        <a:pt x="81" y="220"/>
                        <a:pt x="81" y="220"/>
                      </a:cubicBezTo>
                      <a:cubicBezTo>
                        <a:pt x="81" y="220"/>
                        <a:pt x="81" y="220"/>
                        <a:pt x="81" y="220"/>
                      </a:cubicBezTo>
                      <a:cubicBezTo>
                        <a:pt x="81" y="220"/>
                        <a:pt x="81" y="220"/>
                        <a:pt x="81" y="220"/>
                      </a:cubicBezTo>
                      <a:cubicBezTo>
                        <a:pt x="81" y="220"/>
                        <a:pt x="81" y="220"/>
                        <a:pt x="81" y="221"/>
                      </a:cubicBezTo>
                      <a:cubicBezTo>
                        <a:pt x="81" y="221"/>
                        <a:pt x="81" y="221"/>
                        <a:pt x="81" y="221"/>
                      </a:cubicBezTo>
                      <a:cubicBezTo>
                        <a:pt x="81" y="221"/>
                        <a:pt x="81" y="221"/>
                        <a:pt x="81" y="221"/>
                      </a:cubicBezTo>
                      <a:cubicBezTo>
                        <a:pt x="81" y="221"/>
                        <a:pt x="81" y="221"/>
                        <a:pt x="81" y="221"/>
                      </a:cubicBezTo>
                      <a:cubicBezTo>
                        <a:pt x="81" y="221"/>
                        <a:pt x="81" y="221"/>
                        <a:pt x="81" y="221"/>
                      </a:cubicBezTo>
                      <a:cubicBezTo>
                        <a:pt x="81" y="221"/>
                        <a:pt x="81" y="222"/>
                        <a:pt x="81" y="222"/>
                      </a:cubicBezTo>
                      <a:cubicBezTo>
                        <a:pt x="81" y="222"/>
                        <a:pt x="81" y="222"/>
                        <a:pt x="81" y="222"/>
                      </a:cubicBezTo>
                      <a:cubicBezTo>
                        <a:pt x="81" y="222"/>
                        <a:pt x="81" y="222"/>
                        <a:pt x="81" y="222"/>
                      </a:cubicBezTo>
                      <a:cubicBezTo>
                        <a:pt x="81" y="222"/>
                        <a:pt x="81" y="222"/>
                        <a:pt x="81" y="222"/>
                      </a:cubicBezTo>
                      <a:cubicBezTo>
                        <a:pt x="81" y="222"/>
                        <a:pt x="81" y="222"/>
                        <a:pt x="81" y="222"/>
                      </a:cubicBezTo>
                      <a:cubicBezTo>
                        <a:pt x="81" y="222"/>
                        <a:pt x="81" y="222"/>
                        <a:pt x="82" y="222"/>
                      </a:cubicBezTo>
                      <a:cubicBezTo>
                        <a:pt x="82" y="222"/>
                        <a:pt x="82" y="222"/>
                        <a:pt x="82" y="222"/>
                      </a:cubicBezTo>
                      <a:cubicBezTo>
                        <a:pt x="82" y="222"/>
                        <a:pt x="82" y="222"/>
                        <a:pt x="82" y="222"/>
                      </a:cubicBezTo>
                      <a:cubicBezTo>
                        <a:pt x="82" y="222"/>
                        <a:pt x="82" y="222"/>
                        <a:pt x="82" y="222"/>
                      </a:cubicBezTo>
                      <a:cubicBezTo>
                        <a:pt x="82" y="222"/>
                        <a:pt x="82" y="222"/>
                        <a:pt x="82" y="222"/>
                      </a:cubicBezTo>
                      <a:cubicBezTo>
                        <a:pt x="81" y="222"/>
                        <a:pt x="81" y="222"/>
                        <a:pt x="81" y="222"/>
                      </a:cubicBezTo>
                      <a:cubicBezTo>
                        <a:pt x="81" y="222"/>
                        <a:pt x="81" y="222"/>
                        <a:pt x="81" y="222"/>
                      </a:cubicBezTo>
                      <a:cubicBezTo>
                        <a:pt x="81" y="222"/>
                        <a:pt x="81" y="223"/>
                        <a:pt x="81" y="223"/>
                      </a:cubicBezTo>
                      <a:cubicBezTo>
                        <a:pt x="81" y="223"/>
                        <a:pt x="81" y="223"/>
                        <a:pt x="81" y="223"/>
                      </a:cubicBezTo>
                      <a:cubicBezTo>
                        <a:pt x="81" y="223"/>
                        <a:pt x="81" y="223"/>
                        <a:pt x="81" y="223"/>
                      </a:cubicBezTo>
                      <a:cubicBezTo>
                        <a:pt x="81" y="224"/>
                        <a:pt x="81" y="224"/>
                        <a:pt x="81" y="224"/>
                      </a:cubicBezTo>
                      <a:cubicBezTo>
                        <a:pt x="81" y="224"/>
                        <a:pt x="81" y="224"/>
                        <a:pt x="81" y="224"/>
                      </a:cubicBezTo>
                      <a:cubicBezTo>
                        <a:pt x="81" y="224"/>
                        <a:pt x="81" y="224"/>
                        <a:pt x="81" y="224"/>
                      </a:cubicBezTo>
                      <a:cubicBezTo>
                        <a:pt x="81" y="224"/>
                        <a:pt x="81" y="224"/>
                        <a:pt x="81" y="224"/>
                      </a:cubicBezTo>
                      <a:cubicBezTo>
                        <a:pt x="81" y="224"/>
                        <a:pt x="81" y="224"/>
                        <a:pt x="81" y="224"/>
                      </a:cubicBezTo>
                      <a:cubicBezTo>
                        <a:pt x="81" y="224"/>
                        <a:pt x="81" y="224"/>
                        <a:pt x="81" y="224"/>
                      </a:cubicBezTo>
                      <a:cubicBezTo>
                        <a:pt x="81" y="224"/>
                        <a:pt x="81" y="225"/>
                        <a:pt x="81" y="225"/>
                      </a:cubicBezTo>
                      <a:cubicBezTo>
                        <a:pt x="81" y="225"/>
                        <a:pt x="81" y="225"/>
                        <a:pt x="81" y="225"/>
                      </a:cubicBezTo>
                      <a:cubicBezTo>
                        <a:pt x="81" y="225"/>
                        <a:pt x="81" y="225"/>
                        <a:pt x="81" y="225"/>
                      </a:cubicBezTo>
                      <a:cubicBezTo>
                        <a:pt x="81" y="225"/>
                        <a:pt x="81" y="225"/>
                        <a:pt x="81" y="226"/>
                      </a:cubicBezTo>
                      <a:cubicBezTo>
                        <a:pt x="81" y="226"/>
                        <a:pt x="81" y="226"/>
                        <a:pt x="81" y="226"/>
                      </a:cubicBezTo>
                      <a:cubicBezTo>
                        <a:pt x="81" y="226"/>
                        <a:pt x="81" y="226"/>
                        <a:pt x="81" y="226"/>
                      </a:cubicBezTo>
                      <a:cubicBezTo>
                        <a:pt x="81" y="226"/>
                        <a:pt x="81" y="226"/>
                        <a:pt x="81" y="226"/>
                      </a:cubicBezTo>
                      <a:cubicBezTo>
                        <a:pt x="81" y="226"/>
                        <a:pt x="81" y="227"/>
                        <a:pt x="81" y="227"/>
                      </a:cubicBezTo>
                      <a:cubicBezTo>
                        <a:pt x="81" y="227"/>
                        <a:pt x="81" y="227"/>
                        <a:pt x="81" y="227"/>
                      </a:cubicBezTo>
                      <a:cubicBezTo>
                        <a:pt x="81" y="227"/>
                        <a:pt x="81" y="227"/>
                        <a:pt x="81" y="227"/>
                      </a:cubicBezTo>
                      <a:cubicBezTo>
                        <a:pt x="81" y="228"/>
                        <a:pt x="81" y="228"/>
                        <a:pt x="81" y="228"/>
                      </a:cubicBezTo>
                      <a:cubicBezTo>
                        <a:pt x="81" y="228"/>
                        <a:pt x="81" y="228"/>
                        <a:pt x="82" y="228"/>
                      </a:cubicBezTo>
                      <a:cubicBezTo>
                        <a:pt x="82" y="228"/>
                        <a:pt x="82" y="228"/>
                        <a:pt x="82" y="228"/>
                      </a:cubicBezTo>
                      <a:cubicBezTo>
                        <a:pt x="82" y="228"/>
                        <a:pt x="82" y="228"/>
                        <a:pt x="82" y="228"/>
                      </a:cubicBezTo>
                      <a:cubicBezTo>
                        <a:pt x="82" y="228"/>
                        <a:pt x="82" y="228"/>
                        <a:pt x="82" y="229"/>
                      </a:cubicBezTo>
                      <a:cubicBezTo>
                        <a:pt x="82" y="229"/>
                        <a:pt x="82" y="229"/>
                        <a:pt x="82" y="229"/>
                      </a:cubicBezTo>
                      <a:cubicBezTo>
                        <a:pt x="82" y="229"/>
                        <a:pt x="82" y="229"/>
                        <a:pt x="82" y="229"/>
                      </a:cubicBezTo>
                      <a:cubicBezTo>
                        <a:pt x="82" y="229"/>
                        <a:pt x="82" y="229"/>
                        <a:pt x="82" y="229"/>
                      </a:cubicBezTo>
                      <a:cubicBezTo>
                        <a:pt x="82" y="229"/>
                        <a:pt x="82" y="229"/>
                        <a:pt x="82" y="229"/>
                      </a:cubicBezTo>
                      <a:cubicBezTo>
                        <a:pt x="82" y="229"/>
                        <a:pt x="82" y="229"/>
                        <a:pt x="82" y="229"/>
                      </a:cubicBezTo>
                      <a:cubicBezTo>
                        <a:pt x="82" y="229"/>
                        <a:pt x="82" y="229"/>
                        <a:pt x="82" y="229"/>
                      </a:cubicBezTo>
                      <a:cubicBezTo>
                        <a:pt x="81" y="229"/>
                        <a:pt x="81" y="229"/>
                        <a:pt x="81" y="229"/>
                      </a:cubicBezTo>
                      <a:cubicBezTo>
                        <a:pt x="81" y="229"/>
                        <a:pt x="81" y="229"/>
                        <a:pt x="81" y="229"/>
                      </a:cubicBezTo>
                      <a:cubicBezTo>
                        <a:pt x="81" y="229"/>
                        <a:pt x="81" y="229"/>
                        <a:pt x="81" y="229"/>
                      </a:cubicBezTo>
                      <a:cubicBezTo>
                        <a:pt x="81" y="229"/>
                        <a:pt x="81" y="229"/>
                        <a:pt x="81" y="229"/>
                      </a:cubicBezTo>
                      <a:cubicBezTo>
                        <a:pt x="81" y="230"/>
                        <a:pt x="81" y="230"/>
                        <a:pt x="81" y="230"/>
                      </a:cubicBezTo>
                      <a:cubicBezTo>
                        <a:pt x="81" y="230"/>
                        <a:pt x="81" y="230"/>
                        <a:pt x="81" y="230"/>
                      </a:cubicBezTo>
                      <a:cubicBezTo>
                        <a:pt x="82" y="230"/>
                        <a:pt x="82" y="230"/>
                        <a:pt x="82" y="230"/>
                      </a:cubicBezTo>
                      <a:cubicBezTo>
                        <a:pt x="82" y="230"/>
                        <a:pt x="82" y="230"/>
                        <a:pt x="82" y="230"/>
                      </a:cubicBezTo>
                      <a:cubicBezTo>
                        <a:pt x="82" y="230"/>
                        <a:pt x="82" y="230"/>
                        <a:pt x="82" y="230"/>
                      </a:cubicBezTo>
                      <a:cubicBezTo>
                        <a:pt x="82" y="230"/>
                        <a:pt x="82" y="230"/>
                        <a:pt x="82" y="230"/>
                      </a:cubicBezTo>
                      <a:cubicBezTo>
                        <a:pt x="82" y="230"/>
                        <a:pt x="82" y="230"/>
                        <a:pt x="82" y="230"/>
                      </a:cubicBezTo>
                      <a:cubicBezTo>
                        <a:pt x="82" y="230"/>
                        <a:pt x="82" y="230"/>
                        <a:pt x="82" y="231"/>
                      </a:cubicBezTo>
                      <a:cubicBezTo>
                        <a:pt x="82" y="231"/>
                        <a:pt x="82" y="231"/>
                        <a:pt x="82" y="231"/>
                      </a:cubicBezTo>
                      <a:cubicBezTo>
                        <a:pt x="81" y="231"/>
                        <a:pt x="82" y="231"/>
                        <a:pt x="82" y="231"/>
                      </a:cubicBezTo>
                      <a:cubicBezTo>
                        <a:pt x="82" y="231"/>
                        <a:pt x="82" y="231"/>
                        <a:pt x="82" y="231"/>
                      </a:cubicBezTo>
                      <a:cubicBezTo>
                        <a:pt x="82" y="231"/>
                        <a:pt x="82" y="231"/>
                        <a:pt x="82" y="231"/>
                      </a:cubicBezTo>
                      <a:cubicBezTo>
                        <a:pt x="82" y="231"/>
                        <a:pt x="82" y="231"/>
                        <a:pt x="82" y="231"/>
                      </a:cubicBezTo>
                      <a:cubicBezTo>
                        <a:pt x="82" y="231"/>
                        <a:pt x="82" y="231"/>
                        <a:pt x="82" y="231"/>
                      </a:cubicBezTo>
                      <a:cubicBezTo>
                        <a:pt x="82" y="232"/>
                        <a:pt x="82" y="232"/>
                        <a:pt x="82" y="232"/>
                      </a:cubicBezTo>
                      <a:cubicBezTo>
                        <a:pt x="82" y="232"/>
                        <a:pt x="82" y="232"/>
                        <a:pt x="82" y="232"/>
                      </a:cubicBezTo>
                      <a:cubicBezTo>
                        <a:pt x="82" y="232"/>
                        <a:pt x="82" y="232"/>
                        <a:pt x="82" y="232"/>
                      </a:cubicBezTo>
                      <a:cubicBezTo>
                        <a:pt x="82" y="232"/>
                        <a:pt x="82" y="232"/>
                        <a:pt x="82" y="232"/>
                      </a:cubicBezTo>
                      <a:cubicBezTo>
                        <a:pt x="82" y="232"/>
                        <a:pt x="82" y="232"/>
                        <a:pt x="82" y="232"/>
                      </a:cubicBezTo>
                      <a:cubicBezTo>
                        <a:pt x="82" y="232"/>
                        <a:pt x="82" y="232"/>
                        <a:pt x="82" y="232"/>
                      </a:cubicBezTo>
                      <a:cubicBezTo>
                        <a:pt x="82" y="232"/>
                        <a:pt x="82" y="232"/>
                        <a:pt x="82" y="232"/>
                      </a:cubicBezTo>
                      <a:cubicBezTo>
                        <a:pt x="82" y="232"/>
                        <a:pt x="82" y="232"/>
                        <a:pt x="82" y="232"/>
                      </a:cubicBezTo>
                      <a:cubicBezTo>
                        <a:pt x="82" y="232"/>
                        <a:pt x="82" y="232"/>
                        <a:pt x="82" y="232"/>
                      </a:cubicBezTo>
                      <a:cubicBezTo>
                        <a:pt x="82" y="232"/>
                        <a:pt x="82" y="232"/>
                        <a:pt x="82" y="232"/>
                      </a:cubicBezTo>
                      <a:cubicBezTo>
                        <a:pt x="83" y="232"/>
                        <a:pt x="83" y="232"/>
                        <a:pt x="83" y="232"/>
                      </a:cubicBezTo>
                      <a:cubicBezTo>
                        <a:pt x="83" y="232"/>
                        <a:pt x="83" y="232"/>
                        <a:pt x="83" y="232"/>
                      </a:cubicBezTo>
                      <a:cubicBezTo>
                        <a:pt x="83" y="232"/>
                        <a:pt x="83" y="232"/>
                        <a:pt x="83" y="233"/>
                      </a:cubicBezTo>
                      <a:cubicBezTo>
                        <a:pt x="83" y="233"/>
                        <a:pt x="83" y="233"/>
                        <a:pt x="83" y="233"/>
                      </a:cubicBezTo>
                      <a:cubicBezTo>
                        <a:pt x="83" y="233"/>
                        <a:pt x="83" y="233"/>
                        <a:pt x="83" y="233"/>
                      </a:cubicBezTo>
                      <a:cubicBezTo>
                        <a:pt x="83" y="233"/>
                        <a:pt x="83" y="233"/>
                        <a:pt x="83" y="233"/>
                      </a:cubicBezTo>
                      <a:cubicBezTo>
                        <a:pt x="83" y="233"/>
                        <a:pt x="83" y="233"/>
                        <a:pt x="83" y="233"/>
                      </a:cubicBezTo>
                      <a:cubicBezTo>
                        <a:pt x="83" y="233"/>
                        <a:pt x="83" y="233"/>
                        <a:pt x="83" y="233"/>
                      </a:cubicBezTo>
                      <a:cubicBezTo>
                        <a:pt x="83" y="233"/>
                        <a:pt x="83" y="233"/>
                        <a:pt x="83" y="233"/>
                      </a:cubicBezTo>
                      <a:cubicBezTo>
                        <a:pt x="83" y="233"/>
                        <a:pt x="83" y="233"/>
                        <a:pt x="83" y="233"/>
                      </a:cubicBezTo>
                      <a:cubicBezTo>
                        <a:pt x="83" y="234"/>
                        <a:pt x="83" y="234"/>
                        <a:pt x="83" y="234"/>
                      </a:cubicBezTo>
                      <a:cubicBezTo>
                        <a:pt x="83" y="234"/>
                        <a:pt x="83" y="234"/>
                        <a:pt x="83" y="234"/>
                      </a:cubicBezTo>
                      <a:cubicBezTo>
                        <a:pt x="83" y="234"/>
                        <a:pt x="83" y="234"/>
                        <a:pt x="83" y="234"/>
                      </a:cubicBezTo>
                      <a:cubicBezTo>
                        <a:pt x="83" y="234"/>
                        <a:pt x="83" y="234"/>
                        <a:pt x="83" y="234"/>
                      </a:cubicBezTo>
                      <a:cubicBezTo>
                        <a:pt x="83" y="234"/>
                        <a:pt x="83" y="234"/>
                        <a:pt x="83" y="234"/>
                      </a:cubicBezTo>
                      <a:cubicBezTo>
                        <a:pt x="83" y="234"/>
                        <a:pt x="83" y="234"/>
                        <a:pt x="84" y="235"/>
                      </a:cubicBezTo>
                      <a:cubicBezTo>
                        <a:pt x="84" y="235"/>
                        <a:pt x="84" y="235"/>
                        <a:pt x="84" y="235"/>
                      </a:cubicBezTo>
                      <a:cubicBezTo>
                        <a:pt x="84" y="235"/>
                        <a:pt x="84" y="235"/>
                        <a:pt x="84" y="235"/>
                      </a:cubicBezTo>
                      <a:cubicBezTo>
                        <a:pt x="84" y="235"/>
                        <a:pt x="84" y="235"/>
                        <a:pt x="84" y="235"/>
                      </a:cubicBezTo>
                      <a:cubicBezTo>
                        <a:pt x="84" y="235"/>
                        <a:pt x="84" y="235"/>
                        <a:pt x="84" y="235"/>
                      </a:cubicBezTo>
                      <a:cubicBezTo>
                        <a:pt x="84" y="235"/>
                        <a:pt x="84" y="235"/>
                        <a:pt x="84" y="235"/>
                      </a:cubicBezTo>
                      <a:cubicBezTo>
                        <a:pt x="84" y="235"/>
                        <a:pt x="84" y="235"/>
                        <a:pt x="84" y="235"/>
                      </a:cubicBezTo>
                      <a:cubicBezTo>
                        <a:pt x="84" y="235"/>
                        <a:pt x="84" y="235"/>
                        <a:pt x="84" y="235"/>
                      </a:cubicBezTo>
                      <a:cubicBezTo>
                        <a:pt x="84" y="235"/>
                        <a:pt x="84" y="236"/>
                        <a:pt x="84" y="236"/>
                      </a:cubicBezTo>
                      <a:cubicBezTo>
                        <a:pt x="84" y="236"/>
                        <a:pt x="85" y="236"/>
                        <a:pt x="85" y="236"/>
                      </a:cubicBezTo>
                      <a:cubicBezTo>
                        <a:pt x="85" y="236"/>
                        <a:pt x="85" y="236"/>
                        <a:pt x="85" y="236"/>
                      </a:cubicBezTo>
                      <a:cubicBezTo>
                        <a:pt x="85" y="236"/>
                        <a:pt x="85" y="236"/>
                        <a:pt x="85" y="236"/>
                      </a:cubicBezTo>
                      <a:cubicBezTo>
                        <a:pt x="85" y="236"/>
                        <a:pt x="85" y="236"/>
                        <a:pt x="85" y="236"/>
                      </a:cubicBezTo>
                      <a:cubicBezTo>
                        <a:pt x="85" y="236"/>
                        <a:pt x="85" y="236"/>
                        <a:pt x="85" y="236"/>
                      </a:cubicBezTo>
                      <a:cubicBezTo>
                        <a:pt x="85" y="236"/>
                        <a:pt x="85" y="236"/>
                        <a:pt x="85" y="236"/>
                      </a:cubicBezTo>
                      <a:cubicBezTo>
                        <a:pt x="85" y="236"/>
                        <a:pt x="85" y="236"/>
                        <a:pt x="85" y="236"/>
                      </a:cubicBezTo>
                      <a:cubicBezTo>
                        <a:pt x="85" y="237"/>
                        <a:pt x="85" y="237"/>
                        <a:pt x="85" y="237"/>
                      </a:cubicBezTo>
                      <a:cubicBezTo>
                        <a:pt x="85" y="237"/>
                        <a:pt x="85" y="237"/>
                        <a:pt x="85" y="237"/>
                      </a:cubicBezTo>
                      <a:cubicBezTo>
                        <a:pt x="85" y="237"/>
                        <a:pt x="85" y="237"/>
                        <a:pt x="85" y="237"/>
                      </a:cubicBezTo>
                      <a:cubicBezTo>
                        <a:pt x="85" y="238"/>
                        <a:pt x="85" y="238"/>
                        <a:pt x="85" y="238"/>
                      </a:cubicBezTo>
                      <a:cubicBezTo>
                        <a:pt x="85" y="238"/>
                        <a:pt x="85" y="238"/>
                        <a:pt x="85" y="238"/>
                      </a:cubicBezTo>
                      <a:cubicBezTo>
                        <a:pt x="85" y="238"/>
                        <a:pt x="85" y="238"/>
                        <a:pt x="85" y="239"/>
                      </a:cubicBezTo>
                      <a:cubicBezTo>
                        <a:pt x="85" y="239"/>
                        <a:pt x="85" y="239"/>
                        <a:pt x="85" y="239"/>
                      </a:cubicBezTo>
                      <a:cubicBezTo>
                        <a:pt x="85" y="239"/>
                        <a:pt x="85" y="239"/>
                        <a:pt x="85" y="239"/>
                      </a:cubicBezTo>
                      <a:cubicBezTo>
                        <a:pt x="85" y="239"/>
                        <a:pt x="85" y="240"/>
                        <a:pt x="85" y="240"/>
                      </a:cubicBezTo>
                      <a:cubicBezTo>
                        <a:pt x="85" y="240"/>
                        <a:pt x="85" y="240"/>
                        <a:pt x="85" y="240"/>
                      </a:cubicBezTo>
                      <a:cubicBezTo>
                        <a:pt x="85" y="240"/>
                        <a:pt x="85" y="240"/>
                        <a:pt x="85" y="240"/>
                      </a:cubicBezTo>
                      <a:cubicBezTo>
                        <a:pt x="85" y="240"/>
                        <a:pt x="86" y="240"/>
                        <a:pt x="86" y="241"/>
                      </a:cubicBezTo>
                      <a:cubicBezTo>
                        <a:pt x="86" y="241"/>
                        <a:pt x="86" y="241"/>
                        <a:pt x="86" y="241"/>
                      </a:cubicBezTo>
                      <a:cubicBezTo>
                        <a:pt x="86" y="241"/>
                        <a:pt x="86" y="241"/>
                        <a:pt x="86" y="241"/>
                      </a:cubicBezTo>
                      <a:cubicBezTo>
                        <a:pt x="86" y="241"/>
                        <a:pt x="86" y="241"/>
                        <a:pt x="86" y="241"/>
                      </a:cubicBezTo>
                      <a:cubicBezTo>
                        <a:pt x="86" y="241"/>
                        <a:pt x="86" y="241"/>
                        <a:pt x="86" y="241"/>
                      </a:cubicBezTo>
                      <a:cubicBezTo>
                        <a:pt x="86" y="241"/>
                        <a:pt x="85" y="241"/>
                        <a:pt x="85" y="241"/>
                      </a:cubicBezTo>
                      <a:cubicBezTo>
                        <a:pt x="85" y="242"/>
                        <a:pt x="85" y="242"/>
                        <a:pt x="85" y="242"/>
                      </a:cubicBezTo>
                      <a:cubicBezTo>
                        <a:pt x="85" y="242"/>
                        <a:pt x="85" y="242"/>
                        <a:pt x="85" y="242"/>
                      </a:cubicBezTo>
                      <a:cubicBezTo>
                        <a:pt x="85" y="242"/>
                        <a:pt x="85" y="242"/>
                        <a:pt x="85" y="242"/>
                      </a:cubicBezTo>
                      <a:cubicBezTo>
                        <a:pt x="85" y="242"/>
                        <a:pt x="85" y="242"/>
                        <a:pt x="86" y="242"/>
                      </a:cubicBezTo>
                      <a:cubicBezTo>
                        <a:pt x="86" y="242"/>
                        <a:pt x="86" y="242"/>
                        <a:pt x="86" y="242"/>
                      </a:cubicBezTo>
                      <a:cubicBezTo>
                        <a:pt x="86" y="242"/>
                        <a:pt x="86" y="242"/>
                        <a:pt x="86" y="242"/>
                      </a:cubicBezTo>
                      <a:cubicBezTo>
                        <a:pt x="86" y="242"/>
                        <a:pt x="86" y="243"/>
                        <a:pt x="86" y="243"/>
                      </a:cubicBezTo>
                      <a:cubicBezTo>
                        <a:pt x="86" y="243"/>
                        <a:pt x="86" y="243"/>
                        <a:pt x="86" y="243"/>
                      </a:cubicBezTo>
                      <a:cubicBezTo>
                        <a:pt x="86" y="243"/>
                        <a:pt x="86" y="243"/>
                        <a:pt x="86" y="243"/>
                      </a:cubicBezTo>
                      <a:cubicBezTo>
                        <a:pt x="86" y="243"/>
                        <a:pt x="86" y="243"/>
                        <a:pt x="86" y="243"/>
                      </a:cubicBezTo>
                      <a:cubicBezTo>
                        <a:pt x="86" y="243"/>
                        <a:pt x="86" y="243"/>
                        <a:pt x="86" y="243"/>
                      </a:cubicBezTo>
                      <a:cubicBezTo>
                        <a:pt x="86" y="243"/>
                        <a:pt x="86" y="244"/>
                        <a:pt x="86" y="244"/>
                      </a:cubicBezTo>
                      <a:cubicBezTo>
                        <a:pt x="86" y="244"/>
                        <a:pt x="86" y="244"/>
                        <a:pt x="86" y="244"/>
                      </a:cubicBezTo>
                      <a:cubicBezTo>
                        <a:pt x="86" y="244"/>
                        <a:pt x="86" y="244"/>
                        <a:pt x="86" y="244"/>
                      </a:cubicBezTo>
                      <a:cubicBezTo>
                        <a:pt x="86" y="244"/>
                        <a:pt x="86" y="244"/>
                        <a:pt x="87" y="244"/>
                      </a:cubicBezTo>
                      <a:cubicBezTo>
                        <a:pt x="87" y="245"/>
                        <a:pt x="87" y="245"/>
                        <a:pt x="87" y="245"/>
                      </a:cubicBezTo>
                      <a:cubicBezTo>
                        <a:pt x="87" y="245"/>
                        <a:pt x="87" y="245"/>
                        <a:pt x="87" y="245"/>
                      </a:cubicBezTo>
                      <a:cubicBezTo>
                        <a:pt x="87" y="245"/>
                        <a:pt x="87" y="245"/>
                        <a:pt x="87" y="245"/>
                      </a:cubicBezTo>
                      <a:cubicBezTo>
                        <a:pt x="87" y="245"/>
                        <a:pt x="87" y="245"/>
                        <a:pt x="87" y="245"/>
                      </a:cubicBezTo>
                      <a:cubicBezTo>
                        <a:pt x="87" y="245"/>
                        <a:pt x="87" y="245"/>
                        <a:pt x="87" y="245"/>
                      </a:cubicBezTo>
                      <a:cubicBezTo>
                        <a:pt x="87" y="246"/>
                        <a:pt x="87" y="246"/>
                        <a:pt x="87" y="246"/>
                      </a:cubicBezTo>
                      <a:cubicBezTo>
                        <a:pt x="87" y="246"/>
                        <a:pt x="87" y="246"/>
                        <a:pt x="87" y="246"/>
                      </a:cubicBezTo>
                      <a:cubicBezTo>
                        <a:pt x="88" y="246"/>
                        <a:pt x="88" y="246"/>
                        <a:pt x="88" y="246"/>
                      </a:cubicBezTo>
                      <a:cubicBezTo>
                        <a:pt x="88" y="246"/>
                        <a:pt x="88" y="246"/>
                        <a:pt x="88" y="246"/>
                      </a:cubicBezTo>
                      <a:cubicBezTo>
                        <a:pt x="88" y="246"/>
                        <a:pt x="88" y="246"/>
                        <a:pt x="88" y="246"/>
                      </a:cubicBezTo>
                      <a:cubicBezTo>
                        <a:pt x="88" y="246"/>
                        <a:pt x="88" y="246"/>
                        <a:pt x="87" y="246"/>
                      </a:cubicBezTo>
                      <a:cubicBezTo>
                        <a:pt x="87" y="246"/>
                        <a:pt x="87" y="247"/>
                        <a:pt x="87" y="247"/>
                      </a:cubicBezTo>
                      <a:cubicBezTo>
                        <a:pt x="87" y="247"/>
                        <a:pt x="87" y="247"/>
                        <a:pt x="87" y="247"/>
                      </a:cubicBezTo>
                      <a:cubicBezTo>
                        <a:pt x="87" y="247"/>
                        <a:pt x="87" y="247"/>
                        <a:pt x="87" y="247"/>
                      </a:cubicBezTo>
                      <a:cubicBezTo>
                        <a:pt x="87" y="247"/>
                        <a:pt x="88" y="247"/>
                        <a:pt x="88" y="248"/>
                      </a:cubicBezTo>
                      <a:cubicBezTo>
                        <a:pt x="88" y="248"/>
                        <a:pt x="88" y="248"/>
                        <a:pt x="88" y="248"/>
                      </a:cubicBezTo>
                      <a:cubicBezTo>
                        <a:pt x="88" y="248"/>
                        <a:pt x="88" y="248"/>
                        <a:pt x="88" y="248"/>
                      </a:cubicBezTo>
                      <a:cubicBezTo>
                        <a:pt x="88" y="248"/>
                        <a:pt x="88" y="248"/>
                        <a:pt x="88" y="248"/>
                      </a:cubicBezTo>
                      <a:cubicBezTo>
                        <a:pt x="88" y="248"/>
                        <a:pt x="88" y="248"/>
                        <a:pt x="88" y="248"/>
                      </a:cubicBezTo>
                      <a:cubicBezTo>
                        <a:pt x="88" y="248"/>
                        <a:pt x="88" y="248"/>
                        <a:pt x="88" y="248"/>
                      </a:cubicBezTo>
                      <a:cubicBezTo>
                        <a:pt x="88" y="248"/>
                        <a:pt x="88" y="248"/>
                        <a:pt x="88" y="248"/>
                      </a:cubicBezTo>
                      <a:cubicBezTo>
                        <a:pt x="88" y="249"/>
                        <a:pt x="88" y="249"/>
                        <a:pt x="88" y="249"/>
                      </a:cubicBezTo>
                      <a:cubicBezTo>
                        <a:pt x="88" y="249"/>
                        <a:pt x="88" y="249"/>
                        <a:pt x="88" y="249"/>
                      </a:cubicBezTo>
                      <a:cubicBezTo>
                        <a:pt x="88" y="249"/>
                        <a:pt x="88" y="249"/>
                        <a:pt x="88" y="249"/>
                      </a:cubicBezTo>
                      <a:cubicBezTo>
                        <a:pt x="88" y="249"/>
                        <a:pt x="88" y="249"/>
                        <a:pt x="88" y="249"/>
                      </a:cubicBezTo>
                      <a:cubicBezTo>
                        <a:pt x="88" y="249"/>
                        <a:pt x="88" y="249"/>
                        <a:pt x="88" y="249"/>
                      </a:cubicBezTo>
                      <a:cubicBezTo>
                        <a:pt x="88" y="249"/>
                        <a:pt x="88" y="249"/>
                        <a:pt x="88" y="249"/>
                      </a:cubicBezTo>
                      <a:cubicBezTo>
                        <a:pt x="88" y="249"/>
                        <a:pt x="88" y="249"/>
                        <a:pt x="88" y="249"/>
                      </a:cubicBezTo>
                      <a:cubicBezTo>
                        <a:pt x="88" y="249"/>
                        <a:pt x="88" y="249"/>
                        <a:pt x="88" y="249"/>
                      </a:cubicBezTo>
                      <a:cubicBezTo>
                        <a:pt x="88" y="249"/>
                        <a:pt x="88" y="249"/>
                        <a:pt x="88" y="250"/>
                      </a:cubicBezTo>
                      <a:cubicBezTo>
                        <a:pt x="88" y="250"/>
                        <a:pt x="88" y="250"/>
                        <a:pt x="88" y="250"/>
                      </a:cubicBezTo>
                      <a:cubicBezTo>
                        <a:pt x="88" y="250"/>
                        <a:pt x="88" y="250"/>
                        <a:pt x="88" y="250"/>
                      </a:cubicBezTo>
                      <a:cubicBezTo>
                        <a:pt x="88" y="250"/>
                        <a:pt x="88" y="251"/>
                        <a:pt x="88" y="251"/>
                      </a:cubicBezTo>
                      <a:cubicBezTo>
                        <a:pt x="88" y="251"/>
                        <a:pt x="88" y="251"/>
                        <a:pt x="88" y="251"/>
                      </a:cubicBezTo>
                      <a:cubicBezTo>
                        <a:pt x="88" y="251"/>
                        <a:pt x="88" y="251"/>
                        <a:pt x="88" y="251"/>
                      </a:cubicBezTo>
                      <a:cubicBezTo>
                        <a:pt x="88" y="251"/>
                        <a:pt x="88" y="251"/>
                        <a:pt x="88" y="251"/>
                      </a:cubicBezTo>
                      <a:cubicBezTo>
                        <a:pt x="88" y="251"/>
                        <a:pt x="88" y="251"/>
                        <a:pt x="88" y="251"/>
                      </a:cubicBezTo>
                      <a:cubicBezTo>
                        <a:pt x="88" y="251"/>
                        <a:pt x="89" y="251"/>
                        <a:pt x="89" y="251"/>
                      </a:cubicBezTo>
                      <a:cubicBezTo>
                        <a:pt x="89" y="251"/>
                        <a:pt x="89" y="251"/>
                        <a:pt x="89" y="251"/>
                      </a:cubicBezTo>
                      <a:cubicBezTo>
                        <a:pt x="89" y="251"/>
                        <a:pt x="89" y="251"/>
                        <a:pt x="89" y="251"/>
                      </a:cubicBezTo>
                      <a:cubicBezTo>
                        <a:pt x="89" y="251"/>
                        <a:pt x="89" y="251"/>
                        <a:pt x="89" y="251"/>
                      </a:cubicBezTo>
                      <a:cubicBezTo>
                        <a:pt x="89" y="251"/>
                        <a:pt x="89" y="252"/>
                        <a:pt x="89" y="252"/>
                      </a:cubicBezTo>
                      <a:cubicBezTo>
                        <a:pt x="89" y="252"/>
                        <a:pt x="89" y="252"/>
                        <a:pt x="89" y="252"/>
                      </a:cubicBezTo>
                      <a:cubicBezTo>
                        <a:pt x="89" y="252"/>
                        <a:pt x="89" y="252"/>
                        <a:pt x="89" y="252"/>
                      </a:cubicBezTo>
                      <a:cubicBezTo>
                        <a:pt x="89" y="252"/>
                        <a:pt x="89" y="252"/>
                        <a:pt x="89" y="252"/>
                      </a:cubicBezTo>
                      <a:cubicBezTo>
                        <a:pt x="89" y="252"/>
                        <a:pt x="89" y="252"/>
                        <a:pt x="89" y="252"/>
                      </a:cubicBezTo>
                      <a:cubicBezTo>
                        <a:pt x="89" y="252"/>
                        <a:pt x="89" y="252"/>
                        <a:pt x="89" y="252"/>
                      </a:cubicBezTo>
                      <a:cubicBezTo>
                        <a:pt x="89" y="252"/>
                        <a:pt x="90" y="252"/>
                        <a:pt x="90" y="253"/>
                      </a:cubicBezTo>
                      <a:cubicBezTo>
                        <a:pt x="90" y="253"/>
                        <a:pt x="90" y="253"/>
                        <a:pt x="90" y="253"/>
                      </a:cubicBezTo>
                      <a:cubicBezTo>
                        <a:pt x="90" y="253"/>
                        <a:pt x="90" y="253"/>
                        <a:pt x="90" y="253"/>
                      </a:cubicBezTo>
                      <a:cubicBezTo>
                        <a:pt x="90" y="253"/>
                        <a:pt x="90" y="253"/>
                        <a:pt x="90" y="253"/>
                      </a:cubicBezTo>
                      <a:cubicBezTo>
                        <a:pt x="90" y="253"/>
                        <a:pt x="90" y="253"/>
                        <a:pt x="90" y="253"/>
                      </a:cubicBezTo>
                      <a:cubicBezTo>
                        <a:pt x="90" y="253"/>
                        <a:pt x="90" y="253"/>
                        <a:pt x="90" y="253"/>
                      </a:cubicBezTo>
                      <a:cubicBezTo>
                        <a:pt x="90" y="253"/>
                        <a:pt x="90" y="253"/>
                        <a:pt x="90" y="253"/>
                      </a:cubicBezTo>
                      <a:cubicBezTo>
                        <a:pt x="90" y="253"/>
                        <a:pt x="90" y="253"/>
                        <a:pt x="90" y="254"/>
                      </a:cubicBezTo>
                      <a:cubicBezTo>
                        <a:pt x="90" y="254"/>
                        <a:pt x="90" y="254"/>
                        <a:pt x="90" y="254"/>
                      </a:cubicBezTo>
                      <a:cubicBezTo>
                        <a:pt x="90" y="254"/>
                        <a:pt x="90" y="254"/>
                        <a:pt x="90" y="254"/>
                      </a:cubicBezTo>
                      <a:cubicBezTo>
                        <a:pt x="90" y="254"/>
                        <a:pt x="90" y="254"/>
                        <a:pt x="90" y="254"/>
                      </a:cubicBezTo>
                      <a:cubicBezTo>
                        <a:pt x="90" y="254"/>
                        <a:pt x="90" y="254"/>
                        <a:pt x="90" y="254"/>
                      </a:cubicBezTo>
                      <a:cubicBezTo>
                        <a:pt x="90" y="254"/>
                        <a:pt x="90" y="254"/>
                        <a:pt x="90" y="254"/>
                      </a:cubicBezTo>
                      <a:cubicBezTo>
                        <a:pt x="90" y="254"/>
                        <a:pt x="90" y="255"/>
                        <a:pt x="90" y="255"/>
                      </a:cubicBezTo>
                      <a:cubicBezTo>
                        <a:pt x="90" y="255"/>
                        <a:pt x="90" y="255"/>
                        <a:pt x="90" y="255"/>
                      </a:cubicBezTo>
                      <a:cubicBezTo>
                        <a:pt x="90" y="255"/>
                        <a:pt x="90" y="255"/>
                        <a:pt x="90" y="255"/>
                      </a:cubicBezTo>
                      <a:cubicBezTo>
                        <a:pt x="90" y="255"/>
                        <a:pt x="90" y="255"/>
                        <a:pt x="91" y="255"/>
                      </a:cubicBezTo>
                      <a:cubicBezTo>
                        <a:pt x="91" y="256"/>
                        <a:pt x="91" y="256"/>
                        <a:pt x="91" y="256"/>
                      </a:cubicBezTo>
                      <a:cubicBezTo>
                        <a:pt x="91" y="256"/>
                        <a:pt x="91" y="256"/>
                        <a:pt x="91" y="256"/>
                      </a:cubicBezTo>
                      <a:cubicBezTo>
                        <a:pt x="91" y="256"/>
                        <a:pt x="91" y="256"/>
                        <a:pt x="91" y="256"/>
                      </a:cubicBezTo>
                      <a:cubicBezTo>
                        <a:pt x="91" y="256"/>
                        <a:pt x="91" y="256"/>
                        <a:pt x="91" y="256"/>
                      </a:cubicBezTo>
                      <a:cubicBezTo>
                        <a:pt x="91" y="256"/>
                        <a:pt x="91" y="256"/>
                        <a:pt x="91" y="256"/>
                      </a:cubicBezTo>
                      <a:cubicBezTo>
                        <a:pt x="91" y="256"/>
                        <a:pt x="92" y="257"/>
                        <a:pt x="92" y="257"/>
                      </a:cubicBezTo>
                      <a:cubicBezTo>
                        <a:pt x="92" y="257"/>
                        <a:pt x="92" y="257"/>
                        <a:pt x="92" y="257"/>
                      </a:cubicBezTo>
                      <a:cubicBezTo>
                        <a:pt x="92" y="257"/>
                        <a:pt x="92" y="257"/>
                        <a:pt x="92" y="257"/>
                      </a:cubicBezTo>
                      <a:cubicBezTo>
                        <a:pt x="92" y="257"/>
                        <a:pt x="92" y="257"/>
                        <a:pt x="92" y="258"/>
                      </a:cubicBezTo>
                      <a:cubicBezTo>
                        <a:pt x="92" y="258"/>
                        <a:pt x="92" y="258"/>
                        <a:pt x="92" y="258"/>
                      </a:cubicBezTo>
                      <a:cubicBezTo>
                        <a:pt x="92" y="258"/>
                        <a:pt x="92" y="258"/>
                        <a:pt x="92" y="258"/>
                      </a:cubicBezTo>
                      <a:cubicBezTo>
                        <a:pt x="92" y="258"/>
                        <a:pt x="93" y="258"/>
                        <a:pt x="93" y="258"/>
                      </a:cubicBezTo>
                      <a:cubicBezTo>
                        <a:pt x="93" y="258"/>
                        <a:pt x="93" y="258"/>
                        <a:pt x="93" y="258"/>
                      </a:cubicBezTo>
                      <a:cubicBezTo>
                        <a:pt x="93" y="258"/>
                        <a:pt x="93" y="258"/>
                        <a:pt x="94" y="258"/>
                      </a:cubicBezTo>
                      <a:cubicBezTo>
                        <a:pt x="94" y="258"/>
                        <a:pt x="94" y="258"/>
                        <a:pt x="94" y="259"/>
                      </a:cubicBezTo>
                      <a:cubicBezTo>
                        <a:pt x="94" y="259"/>
                        <a:pt x="94" y="259"/>
                        <a:pt x="93" y="259"/>
                      </a:cubicBezTo>
                      <a:cubicBezTo>
                        <a:pt x="93" y="259"/>
                        <a:pt x="93" y="259"/>
                        <a:pt x="93" y="259"/>
                      </a:cubicBezTo>
                      <a:cubicBezTo>
                        <a:pt x="93" y="259"/>
                        <a:pt x="93" y="259"/>
                        <a:pt x="93" y="260"/>
                      </a:cubicBezTo>
                      <a:cubicBezTo>
                        <a:pt x="93" y="260"/>
                        <a:pt x="93" y="260"/>
                        <a:pt x="93" y="260"/>
                      </a:cubicBezTo>
                      <a:cubicBezTo>
                        <a:pt x="93" y="260"/>
                        <a:pt x="93" y="260"/>
                        <a:pt x="94" y="260"/>
                      </a:cubicBezTo>
                      <a:cubicBezTo>
                        <a:pt x="94" y="260"/>
                        <a:pt x="94" y="260"/>
                        <a:pt x="94" y="260"/>
                      </a:cubicBezTo>
                      <a:cubicBezTo>
                        <a:pt x="94" y="260"/>
                        <a:pt x="94" y="260"/>
                        <a:pt x="94" y="260"/>
                      </a:cubicBezTo>
                      <a:cubicBezTo>
                        <a:pt x="94" y="260"/>
                        <a:pt x="94" y="260"/>
                        <a:pt x="94" y="260"/>
                      </a:cubicBezTo>
                      <a:cubicBezTo>
                        <a:pt x="94" y="260"/>
                        <a:pt x="94" y="260"/>
                        <a:pt x="94" y="260"/>
                      </a:cubicBezTo>
                      <a:cubicBezTo>
                        <a:pt x="94" y="260"/>
                        <a:pt x="94" y="260"/>
                        <a:pt x="94" y="260"/>
                      </a:cubicBezTo>
                      <a:cubicBezTo>
                        <a:pt x="94" y="260"/>
                        <a:pt x="94" y="260"/>
                        <a:pt x="94" y="260"/>
                      </a:cubicBezTo>
                      <a:cubicBezTo>
                        <a:pt x="94" y="261"/>
                        <a:pt x="94" y="261"/>
                        <a:pt x="94" y="261"/>
                      </a:cubicBezTo>
                      <a:cubicBezTo>
                        <a:pt x="94" y="261"/>
                        <a:pt x="94" y="261"/>
                        <a:pt x="94" y="261"/>
                      </a:cubicBezTo>
                      <a:cubicBezTo>
                        <a:pt x="94" y="261"/>
                        <a:pt x="94" y="261"/>
                        <a:pt x="94" y="261"/>
                      </a:cubicBezTo>
                      <a:cubicBezTo>
                        <a:pt x="94" y="261"/>
                        <a:pt x="94" y="261"/>
                        <a:pt x="94" y="261"/>
                      </a:cubicBezTo>
                      <a:cubicBezTo>
                        <a:pt x="94" y="262"/>
                        <a:pt x="94" y="262"/>
                        <a:pt x="95" y="262"/>
                      </a:cubicBezTo>
                      <a:cubicBezTo>
                        <a:pt x="95" y="262"/>
                        <a:pt x="95" y="262"/>
                        <a:pt x="95" y="262"/>
                      </a:cubicBezTo>
                      <a:cubicBezTo>
                        <a:pt x="95" y="262"/>
                        <a:pt x="95" y="263"/>
                        <a:pt x="95" y="263"/>
                      </a:cubicBezTo>
                      <a:cubicBezTo>
                        <a:pt x="95" y="263"/>
                        <a:pt x="95" y="263"/>
                        <a:pt x="95" y="263"/>
                      </a:cubicBezTo>
                      <a:cubicBezTo>
                        <a:pt x="96" y="263"/>
                        <a:pt x="96" y="263"/>
                        <a:pt x="96" y="263"/>
                      </a:cubicBezTo>
                      <a:cubicBezTo>
                        <a:pt x="96" y="263"/>
                        <a:pt x="96" y="263"/>
                        <a:pt x="96" y="263"/>
                      </a:cubicBezTo>
                      <a:cubicBezTo>
                        <a:pt x="96" y="263"/>
                        <a:pt x="96" y="263"/>
                        <a:pt x="96" y="263"/>
                      </a:cubicBezTo>
                      <a:cubicBezTo>
                        <a:pt x="96" y="263"/>
                        <a:pt x="96" y="263"/>
                        <a:pt x="96" y="263"/>
                      </a:cubicBezTo>
                      <a:cubicBezTo>
                        <a:pt x="96" y="264"/>
                        <a:pt x="96" y="264"/>
                        <a:pt x="96" y="264"/>
                      </a:cubicBezTo>
                      <a:cubicBezTo>
                        <a:pt x="96" y="264"/>
                        <a:pt x="96" y="264"/>
                        <a:pt x="96" y="264"/>
                      </a:cubicBezTo>
                      <a:cubicBezTo>
                        <a:pt x="96" y="264"/>
                        <a:pt x="96" y="264"/>
                        <a:pt x="96" y="264"/>
                      </a:cubicBezTo>
                      <a:cubicBezTo>
                        <a:pt x="96" y="264"/>
                        <a:pt x="96" y="264"/>
                        <a:pt x="96" y="264"/>
                      </a:cubicBezTo>
                      <a:cubicBezTo>
                        <a:pt x="96" y="264"/>
                        <a:pt x="96" y="264"/>
                        <a:pt x="96" y="264"/>
                      </a:cubicBezTo>
                      <a:cubicBezTo>
                        <a:pt x="96" y="265"/>
                        <a:pt x="96" y="265"/>
                        <a:pt x="96" y="265"/>
                      </a:cubicBezTo>
                      <a:cubicBezTo>
                        <a:pt x="96" y="265"/>
                        <a:pt x="96" y="265"/>
                        <a:pt x="96" y="265"/>
                      </a:cubicBezTo>
                      <a:cubicBezTo>
                        <a:pt x="96" y="265"/>
                        <a:pt x="96" y="265"/>
                        <a:pt x="96" y="265"/>
                      </a:cubicBezTo>
                      <a:cubicBezTo>
                        <a:pt x="96" y="265"/>
                        <a:pt x="96" y="265"/>
                        <a:pt x="96" y="265"/>
                      </a:cubicBezTo>
                      <a:cubicBezTo>
                        <a:pt x="96" y="265"/>
                        <a:pt x="96" y="265"/>
                        <a:pt x="96" y="265"/>
                      </a:cubicBezTo>
                      <a:cubicBezTo>
                        <a:pt x="96" y="265"/>
                        <a:pt x="96" y="266"/>
                        <a:pt x="96" y="266"/>
                      </a:cubicBezTo>
                      <a:cubicBezTo>
                        <a:pt x="96" y="266"/>
                        <a:pt x="96" y="266"/>
                        <a:pt x="96" y="266"/>
                      </a:cubicBezTo>
                      <a:cubicBezTo>
                        <a:pt x="96" y="266"/>
                        <a:pt x="96" y="266"/>
                        <a:pt x="97" y="266"/>
                      </a:cubicBezTo>
                      <a:cubicBezTo>
                        <a:pt x="97" y="266"/>
                        <a:pt x="97" y="266"/>
                        <a:pt x="97" y="266"/>
                      </a:cubicBezTo>
                      <a:cubicBezTo>
                        <a:pt x="97" y="266"/>
                        <a:pt x="97" y="266"/>
                        <a:pt x="97" y="266"/>
                      </a:cubicBezTo>
                      <a:cubicBezTo>
                        <a:pt x="97" y="266"/>
                        <a:pt x="97" y="266"/>
                        <a:pt x="97" y="267"/>
                      </a:cubicBezTo>
                      <a:cubicBezTo>
                        <a:pt x="97" y="267"/>
                        <a:pt x="97" y="267"/>
                        <a:pt x="97" y="267"/>
                      </a:cubicBezTo>
                      <a:cubicBezTo>
                        <a:pt x="97" y="267"/>
                        <a:pt x="97" y="267"/>
                        <a:pt x="97" y="267"/>
                      </a:cubicBezTo>
                      <a:cubicBezTo>
                        <a:pt x="97" y="267"/>
                        <a:pt x="97" y="267"/>
                        <a:pt x="97" y="267"/>
                      </a:cubicBezTo>
                      <a:cubicBezTo>
                        <a:pt x="97" y="267"/>
                        <a:pt x="97" y="267"/>
                        <a:pt x="97" y="267"/>
                      </a:cubicBezTo>
                      <a:cubicBezTo>
                        <a:pt x="97" y="267"/>
                        <a:pt x="97" y="267"/>
                        <a:pt x="97" y="268"/>
                      </a:cubicBezTo>
                      <a:cubicBezTo>
                        <a:pt x="97" y="268"/>
                        <a:pt x="97" y="268"/>
                        <a:pt x="97" y="268"/>
                      </a:cubicBezTo>
                      <a:cubicBezTo>
                        <a:pt x="97" y="268"/>
                        <a:pt x="97" y="268"/>
                        <a:pt x="97" y="268"/>
                      </a:cubicBezTo>
                      <a:cubicBezTo>
                        <a:pt x="97" y="268"/>
                        <a:pt x="97" y="268"/>
                        <a:pt x="97" y="268"/>
                      </a:cubicBezTo>
                      <a:cubicBezTo>
                        <a:pt x="97" y="268"/>
                        <a:pt x="97" y="268"/>
                        <a:pt x="97" y="268"/>
                      </a:cubicBezTo>
                      <a:cubicBezTo>
                        <a:pt x="97" y="268"/>
                        <a:pt x="97" y="268"/>
                        <a:pt x="97" y="268"/>
                      </a:cubicBezTo>
                      <a:cubicBezTo>
                        <a:pt x="97" y="268"/>
                        <a:pt x="97" y="268"/>
                        <a:pt x="97" y="269"/>
                      </a:cubicBezTo>
                      <a:cubicBezTo>
                        <a:pt x="97" y="269"/>
                        <a:pt x="97" y="269"/>
                        <a:pt x="97" y="269"/>
                      </a:cubicBezTo>
                      <a:cubicBezTo>
                        <a:pt x="97" y="269"/>
                        <a:pt x="97" y="269"/>
                        <a:pt x="97" y="269"/>
                      </a:cubicBezTo>
                      <a:cubicBezTo>
                        <a:pt x="97" y="269"/>
                        <a:pt x="97" y="269"/>
                        <a:pt x="97" y="269"/>
                      </a:cubicBezTo>
                      <a:cubicBezTo>
                        <a:pt x="97" y="269"/>
                        <a:pt x="97" y="269"/>
                        <a:pt x="97" y="269"/>
                      </a:cubicBezTo>
                      <a:cubicBezTo>
                        <a:pt x="97" y="269"/>
                        <a:pt x="97" y="269"/>
                        <a:pt x="97" y="269"/>
                      </a:cubicBezTo>
                      <a:cubicBezTo>
                        <a:pt x="97" y="269"/>
                        <a:pt x="97" y="269"/>
                        <a:pt x="97" y="269"/>
                      </a:cubicBezTo>
                      <a:cubicBezTo>
                        <a:pt x="97" y="270"/>
                        <a:pt x="97" y="270"/>
                        <a:pt x="97" y="270"/>
                      </a:cubicBezTo>
                      <a:cubicBezTo>
                        <a:pt x="97" y="270"/>
                        <a:pt x="97" y="270"/>
                        <a:pt x="98" y="270"/>
                      </a:cubicBezTo>
                      <a:cubicBezTo>
                        <a:pt x="98" y="270"/>
                        <a:pt x="98" y="270"/>
                        <a:pt x="98" y="270"/>
                      </a:cubicBezTo>
                      <a:cubicBezTo>
                        <a:pt x="98" y="270"/>
                        <a:pt x="98" y="271"/>
                        <a:pt x="98" y="271"/>
                      </a:cubicBezTo>
                      <a:cubicBezTo>
                        <a:pt x="98" y="271"/>
                        <a:pt x="98" y="271"/>
                        <a:pt x="98" y="271"/>
                      </a:cubicBezTo>
                      <a:cubicBezTo>
                        <a:pt x="98" y="271"/>
                        <a:pt x="98" y="271"/>
                        <a:pt x="98" y="271"/>
                      </a:cubicBezTo>
                      <a:cubicBezTo>
                        <a:pt x="98" y="271"/>
                        <a:pt x="98" y="271"/>
                        <a:pt x="98" y="271"/>
                      </a:cubicBezTo>
                      <a:cubicBezTo>
                        <a:pt x="98" y="271"/>
                        <a:pt x="98" y="271"/>
                        <a:pt x="99" y="271"/>
                      </a:cubicBezTo>
                      <a:cubicBezTo>
                        <a:pt x="99" y="271"/>
                        <a:pt x="99" y="271"/>
                        <a:pt x="99" y="271"/>
                      </a:cubicBezTo>
                      <a:cubicBezTo>
                        <a:pt x="99" y="271"/>
                        <a:pt x="99" y="271"/>
                        <a:pt x="99" y="271"/>
                      </a:cubicBezTo>
                      <a:cubicBezTo>
                        <a:pt x="99" y="271"/>
                        <a:pt x="99" y="271"/>
                        <a:pt x="99" y="271"/>
                      </a:cubicBezTo>
                      <a:cubicBezTo>
                        <a:pt x="99" y="272"/>
                        <a:pt x="99" y="272"/>
                        <a:pt x="99" y="272"/>
                      </a:cubicBezTo>
                      <a:cubicBezTo>
                        <a:pt x="99" y="272"/>
                        <a:pt x="99" y="272"/>
                        <a:pt x="99" y="272"/>
                      </a:cubicBezTo>
                      <a:cubicBezTo>
                        <a:pt x="99" y="271"/>
                        <a:pt x="99" y="271"/>
                        <a:pt x="99" y="271"/>
                      </a:cubicBezTo>
                      <a:cubicBezTo>
                        <a:pt x="99" y="271"/>
                        <a:pt x="99" y="271"/>
                        <a:pt x="99" y="271"/>
                      </a:cubicBezTo>
                      <a:cubicBezTo>
                        <a:pt x="99" y="271"/>
                        <a:pt x="99" y="271"/>
                        <a:pt x="99" y="271"/>
                      </a:cubicBezTo>
                      <a:cubicBezTo>
                        <a:pt x="100" y="271"/>
                        <a:pt x="100" y="271"/>
                        <a:pt x="100" y="271"/>
                      </a:cubicBezTo>
                      <a:cubicBezTo>
                        <a:pt x="100" y="271"/>
                        <a:pt x="100" y="271"/>
                        <a:pt x="100" y="271"/>
                      </a:cubicBezTo>
                      <a:cubicBezTo>
                        <a:pt x="100" y="271"/>
                        <a:pt x="100" y="271"/>
                        <a:pt x="100" y="271"/>
                      </a:cubicBezTo>
                      <a:cubicBezTo>
                        <a:pt x="100" y="271"/>
                        <a:pt x="100" y="271"/>
                        <a:pt x="100" y="271"/>
                      </a:cubicBezTo>
                      <a:cubicBezTo>
                        <a:pt x="100" y="271"/>
                        <a:pt x="100" y="272"/>
                        <a:pt x="100" y="272"/>
                      </a:cubicBezTo>
                      <a:cubicBezTo>
                        <a:pt x="100" y="272"/>
                        <a:pt x="100" y="272"/>
                        <a:pt x="100" y="272"/>
                      </a:cubicBezTo>
                      <a:cubicBezTo>
                        <a:pt x="100" y="272"/>
                        <a:pt x="100" y="272"/>
                        <a:pt x="100" y="272"/>
                      </a:cubicBezTo>
                      <a:cubicBezTo>
                        <a:pt x="100" y="272"/>
                        <a:pt x="100" y="272"/>
                        <a:pt x="100" y="272"/>
                      </a:cubicBezTo>
                      <a:cubicBezTo>
                        <a:pt x="100" y="272"/>
                        <a:pt x="100" y="272"/>
                        <a:pt x="100" y="272"/>
                      </a:cubicBezTo>
                      <a:cubicBezTo>
                        <a:pt x="100" y="272"/>
                        <a:pt x="100" y="272"/>
                        <a:pt x="100" y="272"/>
                      </a:cubicBezTo>
                      <a:cubicBezTo>
                        <a:pt x="100" y="272"/>
                        <a:pt x="100" y="272"/>
                        <a:pt x="100" y="272"/>
                      </a:cubicBezTo>
                      <a:cubicBezTo>
                        <a:pt x="100" y="272"/>
                        <a:pt x="100" y="272"/>
                        <a:pt x="100" y="272"/>
                      </a:cubicBezTo>
                      <a:cubicBezTo>
                        <a:pt x="100" y="272"/>
                        <a:pt x="100" y="272"/>
                        <a:pt x="100" y="272"/>
                      </a:cubicBezTo>
                      <a:cubicBezTo>
                        <a:pt x="100" y="272"/>
                        <a:pt x="100" y="272"/>
                        <a:pt x="100" y="273"/>
                      </a:cubicBezTo>
                      <a:cubicBezTo>
                        <a:pt x="100" y="273"/>
                        <a:pt x="100" y="273"/>
                        <a:pt x="100" y="273"/>
                      </a:cubicBezTo>
                      <a:cubicBezTo>
                        <a:pt x="100" y="273"/>
                        <a:pt x="100" y="273"/>
                        <a:pt x="101" y="273"/>
                      </a:cubicBezTo>
                      <a:cubicBezTo>
                        <a:pt x="101" y="273"/>
                        <a:pt x="101" y="273"/>
                        <a:pt x="101" y="273"/>
                      </a:cubicBezTo>
                      <a:cubicBezTo>
                        <a:pt x="101" y="273"/>
                        <a:pt x="101" y="273"/>
                        <a:pt x="101" y="273"/>
                      </a:cubicBezTo>
                      <a:cubicBezTo>
                        <a:pt x="101" y="273"/>
                        <a:pt x="101" y="273"/>
                        <a:pt x="100" y="273"/>
                      </a:cubicBezTo>
                      <a:cubicBezTo>
                        <a:pt x="100" y="273"/>
                        <a:pt x="100" y="273"/>
                        <a:pt x="100" y="273"/>
                      </a:cubicBezTo>
                      <a:cubicBezTo>
                        <a:pt x="100" y="273"/>
                        <a:pt x="100" y="273"/>
                        <a:pt x="100" y="274"/>
                      </a:cubicBezTo>
                      <a:close/>
                      <a:moveTo>
                        <a:pt x="101" y="273"/>
                      </a:moveTo>
                      <a:cubicBezTo>
                        <a:pt x="101" y="273"/>
                        <a:pt x="101" y="273"/>
                        <a:pt x="101" y="273"/>
                      </a:cubicBezTo>
                      <a:cubicBezTo>
                        <a:pt x="101" y="273"/>
                        <a:pt x="101" y="273"/>
                        <a:pt x="101" y="273"/>
                      </a:cubicBezTo>
                      <a:cubicBezTo>
                        <a:pt x="101" y="273"/>
                        <a:pt x="101" y="273"/>
                        <a:pt x="101" y="273"/>
                      </a:cubicBezTo>
                      <a:cubicBezTo>
                        <a:pt x="101" y="273"/>
                        <a:pt x="101" y="273"/>
                        <a:pt x="101" y="273"/>
                      </a:cubicBezTo>
                      <a:cubicBezTo>
                        <a:pt x="101" y="273"/>
                        <a:pt x="101" y="273"/>
                        <a:pt x="101" y="273"/>
                      </a:cubicBezTo>
                      <a:close/>
                      <a:moveTo>
                        <a:pt x="102" y="275"/>
                      </a:move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3" y="275"/>
                        <a:pt x="103" y="275"/>
                        <a:pt x="103" y="275"/>
                      </a:cubicBezTo>
                      <a:cubicBezTo>
                        <a:pt x="103" y="275"/>
                        <a:pt x="103" y="275"/>
                        <a:pt x="103" y="275"/>
                      </a:cubicBezTo>
                      <a:cubicBezTo>
                        <a:pt x="103" y="275"/>
                        <a:pt x="103" y="275"/>
                        <a:pt x="103" y="275"/>
                      </a:cubicBezTo>
                      <a:cubicBezTo>
                        <a:pt x="103" y="275"/>
                        <a:pt x="103" y="275"/>
                        <a:pt x="103" y="275"/>
                      </a:cubicBezTo>
                      <a:cubicBezTo>
                        <a:pt x="103" y="275"/>
                        <a:pt x="103" y="275"/>
                        <a:pt x="103" y="275"/>
                      </a:cubicBezTo>
                      <a:cubicBezTo>
                        <a:pt x="103" y="275"/>
                        <a:pt x="103" y="275"/>
                        <a:pt x="102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lose/>
                      <a:moveTo>
                        <a:pt x="102" y="276"/>
                      </a:moveTo>
                      <a:cubicBezTo>
                        <a:pt x="102" y="276"/>
                        <a:pt x="102" y="276"/>
                        <a:pt x="102" y="276"/>
                      </a:cubicBezTo>
                      <a:cubicBezTo>
                        <a:pt x="102" y="276"/>
                        <a:pt x="102" y="276"/>
                        <a:pt x="102" y="276"/>
                      </a:cubicBezTo>
                      <a:cubicBezTo>
                        <a:pt x="102" y="276"/>
                        <a:pt x="102" y="276"/>
                        <a:pt x="102" y="276"/>
                      </a:cubicBezTo>
                      <a:cubicBezTo>
                        <a:pt x="102" y="276"/>
                        <a:pt x="102" y="276"/>
                        <a:pt x="102" y="276"/>
                      </a:cubicBezTo>
                      <a:cubicBezTo>
                        <a:pt x="102" y="276"/>
                        <a:pt x="102" y="276"/>
                        <a:pt x="102" y="276"/>
                      </a:cubicBezTo>
                      <a:cubicBezTo>
                        <a:pt x="102" y="276"/>
                        <a:pt x="102" y="276"/>
                        <a:pt x="102" y="276"/>
                      </a:cubicBezTo>
                      <a:cubicBezTo>
                        <a:pt x="102" y="276"/>
                        <a:pt x="102" y="276"/>
                        <a:pt x="102" y="276"/>
                      </a:cubicBezTo>
                      <a:cubicBezTo>
                        <a:pt x="102" y="276"/>
                        <a:pt x="102" y="276"/>
                        <a:pt x="102" y="276"/>
                      </a:cubicBezTo>
                      <a:cubicBezTo>
                        <a:pt x="102" y="276"/>
                        <a:pt x="102" y="276"/>
                        <a:pt x="102" y="276"/>
                      </a:cubicBezTo>
                      <a:close/>
                      <a:moveTo>
                        <a:pt x="104" y="278"/>
                      </a:moveTo>
                      <a:cubicBezTo>
                        <a:pt x="104" y="278"/>
                        <a:pt x="104" y="278"/>
                        <a:pt x="104" y="278"/>
                      </a:cubicBezTo>
                      <a:cubicBezTo>
                        <a:pt x="104" y="278"/>
                        <a:pt x="104" y="278"/>
                        <a:pt x="104" y="278"/>
                      </a:cubicBezTo>
                      <a:cubicBezTo>
                        <a:pt x="104" y="278"/>
                        <a:pt x="104" y="278"/>
                        <a:pt x="104" y="278"/>
                      </a:cubicBezTo>
                      <a:cubicBezTo>
                        <a:pt x="104" y="278"/>
                        <a:pt x="104" y="278"/>
                        <a:pt x="104" y="278"/>
                      </a:cubicBezTo>
                      <a:cubicBezTo>
                        <a:pt x="104" y="278"/>
                        <a:pt x="104" y="278"/>
                        <a:pt x="104" y="278"/>
                      </a:cubicBezTo>
                      <a:cubicBezTo>
                        <a:pt x="104" y="278"/>
                        <a:pt x="104" y="278"/>
                        <a:pt x="104" y="278"/>
                      </a:cubicBezTo>
                      <a:cubicBezTo>
                        <a:pt x="104" y="278"/>
                        <a:pt x="104" y="278"/>
                        <a:pt x="104" y="278"/>
                      </a:cubicBezTo>
                      <a:cubicBezTo>
                        <a:pt x="104" y="278"/>
                        <a:pt x="104" y="278"/>
                        <a:pt x="104" y="278"/>
                      </a:cubicBezTo>
                      <a:cubicBezTo>
                        <a:pt x="103" y="278"/>
                        <a:pt x="103" y="278"/>
                        <a:pt x="103" y="278"/>
                      </a:cubicBezTo>
                      <a:cubicBezTo>
                        <a:pt x="103" y="278"/>
                        <a:pt x="103" y="278"/>
                        <a:pt x="103" y="278"/>
                      </a:cubicBezTo>
                      <a:cubicBezTo>
                        <a:pt x="103" y="278"/>
                        <a:pt x="103" y="278"/>
                        <a:pt x="103" y="278"/>
                      </a:cubicBezTo>
                      <a:cubicBezTo>
                        <a:pt x="103" y="278"/>
                        <a:pt x="103" y="278"/>
                        <a:pt x="103" y="278"/>
                      </a:cubicBezTo>
                      <a:cubicBezTo>
                        <a:pt x="103" y="278"/>
                        <a:pt x="103" y="278"/>
                        <a:pt x="103" y="278"/>
                      </a:cubicBezTo>
                      <a:cubicBezTo>
                        <a:pt x="103" y="278"/>
                        <a:pt x="103" y="278"/>
                        <a:pt x="103" y="278"/>
                      </a:cubicBezTo>
                      <a:cubicBezTo>
                        <a:pt x="103" y="278"/>
                        <a:pt x="103" y="278"/>
                        <a:pt x="103" y="278"/>
                      </a:cubicBezTo>
                      <a:cubicBezTo>
                        <a:pt x="103" y="278"/>
                        <a:pt x="103" y="278"/>
                        <a:pt x="103" y="278"/>
                      </a:cubicBezTo>
                      <a:cubicBezTo>
                        <a:pt x="103" y="278"/>
                        <a:pt x="102" y="278"/>
                        <a:pt x="103" y="277"/>
                      </a:cubicBezTo>
                      <a:cubicBezTo>
                        <a:pt x="103" y="277"/>
                        <a:pt x="103" y="277"/>
                        <a:pt x="103" y="277"/>
                      </a:cubicBezTo>
                      <a:cubicBezTo>
                        <a:pt x="103" y="277"/>
                        <a:pt x="103" y="277"/>
                        <a:pt x="103" y="277"/>
                      </a:cubicBezTo>
                      <a:cubicBezTo>
                        <a:pt x="103" y="277"/>
                        <a:pt x="103" y="277"/>
                        <a:pt x="104" y="278"/>
                      </a:cubicBezTo>
                      <a:cubicBezTo>
                        <a:pt x="104" y="278"/>
                        <a:pt x="104" y="278"/>
                        <a:pt x="104" y="278"/>
                      </a:cubicBezTo>
                      <a:close/>
                      <a:moveTo>
                        <a:pt x="103" y="276"/>
                      </a:moveTo>
                      <a:cubicBezTo>
                        <a:pt x="103" y="276"/>
                        <a:pt x="103" y="276"/>
                        <a:pt x="103" y="276"/>
                      </a:cubicBezTo>
                      <a:cubicBezTo>
                        <a:pt x="103" y="276"/>
                        <a:pt x="103" y="276"/>
                        <a:pt x="103" y="276"/>
                      </a:cubicBezTo>
                      <a:cubicBezTo>
                        <a:pt x="103" y="276"/>
                        <a:pt x="103" y="276"/>
                        <a:pt x="103" y="276"/>
                      </a:cubicBezTo>
                      <a:cubicBezTo>
                        <a:pt x="103" y="276"/>
                        <a:pt x="103" y="276"/>
                        <a:pt x="103" y="276"/>
                      </a:cubicBezTo>
                      <a:cubicBezTo>
                        <a:pt x="103" y="276"/>
                        <a:pt x="103" y="276"/>
                        <a:pt x="103" y="276"/>
                      </a:cubicBezTo>
                      <a:cubicBezTo>
                        <a:pt x="103" y="276"/>
                        <a:pt x="103" y="276"/>
                        <a:pt x="103" y="276"/>
                      </a:cubicBezTo>
                      <a:cubicBezTo>
                        <a:pt x="103" y="276"/>
                        <a:pt x="103" y="276"/>
                        <a:pt x="103" y="276"/>
                      </a:cubicBezTo>
                      <a:cubicBezTo>
                        <a:pt x="103" y="276"/>
                        <a:pt x="103" y="276"/>
                        <a:pt x="103" y="276"/>
                      </a:cubicBezTo>
                      <a:cubicBezTo>
                        <a:pt x="103" y="276"/>
                        <a:pt x="103" y="276"/>
                        <a:pt x="103" y="276"/>
                      </a:cubicBezTo>
                      <a:cubicBezTo>
                        <a:pt x="103" y="276"/>
                        <a:pt x="103" y="276"/>
                        <a:pt x="103" y="276"/>
                      </a:cubicBezTo>
                      <a:cubicBezTo>
                        <a:pt x="103" y="277"/>
                        <a:pt x="103" y="277"/>
                        <a:pt x="103" y="277"/>
                      </a:cubicBezTo>
                      <a:cubicBezTo>
                        <a:pt x="103" y="277"/>
                        <a:pt x="103" y="277"/>
                        <a:pt x="103" y="277"/>
                      </a:cubicBezTo>
                      <a:cubicBezTo>
                        <a:pt x="103" y="277"/>
                        <a:pt x="103" y="277"/>
                        <a:pt x="103" y="277"/>
                      </a:cubicBezTo>
                      <a:cubicBezTo>
                        <a:pt x="103" y="277"/>
                        <a:pt x="103" y="277"/>
                        <a:pt x="103" y="277"/>
                      </a:cubicBezTo>
                      <a:cubicBezTo>
                        <a:pt x="103" y="277"/>
                        <a:pt x="103" y="277"/>
                        <a:pt x="103" y="277"/>
                      </a:cubicBezTo>
                      <a:cubicBezTo>
                        <a:pt x="103" y="277"/>
                        <a:pt x="103" y="277"/>
                        <a:pt x="103" y="277"/>
                      </a:cubicBezTo>
                      <a:cubicBezTo>
                        <a:pt x="103" y="277"/>
                        <a:pt x="103" y="277"/>
                        <a:pt x="103" y="277"/>
                      </a:cubicBezTo>
                      <a:cubicBezTo>
                        <a:pt x="102" y="277"/>
                        <a:pt x="102" y="277"/>
                        <a:pt x="102" y="277"/>
                      </a:cubicBezTo>
                      <a:cubicBezTo>
                        <a:pt x="102" y="277"/>
                        <a:pt x="102" y="277"/>
                        <a:pt x="102" y="277"/>
                      </a:cubicBezTo>
                      <a:cubicBezTo>
                        <a:pt x="102" y="277"/>
                        <a:pt x="102" y="277"/>
                        <a:pt x="102" y="277"/>
                      </a:cubicBezTo>
                      <a:cubicBezTo>
                        <a:pt x="102" y="276"/>
                        <a:pt x="102" y="276"/>
                        <a:pt x="102" y="276"/>
                      </a:cubicBezTo>
                      <a:cubicBezTo>
                        <a:pt x="103" y="276"/>
                        <a:pt x="103" y="276"/>
                        <a:pt x="103" y="276"/>
                      </a:cubicBezTo>
                      <a:cubicBezTo>
                        <a:pt x="103" y="276"/>
                        <a:pt x="103" y="276"/>
                        <a:pt x="102" y="276"/>
                      </a:cubicBezTo>
                      <a:cubicBezTo>
                        <a:pt x="102" y="276"/>
                        <a:pt x="102" y="276"/>
                        <a:pt x="102" y="276"/>
                      </a:cubicBezTo>
                      <a:cubicBezTo>
                        <a:pt x="102" y="276"/>
                        <a:pt x="102" y="276"/>
                        <a:pt x="102" y="276"/>
                      </a:cubicBezTo>
                      <a:cubicBezTo>
                        <a:pt x="103" y="276"/>
                        <a:pt x="103" y="276"/>
                        <a:pt x="103" y="276"/>
                      </a:cubicBezTo>
                      <a:cubicBezTo>
                        <a:pt x="103" y="276"/>
                        <a:pt x="103" y="276"/>
                        <a:pt x="103" y="276"/>
                      </a:cubicBezTo>
                      <a:cubicBezTo>
                        <a:pt x="103" y="276"/>
                        <a:pt x="103" y="276"/>
                        <a:pt x="103" y="275"/>
                      </a:cubicBezTo>
                      <a:cubicBezTo>
                        <a:pt x="103" y="275"/>
                        <a:pt x="103" y="275"/>
                        <a:pt x="103" y="275"/>
                      </a:cubicBezTo>
                      <a:cubicBezTo>
                        <a:pt x="103" y="275"/>
                        <a:pt x="103" y="275"/>
                        <a:pt x="104" y="276"/>
                      </a:cubicBezTo>
                      <a:cubicBezTo>
                        <a:pt x="104" y="276"/>
                        <a:pt x="104" y="276"/>
                        <a:pt x="104" y="276"/>
                      </a:cubicBezTo>
                      <a:cubicBezTo>
                        <a:pt x="104" y="276"/>
                        <a:pt x="104" y="276"/>
                        <a:pt x="103" y="276"/>
                      </a:cubicBezTo>
                      <a:close/>
                      <a:moveTo>
                        <a:pt x="103" y="275"/>
                      </a:moveTo>
                      <a:cubicBezTo>
                        <a:pt x="103" y="275"/>
                        <a:pt x="103" y="275"/>
                        <a:pt x="103" y="275"/>
                      </a:cubicBezTo>
                      <a:cubicBezTo>
                        <a:pt x="103" y="275"/>
                        <a:pt x="103" y="275"/>
                        <a:pt x="103" y="275"/>
                      </a:cubicBezTo>
                      <a:cubicBezTo>
                        <a:pt x="103" y="275"/>
                        <a:pt x="103" y="275"/>
                        <a:pt x="103" y="275"/>
                      </a:cubicBezTo>
                      <a:cubicBezTo>
                        <a:pt x="104" y="275"/>
                        <a:pt x="104" y="275"/>
                        <a:pt x="104" y="275"/>
                      </a:cubicBezTo>
                      <a:cubicBezTo>
                        <a:pt x="104" y="275"/>
                        <a:pt x="104" y="275"/>
                        <a:pt x="104" y="275"/>
                      </a:cubicBezTo>
                      <a:cubicBezTo>
                        <a:pt x="104" y="275"/>
                        <a:pt x="103" y="275"/>
                        <a:pt x="103" y="275"/>
                      </a:cubicBezTo>
                      <a:close/>
                      <a:moveTo>
                        <a:pt x="104" y="276"/>
                      </a:moveTo>
                      <a:cubicBezTo>
                        <a:pt x="104" y="276"/>
                        <a:pt x="104" y="276"/>
                        <a:pt x="104" y="275"/>
                      </a:cubicBezTo>
                      <a:cubicBezTo>
                        <a:pt x="104" y="275"/>
                        <a:pt x="104" y="275"/>
                        <a:pt x="104" y="275"/>
                      </a:cubicBezTo>
                      <a:cubicBezTo>
                        <a:pt x="104" y="276"/>
                        <a:pt x="104" y="276"/>
                        <a:pt x="104" y="276"/>
                      </a:cubicBezTo>
                      <a:cubicBezTo>
                        <a:pt x="104" y="276"/>
                        <a:pt x="104" y="276"/>
                        <a:pt x="104" y="276"/>
                      </a:cubicBezTo>
                      <a:cubicBezTo>
                        <a:pt x="104" y="276"/>
                        <a:pt x="104" y="276"/>
                        <a:pt x="104" y="276"/>
                      </a:cubicBezTo>
                      <a:cubicBezTo>
                        <a:pt x="104" y="276"/>
                        <a:pt x="104" y="276"/>
                        <a:pt x="104" y="276"/>
                      </a:cubicBezTo>
                      <a:cubicBezTo>
                        <a:pt x="104" y="276"/>
                        <a:pt x="104" y="276"/>
                        <a:pt x="104" y="276"/>
                      </a:cubicBezTo>
                      <a:cubicBezTo>
                        <a:pt x="104" y="276"/>
                        <a:pt x="104" y="276"/>
                        <a:pt x="104" y="276"/>
                      </a:cubicBezTo>
                      <a:cubicBezTo>
                        <a:pt x="104" y="276"/>
                        <a:pt x="104" y="276"/>
                        <a:pt x="104" y="276"/>
                      </a:cubicBezTo>
                      <a:cubicBezTo>
                        <a:pt x="104" y="276"/>
                        <a:pt x="104" y="276"/>
                        <a:pt x="104" y="276"/>
                      </a:cubicBezTo>
                      <a:cubicBezTo>
                        <a:pt x="104" y="277"/>
                        <a:pt x="104" y="277"/>
                        <a:pt x="104" y="277"/>
                      </a:cubicBezTo>
                      <a:cubicBezTo>
                        <a:pt x="104" y="277"/>
                        <a:pt x="104" y="277"/>
                        <a:pt x="104" y="277"/>
                      </a:cubicBezTo>
                      <a:cubicBezTo>
                        <a:pt x="104" y="277"/>
                        <a:pt x="104" y="277"/>
                        <a:pt x="104" y="277"/>
                      </a:cubicBezTo>
                      <a:cubicBezTo>
                        <a:pt x="104" y="277"/>
                        <a:pt x="104" y="277"/>
                        <a:pt x="104" y="277"/>
                      </a:cubicBezTo>
                      <a:cubicBezTo>
                        <a:pt x="104" y="277"/>
                        <a:pt x="104" y="276"/>
                        <a:pt x="104" y="276"/>
                      </a:cubicBezTo>
                      <a:cubicBezTo>
                        <a:pt x="104" y="276"/>
                        <a:pt x="104" y="276"/>
                        <a:pt x="104" y="276"/>
                      </a:cubicBezTo>
                      <a:cubicBezTo>
                        <a:pt x="104" y="276"/>
                        <a:pt x="104" y="276"/>
                        <a:pt x="104" y="276"/>
                      </a:cubicBezTo>
                      <a:close/>
                      <a:moveTo>
                        <a:pt x="105" y="274"/>
                      </a:moveTo>
                      <a:cubicBezTo>
                        <a:pt x="105" y="274"/>
                        <a:pt x="105" y="274"/>
                        <a:pt x="105" y="274"/>
                      </a:cubicBezTo>
                      <a:cubicBezTo>
                        <a:pt x="105" y="274"/>
                        <a:pt x="105" y="274"/>
                        <a:pt x="105" y="274"/>
                      </a:cubicBezTo>
                      <a:cubicBezTo>
                        <a:pt x="105" y="274"/>
                        <a:pt x="105" y="274"/>
                        <a:pt x="105" y="274"/>
                      </a:cubicBezTo>
                      <a:cubicBezTo>
                        <a:pt x="105" y="274"/>
                        <a:pt x="105" y="274"/>
                        <a:pt x="105" y="274"/>
                      </a:cubicBezTo>
                      <a:cubicBezTo>
                        <a:pt x="105" y="275"/>
                        <a:pt x="105" y="275"/>
                        <a:pt x="105" y="275"/>
                      </a:cubicBezTo>
                      <a:cubicBezTo>
                        <a:pt x="105" y="275"/>
                        <a:pt x="105" y="275"/>
                        <a:pt x="105" y="275"/>
                      </a:cubicBezTo>
                      <a:cubicBezTo>
                        <a:pt x="105" y="275"/>
                        <a:pt x="105" y="275"/>
                        <a:pt x="105" y="275"/>
                      </a:cubicBezTo>
                      <a:cubicBezTo>
                        <a:pt x="105" y="275"/>
                        <a:pt x="104" y="275"/>
                        <a:pt x="104" y="275"/>
                      </a:cubicBezTo>
                      <a:cubicBezTo>
                        <a:pt x="104" y="275"/>
                        <a:pt x="104" y="275"/>
                        <a:pt x="104" y="275"/>
                      </a:cubicBezTo>
                      <a:cubicBezTo>
                        <a:pt x="105" y="276"/>
                        <a:pt x="105" y="276"/>
                        <a:pt x="105" y="276"/>
                      </a:cubicBezTo>
                      <a:cubicBezTo>
                        <a:pt x="105" y="276"/>
                        <a:pt x="105" y="276"/>
                        <a:pt x="105" y="276"/>
                      </a:cubicBezTo>
                      <a:cubicBezTo>
                        <a:pt x="105" y="276"/>
                        <a:pt x="105" y="276"/>
                        <a:pt x="105" y="276"/>
                      </a:cubicBezTo>
                      <a:cubicBezTo>
                        <a:pt x="105" y="276"/>
                        <a:pt x="105" y="276"/>
                        <a:pt x="105" y="276"/>
                      </a:cubicBezTo>
                      <a:cubicBezTo>
                        <a:pt x="105" y="276"/>
                        <a:pt x="105" y="276"/>
                        <a:pt x="105" y="276"/>
                      </a:cubicBezTo>
                      <a:cubicBezTo>
                        <a:pt x="105" y="276"/>
                        <a:pt x="105" y="276"/>
                        <a:pt x="105" y="276"/>
                      </a:cubicBezTo>
                      <a:cubicBezTo>
                        <a:pt x="105" y="276"/>
                        <a:pt x="105" y="276"/>
                        <a:pt x="105" y="277"/>
                      </a:cubicBezTo>
                      <a:cubicBezTo>
                        <a:pt x="105" y="277"/>
                        <a:pt x="105" y="277"/>
                        <a:pt x="105" y="277"/>
                      </a:cubicBezTo>
                      <a:cubicBezTo>
                        <a:pt x="105" y="277"/>
                        <a:pt x="105" y="277"/>
                        <a:pt x="105" y="277"/>
                      </a:cubicBezTo>
                      <a:cubicBezTo>
                        <a:pt x="105" y="277"/>
                        <a:pt x="105" y="277"/>
                        <a:pt x="105" y="277"/>
                      </a:cubicBezTo>
                      <a:cubicBezTo>
                        <a:pt x="105" y="277"/>
                        <a:pt x="105" y="277"/>
                        <a:pt x="105" y="277"/>
                      </a:cubicBezTo>
                      <a:cubicBezTo>
                        <a:pt x="105" y="277"/>
                        <a:pt x="105" y="277"/>
                        <a:pt x="105" y="277"/>
                      </a:cubicBezTo>
                      <a:cubicBezTo>
                        <a:pt x="105" y="277"/>
                        <a:pt x="105" y="277"/>
                        <a:pt x="105" y="277"/>
                      </a:cubicBezTo>
                      <a:cubicBezTo>
                        <a:pt x="105" y="277"/>
                        <a:pt x="105" y="277"/>
                        <a:pt x="104" y="277"/>
                      </a:cubicBezTo>
                      <a:cubicBezTo>
                        <a:pt x="104" y="277"/>
                        <a:pt x="104" y="277"/>
                        <a:pt x="104" y="277"/>
                      </a:cubicBezTo>
                      <a:cubicBezTo>
                        <a:pt x="104" y="277"/>
                        <a:pt x="104" y="277"/>
                        <a:pt x="104" y="277"/>
                      </a:cubicBezTo>
                      <a:cubicBezTo>
                        <a:pt x="104" y="277"/>
                        <a:pt x="104" y="277"/>
                        <a:pt x="104" y="277"/>
                      </a:cubicBezTo>
                      <a:cubicBezTo>
                        <a:pt x="104" y="277"/>
                        <a:pt x="104" y="277"/>
                        <a:pt x="104" y="277"/>
                      </a:cubicBezTo>
                      <a:cubicBezTo>
                        <a:pt x="104" y="277"/>
                        <a:pt x="104" y="277"/>
                        <a:pt x="104" y="277"/>
                      </a:cubicBezTo>
                      <a:cubicBezTo>
                        <a:pt x="104" y="277"/>
                        <a:pt x="104" y="277"/>
                        <a:pt x="104" y="277"/>
                      </a:cubicBezTo>
                      <a:cubicBezTo>
                        <a:pt x="104" y="277"/>
                        <a:pt x="104" y="277"/>
                        <a:pt x="104" y="277"/>
                      </a:cubicBezTo>
                      <a:cubicBezTo>
                        <a:pt x="104" y="277"/>
                        <a:pt x="104" y="277"/>
                        <a:pt x="104" y="277"/>
                      </a:cubicBezTo>
                      <a:cubicBezTo>
                        <a:pt x="104" y="277"/>
                        <a:pt x="104" y="277"/>
                        <a:pt x="104" y="276"/>
                      </a:cubicBezTo>
                      <a:cubicBezTo>
                        <a:pt x="104" y="276"/>
                        <a:pt x="104" y="276"/>
                        <a:pt x="104" y="276"/>
                      </a:cubicBezTo>
                      <a:cubicBezTo>
                        <a:pt x="104" y="276"/>
                        <a:pt x="104" y="276"/>
                        <a:pt x="104" y="276"/>
                      </a:cubicBezTo>
                      <a:cubicBezTo>
                        <a:pt x="104" y="276"/>
                        <a:pt x="104" y="276"/>
                        <a:pt x="104" y="276"/>
                      </a:cubicBezTo>
                      <a:cubicBezTo>
                        <a:pt x="104" y="276"/>
                        <a:pt x="104" y="276"/>
                        <a:pt x="104" y="276"/>
                      </a:cubicBezTo>
                      <a:cubicBezTo>
                        <a:pt x="104" y="276"/>
                        <a:pt x="104" y="276"/>
                        <a:pt x="104" y="276"/>
                      </a:cubicBezTo>
                      <a:cubicBezTo>
                        <a:pt x="104" y="276"/>
                        <a:pt x="104" y="276"/>
                        <a:pt x="104" y="276"/>
                      </a:cubicBezTo>
                      <a:cubicBezTo>
                        <a:pt x="104" y="276"/>
                        <a:pt x="104" y="276"/>
                        <a:pt x="104" y="276"/>
                      </a:cubicBezTo>
                      <a:cubicBezTo>
                        <a:pt x="104" y="276"/>
                        <a:pt x="104" y="275"/>
                        <a:pt x="104" y="275"/>
                      </a:cubicBezTo>
                      <a:cubicBezTo>
                        <a:pt x="104" y="275"/>
                        <a:pt x="104" y="275"/>
                        <a:pt x="104" y="275"/>
                      </a:cubicBezTo>
                      <a:cubicBezTo>
                        <a:pt x="104" y="275"/>
                        <a:pt x="104" y="275"/>
                        <a:pt x="104" y="275"/>
                      </a:cubicBezTo>
                      <a:cubicBezTo>
                        <a:pt x="104" y="275"/>
                        <a:pt x="104" y="275"/>
                        <a:pt x="104" y="275"/>
                      </a:cubicBezTo>
                      <a:cubicBezTo>
                        <a:pt x="104" y="275"/>
                        <a:pt x="103" y="275"/>
                        <a:pt x="103" y="275"/>
                      </a:cubicBezTo>
                      <a:cubicBezTo>
                        <a:pt x="103" y="275"/>
                        <a:pt x="103" y="275"/>
                        <a:pt x="103" y="275"/>
                      </a:cubicBezTo>
                      <a:cubicBezTo>
                        <a:pt x="103" y="275"/>
                        <a:pt x="103" y="275"/>
                        <a:pt x="103" y="275"/>
                      </a:cubicBezTo>
                      <a:cubicBezTo>
                        <a:pt x="103" y="275"/>
                        <a:pt x="103" y="275"/>
                        <a:pt x="103" y="275"/>
                      </a:cubicBezTo>
                      <a:cubicBezTo>
                        <a:pt x="103" y="275"/>
                        <a:pt x="103" y="275"/>
                        <a:pt x="103" y="275"/>
                      </a:cubicBezTo>
                      <a:cubicBezTo>
                        <a:pt x="103" y="275"/>
                        <a:pt x="103" y="275"/>
                        <a:pt x="103" y="275"/>
                      </a:cubicBezTo>
                      <a:cubicBezTo>
                        <a:pt x="103" y="275"/>
                        <a:pt x="103" y="275"/>
                        <a:pt x="103" y="275"/>
                      </a:cubicBezTo>
                      <a:cubicBezTo>
                        <a:pt x="103" y="275"/>
                        <a:pt x="103" y="275"/>
                        <a:pt x="103" y="275"/>
                      </a:cubicBezTo>
                      <a:cubicBezTo>
                        <a:pt x="103" y="275"/>
                        <a:pt x="103" y="275"/>
                        <a:pt x="103" y="275"/>
                      </a:cubicBezTo>
                      <a:cubicBezTo>
                        <a:pt x="103" y="275"/>
                        <a:pt x="103" y="275"/>
                        <a:pt x="103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2" y="275"/>
                        <a:pt x="102" y="276"/>
                        <a:pt x="102" y="276"/>
                      </a:cubicBezTo>
                      <a:cubicBezTo>
                        <a:pt x="102" y="276"/>
                        <a:pt x="102" y="276"/>
                        <a:pt x="102" y="276"/>
                      </a:cubicBezTo>
                      <a:cubicBezTo>
                        <a:pt x="102" y="276"/>
                        <a:pt x="102" y="276"/>
                        <a:pt x="102" y="276"/>
                      </a:cubicBezTo>
                      <a:cubicBezTo>
                        <a:pt x="102" y="276"/>
                        <a:pt x="102" y="276"/>
                        <a:pt x="102" y="276"/>
                      </a:cubicBezTo>
                      <a:cubicBezTo>
                        <a:pt x="102" y="276"/>
                        <a:pt x="102" y="276"/>
                        <a:pt x="102" y="276"/>
                      </a:cubicBezTo>
                      <a:cubicBezTo>
                        <a:pt x="102" y="276"/>
                        <a:pt x="102" y="276"/>
                        <a:pt x="102" y="276"/>
                      </a:cubicBezTo>
                      <a:cubicBezTo>
                        <a:pt x="102" y="276"/>
                        <a:pt x="102" y="276"/>
                        <a:pt x="102" y="276"/>
                      </a:cubicBezTo>
                      <a:cubicBezTo>
                        <a:pt x="102" y="276"/>
                        <a:pt x="102" y="276"/>
                        <a:pt x="102" y="276"/>
                      </a:cubicBezTo>
                      <a:cubicBezTo>
                        <a:pt x="102" y="276"/>
                        <a:pt x="102" y="276"/>
                        <a:pt x="102" y="276"/>
                      </a:cubicBezTo>
                      <a:cubicBezTo>
                        <a:pt x="102" y="276"/>
                        <a:pt x="102" y="276"/>
                        <a:pt x="102" y="276"/>
                      </a:cubicBezTo>
                      <a:cubicBezTo>
                        <a:pt x="102" y="276"/>
                        <a:pt x="102" y="276"/>
                        <a:pt x="102" y="276"/>
                      </a:cubicBezTo>
                      <a:cubicBezTo>
                        <a:pt x="102" y="276"/>
                        <a:pt x="102" y="276"/>
                        <a:pt x="102" y="276"/>
                      </a:cubicBezTo>
                      <a:cubicBezTo>
                        <a:pt x="102" y="276"/>
                        <a:pt x="102" y="276"/>
                        <a:pt x="102" y="276"/>
                      </a:cubicBezTo>
                      <a:cubicBezTo>
                        <a:pt x="102" y="276"/>
                        <a:pt x="102" y="276"/>
                        <a:pt x="102" y="276"/>
                      </a:cubicBezTo>
                      <a:cubicBezTo>
                        <a:pt x="101" y="276"/>
                        <a:pt x="101" y="276"/>
                        <a:pt x="102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2" y="275"/>
                        <a:pt x="102" y="275"/>
                        <a:pt x="101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2" y="275"/>
                        <a:pt x="102" y="274"/>
                        <a:pt x="102" y="274"/>
                      </a:cubicBezTo>
                      <a:cubicBezTo>
                        <a:pt x="101" y="274"/>
                        <a:pt x="101" y="274"/>
                        <a:pt x="101" y="274"/>
                      </a:cubicBezTo>
                      <a:cubicBezTo>
                        <a:pt x="101" y="274"/>
                        <a:pt x="101" y="273"/>
                        <a:pt x="101" y="273"/>
                      </a:cubicBezTo>
                      <a:cubicBezTo>
                        <a:pt x="101" y="273"/>
                        <a:pt x="101" y="273"/>
                        <a:pt x="101" y="273"/>
                      </a:cubicBezTo>
                      <a:cubicBezTo>
                        <a:pt x="101" y="273"/>
                        <a:pt x="101" y="273"/>
                        <a:pt x="101" y="274"/>
                      </a:cubicBezTo>
                      <a:cubicBezTo>
                        <a:pt x="101" y="274"/>
                        <a:pt x="101" y="274"/>
                        <a:pt x="101" y="274"/>
                      </a:cubicBezTo>
                      <a:cubicBezTo>
                        <a:pt x="102" y="274"/>
                        <a:pt x="102" y="274"/>
                        <a:pt x="102" y="274"/>
                      </a:cubicBezTo>
                      <a:cubicBezTo>
                        <a:pt x="102" y="274"/>
                        <a:pt x="102" y="274"/>
                        <a:pt x="102" y="274"/>
                      </a:cubicBezTo>
                      <a:cubicBezTo>
                        <a:pt x="102" y="274"/>
                        <a:pt x="102" y="274"/>
                        <a:pt x="102" y="274"/>
                      </a:cubicBezTo>
                      <a:cubicBezTo>
                        <a:pt x="103" y="274"/>
                        <a:pt x="103" y="274"/>
                        <a:pt x="103" y="274"/>
                      </a:cubicBezTo>
                      <a:cubicBezTo>
                        <a:pt x="103" y="274"/>
                        <a:pt x="103" y="274"/>
                        <a:pt x="103" y="274"/>
                      </a:cubicBezTo>
                      <a:cubicBezTo>
                        <a:pt x="103" y="274"/>
                        <a:pt x="103" y="274"/>
                        <a:pt x="104" y="274"/>
                      </a:cubicBezTo>
                      <a:cubicBezTo>
                        <a:pt x="104" y="274"/>
                        <a:pt x="104" y="274"/>
                        <a:pt x="104" y="274"/>
                      </a:cubicBezTo>
                      <a:cubicBezTo>
                        <a:pt x="104" y="274"/>
                        <a:pt x="104" y="274"/>
                        <a:pt x="104" y="274"/>
                      </a:cubicBezTo>
                      <a:cubicBezTo>
                        <a:pt x="104" y="274"/>
                        <a:pt x="104" y="274"/>
                        <a:pt x="105" y="274"/>
                      </a:cubicBezTo>
                      <a:cubicBezTo>
                        <a:pt x="105" y="274"/>
                        <a:pt x="105" y="274"/>
                        <a:pt x="105" y="274"/>
                      </a:cubicBezTo>
                      <a:cubicBezTo>
                        <a:pt x="105" y="274"/>
                        <a:pt x="105" y="274"/>
                        <a:pt x="105" y="274"/>
                      </a:cubicBezTo>
                      <a:cubicBezTo>
                        <a:pt x="105" y="274"/>
                        <a:pt x="105" y="274"/>
                        <a:pt x="105" y="274"/>
                      </a:cubicBezTo>
                      <a:cubicBezTo>
                        <a:pt x="105" y="274"/>
                        <a:pt x="105" y="274"/>
                        <a:pt x="105" y="274"/>
                      </a:cubicBezTo>
                      <a:cubicBezTo>
                        <a:pt x="105" y="274"/>
                        <a:pt x="105" y="274"/>
                        <a:pt x="105" y="274"/>
                      </a:cubicBezTo>
                      <a:cubicBezTo>
                        <a:pt x="105" y="274"/>
                        <a:pt x="106" y="274"/>
                        <a:pt x="106" y="274"/>
                      </a:cubicBezTo>
                      <a:cubicBezTo>
                        <a:pt x="105" y="274"/>
                        <a:pt x="105" y="274"/>
                        <a:pt x="105" y="274"/>
                      </a:cubicBezTo>
                      <a:close/>
                      <a:moveTo>
                        <a:pt x="100" y="235"/>
                      </a:moveTo>
                      <a:cubicBezTo>
                        <a:pt x="100" y="235"/>
                        <a:pt x="101" y="235"/>
                        <a:pt x="101" y="235"/>
                      </a:cubicBezTo>
                      <a:cubicBezTo>
                        <a:pt x="101" y="235"/>
                        <a:pt x="101" y="235"/>
                        <a:pt x="101" y="235"/>
                      </a:cubicBezTo>
                      <a:cubicBezTo>
                        <a:pt x="101" y="235"/>
                        <a:pt x="101" y="235"/>
                        <a:pt x="101" y="236"/>
                      </a:cubicBezTo>
                      <a:cubicBezTo>
                        <a:pt x="101" y="236"/>
                        <a:pt x="101" y="236"/>
                        <a:pt x="101" y="236"/>
                      </a:cubicBezTo>
                      <a:cubicBezTo>
                        <a:pt x="101" y="236"/>
                        <a:pt x="101" y="236"/>
                        <a:pt x="101" y="236"/>
                      </a:cubicBezTo>
                      <a:cubicBezTo>
                        <a:pt x="101" y="236"/>
                        <a:pt x="101" y="236"/>
                        <a:pt x="101" y="236"/>
                      </a:cubicBezTo>
                      <a:cubicBezTo>
                        <a:pt x="101" y="236"/>
                        <a:pt x="101" y="236"/>
                        <a:pt x="101" y="236"/>
                      </a:cubicBezTo>
                      <a:cubicBezTo>
                        <a:pt x="101" y="236"/>
                        <a:pt x="101" y="236"/>
                        <a:pt x="101" y="236"/>
                      </a:cubicBezTo>
                      <a:cubicBezTo>
                        <a:pt x="101" y="236"/>
                        <a:pt x="101" y="236"/>
                        <a:pt x="101" y="236"/>
                      </a:cubicBezTo>
                      <a:cubicBezTo>
                        <a:pt x="101" y="236"/>
                        <a:pt x="102" y="236"/>
                        <a:pt x="102" y="236"/>
                      </a:cubicBezTo>
                      <a:cubicBezTo>
                        <a:pt x="102" y="236"/>
                        <a:pt x="102" y="236"/>
                        <a:pt x="102" y="236"/>
                      </a:cubicBezTo>
                      <a:cubicBezTo>
                        <a:pt x="102" y="236"/>
                        <a:pt x="102" y="237"/>
                        <a:pt x="102" y="237"/>
                      </a:cubicBezTo>
                      <a:cubicBezTo>
                        <a:pt x="102" y="237"/>
                        <a:pt x="102" y="237"/>
                        <a:pt x="102" y="237"/>
                      </a:cubicBezTo>
                      <a:cubicBezTo>
                        <a:pt x="102" y="237"/>
                        <a:pt x="102" y="237"/>
                        <a:pt x="102" y="237"/>
                      </a:cubicBezTo>
                      <a:cubicBezTo>
                        <a:pt x="102" y="237"/>
                        <a:pt x="102" y="237"/>
                        <a:pt x="102" y="237"/>
                      </a:cubicBezTo>
                      <a:cubicBezTo>
                        <a:pt x="102" y="237"/>
                        <a:pt x="102" y="237"/>
                        <a:pt x="102" y="237"/>
                      </a:cubicBezTo>
                      <a:cubicBezTo>
                        <a:pt x="103" y="237"/>
                        <a:pt x="103" y="237"/>
                        <a:pt x="103" y="237"/>
                      </a:cubicBezTo>
                      <a:cubicBezTo>
                        <a:pt x="103" y="237"/>
                        <a:pt x="103" y="237"/>
                        <a:pt x="103" y="237"/>
                      </a:cubicBezTo>
                      <a:cubicBezTo>
                        <a:pt x="103" y="237"/>
                        <a:pt x="103" y="237"/>
                        <a:pt x="103" y="237"/>
                      </a:cubicBezTo>
                      <a:cubicBezTo>
                        <a:pt x="103" y="237"/>
                        <a:pt x="103" y="237"/>
                        <a:pt x="103" y="237"/>
                      </a:cubicBezTo>
                      <a:cubicBezTo>
                        <a:pt x="103" y="237"/>
                        <a:pt x="103" y="237"/>
                        <a:pt x="103" y="237"/>
                      </a:cubicBezTo>
                      <a:cubicBezTo>
                        <a:pt x="103" y="237"/>
                        <a:pt x="103" y="238"/>
                        <a:pt x="103" y="238"/>
                      </a:cubicBezTo>
                      <a:cubicBezTo>
                        <a:pt x="103" y="238"/>
                        <a:pt x="103" y="238"/>
                        <a:pt x="103" y="238"/>
                      </a:cubicBezTo>
                      <a:cubicBezTo>
                        <a:pt x="103" y="238"/>
                        <a:pt x="103" y="238"/>
                        <a:pt x="103" y="238"/>
                      </a:cubicBezTo>
                      <a:cubicBezTo>
                        <a:pt x="103" y="238"/>
                        <a:pt x="103" y="238"/>
                        <a:pt x="103" y="238"/>
                      </a:cubicBezTo>
                      <a:cubicBezTo>
                        <a:pt x="103" y="238"/>
                        <a:pt x="103" y="239"/>
                        <a:pt x="103" y="239"/>
                      </a:cubicBezTo>
                      <a:cubicBezTo>
                        <a:pt x="103" y="239"/>
                        <a:pt x="103" y="239"/>
                        <a:pt x="104" y="239"/>
                      </a:cubicBezTo>
                      <a:cubicBezTo>
                        <a:pt x="104" y="239"/>
                        <a:pt x="104" y="239"/>
                        <a:pt x="104" y="239"/>
                      </a:cubicBezTo>
                      <a:cubicBezTo>
                        <a:pt x="104" y="239"/>
                        <a:pt x="104" y="239"/>
                        <a:pt x="104" y="239"/>
                      </a:cubicBezTo>
                      <a:cubicBezTo>
                        <a:pt x="104" y="239"/>
                        <a:pt x="104" y="239"/>
                        <a:pt x="104" y="239"/>
                      </a:cubicBezTo>
                      <a:cubicBezTo>
                        <a:pt x="104" y="239"/>
                        <a:pt x="104" y="239"/>
                        <a:pt x="104" y="239"/>
                      </a:cubicBezTo>
                      <a:cubicBezTo>
                        <a:pt x="104" y="239"/>
                        <a:pt x="104" y="239"/>
                        <a:pt x="104" y="239"/>
                      </a:cubicBezTo>
                      <a:cubicBezTo>
                        <a:pt x="104" y="240"/>
                        <a:pt x="104" y="240"/>
                        <a:pt x="104" y="240"/>
                      </a:cubicBezTo>
                      <a:cubicBezTo>
                        <a:pt x="104" y="240"/>
                        <a:pt x="104" y="240"/>
                        <a:pt x="104" y="240"/>
                      </a:cubicBezTo>
                      <a:cubicBezTo>
                        <a:pt x="104" y="240"/>
                        <a:pt x="104" y="240"/>
                        <a:pt x="105" y="240"/>
                      </a:cubicBezTo>
                      <a:cubicBezTo>
                        <a:pt x="105" y="239"/>
                        <a:pt x="105" y="239"/>
                        <a:pt x="105" y="239"/>
                      </a:cubicBezTo>
                      <a:cubicBezTo>
                        <a:pt x="105" y="239"/>
                        <a:pt x="105" y="239"/>
                        <a:pt x="105" y="239"/>
                      </a:cubicBezTo>
                      <a:cubicBezTo>
                        <a:pt x="105" y="239"/>
                        <a:pt x="105" y="240"/>
                        <a:pt x="105" y="240"/>
                      </a:cubicBezTo>
                      <a:cubicBezTo>
                        <a:pt x="105" y="240"/>
                        <a:pt x="105" y="240"/>
                        <a:pt x="105" y="240"/>
                      </a:cubicBezTo>
                      <a:cubicBezTo>
                        <a:pt x="105" y="240"/>
                        <a:pt x="105" y="240"/>
                        <a:pt x="105" y="240"/>
                      </a:cubicBezTo>
                      <a:cubicBezTo>
                        <a:pt x="105" y="241"/>
                        <a:pt x="105" y="241"/>
                        <a:pt x="105" y="241"/>
                      </a:cubicBezTo>
                      <a:cubicBezTo>
                        <a:pt x="105" y="241"/>
                        <a:pt x="105" y="241"/>
                        <a:pt x="105" y="241"/>
                      </a:cubicBezTo>
                      <a:cubicBezTo>
                        <a:pt x="105" y="242"/>
                        <a:pt x="105" y="242"/>
                        <a:pt x="105" y="242"/>
                      </a:cubicBezTo>
                      <a:cubicBezTo>
                        <a:pt x="105" y="242"/>
                        <a:pt x="105" y="242"/>
                        <a:pt x="105" y="242"/>
                      </a:cubicBezTo>
                      <a:cubicBezTo>
                        <a:pt x="105" y="242"/>
                        <a:pt x="105" y="242"/>
                        <a:pt x="105" y="242"/>
                      </a:cubicBezTo>
                      <a:cubicBezTo>
                        <a:pt x="105" y="243"/>
                        <a:pt x="105" y="243"/>
                        <a:pt x="105" y="243"/>
                      </a:cubicBezTo>
                      <a:cubicBezTo>
                        <a:pt x="105" y="243"/>
                        <a:pt x="105" y="243"/>
                        <a:pt x="105" y="243"/>
                      </a:cubicBezTo>
                      <a:cubicBezTo>
                        <a:pt x="105" y="243"/>
                        <a:pt x="105" y="243"/>
                        <a:pt x="105" y="243"/>
                      </a:cubicBezTo>
                      <a:cubicBezTo>
                        <a:pt x="105" y="243"/>
                        <a:pt x="105" y="243"/>
                        <a:pt x="105" y="243"/>
                      </a:cubicBezTo>
                      <a:cubicBezTo>
                        <a:pt x="105" y="243"/>
                        <a:pt x="105" y="243"/>
                        <a:pt x="105" y="243"/>
                      </a:cubicBezTo>
                      <a:cubicBezTo>
                        <a:pt x="105" y="243"/>
                        <a:pt x="105" y="243"/>
                        <a:pt x="105" y="243"/>
                      </a:cubicBezTo>
                      <a:cubicBezTo>
                        <a:pt x="105" y="243"/>
                        <a:pt x="105" y="244"/>
                        <a:pt x="105" y="244"/>
                      </a:cubicBezTo>
                      <a:cubicBezTo>
                        <a:pt x="105" y="244"/>
                        <a:pt x="105" y="244"/>
                        <a:pt x="104" y="244"/>
                      </a:cubicBezTo>
                      <a:cubicBezTo>
                        <a:pt x="104" y="244"/>
                        <a:pt x="104" y="244"/>
                        <a:pt x="104" y="244"/>
                      </a:cubicBezTo>
                      <a:cubicBezTo>
                        <a:pt x="104" y="244"/>
                        <a:pt x="104" y="244"/>
                        <a:pt x="104" y="244"/>
                      </a:cubicBezTo>
                      <a:cubicBezTo>
                        <a:pt x="104" y="244"/>
                        <a:pt x="104" y="244"/>
                        <a:pt x="104" y="244"/>
                      </a:cubicBezTo>
                      <a:cubicBezTo>
                        <a:pt x="104" y="244"/>
                        <a:pt x="104" y="244"/>
                        <a:pt x="103" y="244"/>
                      </a:cubicBezTo>
                      <a:cubicBezTo>
                        <a:pt x="103" y="244"/>
                        <a:pt x="103" y="245"/>
                        <a:pt x="103" y="245"/>
                      </a:cubicBezTo>
                      <a:cubicBezTo>
                        <a:pt x="103" y="245"/>
                        <a:pt x="103" y="245"/>
                        <a:pt x="103" y="245"/>
                      </a:cubicBezTo>
                      <a:cubicBezTo>
                        <a:pt x="103" y="245"/>
                        <a:pt x="103" y="245"/>
                        <a:pt x="103" y="245"/>
                      </a:cubicBezTo>
                      <a:cubicBezTo>
                        <a:pt x="103" y="245"/>
                        <a:pt x="103" y="245"/>
                        <a:pt x="103" y="245"/>
                      </a:cubicBezTo>
                      <a:cubicBezTo>
                        <a:pt x="103" y="245"/>
                        <a:pt x="103" y="245"/>
                        <a:pt x="103" y="245"/>
                      </a:cubicBezTo>
                      <a:cubicBezTo>
                        <a:pt x="103" y="245"/>
                        <a:pt x="102" y="245"/>
                        <a:pt x="102" y="245"/>
                      </a:cubicBezTo>
                      <a:cubicBezTo>
                        <a:pt x="102" y="245"/>
                        <a:pt x="102" y="245"/>
                        <a:pt x="102" y="245"/>
                      </a:cubicBezTo>
                      <a:cubicBezTo>
                        <a:pt x="102" y="245"/>
                        <a:pt x="102" y="245"/>
                        <a:pt x="102" y="245"/>
                      </a:cubicBezTo>
                      <a:cubicBezTo>
                        <a:pt x="102" y="245"/>
                        <a:pt x="102" y="245"/>
                        <a:pt x="102" y="245"/>
                      </a:cubicBezTo>
                      <a:cubicBezTo>
                        <a:pt x="102" y="245"/>
                        <a:pt x="102" y="245"/>
                        <a:pt x="102" y="245"/>
                      </a:cubicBezTo>
                      <a:cubicBezTo>
                        <a:pt x="102" y="245"/>
                        <a:pt x="102" y="245"/>
                        <a:pt x="102" y="245"/>
                      </a:cubicBezTo>
                      <a:cubicBezTo>
                        <a:pt x="102" y="245"/>
                        <a:pt x="102" y="245"/>
                        <a:pt x="102" y="245"/>
                      </a:cubicBezTo>
                      <a:cubicBezTo>
                        <a:pt x="102" y="245"/>
                        <a:pt x="102" y="245"/>
                        <a:pt x="102" y="245"/>
                      </a:cubicBezTo>
                      <a:cubicBezTo>
                        <a:pt x="102" y="245"/>
                        <a:pt x="101" y="245"/>
                        <a:pt x="101" y="245"/>
                      </a:cubicBezTo>
                      <a:cubicBezTo>
                        <a:pt x="101" y="245"/>
                        <a:pt x="101" y="245"/>
                        <a:pt x="101" y="245"/>
                      </a:cubicBezTo>
                      <a:cubicBezTo>
                        <a:pt x="101" y="245"/>
                        <a:pt x="101" y="245"/>
                        <a:pt x="101" y="245"/>
                      </a:cubicBezTo>
                      <a:cubicBezTo>
                        <a:pt x="101" y="245"/>
                        <a:pt x="101" y="245"/>
                        <a:pt x="101" y="245"/>
                      </a:cubicBezTo>
                      <a:cubicBezTo>
                        <a:pt x="101" y="245"/>
                        <a:pt x="101" y="245"/>
                        <a:pt x="101" y="245"/>
                      </a:cubicBezTo>
                      <a:cubicBezTo>
                        <a:pt x="101" y="245"/>
                        <a:pt x="101" y="245"/>
                        <a:pt x="101" y="245"/>
                      </a:cubicBezTo>
                      <a:cubicBezTo>
                        <a:pt x="100" y="245"/>
                        <a:pt x="100" y="245"/>
                        <a:pt x="100" y="245"/>
                      </a:cubicBezTo>
                      <a:cubicBezTo>
                        <a:pt x="100" y="245"/>
                        <a:pt x="100" y="245"/>
                        <a:pt x="100" y="245"/>
                      </a:cubicBezTo>
                      <a:cubicBezTo>
                        <a:pt x="100" y="245"/>
                        <a:pt x="100" y="245"/>
                        <a:pt x="100" y="245"/>
                      </a:cubicBezTo>
                      <a:cubicBezTo>
                        <a:pt x="100" y="245"/>
                        <a:pt x="100" y="245"/>
                        <a:pt x="100" y="245"/>
                      </a:cubicBezTo>
                      <a:cubicBezTo>
                        <a:pt x="100" y="245"/>
                        <a:pt x="100" y="245"/>
                        <a:pt x="100" y="245"/>
                      </a:cubicBezTo>
                      <a:cubicBezTo>
                        <a:pt x="100" y="245"/>
                        <a:pt x="100" y="245"/>
                        <a:pt x="100" y="245"/>
                      </a:cubicBezTo>
                      <a:cubicBezTo>
                        <a:pt x="100" y="245"/>
                        <a:pt x="100" y="245"/>
                        <a:pt x="100" y="245"/>
                      </a:cubicBezTo>
                      <a:cubicBezTo>
                        <a:pt x="100" y="245"/>
                        <a:pt x="100" y="245"/>
                        <a:pt x="100" y="245"/>
                      </a:cubicBezTo>
                      <a:cubicBezTo>
                        <a:pt x="100" y="245"/>
                        <a:pt x="100" y="245"/>
                        <a:pt x="100" y="245"/>
                      </a:cubicBezTo>
                      <a:cubicBezTo>
                        <a:pt x="99" y="245"/>
                        <a:pt x="99" y="245"/>
                        <a:pt x="99" y="245"/>
                      </a:cubicBezTo>
                      <a:cubicBezTo>
                        <a:pt x="99" y="245"/>
                        <a:pt x="99" y="246"/>
                        <a:pt x="100" y="246"/>
                      </a:cubicBezTo>
                      <a:cubicBezTo>
                        <a:pt x="100" y="246"/>
                        <a:pt x="100" y="246"/>
                        <a:pt x="100" y="246"/>
                      </a:cubicBezTo>
                      <a:cubicBezTo>
                        <a:pt x="100" y="246"/>
                        <a:pt x="100" y="246"/>
                        <a:pt x="100" y="246"/>
                      </a:cubicBezTo>
                      <a:cubicBezTo>
                        <a:pt x="100" y="246"/>
                        <a:pt x="100" y="247"/>
                        <a:pt x="100" y="247"/>
                      </a:cubicBezTo>
                      <a:cubicBezTo>
                        <a:pt x="100" y="247"/>
                        <a:pt x="100" y="247"/>
                        <a:pt x="100" y="247"/>
                      </a:cubicBezTo>
                      <a:cubicBezTo>
                        <a:pt x="100" y="247"/>
                        <a:pt x="100" y="247"/>
                        <a:pt x="100" y="247"/>
                      </a:cubicBezTo>
                      <a:cubicBezTo>
                        <a:pt x="100" y="247"/>
                        <a:pt x="100" y="247"/>
                        <a:pt x="100" y="247"/>
                      </a:cubicBezTo>
                      <a:cubicBezTo>
                        <a:pt x="100" y="247"/>
                        <a:pt x="100" y="247"/>
                        <a:pt x="100" y="247"/>
                      </a:cubicBezTo>
                      <a:cubicBezTo>
                        <a:pt x="100" y="247"/>
                        <a:pt x="100" y="247"/>
                        <a:pt x="100" y="247"/>
                      </a:cubicBezTo>
                      <a:cubicBezTo>
                        <a:pt x="100" y="247"/>
                        <a:pt x="100" y="247"/>
                        <a:pt x="100" y="248"/>
                      </a:cubicBezTo>
                      <a:cubicBezTo>
                        <a:pt x="100" y="248"/>
                        <a:pt x="100" y="248"/>
                        <a:pt x="100" y="248"/>
                      </a:cubicBezTo>
                      <a:cubicBezTo>
                        <a:pt x="100" y="248"/>
                        <a:pt x="100" y="248"/>
                        <a:pt x="100" y="248"/>
                      </a:cubicBezTo>
                      <a:cubicBezTo>
                        <a:pt x="100" y="248"/>
                        <a:pt x="100" y="248"/>
                        <a:pt x="100" y="248"/>
                      </a:cubicBezTo>
                      <a:cubicBezTo>
                        <a:pt x="100" y="248"/>
                        <a:pt x="100" y="248"/>
                        <a:pt x="100" y="248"/>
                      </a:cubicBezTo>
                      <a:cubicBezTo>
                        <a:pt x="100" y="248"/>
                        <a:pt x="100" y="248"/>
                        <a:pt x="100" y="248"/>
                      </a:cubicBezTo>
                      <a:cubicBezTo>
                        <a:pt x="100" y="248"/>
                        <a:pt x="100" y="248"/>
                        <a:pt x="100" y="248"/>
                      </a:cubicBezTo>
                      <a:cubicBezTo>
                        <a:pt x="100" y="248"/>
                        <a:pt x="100" y="249"/>
                        <a:pt x="100" y="249"/>
                      </a:cubicBezTo>
                      <a:cubicBezTo>
                        <a:pt x="100" y="249"/>
                        <a:pt x="101" y="249"/>
                        <a:pt x="101" y="249"/>
                      </a:cubicBezTo>
                      <a:cubicBezTo>
                        <a:pt x="101" y="249"/>
                        <a:pt x="101" y="249"/>
                        <a:pt x="101" y="249"/>
                      </a:cubicBezTo>
                      <a:cubicBezTo>
                        <a:pt x="101" y="249"/>
                        <a:pt x="101" y="249"/>
                        <a:pt x="101" y="249"/>
                      </a:cubicBezTo>
                      <a:cubicBezTo>
                        <a:pt x="101" y="249"/>
                        <a:pt x="101" y="249"/>
                        <a:pt x="101" y="249"/>
                      </a:cubicBezTo>
                      <a:cubicBezTo>
                        <a:pt x="101" y="249"/>
                        <a:pt x="101" y="249"/>
                        <a:pt x="101" y="249"/>
                      </a:cubicBezTo>
                      <a:cubicBezTo>
                        <a:pt x="101" y="249"/>
                        <a:pt x="101" y="249"/>
                        <a:pt x="101" y="249"/>
                      </a:cubicBezTo>
                      <a:cubicBezTo>
                        <a:pt x="101" y="249"/>
                        <a:pt x="101" y="249"/>
                        <a:pt x="101" y="249"/>
                      </a:cubicBezTo>
                      <a:cubicBezTo>
                        <a:pt x="101" y="250"/>
                        <a:pt x="101" y="250"/>
                        <a:pt x="101" y="250"/>
                      </a:cubicBezTo>
                      <a:cubicBezTo>
                        <a:pt x="101" y="250"/>
                        <a:pt x="101" y="250"/>
                        <a:pt x="101" y="250"/>
                      </a:cubicBezTo>
                      <a:cubicBezTo>
                        <a:pt x="101" y="250"/>
                        <a:pt x="101" y="250"/>
                        <a:pt x="101" y="250"/>
                      </a:cubicBezTo>
                      <a:cubicBezTo>
                        <a:pt x="101" y="250"/>
                        <a:pt x="101" y="250"/>
                        <a:pt x="101" y="250"/>
                      </a:cubicBezTo>
                      <a:cubicBezTo>
                        <a:pt x="101" y="250"/>
                        <a:pt x="101" y="250"/>
                        <a:pt x="101" y="250"/>
                      </a:cubicBezTo>
                      <a:cubicBezTo>
                        <a:pt x="101" y="250"/>
                        <a:pt x="101" y="250"/>
                        <a:pt x="101" y="250"/>
                      </a:cubicBezTo>
                      <a:cubicBezTo>
                        <a:pt x="101" y="250"/>
                        <a:pt x="101" y="250"/>
                        <a:pt x="101" y="250"/>
                      </a:cubicBezTo>
                      <a:cubicBezTo>
                        <a:pt x="101" y="250"/>
                        <a:pt x="101" y="250"/>
                        <a:pt x="101" y="250"/>
                      </a:cubicBezTo>
                      <a:cubicBezTo>
                        <a:pt x="101" y="250"/>
                        <a:pt x="101" y="250"/>
                        <a:pt x="100" y="250"/>
                      </a:cubicBezTo>
                      <a:cubicBezTo>
                        <a:pt x="100" y="250"/>
                        <a:pt x="100" y="250"/>
                        <a:pt x="100" y="250"/>
                      </a:cubicBezTo>
                      <a:cubicBezTo>
                        <a:pt x="100" y="250"/>
                        <a:pt x="100" y="250"/>
                        <a:pt x="100" y="250"/>
                      </a:cubicBezTo>
                      <a:cubicBezTo>
                        <a:pt x="100" y="250"/>
                        <a:pt x="100" y="250"/>
                        <a:pt x="100" y="250"/>
                      </a:cubicBezTo>
                      <a:cubicBezTo>
                        <a:pt x="100" y="250"/>
                        <a:pt x="100" y="250"/>
                        <a:pt x="99" y="250"/>
                      </a:cubicBezTo>
                      <a:cubicBezTo>
                        <a:pt x="99" y="250"/>
                        <a:pt x="99" y="250"/>
                        <a:pt x="99" y="250"/>
                      </a:cubicBezTo>
                      <a:cubicBezTo>
                        <a:pt x="99" y="250"/>
                        <a:pt x="99" y="250"/>
                        <a:pt x="99" y="250"/>
                      </a:cubicBezTo>
                      <a:cubicBezTo>
                        <a:pt x="99" y="250"/>
                        <a:pt x="99" y="250"/>
                        <a:pt x="99" y="250"/>
                      </a:cubicBezTo>
                      <a:cubicBezTo>
                        <a:pt x="99" y="250"/>
                        <a:pt x="99" y="250"/>
                        <a:pt x="99" y="250"/>
                      </a:cubicBezTo>
                      <a:cubicBezTo>
                        <a:pt x="99" y="250"/>
                        <a:pt x="99" y="250"/>
                        <a:pt x="99" y="250"/>
                      </a:cubicBezTo>
                      <a:cubicBezTo>
                        <a:pt x="99" y="250"/>
                        <a:pt x="98" y="250"/>
                        <a:pt x="98" y="250"/>
                      </a:cubicBezTo>
                      <a:cubicBezTo>
                        <a:pt x="98" y="250"/>
                        <a:pt x="98" y="250"/>
                        <a:pt x="98" y="250"/>
                      </a:cubicBezTo>
                      <a:cubicBezTo>
                        <a:pt x="98" y="250"/>
                        <a:pt x="98" y="250"/>
                        <a:pt x="98" y="250"/>
                      </a:cubicBezTo>
                      <a:cubicBezTo>
                        <a:pt x="98" y="250"/>
                        <a:pt x="98" y="250"/>
                        <a:pt x="98" y="250"/>
                      </a:cubicBezTo>
                      <a:cubicBezTo>
                        <a:pt x="98" y="250"/>
                        <a:pt x="98" y="250"/>
                        <a:pt x="98" y="250"/>
                      </a:cubicBezTo>
                      <a:cubicBezTo>
                        <a:pt x="98" y="250"/>
                        <a:pt x="98" y="250"/>
                        <a:pt x="98" y="250"/>
                      </a:cubicBezTo>
                      <a:cubicBezTo>
                        <a:pt x="98" y="250"/>
                        <a:pt x="98" y="250"/>
                        <a:pt x="98" y="250"/>
                      </a:cubicBezTo>
                      <a:cubicBezTo>
                        <a:pt x="98" y="250"/>
                        <a:pt x="98" y="250"/>
                        <a:pt x="98" y="250"/>
                      </a:cubicBezTo>
                      <a:cubicBezTo>
                        <a:pt x="98" y="250"/>
                        <a:pt x="98" y="250"/>
                        <a:pt x="98" y="250"/>
                      </a:cubicBezTo>
                      <a:cubicBezTo>
                        <a:pt x="97" y="250"/>
                        <a:pt x="97" y="250"/>
                        <a:pt x="98" y="250"/>
                      </a:cubicBezTo>
                      <a:cubicBezTo>
                        <a:pt x="98" y="250"/>
                        <a:pt x="98" y="251"/>
                        <a:pt x="98" y="251"/>
                      </a:cubicBezTo>
                      <a:cubicBezTo>
                        <a:pt x="98" y="251"/>
                        <a:pt x="98" y="251"/>
                        <a:pt x="98" y="251"/>
                      </a:cubicBezTo>
                      <a:cubicBezTo>
                        <a:pt x="98" y="251"/>
                        <a:pt x="98" y="251"/>
                        <a:pt x="98" y="251"/>
                      </a:cubicBezTo>
                      <a:cubicBezTo>
                        <a:pt x="98" y="251"/>
                        <a:pt x="98" y="251"/>
                        <a:pt x="98" y="251"/>
                      </a:cubicBezTo>
                      <a:cubicBezTo>
                        <a:pt x="98" y="251"/>
                        <a:pt x="98" y="251"/>
                        <a:pt x="98" y="251"/>
                      </a:cubicBezTo>
                      <a:cubicBezTo>
                        <a:pt x="98" y="251"/>
                        <a:pt x="98" y="251"/>
                        <a:pt x="98" y="251"/>
                      </a:cubicBezTo>
                      <a:cubicBezTo>
                        <a:pt x="98" y="251"/>
                        <a:pt x="98" y="251"/>
                        <a:pt x="98" y="251"/>
                      </a:cubicBezTo>
                      <a:cubicBezTo>
                        <a:pt x="98" y="251"/>
                        <a:pt x="98" y="251"/>
                        <a:pt x="98" y="252"/>
                      </a:cubicBezTo>
                      <a:cubicBezTo>
                        <a:pt x="98" y="252"/>
                        <a:pt x="98" y="252"/>
                        <a:pt x="98" y="252"/>
                      </a:cubicBezTo>
                      <a:cubicBezTo>
                        <a:pt x="98" y="252"/>
                        <a:pt x="98" y="252"/>
                        <a:pt x="98" y="252"/>
                      </a:cubicBezTo>
                      <a:cubicBezTo>
                        <a:pt x="98" y="252"/>
                        <a:pt x="99" y="252"/>
                        <a:pt x="99" y="252"/>
                      </a:cubicBezTo>
                      <a:cubicBezTo>
                        <a:pt x="99" y="252"/>
                        <a:pt x="99" y="252"/>
                        <a:pt x="99" y="252"/>
                      </a:cubicBezTo>
                      <a:cubicBezTo>
                        <a:pt x="99" y="252"/>
                        <a:pt x="99" y="253"/>
                        <a:pt x="99" y="253"/>
                      </a:cubicBezTo>
                      <a:cubicBezTo>
                        <a:pt x="99" y="253"/>
                        <a:pt x="99" y="253"/>
                        <a:pt x="99" y="253"/>
                      </a:cubicBezTo>
                      <a:cubicBezTo>
                        <a:pt x="99" y="253"/>
                        <a:pt x="99" y="253"/>
                        <a:pt x="99" y="253"/>
                      </a:cubicBezTo>
                      <a:cubicBezTo>
                        <a:pt x="99" y="253"/>
                        <a:pt x="99" y="253"/>
                        <a:pt x="99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1" y="253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1" y="253"/>
                        <a:pt x="101" y="253"/>
                        <a:pt x="101" y="253"/>
                      </a:cubicBezTo>
                      <a:cubicBezTo>
                        <a:pt x="101" y="253"/>
                        <a:pt x="101" y="253"/>
                        <a:pt x="101" y="253"/>
                      </a:cubicBezTo>
                      <a:cubicBezTo>
                        <a:pt x="101" y="253"/>
                        <a:pt x="101" y="253"/>
                        <a:pt x="101" y="253"/>
                      </a:cubicBezTo>
                      <a:cubicBezTo>
                        <a:pt x="101" y="253"/>
                        <a:pt x="101" y="253"/>
                        <a:pt x="101" y="253"/>
                      </a:cubicBezTo>
                      <a:cubicBezTo>
                        <a:pt x="101" y="253"/>
                        <a:pt x="101" y="253"/>
                        <a:pt x="101" y="253"/>
                      </a:cubicBezTo>
                      <a:cubicBezTo>
                        <a:pt x="101" y="253"/>
                        <a:pt x="101" y="253"/>
                        <a:pt x="101" y="253"/>
                      </a:cubicBezTo>
                      <a:cubicBezTo>
                        <a:pt x="101" y="254"/>
                        <a:pt x="101" y="254"/>
                        <a:pt x="101" y="254"/>
                      </a:cubicBezTo>
                      <a:cubicBezTo>
                        <a:pt x="101" y="254"/>
                        <a:pt x="101" y="254"/>
                        <a:pt x="101" y="254"/>
                      </a:cubicBezTo>
                      <a:cubicBezTo>
                        <a:pt x="101" y="254"/>
                        <a:pt x="101" y="254"/>
                        <a:pt x="101" y="254"/>
                      </a:cubicBezTo>
                      <a:cubicBezTo>
                        <a:pt x="101" y="254"/>
                        <a:pt x="101" y="254"/>
                        <a:pt x="101" y="254"/>
                      </a:cubicBezTo>
                      <a:cubicBezTo>
                        <a:pt x="101" y="253"/>
                        <a:pt x="101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0" y="253"/>
                        <a:pt x="100" y="254"/>
                        <a:pt x="100" y="254"/>
                      </a:cubicBezTo>
                      <a:cubicBezTo>
                        <a:pt x="100" y="254"/>
                        <a:pt x="100" y="254"/>
                        <a:pt x="100" y="254"/>
                      </a:cubicBezTo>
                      <a:cubicBezTo>
                        <a:pt x="100" y="254"/>
                        <a:pt x="100" y="254"/>
                        <a:pt x="100" y="254"/>
                      </a:cubicBezTo>
                      <a:cubicBezTo>
                        <a:pt x="100" y="254"/>
                        <a:pt x="100" y="254"/>
                        <a:pt x="100" y="254"/>
                      </a:cubicBezTo>
                      <a:cubicBezTo>
                        <a:pt x="100" y="254"/>
                        <a:pt x="100" y="254"/>
                        <a:pt x="100" y="254"/>
                      </a:cubicBezTo>
                      <a:cubicBezTo>
                        <a:pt x="100" y="254"/>
                        <a:pt x="101" y="254"/>
                        <a:pt x="101" y="254"/>
                      </a:cubicBezTo>
                      <a:cubicBezTo>
                        <a:pt x="101" y="254"/>
                        <a:pt x="101" y="254"/>
                        <a:pt x="101" y="254"/>
                      </a:cubicBezTo>
                      <a:cubicBezTo>
                        <a:pt x="101" y="254"/>
                        <a:pt x="100" y="254"/>
                        <a:pt x="100" y="254"/>
                      </a:cubicBezTo>
                      <a:cubicBezTo>
                        <a:pt x="100" y="254"/>
                        <a:pt x="100" y="255"/>
                        <a:pt x="100" y="255"/>
                      </a:cubicBezTo>
                      <a:cubicBezTo>
                        <a:pt x="100" y="255"/>
                        <a:pt x="100" y="255"/>
                        <a:pt x="100" y="255"/>
                      </a:cubicBezTo>
                      <a:cubicBezTo>
                        <a:pt x="100" y="255"/>
                        <a:pt x="100" y="256"/>
                        <a:pt x="101" y="256"/>
                      </a:cubicBezTo>
                      <a:cubicBezTo>
                        <a:pt x="101" y="256"/>
                        <a:pt x="101" y="256"/>
                        <a:pt x="101" y="256"/>
                      </a:cubicBezTo>
                      <a:cubicBezTo>
                        <a:pt x="101" y="256"/>
                        <a:pt x="101" y="256"/>
                        <a:pt x="101" y="256"/>
                      </a:cubicBezTo>
                      <a:cubicBezTo>
                        <a:pt x="101" y="256"/>
                        <a:pt x="101" y="256"/>
                        <a:pt x="101" y="256"/>
                      </a:cubicBezTo>
                      <a:cubicBezTo>
                        <a:pt x="101" y="257"/>
                        <a:pt x="101" y="257"/>
                        <a:pt x="101" y="257"/>
                      </a:cubicBezTo>
                      <a:cubicBezTo>
                        <a:pt x="101" y="257"/>
                        <a:pt x="101" y="257"/>
                        <a:pt x="101" y="258"/>
                      </a:cubicBezTo>
                      <a:cubicBezTo>
                        <a:pt x="101" y="258"/>
                        <a:pt x="101" y="258"/>
                        <a:pt x="101" y="258"/>
                      </a:cubicBezTo>
                      <a:cubicBezTo>
                        <a:pt x="101" y="258"/>
                        <a:pt x="101" y="258"/>
                        <a:pt x="101" y="258"/>
                      </a:cubicBezTo>
                      <a:cubicBezTo>
                        <a:pt x="101" y="258"/>
                        <a:pt x="101" y="258"/>
                        <a:pt x="101" y="258"/>
                      </a:cubicBezTo>
                      <a:cubicBezTo>
                        <a:pt x="101" y="259"/>
                        <a:pt x="101" y="259"/>
                        <a:pt x="101" y="259"/>
                      </a:cubicBezTo>
                      <a:cubicBezTo>
                        <a:pt x="101" y="259"/>
                        <a:pt x="101" y="259"/>
                        <a:pt x="101" y="259"/>
                      </a:cubicBezTo>
                      <a:cubicBezTo>
                        <a:pt x="101" y="259"/>
                        <a:pt x="101" y="259"/>
                        <a:pt x="101" y="259"/>
                      </a:cubicBezTo>
                      <a:cubicBezTo>
                        <a:pt x="101" y="259"/>
                        <a:pt x="101" y="259"/>
                        <a:pt x="101" y="259"/>
                      </a:cubicBezTo>
                      <a:cubicBezTo>
                        <a:pt x="101" y="259"/>
                        <a:pt x="101" y="259"/>
                        <a:pt x="100" y="259"/>
                      </a:cubicBezTo>
                      <a:cubicBezTo>
                        <a:pt x="100" y="259"/>
                        <a:pt x="100" y="259"/>
                        <a:pt x="100" y="259"/>
                      </a:cubicBezTo>
                      <a:cubicBezTo>
                        <a:pt x="100" y="259"/>
                        <a:pt x="100" y="259"/>
                        <a:pt x="100" y="259"/>
                      </a:cubicBezTo>
                      <a:cubicBezTo>
                        <a:pt x="100" y="259"/>
                        <a:pt x="100" y="259"/>
                        <a:pt x="100" y="259"/>
                      </a:cubicBezTo>
                      <a:cubicBezTo>
                        <a:pt x="100" y="259"/>
                        <a:pt x="100" y="259"/>
                        <a:pt x="100" y="259"/>
                      </a:cubicBezTo>
                      <a:cubicBezTo>
                        <a:pt x="100" y="259"/>
                        <a:pt x="100" y="259"/>
                        <a:pt x="100" y="259"/>
                      </a:cubicBezTo>
                      <a:cubicBezTo>
                        <a:pt x="100" y="259"/>
                        <a:pt x="100" y="259"/>
                        <a:pt x="100" y="260"/>
                      </a:cubicBezTo>
                      <a:cubicBezTo>
                        <a:pt x="100" y="260"/>
                        <a:pt x="100" y="260"/>
                        <a:pt x="100" y="260"/>
                      </a:cubicBezTo>
                      <a:cubicBezTo>
                        <a:pt x="100" y="260"/>
                        <a:pt x="100" y="260"/>
                        <a:pt x="100" y="260"/>
                      </a:cubicBezTo>
                      <a:cubicBezTo>
                        <a:pt x="100" y="260"/>
                        <a:pt x="100" y="260"/>
                        <a:pt x="100" y="260"/>
                      </a:cubicBezTo>
                      <a:cubicBezTo>
                        <a:pt x="100" y="260"/>
                        <a:pt x="100" y="260"/>
                        <a:pt x="100" y="261"/>
                      </a:cubicBezTo>
                      <a:cubicBezTo>
                        <a:pt x="100" y="261"/>
                        <a:pt x="100" y="261"/>
                        <a:pt x="100" y="261"/>
                      </a:cubicBezTo>
                      <a:cubicBezTo>
                        <a:pt x="100" y="261"/>
                        <a:pt x="100" y="261"/>
                        <a:pt x="100" y="261"/>
                      </a:cubicBezTo>
                      <a:cubicBezTo>
                        <a:pt x="100" y="261"/>
                        <a:pt x="100" y="261"/>
                        <a:pt x="100" y="261"/>
                      </a:cubicBezTo>
                      <a:cubicBezTo>
                        <a:pt x="100" y="261"/>
                        <a:pt x="100" y="261"/>
                        <a:pt x="100" y="261"/>
                      </a:cubicBezTo>
                      <a:cubicBezTo>
                        <a:pt x="100" y="261"/>
                        <a:pt x="100" y="261"/>
                        <a:pt x="100" y="261"/>
                      </a:cubicBezTo>
                      <a:cubicBezTo>
                        <a:pt x="100" y="261"/>
                        <a:pt x="100" y="261"/>
                        <a:pt x="100" y="261"/>
                      </a:cubicBezTo>
                      <a:cubicBezTo>
                        <a:pt x="100" y="261"/>
                        <a:pt x="100" y="261"/>
                        <a:pt x="100" y="261"/>
                      </a:cubicBezTo>
                      <a:cubicBezTo>
                        <a:pt x="100" y="261"/>
                        <a:pt x="100" y="261"/>
                        <a:pt x="100" y="261"/>
                      </a:cubicBezTo>
                      <a:cubicBezTo>
                        <a:pt x="101" y="261"/>
                        <a:pt x="101" y="261"/>
                        <a:pt x="101" y="261"/>
                      </a:cubicBezTo>
                      <a:cubicBezTo>
                        <a:pt x="101" y="262"/>
                        <a:pt x="101" y="262"/>
                        <a:pt x="101" y="262"/>
                      </a:cubicBezTo>
                      <a:cubicBezTo>
                        <a:pt x="101" y="262"/>
                        <a:pt x="101" y="262"/>
                        <a:pt x="101" y="262"/>
                      </a:cubicBezTo>
                      <a:cubicBezTo>
                        <a:pt x="101" y="262"/>
                        <a:pt x="101" y="262"/>
                        <a:pt x="101" y="262"/>
                      </a:cubicBezTo>
                      <a:cubicBezTo>
                        <a:pt x="101" y="262"/>
                        <a:pt x="101" y="262"/>
                        <a:pt x="101" y="262"/>
                      </a:cubicBezTo>
                      <a:cubicBezTo>
                        <a:pt x="101" y="262"/>
                        <a:pt x="101" y="262"/>
                        <a:pt x="101" y="262"/>
                      </a:cubicBezTo>
                      <a:cubicBezTo>
                        <a:pt x="101" y="262"/>
                        <a:pt x="101" y="262"/>
                        <a:pt x="101" y="262"/>
                      </a:cubicBezTo>
                      <a:cubicBezTo>
                        <a:pt x="101" y="262"/>
                        <a:pt x="101" y="262"/>
                        <a:pt x="102" y="262"/>
                      </a:cubicBezTo>
                      <a:cubicBezTo>
                        <a:pt x="102" y="263"/>
                        <a:pt x="102" y="263"/>
                        <a:pt x="102" y="263"/>
                      </a:cubicBezTo>
                      <a:cubicBezTo>
                        <a:pt x="102" y="263"/>
                        <a:pt x="102" y="263"/>
                        <a:pt x="102" y="263"/>
                      </a:cubicBezTo>
                      <a:cubicBezTo>
                        <a:pt x="102" y="263"/>
                        <a:pt x="102" y="263"/>
                        <a:pt x="102" y="263"/>
                      </a:cubicBezTo>
                      <a:cubicBezTo>
                        <a:pt x="102" y="263"/>
                        <a:pt x="102" y="263"/>
                        <a:pt x="103" y="263"/>
                      </a:cubicBezTo>
                      <a:cubicBezTo>
                        <a:pt x="103" y="263"/>
                        <a:pt x="103" y="263"/>
                        <a:pt x="103" y="263"/>
                      </a:cubicBezTo>
                      <a:cubicBezTo>
                        <a:pt x="103" y="263"/>
                        <a:pt x="103" y="263"/>
                        <a:pt x="103" y="263"/>
                      </a:cubicBezTo>
                      <a:cubicBezTo>
                        <a:pt x="103" y="263"/>
                        <a:pt x="103" y="263"/>
                        <a:pt x="103" y="263"/>
                      </a:cubicBezTo>
                      <a:cubicBezTo>
                        <a:pt x="103" y="263"/>
                        <a:pt x="103" y="263"/>
                        <a:pt x="103" y="263"/>
                      </a:cubicBezTo>
                      <a:cubicBezTo>
                        <a:pt x="103" y="263"/>
                        <a:pt x="103" y="263"/>
                        <a:pt x="104" y="263"/>
                      </a:cubicBezTo>
                      <a:cubicBezTo>
                        <a:pt x="104" y="263"/>
                        <a:pt x="104" y="263"/>
                        <a:pt x="104" y="264"/>
                      </a:cubicBezTo>
                      <a:cubicBezTo>
                        <a:pt x="104" y="264"/>
                        <a:pt x="104" y="264"/>
                        <a:pt x="104" y="264"/>
                      </a:cubicBezTo>
                      <a:cubicBezTo>
                        <a:pt x="104" y="264"/>
                        <a:pt x="104" y="264"/>
                        <a:pt x="104" y="264"/>
                      </a:cubicBezTo>
                      <a:cubicBezTo>
                        <a:pt x="104" y="264"/>
                        <a:pt x="104" y="264"/>
                        <a:pt x="104" y="264"/>
                      </a:cubicBezTo>
                      <a:cubicBezTo>
                        <a:pt x="104" y="264"/>
                        <a:pt x="104" y="264"/>
                        <a:pt x="104" y="264"/>
                      </a:cubicBezTo>
                      <a:cubicBezTo>
                        <a:pt x="104" y="264"/>
                        <a:pt x="104" y="265"/>
                        <a:pt x="104" y="265"/>
                      </a:cubicBezTo>
                      <a:cubicBezTo>
                        <a:pt x="104" y="265"/>
                        <a:pt x="104" y="265"/>
                        <a:pt x="104" y="265"/>
                      </a:cubicBezTo>
                      <a:cubicBezTo>
                        <a:pt x="104" y="265"/>
                        <a:pt x="104" y="265"/>
                        <a:pt x="104" y="265"/>
                      </a:cubicBezTo>
                      <a:cubicBezTo>
                        <a:pt x="104" y="265"/>
                        <a:pt x="104" y="265"/>
                        <a:pt x="104" y="265"/>
                      </a:cubicBezTo>
                      <a:cubicBezTo>
                        <a:pt x="104" y="265"/>
                        <a:pt x="104" y="265"/>
                        <a:pt x="104" y="265"/>
                      </a:cubicBezTo>
                      <a:cubicBezTo>
                        <a:pt x="104" y="265"/>
                        <a:pt x="104" y="265"/>
                        <a:pt x="104" y="265"/>
                      </a:cubicBezTo>
                      <a:cubicBezTo>
                        <a:pt x="104" y="265"/>
                        <a:pt x="104" y="265"/>
                        <a:pt x="104" y="265"/>
                      </a:cubicBezTo>
                      <a:cubicBezTo>
                        <a:pt x="104" y="265"/>
                        <a:pt x="104" y="265"/>
                        <a:pt x="104" y="266"/>
                      </a:cubicBezTo>
                      <a:cubicBezTo>
                        <a:pt x="104" y="266"/>
                        <a:pt x="104" y="266"/>
                        <a:pt x="104" y="266"/>
                      </a:cubicBezTo>
                      <a:cubicBezTo>
                        <a:pt x="104" y="266"/>
                        <a:pt x="104" y="266"/>
                        <a:pt x="104" y="266"/>
                      </a:cubicBezTo>
                      <a:cubicBezTo>
                        <a:pt x="104" y="266"/>
                        <a:pt x="104" y="266"/>
                        <a:pt x="104" y="266"/>
                      </a:cubicBezTo>
                      <a:cubicBezTo>
                        <a:pt x="104" y="266"/>
                        <a:pt x="104" y="266"/>
                        <a:pt x="104" y="266"/>
                      </a:cubicBezTo>
                      <a:cubicBezTo>
                        <a:pt x="104" y="266"/>
                        <a:pt x="104" y="266"/>
                        <a:pt x="104" y="266"/>
                      </a:cubicBezTo>
                      <a:cubicBezTo>
                        <a:pt x="104" y="266"/>
                        <a:pt x="104" y="267"/>
                        <a:pt x="104" y="267"/>
                      </a:cubicBezTo>
                      <a:cubicBezTo>
                        <a:pt x="104" y="267"/>
                        <a:pt x="104" y="267"/>
                        <a:pt x="104" y="267"/>
                      </a:cubicBezTo>
                      <a:cubicBezTo>
                        <a:pt x="104" y="267"/>
                        <a:pt x="104" y="267"/>
                        <a:pt x="104" y="267"/>
                      </a:cubicBezTo>
                      <a:cubicBezTo>
                        <a:pt x="104" y="267"/>
                        <a:pt x="104" y="267"/>
                        <a:pt x="104" y="267"/>
                      </a:cubicBezTo>
                      <a:cubicBezTo>
                        <a:pt x="104" y="267"/>
                        <a:pt x="104" y="267"/>
                        <a:pt x="104" y="267"/>
                      </a:cubicBezTo>
                      <a:cubicBezTo>
                        <a:pt x="104" y="267"/>
                        <a:pt x="104" y="267"/>
                        <a:pt x="104" y="267"/>
                      </a:cubicBezTo>
                      <a:cubicBezTo>
                        <a:pt x="104" y="267"/>
                        <a:pt x="104" y="267"/>
                        <a:pt x="104" y="267"/>
                      </a:cubicBezTo>
                      <a:cubicBezTo>
                        <a:pt x="104" y="267"/>
                        <a:pt x="104" y="267"/>
                        <a:pt x="104" y="267"/>
                      </a:cubicBezTo>
                      <a:cubicBezTo>
                        <a:pt x="104" y="268"/>
                        <a:pt x="104" y="268"/>
                        <a:pt x="104" y="268"/>
                      </a:cubicBezTo>
                      <a:cubicBezTo>
                        <a:pt x="104" y="268"/>
                        <a:pt x="104" y="268"/>
                        <a:pt x="104" y="268"/>
                      </a:cubicBezTo>
                      <a:cubicBezTo>
                        <a:pt x="104" y="268"/>
                        <a:pt x="104" y="268"/>
                        <a:pt x="104" y="268"/>
                      </a:cubicBezTo>
                      <a:cubicBezTo>
                        <a:pt x="104" y="268"/>
                        <a:pt x="104" y="268"/>
                        <a:pt x="104" y="268"/>
                      </a:cubicBezTo>
                      <a:cubicBezTo>
                        <a:pt x="104" y="268"/>
                        <a:pt x="104" y="268"/>
                        <a:pt x="104" y="268"/>
                      </a:cubicBezTo>
                      <a:cubicBezTo>
                        <a:pt x="104" y="268"/>
                        <a:pt x="104" y="268"/>
                        <a:pt x="104" y="268"/>
                      </a:cubicBezTo>
                      <a:cubicBezTo>
                        <a:pt x="104" y="268"/>
                        <a:pt x="104" y="268"/>
                        <a:pt x="104" y="268"/>
                      </a:cubicBezTo>
                      <a:cubicBezTo>
                        <a:pt x="104" y="268"/>
                        <a:pt x="104" y="268"/>
                        <a:pt x="104" y="268"/>
                      </a:cubicBezTo>
                      <a:cubicBezTo>
                        <a:pt x="104" y="268"/>
                        <a:pt x="104" y="268"/>
                        <a:pt x="104" y="268"/>
                      </a:cubicBezTo>
                      <a:cubicBezTo>
                        <a:pt x="104" y="268"/>
                        <a:pt x="104" y="268"/>
                        <a:pt x="104" y="268"/>
                      </a:cubicBezTo>
                      <a:cubicBezTo>
                        <a:pt x="104" y="268"/>
                        <a:pt x="104" y="268"/>
                        <a:pt x="104" y="269"/>
                      </a:cubicBezTo>
                      <a:cubicBezTo>
                        <a:pt x="104" y="269"/>
                        <a:pt x="104" y="269"/>
                        <a:pt x="104" y="269"/>
                      </a:cubicBezTo>
                      <a:cubicBezTo>
                        <a:pt x="104" y="269"/>
                        <a:pt x="104" y="269"/>
                        <a:pt x="104" y="269"/>
                      </a:cubicBezTo>
                      <a:cubicBezTo>
                        <a:pt x="104" y="269"/>
                        <a:pt x="104" y="269"/>
                        <a:pt x="104" y="269"/>
                      </a:cubicBezTo>
                      <a:cubicBezTo>
                        <a:pt x="104" y="269"/>
                        <a:pt x="104" y="269"/>
                        <a:pt x="104" y="269"/>
                      </a:cubicBezTo>
                      <a:cubicBezTo>
                        <a:pt x="104" y="269"/>
                        <a:pt x="104" y="269"/>
                        <a:pt x="104" y="269"/>
                      </a:cubicBezTo>
                      <a:cubicBezTo>
                        <a:pt x="104" y="269"/>
                        <a:pt x="104" y="269"/>
                        <a:pt x="104" y="269"/>
                      </a:cubicBezTo>
                      <a:cubicBezTo>
                        <a:pt x="104" y="269"/>
                        <a:pt x="104" y="269"/>
                        <a:pt x="104" y="269"/>
                      </a:cubicBezTo>
                      <a:cubicBezTo>
                        <a:pt x="104" y="269"/>
                        <a:pt x="104" y="269"/>
                        <a:pt x="104" y="269"/>
                      </a:cubicBezTo>
                      <a:cubicBezTo>
                        <a:pt x="104" y="269"/>
                        <a:pt x="104" y="269"/>
                        <a:pt x="104" y="269"/>
                      </a:cubicBezTo>
                      <a:cubicBezTo>
                        <a:pt x="104" y="269"/>
                        <a:pt x="104" y="269"/>
                        <a:pt x="103" y="269"/>
                      </a:cubicBezTo>
                      <a:cubicBezTo>
                        <a:pt x="103" y="269"/>
                        <a:pt x="104" y="269"/>
                        <a:pt x="104" y="270"/>
                      </a:cubicBezTo>
                      <a:cubicBezTo>
                        <a:pt x="104" y="270"/>
                        <a:pt x="104" y="270"/>
                        <a:pt x="104" y="270"/>
                      </a:cubicBezTo>
                      <a:cubicBezTo>
                        <a:pt x="104" y="270"/>
                        <a:pt x="104" y="270"/>
                        <a:pt x="104" y="270"/>
                      </a:cubicBezTo>
                      <a:cubicBezTo>
                        <a:pt x="104" y="270"/>
                        <a:pt x="104" y="270"/>
                        <a:pt x="104" y="270"/>
                      </a:cubicBezTo>
                      <a:cubicBezTo>
                        <a:pt x="104" y="270"/>
                        <a:pt x="104" y="270"/>
                        <a:pt x="104" y="271"/>
                      </a:cubicBezTo>
                      <a:cubicBezTo>
                        <a:pt x="104" y="271"/>
                        <a:pt x="104" y="271"/>
                        <a:pt x="104" y="271"/>
                      </a:cubicBezTo>
                      <a:cubicBezTo>
                        <a:pt x="104" y="271"/>
                        <a:pt x="104" y="271"/>
                        <a:pt x="104" y="271"/>
                      </a:cubicBezTo>
                      <a:cubicBezTo>
                        <a:pt x="104" y="271"/>
                        <a:pt x="104" y="271"/>
                        <a:pt x="104" y="271"/>
                      </a:cubicBezTo>
                      <a:cubicBezTo>
                        <a:pt x="104" y="271"/>
                        <a:pt x="104" y="271"/>
                        <a:pt x="104" y="272"/>
                      </a:cubicBezTo>
                      <a:cubicBezTo>
                        <a:pt x="104" y="272"/>
                        <a:pt x="104" y="272"/>
                        <a:pt x="104" y="272"/>
                      </a:cubicBezTo>
                      <a:cubicBezTo>
                        <a:pt x="104" y="272"/>
                        <a:pt x="104" y="272"/>
                        <a:pt x="104" y="272"/>
                      </a:cubicBezTo>
                      <a:cubicBezTo>
                        <a:pt x="104" y="272"/>
                        <a:pt x="104" y="272"/>
                        <a:pt x="104" y="271"/>
                      </a:cubicBezTo>
                      <a:cubicBezTo>
                        <a:pt x="104" y="271"/>
                        <a:pt x="104" y="271"/>
                        <a:pt x="104" y="271"/>
                      </a:cubicBezTo>
                      <a:cubicBezTo>
                        <a:pt x="104" y="271"/>
                        <a:pt x="104" y="271"/>
                        <a:pt x="104" y="272"/>
                      </a:cubicBezTo>
                      <a:cubicBezTo>
                        <a:pt x="104" y="272"/>
                        <a:pt x="104" y="272"/>
                        <a:pt x="104" y="272"/>
                      </a:cubicBezTo>
                      <a:cubicBezTo>
                        <a:pt x="104" y="272"/>
                        <a:pt x="105" y="272"/>
                        <a:pt x="105" y="272"/>
                      </a:cubicBezTo>
                      <a:cubicBezTo>
                        <a:pt x="105" y="272"/>
                        <a:pt x="105" y="272"/>
                        <a:pt x="105" y="272"/>
                      </a:cubicBezTo>
                      <a:cubicBezTo>
                        <a:pt x="105" y="272"/>
                        <a:pt x="105" y="272"/>
                        <a:pt x="105" y="272"/>
                      </a:cubicBezTo>
                      <a:cubicBezTo>
                        <a:pt x="105" y="272"/>
                        <a:pt x="105" y="272"/>
                        <a:pt x="105" y="272"/>
                      </a:cubicBezTo>
                      <a:cubicBezTo>
                        <a:pt x="105" y="272"/>
                        <a:pt x="105" y="272"/>
                        <a:pt x="105" y="272"/>
                      </a:cubicBezTo>
                      <a:cubicBezTo>
                        <a:pt x="105" y="272"/>
                        <a:pt x="105" y="272"/>
                        <a:pt x="105" y="272"/>
                      </a:cubicBezTo>
                      <a:cubicBezTo>
                        <a:pt x="105" y="272"/>
                        <a:pt x="105" y="272"/>
                        <a:pt x="105" y="272"/>
                      </a:cubicBezTo>
                      <a:cubicBezTo>
                        <a:pt x="105" y="272"/>
                        <a:pt x="105" y="272"/>
                        <a:pt x="105" y="272"/>
                      </a:cubicBezTo>
                      <a:cubicBezTo>
                        <a:pt x="105" y="272"/>
                        <a:pt x="104" y="272"/>
                        <a:pt x="104" y="273"/>
                      </a:cubicBezTo>
                      <a:cubicBezTo>
                        <a:pt x="104" y="273"/>
                        <a:pt x="104" y="273"/>
                        <a:pt x="104" y="273"/>
                      </a:cubicBezTo>
                      <a:cubicBezTo>
                        <a:pt x="104" y="273"/>
                        <a:pt x="104" y="273"/>
                        <a:pt x="105" y="273"/>
                      </a:cubicBezTo>
                      <a:cubicBezTo>
                        <a:pt x="105" y="273"/>
                        <a:pt x="105" y="273"/>
                        <a:pt x="105" y="273"/>
                      </a:cubicBezTo>
                      <a:cubicBezTo>
                        <a:pt x="105" y="273"/>
                        <a:pt x="105" y="273"/>
                        <a:pt x="105" y="273"/>
                      </a:cubicBezTo>
                      <a:cubicBezTo>
                        <a:pt x="106" y="273"/>
                        <a:pt x="106" y="273"/>
                        <a:pt x="106" y="273"/>
                      </a:cubicBezTo>
                      <a:cubicBezTo>
                        <a:pt x="106" y="273"/>
                        <a:pt x="106" y="273"/>
                        <a:pt x="106" y="273"/>
                      </a:cubicBezTo>
                      <a:cubicBezTo>
                        <a:pt x="106" y="273"/>
                        <a:pt x="106" y="274"/>
                        <a:pt x="107" y="274"/>
                      </a:cubicBezTo>
                      <a:cubicBezTo>
                        <a:pt x="106" y="274"/>
                        <a:pt x="106" y="274"/>
                        <a:pt x="105" y="273"/>
                      </a:cubicBezTo>
                      <a:cubicBezTo>
                        <a:pt x="105" y="273"/>
                        <a:pt x="105" y="273"/>
                        <a:pt x="105" y="273"/>
                      </a:cubicBezTo>
                      <a:cubicBezTo>
                        <a:pt x="105" y="273"/>
                        <a:pt x="105" y="273"/>
                        <a:pt x="105" y="273"/>
                      </a:cubicBezTo>
                      <a:cubicBezTo>
                        <a:pt x="105" y="273"/>
                        <a:pt x="105" y="273"/>
                        <a:pt x="105" y="273"/>
                      </a:cubicBezTo>
                      <a:cubicBezTo>
                        <a:pt x="105" y="273"/>
                        <a:pt x="105" y="273"/>
                        <a:pt x="105" y="273"/>
                      </a:cubicBezTo>
                      <a:cubicBezTo>
                        <a:pt x="104" y="273"/>
                        <a:pt x="104" y="273"/>
                        <a:pt x="104" y="273"/>
                      </a:cubicBezTo>
                      <a:cubicBezTo>
                        <a:pt x="104" y="273"/>
                        <a:pt x="104" y="273"/>
                        <a:pt x="104" y="274"/>
                      </a:cubicBezTo>
                      <a:cubicBezTo>
                        <a:pt x="104" y="274"/>
                        <a:pt x="104" y="274"/>
                        <a:pt x="104" y="274"/>
                      </a:cubicBezTo>
                      <a:cubicBezTo>
                        <a:pt x="103" y="274"/>
                        <a:pt x="103" y="274"/>
                        <a:pt x="103" y="274"/>
                      </a:cubicBezTo>
                      <a:cubicBezTo>
                        <a:pt x="103" y="274"/>
                        <a:pt x="103" y="274"/>
                        <a:pt x="103" y="274"/>
                      </a:cubicBezTo>
                      <a:cubicBezTo>
                        <a:pt x="103" y="274"/>
                        <a:pt x="103" y="274"/>
                        <a:pt x="103" y="274"/>
                      </a:cubicBezTo>
                      <a:cubicBezTo>
                        <a:pt x="103" y="274"/>
                        <a:pt x="103" y="274"/>
                        <a:pt x="102" y="274"/>
                      </a:cubicBezTo>
                      <a:cubicBezTo>
                        <a:pt x="102" y="274"/>
                        <a:pt x="102" y="274"/>
                        <a:pt x="102" y="274"/>
                      </a:cubicBezTo>
                      <a:cubicBezTo>
                        <a:pt x="102" y="274"/>
                        <a:pt x="102" y="273"/>
                        <a:pt x="102" y="273"/>
                      </a:cubicBezTo>
                      <a:cubicBezTo>
                        <a:pt x="102" y="273"/>
                        <a:pt x="101" y="273"/>
                        <a:pt x="101" y="273"/>
                      </a:cubicBezTo>
                      <a:cubicBezTo>
                        <a:pt x="101" y="273"/>
                        <a:pt x="101" y="273"/>
                        <a:pt x="101" y="273"/>
                      </a:cubicBezTo>
                      <a:cubicBezTo>
                        <a:pt x="101" y="273"/>
                        <a:pt x="101" y="273"/>
                        <a:pt x="101" y="273"/>
                      </a:cubicBezTo>
                      <a:cubicBezTo>
                        <a:pt x="101" y="273"/>
                        <a:pt x="101" y="273"/>
                        <a:pt x="101" y="273"/>
                      </a:cubicBezTo>
                      <a:cubicBezTo>
                        <a:pt x="101" y="273"/>
                        <a:pt x="101" y="273"/>
                        <a:pt x="101" y="273"/>
                      </a:cubicBezTo>
                      <a:cubicBezTo>
                        <a:pt x="101" y="273"/>
                        <a:pt x="101" y="273"/>
                        <a:pt x="101" y="273"/>
                      </a:cubicBezTo>
                      <a:cubicBezTo>
                        <a:pt x="101" y="273"/>
                        <a:pt x="101" y="273"/>
                        <a:pt x="101" y="272"/>
                      </a:cubicBezTo>
                      <a:cubicBezTo>
                        <a:pt x="101" y="272"/>
                        <a:pt x="101" y="272"/>
                        <a:pt x="101" y="272"/>
                      </a:cubicBezTo>
                      <a:cubicBezTo>
                        <a:pt x="101" y="272"/>
                        <a:pt x="101" y="272"/>
                        <a:pt x="101" y="272"/>
                      </a:cubicBezTo>
                      <a:cubicBezTo>
                        <a:pt x="100" y="272"/>
                        <a:pt x="100" y="272"/>
                        <a:pt x="100" y="272"/>
                      </a:cubicBezTo>
                      <a:cubicBezTo>
                        <a:pt x="100" y="272"/>
                        <a:pt x="100" y="272"/>
                        <a:pt x="100" y="272"/>
                      </a:cubicBezTo>
                      <a:cubicBezTo>
                        <a:pt x="100" y="272"/>
                        <a:pt x="100" y="272"/>
                        <a:pt x="100" y="272"/>
                      </a:cubicBezTo>
                      <a:cubicBezTo>
                        <a:pt x="100" y="272"/>
                        <a:pt x="100" y="272"/>
                        <a:pt x="100" y="272"/>
                      </a:cubicBezTo>
                      <a:cubicBezTo>
                        <a:pt x="100" y="272"/>
                        <a:pt x="100" y="272"/>
                        <a:pt x="100" y="272"/>
                      </a:cubicBezTo>
                      <a:cubicBezTo>
                        <a:pt x="100" y="272"/>
                        <a:pt x="100" y="272"/>
                        <a:pt x="100" y="272"/>
                      </a:cubicBezTo>
                      <a:cubicBezTo>
                        <a:pt x="100" y="271"/>
                        <a:pt x="100" y="271"/>
                        <a:pt x="100" y="271"/>
                      </a:cubicBezTo>
                      <a:cubicBezTo>
                        <a:pt x="100" y="271"/>
                        <a:pt x="100" y="271"/>
                        <a:pt x="100" y="271"/>
                      </a:cubicBezTo>
                      <a:cubicBezTo>
                        <a:pt x="100" y="271"/>
                        <a:pt x="100" y="271"/>
                        <a:pt x="100" y="271"/>
                      </a:cubicBezTo>
                      <a:cubicBezTo>
                        <a:pt x="100" y="271"/>
                        <a:pt x="99" y="271"/>
                        <a:pt x="99" y="271"/>
                      </a:cubicBezTo>
                      <a:cubicBezTo>
                        <a:pt x="99" y="271"/>
                        <a:pt x="99" y="271"/>
                        <a:pt x="99" y="271"/>
                      </a:cubicBezTo>
                      <a:cubicBezTo>
                        <a:pt x="99" y="271"/>
                        <a:pt x="99" y="271"/>
                        <a:pt x="99" y="271"/>
                      </a:cubicBezTo>
                      <a:cubicBezTo>
                        <a:pt x="99" y="271"/>
                        <a:pt x="99" y="271"/>
                        <a:pt x="99" y="271"/>
                      </a:cubicBezTo>
                      <a:cubicBezTo>
                        <a:pt x="99" y="271"/>
                        <a:pt x="99" y="271"/>
                        <a:pt x="99" y="271"/>
                      </a:cubicBezTo>
                      <a:cubicBezTo>
                        <a:pt x="99" y="271"/>
                        <a:pt x="99" y="271"/>
                        <a:pt x="99" y="271"/>
                      </a:cubicBezTo>
                      <a:cubicBezTo>
                        <a:pt x="99" y="271"/>
                        <a:pt x="99" y="271"/>
                        <a:pt x="99" y="271"/>
                      </a:cubicBezTo>
                      <a:cubicBezTo>
                        <a:pt x="99" y="271"/>
                        <a:pt x="99" y="271"/>
                        <a:pt x="99" y="271"/>
                      </a:cubicBezTo>
                      <a:cubicBezTo>
                        <a:pt x="99" y="271"/>
                        <a:pt x="99" y="271"/>
                        <a:pt x="99" y="271"/>
                      </a:cubicBezTo>
                      <a:cubicBezTo>
                        <a:pt x="99" y="271"/>
                        <a:pt x="99" y="271"/>
                        <a:pt x="99" y="271"/>
                      </a:cubicBezTo>
                      <a:cubicBezTo>
                        <a:pt x="99" y="271"/>
                        <a:pt x="99" y="271"/>
                        <a:pt x="99" y="271"/>
                      </a:cubicBezTo>
                      <a:cubicBezTo>
                        <a:pt x="99" y="271"/>
                        <a:pt x="99" y="271"/>
                        <a:pt x="99" y="271"/>
                      </a:cubicBezTo>
                      <a:cubicBezTo>
                        <a:pt x="99" y="271"/>
                        <a:pt x="99" y="271"/>
                        <a:pt x="98" y="271"/>
                      </a:cubicBezTo>
                      <a:cubicBezTo>
                        <a:pt x="98" y="271"/>
                        <a:pt x="98" y="271"/>
                        <a:pt x="98" y="271"/>
                      </a:cubicBezTo>
                      <a:cubicBezTo>
                        <a:pt x="98" y="271"/>
                        <a:pt x="98" y="271"/>
                        <a:pt x="98" y="270"/>
                      </a:cubicBezTo>
                      <a:cubicBezTo>
                        <a:pt x="98" y="270"/>
                        <a:pt x="98" y="270"/>
                        <a:pt x="98" y="270"/>
                      </a:cubicBezTo>
                      <a:cubicBezTo>
                        <a:pt x="98" y="270"/>
                        <a:pt x="98" y="270"/>
                        <a:pt x="98" y="270"/>
                      </a:cubicBezTo>
                      <a:cubicBezTo>
                        <a:pt x="98" y="270"/>
                        <a:pt x="98" y="270"/>
                        <a:pt x="98" y="270"/>
                      </a:cubicBezTo>
                      <a:cubicBezTo>
                        <a:pt x="98" y="270"/>
                        <a:pt x="98" y="269"/>
                        <a:pt x="98" y="269"/>
                      </a:cubicBezTo>
                      <a:cubicBezTo>
                        <a:pt x="98" y="269"/>
                        <a:pt x="98" y="269"/>
                        <a:pt x="98" y="269"/>
                      </a:cubicBezTo>
                      <a:cubicBezTo>
                        <a:pt x="98" y="269"/>
                        <a:pt x="98" y="269"/>
                        <a:pt x="98" y="269"/>
                      </a:cubicBezTo>
                      <a:cubicBezTo>
                        <a:pt x="98" y="269"/>
                        <a:pt x="98" y="269"/>
                        <a:pt x="98" y="269"/>
                      </a:cubicBezTo>
                      <a:cubicBezTo>
                        <a:pt x="98" y="269"/>
                        <a:pt x="98" y="269"/>
                        <a:pt x="98" y="269"/>
                      </a:cubicBezTo>
                      <a:cubicBezTo>
                        <a:pt x="97" y="269"/>
                        <a:pt x="97" y="269"/>
                        <a:pt x="97" y="269"/>
                      </a:cubicBezTo>
                      <a:cubicBezTo>
                        <a:pt x="97" y="269"/>
                        <a:pt x="97" y="269"/>
                        <a:pt x="97" y="269"/>
                      </a:cubicBezTo>
                      <a:cubicBezTo>
                        <a:pt x="97" y="268"/>
                        <a:pt x="97" y="268"/>
                        <a:pt x="97" y="268"/>
                      </a:cubicBezTo>
                      <a:cubicBezTo>
                        <a:pt x="97" y="268"/>
                        <a:pt x="97" y="268"/>
                        <a:pt x="97" y="268"/>
                      </a:cubicBezTo>
                      <a:cubicBezTo>
                        <a:pt x="97" y="268"/>
                        <a:pt x="97" y="268"/>
                        <a:pt x="97" y="268"/>
                      </a:cubicBezTo>
                      <a:cubicBezTo>
                        <a:pt x="97" y="268"/>
                        <a:pt x="97" y="268"/>
                        <a:pt x="97" y="268"/>
                      </a:cubicBezTo>
                      <a:cubicBezTo>
                        <a:pt x="97" y="268"/>
                        <a:pt x="97" y="268"/>
                        <a:pt x="97" y="268"/>
                      </a:cubicBezTo>
                      <a:cubicBezTo>
                        <a:pt x="97" y="268"/>
                        <a:pt x="97" y="268"/>
                        <a:pt x="97" y="268"/>
                      </a:cubicBezTo>
                      <a:cubicBezTo>
                        <a:pt x="97" y="268"/>
                        <a:pt x="97" y="268"/>
                        <a:pt x="97" y="268"/>
                      </a:cubicBezTo>
                      <a:cubicBezTo>
                        <a:pt x="97" y="268"/>
                        <a:pt x="97" y="268"/>
                        <a:pt x="97" y="268"/>
                      </a:cubicBezTo>
                      <a:cubicBezTo>
                        <a:pt x="97" y="268"/>
                        <a:pt x="97" y="268"/>
                        <a:pt x="97" y="267"/>
                      </a:cubicBezTo>
                      <a:cubicBezTo>
                        <a:pt x="97" y="267"/>
                        <a:pt x="97" y="267"/>
                        <a:pt x="97" y="267"/>
                      </a:cubicBezTo>
                      <a:cubicBezTo>
                        <a:pt x="97" y="267"/>
                        <a:pt x="97" y="267"/>
                        <a:pt x="97" y="267"/>
                      </a:cubicBezTo>
                      <a:cubicBezTo>
                        <a:pt x="97" y="267"/>
                        <a:pt x="97" y="267"/>
                        <a:pt x="97" y="267"/>
                      </a:cubicBezTo>
                      <a:cubicBezTo>
                        <a:pt x="97" y="267"/>
                        <a:pt x="97" y="267"/>
                        <a:pt x="97" y="266"/>
                      </a:cubicBezTo>
                      <a:cubicBezTo>
                        <a:pt x="97" y="266"/>
                        <a:pt x="97" y="266"/>
                        <a:pt x="97" y="266"/>
                      </a:cubicBezTo>
                      <a:cubicBezTo>
                        <a:pt x="97" y="266"/>
                        <a:pt x="97" y="266"/>
                        <a:pt x="97" y="266"/>
                      </a:cubicBezTo>
                      <a:cubicBezTo>
                        <a:pt x="97" y="266"/>
                        <a:pt x="97" y="266"/>
                        <a:pt x="97" y="266"/>
                      </a:cubicBezTo>
                      <a:cubicBezTo>
                        <a:pt x="97" y="266"/>
                        <a:pt x="97" y="266"/>
                        <a:pt x="97" y="266"/>
                      </a:cubicBezTo>
                      <a:cubicBezTo>
                        <a:pt x="97" y="266"/>
                        <a:pt x="97" y="266"/>
                        <a:pt x="96" y="266"/>
                      </a:cubicBezTo>
                      <a:cubicBezTo>
                        <a:pt x="96" y="266"/>
                        <a:pt x="96" y="266"/>
                        <a:pt x="96" y="265"/>
                      </a:cubicBezTo>
                      <a:cubicBezTo>
                        <a:pt x="96" y="265"/>
                        <a:pt x="96" y="265"/>
                        <a:pt x="96" y="265"/>
                      </a:cubicBezTo>
                      <a:cubicBezTo>
                        <a:pt x="96" y="265"/>
                        <a:pt x="96" y="265"/>
                        <a:pt x="96" y="265"/>
                      </a:cubicBezTo>
                      <a:cubicBezTo>
                        <a:pt x="96" y="265"/>
                        <a:pt x="96" y="265"/>
                        <a:pt x="96" y="265"/>
                      </a:cubicBezTo>
                      <a:cubicBezTo>
                        <a:pt x="96" y="265"/>
                        <a:pt x="96" y="265"/>
                        <a:pt x="96" y="265"/>
                      </a:cubicBezTo>
                      <a:cubicBezTo>
                        <a:pt x="96" y="265"/>
                        <a:pt x="96" y="265"/>
                        <a:pt x="96" y="265"/>
                      </a:cubicBezTo>
                      <a:cubicBezTo>
                        <a:pt x="96" y="265"/>
                        <a:pt x="96" y="265"/>
                        <a:pt x="96" y="264"/>
                      </a:cubicBezTo>
                      <a:cubicBezTo>
                        <a:pt x="96" y="264"/>
                        <a:pt x="96" y="264"/>
                        <a:pt x="96" y="264"/>
                      </a:cubicBezTo>
                      <a:cubicBezTo>
                        <a:pt x="96" y="264"/>
                        <a:pt x="96" y="264"/>
                        <a:pt x="96" y="264"/>
                      </a:cubicBezTo>
                      <a:cubicBezTo>
                        <a:pt x="96" y="264"/>
                        <a:pt x="96" y="264"/>
                        <a:pt x="96" y="264"/>
                      </a:cubicBezTo>
                      <a:cubicBezTo>
                        <a:pt x="96" y="264"/>
                        <a:pt x="96" y="264"/>
                        <a:pt x="96" y="264"/>
                      </a:cubicBezTo>
                      <a:cubicBezTo>
                        <a:pt x="96" y="263"/>
                        <a:pt x="96" y="263"/>
                        <a:pt x="96" y="263"/>
                      </a:cubicBezTo>
                      <a:cubicBezTo>
                        <a:pt x="96" y="263"/>
                        <a:pt x="96" y="263"/>
                        <a:pt x="96" y="263"/>
                      </a:cubicBezTo>
                      <a:cubicBezTo>
                        <a:pt x="96" y="263"/>
                        <a:pt x="96" y="263"/>
                        <a:pt x="96" y="263"/>
                      </a:cubicBezTo>
                      <a:cubicBezTo>
                        <a:pt x="96" y="263"/>
                        <a:pt x="96" y="263"/>
                        <a:pt x="96" y="263"/>
                      </a:cubicBezTo>
                      <a:cubicBezTo>
                        <a:pt x="96" y="263"/>
                        <a:pt x="96" y="263"/>
                        <a:pt x="96" y="263"/>
                      </a:cubicBezTo>
                      <a:cubicBezTo>
                        <a:pt x="96" y="263"/>
                        <a:pt x="95" y="262"/>
                        <a:pt x="95" y="262"/>
                      </a:cubicBezTo>
                      <a:cubicBezTo>
                        <a:pt x="95" y="262"/>
                        <a:pt x="95" y="262"/>
                        <a:pt x="95" y="262"/>
                      </a:cubicBezTo>
                      <a:cubicBezTo>
                        <a:pt x="95" y="262"/>
                        <a:pt x="95" y="262"/>
                        <a:pt x="95" y="262"/>
                      </a:cubicBezTo>
                      <a:cubicBezTo>
                        <a:pt x="95" y="262"/>
                        <a:pt x="95" y="262"/>
                        <a:pt x="95" y="261"/>
                      </a:cubicBezTo>
                      <a:cubicBezTo>
                        <a:pt x="95" y="261"/>
                        <a:pt x="95" y="261"/>
                        <a:pt x="95" y="261"/>
                      </a:cubicBezTo>
                      <a:cubicBezTo>
                        <a:pt x="94" y="261"/>
                        <a:pt x="94" y="261"/>
                        <a:pt x="94" y="261"/>
                      </a:cubicBezTo>
                      <a:cubicBezTo>
                        <a:pt x="94" y="261"/>
                        <a:pt x="94" y="261"/>
                        <a:pt x="94" y="260"/>
                      </a:cubicBezTo>
                      <a:cubicBezTo>
                        <a:pt x="94" y="260"/>
                        <a:pt x="95" y="260"/>
                        <a:pt x="95" y="260"/>
                      </a:cubicBezTo>
                      <a:cubicBezTo>
                        <a:pt x="95" y="260"/>
                        <a:pt x="95" y="260"/>
                        <a:pt x="95" y="260"/>
                      </a:cubicBezTo>
                      <a:cubicBezTo>
                        <a:pt x="95" y="260"/>
                        <a:pt x="94" y="260"/>
                        <a:pt x="94" y="260"/>
                      </a:cubicBezTo>
                      <a:cubicBezTo>
                        <a:pt x="94" y="260"/>
                        <a:pt x="94" y="260"/>
                        <a:pt x="94" y="259"/>
                      </a:cubicBezTo>
                      <a:cubicBezTo>
                        <a:pt x="94" y="259"/>
                        <a:pt x="94" y="259"/>
                        <a:pt x="94" y="259"/>
                      </a:cubicBezTo>
                      <a:cubicBezTo>
                        <a:pt x="93" y="259"/>
                        <a:pt x="93" y="259"/>
                        <a:pt x="93" y="259"/>
                      </a:cubicBezTo>
                      <a:cubicBezTo>
                        <a:pt x="93" y="259"/>
                        <a:pt x="93" y="259"/>
                        <a:pt x="93" y="259"/>
                      </a:cubicBezTo>
                      <a:cubicBezTo>
                        <a:pt x="93" y="259"/>
                        <a:pt x="93" y="259"/>
                        <a:pt x="93" y="259"/>
                      </a:cubicBezTo>
                      <a:cubicBezTo>
                        <a:pt x="93" y="259"/>
                        <a:pt x="93" y="259"/>
                        <a:pt x="94" y="259"/>
                      </a:cubicBezTo>
                      <a:cubicBezTo>
                        <a:pt x="94" y="259"/>
                        <a:pt x="94" y="259"/>
                        <a:pt x="94" y="259"/>
                      </a:cubicBezTo>
                      <a:cubicBezTo>
                        <a:pt x="94" y="258"/>
                        <a:pt x="94" y="258"/>
                        <a:pt x="94" y="258"/>
                      </a:cubicBezTo>
                      <a:cubicBezTo>
                        <a:pt x="94" y="258"/>
                        <a:pt x="93" y="258"/>
                        <a:pt x="93" y="258"/>
                      </a:cubicBezTo>
                      <a:cubicBezTo>
                        <a:pt x="93" y="258"/>
                        <a:pt x="93" y="258"/>
                        <a:pt x="93" y="258"/>
                      </a:cubicBezTo>
                      <a:cubicBezTo>
                        <a:pt x="93" y="258"/>
                        <a:pt x="93" y="258"/>
                        <a:pt x="93" y="258"/>
                      </a:cubicBezTo>
                      <a:cubicBezTo>
                        <a:pt x="93" y="258"/>
                        <a:pt x="93" y="258"/>
                        <a:pt x="93" y="258"/>
                      </a:cubicBezTo>
                      <a:cubicBezTo>
                        <a:pt x="93" y="257"/>
                        <a:pt x="93" y="257"/>
                        <a:pt x="93" y="257"/>
                      </a:cubicBezTo>
                      <a:cubicBezTo>
                        <a:pt x="92" y="257"/>
                        <a:pt x="92" y="257"/>
                        <a:pt x="92" y="257"/>
                      </a:cubicBezTo>
                      <a:cubicBezTo>
                        <a:pt x="92" y="256"/>
                        <a:pt x="92" y="256"/>
                        <a:pt x="92" y="256"/>
                      </a:cubicBezTo>
                      <a:cubicBezTo>
                        <a:pt x="92" y="256"/>
                        <a:pt x="92" y="256"/>
                        <a:pt x="92" y="256"/>
                      </a:cubicBezTo>
                      <a:cubicBezTo>
                        <a:pt x="92" y="256"/>
                        <a:pt x="92" y="256"/>
                        <a:pt x="92" y="256"/>
                      </a:cubicBezTo>
                      <a:cubicBezTo>
                        <a:pt x="92" y="256"/>
                        <a:pt x="92" y="256"/>
                        <a:pt x="91" y="256"/>
                      </a:cubicBezTo>
                      <a:cubicBezTo>
                        <a:pt x="91" y="255"/>
                        <a:pt x="91" y="255"/>
                        <a:pt x="91" y="255"/>
                      </a:cubicBezTo>
                      <a:cubicBezTo>
                        <a:pt x="91" y="255"/>
                        <a:pt x="91" y="255"/>
                        <a:pt x="91" y="255"/>
                      </a:cubicBezTo>
                      <a:cubicBezTo>
                        <a:pt x="91" y="255"/>
                        <a:pt x="91" y="255"/>
                        <a:pt x="91" y="255"/>
                      </a:cubicBezTo>
                      <a:cubicBezTo>
                        <a:pt x="91" y="255"/>
                        <a:pt x="91" y="255"/>
                        <a:pt x="91" y="255"/>
                      </a:cubicBezTo>
                      <a:cubicBezTo>
                        <a:pt x="91" y="255"/>
                        <a:pt x="91" y="255"/>
                        <a:pt x="91" y="255"/>
                      </a:cubicBezTo>
                      <a:cubicBezTo>
                        <a:pt x="91" y="255"/>
                        <a:pt x="91" y="255"/>
                        <a:pt x="91" y="255"/>
                      </a:cubicBezTo>
                      <a:cubicBezTo>
                        <a:pt x="91" y="255"/>
                        <a:pt x="91" y="255"/>
                        <a:pt x="90" y="254"/>
                      </a:cubicBezTo>
                      <a:cubicBezTo>
                        <a:pt x="90" y="254"/>
                        <a:pt x="90" y="254"/>
                        <a:pt x="90" y="254"/>
                      </a:cubicBezTo>
                      <a:cubicBezTo>
                        <a:pt x="90" y="254"/>
                        <a:pt x="90" y="254"/>
                        <a:pt x="90" y="254"/>
                      </a:cubicBezTo>
                      <a:cubicBezTo>
                        <a:pt x="90" y="254"/>
                        <a:pt x="90" y="254"/>
                        <a:pt x="90" y="254"/>
                      </a:cubicBezTo>
                      <a:cubicBezTo>
                        <a:pt x="90" y="254"/>
                        <a:pt x="90" y="254"/>
                        <a:pt x="90" y="254"/>
                      </a:cubicBezTo>
                      <a:cubicBezTo>
                        <a:pt x="90" y="254"/>
                        <a:pt x="90" y="254"/>
                        <a:pt x="90" y="254"/>
                      </a:cubicBezTo>
                      <a:cubicBezTo>
                        <a:pt x="90" y="254"/>
                        <a:pt x="90" y="254"/>
                        <a:pt x="90" y="254"/>
                      </a:cubicBezTo>
                      <a:cubicBezTo>
                        <a:pt x="90" y="254"/>
                        <a:pt x="90" y="254"/>
                        <a:pt x="90" y="254"/>
                      </a:cubicBezTo>
                      <a:cubicBezTo>
                        <a:pt x="90" y="254"/>
                        <a:pt x="90" y="254"/>
                        <a:pt x="90" y="254"/>
                      </a:cubicBezTo>
                      <a:cubicBezTo>
                        <a:pt x="90" y="253"/>
                        <a:pt x="90" y="253"/>
                        <a:pt x="90" y="253"/>
                      </a:cubicBezTo>
                      <a:cubicBezTo>
                        <a:pt x="90" y="253"/>
                        <a:pt x="90" y="253"/>
                        <a:pt x="90" y="253"/>
                      </a:cubicBezTo>
                      <a:cubicBezTo>
                        <a:pt x="90" y="253"/>
                        <a:pt x="90" y="253"/>
                        <a:pt x="90" y="253"/>
                      </a:cubicBezTo>
                      <a:cubicBezTo>
                        <a:pt x="90" y="253"/>
                        <a:pt x="90" y="253"/>
                        <a:pt x="90" y="253"/>
                      </a:cubicBezTo>
                      <a:cubicBezTo>
                        <a:pt x="90" y="253"/>
                        <a:pt x="90" y="253"/>
                        <a:pt x="90" y="253"/>
                      </a:cubicBezTo>
                      <a:cubicBezTo>
                        <a:pt x="90" y="253"/>
                        <a:pt x="90" y="253"/>
                        <a:pt x="90" y="253"/>
                      </a:cubicBezTo>
                      <a:cubicBezTo>
                        <a:pt x="90" y="253"/>
                        <a:pt x="90" y="253"/>
                        <a:pt x="90" y="253"/>
                      </a:cubicBezTo>
                      <a:cubicBezTo>
                        <a:pt x="90" y="252"/>
                        <a:pt x="90" y="252"/>
                        <a:pt x="90" y="252"/>
                      </a:cubicBezTo>
                      <a:cubicBezTo>
                        <a:pt x="90" y="252"/>
                        <a:pt x="90" y="252"/>
                        <a:pt x="90" y="252"/>
                      </a:cubicBezTo>
                      <a:cubicBezTo>
                        <a:pt x="90" y="252"/>
                        <a:pt x="90" y="252"/>
                        <a:pt x="90" y="252"/>
                      </a:cubicBezTo>
                      <a:cubicBezTo>
                        <a:pt x="90" y="252"/>
                        <a:pt x="90" y="252"/>
                        <a:pt x="90" y="252"/>
                      </a:cubicBezTo>
                      <a:cubicBezTo>
                        <a:pt x="90" y="252"/>
                        <a:pt x="90" y="252"/>
                        <a:pt x="90" y="252"/>
                      </a:cubicBezTo>
                      <a:cubicBezTo>
                        <a:pt x="90" y="252"/>
                        <a:pt x="90" y="252"/>
                        <a:pt x="90" y="252"/>
                      </a:cubicBezTo>
                      <a:cubicBezTo>
                        <a:pt x="89" y="252"/>
                        <a:pt x="89" y="252"/>
                        <a:pt x="89" y="252"/>
                      </a:cubicBezTo>
                      <a:cubicBezTo>
                        <a:pt x="89" y="252"/>
                        <a:pt x="89" y="252"/>
                        <a:pt x="89" y="252"/>
                      </a:cubicBezTo>
                      <a:cubicBezTo>
                        <a:pt x="89" y="252"/>
                        <a:pt x="89" y="252"/>
                        <a:pt x="89" y="252"/>
                      </a:cubicBezTo>
                      <a:cubicBezTo>
                        <a:pt x="89" y="251"/>
                        <a:pt x="89" y="251"/>
                        <a:pt x="89" y="251"/>
                      </a:cubicBezTo>
                      <a:cubicBezTo>
                        <a:pt x="89" y="251"/>
                        <a:pt x="89" y="251"/>
                        <a:pt x="89" y="251"/>
                      </a:cubicBezTo>
                      <a:cubicBezTo>
                        <a:pt x="89" y="251"/>
                        <a:pt x="89" y="251"/>
                        <a:pt x="89" y="251"/>
                      </a:cubicBezTo>
                      <a:cubicBezTo>
                        <a:pt x="89" y="251"/>
                        <a:pt x="89" y="251"/>
                        <a:pt x="89" y="251"/>
                      </a:cubicBezTo>
                      <a:cubicBezTo>
                        <a:pt x="89" y="251"/>
                        <a:pt x="89" y="251"/>
                        <a:pt x="89" y="251"/>
                      </a:cubicBezTo>
                      <a:cubicBezTo>
                        <a:pt x="89" y="251"/>
                        <a:pt x="89" y="251"/>
                        <a:pt x="89" y="251"/>
                      </a:cubicBezTo>
                      <a:cubicBezTo>
                        <a:pt x="89" y="251"/>
                        <a:pt x="89" y="251"/>
                        <a:pt x="89" y="251"/>
                      </a:cubicBezTo>
                      <a:cubicBezTo>
                        <a:pt x="89" y="251"/>
                        <a:pt x="89" y="251"/>
                        <a:pt x="89" y="250"/>
                      </a:cubicBezTo>
                      <a:cubicBezTo>
                        <a:pt x="89" y="250"/>
                        <a:pt x="89" y="250"/>
                        <a:pt x="89" y="250"/>
                      </a:cubicBezTo>
                      <a:cubicBezTo>
                        <a:pt x="89" y="250"/>
                        <a:pt x="89" y="250"/>
                        <a:pt x="88" y="250"/>
                      </a:cubicBezTo>
                      <a:cubicBezTo>
                        <a:pt x="88" y="249"/>
                        <a:pt x="88" y="249"/>
                        <a:pt x="88" y="249"/>
                      </a:cubicBezTo>
                      <a:cubicBezTo>
                        <a:pt x="88" y="249"/>
                        <a:pt x="88" y="249"/>
                        <a:pt x="88" y="249"/>
                      </a:cubicBezTo>
                      <a:cubicBezTo>
                        <a:pt x="88" y="249"/>
                        <a:pt x="88" y="249"/>
                        <a:pt x="88" y="249"/>
                      </a:cubicBezTo>
                      <a:cubicBezTo>
                        <a:pt x="88" y="249"/>
                        <a:pt x="88" y="249"/>
                        <a:pt x="88" y="249"/>
                      </a:cubicBezTo>
                      <a:cubicBezTo>
                        <a:pt x="88" y="249"/>
                        <a:pt x="88" y="249"/>
                        <a:pt x="88" y="249"/>
                      </a:cubicBezTo>
                      <a:cubicBezTo>
                        <a:pt x="88" y="249"/>
                        <a:pt x="88" y="249"/>
                        <a:pt x="88" y="249"/>
                      </a:cubicBezTo>
                      <a:cubicBezTo>
                        <a:pt x="88" y="249"/>
                        <a:pt x="88" y="248"/>
                        <a:pt x="88" y="248"/>
                      </a:cubicBezTo>
                      <a:cubicBezTo>
                        <a:pt x="88" y="248"/>
                        <a:pt x="88" y="248"/>
                        <a:pt x="88" y="248"/>
                      </a:cubicBezTo>
                      <a:cubicBezTo>
                        <a:pt x="88" y="248"/>
                        <a:pt x="88" y="248"/>
                        <a:pt x="88" y="248"/>
                      </a:cubicBezTo>
                      <a:cubicBezTo>
                        <a:pt x="88" y="248"/>
                        <a:pt x="88" y="248"/>
                        <a:pt x="88" y="248"/>
                      </a:cubicBezTo>
                      <a:cubicBezTo>
                        <a:pt x="88" y="248"/>
                        <a:pt x="88" y="248"/>
                        <a:pt x="88" y="248"/>
                      </a:cubicBezTo>
                      <a:cubicBezTo>
                        <a:pt x="88" y="248"/>
                        <a:pt x="88" y="248"/>
                        <a:pt x="88" y="248"/>
                      </a:cubicBezTo>
                      <a:cubicBezTo>
                        <a:pt x="88" y="248"/>
                        <a:pt x="88" y="248"/>
                        <a:pt x="88" y="247"/>
                      </a:cubicBezTo>
                      <a:cubicBezTo>
                        <a:pt x="88" y="247"/>
                        <a:pt x="88" y="247"/>
                        <a:pt x="88" y="247"/>
                      </a:cubicBezTo>
                      <a:cubicBezTo>
                        <a:pt x="88" y="247"/>
                        <a:pt x="88" y="247"/>
                        <a:pt x="88" y="247"/>
                      </a:cubicBezTo>
                      <a:cubicBezTo>
                        <a:pt x="88" y="247"/>
                        <a:pt x="88" y="247"/>
                        <a:pt x="88" y="247"/>
                      </a:cubicBezTo>
                      <a:cubicBezTo>
                        <a:pt x="88" y="247"/>
                        <a:pt x="87" y="247"/>
                        <a:pt x="87" y="247"/>
                      </a:cubicBezTo>
                      <a:cubicBezTo>
                        <a:pt x="87" y="247"/>
                        <a:pt x="87" y="247"/>
                        <a:pt x="87" y="247"/>
                      </a:cubicBezTo>
                      <a:cubicBezTo>
                        <a:pt x="88" y="247"/>
                        <a:pt x="88" y="247"/>
                        <a:pt x="88" y="247"/>
                      </a:cubicBezTo>
                      <a:cubicBezTo>
                        <a:pt x="88" y="247"/>
                        <a:pt x="88" y="246"/>
                        <a:pt x="88" y="246"/>
                      </a:cubicBezTo>
                      <a:cubicBezTo>
                        <a:pt x="88" y="246"/>
                        <a:pt x="88" y="246"/>
                        <a:pt x="88" y="246"/>
                      </a:cubicBezTo>
                      <a:cubicBezTo>
                        <a:pt x="88" y="246"/>
                        <a:pt x="88" y="246"/>
                        <a:pt x="88" y="246"/>
                      </a:cubicBezTo>
                      <a:cubicBezTo>
                        <a:pt x="88" y="246"/>
                        <a:pt x="88" y="246"/>
                        <a:pt x="88" y="246"/>
                      </a:cubicBezTo>
                      <a:cubicBezTo>
                        <a:pt x="88" y="245"/>
                        <a:pt x="87" y="245"/>
                        <a:pt x="87" y="245"/>
                      </a:cubicBezTo>
                      <a:cubicBezTo>
                        <a:pt x="87" y="245"/>
                        <a:pt x="87" y="245"/>
                        <a:pt x="87" y="245"/>
                      </a:cubicBezTo>
                      <a:cubicBezTo>
                        <a:pt x="87" y="245"/>
                        <a:pt x="87" y="245"/>
                        <a:pt x="87" y="245"/>
                      </a:cubicBezTo>
                      <a:cubicBezTo>
                        <a:pt x="87" y="245"/>
                        <a:pt x="87" y="245"/>
                        <a:pt x="87" y="245"/>
                      </a:cubicBezTo>
                      <a:cubicBezTo>
                        <a:pt x="87" y="245"/>
                        <a:pt x="87" y="244"/>
                        <a:pt x="87" y="244"/>
                      </a:cubicBezTo>
                      <a:cubicBezTo>
                        <a:pt x="87" y="244"/>
                        <a:pt x="87" y="244"/>
                        <a:pt x="87" y="244"/>
                      </a:cubicBezTo>
                      <a:cubicBezTo>
                        <a:pt x="87" y="244"/>
                        <a:pt x="87" y="244"/>
                        <a:pt x="87" y="244"/>
                      </a:cubicBezTo>
                      <a:cubicBezTo>
                        <a:pt x="87" y="244"/>
                        <a:pt x="87" y="244"/>
                        <a:pt x="87" y="244"/>
                      </a:cubicBezTo>
                      <a:cubicBezTo>
                        <a:pt x="87" y="244"/>
                        <a:pt x="87" y="244"/>
                        <a:pt x="87" y="244"/>
                      </a:cubicBezTo>
                      <a:cubicBezTo>
                        <a:pt x="86" y="244"/>
                        <a:pt x="86" y="244"/>
                        <a:pt x="86" y="243"/>
                      </a:cubicBezTo>
                      <a:cubicBezTo>
                        <a:pt x="86" y="243"/>
                        <a:pt x="86" y="243"/>
                        <a:pt x="86" y="243"/>
                      </a:cubicBezTo>
                      <a:cubicBezTo>
                        <a:pt x="86" y="243"/>
                        <a:pt x="86" y="243"/>
                        <a:pt x="86" y="243"/>
                      </a:cubicBezTo>
                      <a:cubicBezTo>
                        <a:pt x="86" y="243"/>
                        <a:pt x="86" y="243"/>
                        <a:pt x="86" y="243"/>
                      </a:cubicBezTo>
                      <a:cubicBezTo>
                        <a:pt x="86" y="243"/>
                        <a:pt x="86" y="243"/>
                        <a:pt x="86" y="243"/>
                      </a:cubicBezTo>
                      <a:cubicBezTo>
                        <a:pt x="86" y="243"/>
                        <a:pt x="86" y="243"/>
                        <a:pt x="86" y="243"/>
                      </a:cubicBezTo>
                      <a:cubicBezTo>
                        <a:pt x="86" y="243"/>
                        <a:pt x="86" y="243"/>
                        <a:pt x="86" y="242"/>
                      </a:cubicBezTo>
                      <a:cubicBezTo>
                        <a:pt x="86" y="242"/>
                        <a:pt x="86" y="242"/>
                        <a:pt x="86" y="242"/>
                      </a:cubicBezTo>
                      <a:cubicBezTo>
                        <a:pt x="86" y="242"/>
                        <a:pt x="86" y="242"/>
                        <a:pt x="86" y="242"/>
                      </a:cubicBezTo>
                      <a:cubicBezTo>
                        <a:pt x="86" y="242"/>
                        <a:pt x="86" y="242"/>
                        <a:pt x="86" y="242"/>
                      </a:cubicBezTo>
                      <a:cubicBezTo>
                        <a:pt x="86" y="242"/>
                        <a:pt x="86" y="242"/>
                        <a:pt x="86" y="242"/>
                      </a:cubicBezTo>
                      <a:cubicBezTo>
                        <a:pt x="86" y="242"/>
                        <a:pt x="86" y="242"/>
                        <a:pt x="86" y="242"/>
                      </a:cubicBezTo>
                      <a:cubicBezTo>
                        <a:pt x="86" y="242"/>
                        <a:pt x="86" y="242"/>
                        <a:pt x="86" y="242"/>
                      </a:cubicBezTo>
                      <a:cubicBezTo>
                        <a:pt x="86" y="242"/>
                        <a:pt x="86" y="241"/>
                        <a:pt x="86" y="241"/>
                      </a:cubicBezTo>
                      <a:cubicBezTo>
                        <a:pt x="86" y="241"/>
                        <a:pt x="86" y="241"/>
                        <a:pt x="86" y="241"/>
                      </a:cubicBezTo>
                      <a:cubicBezTo>
                        <a:pt x="86" y="241"/>
                        <a:pt x="86" y="241"/>
                        <a:pt x="86" y="241"/>
                      </a:cubicBezTo>
                      <a:cubicBezTo>
                        <a:pt x="86" y="241"/>
                        <a:pt x="86" y="241"/>
                        <a:pt x="86" y="240"/>
                      </a:cubicBezTo>
                      <a:cubicBezTo>
                        <a:pt x="86" y="240"/>
                        <a:pt x="86" y="240"/>
                        <a:pt x="86" y="240"/>
                      </a:cubicBezTo>
                      <a:cubicBezTo>
                        <a:pt x="86" y="240"/>
                        <a:pt x="86" y="240"/>
                        <a:pt x="86" y="240"/>
                      </a:cubicBezTo>
                      <a:cubicBezTo>
                        <a:pt x="86" y="240"/>
                        <a:pt x="86" y="240"/>
                        <a:pt x="86" y="240"/>
                      </a:cubicBezTo>
                      <a:cubicBezTo>
                        <a:pt x="85" y="240"/>
                        <a:pt x="85" y="240"/>
                        <a:pt x="85" y="239"/>
                      </a:cubicBezTo>
                      <a:cubicBezTo>
                        <a:pt x="85" y="239"/>
                        <a:pt x="85" y="239"/>
                        <a:pt x="85" y="239"/>
                      </a:cubicBezTo>
                      <a:cubicBezTo>
                        <a:pt x="85" y="239"/>
                        <a:pt x="85" y="239"/>
                        <a:pt x="85" y="239"/>
                      </a:cubicBezTo>
                      <a:cubicBezTo>
                        <a:pt x="85" y="239"/>
                        <a:pt x="85" y="239"/>
                        <a:pt x="85" y="239"/>
                      </a:cubicBezTo>
                      <a:cubicBezTo>
                        <a:pt x="85" y="239"/>
                        <a:pt x="85" y="238"/>
                        <a:pt x="85" y="238"/>
                      </a:cubicBezTo>
                      <a:cubicBezTo>
                        <a:pt x="85" y="238"/>
                        <a:pt x="85" y="238"/>
                        <a:pt x="85" y="238"/>
                      </a:cubicBezTo>
                      <a:cubicBezTo>
                        <a:pt x="85" y="238"/>
                        <a:pt x="85" y="238"/>
                        <a:pt x="85" y="237"/>
                      </a:cubicBezTo>
                      <a:cubicBezTo>
                        <a:pt x="85" y="237"/>
                        <a:pt x="85" y="237"/>
                        <a:pt x="85" y="237"/>
                      </a:cubicBezTo>
                      <a:cubicBezTo>
                        <a:pt x="85" y="237"/>
                        <a:pt x="85" y="237"/>
                        <a:pt x="85" y="237"/>
                      </a:cubicBezTo>
                      <a:cubicBezTo>
                        <a:pt x="85" y="237"/>
                        <a:pt x="85" y="236"/>
                        <a:pt x="85" y="236"/>
                      </a:cubicBezTo>
                      <a:cubicBezTo>
                        <a:pt x="85" y="236"/>
                        <a:pt x="85" y="236"/>
                        <a:pt x="85" y="236"/>
                      </a:cubicBezTo>
                      <a:cubicBezTo>
                        <a:pt x="85" y="236"/>
                        <a:pt x="85" y="236"/>
                        <a:pt x="85" y="236"/>
                      </a:cubicBezTo>
                      <a:cubicBezTo>
                        <a:pt x="85" y="236"/>
                        <a:pt x="85" y="236"/>
                        <a:pt x="85" y="236"/>
                      </a:cubicBezTo>
                      <a:cubicBezTo>
                        <a:pt x="85" y="236"/>
                        <a:pt x="85" y="236"/>
                        <a:pt x="85" y="236"/>
                      </a:cubicBezTo>
                      <a:cubicBezTo>
                        <a:pt x="85" y="236"/>
                        <a:pt x="85" y="236"/>
                        <a:pt x="85" y="236"/>
                      </a:cubicBezTo>
                      <a:cubicBezTo>
                        <a:pt x="85" y="236"/>
                        <a:pt x="85" y="236"/>
                        <a:pt x="85" y="236"/>
                      </a:cubicBezTo>
                      <a:cubicBezTo>
                        <a:pt x="85" y="235"/>
                        <a:pt x="85" y="235"/>
                        <a:pt x="85" y="235"/>
                      </a:cubicBezTo>
                      <a:cubicBezTo>
                        <a:pt x="85" y="235"/>
                        <a:pt x="85" y="235"/>
                        <a:pt x="84" y="235"/>
                      </a:cubicBezTo>
                      <a:cubicBezTo>
                        <a:pt x="84" y="235"/>
                        <a:pt x="84" y="235"/>
                        <a:pt x="84" y="235"/>
                      </a:cubicBezTo>
                      <a:cubicBezTo>
                        <a:pt x="84" y="235"/>
                        <a:pt x="84" y="235"/>
                        <a:pt x="84" y="235"/>
                      </a:cubicBezTo>
                      <a:cubicBezTo>
                        <a:pt x="84" y="235"/>
                        <a:pt x="84" y="235"/>
                        <a:pt x="84" y="235"/>
                      </a:cubicBezTo>
                      <a:cubicBezTo>
                        <a:pt x="84" y="235"/>
                        <a:pt x="84" y="235"/>
                        <a:pt x="84" y="235"/>
                      </a:cubicBezTo>
                      <a:cubicBezTo>
                        <a:pt x="84" y="235"/>
                        <a:pt x="84" y="234"/>
                        <a:pt x="84" y="234"/>
                      </a:cubicBezTo>
                      <a:cubicBezTo>
                        <a:pt x="84" y="234"/>
                        <a:pt x="84" y="234"/>
                        <a:pt x="84" y="234"/>
                      </a:cubicBezTo>
                      <a:cubicBezTo>
                        <a:pt x="84" y="234"/>
                        <a:pt x="84" y="234"/>
                        <a:pt x="84" y="234"/>
                      </a:cubicBezTo>
                      <a:cubicBezTo>
                        <a:pt x="84" y="234"/>
                        <a:pt x="84" y="234"/>
                        <a:pt x="84" y="234"/>
                      </a:cubicBezTo>
                      <a:cubicBezTo>
                        <a:pt x="84" y="234"/>
                        <a:pt x="83" y="234"/>
                        <a:pt x="83" y="234"/>
                      </a:cubicBezTo>
                      <a:cubicBezTo>
                        <a:pt x="83" y="233"/>
                        <a:pt x="83" y="233"/>
                        <a:pt x="83" y="233"/>
                      </a:cubicBezTo>
                      <a:cubicBezTo>
                        <a:pt x="83" y="233"/>
                        <a:pt x="83" y="233"/>
                        <a:pt x="83" y="233"/>
                      </a:cubicBezTo>
                      <a:cubicBezTo>
                        <a:pt x="83" y="233"/>
                        <a:pt x="83" y="233"/>
                        <a:pt x="83" y="233"/>
                      </a:cubicBezTo>
                      <a:cubicBezTo>
                        <a:pt x="83" y="233"/>
                        <a:pt x="83" y="233"/>
                        <a:pt x="83" y="233"/>
                      </a:cubicBezTo>
                      <a:cubicBezTo>
                        <a:pt x="83" y="233"/>
                        <a:pt x="83" y="233"/>
                        <a:pt x="83" y="233"/>
                      </a:cubicBezTo>
                      <a:cubicBezTo>
                        <a:pt x="83" y="233"/>
                        <a:pt x="83" y="233"/>
                        <a:pt x="83" y="233"/>
                      </a:cubicBezTo>
                      <a:cubicBezTo>
                        <a:pt x="83" y="233"/>
                        <a:pt x="83" y="233"/>
                        <a:pt x="83" y="233"/>
                      </a:cubicBezTo>
                      <a:cubicBezTo>
                        <a:pt x="83" y="233"/>
                        <a:pt x="83" y="233"/>
                        <a:pt x="83" y="233"/>
                      </a:cubicBezTo>
                      <a:cubicBezTo>
                        <a:pt x="83" y="233"/>
                        <a:pt x="83" y="233"/>
                        <a:pt x="83" y="233"/>
                      </a:cubicBezTo>
                      <a:cubicBezTo>
                        <a:pt x="83" y="233"/>
                        <a:pt x="83" y="233"/>
                        <a:pt x="83" y="233"/>
                      </a:cubicBezTo>
                      <a:cubicBezTo>
                        <a:pt x="83" y="233"/>
                        <a:pt x="83" y="233"/>
                        <a:pt x="83" y="233"/>
                      </a:cubicBezTo>
                      <a:cubicBezTo>
                        <a:pt x="83" y="233"/>
                        <a:pt x="83" y="233"/>
                        <a:pt x="83" y="233"/>
                      </a:cubicBezTo>
                      <a:cubicBezTo>
                        <a:pt x="83" y="233"/>
                        <a:pt x="83" y="233"/>
                        <a:pt x="83" y="233"/>
                      </a:cubicBezTo>
                      <a:cubicBezTo>
                        <a:pt x="83" y="233"/>
                        <a:pt x="83" y="233"/>
                        <a:pt x="83" y="233"/>
                      </a:cubicBezTo>
                      <a:cubicBezTo>
                        <a:pt x="83" y="232"/>
                        <a:pt x="83" y="232"/>
                        <a:pt x="83" y="232"/>
                      </a:cubicBezTo>
                      <a:cubicBezTo>
                        <a:pt x="83" y="232"/>
                        <a:pt x="83" y="232"/>
                        <a:pt x="83" y="232"/>
                      </a:cubicBezTo>
                      <a:cubicBezTo>
                        <a:pt x="83" y="232"/>
                        <a:pt x="83" y="232"/>
                        <a:pt x="83" y="232"/>
                      </a:cubicBezTo>
                      <a:cubicBezTo>
                        <a:pt x="83" y="232"/>
                        <a:pt x="83" y="232"/>
                        <a:pt x="83" y="232"/>
                      </a:cubicBezTo>
                      <a:cubicBezTo>
                        <a:pt x="83" y="232"/>
                        <a:pt x="83" y="232"/>
                        <a:pt x="83" y="232"/>
                      </a:cubicBezTo>
                      <a:cubicBezTo>
                        <a:pt x="82" y="232"/>
                        <a:pt x="82" y="232"/>
                        <a:pt x="82" y="232"/>
                      </a:cubicBezTo>
                      <a:cubicBezTo>
                        <a:pt x="82" y="232"/>
                        <a:pt x="82" y="232"/>
                        <a:pt x="82" y="232"/>
                      </a:cubicBezTo>
                      <a:cubicBezTo>
                        <a:pt x="82" y="232"/>
                        <a:pt x="82" y="232"/>
                        <a:pt x="82" y="232"/>
                      </a:cubicBezTo>
                      <a:cubicBezTo>
                        <a:pt x="82" y="232"/>
                        <a:pt x="82" y="232"/>
                        <a:pt x="82" y="232"/>
                      </a:cubicBezTo>
                      <a:cubicBezTo>
                        <a:pt x="82" y="232"/>
                        <a:pt x="82" y="232"/>
                        <a:pt x="82" y="232"/>
                      </a:cubicBezTo>
                      <a:cubicBezTo>
                        <a:pt x="82" y="231"/>
                        <a:pt x="82" y="231"/>
                        <a:pt x="82" y="231"/>
                      </a:cubicBezTo>
                      <a:cubicBezTo>
                        <a:pt x="82" y="231"/>
                        <a:pt x="82" y="231"/>
                        <a:pt x="82" y="231"/>
                      </a:cubicBezTo>
                      <a:cubicBezTo>
                        <a:pt x="82" y="231"/>
                        <a:pt x="82" y="231"/>
                        <a:pt x="82" y="231"/>
                      </a:cubicBezTo>
                      <a:cubicBezTo>
                        <a:pt x="82" y="231"/>
                        <a:pt x="82" y="231"/>
                        <a:pt x="82" y="231"/>
                      </a:cubicBezTo>
                      <a:cubicBezTo>
                        <a:pt x="82" y="231"/>
                        <a:pt x="82" y="231"/>
                        <a:pt x="82" y="231"/>
                      </a:cubicBezTo>
                      <a:cubicBezTo>
                        <a:pt x="82" y="231"/>
                        <a:pt x="82" y="231"/>
                        <a:pt x="82" y="231"/>
                      </a:cubicBezTo>
                      <a:cubicBezTo>
                        <a:pt x="82" y="231"/>
                        <a:pt x="82" y="231"/>
                        <a:pt x="82" y="231"/>
                      </a:cubicBezTo>
                      <a:cubicBezTo>
                        <a:pt x="82" y="231"/>
                        <a:pt x="82" y="231"/>
                        <a:pt x="82" y="231"/>
                      </a:cubicBezTo>
                      <a:cubicBezTo>
                        <a:pt x="82" y="230"/>
                        <a:pt x="82" y="230"/>
                        <a:pt x="82" y="230"/>
                      </a:cubicBezTo>
                      <a:cubicBezTo>
                        <a:pt x="82" y="230"/>
                        <a:pt x="82" y="230"/>
                        <a:pt x="82" y="230"/>
                      </a:cubicBezTo>
                      <a:cubicBezTo>
                        <a:pt x="82" y="230"/>
                        <a:pt x="82" y="230"/>
                        <a:pt x="82" y="230"/>
                      </a:cubicBezTo>
                      <a:cubicBezTo>
                        <a:pt x="82" y="230"/>
                        <a:pt x="82" y="230"/>
                        <a:pt x="82" y="230"/>
                      </a:cubicBezTo>
                      <a:cubicBezTo>
                        <a:pt x="82" y="230"/>
                        <a:pt x="82" y="230"/>
                        <a:pt x="82" y="230"/>
                      </a:cubicBezTo>
                      <a:cubicBezTo>
                        <a:pt x="82" y="230"/>
                        <a:pt x="82" y="230"/>
                        <a:pt x="82" y="230"/>
                      </a:cubicBezTo>
                      <a:cubicBezTo>
                        <a:pt x="82" y="230"/>
                        <a:pt x="82" y="230"/>
                        <a:pt x="82" y="230"/>
                      </a:cubicBezTo>
                      <a:cubicBezTo>
                        <a:pt x="82" y="230"/>
                        <a:pt x="82" y="229"/>
                        <a:pt x="82" y="229"/>
                      </a:cubicBezTo>
                      <a:cubicBezTo>
                        <a:pt x="82" y="229"/>
                        <a:pt x="82" y="229"/>
                        <a:pt x="82" y="229"/>
                      </a:cubicBezTo>
                      <a:cubicBezTo>
                        <a:pt x="82" y="229"/>
                        <a:pt x="82" y="229"/>
                        <a:pt x="82" y="229"/>
                      </a:cubicBezTo>
                      <a:cubicBezTo>
                        <a:pt x="82" y="229"/>
                        <a:pt x="82" y="229"/>
                        <a:pt x="82" y="229"/>
                      </a:cubicBezTo>
                      <a:cubicBezTo>
                        <a:pt x="82" y="229"/>
                        <a:pt x="82" y="229"/>
                        <a:pt x="82" y="229"/>
                      </a:cubicBezTo>
                      <a:cubicBezTo>
                        <a:pt x="82" y="229"/>
                        <a:pt x="82" y="229"/>
                        <a:pt x="82" y="229"/>
                      </a:cubicBezTo>
                      <a:cubicBezTo>
                        <a:pt x="82" y="229"/>
                        <a:pt x="82" y="229"/>
                        <a:pt x="82" y="229"/>
                      </a:cubicBezTo>
                      <a:cubicBezTo>
                        <a:pt x="82" y="229"/>
                        <a:pt x="82" y="229"/>
                        <a:pt x="82" y="229"/>
                      </a:cubicBezTo>
                      <a:cubicBezTo>
                        <a:pt x="82" y="229"/>
                        <a:pt x="82" y="229"/>
                        <a:pt x="82" y="229"/>
                      </a:cubicBezTo>
                      <a:cubicBezTo>
                        <a:pt x="82" y="229"/>
                        <a:pt x="82" y="229"/>
                        <a:pt x="82" y="229"/>
                      </a:cubicBezTo>
                      <a:cubicBezTo>
                        <a:pt x="82" y="229"/>
                        <a:pt x="82" y="229"/>
                        <a:pt x="82" y="229"/>
                      </a:cubicBezTo>
                      <a:cubicBezTo>
                        <a:pt x="82" y="229"/>
                        <a:pt x="82" y="229"/>
                        <a:pt x="82" y="229"/>
                      </a:cubicBezTo>
                      <a:cubicBezTo>
                        <a:pt x="82" y="229"/>
                        <a:pt x="82" y="228"/>
                        <a:pt x="82" y="228"/>
                      </a:cubicBezTo>
                      <a:cubicBezTo>
                        <a:pt x="82" y="228"/>
                        <a:pt x="82" y="228"/>
                        <a:pt x="82" y="228"/>
                      </a:cubicBezTo>
                      <a:cubicBezTo>
                        <a:pt x="82" y="228"/>
                        <a:pt x="82" y="228"/>
                        <a:pt x="82" y="228"/>
                      </a:cubicBezTo>
                      <a:cubicBezTo>
                        <a:pt x="82" y="228"/>
                        <a:pt x="82" y="228"/>
                        <a:pt x="82" y="228"/>
                      </a:cubicBezTo>
                      <a:cubicBezTo>
                        <a:pt x="82" y="228"/>
                        <a:pt x="82" y="228"/>
                        <a:pt x="82" y="227"/>
                      </a:cubicBezTo>
                      <a:cubicBezTo>
                        <a:pt x="82" y="227"/>
                        <a:pt x="82" y="227"/>
                        <a:pt x="82" y="227"/>
                      </a:cubicBezTo>
                      <a:cubicBezTo>
                        <a:pt x="82" y="227"/>
                        <a:pt x="82" y="227"/>
                        <a:pt x="82" y="227"/>
                      </a:cubicBezTo>
                      <a:cubicBezTo>
                        <a:pt x="81" y="227"/>
                        <a:pt x="81" y="226"/>
                        <a:pt x="81" y="226"/>
                      </a:cubicBezTo>
                      <a:cubicBezTo>
                        <a:pt x="81" y="226"/>
                        <a:pt x="81" y="226"/>
                        <a:pt x="81" y="226"/>
                      </a:cubicBezTo>
                      <a:cubicBezTo>
                        <a:pt x="81" y="226"/>
                        <a:pt x="81" y="226"/>
                        <a:pt x="81" y="226"/>
                      </a:cubicBezTo>
                      <a:cubicBezTo>
                        <a:pt x="81" y="226"/>
                        <a:pt x="81" y="226"/>
                        <a:pt x="81" y="226"/>
                      </a:cubicBezTo>
                      <a:cubicBezTo>
                        <a:pt x="81" y="225"/>
                        <a:pt x="81" y="225"/>
                        <a:pt x="81" y="225"/>
                      </a:cubicBezTo>
                      <a:cubicBezTo>
                        <a:pt x="81" y="225"/>
                        <a:pt x="81" y="225"/>
                        <a:pt x="81" y="225"/>
                      </a:cubicBezTo>
                      <a:cubicBezTo>
                        <a:pt x="81" y="225"/>
                        <a:pt x="81" y="225"/>
                        <a:pt x="81" y="225"/>
                      </a:cubicBezTo>
                      <a:cubicBezTo>
                        <a:pt x="81" y="225"/>
                        <a:pt x="81" y="225"/>
                        <a:pt x="81" y="225"/>
                      </a:cubicBezTo>
                      <a:cubicBezTo>
                        <a:pt x="81" y="225"/>
                        <a:pt x="81" y="225"/>
                        <a:pt x="81" y="225"/>
                      </a:cubicBezTo>
                      <a:cubicBezTo>
                        <a:pt x="81" y="225"/>
                        <a:pt x="81" y="225"/>
                        <a:pt x="81" y="225"/>
                      </a:cubicBezTo>
                      <a:cubicBezTo>
                        <a:pt x="81" y="224"/>
                        <a:pt x="81" y="224"/>
                        <a:pt x="81" y="224"/>
                      </a:cubicBezTo>
                      <a:cubicBezTo>
                        <a:pt x="81" y="224"/>
                        <a:pt x="81" y="224"/>
                        <a:pt x="81" y="224"/>
                      </a:cubicBezTo>
                      <a:cubicBezTo>
                        <a:pt x="81" y="224"/>
                        <a:pt x="81" y="224"/>
                        <a:pt x="81" y="224"/>
                      </a:cubicBezTo>
                      <a:cubicBezTo>
                        <a:pt x="81" y="224"/>
                        <a:pt x="81" y="224"/>
                        <a:pt x="81" y="224"/>
                      </a:cubicBezTo>
                      <a:cubicBezTo>
                        <a:pt x="81" y="224"/>
                        <a:pt x="81" y="224"/>
                        <a:pt x="81" y="224"/>
                      </a:cubicBezTo>
                      <a:cubicBezTo>
                        <a:pt x="81" y="224"/>
                        <a:pt x="81" y="224"/>
                        <a:pt x="81" y="223"/>
                      </a:cubicBezTo>
                      <a:cubicBezTo>
                        <a:pt x="81" y="223"/>
                        <a:pt x="81" y="223"/>
                        <a:pt x="81" y="223"/>
                      </a:cubicBezTo>
                      <a:cubicBezTo>
                        <a:pt x="81" y="223"/>
                        <a:pt x="81" y="223"/>
                        <a:pt x="81" y="223"/>
                      </a:cubicBezTo>
                      <a:cubicBezTo>
                        <a:pt x="81" y="223"/>
                        <a:pt x="81" y="223"/>
                        <a:pt x="82" y="223"/>
                      </a:cubicBezTo>
                      <a:cubicBezTo>
                        <a:pt x="82" y="223"/>
                        <a:pt x="82" y="223"/>
                        <a:pt x="82" y="223"/>
                      </a:cubicBezTo>
                      <a:cubicBezTo>
                        <a:pt x="82" y="222"/>
                        <a:pt x="82" y="222"/>
                        <a:pt x="82" y="222"/>
                      </a:cubicBezTo>
                      <a:cubicBezTo>
                        <a:pt x="82" y="222"/>
                        <a:pt x="82" y="222"/>
                        <a:pt x="82" y="222"/>
                      </a:cubicBezTo>
                      <a:cubicBezTo>
                        <a:pt x="82" y="222"/>
                        <a:pt x="82" y="222"/>
                        <a:pt x="82" y="222"/>
                      </a:cubicBezTo>
                      <a:cubicBezTo>
                        <a:pt x="82" y="222"/>
                        <a:pt x="82" y="222"/>
                        <a:pt x="82" y="222"/>
                      </a:cubicBezTo>
                      <a:cubicBezTo>
                        <a:pt x="82" y="222"/>
                        <a:pt x="82" y="222"/>
                        <a:pt x="82" y="222"/>
                      </a:cubicBezTo>
                      <a:cubicBezTo>
                        <a:pt x="82" y="221"/>
                        <a:pt x="82" y="221"/>
                        <a:pt x="82" y="221"/>
                      </a:cubicBezTo>
                      <a:cubicBezTo>
                        <a:pt x="81" y="221"/>
                        <a:pt x="81" y="221"/>
                        <a:pt x="81" y="221"/>
                      </a:cubicBezTo>
                      <a:cubicBezTo>
                        <a:pt x="81" y="221"/>
                        <a:pt x="81" y="221"/>
                        <a:pt x="81" y="221"/>
                      </a:cubicBezTo>
                      <a:cubicBezTo>
                        <a:pt x="81" y="221"/>
                        <a:pt x="81" y="221"/>
                        <a:pt x="81" y="221"/>
                      </a:cubicBezTo>
                      <a:cubicBezTo>
                        <a:pt x="81" y="221"/>
                        <a:pt x="81" y="221"/>
                        <a:pt x="81" y="221"/>
                      </a:cubicBezTo>
                      <a:cubicBezTo>
                        <a:pt x="81" y="221"/>
                        <a:pt x="81" y="221"/>
                        <a:pt x="81" y="221"/>
                      </a:cubicBezTo>
                      <a:cubicBezTo>
                        <a:pt x="81" y="221"/>
                        <a:pt x="81" y="221"/>
                        <a:pt x="81" y="221"/>
                      </a:cubicBezTo>
                      <a:cubicBezTo>
                        <a:pt x="81" y="221"/>
                        <a:pt x="81" y="221"/>
                        <a:pt x="81" y="221"/>
                      </a:cubicBezTo>
                      <a:cubicBezTo>
                        <a:pt x="81" y="221"/>
                        <a:pt x="81" y="221"/>
                        <a:pt x="81" y="221"/>
                      </a:cubicBezTo>
                      <a:cubicBezTo>
                        <a:pt x="81" y="220"/>
                        <a:pt x="81" y="220"/>
                        <a:pt x="81" y="220"/>
                      </a:cubicBezTo>
                      <a:cubicBezTo>
                        <a:pt x="81" y="220"/>
                        <a:pt x="81" y="220"/>
                        <a:pt x="81" y="220"/>
                      </a:cubicBezTo>
                      <a:cubicBezTo>
                        <a:pt x="81" y="220"/>
                        <a:pt x="81" y="220"/>
                        <a:pt x="81" y="220"/>
                      </a:cubicBezTo>
                      <a:cubicBezTo>
                        <a:pt x="81" y="220"/>
                        <a:pt x="81" y="220"/>
                        <a:pt x="81" y="219"/>
                      </a:cubicBezTo>
                      <a:cubicBezTo>
                        <a:pt x="81" y="219"/>
                        <a:pt x="81" y="219"/>
                        <a:pt x="81" y="219"/>
                      </a:cubicBezTo>
                      <a:cubicBezTo>
                        <a:pt x="81" y="219"/>
                        <a:pt x="81" y="219"/>
                        <a:pt x="81" y="219"/>
                      </a:cubicBezTo>
                      <a:cubicBezTo>
                        <a:pt x="81" y="219"/>
                        <a:pt x="81" y="219"/>
                        <a:pt x="81" y="219"/>
                      </a:cubicBezTo>
                      <a:cubicBezTo>
                        <a:pt x="81" y="219"/>
                        <a:pt x="81" y="219"/>
                        <a:pt x="81" y="219"/>
                      </a:cubicBezTo>
                      <a:cubicBezTo>
                        <a:pt x="81" y="219"/>
                        <a:pt x="81" y="219"/>
                        <a:pt x="81" y="219"/>
                      </a:cubicBezTo>
                      <a:cubicBezTo>
                        <a:pt x="81" y="219"/>
                        <a:pt x="81" y="219"/>
                        <a:pt x="81" y="219"/>
                      </a:cubicBezTo>
                      <a:cubicBezTo>
                        <a:pt x="81" y="219"/>
                        <a:pt x="81" y="219"/>
                        <a:pt x="81" y="219"/>
                      </a:cubicBezTo>
                      <a:cubicBezTo>
                        <a:pt x="81" y="219"/>
                        <a:pt x="81" y="219"/>
                        <a:pt x="81" y="219"/>
                      </a:cubicBezTo>
                      <a:cubicBezTo>
                        <a:pt x="81" y="219"/>
                        <a:pt x="81" y="219"/>
                        <a:pt x="81" y="219"/>
                      </a:cubicBezTo>
                      <a:cubicBezTo>
                        <a:pt x="81" y="218"/>
                        <a:pt x="81" y="218"/>
                        <a:pt x="81" y="218"/>
                      </a:cubicBezTo>
                      <a:cubicBezTo>
                        <a:pt x="81" y="218"/>
                        <a:pt x="81" y="218"/>
                        <a:pt x="81" y="218"/>
                      </a:cubicBezTo>
                      <a:cubicBezTo>
                        <a:pt x="81" y="218"/>
                        <a:pt x="81" y="218"/>
                        <a:pt x="81" y="218"/>
                      </a:cubicBezTo>
                      <a:cubicBezTo>
                        <a:pt x="81" y="218"/>
                        <a:pt x="81" y="218"/>
                        <a:pt x="81" y="218"/>
                      </a:cubicBezTo>
                      <a:cubicBezTo>
                        <a:pt x="81" y="218"/>
                        <a:pt x="81" y="218"/>
                        <a:pt x="81" y="218"/>
                      </a:cubicBezTo>
                      <a:cubicBezTo>
                        <a:pt x="80" y="218"/>
                        <a:pt x="80" y="218"/>
                        <a:pt x="80" y="218"/>
                      </a:cubicBezTo>
                      <a:cubicBezTo>
                        <a:pt x="80" y="218"/>
                        <a:pt x="80" y="218"/>
                        <a:pt x="80" y="218"/>
                      </a:cubicBezTo>
                      <a:cubicBezTo>
                        <a:pt x="80" y="218"/>
                        <a:pt x="80" y="218"/>
                        <a:pt x="80" y="218"/>
                      </a:cubicBezTo>
                      <a:cubicBezTo>
                        <a:pt x="80" y="218"/>
                        <a:pt x="80" y="218"/>
                        <a:pt x="80" y="218"/>
                      </a:cubicBezTo>
                      <a:cubicBezTo>
                        <a:pt x="80" y="218"/>
                        <a:pt x="80" y="218"/>
                        <a:pt x="80" y="218"/>
                      </a:cubicBezTo>
                      <a:cubicBezTo>
                        <a:pt x="80" y="218"/>
                        <a:pt x="80" y="218"/>
                        <a:pt x="80" y="218"/>
                      </a:cubicBezTo>
                      <a:cubicBezTo>
                        <a:pt x="80" y="218"/>
                        <a:pt x="80" y="218"/>
                        <a:pt x="80" y="218"/>
                      </a:cubicBezTo>
                      <a:cubicBezTo>
                        <a:pt x="80" y="217"/>
                        <a:pt x="80" y="217"/>
                        <a:pt x="80" y="217"/>
                      </a:cubicBezTo>
                      <a:cubicBezTo>
                        <a:pt x="80" y="217"/>
                        <a:pt x="80" y="217"/>
                        <a:pt x="81" y="217"/>
                      </a:cubicBezTo>
                      <a:cubicBezTo>
                        <a:pt x="81" y="217"/>
                        <a:pt x="81" y="217"/>
                        <a:pt x="81" y="217"/>
                      </a:cubicBezTo>
                      <a:cubicBezTo>
                        <a:pt x="81" y="217"/>
                        <a:pt x="81" y="217"/>
                        <a:pt x="81" y="217"/>
                      </a:cubicBezTo>
                      <a:cubicBezTo>
                        <a:pt x="81" y="217"/>
                        <a:pt x="81" y="217"/>
                        <a:pt x="81" y="217"/>
                      </a:cubicBezTo>
                      <a:cubicBezTo>
                        <a:pt x="81" y="217"/>
                        <a:pt x="81" y="217"/>
                        <a:pt x="81" y="217"/>
                      </a:cubicBezTo>
                      <a:cubicBezTo>
                        <a:pt x="81" y="217"/>
                        <a:pt x="81" y="217"/>
                        <a:pt x="81" y="216"/>
                      </a:cubicBezTo>
                      <a:cubicBezTo>
                        <a:pt x="81" y="216"/>
                        <a:pt x="81" y="216"/>
                        <a:pt x="81" y="216"/>
                      </a:cubicBezTo>
                      <a:cubicBezTo>
                        <a:pt x="81" y="216"/>
                        <a:pt x="81" y="216"/>
                        <a:pt x="81" y="216"/>
                      </a:cubicBezTo>
                      <a:cubicBezTo>
                        <a:pt x="82" y="216"/>
                        <a:pt x="82" y="216"/>
                        <a:pt x="82" y="216"/>
                      </a:cubicBezTo>
                      <a:cubicBezTo>
                        <a:pt x="82" y="216"/>
                        <a:pt x="82" y="216"/>
                        <a:pt x="82" y="216"/>
                      </a:cubicBezTo>
                      <a:cubicBezTo>
                        <a:pt x="82" y="216"/>
                        <a:pt x="82" y="215"/>
                        <a:pt x="82" y="215"/>
                      </a:cubicBezTo>
                      <a:cubicBezTo>
                        <a:pt x="82" y="215"/>
                        <a:pt x="82" y="215"/>
                        <a:pt x="82" y="215"/>
                      </a:cubicBezTo>
                      <a:cubicBezTo>
                        <a:pt x="82" y="215"/>
                        <a:pt x="82" y="215"/>
                        <a:pt x="82" y="215"/>
                      </a:cubicBezTo>
                      <a:cubicBezTo>
                        <a:pt x="82" y="215"/>
                        <a:pt x="82" y="215"/>
                        <a:pt x="82" y="215"/>
                      </a:cubicBezTo>
                      <a:cubicBezTo>
                        <a:pt x="82" y="215"/>
                        <a:pt x="82" y="215"/>
                        <a:pt x="82" y="215"/>
                      </a:cubicBezTo>
                      <a:cubicBezTo>
                        <a:pt x="82" y="215"/>
                        <a:pt x="82" y="215"/>
                        <a:pt x="82" y="215"/>
                      </a:cubicBezTo>
                      <a:cubicBezTo>
                        <a:pt x="82" y="215"/>
                        <a:pt x="82" y="215"/>
                        <a:pt x="82" y="215"/>
                      </a:cubicBezTo>
                      <a:cubicBezTo>
                        <a:pt x="81" y="215"/>
                        <a:pt x="81" y="215"/>
                        <a:pt x="81" y="215"/>
                      </a:cubicBezTo>
                      <a:cubicBezTo>
                        <a:pt x="81" y="215"/>
                        <a:pt x="81" y="215"/>
                        <a:pt x="81" y="215"/>
                      </a:cubicBezTo>
                      <a:cubicBezTo>
                        <a:pt x="82" y="215"/>
                        <a:pt x="82" y="215"/>
                        <a:pt x="82" y="215"/>
                      </a:cubicBezTo>
                      <a:cubicBezTo>
                        <a:pt x="82" y="215"/>
                        <a:pt x="82" y="214"/>
                        <a:pt x="82" y="214"/>
                      </a:cubicBezTo>
                      <a:cubicBezTo>
                        <a:pt x="82" y="214"/>
                        <a:pt x="81" y="214"/>
                        <a:pt x="81" y="214"/>
                      </a:cubicBezTo>
                      <a:cubicBezTo>
                        <a:pt x="81" y="214"/>
                        <a:pt x="81" y="214"/>
                        <a:pt x="81" y="214"/>
                      </a:cubicBezTo>
                      <a:cubicBezTo>
                        <a:pt x="81" y="214"/>
                        <a:pt x="81" y="214"/>
                        <a:pt x="81" y="214"/>
                      </a:cubicBezTo>
                      <a:cubicBezTo>
                        <a:pt x="81" y="214"/>
                        <a:pt x="81" y="214"/>
                        <a:pt x="81" y="213"/>
                      </a:cubicBezTo>
                      <a:cubicBezTo>
                        <a:pt x="81" y="213"/>
                        <a:pt x="81" y="213"/>
                        <a:pt x="81" y="213"/>
                      </a:cubicBezTo>
                      <a:cubicBezTo>
                        <a:pt x="81" y="213"/>
                        <a:pt x="81" y="213"/>
                        <a:pt x="81" y="213"/>
                      </a:cubicBezTo>
                      <a:cubicBezTo>
                        <a:pt x="81" y="213"/>
                        <a:pt x="81" y="213"/>
                        <a:pt x="81" y="213"/>
                      </a:cubicBezTo>
                      <a:cubicBezTo>
                        <a:pt x="81" y="213"/>
                        <a:pt x="81" y="213"/>
                        <a:pt x="81" y="213"/>
                      </a:cubicBezTo>
                      <a:cubicBezTo>
                        <a:pt x="81" y="213"/>
                        <a:pt x="81" y="213"/>
                        <a:pt x="81" y="213"/>
                      </a:cubicBezTo>
                      <a:cubicBezTo>
                        <a:pt x="81" y="213"/>
                        <a:pt x="82" y="213"/>
                        <a:pt x="82" y="213"/>
                      </a:cubicBezTo>
                      <a:cubicBezTo>
                        <a:pt x="82" y="213"/>
                        <a:pt x="82" y="213"/>
                        <a:pt x="82" y="213"/>
                      </a:cubicBezTo>
                      <a:cubicBezTo>
                        <a:pt x="82" y="213"/>
                        <a:pt x="82" y="213"/>
                        <a:pt x="82" y="213"/>
                      </a:cubicBezTo>
                      <a:cubicBezTo>
                        <a:pt x="82" y="213"/>
                        <a:pt x="82" y="213"/>
                        <a:pt x="82" y="213"/>
                      </a:cubicBezTo>
                      <a:cubicBezTo>
                        <a:pt x="82" y="213"/>
                        <a:pt x="82" y="213"/>
                        <a:pt x="82" y="213"/>
                      </a:cubicBezTo>
                      <a:cubicBezTo>
                        <a:pt x="82" y="212"/>
                        <a:pt x="82" y="212"/>
                        <a:pt x="82" y="212"/>
                      </a:cubicBezTo>
                      <a:cubicBezTo>
                        <a:pt x="82" y="212"/>
                        <a:pt x="82" y="212"/>
                        <a:pt x="82" y="212"/>
                      </a:cubicBezTo>
                      <a:cubicBezTo>
                        <a:pt x="82" y="212"/>
                        <a:pt x="82" y="212"/>
                        <a:pt x="82" y="212"/>
                      </a:cubicBezTo>
                      <a:cubicBezTo>
                        <a:pt x="82" y="212"/>
                        <a:pt x="82" y="212"/>
                        <a:pt x="82" y="212"/>
                      </a:cubicBezTo>
                      <a:cubicBezTo>
                        <a:pt x="82" y="212"/>
                        <a:pt x="82" y="212"/>
                        <a:pt x="82" y="212"/>
                      </a:cubicBezTo>
                      <a:cubicBezTo>
                        <a:pt x="82" y="212"/>
                        <a:pt x="82" y="212"/>
                        <a:pt x="82" y="212"/>
                      </a:cubicBezTo>
                      <a:cubicBezTo>
                        <a:pt x="82" y="212"/>
                        <a:pt x="82" y="212"/>
                        <a:pt x="82" y="212"/>
                      </a:cubicBezTo>
                      <a:cubicBezTo>
                        <a:pt x="82" y="212"/>
                        <a:pt x="82" y="212"/>
                        <a:pt x="82" y="212"/>
                      </a:cubicBezTo>
                      <a:cubicBezTo>
                        <a:pt x="82" y="212"/>
                        <a:pt x="82" y="212"/>
                        <a:pt x="83" y="212"/>
                      </a:cubicBezTo>
                      <a:cubicBezTo>
                        <a:pt x="83" y="212"/>
                        <a:pt x="83" y="212"/>
                        <a:pt x="83" y="212"/>
                      </a:cubicBezTo>
                      <a:cubicBezTo>
                        <a:pt x="83" y="212"/>
                        <a:pt x="83" y="212"/>
                        <a:pt x="83" y="212"/>
                      </a:cubicBezTo>
                      <a:cubicBezTo>
                        <a:pt x="83" y="212"/>
                        <a:pt x="83" y="213"/>
                        <a:pt x="83" y="213"/>
                      </a:cubicBezTo>
                      <a:cubicBezTo>
                        <a:pt x="83" y="213"/>
                        <a:pt x="83" y="213"/>
                        <a:pt x="83" y="213"/>
                      </a:cubicBezTo>
                      <a:cubicBezTo>
                        <a:pt x="83" y="213"/>
                        <a:pt x="83" y="213"/>
                        <a:pt x="83" y="213"/>
                      </a:cubicBezTo>
                      <a:cubicBezTo>
                        <a:pt x="83" y="213"/>
                        <a:pt x="83" y="213"/>
                        <a:pt x="83" y="213"/>
                      </a:cubicBezTo>
                      <a:cubicBezTo>
                        <a:pt x="83" y="212"/>
                        <a:pt x="83" y="212"/>
                        <a:pt x="83" y="212"/>
                      </a:cubicBezTo>
                      <a:cubicBezTo>
                        <a:pt x="83" y="212"/>
                        <a:pt x="83" y="212"/>
                        <a:pt x="83" y="212"/>
                      </a:cubicBezTo>
                      <a:cubicBezTo>
                        <a:pt x="83" y="212"/>
                        <a:pt x="83" y="212"/>
                        <a:pt x="83" y="212"/>
                      </a:cubicBezTo>
                      <a:cubicBezTo>
                        <a:pt x="83" y="212"/>
                        <a:pt x="83" y="212"/>
                        <a:pt x="84" y="212"/>
                      </a:cubicBezTo>
                      <a:cubicBezTo>
                        <a:pt x="84" y="212"/>
                        <a:pt x="84" y="212"/>
                        <a:pt x="84" y="212"/>
                      </a:cubicBezTo>
                      <a:cubicBezTo>
                        <a:pt x="84" y="212"/>
                        <a:pt x="84" y="212"/>
                        <a:pt x="84" y="212"/>
                      </a:cubicBezTo>
                      <a:cubicBezTo>
                        <a:pt x="84" y="212"/>
                        <a:pt x="84" y="212"/>
                        <a:pt x="84" y="212"/>
                      </a:cubicBezTo>
                      <a:cubicBezTo>
                        <a:pt x="84" y="212"/>
                        <a:pt x="84" y="212"/>
                        <a:pt x="84" y="212"/>
                      </a:cubicBezTo>
                      <a:cubicBezTo>
                        <a:pt x="84" y="212"/>
                        <a:pt x="84" y="213"/>
                        <a:pt x="84" y="213"/>
                      </a:cubicBezTo>
                      <a:cubicBezTo>
                        <a:pt x="84" y="213"/>
                        <a:pt x="84" y="213"/>
                        <a:pt x="84" y="213"/>
                      </a:cubicBezTo>
                      <a:cubicBezTo>
                        <a:pt x="84" y="213"/>
                        <a:pt x="85" y="214"/>
                        <a:pt x="85" y="214"/>
                      </a:cubicBezTo>
                      <a:cubicBezTo>
                        <a:pt x="85" y="214"/>
                        <a:pt x="85" y="214"/>
                        <a:pt x="85" y="213"/>
                      </a:cubicBezTo>
                      <a:cubicBezTo>
                        <a:pt x="85" y="213"/>
                        <a:pt x="85" y="213"/>
                        <a:pt x="85" y="213"/>
                      </a:cubicBezTo>
                      <a:cubicBezTo>
                        <a:pt x="85" y="213"/>
                        <a:pt x="85" y="213"/>
                        <a:pt x="85" y="213"/>
                      </a:cubicBezTo>
                      <a:cubicBezTo>
                        <a:pt x="85" y="213"/>
                        <a:pt x="85" y="213"/>
                        <a:pt x="85" y="213"/>
                      </a:cubicBezTo>
                      <a:cubicBezTo>
                        <a:pt x="85" y="213"/>
                        <a:pt x="85" y="213"/>
                        <a:pt x="85" y="213"/>
                      </a:cubicBezTo>
                      <a:cubicBezTo>
                        <a:pt x="85" y="213"/>
                        <a:pt x="85" y="212"/>
                        <a:pt x="85" y="212"/>
                      </a:cubicBezTo>
                      <a:cubicBezTo>
                        <a:pt x="85" y="212"/>
                        <a:pt x="85" y="212"/>
                        <a:pt x="85" y="212"/>
                      </a:cubicBezTo>
                      <a:cubicBezTo>
                        <a:pt x="85" y="212"/>
                        <a:pt x="85" y="212"/>
                        <a:pt x="85" y="212"/>
                      </a:cubicBezTo>
                      <a:cubicBezTo>
                        <a:pt x="85" y="212"/>
                        <a:pt x="86" y="212"/>
                        <a:pt x="86" y="212"/>
                      </a:cubicBezTo>
                      <a:cubicBezTo>
                        <a:pt x="86" y="212"/>
                        <a:pt x="86" y="212"/>
                        <a:pt x="86" y="212"/>
                      </a:cubicBezTo>
                      <a:cubicBezTo>
                        <a:pt x="86" y="212"/>
                        <a:pt x="86" y="212"/>
                        <a:pt x="86" y="212"/>
                      </a:cubicBezTo>
                      <a:cubicBezTo>
                        <a:pt x="86" y="212"/>
                        <a:pt x="86" y="212"/>
                        <a:pt x="86" y="212"/>
                      </a:cubicBezTo>
                      <a:cubicBezTo>
                        <a:pt x="86" y="212"/>
                        <a:pt x="86" y="212"/>
                        <a:pt x="86" y="212"/>
                      </a:cubicBezTo>
                      <a:cubicBezTo>
                        <a:pt x="86" y="212"/>
                        <a:pt x="86" y="212"/>
                        <a:pt x="86" y="212"/>
                      </a:cubicBezTo>
                      <a:cubicBezTo>
                        <a:pt x="86" y="212"/>
                        <a:pt x="86" y="212"/>
                        <a:pt x="86" y="212"/>
                      </a:cubicBezTo>
                      <a:cubicBezTo>
                        <a:pt x="86" y="212"/>
                        <a:pt x="86" y="212"/>
                        <a:pt x="86" y="212"/>
                      </a:cubicBezTo>
                      <a:cubicBezTo>
                        <a:pt x="86" y="212"/>
                        <a:pt x="86" y="212"/>
                        <a:pt x="86" y="212"/>
                      </a:cubicBezTo>
                      <a:cubicBezTo>
                        <a:pt x="86" y="212"/>
                        <a:pt x="86" y="212"/>
                        <a:pt x="86" y="212"/>
                      </a:cubicBezTo>
                      <a:cubicBezTo>
                        <a:pt x="86" y="212"/>
                        <a:pt x="87" y="212"/>
                        <a:pt x="87" y="212"/>
                      </a:cubicBezTo>
                      <a:cubicBezTo>
                        <a:pt x="87" y="212"/>
                        <a:pt x="87" y="212"/>
                        <a:pt x="87" y="212"/>
                      </a:cubicBezTo>
                      <a:cubicBezTo>
                        <a:pt x="87" y="212"/>
                        <a:pt x="87" y="212"/>
                        <a:pt x="87" y="212"/>
                      </a:cubicBezTo>
                      <a:cubicBezTo>
                        <a:pt x="87" y="212"/>
                        <a:pt x="87" y="212"/>
                        <a:pt x="87" y="212"/>
                      </a:cubicBezTo>
                      <a:cubicBezTo>
                        <a:pt x="87" y="212"/>
                        <a:pt x="87" y="212"/>
                        <a:pt x="87" y="212"/>
                      </a:cubicBezTo>
                      <a:cubicBezTo>
                        <a:pt x="87" y="213"/>
                        <a:pt x="87" y="213"/>
                        <a:pt x="87" y="213"/>
                      </a:cubicBezTo>
                      <a:cubicBezTo>
                        <a:pt x="87" y="213"/>
                        <a:pt x="87" y="213"/>
                        <a:pt x="87" y="213"/>
                      </a:cubicBezTo>
                      <a:cubicBezTo>
                        <a:pt x="88" y="213"/>
                        <a:pt x="88" y="213"/>
                        <a:pt x="88" y="213"/>
                      </a:cubicBezTo>
                      <a:cubicBezTo>
                        <a:pt x="88" y="213"/>
                        <a:pt x="88" y="213"/>
                        <a:pt x="88" y="213"/>
                      </a:cubicBezTo>
                      <a:cubicBezTo>
                        <a:pt x="88" y="213"/>
                        <a:pt x="88" y="213"/>
                        <a:pt x="88" y="213"/>
                      </a:cubicBezTo>
                      <a:cubicBezTo>
                        <a:pt x="88" y="213"/>
                        <a:pt x="88" y="213"/>
                        <a:pt x="88" y="213"/>
                      </a:cubicBezTo>
                      <a:cubicBezTo>
                        <a:pt x="88" y="213"/>
                        <a:pt x="88" y="213"/>
                        <a:pt x="88" y="213"/>
                      </a:cubicBezTo>
                      <a:cubicBezTo>
                        <a:pt x="88" y="213"/>
                        <a:pt x="88" y="213"/>
                        <a:pt x="88" y="213"/>
                      </a:cubicBezTo>
                      <a:cubicBezTo>
                        <a:pt x="88" y="213"/>
                        <a:pt x="88" y="214"/>
                        <a:pt x="88" y="214"/>
                      </a:cubicBezTo>
                      <a:cubicBezTo>
                        <a:pt x="89" y="214"/>
                        <a:pt x="89" y="214"/>
                        <a:pt x="89" y="214"/>
                      </a:cubicBezTo>
                      <a:cubicBezTo>
                        <a:pt x="89" y="214"/>
                        <a:pt x="89" y="214"/>
                        <a:pt x="89" y="214"/>
                      </a:cubicBezTo>
                      <a:cubicBezTo>
                        <a:pt x="89" y="214"/>
                        <a:pt x="89" y="214"/>
                        <a:pt x="89" y="214"/>
                      </a:cubicBezTo>
                      <a:cubicBezTo>
                        <a:pt x="89" y="214"/>
                        <a:pt x="89" y="214"/>
                        <a:pt x="89" y="214"/>
                      </a:cubicBezTo>
                      <a:cubicBezTo>
                        <a:pt x="89" y="214"/>
                        <a:pt x="89" y="214"/>
                        <a:pt x="89" y="214"/>
                      </a:cubicBezTo>
                      <a:cubicBezTo>
                        <a:pt x="89" y="214"/>
                        <a:pt x="89" y="214"/>
                        <a:pt x="89" y="214"/>
                      </a:cubicBezTo>
                      <a:cubicBezTo>
                        <a:pt x="89" y="214"/>
                        <a:pt x="89" y="214"/>
                        <a:pt x="89" y="214"/>
                      </a:cubicBezTo>
                      <a:cubicBezTo>
                        <a:pt x="89" y="214"/>
                        <a:pt x="89" y="214"/>
                        <a:pt x="89" y="214"/>
                      </a:cubicBezTo>
                      <a:cubicBezTo>
                        <a:pt x="89" y="214"/>
                        <a:pt x="89" y="214"/>
                        <a:pt x="89" y="214"/>
                      </a:cubicBezTo>
                      <a:cubicBezTo>
                        <a:pt x="90" y="214"/>
                        <a:pt x="90" y="215"/>
                        <a:pt x="90" y="215"/>
                      </a:cubicBezTo>
                      <a:cubicBezTo>
                        <a:pt x="90" y="215"/>
                        <a:pt x="90" y="215"/>
                        <a:pt x="90" y="215"/>
                      </a:cubicBezTo>
                      <a:cubicBezTo>
                        <a:pt x="90" y="215"/>
                        <a:pt x="90" y="215"/>
                        <a:pt x="90" y="215"/>
                      </a:cubicBezTo>
                      <a:cubicBezTo>
                        <a:pt x="90" y="215"/>
                        <a:pt x="91" y="215"/>
                        <a:pt x="91" y="216"/>
                      </a:cubicBezTo>
                      <a:cubicBezTo>
                        <a:pt x="91" y="216"/>
                        <a:pt x="92" y="216"/>
                        <a:pt x="92" y="216"/>
                      </a:cubicBezTo>
                      <a:cubicBezTo>
                        <a:pt x="92" y="216"/>
                        <a:pt x="92" y="216"/>
                        <a:pt x="92" y="216"/>
                      </a:cubicBezTo>
                      <a:cubicBezTo>
                        <a:pt x="92" y="216"/>
                        <a:pt x="92" y="216"/>
                        <a:pt x="92" y="216"/>
                      </a:cubicBezTo>
                      <a:cubicBezTo>
                        <a:pt x="93" y="216"/>
                        <a:pt x="93" y="216"/>
                        <a:pt x="93" y="216"/>
                      </a:cubicBezTo>
                      <a:cubicBezTo>
                        <a:pt x="93" y="216"/>
                        <a:pt x="93" y="216"/>
                        <a:pt x="93" y="217"/>
                      </a:cubicBezTo>
                      <a:cubicBezTo>
                        <a:pt x="94" y="217"/>
                        <a:pt x="94" y="217"/>
                        <a:pt x="94" y="217"/>
                      </a:cubicBezTo>
                      <a:cubicBezTo>
                        <a:pt x="94" y="217"/>
                        <a:pt x="94" y="217"/>
                        <a:pt x="94" y="217"/>
                      </a:cubicBezTo>
                      <a:cubicBezTo>
                        <a:pt x="94" y="217"/>
                        <a:pt x="95" y="217"/>
                        <a:pt x="95" y="217"/>
                      </a:cubicBezTo>
                      <a:cubicBezTo>
                        <a:pt x="95" y="217"/>
                        <a:pt x="95" y="217"/>
                        <a:pt x="95" y="217"/>
                      </a:cubicBezTo>
                      <a:cubicBezTo>
                        <a:pt x="95" y="217"/>
                        <a:pt x="95" y="217"/>
                        <a:pt x="95" y="217"/>
                      </a:cubicBezTo>
                      <a:cubicBezTo>
                        <a:pt x="95" y="217"/>
                        <a:pt x="96" y="217"/>
                        <a:pt x="96" y="218"/>
                      </a:cubicBezTo>
                      <a:cubicBezTo>
                        <a:pt x="96" y="218"/>
                        <a:pt x="96" y="218"/>
                        <a:pt x="96" y="219"/>
                      </a:cubicBezTo>
                      <a:cubicBezTo>
                        <a:pt x="96" y="219"/>
                        <a:pt x="96" y="219"/>
                        <a:pt x="96" y="219"/>
                      </a:cubicBezTo>
                      <a:cubicBezTo>
                        <a:pt x="96" y="219"/>
                        <a:pt x="96" y="220"/>
                        <a:pt x="96" y="220"/>
                      </a:cubicBezTo>
                      <a:cubicBezTo>
                        <a:pt x="96" y="220"/>
                        <a:pt x="96" y="220"/>
                        <a:pt x="96" y="220"/>
                      </a:cubicBezTo>
                      <a:cubicBezTo>
                        <a:pt x="96" y="220"/>
                        <a:pt x="96" y="220"/>
                        <a:pt x="96" y="220"/>
                      </a:cubicBezTo>
                      <a:cubicBezTo>
                        <a:pt x="96" y="220"/>
                        <a:pt x="96" y="220"/>
                        <a:pt x="95" y="220"/>
                      </a:cubicBezTo>
                      <a:cubicBezTo>
                        <a:pt x="95" y="221"/>
                        <a:pt x="95" y="221"/>
                        <a:pt x="95" y="221"/>
                      </a:cubicBezTo>
                      <a:cubicBezTo>
                        <a:pt x="95" y="221"/>
                        <a:pt x="95" y="221"/>
                        <a:pt x="95" y="221"/>
                      </a:cubicBezTo>
                      <a:cubicBezTo>
                        <a:pt x="95" y="221"/>
                        <a:pt x="95" y="221"/>
                        <a:pt x="96" y="222"/>
                      </a:cubicBezTo>
                      <a:cubicBezTo>
                        <a:pt x="96" y="222"/>
                        <a:pt x="96" y="222"/>
                        <a:pt x="96" y="222"/>
                      </a:cubicBezTo>
                      <a:cubicBezTo>
                        <a:pt x="96" y="222"/>
                        <a:pt x="96" y="222"/>
                        <a:pt x="96" y="222"/>
                      </a:cubicBezTo>
                      <a:cubicBezTo>
                        <a:pt x="96" y="222"/>
                        <a:pt x="96" y="222"/>
                        <a:pt x="96" y="222"/>
                      </a:cubicBezTo>
                      <a:cubicBezTo>
                        <a:pt x="96" y="222"/>
                        <a:pt x="96" y="222"/>
                        <a:pt x="97" y="222"/>
                      </a:cubicBezTo>
                      <a:cubicBezTo>
                        <a:pt x="97" y="222"/>
                        <a:pt x="97" y="222"/>
                        <a:pt x="97" y="222"/>
                      </a:cubicBezTo>
                      <a:cubicBezTo>
                        <a:pt x="97" y="222"/>
                        <a:pt x="97" y="222"/>
                        <a:pt x="97" y="222"/>
                      </a:cubicBezTo>
                      <a:cubicBezTo>
                        <a:pt x="97" y="222"/>
                        <a:pt x="97" y="222"/>
                        <a:pt x="97" y="222"/>
                      </a:cubicBezTo>
                      <a:cubicBezTo>
                        <a:pt x="97" y="222"/>
                        <a:pt x="97" y="222"/>
                        <a:pt x="97" y="222"/>
                      </a:cubicBezTo>
                      <a:cubicBezTo>
                        <a:pt x="98" y="222"/>
                        <a:pt x="98" y="222"/>
                        <a:pt x="98" y="222"/>
                      </a:cubicBezTo>
                      <a:cubicBezTo>
                        <a:pt x="98" y="222"/>
                        <a:pt x="98" y="222"/>
                        <a:pt x="98" y="222"/>
                      </a:cubicBezTo>
                      <a:cubicBezTo>
                        <a:pt x="98" y="222"/>
                        <a:pt x="98" y="222"/>
                        <a:pt x="98" y="222"/>
                      </a:cubicBezTo>
                      <a:cubicBezTo>
                        <a:pt x="98" y="222"/>
                        <a:pt x="99" y="222"/>
                        <a:pt x="99" y="222"/>
                      </a:cubicBezTo>
                      <a:cubicBezTo>
                        <a:pt x="99" y="222"/>
                        <a:pt x="99" y="222"/>
                        <a:pt x="99" y="222"/>
                      </a:cubicBezTo>
                      <a:cubicBezTo>
                        <a:pt x="99" y="222"/>
                        <a:pt x="99" y="222"/>
                        <a:pt x="99" y="222"/>
                      </a:cubicBezTo>
                      <a:cubicBezTo>
                        <a:pt x="99" y="222"/>
                        <a:pt x="99" y="222"/>
                        <a:pt x="99" y="222"/>
                      </a:cubicBezTo>
                      <a:cubicBezTo>
                        <a:pt x="99" y="222"/>
                        <a:pt x="99" y="222"/>
                        <a:pt x="99" y="222"/>
                      </a:cubicBezTo>
                      <a:cubicBezTo>
                        <a:pt x="99" y="222"/>
                        <a:pt x="99" y="222"/>
                        <a:pt x="99" y="222"/>
                      </a:cubicBezTo>
                      <a:cubicBezTo>
                        <a:pt x="99" y="222"/>
                        <a:pt x="99" y="222"/>
                        <a:pt x="99" y="222"/>
                      </a:cubicBezTo>
                      <a:cubicBezTo>
                        <a:pt x="99" y="222"/>
                        <a:pt x="99" y="222"/>
                        <a:pt x="99" y="222"/>
                      </a:cubicBezTo>
                      <a:cubicBezTo>
                        <a:pt x="99" y="222"/>
                        <a:pt x="99" y="222"/>
                        <a:pt x="99" y="222"/>
                      </a:cubicBezTo>
                      <a:cubicBezTo>
                        <a:pt x="99" y="222"/>
                        <a:pt x="99" y="222"/>
                        <a:pt x="100" y="222"/>
                      </a:cubicBezTo>
                      <a:cubicBezTo>
                        <a:pt x="100" y="222"/>
                        <a:pt x="100" y="222"/>
                        <a:pt x="100" y="222"/>
                      </a:cubicBezTo>
                      <a:cubicBezTo>
                        <a:pt x="100" y="222"/>
                        <a:pt x="100" y="222"/>
                        <a:pt x="100" y="222"/>
                      </a:cubicBezTo>
                      <a:cubicBezTo>
                        <a:pt x="100" y="222"/>
                        <a:pt x="100" y="222"/>
                        <a:pt x="100" y="222"/>
                      </a:cubicBezTo>
                      <a:cubicBezTo>
                        <a:pt x="100" y="222"/>
                        <a:pt x="100" y="222"/>
                        <a:pt x="100" y="222"/>
                      </a:cubicBezTo>
                      <a:cubicBezTo>
                        <a:pt x="100" y="222"/>
                        <a:pt x="100" y="222"/>
                        <a:pt x="100" y="222"/>
                      </a:cubicBezTo>
                      <a:cubicBezTo>
                        <a:pt x="100" y="222"/>
                        <a:pt x="100" y="222"/>
                        <a:pt x="100" y="222"/>
                      </a:cubicBezTo>
                      <a:cubicBezTo>
                        <a:pt x="100" y="222"/>
                        <a:pt x="100" y="222"/>
                        <a:pt x="100" y="222"/>
                      </a:cubicBezTo>
                      <a:cubicBezTo>
                        <a:pt x="100" y="221"/>
                        <a:pt x="100" y="221"/>
                        <a:pt x="100" y="221"/>
                      </a:cubicBezTo>
                      <a:cubicBezTo>
                        <a:pt x="100" y="221"/>
                        <a:pt x="100" y="221"/>
                        <a:pt x="101" y="221"/>
                      </a:cubicBezTo>
                      <a:cubicBezTo>
                        <a:pt x="101" y="221"/>
                        <a:pt x="101" y="221"/>
                        <a:pt x="101" y="221"/>
                      </a:cubicBezTo>
                      <a:cubicBezTo>
                        <a:pt x="101" y="221"/>
                        <a:pt x="101" y="221"/>
                        <a:pt x="101" y="221"/>
                      </a:cubicBezTo>
                      <a:cubicBezTo>
                        <a:pt x="101" y="221"/>
                        <a:pt x="101" y="221"/>
                        <a:pt x="101" y="221"/>
                      </a:cubicBezTo>
                      <a:cubicBezTo>
                        <a:pt x="101" y="221"/>
                        <a:pt x="101" y="220"/>
                        <a:pt x="101" y="220"/>
                      </a:cubicBezTo>
                      <a:cubicBezTo>
                        <a:pt x="101" y="220"/>
                        <a:pt x="101" y="220"/>
                        <a:pt x="101" y="220"/>
                      </a:cubicBezTo>
                      <a:cubicBezTo>
                        <a:pt x="101" y="220"/>
                        <a:pt x="101" y="220"/>
                        <a:pt x="101" y="220"/>
                      </a:cubicBezTo>
                      <a:cubicBezTo>
                        <a:pt x="101" y="220"/>
                        <a:pt x="101" y="220"/>
                        <a:pt x="101" y="219"/>
                      </a:cubicBezTo>
                      <a:cubicBezTo>
                        <a:pt x="101" y="219"/>
                        <a:pt x="101" y="219"/>
                        <a:pt x="101" y="219"/>
                      </a:cubicBezTo>
                      <a:cubicBezTo>
                        <a:pt x="101" y="219"/>
                        <a:pt x="101" y="219"/>
                        <a:pt x="101" y="219"/>
                      </a:cubicBezTo>
                      <a:cubicBezTo>
                        <a:pt x="101" y="219"/>
                        <a:pt x="101" y="219"/>
                        <a:pt x="101" y="219"/>
                      </a:cubicBezTo>
                      <a:cubicBezTo>
                        <a:pt x="101" y="219"/>
                        <a:pt x="101" y="219"/>
                        <a:pt x="101" y="219"/>
                      </a:cubicBezTo>
                      <a:cubicBezTo>
                        <a:pt x="101" y="219"/>
                        <a:pt x="101" y="218"/>
                        <a:pt x="101" y="218"/>
                      </a:cubicBezTo>
                      <a:cubicBezTo>
                        <a:pt x="101" y="218"/>
                        <a:pt x="101" y="218"/>
                        <a:pt x="101" y="218"/>
                      </a:cubicBezTo>
                      <a:cubicBezTo>
                        <a:pt x="101" y="218"/>
                        <a:pt x="101" y="218"/>
                        <a:pt x="101" y="218"/>
                      </a:cubicBezTo>
                      <a:cubicBezTo>
                        <a:pt x="102" y="218"/>
                        <a:pt x="102" y="218"/>
                        <a:pt x="102" y="218"/>
                      </a:cubicBezTo>
                      <a:cubicBezTo>
                        <a:pt x="102" y="218"/>
                        <a:pt x="102" y="218"/>
                        <a:pt x="102" y="218"/>
                      </a:cubicBezTo>
                      <a:cubicBezTo>
                        <a:pt x="102" y="218"/>
                        <a:pt x="102" y="218"/>
                        <a:pt x="102" y="218"/>
                      </a:cubicBezTo>
                      <a:cubicBezTo>
                        <a:pt x="102" y="218"/>
                        <a:pt x="102" y="218"/>
                        <a:pt x="102" y="218"/>
                      </a:cubicBezTo>
                      <a:cubicBezTo>
                        <a:pt x="102" y="219"/>
                        <a:pt x="102" y="219"/>
                        <a:pt x="102" y="219"/>
                      </a:cubicBezTo>
                      <a:cubicBezTo>
                        <a:pt x="102" y="219"/>
                        <a:pt x="102" y="219"/>
                        <a:pt x="102" y="219"/>
                      </a:cubicBezTo>
                      <a:cubicBezTo>
                        <a:pt x="102" y="220"/>
                        <a:pt x="102" y="220"/>
                        <a:pt x="102" y="220"/>
                      </a:cubicBezTo>
                      <a:cubicBezTo>
                        <a:pt x="102" y="220"/>
                        <a:pt x="102" y="220"/>
                        <a:pt x="102" y="220"/>
                      </a:cubicBezTo>
                      <a:cubicBezTo>
                        <a:pt x="102" y="220"/>
                        <a:pt x="102" y="220"/>
                        <a:pt x="103" y="221"/>
                      </a:cubicBezTo>
                      <a:cubicBezTo>
                        <a:pt x="103" y="221"/>
                        <a:pt x="102" y="221"/>
                        <a:pt x="102" y="221"/>
                      </a:cubicBezTo>
                      <a:cubicBezTo>
                        <a:pt x="102" y="221"/>
                        <a:pt x="102" y="221"/>
                        <a:pt x="102" y="221"/>
                      </a:cubicBezTo>
                      <a:cubicBezTo>
                        <a:pt x="102" y="221"/>
                        <a:pt x="102" y="222"/>
                        <a:pt x="102" y="222"/>
                      </a:cubicBezTo>
                      <a:cubicBezTo>
                        <a:pt x="102" y="222"/>
                        <a:pt x="102" y="222"/>
                        <a:pt x="102" y="222"/>
                      </a:cubicBezTo>
                      <a:cubicBezTo>
                        <a:pt x="102" y="222"/>
                        <a:pt x="102" y="222"/>
                        <a:pt x="102" y="222"/>
                      </a:cubicBezTo>
                      <a:cubicBezTo>
                        <a:pt x="102" y="222"/>
                        <a:pt x="101" y="222"/>
                        <a:pt x="101" y="222"/>
                      </a:cubicBezTo>
                      <a:cubicBezTo>
                        <a:pt x="101" y="222"/>
                        <a:pt x="101" y="222"/>
                        <a:pt x="101" y="222"/>
                      </a:cubicBezTo>
                      <a:cubicBezTo>
                        <a:pt x="101" y="222"/>
                        <a:pt x="101" y="222"/>
                        <a:pt x="101" y="222"/>
                      </a:cubicBezTo>
                      <a:cubicBezTo>
                        <a:pt x="101" y="222"/>
                        <a:pt x="101" y="222"/>
                        <a:pt x="101" y="223"/>
                      </a:cubicBezTo>
                      <a:cubicBezTo>
                        <a:pt x="101" y="223"/>
                        <a:pt x="101" y="223"/>
                        <a:pt x="101" y="223"/>
                      </a:cubicBezTo>
                      <a:cubicBezTo>
                        <a:pt x="101" y="223"/>
                        <a:pt x="101" y="223"/>
                        <a:pt x="101" y="223"/>
                      </a:cubicBezTo>
                      <a:cubicBezTo>
                        <a:pt x="101" y="223"/>
                        <a:pt x="100" y="223"/>
                        <a:pt x="100" y="223"/>
                      </a:cubicBezTo>
                      <a:cubicBezTo>
                        <a:pt x="100" y="223"/>
                        <a:pt x="100" y="223"/>
                        <a:pt x="100" y="224"/>
                      </a:cubicBezTo>
                      <a:cubicBezTo>
                        <a:pt x="100" y="224"/>
                        <a:pt x="100" y="224"/>
                        <a:pt x="100" y="224"/>
                      </a:cubicBezTo>
                      <a:cubicBezTo>
                        <a:pt x="100" y="224"/>
                        <a:pt x="100" y="224"/>
                        <a:pt x="100" y="224"/>
                      </a:cubicBezTo>
                      <a:cubicBezTo>
                        <a:pt x="100" y="224"/>
                        <a:pt x="100" y="224"/>
                        <a:pt x="100" y="224"/>
                      </a:cubicBezTo>
                      <a:cubicBezTo>
                        <a:pt x="100" y="224"/>
                        <a:pt x="100" y="224"/>
                        <a:pt x="100" y="224"/>
                      </a:cubicBezTo>
                      <a:cubicBezTo>
                        <a:pt x="100" y="224"/>
                        <a:pt x="100" y="224"/>
                        <a:pt x="100" y="224"/>
                      </a:cubicBezTo>
                      <a:cubicBezTo>
                        <a:pt x="100" y="224"/>
                        <a:pt x="100" y="224"/>
                        <a:pt x="100" y="224"/>
                      </a:cubicBezTo>
                      <a:cubicBezTo>
                        <a:pt x="100" y="224"/>
                        <a:pt x="100" y="224"/>
                        <a:pt x="100" y="224"/>
                      </a:cubicBezTo>
                      <a:cubicBezTo>
                        <a:pt x="100" y="224"/>
                        <a:pt x="100" y="224"/>
                        <a:pt x="100" y="224"/>
                      </a:cubicBezTo>
                      <a:cubicBezTo>
                        <a:pt x="100" y="225"/>
                        <a:pt x="100" y="225"/>
                        <a:pt x="100" y="225"/>
                      </a:cubicBezTo>
                      <a:cubicBezTo>
                        <a:pt x="100" y="225"/>
                        <a:pt x="100" y="225"/>
                        <a:pt x="100" y="225"/>
                      </a:cubicBezTo>
                      <a:cubicBezTo>
                        <a:pt x="100" y="225"/>
                        <a:pt x="100" y="225"/>
                        <a:pt x="100" y="225"/>
                      </a:cubicBezTo>
                      <a:cubicBezTo>
                        <a:pt x="100" y="225"/>
                        <a:pt x="100" y="225"/>
                        <a:pt x="100" y="225"/>
                      </a:cubicBezTo>
                      <a:cubicBezTo>
                        <a:pt x="100" y="225"/>
                        <a:pt x="100" y="225"/>
                        <a:pt x="100" y="226"/>
                      </a:cubicBezTo>
                      <a:cubicBezTo>
                        <a:pt x="100" y="226"/>
                        <a:pt x="100" y="226"/>
                        <a:pt x="100" y="226"/>
                      </a:cubicBezTo>
                      <a:cubicBezTo>
                        <a:pt x="100" y="226"/>
                        <a:pt x="100" y="226"/>
                        <a:pt x="100" y="226"/>
                      </a:cubicBezTo>
                      <a:cubicBezTo>
                        <a:pt x="100" y="226"/>
                        <a:pt x="100" y="226"/>
                        <a:pt x="100" y="226"/>
                      </a:cubicBezTo>
                      <a:cubicBezTo>
                        <a:pt x="100" y="226"/>
                        <a:pt x="100" y="226"/>
                        <a:pt x="99" y="226"/>
                      </a:cubicBezTo>
                      <a:cubicBezTo>
                        <a:pt x="99" y="226"/>
                        <a:pt x="99" y="226"/>
                        <a:pt x="99" y="226"/>
                      </a:cubicBezTo>
                      <a:cubicBezTo>
                        <a:pt x="99" y="226"/>
                        <a:pt x="99" y="226"/>
                        <a:pt x="99" y="227"/>
                      </a:cubicBezTo>
                      <a:cubicBezTo>
                        <a:pt x="99" y="227"/>
                        <a:pt x="99" y="227"/>
                        <a:pt x="99" y="227"/>
                      </a:cubicBezTo>
                      <a:cubicBezTo>
                        <a:pt x="99" y="227"/>
                        <a:pt x="99" y="227"/>
                        <a:pt x="99" y="227"/>
                      </a:cubicBezTo>
                      <a:cubicBezTo>
                        <a:pt x="99" y="227"/>
                        <a:pt x="99" y="227"/>
                        <a:pt x="99" y="227"/>
                      </a:cubicBezTo>
                      <a:cubicBezTo>
                        <a:pt x="99" y="227"/>
                        <a:pt x="99" y="227"/>
                        <a:pt x="99" y="227"/>
                      </a:cubicBezTo>
                      <a:cubicBezTo>
                        <a:pt x="99" y="227"/>
                        <a:pt x="99" y="227"/>
                        <a:pt x="99" y="227"/>
                      </a:cubicBezTo>
                      <a:cubicBezTo>
                        <a:pt x="99" y="227"/>
                        <a:pt x="99" y="227"/>
                        <a:pt x="99" y="228"/>
                      </a:cubicBezTo>
                      <a:cubicBezTo>
                        <a:pt x="99" y="228"/>
                        <a:pt x="99" y="228"/>
                        <a:pt x="99" y="228"/>
                      </a:cubicBezTo>
                      <a:cubicBezTo>
                        <a:pt x="99" y="228"/>
                        <a:pt x="99" y="228"/>
                        <a:pt x="99" y="228"/>
                      </a:cubicBezTo>
                      <a:cubicBezTo>
                        <a:pt x="99" y="228"/>
                        <a:pt x="99" y="228"/>
                        <a:pt x="99" y="228"/>
                      </a:cubicBezTo>
                      <a:cubicBezTo>
                        <a:pt x="99" y="228"/>
                        <a:pt x="99" y="228"/>
                        <a:pt x="99" y="228"/>
                      </a:cubicBezTo>
                      <a:cubicBezTo>
                        <a:pt x="99" y="228"/>
                        <a:pt x="99" y="228"/>
                        <a:pt x="99" y="228"/>
                      </a:cubicBezTo>
                      <a:cubicBezTo>
                        <a:pt x="99" y="228"/>
                        <a:pt x="99" y="228"/>
                        <a:pt x="99" y="228"/>
                      </a:cubicBezTo>
                      <a:cubicBezTo>
                        <a:pt x="99" y="228"/>
                        <a:pt x="99" y="229"/>
                        <a:pt x="99" y="229"/>
                      </a:cubicBezTo>
                      <a:cubicBezTo>
                        <a:pt x="99" y="229"/>
                        <a:pt x="99" y="229"/>
                        <a:pt x="99" y="229"/>
                      </a:cubicBezTo>
                      <a:cubicBezTo>
                        <a:pt x="99" y="229"/>
                        <a:pt x="99" y="229"/>
                        <a:pt x="99" y="229"/>
                      </a:cubicBezTo>
                      <a:cubicBezTo>
                        <a:pt x="99" y="229"/>
                        <a:pt x="99" y="229"/>
                        <a:pt x="99" y="229"/>
                      </a:cubicBezTo>
                      <a:cubicBezTo>
                        <a:pt x="99" y="229"/>
                        <a:pt x="99" y="229"/>
                        <a:pt x="99" y="230"/>
                      </a:cubicBezTo>
                      <a:cubicBezTo>
                        <a:pt x="99" y="230"/>
                        <a:pt x="99" y="230"/>
                        <a:pt x="99" y="230"/>
                      </a:cubicBezTo>
                      <a:cubicBezTo>
                        <a:pt x="99" y="230"/>
                        <a:pt x="99" y="230"/>
                        <a:pt x="99" y="230"/>
                      </a:cubicBezTo>
                      <a:cubicBezTo>
                        <a:pt x="99" y="230"/>
                        <a:pt x="99" y="230"/>
                        <a:pt x="99" y="231"/>
                      </a:cubicBezTo>
                      <a:cubicBezTo>
                        <a:pt x="99" y="231"/>
                        <a:pt x="99" y="231"/>
                        <a:pt x="99" y="231"/>
                      </a:cubicBezTo>
                      <a:cubicBezTo>
                        <a:pt x="99" y="231"/>
                        <a:pt x="99" y="231"/>
                        <a:pt x="99" y="231"/>
                      </a:cubicBezTo>
                      <a:cubicBezTo>
                        <a:pt x="99" y="232"/>
                        <a:pt x="99" y="232"/>
                        <a:pt x="99" y="232"/>
                      </a:cubicBezTo>
                      <a:cubicBezTo>
                        <a:pt x="100" y="232"/>
                        <a:pt x="100" y="232"/>
                        <a:pt x="100" y="232"/>
                      </a:cubicBezTo>
                      <a:cubicBezTo>
                        <a:pt x="100" y="233"/>
                        <a:pt x="100" y="233"/>
                        <a:pt x="100" y="233"/>
                      </a:cubicBezTo>
                      <a:cubicBezTo>
                        <a:pt x="100" y="233"/>
                        <a:pt x="100" y="233"/>
                        <a:pt x="100" y="233"/>
                      </a:cubicBezTo>
                      <a:cubicBezTo>
                        <a:pt x="100" y="233"/>
                        <a:pt x="100" y="233"/>
                        <a:pt x="100" y="233"/>
                      </a:cubicBezTo>
                      <a:cubicBezTo>
                        <a:pt x="100" y="233"/>
                        <a:pt x="100" y="233"/>
                        <a:pt x="100" y="233"/>
                      </a:cubicBezTo>
                      <a:cubicBezTo>
                        <a:pt x="100" y="233"/>
                        <a:pt x="100" y="233"/>
                        <a:pt x="100" y="233"/>
                      </a:cubicBezTo>
                      <a:cubicBezTo>
                        <a:pt x="100" y="233"/>
                        <a:pt x="100" y="233"/>
                        <a:pt x="100" y="234"/>
                      </a:cubicBezTo>
                      <a:cubicBezTo>
                        <a:pt x="100" y="234"/>
                        <a:pt x="100" y="234"/>
                        <a:pt x="100" y="234"/>
                      </a:cubicBezTo>
                      <a:cubicBezTo>
                        <a:pt x="100" y="234"/>
                        <a:pt x="100" y="234"/>
                        <a:pt x="100" y="234"/>
                      </a:cubicBezTo>
                      <a:cubicBezTo>
                        <a:pt x="100" y="234"/>
                        <a:pt x="100" y="234"/>
                        <a:pt x="100" y="234"/>
                      </a:cubicBezTo>
                      <a:cubicBezTo>
                        <a:pt x="100" y="234"/>
                        <a:pt x="100" y="234"/>
                        <a:pt x="100" y="234"/>
                      </a:cubicBezTo>
                      <a:cubicBezTo>
                        <a:pt x="100" y="234"/>
                        <a:pt x="100" y="234"/>
                        <a:pt x="100" y="235"/>
                      </a:cubicBezTo>
                      <a:cubicBezTo>
                        <a:pt x="100" y="235"/>
                        <a:pt x="100" y="235"/>
                        <a:pt x="100" y="235"/>
                      </a:cubicBezTo>
                      <a:cubicBezTo>
                        <a:pt x="100" y="235"/>
                        <a:pt x="100" y="235"/>
                        <a:pt x="100" y="235"/>
                      </a:cubicBezTo>
                      <a:close/>
                      <a:moveTo>
                        <a:pt x="107" y="234"/>
                      </a:moveTo>
                      <a:cubicBezTo>
                        <a:pt x="107" y="234"/>
                        <a:pt x="107" y="235"/>
                        <a:pt x="107" y="235"/>
                      </a:cubicBezTo>
                      <a:cubicBezTo>
                        <a:pt x="107" y="235"/>
                        <a:pt x="107" y="235"/>
                        <a:pt x="107" y="235"/>
                      </a:cubicBezTo>
                      <a:cubicBezTo>
                        <a:pt x="107" y="235"/>
                        <a:pt x="107" y="235"/>
                        <a:pt x="107" y="235"/>
                      </a:cubicBezTo>
                      <a:cubicBezTo>
                        <a:pt x="107" y="235"/>
                        <a:pt x="107" y="235"/>
                        <a:pt x="107" y="235"/>
                      </a:cubicBezTo>
                      <a:cubicBezTo>
                        <a:pt x="107" y="235"/>
                        <a:pt x="107" y="236"/>
                        <a:pt x="107" y="236"/>
                      </a:cubicBezTo>
                      <a:cubicBezTo>
                        <a:pt x="107" y="236"/>
                        <a:pt x="107" y="236"/>
                        <a:pt x="107" y="236"/>
                      </a:cubicBezTo>
                      <a:cubicBezTo>
                        <a:pt x="107" y="236"/>
                        <a:pt x="107" y="236"/>
                        <a:pt x="107" y="236"/>
                      </a:cubicBezTo>
                      <a:cubicBezTo>
                        <a:pt x="107" y="236"/>
                        <a:pt x="107" y="236"/>
                        <a:pt x="107" y="236"/>
                      </a:cubicBezTo>
                      <a:cubicBezTo>
                        <a:pt x="107" y="236"/>
                        <a:pt x="107" y="236"/>
                        <a:pt x="107" y="236"/>
                      </a:cubicBezTo>
                      <a:cubicBezTo>
                        <a:pt x="107" y="236"/>
                        <a:pt x="107" y="236"/>
                        <a:pt x="107" y="236"/>
                      </a:cubicBezTo>
                      <a:cubicBezTo>
                        <a:pt x="107" y="236"/>
                        <a:pt x="106" y="236"/>
                        <a:pt x="106" y="237"/>
                      </a:cubicBezTo>
                      <a:cubicBezTo>
                        <a:pt x="106" y="237"/>
                        <a:pt x="106" y="237"/>
                        <a:pt x="106" y="237"/>
                      </a:cubicBezTo>
                      <a:cubicBezTo>
                        <a:pt x="106" y="237"/>
                        <a:pt x="106" y="237"/>
                        <a:pt x="106" y="237"/>
                      </a:cubicBezTo>
                      <a:cubicBezTo>
                        <a:pt x="106" y="237"/>
                        <a:pt x="106" y="237"/>
                        <a:pt x="106" y="237"/>
                      </a:cubicBezTo>
                      <a:cubicBezTo>
                        <a:pt x="105" y="237"/>
                        <a:pt x="105" y="237"/>
                        <a:pt x="105" y="237"/>
                      </a:cubicBezTo>
                      <a:cubicBezTo>
                        <a:pt x="105" y="237"/>
                        <a:pt x="105" y="237"/>
                        <a:pt x="105" y="237"/>
                      </a:cubicBezTo>
                      <a:cubicBezTo>
                        <a:pt x="105" y="237"/>
                        <a:pt x="105" y="237"/>
                        <a:pt x="105" y="237"/>
                      </a:cubicBezTo>
                      <a:cubicBezTo>
                        <a:pt x="105" y="237"/>
                        <a:pt x="105" y="237"/>
                        <a:pt x="105" y="237"/>
                      </a:cubicBezTo>
                      <a:cubicBezTo>
                        <a:pt x="105" y="237"/>
                        <a:pt x="105" y="237"/>
                        <a:pt x="105" y="237"/>
                      </a:cubicBezTo>
                      <a:cubicBezTo>
                        <a:pt x="105" y="237"/>
                        <a:pt x="105" y="237"/>
                        <a:pt x="105" y="237"/>
                      </a:cubicBezTo>
                      <a:cubicBezTo>
                        <a:pt x="104" y="237"/>
                        <a:pt x="104" y="237"/>
                        <a:pt x="104" y="237"/>
                      </a:cubicBezTo>
                      <a:cubicBezTo>
                        <a:pt x="104" y="237"/>
                        <a:pt x="104" y="237"/>
                        <a:pt x="104" y="236"/>
                      </a:cubicBezTo>
                      <a:cubicBezTo>
                        <a:pt x="104" y="236"/>
                        <a:pt x="104" y="236"/>
                        <a:pt x="103" y="236"/>
                      </a:cubicBezTo>
                      <a:cubicBezTo>
                        <a:pt x="103" y="236"/>
                        <a:pt x="103" y="236"/>
                        <a:pt x="103" y="236"/>
                      </a:cubicBezTo>
                      <a:cubicBezTo>
                        <a:pt x="103" y="236"/>
                        <a:pt x="103" y="236"/>
                        <a:pt x="103" y="236"/>
                      </a:cubicBezTo>
                      <a:cubicBezTo>
                        <a:pt x="103" y="236"/>
                        <a:pt x="102" y="236"/>
                        <a:pt x="102" y="236"/>
                      </a:cubicBezTo>
                      <a:cubicBezTo>
                        <a:pt x="102" y="236"/>
                        <a:pt x="102" y="236"/>
                        <a:pt x="102" y="236"/>
                      </a:cubicBezTo>
                      <a:cubicBezTo>
                        <a:pt x="102" y="236"/>
                        <a:pt x="102" y="236"/>
                        <a:pt x="102" y="236"/>
                      </a:cubicBezTo>
                      <a:cubicBezTo>
                        <a:pt x="102" y="236"/>
                        <a:pt x="102" y="236"/>
                        <a:pt x="102" y="236"/>
                      </a:cubicBezTo>
                      <a:cubicBezTo>
                        <a:pt x="102" y="236"/>
                        <a:pt x="102" y="236"/>
                        <a:pt x="102" y="236"/>
                      </a:cubicBezTo>
                      <a:cubicBezTo>
                        <a:pt x="102" y="236"/>
                        <a:pt x="101" y="236"/>
                        <a:pt x="101" y="235"/>
                      </a:cubicBezTo>
                      <a:cubicBezTo>
                        <a:pt x="101" y="235"/>
                        <a:pt x="101" y="235"/>
                        <a:pt x="101" y="235"/>
                      </a:cubicBezTo>
                      <a:cubicBezTo>
                        <a:pt x="101" y="235"/>
                        <a:pt x="101" y="235"/>
                        <a:pt x="101" y="235"/>
                      </a:cubicBezTo>
                      <a:cubicBezTo>
                        <a:pt x="101" y="234"/>
                        <a:pt x="101" y="234"/>
                        <a:pt x="101" y="234"/>
                      </a:cubicBezTo>
                      <a:cubicBezTo>
                        <a:pt x="101" y="234"/>
                        <a:pt x="101" y="234"/>
                        <a:pt x="100" y="234"/>
                      </a:cubicBezTo>
                      <a:cubicBezTo>
                        <a:pt x="100" y="234"/>
                        <a:pt x="100" y="234"/>
                        <a:pt x="100" y="234"/>
                      </a:cubicBezTo>
                      <a:cubicBezTo>
                        <a:pt x="100" y="234"/>
                        <a:pt x="100" y="234"/>
                        <a:pt x="100" y="234"/>
                      </a:cubicBezTo>
                      <a:cubicBezTo>
                        <a:pt x="100" y="233"/>
                        <a:pt x="100" y="233"/>
                        <a:pt x="100" y="233"/>
                      </a:cubicBezTo>
                      <a:cubicBezTo>
                        <a:pt x="100" y="233"/>
                        <a:pt x="100" y="233"/>
                        <a:pt x="100" y="233"/>
                      </a:cubicBezTo>
                      <a:cubicBezTo>
                        <a:pt x="100" y="233"/>
                        <a:pt x="100" y="233"/>
                        <a:pt x="100" y="233"/>
                      </a:cubicBezTo>
                      <a:cubicBezTo>
                        <a:pt x="100" y="233"/>
                        <a:pt x="100" y="233"/>
                        <a:pt x="100" y="233"/>
                      </a:cubicBezTo>
                      <a:cubicBezTo>
                        <a:pt x="100" y="233"/>
                        <a:pt x="100" y="233"/>
                        <a:pt x="100" y="233"/>
                      </a:cubicBezTo>
                      <a:cubicBezTo>
                        <a:pt x="100" y="233"/>
                        <a:pt x="100" y="232"/>
                        <a:pt x="100" y="232"/>
                      </a:cubicBezTo>
                      <a:cubicBezTo>
                        <a:pt x="100" y="232"/>
                        <a:pt x="100" y="232"/>
                        <a:pt x="100" y="232"/>
                      </a:cubicBezTo>
                      <a:cubicBezTo>
                        <a:pt x="100" y="232"/>
                        <a:pt x="100" y="232"/>
                        <a:pt x="100" y="231"/>
                      </a:cubicBezTo>
                      <a:cubicBezTo>
                        <a:pt x="100" y="231"/>
                        <a:pt x="100" y="231"/>
                        <a:pt x="100" y="231"/>
                      </a:cubicBezTo>
                      <a:cubicBezTo>
                        <a:pt x="100" y="231"/>
                        <a:pt x="100" y="231"/>
                        <a:pt x="100" y="231"/>
                      </a:cubicBezTo>
                      <a:cubicBezTo>
                        <a:pt x="100" y="230"/>
                        <a:pt x="100" y="230"/>
                        <a:pt x="100" y="230"/>
                      </a:cubicBezTo>
                      <a:cubicBezTo>
                        <a:pt x="100" y="230"/>
                        <a:pt x="100" y="230"/>
                        <a:pt x="100" y="230"/>
                      </a:cubicBezTo>
                      <a:cubicBezTo>
                        <a:pt x="100" y="230"/>
                        <a:pt x="100" y="230"/>
                        <a:pt x="99" y="229"/>
                      </a:cubicBezTo>
                      <a:cubicBezTo>
                        <a:pt x="99" y="229"/>
                        <a:pt x="99" y="229"/>
                        <a:pt x="99" y="229"/>
                      </a:cubicBezTo>
                      <a:cubicBezTo>
                        <a:pt x="99" y="229"/>
                        <a:pt x="99" y="229"/>
                        <a:pt x="99" y="229"/>
                      </a:cubicBezTo>
                      <a:cubicBezTo>
                        <a:pt x="99" y="229"/>
                        <a:pt x="99" y="229"/>
                        <a:pt x="99" y="229"/>
                      </a:cubicBezTo>
                      <a:cubicBezTo>
                        <a:pt x="99" y="229"/>
                        <a:pt x="99" y="229"/>
                        <a:pt x="99" y="229"/>
                      </a:cubicBezTo>
                      <a:cubicBezTo>
                        <a:pt x="99" y="229"/>
                        <a:pt x="99" y="229"/>
                        <a:pt x="99" y="229"/>
                      </a:cubicBezTo>
                      <a:cubicBezTo>
                        <a:pt x="99" y="228"/>
                        <a:pt x="99" y="228"/>
                        <a:pt x="99" y="228"/>
                      </a:cubicBezTo>
                      <a:cubicBezTo>
                        <a:pt x="99" y="228"/>
                        <a:pt x="99" y="228"/>
                        <a:pt x="99" y="228"/>
                      </a:cubicBezTo>
                      <a:cubicBezTo>
                        <a:pt x="99" y="228"/>
                        <a:pt x="99" y="228"/>
                        <a:pt x="99" y="228"/>
                      </a:cubicBezTo>
                      <a:cubicBezTo>
                        <a:pt x="99" y="228"/>
                        <a:pt x="100" y="228"/>
                        <a:pt x="100" y="228"/>
                      </a:cubicBezTo>
                      <a:cubicBezTo>
                        <a:pt x="100" y="228"/>
                        <a:pt x="100" y="228"/>
                        <a:pt x="100" y="228"/>
                      </a:cubicBezTo>
                      <a:cubicBezTo>
                        <a:pt x="100" y="228"/>
                        <a:pt x="100" y="228"/>
                        <a:pt x="100" y="228"/>
                      </a:cubicBezTo>
                      <a:cubicBezTo>
                        <a:pt x="100" y="228"/>
                        <a:pt x="100" y="228"/>
                        <a:pt x="100" y="228"/>
                      </a:cubicBezTo>
                      <a:cubicBezTo>
                        <a:pt x="100" y="228"/>
                        <a:pt x="100" y="228"/>
                        <a:pt x="100" y="228"/>
                      </a:cubicBezTo>
                      <a:cubicBezTo>
                        <a:pt x="100" y="227"/>
                        <a:pt x="100" y="227"/>
                        <a:pt x="100" y="227"/>
                      </a:cubicBezTo>
                      <a:cubicBezTo>
                        <a:pt x="100" y="227"/>
                        <a:pt x="100" y="227"/>
                        <a:pt x="100" y="227"/>
                      </a:cubicBezTo>
                      <a:cubicBezTo>
                        <a:pt x="100" y="227"/>
                        <a:pt x="101" y="228"/>
                        <a:pt x="101" y="228"/>
                      </a:cubicBezTo>
                      <a:cubicBezTo>
                        <a:pt x="101" y="228"/>
                        <a:pt x="101" y="228"/>
                        <a:pt x="101" y="228"/>
                      </a:cubicBezTo>
                      <a:cubicBezTo>
                        <a:pt x="101" y="228"/>
                        <a:pt x="101" y="228"/>
                        <a:pt x="101" y="228"/>
                      </a:cubicBezTo>
                      <a:cubicBezTo>
                        <a:pt x="101" y="228"/>
                        <a:pt x="101" y="228"/>
                        <a:pt x="101" y="228"/>
                      </a:cubicBezTo>
                      <a:cubicBezTo>
                        <a:pt x="101" y="228"/>
                        <a:pt x="101" y="228"/>
                        <a:pt x="101" y="228"/>
                      </a:cubicBezTo>
                      <a:cubicBezTo>
                        <a:pt x="101" y="228"/>
                        <a:pt x="101" y="228"/>
                        <a:pt x="101" y="228"/>
                      </a:cubicBezTo>
                      <a:cubicBezTo>
                        <a:pt x="102" y="229"/>
                        <a:pt x="102" y="229"/>
                        <a:pt x="102" y="229"/>
                      </a:cubicBezTo>
                      <a:cubicBezTo>
                        <a:pt x="102" y="229"/>
                        <a:pt x="102" y="229"/>
                        <a:pt x="102" y="229"/>
                      </a:cubicBezTo>
                      <a:cubicBezTo>
                        <a:pt x="102" y="229"/>
                        <a:pt x="102" y="229"/>
                        <a:pt x="102" y="229"/>
                      </a:cubicBezTo>
                      <a:cubicBezTo>
                        <a:pt x="102" y="229"/>
                        <a:pt x="102" y="229"/>
                        <a:pt x="102" y="229"/>
                      </a:cubicBezTo>
                      <a:cubicBezTo>
                        <a:pt x="102" y="229"/>
                        <a:pt x="102" y="229"/>
                        <a:pt x="102" y="229"/>
                      </a:cubicBezTo>
                      <a:cubicBezTo>
                        <a:pt x="102" y="229"/>
                        <a:pt x="102" y="229"/>
                        <a:pt x="102" y="229"/>
                      </a:cubicBezTo>
                      <a:cubicBezTo>
                        <a:pt x="102" y="229"/>
                        <a:pt x="102" y="229"/>
                        <a:pt x="103" y="229"/>
                      </a:cubicBezTo>
                      <a:cubicBezTo>
                        <a:pt x="103" y="229"/>
                        <a:pt x="103" y="229"/>
                        <a:pt x="103" y="229"/>
                      </a:cubicBezTo>
                      <a:cubicBezTo>
                        <a:pt x="103" y="229"/>
                        <a:pt x="103" y="229"/>
                        <a:pt x="103" y="229"/>
                      </a:cubicBezTo>
                      <a:cubicBezTo>
                        <a:pt x="103" y="229"/>
                        <a:pt x="103" y="229"/>
                        <a:pt x="103" y="229"/>
                      </a:cubicBezTo>
                      <a:cubicBezTo>
                        <a:pt x="103" y="229"/>
                        <a:pt x="103" y="229"/>
                        <a:pt x="103" y="229"/>
                      </a:cubicBezTo>
                      <a:cubicBezTo>
                        <a:pt x="103" y="230"/>
                        <a:pt x="104" y="230"/>
                        <a:pt x="104" y="230"/>
                      </a:cubicBezTo>
                      <a:cubicBezTo>
                        <a:pt x="104" y="230"/>
                        <a:pt x="104" y="230"/>
                        <a:pt x="104" y="230"/>
                      </a:cubicBezTo>
                      <a:cubicBezTo>
                        <a:pt x="104" y="230"/>
                        <a:pt x="104" y="230"/>
                        <a:pt x="104" y="230"/>
                      </a:cubicBezTo>
                      <a:cubicBezTo>
                        <a:pt x="104" y="230"/>
                        <a:pt x="104" y="230"/>
                        <a:pt x="104" y="230"/>
                      </a:cubicBezTo>
                      <a:cubicBezTo>
                        <a:pt x="105" y="230"/>
                        <a:pt x="105" y="230"/>
                        <a:pt x="105" y="230"/>
                      </a:cubicBezTo>
                      <a:cubicBezTo>
                        <a:pt x="105" y="230"/>
                        <a:pt x="105" y="231"/>
                        <a:pt x="105" y="231"/>
                      </a:cubicBezTo>
                      <a:cubicBezTo>
                        <a:pt x="105" y="231"/>
                        <a:pt x="105" y="231"/>
                        <a:pt x="105" y="231"/>
                      </a:cubicBezTo>
                      <a:cubicBezTo>
                        <a:pt x="105" y="231"/>
                        <a:pt x="105" y="231"/>
                        <a:pt x="105" y="231"/>
                      </a:cubicBezTo>
                      <a:cubicBezTo>
                        <a:pt x="105" y="231"/>
                        <a:pt x="105" y="231"/>
                        <a:pt x="106" y="231"/>
                      </a:cubicBezTo>
                      <a:cubicBezTo>
                        <a:pt x="106" y="231"/>
                        <a:pt x="106" y="231"/>
                        <a:pt x="106" y="231"/>
                      </a:cubicBezTo>
                      <a:cubicBezTo>
                        <a:pt x="106" y="231"/>
                        <a:pt x="106" y="231"/>
                        <a:pt x="106" y="231"/>
                      </a:cubicBezTo>
                      <a:cubicBezTo>
                        <a:pt x="106" y="231"/>
                        <a:pt x="106" y="231"/>
                        <a:pt x="106" y="231"/>
                      </a:cubicBezTo>
                      <a:cubicBezTo>
                        <a:pt x="106" y="231"/>
                        <a:pt x="106" y="232"/>
                        <a:pt x="106" y="232"/>
                      </a:cubicBezTo>
                      <a:cubicBezTo>
                        <a:pt x="106" y="232"/>
                        <a:pt x="107" y="232"/>
                        <a:pt x="107" y="232"/>
                      </a:cubicBezTo>
                      <a:cubicBezTo>
                        <a:pt x="107" y="232"/>
                        <a:pt x="107" y="232"/>
                        <a:pt x="107" y="232"/>
                      </a:cubicBezTo>
                      <a:cubicBezTo>
                        <a:pt x="107" y="232"/>
                        <a:pt x="107" y="232"/>
                        <a:pt x="107" y="232"/>
                      </a:cubicBezTo>
                      <a:cubicBezTo>
                        <a:pt x="107" y="232"/>
                        <a:pt x="107" y="232"/>
                        <a:pt x="107" y="232"/>
                      </a:cubicBezTo>
                      <a:cubicBezTo>
                        <a:pt x="107" y="232"/>
                        <a:pt x="107" y="232"/>
                        <a:pt x="107" y="232"/>
                      </a:cubicBezTo>
                      <a:cubicBezTo>
                        <a:pt x="107" y="232"/>
                        <a:pt x="107" y="233"/>
                        <a:pt x="107" y="233"/>
                      </a:cubicBezTo>
                      <a:cubicBezTo>
                        <a:pt x="107" y="233"/>
                        <a:pt x="107" y="233"/>
                        <a:pt x="107" y="233"/>
                      </a:cubicBezTo>
                      <a:cubicBezTo>
                        <a:pt x="107" y="233"/>
                        <a:pt x="107" y="233"/>
                        <a:pt x="107" y="233"/>
                      </a:cubicBezTo>
                      <a:cubicBezTo>
                        <a:pt x="107" y="233"/>
                        <a:pt x="107" y="233"/>
                        <a:pt x="107" y="233"/>
                      </a:cubicBezTo>
                      <a:cubicBezTo>
                        <a:pt x="107" y="233"/>
                        <a:pt x="107" y="234"/>
                        <a:pt x="107" y="234"/>
                      </a:cubicBezTo>
                      <a:cubicBezTo>
                        <a:pt x="107" y="234"/>
                        <a:pt x="107" y="234"/>
                        <a:pt x="108" y="234"/>
                      </a:cubicBezTo>
                      <a:cubicBezTo>
                        <a:pt x="108" y="234"/>
                        <a:pt x="108" y="234"/>
                        <a:pt x="108" y="234"/>
                      </a:cubicBezTo>
                      <a:cubicBezTo>
                        <a:pt x="108" y="234"/>
                        <a:pt x="107" y="234"/>
                        <a:pt x="107" y="234"/>
                      </a:cubicBezTo>
                      <a:close/>
                      <a:moveTo>
                        <a:pt x="99" y="160"/>
                      </a:moveTo>
                      <a:cubicBezTo>
                        <a:pt x="99" y="160"/>
                        <a:pt x="99" y="160"/>
                        <a:pt x="99" y="160"/>
                      </a:cubicBezTo>
                      <a:cubicBezTo>
                        <a:pt x="99" y="160"/>
                        <a:pt x="99" y="160"/>
                        <a:pt x="99" y="160"/>
                      </a:cubicBezTo>
                      <a:cubicBezTo>
                        <a:pt x="99" y="160"/>
                        <a:pt x="99" y="160"/>
                        <a:pt x="99" y="160"/>
                      </a:cubicBezTo>
                      <a:cubicBezTo>
                        <a:pt x="99" y="160"/>
                        <a:pt x="99" y="161"/>
                        <a:pt x="99" y="161"/>
                      </a:cubicBezTo>
                      <a:cubicBezTo>
                        <a:pt x="99" y="161"/>
                        <a:pt x="99" y="161"/>
                        <a:pt x="99" y="161"/>
                      </a:cubicBezTo>
                      <a:cubicBezTo>
                        <a:pt x="99" y="161"/>
                        <a:pt x="99" y="161"/>
                        <a:pt x="99" y="161"/>
                      </a:cubicBezTo>
                      <a:cubicBezTo>
                        <a:pt x="99" y="161"/>
                        <a:pt x="99" y="162"/>
                        <a:pt x="99" y="162"/>
                      </a:cubicBezTo>
                      <a:cubicBezTo>
                        <a:pt x="99" y="162"/>
                        <a:pt x="99" y="162"/>
                        <a:pt x="99" y="162"/>
                      </a:cubicBezTo>
                      <a:cubicBezTo>
                        <a:pt x="99" y="162"/>
                        <a:pt x="99" y="162"/>
                        <a:pt x="99" y="162"/>
                      </a:cubicBezTo>
                      <a:cubicBezTo>
                        <a:pt x="99" y="162"/>
                        <a:pt x="99" y="162"/>
                        <a:pt x="99" y="162"/>
                      </a:cubicBezTo>
                      <a:cubicBezTo>
                        <a:pt x="99" y="162"/>
                        <a:pt x="99" y="162"/>
                        <a:pt x="99" y="162"/>
                      </a:cubicBezTo>
                      <a:cubicBezTo>
                        <a:pt x="99" y="162"/>
                        <a:pt x="99" y="162"/>
                        <a:pt x="99" y="162"/>
                      </a:cubicBezTo>
                      <a:cubicBezTo>
                        <a:pt x="99" y="162"/>
                        <a:pt x="99" y="162"/>
                        <a:pt x="99" y="162"/>
                      </a:cubicBezTo>
                      <a:cubicBezTo>
                        <a:pt x="99" y="162"/>
                        <a:pt x="99" y="163"/>
                        <a:pt x="99" y="163"/>
                      </a:cubicBezTo>
                      <a:cubicBezTo>
                        <a:pt x="99" y="163"/>
                        <a:pt x="99" y="163"/>
                        <a:pt x="100" y="163"/>
                      </a:cubicBezTo>
                      <a:cubicBezTo>
                        <a:pt x="100" y="163"/>
                        <a:pt x="100" y="163"/>
                        <a:pt x="100" y="163"/>
                      </a:cubicBezTo>
                      <a:cubicBezTo>
                        <a:pt x="100" y="163"/>
                        <a:pt x="100" y="163"/>
                        <a:pt x="100" y="163"/>
                      </a:cubicBezTo>
                      <a:cubicBezTo>
                        <a:pt x="100" y="163"/>
                        <a:pt x="100" y="164"/>
                        <a:pt x="100" y="164"/>
                      </a:cubicBezTo>
                      <a:cubicBezTo>
                        <a:pt x="100" y="164"/>
                        <a:pt x="100" y="164"/>
                        <a:pt x="100" y="164"/>
                      </a:cubicBezTo>
                      <a:cubicBezTo>
                        <a:pt x="100" y="164"/>
                        <a:pt x="100" y="164"/>
                        <a:pt x="100" y="164"/>
                      </a:cubicBezTo>
                      <a:cubicBezTo>
                        <a:pt x="100" y="164"/>
                        <a:pt x="100" y="164"/>
                        <a:pt x="100" y="164"/>
                      </a:cubicBezTo>
                      <a:cubicBezTo>
                        <a:pt x="101" y="164"/>
                        <a:pt x="101" y="164"/>
                        <a:pt x="101" y="164"/>
                      </a:cubicBezTo>
                      <a:cubicBezTo>
                        <a:pt x="101" y="164"/>
                        <a:pt x="101" y="164"/>
                        <a:pt x="101" y="164"/>
                      </a:cubicBezTo>
                      <a:cubicBezTo>
                        <a:pt x="101" y="164"/>
                        <a:pt x="101" y="164"/>
                        <a:pt x="101" y="164"/>
                      </a:cubicBezTo>
                      <a:cubicBezTo>
                        <a:pt x="101" y="164"/>
                        <a:pt x="101" y="165"/>
                        <a:pt x="101" y="165"/>
                      </a:cubicBezTo>
                      <a:cubicBezTo>
                        <a:pt x="101" y="165"/>
                        <a:pt x="101" y="165"/>
                        <a:pt x="101" y="165"/>
                      </a:cubicBezTo>
                      <a:cubicBezTo>
                        <a:pt x="101" y="165"/>
                        <a:pt x="101" y="165"/>
                        <a:pt x="101" y="165"/>
                      </a:cubicBezTo>
                      <a:cubicBezTo>
                        <a:pt x="100" y="165"/>
                        <a:pt x="100" y="165"/>
                        <a:pt x="100" y="165"/>
                      </a:cubicBezTo>
                      <a:cubicBezTo>
                        <a:pt x="100" y="165"/>
                        <a:pt x="100" y="166"/>
                        <a:pt x="100" y="166"/>
                      </a:cubicBezTo>
                      <a:cubicBezTo>
                        <a:pt x="100" y="166"/>
                        <a:pt x="100" y="166"/>
                        <a:pt x="100" y="166"/>
                      </a:cubicBezTo>
                      <a:cubicBezTo>
                        <a:pt x="100" y="166"/>
                        <a:pt x="100" y="166"/>
                        <a:pt x="100" y="166"/>
                      </a:cubicBezTo>
                      <a:cubicBezTo>
                        <a:pt x="100" y="166"/>
                        <a:pt x="100" y="166"/>
                        <a:pt x="100" y="166"/>
                      </a:cubicBezTo>
                      <a:cubicBezTo>
                        <a:pt x="100" y="167"/>
                        <a:pt x="100" y="167"/>
                        <a:pt x="100" y="167"/>
                      </a:cubicBezTo>
                      <a:cubicBezTo>
                        <a:pt x="99" y="167"/>
                        <a:pt x="99" y="167"/>
                        <a:pt x="99" y="167"/>
                      </a:cubicBezTo>
                      <a:cubicBezTo>
                        <a:pt x="99" y="167"/>
                        <a:pt x="99" y="168"/>
                        <a:pt x="99" y="168"/>
                      </a:cubicBezTo>
                      <a:cubicBezTo>
                        <a:pt x="98" y="168"/>
                        <a:pt x="98" y="168"/>
                        <a:pt x="98" y="169"/>
                      </a:cubicBezTo>
                      <a:cubicBezTo>
                        <a:pt x="98" y="169"/>
                        <a:pt x="98" y="169"/>
                        <a:pt x="98" y="169"/>
                      </a:cubicBezTo>
                      <a:cubicBezTo>
                        <a:pt x="98" y="169"/>
                        <a:pt x="98" y="169"/>
                        <a:pt x="98" y="169"/>
                      </a:cubicBezTo>
                      <a:cubicBezTo>
                        <a:pt x="98" y="169"/>
                        <a:pt x="98" y="169"/>
                        <a:pt x="98" y="169"/>
                      </a:cubicBezTo>
                      <a:cubicBezTo>
                        <a:pt x="98" y="169"/>
                        <a:pt x="98" y="169"/>
                        <a:pt x="98" y="169"/>
                      </a:cubicBezTo>
                      <a:cubicBezTo>
                        <a:pt x="98" y="169"/>
                        <a:pt x="98" y="169"/>
                        <a:pt x="98" y="169"/>
                      </a:cubicBezTo>
                      <a:cubicBezTo>
                        <a:pt x="98" y="170"/>
                        <a:pt x="98" y="170"/>
                        <a:pt x="98" y="170"/>
                      </a:cubicBezTo>
                      <a:cubicBezTo>
                        <a:pt x="98" y="170"/>
                        <a:pt x="98" y="170"/>
                        <a:pt x="98" y="170"/>
                      </a:cubicBezTo>
                      <a:cubicBezTo>
                        <a:pt x="97" y="170"/>
                        <a:pt x="97" y="170"/>
                        <a:pt x="97" y="170"/>
                      </a:cubicBezTo>
                      <a:cubicBezTo>
                        <a:pt x="97" y="170"/>
                        <a:pt x="97" y="170"/>
                        <a:pt x="97" y="170"/>
                      </a:cubicBezTo>
                      <a:cubicBezTo>
                        <a:pt x="97" y="170"/>
                        <a:pt x="97" y="170"/>
                        <a:pt x="97" y="170"/>
                      </a:cubicBezTo>
                      <a:cubicBezTo>
                        <a:pt x="97" y="170"/>
                        <a:pt x="97" y="170"/>
                        <a:pt x="97" y="170"/>
                      </a:cubicBezTo>
                      <a:cubicBezTo>
                        <a:pt x="97" y="170"/>
                        <a:pt x="97" y="170"/>
                        <a:pt x="97" y="170"/>
                      </a:cubicBezTo>
                      <a:cubicBezTo>
                        <a:pt x="97" y="170"/>
                        <a:pt x="97" y="170"/>
                        <a:pt x="97" y="170"/>
                      </a:cubicBezTo>
                      <a:cubicBezTo>
                        <a:pt x="97" y="170"/>
                        <a:pt x="97" y="170"/>
                        <a:pt x="97" y="170"/>
                      </a:cubicBezTo>
                      <a:cubicBezTo>
                        <a:pt x="97" y="170"/>
                        <a:pt x="97" y="170"/>
                        <a:pt x="96" y="170"/>
                      </a:cubicBezTo>
                      <a:cubicBezTo>
                        <a:pt x="96" y="170"/>
                        <a:pt x="96" y="170"/>
                        <a:pt x="96" y="170"/>
                      </a:cubicBezTo>
                      <a:cubicBezTo>
                        <a:pt x="96" y="170"/>
                        <a:pt x="96" y="170"/>
                        <a:pt x="96" y="170"/>
                      </a:cubicBezTo>
                      <a:cubicBezTo>
                        <a:pt x="96" y="170"/>
                        <a:pt x="96" y="170"/>
                        <a:pt x="96" y="170"/>
                      </a:cubicBezTo>
                      <a:cubicBezTo>
                        <a:pt x="96" y="170"/>
                        <a:pt x="96" y="170"/>
                        <a:pt x="96" y="170"/>
                      </a:cubicBezTo>
                      <a:cubicBezTo>
                        <a:pt x="96" y="170"/>
                        <a:pt x="96" y="170"/>
                        <a:pt x="96" y="170"/>
                      </a:cubicBezTo>
                      <a:cubicBezTo>
                        <a:pt x="96" y="170"/>
                        <a:pt x="96" y="170"/>
                        <a:pt x="96" y="170"/>
                      </a:cubicBezTo>
                      <a:cubicBezTo>
                        <a:pt x="96" y="170"/>
                        <a:pt x="96" y="170"/>
                        <a:pt x="96" y="170"/>
                      </a:cubicBezTo>
                      <a:cubicBezTo>
                        <a:pt x="96" y="171"/>
                        <a:pt x="96" y="171"/>
                        <a:pt x="96" y="171"/>
                      </a:cubicBezTo>
                      <a:cubicBezTo>
                        <a:pt x="96" y="170"/>
                        <a:pt x="96" y="170"/>
                        <a:pt x="96" y="170"/>
                      </a:cubicBezTo>
                      <a:cubicBezTo>
                        <a:pt x="96" y="170"/>
                        <a:pt x="96" y="170"/>
                        <a:pt x="96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1"/>
                        <a:pt x="95" y="171"/>
                        <a:pt x="95" y="171"/>
                      </a:cubicBezTo>
                      <a:cubicBezTo>
                        <a:pt x="95" y="171"/>
                        <a:pt x="95" y="171"/>
                        <a:pt x="95" y="171"/>
                      </a:cubicBezTo>
                      <a:cubicBezTo>
                        <a:pt x="95" y="171"/>
                        <a:pt x="95" y="171"/>
                        <a:pt x="95" y="171"/>
                      </a:cubicBezTo>
                      <a:cubicBezTo>
                        <a:pt x="95" y="171"/>
                        <a:pt x="95" y="171"/>
                        <a:pt x="95" y="171"/>
                      </a:cubicBezTo>
                      <a:cubicBezTo>
                        <a:pt x="95" y="171"/>
                        <a:pt x="95" y="171"/>
                        <a:pt x="95" y="171"/>
                      </a:cubicBezTo>
                      <a:cubicBezTo>
                        <a:pt x="95" y="171"/>
                        <a:pt x="95" y="171"/>
                        <a:pt x="95" y="171"/>
                      </a:cubicBezTo>
                      <a:cubicBezTo>
                        <a:pt x="95" y="171"/>
                        <a:pt x="95" y="171"/>
                        <a:pt x="95" y="171"/>
                      </a:cubicBezTo>
                      <a:cubicBezTo>
                        <a:pt x="95" y="171"/>
                        <a:pt x="95" y="171"/>
                        <a:pt x="95" y="171"/>
                      </a:cubicBezTo>
                      <a:cubicBezTo>
                        <a:pt x="95" y="171"/>
                        <a:pt x="95" y="171"/>
                        <a:pt x="95" y="171"/>
                      </a:cubicBezTo>
                      <a:cubicBezTo>
                        <a:pt x="95" y="171"/>
                        <a:pt x="95" y="171"/>
                        <a:pt x="95" y="171"/>
                      </a:cubicBezTo>
                      <a:cubicBezTo>
                        <a:pt x="94" y="171"/>
                        <a:pt x="94" y="171"/>
                        <a:pt x="94" y="171"/>
                      </a:cubicBezTo>
                      <a:cubicBezTo>
                        <a:pt x="94" y="171"/>
                        <a:pt x="94" y="171"/>
                        <a:pt x="94" y="171"/>
                      </a:cubicBezTo>
                      <a:cubicBezTo>
                        <a:pt x="94" y="171"/>
                        <a:pt x="94" y="171"/>
                        <a:pt x="94" y="171"/>
                      </a:cubicBezTo>
                      <a:cubicBezTo>
                        <a:pt x="94" y="171"/>
                        <a:pt x="94" y="171"/>
                        <a:pt x="94" y="171"/>
                      </a:cubicBezTo>
                      <a:cubicBezTo>
                        <a:pt x="94" y="171"/>
                        <a:pt x="94" y="171"/>
                        <a:pt x="94" y="171"/>
                      </a:cubicBezTo>
                      <a:cubicBezTo>
                        <a:pt x="94" y="171"/>
                        <a:pt x="94" y="171"/>
                        <a:pt x="94" y="171"/>
                      </a:cubicBezTo>
                      <a:cubicBezTo>
                        <a:pt x="94" y="171"/>
                        <a:pt x="94" y="171"/>
                        <a:pt x="94" y="171"/>
                      </a:cubicBezTo>
                      <a:cubicBezTo>
                        <a:pt x="94" y="171"/>
                        <a:pt x="94" y="171"/>
                        <a:pt x="94" y="171"/>
                      </a:cubicBezTo>
                      <a:cubicBezTo>
                        <a:pt x="94" y="171"/>
                        <a:pt x="94" y="171"/>
                        <a:pt x="94" y="171"/>
                      </a:cubicBezTo>
                      <a:cubicBezTo>
                        <a:pt x="94" y="171"/>
                        <a:pt x="94" y="171"/>
                        <a:pt x="94" y="171"/>
                      </a:cubicBezTo>
                      <a:cubicBezTo>
                        <a:pt x="94" y="171"/>
                        <a:pt x="94" y="171"/>
                        <a:pt x="94" y="171"/>
                      </a:cubicBezTo>
                      <a:cubicBezTo>
                        <a:pt x="94" y="171"/>
                        <a:pt x="94" y="171"/>
                        <a:pt x="94" y="171"/>
                      </a:cubicBezTo>
                      <a:cubicBezTo>
                        <a:pt x="94" y="171"/>
                        <a:pt x="94" y="171"/>
                        <a:pt x="94" y="171"/>
                      </a:cubicBezTo>
                      <a:cubicBezTo>
                        <a:pt x="94" y="171"/>
                        <a:pt x="93" y="171"/>
                        <a:pt x="93" y="171"/>
                      </a:cubicBezTo>
                      <a:cubicBezTo>
                        <a:pt x="93" y="171"/>
                        <a:pt x="93" y="171"/>
                        <a:pt x="93" y="171"/>
                      </a:cubicBezTo>
                      <a:cubicBezTo>
                        <a:pt x="93" y="171"/>
                        <a:pt x="93" y="171"/>
                        <a:pt x="93" y="171"/>
                      </a:cubicBezTo>
                      <a:cubicBezTo>
                        <a:pt x="93" y="171"/>
                        <a:pt x="93" y="171"/>
                        <a:pt x="93" y="171"/>
                      </a:cubicBezTo>
                      <a:cubicBezTo>
                        <a:pt x="93" y="171"/>
                        <a:pt x="93" y="171"/>
                        <a:pt x="93" y="171"/>
                      </a:cubicBezTo>
                      <a:cubicBezTo>
                        <a:pt x="93" y="171"/>
                        <a:pt x="93" y="171"/>
                        <a:pt x="93" y="171"/>
                      </a:cubicBezTo>
                      <a:cubicBezTo>
                        <a:pt x="93" y="171"/>
                        <a:pt x="93" y="171"/>
                        <a:pt x="93" y="171"/>
                      </a:cubicBezTo>
                      <a:cubicBezTo>
                        <a:pt x="92" y="171"/>
                        <a:pt x="92" y="171"/>
                        <a:pt x="92" y="171"/>
                      </a:cubicBezTo>
                      <a:cubicBezTo>
                        <a:pt x="92" y="171"/>
                        <a:pt x="92" y="171"/>
                        <a:pt x="92" y="171"/>
                      </a:cubicBezTo>
                      <a:cubicBezTo>
                        <a:pt x="92" y="171"/>
                        <a:pt x="92" y="171"/>
                        <a:pt x="92" y="171"/>
                      </a:cubicBezTo>
                      <a:cubicBezTo>
                        <a:pt x="92" y="171"/>
                        <a:pt x="92" y="171"/>
                        <a:pt x="92" y="171"/>
                      </a:cubicBezTo>
                      <a:cubicBezTo>
                        <a:pt x="93" y="171"/>
                        <a:pt x="93" y="171"/>
                        <a:pt x="93" y="171"/>
                      </a:cubicBezTo>
                      <a:cubicBezTo>
                        <a:pt x="93" y="171"/>
                        <a:pt x="93" y="171"/>
                        <a:pt x="93" y="171"/>
                      </a:cubicBezTo>
                      <a:cubicBezTo>
                        <a:pt x="93" y="171"/>
                        <a:pt x="93" y="171"/>
                        <a:pt x="93" y="171"/>
                      </a:cubicBezTo>
                      <a:cubicBezTo>
                        <a:pt x="93" y="171"/>
                        <a:pt x="93" y="171"/>
                        <a:pt x="93" y="171"/>
                      </a:cubicBezTo>
                      <a:cubicBezTo>
                        <a:pt x="93" y="172"/>
                        <a:pt x="93" y="172"/>
                        <a:pt x="93" y="171"/>
                      </a:cubicBezTo>
                      <a:cubicBezTo>
                        <a:pt x="93" y="171"/>
                        <a:pt x="93" y="171"/>
                        <a:pt x="93" y="171"/>
                      </a:cubicBezTo>
                      <a:cubicBezTo>
                        <a:pt x="93" y="171"/>
                        <a:pt x="93" y="171"/>
                        <a:pt x="93" y="171"/>
                      </a:cubicBezTo>
                      <a:cubicBezTo>
                        <a:pt x="93" y="171"/>
                        <a:pt x="93" y="172"/>
                        <a:pt x="93" y="172"/>
                      </a:cubicBezTo>
                      <a:cubicBezTo>
                        <a:pt x="93" y="172"/>
                        <a:pt x="93" y="172"/>
                        <a:pt x="93" y="172"/>
                      </a:cubicBezTo>
                      <a:cubicBezTo>
                        <a:pt x="93" y="172"/>
                        <a:pt x="93" y="172"/>
                        <a:pt x="93" y="172"/>
                      </a:cubicBezTo>
                      <a:cubicBezTo>
                        <a:pt x="93" y="172"/>
                        <a:pt x="93" y="172"/>
                        <a:pt x="93" y="172"/>
                      </a:cubicBezTo>
                      <a:cubicBezTo>
                        <a:pt x="93" y="172"/>
                        <a:pt x="93" y="172"/>
                        <a:pt x="93" y="172"/>
                      </a:cubicBezTo>
                      <a:cubicBezTo>
                        <a:pt x="93" y="172"/>
                        <a:pt x="93" y="172"/>
                        <a:pt x="93" y="172"/>
                      </a:cubicBezTo>
                      <a:cubicBezTo>
                        <a:pt x="93" y="172"/>
                        <a:pt x="93" y="172"/>
                        <a:pt x="93" y="172"/>
                      </a:cubicBezTo>
                      <a:cubicBezTo>
                        <a:pt x="93" y="172"/>
                        <a:pt x="93" y="172"/>
                        <a:pt x="93" y="172"/>
                      </a:cubicBezTo>
                      <a:cubicBezTo>
                        <a:pt x="93" y="172"/>
                        <a:pt x="93" y="172"/>
                        <a:pt x="93" y="172"/>
                      </a:cubicBezTo>
                      <a:cubicBezTo>
                        <a:pt x="93" y="172"/>
                        <a:pt x="93" y="172"/>
                        <a:pt x="93" y="172"/>
                      </a:cubicBezTo>
                      <a:cubicBezTo>
                        <a:pt x="93" y="172"/>
                        <a:pt x="93" y="172"/>
                        <a:pt x="93" y="172"/>
                      </a:cubicBezTo>
                      <a:cubicBezTo>
                        <a:pt x="93" y="172"/>
                        <a:pt x="93" y="173"/>
                        <a:pt x="93" y="173"/>
                      </a:cubicBezTo>
                      <a:cubicBezTo>
                        <a:pt x="93" y="173"/>
                        <a:pt x="93" y="173"/>
                        <a:pt x="93" y="173"/>
                      </a:cubicBezTo>
                      <a:cubicBezTo>
                        <a:pt x="93" y="173"/>
                        <a:pt x="93" y="173"/>
                        <a:pt x="93" y="173"/>
                      </a:cubicBezTo>
                      <a:cubicBezTo>
                        <a:pt x="93" y="173"/>
                        <a:pt x="93" y="173"/>
                        <a:pt x="93" y="172"/>
                      </a:cubicBezTo>
                      <a:cubicBezTo>
                        <a:pt x="93" y="172"/>
                        <a:pt x="93" y="172"/>
                        <a:pt x="93" y="172"/>
                      </a:cubicBezTo>
                      <a:cubicBezTo>
                        <a:pt x="93" y="172"/>
                        <a:pt x="93" y="172"/>
                        <a:pt x="94" y="172"/>
                      </a:cubicBezTo>
                      <a:cubicBezTo>
                        <a:pt x="94" y="172"/>
                        <a:pt x="94" y="172"/>
                        <a:pt x="94" y="172"/>
                      </a:cubicBezTo>
                      <a:cubicBezTo>
                        <a:pt x="95" y="172"/>
                        <a:pt x="95" y="172"/>
                        <a:pt x="95" y="171"/>
                      </a:cubicBezTo>
                      <a:cubicBezTo>
                        <a:pt x="95" y="171"/>
                        <a:pt x="95" y="171"/>
                        <a:pt x="95" y="171"/>
                      </a:cubicBezTo>
                      <a:cubicBezTo>
                        <a:pt x="95" y="171"/>
                        <a:pt x="95" y="171"/>
                        <a:pt x="96" y="171"/>
                      </a:cubicBezTo>
                      <a:cubicBezTo>
                        <a:pt x="96" y="171"/>
                        <a:pt x="96" y="171"/>
                        <a:pt x="96" y="171"/>
                      </a:cubicBezTo>
                      <a:cubicBezTo>
                        <a:pt x="96" y="171"/>
                        <a:pt x="96" y="171"/>
                        <a:pt x="96" y="171"/>
                      </a:cubicBezTo>
                      <a:cubicBezTo>
                        <a:pt x="96" y="171"/>
                        <a:pt x="96" y="171"/>
                        <a:pt x="96" y="171"/>
                      </a:cubicBezTo>
                      <a:cubicBezTo>
                        <a:pt x="96" y="171"/>
                        <a:pt x="96" y="171"/>
                        <a:pt x="96" y="171"/>
                      </a:cubicBezTo>
                      <a:cubicBezTo>
                        <a:pt x="96" y="171"/>
                        <a:pt x="96" y="171"/>
                        <a:pt x="96" y="171"/>
                      </a:cubicBezTo>
                      <a:cubicBezTo>
                        <a:pt x="97" y="171"/>
                        <a:pt x="97" y="171"/>
                        <a:pt x="97" y="170"/>
                      </a:cubicBezTo>
                      <a:cubicBezTo>
                        <a:pt x="97" y="170"/>
                        <a:pt x="97" y="170"/>
                        <a:pt x="97" y="170"/>
                      </a:cubicBezTo>
                      <a:cubicBezTo>
                        <a:pt x="97" y="170"/>
                        <a:pt x="97" y="170"/>
                        <a:pt x="97" y="170"/>
                      </a:cubicBezTo>
                      <a:cubicBezTo>
                        <a:pt x="97" y="170"/>
                        <a:pt x="97" y="170"/>
                        <a:pt x="97" y="170"/>
                      </a:cubicBezTo>
                      <a:cubicBezTo>
                        <a:pt x="97" y="170"/>
                        <a:pt x="97" y="170"/>
                        <a:pt x="97" y="170"/>
                      </a:cubicBezTo>
                      <a:cubicBezTo>
                        <a:pt x="97" y="170"/>
                        <a:pt x="97" y="170"/>
                        <a:pt x="97" y="170"/>
                      </a:cubicBezTo>
                      <a:cubicBezTo>
                        <a:pt x="97" y="170"/>
                        <a:pt x="97" y="170"/>
                        <a:pt x="97" y="170"/>
                      </a:cubicBezTo>
                      <a:cubicBezTo>
                        <a:pt x="97" y="171"/>
                        <a:pt x="97" y="171"/>
                        <a:pt x="97" y="171"/>
                      </a:cubicBezTo>
                      <a:cubicBezTo>
                        <a:pt x="97" y="171"/>
                        <a:pt x="97" y="171"/>
                        <a:pt x="97" y="171"/>
                      </a:cubicBezTo>
                      <a:cubicBezTo>
                        <a:pt x="97" y="171"/>
                        <a:pt x="97" y="171"/>
                        <a:pt x="97" y="171"/>
                      </a:cubicBezTo>
                      <a:cubicBezTo>
                        <a:pt x="97" y="171"/>
                        <a:pt x="97" y="171"/>
                        <a:pt x="97" y="172"/>
                      </a:cubicBezTo>
                      <a:cubicBezTo>
                        <a:pt x="97" y="172"/>
                        <a:pt x="97" y="172"/>
                        <a:pt x="98" y="172"/>
                      </a:cubicBezTo>
                      <a:cubicBezTo>
                        <a:pt x="98" y="172"/>
                        <a:pt x="98" y="172"/>
                        <a:pt x="98" y="172"/>
                      </a:cubicBezTo>
                      <a:cubicBezTo>
                        <a:pt x="98" y="172"/>
                        <a:pt x="98" y="172"/>
                        <a:pt x="98" y="172"/>
                      </a:cubicBezTo>
                      <a:cubicBezTo>
                        <a:pt x="98" y="172"/>
                        <a:pt x="97" y="172"/>
                        <a:pt x="98" y="173"/>
                      </a:cubicBezTo>
                      <a:cubicBezTo>
                        <a:pt x="98" y="173"/>
                        <a:pt x="98" y="173"/>
                        <a:pt x="98" y="173"/>
                      </a:cubicBezTo>
                      <a:cubicBezTo>
                        <a:pt x="98" y="173"/>
                        <a:pt x="98" y="173"/>
                        <a:pt x="98" y="173"/>
                      </a:cubicBezTo>
                      <a:cubicBezTo>
                        <a:pt x="98" y="173"/>
                        <a:pt x="98" y="173"/>
                        <a:pt x="98" y="173"/>
                      </a:cubicBezTo>
                      <a:cubicBezTo>
                        <a:pt x="98" y="173"/>
                        <a:pt x="98" y="173"/>
                        <a:pt x="98" y="173"/>
                      </a:cubicBezTo>
                      <a:cubicBezTo>
                        <a:pt x="98" y="173"/>
                        <a:pt x="98" y="173"/>
                        <a:pt x="98" y="173"/>
                      </a:cubicBezTo>
                      <a:cubicBezTo>
                        <a:pt x="98" y="173"/>
                        <a:pt x="98" y="173"/>
                        <a:pt x="98" y="173"/>
                      </a:cubicBezTo>
                      <a:cubicBezTo>
                        <a:pt x="98" y="173"/>
                        <a:pt x="98" y="173"/>
                        <a:pt x="98" y="173"/>
                      </a:cubicBezTo>
                      <a:cubicBezTo>
                        <a:pt x="98" y="172"/>
                        <a:pt x="98" y="172"/>
                        <a:pt x="98" y="172"/>
                      </a:cubicBezTo>
                      <a:cubicBezTo>
                        <a:pt x="98" y="172"/>
                        <a:pt x="98" y="172"/>
                        <a:pt x="98" y="172"/>
                      </a:cubicBezTo>
                      <a:cubicBezTo>
                        <a:pt x="98" y="172"/>
                        <a:pt x="98" y="171"/>
                        <a:pt x="98" y="171"/>
                      </a:cubicBezTo>
                      <a:cubicBezTo>
                        <a:pt x="98" y="171"/>
                        <a:pt x="98" y="171"/>
                        <a:pt x="98" y="171"/>
                      </a:cubicBezTo>
                      <a:cubicBezTo>
                        <a:pt x="98" y="171"/>
                        <a:pt x="98" y="171"/>
                        <a:pt x="98" y="171"/>
                      </a:cubicBezTo>
                      <a:cubicBezTo>
                        <a:pt x="98" y="170"/>
                        <a:pt x="98" y="170"/>
                        <a:pt x="98" y="170"/>
                      </a:cubicBezTo>
                      <a:cubicBezTo>
                        <a:pt x="98" y="170"/>
                        <a:pt x="98" y="170"/>
                        <a:pt x="98" y="170"/>
                      </a:cubicBezTo>
                      <a:cubicBezTo>
                        <a:pt x="98" y="170"/>
                        <a:pt x="98" y="170"/>
                        <a:pt x="98" y="170"/>
                      </a:cubicBezTo>
                      <a:cubicBezTo>
                        <a:pt x="99" y="170"/>
                        <a:pt x="99" y="170"/>
                        <a:pt x="99" y="170"/>
                      </a:cubicBezTo>
                      <a:cubicBezTo>
                        <a:pt x="99" y="170"/>
                        <a:pt x="99" y="170"/>
                        <a:pt x="99" y="170"/>
                      </a:cubicBezTo>
                      <a:cubicBezTo>
                        <a:pt x="99" y="170"/>
                        <a:pt x="99" y="170"/>
                        <a:pt x="99" y="170"/>
                      </a:cubicBezTo>
                      <a:cubicBezTo>
                        <a:pt x="99" y="170"/>
                        <a:pt x="99" y="170"/>
                        <a:pt x="99" y="170"/>
                      </a:cubicBezTo>
                      <a:cubicBezTo>
                        <a:pt x="99" y="170"/>
                        <a:pt x="99" y="170"/>
                        <a:pt x="99" y="170"/>
                      </a:cubicBezTo>
                      <a:cubicBezTo>
                        <a:pt x="99" y="170"/>
                        <a:pt x="99" y="169"/>
                        <a:pt x="99" y="169"/>
                      </a:cubicBezTo>
                      <a:cubicBezTo>
                        <a:pt x="99" y="169"/>
                        <a:pt x="99" y="169"/>
                        <a:pt x="99" y="169"/>
                      </a:cubicBezTo>
                      <a:cubicBezTo>
                        <a:pt x="99" y="169"/>
                        <a:pt x="99" y="169"/>
                        <a:pt x="99" y="169"/>
                      </a:cubicBezTo>
                      <a:cubicBezTo>
                        <a:pt x="100" y="169"/>
                        <a:pt x="100" y="169"/>
                        <a:pt x="100" y="169"/>
                      </a:cubicBezTo>
                      <a:cubicBezTo>
                        <a:pt x="100" y="169"/>
                        <a:pt x="100" y="169"/>
                        <a:pt x="100" y="169"/>
                      </a:cubicBezTo>
                      <a:cubicBezTo>
                        <a:pt x="100" y="169"/>
                        <a:pt x="100" y="169"/>
                        <a:pt x="100" y="169"/>
                      </a:cubicBezTo>
                      <a:cubicBezTo>
                        <a:pt x="100" y="169"/>
                        <a:pt x="100" y="169"/>
                        <a:pt x="100" y="169"/>
                      </a:cubicBezTo>
                      <a:cubicBezTo>
                        <a:pt x="100" y="169"/>
                        <a:pt x="100" y="169"/>
                        <a:pt x="100" y="169"/>
                      </a:cubicBezTo>
                      <a:cubicBezTo>
                        <a:pt x="100" y="169"/>
                        <a:pt x="100" y="168"/>
                        <a:pt x="100" y="168"/>
                      </a:cubicBezTo>
                      <a:cubicBezTo>
                        <a:pt x="100" y="168"/>
                        <a:pt x="100" y="168"/>
                        <a:pt x="100" y="168"/>
                      </a:cubicBezTo>
                      <a:cubicBezTo>
                        <a:pt x="100" y="168"/>
                        <a:pt x="101" y="168"/>
                        <a:pt x="101" y="168"/>
                      </a:cubicBezTo>
                      <a:cubicBezTo>
                        <a:pt x="101" y="168"/>
                        <a:pt x="101" y="168"/>
                        <a:pt x="101" y="168"/>
                      </a:cubicBezTo>
                      <a:cubicBezTo>
                        <a:pt x="101" y="168"/>
                        <a:pt x="101" y="168"/>
                        <a:pt x="101" y="168"/>
                      </a:cubicBezTo>
                      <a:cubicBezTo>
                        <a:pt x="101" y="168"/>
                        <a:pt x="101" y="168"/>
                        <a:pt x="102" y="168"/>
                      </a:cubicBezTo>
                      <a:cubicBezTo>
                        <a:pt x="102" y="168"/>
                        <a:pt x="102" y="168"/>
                        <a:pt x="102" y="168"/>
                      </a:cubicBezTo>
                      <a:cubicBezTo>
                        <a:pt x="102" y="168"/>
                        <a:pt x="102" y="168"/>
                        <a:pt x="102" y="168"/>
                      </a:cubicBezTo>
                      <a:cubicBezTo>
                        <a:pt x="102" y="168"/>
                        <a:pt x="102" y="168"/>
                        <a:pt x="102" y="168"/>
                      </a:cubicBezTo>
                      <a:cubicBezTo>
                        <a:pt x="102" y="168"/>
                        <a:pt x="102" y="168"/>
                        <a:pt x="102" y="168"/>
                      </a:cubicBezTo>
                      <a:cubicBezTo>
                        <a:pt x="102" y="168"/>
                        <a:pt x="102" y="168"/>
                        <a:pt x="103" y="168"/>
                      </a:cubicBezTo>
                      <a:cubicBezTo>
                        <a:pt x="103" y="168"/>
                        <a:pt x="103" y="168"/>
                        <a:pt x="103" y="168"/>
                      </a:cubicBezTo>
                      <a:cubicBezTo>
                        <a:pt x="103" y="168"/>
                        <a:pt x="103" y="168"/>
                        <a:pt x="103" y="168"/>
                      </a:cubicBezTo>
                      <a:cubicBezTo>
                        <a:pt x="103" y="168"/>
                        <a:pt x="103" y="168"/>
                        <a:pt x="103" y="168"/>
                      </a:cubicBezTo>
                      <a:cubicBezTo>
                        <a:pt x="103" y="168"/>
                        <a:pt x="103" y="168"/>
                        <a:pt x="103" y="168"/>
                      </a:cubicBezTo>
                      <a:cubicBezTo>
                        <a:pt x="103" y="168"/>
                        <a:pt x="103" y="169"/>
                        <a:pt x="103" y="169"/>
                      </a:cubicBezTo>
                      <a:cubicBezTo>
                        <a:pt x="103" y="169"/>
                        <a:pt x="103" y="169"/>
                        <a:pt x="103" y="169"/>
                      </a:cubicBezTo>
                      <a:cubicBezTo>
                        <a:pt x="103" y="169"/>
                        <a:pt x="103" y="169"/>
                        <a:pt x="103" y="170"/>
                      </a:cubicBezTo>
                      <a:cubicBezTo>
                        <a:pt x="102" y="170"/>
                        <a:pt x="102" y="170"/>
                        <a:pt x="102" y="170"/>
                      </a:cubicBezTo>
                      <a:cubicBezTo>
                        <a:pt x="102" y="170"/>
                        <a:pt x="102" y="170"/>
                        <a:pt x="102" y="170"/>
                      </a:cubicBezTo>
                      <a:cubicBezTo>
                        <a:pt x="102" y="170"/>
                        <a:pt x="102" y="170"/>
                        <a:pt x="102" y="170"/>
                      </a:cubicBezTo>
                      <a:cubicBezTo>
                        <a:pt x="102" y="170"/>
                        <a:pt x="102" y="170"/>
                        <a:pt x="102" y="170"/>
                      </a:cubicBezTo>
                      <a:cubicBezTo>
                        <a:pt x="102" y="170"/>
                        <a:pt x="101" y="170"/>
                        <a:pt x="101" y="170"/>
                      </a:cubicBezTo>
                      <a:cubicBezTo>
                        <a:pt x="101" y="170"/>
                        <a:pt x="101" y="171"/>
                        <a:pt x="101" y="171"/>
                      </a:cubicBezTo>
                      <a:cubicBezTo>
                        <a:pt x="101" y="171"/>
                        <a:pt x="101" y="171"/>
                        <a:pt x="101" y="171"/>
                      </a:cubicBezTo>
                      <a:cubicBezTo>
                        <a:pt x="101" y="171"/>
                        <a:pt x="100" y="171"/>
                        <a:pt x="100" y="171"/>
                      </a:cubicBezTo>
                      <a:cubicBezTo>
                        <a:pt x="100" y="171"/>
                        <a:pt x="100" y="171"/>
                        <a:pt x="100" y="171"/>
                      </a:cubicBezTo>
                      <a:cubicBezTo>
                        <a:pt x="100" y="171"/>
                        <a:pt x="100" y="171"/>
                        <a:pt x="100" y="171"/>
                      </a:cubicBezTo>
                      <a:cubicBezTo>
                        <a:pt x="100" y="171"/>
                        <a:pt x="100" y="171"/>
                        <a:pt x="100" y="171"/>
                      </a:cubicBezTo>
                      <a:cubicBezTo>
                        <a:pt x="101" y="171"/>
                        <a:pt x="101" y="171"/>
                        <a:pt x="101" y="171"/>
                      </a:cubicBezTo>
                      <a:cubicBezTo>
                        <a:pt x="101" y="171"/>
                        <a:pt x="101" y="171"/>
                        <a:pt x="101" y="171"/>
                      </a:cubicBezTo>
                      <a:cubicBezTo>
                        <a:pt x="101" y="171"/>
                        <a:pt x="101" y="171"/>
                        <a:pt x="101" y="171"/>
                      </a:cubicBezTo>
                      <a:cubicBezTo>
                        <a:pt x="101" y="171"/>
                        <a:pt x="101" y="171"/>
                        <a:pt x="101" y="171"/>
                      </a:cubicBezTo>
                      <a:cubicBezTo>
                        <a:pt x="101" y="171"/>
                        <a:pt x="101" y="171"/>
                        <a:pt x="101" y="171"/>
                      </a:cubicBezTo>
                      <a:cubicBezTo>
                        <a:pt x="101" y="171"/>
                        <a:pt x="101" y="171"/>
                        <a:pt x="101" y="171"/>
                      </a:cubicBezTo>
                      <a:cubicBezTo>
                        <a:pt x="101" y="171"/>
                        <a:pt x="101" y="171"/>
                        <a:pt x="101" y="171"/>
                      </a:cubicBezTo>
                      <a:cubicBezTo>
                        <a:pt x="101" y="171"/>
                        <a:pt x="101" y="171"/>
                        <a:pt x="101" y="171"/>
                      </a:cubicBezTo>
                      <a:cubicBezTo>
                        <a:pt x="102" y="171"/>
                        <a:pt x="102" y="171"/>
                        <a:pt x="102" y="171"/>
                      </a:cubicBezTo>
                      <a:cubicBezTo>
                        <a:pt x="102" y="171"/>
                        <a:pt x="102" y="171"/>
                        <a:pt x="102" y="171"/>
                      </a:cubicBezTo>
                      <a:cubicBezTo>
                        <a:pt x="102" y="171"/>
                        <a:pt x="102" y="171"/>
                        <a:pt x="102" y="172"/>
                      </a:cubicBezTo>
                      <a:cubicBezTo>
                        <a:pt x="102" y="172"/>
                        <a:pt x="102" y="172"/>
                        <a:pt x="102" y="172"/>
                      </a:cubicBezTo>
                      <a:cubicBezTo>
                        <a:pt x="102" y="172"/>
                        <a:pt x="102" y="172"/>
                        <a:pt x="102" y="172"/>
                      </a:cubicBezTo>
                      <a:cubicBezTo>
                        <a:pt x="102" y="172"/>
                        <a:pt x="102" y="172"/>
                        <a:pt x="102" y="172"/>
                      </a:cubicBezTo>
                      <a:cubicBezTo>
                        <a:pt x="102" y="172"/>
                        <a:pt x="102" y="172"/>
                        <a:pt x="101" y="172"/>
                      </a:cubicBezTo>
                      <a:cubicBezTo>
                        <a:pt x="101" y="172"/>
                        <a:pt x="101" y="172"/>
                        <a:pt x="101" y="172"/>
                      </a:cubicBezTo>
                      <a:cubicBezTo>
                        <a:pt x="101" y="172"/>
                        <a:pt x="101" y="172"/>
                        <a:pt x="101" y="172"/>
                      </a:cubicBezTo>
                      <a:cubicBezTo>
                        <a:pt x="101" y="172"/>
                        <a:pt x="101" y="172"/>
                        <a:pt x="101" y="172"/>
                      </a:cubicBezTo>
                      <a:cubicBezTo>
                        <a:pt x="101" y="172"/>
                        <a:pt x="101" y="173"/>
                        <a:pt x="101" y="173"/>
                      </a:cubicBezTo>
                      <a:cubicBezTo>
                        <a:pt x="101" y="173"/>
                        <a:pt x="101" y="173"/>
                        <a:pt x="101" y="173"/>
                      </a:cubicBezTo>
                      <a:cubicBezTo>
                        <a:pt x="101" y="173"/>
                        <a:pt x="101" y="173"/>
                        <a:pt x="101" y="173"/>
                      </a:cubicBezTo>
                      <a:cubicBezTo>
                        <a:pt x="102" y="173"/>
                        <a:pt x="102" y="173"/>
                        <a:pt x="102" y="172"/>
                      </a:cubicBezTo>
                      <a:cubicBezTo>
                        <a:pt x="102" y="172"/>
                        <a:pt x="102" y="172"/>
                        <a:pt x="102" y="172"/>
                      </a:cubicBezTo>
                      <a:cubicBezTo>
                        <a:pt x="102" y="172"/>
                        <a:pt x="102" y="172"/>
                        <a:pt x="102" y="172"/>
                      </a:cubicBezTo>
                      <a:cubicBezTo>
                        <a:pt x="102" y="172"/>
                        <a:pt x="102" y="172"/>
                        <a:pt x="102" y="172"/>
                      </a:cubicBezTo>
                      <a:cubicBezTo>
                        <a:pt x="102" y="172"/>
                        <a:pt x="102" y="172"/>
                        <a:pt x="102" y="172"/>
                      </a:cubicBezTo>
                      <a:cubicBezTo>
                        <a:pt x="102" y="172"/>
                        <a:pt x="102" y="172"/>
                        <a:pt x="102" y="172"/>
                      </a:cubicBezTo>
                      <a:cubicBezTo>
                        <a:pt x="102" y="172"/>
                        <a:pt x="102" y="172"/>
                        <a:pt x="102" y="172"/>
                      </a:cubicBezTo>
                      <a:cubicBezTo>
                        <a:pt x="102" y="172"/>
                        <a:pt x="102" y="172"/>
                        <a:pt x="102" y="171"/>
                      </a:cubicBezTo>
                      <a:cubicBezTo>
                        <a:pt x="102" y="171"/>
                        <a:pt x="102" y="171"/>
                        <a:pt x="102" y="171"/>
                      </a:cubicBezTo>
                      <a:cubicBezTo>
                        <a:pt x="102" y="171"/>
                        <a:pt x="102" y="171"/>
                        <a:pt x="102" y="171"/>
                      </a:cubicBezTo>
                      <a:cubicBezTo>
                        <a:pt x="102" y="171"/>
                        <a:pt x="102" y="171"/>
                        <a:pt x="102" y="171"/>
                      </a:cubicBezTo>
                      <a:cubicBezTo>
                        <a:pt x="103" y="171"/>
                        <a:pt x="103" y="171"/>
                        <a:pt x="103" y="171"/>
                      </a:cubicBezTo>
                      <a:cubicBezTo>
                        <a:pt x="103" y="171"/>
                        <a:pt x="103" y="171"/>
                        <a:pt x="103" y="170"/>
                      </a:cubicBezTo>
                      <a:cubicBezTo>
                        <a:pt x="103" y="170"/>
                        <a:pt x="103" y="170"/>
                        <a:pt x="103" y="170"/>
                      </a:cubicBezTo>
                      <a:cubicBezTo>
                        <a:pt x="103" y="170"/>
                        <a:pt x="103" y="170"/>
                        <a:pt x="103" y="170"/>
                      </a:cubicBezTo>
                      <a:cubicBezTo>
                        <a:pt x="103" y="170"/>
                        <a:pt x="103" y="170"/>
                        <a:pt x="103" y="170"/>
                      </a:cubicBezTo>
                      <a:cubicBezTo>
                        <a:pt x="103" y="170"/>
                        <a:pt x="103" y="169"/>
                        <a:pt x="103" y="169"/>
                      </a:cubicBezTo>
                      <a:cubicBezTo>
                        <a:pt x="103" y="169"/>
                        <a:pt x="103" y="169"/>
                        <a:pt x="103" y="169"/>
                      </a:cubicBezTo>
                      <a:cubicBezTo>
                        <a:pt x="103" y="169"/>
                        <a:pt x="104" y="169"/>
                        <a:pt x="104" y="169"/>
                      </a:cubicBezTo>
                      <a:cubicBezTo>
                        <a:pt x="104" y="169"/>
                        <a:pt x="104" y="169"/>
                        <a:pt x="104" y="169"/>
                      </a:cubicBezTo>
                      <a:cubicBezTo>
                        <a:pt x="104" y="169"/>
                        <a:pt x="104" y="169"/>
                        <a:pt x="104" y="169"/>
                      </a:cubicBezTo>
                      <a:cubicBezTo>
                        <a:pt x="104" y="169"/>
                        <a:pt x="104" y="169"/>
                        <a:pt x="104" y="169"/>
                      </a:cubicBezTo>
                      <a:cubicBezTo>
                        <a:pt x="104" y="169"/>
                        <a:pt x="104" y="169"/>
                        <a:pt x="104" y="169"/>
                      </a:cubicBezTo>
                      <a:cubicBezTo>
                        <a:pt x="104" y="169"/>
                        <a:pt x="104" y="169"/>
                        <a:pt x="104" y="169"/>
                      </a:cubicBezTo>
                      <a:cubicBezTo>
                        <a:pt x="104" y="169"/>
                        <a:pt x="104" y="169"/>
                        <a:pt x="105" y="169"/>
                      </a:cubicBezTo>
                      <a:cubicBezTo>
                        <a:pt x="105" y="169"/>
                        <a:pt x="105" y="169"/>
                        <a:pt x="105" y="169"/>
                      </a:cubicBezTo>
                      <a:cubicBezTo>
                        <a:pt x="105" y="169"/>
                        <a:pt x="105" y="169"/>
                        <a:pt x="105" y="169"/>
                      </a:cubicBezTo>
                      <a:cubicBezTo>
                        <a:pt x="105" y="169"/>
                        <a:pt x="105" y="169"/>
                        <a:pt x="105" y="169"/>
                      </a:cubicBezTo>
                      <a:cubicBezTo>
                        <a:pt x="105" y="169"/>
                        <a:pt x="105" y="169"/>
                        <a:pt x="105" y="169"/>
                      </a:cubicBezTo>
                      <a:cubicBezTo>
                        <a:pt x="105" y="169"/>
                        <a:pt x="105" y="169"/>
                        <a:pt x="105" y="169"/>
                      </a:cubicBezTo>
                      <a:cubicBezTo>
                        <a:pt x="105" y="169"/>
                        <a:pt x="105" y="169"/>
                        <a:pt x="105" y="169"/>
                      </a:cubicBezTo>
                      <a:cubicBezTo>
                        <a:pt x="105" y="169"/>
                        <a:pt x="106" y="169"/>
                        <a:pt x="106" y="169"/>
                      </a:cubicBezTo>
                      <a:cubicBezTo>
                        <a:pt x="106" y="169"/>
                        <a:pt x="106" y="169"/>
                        <a:pt x="106" y="169"/>
                      </a:cubicBezTo>
                      <a:cubicBezTo>
                        <a:pt x="106" y="169"/>
                        <a:pt x="106" y="169"/>
                        <a:pt x="106" y="169"/>
                      </a:cubicBezTo>
                      <a:cubicBezTo>
                        <a:pt x="106" y="169"/>
                        <a:pt x="106" y="169"/>
                        <a:pt x="106" y="169"/>
                      </a:cubicBezTo>
                      <a:cubicBezTo>
                        <a:pt x="106" y="169"/>
                        <a:pt x="106" y="169"/>
                        <a:pt x="106" y="169"/>
                      </a:cubicBezTo>
                      <a:cubicBezTo>
                        <a:pt x="106" y="169"/>
                        <a:pt x="106" y="169"/>
                        <a:pt x="106" y="169"/>
                      </a:cubicBezTo>
                      <a:cubicBezTo>
                        <a:pt x="107" y="169"/>
                        <a:pt x="107" y="170"/>
                        <a:pt x="107" y="170"/>
                      </a:cubicBezTo>
                      <a:cubicBezTo>
                        <a:pt x="107" y="170"/>
                        <a:pt x="107" y="170"/>
                        <a:pt x="107" y="170"/>
                      </a:cubicBezTo>
                      <a:cubicBezTo>
                        <a:pt x="107" y="170"/>
                        <a:pt x="107" y="170"/>
                        <a:pt x="107" y="170"/>
                      </a:cubicBezTo>
                      <a:cubicBezTo>
                        <a:pt x="107" y="170"/>
                        <a:pt x="107" y="170"/>
                        <a:pt x="107" y="170"/>
                      </a:cubicBezTo>
                      <a:cubicBezTo>
                        <a:pt x="107" y="170"/>
                        <a:pt x="107" y="170"/>
                        <a:pt x="107" y="170"/>
                      </a:cubicBezTo>
                      <a:cubicBezTo>
                        <a:pt x="107" y="170"/>
                        <a:pt x="107" y="170"/>
                        <a:pt x="107" y="170"/>
                      </a:cubicBezTo>
                      <a:cubicBezTo>
                        <a:pt x="107" y="170"/>
                        <a:pt x="107" y="170"/>
                        <a:pt x="107" y="170"/>
                      </a:cubicBezTo>
                      <a:cubicBezTo>
                        <a:pt x="107" y="170"/>
                        <a:pt x="107" y="170"/>
                        <a:pt x="107" y="170"/>
                      </a:cubicBezTo>
                      <a:cubicBezTo>
                        <a:pt x="107" y="170"/>
                        <a:pt x="107" y="170"/>
                        <a:pt x="107" y="170"/>
                      </a:cubicBezTo>
                      <a:cubicBezTo>
                        <a:pt x="107" y="170"/>
                        <a:pt x="107" y="170"/>
                        <a:pt x="107" y="170"/>
                      </a:cubicBezTo>
                      <a:cubicBezTo>
                        <a:pt x="107" y="170"/>
                        <a:pt x="108" y="170"/>
                        <a:pt x="108" y="170"/>
                      </a:cubicBezTo>
                      <a:cubicBezTo>
                        <a:pt x="108" y="170"/>
                        <a:pt x="108" y="170"/>
                        <a:pt x="108" y="170"/>
                      </a:cubicBezTo>
                      <a:cubicBezTo>
                        <a:pt x="108" y="170"/>
                        <a:pt x="108" y="170"/>
                        <a:pt x="108" y="170"/>
                      </a:cubicBezTo>
                      <a:cubicBezTo>
                        <a:pt x="108" y="170"/>
                        <a:pt x="108" y="170"/>
                        <a:pt x="108" y="170"/>
                      </a:cubicBezTo>
                      <a:cubicBezTo>
                        <a:pt x="108" y="170"/>
                        <a:pt x="108" y="170"/>
                        <a:pt x="108" y="170"/>
                      </a:cubicBezTo>
                      <a:cubicBezTo>
                        <a:pt x="108" y="170"/>
                        <a:pt x="108" y="170"/>
                        <a:pt x="108" y="170"/>
                      </a:cubicBezTo>
                      <a:cubicBezTo>
                        <a:pt x="108" y="170"/>
                        <a:pt x="108" y="170"/>
                        <a:pt x="108" y="170"/>
                      </a:cubicBezTo>
                      <a:cubicBezTo>
                        <a:pt x="108" y="170"/>
                        <a:pt x="108" y="170"/>
                        <a:pt x="108" y="170"/>
                      </a:cubicBezTo>
                      <a:cubicBezTo>
                        <a:pt x="108" y="170"/>
                        <a:pt x="108" y="171"/>
                        <a:pt x="108" y="171"/>
                      </a:cubicBezTo>
                      <a:cubicBezTo>
                        <a:pt x="108" y="171"/>
                        <a:pt x="108" y="171"/>
                        <a:pt x="108" y="171"/>
                      </a:cubicBezTo>
                      <a:cubicBezTo>
                        <a:pt x="108" y="171"/>
                        <a:pt x="108" y="171"/>
                        <a:pt x="108" y="171"/>
                      </a:cubicBezTo>
                      <a:cubicBezTo>
                        <a:pt x="108" y="171"/>
                        <a:pt x="108" y="171"/>
                        <a:pt x="108" y="171"/>
                      </a:cubicBezTo>
                      <a:cubicBezTo>
                        <a:pt x="108" y="171"/>
                        <a:pt x="108" y="170"/>
                        <a:pt x="108" y="170"/>
                      </a:cubicBezTo>
                      <a:cubicBezTo>
                        <a:pt x="108" y="170"/>
                        <a:pt x="108" y="170"/>
                        <a:pt x="108" y="170"/>
                      </a:cubicBezTo>
                      <a:cubicBezTo>
                        <a:pt x="108" y="170"/>
                        <a:pt x="108" y="170"/>
                        <a:pt x="108" y="170"/>
                      </a:cubicBezTo>
                      <a:cubicBezTo>
                        <a:pt x="108" y="170"/>
                        <a:pt x="108" y="170"/>
                        <a:pt x="108" y="170"/>
                      </a:cubicBezTo>
                      <a:cubicBezTo>
                        <a:pt x="108" y="170"/>
                        <a:pt x="108" y="170"/>
                        <a:pt x="108" y="170"/>
                      </a:cubicBezTo>
                      <a:cubicBezTo>
                        <a:pt x="108" y="170"/>
                        <a:pt x="108" y="170"/>
                        <a:pt x="108" y="170"/>
                      </a:cubicBezTo>
                      <a:cubicBezTo>
                        <a:pt x="108" y="170"/>
                        <a:pt x="108" y="170"/>
                        <a:pt x="108" y="170"/>
                      </a:cubicBezTo>
                      <a:cubicBezTo>
                        <a:pt x="109" y="170"/>
                        <a:pt x="109" y="170"/>
                        <a:pt x="109" y="170"/>
                      </a:cubicBezTo>
                      <a:cubicBezTo>
                        <a:pt x="109" y="170"/>
                        <a:pt x="109" y="170"/>
                        <a:pt x="109" y="170"/>
                      </a:cubicBezTo>
                      <a:cubicBezTo>
                        <a:pt x="109" y="170"/>
                        <a:pt x="109" y="170"/>
                        <a:pt x="109" y="171"/>
                      </a:cubicBezTo>
                      <a:cubicBezTo>
                        <a:pt x="109" y="171"/>
                        <a:pt x="109" y="171"/>
                        <a:pt x="109" y="171"/>
                      </a:cubicBezTo>
                      <a:cubicBezTo>
                        <a:pt x="109" y="171"/>
                        <a:pt x="109" y="171"/>
                        <a:pt x="109" y="171"/>
                      </a:cubicBezTo>
                      <a:cubicBezTo>
                        <a:pt x="109" y="171"/>
                        <a:pt x="109" y="171"/>
                        <a:pt x="109" y="171"/>
                      </a:cubicBezTo>
                      <a:cubicBezTo>
                        <a:pt x="109" y="171"/>
                        <a:pt x="109" y="171"/>
                        <a:pt x="109" y="171"/>
                      </a:cubicBezTo>
                      <a:cubicBezTo>
                        <a:pt x="109" y="171"/>
                        <a:pt x="109" y="171"/>
                        <a:pt x="109" y="171"/>
                      </a:cubicBezTo>
                      <a:cubicBezTo>
                        <a:pt x="109" y="172"/>
                        <a:pt x="109" y="172"/>
                        <a:pt x="109" y="172"/>
                      </a:cubicBezTo>
                      <a:cubicBezTo>
                        <a:pt x="109" y="172"/>
                        <a:pt x="109" y="172"/>
                        <a:pt x="109" y="172"/>
                      </a:cubicBezTo>
                      <a:cubicBezTo>
                        <a:pt x="109" y="172"/>
                        <a:pt x="109" y="172"/>
                        <a:pt x="109" y="172"/>
                      </a:cubicBezTo>
                      <a:cubicBezTo>
                        <a:pt x="109" y="172"/>
                        <a:pt x="109" y="172"/>
                        <a:pt x="109" y="172"/>
                      </a:cubicBezTo>
                      <a:cubicBezTo>
                        <a:pt x="109" y="172"/>
                        <a:pt x="109" y="172"/>
                        <a:pt x="109" y="172"/>
                      </a:cubicBezTo>
                      <a:cubicBezTo>
                        <a:pt x="109" y="172"/>
                        <a:pt x="109" y="172"/>
                        <a:pt x="109" y="172"/>
                      </a:cubicBezTo>
                      <a:cubicBezTo>
                        <a:pt x="109" y="172"/>
                        <a:pt x="109" y="172"/>
                        <a:pt x="109" y="172"/>
                      </a:cubicBezTo>
                      <a:cubicBezTo>
                        <a:pt x="109" y="172"/>
                        <a:pt x="109" y="172"/>
                        <a:pt x="109" y="172"/>
                      </a:cubicBezTo>
                      <a:cubicBezTo>
                        <a:pt x="109" y="172"/>
                        <a:pt x="109" y="172"/>
                        <a:pt x="109" y="172"/>
                      </a:cubicBezTo>
                      <a:cubicBezTo>
                        <a:pt x="109" y="172"/>
                        <a:pt x="109" y="172"/>
                        <a:pt x="109" y="172"/>
                      </a:cubicBezTo>
                      <a:cubicBezTo>
                        <a:pt x="109" y="172"/>
                        <a:pt x="109" y="173"/>
                        <a:pt x="109" y="173"/>
                      </a:cubicBezTo>
                      <a:cubicBezTo>
                        <a:pt x="109" y="173"/>
                        <a:pt x="109" y="173"/>
                        <a:pt x="109" y="173"/>
                      </a:cubicBezTo>
                      <a:cubicBezTo>
                        <a:pt x="109" y="173"/>
                        <a:pt x="109" y="173"/>
                        <a:pt x="109" y="173"/>
                      </a:cubicBezTo>
                      <a:cubicBezTo>
                        <a:pt x="109" y="173"/>
                        <a:pt x="109" y="173"/>
                        <a:pt x="109" y="173"/>
                      </a:cubicBezTo>
                      <a:cubicBezTo>
                        <a:pt x="109" y="173"/>
                        <a:pt x="109" y="173"/>
                        <a:pt x="109" y="173"/>
                      </a:cubicBezTo>
                      <a:cubicBezTo>
                        <a:pt x="109" y="173"/>
                        <a:pt x="109" y="173"/>
                        <a:pt x="109" y="173"/>
                      </a:cubicBezTo>
                      <a:cubicBezTo>
                        <a:pt x="109" y="173"/>
                        <a:pt x="109" y="173"/>
                        <a:pt x="109" y="173"/>
                      </a:cubicBezTo>
                      <a:cubicBezTo>
                        <a:pt x="109" y="173"/>
                        <a:pt x="109" y="173"/>
                        <a:pt x="109" y="173"/>
                      </a:cubicBezTo>
                      <a:cubicBezTo>
                        <a:pt x="109" y="173"/>
                        <a:pt x="109" y="173"/>
                        <a:pt x="109" y="173"/>
                      </a:cubicBezTo>
                      <a:cubicBezTo>
                        <a:pt x="109" y="173"/>
                        <a:pt x="109" y="173"/>
                        <a:pt x="109" y="173"/>
                      </a:cubicBezTo>
                      <a:cubicBezTo>
                        <a:pt x="109" y="173"/>
                        <a:pt x="109" y="173"/>
                        <a:pt x="109" y="173"/>
                      </a:cubicBezTo>
                      <a:cubicBezTo>
                        <a:pt x="109" y="173"/>
                        <a:pt x="109" y="173"/>
                        <a:pt x="109" y="173"/>
                      </a:cubicBezTo>
                      <a:cubicBezTo>
                        <a:pt x="109" y="173"/>
                        <a:pt x="109" y="173"/>
                        <a:pt x="109" y="173"/>
                      </a:cubicBezTo>
                      <a:cubicBezTo>
                        <a:pt x="109" y="172"/>
                        <a:pt x="109" y="172"/>
                        <a:pt x="109" y="172"/>
                      </a:cubicBezTo>
                      <a:cubicBezTo>
                        <a:pt x="109" y="172"/>
                        <a:pt x="109" y="172"/>
                        <a:pt x="110" y="172"/>
                      </a:cubicBezTo>
                      <a:cubicBezTo>
                        <a:pt x="110" y="172"/>
                        <a:pt x="110" y="172"/>
                        <a:pt x="110" y="172"/>
                      </a:cubicBezTo>
                      <a:cubicBezTo>
                        <a:pt x="110" y="172"/>
                        <a:pt x="110" y="172"/>
                        <a:pt x="110" y="172"/>
                      </a:cubicBezTo>
                      <a:cubicBezTo>
                        <a:pt x="110" y="172"/>
                        <a:pt x="110" y="172"/>
                        <a:pt x="110" y="172"/>
                      </a:cubicBezTo>
                      <a:cubicBezTo>
                        <a:pt x="110" y="172"/>
                        <a:pt x="110" y="172"/>
                        <a:pt x="110" y="172"/>
                      </a:cubicBezTo>
                      <a:cubicBezTo>
                        <a:pt x="110" y="172"/>
                        <a:pt x="110" y="172"/>
                        <a:pt x="110" y="172"/>
                      </a:cubicBezTo>
                      <a:cubicBezTo>
                        <a:pt x="110" y="172"/>
                        <a:pt x="110" y="172"/>
                        <a:pt x="110" y="172"/>
                      </a:cubicBezTo>
                      <a:cubicBezTo>
                        <a:pt x="110" y="172"/>
                        <a:pt x="110" y="172"/>
                        <a:pt x="110" y="172"/>
                      </a:cubicBezTo>
                      <a:cubicBezTo>
                        <a:pt x="110" y="172"/>
                        <a:pt x="110" y="172"/>
                        <a:pt x="110" y="172"/>
                      </a:cubicBezTo>
                      <a:cubicBezTo>
                        <a:pt x="110" y="172"/>
                        <a:pt x="110" y="172"/>
                        <a:pt x="110" y="172"/>
                      </a:cubicBezTo>
                      <a:cubicBezTo>
                        <a:pt x="110" y="172"/>
                        <a:pt x="110" y="172"/>
                        <a:pt x="110" y="172"/>
                      </a:cubicBezTo>
                      <a:cubicBezTo>
                        <a:pt x="110" y="172"/>
                        <a:pt x="110" y="172"/>
                        <a:pt x="110" y="172"/>
                      </a:cubicBezTo>
                      <a:cubicBezTo>
                        <a:pt x="110" y="172"/>
                        <a:pt x="110" y="172"/>
                        <a:pt x="110" y="172"/>
                      </a:cubicBezTo>
                      <a:cubicBezTo>
                        <a:pt x="110" y="172"/>
                        <a:pt x="110" y="172"/>
                        <a:pt x="110" y="172"/>
                      </a:cubicBezTo>
                      <a:cubicBezTo>
                        <a:pt x="110" y="172"/>
                        <a:pt x="110" y="172"/>
                        <a:pt x="110" y="172"/>
                      </a:cubicBezTo>
                      <a:cubicBezTo>
                        <a:pt x="110" y="172"/>
                        <a:pt x="110" y="172"/>
                        <a:pt x="110" y="172"/>
                      </a:cubicBezTo>
                      <a:cubicBezTo>
                        <a:pt x="111" y="172"/>
                        <a:pt x="111" y="172"/>
                        <a:pt x="111" y="172"/>
                      </a:cubicBezTo>
                      <a:cubicBezTo>
                        <a:pt x="111" y="172"/>
                        <a:pt x="111" y="172"/>
                        <a:pt x="111" y="172"/>
                      </a:cubicBezTo>
                      <a:cubicBezTo>
                        <a:pt x="111" y="172"/>
                        <a:pt x="111" y="172"/>
                        <a:pt x="111" y="172"/>
                      </a:cubicBezTo>
                      <a:cubicBezTo>
                        <a:pt x="111" y="172"/>
                        <a:pt x="111" y="172"/>
                        <a:pt x="111" y="172"/>
                      </a:cubicBezTo>
                      <a:cubicBezTo>
                        <a:pt x="111" y="172"/>
                        <a:pt x="111" y="172"/>
                        <a:pt x="111" y="172"/>
                      </a:cubicBezTo>
                      <a:cubicBezTo>
                        <a:pt x="111" y="172"/>
                        <a:pt x="111" y="172"/>
                        <a:pt x="111" y="172"/>
                      </a:cubicBezTo>
                      <a:cubicBezTo>
                        <a:pt x="111" y="172"/>
                        <a:pt x="111" y="172"/>
                        <a:pt x="111" y="172"/>
                      </a:cubicBezTo>
                      <a:cubicBezTo>
                        <a:pt x="111" y="172"/>
                        <a:pt x="111" y="172"/>
                        <a:pt x="111" y="172"/>
                      </a:cubicBezTo>
                      <a:cubicBezTo>
                        <a:pt x="111" y="172"/>
                        <a:pt x="111" y="172"/>
                        <a:pt x="111" y="172"/>
                      </a:cubicBezTo>
                      <a:cubicBezTo>
                        <a:pt x="111" y="172"/>
                        <a:pt x="111" y="172"/>
                        <a:pt x="111" y="172"/>
                      </a:cubicBezTo>
                      <a:cubicBezTo>
                        <a:pt x="111" y="172"/>
                        <a:pt x="111" y="172"/>
                        <a:pt x="111" y="172"/>
                      </a:cubicBezTo>
                      <a:cubicBezTo>
                        <a:pt x="111" y="172"/>
                        <a:pt x="111" y="172"/>
                        <a:pt x="111" y="172"/>
                      </a:cubicBezTo>
                      <a:cubicBezTo>
                        <a:pt x="111" y="172"/>
                        <a:pt x="112" y="172"/>
                        <a:pt x="112" y="172"/>
                      </a:cubicBezTo>
                      <a:cubicBezTo>
                        <a:pt x="112" y="172"/>
                        <a:pt x="112" y="172"/>
                        <a:pt x="112" y="172"/>
                      </a:cubicBezTo>
                      <a:cubicBezTo>
                        <a:pt x="112" y="172"/>
                        <a:pt x="112" y="172"/>
                        <a:pt x="112" y="172"/>
                      </a:cubicBezTo>
                      <a:cubicBezTo>
                        <a:pt x="112" y="172"/>
                        <a:pt x="112" y="172"/>
                        <a:pt x="112" y="172"/>
                      </a:cubicBezTo>
                      <a:cubicBezTo>
                        <a:pt x="112" y="172"/>
                        <a:pt x="112" y="172"/>
                        <a:pt x="112" y="172"/>
                      </a:cubicBezTo>
                      <a:cubicBezTo>
                        <a:pt x="112" y="172"/>
                        <a:pt x="112" y="172"/>
                        <a:pt x="112" y="172"/>
                      </a:cubicBezTo>
                      <a:cubicBezTo>
                        <a:pt x="112" y="172"/>
                        <a:pt x="112" y="172"/>
                        <a:pt x="112" y="172"/>
                      </a:cubicBezTo>
                      <a:cubicBezTo>
                        <a:pt x="112" y="173"/>
                        <a:pt x="112" y="173"/>
                        <a:pt x="112" y="173"/>
                      </a:cubicBezTo>
                      <a:cubicBezTo>
                        <a:pt x="112" y="173"/>
                        <a:pt x="113" y="173"/>
                        <a:pt x="113" y="173"/>
                      </a:cubicBezTo>
                      <a:cubicBezTo>
                        <a:pt x="113" y="173"/>
                        <a:pt x="113" y="173"/>
                        <a:pt x="113" y="173"/>
                      </a:cubicBezTo>
                      <a:cubicBezTo>
                        <a:pt x="113" y="173"/>
                        <a:pt x="113" y="173"/>
                        <a:pt x="113" y="173"/>
                      </a:cubicBezTo>
                      <a:cubicBezTo>
                        <a:pt x="113" y="173"/>
                        <a:pt x="113" y="173"/>
                        <a:pt x="113" y="173"/>
                      </a:cubicBezTo>
                      <a:cubicBezTo>
                        <a:pt x="113" y="173"/>
                        <a:pt x="113" y="173"/>
                        <a:pt x="113" y="173"/>
                      </a:cubicBezTo>
                      <a:cubicBezTo>
                        <a:pt x="113" y="173"/>
                        <a:pt x="113" y="173"/>
                        <a:pt x="113" y="173"/>
                      </a:cubicBezTo>
                      <a:cubicBezTo>
                        <a:pt x="113" y="173"/>
                        <a:pt x="113" y="173"/>
                        <a:pt x="113" y="173"/>
                      </a:cubicBezTo>
                      <a:cubicBezTo>
                        <a:pt x="113" y="173"/>
                        <a:pt x="113" y="173"/>
                        <a:pt x="113" y="173"/>
                      </a:cubicBezTo>
                      <a:cubicBezTo>
                        <a:pt x="113" y="173"/>
                        <a:pt x="113" y="173"/>
                        <a:pt x="113" y="173"/>
                      </a:cubicBezTo>
                      <a:cubicBezTo>
                        <a:pt x="113" y="173"/>
                        <a:pt x="113" y="172"/>
                        <a:pt x="113" y="172"/>
                      </a:cubicBezTo>
                      <a:cubicBezTo>
                        <a:pt x="113" y="172"/>
                        <a:pt x="113" y="172"/>
                        <a:pt x="113" y="172"/>
                      </a:cubicBezTo>
                      <a:cubicBezTo>
                        <a:pt x="113" y="173"/>
                        <a:pt x="113" y="173"/>
                        <a:pt x="113" y="173"/>
                      </a:cubicBezTo>
                      <a:cubicBezTo>
                        <a:pt x="113" y="173"/>
                        <a:pt x="113" y="173"/>
                        <a:pt x="113" y="173"/>
                      </a:cubicBezTo>
                      <a:cubicBezTo>
                        <a:pt x="114" y="173"/>
                        <a:pt x="114" y="173"/>
                        <a:pt x="114" y="173"/>
                      </a:cubicBezTo>
                      <a:cubicBezTo>
                        <a:pt x="114" y="173"/>
                        <a:pt x="114" y="173"/>
                        <a:pt x="114" y="173"/>
                      </a:cubicBezTo>
                      <a:cubicBezTo>
                        <a:pt x="114" y="173"/>
                        <a:pt x="114" y="173"/>
                        <a:pt x="114" y="173"/>
                      </a:cubicBezTo>
                      <a:cubicBezTo>
                        <a:pt x="114" y="173"/>
                        <a:pt x="114" y="173"/>
                        <a:pt x="114" y="173"/>
                      </a:cubicBezTo>
                      <a:cubicBezTo>
                        <a:pt x="114" y="173"/>
                        <a:pt x="114" y="173"/>
                        <a:pt x="114" y="173"/>
                      </a:cubicBezTo>
                      <a:cubicBezTo>
                        <a:pt x="114" y="173"/>
                        <a:pt x="114" y="173"/>
                        <a:pt x="114" y="173"/>
                      </a:cubicBezTo>
                      <a:cubicBezTo>
                        <a:pt x="114" y="173"/>
                        <a:pt x="114" y="173"/>
                        <a:pt x="114" y="173"/>
                      </a:cubicBezTo>
                      <a:cubicBezTo>
                        <a:pt x="115" y="173"/>
                        <a:pt x="115" y="173"/>
                        <a:pt x="115" y="173"/>
                      </a:cubicBezTo>
                      <a:cubicBezTo>
                        <a:pt x="115" y="173"/>
                        <a:pt x="115" y="173"/>
                        <a:pt x="115" y="173"/>
                      </a:cubicBezTo>
                      <a:cubicBezTo>
                        <a:pt x="115" y="173"/>
                        <a:pt x="115" y="173"/>
                        <a:pt x="115" y="173"/>
                      </a:cubicBezTo>
                      <a:cubicBezTo>
                        <a:pt x="115" y="173"/>
                        <a:pt x="115" y="173"/>
                        <a:pt x="115" y="173"/>
                      </a:cubicBezTo>
                      <a:cubicBezTo>
                        <a:pt x="115" y="173"/>
                        <a:pt x="115" y="173"/>
                        <a:pt x="115" y="173"/>
                      </a:cubicBezTo>
                      <a:cubicBezTo>
                        <a:pt x="115" y="173"/>
                        <a:pt x="115" y="173"/>
                        <a:pt x="115" y="173"/>
                      </a:cubicBezTo>
                      <a:cubicBezTo>
                        <a:pt x="115" y="173"/>
                        <a:pt x="115" y="173"/>
                        <a:pt x="115" y="173"/>
                      </a:cubicBezTo>
                      <a:cubicBezTo>
                        <a:pt x="115" y="173"/>
                        <a:pt x="115" y="173"/>
                        <a:pt x="115" y="173"/>
                      </a:cubicBezTo>
                      <a:cubicBezTo>
                        <a:pt x="115" y="173"/>
                        <a:pt x="115" y="173"/>
                        <a:pt x="116" y="173"/>
                      </a:cubicBezTo>
                      <a:cubicBezTo>
                        <a:pt x="116" y="173"/>
                        <a:pt x="116" y="173"/>
                        <a:pt x="116" y="173"/>
                      </a:cubicBezTo>
                      <a:cubicBezTo>
                        <a:pt x="116" y="173"/>
                        <a:pt x="116" y="173"/>
                        <a:pt x="116" y="173"/>
                      </a:cubicBezTo>
                      <a:cubicBezTo>
                        <a:pt x="116" y="173"/>
                        <a:pt x="116" y="173"/>
                        <a:pt x="116" y="173"/>
                      </a:cubicBezTo>
                      <a:cubicBezTo>
                        <a:pt x="116" y="173"/>
                        <a:pt x="116" y="173"/>
                        <a:pt x="116" y="173"/>
                      </a:cubicBezTo>
                      <a:cubicBezTo>
                        <a:pt x="116" y="173"/>
                        <a:pt x="116" y="173"/>
                        <a:pt x="116" y="173"/>
                      </a:cubicBezTo>
                      <a:cubicBezTo>
                        <a:pt x="116" y="173"/>
                        <a:pt x="116" y="173"/>
                        <a:pt x="116" y="173"/>
                      </a:cubicBezTo>
                      <a:cubicBezTo>
                        <a:pt x="116" y="173"/>
                        <a:pt x="116" y="173"/>
                        <a:pt x="116" y="173"/>
                      </a:cubicBezTo>
                      <a:cubicBezTo>
                        <a:pt x="116" y="173"/>
                        <a:pt x="116" y="173"/>
                        <a:pt x="116" y="173"/>
                      </a:cubicBezTo>
                      <a:cubicBezTo>
                        <a:pt x="116" y="173"/>
                        <a:pt x="117" y="173"/>
                        <a:pt x="117" y="173"/>
                      </a:cubicBezTo>
                      <a:cubicBezTo>
                        <a:pt x="117" y="173"/>
                        <a:pt x="117" y="173"/>
                        <a:pt x="117" y="173"/>
                      </a:cubicBezTo>
                      <a:cubicBezTo>
                        <a:pt x="117" y="173"/>
                        <a:pt x="117" y="173"/>
                        <a:pt x="117" y="173"/>
                      </a:cubicBezTo>
                      <a:cubicBezTo>
                        <a:pt x="117" y="173"/>
                        <a:pt x="117" y="173"/>
                        <a:pt x="117" y="174"/>
                      </a:cubicBezTo>
                      <a:cubicBezTo>
                        <a:pt x="117" y="174"/>
                        <a:pt x="117" y="174"/>
                        <a:pt x="117" y="174"/>
                      </a:cubicBezTo>
                      <a:cubicBezTo>
                        <a:pt x="117" y="174"/>
                        <a:pt x="118" y="174"/>
                        <a:pt x="118" y="174"/>
                      </a:cubicBezTo>
                      <a:cubicBezTo>
                        <a:pt x="118" y="174"/>
                        <a:pt x="118" y="174"/>
                        <a:pt x="118" y="174"/>
                      </a:cubicBezTo>
                      <a:cubicBezTo>
                        <a:pt x="118" y="174"/>
                        <a:pt x="118" y="174"/>
                        <a:pt x="118" y="174"/>
                      </a:cubicBezTo>
                      <a:cubicBezTo>
                        <a:pt x="118" y="174"/>
                        <a:pt x="118" y="174"/>
                        <a:pt x="118" y="174"/>
                      </a:cubicBezTo>
                      <a:cubicBezTo>
                        <a:pt x="118" y="174"/>
                        <a:pt x="118" y="175"/>
                        <a:pt x="118" y="175"/>
                      </a:cubicBezTo>
                      <a:cubicBezTo>
                        <a:pt x="118" y="175"/>
                        <a:pt x="119" y="175"/>
                        <a:pt x="119" y="175"/>
                      </a:cubicBezTo>
                      <a:cubicBezTo>
                        <a:pt x="119" y="175"/>
                        <a:pt x="119" y="175"/>
                        <a:pt x="119" y="175"/>
                      </a:cubicBezTo>
                      <a:cubicBezTo>
                        <a:pt x="119" y="175"/>
                        <a:pt x="119" y="175"/>
                        <a:pt x="119" y="175"/>
                      </a:cubicBezTo>
                      <a:cubicBezTo>
                        <a:pt x="119" y="175"/>
                        <a:pt x="119" y="175"/>
                        <a:pt x="119" y="175"/>
                      </a:cubicBezTo>
                      <a:cubicBezTo>
                        <a:pt x="119" y="175"/>
                        <a:pt x="119" y="175"/>
                        <a:pt x="119" y="175"/>
                      </a:cubicBezTo>
                      <a:cubicBezTo>
                        <a:pt x="119" y="175"/>
                        <a:pt x="119" y="175"/>
                        <a:pt x="119" y="175"/>
                      </a:cubicBezTo>
                      <a:cubicBezTo>
                        <a:pt x="119" y="175"/>
                        <a:pt x="119" y="176"/>
                        <a:pt x="120" y="176"/>
                      </a:cubicBezTo>
                      <a:cubicBezTo>
                        <a:pt x="120" y="176"/>
                        <a:pt x="120" y="176"/>
                        <a:pt x="120" y="176"/>
                      </a:cubicBezTo>
                      <a:cubicBezTo>
                        <a:pt x="120" y="176"/>
                        <a:pt x="120" y="176"/>
                        <a:pt x="120" y="176"/>
                      </a:cubicBezTo>
                      <a:cubicBezTo>
                        <a:pt x="120" y="176"/>
                        <a:pt x="120" y="176"/>
                        <a:pt x="120" y="176"/>
                      </a:cubicBezTo>
                      <a:cubicBezTo>
                        <a:pt x="120" y="176"/>
                        <a:pt x="120" y="176"/>
                        <a:pt x="121" y="176"/>
                      </a:cubicBezTo>
                      <a:cubicBezTo>
                        <a:pt x="121" y="176"/>
                        <a:pt x="121" y="176"/>
                        <a:pt x="121" y="176"/>
                      </a:cubicBezTo>
                      <a:cubicBezTo>
                        <a:pt x="121" y="176"/>
                        <a:pt x="121" y="176"/>
                        <a:pt x="121" y="176"/>
                      </a:cubicBezTo>
                      <a:cubicBezTo>
                        <a:pt x="121" y="176"/>
                        <a:pt x="121" y="177"/>
                        <a:pt x="121" y="177"/>
                      </a:cubicBezTo>
                      <a:cubicBezTo>
                        <a:pt x="121" y="177"/>
                        <a:pt x="121" y="177"/>
                        <a:pt x="121" y="177"/>
                      </a:cubicBezTo>
                      <a:cubicBezTo>
                        <a:pt x="121" y="177"/>
                        <a:pt x="121" y="177"/>
                        <a:pt x="121" y="177"/>
                      </a:cubicBezTo>
                      <a:cubicBezTo>
                        <a:pt x="122" y="177"/>
                        <a:pt x="122" y="177"/>
                        <a:pt x="122" y="177"/>
                      </a:cubicBezTo>
                      <a:cubicBezTo>
                        <a:pt x="122" y="177"/>
                        <a:pt x="122" y="177"/>
                        <a:pt x="122" y="177"/>
                      </a:cubicBezTo>
                      <a:cubicBezTo>
                        <a:pt x="122" y="177"/>
                        <a:pt x="122" y="177"/>
                        <a:pt x="122" y="177"/>
                      </a:cubicBezTo>
                      <a:cubicBezTo>
                        <a:pt x="122" y="177"/>
                        <a:pt x="122" y="177"/>
                        <a:pt x="122" y="177"/>
                      </a:cubicBezTo>
                      <a:cubicBezTo>
                        <a:pt x="122" y="177"/>
                        <a:pt x="122" y="177"/>
                        <a:pt x="122" y="177"/>
                      </a:cubicBezTo>
                      <a:cubicBezTo>
                        <a:pt x="122" y="177"/>
                        <a:pt x="122" y="177"/>
                        <a:pt x="122" y="177"/>
                      </a:cubicBezTo>
                      <a:cubicBezTo>
                        <a:pt x="122" y="177"/>
                        <a:pt x="122" y="177"/>
                        <a:pt x="122" y="177"/>
                      </a:cubicBezTo>
                      <a:cubicBezTo>
                        <a:pt x="123" y="177"/>
                        <a:pt x="123" y="177"/>
                        <a:pt x="123" y="177"/>
                      </a:cubicBezTo>
                      <a:cubicBezTo>
                        <a:pt x="123" y="177"/>
                        <a:pt x="123" y="177"/>
                        <a:pt x="123" y="177"/>
                      </a:cubicBezTo>
                      <a:cubicBezTo>
                        <a:pt x="123" y="177"/>
                        <a:pt x="123" y="177"/>
                        <a:pt x="123" y="177"/>
                      </a:cubicBezTo>
                      <a:cubicBezTo>
                        <a:pt x="123" y="177"/>
                        <a:pt x="123" y="177"/>
                        <a:pt x="123" y="177"/>
                      </a:cubicBezTo>
                      <a:cubicBezTo>
                        <a:pt x="123" y="177"/>
                        <a:pt x="123" y="177"/>
                        <a:pt x="123" y="177"/>
                      </a:cubicBezTo>
                      <a:cubicBezTo>
                        <a:pt x="123" y="177"/>
                        <a:pt x="123" y="177"/>
                        <a:pt x="123" y="177"/>
                      </a:cubicBezTo>
                      <a:cubicBezTo>
                        <a:pt x="123" y="177"/>
                        <a:pt x="123" y="177"/>
                        <a:pt x="123" y="177"/>
                      </a:cubicBezTo>
                      <a:cubicBezTo>
                        <a:pt x="123" y="177"/>
                        <a:pt x="123" y="178"/>
                        <a:pt x="124" y="178"/>
                      </a:cubicBezTo>
                      <a:cubicBezTo>
                        <a:pt x="124" y="178"/>
                        <a:pt x="124" y="178"/>
                        <a:pt x="124" y="178"/>
                      </a:cubicBezTo>
                      <a:cubicBezTo>
                        <a:pt x="124" y="178"/>
                        <a:pt x="124" y="178"/>
                        <a:pt x="124" y="178"/>
                      </a:cubicBezTo>
                      <a:cubicBezTo>
                        <a:pt x="124" y="178"/>
                        <a:pt x="124" y="178"/>
                        <a:pt x="124" y="179"/>
                      </a:cubicBezTo>
                      <a:cubicBezTo>
                        <a:pt x="124" y="179"/>
                        <a:pt x="124" y="179"/>
                        <a:pt x="124" y="179"/>
                      </a:cubicBezTo>
                      <a:cubicBezTo>
                        <a:pt x="124" y="179"/>
                        <a:pt x="124" y="179"/>
                        <a:pt x="124" y="179"/>
                      </a:cubicBezTo>
                      <a:cubicBezTo>
                        <a:pt x="124" y="179"/>
                        <a:pt x="124" y="179"/>
                        <a:pt x="124" y="179"/>
                      </a:cubicBezTo>
                      <a:cubicBezTo>
                        <a:pt x="124" y="179"/>
                        <a:pt x="124" y="180"/>
                        <a:pt x="124" y="180"/>
                      </a:cubicBezTo>
                      <a:cubicBezTo>
                        <a:pt x="124" y="180"/>
                        <a:pt x="124" y="180"/>
                        <a:pt x="124" y="180"/>
                      </a:cubicBezTo>
                      <a:cubicBezTo>
                        <a:pt x="124" y="180"/>
                        <a:pt x="124" y="180"/>
                        <a:pt x="124" y="180"/>
                      </a:cubicBezTo>
                      <a:cubicBezTo>
                        <a:pt x="124" y="180"/>
                        <a:pt x="124" y="180"/>
                        <a:pt x="124" y="181"/>
                      </a:cubicBezTo>
                      <a:cubicBezTo>
                        <a:pt x="124" y="181"/>
                        <a:pt x="124" y="181"/>
                        <a:pt x="124" y="181"/>
                      </a:cubicBezTo>
                      <a:cubicBezTo>
                        <a:pt x="124" y="181"/>
                        <a:pt x="124" y="181"/>
                        <a:pt x="124" y="181"/>
                      </a:cubicBezTo>
                      <a:cubicBezTo>
                        <a:pt x="124" y="181"/>
                        <a:pt x="124" y="181"/>
                        <a:pt x="124" y="181"/>
                      </a:cubicBezTo>
                      <a:cubicBezTo>
                        <a:pt x="124" y="181"/>
                        <a:pt x="124" y="181"/>
                        <a:pt x="124" y="182"/>
                      </a:cubicBezTo>
                      <a:cubicBezTo>
                        <a:pt x="124" y="182"/>
                        <a:pt x="124" y="182"/>
                        <a:pt x="124" y="182"/>
                      </a:cubicBezTo>
                      <a:cubicBezTo>
                        <a:pt x="124" y="182"/>
                        <a:pt x="124" y="182"/>
                        <a:pt x="124" y="182"/>
                      </a:cubicBezTo>
                      <a:cubicBezTo>
                        <a:pt x="124" y="182"/>
                        <a:pt x="124" y="182"/>
                        <a:pt x="124" y="182"/>
                      </a:cubicBezTo>
                      <a:cubicBezTo>
                        <a:pt x="124" y="182"/>
                        <a:pt x="124" y="182"/>
                        <a:pt x="124" y="182"/>
                      </a:cubicBezTo>
                      <a:cubicBezTo>
                        <a:pt x="124" y="182"/>
                        <a:pt x="124" y="182"/>
                        <a:pt x="124" y="182"/>
                      </a:cubicBezTo>
                      <a:cubicBezTo>
                        <a:pt x="124" y="183"/>
                        <a:pt x="124" y="183"/>
                        <a:pt x="124" y="183"/>
                      </a:cubicBezTo>
                      <a:cubicBezTo>
                        <a:pt x="124" y="183"/>
                        <a:pt x="124" y="183"/>
                        <a:pt x="124" y="183"/>
                      </a:cubicBezTo>
                      <a:cubicBezTo>
                        <a:pt x="124" y="183"/>
                        <a:pt x="124" y="183"/>
                        <a:pt x="124" y="183"/>
                      </a:cubicBezTo>
                      <a:cubicBezTo>
                        <a:pt x="124" y="183"/>
                        <a:pt x="124" y="183"/>
                        <a:pt x="124" y="183"/>
                      </a:cubicBezTo>
                      <a:cubicBezTo>
                        <a:pt x="124" y="184"/>
                        <a:pt x="124" y="184"/>
                        <a:pt x="124" y="184"/>
                      </a:cubicBezTo>
                      <a:cubicBezTo>
                        <a:pt x="124" y="184"/>
                        <a:pt x="124" y="184"/>
                        <a:pt x="124" y="184"/>
                      </a:cubicBezTo>
                      <a:cubicBezTo>
                        <a:pt x="124" y="184"/>
                        <a:pt x="124" y="184"/>
                        <a:pt x="124" y="184"/>
                      </a:cubicBezTo>
                      <a:cubicBezTo>
                        <a:pt x="124" y="184"/>
                        <a:pt x="124" y="185"/>
                        <a:pt x="124" y="185"/>
                      </a:cubicBezTo>
                      <a:cubicBezTo>
                        <a:pt x="124" y="185"/>
                        <a:pt x="124" y="185"/>
                        <a:pt x="124" y="185"/>
                      </a:cubicBezTo>
                      <a:cubicBezTo>
                        <a:pt x="124" y="185"/>
                        <a:pt x="124" y="185"/>
                        <a:pt x="124" y="185"/>
                      </a:cubicBezTo>
                      <a:cubicBezTo>
                        <a:pt x="124" y="185"/>
                        <a:pt x="124" y="185"/>
                        <a:pt x="124" y="185"/>
                      </a:cubicBezTo>
                      <a:cubicBezTo>
                        <a:pt x="123" y="185"/>
                        <a:pt x="123" y="185"/>
                        <a:pt x="123" y="185"/>
                      </a:cubicBezTo>
                      <a:cubicBezTo>
                        <a:pt x="123" y="185"/>
                        <a:pt x="123" y="185"/>
                        <a:pt x="123" y="185"/>
                      </a:cubicBezTo>
                      <a:cubicBezTo>
                        <a:pt x="123" y="185"/>
                        <a:pt x="123" y="185"/>
                        <a:pt x="123" y="186"/>
                      </a:cubicBezTo>
                      <a:cubicBezTo>
                        <a:pt x="123" y="186"/>
                        <a:pt x="123" y="186"/>
                        <a:pt x="123" y="186"/>
                      </a:cubicBezTo>
                      <a:cubicBezTo>
                        <a:pt x="123" y="186"/>
                        <a:pt x="123" y="186"/>
                        <a:pt x="123" y="186"/>
                      </a:cubicBezTo>
                      <a:cubicBezTo>
                        <a:pt x="123" y="186"/>
                        <a:pt x="123" y="186"/>
                        <a:pt x="123" y="186"/>
                      </a:cubicBezTo>
                      <a:cubicBezTo>
                        <a:pt x="123" y="186"/>
                        <a:pt x="123" y="186"/>
                        <a:pt x="123" y="187"/>
                      </a:cubicBezTo>
                      <a:cubicBezTo>
                        <a:pt x="123" y="187"/>
                        <a:pt x="123" y="187"/>
                        <a:pt x="122" y="187"/>
                      </a:cubicBezTo>
                      <a:cubicBezTo>
                        <a:pt x="122" y="187"/>
                        <a:pt x="122" y="187"/>
                        <a:pt x="122" y="187"/>
                      </a:cubicBezTo>
                      <a:cubicBezTo>
                        <a:pt x="122" y="187"/>
                        <a:pt x="122" y="187"/>
                        <a:pt x="122" y="187"/>
                      </a:cubicBezTo>
                      <a:cubicBezTo>
                        <a:pt x="122" y="187"/>
                        <a:pt x="122" y="187"/>
                        <a:pt x="122" y="187"/>
                      </a:cubicBezTo>
                      <a:cubicBezTo>
                        <a:pt x="122" y="187"/>
                        <a:pt x="122" y="187"/>
                        <a:pt x="122" y="188"/>
                      </a:cubicBezTo>
                      <a:cubicBezTo>
                        <a:pt x="122" y="188"/>
                        <a:pt x="122" y="188"/>
                        <a:pt x="122" y="188"/>
                      </a:cubicBezTo>
                      <a:cubicBezTo>
                        <a:pt x="122" y="188"/>
                        <a:pt x="122" y="188"/>
                        <a:pt x="122" y="188"/>
                      </a:cubicBezTo>
                      <a:cubicBezTo>
                        <a:pt x="122" y="188"/>
                        <a:pt x="122" y="188"/>
                        <a:pt x="122" y="188"/>
                      </a:cubicBezTo>
                      <a:cubicBezTo>
                        <a:pt x="122" y="188"/>
                        <a:pt x="122" y="188"/>
                        <a:pt x="122" y="188"/>
                      </a:cubicBezTo>
                      <a:cubicBezTo>
                        <a:pt x="121" y="188"/>
                        <a:pt x="121" y="188"/>
                        <a:pt x="121" y="188"/>
                      </a:cubicBezTo>
                      <a:cubicBezTo>
                        <a:pt x="121" y="188"/>
                        <a:pt x="121" y="188"/>
                        <a:pt x="121" y="188"/>
                      </a:cubicBezTo>
                      <a:cubicBezTo>
                        <a:pt x="121" y="188"/>
                        <a:pt x="121" y="188"/>
                        <a:pt x="121" y="188"/>
                      </a:cubicBezTo>
                      <a:cubicBezTo>
                        <a:pt x="121" y="188"/>
                        <a:pt x="121" y="188"/>
                        <a:pt x="121" y="188"/>
                      </a:cubicBezTo>
                      <a:cubicBezTo>
                        <a:pt x="121" y="188"/>
                        <a:pt x="121" y="188"/>
                        <a:pt x="121" y="188"/>
                      </a:cubicBezTo>
                      <a:cubicBezTo>
                        <a:pt x="121" y="188"/>
                        <a:pt x="121" y="189"/>
                        <a:pt x="121" y="189"/>
                      </a:cubicBezTo>
                      <a:cubicBezTo>
                        <a:pt x="121" y="189"/>
                        <a:pt x="121" y="189"/>
                        <a:pt x="121" y="189"/>
                      </a:cubicBezTo>
                      <a:cubicBezTo>
                        <a:pt x="121" y="189"/>
                        <a:pt x="121" y="189"/>
                        <a:pt x="121" y="189"/>
                      </a:cubicBezTo>
                      <a:cubicBezTo>
                        <a:pt x="121" y="189"/>
                        <a:pt x="121" y="189"/>
                        <a:pt x="121" y="189"/>
                      </a:cubicBezTo>
                      <a:cubicBezTo>
                        <a:pt x="121" y="189"/>
                        <a:pt x="121" y="189"/>
                        <a:pt x="121" y="190"/>
                      </a:cubicBezTo>
                      <a:cubicBezTo>
                        <a:pt x="121" y="190"/>
                        <a:pt x="121" y="190"/>
                        <a:pt x="121" y="190"/>
                      </a:cubicBezTo>
                      <a:cubicBezTo>
                        <a:pt x="121" y="190"/>
                        <a:pt x="121" y="190"/>
                        <a:pt x="121" y="190"/>
                      </a:cubicBezTo>
                      <a:cubicBezTo>
                        <a:pt x="121" y="190"/>
                        <a:pt x="121" y="190"/>
                        <a:pt x="121" y="190"/>
                      </a:cubicBezTo>
                      <a:cubicBezTo>
                        <a:pt x="121" y="190"/>
                        <a:pt x="121" y="190"/>
                        <a:pt x="121" y="191"/>
                      </a:cubicBezTo>
                      <a:cubicBezTo>
                        <a:pt x="121" y="191"/>
                        <a:pt x="121" y="191"/>
                        <a:pt x="121" y="191"/>
                      </a:cubicBezTo>
                      <a:cubicBezTo>
                        <a:pt x="121" y="191"/>
                        <a:pt x="121" y="191"/>
                        <a:pt x="121" y="191"/>
                      </a:cubicBezTo>
                      <a:cubicBezTo>
                        <a:pt x="121" y="191"/>
                        <a:pt x="120" y="191"/>
                        <a:pt x="120" y="192"/>
                      </a:cubicBezTo>
                      <a:cubicBezTo>
                        <a:pt x="120" y="192"/>
                        <a:pt x="120" y="192"/>
                        <a:pt x="120" y="192"/>
                      </a:cubicBezTo>
                      <a:cubicBezTo>
                        <a:pt x="120" y="192"/>
                        <a:pt x="120" y="192"/>
                        <a:pt x="120" y="192"/>
                      </a:cubicBezTo>
                      <a:cubicBezTo>
                        <a:pt x="120" y="192"/>
                        <a:pt x="120" y="192"/>
                        <a:pt x="120" y="192"/>
                      </a:cubicBezTo>
                      <a:cubicBezTo>
                        <a:pt x="120" y="192"/>
                        <a:pt x="120" y="192"/>
                        <a:pt x="120" y="192"/>
                      </a:cubicBezTo>
                      <a:cubicBezTo>
                        <a:pt x="120" y="192"/>
                        <a:pt x="120" y="192"/>
                        <a:pt x="120" y="192"/>
                      </a:cubicBezTo>
                      <a:cubicBezTo>
                        <a:pt x="120" y="192"/>
                        <a:pt x="120" y="192"/>
                        <a:pt x="120" y="192"/>
                      </a:cubicBezTo>
                      <a:cubicBezTo>
                        <a:pt x="120" y="192"/>
                        <a:pt x="120" y="192"/>
                        <a:pt x="120" y="192"/>
                      </a:cubicBezTo>
                      <a:cubicBezTo>
                        <a:pt x="120" y="192"/>
                        <a:pt x="120" y="192"/>
                        <a:pt x="120" y="192"/>
                      </a:cubicBezTo>
                      <a:cubicBezTo>
                        <a:pt x="120" y="192"/>
                        <a:pt x="120" y="192"/>
                        <a:pt x="120" y="192"/>
                      </a:cubicBezTo>
                      <a:cubicBezTo>
                        <a:pt x="120" y="192"/>
                        <a:pt x="120" y="192"/>
                        <a:pt x="120" y="192"/>
                      </a:cubicBezTo>
                      <a:cubicBezTo>
                        <a:pt x="120" y="192"/>
                        <a:pt x="120" y="191"/>
                        <a:pt x="120" y="191"/>
                      </a:cubicBezTo>
                      <a:cubicBezTo>
                        <a:pt x="120" y="191"/>
                        <a:pt x="120" y="191"/>
                        <a:pt x="120" y="191"/>
                      </a:cubicBezTo>
                      <a:cubicBezTo>
                        <a:pt x="119" y="191"/>
                        <a:pt x="119" y="191"/>
                        <a:pt x="119" y="192"/>
                      </a:cubicBezTo>
                      <a:cubicBezTo>
                        <a:pt x="119" y="192"/>
                        <a:pt x="119" y="192"/>
                        <a:pt x="119" y="192"/>
                      </a:cubicBezTo>
                      <a:cubicBezTo>
                        <a:pt x="119" y="192"/>
                        <a:pt x="119" y="192"/>
                        <a:pt x="119" y="192"/>
                      </a:cubicBezTo>
                      <a:cubicBezTo>
                        <a:pt x="119" y="192"/>
                        <a:pt x="119" y="192"/>
                        <a:pt x="119" y="193"/>
                      </a:cubicBezTo>
                      <a:cubicBezTo>
                        <a:pt x="119" y="193"/>
                        <a:pt x="119" y="193"/>
                        <a:pt x="119" y="193"/>
                      </a:cubicBezTo>
                      <a:cubicBezTo>
                        <a:pt x="119" y="193"/>
                        <a:pt x="119" y="193"/>
                        <a:pt x="119" y="193"/>
                      </a:cubicBezTo>
                      <a:cubicBezTo>
                        <a:pt x="119" y="193"/>
                        <a:pt x="119" y="193"/>
                        <a:pt x="119" y="193"/>
                      </a:cubicBezTo>
                      <a:cubicBezTo>
                        <a:pt x="119" y="193"/>
                        <a:pt x="119" y="193"/>
                        <a:pt x="119" y="193"/>
                      </a:cubicBezTo>
                      <a:cubicBezTo>
                        <a:pt x="119" y="193"/>
                        <a:pt x="119" y="193"/>
                        <a:pt x="119" y="193"/>
                      </a:cubicBezTo>
                      <a:cubicBezTo>
                        <a:pt x="119" y="193"/>
                        <a:pt x="119" y="193"/>
                        <a:pt x="119" y="194"/>
                      </a:cubicBezTo>
                      <a:cubicBezTo>
                        <a:pt x="119" y="194"/>
                        <a:pt x="119" y="194"/>
                        <a:pt x="119" y="194"/>
                      </a:cubicBezTo>
                      <a:cubicBezTo>
                        <a:pt x="119" y="194"/>
                        <a:pt x="119" y="194"/>
                        <a:pt x="119" y="194"/>
                      </a:cubicBezTo>
                      <a:cubicBezTo>
                        <a:pt x="119" y="194"/>
                        <a:pt x="119" y="194"/>
                        <a:pt x="119" y="194"/>
                      </a:cubicBezTo>
                      <a:cubicBezTo>
                        <a:pt x="119" y="193"/>
                        <a:pt x="119" y="193"/>
                        <a:pt x="119" y="193"/>
                      </a:cubicBezTo>
                      <a:cubicBezTo>
                        <a:pt x="119" y="193"/>
                        <a:pt x="119" y="193"/>
                        <a:pt x="119" y="193"/>
                      </a:cubicBezTo>
                      <a:cubicBezTo>
                        <a:pt x="119" y="194"/>
                        <a:pt x="119" y="194"/>
                        <a:pt x="119" y="194"/>
                      </a:cubicBezTo>
                      <a:cubicBezTo>
                        <a:pt x="119" y="194"/>
                        <a:pt x="119" y="194"/>
                        <a:pt x="119" y="194"/>
                      </a:cubicBezTo>
                      <a:cubicBezTo>
                        <a:pt x="119" y="194"/>
                        <a:pt x="119" y="194"/>
                        <a:pt x="119" y="194"/>
                      </a:cubicBezTo>
                      <a:cubicBezTo>
                        <a:pt x="119" y="194"/>
                        <a:pt x="119" y="194"/>
                        <a:pt x="119" y="194"/>
                      </a:cubicBezTo>
                      <a:cubicBezTo>
                        <a:pt x="119" y="194"/>
                        <a:pt x="119" y="194"/>
                        <a:pt x="119" y="194"/>
                      </a:cubicBezTo>
                      <a:cubicBezTo>
                        <a:pt x="119" y="195"/>
                        <a:pt x="119" y="195"/>
                        <a:pt x="119" y="195"/>
                      </a:cubicBezTo>
                      <a:cubicBezTo>
                        <a:pt x="119" y="194"/>
                        <a:pt x="119" y="194"/>
                        <a:pt x="119" y="194"/>
                      </a:cubicBezTo>
                      <a:cubicBezTo>
                        <a:pt x="119" y="194"/>
                        <a:pt x="119" y="194"/>
                        <a:pt x="119" y="194"/>
                      </a:cubicBezTo>
                      <a:cubicBezTo>
                        <a:pt x="119" y="194"/>
                        <a:pt x="119" y="194"/>
                        <a:pt x="119" y="194"/>
                      </a:cubicBezTo>
                      <a:cubicBezTo>
                        <a:pt x="119" y="194"/>
                        <a:pt x="119" y="194"/>
                        <a:pt x="119" y="194"/>
                      </a:cubicBezTo>
                      <a:cubicBezTo>
                        <a:pt x="119" y="194"/>
                        <a:pt x="119" y="194"/>
                        <a:pt x="119" y="194"/>
                      </a:cubicBezTo>
                      <a:cubicBezTo>
                        <a:pt x="119" y="194"/>
                        <a:pt x="119" y="194"/>
                        <a:pt x="119" y="194"/>
                      </a:cubicBezTo>
                      <a:cubicBezTo>
                        <a:pt x="119" y="194"/>
                        <a:pt x="119" y="194"/>
                        <a:pt x="119" y="194"/>
                      </a:cubicBezTo>
                      <a:cubicBezTo>
                        <a:pt x="119" y="194"/>
                        <a:pt x="119" y="194"/>
                        <a:pt x="119" y="195"/>
                      </a:cubicBezTo>
                      <a:cubicBezTo>
                        <a:pt x="119" y="195"/>
                        <a:pt x="119" y="195"/>
                        <a:pt x="119" y="195"/>
                      </a:cubicBezTo>
                      <a:cubicBezTo>
                        <a:pt x="119" y="195"/>
                        <a:pt x="119" y="195"/>
                        <a:pt x="119" y="195"/>
                      </a:cubicBezTo>
                      <a:cubicBezTo>
                        <a:pt x="119" y="195"/>
                        <a:pt x="119" y="195"/>
                        <a:pt x="119" y="195"/>
                      </a:cubicBezTo>
                      <a:cubicBezTo>
                        <a:pt x="119" y="195"/>
                        <a:pt x="119" y="195"/>
                        <a:pt x="119" y="195"/>
                      </a:cubicBezTo>
                      <a:cubicBezTo>
                        <a:pt x="119" y="195"/>
                        <a:pt x="119" y="196"/>
                        <a:pt x="119" y="196"/>
                      </a:cubicBezTo>
                      <a:cubicBezTo>
                        <a:pt x="119" y="196"/>
                        <a:pt x="119" y="196"/>
                        <a:pt x="119" y="196"/>
                      </a:cubicBezTo>
                      <a:cubicBezTo>
                        <a:pt x="119" y="196"/>
                        <a:pt x="119" y="196"/>
                        <a:pt x="119" y="196"/>
                      </a:cubicBezTo>
                      <a:cubicBezTo>
                        <a:pt x="119" y="196"/>
                        <a:pt x="119" y="196"/>
                        <a:pt x="119" y="196"/>
                      </a:cubicBezTo>
                      <a:cubicBezTo>
                        <a:pt x="120" y="196"/>
                        <a:pt x="120" y="196"/>
                        <a:pt x="120" y="196"/>
                      </a:cubicBezTo>
                      <a:cubicBezTo>
                        <a:pt x="120" y="196"/>
                        <a:pt x="120" y="196"/>
                        <a:pt x="120" y="196"/>
                      </a:cubicBezTo>
                      <a:cubicBezTo>
                        <a:pt x="120" y="196"/>
                        <a:pt x="120" y="196"/>
                        <a:pt x="120" y="196"/>
                      </a:cubicBezTo>
                      <a:cubicBezTo>
                        <a:pt x="120" y="196"/>
                        <a:pt x="120" y="196"/>
                        <a:pt x="120" y="196"/>
                      </a:cubicBezTo>
                      <a:cubicBezTo>
                        <a:pt x="120" y="197"/>
                        <a:pt x="120" y="197"/>
                        <a:pt x="120" y="197"/>
                      </a:cubicBezTo>
                      <a:cubicBezTo>
                        <a:pt x="120" y="197"/>
                        <a:pt x="120" y="197"/>
                        <a:pt x="120" y="197"/>
                      </a:cubicBezTo>
                      <a:cubicBezTo>
                        <a:pt x="120" y="197"/>
                        <a:pt x="120" y="197"/>
                        <a:pt x="120" y="197"/>
                      </a:cubicBezTo>
                      <a:cubicBezTo>
                        <a:pt x="120" y="197"/>
                        <a:pt x="120" y="197"/>
                        <a:pt x="120" y="197"/>
                      </a:cubicBezTo>
                      <a:cubicBezTo>
                        <a:pt x="120" y="197"/>
                        <a:pt x="120" y="197"/>
                        <a:pt x="120" y="197"/>
                      </a:cubicBezTo>
                      <a:cubicBezTo>
                        <a:pt x="120" y="197"/>
                        <a:pt x="120" y="197"/>
                        <a:pt x="120" y="197"/>
                      </a:cubicBezTo>
                      <a:cubicBezTo>
                        <a:pt x="120" y="197"/>
                        <a:pt x="120" y="197"/>
                        <a:pt x="120" y="198"/>
                      </a:cubicBezTo>
                      <a:cubicBezTo>
                        <a:pt x="120" y="198"/>
                        <a:pt x="120" y="198"/>
                        <a:pt x="120" y="198"/>
                      </a:cubicBezTo>
                      <a:cubicBezTo>
                        <a:pt x="120" y="198"/>
                        <a:pt x="120" y="198"/>
                        <a:pt x="120" y="198"/>
                      </a:cubicBezTo>
                      <a:cubicBezTo>
                        <a:pt x="120" y="198"/>
                        <a:pt x="120" y="198"/>
                        <a:pt x="120" y="198"/>
                      </a:cubicBezTo>
                      <a:cubicBezTo>
                        <a:pt x="120" y="198"/>
                        <a:pt x="120" y="198"/>
                        <a:pt x="120" y="198"/>
                      </a:cubicBezTo>
                      <a:cubicBezTo>
                        <a:pt x="120" y="198"/>
                        <a:pt x="120" y="198"/>
                        <a:pt x="120" y="198"/>
                      </a:cubicBezTo>
                      <a:cubicBezTo>
                        <a:pt x="120" y="198"/>
                        <a:pt x="120" y="198"/>
                        <a:pt x="120" y="198"/>
                      </a:cubicBezTo>
                      <a:cubicBezTo>
                        <a:pt x="120" y="199"/>
                        <a:pt x="120" y="199"/>
                        <a:pt x="120" y="199"/>
                      </a:cubicBezTo>
                      <a:cubicBezTo>
                        <a:pt x="120" y="199"/>
                        <a:pt x="120" y="199"/>
                        <a:pt x="120" y="199"/>
                      </a:cubicBezTo>
                      <a:cubicBezTo>
                        <a:pt x="120" y="199"/>
                        <a:pt x="120" y="199"/>
                        <a:pt x="120" y="199"/>
                      </a:cubicBezTo>
                      <a:cubicBezTo>
                        <a:pt x="120" y="199"/>
                        <a:pt x="120" y="199"/>
                        <a:pt x="120" y="199"/>
                      </a:cubicBezTo>
                      <a:cubicBezTo>
                        <a:pt x="120" y="199"/>
                        <a:pt x="120" y="200"/>
                        <a:pt x="120" y="200"/>
                      </a:cubicBezTo>
                      <a:cubicBezTo>
                        <a:pt x="120" y="200"/>
                        <a:pt x="120" y="200"/>
                        <a:pt x="120" y="200"/>
                      </a:cubicBezTo>
                      <a:cubicBezTo>
                        <a:pt x="120" y="200"/>
                        <a:pt x="120" y="200"/>
                        <a:pt x="120" y="200"/>
                      </a:cubicBezTo>
                      <a:cubicBezTo>
                        <a:pt x="120" y="200"/>
                        <a:pt x="120" y="200"/>
                        <a:pt x="120" y="200"/>
                      </a:cubicBezTo>
                      <a:cubicBezTo>
                        <a:pt x="120" y="200"/>
                        <a:pt x="120" y="200"/>
                        <a:pt x="120" y="200"/>
                      </a:cubicBezTo>
                      <a:cubicBezTo>
                        <a:pt x="120" y="200"/>
                        <a:pt x="120" y="200"/>
                        <a:pt x="120" y="200"/>
                      </a:cubicBezTo>
                      <a:cubicBezTo>
                        <a:pt x="120" y="200"/>
                        <a:pt x="120" y="200"/>
                        <a:pt x="120" y="200"/>
                      </a:cubicBezTo>
                      <a:cubicBezTo>
                        <a:pt x="120" y="200"/>
                        <a:pt x="120" y="200"/>
                        <a:pt x="120" y="200"/>
                      </a:cubicBezTo>
                      <a:cubicBezTo>
                        <a:pt x="120" y="201"/>
                        <a:pt x="120" y="201"/>
                        <a:pt x="120" y="201"/>
                      </a:cubicBezTo>
                      <a:cubicBezTo>
                        <a:pt x="120" y="201"/>
                        <a:pt x="120" y="201"/>
                        <a:pt x="120" y="201"/>
                      </a:cubicBezTo>
                      <a:cubicBezTo>
                        <a:pt x="120" y="201"/>
                        <a:pt x="120" y="201"/>
                        <a:pt x="120" y="202"/>
                      </a:cubicBezTo>
                      <a:cubicBezTo>
                        <a:pt x="120" y="202"/>
                        <a:pt x="120" y="202"/>
                        <a:pt x="120" y="202"/>
                      </a:cubicBezTo>
                      <a:cubicBezTo>
                        <a:pt x="120" y="202"/>
                        <a:pt x="120" y="202"/>
                        <a:pt x="120" y="202"/>
                      </a:cubicBezTo>
                      <a:cubicBezTo>
                        <a:pt x="120" y="202"/>
                        <a:pt x="120" y="202"/>
                        <a:pt x="120" y="202"/>
                      </a:cubicBezTo>
                      <a:cubicBezTo>
                        <a:pt x="120" y="202"/>
                        <a:pt x="120" y="202"/>
                        <a:pt x="120" y="202"/>
                      </a:cubicBezTo>
                      <a:cubicBezTo>
                        <a:pt x="120" y="202"/>
                        <a:pt x="119" y="202"/>
                        <a:pt x="119" y="202"/>
                      </a:cubicBezTo>
                      <a:cubicBezTo>
                        <a:pt x="119" y="202"/>
                        <a:pt x="119" y="202"/>
                        <a:pt x="119" y="202"/>
                      </a:cubicBezTo>
                      <a:cubicBezTo>
                        <a:pt x="119" y="202"/>
                        <a:pt x="119" y="202"/>
                        <a:pt x="119" y="202"/>
                      </a:cubicBezTo>
                      <a:cubicBezTo>
                        <a:pt x="119" y="202"/>
                        <a:pt x="119" y="202"/>
                        <a:pt x="119" y="202"/>
                      </a:cubicBezTo>
                      <a:cubicBezTo>
                        <a:pt x="119" y="202"/>
                        <a:pt x="119" y="203"/>
                        <a:pt x="119" y="203"/>
                      </a:cubicBezTo>
                      <a:cubicBezTo>
                        <a:pt x="119" y="203"/>
                        <a:pt x="119" y="203"/>
                        <a:pt x="119" y="203"/>
                      </a:cubicBezTo>
                      <a:cubicBezTo>
                        <a:pt x="119" y="203"/>
                        <a:pt x="119" y="203"/>
                        <a:pt x="119" y="203"/>
                      </a:cubicBezTo>
                      <a:cubicBezTo>
                        <a:pt x="119" y="203"/>
                        <a:pt x="119" y="204"/>
                        <a:pt x="119" y="204"/>
                      </a:cubicBezTo>
                      <a:cubicBezTo>
                        <a:pt x="119" y="204"/>
                        <a:pt x="119" y="204"/>
                        <a:pt x="119" y="204"/>
                      </a:cubicBezTo>
                      <a:cubicBezTo>
                        <a:pt x="119" y="204"/>
                        <a:pt x="119" y="204"/>
                        <a:pt x="119" y="204"/>
                      </a:cubicBezTo>
                      <a:cubicBezTo>
                        <a:pt x="120" y="204"/>
                        <a:pt x="120" y="204"/>
                        <a:pt x="120" y="204"/>
                      </a:cubicBezTo>
                      <a:cubicBezTo>
                        <a:pt x="120" y="204"/>
                        <a:pt x="120" y="204"/>
                        <a:pt x="119" y="205"/>
                      </a:cubicBezTo>
                      <a:cubicBezTo>
                        <a:pt x="119" y="205"/>
                        <a:pt x="119" y="205"/>
                        <a:pt x="119" y="205"/>
                      </a:cubicBezTo>
                      <a:cubicBezTo>
                        <a:pt x="119" y="205"/>
                        <a:pt x="119" y="205"/>
                        <a:pt x="119" y="205"/>
                      </a:cubicBezTo>
                      <a:cubicBezTo>
                        <a:pt x="119" y="206"/>
                        <a:pt x="119" y="206"/>
                        <a:pt x="119" y="206"/>
                      </a:cubicBezTo>
                      <a:cubicBezTo>
                        <a:pt x="119" y="206"/>
                        <a:pt x="119" y="206"/>
                        <a:pt x="119" y="206"/>
                      </a:cubicBezTo>
                      <a:cubicBezTo>
                        <a:pt x="119" y="206"/>
                        <a:pt x="119" y="206"/>
                        <a:pt x="119" y="206"/>
                      </a:cubicBezTo>
                      <a:cubicBezTo>
                        <a:pt x="119" y="206"/>
                        <a:pt x="119" y="206"/>
                        <a:pt x="119" y="206"/>
                      </a:cubicBezTo>
                      <a:cubicBezTo>
                        <a:pt x="119" y="206"/>
                        <a:pt x="119" y="206"/>
                        <a:pt x="119" y="206"/>
                      </a:cubicBezTo>
                      <a:cubicBezTo>
                        <a:pt x="119" y="206"/>
                        <a:pt x="119" y="206"/>
                        <a:pt x="119" y="206"/>
                      </a:cubicBezTo>
                      <a:cubicBezTo>
                        <a:pt x="119" y="206"/>
                        <a:pt x="119" y="206"/>
                        <a:pt x="119" y="206"/>
                      </a:cubicBezTo>
                      <a:cubicBezTo>
                        <a:pt x="119" y="206"/>
                        <a:pt x="119" y="206"/>
                        <a:pt x="119" y="206"/>
                      </a:cubicBezTo>
                      <a:cubicBezTo>
                        <a:pt x="119" y="207"/>
                        <a:pt x="119" y="207"/>
                        <a:pt x="119" y="207"/>
                      </a:cubicBezTo>
                      <a:cubicBezTo>
                        <a:pt x="119" y="207"/>
                        <a:pt x="119" y="207"/>
                        <a:pt x="119" y="207"/>
                      </a:cubicBezTo>
                      <a:cubicBezTo>
                        <a:pt x="119" y="207"/>
                        <a:pt x="119" y="207"/>
                        <a:pt x="119" y="207"/>
                      </a:cubicBezTo>
                      <a:cubicBezTo>
                        <a:pt x="119" y="207"/>
                        <a:pt x="119" y="207"/>
                        <a:pt x="119" y="207"/>
                      </a:cubicBezTo>
                      <a:cubicBezTo>
                        <a:pt x="119" y="207"/>
                        <a:pt x="119" y="207"/>
                        <a:pt x="119" y="207"/>
                      </a:cubicBezTo>
                      <a:cubicBezTo>
                        <a:pt x="119" y="207"/>
                        <a:pt x="119" y="207"/>
                        <a:pt x="119" y="207"/>
                      </a:cubicBezTo>
                      <a:cubicBezTo>
                        <a:pt x="119" y="207"/>
                        <a:pt x="119" y="207"/>
                        <a:pt x="119" y="207"/>
                      </a:cubicBezTo>
                      <a:cubicBezTo>
                        <a:pt x="119" y="207"/>
                        <a:pt x="119" y="207"/>
                        <a:pt x="119" y="207"/>
                      </a:cubicBezTo>
                      <a:cubicBezTo>
                        <a:pt x="119" y="207"/>
                        <a:pt x="119" y="207"/>
                        <a:pt x="119" y="207"/>
                      </a:cubicBezTo>
                      <a:cubicBezTo>
                        <a:pt x="119" y="207"/>
                        <a:pt x="119" y="208"/>
                        <a:pt x="119" y="208"/>
                      </a:cubicBezTo>
                      <a:cubicBezTo>
                        <a:pt x="119" y="208"/>
                        <a:pt x="119" y="208"/>
                        <a:pt x="119" y="208"/>
                      </a:cubicBezTo>
                      <a:cubicBezTo>
                        <a:pt x="119" y="208"/>
                        <a:pt x="119" y="208"/>
                        <a:pt x="119" y="208"/>
                      </a:cubicBezTo>
                      <a:cubicBezTo>
                        <a:pt x="119" y="208"/>
                        <a:pt x="119" y="208"/>
                        <a:pt x="119" y="208"/>
                      </a:cubicBezTo>
                      <a:cubicBezTo>
                        <a:pt x="119" y="208"/>
                        <a:pt x="119" y="208"/>
                        <a:pt x="119" y="208"/>
                      </a:cubicBezTo>
                      <a:cubicBezTo>
                        <a:pt x="118" y="208"/>
                        <a:pt x="118" y="208"/>
                        <a:pt x="118" y="208"/>
                      </a:cubicBezTo>
                      <a:cubicBezTo>
                        <a:pt x="118" y="208"/>
                        <a:pt x="118" y="208"/>
                        <a:pt x="118" y="208"/>
                      </a:cubicBezTo>
                      <a:cubicBezTo>
                        <a:pt x="118" y="208"/>
                        <a:pt x="118" y="208"/>
                        <a:pt x="118" y="208"/>
                      </a:cubicBezTo>
                      <a:cubicBezTo>
                        <a:pt x="118" y="208"/>
                        <a:pt x="118" y="208"/>
                        <a:pt x="118" y="208"/>
                      </a:cubicBezTo>
                      <a:cubicBezTo>
                        <a:pt x="118" y="209"/>
                        <a:pt x="118" y="209"/>
                        <a:pt x="118" y="209"/>
                      </a:cubicBezTo>
                      <a:cubicBezTo>
                        <a:pt x="118" y="209"/>
                        <a:pt x="118" y="209"/>
                        <a:pt x="118" y="209"/>
                      </a:cubicBezTo>
                      <a:cubicBezTo>
                        <a:pt x="118" y="209"/>
                        <a:pt x="118" y="209"/>
                        <a:pt x="118" y="209"/>
                      </a:cubicBezTo>
                      <a:cubicBezTo>
                        <a:pt x="118" y="209"/>
                        <a:pt x="118" y="209"/>
                        <a:pt x="118" y="209"/>
                      </a:cubicBezTo>
                      <a:cubicBezTo>
                        <a:pt x="118" y="209"/>
                        <a:pt x="118" y="209"/>
                        <a:pt x="118" y="209"/>
                      </a:cubicBezTo>
                      <a:cubicBezTo>
                        <a:pt x="119" y="209"/>
                        <a:pt x="119" y="209"/>
                        <a:pt x="119" y="209"/>
                      </a:cubicBezTo>
                      <a:cubicBezTo>
                        <a:pt x="119" y="209"/>
                        <a:pt x="119" y="209"/>
                        <a:pt x="119" y="209"/>
                      </a:cubicBezTo>
                      <a:cubicBezTo>
                        <a:pt x="119" y="209"/>
                        <a:pt x="119" y="209"/>
                        <a:pt x="119" y="209"/>
                      </a:cubicBezTo>
                      <a:cubicBezTo>
                        <a:pt x="119" y="209"/>
                        <a:pt x="119" y="209"/>
                        <a:pt x="119" y="209"/>
                      </a:cubicBezTo>
                      <a:cubicBezTo>
                        <a:pt x="119" y="209"/>
                        <a:pt x="119" y="210"/>
                        <a:pt x="119" y="210"/>
                      </a:cubicBezTo>
                      <a:cubicBezTo>
                        <a:pt x="119" y="210"/>
                        <a:pt x="119" y="210"/>
                        <a:pt x="119" y="210"/>
                      </a:cubicBezTo>
                      <a:cubicBezTo>
                        <a:pt x="119" y="210"/>
                        <a:pt x="119" y="210"/>
                        <a:pt x="119" y="210"/>
                      </a:cubicBezTo>
                      <a:cubicBezTo>
                        <a:pt x="119" y="210"/>
                        <a:pt x="119" y="210"/>
                        <a:pt x="119" y="210"/>
                      </a:cubicBezTo>
                      <a:cubicBezTo>
                        <a:pt x="119" y="210"/>
                        <a:pt x="119" y="210"/>
                        <a:pt x="118" y="210"/>
                      </a:cubicBezTo>
                      <a:cubicBezTo>
                        <a:pt x="118" y="210"/>
                        <a:pt x="118" y="210"/>
                        <a:pt x="118" y="210"/>
                      </a:cubicBezTo>
                      <a:cubicBezTo>
                        <a:pt x="118" y="210"/>
                        <a:pt x="118" y="210"/>
                        <a:pt x="118" y="210"/>
                      </a:cubicBezTo>
                      <a:cubicBezTo>
                        <a:pt x="118" y="210"/>
                        <a:pt x="118" y="210"/>
                        <a:pt x="118" y="210"/>
                      </a:cubicBezTo>
                      <a:cubicBezTo>
                        <a:pt x="118" y="210"/>
                        <a:pt x="118" y="211"/>
                        <a:pt x="118" y="211"/>
                      </a:cubicBezTo>
                      <a:cubicBezTo>
                        <a:pt x="118" y="211"/>
                        <a:pt x="118" y="211"/>
                        <a:pt x="117" y="211"/>
                      </a:cubicBezTo>
                      <a:cubicBezTo>
                        <a:pt x="117" y="212"/>
                        <a:pt x="117" y="212"/>
                        <a:pt x="117" y="212"/>
                      </a:cubicBezTo>
                      <a:cubicBezTo>
                        <a:pt x="117" y="212"/>
                        <a:pt x="117" y="212"/>
                        <a:pt x="117" y="212"/>
                      </a:cubicBezTo>
                      <a:cubicBezTo>
                        <a:pt x="117" y="212"/>
                        <a:pt x="117" y="212"/>
                        <a:pt x="117" y="212"/>
                      </a:cubicBezTo>
                      <a:cubicBezTo>
                        <a:pt x="116" y="212"/>
                        <a:pt x="116" y="212"/>
                        <a:pt x="116" y="212"/>
                      </a:cubicBezTo>
                      <a:cubicBezTo>
                        <a:pt x="116" y="212"/>
                        <a:pt x="116" y="212"/>
                        <a:pt x="116" y="212"/>
                      </a:cubicBezTo>
                      <a:cubicBezTo>
                        <a:pt x="116" y="212"/>
                        <a:pt x="116" y="212"/>
                        <a:pt x="115" y="212"/>
                      </a:cubicBezTo>
                      <a:cubicBezTo>
                        <a:pt x="115" y="212"/>
                        <a:pt x="115" y="212"/>
                        <a:pt x="115" y="212"/>
                      </a:cubicBezTo>
                      <a:cubicBezTo>
                        <a:pt x="116" y="212"/>
                        <a:pt x="116" y="212"/>
                        <a:pt x="116" y="212"/>
                      </a:cubicBezTo>
                      <a:cubicBezTo>
                        <a:pt x="115" y="212"/>
                        <a:pt x="115" y="212"/>
                        <a:pt x="115" y="212"/>
                      </a:cubicBezTo>
                      <a:cubicBezTo>
                        <a:pt x="115" y="212"/>
                        <a:pt x="115" y="212"/>
                        <a:pt x="115" y="212"/>
                      </a:cubicBezTo>
                      <a:cubicBezTo>
                        <a:pt x="115" y="212"/>
                        <a:pt x="115" y="212"/>
                        <a:pt x="115" y="212"/>
                      </a:cubicBezTo>
                      <a:cubicBezTo>
                        <a:pt x="115" y="212"/>
                        <a:pt x="115" y="212"/>
                        <a:pt x="115" y="212"/>
                      </a:cubicBezTo>
                      <a:cubicBezTo>
                        <a:pt x="115" y="212"/>
                        <a:pt x="115" y="212"/>
                        <a:pt x="115" y="212"/>
                      </a:cubicBezTo>
                      <a:cubicBezTo>
                        <a:pt x="115" y="212"/>
                        <a:pt x="115" y="212"/>
                        <a:pt x="115" y="212"/>
                      </a:cubicBezTo>
                      <a:cubicBezTo>
                        <a:pt x="114" y="212"/>
                        <a:pt x="114" y="212"/>
                        <a:pt x="114" y="212"/>
                      </a:cubicBezTo>
                      <a:cubicBezTo>
                        <a:pt x="114" y="212"/>
                        <a:pt x="114" y="212"/>
                        <a:pt x="114" y="212"/>
                      </a:cubicBezTo>
                      <a:cubicBezTo>
                        <a:pt x="114" y="212"/>
                        <a:pt x="114" y="212"/>
                        <a:pt x="114" y="212"/>
                      </a:cubicBezTo>
                      <a:cubicBezTo>
                        <a:pt x="114" y="212"/>
                        <a:pt x="114" y="212"/>
                        <a:pt x="114" y="212"/>
                      </a:cubicBezTo>
                      <a:cubicBezTo>
                        <a:pt x="114" y="212"/>
                        <a:pt x="114" y="212"/>
                        <a:pt x="114" y="212"/>
                      </a:cubicBezTo>
                      <a:cubicBezTo>
                        <a:pt x="114" y="212"/>
                        <a:pt x="114" y="212"/>
                        <a:pt x="114" y="213"/>
                      </a:cubicBezTo>
                      <a:cubicBezTo>
                        <a:pt x="114" y="213"/>
                        <a:pt x="114" y="213"/>
                        <a:pt x="114" y="213"/>
                      </a:cubicBezTo>
                      <a:cubicBezTo>
                        <a:pt x="114" y="213"/>
                        <a:pt x="114" y="213"/>
                        <a:pt x="114" y="213"/>
                      </a:cubicBezTo>
                      <a:cubicBezTo>
                        <a:pt x="114" y="213"/>
                        <a:pt x="114" y="213"/>
                        <a:pt x="114" y="213"/>
                      </a:cubicBezTo>
                      <a:cubicBezTo>
                        <a:pt x="114" y="213"/>
                        <a:pt x="114" y="213"/>
                        <a:pt x="114" y="213"/>
                      </a:cubicBezTo>
                      <a:cubicBezTo>
                        <a:pt x="114" y="213"/>
                        <a:pt x="114" y="213"/>
                        <a:pt x="114" y="213"/>
                      </a:cubicBezTo>
                      <a:cubicBezTo>
                        <a:pt x="114" y="213"/>
                        <a:pt x="114" y="213"/>
                        <a:pt x="114" y="213"/>
                      </a:cubicBezTo>
                      <a:cubicBezTo>
                        <a:pt x="114" y="213"/>
                        <a:pt x="114" y="213"/>
                        <a:pt x="113" y="213"/>
                      </a:cubicBezTo>
                      <a:cubicBezTo>
                        <a:pt x="113" y="213"/>
                        <a:pt x="113" y="213"/>
                        <a:pt x="113" y="213"/>
                      </a:cubicBezTo>
                      <a:cubicBezTo>
                        <a:pt x="113" y="213"/>
                        <a:pt x="113" y="213"/>
                        <a:pt x="113" y="213"/>
                      </a:cubicBezTo>
                      <a:cubicBezTo>
                        <a:pt x="113" y="213"/>
                        <a:pt x="113" y="213"/>
                        <a:pt x="113" y="213"/>
                      </a:cubicBezTo>
                      <a:cubicBezTo>
                        <a:pt x="113" y="213"/>
                        <a:pt x="113" y="214"/>
                        <a:pt x="113" y="214"/>
                      </a:cubicBezTo>
                      <a:cubicBezTo>
                        <a:pt x="113" y="214"/>
                        <a:pt x="113" y="214"/>
                        <a:pt x="113" y="214"/>
                      </a:cubicBezTo>
                      <a:cubicBezTo>
                        <a:pt x="113" y="214"/>
                        <a:pt x="113" y="214"/>
                        <a:pt x="113" y="214"/>
                      </a:cubicBezTo>
                      <a:cubicBezTo>
                        <a:pt x="113" y="214"/>
                        <a:pt x="113" y="214"/>
                        <a:pt x="113" y="214"/>
                      </a:cubicBezTo>
                      <a:cubicBezTo>
                        <a:pt x="113" y="214"/>
                        <a:pt x="113" y="214"/>
                        <a:pt x="113" y="214"/>
                      </a:cubicBezTo>
                      <a:cubicBezTo>
                        <a:pt x="113" y="214"/>
                        <a:pt x="113" y="214"/>
                        <a:pt x="112" y="214"/>
                      </a:cubicBezTo>
                      <a:cubicBezTo>
                        <a:pt x="112" y="214"/>
                        <a:pt x="112" y="214"/>
                        <a:pt x="112" y="214"/>
                      </a:cubicBezTo>
                      <a:cubicBezTo>
                        <a:pt x="112" y="214"/>
                        <a:pt x="112" y="214"/>
                        <a:pt x="112" y="214"/>
                      </a:cubicBezTo>
                      <a:cubicBezTo>
                        <a:pt x="112" y="214"/>
                        <a:pt x="112" y="214"/>
                        <a:pt x="112" y="214"/>
                      </a:cubicBezTo>
                      <a:cubicBezTo>
                        <a:pt x="112" y="214"/>
                        <a:pt x="112" y="214"/>
                        <a:pt x="112" y="214"/>
                      </a:cubicBezTo>
                      <a:cubicBezTo>
                        <a:pt x="112" y="214"/>
                        <a:pt x="112" y="214"/>
                        <a:pt x="112" y="214"/>
                      </a:cubicBezTo>
                      <a:cubicBezTo>
                        <a:pt x="112" y="214"/>
                        <a:pt x="112" y="214"/>
                        <a:pt x="112" y="214"/>
                      </a:cubicBezTo>
                      <a:cubicBezTo>
                        <a:pt x="112" y="214"/>
                        <a:pt x="112" y="214"/>
                        <a:pt x="112" y="214"/>
                      </a:cubicBezTo>
                      <a:cubicBezTo>
                        <a:pt x="112" y="214"/>
                        <a:pt x="112" y="214"/>
                        <a:pt x="112" y="214"/>
                      </a:cubicBezTo>
                      <a:cubicBezTo>
                        <a:pt x="112" y="214"/>
                        <a:pt x="112" y="214"/>
                        <a:pt x="112" y="214"/>
                      </a:cubicBezTo>
                      <a:cubicBezTo>
                        <a:pt x="111" y="215"/>
                        <a:pt x="111" y="215"/>
                        <a:pt x="111" y="215"/>
                      </a:cubicBezTo>
                      <a:cubicBezTo>
                        <a:pt x="111" y="215"/>
                        <a:pt x="111" y="215"/>
                        <a:pt x="111" y="215"/>
                      </a:cubicBezTo>
                      <a:cubicBezTo>
                        <a:pt x="111" y="215"/>
                        <a:pt x="111" y="215"/>
                        <a:pt x="111" y="215"/>
                      </a:cubicBezTo>
                      <a:cubicBezTo>
                        <a:pt x="111" y="215"/>
                        <a:pt x="111" y="215"/>
                        <a:pt x="111" y="215"/>
                      </a:cubicBezTo>
                      <a:cubicBezTo>
                        <a:pt x="111" y="215"/>
                        <a:pt x="111" y="215"/>
                        <a:pt x="111" y="215"/>
                      </a:cubicBezTo>
                      <a:cubicBezTo>
                        <a:pt x="111" y="215"/>
                        <a:pt x="111" y="215"/>
                        <a:pt x="111" y="215"/>
                      </a:cubicBezTo>
                      <a:cubicBezTo>
                        <a:pt x="111" y="215"/>
                        <a:pt x="111" y="215"/>
                        <a:pt x="111" y="215"/>
                      </a:cubicBezTo>
                      <a:cubicBezTo>
                        <a:pt x="111" y="215"/>
                        <a:pt x="111" y="215"/>
                        <a:pt x="111" y="215"/>
                      </a:cubicBezTo>
                      <a:cubicBezTo>
                        <a:pt x="111" y="215"/>
                        <a:pt x="111" y="215"/>
                        <a:pt x="111" y="215"/>
                      </a:cubicBezTo>
                      <a:cubicBezTo>
                        <a:pt x="111" y="215"/>
                        <a:pt x="111" y="215"/>
                        <a:pt x="111" y="215"/>
                      </a:cubicBezTo>
                      <a:cubicBezTo>
                        <a:pt x="111" y="216"/>
                        <a:pt x="111" y="216"/>
                        <a:pt x="111" y="216"/>
                      </a:cubicBezTo>
                      <a:cubicBezTo>
                        <a:pt x="111" y="216"/>
                        <a:pt x="111" y="216"/>
                        <a:pt x="111" y="216"/>
                      </a:cubicBezTo>
                      <a:cubicBezTo>
                        <a:pt x="111" y="216"/>
                        <a:pt x="111" y="216"/>
                        <a:pt x="111" y="216"/>
                      </a:cubicBezTo>
                      <a:cubicBezTo>
                        <a:pt x="111" y="216"/>
                        <a:pt x="111" y="216"/>
                        <a:pt x="111" y="216"/>
                      </a:cubicBezTo>
                      <a:cubicBezTo>
                        <a:pt x="110" y="216"/>
                        <a:pt x="110" y="216"/>
                        <a:pt x="110" y="216"/>
                      </a:cubicBezTo>
                      <a:cubicBezTo>
                        <a:pt x="110" y="216"/>
                        <a:pt x="110" y="216"/>
                        <a:pt x="110" y="216"/>
                      </a:cubicBezTo>
                      <a:cubicBezTo>
                        <a:pt x="110" y="216"/>
                        <a:pt x="110" y="216"/>
                        <a:pt x="110" y="216"/>
                      </a:cubicBezTo>
                      <a:cubicBezTo>
                        <a:pt x="110" y="216"/>
                        <a:pt x="110" y="216"/>
                        <a:pt x="110" y="216"/>
                      </a:cubicBezTo>
                      <a:cubicBezTo>
                        <a:pt x="110" y="216"/>
                        <a:pt x="110" y="216"/>
                        <a:pt x="110" y="216"/>
                      </a:cubicBezTo>
                      <a:cubicBezTo>
                        <a:pt x="110" y="216"/>
                        <a:pt x="110" y="216"/>
                        <a:pt x="110" y="216"/>
                      </a:cubicBezTo>
                      <a:cubicBezTo>
                        <a:pt x="110" y="216"/>
                        <a:pt x="110" y="216"/>
                        <a:pt x="110" y="216"/>
                      </a:cubicBezTo>
                      <a:cubicBezTo>
                        <a:pt x="110" y="216"/>
                        <a:pt x="110" y="216"/>
                        <a:pt x="110" y="216"/>
                      </a:cubicBezTo>
                      <a:cubicBezTo>
                        <a:pt x="110" y="217"/>
                        <a:pt x="110" y="217"/>
                        <a:pt x="110" y="217"/>
                      </a:cubicBezTo>
                      <a:cubicBezTo>
                        <a:pt x="110" y="217"/>
                        <a:pt x="110" y="217"/>
                        <a:pt x="110" y="217"/>
                      </a:cubicBezTo>
                      <a:cubicBezTo>
                        <a:pt x="110" y="217"/>
                        <a:pt x="110" y="217"/>
                        <a:pt x="110" y="217"/>
                      </a:cubicBezTo>
                      <a:cubicBezTo>
                        <a:pt x="110" y="217"/>
                        <a:pt x="110" y="217"/>
                        <a:pt x="110" y="217"/>
                      </a:cubicBezTo>
                      <a:cubicBezTo>
                        <a:pt x="110" y="217"/>
                        <a:pt x="110" y="217"/>
                        <a:pt x="110" y="217"/>
                      </a:cubicBezTo>
                      <a:cubicBezTo>
                        <a:pt x="110" y="217"/>
                        <a:pt x="110" y="217"/>
                        <a:pt x="110" y="217"/>
                      </a:cubicBezTo>
                      <a:cubicBezTo>
                        <a:pt x="110" y="217"/>
                        <a:pt x="110" y="217"/>
                        <a:pt x="110" y="217"/>
                      </a:cubicBezTo>
                      <a:cubicBezTo>
                        <a:pt x="110" y="217"/>
                        <a:pt x="110" y="217"/>
                        <a:pt x="110" y="217"/>
                      </a:cubicBezTo>
                      <a:cubicBezTo>
                        <a:pt x="110" y="217"/>
                        <a:pt x="110" y="217"/>
                        <a:pt x="110" y="217"/>
                      </a:cubicBezTo>
                      <a:cubicBezTo>
                        <a:pt x="110" y="217"/>
                        <a:pt x="110" y="217"/>
                        <a:pt x="110" y="217"/>
                      </a:cubicBezTo>
                      <a:cubicBezTo>
                        <a:pt x="109" y="217"/>
                        <a:pt x="109" y="217"/>
                        <a:pt x="109" y="217"/>
                      </a:cubicBezTo>
                      <a:cubicBezTo>
                        <a:pt x="109" y="217"/>
                        <a:pt x="109" y="217"/>
                        <a:pt x="109" y="217"/>
                      </a:cubicBezTo>
                      <a:cubicBezTo>
                        <a:pt x="109" y="217"/>
                        <a:pt x="109" y="217"/>
                        <a:pt x="109" y="217"/>
                      </a:cubicBezTo>
                      <a:cubicBezTo>
                        <a:pt x="109" y="217"/>
                        <a:pt x="109" y="217"/>
                        <a:pt x="109" y="217"/>
                      </a:cubicBezTo>
                      <a:cubicBezTo>
                        <a:pt x="109" y="217"/>
                        <a:pt x="109" y="218"/>
                        <a:pt x="109" y="218"/>
                      </a:cubicBezTo>
                      <a:cubicBezTo>
                        <a:pt x="109" y="218"/>
                        <a:pt x="109" y="218"/>
                        <a:pt x="110" y="218"/>
                      </a:cubicBezTo>
                      <a:cubicBezTo>
                        <a:pt x="110" y="218"/>
                        <a:pt x="110" y="218"/>
                        <a:pt x="109" y="218"/>
                      </a:cubicBezTo>
                      <a:cubicBezTo>
                        <a:pt x="109" y="218"/>
                        <a:pt x="109" y="218"/>
                        <a:pt x="109" y="218"/>
                      </a:cubicBezTo>
                      <a:cubicBezTo>
                        <a:pt x="109" y="218"/>
                        <a:pt x="109" y="218"/>
                        <a:pt x="109" y="218"/>
                      </a:cubicBezTo>
                      <a:cubicBezTo>
                        <a:pt x="109" y="218"/>
                        <a:pt x="109" y="218"/>
                        <a:pt x="109" y="218"/>
                      </a:cubicBezTo>
                      <a:cubicBezTo>
                        <a:pt x="109" y="218"/>
                        <a:pt x="109" y="218"/>
                        <a:pt x="110" y="218"/>
                      </a:cubicBezTo>
                      <a:cubicBezTo>
                        <a:pt x="110" y="218"/>
                        <a:pt x="110" y="218"/>
                        <a:pt x="110" y="218"/>
                      </a:cubicBezTo>
                      <a:cubicBezTo>
                        <a:pt x="110" y="218"/>
                        <a:pt x="110" y="218"/>
                        <a:pt x="110" y="218"/>
                      </a:cubicBezTo>
                      <a:cubicBezTo>
                        <a:pt x="109" y="219"/>
                        <a:pt x="109" y="219"/>
                        <a:pt x="109" y="219"/>
                      </a:cubicBezTo>
                      <a:cubicBezTo>
                        <a:pt x="109" y="219"/>
                        <a:pt x="109" y="219"/>
                        <a:pt x="109" y="219"/>
                      </a:cubicBezTo>
                      <a:cubicBezTo>
                        <a:pt x="109" y="219"/>
                        <a:pt x="109" y="219"/>
                        <a:pt x="110" y="219"/>
                      </a:cubicBezTo>
                      <a:cubicBezTo>
                        <a:pt x="110" y="219"/>
                        <a:pt x="110" y="219"/>
                        <a:pt x="110" y="219"/>
                      </a:cubicBezTo>
                      <a:cubicBezTo>
                        <a:pt x="110" y="219"/>
                        <a:pt x="110" y="219"/>
                        <a:pt x="110" y="219"/>
                      </a:cubicBezTo>
                      <a:cubicBezTo>
                        <a:pt x="110" y="219"/>
                        <a:pt x="110" y="219"/>
                        <a:pt x="110" y="219"/>
                      </a:cubicBezTo>
                      <a:cubicBezTo>
                        <a:pt x="110" y="219"/>
                        <a:pt x="110" y="219"/>
                        <a:pt x="110" y="219"/>
                      </a:cubicBezTo>
                      <a:cubicBezTo>
                        <a:pt x="110" y="219"/>
                        <a:pt x="110" y="219"/>
                        <a:pt x="110" y="219"/>
                      </a:cubicBezTo>
                      <a:cubicBezTo>
                        <a:pt x="110" y="219"/>
                        <a:pt x="110" y="219"/>
                        <a:pt x="110" y="219"/>
                      </a:cubicBezTo>
                      <a:cubicBezTo>
                        <a:pt x="110" y="220"/>
                        <a:pt x="110" y="220"/>
                        <a:pt x="110" y="220"/>
                      </a:cubicBezTo>
                      <a:cubicBezTo>
                        <a:pt x="110" y="220"/>
                        <a:pt x="110" y="220"/>
                        <a:pt x="110" y="220"/>
                      </a:cubicBezTo>
                      <a:cubicBezTo>
                        <a:pt x="110" y="220"/>
                        <a:pt x="110" y="220"/>
                        <a:pt x="110" y="220"/>
                      </a:cubicBezTo>
                      <a:cubicBezTo>
                        <a:pt x="110" y="220"/>
                        <a:pt x="110" y="220"/>
                        <a:pt x="110" y="220"/>
                      </a:cubicBezTo>
                      <a:cubicBezTo>
                        <a:pt x="110" y="220"/>
                        <a:pt x="110" y="220"/>
                        <a:pt x="110" y="220"/>
                      </a:cubicBezTo>
                      <a:cubicBezTo>
                        <a:pt x="110" y="220"/>
                        <a:pt x="110" y="220"/>
                        <a:pt x="110" y="221"/>
                      </a:cubicBezTo>
                      <a:cubicBezTo>
                        <a:pt x="110" y="221"/>
                        <a:pt x="110" y="221"/>
                        <a:pt x="110" y="221"/>
                      </a:cubicBezTo>
                      <a:cubicBezTo>
                        <a:pt x="110" y="221"/>
                        <a:pt x="110" y="221"/>
                        <a:pt x="110" y="221"/>
                      </a:cubicBezTo>
                      <a:cubicBezTo>
                        <a:pt x="110" y="221"/>
                        <a:pt x="110" y="221"/>
                        <a:pt x="110" y="221"/>
                      </a:cubicBezTo>
                      <a:cubicBezTo>
                        <a:pt x="110" y="221"/>
                        <a:pt x="110" y="221"/>
                        <a:pt x="110" y="221"/>
                      </a:cubicBezTo>
                      <a:cubicBezTo>
                        <a:pt x="110" y="221"/>
                        <a:pt x="110" y="221"/>
                        <a:pt x="110" y="221"/>
                      </a:cubicBezTo>
                      <a:cubicBezTo>
                        <a:pt x="110" y="222"/>
                        <a:pt x="110" y="222"/>
                        <a:pt x="110" y="222"/>
                      </a:cubicBezTo>
                      <a:cubicBezTo>
                        <a:pt x="110" y="222"/>
                        <a:pt x="110" y="222"/>
                        <a:pt x="110" y="222"/>
                      </a:cubicBezTo>
                      <a:cubicBezTo>
                        <a:pt x="110" y="222"/>
                        <a:pt x="110" y="222"/>
                        <a:pt x="110" y="222"/>
                      </a:cubicBezTo>
                      <a:cubicBezTo>
                        <a:pt x="110" y="222"/>
                        <a:pt x="110" y="222"/>
                        <a:pt x="110" y="222"/>
                      </a:cubicBezTo>
                      <a:cubicBezTo>
                        <a:pt x="111" y="222"/>
                        <a:pt x="111" y="222"/>
                        <a:pt x="111" y="222"/>
                      </a:cubicBezTo>
                      <a:cubicBezTo>
                        <a:pt x="111" y="222"/>
                        <a:pt x="111" y="222"/>
                        <a:pt x="111" y="222"/>
                      </a:cubicBezTo>
                      <a:cubicBezTo>
                        <a:pt x="111" y="222"/>
                        <a:pt x="111" y="222"/>
                        <a:pt x="111" y="222"/>
                      </a:cubicBezTo>
                      <a:cubicBezTo>
                        <a:pt x="111" y="222"/>
                        <a:pt x="111" y="223"/>
                        <a:pt x="111" y="223"/>
                      </a:cubicBezTo>
                      <a:cubicBezTo>
                        <a:pt x="111" y="223"/>
                        <a:pt x="111" y="223"/>
                        <a:pt x="111" y="223"/>
                      </a:cubicBezTo>
                      <a:cubicBezTo>
                        <a:pt x="111" y="223"/>
                        <a:pt x="111" y="223"/>
                        <a:pt x="111" y="223"/>
                      </a:cubicBezTo>
                      <a:cubicBezTo>
                        <a:pt x="111" y="223"/>
                        <a:pt x="111" y="223"/>
                        <a:pt x="111" y="223"/>
                      </a:cubicBezTo>
                      <a:cubicBezTo>
                        <a:pt x="111" y="223"/>
                        <a:pt x="111" y="223"/>
                        <a:pt x="111" y="223"/>
                      </a:cubicBezTo>
                      <a:cubicBezTo>
                        <a:pt x="111" y="223"/>
                        <a:pt x="111" y="223"/>
                        <a:pt x="111" y="223"/>
                      </a:cubicBezTo>
                      <a:cubicBezTo>
                        <a:pt x="111" y="223"/>
                        <a:pt x="111" y="223"/>
                        <a:pt x="111" y="223"/>
                      </a:cubicBezTo>
                      <a:cubicBezTo>
                        <a:pt x="111" y="223"/>
                        <a:pt x="111" y="223"/>
                        <a:pt x="111" y="223"/>
                      </a:cubicBezTo>
                      <a:cubicBezTo>
                        <a:pt x="111" y="223"/>
                        <a:pt x="110" y="223"/>
                        <a:pt x="110" y="224"/>
                      </a:cubicBezTo>
                      <a:cubicBezTo>
                        <a:pt x="110" y="224"/>
                        <a:pt x="110" y="224"/>
                        <a:pt x="110" y="224"/>
                      </a:cubicBezTo>
                      <a:cubicBezTo>
                        <a:pt x="110" y="223"/>
                        <a:pt x="110" y="223"/>
                        <a:pt x="110" y="223"/>
                      </a:cubicBezTo>
                      <a:cubicBezTo>
                        <a:pt x="110" y="224"/>
                        <a:pt x="110" y="224"/>
                        <a:pt x="110" y="224"/>
                      </a:cubicBezTo>
                      <a:cubicBezTo>
                        <a:pt x="110" y="224"/>
                        <a:pt x="110" y="224"/>
                        <a:pt x="110" y="224"/>
                      </a:cubicBezTo>
                      <a:cubicBezTo>
                        <a:pt x="110" y="224"/>
                        <a:pt x="110" y="224"/>
                        <a:pt x="110" y="224"/>
                      </a:cubicBezTo>
                      <a:cubicBezTo>
                        <a:pt x="110" y="224"/>
                        <a:pt x="110" y="224"/>
                        <a:pt x="110" y="224"/>
                      </a:cubicBezTo>
                      <a:cubicBezTo>
                        <a:pt x="110" y="224"/>
                        <a:pt x="110" y="224"/>
                        <a:pt x="110" y="224"/>
                      </a:cubicBezTo>
                      <a:cubicBezTo>
                        <a:pt x="110" y="224"/>
                        <a:pt x="110" y="224"/>
                        <a:pt x="110" y="224"/>
                      </a:cubicBezTo>
                      <a:cubicBezTo>
                        <a:pt x="110" y="224"/>
                        <a:pt x="110" y="224"/>
                        <a:pt x="110" y="224"/>
                      </a:cubicBezTo>
                      <a:cubicBezTo>
                        <a:pt x="110" y="224"/>
                        <a:pt x="110" y="224"/>
                        <a:pt x="110" y="224"/>
                      </a:cubicBezTo>
                      <a:cubicBezTo>
                        <a:pt x="110" y="224"/>
                        <a:pt x="110" y="224"/>
                        <a:pt x="110" y="224"/>
                      </a:cubicBezTo>
                      <a:cubicBezTo>
                        <a:pt x="110" y="224"/>
                        <a:pt x="110" y="224"/>
                        <a:pt x="110" y="224"/>
                      </a:cubicBezTo>
                      <a:cubicBezTo>
                        <a:pt x="110" y="225"/>
                        <a:pt x="110" y="225"/>
                        <a:pt x="110" y="225"/>
                      </a:cubicBezTo>
                      <a:cubicBezTo>
                        <a:pt x="110" y="225"/>
                        <a:pt x="110" y="225"/>
                        <a:pt x="110" y="225"/>
                      </a:cubicBezTo>
                      <a:cubicBezTo>
                        <a:pt x="110" y="225"/>
                        <a:pt x="110" y="225"/>
                        <a:pt x="110" y="226"/>
                      </a:cubicBezTo>
                      <a:cubicBezTo>
                        <a:pt x="110" y="226"/>
                        <a:pt x="110" y="226"/>
                        <a:pt x="110" y="226"/>
                      </a:cubicBezTo>
                      <a:cubicBezTo>
                        <a:pt x="110" y="226"/>
                        <a:pt x="110" y="226"/>
                        <a:pt x="110" y="226"/>
                      </a:cubicBezTo>
                      <a:cubicBezTo>
                        <a:pt x="110" y="226"/>
                        <a:pt x="110" y="226"/>
                        <a:pt x="110" y="226"/>
                      </a:cubicBezTo>
                      <a:cubicBezTo>
                        <a:pt x="110" y="226"/>
                        <a:pt x="110" y="226"/>
                        <a:pt x="110" y="226"/>
                      </a:cubicBezTo>
                      <a:cubicBezTo>
                        <a:pt x="110" y="226"/>
                        <a:pt x="110" y="226"/>
                        <a:pt x="110" y="227"/>
                      </a:cubicBezTo>
                      <a:cubicBezTo>
                        <a:pt x="110" y="227"/>
                        <a:pt x="110" y="227"/>
                        <a:pt x="110" y="227"/>
                      </a:cubicBezTo>
                      <a:cubicBezTo>
                        <a:pt x="110" y="227"/>
                        <a:pt x="110" y="227"/>
                        <a:pt x="110" y="227"/>
                      </a:cubicBezTo>
                      <a:cubicBezTo>
                        <a:pt x="110" y="227"/>
                        <a:pt x="110" y="227"/>
                        <a:pt x="110" y="227"/>
                      </a:cubicBezTo>
                      <a:cubicBezTo>
                        <a:pt x="110" y="227"/>
                        <a:pt x="110" y="227"/>
                        <a:pt x="110" y="227"/>
                      </a:cubicBezTo>
                      <a:cubicBezTo>
                        <a:pt x="109" y="227"/>
                        <a:pt x="109" y="228"/>
                        <a:pt x="109" y="228"/>
                      </a:cubicBezTo>
                      <a:cubicBezTo>
                        <a:pt x="109" y="228"/>
                        <a:pt x="109" y="228"/>
                        <a:pt x="109" y="228"/>
                      </a:cubicBezTo>
                      <a:cubicBezTo>
                        <a:pt x="109" y="228"/>
                        <a:pt x="109" y="228"/>
                        <a:pt x="109" y="228"/>
                      </a:cubicBezTo>
                      <a:cubicBezTo>
                        <a:pt x="109" y="228"/>
                        <a:pt x="109" y="228"/>
                        <a:pt x="109" y="228"/>
                      </a:cubicBezTo>
                      <a:cubicBezTo>
                        <a:pt x="109" y="228"/>
                        <a:pt x="109" y="228"/>
                        <a:pt x="109" y="228"/>
                      </a:cubicBezTo>
                      <a:cubicBezTo>
                        <a:pt x="109" y="228"/>
                        <a:pt x="109" y="229"/>
                        <a:pt x="109" y="229"/>
                      </a:cubicBezTo>
                      <a:cubicBezTo>
                        <a:pt x="109" y="229"/>
                        <a:pt x="109" y="229"/>
                        <a:pt x="109" y="229"/>
                      </a:cubicBezTo>
                      <a:cubicBezTo>
                        <a:pt x="109" y="229"/>
                        <a:pt x="109" y="229"/>
                        <a:pt x="109" y="229"/>
                      </a:cubicBezTo>
                      <a:cubicBezTo>
                        <a:pt x="109" y="229"/>
                        <a:pt x="109" y="229"/>
                        <a:pt x="109" y="229"/>
                      </a:cubicBezTo>
                      <a:cubicBezTo>
                        <a:pt x="109" y="229"/>
                        <a:pt x="109" y="229"/>
                        <a:pt x="109" y="230"/>
                      </a:cubicBezTo>
                      <a:cubicBezTo>
                        <a:pt x="109" y="230"/>
                        <a:pt x="109" y="230"/>
                        <a:pt x="109" y="230"/>
                      </a:cubicBezTo>
                      <a:cubicBezTo>
                        <a:pt x="109" y="230"/>
                        <a:pt x="109" y="230"/>
                        <a:pt x="109" y="230"/>
                      </a:cubicBezTo>
                      <a:cubicBezTo>
                        <a:pt x="109" y="230"/>
                        <a:pt x="109" y="230"/>
                        <a:pt x="109" y="230"/>
                      </a:cubicBezTo>
                      <a:cubicBezTo>
                        <a:pt x="109" y="230"/>
                        <a:pt x="109" y="230"/>
                        <a:pt x="108" y="230"/>
                      </a:cubicBezTo>
                      <a:cubicBezTo>
                        <a:pt x="108" y="230"/>
                        <a:pt x="108" y="230"/>
                        <a:pt x="108" y="230"/>
                      </a:cubicBezTo>
                      <a:cubicBezTo>
                        <a:pt x="108" y="230"/>
                        <a:pt x="108" y="230"/>
                        <a:pt x="108" y="230"/>
                      </a:cubicBezTo>
                      <a:cubicBezTo>
                        <a:pt x="108" y="230"/>
                        <a:pt x="108" y="230"/>
                        <a:pt x="108" y="230"/>
                      </a:cubicBezTo>
                      <a:cubicBezTo>
                        <a:pt x="108" y="230"/>
                        <a:pt x="108" y="231"/>
                        <a:pt x="108" y="231"/>
                      </a:cubicBezTo>
                      <a:cubicBezTo>
                        <a:pt x="108" y="231"/>
                        <a:pt x="108" y="231"/>
                        <a:pt x="108" y="231"/>
                      </a:cubicBezTo>
                      <a:cubicBezTo>
                        <a:pt x="108" y="231"/>
                        <a:pt x="108" y="231"/>
                        <a:pt x="108" y="231"/>
                      </a:cubicBezTo>
                      <a:cubicBezTo>
                        <a:pt x="108" y="231"/>
                        <a:pt x="108" y="231"/>
                        <a:pt x="108" y="231"/>
                      </a:cubicBezTo>
                      <a:cubicBezTo>
                        <a:pt x="108" y="231"/>
                        <a:pt x="108" y="231"/>
                        <a:pt x="108" y="232"/>
                      </a:cubicBezTo>
                      <a:cubicBezTo>
                        <a:pt x="108" y="232"/>
                        <a:pt x="108" y="232"/>
                        <a:pt x="108" y="232"/>
                      </a:cubicBezTo>
                      <a:cubicBezTo>
                        <a:pt x="108" y="232"/>
                        <a:pt x="108" y="232"/>
                        <a:pt x="108" y="232"/>
                      </a:cubicBezTo>
                      <a:cubicBezTo>
                        <a:pt x="108" y="232"/>
                        <a:pt x="108" y="232"/>
                        <a:pt x="108" y="232"/>
                      </a:cubicBezTo>
                      <a:cubicBezTo>
                        <a:pt x="108" y="233"/>
                        <a:pt x="108" y="233"/>
                        <a:pt x="108" y="233"/>
                      </a:cubicBezTo>
                      <a:cubicBezTo>
                        <a:pt x="108" y="233"/>
                        <a:pt x="108" y="233"/>
                        <a:pt x="108" y="233"/>
                      </a:cubicBezTo>
                      <a:cubicBezTo>
                        <a:pt x="108" y="233"/>
                        <a:pt x="108" y="234"/>
                        <a:pt x="108" y="234"/>
                      </a:cubicBezTo>
                      <a:cubicBezTo>
                        <a:pt x="108" y="234"/>
                        <a:pt x="108" y="234"/>
                        <a:pt x="108" y="234"/>
                      </a:cubicBezTo>
                      <a:cubicBezTo>
                        <a:pt x="108" y="234"/>
                        <a:pt x="108" y="234"/>
                        <a:pt x="108" y="234"/>
                      </a:cubicBezTo>
                      <a:cubicBezTo>
                        <a:pt x="108" y="234"/>
                        <a:pt x="108" y="234"/>
                        <a:pt x="108" y="234"/>
                      </a:cubicBezTo>
                      <a:cubicBezTo>
                        <a:pt x="107" y="234"/>
                        <a:pt x="107" y="234"/>
                        <a:pt x="107" y="234"/>
                      </a:cubicBezTo>
                      <a:cubicBezTo>
                        <a:pt x="107" y="234"/>
                        <a:pt x="107" y="233"/>
                        <a:pt x="107" y="233"/>
                      </a:cubicBezTo>
                      <a:cubicBezTo>
                        <a:pt x="107" y="233"/>
                        <a:pt x="107" y="233"/>
                        <a:pt x="107" y="233"/>
                      </a:cubicBezTo>
                      <a:cubicBezTo>
                        <a:pt x="107" y="233"/>
                        <a:pt x="107" y="233"/>
                        <a:pt x="107" y="233"/>
                      </a:cubicBezTo>
                      <a:cubicBezTo>
                        <a:pt x="107" y="232"/>
                        <a:pt x="107" y="232"/>
                        <a:pt x="107" y="232"/>
                      </a:cubicBezTo>
                      <a:cubicBezTo>
                        <a:pt x="107" y="232"/>
                        <a:pt x="107" y="232"/>
                        <a:pt x="107" y="232"/>
                      </a:cubicBezTo>
                      <a:cubicBezTo>
                        <a:pt x="107" y="232"/>
                        <a:pt x="107" y="232"/>
                        <a:pt x="107" y="232"/>
                      </a:cubicBezTo>
                      <a:cubicBezTo>
                        <a:pt x="107" y="232"/>
                        <a:pt x="107" y="232"/>
                        <a:pt x="107" y="232"/>
                      </a:cubicBezTo>
                      <a:cubicBezTo>
                        <a:pt x="107" y="232"/>
                        <a:pt x="107" y="232"/>
                        <a:pt x="107" y="232"/>
                      </a:cubicBezTo>
                      <a:cubicBezTo>
                        <a:pt x="107" y="232"/>
                        <a:pt x="107" y="231"/>
                        <a:pt x="107" y="231"/>
                      </a:cubicBezTo>
                      <a:cubicBezTo>
                        <a:pt x="107" y="231"/>
                        <a:pt x="106" y="231"/>
                        <a:pt x="106" y="231"/>
                      </a:cubicBezTo>
                      <a:cubicBezTo>
                        <a:pt x="106" y="231"/>
                        <a:pt x="106" y="231"/>
                        <a:pt x="106" y="231"/>
                      </a:cubicBezTo>
                      <a:cubicBezTo>
                        <a:pt x="106" y="231"/>
                        <a:pt x="106" y="231"/>
                        <a:pt x="106" y="231"/>
                      </a:cubicBezTo>
                      <a:cubicBezTo>
                        <a:pt x="106" y="231"/>
                        <a:pt x="106" y="231"/>
                        <a:pt x="106" y="231"/>
                      </a:cubicBezTo>
                      <a:cubicBezTo>
                        <a:pt x="106" y="231"/>
                        <a:pt x="105" y="231"/>
                        <a:pt x="105" y="230"/>
                      </a:cubicBezTo>
                      <a:cubicBezTo>
                        <a:pt x="105" y="230"/>
                        <a:pt x="105" y="230"/>
                        <a:pt x="105" y="230"/>
                      </a:cubicBezTo>
                      <a:cubicBezTo>
                        <a:pt x="105" y="230"/>
                        <a:pt x="105" y="230"/>
                        <a:pt x="105" y="230"/>
                      </a:cubicBezTo>
                      <a:cubicBezTo>
                        <a:pt x="105" y="230"/>
                        <a:pt x="105" y="230"/>
                        <a:pt x="105" y="230"/>
                      </a:cubicBezTo>
                      <a:cubicBezTo>
                        <a:pt x="105" y="230"/>
                        <a:pt x="105" y="230"/>
                        <a:pt x="105" y="230"/>
                      </a:cubicBezTo>
                      <a:cubicBezTo>
                        <a:pt x="105" y="230"/>
                        <a:pt x="105" y="230"/>
                        <a:pt x="105" y="230"/>
                      </a:cubicBezTo>
                      <a:cubicBezTo>
                        <a:pt x="105" y="230"/>
                        <a:pt x="105" y="230"/>
                        <a:pt x="105" y="230"/>
                      </a:cubicBezTo>
                      <a:cubicBezTo>
                        <a:pt x="104" y="230"/>
                        <a:pt x="104" y="230"/>
                        <a:pt x="104" y="229"/>
                      </a:cubicBezTo>
                      <a:cubicBezTo>
                        <a:pt x="104" y="229"/>
                        <a:pt x="104" y="229"/>
                        <a:pt x="104" y="229"/>
                      </a:cubicBezTo>
                      <a:cubicBezTo>
                        <a:pt x="104" y="229"/>
                        <a:pt x="103" y="229"/>
                        <a:pt x="103" y="229"/>
                      </a:cubicBezTo>
                      <a:cubicBezTo>
                        <a:pt x="103" y="229"/>
                        <a:pt x="103" y="229"/>
                        <a:pt x="103" y="229"/>
                      </a:cubicBezTo>
                      <a:cubicBezTo>
                        <a:pt x="103" y="229"/>
                        <a:pt x="103" y="229"/>
                        <a:pt x="103" y="229"/>
                      </a:cubicBezTo>
                      <a:cubicBezTo>
                        <a:pt x="103" y="229"/>
                        <a:pt x="103" y="229"/>
                        <a:pt x="103" y="229"/>
                      </a:cubicBezTo>
                      <a:cubicBezTo>
                        <a:pt x="102" y="229"/>
                        <a:pt x="102" y="229"/>
                        <a:pt x="102" y="229"/>
                      </a:cubicBezTo>
                      <a:cubicBezTo>
                        <a:pt x="102" y="229"/>
                        <a:pt x="102" y="229"/>
                        <a:pt x="102" y="229"/>
                      </a:cubicBezTo>
                      <a:cubicBezTo>
                        <a:pt x="102" y="229"/>
                        <a:pt x="102" y="229"/>
                        <a:pt x="102" y="229"/>
                      </a:cubicBezTo>
                      <a:cubicBezTo>
                        <a:pt x="102" y="229"/>
                        <a:pt x="102" y="229"/>
                        <a:pt x="102" y="229"/>
                      </a:cubicBezTo>
                      <a:cubicBezTo>
                        <a:pt x="102" y="229"/>
                        <a:pt x="102" y="229"/>
                        <a:pt x="102" y="229"/>
                      </a:cubicBezTo>
                      <a:cubicBezTo>
                        <a:pt x="102" y="229"/>
                        <a:pt x="102" y="229"/>
                        <a:pt x="102" y="229"/>
                      </a:cubicBezTo>
                      <a:cubicBezTo>
                        <a:pt x="102" y="229"/>
                        <a:pt x="102" y="229"/>
                        <a:pt x="102" y="229"/>
                      </a:cubicBezTo>
                      <a:cubicBezTo>
                        <a:pt x="102" y="229"/>
                        <a:pt x="102" y="229"/>
                        <a:pt x="102" y="229"/>
                      </a:cubicBezTo>
                      <a:cubicBezTo>
                        <a:pt x="102" y="229"/>
                        <a:pt x="102" y="229"/>
                        <a:pt x="102" y="229"/>
                      </a:cubicBezTo>
                      <a:cubicBezTo>
                        <a:pt x="102" y="229"/>
                        <a:pt x="102" y="228"/>
                        <a:pt x="102" y="228"/>
                      </a:cubicBezTo>
                      <a:cubicBezTo>
                        <a:pt x="102" y="228"/>
                        <a:pt x="102" y="228"/>
                        <a:pt x="102" y="228"/>
                      </a:cubicBezTo>
                      <a:cubicBezTo>
                        <a:pt x="102" y="228"/>
                        <a:pt x="102" y="228"/>
                        <a:pt x="102" y="228"/>
                      </a:cubicBezTo>
                      <a:cubicBezTo>
                        <a:pt x="102" y="228"/>
                        <a:pt x="102" y="228"/>
                        <a:pt x="102" y="228"/>
                      </a:cubicBezTo>
                      <a:cubicBezTo>
                        <a:pt x="102" y="228"/>
                        <a:pt x="102" y="228"/>
                        <a:pt x="102" y="228"/>
                      </a:cubicBezTo>
                      <a:cubicBezTo>
                        <a:pt x="101" y="228"/>
                        <a:pt x="101" y="228"/>
                        <a:pt x="101" y="228"/>
                      </a:cubicBezTo>
                      <a:cubicBezTo>
                        <a:pt x="101" y="228"/>
                        <a:pt x="101" y="228"/>
                        <a:pt x="101" y="228"/>
                      </a:cubicBezTo>
                      <a:cubicBezTo>
                        <a:pt x="101" y="228"/>
                        <a:pt x="101" y="228"/>
                        <a:pt x="101" y="228"/>
                      </a:cubicBezTo>
                      <a:cubicBezTo>
                        <a:pt x="101" y="228"/>
                        <a:pt x="101" y="227"/>
                        <a:pt x="101" y="227"/>
                      </a:cubicBezTo>
                      <a:cubicBezTo>
                        <a:pt x="101" y="227"/>
                        <a:pt x="101" y="227"/>
                        <a:pt x="100" y="227"/>
                      </a:cubicBezTo>
                      <a:cubicBezTo>
                        <a:pt x="100" y="227"/>
                        <a:pt x="100" y="227"/>
                        <a:pt x="100" y="227"/>
                      </a:cubicBezTo>
                      <a:cubicBezTo>
                        <a:pt x="100" y="227"/>
                        <a:pt x="100" y="227"/>
                        <a:pt x="100" y="227"/>
                      </a:cubicBezTo>
                      <a:cubicBezTo>
                        <a:pt x="100" y="227"/>
                        <a:pt x="100" y="227"/>
                        <a:pt x="100" y="227"/>
                      </a:cubicBezTo>
                      <a:cubicBezTo>
                        <a:pt x="100" y="227"/>
                        <a:pt x="100" y="227"/>
                        <a:pt x="100" y="227"/>
                      </a:cubicBezTo>
                      <a:cubicBezTo>
                        <a:pt x="99" y="227"/>
                        <a:pt x="99" y="227"/>
                        <a:pt x="99" y="227"/>
                      </a:cubicBezTo>
                      <a:cubicBezTo>
                        <a:pt x="99" y="228"/>
                        <a:pt x="99" y="228"/>
                        <a:pt x="99" y="228"/>
                      </a:cubicBezTo>
                      <a:cubicBezTo>
                        <a:pt x="99" y="228"/>
                        <a:pt x="99" y="227"/>
                        <a:pt x="99" y="227"/>
                      </a:cubicBezTo>
                      <a:cubicBezTo>
                        <a:pt x="99" y="227"/>
                        <a:pt x="99" y="227"/>
                        <a:pt x="99" y="227"/>
                      </a:cubicBezTo>
                      <a:cubicBezTo>
                        <a:pt x="99" y="227"/>
                        <a:pt x="99" y="227"/>
                        <a:pt x="99" y="227"/>
                      </a:cubicBezTo>
                      <a:cubicBezTo>
                        <a:pt x="99" y="227"/>
                        <a:pt x="99" y="227"/>
                        <a:pt x="99" y="227"/>
                      </a:cubicBezTo>
                      <a:cubicBezTo>
                        <a:pt x="99" y="227"/>
                        <a:pt x="99" y="227"/>
                        <a:pt x="99" y="227"/>
                      </a:cubicBezTo>
                      <a:cubicBezTo>
                        <a:pt x="99" y="227"/>
                        <a:pt x="99" y="227"/>
                        <a:pt x="99" y="227"/>
                      </a:cubicBezTo>
                      <a:cubicBezTo>
                        <a:pt x="99" y="227"/>
                        <a:pt x="99" y="227"/>
                        <a:pt x="99" y="227"/>
                      </a:cubicBezTo>
                      <a:cubicBezTo>
                        <a:pt x="99" y="227"/>
                        <a:pt x="100" y="227"/>
                        <a:pt x="100" y="227"/>
                      </a:cubicBezTo>
                      <a:cubicBezTo>
                        <a:pt x="100" y="227"/>
                        <a:pt x="100" y="226"/>
                        <a:pt x="100" y="226"/>
                      </a:cubicBezTo>
                      <a:cubicBezTo>
                        <a:pt x="100" y="226"/>
                        <a:pt x="100" y="226"/>
                        <a:pt x="100" y="226"/>
                      </a:cubicBezTo>
                      <a:cubicBezTo>
                        <a:pt x="100" y="226"/>
                        <a:pt x="100" y="226"/>
                        <a:pt x="100" y="226"/>
                      </a:cubicBezTo>
                      <a:cubicBezTo>
                        <a:pt x="100" y="226"/>
                        <a:pt x="100" y="226"/>
                        <a:pt x="100" y="226"/>
                      </a:cubicBezTo>
                      <a:cubicBezTo>
                        <a:pt x="100" y="226"/>
                        <a:pt x="100" y="226"/>
                        <a:pt x="100" y="226"/>
                      </a:cubicBezTo>
                      <a:cubicBezTo>
                        <a:pt x="100" y="226"/>
                        <a:pt x="100" y="226"/>
                        <a:pt x="100" y="226"/>
                      </a:cubicBezTo>
                      <a:cubicBezTo>
                        <a:pt x="100" y="226"/>
                        <a:pt x="100" y="226"/>
                        <a:pt x="100" y="225"/>
                      </a:cubicBezTo>
                      <a:cubicBezTo>
                        <a:pt x="100" y="225"/>
                        <a:pt x="100" y="225"/>
                        <a:pt x="100" y="225"/>
                      </a:cubicBezTo>
                      <a:cubicBezTo>
                        <a:pt x="100" y="225"/>
                        <a:pt x="100" y="225"/>
                        <a:pt x="100" y="225"/>
                      </a:cubicBezTo>
                      <a:cubicBezTo>
                        <a:pt x="100" y="225"/>
                        <a:pt x="100" y="225"/>
                        <a:pt x="100" y="225"/>
                      </a:cubicBezTo>
                      <a:cubicBezTo>
                        <a:pt x="100" y="225"/>
                        <a:pt x="100" y="225"/>
                        <a:pt x="100" y="225"/>
                      </a:cubicBezTo>
                      <a:cubicBezTo>
                        <a:pt x="100" y="225"/>
                        <a:pt x="100" y="225"/>
                        <a:pt x="100" y="225"/>
                      </a:cubicBezTo>
                      <a:cubicBezTo>
                        <a:pt x="100" y="225"/>
                        <a:pt x="100" y="225"/>
                        <a:pt x="100" y="224"/>
                      </a:cubicBezTo>
                      <a:cubicBezTo>
                        <a:pt x="100" y="224"/>
                        <a:pt x="100" y="224"/>
                        <a:pt x="100" y="224"/>
                      </a:cubicBezTo>
                      <a:cubicBezTo>
                        <a:pt x="100" y="224"/>
                        <a:pt x="100" y="224"/>
                        <a:pt x="100" y="224"/>
                      </a:cubicBezTo>
                      <a:cubicBezTo>
                        <a:pt x="100" y="224"/>
                        <a:pt x="100" y="224"/>
                        <a:pt x="100" y="224"/>
                      </a:cubicBezTo>
                      <a:cubicBezTo>
                        <a:pt x="100" y="224"/>
                        <a:pt x="100" y="224"/>
                        <a:pt x="100" y="224"/>
                      </a:cubicBezTo>
                      <a:cubicBezTo>
                        <a:pt x="101" y="224"/>
                        <a:pt x="101" y="224"/>
                        <a:pt x="101" y="224"/>
                      </a:cubicBezTo>
                      <a:cubicBezTo>
                        <a:pt x="101" y="224"/>
                        <a:pt x="101" y="224"/>
                        <a:pt x="101" y="224"/>
                      </a:cubicBezTo>
                      <a:cubicBezTo>
                        <a:pt x="101" y="224"/>
                        <a:pt x="101" y="224"/>
                        <a:pt x="101" y="224"/>
                      </a:cubicBezTo>
                      <a:cubicBezTo>
                        <a:pt x="101" y="223"/>
                        <a:pt x="101" y="223"/>
                        <a:pt x="101" y="223"/>
                      </a:cubicBezTo>
                      <a:cubicBezTo>
                        <a:pt x="101" y="223"/>
                        <a:pt x="101" y="223"/>
                        <a:pt x="101" y="223"/>
                      </a:cubicBezTo>
                      <a:cubicBezTo>
                        <a:pt x="101" y="223"/>
                        <a:pt x="101" y="223"/>
                        <a:pt x="101" y="223"/>
                      </a:cubicBezTo>
                      <a:cubicBezTo>
                        <a:pt x="101" y="223"/>
                        <a:pt x="101" y="223"/>
                        <a:pt x="101" y="223"/>
                      </a:cubicBezTo>
                      <a:cubicBezTo>
                        <a:pt x="101" y="223"/>
                        <a:pt x="101" y="223"/>
                        <a:pt x="101" y="223"/>
                      </a:cubicBezTo>
                      <a:cubicBezTo>
                        <a:pt x="101" y="223"/>
                        <a:pt x="101" y="223"/>
                        <a:pt x="101" y="222"/>
                      </a:cubicBezTo>
                      <a:cubicBezTo>
                        <a:pt x="101" y="222"/>
                        <a:pt x="102" y="222"/>
                        <a:pt x="102" y="222"/>
                      </a:cubicBezTo>
                      <a:cubicBezTo>
                        <a:pt x="102" y="222"/>
                        <a:pt x="102" y="222"/>
                        <a:pt x="102" y="222"/>
                      </a:cubicBezTo>
                      <a:cubicBezTo>
                        <a:pt x="102" y="222"/>
                        <a:pt x="102" y="222"/>
                        <a:pt x="102" y="222"/>
                      </a:cubicBezTo>
                      <a:cubicBezTo>
                        <a:pt x="102" y="222"/>
                        <a:pt x="102" y="222"/>
                        <a:pt x="102" y="222"/>
                      </a:cubicBezTo>
                      <a:cubicBezTo>
                        <a:pt x="102" y="222"/>
                        <a:pt x="102" y="222"/>
                        <a:pt x="102" y="222"/>
                      </a:cubicBezTo>
                      <a:cubicBezTo>
                        <a:pt x="102" y="222"/>
                        <a:pt x="102" y="221"/>
                        <a:pt x="102" y="221"/>
                      </a:cubicBezTo>
                      <a:cubicBezTo>
                        <a:pt x="103" y="221"/>
                        <a:pt x="103" y="221"/>
                        <a:pt x="103" y="220"/>
                      </a:cubicBezTo>
                      <a:cubicBezTo>
                        <a:pt x="103" y="220"/>
                        <a:pt x="103" y="220"/>
                        <a:pt x="103" y="220"/>
                      </a:cubicBezTo>
                      <a:cubicBezTo>
                        <a:pt x="103" y="220"/>
                        <a:pt x="103" y="220"/>
                        <a:pt x="103" y="220"/>
                      </a:cubicBezTo>
                      <a:cubicBezTo>
                        <a:pt x="103" y="220"/>
                        <a:pt x="103" y="220"/>
                        <a:pt x="103" y="220"/>
                      </a:cubicBezTo>
                      <a:cubicBezTo>
                        <a:pt x="103" y="220"/>
                        <a:pt x="103" y="220"/>
                        <a:pt x="103" y="219"/>
                      </a:cubicBezTo>
                      <a:cubicBezTo>
                        <a:pt x="103" y="219"/>
                        <a:pt x="103" y="219"/>
                        <a:pt x="103" y="219"/>
                      </a:cubicBezTo>
                      <a:cubicBezTo>
                        <a:pt x="103" y="219"/>
                        <a:pt x="102" y="218"/>
                        <a:pt x="102" y="218"/>
                      </a:cubicBezTo>
                      <a:cubicBezTo>
                        <a:pt x="102" y="218"/>
                        <a:pt x="102" y="218"/>
                        <a:pt x="102" y="218"/>
                      </a:cubicBezTo>
                      <a:cubicBezTo>
                        <a:pt x="102" y="218"/>
                        <a:pt x="102" y="218"/>
                        <a:pt x="102" y="218"/>
                      </a:cubicBezTo>
                      <a:cubicBezTo>
                        <a:pt x="102" y="218"/>
                        <a:pt x="102" y="218"/>
                        <a:pt x="102" y="218"/>
                      </a:cubicBezTo>
                      <a:cubicBezTo>
                        <a:pt x="102" y="218"/>
                        <a:pt x="102" y="218"/>
                        <a:pt x="102" y="218"/>
                      </a:cubicBezTo>
                      <a:cubicBezTo>
                        <a:pt x="102" y="218"/>
                        <a:pt x="102" y="218"/>
                        <a:pt x="101" y="218"/>
                      </a:cubicBezTo>
                      <a:cubicBezTo>
                        <a:pt x="101" y="218"/>
                        <a:pt x="101" y="218"/>
                        <a:pt x="101" y="218"/>
                      </a:cubicBezTo>
                      <a:cubicBezTo>
                        <a:pt x="101" y="218"/>
                        <a:pt x="101" y="218"/>
                        <a:pt x="101" y="218"/>
                      </a:cubicBezTo>
                      <a:cubicBezTo>
                        <a:pt x="101" y="218"/>
                        <a:pt x="101" y="218"/>
                        <a:pt x="101" y="218"/>
                      </a:cubicBezTo>
                      <a:cubicBezTo>
                        <a:pt x="101" y="218"/>
                        <a:pt x="101" y="218"/>
                        <a:pt x="101" y="218"/>
                      </a:cubicBezTo>
                      <a:cubicBezTo>
                        <a:pt x="101" y="218"/>
                        <a:pt x="101" y="218"/>
                        <a:pt x="101" y="218"/>
                      </a:cubicBezTo>
                      <a:cubicBezTo>
                        <a:pt x="101" y="218"/>
                        <a:pt x="101" y="218"/>
                        <a:pt x="101" y="218"/>
                      </a:cubicBezTo>
                      <a:cubicBezTo>
                        <a:pt x="101" y="218"/>
                        <a:pt x="101" y="217"/>
                        <a:pt x="101" y="217"/>
                      </a:cubicBezTo>
                      <a:cubicBezTo>
                        <a:pt x="101" y="217"/>
                        <a:pt x="101" y="217"/>
                        <a:pt x="101" y="217"/>
                      </a:cubicBezTo>
                      <a:cubicBezTo>
                        <a:pt x="101" y="217"/>
                        <a:pt x="101" y="217"/>
                        <a:pt x="101" y="217"/>
                      </a:cubicBezTo>
                      <a:cubicBezTo>
                        <a:pt x="101" y="217"/>
                        <a:pt x="101" y="217"/>
                        <a:pt x="101" y="217"/>
                      </a:cubicBezTo>
                      <a:cubicBezTo>
                        <a:pt x="101" y="217"/>
                        <a:pt x="101" y="217"/>
                        <a:pt x="101" y="217"/>
                      </a:cubicBezTo>
                      <a:cubicBezTo>
                        <a:pt x="101" y="217"/>
                        <a:pt x="101" y="216"/>
                        <a:pt x="101" y="216"/>
                      </a:cubicBezTo>
                      <a:cubicBezTo>
                        <a:pt x="101" y="216"/>
                        <a:pt x="101" y="216"/>
                        <a:pt x="101" y="216"/>
                      </a:cubicBezTo>
                      <a:cubicBezTo>
                        <a:pt x="101" y="216"/>
                        <a:pt x="101" y="216"/>
                        <a:pt x="101" y="216"/>
                      </a:cubicBezTo>
                      <a:cubicBezTo>
                        <a:pt x="101" y="216"/>
                        <a:pt x="101" y="215"/>
                        <a:pt x="101" y="215"/>
                      </a:cubicBezTo>
                      <a:cubicBezTo>
                        <a:pt x="101" y="215"/>
                        <a:pt x="101" y="215"/>
                        <a:pt x="101" y="215"/>
                      </a:cubicBezTo>
                      <a:cubicBezTo>
                        <a:pt x="100" y="215"/>
                        <a:pt x="100" y="215"/>
                        <a:pt x="100" y="215"/>
                      </a:cubicBezTo>
                      <a:cubicBezTo>
                        <a:pt x="100" y="215"/>
                        <a:pt x="100" y="215"/>
                        <a:pt x="99" y="215"/>
                      </a:cubicBezTo>
                      <a:cubicBezTo>
                        <a:pt x="99" y="215"/>
                        <a:pt x="99" y="215"/>
                        <a:pt x="99" y="215"/>
                      </a:cubicBezTo>
                      <a:cubicBezTo>
                        <a:pt x="99" y="215"/>
                        <a:pt x="99" y="215"/>
                        <a:pt x="99" y="215"/>
                      </a:cubicBezTo>
                      <a:cubicBezTo>
                        <a:pt x="99" y="215"/>
                        <a:pt x="99" y="215"/>
                        <a:pt x="99" y="214"/>
                      </a:cubicBezTo>
                      <a:cubicBezTo>
                        <a:pt x="99" y="214"/>
                        <a:pt x="99" y="214"/>
                        <a:pt x="98" y="214"/>
                      </a:cubicBezTo>
                      <a:cubicBezTo>
                        <a:pt x="98" y="214"/>
                        <a:pt x="98" y="214"/>
                        <a:pt x="98" y="214"/>
                      </a:cubicBezTo>
                      <a:cubicBezTo>
                        <a:pt x="98" y="214"/>
                        <a:pt x="98" y="213"/>
                        <a:pt x="98" y="213"/>
                      </a:cubicBezTo>
                      <a:cubicBezTo>
                        <a:pt x="98" y="213"/>
                        <a:pt x="98" y="213"/>
                        <a:pt x="98" y="213"/>
                      </a:cubicBezTo>
                      <a:cubicBezTo>
                        <a:pt x="98" y="213"/>
                        <a:pt x="98" y="213"/>
                        <a:pt x="98" y="213"/>
                      </a:cubicBezTo>
                      <a:cubicBezTo>
                        <a:pt x="98" y="213"/>
                        <a:pt x="98" y="213"/>
                        <a:pt x="98" y="213"/>
                      </a:cubicBezTo>
                      <a:cubicBezTo>
                        <a:pt x="98" y="212"/>
                        <a:pt x="98" y="212"/>
                        <a:pt x="98" y="212"/>
                      </a:cubicBezTo>
                      <a:cubicBezTo>
                        <a:pt x="98" y="212"/>
                        <a:pt x="98" y="212"/>
                        <a:pt x="98" y="212"/>
                      </a:cubicBezTo>
                      <a:cubicBezTo>
                        <a:pt x="98" y="212"/>
                        <a:pt x="97" y="212"/>
                        <a:pt x="97" y="212"/>
                      </a:cubicBezTo>
                      <a:cubicBezTo>
                        <a:pt x="97" y="211"/>
                        <a:pt x="97" y="211"/>
                        <a:pt x="97" y="211"/>
                      </a:cubicBezTo>
                      <a:cubicBezTo>
                        <a:pt x="97" y="211"/>
                        <a:pt x="97" y="211"/>
                        <a:pt x="97" y="211"/>
                      </a:cubicBezTo>
                      <a:cubicBezTo>
                        <a:pt x="97" y="211"/>
                        <a:pt x="97" y="211"/>
                        <a:pt x="97" y="211"/>
                      </a:cubicBezTo>
                      <a:cubicBezTo>
                        <a:pt x="97" y="211"/>
                        <a:pt x="96" y="211"/>
                        <a:pt x="96" y="211"/>
                      </a:cubicBezTo>
                      <a:cubicBezTo>
                        <a:pt x="96" y="211"/>
                        <a:pt x="96" y="211"/>
                        <a:pt x="96" y="211"/>
                      </a:cubicBezTo>
                      <a:cubicBezTo>
                        <a:pt x="96" y="211"/>
                        <a:pt x="96" y="211"/>
                        <a:pt x="96" y="211"/>
                      </a:cubicBezTo>
                      <a:cubicBezTo>
                        <a:pt x="96" y="211"/>
                        <a:pt x="96" y="211"/>
                        <a:pt x="96" y="211"/>
                      </a:cubicBezTo>
                      <a:cubicBezTo>
                        <a:pt x="96" y="211"/>
                        <a:pt x="96" y="211"/>
                        <a:pt x="96" y="211"/>
                      </a:cubicBezTo>
                      <a:cubicBezTo>
                        <a:pt x="96" y="211"/>
                        <a:pt x="96" y="211"/>
                        <a:pt x="96" y="211"/>
                      </a:cubicBezTo>
                      <a:cubicBezTo>
                        <a:pt x="96" y="211"/>
                        <a:pt x="96" y="211"/>
                        <a:pt x="96" y="211"/>
                      </a:cubicBezTo>
                      <a:cubicBezTo>
                        <a:pt x="95" y="211"/>
                        <a:pt x="95" y="211"/>
                        <a:pt x="95" y="211"/>
                      </a:cubicBezTo>
                      <a:cubicBezTo>
                        <a:pt x="95" y="211"/>
                        <a:pt x="95" y="211"/>
                        <a:pt x="95" y="211"/>
                      </a:cubicBezTo>
                      <a:cubicBezTo>
                        <a:pt x="95" y="211"/>
                        <a:pt x="95" y="211"/>
                        <a:pt x="95" y="211"/>
                      </a:cubicBezTo>
                      <a:cubicBezTo>
                        <a:pt x="95" y="211"/>
                        <a:pt x="95" y="211"/>
                        <a:pt x="95" y="211"/>
                      </a:cubicBezTo>
                      <a:cubicBezTo>
                        <a:pt x="95" y="211"/>
                        <a:pt x="95" y="211"/>
                        <a:pt x="95" y="211"/>
                      </a:cubicBezTo>
                      <a:cubicBezTo>
                        <a:pt x="95" y="211"/>
                        <a:pt x="95" y="211"/>
                        <a:pt x="94" y="211"/>
                      </a:cubicBezTo>
                      <a:cubicBezTo>
                        <a:pt x="94" y="211"/>
                        <a:pt x="94" y="211"/>
                        <a:pt x="94" y="211"/>
                      </a:cubicBezTo>
                      <a:cubicBezTo>
                        <a:pt x="94" y="211"/>
                        <a:pt x="94" y="211"/>
                        <a:pt x="94" y="211"/>
                      </a:cubicBezTo>
                      <a:cubicBezTo>
                        <a:pt x="94" y="211"/>
                        <a:pt x="94" y="211"/>
                        <a:pt x="94" y="211"/>
                      </a:cubicBezTo>
                      <a:cubicBezTo>
                        <a:pt x="94" y="211"/>
                        <a:pt x="94" y="211"/>
                        <a:pt x="94" y="211"/>
                      </a:cubicBezTo>
                      <a:cubicBezTo>
                        <a:pt x="94" y="211"/>
                        <a:pt x="94" y="210"/>
                        <a:pt x="94" y="210"/>
                      </a:cubicBezTo>
                      <a:cubicBezTo>
                        <a:pt x="94" y="210"/>
                        <a:pt x="94" y="210"/>
                        <a:pt x="94" y="210"/>
                      </a:cubicBezTo>
                      <a:cubicBezTo>
                        <a:pt x="94" y="210"/>
                        <a:pt x="94" y="210"/>
                        <a:pt x="94" y="210"/>
                      </a:cubicBezTo>
                      <a:cubicBezTo>
                        <a:pt x="94" y="210"/>
                        <a:pt x="94" y="210"/>
                        <a:pt x="94" y="209"/>
                      </a:cubicBezTo>
                      <a:cubicBezTo>
                        <a:pt x="94" y="209"/>
                        <a:pt x="94" y="209"/>
                        <a:pt x="94" y="209"/>
                      </a:cubicBezTo>
                      <a:cubicBezTo>
                        <a:pt x="94" y="209"/>
                        <a:pt x="94" y="209"/>
                        <a:pt x="94" y="209"/>
                      </a:cubicBezTo>
                      <a:cubicBezTo>
                        <a:pt x="94" y="209"/>
                        <a:pt x="94" y="209"/>
                        <a:pt x="94" y="209"/>
                      </a:cubicBezTo>
                      <a:cubicBezTo>
                        <a:pt x="94" y="209"/>
                        <a:pt x="94" y="209"/>
                        <a:pt x="94" y="208"/>
                      </a:cubicBezTo>
                      <a:cubicBezTo>
                        <a:pt x="94" y="208"/>
                        <a:pt x="93" y="208"/>
                        <a:pt x="93" y="208"/>
                      </a:cubicBezTo>
                      <a:cubicBezTo>
                        <a:pt x="93" y="208"/>
                        <a:pt x="93" y="208"/>
                        <a:pt x="93" y="208"/>
                      </a:cubicBezTo>
                      <a:cubicBezTo>
                        <a:pt x="93" y="208"/>
                        <a:pt x="93" y="208"/>
                        <a:pt x="93" y="208"/>
                      </a:cubicBezTo>
                      <a:cubicBezTo>
                        <a:pt x="93" y="208"/>
                        <a:pt x="93" y="208"/>
                        <a:pt x="93" y="208"/>
                      </a:cubicBezTo>
                      <a:cubicBezTo>
                        <a:pt x="93" y="208"/>
                        <a:pt x="93" y="208"/>
                        <a:pt x="93" y="208"/>
                      </a:cubicBezTo>
                      <a:cubicBezTo>
                        <a:pt x="93" y="208"/>
                        <a:pt x="93" y="207"/>
                        <a:pt x="93" y="207"/>
                      </a:cubicBezTo>
                      <a:cubicBezTo>
                        <a:pt x="93" y="207"/>
                        <a:pt x="93" y="207"/>
                        <a:pt x="93" y="207"/>
                      </a:cubicBezTo>
                      <a:cubicBezTo>
                        <a:pt x="93" y="207"/>
                        <a:pt x="93" y="207"/>
                        <a:pt x="93" y="207"/>
                      </a:cubicBezTo>
                      <a:cubicBezTo>
                        <a:pt x="93" y="207"/>
                        <a:pt x="93" y="207"/>
                        <a:pt x="93" y="207"/>
                      </a:cubicBezTo>
                      <a:cubicBezTo>
                        <a:pt x="93" y="207"/>
                        <a:pt x="93" y="207"/>
                        <a:pt x="93" y="207"/>
                      </a:cubicBezTo>
                      <a:cubicBezTo>
                        <a:pt x="93" y="207"/>
                        <a:pt x="93" y="207"/>
                        <a:pt x="93" y="207"/>
                      </a:cubicBezTo>
                      <a:cubicBezTo>
                        <a:pt x="93" y="207"/>
                        <a:pt x="93" y="207"/>
                        <a:pt x="93" y="207"/>
                      </a:cubicBezTo>
                      <a:cubicBezTo>
                        <a:pt x="93" y="207"/>
                        <a:pt x="93" y="207"/>
                        <a:pt x="93" y="207"/>
                      </a:cubicBezTo>
                      <a:cubicBezTo>
                        <a:pt x="93" y="207"/>
                        <a:pt x="93" y="207"/>
                        <a:pt x="93" y="207"/>
                      </a:cubicBezTo>
                      <a:cubicBezTo>
                        <a:pt x="93" y="206"/>
                        <a:pt x="93" y="206"/>
                        <a:pt x="93" y="206"/>
                      </a:cubicBezTo>
                      <a:cubicBezTo>
                        <a:pt x="93" y="206"/>
                        <a:pt x="93" y="206"/>
                        <a:pt x="93" y="206"/>
                      </a:cubicBezTo>
                      <a:cubicBezTo>
                        <a:pt x="93" y="206"/>
                        <a:pt x="93" y="206"/>
                        <a:pt x="93" y="206"/>
                      </a:cubicBezTo>
                      <a:cubicBezTo>
                        <a:pt x="93" y="206"/>
                        <a:pt x="93" y="206"/>
                        <a:pt x="93" y="206"/>
                      </a:cubicBezTo>
                      <a:cubicBezTo>
                        <a:pt x="93" y="206"/>
                        <a:pt x="93" y="205"/>
                        <a:pt x="93" y="205"/>
                      </a:cubicBezTo>
                      <a:cubicBezTo>
                        <a:pt x="93" y="205"/>
                        <a:pt x="93" y="205"/>
                        <a:pt x="93" y="204"/>
                      </a:cubicBezTo>
                      <a:cubicBezTo>
                        <a:pt x="93" y="204"/>
                        <a:pt x="93" y="204"/>
                        <a:pt x="93" y="204"/>
                      </a:cubicBezTo>
                      <a:cubicBezTo>
                        <a:pt x="93" y="204"/>
                        <a:pt x="93" y="204"/>
                        <a:pt x="93" y="204"/>
                      </a:cubicBezTo>
                      <a:cubicBezTo>
                        <a:pt x="93" y="204"/>
                        <a:pt x="93" y="204"/>
                        <a:pt x="93" y="204"/>
                      </a:cubicBezTo>
                      <a:cubicBezTo>
                        <a:pt x="93" y="204"/>
                        <a:pt x="93" y="204"/>
                        <a:pt x="93" y="204"/>
                      </a:cubicBezTo>
                      <a:cubicBezTo>
                        <a:pt x="93" y="204"/>
                        <a:pt x="93" y="204"/>
                        <a:pt x="93" y="204"/>
                      </a:cubicBezTo>
                      <a:cubicBezTo>
                        <a:pt x="93" y="204"/>
                        <a:pt x="93" y="204"/>
                        <a:pt x="93" y="203"/>
                      </a:cubicBezTo>
                      <a:cubicBezTo>
                        <a:pt x="93" y="203"/>
                        <a:pt x="93" y="203"/>
                        <a:pt x="93" y="203"/>
                      </a:cubicBezTo>
                      <a:cubicBezTo>
                        <a:pt x="93" y="203"/>
                        <a:pt x="93" y="203"/>
                        <a:pt x="93" y="203"/>
                      </a:cubicBezTo>
                      <a:cubicBezTo>
                        <a:pt x="93" y="203"/>
                        <a:pt x="93" y="203"/>
                        <a:pt x="93" y="203"/>
                      </a:cubicBezTo>
                      <a:cubicBezTo>
                        <a:pt x="93" y="203"/>
                        <a:pt x="93" y="203"/>
                        <a:pt x="93" y="203"/>
                      </a:cubicBezTo>
                      <a:cubicBezTo>
                        <a:pt x="93" y="203"/>
                        <a:pt x="93" y="203"/>
                        <a:pt x="93" y="203"/>
                      </a:cubicBezTo>
                      <a:cubicBezTo>
                        <a:pt x="93" y="203"/>
                        <a:pt x="93" y="203"/>
                        <a:pt x="93" y="203"/>
                      </a:cubicBezTo>
                      <a:cubicBezTo>
                        <a:pt x="92" y="202"/>
                        <a:pt x="92" y="202"/>
                        <a:pt x="92" y="202"/>
                      </a:cubicBezTo>
                      <a:cubicBezTo>
                        <a:pt x="92" y="202"/>
                        <a:pt x="92" y="202"/>
                        <a:pt x="92" y="202"/>
                      </a:cubicBezTo>
                      <a:cubicBezTo>
                        <a:pt x="92" y="202"/>
                        <a:pt x="92" y="202"/>
                        <a:pt x="92" y="202"/>
                      </a:cubicBezTo>
                      <a:cubicBezTo>
                        <a:pt x="92" y="202"/>
                        <a:pt x="92" y="202"/>
                        <a:pt x="92" y="202"/>
                      </a:cubicBezTo>
                      <a:cubicBezTo>
                        <a:pt x="92" y="202"/>
                        <a:pt x="92" y="202"/>
                        <a:pt x="92" y="202"/>
                      </a:cubicBezTo>
                      <a:cubicBezTo>
                        <a:pt x="92" y="202"/>
                        <a:pt x="92" y="202"/>
                        <a:pt x="92" y="202"/>
                      </a:cubicBezTo>
                      <a:cubicBezTo>
                        <a:pt x="92" y="202"/>
                        <a:pt x="92" y="202"/>
                        <a:pt x="92" y="202"/>
                      </a:cubicBezTo>
                      <a:cubicBezTo>
                        <a:pt x="91" y="202"/>
                        <a:pt x="91" y="202"/>
                        <a:pt x="91" y="201"/>
                      </a:cubicBezTo>
                      <a:cubicBezTo>
                        <a:pt x="91" y="201"/>
                        <a:pt x="91" y="201"/>
                        <a:pt x="91" y="201"/>
                      </a:cubicBezTo>
                      <a:cubicBezTo>
                        <a:pt x="91" y="201"/>
                        <a:pt x="91" y="201"/>
                        <a:pt x="91" y="201"/>
                      </a:cubicBezTo>
                      <a:cubicBezTo>
                        <a:pt x="91" y="201"/>
                        <a:pt x="91" y="201"/>
                        <a:pt x="91" y="201"/>
                      </a:cubicBezTo>
                      <a:cubicBezTo>
                        <a:pt x="91" y="201"/>
                        <a:pt x="91" y="201"/>
                        <a:pt x="91" y="201"/>
                      </a:cubicBezTo>
                      <a:cubicBezTo>
                        <a:pt x="91" y="201"/>
                        <a:pt x="91" y="201"/>
                        <a:pt x="91" y="200"/>
                      </a:cubicBezTo>
                      <a:cubicBezTo>
                        <a:pt x="91" y="200"/>
                        <a:pt x="91" y="200"/>
                        <a:pt x="91" y="200"/>
                      </a:cubicBezTo>
                      <a:cubicBezTo>
                        <a:pt x="91" y="200"/>
                        <a:pt x="91" y="200"/>
                        <a:pt x="91" y="200"/>
                      </a:cubicBezTo>
                      <a:cubicBezTo>
                        <a:pt x="91" y="200"/>
                        <a:pt x="91" y="200"/>
                        <a:pt x="91" y="200"/>
                      </a:cubicBezTo>
                      <a:cubicBezTo>
                        <a:pt x="91" y="200"/>
                        <a:pt x="91" y="200"/>
                        <a:pt x="91" y="200"/>
                      </a:cubicBezTo>
                      <a:cubicBezTo>
                        <a:pt x="91" y="200"/>
                        <a:pt x="91" y="200"/>
                        <a:pt x="91" y="200"/>
                      </a:cubicBezTo>
                      <a:cubicBezTo>
                        <a:pt x="91" y="200"/>
                        <a:pt x="91" y="200"/>
                        <a:pt x="91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89" y="200"/>
                        <a:pt x="89" y="200"/>
                      </a:cubicBezTo>
                      <a:cubicBezTo>
                        <a:pt x="89" y="200"/>
                        <a:pt x="89" y="200"/>
                        <a:pt x="89" y="200"/>
                      </a:cubicBezTo>
                      <a:cubicBezTo>
                        <a:pt x="89" y="200"/>
                        <a:pt x="89" y="200"/>
                        <a:pt x="89" y="200"/>
                      </a:cubicBezTo>
                      <a:cubicBezTo>
                        <a:pt x="89" y="200"/>
                        <a:pt x="89" y="200"/>
                        <a:pt x="89" y="200"/>
                      </a:cubicBezTo>
                      <a:cubicBezTo>
                        <a:pt x="89" y="200"/>
                        <a:pt x="88" y="200"/>
                        <a:pt x="88" y="200"/>
                      </a:cubicBezTo>
                      <a:cubicBezTo>
                        <a:pt x="88" y="200"/>
                        <a:pt x="88" y="200"/>
                        <a:pt x="88" y="200"/>
                      </a:cubicBezTo>
                      <a:cubicBezTo>
                        <a:pt x="88" y="200"/>
                        <a:pt x="88" y="200"/>
                        <a:pt x="88" y="200"/>
                      </a:cubicBezTo>
                      <a:cubicBezTo>
                        <a:pt x="88" y="200"/>
                        <a:pt x="88" y="199"/>
                        <a:pt x="88" y="199"/>
                      </a:cubicBezTo>
                      <a:cubicBezTo>
                        <a:pt x="88" y="199"/>
                        <a:pt x="88" y="199"/>
                        <a:pt x="88" y="199"/>
                      </a:cubicBezTo>
                      <a:cubicBezTo>
                        <a:pt x="88" y="199"/>
                        <a:pt x="88" y="199"/>
                        <a:pt x="88" y="199"/>
                      </a:cubicBezTo>
                      <a:cubicBezTo>
                        <a:pt x="88" y="199"/>
                        <a:pt x="88" y="199"/>
                        <a:pt x="88" y="199"/>
                      </a:cubicBezTo>
                      <a:cubicBezTo>
                        <a:pt x="88" y="199"/>
                        <a:pt x="88" y="199"/>
                        <a:pt x="88" y="199"/>
                      </a:cubicBezTo>
                      <a:cubicBezTo>
                        <a:pt x="88" y="199"/>
                        <a:pt x="88" y="198"/>
                        <a:pt x="88" y="198"/>
                      </a:cubicBezTo>
                      <a:cubicBezTo>
                        <a:pt x="88" y="198"/>
                        <a:pt x="88" y="198"/>
                        <a:pt x="88" y="198"/>
                      </a:cubicBezTo>
                      <a:cubicBezTo>
                        <a:pt x="88" y="198"/>
                        <a:pt x="88" y="198"/>
                        <a:pt x="88" y="198"/>
                      </a:cubicBezTo>
                      <a:cubicBezTo>
                        <a:pt x="88" y="198"/>
                        <a:pt x="88" y="198"/>
                        <a:pt x="88" y="198"/>
                      </a:cubicBezTo>
                      <a:cubicBezTo>
                        <a:pt x="88" y="198"/>
                        <a:pt x="88" y="198"/>
                        <a:pt x="88" y="198"/>
                      </a:cubicBezTo>
                      <a:cubicBezTo>
                        <a:pt x="88" y="198"/>
                        <a:pt x="88" y="198"/>
                        <a:pt x="88" y="198"/>
                      </a:cubicBezTo>
                      <a:cubicBezTo>
                        <a:pt x="88" y="198"/>
                        <a:pt x="88" y="198"/>
                        <a:pt x="88" y="198"/>
                      </a:cubicBezTo>
                      <a:cubicBezTo>
                        <a:pt x="88" y="198"/>
                        <a:pt x="88" y="198"/>
                        <a:pt x="88" y="198"/>
                      </a:cubicBezTo>
                      <a:cubicBezTo>
                        <a:pt x="88" y="197"/>
                        <a:pt x="88" y="197"/>
                        <a:pt x="88" y="197"/>
                      </a:cubicBezTo>
                      <a:cubicBezTo>
                        <a:pt x="88" y="197"/>
                        <a:pt x="88" y="197"/>
                        <a:pt x="88" y="197"/>
                      </a:cubicBezTo>
                      <a:cubicBezTo>
                        <a:pt x="88" y="197"/>
                        <a:pt x="88" y="197"/>
                        <a:pt x="88" y="197"/>
                      </a:cubicBezTo>
                      <a:cubicBezTo>
                        <a:pt x="88" y="197"/>
                        <a:pt x="88" y="197"/>
                        <a:pt x="88" y="197"/>
                      </a:cubicBezTo>
                      <a:cubicBezTo>
                        <a:pt x="88" y="197"/>
                        <a:pt x="88" y="196"/>
                        <a:pt x="88" y="196"/>
                      </a:cubicBezTo>
                      <a:cubicBezTo>
                        <a:pt x="88" y="196"/>
                        <a:pt x="88" y="196"/>
                        <a:pt x="88" y="196"/>
                      </a:cubicBezTo>
                      <a:cubicBezTo>
                        <a:pt x="88" y="196"/>
                        <a:pt x="88" y="196"/>
                        <a:pt x="88" y="196"/>
                      </a:cubicBezTo>
                      <a:cubicBezTo>
                        <a:pt x="88" y="196"/>
                        <a:pt x="88" y="196"/>
                        <a:pt x="88" y="196"/>
                      </a:cubicBezTo>
                      <a:cubicBezTo>
                        <a:pt x="88" y="196"/>
                        <a:pt x="88" y="196"/>
                        <a:pt x="88" y="196"/>
                      </a:cubicBezTo>
                      <a:cubicBezTo>
                        <a:pt x="88" y="196"/>
                        <a:pt x="88" y="196"/>
                        <a:pt x="87" y="196"/>
                      </a:cubicBezTo>
                      <a:cubicBezTo>
                        <a:pt x="87" y="196"/>
                        <a:pt x="87" y="196"/>
                        <a:pt x="87" y="196"/>
                      </a:cubicBezTo>
                      <a:cubicBezTo>
                        <a:pt x="87" y="196"/>
                        <a:pt x="87" y="195"/>
                        <a:pt x="87" y="195"/>
                      </a:cubicBezTo>
                      <a:cubicBezTo>
                        <a:pt x="87" y="195"/>
                        <a:pt x="87" y="195"/>
                        <a:pt x="87" y="195"/>
                      </a:cubicBezTo>
                      <a:cubicBezTo>
                        <a:pt x="87" y="195"/>
                        <a:pt x="87" y="195"/>
                        <a:pt x="87" y="195"/>
                      </a:cubicBezTo>
                      <a:cubicBezTo>
                        <a:pt x="87" y="195"/>
                        <a:pt x="87" y="195"/>
                        <a:pt x="87" y="195"/>
                      </a:cubicBezTo>
                      <a:cubicBezTo>
                        <a:pt x="87" y="195"/>
                        <a:pt x="87" y="195"/>
                        <a:pt x="87" y="195"/>
                      </a:cubicBezTo>
                      <a:cubicBezTo>
                        <a:pt x="87" y="195"/>
                        <a:pt x="87" y="195"/>
                        <a:pt x="87" y="195"/>
                      </a:cubicBezTo>
                      <a:cubicBezTo>
                        <a:pt x="87" y="195"/>
                        <a:pt x="87" y="195"/>
                        <a:pt x="87" y="195"/>
                      </a:cubicBezTo>
                      <a:cubicBezTo>
                        <a:pt x="87" y="195"/>
                        <a:pt x="87" y="195"/>
                        <a:pt x="87" y="195"/>
                      </a:cubicBezTo>
                      <a:cubicBezTo>
                        <a:pt x="86" y="195"/>
                        <a:pt x="86" y="195"/>
                        <a:pt x="86" y="195"/>
                      </a:cubicBezTo>
                      <a:cubicBezTo>
                        <a:pt x="86" y="194"/>
                        <a:pt x="86" y="194"/>
                        <a:pt x="86" y="194"/>
                      </a:cubicBezTo>
                      <a:cubicBezTo>
                        <a:pt x="86" y="194"/>
                        <a:pt x="86" y="194"/>
                        <a:pt x="86" y="194"/>
                      </a:cubicBezTo>
                      <a:cubicBezTo>
                        <a:pt x="86" y="194"/>
                        <a:pt x="86" y="194"/>
                        <a:pt x="86" y="194"/>
                      </a:cubicBezTo>
                      <a:cubicBezTo>
                        <a:pt x="86" y="194"/>
                        <a:pt x="86" y="194"/>
                        <a:pt x="86" y="194"/>
                      </a:cubicBezTo>
                      <a:cubicBezTo>
                        <a:pt x="85" y="194"/>
                        <a:pt x="85" y="194"/>
                        <a:pt x="85" y="194"/>
                      </a:cubicBezTo>
                      <a:cubicBezTo>
                        <a:pt x="85" y="194"/>
                        <a:pt x="85" y="194"/>
                        <a:pt x="85" y="194"/>
                      </a:cubicBezTo>
                      <a:cubicBezTo>
                        <a:pt x="85" y="194"/>
                        <a:pt x="85" y="194"/>
                        <a:pt x="85" y="194"/>
                      </a:cubicBezTo>
                      <a:cubicBezTo>
                        <a:pt x="85" y="194"/>
                        <a:pt x="85" y="194"/>
                        <a:pt x="85" y="194"/>
                      </a:cubicBezTo>
                      <a:cubicBezTo>
                        <a:pt x="84" y="194"/>
                        <a:pt x="84" y="194"/>
                        <a:pt x="84" y="194"/>
                      </a:cubicBezTo>
                      <a:cubicBezTo>
                        <a:pt x="84" y="194"/>
                        <a:pt x="84" y="194"/>
                        <a:pt x="84" y="194"/>
                      </a:cubicBezTo>
                      <a:cubicBezTo>
                        <a:pt x="84" y="194"/>
                        <a:pt x="84" y="194"/>
                        <a:pt x="84" y="194"/>
                      </a:cubicBezTo>
                      <a:cubicBezTo>
                        <a:pt x="84" y="194"/>
                        <a:pt x="84" y="194"/>
                        <a:pt x="84" y="194"/>
                      </a:cubicBezTo>
                      <a:cubicBezTo>
                        <a:pt x="84" y="194"/>
                        <a:pt x="84" y="194"/>
                        <a:pt x="84" y="194"/>
                      </a:cubicBezTo>
                      <a:cubicBezTo>
                        <a:pt x="84" y="194"/>
                        <a:pt x="84" y="194"/>
                        <a:pt x="84" y="194"/>
                      </a:cubicBezTo>
                      <a:cubicBezTo>
                        <a:pt x="84" y="194"/>
                        <a:pt x="84" y="194"/>
                        <a:pt x="84" y="194"/>
                      </a:cubicBezTo>
                      <a:cubicBezTo>
                        <a:pt x="84" y="194"/>
                        <a:pt x="84" y="194"/>
                        <a:pt x="84" y="194"/>
                      </a:cubicBezTo>
                      <a:cubicBezTo>
                        <a:pt x="84" y="194"/>
                        <a:pt x="84" y="194"/>
                        <a:pt x="84" y="194"/>
                      </a:cubicBezTo>
                      <a:cubicBezTo>
                        <a:pt x="84" y="194"/>
                        <a:pt x="84" y="194"/>
                        <a:pt x="84" y="194"/>
                      </a:cubicBezTo>
                      <a:cubicBezTo>
                        <a:pt x="84" y="193"/>
                        <a:pt x="83" y="193"/>
                        <a:pt x="83" y="193"/>
                      </a:cubicBezTo>
                      <a:cubicBezTo>
                        <a:pt x="83" y="193"/>
                        <a:pt x="83" y="193"/>
                        <a:pt x="83" y="193"/>
                      </a:cubicBezTo>
                      <a:cubicBezTo>
                        <a:pt x="83" y="193"/>
                        <a:pt x="83" y="193"/>
                        <a:pt x="83" y="193"/>
                      </a:cubicBezTo>
                      <a:cubicBezTo>
                        <a:pt x="83" y="193"/>
                        <a:pt x="83" y="193"/>
                        <a:pt x="83" y="193"/>
                      </a:cubicBezTo>
                      <a:cubicBezTo>
                        <a:pt x="83" y="193"/>
                        <a:pt x="83" y="193"/>
                        <a:pt x="83" y="193"/>
                      </a:cubicBezTo>
                      <a:cubicBezTo>
                        <a:pt x="83" y="193"/>
                        <a:pt x="83" y="193"/>
                        <a:pt x="83" y="193"/>
                      </a:cubicBezTo>
                      <a:cubicBezTo>
                        <a:pt x="83" y="193"/>
                        <a:pt x="83" y="193"/>
                        <a:pt x="83" y="193"/>
                      </a:cubicBezTo>
                      <a:cubicBezTo>
                        <a:pt x="83" y="193"/>
                        <a:pt x="83" y="193"/>
                        <a:pt x="83" y="193"/>
                      </a:cubicBezTo>
                      <a:cubicBezTo>
                        <a:pt x="83" y="193"/>
                        <a:pt x="83" y="193"/>
                        <a:pt x="83" y="193"/>
                      </a:cubicBezTo>
                      <a:cubicBezTo>
                        <a:pt x="83" y="193"/>
                        <a:pt x="82" y="193"/>
                        <a:pt x="82" y="193"/>
                      </a:cubicBezTo>
                      <a:cubicBezTo>
                        <a:pt x="82" y="193"/>
                        <a:pt x="82" y="193"/>
                        <a:pt x="82" y="193"/>
                      </a:cubicBezTo>
                      <a:cubicBezTo>
                        <a:pt x="82" y="193"/>
                        <a:pt x="82" y="193"/>
                        <a:pt x="82" y="193"/>
                      </a:cubicBezTo>
                      <a:cubicBezTo>
                        <a:pt x="82" y="193"/>
                        <a:pt x="82" y="193"/>
                        <a:pt x="82" y="193"/>
                      </a:cubicBezTo>
                      <a:cubicBezTo>
                        <a:pt x="82" y="193"/>
                        <a:pt x="82" y="193"/>
                        <a:pt x="82" y="193"/>
                      </a:cubicBezTo>
                      <a:cubicBezTo>
                        <a:pt x="82" y="192"/>
                        <a:pt x="82" y="192"/>
                        <a:pt x="82" y="192"/>
                      </a:cubicBezTo>
                      <a:cubicBezTo>
                        <a:pt x="82" y="192"/>
                        <a:pt x="82" y="192"/>
                        <a:pt x="82" y="192"/>
                      </a:cubicBezTo>
                      <a:cubicBezTo>
                        <a:pt x="82" y="192"/>
                        <a:pt x="81" y="192"/>
                        <a:pt x="81" y="192"/>
                      </a:cubicBezTo>
                      <a:cubicBezTo>
                        <a:pt x="81" y="192"/>
                        <a:pt x="81" y="192"/>
                        <a:pt x="81" y="192"/>
                      </a:cubicBezTo>
                      <a:cubicBezTo>
                        <a:pt x="81" y="192"/>
                        <a:pt x="81" y="192"/>
                        <a:pt x="81" y="192"/>
                      </a:cubicBezTo>
                      <a:cubicBezTo>
                        <a:pt x="81" y="192"/>
                        <a:pt x="81" y="192"/>
                        <a:pt x="81" y="192"/>
                      </a:cubicBezTo>
                      <a:cubicBezTo>
                        <a:pt x="80" y="192"/>
                        <a:pt x="80" y="192"/>
                        <a:pt x="80" y="191"/>
                      </a:cubicBezTo>
                      <a:cubicBezTo>
                        <a:pt x="80" y="191"/>
                        <a:pt x="80" y="191"/>
                        <a:pt x="80" y="191"/>
                      </a:cubicBezTo>
                      <a:cubicBezTo>
                        <a:pt x="80" y="191"/>
                        <a:pt x="80" y="191"/>
                        <a:pt x="80" y="191"/>
                      </a:cubicBezTo>
                      <a:cubicBezTo>
                        <a:pt x="80" y="191"/>
                        <a:pt x="80" y="191"/>
                        <a:pt x="80" y="191"/>
                      </a:cubicBezTo>
                      <a:cubicBezTo>
                        <a:pt x="80" y="191"/>
                        <a:pt x="80" y="191"/>
                        <a:pt x="80" y="191"/>
                      </a:cubicBezTo>
                      <a:cubicBezTo>
                        <a:pt x="80" y="191"/>
                        <a:pt x="80" y="191"/>
                        <a:pt x="80" y="191"/>
                      </a:cubicBezTo>
                      <a:cubicBezTo>
                        <a:pt x="80" y="191"/>
                        <a:pt x="80" y="191"/>
                        <a:pt x="79" y="191"/>
                      </a:cubicBezTo>
                      <a:cubicBezTo>
                        <a:pt x="79" y="191"/>
                        <a:pt x="79" y="191"/>
                        <a:pt x="79" y="191"/>
                      </a:cubicBezTo>
                      <a:cubicBezTo>
                        <a:pt x="79" y="191"/>
                        <a:pt x="79" y="191"/>
                        <a:pt x="79" y="191"/>
                      </a:cubicBezTo>
                      <a:cubicBezTo>
                        <a:pt x="79" y="191"/>
                        <a:pt x="79" y="191"/>
                        <a:pt x="79" y="191"/>
                      </a:cubicBezTo>
                      <a:cubicBezTo>
                        <a:pt x="79" y="191"/>
                        <a:pt x="79" y="190"/>
                        <a:pt x="79" y="190"/>
                      </a:cubicBezTo>
                      <a:cubicBezTo>
                        <a:pt x="79" y="190"/>
                        <a:pt x="79" y="190"/>
                        <a:pt x="79" y="190"/>
                      </a:cubicBezTo>
                      <a:cubicBezTo>
                        <a:pt x="79" y="190"/>
                        <a:pt x="79" y="190"/>
                        <a:pt x="79" y="190"/>
                      </a:cubicBezTo>
                      <a:cubicBezTo>
                        <a:pt x="79" y="190"/>
                        <a:pt x="79" y="190"/>
                        <a:pt x="79" y="190"/>
                      </a:cubicBezTo>
                      <a:cubicBezTo>
                        <a:pt x="79" y="189"/>
                        <a:pt x="79" y="189"/>
                        <a:pt x="79" y="189"/>
                      </a:cubicBezTo>
                      <a:cubicBezTo>
                        <a:pt x="79" y="189"/>
                        <a:pt x="79" y="189"/>
                        <a:pt x="79" y="189"/>
                      </a:cubicBezTo>
                      <a:cubicBezTo>
                        <a:pt x="79" y="188"/>
                        <a:pt x="79" y="188"/>
                        <a:pt x="79" y="188"/>
                      </a:cubicBezTo>
                      <a:cubicBezTo>
                        <a:pt x="79" y="188"/>
                        <a:pt x="79" y="188"/>
                        <a:pt x="79" y="188"/>
                      </a:cubicBezTo>
                      <a:cubicBezTo>
                        <a:pt x="79" y="188"/>
                        <a:pt x="79" y="188"/>
                        <a:pt x="79" y="188"/>
                      </a:cubicBezTo>
                      <a:cubicBezTo>
                        <a:pt x="79" y="188"/>
                        <a:pt x="79" y="187"/>
                        <a:pt x="79" y="187"/>
                      </a:cubicBezTo>
                      <a:cubicBezTo>
                        <a:pt x="79" y="187"/>
                        <a:pt x="79" y="187"/>
                        <a:pt x="79" y="187"/>
                      </a:cubicBezTo>
                      <a:cubicBezTo>
                        <a:pt x="79" y="187"/>
                        <a:pt x="79" y="187"/>
                        <a:pt x="79" y="187"/>
                      </a:cubicBezTo>
                      <a:cubicBezTo>
                        <a:pt x="79" y="187"/>
                        <a:pt x="78" y="187"/>
                        <a:pt x="78" y="187"/>
                      </a:cubicBezTo>
                      <a:cubicBezTo>
                        <a:pt x="78" y="187"/>
                        <a:pt x="78" y="187"/>
                        <a:pt x="78" y="187"/>
                      </a:cubicBezTo>
                      <a:cubicBezTo>
                        <a:pt x="78" y="187"/>
                        <a:pt x="78" y="187"/>
                        <a:pt x="78" y="187"/>
                      </a:cubicBezTo>
                      <a:cubicBezTo>
                        <a:pt x="78" y="187"/>
                        <a:pt x="78" y="187"/>
                        <a:pt x="78" y="187"/>
                      </a:cubicBezTo>
                      <a:cubicBezTo>
                        <a:pt x="78" y="187"/>
                        <a:pt x="78" y="187"/>
                        <a:pt x="78" y="187"/>
                      </a:cubicBezTo>
                      <a:cubicBezTo>
                        <a:pt x="78" y="187"/>
                        <a:pt x="78" y="187"/>
                        <a:pt x="78" y="187"/>
                      </a:cubicBezTo>
                      <a:cubicBezTo>
                        <a:pt x="78" y="187"/>
                        <a:pt x="78" y="187"/>
                        <a:pt x="78" y="187"/>
                      </a:cubicBezTo>
                      <a:cubicBezTo>
                        <a:pt x="78" y="187"/>
                        <a:pt x="78" y="187"/>
                        <a:pt x="78" y="187"/>
                      </a:cubicBezTo>
                      <a:cubicBezTo>
                        <a:pt x="77" y="187"/>
                        <a:pt x="77" y="187"/>
                        <a:pt x="77" y="187"/>
                      </a:cubicBezTo>
                      <a:cubicBezTo>
                        <a:pt x="77" y="187"/>
                        <a:pt x="77" y="187"/>
                        <a:pt x="77" y="187"/>
                      </a:cubicBezTo>
                      <a:cubicBezTo>
                        <a:pt x="77" y="187"/>
                        <a:pt x="77" y="187"/>
                        <a:pt x="77" y="187"/>
                      </a:cubicBezTo>
                      <a:cubicBezTo>
                        <a:pt x="77" y="187"/>
                        <a:pt x="77" y="187"/>
                        <a:pt x="77" y="187"/>
                      </a:cubicBezTo>
                      <a:cubicBezTo>
                        <a:pt x="77" y="187"/>
                        <a:pt x="77" y="188"/>
                        <a:pt x="77" y="188"/>
                      </a:cubicBezTo>
                      <a:cubicBezTo>
                        <a:pt x="77" y="188"/>
                        <a:pt x="76" y="188"/>
                        <a:pt x="76" y="188"/>
                      </a:cubicBezTo>
                      <a:cubicBezTo>
                        <a:pt x="76" y="188"/>
                        <a:pt x="76" y="188"/>
                        <a:pt x="76" y="188"/>
                      </a:cubicBezTo>
                      <a:cubicBezTo>
                        <a:pt x="76" y="188"/>
                        <a:pt x="76" y="188"/>
                        <a:pt x="76" y="188"/>
                      </a:cubicBezTo>
                      <a:cubicBezTo>
                        <a:pt x="76" y="188"/>
                        <a:pt x="76" y="188"/>
                        <a:pt x="76" y="188"/>
                      </a:cubicBezTo>
                      <a:cubicBezTo>
                        <a:pt x="76" y="188"/>
                        <a:pt x="76" y="188"/>
                        <a:pt x="76" y="188"/>
                      </a:cubicBezTo>
                      <a:cubicBezTo>
                        <a:pt x="76" y="188"/>
                        <a:pt x="76" y="188"/>
                        <a:pt x="76" y="188"/>
                      </a:cubicBezTo>
                      <a:cubicBezTo>
                        <a:pt x="76" y="188"/>
                        <a:pt x="76" y="188"/>
                        <a:pt x="76" y="188"/>
                      </a:cubicBezTo>
                      <a:cubicBezTo>
                        <a:pt x="76" y="188"/>
                        <a:pt x="76" y="188"/>
                        <a:pt x="76" y="188"/>
                      </a:cubicBezTo>
                      <a:cubicBezTo>
                        <a:pt x="76" y="188"/>
                        <a:pt x="76" y="188"/>
                        <a:pt x="76" y="188"/>
                      </a:cubicBezTo>
                      <a:cubicBezTo>
                        <a:pt x="76" y="188"/>
                        <a:pt x="76" y="188"/>
                        <a:pt x="76" y="188"/>
                      </a:cubicBezTo>
                      <a:cubicBezTo>
                        <a:pt x="76" y="188"/>
                        <a:pt x="76" y="189"/>
                        <a:pt x="76" y="189"/>
                      </a:cubicBezTo>
                      <a:cubicBezTo>
                        <a:pt x="76" y="189"/>
                        <a:pt x="76" y="189"/>
                        <a:pt x="76" y="189"/>
                      </a:cubicBezTo>
                      <a:cubicBezTo>
                        <a:pt x="76" y="189"/>
                        <a:pt x="76" y="189"/>
                        <a:pt x="75" y="189"/>
                      </a:cubicBezTo>
                      <a:cubicBezTo>
                        <a:pt x="75" y="189"/>
                        <a:pt x="75" y="189"/>
                        <a:pt x="75" y="189"/>
                      </a:cubicBezTo>
                      <a:cubicBezTo>
                        <a:pt x="75" y="189"/>
                        <a:pt x="75" y="189"/>
                        <a:pt x="75" y="189"/>
                      </a:cubicBezTo>
                      <a:cubicBezTo>
                        <a:pt x="75" y="189"/>
                        <a:pt x="75" y="189"/>
                        <a:pt x="75" y="189"/>
                      </a:cubicBezTo>
                      <a:cubicBezTo>
                        <a:pt x="75" y="189"/>
                        <a:pt x="75" y="189"/>
                        <a:pt x="75" y="189"/>
                      </a:cubicBezTo>
                      <a:cubicBezTo>
                        <a:pt x="75" y="189"/>
                        <a:pt x="75" y="189"/>
                        <a:pt x="75" y="189"/>
                      </a:cubicBezTo>
                      <a:cubicBezTo>
                        <a:pt x="75" y="189"/>
                        <a:pt x="75" y="190"/>
                        <a:pt x="74" y="190"/>
                      </a:cubicBezTo>
                      <a:cubicBezTo>
                        <a:pt x="74" y="190"/>
                        <a:pt x="74" y="190"/>
                        <a:pt x="74" y="190"/>
                      </a:cubicBezTo>
                      <a:cubicBezTo>
                        <a:pt x="74" y="190"/>
                        <a:pt x="74" y="190"/>
                        <a:pt x="74" y="190"/>
                      </a:cubicBezTo>
                      <a:cubicBezTo>
                        <a:pt x="74" y="190"/>
                        <a:pt x="74" y="190"/>
                        <a:pt x="74" y="189"/>
                      </a:cubicBezTo>
                      <a:cubicBezTo>
                        <a:pt x="74" y="189"/>
                        <a:pt x="74" y="189"/>
                        <a:pt x="74" y="189"/>
                      </a:cubicBezTo>
                      <a:cubicBezTo>
                        <a:pt x="74" y="189"/>
                        <a:pt x="74" y="189"/>
                        <a:pt x="74" y="189"/>
                      </a:cubicBezTo>
                      <a:cubicBezTo>
                        <a:pt x="74" y="189"/>
                        <a:pt x="74" y="189"/>
                        <a:pt x="74" y="189"/>
                      </a:cubicBezTo>
                      <a:cubicBezTo>
                        <a:pt x="74" y="189"/>
                        <a:pt x="74" y="189"/>
                        <a:pt x="74" y="189"/>
                      </a:cubicBezTo>
                      <a:cubicBezTo>
                        <a:pt x="74" y="189"/>
                        <a:pt x="74" y="189"/>
                        <a:pt x="73" y="189"/>
                      </a:cubicBezTo>
                      <a:cubicBezTo>
                        <a:pt x="73" y="189"/>
                        <a:pt x="73" y="189"/>
                        <a:pt x="73" y="189"/>
                      </a:cubicBezTo>
                      <a:cubicBezTo>
                        <a:pt x="73" y="189"/>
                        <a:pt x="73" y="189"/>
                        <a:pt x="73" y="189"/>
                      </a:cubicBezTo>
                      <a:cubicBezTo>
                        <a:pt x="73" y="189"/>
                        <a:pt x="73" y="189"/>
                        <a:pt x="73" y="189"/>
                      </a:cubicBezTo>
                      <a:cubicBezTo>
                        <a:pt x="73" y="189"/>
                        <a:pt x="73" y="189"/>
                        <a:pt x="73" y="189"/>
                      </a:cubicBezTo>
                      <a:cubicBezTo>
                        <a:pt x="73" y="189"/>
                        <a:pt x="73" y="189"/>
                        <a:pt x="73" y="190"/>
                      </a:cubicBezTo>
                      <a:cubicBezTo>
                        <a:pt x="73" y="190"/>
                        <a:pt x="72" y="190"/>
                        <a:pt x="72" y="190"/>
                      </a:cubicBezTo>
                      <a:cubicBezTo>
                        <a:pt x="72" y="190"/>
                        <a:pt x="72" y="190"/>
                        <a:pt x="72" y="190"/>
                      </a:cubicBezTo>
                      <a:cubicBezTo>
                        <a:pt x="72" y="190"/>
                        <a:pt x="72" y="190"/>
                        <a:pt x="72" y="190"/>
                      </a:cubicBezTo>
                      <a:cubicBezTo>
                        <a:pt x="72" y="190"/>
                        <a:pt x="72" y="189"/>
                        <a:pt x="72" y="190"/>
                      </a:cubicBezTo>
                      <a:cubicBezTo>
                        <a:pt x="72" y="190"/>
                        <a:pt x="72" y="190"/>
                        <a:pt x="72" y="190"/>
                      </a:cubicBezTo>
                      <a:cubicBezTo>
                        <a:pt x="72" y="190"/>
                        <a:pt x="72" y="190"/>
                        <a:pt x="72" y="190"/>
                      </a:cubicBezTo>
                      <a:cubicBezTo>
                        <a:pt x="72" y="190"/>
                        <a:pt x="72" y="190"/>
                        <a:pt x="72" y="190"/>
                      </a:cubicBezTo>
                      <a:cubicBezTo>
                        <a:pt x="72" y="190"/>
                        <a:pt x="72" y="190"/>
                        <a:pt x="72" y="190"/>
                      </a:cubicBezTo>
                      <a:cubicBezTo>
                        <a:pt x="72" y="190"/>
                        <a:pt x="71" y="190"/>
                        <a:pt x="71" y="190"/>
                      </a:cubicBezTo>
                      <a:cubicBezTo>
                        <a:pt x="71" y="190"/>
                        <a:pt x="71" y="190"/>
                        <a:pt x="71" y="190"/>
                      </a:cubicBezTo>
                      <a:cubicBezTo>
                        <a:pt x="71" y="190"/>
                        <a:pt x="71" y="190"/>
                        <a:pt x="71" y="190"/>
                      </a:cubicBezTo>
                      <a:cubicBezTo>
                        <a:pt x="71" y="190"/>
                        <a:pt x="71" y="189"/>
                        <a:pt x="71" y="189"/>
                      </a:cubicBezTo>
                      <a:cubicBezTo>
                        <a:pt x="71" y="189"/>
                        <a:pt x="71" y="189"/>
                        <a:pt x="71" y="189"/>
                      </a:cubicBezTo>
                      <a:cubicBezTo>
                        <a:pt x="71" y="189"/>
                        <a:pt x="71" y="189"/>
                        <a:pt x="71" y="189"/>
                      </a:cubicBezTo>
                      <a:cubicBezTo>
                        <a:pt x="71" y="189"/>
                        <a:pt x="71" y="189"/>
                        <a:pt x="71" y="189"/>
                      </a:cubicBezTo>
                      <a:cubicBezTo>
                        <a:pt x="71" y="189"/>
                        <a:pt x="71" y="189"/>
                        <a:pt x="71" y="189"/>
                      </a:cubicBezTo>
                      <a:cubicBezTo>
                        <a:pt x="71" y="189"/>
                        <a:pt x="71" y="189"/>
                        <a:pt x="71" y="189"/>
                      </a:cubicBezTo>
                      <a:cubicBezTo>
                        <a:pt x="71" y="189"/>
                        <a:pt x="71" y="189"/>
                        <a:pt x="71" y="189"/>
                      </a:cubicBezTo>
                      <a:cubicBezTo>
                        <a:pt x="71" y="189"/>
                        <a:pt x="71" y="189"/>
                        <a:pt x="71" y="189"/>
                      </a:cubicBezTo>
                      <a:cubicBezTo>
                        <a:pt x="71" y="189"/>
                        <a:pt x="71" y="189"/>
                        <a:pt x="71" y="189"/>
                      </a:cubicBezTo>
                      <a:cubicBezTo>
                        <a:pt x="71" y="189"/>
                        <a:pt x="71" y="189"/>
                        <a:pt x="71" y="189"/>
                      </a:cubicBezTo>
                      <a:cubicBezTo>
                        <a:pt x="71" y="188"/>
                        <a:pt x="71" y="188"/>
                        <a:pt x="71" y="188"/>
                      </a:cubicBezTo>
                      <a:cubicBezTo>
                        <a:pt x="71" y="188"/>
                        <a:pt x="71" y="188"/>
                        <a:pt x="71" y="188"/>
                      </a:cubicBezTo>
                      <a:cubicBezTo>
                        <a:pt x="71" y="188"/>
                        <a:pt x="71" y="188"/>
                        <a:pt x="71" y="188"/>
                      </a:cubicBezTo>
                      <a:cubicBezTo>
                        <a:pt x="71" y="188"/>
                        <a:pt x="71" y="188"/>
                        <a:pt x="71" y="188"/>
                      </a:cubicBezTo>
                      <a:cubicBezTo>
                        <a:pt x="71" y="188"/>
                        <a:pt x="71" y="188"/>
                        <a:pt x="71" y="188"/>
                      </a:cubicBezTo>
                      <a:cubicBezTo>
                        <a:pt x="71" y="188"/>
                        <a:pt x="71" y="188"/>
                        <a:pt x="71" y="188"/>
                      </a:cubicBezTo>
                      <a:cubicBezTo>
                        <a:pt x="71" y="188"/>
                        <a:pt x="71" y="188"/>
                        <a:pt x="71" y="188"/>
                      </a:cubicBezTo>
                      <a:cubicBezTo>
                        <a:pt x="71" y="187"/>
                        <a:pt x="71" y="187"/>
                        <a:pt x="71" y="187"/>
                      </a:cubicBezTo>
                      <a:cubicBezTo>
                        <a:pt x="71" y="187"/>
                        <a:pt x="71" y="187"/>
                        <a:pt x="71" y="187"/>
                      </a:cubicBezTo>
                      <a:cubicBezTo>
                        <a:pt x="71" y="187"/>
                        <a:pt x="71" y="187"/>
                        <a:pt x="71" y="187"/>
                      </a:cubicBezTo>
                      <a:cubicBezTo>
                        <a:pt x="71" y="187"/>
                        <a:pt x="71" y="187"/>
                        <a:pt x="71" y="187"/>
                      </a:cubicBezTo>
                      <a:cubicBezTo>
                        <a:pt x="71" y="187"/>
                        <a:pt x="71" y="187"/>
                        <a:pt x="71" y="187"/>
                      </a:cubicBezTo>
                      <a:cubicBezTo>
                        <a:pt x="71" y="187"/>
                        <a:pt x="71" y="187"/>
                        <a:pt x="71" y="187"/>
                      </a:cubicBezTo>
                      <a:cubicBezTo>
                        <a:pt x="71" y="187"/>
                        <a:pt x="71" y="187"/>
                        <a:pt x="71" y="187"/>
                      </a:cubicBezTo>
                      <a:cubicBezTo>
                        <a:pt x="71" y="187"/>
                        <a:pt x="71" y="187"/>
                        <a:pt x="71" y="187"/>
                      </a:cubicBezTo>
                      <a:cubicBezTo>
                        <a:pt x="71" y="187"/>
                        <a:pt x="71" y="187"/>
                        <a:pt x="71" y="187"/>
                      </a:cubicBezTo>
                      <a:cubicBezTo>
                        <a:pt x="71" y="187"/>
                        <a:pt x="71" y="187"/>
                        <a:pt x="71" y="187"/>
                      </a:cubicBezTo>
                      <a:cubicBezTo>
                        <a:pt x="71" y="187"/>
                        <a:pt x="71" y="187"/>
                        <a:pt x="71" y="187"/>
                      </a:cubicBezTo>
                      <a:cubicBezTo>
                        <a:pt x="71" y="186"/>
                        <a:pt x="71" y="186"/>
                        <a:pt x="71" y="186"/>
                      </a:cubicBezTo>
                      <a:cubicBezTo>
                        <a:pt x="71" y="186"/>
                        <a:pt x="71" y="186"/>
                        <a:pt x="71" y="186"/>
                      </a:cubicBezTo>
                      <a:cubicBezTo>
                        <a:pt x="71" y="186"/>
                        <a:pt x="71" y="186"/>
                        <a:pt x="71" y="186"/>
                      </a:cubicBezTo>
                      <a:cubicBezTo>
                        <a:pt x="71" y="186"/>
                        <a:pt x="71" y="186"/>
                        <a:pt x="71" y="186"/>
                      </a:cubicBezTo>
                      <a:cubicBezTo>
                        <a:pt x="71" y="186"/>
                        <a:pt x="71" y="186"/>
                        <a:pt x="71" y="186"/>
                      </a:cubicBezTo>
                      <a:cubicBezTo>
                        <a:pt x="71" y="187"/>
                        <a:pt x="71" y="187"/>
                        <a:pt x="71" y="187"/>
                      </a:cubicBezTo>
                      <a:cubicBezTo>
                        <a:pt x="71" y="187"/>
                        <a:pt x="71" y="187"/>
                        <a:pt x="71" y="187"/>
                      </a:cubicBezTo>
                      <a:cubicBezTo>
                        <a:pt x="71" y="187"/>
                        <a:pt x="71" y="187"/>
                        <a:pt x="70" y="187"/>
                      </a:cubicBezTo>
                      <a:cubicBezTo>
                        <a:pt x="70" y="187"/>
                        <a:pt x="70" y="187"/>
                        <a:pt x="70" y="187"/>
                      </a:cubicBezTo>
                      <a:cubicBezTo>
                        <a:pt x="70" y="187"/>
                        <a:pt x="70" y="187"/>
                        <a:pt x="70" y="187"/>
                      </a:cubicBezTo>
                      <a:cubicBezTo>
                        <a:pt x="70" y="187"/>
                        <a:pt x="70" y="187"/>
                        <a:pt x="70" y="187"/>
                      </a:cubicBezTo>
                      <a:cubicBezTo>
                        <a:pt x="70" y="187"/>
                        <a:pt x="70" y="187"/>
                        <a:pt x="70" y="187"/>
                      </a:cubicBezTo>
                      <a:cubicBezTo>
                        <a:pt x="70" y="187"/>
                        <a:pt x="70" y="187"/>
                        <a:pt x="70" y="187"/>
                      </a:cubicBezTo>
                      <a:cubicBezTo>
                        <a:pt x="70" y="187"/>
                        <a:pt x="70" y="187"/>
                        <a:pt x="70" y="187"/>
                      </a:cubicBezTo>
                      <a:cubicBezTo>
                        <a:pt x="70" y="187"/>
                        <a:pt x="70" y="187"/>
                        <a:pt x="70" y="187"/>
                      </a:cubicBezTo>
                      <a:cubicBezTo>
                        <a:pt x="70" y="187"/>
                        <a:pt x="70" y="187"/>
                        <a:pt x="70" y="187"/>
                      </a:cubicBezTo>
                      <a:cubicBezTo>
                        <a:pt x="70" y="187"/>
                        <a:pt x="70" y="187"/>
                        <a:pt x="70" y="187"/>
                      </a:cubicBezTo>
                      <a:cubicBezTo>
                        <a:pt x="70" y="187"/>
                        <a:pt x="70" y="187"/>
                        <a:pt x="70" y="187"/>
                      </a:cubicBezTo>
                      <a:cubicBezTo>
                        <a:pt x="70" y="188"/>
                        <a:pt x="70" y="188"/>
                        <a:pt x="70" y="188"/>
                      </a:cubicBezTo>
                      <a:cubicBezTo>
                        <a:pt x="70" y="188"/>
                        <a:pt x="70" y="188"/>
                        <a:pt x="70" y="188"/>
                      </a:cubicBezTo>
                      <a:cubicBezTo>
                        <a:pt x="70" y="188"/>
                        <a:pt x="70" y="188"/>
                        <a:pt x="70" y="188"/>
                      </a:cubicBezTo>
                      <a:cubicBezTo>
                        <a:pt x="70" y="188"/>
                        <a:pt x="70" y="188"/>
                        <a:pt x="70" y="188"/>
                      </a:cubicBezTo>
                      <a:cubicBezTo>
                        <a:pt x="69" y="188"/>
                        <a:pt x="69" y="188"/>
                        <a:pt x="69" y="188"/>
                      </a:cubicBezTo>
                      <a:cubicBezTo>
                        <a:pt x="69" y="188"/>
                        <a:pt x="69" y="188"/>
                        <a:pt x="69" y="188"/>
                      </a:cubicBezTo>
                      <a:cubicBezTo>
                        <a:pt x="69" y="188"/>
                        <a:pt x="69" y="188"/>
                        <a:pt x="69" y="188"/>
                      </a:cubicBezTo>
                      <a:cubicBezTo>
                        <a:pt x="69" y="188"/>
                        <a:pt x="69" y="188"/>
                        <a:pt x="69" y="188"/>
                      </a:cubicBezTo>
                      <a:cubicBezTo>
                        <a:pt x="69" y="188"/>
                        <a:pt x="69" y="188"/>
                        <a:pt x="69" y="188"/>
                      </a:cubicBezTo>
                      <a:cubicBezTo>
                        <a:pt x="69" y="188"/>
                        <a:pt x="69" y="188"/>
                        <a:pt x="69" y="188"/>
                      </a:cubicBezTo>
                      <a:cubicBezTo>
                        <a:pt x="69" y="188"/>
                        <a:pt x="69" y="188"/>
                        <a:pt x="69" y="188"/>
                      </a:cubicBezTo>
                      <a:cubicBezTo>
                        <a:pt x="69" y="188"/>
                        <a:pt x="69" y="188"/>
                        <a:pt x="69" y="188"/>
                      </a:cubicBezTo>
                      <a:cubicBezTo>
                        <a:pt x="69" y="187"/>
                        <a:pt x="69" y="187"/>
                        <a:pt x="68" y="187"/>
                      </a:cubicBezTo>
                      <a:cubicBezTo>
                        <a:pt x="68" y="187"/>
                        <a:pt x="68" y="187"/>
                        <a:pt x="68" y="187"/>
                      </a:cubicBezTo>
                      <a:cubicBezTo>
                        <a:pt x="68" y="187"/>
                        <a:pt x="68" y="187"/>
                        <a:pt x="68" y="187"/>
                      </a:cubicBezTo>
                      <a:cubicBezTo>
                        <a:pt x="68" y="187"/>
                        <a:pt x="68" y="187"/>
                        <a:pt x="68" y="187"/>
                      </a:cubicBezTo>
                      <a:cubicBezTo>
                        <a:pt x="68" y="187"/>
                        <a:pt x="68" y="187"/>
                        <a:pt x="68" y="187"/>
                      </a:cubicBezTo>
                      <a:cubicBezTo>
                        <a:pt x="68" y="187"/>
                        <a:pt x="68" y="187"/>
                        <a:pt x="68" y="187"/>
                      </a:cubicBezTo>
                      <a:cubicBezTo>
                        <a:pt x="67" y="187"/>
                        <a:pt x="67" y="187"/>
                        <a:pt x="67" y="187"/>
                      </a:cubicBezTo>
                      <a:cubicBezTo>
                        <a:pt x="67" y="187"/>
                        <a:pt x="67" y="187"/>
                        <a:pt x="67" y="187"/>
                      </a:cubicBezTo>
                      <a:cubicBezTo>
                        <a:pt x="67" y="187"/>
                        <a:pt x="67" y="187"/>
                        <a:pt x="67" y="187"/>
                      </a:cubicBezTo>
                      <a:cubicBezTo>
                        <a:pt x="67" y="187"/>
                        <a:pt x="67" y="187"/>
                        <a:pt x="67" y="187"/>
                      </a:cubicBezTo>
                      <a:cubicBezTo>
                        <a:pt x="67" y="187"/>
                        <a:pt x="67" y="187"/>
                        <a:pt x="67" y="187"/>
                      </a:cubicBezTo>
                      <a:cubicBezTo>
                        <a:pt x="67" y="187"/>
                        <a:pt x="67" y="187"/>
                        <a:pt x="67" y="187"/>
                      </a:cubicBezTo>
                      <a:cubicBezTo>
                        <a:pt x="67" y="187"/>
                        <a:pt x="67" y="187"/>
                        <a:pt x="67" y="187"/>
                      </a:cubicBezTo>
                      <a:cubicBezTo>
                        <a:pt x="67" y="186"/>
                        <a:pt x="67" y="186"/>
                        <a:pt x="67" y="186"/>
                      </a:cubicBezTo>
                      <a:cubicBezTo>
                        <a:pt x="67" y="186"/>
                        <a:pt x="67" y="186"/>
                        <a:pt x="67" y="186"/>
                      </a:cubicBezTo>
                      <a:cubicBezTo>
                        <a:pt x="67" y="186"/>
                        <a:pt x="67" y="186"/>
                        <a:pt x="67" y="186"/>
                      </a:cubicBezTo>
                      <a:cubicBezTo>
                        <a:pt x="67" y="186"/>
                        <a:pt x="67" y="186"/>
                        <a:pt x="67" y="186"/>
                      </a:cubicBezTo>
                      <a:cubicBezTo>
                        <a:pt x="67" y="185"/>
                        <a:pt x="67" y="185"/>
                        <a:pt x="67" y="185"/>
                      </a:cubicBezTo>
                      <a:cubicBezTo>
                        <a:pt x="67" y="185"/>
                        <a:pt x="67" y="185"/>
                        <a:pt x="67" y="185"/>
                      </a:cubicBezTo>
                      <a:cubicBezTo>
                        <a:pt x="67" y="185"/>
                        <a:pt x="67" y="185"/>
                        <a:pt x="67" y="185"/>
                      </a:cubicBezTo>
                      <a:cubicBezTo>
                        <a:pt x="67" y="185"/>
                        <a:pt x="67" y="185"/>
                        <a:pt x="67" y="185"/>
                      </a:cubicBezTo>
                      <a:cubicBezTo>
                        <a:pt x="67" y="185"/>
                        <a:pt x="67" y="185"/>
                        <a:pt x="67" y="185"/>
                      </a:cubicBezTo>
                      <a:cubicBezTo>
                        <a:pt x="66" y="185"/>
                        <a:pt x="66" y="184"/>
                        <a:pt x="66" y="184"/>
                      </a:cubicBezTo>
                      <a:cubicBezTo>
                        <a:pt x="66" y="184"/>
                        <a:pt x="66" y="184"/>
                        <a:pt x="66" y="184"/>
                      </a:cubicBezTo>
                      <a:cubicBezTo>
                        <a:pt x="66" y="184"/>
                        <a:pt x="66" y="184"/>
                        <a:pt x="66" y="184"/>
                      </a:cubicBezTo>
                      <a:cubicBezTo>
                        <a:pt x="66" y="183"/>
                        <a:pt x="66" y="183"/>
                        <a:pt x="66" y="183"/>
                      </a:cubicBezTo>
                      <a:cubicBezTo>
                        <a:pt x="66" y="183"/>
                        <a:pt x="66" y="183"/>
                        <a:pt x="66" y="183"/>
                      </a:cubicBezTo>
                      <a:cubicBezTo>
                        <a:pt x="66" y="183"/>
                        <a:pt x="66" y="183"/>
                        <a:pt x="66" y="183"/>
                      </a:cubicBezTo>
                      <a:cubicBezTo>
                        <a:pt x="66" y="183"/>
                        <a:pt x="66" y="183"/>
                        <a:pt x="66" y="183"/>
                      </a:cubicBezTo>
                      <a:cubicBezTo>
                        <a:pt x="66" y="183"/>
                        <a:pt x="66" y="183"/>
                        <a:pt x="66" y="183"/>
                      </a:cubicBezTo>
                      <a:cubicBezTo>
                        <a:pt x="66" y="183"/>
                        <a:pt x="66" y="183"/>
                        <a:pt x="66" y="183"/>
                      </a:cubicBezTo>
                      <a:cubicBezTo>
                        <a:pt x="66" y="183"/>
                        <a:pt x="66" y="183"/>
                        <a:pt x="66" y="183"/>
                      </a:cubicBezTo>
                      <a:cubicBezTo>
                        <a:pt x="65" y="183"/>
                        <a:pt x="65" y="183"/>
                        <a:pt x="65" y="183"/>
                      </a:cubicBezTo>
                      <a:cubicBezTo>
                        <a:pt x="65" y="183"/>
                        <a:pt x="65" y="183"/>
                        <a:pt x="65" y="183"/>
                      </a:cubicBezTo>
                      <a:cubicBezTo>
                        <a:pt x="65" y="183"/>
                        <a:pt x="65" y="183"/>
                        <a:pt x="65" y="183"/>
                      </a:cubicBezTo>
                      <a:cubicBezTo>
                        <a:pt x="65" y="183"/>
                        <a:pt x="65" y="183"/>
                        <a:pt x="65" y="183"/>
                      </a:cubicBezTo>
                      <a:cubicBezTo>
                        <a:pt x="66" y="183"/>
                        <a:pt x="66" y="183"/>
                        <a:pt x="66" y="183"/>
                      </a:cubicBezTo>
                      <a:cubicBezTo>
                        <a:pt x="66" y="183"/>
                        <a:pt x="66" y="183"/>
                        <a:pt x="66" y="183"/>
                      </a:cubicBezTo>
                      <a:cubicBezTo>
                        <a:pt x="66" y="183"/>
                        <a:pt x="66" y="183"/>
                        <a:pt x="66" y="183"/>
                      </a:cubicBezTo>
                      <a:cubicBezTo>
                        <a:pt x="66" y="183"/>
                        <a:pt x="66" y="183"/>
                        <a:pt x="66" y="183"/>
                      </a:cubicBezTo>
                      <a:cubicBezTo>
                        <a:pt x="66" y="183"/>
                        <a:pt x="66" y="183"/>
                        <a:pt x="66" y="183"/>
                      </a:cubicBezTo>
                      <a:cubicBezTo>
                        <a:pt x="66" y="183"/>
                        <a:pt x="66" y="183"/>
                        <a:pt x="66" y="183"/>
                      </a:cubicBezTo>
                      <a:cubicBezTo>
                        <a:pt x="66" y="183"/>
                        <a:pt x="66" y="183"/>
                        <a:pt x="66" y="183"/>
                      </a:cubicBezTo>
                      <a:cubicBezTo>
                        <a:pt x="66" y="183"/>
                        <a:pt x="66" y="182"/>
                        <a:pt x="66" y="182"/>
                      </a:cubicBezTo>
                      <a:cubicBezTo>
                        <a:pt x="66" y="182"/>
                        <a:pt x="66" y="182"/>
                        <a:pt x="66" y="182"/>
                      </a:cubicBezTo>
                      <a:cubicBezTo>
                        <a:pt x="66" y="182"/>
                        <a:pt x="66" y="182"/>
                        <a:pt x="66" y="182"/>
                      </a:cubicBezTo>
                      <a:cubicBezTo>
                        <a:pt x="66" y="182"/>
                        <a:pt x="66" y="182"/>
                        <a:pt x="66" y="182"/>
                      </a:cubicBezTo>
                      <a:cubicBezTo>
                        <a:pt x="66" y="182"/>
                        <a:pt x="66" y="182"/>
                        <a:pt x="66" y="182"/>
                      </a:cubicBezTo>
                      <a:cubicBezTo>
                        <a:pt x="66" y="182"/>
                        <a:pt x="66" y="181"/>
                        <a:pt x="66" y="181"/>
                      </a:cubicBezTo>
                      <a:cubicBezTo>
                        <a:pt x="66" y="181"/>
                        <a:pt x="66" y="181"/>
                        <a:pt x="66" y="181"/>
                      </a:cubicBezTo>
                      <a:cubicBezTo>
                        <a:pt x="66" y="181"/>
                        <a:pt x="66" y="181"/>
                        <a:pt x="66" y="181"/>
                      </a:cubicBezTo>
                      <a:cubicBezTo>
                        <a:pt x="66" y="181"/>
                        <a:pt x="66" y="181"/>
                        <a:pt x="66" y="181"/>
                      </a:cubicBezTo>
                      <a:cubicBezTo>
                        <a:pt x="66" y="181"/>
                        <a:pt x="67" y="181"/>
                        <a:pt x="67" y="181"/>
                      </a:cubicBezTo>
                      <a:cubicBezTo>
                        <a:pt x="67" y="180"/>
                        <a:pt x="66" y="180"/>
                        <a:pt x="66" y="180"/>
                      </a:cubicBezTo>
                      <a:cubicBezTo>
                        <a:pt x="66" y="180"/>
                        <a:pt x="66" y="180"/>
                        <a:pt x="66" y="180"/>
                      </a:cubicBezTo>
                      <a:cubicBezTo>
                        <a:pt x="66" y="180"/>
                        <a:pt x="66" y="180"/>
                        <a:pt x="66" y="180"/>
                      </a:cubicBezTo>
                      <a:cubicBezTo>
                        <a:pt x="66" y="180"/>
                        <a:pt x="66" y="180"/>
                        <a:pt x="66" y="180"/>
                      </a:cubicBezTo>
                      <a:cubicBezTo>
                        <a:pt x="66" y="179"/>
                        <a:pt x="66" y="179"/>
                        <a:pt x="66" y="179"/>
                      </a:cubicBezTo>
                      <a:cubicBezTo>
                        <a:pt x="66" y="179"/>
                        <a:pt x="66" y="179"/>
                        <a:pt x="66" y="179"/>
                      </a:cubicBezTo>
                      <a:cubicBezTo>
                        <a:pt x="66" y="179"/>
                        <a:pt x="66" y="179"/>
                        <a:pt x="66" y="179"/>
                      </a:cubicBezTo>
                      <a:cubicBezTo>
                        <a:pt x="67" y="179"/>
                        <a:pt x="67" y="179"/>
                        <a:pt x="67" y="179"/>
                      </a:cubicBezTo>
                      <a:cubicBezTo>
                        <a:pt x="67" y="179"/>
                        <a:pt x="67" y="179"/>
                        <a:pt x="67" y="179"/>
                      </a:cubicBezTo>
                      <a:cubicBezTo>
                        <a:pt x="67" y="179"/>
                        <a:pt x="67" y="179"/>
                        <a:pt x="67" y="179"/>
                      </a:cubicBezTo>
                      <a:cubicBezTo>
                        <a:pt x="67" y="179"/>
                        <a:pt x="67" y="179"/>
                        <a:pt x="67" y="179"/>
                      </a:cubicBezTo>
                      <a:cubicBezTo>
                        <a:pt x="67" y="179"/>
                        <a:pt x="67" y="178"/>
                        <a:pt x="67" y="178"/>
                      </a:cubicBezTo>
                      <a:cubicBezTo>
                        <a:pt x="67" y="178"/>
                        <a:pt x="67" y="178"/>
                        <a:pt x="67" y="178"/>
                      </a:cubicBezTo>
                      <a:cubicBezTo>
                        <a:pt x="67" y="178"/>
                        <a:pt x="67" y="178"/>
                        <a:pt x="67" y="178"/>
                      </a:cubicBezTo>
                      <a:cubicBezTo>
                        <a:pt x="67" y="178"/>
                        <a:pt x="68" y="177"/>
                        <a:pt x="68" y="177"/>
                      </a:cubicBezTo>
                      <a:cubicBezTo>
                        <a:pt x="68" y="177"/>
                        <a:pt x="68" y="177"/>
                        <a:pt x="68" y="177"/>
                      </a:cubicBezTo>
                      <a:cubicBezTo>
                        <a:pt x="68" y="177"/>
                        <a:pt x="68" y="177"/>
                        <a:pt x="68" y="177"/>
                      </a:cubicBezTo>
                      <a:cubicBezTo>
                        <a:pt x="68" y="177"/>
                        <a:pt x="68" y="177"/>
                        <a:pt x="68" y="177"/>
                      </a:cubicBezTo>
                      <a:cubicBezTo>
                        <a:pt x="68" y="177"/>
                        <a:pt x="68" y="177"/>
                        <a:pt x="68" y="177"/>
                      </a:cubicBezTo>
                      <a:cubicBezTo>
                        <a:pt x="68" y="177"/>
                        <a:pt x="68" y="177"/>
                        <a:pt x="68" y="177"/>
                      </a:cubicBezTo>
                      <a:cubicBezTo>
                        <a:pt x="68" y="177"/>
                        <a:pt x="68" y="177"/>
                        <a:pt x="68" y="177"/>
                      </a:cubicBezTo>
                      <a:cubicBezTo>
                        <a:pt x="69" y="177"/>
                        <a:pt x="69" y="177"/>
                        <a:pt x="69" y="177"/>
                      </a:cubicBezTo>
                      <a:cubicBezTo>
                        <a:pt x="69" y="177"/>
                        <a:pt x="69" y="177"/>
                        <a:pt x="69" y="177"/>
                      </a:cubicBezTo>
                      <a:cubicBezTo>
                        <a:pt x="69" y="177"/>
                        <a:pt x="69" y="177"/>
                        <a:pt x="69" y="177"/>
                      </a:cubicBezTo>
                      <a:cubicBezTo>
                        <a:pt x="69" y="177"/>
                        <a:pt x="69" y="177"/>
                        <a:pt x="69" y="177"/>
                      </a:cubicBezTo>
                      <a:cubicBezTo>
                        <a:pt x="69" y="177"/>
                        <a:pt x="69" y="177"/>
                        <a:pt x="69" y="177"/>
                      </a:cubicBezTo>
                      <a:cubicBezTo>
                        <a:pt x="69" y="177"/>
                        <a:pt x="69" y="177"/>
                        <a:pt x="69" y="177"/>
                      </a:cubicBezTo>
                      <a:cubicBezTo>
                        <a:pt x="69" y="177"/>
                        <a:pt x="69" y="177"/>
                        <a:pt x="69" y="177"/>
                      </a:cubicBezTo>
                      <a:cubicBezTo>
                        <a:pt x="69" y="177"/>
                        <a:pt x="69" y="176"/>
                        <a:pt x="70" y="176"/>
                      </a:cubicBezTo>
                      <a:cubicBezTo>
                        <a:pt x="70" y="176"/>
                        <a:pt x="70" y="176"/>
                        <a:pt x="70" y="176"/>
                      </a:cubicBezTo>
                      <a:cubicBezTo>
                        <a:pt x="70" y="176"/>
                        <a:pt x="70" y="176"/>
                        <a:pt x="70" y="176"/>
                      </a:cubicBezTo>
                      <a:cubicBezTo>
                        <a:pt x="70" y="176"/>
                        <a:pt x="70" y="176"/>
                        <a:pt x="70" y="176"/>
                      </a:cubicBezTo>
                      <a:cubicBezTo>
                        <a:pt x="70" y="176"/>
                        <a:pt x="70" y="176"/>
                        <a:pt x="71" y="176"/>
                      </a:cubicBezTo>
                      <a:cubicBezTo>
                        <a:pt x="71" y="176"/>
                        <a:pt x="71" y="176"/>
                        <a:pt x="71" y="176"/>
                      </a:cubicBezTo>
                      <a:cubicBezTo>
                        <a:pt x="71" y="176"/>
                        <a:pt x="71" y="176"/>
                        <a:pt x="71" y="176"/>
                      </a:cubicBezTo>
                      <a:cubicBezTo>
                        <a:pt x="71" y="176"/>
                        <a:pt x="71" y="176"/>
                        <a:pt x="71" y="176"/>
                      </a:cubicBezTo>
                      <a:cubicBezTo>
                        <a:pt x="71" y="176"/>
                        <a:pt x="71" y="176"/>
                        <a:pt x="71" y="176"/>
                      </a:cubicBezTo>
                      <a:cubicBezTo>
                        <a:pt x="71" y="176"/>
                        <a:pt x="71" y="176"/>
                        <a:pt x="71" y="176"/>
                      </a:cubicBezTo>
                      <a:cubicBezTo>
                        <a:pt x="71" y="176"/>
                        <a:pt x="71" y="176"/>
                        <a:pt x="71" y="176"/>
                      </a:cubicBezTo>
                      <a:cubicBezTo>
                        <a:pt x="71" y="176"/>
                        <a:pt x="71" y="176"/>
                        <a:pt x="71" y="176"/>
                      </a:cubicBezTo>
                      <a:cubicBezTo>
                        <a:pt x="71" y="176"/>
                        <a:pt x="71" y="176"/>
                        <a:pt x="71" y="176"/>
                      </a:cubicBezTo>
                      <a:cubicBezTo>
                        <a:pt x="71" y="176"/>
                        <a:pt x="71" y="176"/>
                        <a:pt x="71" y="176"/>
                      </a:cubicBezTo>
                      <a:cubicBezTo>
                        <a:pt x="71" y="176"/>
                        <a:pt x="72" y="176"/>
                        <a:pt x="72" y="176"/>
                      </a:cubicBezTo>
                      <a:cubicBezTo>
                        <a:pt x="72" y="176"/>
                        <a:pt x="72" y="176"/>
                        <a:pt x="72" y="176"/>
                      </a:cubicBezTo>
                      <a:cubicBezTo>
                        <a:pt x="72" y="176"/>
                        <a:pt x="72" y="176"/>
                        <a:pt x="72" y="176"/>
                      </a:cubicBezTo>
                      <a:cubicBezTo>
                        <a:pt x="72" y="176"/>
                        <a:pt x="72" y="175"/>
                        <a:pt x="72" y="175"/>
                      </a:cubicBezTo>
                      <a:cubicBezTo>
                        <a:pt x="72" y="175"/>
                        <a:pt x="72" y="175"/>
                        <a:pt x="72" y="175"/>
                      </a:cubicBezTo>
                      <a:cubicBezTo>
                        <a:pt x="72" y="175"/>
                        <a:pt x="72" y="175"/>
                        <a:pt x="72" y="175"/>
                      </a:cubicBezTo>
                      <a:cubicBezTo>
                        <a:pt x="72" y="175"/>
                        <a:pt x="72" y="175"/>
                        <a:pt x="72" y="175"/>
                      </a:cubicBezTo>
                      <a:cubicBezTo>
                        <a:pt x="72" y="173"/>
                        <a:pt x="72" y="173"/>
                        <a:pt x="72" y="173"/>
                      </a:cubicBezTo>
                      <a:cubicBezTo>
                        <a:pt x="72" y="173"/>
                        <a:pt x="72" y="173"/>
                        <a:pt x="72" y="173"/>
                      </a:cubicBezTo>
                      <a:cubicBezTo>
                        <a:pt x="72" y="173"/>
                        <a:pt x="72" y="173"/>
                        <a:pt x="72" y="173"/>
                      </a:cubicBezTo>
                      <a:cubicBezTo>
                        <a:pt x="72" y="171"/>
                        <a:pt x="72" y="171"/>
                        <a:pt x="72" y="171"/>
                      </a:cubicBezTo>
                      <a:cubicBezTo>
                        <a:pt x="72" y="170"/>
                        <a:pt x="72" y="170"/>
                        <a:pt x="72" y="170"/>
                      </a:cubicBezTo>
                      <a:cubicBezTo>
                        <a:pt x="72" y="170"/>
                        <a:pt x="72" y="170"/>
                        <a:pt x="72" y="170"/>
                      </a:cubicBezTo>
                      <a:cubicBezTo>
                        <a:pt x="72" y="170"/>
                        <a:pt x="72" y="170"/>
                        <a:pt x="72" y="170"/>
                      </a:cubicBezTo>
                      <a:cubicBezTo>
                        <a:pt x="72" y="170"/>
                        <a:pt x="72" y="170"/>
                        <a:pt x="72" y="170"/>
                      </a:cubicBezTo>
                      <a:cubicBezTo>
                        <a:pt x="72" y="170"/>
                        <a:pt x="72" y="170"/>
                        <a:pt x="72" y="170"/>
                      </a:cubicBezTo>
                      <a:cubicBezTo>
                        <a:pt x="72" y="170"/>
                        <a:pt x="72" y="170"/>
                        <a:pt x="72" y="170"/>
                      </a:cubicBezTo>
                      <a:cubicBezTo>
                        <a:pt x="72" y="170"/>
                        <a:pt x="72" y="170"/>
                        <a:pt x="72" y="169"/>
                      </a:cubicBezTo>
                      <a:cubicBezTo>
                        <a:pt x="72" y="169"/>
                        <a:pt x="72" y="169"/>
                        <a:pt x="72" y="169"/>
                      </a:cubicBezTo>
                      <a:cubicBezTo>
                        <a:pt x="72" y="169"/>
                        <a:pt x="71" y="169"/>
                        <a:pt x="71" y="169"/>
                      </a:cubicBezTo>
                      <a:cubicBezTo>
                        <a:pt x="71" y="169"/>
                        <a:pt x="71" y="169"/>
                        <a:pt x="71" y="169"/>
                      </a:cubicBezTo>
                      <a:cubicBezTo>
                        <a:pt x="71" y="169"/>
                        <a:pt x="71" y="169"/>
                        <a:pt x="71" y="169"/>
                      </a:cubicBezTo>
                      <a:cubicBezTo>
                        <a:pt x="71" y="169"/>
                        <a:pt x="71" y="169"/>
                        <a:pt x="71" y="169"/>
                      </a:cubicBezTo>
                      <a:cubicBezTo>
                        <a:pt x="71" y="169"/>
                        <a:pt x="71" y="169"/>
                        <a:pt x="71" y="169"/>
                      </a:cubicBezTo>
                      <a:cubicBezTo>
                        <a:pt x="71" y="169"/>
                        <a:pt x="71" y="169"/>
                        <a:pt x="71" y="169"/>
                      </a:cubicBezTo>
                      <a:cubicBezTo>
                        <a:pt x="71" y="169"/>
                        <a:pt x="71" y="169"/>
                        <a:pt x="71" y="169"/>
                      </a:cubicBezTo>
                      <a:cubicBezTo>
                        <a:pt x="71" y="168"/>
                        <a:pt x="71" y="168"/>
                        <a:pt x="71" y="168"/>
                      </a:cubicBezTo>
                      <a:cubicBezTo>
                        <a:pt x="71" y="168"/>
                        <a:pt x="71" y="168"/>
                        <a:pt x="71" y="168"/>
                      </a:cubicBezTo>
                      <a:cubicBezTo>
                        <a:pt x="71" y="168"/>
                        <a:pt x="71" y="168"/>
                        <a:pt x="71" y="168"/>
                      </a:cubicBezTo>
                      <a:cubicBezTo>
                        <a:pt x="71" y="168"/>
                        <a:pt x="71" y="168"/>
                        <a:pt x="71" y="168"/>
                      </a:cubicBezTo>
                      <a:cubicBezTo>
                        <a:pt x="71" y="168"/>
                        <a:pt x="71" y="168"/>
                        <a:pt x="71" y="168"/>
                      </a:cubicBezTo>
                      <a:cubicBezTo>
                        <a:pt x="71" y="168"/>
                        <a:pt x="71" y="168"/>
                        <a:pt x="71" y="168"/>
                      </a:cubicBezTo>
                      <a:cubicBezTo>
                        <a:pt x="71" y="168"/>
                        <a:pt x="71" y="168"/>
                        <a:pt x="71" y="168"/>
                      </a:cubicBezTo>
                      <a:cubicBezTo>
                        <a:pt x="71" y="168"/>
                        <a:pt x="71" y="168"/>
                        <a:pt x="71" y="168"/>
                      </a:cubicBezTo>
                      <a:cubicBezTo>
                        <a:pt x="71" y="168"/>
                        <a:pt x="71" y="168"/>
                        <a:pt x="71" y="168"/>
                      </a:cubicBezTo>
                      <a:cubicBezTo>
                        <a:pt x="71" y="168"/>
                        <a:pt x="71" y="167"/>
                        <a:pt x="71" y="167"/>
                      </a:cubicBezTo>
                      <a:cubicBezTo>
                        <a:pt x="71" y="167"/>
                        <a:pt x="71" y="167"/>
                        <a:pt x="71" y="167"/>
                      </a:cubicBezTo>
                      <a:cubicBezTo>
                        <a:pt x="71" y="167"/>
                        <a:pt x="71" y="167"/>
                        <a:pt x="71" y="167"/>
                      </a:cubicBezTo>
                      <a:cubicBezTo>
                        <a:pt x="71" y="167"/>
                        <a:pt x="71" y="167"/>
                        <a:pt x="71" y="167"/>
                      </a:cubicBezTo>
                      <a:cubicBezTo>
                        <a:pt x="71" y="167"/>
                        <a:pt x="71" y="166"/>
                        <a:pt x="71" y="166"/>
                      </a:cubicBezTo>
                      <a:cubicBezTo>
                        <a:pt x="71" y="166"/>
                        <a:pt x="71" y="166"/>
                        <a:pt x="71" y="166"/>
                      </a:cubicBezTo>
                      <a:cubicBezTo>
                        <a:pt x="71" y="166"/>
                        <a:pt x="71" y="166"/>
                        <a:pt x="71" y="166"/>
                      </a:cubicBezTo>
                      <a:cubicBezTo>
                        <a:pt x="71" y="166"/>
                        <a:pt x="71" y="166"/>
                        <a:pt x="71" y="166"/>
                      </a:cubicBezTo>
                      <a:cubicBezTo>
                        <a:pt x="71" y="166"/>
                        <a:pt x="71" y="166"/>
                        <a:pt x="71" y="166"/>
                      </a:cubicBezTo>
                      <a:cubicBezTo>
                        <a:pt x="71" y="166"/>
                        <a:pt x="71" y="166"/>
                        <a:pt x="71" y="166"/>
                      </a:cubicBezTo>
                      <a:cubicBezTo>
                        <a:pt x="71" y="166"/>
                        <a:pt x="71" y="166"/>
                        <a:pt x="71" y="166"/>
                      </a:cubicBezTo>
                      <a:cubicBezTo>
                        <a:pt x="72" y="167"/>
                        <a:pt x="72" y="167"/>
                        <a:pt x="72" y="167"/>
                      </a:cubicBezTo>
                      <a:cubicBezTo>
                        <a:pt x="72" y="167"/>
                        <a:pt x="72" y="167"/>
                        <a:pt x="72" y="167"/>
                      </a:cubicBezTo>
                      <a:cubicBezTo>
                        <a:pt x="72" y="166"/>
                        <a:pt x="72" y="166"/>
                        <a:pt x="72" y="166"/>
                      </a:cubicBezTo>
                      <a:cubicBezTo>
                        <a:pt x="72" y="166"/>
                        <a:pt x="72" y="166"/>
                        <a:pt x="72" y="166"/>
                      </a:cubicBezTo>
                      <a:cubicBezTo>
                        <a:pt x="72" y="166"/>
                        <a:pt x="72" y="166"/>
                        <a:pt x="72" y="166"/>
                      </a:cubicBezTo>
                      <a:cubicBezTo>
                        <a:pt x="72" y="166"/>
                        <a:pt x="72" y="166"/>
                        <a:pt x="72" y="166"/>
                      </a:cubicBezTo>
                      <a:cubicBezTo>
                        <a:pt x="72" y="166"/>
                        <a:pt x="72" y="166"/>
                        <a:pt x="72" y="166"/>
                      </a:cubicBezTo>
                      <a:cubicBezTo>
                        <a:pt x="72" y="166"/>
                        <a:pt x="72" y="166"/>
                        <a:pt x="72" y="166"/>
                      </a:cubicBezTo>
                      <a:cubicBezTo>
                        <a:pt x="72" y="165"/>
                        <a:pt x="72" y="165"/>
                        <a:pt x="72" y="165"/>
                      </a:cubicBezTo>
                      <a:cubicBezTo>
                        <a:pt x="72" y="165"/>
                        <a:pt x="72" y="165"/>
                        <a:pt x="72" y="165"/>
                      </a:cubicBezTo>
                      <a:cubicBezTo>
                        <a:pt x="72" y="165"/>
                        <a:pt x="72" y="165"/>
                        <a:pt x="72" y="165"/>
                      </a:cubicBezTo>
                      <a:cubicBezTo>
                        <a:pt x="72" y="165"/>
                        <a:pt x="72" y="165"/>
                        <a:pt x="72" y="165"/>
                      </a:cubicBezTo>
                      <a:cubicBezTo>
                        <a:pt x="72" y="165"/>
                        <a:pt x="72" y="165"/>
                        <a:pt x="72" y="165"/>
                      </a:cubicBezTo>
                      <a:cubicBezTo>
                        <a:pt x="72" y="165"/>
                        <a:pt x="72" y="165"/>
                        <a:pt x="72" y="165"/>
                      </a:cubicBezTo>
                      <a:cubicBezTo>
                        <a:pt x="71" y="165"/>
                        <a:pt x="71" y="165"/>
                        <a:pt x="71" y="165"/>
                      </a:cubicBezTo>
                      <a:cubicBezTo>
                        <a:pt x="71" y="165"/>
                        <a:pt x="71" y="165"/>
                        <a:pt x="71" y="165"/>
                      </a:cubicBezTo>
                      <a:cubicBezTo>
                        <a:pt x="71" y="165"/>
                        <a:pt x="71" y="165"/>
                        <a:pt x="71" y="165"/>
                      </a:cubicBezTo>
                      <a:cubicBezTo>
                        <a:pt x="71" y="165"/>
                        <a:pt x="71" y="165"/>
                        <a:pt x="71" y="165"/>
                      </a:cubicBezTo>
                      <a:cubicBezTo>
                        <a:pt x="71" y="165"/>
                        <a:pt x="71" y="165"/>
                        <a:pt x="71" y="165"/>
                      </a:cubicBezTo>
                      <a:cubicBezTo>
                        <a:pt x="71" y="164"/>
                        <a:pt x="71" y="164"/>
                        <a:pt x="71" y="164"/>
                      </a:cubicBezTo>
                      <a:cubicBezTo>
                        <a:pt x="71" y="164"/>
                        <a:pt x="71" y="164"/>
                        <a:pt x="71" y="164"/>
                      </a:cubicBezTo>
                      <a:cubicBezTo>
                        <a:pt x="71" y="164"/>
                        <a:pt x="72" y="164"/>
                        <a:pt x="72" y="164"/>
                      </a:cubicBezTo>
                      <a:cubicBezTo>
                        <a:pt x="72" y="164"/>
                        <a:pt x="72" y="164"/>
                        <a:pt x="72" y="164"/>
                      </a:cubicBezTo>
                      <a:cubicBezTo>
                        <a:pt x="72" y="164"/>
                        <a:pt x="72" y="164"/>
                        <a:pt x="72" y="164"/>
                      </a:cubicBezTo>
                      <a:cubicBezTo>
                        <a:pt x="72" y="164"/>
                        <a:pt x="72" y="164"/>
                        <a:pt x="72" y="164"/>
                      </a:cubicBezTo>
                      <a:cubicBezTo>
                        <a:pt x="72" y="164"/>
                        <a:pt x="72" y="164"/>
                        <a:pt x="72" y="164"/>
                      </a:cubicBezTo>
                      <a:cubicBezTo>
                        <a:pt x="72" y="164"/>
                        <a:pt x="72" y="164"/>
                        <a:pt x="72" y="164"/>
                      </a:cubicBezTo>
                      <a:cubicBezTo>
                        <a:pt x="72" y="164"/>
                        <a:pt x="73" y="164"/>
                        <a:pt x="73" y="164"/>
                      </a:cubicBezTo>
                      <a:cubicBezTo>
                        <a:pt x="73" y="164"/>
                        <a:pt x="73" y="164"/>
                        <a:pt x="73" y="164"/>
                      </a:cubicBezTo>
                      <a:cubicBezTo>
                        <a:pt x="73" y="164"/>
                        <a:pt x="73" y="164"/>
                        <a:pt x="73" y="164"/>
                      </a:cubicBezTo>
                      <a:cubicBezTo>
                        <a:pt x="73" y="164"/>
                        <a:pt x="73" y="164"/>
                        <a:pt x="73" y="164"/>
                      </a:cubicBezTo>
                      <a:cubicBezTo>
                        <a:pt x="73" y="164"/>
                        <a:pt x="73" y="164"/>
                        <a:pt x="73" y="164"/>
                      </a:cubicBezTo>
                      <a:cubicBezTo>
                        <a:pt x="73" y="164"/>
                        <a:pt x="73" y="164"/>
                        <a:pt x="73" y="164"/>
                      </a:cubicBezTo>
                      <a:cubicBezTo>
                        <a:pt x="74" y="164"/>
                        <a:pt x="74" y="164"/>
                        <a:pt x="74" y="164"/>
                      </a:cubicBezTo>
                      <a:cubicBezTo>
                        <a:pt x="74" y="164"/>
                        <a:pt x="74" y="163"/>
                        <a:pt x="74" y="163"/>
                      </a:cubicBezTo>
                      <a:cubicBezTo>
                        <a:pt x="74" y="163"/>
                        <a:pt x="74" y="163"/>
                        <a:pt x="74" y="163"/>
                      </a:cubicBezTo>
                      <a:cubicBezTo>
                        <a:pt x="74" y="163"/>
                        <a:pt x="74" y="163"/>
                        <a:pt x="74" y="163"/>
                      </a:cubicBezTo>
                      <a:cubicBezTo>
                        <a:pt x="74" y="163"/>
                        <a:pt x="74" y="163"/>
                        <a:pt x="74" y="163"/>
                      </a:cubicBezTo>
                      <a:cubicBezTo>
                        <a:pt x="74" y="164"/>
                        <a:pt x="74" y="164"/>
                        <a:pt x="74" y="164"/>
                      </a:cubicBezTo>
                      <a:cubicBezTo>
                        <a:pt x="74" y="164"/>
                        <a:pt x="74" y="164"/>
                        <a:pt x="74" y="164"/>
                      </a:cubicBezTo>
                      <a:cubicBezTo>
                        <a:pt x="74" y="164"/>
                        <a:pt x="74" y="164"/>
                        <a:pt x="74" y="164"/>
                      </a:cubicBezTo>
                      <a:cubicBezTo>
                        <a:pt x="74" y="164"/>
                        <a:pt x="74" y="164"/>
                        <a:pt x="74" y="163"/>
                      </a:cubicBezTo>
                      <a:cubicBezTo>
                        <a:pt x="74" y="163"/>
                        <a:pt x="74" y="163"/>
                        <a:pt x="74" y="163"/>
                      </a:cubicBezTo>
                      <a:cubicBezTo>
                        <a:pt x="74" y="163"/>
                        <a:pt x="74" y="163"/>
                        <a:pt x="74" y="163"/>
                      </a:cubicBezTo>
                      <a:cubicBezTo>
                        <a:pt x="74" y="163"/>
                        <a:pt x="74" y="163"/>
                        <a:pt x="74" y="163"/>
                      </a:cubicBezTo>
                      <a:cubicBezTo>
                        <a:pt x="74" y="164"/>
                        <a:pt x="74" y="164"/>
                        <a:pt x="74" y="164"/>
                      </a:cubicBezTo>
                      <a:cubicBezTo>
                        <a:pt x="74" y="164"/>
                        <a:pt x="74" y="164"/>
                        <a:pt x="74" y="164"/>
                      </a:cubicBezTo>
                      <a:cubicBezTo>
                        <a:pt x="74" y="164"/>
                        <a:pt x="74" y="164"/>
                        <a:pt x="75" y="164"/>
                      </a:cubicBezTo>
                      <a:cubicBezTo>
                        <a:pt x="75" y="164"/>
                        <a:pt x="75" y="164"/>
                        <a:pt x="75" y="164"/>
                      </a:cubicBezTo>
                      <a:cubicBezTo>
                        <a:pt x="75" y="164"/>
                        <a:pt x="75" y="164"/>
                        <a:pt x="75" y="164"/>
                      </a:cubicBezTo>
                      <a:cubicBezTo>
                        <a:pt x="75" y="164"/>
                        <a:pt x="75" y="164"/>
                        <a:pt x="75" y="164"/>
                      </a:cubicBezTo>
                      <a:cubicBezTo>
                        <a:pt x="75" y="164"/>
                        <a:pt x="75" y="164"/>
                        <a:pt x="75" y="164"/>
                      </a:cubicBezTo>
                      <a:cubicBezTo>
                        <a:pt x="75" y="165"/>
                        <a:pt x="75" y="165"/>
                        <a:pt x="75" y="165"/>
                      </a:cubicBezTo>
                      <a:cubicBezTo>
                        <a:pt x="75" y="165"/>
                        <a:pt x="75" y="165"/>
                        <a:pt x="75" y="165"/>
                      </a:cubicBezTo>
                      <a:cubicBezTo>
                        <a:pt x="75" y="165"/>
                        <a:pt x="75" y="165"/>
                        <a:pt x="75" y="165"/>
                      </a:cubicBezTo>
                      <a:cubicBezTo>
                        <a:pt x="75" y="165"/>
                        <a:pt x="75" y="165"/>
                        <a:pt x="75" y="165"/>
                      </a:cubicBezTo>
                      <a:cubicBezTo>
                        <a:pt x="75" y="165"/>
                        <a:pt x="75" y="165"/>
                        <a:pt x="75" y="165"/>
                      </a:cubicBezTo>
                      <a:cubicBezTo>
                        <a:pt x="75" y="165"/>
                        <a:pt x="75" y="165"/>
                        <a:pt x="75" y="165"/>
                      </a:cubicBezTo>
                      <a:cubicBezTo>
                        <a:pt x="75" y="165"/>
                        <a:pt x="75" y="165"/>
                        <a:pt x="75" y="165"/>
                      </a:cubicBezTo>
                      <a:cubicBezTo>
                        <a:pt x="75" y="165"/>
                        <a:pt x="75" y="165"/>
                        <a:pt x="75" y="165"/>
                      </a:cubicBezTo>
                      <a:cubicBezTo>
                        <a:pt x="75" y="165"/>
                        <a:pt x="75" y="165"/>
                        <a:pt x="75" y="165"/>
                      </a:cubicBezTo>
                      <a:cubicBezTo>
                        <a:pt x="75" y="165"/>
                        <a:pt x="75" y="165"/>
                        <a:pt x="75" y="165"/>
                      </a:cubicBezTo>
                      <a:cubicBezTo>
                        <a:pt x="75" y="165"/>
                        <a:pt x="75" y="165"/>
                        <a:pt x="76" y="165"/>
                      </a:cubicBezTo>
                      <a:cubicBezTo>
                        <a:pt x="76" y="165"/>
                        <a:pt x="76" y="165"/>
                        <a:pt x="76" y="165"/>
                      </a:cubicBezTo>
                      <a:cubicBezTo>
                        <a:pt x="76" y="166"/>
                        <a:pt x="76" y="166"/>
                        <a:pt x="76" y="166"/>
                      </a:cubicBezTo>
                      <a:cubicBezTo>
                        <a:pt x="76" y="166"/>
                        <a:pt x="76" y="166"/>
                        <a:pt x="76" y="166"/>
                      </a:cubicBezTo>
                      <a:cubicBezTo>
                        <a:pt x="76" y="166"/>
                        <a:pt x="76" y="166"/>
                        <a:pt x="76" y="166"/>
                      </a:cubicBezTo>
                      <a:cubicBezTo>
                        <a:pt x="76" y="166"/>
                        <a:pt x="76" y="166"/>
                        <a:pt x="76" y="166"/>
                      </a:cubicBezTo>
                      <a:cubicBezTo>
                        <a:pt x="76" y="166"/>
                        <a:pt x="76" y="166"/>
                        <a:pt x="76" y="166"/>
                      </a:cubicBezTo>
                      <a:cubicBezTo>
                        <a:pt x="76" y="166"/>
                        <a:pt x="76" y="166"/>
                        <a:pt x="76" y="166"/>
                      </a:cubicBezTo>
                      <a:cubicBezTo>
                        <a:pt x="76" y="166"/>
                        <a:pt x="76" y="166"/>
                        <a:pt x="76" y="166"/>
                      </a:cubicBezTo>
                      <a:cubicBezTo>
                        <a:pt x="77" y="166"/>
                        <a:pt x="77" y="166"/>
                        <a:pt x="77" y="166"/>
                      </a:cubicBezTo>
                      <a:cubicBezTo>
                        <a:pt x="77" y="166"/>
                        <a:pt x="77" y="166"/>
                        <a:pt x="77" y="166"/>
                      </a:cubicBezTo>
                      <a:cubicBezTo>
                        <a:pt x="77" y="166"/>
                        <a:pt x="77" y="166"/>
                        <a:pt x="77" y="166"/>
                      </a:cubicBezTo>
                      <a:cubicBezTo>
                        <a:pt x="77" y="166"/>
                        <a:pt x="77" y="166"/>
                        <a:pt x="77" y="166"/>
                      </a:cubicBezTo>
                      <a:cubicBezTo>
                        <a:pt x="77" y="166"/>
                        <a:pt x="77" y="166"/>
                        <a:pt x="77" y="166"/>
                      </a:cubicBezTo>
                      <a:cubicBezTo>
                        <a:pt x="77" y="166"/>
                        <a:pt x="78" y="166"/>
                        <a:pt x="78" y="166"/>
                      </a:cubicBezTo>
                      <a:cubicBezTo>
                        <a:pt x="78" y="166"/>
                        <a:pt x="78" y="166"/>
                        <a:pt x="78" y="166"/>
                      </a:cubicBezTo>
                      <a:cubicBezTo>
                        <a:pt x="78" y="166"/>
                        <a:pt x="78" y="166"/>
                        <a:pt x="78" y="166"/>
                      </a:cubicBezTo>
                      <a:cubicBezTo>
                        <a:pt x="78" y="166"/>
                        <a:pt x="78" y="165"/>
                        <a:pt x="78" y="165"/>
                      </a:cubicBezTo>
                      <a:cubicBezTo>
                        <a:pt x="78" y="165"/>
                        <a:pt x="78" y="165"/>
                        <a:pt x="78" y="165"/>
                      </a:cubicBezTo>
                      <a:cubicBezTo>
                        <a:pt x="78" y="165"/>
                        <a:pt x="78" y="165"/>
                        <a:pt x="78" y="165"/>
                      </a:cubicBezTo>
                      <a:cubicBezTo>
                        <a:pt x="78" y="165"/>
                        <a:pt x="78" y="165"/>
                        <a:pt x="78" y="165"/>
                      </a:cubicBezTo>
                      <a:cubicBezTo>
                        <a:pt x="78" y="165"/>
                        <a:pt x="78" y="165"/>
                        <a:pt x="79" y="165"/>
                      </a:cubicBezTo>
                      <a:cubicBezTo>
                        <a:pt x="79" y="165"/>
                        <a:pt x="79" y="165"/>
                        <a:pt x="79" y="165"/>
                      </a:cubicBezTo>
                      <a:cubicBezTo>
                        <a:pt x="79" y="165"/>
                        <a:pt x="79" y="165"/>
                        <a:pt x="79" y="165"/>
                      </a:cubicBezTo>
                      <a:cubicBezTo>
                        <a:pt x="79" y="165"/>
                        <a:pt x="79" y="165"/>
                        <a:pt x="79" y="165"/>
                      </a:cubicBezTo>
                      <a:cubicBezTo>
                        <a:pt x="79" y="165"/>
                        <a:pt x="79" y="164"/>
                        <a:pt x="80" y="164"/>
                      </a:cubicBezTo>
                      <a:cubicBezTo>
                        <a:pt x="80" y="164"/>
                        <a:pt x="80" y="164"/>
                        <a:pt x="80" y="164"/>
                      </a:cubicBezTo>
                      <a:cubicBezTo>
                        <a:pt x="80" y="164"/>
                        <a:pt x="80" y="164"/>
                        <a:pt x="80" y="164"/>
                      </a:cubicBezTo>
                      <a:cubicBezTo>
                        <a:pt x="80" y="164"/>
                        <a:pt x="80" y="164"/>
                        <a:pt x="80" y="163"/>
                      </a:cubicBezTo>
                      <a:cubicBezTo>
                        <a:pt x="80" y="163"/>
                        <a:pt x="81" y="163"/>
                        <a:pt x="81" y="163"/>
                      </a:cubicBezTo>
                      <a:cubicBezTo>
                        <a:pt x="81" y="163"/>
                        <a:pt x="81" y="163"/>
                        <a:pt x="81" y="163"/>
                      </a:cubicBezTo>
                      <a:cubicBezTo>
                        <a:pt x="81" y="163"/>
                        <a:pt x="81" y="162"/>
                        <a:pt x="80" y="162"/>
                      </a:cubicBezTo>
                      <a:cubicBezTo>
                        <a:pt x="80" y="162"/>
                        <a:pt x="80" y="162"/>
                        <a:pt x="80" y="162"/>
                      </a:cubicBezTo>
                      <a:cubicBezTo>
                        <a:pt x="80" y="162"/>
                        <a:pt x="80" y="162"/>
                        <a:pt x="80" y="162"/>
                      </a:cubicBezTo>
                      <a:cubicBezTo>
                        <a:pt x="80" y="162"/>
                        <a:pt x="80" y="162"/>
                        <a:pt x="80" y="162"/>
                      </a:cubicBezTo>
                      <a:cubicBezTo>
                        <a:pt x="80" y="162"/>
                        <a:pt x="80" y="162"/>
                        <a:pt x="80" y="162"/>
                      </a:cubicBezTo>
                      <a:cubicBezTo>
                        <a:pt x="80" y="162"/>
                        <a:pt x="80" y="162"/>
                        <a:pt x="80" y="162"/>
                      </a:cubicBezTo>
                      <a:cubicBezTo>
                        <a:pt x="80" y="162"/>
                        <a:pt x="80" y="162"/>
                        <a:pt x="80" y="162"/>
                      </a:cubicBezTo>
                      <a:cubicBezTo>
                        <a:pt x="80" y="162"/>
                        <a:pt x="80" y="162"/>
                        <a:pt x="80" y="162"/>
                      </a:cubicBezTo>
                      <a:cubicBezTo>
                        <a:pt x="80" y="162"/>
                        <a:pt x="80" y="161"/>
                        <a:pt x="80" y="161"/>
                      </a:cubicBezTo>
                      <a:cubicBezTo>
                        <a:pt x="80" y="161"/>
                        <a:pt x="80" y="161"/>
                        <a:pt x="80" y="161"/>
                      </a:cubicBezTo>
                      <a:cubicBezTo>
                        <a:pt x="80" y="161"/>
                        <a:pt x="80" y="161"/>
                        <a:pt x="80" y="160"/>
                      </a:cubicBezTo>
                      <a:cubicBezTo>
                        <a:pt x="80" y="160"/>
                        <a:pt x="80" y="160"/>
                        <a:pt x="79" y="160"/>
                      </a:cubicBezTo>
                      <a:cubicBezTo>
                        <a:pt x="79" y="160"/>
                        <a:pt x="79" y="160"/>
                        <a:pt x="79" y="160"/>
                      </a:cubicBezTo>
                      <a:cubicBezTo>
                        <a:pt x="79" y="160"/>
                        <a:pt x="79" y="160"/>
                        <a:pt x="79" y="160"/>
                      </a:cubicBezTo>
                      <a:cubicBezTo>
                        <a:pt x="79" y="160"/>
                        <a:pt x="79" y="160"/>
                        <a:pt x="79" y="160"/>
                      </a:cubicBezTo>
                      <a:cubicBezTo>
                        <a:pt x="79" y="159"/>
                        <a:pt x="79" y="159"/>
                        <a:pt x="79" y="159"/>
                      </a:cubicBezTo>
                      <a:cubicBezTo>
                        <a:pt x="79" y="159"/>
                        <a:pt x="79" y="159"/>
                        <a:pt x="79" y="159"/>
                      </a:cubicBezTo>
                      <a:cubicBezTo>
                        <a:pt x="79" y="159"/>
                        <a:pt x="79" y="159"/>
                        <a:pt x="79" y="159"/>
                      </a:cubicBezTo>
                      <a:cubicBezTo>
                        <a:pt x="79" y="159"/>
                        <a:pt x="79" y="159"/>
                        <a:pt x="79" y="159"/>
                      </a:cubicBezTo>
                      <a:cubicBezTo>
                        <a:pt x="79" y="159"/>
                        <a:pt x="79" y="159"/>
                        <a:pt x="79" y="159"/>
                      </a:cubicBezTo>
                      <a:cubicBezTo>
                        <a:pt x="79" y="159"/>
                        <a:pt x="79" y="159"/>
                        <a:pt x="79" y="159"/>
                      </a:cubicBezTo>
                      <a:cubicBezTo>
                        <a:pt x="79" y="159"/>
                        <a:pt x="79" y="159"/>
                        <a:pt x="79" y="159"/>
                      </a:cubicBezTo>
                      <a:cubicBezTo>
                        <a:pt x="79" y="159"/>
                        <a:pt x="79" y="159"/>
                        <a:pt x="79" y="159"/>
                      </a:cubicBezTo>
                      <a:cubicBezTo>
                        <a:pt x="79" y="159"/>
                        <a:pt x="79" y="159"/>
                        <a:pt x="79" y="159"/>
                      </a:cubicBezTo>
                      <a:cubicBezTo>
                        <a:pt x="79" y="159"/>
                        <a:pt x="79" y="159"/>
                        <a:pt x="79" y="159"/>
                      </a:cubicBezTo>
                      <a:cubicBezTo>
                        <a:pt x="79" y="159"/>
                        <a:pt x="80" y="159"/>
                        <a:pt x="80" y="159"/>
                      </a:cubicBezTo>
                      <a:cubicBezTo>
                        <a:pt x="80" y="159"/>
                        <a:pt x="80" y="159"/>
                        <a:pt x="80" y="159"/>
                      </a:cubicBezTo>
                      <a:cubicBezTo>
                        <a:pt x="80" y="159"/>
                        <a:pt x="80" y="159"/>
                        <a:pt x="80" y="159"/>
                      </a:cubicBezTo>
                      <a:cubicBezTo>
                        <a:pt x="80" y="159"/>
                        <a:pt x="80" y="159"/>
                        <a:pt x="80" y="159"/>
                      </a:cubicBezTo>
                      <a:cubicBezTo>
                        <a:pt x="80" y="160"/>
                        <a:pt x="80" y="160"/>
                        <a:pt x="80" y="160"/>
                      </a:cubicBezTo>
                      <a:cubicBezTo>
                        <a:pt x="80" y="160"/>
                        <a:pt x="80" y="160"/>
                        <a:pt x="80" y="160"/>
                      </a:cubicBezTo>
                      <a:cubicBezTo>
                        <a:pt x="80" y="160"/>
                        <a:pt x="80" y="160"/>
                        <a:pt x="81" y="160"/>
                      </a:cubicBezTo>
                      <a:cubicBezTo>
                        <a:pt x="81" y="160"/>
                        <a:pt x="81" y="160"/>
                        <a:pt x="81" y="160"/>
                      </a:cubicBezTo>
                      <a:cubicBezTo>
                        <a:pt x="81" y="160"/>
                        <a:pt x="81" y="160"/>
                        <a:pt x="81" y="160"/>
                      </a:cubicBezTo>
                      <a:cubicBezTo>
                        <a:pt x="81" y="160"/>
                        <a:pt x="81" y="160"/>
                        <a:pt x="81" y="160"/>
                      </a:cubicBezTo>
                      <a:cubicBezTo>
                        <a:pt x="81" y="160"/>
                        <a:pt x="81" y="160"/>
                        <a:pt x="81" y="160"/>
                      </a:cubicBezTo>
                      <a:cubicBezTo>
                        <a:pt x="81" y="160"/>
                        <a:pt x="81" y="160"/>
                        <a:pt x="81" y="160"/>
                      </a:cubicBezTo>
                      <a:cubicBezTo>
                        <a:pt x="81" y="160"/>
                        <a:pt x="81" y="160"/>
                        <a:pt x="81" y="160"/>
                      </a:cubicBezTo>
                      <a:cubicBezTo>
                        <a:pt x="81" y="160"/>
                        <a:pt x="81" y="160"/>
                        <a:pt x="81" y="160"/>
                      </a:cubicBezTo>
                      <a:cubicBezTo>
                        <a:pt x="81" y="160"/>
                        <a:pt x="81" y="160"/>
                        <a:pt x="81" y="160"/>
                      </a:cubicBezTo>
                      <a:cubicBezTo>
                        <a:pt x="81" y="160"/>
                        <a:pt x="81" y="160"/>
                        <a:pt x="81" y="160"/>
                      </a:cubicBezTo>
                      <a:cubicBezTo>
                        <a:pt x="81" y="160"/>
                        <a:pt x="82" y="160"/>
                        <a:pt x="82" y="160"/>
                      </a:cubicBezTo>
                      <a:cubicBezTo>
                        <a:pt x="82" y="160"/>
                        <a:pt x="82" y="160"/>
                        <a:pt x="82" y="160"/>
                      </a:cubicBezTo>
                      <a:cubicBezTo>
                        <a:pt x="82" y="160"/>
                        <a:pt x="82" y="160"/>
                        <a:pt x="82" y="160"/>
                      </a:cubicBezTo>
                      <a:cubicBezTo>
                        <a:pt x="82" y="160"/>
                        <a:pt x="82" y="160"/>
                        <a:pt x="82" y="160"/>
                      </a:cubicBezTo>
                      <a:cubicBezTo>
                        <a:pt x="82" y="160"/>
                        <a:pt x="82" y="159"/>
                        <a:pt x="82" y="159"/>
                      </a:cubicBezTo>
                      <a:cubicBezTo>
                        <a:pt x="82" y="159"/>
                        <a:pt x="82" y="159"/>
                        <a:pt x="82" y="159"/>
                      </a:cubicBezTo>
                      <a:cubicBezTo>
                        <a:pt x="82" y="159"/>
                        <a:pt x="82" y="160"/>
                        <a:pt x="82" y="160"/>
                      </a:cubicBezTo>
                      <a:cubicBezTo>
                        <a:pt x="82" y="160"/>
                        <a:pt x="82" y="160"/>
                        <a:pt x="82" y="160"/>
                      </a:cubicBezTo>
                      <a:cubicBezTo>
                        <a:pt x="82" y="160"/>
                        <a:pt x="82" y="160"/>
                        <a:pt x="83" y="159"/>
                      </a:cubicBezTo>
                      <a:cubicBezTo>
                        <a:pt x="83" y="159"/>
                        <a:pt x="83" y="159"/>
                        <a:pt x="83" y="159"/>
                      </a:cubicBezTo>
                      <a:cubicBezTo>
                        <a:pt x="83" y="159"/>
                        <a:pt x="83" y="159"/>
                        <a:pt x="83" y="159"/>
                      </a:cubicBezTo>
                      <a:cubicBezTo>
                        <a:pt x="83" y="159"/>
                        <a:pt x="83" y="159"/>
                        <a:pt x="83" y="159"/>
                      </a:cubicBezTo>
                      <a:cubicBezTo>
                        <a:pt x="83" y="159"/>
                        <a:pt x="83" y="159"/>
                        <a:pt x="83" y="159"/>
                      </a:cubicBezTo>
                      <a:cubicBezTo>
                        <a:pt x="83" y="159"/>
                        <a:pt x="83" y="159"/>
                        <a:pt x="83" y="159"/>
                      </a:cubicBezTo>
                      <a:cubicBezTo>
                        <a:pt x="83" y="159"/>
                        <a:pt x="83" y="159"/>
                        <a:pt x="83" y="159"/>
                      </a:cubicBezTo>
                      <a:cubicBezTo>
                        <a:pt x="84" y="159"/>
                        <a:pt x="84" y="159"/>
                        <a:pt x="84" y="159"/>
                      </a:cubicBezTo>
                      <a:cubicBezTo>
                        <a:pt x="84" y="159"/>
                        <a:pt x="84" y="159"/>
                        <a:pt x="84" y="159"/>
                      </a:cubicBezTo>
                      <a:cubicBezTo>
                        <a:pt x="84" y="159"/>
                        <a:pt x="84" y="159"/>
                        <a:pt x="84" y="159"/>
                      </a:cubicBezTo>
                      <a:cubicBezTo>
                        <a:pt x="85" y="159"/>
                        <a:pt x="85" y="159"/>
                        <a:pt x="85" y="159"/>
                      </a:cubicBezTo>
                      <a:cubicBezTo>
                        <a:pt x="85" y="159"/>
                        <a:pt x="85" y="159"/>
                        <a:pt x="85" y="159"/>
                      </a:cubicBezTo>
                      <a:cubicBezTo>
                        <a:pt x="85" y="159"/>
                        <a:pt x="85" y="159"/>
                        <a:pt x="85" y="159"/>
                      </a:cubicBezTo>
                      <a:cubicBezTo>
                        <a:pt x="85" y="158"/>
                        <a:pt x="85" y="158"/>
                        <a:pt x="85" y="158"/>
                      </a:cubicBezTo>
                      <a:cubicBezTo>
                        <a:pt x="85" y="158"/>
                        <a:pt x="85" y="157"/>
                        <a:pt x="85" y="157"/>
                      </a:cubicBezTo>
                      <a:cubicBezTo>
                        <a:pt x="85" y="157"/>
                        <a:pt x="85" y="157"/>
                        <a:pt x="86" y="157"/>
                      </a:cubicBezTo>
                      <a:cubicBezTo>
                        <a:pt x="86" y="157"/>
                        <a:pt x="86" y="157"/>
                        <a:pt x="86" y="157"/>
                      </a:cubicBezTo>
                      <a:cubicBezTo>
                        <a:pt x="86" y="157"/>
                        <a:pt x="86" y="157"/>
                        <a:pt x="86" y="158"/>
                      </a:cubicBezTo>
                      <a:cubicBezTo>
                        <a:pt x="86" y="158"/>
                        <a:pt x="86" y="158"/>
                        <a:pt x="86" y="158"/>
                      </a:cubicBezTo>
                      <a:cubicBezTo>
                        <a:pt x="86" y="158"/>
                        <a:pt x="86" y="158"/>
                        <a:pt x="86" y="158"/>
                      </a:cubicBezTo>
                      <a:cubicBezTo>
                        <a:pt x="85" y="158"/>
                        <a:pt x="85" y="158"/>
                        <a:pt x="85" y="159"/>
                      </a:cubicBezTo>
                      <a:cubicBezTo>
                        <a:pt x="85" y="159"/>
                        <a:pt x="85" y="159"/>
                        <a:pt x="86" y="159"/>
                      </a:cubicBezTo>
                      <a:cubicBezTo>
                        <a:pt x="86" y="159"/>
                        <a:pt x="86" y="159"/>
                        <a:pt x="86" y="159"/>
                      </a:cubicBezTo>
                      <a:cubicBezTo>
                        <a:pt x="86" y="159"/>
                        <a:pt x="86" y="159"/>
                        <a:pt x="86" y="159"/>
                      </a:cubicBezTo>
                      <a:cubicBezTo>
                        <a:pt x="86" y="159"/>
                        <a:pt x="86" y="159"/>
                        <a:pt x="86" y="159"/>
                      </a:cubicBezTo>
                      <a:cubicBezTo>
                        <a:pt x="86" y="159"/>
                        <a:pt x="86" y="159"/>
                        <a:pt x="86" y="159"/>
                      </a:cubicBezTo>
                      <a:cubicBezTo>
                        <a:pt x="86" y="159"/>
                        <a:pt x="86" y="159"/>
                        <a:pt x="86" y="160"/>
                      </a:cubicBezTo>
                      <a:cubicBezTo>
                        <a:pt x="86" y="160"/>
                        <a:pt x="86" y="160"/>
                        <a:pt x="86" y="160"/>
                      </a:cubicBezTo>
                      <a:cubicBezTo>
                        <a:pt x="86" y="160"/>
                        <a:pt x="86" y="160"/>
                        <a:pt x="86" y="160"/>
                      </a:cubicBezTo>
                      <a:cubicBezTo>
                        <a:pt x="86" y="160"/>
                        <a:pt x="86" y="160"/>
                        <a:pt x="86" y="160"/>
                      </a:cubicBezTo>
                      <a:cubicBezTo>
                        <a:pt x="86" y="160"/>
                        <a:pt x="86" y="160"/>
                        <a:pt x="86" y="160"/>
                      </a:cubicBezTo>
                      <a:cubicBezTo>
                        <a:pt x="86" y="160"/>
                        <a:pt x="86" y="160"/>
                        <a:pt x="86" y="161"/>
                      </a:cubicBezTo>
                      <a:cubicBezTo>
                        <a:pt x="86" y="161"/>
                        <a:pt x="86" y="161"/>
                        <a:pt x="86" y="161"/>
                      </a:cubicBezTo>
                      <a:cubicBezTo>
                        <a:pt x="86" y="161"/>
                        <a:pt x="86" y="161"/>
                        <a:pt x="86" y="161"/>
                      </a:cubicBezTo>
                      <a:cubicBezTo>
                        <a:pt x="86" y="161"/>
                        <a:pt x="86" y="161"/>
                        <a:pt x="86" y="161"/>
                      </a:cubicBezTo>
                      <a:cubicBezTo>
                        <a:pt x="86" y="162"/>
                        <a:pt x="86" y="162"/>
                        <a:pt x="86" y="162"/>
                      </a:cubicBezTo>
                      <a:cubicBezTo>
                        <a:pt x="85" y="162"/>
                        <a:pt x="86" y="163"/>
                        <a:pt x="86" y="163"/>
                      </a:cubicBezTo>
                      <a:cubicBezTo>
                        <a:pt x="86" y="163"/>
                        <a:pt x="86" y="163"/>
                        <a:pt x="86" y="163"/>
                      </a:cubicBezTo>
                      <a:cubicBezTo>
                        <a:pt x="86" y="163"/>
                        <a:pt x="86" y="163"/>
                        <a:pt x="86" y="163"/>
                      </a:cubicBezTo>
                      <a:cubicBezTo>
                        <a:pt x="86" y="163"/>
                        <a:pt x="86" y="164"/>
                        <a:pt x="86" y="164"/>
                      </a:cubicBezTo>
                      <a:cubicBezTo>
                        <a:pt x="86" y="164"/>
                        <a:pt x="86" y="164"/>
                        <a:pt x="86" y="164"/>
                      </a:cubicBezTo>
                      <a:cubicBezTo>
                        <a:pt x="86" y="164"/>
                        <a:pt x="86" y="164"/>
                        <a:pt x="86" y="164"/>
                      </a:cubicBezTo>
                      <a:cubicBezTo>
                        <a:pt x="86" y="164"/>
                        <a:pt x="86" y="164"/>
                        <a:pt x="86" y="164"/>
                      </a:cubicBezTo>
                      <a:cubicBezTo>
                        <a:pt x="86" y="164"/>
                        <a:pt x="86" y="164"/>
                        <a:pt x="86" y="164"/>
                      </a:cubicBezTo>
                      <a:cubicBezTo>
                        <a:pt x="86" y="164"/>
                        <a:pt x="86" y="164"/>
                        <a:pt x="86" y="164"/>
                      </a:cubicBezTo>
                      <a:cubicBezTo>
                        <a:pt x="86" y="164"/>
                        <a:pt x="86" y="164"/>
                        <a:pt x="86" y="164"/>
                      </a:cubicBezTo>
                      <a:cubicBezTo>
                        <a:pt x="86" y="164"/>
                        <a:pt x="86" y="164"/>
                        <a:pt x="86" y="164"/>
                      </a:cubicBezTo>
                      <a:cubicBezTo>
                        <a:pt x="86" y="164"/>
                        <a:pt x="86" y="164"/>
                        <a:pt x="86" y="164"/>
                      </a:cubicBezTo>
                      <a:cubicBezTo>
                        <a:pt x="86" y="164"/>
                        <a:pt x="86" y="164"/>
                        <a:pt x="86" y="164"/>
                      </a:cubicBezTo>
                      <a:cubicBezTo>
                        <a:pt x="86" y="164"/>
                        <a:pt x="86" y="164"/>
                        <a:pt x="86" y="164"/>
                      </a:cubicBezTo>
                      <a:cubicBezTo>
                        <a:pt x="86" y="164"/>
                        <a:pt x="86" y="164"/>
                        <a:pt x="86" y="164"/>
                      </a:cubicBezTo>
                      <a:cubicBezTo>
                        <a:pt x="86" y="164"/>
                        <a:pt x="86" y="164"/>
                        <a:pt x="86" y="164"/>
                      </a:cubicBezTo>
                      <a:cubicBezTo>
                        <a:pt x="86" y="164"/>
                        <a:pt x="86" y="164"/>
                        <a:pt x="86" y="164"/>
                      </a:cubicBezTo>
                      <a:cubicBezTo>
                        <a:pt x="86" y="164"/>
                        <a:pt x="86" y="164"/>
                        <a:pt x="86" y="164"/>
                      </a:cubicBezTo>
                      <a:cubicBezTo>
                        <a:pt x="87" y="164"/>
                        <a:pt x="87" y="164"/>
                        <a:pt x="87" y="165"/>
                      </a:cubicBezTo>
                      <a:cubicBezTo>
                        <a:pt x="87" y="165"/>
                        <a:pt x="87" y="165"/>
                        <a:pt x="87" y="165"/>
                      </a:cubicBezTo>
                      <a:cubicBezTo>
                        <a:pt x="87" y="165"/>
                        <a:pt x="87" y="165"/>
                        <a:pt x="87" y="165"/>
                      </a:cubicBezTo>
                      <a:cubicBezTo>
                        <a:pt x="87" y="165"/>
                        <a:pt x="87" y="165"/>
                        <a:pt x="87" y="165"/>
                      </a:cubicBezTo>
                      <a:cubicBezTo>
                        <a:pt x="87" y="165"/>
                        <a:pt x="87" y="165"/>
                        <a:pt x="87" y="165"/>
                      </a:cubicBezTo>
                      <a:cubicBezTo>
                        <a:pt x="87" y="165"/>
                        <a:pt x="87" y="165"/>
                        <a:pt x="87" y="165"/>
                      </a:cubicBezTo>
                      <a:cubicBezTo>
                        <a:pt x="87" y="165"/>
                        <a:pt x="87" y="165"/>
                        <a:pt x="88" y="165"/>
                      </a:cubicBezTo>
                      <a:cubicBezTo>
                        <a:pt x="88" y="165"/>
                        <a:pt x="88" y="165"/>
                        <a:pt x="88" y="165"/>
                      </a:cubicBezTo>
                      <a:cubicBezTo>
                        <a:pt x="88" y="165"/>
                        <a:pt x="88" y="165"/>
                        <a:pt x="88" y="165"/>
                      </a:cubicBezTo>
                      <a:cubicBezTo>
                        <a:pt x="88" y="165"/>
                        <a:pt x="88" y="165"/>
                        <a:pt x="88" y="165"/>
                      </a:cubicBezTo>
                      <a:cubicBezTo>
                        <a:pt x="88" y="165"/>
                        <a:pt x="88" y="165"/>
                        <a:pt x="88" y="165"/>
                      </a:cubicBezTo>
                      <a:cubicBezTo>
                        <a:pt x="88" y="165"/>
                        <a:pt x="88" y="165"/>
                        <a:pt x="88" y="165"/>
                      </a:cubicBezTo>
                      <a:cubicBezTo>
                        <a:pt x="88" y="165"/>
                        <a:pt x="88" y="165"/>
                        <a:pt x="88" y="164"/>
                      </a:cubicBezTo>
                      <a:cubicBezTo>
                        <a:pt x="88" y="164"/>
                        <a:pt x="88" y="164"/>
                        <a:pt x="88" y="164"/>
                      </a:cubicBezTo>
                      <a:cubicBezTo>
                        <a:pt x="89" y="164"/>
                        <a:pt x="89" y="164"/>
                        <a:pt x="89" y="164"/>
                      </a:cubicBezTo>
                      <a:cubicBezTo>
                        <a:pt x="89" y="164"/>
                        <a:pt x="89" y="164"/>
                        <a:pt x="89" y="164"/>
                      </a:cubicBezTo>
                      <a:cubicBezTo>
                        <a:pt x="89" y="164"/>
                        <a:pt x="89" y="164"/>
                        <a:pt x="89" y="164"/>
                      </a:cubicBezTo>
                      <a:cubicBezTo>
                        <a:pt x="89" y="164"/>
                        <a:pt x="89" y="164"/>
                        <a:pt x="89" y="164"/>
                      </a:cubicBezTo>
                      <a:cubicBezTo>
                        <a:pt x="89" y="164"/>
                        <a:pt x="89" y="164"/>
                        <a:pt x="89" y="164"/>
                      </a:cubicBezTo>
                      <a:cubicBezTo>
                        <a:pt x="89" y="164"/>
                        <a:pt x="89" y="164"/>
                        <a:pt x="89" y="164"/>
                      </a:cubicBezTo>
                      <a:cubicBezTo>
                        <a:pt x="89" y="164"/>
                        <a:pt x="89" y="164"/>
                        <a:pt x="89" y="164"/>
                      </a:cubicBezTo>
                      <a:cubicBezTo>
                        <a:pt x="89" y="164"/>
                        <a:pt x="90" y="164"/>
                        <a:pt x="90" y="164"/>
                      </a:cubicBezTo>
                      <a:cubicBezTo>
                        <a:pt x="90" y="164"/>
                        <a:pt x="90" y="164"/>
                        <a:pt x="90" y="164"/>
                      </a:cubicBezTo>
                      <a:cubicBezTo>
                        <a:pt x="90" y="164"/>
                        <a:pt x="90" y="164"/>
                        <a:pt x="90" y="164"/>
                      </a:cubicBezTo>
                      <a:cubicBezTo>
                        <a:pt x="90" y="164"/>
                        <a:pt x="90" y="164"/>
                        <a:pt x="90" y="164"/>
                      </a:cubicBezTo>
                      <a:cubicBezTo>
                        <a:pt x="90" y="164"/>
                        <a:pt x="90" y="164"/>
                        <a:pt x="90" y="164"/>
                      </a:cubicBezTo>
                      <a:cubicBezTo>
                        <a:pt x="90" y="164"/>
                        <a:pt x="90" y="164"/>
                        <a:pt x="90" y="164"/>
                      </a:cubicBezTo>
                      <a:cubicBezTo>
                        <a:pt x="91" y="164"/>
                        <a:pt x="91" y="164"/>
                        <a:pt x="91" y="164"/>
                      </a:cubicBezTo>
                      <a:cubicBezTo>
                        <a:pt x="91" y="164"/>
                        <a:pt x="91" y="164"/>
                        <a:pt x="91" y="164"/>
                      </a:cubicBezTo>
                      <a:cubicBezTo>
                        <a:pt x="91" y="164"/>
                        <a:pt x="91" y="164"/>
                        <a:pt x="91" y="164"/>
                      </a:cubicBezTo>
                      <a:cubicBezTo>
                        <a:pt x="91" y="164"/>
                        <a:pt x="91" y="164"/>
                        <a:pt x="91" y="164"/>
                      </a:cubicBezTo>
                      <a:cubicBezTo>
                        <a:pt x="91" y="164"/>
                        <a:pt x="91" y="164"/>
                        <a:pt x="91" y="164"/>
                      </a:cubicBezTo>
                      <a:cubicBezTo>
                        <a:pt x="91" y="164"/>
                        <a:pt x="91" y="164"/>
                        <a:pt x="91" y="164"/>
                      </a:cubicBezTo>
                      <a:cubicBezTo>
                        <a:pt x="91" y="164"/>
                        <a:pt x="91" y="164"/>
                        <a:pt x="91" y="164"/>
                      </a:cubicBezTo>
                      <a:cubicBezTo>
                        <a:pt x="91" y="164"/>
                        <a:pt x="91" y="164"/>
                        <a:pt x="91" y="164"/>
                      </a:cubicBezTo>
                      <a:cubicBezTo>
                        <a:pt x="91" y="164"/>
                        <a:pt x="91" y="164"/>
                        <a:pt x="91" y="164"/>
                      </a:cubicBezTo>
                      <a:cubicBezTo>
                        <a:pt x="91" y="164"/>
                        <a:pt x="91" y="164"/>
                        <a:pt x="91" y="164"/>
                      </a:cubicBezTo>
                      <a:cubicBezTo>
                        <a:pt x="91" y="164"/>
                        <a:pt x="91" y="164"/>
                        <a:pt x="91" y="164"/>
                      </a:cubicBezTo>
                      <a:cubicBezTo>
                        <a:pt x="91" y="164"/>
                        <a:pt x="91" y="164"/>
                        <a:pt x="91" y="164"/>
                      </a:cubicBezTo>
                      <a:cubicBezTo>
                        <a:pt x="91" y="164"/>
                        <a:pt x="92" y="164"/>
                        <a:pt x="92" y="164"/>
                      </a:cubicBezTo>
                      <a:cubicBezTo>
                        <a:pt x="92" y="164"/>
                        <a:pt x="92" y="164"/>
                        <a:pt x="92" y="164"/>
                      </a:cubicBezTo>
                      <a:cubicBezTo>
                        <a:pt x="92" y="164"/>
                        <a:pt x="92" y="164"/>
                        <a:pt x="92" y="164"/>
                      </a:cubicBezTo>
                      <a:cubicBezTo>
                        <a:pt x="92" y="164"/>
                        <a:pt x="92" y="164"/>
                        <a:pt x="92" y="164"/>
                      </a:cubicBezTo>
                      <a:cubicBezTo>
                        <a:pt x="92" y="164"/>
                        <a:pt x="92" y="163"/>
                        <a:pt x="92" y="163"/>
                      </a:cubicBezTo>
                      <a:cubicBezTo>
                        <a:pt x="92" y="163"/>
                        <a:pt x="92" y="163"/>
                        <a:pt x="92" y="163"/>
                      </a:cubicBezTo>
                      <a:cubicBezTo>
                        <a:pt x="92" y="163"/>
                        <a:pt x="92" y="163"/>
                        <a:pt x="92" y="163"/>
                      </a:cubicBezTo>
                      <a:cubicBezTo>
                        <a:pt x="92" y="163"/>
                        <a:pt x="92" y="163"/>
                        <a:pt x="92" y="163"/>
                      </a:cubicBezTo>
                      <a:cubicBezTo>
                        <a:pt x="92" y="163"/>
                        <a:pt x="92" y="163"/>
                        <a:pt x="92" y="163"/>
                      </a:cubicBezTo>
                      <a:cubicBezTo>
                        <a:pt x="92" y="163"/>
                        <a:pt x="92" y="163"/>
                        <a:pt x="93" y="163"/>
                      </a:cubicBezTo>
                      <a:cubicBezTo>
                        <a:pt x="93" y="163"/>
                        <a:pt x="93" y="163"/>
                        <a:pt x="93" y="163"/>
                      </a:cubicBezTo>
                      <a:cubicBezTo>
                        <a:pt x="93" y="163"/>
                        <a:pt x="93" y="163"/>
                        <a:pt x="93" y="163"/>
                      </a:cubicBezTo>
                      <a:cubicBezTo>
                        <a:pt x="93" y="163"/>
                        <a:pt x="93" y="163"/>
                        <a:pt x="93" y="163"/>
                      </a:cubicBezTo>
                      <a:cubicBezTo>
                        <a:pt x="93" y="163"/>
                        <a:pt x="93" y="163"/>
                        <a:pt x="93" y="163"/>
                      </a:cubicBezTo>
                      <a:cubicBezTo>
                        <a:pt x="94" y="163"/>
                        <a:pt x="94" y="163"/>
                        <a:pt x="94" y="163"/>
                      </a:cubicBezTo>
                      <a:cubicBezTo>
                        <a:pt x="94" y="163"/>
                        <a:pt x="94" y="163"/>
                        <a:pt x="94" y="163"/>
                      </a:cubicBezTo>
                      <a:cubicBezTo>
                        <a:pt x="94" y="163"/>
                        <a:pt x="94" y="163"/>
                        <a:pt x="94" y="163"/>
                      </a:cubicBezTo>
                      <a:cubicBezTo>
                        <a:pt x="94" y="163"/>
                        <a:pt x="94" y="163"/>
                        <a:pt x="94" y="163"/>
                      </a:cubicBezTo>
                      <a:cubicBezTo>
                        <a:pt x="94" y="163"/>
                        <a:pt x="94" y="163"/>
                        <a:pt x="94" y="163"/>
                      </a:cubicBezTo>
                      <a:cubicBezTo>
                        <a:pt x="94" y="163"/>
                        <a:pt x="94" y="163"/>
                        <a:pt x="94" y="163"/>
                      </a:cubicBezTo>
                      <a:cubicBezTo>
                        <a:pt x="94" y="163"/>
                        <a:pt x="94" y="163"/>
                        <a:pt x="94" y="163"/>
                      </a:cubicBezTo>
                      <a:cubicBezTo>
                        <a:pt x="94" y="163"/>
                        <a:pt x="94" y="163"/>
                        <a:pt x="95" y="163"/>
                      </a:cubicBezTo>
                      <a:cubicBezTo>
                        <a:pt x="95" y="163"/>
                        <a:pt x="95" y="163"/>
                        <a:pt x="95" y="163"/>
                      </a:cubicBezTo>
                      <a:cubicBezTo>
                        <a:pt x="95" y="163"/>
                        <a:pt x="95" y="163"/>
                        <a:pt x="95" y="163"/>
                      </a:cubicBezTo>
                      <a:cubicBezTo>
                        <a:pt x="95" y="163"/>
                        <a:pt x="95" y="163"/>
                        <a:pt x="95" y="163"/>
                      </a:cubicBezTo>
                      <a:cubicBezTo>
                        <a:pt x="95" y="163"/>
                        <a:pt x="95" y="163"/>
                        <a:pt x="95" y="163"/>
                      </a:cubicBezTo>
                      <a:cubicBezTo>
                        <a:pt x="95" y="163"/>
                        <a:pt x="95" y="163"/>
                        <a:pt x="96" y="163"/>
                      </a:cubicBezTo>
                      <a:cubicBezTo>
                        <a:pt x="96" y="163"/>
                        <a:pt x="96" y="163"/>
                        <a:pt x="96" y="163"/>
                      </a:cubicBezTo>
                      <a:cubicBezTo>
                        <a:pt x="96" y="163"/>
                        <a:pt x="96" y="163"/>
                        <a:pt x="96" y="163"/>
                      </a:cubicBezTo>
                      <a:cubicBezTo>
                        <a:pt x="96" y="163"/>
                        <a:pt x="96" y="163"/>
                        <a:pt x="96" y="163"/>
                      </a:cubicBezTo>
                      <a:cubicBezTo>
                        <a:pt x="96" y="163"/>
                        <a:pt x="96" y="163"/>
                        <a:pt x="96" y="163"/>
                      </a:cubicBezTo>
                      <a:cubicBezTo>
                        <a:pt x="96" y="163"/>
                        <a:pt x="96" y="163"/>
                        <a:pt x="96" y="163"/>
                      </a:cubicBezTo>
                      <a:cubicBezTo>
                        <a:pt x="96" y="163"/>
                        <a:pt x="96" y="163"/>
                        <a:pt x="96" y="163"/>
                      </a:cubicBezTo>
                      <a:cubicBezTo>
                        <a:pt x="97" y="163"/>
                        <a:pt x="97" y="163"/>
                        <a:pt x="97" y="163"/>
                      </a:cubicBezTo>
                      <a:cubicBezTo>
                        <a:pt x="97" y="163"/>
                        <a:pt x="97" y="163"/>
                        <a:pt x="97" y="162"/>
                      </a:cubicBezTo>
                      <a:cubicBezTo>
                        <a:pt x="97" y="162"/>
                        <a:pt x="97" y="162"/>
                        <a:pt x="97" y="162"/>
                      </a:cubicBezTo>
                      <a:cubicBezTo>
                        <a:pt x="97" y="162"/>
                        <a:pt x="97" y="162"/>
                        <a:pt x="97" y="162"/>
                      </a:cubicBezTo>
                      <a:cubicBezTo>
                        <a:pt x="97" y="162"/>
                        <a:pt x="97" y="162"/>
                        <a:pt x="97" y="162"/>
                      </a:cubicBezTo>
                      <a:cubicBezTo>
                        <a:pt x="97" y="162"/>
                        <a:pt x="97" y="162"/>
                        <a:pt x="97" y="162"/>
                      </a:cubicBezTo>
                      <a:cubicBezTo>
                        <a:pt x="97" y="162"/>
                        <a:pt x="97" y="162"/>
                        <a:pt x="97" y="162"/>
                      </a:cubicBezTo>
                      <a:cubicBezTo>
                        <a:pt x="98" y="161"/>
                        <a:pt x="98" y="161"/>
                        <a:pt x="98" y="161"/>
                      </a:cubicBezTo>
                      <a:cubicBezTo>
                        <a:pt x="98" y="161"/>
                        <a:pt x="98" y="161"/>
                        <a:pt x="98" y="161"/>
                      </a:cubicBezTo>
                      <a:cubicBezTo>
                        <a:pt x="98" y="161"/>
                        <a:pt x="98" y="161"/>
                        <a:pt x="98" y="161"/>
                      </a:cubicBezTo>
                      <a:cubicBezTo>
                        <a:pt x="98" y="161"/>
                        <a:pt x="98" y="161"/>
                        <a:pt x="98" y="161"/>
                      </a:cubicBezTo>
                      <a:cubicBezTo>
                        <a:pt x="98" y="161"/>
                        <a:pt x="98" y="161"/>
                        <a:pt x="98" y="161"/>
                      </a:cubicBezTo>
                      <a:cubicBezTo>
                        <a:pt x="98" y="161"/>
                        <a:pt x="98" y="161"/>
                        <a:pt x="98" y="160"/>
                      </a:cubicBezTo>
                      <a:cubicBezTo>
                        <a:pt x="98" y="160"/>
                        <a:pt x="98" y="160"/>
                        <a:pt x="98" y="160"/>
                      </a:cubicBezTo>
                      <a:cubicBezTo>
                        <a:pt x="98" y="160"/>
                        <a:pt x="98" y="160"/>
                        <a:pt x="98" y="160"/>
                      </a:cubicBezTo>
                      <a:cubicBezTo>
                        <a:pt x="98" y="160"/>
                        <a:pt x="98" y="160"/>
                        <a:pt x="98" y="160"/>
                      </a:cubicBezTo>
                      <a:cubicBezTo>
                        <a:pt x="98" y="160"/>
                        <a:pt x="98" y="160"/>
                        <a:pt x="98" y="160"/>
                      </a:cubicBezTo>
                      <a:cubicBezTo>
                        <a:pt x="98" y="160"/>
                        <a:pt x="99" y="160"/>
                        <a:pt x="99" y="160"/>
                      </a:cubicBezTo>
                      <a:cubicBezTo>
                        <a:pt x="99" y="160"/>
                        <a:pt x="99" y="160"/>
                        <a:pt x="99" y="160"/>
                      </a:cubicBezTo>
                      <a:cubicBezTo>
                        <a:pt x="99" y="160"/>
                        <a:pt x="99" y="160"/>
                        <a:pt x="99" y="160"/>
                      </a:cubicBezTo>
                      <a:cubicBezTo>
                        <a:pt x="99" y="160"/>
                        <a:pt x="99" y="160"/>
                        <a:pt x="99" y="160"/>
                      </a:cubicBezTo>
                      <a:cubicBezTo>
                        <a:pt x="99" y="160"/>
                        <a:pt x="99" y="160"/>
                        <a:pt x="99" y="160"/>
                      </a:cubicBezTo>
                      <a:cubicBezTo>
                        <a:pt x="99" y="160"/>
                        <a:pt x="99" y="160"/>
                        <a:pt x="99" y="160"/>
                      </a:cubicBezTo>
                      <a:cubicBezTo>
                        <a:pt x="99" y="160"/>
                        <a:pt x="99" y="160"/>
                        <a:pt x="99" y="160"/>
                      </a:cubicBezTo>
                      <a:cubicBezTo>
                        <a:pt x="99" y="160"/>
                        <a:pt x="99" y="160"/>
                        <a:pt x="99" y="160"/>
                      </a:cubicBezTo>
                      <a:cubicBezTo>
                        <a:pt x="99" y="160"/>
                        <a:pt x="99" y="160"/>
                        <a:pt x="99" y="160"/>
                      </a:cubicBezTo>
                      <a:cubicBezTo>
                        <a:pt x="99" y="160"/>
                        <a:pt x="99" y="160"/>
                        <a:pt x="99" y="160"/>
                      </a:cubicBezTo>
                      <a:close/>
                      <a:moveTo>
                        <a:pt x="93" y="171"/>
                      </a:moveTo>
                      <a:cubicBezTo>
                        <a:pt x="93" y="171"/>
                        <a:pt x="93" y="171"/>
                        <a:pt x="93" y="171"/>
                      </a:cubicBezTo>
                      <a:cubicBezTo>
                        <a:pt x="93" y="171"/>
                        <a:pt x="93" y="171"/>
                        <a:pt x="93" y="171"/>
                      </a:cubicBezTo>
                      <a:cubicBezTo>
                        <a:pt x="93" y="171"/>
                        <a:pt x="93" y="171"/>
                        <a:pt x="93" y="171"/>
                      </a:cubicBezTo>
                      <a:cubicBezTo>
                        <a:pt x="93" y="171"/>
                        <a:pt x="93" y="171"/>
                        <a:pt x="93" y="171"/>
                      </a:cubicBezTo>
                      <a:cubicBezTo>
                        <a:pt x="93" y="171"/>
                        <a:pt x="93" y="171"/>
                        <a:pt x="93" y="171"/>
                      </a:cubicBezTo>
                      <a:cubicBezTo>
                        <a:pt x="93" y="171"/>
                        <a:pt x="93" y="171"/>
                        <a:pt x="93" y="171"/>
                      </a:cubicBezTo>
                      <a:cubicBezTo>
                        <a:pt x="93" y="171"/>
                        <a:pt x="93" y="171"/>
                        <a:pt x="93" y="171"/>
                      </a:cubicBezTo>
                      <a:cubicBezTo>
                        <a:pt x="93" y="171"/>
                        <a:pt x="94" y="171"/>
                        <a:pt x="94" y="171"/>
                      </a:cubicBezTo>
                      <a:cubicBezTo>
                        <a:pt x="94" y="171"/>
                        <a:pt x="94" y="171"/>
                        <a:pt x="94" y="171"/>
                      </a:cubicBezTo>
                      <a:cubicBezTo>
                        <a:pt x="94" y="171"/>
                        <a:pt x="94" y="171"/>
                        <a:pt x="94" y="171"/>
                      </a:cubicBezTo>
                      <a:cubicBezTo>
                        <a:pt x="94" y="171"/>
                        <a:pt x="94" y="171"/>
                        <a:pt x="94" y="171"/>
                      </a:cubicBezTo>
                      <a:cubicBezTo>
                        <a:pt x="94" y="171"/>
                        <a:pt x="94" y="171"/>
                        <a:pt x="94" y="171"/>
                      </a:cubicBezTo>
                      <a:cubicBezTo>
                        <a:pt x="94" y="171"/>
                        <a:pt x="94" y="171"/>
                        <a:pt x="94" y="171"/>
                      </a:cubicBezTo>
                      <a:cubicBezTo>
                        <a:pt x="94" y="171"/>
                        <a:pt x="94" y="171"/>
                        <a:pt x="94" y="171"/>
                      </a:cubicBezTo>
                      <a:cubicBezTo>
                        <a:pt x="94" y="171"/>
                        <a:pt x="94" y="171"/>
                        <a:pt x="94" y="171"/>
                      </a:cubicBezTo>
                      <a:cubicBezTo>
                        <a:pt x="94" y="171"/>
                        <a:pt x="94" y="171"/>
                        <a:pt x="94" y="171"/>
                      </a:cubicBezTo>
                      <a:cubicBezTo>
                        <a:pt x="94" y="171"/>
                        <a:pt x="94" y="171"/>
                        <a:pt x="94" y="171"/>
                      </a:cubicBezTo>
                      <a:cubicBezTo>
                        <a:pt x="94" y="171"/>
                        <a:pt x="94" y="171"/>
                        <a:pt x="94" y="172"/>
                      </a:cubicBezTo>
                      <a:cubicBezTo>
                        <a:pt x="94" y="172"/>
                        <a:pt x="94" y="172"/>
                        <a:pt x="94" y="172"/>
                      </a:cubicBezTo>
                      <a:cubicBezTo>
                        <a:pt x="94" y="172"/>
                        <a:pt x="94" y="172"/>
                        <a:pt x="95" y="172"/>
                      </a:cubicBezTo>
                      <a:cubicBezTo>
                        <a:pt x="94" y="172"/>
                        <a:pt x="94" y="172"/>
                        <a:pt x="94" y="172"/>
                      </a:cubicBezTo>
                      <a:cubicBezTo>
                        <a:pt x="94" y="172"/>
                        <a:pt x="94" y="172"/>
                        <a:pt x="94" y="172"/>
                      </a:cubicBezTo>
                      <a:cubicBezTo>
                        <a:pt x="93" y="172"/>
                        <a:pt x="93" y="172"/>
                        <a:pt x="93" y="172"/>
                      </a:cubicBezTo>
                      <a:cubicBezTo>
                        <a:pt x="93" y="172"/>
                        <a:pt x="93" y="172"/>
                        <a:pt x="93" y="172"/>
                      </a:cubicBezTo>
                      <a:cubicBezTo>
                        <a:pt x="93" y="172"/>
                        <a:pt x="93" y="172"/>
                        <a:pt x="93" y="172"/>
                      </a:cubicBezTo>
                      <a:cubicBezTo>
                        <a:pt x="94" y="172"/>
                        <a:pt x="94" y="172"/>
                        <a:pt x="94" y="171"/>
                      </a:cubicBezTo>
                      <a:cubicBezTo>
                        <a:pt x="94" y="171"/>
                        <a:pt x="94" y="171"/>
                        <a:pt x="93" y="171"/>
                      </a:cubicBezTo>
                      <a:close/>
                      <a:moveTo>
                        <a:pt x="95" y="156"/>
                      </a:moveTo>
                      <a:cubicBezTo>
                        <a:pt x="95" y="156"/>
                        <a:pt x="96" y="156"/>
                        <a:pt x="96" y="157"/>
                      </a:cubicBezTo>
                      <a:cubicBezTo>
                        <a:pt x="96" y="157"/>
                        <a:pt x="96" y="157"/>
                        <a:pt x="96" y="157"/>
                      </a:cubicBezTo>
                      <a:cubicBezTo>
                        <a:pt x="96" y="157"/>
                        <a:pt x="96" y="157"/>
                        <a:pt x="96" y="157"/>
                      </a:cubicBezTo>
                      <a:cubicBezTo>
                        <a:pt x="96" y="157"/>
                        <a:pt x="97" y="157"/>
                        <a:pt x="97" y="157"/>
                      </a:cubicBezTo>
                      <a:cubicBezTo>
                        <a:pt x="97" y="157"/>
                        <a:pt x="97" y="157"/>
                        <a:pt x="97" y="157"/>
                      </a:cubicBezTo>
                      <a:cubicBezTo>
                        <a:pt x="97" y="157"/>
                        <a:pt x="97" y="157"/>
                        <a:pt x="97" y="157"/>
                      </a:cubicBezTo>
                      <a:cubicBezTo>
                        <a:pt x="97" y="157"/>
                        <a:pt x="97" y="157"/>
                        <a:pt x="97" y="157"/>
                      </a:cubicBezTo>
                      <a:cubicBezTo>
                        <a:pt x="97" y="158"/>
                        <a:pt x="97" y="158"/>
                        <a:pt x="97" y="158"/>
                      </a:cubicBezTo>
                      <a:cubicBezTo>
                        <a:pt x="97" y="158"/>
                        <a:pt x="97" y="158"/>
                        <a:pt x="97" y="158"/>
                      </a:cubicBezTo>
                      <a:cubicBezTo>
                        <a:pt x="97" y="158"/>
                        <a:pt x="97" y="158"/>
                        <a:pt x="97" y="158"/>
                      </a:cubicBezTo>
                      <a:cubicBezTo>
                        <a:pt x="97" y="158"/>
                        <a:pt x="97" y="158"/>
                        <a:pt x="98" y="158"/>
                      </a:cubicBezTo>
                      <a:cubicBezTo>
                        <a:pt x="98" y="158"/>
                        <a:pt x="98" y="158"/>
                        <a:pt x="98" y="158"/>
                      </a:cubicBezTo>
                      <a:cubicBezTo>
                        <a:pt x="98" y="158"/>
                        <a:pt x="98" y="159"/>
                        <a:pt x="98" y="159"/>
                      </a:cubicBezTo>
                      <a:cubicBezTo>
                        <a:pt x="98" y="159"/>
                        <a:pt x="98" y="159"/>
                        <a:pt x="98" y="159"/>
                      </a:cubicBezTo>
                      <a:cubicBezTo>
                        <a:pt x="98" y="159"/>
                        <a:pt x="98" y="159"/>
                        <a:pt x="98" y="159"/>
                      </a:cubicBezTo>
                      <a:cubicBezTo>
                        <a:pt x="98" y="159"/>
                        <a:pt x="98" y="159"/>
                        <a:pt x="98" y="159"/>
                      </a:cubicBezTo>
                      <a:cubicBezTo>
                        <a:pt x="98" y="159"/>
                        <a:pt x="98" y="159"/>
                        <a:pt x="98" y="159"/>
                      </a:cubicBezTo>
                      <a:cubicBezTo>
                        <a:pt x="98" y="160"/>
                        <a:pt x="98" y="160"/>
                        <a:pt x="98" y="160"/>
                      </a:cubicBezTo>
                      <a:cubicBezTo>
                        <a:pt x="98" y="160"/>
                        <a:pt x="98" y="160"/>
                        <a:pt x="98" y="160"/>
                      </a:cubicBezTo>
                      <a:cubicBezTo>
                        <a:pt x="98" y="160"/>
                        <a:pt x="98" y="160"/>
                        <a:pt x="98" y="160"/>
                      </a:cubicBezTo>
                      <a:cubicBezTo>
                        <a:pt x="98" y="160"/>
                        <a:pt x="98" y="160"/>
                        <a:pt x="98" y="160"/>
                      </a:cubicBezTo>
                      <a:cubicBezTo>
                        <a:pt x="98" y="160"/>
                        <a:pt x="98" y="160"/>
                        <a:pt x="98" y="160"/>
                      </a:cubicBezTo>
                      <a:cubicBezTo>
                        <a:pt x="98" y="160"/>
                        <a:pt x="98" y="160"/>
                        <a:pt x="98" y="160"/>
                      </a:cubicBezTo>
                      <a:cubicBezTo>
                        <a:pt x="98" y="160"/>
                        <a:pt x="98" y="160"/>
                        <a:pt x="98" y="160"/>
                      </a:cubicBezTo>
                      <a:cubicBezTo>
                        <a:pt x="98" y="160"/>
                        <a:pt x="98" y="161"/>
                        <a:pt x="98" y="161"/>
                      </a:cubicBezTo>
                      <a:cubicBezTo>
                        <a:pt x="97" y="161"/>
                        <a:pt x="97" y="161"/>
                        <a:pt x="97" y="161"/>
                      </a:cubicBezTo>
                      <a:cubicBezTo>
                        <a:pt x="97" y="161"/>
                        <a:pt x="97" y="161"/>
                        <a:pt x="97" y="161"/>
                      </a:cubicBezTo>
                      <a:cubicBezTo>
                        <a:pt x="97" y="161"/>
                        <a:pt x="97" y="161"/>
                        <a:pt x="97" y="161"/>
                      </a:cubicBezTo>
                      <a:cubicBezTo>
                        <a:pt x="97" y="161"/>
                        <a:pt x="97" y="161"/>
                        <a:pt x="97" y="162"/>
                      </a:cubicBezTo>
                      <a:cubicBezTo>
                        <a:pt x="97" y="162"/>
                        <a:pt x="97" y="162"/>
                        <a:pt x="97" y="162"/>
                      </a:cubicBezTo>
                      <a:cubicBezTo>
                        <a:pt x="97" y="162"/>
                        <a:pt x="97" y="162"/>
                        <a:pt x="97" y="162"/>
                      </a:cubicBezTo>
                      <a:cubicBezTo>
                        <a:pt x="97" y="162"/>
                        <a:pt x="97" y="162"/>
                        <a:pt x="97" y="162"/>
                      </a:cubicBezTo>
                      <a:cubicBezTo>
                        <a:pt x="97" y="162"/>
                        <a:pt x="97" y="162"/>
                        <a:pt x="97" y="162"/>
                      </a:cubicBezTo>
                      <a:cubicBezTo>
                        <a:pt x="97" y="162"/>
                        <a:pt x="97" y="162"/>
                        <a:pt x="97" y="162"/>
                      </a:cubicBezTo>
                      <a:cubicBezTo>
                        <a:pt x="97" y="162"/>
                        <a:pt x="97" y="162"/>
                        <a:pt x="97" y="162"/>
                      </a:cubicBezTo>
                      <a:cubicBezTo>
                        <a:pt x="96" y="162"/>
                        <a:pt x="96" y="162"/>
                        <a:pt x="96" y="162"/>
                      </a:cubicBezTo>
                      <a:cubicBezTo>
                        <a:pt x="96" y="162"/>
                        <a:pt x="96" y="162"/>
                        <a:pt x="96" y="162"/>
                      </a:cubicBezTo>
                      <a:cubicBezTo>
                        <a:pt x="96" y="162"/>
                        <a:pt x="96" y="163"/>
                        <a:pt x="96" y="163"/>
                      </a:cubicBezTo>
                      <a:cubicBezTo>
                        <a:pt x="96" y="163"/>
                        <a:pt x="96" y="163"/>
                        <a:pt x="96" y="163"/>
                      </a:cubicBezTo>
                      <a:cubicBezTo>
                        <a:pt x="96" y="163"/>
                        <a:pt x="96" y="163"/>
                        <a:pt x="96" y="163"/>
                      </a:cubicBezTo>
                      <a:cubicBezTo>
                        <a:pt x="96" y="163"/>
                        <a:pt x="96" y="163"/>
                        <a:pt x="96" y="163"/>
                      </a:cubicBezTo>
                      <a:cubicBezTo>
                        <a:pt x="96" y="163"/>
                        <a:pt x="96" y="163"/>
                        <a:pt x="96" y="163"/>
                      </a:cubicBezTo>
                      <a:cubicBezTo>
                        <a:pt x="96" y="163"/>
                        <a:pt x="96" y="163"/>
                        <a:pt x="96" y="163"/>
                      </a:cubicBezTo>
                      <a:cubicBezTo>
                        <a:pt x="96" y="163"/>
                        <a:pt x="96" y="163"/>
                        <a:pt x="96" y="163"/>
                      </a:cubicBezTo>
                      <a:cubicBezTo>
                        <a:pt x="96" y="163"/>
                        <a:pt x="96" y="163"/>
                        <a:pt x="96" y="163"/>
                      </a:cubicBezTo>
                      <a:cubicBezTo>
                        <a:pt x="96" y="162"/>
                        <a:pt x="96" y="162"/>
                        <a:pt x="96" y="162"/>
                      </a:cubicBezTo>
                      <a:cubicBezTo>
                        <a:pt x="95" y="162"/>
                        <a:pt x="95" y="162"/>
                        <a:pt x="95" y="162"/>
                      </a:cubicBezTo>
                      <a:cubicBezTo>
                        <a:pt x="95" y="162"/>
                        <a:pt x="95" y="162"/>
                        <a:pt x="95" y="162"/>
                      </a:cubicBezTo>
                      <a:cubicBezTo>
                        <a:pt x="95" y="162"/>
                        <a:pt x="95" y="162"/>
                        <a:pt x="95" y="162"/>
                      </a:cubicBezTo>
                      <a:cubicBezTo>
                        <a:pt x="95" y="162"/>
                        <a:pt x="95" y="162"/>
                        <a:pt x="95" y="162"/>
                      </a:cubicBezTo>
                      <a:cubicBezTo>
                        <a:pt x="95" y="162"/>
                        <a:pt x="95" y="163"/>
                        <a:pt x="95" y="163"/>
                      </a:cubicBezTo>
                      <a:cubicBezTo>
                        <a:pt x="95" y="163"/>
                        <a:pt x="94" y="163"/>
                        <a:pt x="94" y="163"/>
                      </a:cubicBezTo>
                      <a:cubicBezTo>
                        <a:pt x="94" y="163"/>
                        <a:pt x="94" y="163"/>
                        <a:pt x="94" y="163"/>
                      </a:cubicBezTo>
                      <a:cubicBezTo>
                        <a:pt x="94" y="163"/>
                        <a:pt x="94" y="163"/>
                        <a:pt x="94" y="163"/>
                      </a:cubicBezTo>
                      <a:cubicBezTo>
                        <a:pt x="94" y="163"/>
                        <a:pt x="94" y="163"/>
                        <a:pt x="94" y="163"/>
                      </a:cubicBezTo>
                      <a:cubicBezTo>
                        <a:pt x="94" y="163"/>
                        <a:pt x="94" y="163"/>
                        <a:pt x="94" y="163"/>
                      </a:cubicBezTo>
                      <a:cubicBezTo>
                        <a:pt x="94" y="163"/>
                        <a:pt x="94" y="163"/>
                        <a:pt x="94" y="163"/>
                      </a:cubicBezTo>
                      <a:cubicBezTo>
                        <a:pt x="94" y="163"/>
                        <a:pt x="94" y="163"/>
                        <a:pt x="94" y="163"/>
                      </a:cubicBezTo>
                      <a:cubicBezTo>
                        <a:pt x="94" y="162"/>
                        <a:pt x="94" y="162"/>
                        <a:pt x="94" y="162"/>
                      </a:cubicBezTo>
                      <a:cubicBezTo>
                        <a:pt x="94" y="162"/>
                        <a:pt x="94" y="162"/>
                        <a:pt x="94" y="162"/>
                      </a:cubicBezTo>
                      <a:cubicBezTo>
                        <a:pt x="94" y="162"/>
                        <a:pt x="95" y="162"/>
                        <a:pt x="95" y="161"/>
                      </a:cubicBezTo>
                      <a:cubicBezTo>
                        <a:pt x="95" y="161"/>
                        <a:pt x="95" y="161"/>
                        <a:pt x="95" y="160"/>
                      </a:cubicBezTo>
                      <a:cubicBezTo>
                        <a:pt x="95" y="160"/>
                        <a:pt x="95" y="160"/>
                        <a:pt x="95" y="160"/>
                      </a:cubicBezTo>
                      <a:cubicBezTo>
                        <a:pt x="95" y="160"/>
                        <a:pt x="95" y="160"/>
                        <a:pt x="94" y="160"/>
                      </a:cubicBezTo>
                      <a:cubicBezTo>
                        <a:pt x="94" y="160"/>
                        <a:pt x="94" y="160"/>
                        <a:pt x="94" y="160"/>
                      </a:cubicBezTo>
                      <a:cubicBezTo>
                        <a:pt x="94" y="159"/>
                        <a:pt x="94" y="159"/>
                        <a:pt x="94" y="159"/>
                      </a:cubicBezTo>
                      <a:cubicBezTo>
                        <a:pt x="94" y="159"/>
                        <a:pt x="94" y="159"/>
                        <a:pt x="94" y="159"/>
                      </a:cubicBezTo>
                      <a:cubicBezTo>
                        <a:pt x="94" y="159"/>
                        <a:pt x="94" y="159"/>
                        <a:pt x="94" y="159"/>
                      </a:cubicBezTo>
                      <a:cubicBezTo>
                        <a:pt x="94" y="159"/>
                        <a:pt x="94" y="159"/>
                        <a:pt x="94" y="159"/>
                      </a:cubicBezTo>
                      <a:cubicBezTo>
                        <a:pt x="94" y="159"/>
                        <a:pt x="94" y="159"/>
                        <a:pt x="94" y="159"/>
                      </a:cubicBezTo>
                      <a:cubicBezTo>
                        <a:pt x="94" y="159"/>
                        <a:pt x="94" y="159"/>
                        <a:pt x="94" y="158"/>
                      </a:cubicBezTo>
                      <a:cubicBezTo>
                        <a:pt x="94" y="158"/>
                        <a:pt x="94" y="158"/>
                        <a:pt x="94" y="158"/>
                      </a:cubicBezTo>
                      <a:cubicBezTo>
                        <a:pt x="94" y="158"/>
                        <a:pt x="94" y="158"/>
                        <a:pt x="94" y="158"/>
                      </a:cubicBezTo>
                      <a:cubicBezTo>
                        <a:pt x="94" y="158"/>
                        <a:pt x="94" y="158"/>
                        <a:pt x="94" y="158"/>
                      </a:cubicBezTo>
                      <a:cubicBezTo>
                        <a:pt x="94" y="158"/>
                        <a:pt x="94" y="158"/>
                        <a:pt x="94" y="158"/>
                      </a:cubicBezTo>
                      <a:cubicBezTo>
                        <a:pt x="94" y="158"/>
                        <a:pt x="94" y="158"/>
                        <a:pt x="94" y="158"/>
                      </a:cubicBezTo>
                      <a:cubicBezTo>
                        <a:pt x="94" y="158"/>
                        <a:pt x="94" y="158"/>
                        <a:pt x="94" y="158"/>
                      </a:cubicBezTo>
                      <a:cubicBezTo>
                        <a:pt x="95" y="158"/>
                        <a:pt x="95" y="157"/>
                        <a:pt x="95" y="157"/>
                      </a:cubicBezTo>
                      <a:cubicBezTo>
                        <a:pt x="95" y="157"/>
                        <a:pt x="95" y="157"/>
                        <a:pt x="95" y="157"/>
                      </a:cubicBezTo>
                      <a:cubicBezTo>
                        <a:pt x="95" y="157"/>
                        <a:pt x="95" y="157"/>
                        <a:pt x="95" y="157"/>
                      </a:cubicBezTo>
                      <a:cubicBezTo>
                        <a:pt x="95" y="157"/>
                        <a:pt x="95" y="157"/>
                        <a:pt x="95" y="157"/>
                      </a:cubicBezTo>
                      <a:cubicBezTo>
                        <a:pt x="95" y="157"/>
                        <a:pt x="95" y="157"/>
                        <a:pt x="95" y="157"/>
                      </a:cubicBezTo>
                      <a:cubicBezTo>
                        <a:pt x="95" y="157"/>
                        <a:pt x="95" y="156"/>
                        <a:pt x="95" y="156"/>
                      </a:cubicBezTo>
                      <a:cubicBezTo>
                        <a:pt x="95" y="156"/>
                        <a:pt x="95" y="156"/>
                        <a:pt x="95" y="156"/>
                      </a:cubicBezTo>
                      <a:cubicBezTo>
                        <a:pt x="95" y="156"/>
                        <a:pt x="95" y="156"/>
                        <a:pt x="95" y="156"/>
                      </a:cubicBezTo>
                      <a:cubicBezTo>
                        <a:pt x="95" y="156"/>
                        <a:pt x="95" y="156"/>
                        <a:pt x="95" y="156"/>
                      </a:cubicBezTo>
                      <a:cubicBezTo>
                        <a:pt x="95" y="156"/>
                        <a:pt x="95" y="156"/>
                        <a:pt x="95" y="156"/>
                      </a:cubicBezTo>
                      <a:close/>
                      <a:moveTo>
                        <a:pt x="91" y="156"/>
                      </a:moveTo>
                      <a:cubicBezTo>
                        <a:pt x="91" y="156"/>
                        <a:pt x="91" y="156"/>
                        <a:pt x="91" y="156"/>
                      </a:cubicBezTo>
                      <a:cubicBezTo>
                        <a:pt x="91" y="156"/>
                        <a:pt x="91" y="156"/>
                        <a:pt x="91" y="156"/>
                      </a:cubicBezTo>
                      <a:cubicBezTo>
                        <a:pt x="91" y="156"/>
                        <a:pt x="91" y="156"/>
                        <a:pt x="91" y="156"/>
                      </a:cubicBezTo>
                      <a:cubicBezTo>
                        <a:pt x="91" y="156"/>
                        <a:pt x="91" y="156"/>
                        <a:pt x="91" y="156"/>
                      </a:cubicBezTo>
                      <a:cubicBezTo>
                        <a:pt x="91" y="156"/>
                        <a:pt x="91" y="156"/>
                        <a:pt x="91" y="156"/>
                      </a:cubicBezTo>
                      <a:cubicBezTo>
                        <a:pt x="92" y="156"/>
                        <a:pt x="92" y="156"/>
                        <a:pt x="92" y="156"/>
                      </a:cubicBezTo>
                      <a:cubicBezTo>
                        <a:pt x="92" y="156"/>
                        <a:pt x="92" y="156"/>
                        <a:pt x="92" y="156"/>
                      </a:cubicBezTo>
                      <a:cubicBezTo>
                        <a:pt x="92" y="156"/>
                        <a:pt x="92" y="156"/>
                        <a:pt x="92" y="156"/>
                      </a:cubicBezTo>
                      <a:cubicBezTo>
                        <a:pt x="92" y="156"/>
                        <a:pt x="92" y="156"/>
                        <a:pt x="92" y="156"/>
                      </a:cubicBezTo>
                      <a:cubicBezTo>
                        <a:pt x="92" y="156"/>
                        <a:pt x="92" y="156"/>
                        <a:pt x="92" y="156"/>
                      </a:cubicBezTo>
                      <a:cubicBezTo>
                        <a:pt x="92" y="156"/>
                        <a:pt x="93" y="156"/>
                        <a:pt x="93" y="156"/>
                      </a:cubicBezTo>
                      <a:cubicBezTo>
                        <a:pt x="93" y="156"/>
                        <a:pt x="93" y="156"/>
                        <a:pt x="93" y="156"/>
                      </a:cubicBezTo>
                      <a:cubicBezTo>
                        <a:pt x="93" y="156"/>
                        <a:pt x="93" y="156"/>
                        <a:pt x="93" y="156"/>
                      </a:cubicBezTo>
                      <a:cubicBezTo>
                        <a:pt x="93" y="156"/>
                        <a:pt x="93" y="156"/>
                        <a:pt x="93" y="156"/>
                      </a:cubicBezTo>
                      <a:cubicBezTo>
                        <a:pt x="93" y="156"/>
                        <a:pt x="93" y="156"/>
                        <a:pt x="93" y="156"/>
                      </a:cubicBezTo>
                      <a:cubicBezTo>
                        <a:pt x="93" y="156"/>
                        <a:pt x="93" y="156"/>
                        <a:pt x="94" y="156"/>
                      </a:cubicBezTo>
                      <a:cubicBezTo>
                        <a:pt x="94" y="156"/>
                        <a:pt x="94" y="156"/>
                        <a:pt x="94" y="156"/>
                      </a:cubicBezTo>
                      <a:cubicBezTo>
                        <a:pt x="94" y="156"/>
                        <a:pt x="94" y="156"/>
                        <a:pt x="94" y="156"/>
                      </a:cubicBezTo>
                      <a:cubicBezTo>
                        <a:pt x="94" y="156"/>
                        <a:pt x="94" y="156"/>
                        <a:pt x="94" y="156"/>
                      </a:cubicBezTo>
                      <a:cubicBezTo>
                        <a:pt x="94" y="156"/>
                        <a:pt x="94" y="156"/>
                        <a:pt x="94" y="156"/>
                      </a:cubicBezTo>
                      <a:cubicBezTo>
                        <a:pt x="94" y="156"/>
                        <a:pt x="94" y="156"/>
                        <a:pt x="94" y="156"/>
                      </a:cubicBezTo>
                      <a:cubicBezTo>
                        <a:pt x="94" y="156"/>
                        <a:pt x="94" y="156"/>
                        <a:pt x="94" y="156"/>
                      </a:cubicBezTo>
                      <a:cubicBezTo>
                        <a:pt x="94" y="156"/>
                        <a:pt x="94" y="156"/>
                        <a:pt x="94" y="156"/>
                      </a:cubicBezTo>
                      <a:cubicBezTo>
                        <a:pt x="94" y="156"/>
                        <a:pt x="94" y="156"/>
                        <a:pt x="94" y="156"/>
                      </a:cubicBezTo>
                      <a:cubicBezTo>
                        <a:pt x="95" y="156"/>
                        <a:pt x="95" y="156"/>
                        <a:pt x="95" y="156"/>
                      </a:cubicBezTo>
                      <a:cubicBezTo>
                        <a:pt x="95" y="156"/>
                        <a:pt x="95" y="156"/>
                        <a:pt x="95" y="156"/>
                      </a:cubicBezTo>
                      <a:cubicBezTo>
                        <a:pt x="95" y="156"/>
                        <a:pt x="95" y="156"/>
                        <a:pt x="95" y="156"/>
                      </a:cubicBezTo>
                      <a:cubicBezTo>
                        <a:pt x="95" y="156"/>
                        <a:pt x="95" y="156"/>
                        <a:pt x="95" y="156"/>
                      </a:cubicBezTo>
                      <a:cubicBezTo>
                        <a:pt x="95" y="156"/>
                        <a:pt x="95" y="156"/>
                        <a:pt x="95" y="156"/>
                      </a:cubicBezTo>
                      <a:cubicBezTo>
                        <a:pt x="95" y="156"/>
                        <a:pt x="95" y="156"/>
                        <a:pt x="95" y="156"/>
                      </a:cubicBezTo>
                      <a:cubicBezTo>
                        <a:pt x="95" y="156"/>
                        <a:pt x="95" y="156"/>
                        <a:pt x="95" y="156"/>
                      </a:cubicBezTo>
                      <a:cubicBezTo>
                        <a:pt x="95" y="156"/>
                        <a:pt x="95" y="156"/>
                        <a:pt x="95" y="156"/>
                      </a:cubicBezTo>
                      <a:cubicBezTo>
                        <a:pt x="95" y="156"/>
                        <a:pt x="95" y="156"/>
                        <a:pt x="95" y="157"/>
                      </a:cubicBezTo>
                      <a:cubicBezTo>
                        <a:pt x="95" y="157"/>
                        <a:pt x="95" y="157"/>
                        <a:pt x="94" y="157"/>
                      </a:cubicBezTo>
                      <a:cubicBezTo>
                        <a:pt x="94" y="157"/>
                        <a:pt x="94" y="157"/>
                        <a:pt x="94" y="157"/>
                      </a:cubicBezTo>
                      <a:cubicBezTo>
                        <a:pt x="94" y="157"/>
                        <a:pt x="94" y="157"/>
                        <a:pt x="94" y="157"/>
                      </a:cubicBezTo>
                      <a:cubicBezTo>
                        <a:pt x="94" y="157"/>
                        <a:pt x="94" y="157"/>
                        <a:pt x="94" y="157"/>
                      </a:cubicBezTo>
                      <a:cubicBezTo>
                        <a:pt x="94" y="157"/>
                        <a:pt x="94" y="158"/>
                        <a:pt x="94" y="158"/>
                      </a:cubicBezTo>
                      <a:cubicBezTo>
                        <a:pt x="94" y="158"/>
                        <a:pt x="94" y="158"/>
                        <a:pt x="94" y="158"/>
                      </a:cubicBezTo>
                      <a:cubicBezTo>
                        <a:pt x="94" y="158"/>
                        <a:pt x="94" y="158"/>
                        <a:pt x="94" y="158"/>
                      </a:cubicBezTo>
                      <a:cubicBezTo>
                        <a:pt x="94" y="158"/>
                        <a:pt x="94" y="158"/>
                        <a:pt x="94" y="158"/>
                      </a:cubicBezTo>
                      <a:cubicBezTo>
                        <a:pt x="94" y="159"/>
                        <a:pt x="94" y="159"/>
                        <a:pt x="94" y="159"/>
                      </a:cubicBezTo>
                      <a:cubicBezTo>
                        <a:pt x="94" y="159"/>
                        <a:pt x="94" y="159"/>
                        <a:pt x="94" y="159"/>
                      </a:cubicBezTo>
                      <a:cubicBezTo>
                        <a:pt x="94" y="159"/>
                        <a:pt x="94" y="159"/>
                        <a:pt x="94" y="159"/>
                      </a:cubicBezTo>
                      <a:cubicBezTo>
                        <a:pt x="94" y="159"/>
                        <a:pt x="94" y="159"/>
                        <a:pt x="94" y="159"/>
                      </a:cubicBezTo>
                      <a:cubicBezTo>
                        <a:pt x="94" y="159"/>
                        <a:pt x="94" y="159"/>
                        <a:pt x="94" y="159"/>
                      </a:cubicBezTo>
                      <a:cubicBezTo>
                        <a:pt x="94" y="159"/>
                        <a:pt x="94" y="160"/>
                        <a:pt x="94" y="160"/>
                      </a:cubicBezTo>
                      <a:cubicBezTo>
                        <a:pt x="94" y="160"/>
                        <a:pt x="94" y="160"/>
                        <a:pt x="94" y="160"/>
                      </a:cubicBezTo>
                      <a:cubicBezTo>
                        <a:pt x="94" y="160"/>
                        <a:pt x="94" y="160"/>
                        <a:pt x="94" y="160"/>
                      </a:cubicBezTo>
                      <a:cubicBezTo>
                        <a:pt x="94" y="160"/>
                        <a:pt x="94" y="160"/>
                        <a:pt x="94" y="160"/>
                      </a:cubicBezTo>
                      <a:cubicBezTo>
                        <a:pt x="94" y="161"/>
                        <a:pt x="94" y="161"/>
                        <a:pt x="94" y="161"/>
                      </a:cubicBezTo>
                      <a:cubicBezTo>
                        <a:pt x="94" y="161"/>
                        <a:pt x="94" y="162"/>
                        <a:pt x="94" y="162"/>
                      </a:cubicBezTo>
                      <a:cubicBezTo>
                        <a:pt x="94" y="162"/>
                        <a:pt x="94" y="162"/>
                        <a:pt x="94" y="162"/>
                      </a:cubicBezTo>
                      <a:cubicBezTo>
                        <a:pt x="94" y="162"/>
                        <a:pt x="94" y="162"/>
                        <a:pt x="94" y="162"/>
                      </a:cubicBezTo>
                      <a:cubicBezTo>
                        <a:pt x="94" y="162"/>
                        <a:pt x="94" y="163"/>
                        <a:pt x="94" y="163"/>
                      </a:cubicBezTo>
                      <a:cubicBezTo>
                        <a:pt x="94" y="163"/>
                        <a:pt x="94" y="163"/>
                        <a:pt x="94" y="163"/>
                      </a:cubicBezTo>
                      <a:cubicBezTo>
                        <a:pt x="94" y="163"/>
                        <a:pt x="94" y="163"/>
                        <a:pt x="94" y="163"/>
                      </a:cubicBezTo>
                      <a:cubicBezTo>
                        <a:pt x="93" y="163"/>
                        <a:pt x="93" y="163"/>
                        <a:pt x="93" y="162"/>
                      </a:cubicBezTo>
                      <a:cubicBezTo>
                        <a:pt x="93" y="162"/>
                        <a:pt x="93" y="162"/>
                        <a:pt x="93" y="162"/>
                      </a:cubicBezTo>
                      <a:cubicBezTo>
                        <a:pt x="92" y="162"/>
                        <a:pt x="92" y="162"/>
                        <a:pt x="92" y="162"/>
                      </a:cubicBezTo>
                      <a:cubicBezTo>
                        <a:pt x="92" y="162"/>
                        <a:pt x="92" y="162"/>
                        <a:pt x="92" y="162"/>
                      </a:cubicBezTo>
                      <a:cubicBezTo>
                        <a:pt x="92" y="162"/>
                        <a:pt x="92" y="162"/>
                        <a:pt x="92" y="162"/>
                      </a:cubicBezTo>
                      <a:cubicBezTo>
                        <a:pt x="92" y="162"/>
                        <a:pt x="91" y="162"/>
                        <a:pt x="91" y="163"/>
                      </a:cubicBezTo>
                      <a:cubicBezTo>
                        <a:pt x="91" y="163"/>
                        <a:pt x="91" y="163"/>
                        <a:pt x="91" y="163"/>
                      </a:cubicBezTo>
                      <a:cubicBezTo>
                        <a:pt x="91" y="163"/>
                        <a:pt x="91" y="163"/>
                        <a:pt x="92" y="164"/>
                      </a:cubicBezTo>
                      <a:cubicBezTo>
                        <a:pt x="91" y="164"/>
                        <a:pt x="91" y="164"/>
                        <a:pt x="91" y="164"/>
                      </a:cubicBezTo>
                      <a:cubicBezTo>
                        <a:pt x="91" y="164"/>
                        <a:pt x="91" y="164"/>
                        <a:pt x="91" y="164"/>
                      </a:cubicBezTo>
                      <a:cubicBezTo>
                        <a:pt x="91" y="164"/>
                        <a:pt x="91" y="164"/>
                        <a:pt x="91" y="164"/>
                      </a:cubicBezTo>
                      <a:cubicBezTo>
                        <a:pt x="91" y="164"/>
                        <a:pt x="91" y="164"/>
                        <a:pt x="91" y="164"/>
                      </a:cubicBezTo>
                      <a:cubicBezTo>
                        <a:pt x="91" y="164"/>
                        <a:pt x="91" y="163"/>
                        <a:pt x="91" y="163"/>
                      </a:cubicBezTo>
                      <a:cubicBezTo>
                        <a:pt x="91" y="163"/>
                        <a:pt x="91" y="163"/>
                        <a:pt x="91" y="163"/>
                      </a:cubicBezTo>
                      <a:cubicBezTo>
                        <a:pt x="91" y="163"/>
                        <a:pt x="91" y="163"/>
                        <a:pt x="91" y="163"/>
                      </a:cubicBezTo>
                      <a:cubicBezTo>
                        <a:pt x="91" y="163"/>
                        <a:pt x="91" y="163"/>
                        <a:pt x="91" y="163"/>
                      </a:cubicBezTo>
                      <a:cubicBezTo>
                        <a:pt x="91" y="163"/>
                        <a:pt x="91" y="163"/>
                        <a:pt x="91" y="163"/>
                      </a:cubicBezTo>
                      <a:cubicBezTo>
                        <a:pt x="91" y="163"/>
                        <a:pt x="91" y="163"/>
                        <a:pt x="91" y="163"/>
                      </a:cubicBezTo>
                      <a:cubicBezTo>
                        <a:pt x="91" y="163"/>
                        <a:pt x="91" y="163"/>
                        <a:pt x="91" y="163"/>
                      </a:cubicBezTo>
                      <a:cubicBezTo>
                        <a:pt x="91" y="163"/>
                        <a:pt x="91" y="163"/>
                        <a:pt x="91" y="163"/>
                      </a:cubicBezTo>
                      <a:cubicBezTo>
                        <a:pt x="91" y="163"/>
                        <a:pt x="90" y="163"/>
                        <a:pt x="90" y="163"/>
                      </a:cubicBezTo>
                      <a:cubicBezTo>
                        <a:pt x="90" y="163"/>
                        <a:pt x="90" y="163"/>
                        <a:pt x="90" y="163"/>
                      </a:cubicBezTo>
                      <a:cubicBezTo>
                        <a:pt x="90" y="163"/>
                        <a:pt x="90" y="162"/>
                        <a:pt x="90" y="162"/>
                      </a:cubicBezTo>
                      <a:cubicBezTo>
                        <a:pt x="90" y="162"/>
                        <a:pt x="90" y="162"/>
                        <a:pt x="90" y="162"/>
                      </a:cubicBezTo>
                      <a:cubicBezTo>
                        <a:pt x="90" y="162"/>
                        <a:pt x="90" y="162"/>
                        <a:pt x="90" y="162"/>
                      </a:cubicBezTo>
                      <a:cubicBezTo>
                        <a:pt x="90" y="162"/>
                        <a:pt x="90" y="162"/>
                        <a:pt x="90" y="162"/>
                      </a:cubicBezTo>
                      <a:cubicBezTo>
                        <a:pt x="90" y="162"/>
                        <a:pt x="90" y="162"/>
                        <a:pt x="90" y="162"/>
                      </a:cubicBezTo>
                      <a:cubicBezTo>
                        <a:pt x="90" y="162"/>
                        <a:pt x="90" y="162"/>
                        <a:pt x="90" y="162"/>
                      </a:cubicBezTo>
                      <a:cubicBezTo>
                        <a:pt x="90" y="162"/>
                        <a:pt x="90" y="162"/>
                        <a:pt x="90" y="162"/>
                      </a:cubicBezTo>
                      <a:cubicBezTo>
                        <a:pt x="90" y="162"/>
                        <a:pt x="90" y="162"/>
                        <a:pt x="90" y="162"/>
                      </a:cubicBezTo>
                      <a:cubicBezTo>
                        <a:pt x="90" y="162"/>
                        <a:pt x="90" y="162"/>
                        <a:pt x="90" y="162"/>
                      </a:cubicBezTo>
                      <a:cubicBezTo>
                        <a:pt x="90" y="162"/>
                        <a:pt x="90" y="162"/>
                        <a:pt x="90" y="162"/>
                      </a:cubicBezTo>
                      <a:cubicBezTo>
                        <a:pt x="90" y="161"/>
                        <a:pt x="90" y="161"/>
                        <a:pt x="90" y="161"/>
                      </a:cubicBezTo>
                      <a:cubicBezTo>
                        <a:pt x="90" y="161"/>
                        <a:pt x="90" y="161"/>
                        <a:pt x="90" y="161"/>
                      </a:cubicBezTo>
                      <a:cubicBezTo>
                        <a:pt x="90" y="161"/>
                        <a:pt x="90" y="161"/>
                        <a:pt x="90" y="161"/>
                      </a:cubicBezTo>
                      <a:cubicBezTo>
                        <a:pt x="90" y="161"/>
                        <a:pt x="90" y="161"/>
                        <a:pt x="90" y="161"/>
                      </a:cubicBezTo>
                      <a:cubicBezTo>
                        <a:pt x="90" y="161"/>
                        <a:pt x="90" y="161"/>
                        <a:pt x="90" y="161"/>
                      </a:cubicBezTo>
                      <a:cubicBezTo>
                        <a:pt x="90" y="161"/>
                        <a:pt x="90" y="161"/>
                        <a:pt x="90" y="161"/>
                      </a:cubicBezTo>
                      <a:cubicBezTo>
                        <a:pt x="90" y="161"/>
                        <a:pt x="90" y="161"/>
                        <a:pt x="90" y="161"/>
                      </a:cubicBezTo>
                      <a:cubicBezTo>
                        <a:pt x="90" y="161"/>
                        <a:pt x="90" y="161"/>
                        <a:pt x="89" y="161"/>
                      </a:cubicBezTo>
                      <a:cubicBezTo>
                        <a:pt x="89" y="161"/>
                        <a:pt x="89" y="161"/>
                        <a:pt x="89" y="161"/>
                      </a:cubicBezTo>
                      <a:cubicBezTo>
                        <a:pt x="89" y="161"/>
                        <a:pt x="89" y="160"/>
                        <a:pt x="89" y="160"/>
                      </a:cubicBezTo>
                      <a:cubicBezTo>
                        <a:pt x="89" y="160"/>
                        <a:pt x="89" y="160"/>
                        <a:pt x="89" y="160"/>
                      </a:cubicBezTo>
                      <a:cubicBezTo>
                        <a:pt x="89" y="160"/>
                        <a:pt x="89" y="160"/>
                        <a:pt x="89" y="160"/>
                      </a:cubicBezTo>
                      <a:cubicBezTo>
                        <a:pt x="89" y="160"/>
                        <a:pt x="89" y="160"/>
                        <a:pt x="89" y="160"/>
                      </a:cubicBezTo>
                      <a:cubicBezTo>
                        <a:pt x="89" y="160"/>
                        <a:pt x="89" y="160"/>
                        <a:pt x="89" y="160"/>
                      </a:cubicBezTo>
                      <a:cubicBezTo>
                        <a:pt x="89" y="160"/>
                        <a:pt x="89" y="160"/>
                        <a:pt x="89" y="160"/>
                      </a:cubicBezTo>
                      <a:cubicBezTo>
                        <a:pt x="89" y="160"/>
                        <a:pt x="89" y="160"/>
                        <a:pt x="89" y="160"/>
                      </a:cubicBezTo>
                      <a:cubicBezTo>
                        <a:pt x="89" y="160"/>
                        <a:pt x="89" y="160"/>
                        <a:pt x="89" y="160"/>
                      </a:cubicBezTo>
                      <a:cubicBezTo>
                        <a:pt x="89" y="160"/>
                        <a:pt x="89" y="160"/>
                        <a:pt x="89" y="159"/>
                      </a:cubicBezTo>
                      <a:cubicBezTo>
                        <a:pt x="89" y="159"/>
                        <a:pt x="89" y="159"/>
                        <a:pt x="89" y="159"/>
                      </a:cubicBezTo>
                      <a:cubicBezTo>
                        <a:pt x="89" y="159"/>
                        <a:pt x="89" y="159"/>
                        <a:pt x="89" y="159"/>
                      </a:cubicBezTo>
                      <a:cubicBezTo>
                        <a:pt x="89" y="159"/>
                        <a:pt x="89" y="159"/>
                        <a:pt x="89" y="159"/>
                      </a:cubicBezTo>
                      <a:cubicBezTo>
                        <a:pt x="89" y="159"/>
                        <a:pt x="89" y="159"/>
                        <a:pt x="89" y="159"/>
                      </a:cubicBezTo>
                      <a:cubicBezTo>
                        <a:pt x="89" y="159"/>
                        <a:pt x="89" y="159"/>
                        <a:pt x="89" y="159"/>
                      </a:cubicBezTo>
                      <a:cubicBezTo>
                        <a:pt x="89" y="159"/>
                        <a:pt x="89" y="159"/>
                        <a:pt x="89" y="159"/>
                      </a:cubicBezTo>
                      <a:cubicBezTo>
                        <a:pt x="89" y="159"/>
                        <a:pt x="89" y="159"/>
                        <a:pt x="89" y="159"/>
                      </a:cubicBezTo>
                      <a:cubicBezTo>
                        <a:pt x="89" y="159"/>
                        <a:pt x="89" y="159"/>
                        <a:pt x="89" y="158"/>
                      </a:cubicBezTo>
                      <a:cubicBezTo>
                        <a:pt x="89" y="158"/>
                        <a:pt x="89" y="158"/>
                        <a:pt x="89" y="158"/>
                      </a:cubicBezTo>
                      <a:cubicBezTo>
                        <a:pt x="89" y="158"/>
                        <a:pt x="89" y="158"/>
                        <a:pt x="89" y="158"/>
                      </a:cubicBezTo>
                      <a:cubicBezTo>
                        <a:pt x="89" y="158"/>
                        <a:pt x="89" y="158"/>
                        <a:pt x="89" y="158"/>
                      </a:cubicBezTo>
                      <a:cubicBezTo>
                        <a:pt x="89" y="158"/>
                        <a:pt x="89" y="158"/>
                        <a:pt x="89" y="158"/>
                      </a:cubicBezTo>
                      <a:cubicBezTo>
                        <a:pt x="89" y="158"/>
                        <a:pt x="89" y="158"/>
                        <a:pt x="89" y="158"/>
                      </a:cubicBezTo>
                      <a:cubicBezTo>
                        <a:pt x="89" y="158"/>
                        <a:pt x="89" y="158"/>
                        <a:pt x="89" y="158"/>
                      </a:cubicBezTo>
                      <a:cubicBezTo>
                        <a:pt x="89" y="158"/>
                        <a:pt x="89" y="158"/>
                        <a:pt x="89" y="158"/>
                      </a:cubicBezTo>
                      <a:cubicBezTo>
                        <a:pt x="89" y="158"/>
                        <a:pt x="89" y="158"/>
                        <a:pt x="89" y="158"/>
                      </a:cubicBezTo>
                      <a:cubicBezTo>
                        <a:pt x="89" y="158"/>
                        <a:pt x="89" y="158"/>
                        <a:pt x="89" y="158"/>
                      </a:cubicBezTo>
                      <a:cubicBezTo>
                        <a:pt x="89" y="158"/>
                        <a:pt x="89" y="158"/>
                        <a:pt x="89" y="158"/>
                      </a:cubicBezTo>
                      <a:cubicBezTo>
                        <a:pt x="89" y="158"/>
                        <a:pt x="89" y="158"/>
                        <a:pt x="89" y="158"/>
                      </a:cubicBezTo>
                      <a:cubicBezTo>
                        <a:pt x="89" y="158"/>
                        <a:pt x="90" y="158"/>
                        <a:pt x="90" y="158"/>
                      </a:cubicBezTo>
                      <a:cubicBezTo>
                        <a:pt x="90" y="158"/>
                        <a:pt x="90" y="158"/>
                        <a:pt x="90" y="158"/>
                      </a:cubicBezTo>
                      <a:cubicBezTo>
                        <a:pt x="90" y="158"/>
                        <a:pt x="90" y="158"/>
                        <a:pt x="90" y="158"/>
                      </a:cubicBezTo>
                      <a:cubicBezTo>
                        <a:pt x="90" y="157"/>
                        <a:pt x="90" y="157"/>
                        <a:pt x="90" y="157"/>
                      </a:cubicBezTo>
                      <a:cubicBezTo>
                        <a:pt x="90" y="157"/>
                        <a:pt x="90" y="157"/>
                        <a:pt x="90" y="157"/>
                      </a:cubicBezTo>
                      <a:cubicBezTo>
                        <a:pt x="90" y="157"/>
                        <a:pt x="90" y="157"/>
                        <a:pt x="90" y="157"/>
                      </a:cubicBezTo>
                      <a:cubicBezTo>
                        <a:pt x="90" y="157"/>
                        <a:pt x="90" y="157"/>
                        <a:pt x="90" y="157"/>
                      </a:cubicBezTo>
                      <a:cubicBezTo>
                        <a:pt x="90" y="157"/>
                        <a:pt x="90" y="157"/>
                        <a:pt x="90" y="157"/>
                      </a:cubicBezTo>
                      <a:cubicBezTo>
                        <a:pt x="90" y="157"/>
                        <a:pt x="90" y="157"/>
                        <a:pt x="90" y="157"/>
                      </a:cubicBezTo>
                      <a:cubicBezTo>
                        <a:pt x="90" y="157"/>
                        <a:pt x="90" y="157"/>
                        <a:pt x="90" y="157"/>
                      </a:cubicBezTo>
                      <a:cubicBezTo>
                        <a:pt x="90" y="157"/>
                        <a:pt x="90" y="157"/>
                        <a:pt x="90" y="157"/>
                      </a:cubicBezTo>
                      <a:cubicBezTo>
                        <a:pt x="90" y="156"/>
                        <a:pt x="90" y="156"/>
                        <a:pt x="90" y="156"/>
                      </a:cubicBezTo>
                      <a:cubicBezTo>
                        <a:pt x="90" y="156"/>
                        <a:pt x="90" y="156"/>
                        <a:pt x="90" y="156"/>
                      </a:cubicBezTo>
                      <a:cubicBezTo>
                        <a:pt x="90" y="156"/>
                        <a:pt x="90" y="156"/>
                        <a:pt x="90" y="156"/>
                      </a:cubicBezTo>
                      <a:cubicBezTo>
                        <a:pt x="90" y="156"/>
                        <a:pt x="90" y="156"/>
                        <a:pt x="91" y="156"/>
                      </a:cubicBezTo>
                      <a:close/>
                      <a:moveTo>
                        <a:pt x="87" y="151"/>
                      </a:moveTo>
                      <a:cubicBezTo>
                        <a:pt x="87" y="151"/>
                        <a:pt x="87" y="151"/>
                        <a:pt x="87" y="151"/>
                      </a:cubicBezTo>
                      <a:cubicBezTo>
                        <a:pt x="87" y="151"/>
                        <a:pt x="87" y="151"/>
                        <a:pt x="87" y="151"/>
                      </a:cubicBezTo>
                      <a:cubicBezTo>
                        <a:pt x="87" y="151"/>
                        <a:pt x="87" y="151"/>
                        <a:pt x="88" y="151"/>
                      </a:cubicBezTo>
                      <a:cubicBezTo>
                        <a:pt x="88" y="151"/>
                        <a:pt x="88" y="151"/>
                        <a:pt x="88" y="151"/>
                      </a:cubicBezTo>
                      <a:cubicBezTo>
                        <a:pt x="88" y="151"/>
                        <a:pt x="88" y="151"/>
                        <a:pt x="88" y="152"/>
                      </a:cubicBezTo>
                      <a:cubicBezTo>
                        <a:pt x="88" y="152"/>
                        <a:pt x="88" y="152"/>
                        <a:pt x="88" y="152"/>
                      </a:cubicBezTo>
                      <a:cubicBezTo>
                        <a:pt x="88" y="152"/>
                        <a:pt x="88" y="152"/>
                        <a:pt x="88" y="152"/>
                      </a:cubicBezTo>
                      <a:cubicBezTo>
                        <a:pt x="88" y="152"/>
                        <a:pt x="88" y="152"/>
                        <a:pt x="88" y="152"/>
                      </a:cubicBezTo>
                      <a:cubicBezTo>
                        <a:pt x="88" y="152"/>
                        <a:pt x="88" y="152"/>
                        <a:pt x="88" y="152"/>
                      </a:cubicBezTo>
                      <a:cubicBezTo>
                        <a:pt x="88" y="153"/>
                        <a:pt x="88" y="153"/>
                        <a:pt x="88" y="153"/>
                      </a:cubicBezTo>
                      <a:cubicBezTo>
                        <a:pt x="88" y="153"/>
                        <a:pt x="88" y="153"/>
                        <a:pt x="88" y="153"/>
                      </a:cubicBezTo>
                      <a:cubicBezTo>
                        <a:pt x="88" y="153"/>
                        <a:pt x="88" y="153"/>
                        <a:pt x="88" y="153"/>
                      </a:cubicBezTo>
                      <a:cubicBezTo>
                        <a:pt x="88" y="153"/>
                        <a:pt x="88" y="153"/>
                        <a:pt x="88" y="153"/>
                      </a:cubicBezTo>
                      <a:cubicBezTo>
                        <a:pt x="88" y="154"/>
                        <a:pt x="88" y="154"/>
                        <a:pt x="88" y="154"/>
                      </a:cubicBezTo>
                      <a:cubicBezTo>
                        <a:pt x="88" y="154"/>
                        <a:pt x="88" y="154"/>
                        <a:pt x="88" y="154"/>
                      </a:cubicBezTo>
                      <a:cubicBezTo>
                        <a:pt x="88" y="154"/>
                        <a:pt x="88" y="154"/>
                        <a:pt x="88" y="154"/>
                      </a:cubicBezTo>
                      <a:cubicBezTo>
                        <a:pt x="88" y="154"/>
                        <a:pt x="88" y="154"/>
                        <a:pt x="88" y="154"/>
                      </a:cubicBezTo>
                      <a:cubicBezTo>
                        <a:pt x="88" y="155"/>
                        <a:pt x="88" y="155"/>
                        <a:pt x="88" y="155"/>
                      </a:cubicBezTo>
                      <a:cubicBezTo>
                        <a:pt x="88" y="155"/>
                        <a:pt x="88" y="155"/>
                        <a:pt x="88" y="155"/>
                      </a:cubicBezTo>
                      <a:cubicBezTo>
                        <a:pt x="88" y="155"/>
                        <a:pt x="88" y="155"/>
                        <a:pt x="88" y="155"/>
                      </a:cubicBezTo>
                      <a:cubicBezTo>
                        <a:pt x="88" y="154"/>
                        <a:pt x="88" y="154"/>
                        <a:pt x="88" y="154"/>
                      </a:cubicBezTo>
                      <a:cubicBezTo>
                        <a:pt x="88" y="154"/>
                        <a:pt x="88" y="154"/>
                        <a:pt x="89" y="154"/>
                      </a:cubicBezTo>
                      <a:cubicBezTo>
                        <a:pt x="89" y="154"/>
                        <a:pt x="89" y="154"/>
                        <a:pt x="89" y="154"/>
                      </a:cubicBezTo>
                      <a:cubicBezTo>
                        <a:pt x="89" y="154"/>
                        <a:pt x="89" y="154"/>
                        <a:pt x="89" y="154"/>
                      </a:cubicBezTo>
                      <a:cubicBezTo>
                        <a:pt x="89" y="154"/>
                        <a:pt x="89" y="154"/>
                        <a:pt x="89" y="154"/>
                      </a:cubicBezTo>
                      <a:cubicBezTo>
                        <a:pt x="89" y="155"/>
                        <a:pt x="89" y="155"/>
                        <a:pt x="90" y="155"/>
                      </a:cubicBezTo>
                      <a:cubicBezTo>
                        <a:pt x="90" y="155"/>
                        <a:pt x="90" y="155"/>
                        <a:pt x="90" y="155"/>
                      </a:cubicBezTo>
                      <a:cubicBezTo>
                        <a:pt x="90" y="155"/>
                        <a:pt x="90" y="155"/>
                        <a:pt x="90" y="155"/>
                      </a:cubicBezTo>
                      <a:cubicBezTo>
                        <a:pt x="90" y="155"/>
                        <a:pt x="90" y="155"/>
                        <a:pt x="90" y="155"/>
                      </a:cubicBezTo>
                      <a:cubicBezTo>
                        <a:pt x="90" y="155"/>
                        <a:pt x="90" y="155"/>
                        <a:pt x="90" y="155"/>
                      </a:cubicBezTo>
                      <a:cubicBezTo>
                        <a:pt x="90" y="155"/>
                        <a:pt x="90" y="156"/>
                        <a:pt x="90" y="156"/>
                      </a:cubicBezTo>
                      <a:cubicBezTo>
                        <a:pt x="90" y="156"/>
                        <a:pt x="90" y="156"/>
                        <a:pt x="90" y="156"/>
                      </a:cubicBezTo>
                      <a:cubicBezTo>
                        <a:pt x="90" y="156"/>
                        <a:pt x="90" y="156"/>
                        <a:pt x="90" y="156"/>
                      </a:cubicBezTo>
                      <a:cubicBezTo>
                        <a:pt x="90" y="156"/>
                        <a:pt x="90" y="156"/>
                        <a:pt x="90" y="156"/>
                      </a:cubicBezTo>
                      <a:cubicBezTo>
                        <a:pt x="90" y="156"/>
                        <a:pt x="90" y="157"/>
                        <a:pt x="90" y="157"/>
                      </a:cubicBezTo>
                      <a:cubicBezTo>
                        <a:pt x="90" y="157"/>
                        <a:pt x="90" y="157"/>
                        <a:pt x="90" y="157"/>
                      </a:cubicBezTo>
                      <a:cubicBezTo>
                        <a:pt x="90" y="157"/>
                        <a:pt x="90" y="157"/>
                        <a:pt x="90" y="157"/>
                      </a:cubicBezTo>
                      <a:cubicBezTo>
                        <a:pt x="90" y="157"/>
                        <a:pt x="90" y="157"/>
                        <a:pt x="90" y="157"/>
                      </a:cubicBezTo>
                      <a:cubicBezTo>
                        <a:pt x="90" y="157"/>
                        <a:pt x="90" y="157"/>
                        <a:pt x="90" y="157"/>
                      </a:cubicBezTo>
                      <a:cubicBezTo>
                        <a:pt x="90" y="157"/>
                        <a:pt x="90" y="157"/>
                        <a:pt x="90" y="157"/>
                      </a:cubicBezTo>
                      <a:cubicBezTo>
                        <a:pt x="90" y="157"/>
                        <a:pt x="90" y="157"/>
                        <a:pt x="90" y="157"/>
                      </a:cubicBezTo>
                      <a:cubicBezTo>
                        <a:pt x="90" y="157"/>
                        <a:pt x="90" y="157"/>
                        <a:pt x="90" y="157"/>
                      </a:cubicBezTo>
                      <a:cubicBezTo>
                        <a:pt x="90" y="157"/>
                        <a:pt x="90" y="157"/>
                        <a:pt x="90" y="157"/>
                      </a:cubicBezTo>
                      <a:cubicBezTo>
                        <a:pt x="90" y="157"/>
                        <a:pt x="90" y="157"/>
                        <a:pt x="90" y="157"/>
                      </a:cubicBezTo>
                      <a:cubicBezTo>
                        <a:pt x="90" y="157"/>
                        <a:pt x="90" y="157"/>
                        <a:pt x="89" y="157"/>
                      </a:cubicBezTo>
                      <a:cubicBezTo>
                        <a:pt x="89" y="157"/>
                        <a:pt x="89" y="157"/>
                        <a:pt x="89" y="157"/>
                      </a:cubicBezTo>
                      <a:cubicBezTo>
                        <a:pt x="89" y="157"/>
                        <a:pt x="89" y="158"/>
                        <a:pt x="89" y="158"/>
                      </a:cubicBezTo>
                      <a:cubicBezTo>
                        <a:pt x="89" y="158"/>
                        <a:pt x="89" y="158"/>
                        <a:pt x="89" y="158"/>
                      </a:cubicBezTo>
                      <a:cubicBezTo>
                        <a:pt x="89" y="158"/>
                        <a:pt x="89" y="158"/>
                        <a:pt x="89" y="158"/>
                      </a:cubicBezTo>
                      <a:cubicBezTo>
                        <a:pt x="89" y="158"/>
                        <a:pt x="89" y="158"/>
                        <a:pt x="89" y="158"/>
                      </a:cubicBezTo>
                      <a:cubicBezTo>
                        <a:pt x="89" y="158"/>
                        <a:pt x="89" y="158"/>
                        <a:pt x="89" y="158"/>
                      </a:cubicBezTo>
                      <a:cubicBezTo>
                        <a:pt x="89" y="158"/>
                        <a:pt x="89" y="158"/>
                        <a:pt x="89" y="158"/>
                      </a:cubicBezTo>
                      <a:cubicBezTo>
                        <a:pt x="89" y="158"/>
                        <a:pt x="89" y="158"/>
                        <a:pt x="89" y="158"/>
                      </a:cubicBezTo>
                      <a:cubicBezTo>
                        <a:pt x="89" y="158"/>
                        <a:pt x="89" y="159"/>
                        <a:pt x="89" y="159"/>
                      </a:cubicBezTo>
                      <a:cubicBezTo>
                        <a:pt x="89" y="159"/>
                        <a:pt x="89" y="159"/>
                        <a:pt x="89" y="159"/>
                      </a:cubicBezTo>
                      <a:cubicBezTo>
                        <a:pt x="89" y="159"/>
                        <a:pt x="89" y="159"/>
                        <a:pt x="89" y="159"/>
                      </a:cubicBezTo>
                      <a:cubicBezTo>
                        <a:pt x="89" y="159"/>
                        <a:pt x="89" y="159"/>
                        <a:pt x="89" y="159"/>
                      </a:cubicBezTo>
                      <a:cubicBezTo>
                        <a:pt x="89" y="159"/>
                        <a:pt x="89" y="159"/>
                        <a:pt x="89" y="159"/>
                      </a:cubicBezTo>
                      <a:cubicBezTo>
                        <a:pt x="89" y="159"/>
                        <a:pt x="89" y="159"/>
                        <a:pt x="89" y="159"/>
                      </a:cubicBezTo>
                      <a:cubicBezTo>
                        <a:pt x="89" y="159"/>
                        <a:pt x="89" y="159"/>
                        <a:pt x="89" y="159"/>
                      </a:cubicBezTo>
                      <a:cubicBezTo>
                        <a:pt x="89" y="159"/>
                        <a:pt x="89" y="160"/>
                        <a:pt x="89" y="160"/>
                      </a:cubicBezTo>
                      <a:cubicBezTo>
                        <a:pt x="89" y="160"/>
                        <a:pt x="89" y="160"/>
                        <a:pt x="89" y="160"/>
                      </a:cubicBezTo>
                      <a:cubicBezTo>
                        <a:pt x="89" y="160"/>
                        <a:pt x="89" y="160"/>
                        <a:pt x="89" y="160"/>
                      </a:cubicBezTo>
                      <a:cubicBezTo>
                        <a:pt x="89" y="160"/>
                        <a:pt x="89" y="160"/>
                        <a:pt x="89" y="160"/>
                      </a:cubicBezTo>
                      <a:cubicBezTo>
                        <a:pt x="89" y="160"/>
                        <a:pt x="89" y="160"/>
                        <a:pt x="89" y="160"/>
                      </a:cubicBezTo>
                      <a:cubicBezTo>
                        <a:pt x="89" y="160"/>
                        <a:pt x="89" y="160"/>
                        <a:pt x="89" y="160"/>
                      </a:cubicBezTo>
                      <a:cubicBezTo>
                        <a:pt x="89" y="160"/>
                        <a:pt x="89" y="160"/>
                        <a:pt x="89" y="160"/>
                      </a:cubicBezTo>
                      <a:cubicBezTo>
                        <a:pt x="89" y="160"/>
                        <a:pt x="89" y="160"/>
                        <a:pt x="89" y="160"/>
                      </a:cubicBezTo>
                      <a:cubicBezTo>
                        <a:pt x="89" y="161"/>
                        <a:pt x="89" y="161"/>
                        <a:pt x="89" y="161"/>
                      </a:cubicBezTo>
                      <a:cubicBezTo>
                        <a:pt x="89" y="161"/>
                        <a:pt x="89" y="161"/>
                        <a:pt x="89" y="161"/>
                      </a:cubicBezTo>
                      <a:cubicBezTo>
                        <a:pt x="89" y="161"/>
                        <a:pt x="89" y="161"/>
                        <a:pt x="90" y="161"/>
                      </a:cubicBezTo>
                      <a:cubicBezTo>
                        <a:pt x="90" y="161"/>
                        <a:pt x="90" y="161"/>
                        <a:pt x="90" y="161"/>
                      </a:cubicBezTo>
                      <a:cubicBezTo>
                        <a:pt x="90" y="161"/>
                        <a:pt x="90" y="161"/>
                        <a:pt x="90" y="161"/>
                      </a:cubicBezTo>
                      <a:cubicBezTo>
                        <a:pt x="90" y="161"/>
                        <a:pt x="90" y="161"/>
                        <a:pt x="90" y="161"/>
                      </a:cubicBezTo>
                      <a:cubicBezTo>
                        <a:pt x="90" y="161"/>
                        <a:pt x="90" y="161"/>
                        <a:pt x="90" y="161"/>
                      </a:cubicBezTo>
                      <a:cubicBezTo>
                        <a:pt x="90" y="161"/>
                        <a:pt x="90" y="161"/>
                        <a:pt x="90" y="161"/>
                      </a:cubicBezTo>
                      <a:cubicBezTo>
                        <a:pt x="90" y="162"/>
                        <a:pt x="90" y="162"/>
                        <a:pt x="90" y="162"/>
                      </a:cubicBezTo>
                      <a:cubicBezTo>
                        <a:pt x="90" y="162"/>
                        <a:pt x="90" y="162"/>
                        <a:pt x="90" y="162"/>
                      </a:cubicBezTo>
                      <a:cubicBezTo>
                        <a:pt x="90" y="162"/>
                        <a:pt x="90" y="162"/>
                        <a:pt x="90" y="162"/>
                      </a:cubicBezTo>
                      <a:cubicBezTo>
                        <a:pt x="90" y="162"/>
                        <a:pt x="90" y="162"/>
                        <a:pt x="90" y="162"/>
                      </a:cubicBezTo>
                      <a:cubicBezTo>
                        <a:pt x="90" y="162"/>
                        <a:pt x="90" y="162"/>
                        <a:pt x="90" y="162"/>
                      </a:cubicBezTo>
                      <a:cubicBezTo>
                        <a:pt x="90" y="162"/>
                        <a:pt x="90" y="162"/>
                        <a:pt x="90" y="162"/>
                      </a:cubicBezTo>
                      <a:cubicBezTo>
                        <a:pt x="90" y="162"/>
                        <a:pt x="90" y="163"/>
                        <a:pt x="90" y="163"/>
                      </a:cubicBezTo>
                      <a:cubicBezTo>
                        <a:pt x="90" y="163"/>
                        <a:pt x="90" y="163"/>
                        <a:pt x="90" y="163"/>
                      </a:cubicBezTo>
                      <a:cubicBezTo>
                        <a:pt x="90" y="163"/>
                        <a:pt x="90" y="163"/>
                        <a:pt x="90" y="163"/>
                      </a:cubicBezTo>
                      <a:cubicBezTo>
                        <a:pt x="90" y="163"/>
                        <a:pt x="90" y="163"/>
                        <a:pt x="90" y="163"/>
                      </a:cubicBezTo>
                      <a:cubicBezTo>
                        <a:pt x="90" y="163"/>
                        <a:pt x="90" y="163"/>
                        <a:pt x="90" y="163"/>
                      </a:cubicBezTo>
                      <a:cubicBezTo>
                        <a:pt x="90" y="163"/>
                        <a:pt x="90" y="163"/>
                        <a:pt x="90" y="163"/>
                      </a:cubicBezTo>
                      <a:cubicBezTo>
                        <a:pt x="90" y="163"/>
                        <a:pt x="90" y="163"/>
                        <a:pt x="90" y="163"/>
                      </a:cubicBezTo>
                      <a:cubicBezTo>
                        <a:pt x="90" y="163"/>
                        <a:pt x="90" y="163"/>
                        <a:pt x="90" y="163"/>
                      </a:cubicBezTo>
                      <a:cubicBezTo>
                        <a:pt x="90" y="163"/>
                        <a:pt x="90" y="163"/>
                        <a:pt x="91" y="164"/>
                      </a:cubicBezTo>
                      <a:cubicBezTo>
                        <a:pt x="91" y="164"/>
                        <a:pt x="91" y="164"/>
                        <a:pt x="91" y="164"/>
                      </a:cubicBezTo>
                      <a:cubicBezTo>
                        <a:pt x="91" y="164"/>
                        <a:pt x="91" y="164"/>
                        <a:pt x="91" y="164"/>
                      </a:cubicBezTo>
                      <a:cubicBezTo>
                        <a:pt x="91" y="164"/>
                        <a:pt x="91" y="164"/>
                        <a:pt x="91" y="164"/>
                      </a:cubicBezTo>
                      <a:cubicBezTo>
                        <a:pt x="91" y="164"/>
                        <a:pt x="91" y="164"/>
                        <a:pt x="91" y="164"/>
                      </a:cubicBezTo>
                      <a:cubicBezTo>
                        <a:pt x="91" y="164"/>
                        <a:pt x="90" y="164"/>
                        <a:pt x="90" y="164"/>
                      </a:cubicBezTo>
                      <a:cubicBezTo>
                        <a:pt x="90" y="164"/>
                        <a:pt x="90" y="164"/>
                        <a:pt x="90" y="164"/>
                      </a:cubicBezTo>
                      <a:cubicBezTo>
                        <a:pt x="90" y="164"/>
                        <a:pt x="90" y="163"/>
                        <a:pt x="90" y="163"/>
                      </a:cubicBezTo>
                      <a:cubicBezTo>
                        <a:pt x="90" y="163"/>
                        <a:pt x="90" y="163"/>
                        <a:pt x="89" y="164"/>
                      </a:cubicBezTo>
                      <a:cubicBezTo>
                        <a:pt x="89" y="164"/>
                        <a:pt x="89" y="164"/>
                        <a:pt x="89" y="164"/>
                      </a:cubicBezTo>
                      <a:cubicBezTo>
                        <a:pt x="89" y="164"/>
                        <a:pt x="89" y="164"/>
                        <a:pt x="89" y="164"/>
                      </a:cubicBezTo>
                      <a:cubicBezTo>
                        <a:pt x="89" y="164"/>
                        <a:pt x="89" y="164"/>
                        <a:pt x="89" y="164"/>
                      </a:cubicBezTo>
                      <a:cubicBezTo>
                        <a:pt x="89" y="164"/>
                        <a:pt x="89" y="164"/>
                        <a:pt x="89" y="164"/>
                      </a:cubicBezTo>
                      <a:cubicBezTo>
                        <a:pt x="89" y="164"/>
                        <a:pt x="89" y="164"/>
                        <a:pt x="89" y="164"/>
                      </a:cubicBezTo>
                      <a:cubicBezTo>
                        <a:pt x="89" y="164"/>
                        <a:pt x="88" y="164"/>
                        <a:pt x="88" y="164"/>
                      </a:cubicBezTo>
                      <a:cubicBezTo>
                        <a:pt x="88" y="164"/>
                        <a:pt x="88" y="164"/>
                        <a:pt x="88" y="164"/>
                      </a:cubicBezTo>
                      <a:cubicBezTo>
                        <a:pt x="88" y="164"/>
                        <a:pt x="88" y="164"/>
                        <a:pt x="88" y="164"/>
                      </a:cubicBezTo>
                      <a:cubicBezTo>
                        <a:pt x="88" y="164"/>
                        <a:pt x="88" y="164"/>
                        <a:pt x="88" y="164"/>
                      </a:cubicBezTo>
                      <a:cubicBezTo>
                        <a:pt x="88" y="164"/>
                        <a:pt x="88" y="164"/>
                        <a:pt x="88" y="164"/>
                      </a:cubicBezTo>
                      <a:cubicBezTo>
                        <a:pt x="88" y="164"/>
                        <a:pt x="88" y="164"/>
                        <a:pt x="88" y="164"/>
                      </a:cubicBezTo>
                      <a:cubicBezTo>
                        <a:pt x="88" y="165"/>
                        <a:pt x="88" y="165"/>
                        <a:pt x="88" y="165"/>
                      </a:cubicBezTo>
                      <a:cubicBezTo>
                        <a:pt x="87" y="165"/>
                        <a:pt x="87" y="165"/>
                        <a:pt x="87" y="165"/>
                      </a:cubicBezTo>
                      <a:cubicBezTo>
                        <a:pt x="87" y="165"/>
                        <a:pt x="87" y="165"/>
                        <a:pt x="87" y="165"/>
                      </a:cubicBezTo>
                      <a:cubicBezTo>
                        <a:pt x="87" y="165"/>
                        <a:pt x="87" y="165"/>
                        <a:pt x="87" y="165"/>
                      </a:cubicBezTo>
                      <a:cubicBezTo>
                        <a:pt x="87" y="165"/>
                        <a:pt x="87" y="165"/>
                        <a:pt x="87" y="164"/>
                      </a:cubicBezTo>
                      <a:cubicBezTo>
                        <a:pt x="87" y="164"/>
                        <a:pt x="87" y="164"/>
                        <a:pt x="87" y="164"/>
                      </a:cubicBezTo>
                      <a:cubicBezTo>
                        <a:pt x="87" y="164"/>
                        <a:pt x="87" y="164"/>
                        <a:pt x="87" y="164"/>
                      </a:cubicBezTo>
                      <a:cubicBezTo>
                        <a:pt x="87" y="164"/>
                        <a:pt x="87" y="164"/>
                        <a:pt x="87" y="164"/>
                      </a:cubicBezTo>
                      <a:cubicBezTo>
                        <a:pt x="87" y="164"/>
                        <a:pt x="87" y="164"/>
                        <a:pt x="87" y="164"/>
                      </a:cubicBezTo>
                      <a:cubicBezTo>
                        <a:pt x="87" y="164"/>
                        <a:pt x="87" y="164"/>
                        <a:pt x="86" y="164"/>
                      </a:cubicBezTo>
                      <a:cubicBezTo>
                        <a:pt x="86" y="164"/>
                        <a:pt x="86" y="164"/>
                        <a:pt x="86" y="164"/>
                      </a:cubicBezTo>
                      <a:cubicBezTo>
                        <a:pt x="86" y="164"/>
                        <a:pt x="86" y="164"/>
                        <a:pt x="86" y="164"/>
                      </a:cubicBezTo>
                      <a:cubicBezTo>
                        <a:pt x="86" y="164"/>
                        <a:pt x="86" y="164"/>
                        <a:pt x="86" y="164"/>
                      </a:cubicBezTo>
                      <a:cubicBezTo>
                        <a:pt x="86" y="164"/>
                        <a:pt x="86" y="164"/>
                        <a:pt x="86" y="164"/>
                      </a:cubicBezTo>
                      <a:cubicBezTo>
                        <a:pt x="86" y="164"/>
                        <a:pt x="86" y="164"/>
                        <a:pt x="86" y="163"/>
                      </a:cubicBezTo>
                      <a:cubicBezTo>
                        <a:pt x="86" y="163"/>
                        <a:pt x="86" y="163"/>
                        <a:pt x="86" y="163"/>
                      </a:cubicBezTo>
                      <a:cubicBezTo>
                        <a:pt x="86" y="163"/>
                        <a:pt x="86" y="163"/>
                        <a:pt x="86" y="163"/>
                      </a:cubicBezTo>
                      <a:cubicBezTo>
                        <a:pt x="86" y="163"/>
                        <a:pt x="86" y="163"/>
                        <a:pt x="86" y="163"/>
                      </a:cubicBezTo>
                      <a:cubicBezTo>
                        <a:pt x="86" y="163"/>
                        <a:pt x="86" y="162"/>
                        <a:pt x="86" y="162"/>
                      </a:cubicBezTo>
                      <a:cubicBezTo>
                        <a:pt x="86" y="162"/>
                        <a:pt x="86" y="162"/>
                        <a:pt x="86" y="161"/>
                      </a:cubicBezTo>
                      <a:cubicBezTo>
                        <a:pt x="86" y="161"/>
                        <a:pt x="86" y="161"/>
                        <a:pt x="86" y="161"/>
                      </a:cubicBezTo>
                      <a:cubicBezTo>
                        <a:pt x="86" y="161"/>
                        <a:pt x="86" y="161"/>
                        <a:pt x="86" y="161"/>
                      </a:cubicBezTo>
                      <a:cubicBezTo>
                        <a:pt x="86" y="161"/>
                        <a:pt x="86" y="161"/>
                        <a:pt x="86" y="161"/>
                      </a:cubicBezTo>
                      <a:cubicBezTo>
                        <a:pt x="86" y="161"/>
                        <a:pt x="86" y="160"/>
                        <a:pt x="86" y="160"/>
                      </a:cubicBezTo>
                      <a:cubicBezTo>
                        <a:pt x="86" y="160"/>
                        <a:pt x="86" y="160"/>
                        <a:pt x="87" y="160"/>
                      </a:cubicBezTo>
                      <a:cubicBezTo>
                        <a:pt x="87" y="160"/>
                        <a:pt x="87" y="159"/>
                        <a:pt x="86" y="159"/>
                      </a:cubicBezTo>
                      <a:cubicBezTo>
                        <a:pt x="86" y="159"/>
                        <a:pt x="86" y="159"/>
                        <a:pt x="86" y="159"/>
                      </a:cubicBezTo>
                      <a:cubicBezTo>
                        <a:pt x="87" y="159"/>
                        <a:pt x="87" y="159"/>
                        <a:pt x="87" y="159"/>
                      </a:cubicBezTo>
                      <a:cubicBezTo>
                        <a:pt x="86" y="159"/>
                        <a:pt x="86" y="159"/>
                        <a:pt x="86" y="159"/>
                      </a:cubicBezTo>
                      <a:cubicBezTo>
                        <a:pt x="86" y="159"/>
                        <a:pt x="86" y="159"/>
                        <a:pt x="86" y="159"/>
                      </a:cubicBezTo>
                      <a:cubicBezTo>
                        <a:pt x="86" y="159"/>
                        <a:pt x="86" y="159"/>
                        <a:pt x="86" y="159"/>
                      </a:cubicBezTo>
                      <a:cubicBezTo>
                        <a:pt x="86" y="158"/>
                        <a:pt x="86" y="158"/>
                        <a:pt x="86" y="158"/>
                      </a:cubicBezTo>
                      <a:cubicBezTo>
                        <a:pt x="86" y="158"/>
                        <a:pt x="86" y="158"/>
                        <a:pt x="86" y="158"/>
                      </a:cubicBezTo>
                      <a:cubicBezTo>
                        <a:pt x="86" y="158"/>
                        <a:pt x="86" y="158"/>
                        <a:pt x="86" y="157"/>
                      </a:cubicBezTo>
                      <a:cubicBezTo>
                        <a:pt x="86" y="157"/>
                        <a:pt x="86" y="157"/>
                        <a:pt x="86" y="157"/>
                      </a:cubicBezTo>
                      <a:cubicBezTo>
                        <a:pt x="86" y="157"/>
                        <a:pt x="86" y="157"/>
                        <a:pt x="86" y="157"/>
                      </a:cubicBezTo>
                      <a:cubicBezTo>
                        <a:pt x="86" y="157"/>
                        <a:pt x="85" y="157"/>
                        <a:pt x="85" y="157"/>
                      </a:cubicBezTo>
                      <a:cubicBezTo>
                        <a:pt x="85" y="157"/>
                        <a:pt x="85" y="157"/>
                        <a:pt x="85" y="157"/>
                      </a:cubicBezTo>
                      <a:cubicBezTo>
                        <a:pt x="85" y="157"/>
                        <a:pt x="85" y="157"/>
                        <a:pt x="85" y="157"/>
                      </a:cubicBezTo>
                      <a:cubicBezTo>
                        <a:pt x="85" y="157"/>
                        <a:pt x="85" y="157"/>
                        <a:pt x="85" y="156"/>
                      </a:cubicBezTo>
                      <a:cubicBezTo>
                        <a:pt x="85" y="156"/>
                        <a:pt x="85" y="156"/>
                        <a:pt x="85" y="156"/>
                      </a:cubicBezTo>
                      <a:cubicBezTo>
                        <a:pt x="85" y="156"/>
                        <a:pt x="85" y="156"/>
                        <a:pt x="85" y="156"/>
                      </a:cubicBezTo>
                      <a:cubicBezTo>
                        <a:pt x="85" y="156"/>
                        <a:pt x="84" y="156"/>
                        <a:pt x="84" y="156"/>
                      </a:cubicBezTo>
                      <a:cubicBezTo>
                        <a:pt x="84" y="156"/>
                        <a:pt x="84" y="156"/>
                        <a:pt x="84" y="156"/>
                      </a:cubicBezTo>
                      <a:cubicBezTo>
                        <a:pt x="84" y="156"/>
                        <a:pt x="84" y="156"/>
                        <a:pt x="84" y="156"/>
                      </a:cubicBezTo>
                      <a:cubicBezTo>
                        <a:pt x="84" y="156"/>
                        <a:pt x="84" y="156"/>
                        <a:pt x="84" y="155"/>
                      </a:cubicBezTo>
                      <a:cubicBezTo>
                        <a:pt x="84" y="155"/>
                        <a:pt x="85" y="155"/>
                        <a:pt x="85" y="155"/>
                      </a:cubicBezTo>
                      <a:cubicBezTo>
                        <a:pt x="85" y="155"/>
                        <a:pt x="85" y="155"/>
                        <a:pt x="84" y="154"/>
                      </a:cubicBezTo>
                      <a:cubicBezTo>
                        <a:pt x="84" y="154"/>
                        <a:pt x="84" y="154"/>
                        <a:pt x="84" y="154"/>
                      </a:cubicBezTo>
                      <a:cubicBezTo>
                        <a:pt x="84" y="154"/>
                        <a:pt x="84" y="154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6" y="154"/>
                        <a:pt x="86" y="154"/>
                        <a:pt x="86" y="154"/>
                      </a:cubicBezTo>
                      <a:cubicBezTo>
                        <a:pt x="86" y="154"/>
                        <a:pt x="86" y="154"/>
                        <a:pt x="86" y="154"/>
                      </a:cubicBezTo>
                      <a:cubicBezTo>
                        <a:pt x="86" y="154"/>
                        <a:pt x="86" y="154"/>
                        <a:pt x="86" y="154"/>
                      </a:cubicBezTo>
                      <a:cubicBezTo>
                        <a:pt x="86" y="154"/>
                        <a:pt x="86" y="154"/>
                        <a:pt x="86" y="154"/>
                      </a:cubicBezTo>
                      <a:cubicBezTo>
                        <a:pt x="86" y="153"/>
                        <a:pt x="86" y="153"/>
                        <a:pt x="86" y="153"/>
                      </a:cubicBezTo>
                      <a:cubicBezTo>
                        <a:pt x="86" y="153"/>
                        <a:pt x="86" y="153"/>
                        <a:pt x="86" y="153"/>
                      </a:cubicBezTo>
                      <a:cubicBezTo>
                        <a:pt x="86" y="153"/>
                        <a:pt x="86" y="153"/>
                        <a:pt x="86" y="153"/>
                      </a:cubicBezTo>
                      <a:cubicBezTo>
                        <a:pt x="86" y="153"/>
                        <a:pt x="86" y="153"/>
                        <a:pt x="86" y="153"/>
                      </a:cubicBezTo>
                      <a:cubicBezTo>
                        <a:pt x="85" y="153"/>
                        <a:pt x="85" y="153"/>
                        <a:pt x="85" y="153"/>
                      </a:cubicBezTo>
                      <a:cubicBezTo>
                        <a:pt x="85" y="153"/>
                        <a:pt x="85" y="153"/>
                        <a:pt x="85" y="153"/>
                      </a:cubicBezTo>
                      <a:cubicBezTo>
                        <a:pt x="85" y="153"/>
                        <a:pt x="85" y="153"/>
                        <a:pt x="85" y="152"/>
                      </a:cubicBezTo>
                      <a:cubicBezTo>
                        <a:pt x="85" y="152"/>
                        <a:pt x="86" y="152"/>
                        <a:pt x="86" y="152"/>
                      </a:cubicBezTo>
                      <a:cubicBezTo>
                        <a:pt x="86" y="152"/>
                        <a:pt x="86" y="152"/>
                        <a:pt x="86" y="152"/>
                      </a:cubicBezTo>
                      <a:cubicBezTo>
                        <a:pt x="86" y="152"/>
                        <a:pt x="86" y="152"/>
                        <a:pt x="86" y="152"/>
                      </a:cubicBezTo>
                      <a:cubicBezTo>
                        <a:pt x="86" y="152"/>
                        <a:pt x="86" y="152"/>
                        <a:pt x="86" y="152"/>
                      </a:cubicBezTo>
                      <a:cubicBezTo>
                        <a:pt x="86" y="152"/>
                        <a:pt x="86" y="152"/>
                        <a:pt x="86" y="152"/>
                      </a:cubicBezTo>
                      <a:cubicBezTo>
                        <a:pt x="86" y="152"/>
                        <a:pt x="86" y="152"/>
                        <a:pt x="86" y="152"/>
                      </a:cubicBezTo>
                      <a:cubicBezTo>
                        <a:pt x="86" y="152"/>
                        <a:pt x="86" y="151"/>
                        <a:pt x="86" y="151"/>
                      </a:cubicBezTo>
                      <a:cubicBezTo>
                        <a:pt x="86" y="151"/>
                        <a:pt x="86" y="151"/>
                        <a:pt x="86" y="151"/>
                      </a:cubicBezTo>
                      <a:cubicBezTo>
                        <a:pt x="86" y="151"/>
                        <a:pt x="86" y="151"/>
                        <a:pt x="87" y="151"/>
                      </a:cubicBezTo>
                      <a:cubicBezTo>
                        <a:pt x="87" y="151"/>
                        <a:pt x="87" y="151"/>
                        <a:pt x="87" y="151"/>
                      </a:cubicBezTo>
                      <a:cubicBezTo>
                        <a:pt x="87" y="151"/>
                        <a:pt x="87" y="151"/>
                        <a:pt x="87" y="151"/>
                      </a:cubicBezTo>
                      <a:cubicBezTo>
                        <a:pt x="87" y="151"/>
                        <a:pt x="87" y="151"/>
                        <a:pt x="87" y="151"/>
                      </a:cubicBezTo>
                      <a:cubicBezTo>
                        <a:pt x="87" y="151"/>
                        <a:pt x="87" y="151"/>
                        <a:pt x="87" y="151"/>
                      </a:cubicBezTo>
                      <a:close/>
                      <a:moveTo>
                        <a:pt x="69" y="146"/>
                      </a:moveTo>
                      <a:cubicBezTo>
                        <a:pt x="69" y="146"/>
                        <a:pt x="69" y="146"/>
                        <a:pt x="69" y="146"/>
                      </a:cubicBezTo>
                      <a:cubicBezTo>
                        <a:pt x="69" y="146"/>
                        <a:pt x="69" y="146"/>
                        <a:pt x="70" y="146"/>
                      </a:cubicBezTo>
                      <a:cubicBezTo>
                        <a:pt x="70" y="146"/>
                        <a:pt x="70" y="146"/>
                        <a:pt x="70" y="146"/>
                      </a:cubicBezTo>
                      <a:cubicBezTo>
                        <a:pt x="70" y="146"/>
                        <a:pt x="70" y="146"/>
                        <a:pt x="70" y="147"/>
                      </a:cubicBezTo>
                      <a:cubicBezTo>
                        <a:pt x="70" y="147"/>
                        <a:pt x="70" y="147"/>
                        <a:pt x="70" y="147"/>
                      </a:cubicBezTo>
                      <a:cubicBezTo>
                        <a:pt x="70" y="147"/>
                        <a:pt x="70" y="147"/>
                        <a:pt x="70" y="147"/>
                      </a:cubicBezTo>
                      <a:cubicBezTo>
                        <a:pt x="70" y="147"/>
                        <a:pt x="70" y="147"/>
                        <a:pt x="70" y="147"/>
                      </a:cubicBezTo>
                      <a:cubicBezTo>
                        <a:pt x="70" y="147"/>
                        <a:pt x="70" y="147"/>
                        <a:pt x="70" y="147"/>
                      </a:cubicBezTo>
                      <a:cubicBezTo>
                        <a:pt x="70" y="147"/>
                        <a:pt x="70" y="147"/>
                        <a:pt x="70" y="147"/>
                      </a:cubicBezTo>
                      <a:cubicBezTo>
                        <a:pt x="70" y="147"/>
                        <a:pt x="70" y="147"/>
                        <a:pt x="70" y="147"/>
                      </a:cubicBezTo>
                      <a:cubicBezTo>
                        <a:pt x="70" y="147"/>
                        <a:pt x="70" y="148"/>
                        <a:pt x="70" y="148"/>
                      </a:cubicBezTo>
                      <a:cubicBezTo>
                        <a:pt x="70" y="148"/>
                        <a:pt x="70" y="148"/>
                        <a:pt x="70" y="148"/>
                      </a:cubicBezTo>
                      <a:cubicBezTo>
                        <a:pt x="70" y="148"/>
                        <a:pt x="70" y="148"/>
                        <a:pt x="70" y="148"/>
                      </a:cubicBezTo>
                      <a:cubicBezTo>
                        <a:pt x="70" y="148"/>
                        <a:pt x="70" y="148"/>
                        <a:pt x="70" y="148"/>
                      </a:cubicBezTo>
                      <a:cubicBezTo>
                        <a:pt x="70" y="148"/>
                        <a:pt x="70" y="148"/>
                        <a:pt x="70" y="148"/>
                      </a:cubicBezTo>
                      <a:cubicBezTo>
                        <a:pt x="70" y="148"/>
                        <a:pt x="70" y="148"/>
                        <a:pt x="70" y="148"/>
                      </a:cubicBezTo>
                      <a:cubicBezTo>
                        <a:pt x="70" y="148"/>
                        <a:pt x="70" y="148"/>
                        <a:pt x="70" y="148"/>
                      </a:cubicBezTo>
                      <a:cubicBezTo>
                        <a:pt x="70" y="149"/>
                        <a:pt x="69" y="149"/>
                        <a:pt x="69" y="149"/>
                      </a:cubicBezTo>
                      <a:cubicBezTo>
                        <a:pt x="69" y="149"/>
                        <a:pt x="69" y="149"/>
                        <a:pt x="69" y="149"/>
                      </a:cubicBezTo>
                      <a:cubicBezTo>
                        <a:pt x="69" y="149"/>
                        <a:pt x="69" y="149"/>
                        <a:pt x="69" y="149"/>
                      </a:cubicBezTo>
                      <a:cubicBezTo>
                        <a:pt x="69" y="149"/>
                        <a:pt x="69" y="149"/>
                        <a:pt x="69" y="149"/>
                      </a:cubicBezTo>
                      <a:cubicBezTo>
                        <a:pt x="69" y="149"/>
                        <a:pt x="69" y="149"/>
                        <a:pt x="69" y="149"/>
                      </a:cubicBezTo>
                      <a:cubicBezTo>
                        <a:pt x="69" y="149"/>
                        <a:pt x="69" y="149"/>
                        <a:pt x="69" y="149"/>
                      </a:cubicBezTo>
                      <a:cubicBezTo>
                        <a:pt x="69" y="149"/>
                        <a:pt x="69" y="149"/>
                        <a:pt x="69" y="149"/>
                      </a:cubicBezTo>
                      <a:cubicBezTo>
                        <a:pt x="69" y="149"/>
                        <a:pt x="69" y="149"/>
                        <a:pt x="69" y="149"/>
                      </a:cubicBezTo>
                      <a:cubicBezTo>
                        <a:pt x="69" y="149"/>
                        <a:pt x="69" y="149"/>
                        <a:pt x="69" y="148"/>
                      </a:cubicBezTo>
                      <a:cubicBezTo>
                        <a:pt x="69" y="148"/>
                        <a:pt x="69" y="148"/>
                        <a:pt x="69" y="148"/>
                      </a:cubicBezTo>
                      <a:cubicBezTo>
                        <a:pt x="69" y="148"/>
                        <a:pt x="69" y="148"/>
                        <a:pt x="69" y="148"/>
                      </a:cubicBezTo>
                      <a:cubicBezTo>
                        <a:pt x="69" y="148"/>
                        <a:pt x="69" y="148"/>
                        <a:pt x="69" y="148"/>
                      </a:cubicBezTo>
                      <a:cubicBezTo>
                        <a:pt x="69" y="147"/>
                        <a:pt x="69" y="147"/>
                        <a:pt x="69" y="147"/>
                      </a:cubicBezTo>
                      <a:cubicBezTo>
                        <a:pt x="69" y="147"/>
                        <a:pt x="69" y="147"/>
                        <a:pt x="69" y="147"/>
                      </a:cubicBezTo>
                      <a:cubicBezTo>
                        <a:pt x="69" y="147"/>
                        <a:pt x="69" y="147"/>
                        <a:pt x="69" y="147"/>
                      </a:cubicBezTo>
                      <a:cubicBezTo>
                        <a:pt x="69" y="147"/>
                        <a:pt x="69" y="147"/>
                        <a:pt x="69" y="147"/>
                      </a:cubicBezTo>
                      <a:cubicBezTo>
                        <a:pt x="69" y="147"/>
                        <a:pt x="69" y="147"/>
                        <a:pt x="69" y="147"/>
                      </a:cubicBezTo>
                      <a:cubicBezTo>
                        <a:pt x="69" y="147"/>
                        <a:pt x="69" y="147"/>
                        <a:pt x="69" y="147"/>
                      </a:cubicBezTo>
                      <a:cubicBezTo>
                        <a:pt x="69" y="147"/>
                        <a:pt x="69" y="147"/>
                        <a:pt x="69" y="147"/>
                      </a:cubicBezTo>
                      <a:cubicBezTo>
                        <a:pt x="69" y="147"/>
                        <a:pt x="69" y="147"/>
                        <a:pt x="69" y="146"/>
                      </a:cubicBezTo>
                      <a:cubicBezTo>
                        <a:pt x="69" y="146"/>
                        <a:pt x="69" y="146"/>
                        <a:pt x="69" y="146"/>
                      </a:cubicBezTo>
                      <a:close/>
                      <a:moveTo>
                        <a:pt x="70" y="144"/>
                      </a:move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69" y="144"/>
                        <a:pt x="69" y="144"/>
                        <a:pt x="69" y="144"/>
                      </a:cubicBezTo>
                      <a:cubicBezTo>
                        <a:pt x="69" y="144"/>
                        <a:pt x="69" y="144"/>
                        <a:pt x="69" y="144"/>
                      </a:cubicBezTo>
                      <a:cubicBezTo>
                        <a:pt x="69" y="144"/>
                        <a:pt x="69" y="144"/>
                        <a:pt x="69" y="144"/>
                      </a:cubicBezTo>
                      <a:cubicBezTo>
                        <a:pt x="69" y="144"/>
                        <a:pt x="69" y="144"/>
                        <a:pt x="69" y="144"/>
                      </a:cubicBezTo>
                      <a:cubicBezTo>
                        <a:pt x="69" y="144"/>
                        <a:pt x="69" y="144"/>
                        <a:pt x="69" y="144"/>
                      </a:cubicBezTo>
                      <a:cubicBezTo>
                        <a:pt x="69" y="144"/>
                        <a:pt x="69" y="144"/>
                        <a:pt x="69" y="144"/>
                      </a:cubicBezTo>
                      <a:cubicBezTo>
                        <a:pt x="69" y="144"/>
                        <a:pt x="69" y="144"/>
                        <a:pt x="69" y="144"/>
                      </a:cubicBezTo>
                      <a:cubicBezTo>
                        <a:pt x="69" y="144"/>
                        <a:pt x="69" y="145"/>
                        <a:pt x="69" y="145"/>
                      </a:cubicBezTo>
                      <a:cubicBezTo>
                        <a:pt x="69" y="145"/>
                        <a:pt x="69" y="145"/>
                        <a:pt x="69" y="145"/>
                      </a:cubicBezTo>
                      <a:cubicBezTo>
                        <a:pt x="69" y="145"/>
                        <a:pt x="69" y="145"/>
                        <a:pt x="69" y="145"/>
                      </a:cubicBezTo>
                      <a:cubicBezTo>
                        <a:pt x="69" y="145"/>
                        <a:pt x="69" y="145"/>
                        <a:pt x="69" y="145"/>
                      </a:cubicBezTo>
                      <a:cubicBezTo>
                        <a:pt x="69" y="145"/>
                        <a:pt x="69" y="145"/>
                        <a:pt x="69" y="145"/>
                      </a:cubicBezTo>
                      <a:cubicBezTo>
                        <a:pt x="69" y="145"/>
                        <a:pt x="69" y="146"/>
                        <a:pt x="69" y="146"/>
                      </a:cubicBezTo>
                      <a:cubicBezTo>
                        <a:pt x="69" y="146"/>
                        <a:pt x="69" y="146"/>
                        <a:pt x="69" y="146"/>
                      </a:cubicBezTo>
                      <a:cubicBezTo>
                        <a:pt x="69" y="146"/>
                        <a:pt x="69" y="146"/>
                        <a:pt x="69" y="146"/>
                      </a:cubicBezTo>
                      <a:cubicBezTo>
                        <a:pt x="69" y="146"/>
                        <a:pt x="69" y="147"/>
                        <a:pt x="69" y="147"/>
                      </a:cubicBezTo>
                      <a:cubicBezTo>
                        <a:pt x="69" y="147"/>
                        <a:pt x="69" y="147"/>
                        <a:pt x="69" y="147"/>
                      </a:cubicBezTo>
                      <a:cubicBezTo>
                        <a:pt x="69" y="147"/>
                        <a:pt x="69" y="147"/>
                        <a:pt x="69" y="147"/>
                      </a:cubicBezTo>
                      <a:cubicBezTo>
                        <a:pt x="69" y="147"/>
                        <a:pt x="69" y="147"/>
                        <a:pt x="69" y="147"/>
                      </a:cubicBezTo>
                      <a:cubicBezTo>
                        <a:pt x="69" y="147"/>
                        <a:pt x="69" y="147"/>
                        <a:pt x="69" y="147"/>
                      </a:cubicBezTo>
                      <a:cubicBezTo>
                        <a:pt x="68" y="147"/>
                        <a:pt x="68" y="147"/>
                        <a:pt x="68" y="147"/>
                      </a:cubicBezTo>
                      <a:cubicBezTo>
                        <a:pt x="68" y="147"/>
                        <a:pt x="68" y="147"/>
                        <a:pt x="68" y="147"/>
                      </a:cubicBezTo>
                      <a:cubicBezTo>
                        <a:pt x="68" y="147"/>
                        <a:pt x="68" y="147"/>
                        <a:pt x="68" y="147"/>
                      </a:cubicBezTo>
                      <a:cubicBezTo>
                        <a:pt x="68" y="148"/>
                        <a:pt x="68" y="148"/>
                        <a:pt x="69" y="148"/>
                      </a:cubicBezTo>
                      <a:cubicBezTo>
                        <a:pt x="69" y="148"/>
                        <a:pt x="69" y="148"/>
                        <a:pt x="69" y="148"/>
                      </a:cubicBezTo>
                      <a:cubicBezTo>
                        <a:pt x="69" y="148"/>
                        <a:pt x="69" y="148"/>
                        <a:pt x="69" y="148"/>
                      </a:cubicBezTo>
                      <a:cubicBezTo>
                        <a:pt x="69" y="148"/>
                        <a:pt x="69" y="148"/>
                        <a:pt x="69" y="148"/>
                      </a:cubicBezTo>
                      <a:cubicBezTo>
                        <a:pt x="69" y="149"/>
                        <a:pt x="69" y="149"/>
                        <a:pt x="69" y="149"/>
                      </a:cubicBezTo>
                      <a:cubicBezTo>
                        <a:pt x="69" y="149"/>
                        <a:pt x="69" y="149"/>
                        <a:pt x="69" y="149"/>
                      </a:cubicBezTo>
                      <a:cubicBezTo>
                        <a:pt x="69" y="149"/>
                        <a:pt x="69" y="149"/>
                        <a:pt x="69" y="149"/>
                      </a:cubicBezTo>
                      <a:cubicBezTo>
                        <a:pt x="69" y="149"/>
                        <a:pt x="69" y="149"/>
                        <a:pt x="69" y="149"/>
                      </a:cubicBezTo>
                      <a:cubicBezTo>
                        <a:pt x="69" y="149"/>
                        <a:pt x="69" y="149"/>
                        <a:pt x="69" y="149"/>
                      </a:cubicBezTo>
                      <a:cubicBezTo>
                        <a:pt x="69" y="149"/>
                        <a:pt x="69" y="149"/>
                        <a:pt x="70" y="149"/>
                      </a:cubicBezTo>
                      <a:cubicBezTo>
                        <a:pt x="70" y="149"/>
                        <a:pt x="70" y="149"/>
                        <a:pt x="70" y="149"/>
                      </a:cubicBezTo>
                      <a:cubicBezTo>
                        <a:pt x="70" y="149"/>
                        <a:pt x="70" y="149"/>
                        <a:pt x="70" y="149"/>
                      </a:cubicBezTo>
                      <a:cubicBezTo>
                        <a:pt x="70" y="149"/>
                        <a:pt x="70" y="149"/>
                        <a:pt x="70" y="149"/>
                      </a:cubicBezTo>
                      <a:cubicBezTo>
                        <a:pt x="70" y="149"/>
                        <a:pt x="70" y="149"/>
                        <a:pt x="70" y="149"/>
                      </a:cubicBezTo>
                      <a:cubicBezTo>
                        <a:pt x="70" y="148"/>
                        <a:pt x="70" y="148"/>
                        <a:pt x="70" y="148"/>
                      </a:cubicBezTo>
                      <a:cubicBezTo>
                        <a:pt x="70" y="148"/>
                        <a:pt x="70" y="148"/>
                        <a:pt x="70" y="148"/>
                      </a:cubicBezTo>
                      <a:cubicBezTo>
                        <a:pt x="70" y="148"/>
                        <a:pt x="70" y="148"/>
                        <a:pt x="70" y="148"/>
                      </a:cubicBezTo>
                      <a:cubicBezTo>
                        <a:pt x="70" y="148"/>
                        <a:pt x="70" y="148"/>
                        <a:pt x="70" y="148"/>
                      </a:cubicBezTo>
                      <a:cubicBezTo>
                        <a:pt x="70" y="148"/>
                        <a:pt x="70" y="148"/>
                        <a:pt x="70" y="148"/>
                      </a:cubicBezTo>
                      <a:cubicBezTo>
                        <a:pt x="70" y="148"/>
                        <a:pt x="70" y="148"/>
                        <a:pt x="70" y="148"/>
                      </a:cubicBezTo>
                      <a:cubicBezTo>
                        <a:pt x="70" y="148"/>
                        <a:pt x="70" y="148"/>
                        <a:pt x="70" y="147"/>
                      </a:cubicBezTo>
                      <a:cubicBezTo>
                        <a:pt x="70" y="147"/>
                        <a:pt x="70" y="147"/>
                        <a:pt x="70" y="147"/>
                      </a:cubicBezTo>
                      <a:cubicBezTo>
                        <a:pt x="70" y="147"/>
                        <a:pt x="70" y="147"/>
                        <a:pt x="70" y="147"/>
                      </a:cubicBezTo>
                      <a:cubicBezTo>
                        <a:pt x="70" y="147"/>
                        <a:pt x="70" y="147"/>
                        <a:pt x="70" y="147"/>
                      </a:cubicBezTo>
                      <a:cubicBezTo>
                        <a:pt x="70" y="147"/>
                        <a:pt x="70" y="147"/>
                        <a:pt x="70" y="147"/>
                      </a:cubicBezTo>
                      <a:cubicBezTo>
                        <a:pt x="70" y="147"/>
                        <a:pt x="70" y="147"/>
                        <a:pt x="70" y="147"/>
                      </a:cubicBezTo>
                      <a:cubicBezTo>
                        <a:pt x="70" y="147"/>
                        <a:pt x="70" y="147"/>
                        <a:pt x="70" y="147"/>
                      </a:cubicBezTo>
                      <a:cubicBezTo>
                        <a:pt x="70" y="146"/>
                        <a:pt x="70" y="146"/>
                        <a:pt x="70" y="146"/>
                      </a:cubicBezTo>
                      <a:cubicBezTo>
                        <a:pt x="70" y="146"/>
                        <a:pt x="70" y="146"/>
                        <a:pt x="70" y="146"/>
                      </a:cubicBezTo>
                      <a:cubicBezTo>
                        <a:pt x="70" y="146"/>
                        <a:pt x="70" y="146"/>
                        <a:pt x="70" y="146"/>
                      </a:cubicBezTo>
                      <a:cubicBezTo>
                        <a:pt x="70" y="146"/>
                        <a:pt x="70" y="146"/>
                        <a:pt x="70" y="146"/>
                      </a:cubicBezTo>
                      <a:cubicBezTo>
                        <a:pt x="70" y="146"/>
                        <a:pt x="70" y="146"/>
                        <a:pt x="70" y="146"/>
                      </a:cubicBezTo>
                      <a:cubicBezTo>
                        <a:pt x="70" y="146"/>
                        <a:pt x="70" y="146"/>
                        <a:pt x="70" y="146"/>
                      </a:cubicBezTo>
                      <a:cubicBezTo>
                        <a:pt x="70" y="146"/>
                        <a:pt x="70" y="146"/>
                        <a:pt x="70" y="146"/>
                      </a:cubicBezTo>
                      <a:cubicBezTo>
                        <a:pt x="70" y="146"/>
                        <a:pt x="70" y="146"/>
                        <a:pt x="70" y="146"/>
                      </a:cubicBezTo>
                      <a:cubicBezTo>
                        <a:pt x="70" y="146"/>
                        <a:pt x="70" y="146"/>
                        <a:pt x="70" y="146"/>
                      </a:cubicBezTo>
                      <a:cubicBezTo>
                        <a:pt x="70" y="146"/>
                        <a:pt x="70" y="146"/>
                        <a:pt x="70" y="146"/>
                      </a:cubicBezTo>
                      <a:cubicBezTo>
                        <a:pt x="70" y="146"/>
                        <a:pt x="70" y="146"/>
                        <a:pt x="70" y="146"/>
                      </a:cubicBezTo>
                      <a:cubicBezTo>
                        <a:pt x="70" y="146"/>
                        <a:pt x="70" y="146"/>
                        <a:pt x="70" y="146"/>
                      </a:cubicBezTo>
                      <a:cubicBezTo>
                        <a:pt x="70" y="146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1" y="145"/>
                        <a:pt x="71" y="145"/>
                        <a:pt x="71" y="145"/>
                      </a:cubicBezTo>
                      <a:cubicBezTo>
                        <a:pt x="71" y="145"/>
                        <a:pt x="71" y="145"/>
                        <a:pt x="71" y="145"/>
                      </a:cubicBezTo>
                      <a:cubicBezTo>
                        <a:pt x="71" y="145"/>
                        <a:pt x="71" y="145"/>
                        <a:pt x="71" y="145"/>
                      </a:cubicBezTo>
                      <a:cubicBezTo>
                        <a:pt x="71" y="145"/>
                        <a:pt x="71" y="145"/>
                        <a:pt x="71" y="145"/>
                      </a:cubicBezTo>
                      <a:cubicBezTo>
                        <a:pt x="71" y="145"/>
                        <a:pt x="71" y="145"/>
                        <a:pt x="71" y="145"/>
                      </a:cubicBezTo>
                      <a:cubicBezTo>
                        <a:pt x="71" y="145"/>
                        <a:pt x="71" y="145"/>
                        <a:pt x="71" y="145"/>
                      </a:cubicBezTo>
                      <a:cubicBezTo>
                        <a:pt x="71" y="145"/>
                        <a:pt x="71" y="145"/>
                        <a:pt x="71" y="144"/>
                      </a:cubicBezTo>
                      <a:cubicBezTo>
                        <a:pt x="71" y="144"/>
                        <a:pt x="71" y="144"/>
                        <a:pt x="71" y="144"/>
                      </a:cubicBezTo>
                      <a:cubicBezTo>
                        <a:pt x="72" y="144"/>
                        <a:pt x="72" y="144"/>
                        <a:pt x="72" y="144"/>
                      </a:cubicBezTo>
                      <a:cubicBezTo>
                        <a:pt x="72" y="144"/>
                        <a:pt x="72" y="144"/>
                        <a:pt x="72" y="144"/>
                      </a:cubicBezTo>
                      <a:cubicBezTo>
                        <a:pt x="72" y="144"/>
                        <a:pt x="72" y="144"/>
                        <a:pt x="72" y="144"/>
                      </a:cubicBezTo>
                      <a:cubicBezTo>
                        <a:pt x="72" y="144"/>
                        <a:pt x="72" y="144"/>
                        <a:pt x="72" y="144"/>
                      </a:cubicBezTo>
                      <a:cubicBezTo>
                        <a:pt x="72" y="144"/>
                        <a:pt x="72" y="144"/>
                        <a:pt x="72" y="144"/>
                      </a:cubicBezTo>
                      <a:cubicBezTo>
                        <a:pt x="72" y="144"/>
                        <a:pt x="72" y="144"/>
                        <a:pt x="72" y="144"/>
                      </a:cubicBezTo>
                      <a:cubicBezTo>
                        <a:pt x="72" y="144"/>
                        <a:pt x="72" y="144"/>
                        <a:pt x="72" y="144"/>
                      </a:cubicBezTo>
                      <a:cubicBezTo>
                        <a:pt x="72" y="144"/>
                        <a:pt x="72" y="144"/>
                        <a:pt x="72" y="144"/>
                      </a:cubicBezTo>
                      <a:cubicBezTo>
                        <a:pt x="72" y="144"/>
                        <a:pt x="72" y="144"/>
                        <a:pt x="72" y="144"/>
                      </a:cubicBezTo>
                      <a:cubicBezTo>
                        <a:pt x="72" y="144"/>
                        <a:pt x="72" y="144"/>
                        <a:pt x="72" y="144"/>
                      </a:cubicBezTo>
                      <a:cubicBezTo>
                        <a:pt x="72" y="144"/>
                        <a:pt x="72" y="144"/>
                        <a:pt x="72" y="144"/>
                      </a:cubicBezTo>
                      <a:cubicBezTo>
                        <a:pt x="72" y="144"/>
                        <a:pt x="72" y="144"/>
                        <a:pt x="72" y="144"/>
                      </a:cubicBezTo>
                      <a:cubicBezTo>
                        <a:pt x="72" y="144"/>
                        <a:pt x="72" y="144"/>
                        <a:pt x="72" y="144"/>
                      </a:cubicBezTo>
                      <a:cubicBezTo>
                        <a:pt x="72" y="144"/>
                        <a:pt x="72" y="144"/>
                        <a:pt x="72" y="144"/>
                      </a:cubicBezTo>
                      <a:cubicBezTo>
                        <a:pt x="72" y="144"/>
                        <a:pt x="72" y="144"/>
                        <a:pt x="72" y="144"/>
                      </a:cubicBezTo>
                      <a:cubicBezTo>
                        <a:pt x="72" y="144"/>
                        <a:pt x="72" y="144"/>
                        <a:pt x="72" y="144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3" y="143"/>
                        <a:pt x="73" y="143"/>
                        <a:pt x="73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2" y="143"/>
                        <a:pt x="72" y="143"/>
                        <a:pt x="72" y="144"/>
                      </a:cubicBezTo>
                      <a:cubicBezTo>
                        <a:pt x="72" y="144"/>
                        <a:pt x="72" y="144"/>
                        <a:pt x="72" y="144"/>
                      </a:cubicBezTo>
                      <a:cubicBezTo>
                        <a:pt x="72" y="144"/>
                        <a:pt x="72" y="144"/>
                        <a:pt x="72" y="144"/>
                      </a:cubicBezTo>
                      <a:cubicBezTo>
                        <a:pt x="73" y="144"/>
                        <a:pt x="73" y="144"/>
                        <a:pt x="73" y="144"/>
                      </a:cubicBezTo>
                      <a:cubicBezTo>
                        <a:pt x="73" y="144"/>
                        <a:pt x="73" y="144"/>
                        <a:pt x="73" y="144"/>
                      </a:cubicBezTo>
                      <a:cubicBezTo>
                        <a:pt x="73" y="144"/>
                        <a:pt x="73" y="144"/>
                        <a:pt x="73" y="144"/>
                      </a:cubicBezTo>
                      <a:cubicBezTo>
                        <a:pt x="73" y="144"/>
                        <a:pt x="73" y="144"/>
                        <a:pt x="73" y="144"/>
                      </a:cubicBezTo>
                      <a:cubicBezTo>
                        <a:pt x="73" y="144"/>
                        <a:pt x="73" y="144"/>
                        <a:pt x="73" y="144"/>
                      </a:cubicBezTo>
                      <a:cubicBezTo>
                        <a:pt x="73" y="144"/>
                        <a:pt x="73" y="144"/>
                        <a:pt x="73" y="144"/>
                      </a:cubicBezTo>
                      <a:cubicBezTo>
                        <a:pt x="73" y="144"/>
                        <a:pt x="73" y="144"/>
                        <a:pt x="73" y="144"/>
                      </a:cubicBezTo>
                      <a:cubicBezTo>
                        <a:pt x="73" y="144"/>
                        <a:pt x="74" y="144"/>
                        <a:pt x="74" y="144"/>
                      </a:cubicBezTo>
                      <a:cubicBezTo>
                        <a:pt x="74" y="144"/>
                        <a:pt x="74" y="144"/>
                        <a:pt x="74" y="145"/>
                      </a:cubicBezTo>
                      <a:cubicBezTo>
                        <a:pt x="74" y="145"/>
                        <a:pt x="74" y="145"/>
                        <a:pt x="74" y="145"/>
                      </a:cubicBezTo>
                      <a:cubicBezTo>
                        <a:pt x="74" y="145"/>
                        <a:pt x="74" y="145"/>
                        <a:pt x="74" y="145"/>
                      </a:cubicBezTo>
                      <a:cubicBezTo>
                        <a:pt x="74" y="145"/>
                        <a:pt x="74" y="145"/>
                        <a:pt x="74" y="145"/>
                      </a:cubicBezTo>
                      <a:cubicBezTo>
                        <a:pt x="74" y="145"/>
                        <a:pt x="74" y="145"/>
                        <a:pt x="74" y="145"/>
                      </a:cubicBezTo>
                      <a:cubicBezTo>
                        <a:pt x="74" y="145"/>
                        <a:pt x="74" y="145"/>
                        <a:pt x="74" y="145"/>
                      </a:cubicBezTo>
                      <a:cubicBezTo>
                        <a:pt x="74" y="145"/>
                        <a:pt x="74" y="145"/>
                        <a:pt x="74" y="145"/>
                      </a:cubicBezTo>
                      <a:cubicBezTo>
                        <a:pt x="74" y="145"/>
                        <a:pt x="74" y="145"/>
                        <a:pt x="74" y="145"/>
                      </a:cubicBezTo>
                      <a:cubicBezTo>
                        <a:pt x="74" y="145"/>
                        <a:pt x="74" y="145"/>
                        <a:pt x="74" y="145"/>
                      </a:cubicBezTo>
                      <a:cubicBezTo>
                        <a:pt x="74" y="145"/>
                        <a:pt x="74" y="145"/>
                        <a:pt x="74" y="145"/>
                      </a:cubicBezTo>
                      <a:cubicBezTo>
                        <a:pt x="74" y="145"/>
                        <a:pt x="74" y="145"/>
                        <a:pt x="74" y="145"/>
                      </a:cubicBezTo>
                      <a:cubicBezTo>
                        <a:pt x="75" y="145"/>
                        <a:pt x="75" y="145"/>
                        <a:pt x="75" y="145"/>
                      </a:cubicBezTo>
                      <a:cubicBezTo>
                        <a:pt x="74" y="145"/>
                        <a:pt x="74" y="145"/>
                        <a:pt x="74" y="145"/>
                      </a:cubicBezTo>
                      <a:cubicBezTo>
                        <a:pt x="74" y="146"/>
                        <a:pt x="74" y="146"/>
                        <a:pt x="74" y="146"/>
                      </a:cubicBezTo>
                      <a:cubicBezTo>
                        <a:pt x="74" y="146"/>
                        <a:pt x="75" y="146"/>
                        <a:pt x="75" y="146"/>
                      </a:cubicBezTo>
                      <a:cubicBezTo>
                        <a:pt x="75" y="146"/>
                        <a:pt x="75" y="146"/>
                        <a:pt x="75" y="146"/>
                      </a:cubicBezTo>
                      <a:cubicBezTo>
                        <a:pt x="75" y="146"/>
                        <a:pt x="75" y="146"/>
                        <a:pt x="75" y="146"/>
                      </a:cubicBezTo>
                      <a:cubicBezTo>
                        <a:pt x="75" y="146"/>
                        <a:pt x="75" y="146"/>
                        <a:pt x="75" y="146"/>
                      </a:cubicBezTo>
                      <a:cubicBezTo>
                        <a:pt x="76" y="146"/>
                        <a:pt x="76" y="146"/>
                        <a:pt x="76" y="146"/>
                      </a:cubicBezTo>
                      <a:cubicBezTo>
                        <a:pt x="76" y="146"/>
                        <a:pt x="76" y="146"/>
                        <a:pt x="76" y="146"/>
                      </a:cubicBezTo>
                      <a:cubicBezTo>
                        <a:pt x="76" y="146"/>
                        <a:pt x="76" y="146"/>
                        <a:pt x="76" y="146"/>
                      </a:cubicBezTo>
                      <a:cubicBezTo>
                        <a:pt x="76" y="146"/>
                        <a:pt x="76" y="146"/>
                        <a:pt x="76" y="146"/>
                      </a:cubicBezTo>
                      <a:cubicBezTo>
                        <a:pt x="76" y="146"/>
                        <a:pt x="76" y="146"/>
                        <a:pt x="76" y="146"/>
                      </a:cubicBezTo>
                      <a:cubicBezTo>
                        <a:pt x="76" y="146"/>
                        <a:pt x="76" y="146"/>
                        <a:pt x="76" y="146"/>
                      </a:cubicBezTo>
                      <a:cubicBezTo>
                        <a:pt x="76" y="146"/>
                        <a:pt x="76" y="146"/>
                        <a:pt x="76" y="146"/>
                      </a:cubicBezTo>
                      <a:cubicBezTo>
                        <a:pt x="76" y="146"/>
                        <a:pt x="76" y="146"/>
                        <a:pt x="76" y="146"/>
                      </a:cubicBezTo>
                      <a:cubicBezTo>
                        <a:pt x="76" y="146"/>
                        <a:pt x="76" y="146"/>
                        <a:pt x="76" y="146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7" y="146"/>
                        <a:pt x="77" y="146"/>
                        <a:pt x="77" y="146"/>
                      </a:cubicBezTo>
                      <a:cubicBezTo>
                        <a:pt x="78" y="146"/>
                        <a:pt x="78" y="146"/>
                        <a:pt x="78" y="146"/>
                      </a:cubicBezTo>
                      <a:cubicBezTo>
                        <a:pt x="78" y="146"/>
                        <a:pt x="78" y="146"/>
                        <a:pt x="78" y="146"/>
                      </a:cubicBezTo>
                      <a:cubicBezTo>
                        <a:pt x="78" y="146"/>
                        <a:pt x="78" y="146"/>
                        <a:pt x="78" y="146"/>
                      </a:cubicBezTo>
                      <a:cubicBezTo>
                        <a:pt x="78" y="146"/>
                        <a:pt x="78" y="146"/>
                        <a:pt x="78" y="146"/>
                      </a:cubicBezTo>
                      <a:cubicBezTo>
                        <a:pt x="78" y="146"/>
                        <a:pt x="78" y="146"/>
                        <a:pt x="78" y="146"/>
                      </a:cubicBezTo>
                      <a:cubicBezTo>
                        <a:pt x="78" y="146"/>
                        <a:pt x="78" y="147"/>
                        <a:pt x="78" y="147"/>
                      </a:cubicBezTo>
                      <a:cubicBezTo>
                        <a:pt x="78" y="147"/>
                        <a:pt x="78" y="147"/>
                        <a:pt x="78" y="147"/>
                      </a:cubicBezTo>
                      <a:cubicBezTo>
                        <a:pt x="78" y="147"/>
                        <a:pt x="78" y="147"/>
                        <a:pt x="78" y="147"/>
                      </a:cubicBezTo>
                      <a:cubicBezTo>
                        <a:pt x="78" y="147"/>
                        <a:pt x="78" y="147"/>
                        <a:pt x="78" y="147"/>
                      </a:cubicBezTo>
                      <a:cubicBezTo>
                        <a:pt x="78" y="147"/>
                        <a:pt x="78" y="147"/>
                        <a:pt x="78" y="147"/>
                      </a:cubicBezTo>
                      <a:cubicBezTo>
                        <a:pt x="78" y="147"/>
                        <a:pt x="78" y="147"/>
                        <a:pt x="78" y="147"/>
                      </a:cubicBezTo>
                      <a:cubicBezTo>
                        <a:pt x="78" y="147"/>
                        <a:pt x="78" y="147"/>
                        <a:pt x="78" y="147"/>
                      </a:cubicBezTo>
                      <a:cubicBezTo>
                        <a:pt x="79" y="147"/>
                        <a:pt x="79" y="147"/>
                        <a:pt x="79" y="147"/>
                      </a:cubicBezTo>
                      <a:cubicBezTo>
                        <a:pt x="79" y="147"/>
                        <a:pt x="79" y="147"/>
                        <a:pt x="79" y="147"/>
                      </a:cubicBezTo>
                      <a:cubicBezTo>
                        <a:pt x="79" y="147"/>
                        <a:pt x="79" y="147"/>
                        <a:pt x="79" y="147"/>
                      </a:cubicBezTo>
                      <a:cubicBezTo>
                        <a:pt x="79" y="147"/>
                        <a:pt x="79" y="147"/>
                        <a:pt x="79" y="147"/>
                      </a:cubicBezTo>
                      <a:cubicBezTo>
                        <a:pt x="79" y="147"/>
                        <a:pt x="79" y="147"/>
                        <a:pt x="79" y="147"/>
                      </a:cubicBezTo>
                      <a:cubicBezTo>
                        <a:pt x="79" y="147"/>
                        <a:pt x="79" y="147"/>
                        <a:pt x="79" y="147"/>
                      </a:cubicBezTo>
                      <a:cubicBezTo>
                        <a:pt x="80" y="147"/>
                        <a:pt x="80" y="147"/>
                        <a:pt x="80" y="147"/>
                      </a:cubicBezTo>
                      <a:cubicBezTo>
                        <a:pt x="80" y="147"/>
                        <a:pt x="80" y="147"/>
                        <a:pt x="80" y="147"/>
                      </a:cubicBezTo>
                      <a:cubicBezTo>
                        <a:pt x="80" y="147"/>
                        <a:pt x="80" y="147"/>
                        <a:pt x="80" y="147"/>
                      </a:cubicBezTo>
                      <a:cubicBezTo>
                        <a:pt x="80" y="147"/>
                        <a:pt x="80" y="147"/>
                        <a:pt x="80" y="147"/>
                      </a:cubicBezTo>
                      <a:cubicBezTo>
                        <a:pt x="80" y="147"/>
                        <a:pt x="80" y="147"/>
                        <a:pt x="80" y="147"/>
                      </a:cubicBezTo>
                      <a:cubicBezTo>
                        <a:pt x="80" y="147"/>
                        <a:pt x="80" y="147"/>
                        <a:pt x="80" y="147"/>
                      </a:cubicBezTo>
                      <a:cubicBezTo>
                        <a:pt x="81" y="147"/>
                        <a:pt x="81" y="147"/>
                        <a:pt x="81" y="147"/>
                      </a:cubicBezTo>
                      <a:cubicBezTo>
                        <a:pt x="81" y="147"/>
                        <a:pt x="81" y="146"/>
                        <a:pt x="81" y="146"/>
                      </a:cubicBezTo>
                      <a:cubicBezTo>
                        <a:pt x="81" y="146"/>
                        <a:pt x="81" y="146"/>
                        <a:pt x="81" y="146"/>
                      </a:cubicBezTo>
                      <a:cubicBezTo>
                        <a:pt x="81" y="146"/>
                        <a:pt x="81" y="146"/>
                        <a:pt x="81" y="146"/>
                      </a:cubicBezTo>
                      <a:cubicBezTo>
                        <a:pt x="81" y="146"/>
                        <a:pt x="81" y="146"/>
                        <a:pt x="81" y="146"/>
                      </a:cubicBezTo>
                      <a:cubicBezTo>
                        <a:pt x="81" y="146"/>
                        <a:pt x="81" y="146"/>
                        <a:pt x="80" y="146"/>
                      </a:cubicBezTo>
                      <a:cubicBezTo>
                        <a:pt x="80" y="146"/>
                        <a:pt x="80" y="146"/>
                        <a:pt x="80" y="146"/>
                      </a:cubicBezTo>
                      <a:cubicBezTo>
                        <a:pt x="80" y="146"/>
                        <a:pt x="80" y="146"/>
                        <a:pt x="81" y="146"/>
                      </a:cubicBezTo>
                      <a:cubicBezTo>
                        <a:pt x="81" y="146"/>
                        <a:pt x="81" y="146"/>
                        <a:pt x="81" y="146"/>
                      </a:cubicBezTo>
                      <a:cubicBezTo>
                        <a:pt x="81" y="146"/>
                        <a:pt x="81" y="146"/>
                        <a:pt x="81" y="146"/>
                      </a:cubicBezTo>
                      <a:cubicBezTo>
                        <a:pt x="81" y="146"/>
                        <a:pt x="81" y="146"/>
                        <a:pt x="81" y="146"/>
                      </a:cubicBezTo>
                      <a:cubicBezTo>
                        <a:pt x="81" y="146"/>
                        <a:pt x="81" y="146"/>
                        <a:pt x="81" y="146"/>
                      </a:cubicBezTo>
                      <a:cubicBezTo>
                        <a:pt x="81" y="146"/>
                        <a:pt x="81" y="146"/>
                        <a:pt x="81" y="146"/>
                      </a:cubicBezTo>
                      <a:cubicBezTo>
                        <a:pt x="81" y="146"/>
                        <a:pt x="81" y="146"/>
                        <a:pt x="82" y="146"/>
                      </a:cubicBezTo>
                      <a:cubicBezTo>
                        <a:pt x="82" y="146"/>
                        <a:pt x="82" y="146"/>
                        <a:pt x="82" y="146"/>
                      </a:cubicBezTo>
                      <a:cubicBezTo>
                        <a:pt x="82" y="146"/>
                        <a:pt x="82" y="146"/>
                        <a:pt x="82" y="146"/>
                      </a:cubicBezTo>
                      <a:cubicBezTo>
                        <a:pt x="82" y="146"/>
                        <a:pt x="82" y="146"/>
                        <a:pt x="82" y="146"/>
                      </a:cubicBezTo>
                      <a:cubicBezTo>
                        <a:pt x="82" y="146"/>
                        <a:pt x="82" y="146"/>
                        <a:pt x="82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3" y="146"/>
                        <a:pt x="83" y="146"/>
                        <a:pt x="83" y="146"/>
                      </a:cubicBezTo>
                      <a:cubicBezTo>
                        <a:pt x="83" y="146"/>
                        <a:pt x="82" y="146"/>
                        <a:pt x="82" y="146"/>
                      </a:cubicBezTo>
                      <a:cubicBezTo>
                        <a:pt x="82" y="146"/>
                        <a:pt x="82" y="146"/>
                        <a:pt x="82" y="146"/>
                      </a:cubicBezTo>
                      <a:cubicBezTo>
                        <a:pt x="82" y="146"/>
                        <a:pt x="82" y="146"/>
                        <a:pt x="82" y="146"/>
                      </a:cubicBezTo>
                      <a:cubicBezTo>
                        <a:pt x="82" y="146"/>
                        <a:pt x="82" y="146"/>
                        <a:pt x="82" y="146"/>
                      </a:cubicBezTo>
                      <a:cubicBezTo>
                        <a:pt x="82" y="147"/>
                        <a:pt x="82" y="147"/>
                        <a:pt x="82" y="147"/>
                      </a:cubicBezTo>
                      <a:cubicBezTo>
                        <a:pt x="82" y="147"/>
                        <a:pt x="82" y="147"/>
                        <a:pt x="82" y="147"/>
                      </a:cubicBezTo>
                      <a:cubicBezTo>
                        <a:pt x="82" y="147"/>
                        <a:pt x="82" y="147"/>
                        <a:pt x="82" y="147"/>
                      </a:cubicBezTo>
                      <a:cubicBezTo>
                        <a:pt x="82" y="147"/>
                        <a:pt x="82" y="147"/>
                        <a:pt x="82" y="147"/>
                      </a:cubicBezTo>
                      <a:cubicBezTo>
                        <a:pt x="82" y="147"/>
                        <a:pt x="82" y="147"/>
                        <a:pt x="82" y="147"/>
                      </a:cubicBezTo>
                      <a:cubicBezTo>
                        <a:pt x="82" y="147"/>
                        <a:pt x="82" y="147"/>
                        <a:pt x="82" y="147"/>
                      </a:cubicBezTo>
                      <a:cubicBezTo>
                        <a:pt x="82" y="147"/>
                        <a:pt x="82" y="147"/>
                        <a:pt x="82" y="147"/>
                      </a:cubicBezTo>
                      <a:cubicBezTo>
                        <a:pt x="83" y="147"/>
                        <a:pt x="83" y="147"/>
                        <a:pt x="83" y="147"/>
                      </a:cubicBezTo>
                      <a:cubicBezTo>
                        <a:pt x="82" y="147"/>
                        <a:pt x="82" y="147"/>
                        <a:pt x="82" y="147"/>
                      </a:cubicBezTo>
                      <a:cubicBezTo>
                        <a:pt x="82" y="147"/>
                        <a:pt x="83" y="147"/>
                        <a:pt x="83" y="147"/>
                      </a:cubicBezTo>
                      <a:cubicBezTo>
                        <a:pt x="83" y="147"/>
                        <a:pt x="83" y="147"/>
                        <a:pt x="83" y="147"/>
                      </a:cubicBezTo>
                      <a:cubicBezTo>
                        <a:pt x="83" y="147"/>
                        <a:pt x="83" y="147"/>
                        <a:pt x="83" y="147"/>
                      </a:cubicBezTo>
                      <a:cubicBezTo>
                        <a:pt x="83" y="147"/>
                        <a:pt x="83" y="147"/>
                        <a:pt x="83" y="147"/>
                      </a:cubicBezTo>
                      <a:cubicBezTo>
                        <a:pt x="83" y="147"/>
                        <a:pt x="83" y="147"/>
                        <a:pt x="83" y="147"/>
                      </a:cubicBezTo>
                      <a:cubicBezTo>
                        <a:pt x="83" y="147"/>
                        <a:pt x="83" y="148"/>
                        <a:pt x="83" y="148"/>
                      </a:cubicBezTo>
                      <a:cubicBezTo>
                        <a:pt x="83" y="148"/>
                        <a:pt x="83" y="147"/>
                        <a:pt x="83" y="147"/>
                      </a:cubicBezTo>
                      <a:cubicBezTo>
                        <a:pt x="84" y="147"/>
                        <a:pt x="84" y="147"/>
                        <a:pt x="84" y="148"/>
                      </a:cubicBezTo>
                      <a:cubicBezTo>
                        <a:pt x="84" y="148"/>
                        <a:pt x="84" y="148"/>
                        <a:pt x="84" y="148"/>
                      </a:cubicBezTo>
                      <a:cubicBezTo>
                        <a:pt x="84" y="148"/>
                        <a:pt x="84" y="148"/>
                        <a:pt x="84" y="148"/>
                      </a:cubicBezTo>
                      <a:cubicBezTo>
                        <a:pt x="84" y="148"/>
                        <a:pt x="84" y="148"/>
                        <a:pt x="84" y="148"/>
                      </a:cubicBezTo>
                      <a:cubicBezTo>
                        <a:pt x="84" y="148"/>
                        <a:pt x="84" y="148"/>
                        <a:pt x="84" y="148"/>
                      </a:cubicBezTo>
                      <a:cubicBezTo>
                        <a:pt x="84" y="148"/>
                        <a:pt x="84" y="148"/>
                        <a:pt x="84" y="148"/>
                      </a:cubicBezTo>
                      <a:cubicBezTo>
                        <a:pt x="84" y="148"/>
                        <a:pt x="84" y="148"/>
                        <a:pt x="84" y="148"/>
                      </a:cubicBezTo>
                      <a:cubicBezTo>
                        <a:pt x="84" y="148"/>
                        <a:pt x="84" y="148"/>
                        <a:pt x="85" y="148"/>
                      </a:cubicBezTo>
                      <a:cubicBezTo>
                        <a:pt x="85" y="148"/>
                        <a:pt x="85" y="148"/>
                        <a:pt x="85" y="148"/>
                      </a:cubicBezTo>
                      <a:cubicBezTo>
                        <a:pt x="85" y="148"/>
                        <a:pt x="85" y="148"/>
                        <a:pt x="85" y="148"/>
                      </a:cubicBezTo>
                      <a:cubicBezTo>
                        <a:pt x="85" y="148"/>
                        <a:pt x="85" y="148"/>
                        <a:pt x="85" y="148"/>
                      </a:cubicBezTo>
                      <a:cubicBezTo>
                        <a:pt x="85" y="149"/>
                        <a:pt x="85" y="149"/>
                        <a:pt x="85" y="149"/>
                      </a:cubicBezTo>
                      <a:cubicBezTo>
                        <a:pt x="85" y="149"/>
                        <a:pt x="85" y="149"/>
                        <a:pt x="85" y="149"/>
                      </a:cubicBezTo>
                      <a:cubicBezTo>
                        <a:pt x="85" y="149"/>
                        <a:pt x="85" y="149"/>
                        <a:pt x="85" y="149"/>
                      </a:cubicBezTo>
                      <a:cubicBezTo>
                        <a:pt x="85" y="149"/>
                        <a:pt x="85" y="149"/>
                        <a:pt x="85" y="149"/>
                      </a:cubicBezTo>
                      <a:cubicBezTo>
                        <a:pt x="85" y="149"/>
                        <a:pt x="85" y="149"/>
                        <a:pt x="85" y="149"/>
                      </a:cubicBezTo>
                      <a:cubicBezTo>
                        <a:pt x="85" y="150"/>
                        <a:pt x="85" y="150"/>
                        <a:pt x="85" y="150"/>
                      </a:cubicBezTo>
                      <a:cubicBezTo>
                        <a:pt x="85" y="150"/>
                        <a:pt x="85" y="150"/>
                        <a:pt x="85" y="150"/>
                      </a:cubicBezTo>
                      <a:cubicBezTo>
                        <a:pt x="85" y="150"/>
                        <a:pt x="85" y="150"/>
                        <a:pt x="85" y="150"/>
                      </a:cubicBezTo>
                      <a:cubicBezTo>
                        <a:pt x="85" y="150"/>
                        <a:pt x="85" y="150"/>
                        <a:pt x="85" y="150"/>
                      </a:cubicBezTo>
                      <a:cubicBezTo>
                        <a:pt x="85" y="150"/>
                        <a:pt x="85" y="150"/>
                        <a:pt x="86" y="150"/>
                      </a:cubicBezTo>
                      <a:cubicBezTo>
                        <a:pt x="86" y="150"/>
                        <a:pt x="86" y="150"/>
                        <a:pt x="86" y="150"/>
                      </a:cubicBezTo>
                      <a:cubicBezTo>
                        <a:pt x="86" y="150"/>
                        <a:pt x="86" y="150"/>
                        <a:pt x="86" y="150"/>
                      </a:cubicBezTo>
                      <a:cubicBezTo>
                        <a:pt x="86" y="150"/>
                        <a:pt x="86" y="150"/>
                        <a:pt x="86" y="150"/>
                      </a:cubicBezTo>
                      <a:cubicBezTo>
                        <a:pt x="86" y="150"/>
                        <a:pt x="86" y="150"/>
                        <a:pt x="86" y="150"/>
                      </a:cubicBezTo>
                      <a:cubicBezTo>
                        <a:pt x="87" y="150"/>
                        <a:pt x="87" y="150"/>
                        <a:pt x="87" y="150"/>
                      </a:cubicBezTo>
                      <a:cubicBezTo>
                        <a:pt x="87" y="150"/>
                        <a:pt x="87" y="150"/>
                        <a:pt x="87" y="151"/>
                      </a:cubicBezTo>
                      <a:cubicBezTo>
                        <a:pt x="87" y="151"/>
                        <a:pt x="86" y="151"/>
                        <a:pt x="86" y="151"/>
                      </a:cubicBezTo>
                      <a:cubicBezTo>
                        <a:pt x="86" y="151"/>
                        <a:pt x="86" y="151"/>
                        <a:pt x="86" y="151"/>
                      </a:cubicBezTo>
                      <a:cubicBezTo>
                        <a:pt x="86" y="151"/>
                        <a:pt x="86" y="151"/>
                        <a:pt x="86" y="151"/>
                      </a:cubicBezTo>
                      <a:cubicBezTo>
                        <a:pt x="86" y="151"/>
                        <a:pt x="86" y="151"/>
                        <a:pt x="86" y="151"/>
                      </a:cubicBezTo>
                      <a:cubicBezTo>
                        <a:pt x="86" y="151"/>
                        <a:pt x="86" y="151"/>
                        <a:pt x="86" y="151"/>
                      </a:cubicBezTo>
                      <a:cubicBezTo>
                        <a:pt x="86" y="151"/>
                        <a:pt x="86" y="151"/>
                        <a:pt x="86" y="152"/>
                      </a:cubicBezTo>
                      <a:cubicBezTo>
                        <a:pt x="86" y="152"/>
                        <a:pt x="86" y="152"/>
                        <a:pt x="86" y="152"/>
                      </a:cubicBezTo>
                      <a:cubicBezTo>
                        <a:pt x="86" y="152"/>
                        <a:pt x="86" y="152"/>
                        <a:pt x="86" y="152"/>
                      </a:cubicBezTo>
                      <a:cubicBezTo>
                        <a:pt x="86" y="152"/>
                        <a:pt x="86" y="152"/>
                        <a:pt x="86" y="152"/>
                      </a:cubicBezTo>
                      <a:cubicBezTo>
                        <a:pt x="85" y="152"/>
                        <a:pt x="85" y="152"/>
                        <a:pt x="85" y="152"/>
                      </a:cubicBezTo>
                      <a:cubicBezTo>
                        <a:pt x="85" y="153"/>
                        <a:pt x="85" y="153"/>
                        <a:pt x="85" y="153"/>
                      </a:cubicBezTo>
                      <a:cubicBezTo>
                        <a:pt x="85" y="153"/>
                        <a:pt x="85" y="153"/>
                        <a:pt x="85" y="153"/>
                      </a:cubicBezTo>
                      <a:cubicBezTo>
                        <a:pt x="85" y="153"/>
                        <a:pt x="85" y="153"/>
                        <a:pt x="85" y="153"/>
                      </a:cubicBezTo>
                      <a:cubicBezTo>
                        <a:pt x="85" y="153"/>
                        <a:pt x="85" y="153"/>
                        <a:pt x="85" y="153"/>
                      </a:cubicBezTo>
                      <a:cubicBezTo>
                        <a:pt x="85" y="153"/>
                        <a:pt x="85" y="153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6" y="154"/>
                        <a:pt x="86" y="153"/>
                        <a:pt x="86" y="153"/>
                      </a:cubicBezTo>
                      <a:cubicBezTo>
                        <a:pt x="86" y="153"/>
                        <a:pt x="86" y="153"/>
                        <a:pt x="86" y="153"/>
                      </a:cubicBezTo>
                      <a:cubicBezTo>
                        <a:pt x="86" y="153"/>
                        <a:pt x="86" y="154"/>
                        <a:pt x="86" y="154"/>
                      </a:cubicBezTo>
                      <a:cubicBezTo>
                        <a:pt x="86" y="154"/>
                        <a:pt x="86" y="154"/>
                        <a:pt x="86" y="154"/>
                      </a:cubicBezTo>
                      <a:cubicBezTo>
                        <a:pt x="86" y="154"/>
                        <a:pt x="86" y="154"/>
                        <a:pt x="86" y="154"/>
                      </a:cubicBezTo>
                      <a:cubicBezTo>
                        <a:pt x="86" y="154"/>
                        <a:pt x="86" y="154"/>
                        <a:pt x="86" y="154"/>
                      </a:cubicBezTo>
                      <a:cubicBezTo>
                        <a:pt x="86" y="154"/>
                        <a:pt x="85" y="154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5" y="154"/>
                        <a:pt x="85" y="154"/>
                        <a:pt x="84" y="154"/>
                      </a:cubicBezTo>
                      <a:cubicBezTo>
                        <a:pt x="84" y="154"/>
                        <a:pt x="84" y="154"/>
                        <a:pt x="84" y="154"/>
                      </a:cubicBezTo>
                      <a:cubicBezTo>
                        <a:pt x="84" y="154"/>
                        <a:pt x="84" y="154"/>
                        <a:pt x="84" y="154"/>
                      </a:cubicBezTo>
                      <a:cubicBezTo>
                        <a:pt x="84" y="155"/>
                        <a:pt x="84" y="155"/>
                        <a:pt x="84" y="155"/>
                      </a:cubicBezTo>
                      <a:cubicBezTo>
                        <a:pt x="84" y="155"/>
                        <a:pt x="84" y="155"/>
                        <a:pt x="84" y="155"/>
                      </a:cubicBezTo>
                      <a:cubicBezTo>
                        <a:pt x="84" y="155"/>
                        <a:pt x="84" y="156"/>
                        <a:pt x="84" y="156"/>
                      </a:cubicBezTo>
                      <a:cubicBezTo>
                        <a:pt x="84" y="156"/>
                        <a:pt x="84" y="156"/>
                        <a:pt x="84" y="156"/>
                      </a:cubicBezTo>
                      <a:cubicBezTo>
                        <a:pt x="84" y="156"/>
                        <a:pt x="84" y="156"/>
                        <a:pt x="84" y="156"/>
                      </a:cubicBezTo>
                      <a:cubicBezTo>
                        <a:pt x="84" y="156"/>
                        <a:pt x="84" y="157"/>
                        <a:pt x="85" y="157"/>
                      </a:cubicBezTo>
                      <a:cubicBezTo>
                        <a:pt x="85" y="157"/>
                        <a:pt x="85" y="157"/>
                        <a:pt x="85" y="157"/>
                      </a:cubicBezTo>
                      <a:cubicBezTo>
                        <a:pt x="85" y="157"/>
                        <a:pt x="85" y="157"/>
                        <a:pt x="85" y="157"/>
                      </a:cubicBezTo>
                      <a:cubicBezTo>
                        <a:pt x="85" y="157"/>
                        <a:pt x="85" y="157"/>
                        <a:pt x="85" y="157"/>
                      </a:cubicBezTo>
                      <a:cubicBezTo>
                        <a:pt x="85" y="157"/>
                        <a:pt x="85" y="157"/>
                        <a:pt x="85" y="157"/>
                      </a:cubicBezTo>
                      <a:cubicBezTo>
                        <a:pt x="85" y="157"/>
                        <a:pt x="85" y="157"/>
                        <a:pt x="85" y="157"/>
                      </a:cubicBezTo>
                      <a:cubicBezTo>
                        <a:pt x="85" y="157"/>
                        <a:pt x="85" y="158"/>
                        <a:pt x="85" y="158"/>
                      </a:cubicBezTo>
                      <a:cubicBezTo>
                        <a:pt x="85" y="158"/>
                        <a:pt x="85" y="158"/>
                        <a:pt x="85" y="158"/>
                      </a:cubicBezTo>
                      <a:cubicBezTo>
                        <a:pt x="85" y="158"/>
                        <a:pt x="85" y="158"/>
                        <a:pt x="85" y="158"/>
                      </a:cubicBezTo>
                      <a:cubicBezTo>
                        <a:pt x="85" y="158"/>
                        <a:pt x="85" y="158"/>
                        <a:pt x="85" y="158"/>
                      </a:cubicBezTo>
                      <a:cubicBezTo>
                        <a:pt x="85" y="158"/>
                        <a:pt x="85" y="158"/>
                        <a:pt x="85" y="158"/>
                      </a:cubicBezTo>
                      <a:cubicBezTo>
                        <a:pt x="85" y="158"/>
                        <a:pt x="85" y="158"/>
                        <a:pt x="85" y="158"/>
                      </a:cubicBezTo>
                      <a:cubicBezTo>
                        <a:pt x="84" y="158"/>
                        <a:pt x="84" y="158"/>
                        <a:pt x="84" y="159"/>
                      </a:cubicBezTo>
                      <a:cubicBezTo>
                        <a:pt x="84" y="159"/>
                        <a:pt x="84" y="159"/>
                        <a:pt x="84" y="159"/>
                      </a:cubicBezTo>
                      <a:cubicBezTo>
                        <a:pt x="84" y="159"/>
                        <a:pt x="84" y="159"/>
                        <a:pt x="84" y="159"/>
                      </a:cubicBezTo>
                      <a:cubicBezTo>
                        <a:pt x="84" y="159"/>
                        <a:pt x="84" y="159"/>
                        <a:pt x="84" y="159"/>
                      </a:cubicBezTo>
                      <a:cubicBezTo>
                        <a:pt x="84" y="159"/>
                        <a:pt x="84" y="159"/>
                        <a:pt x="83" y="159"/>
                      </a:cubicBezTo>
                      <a:cubicBezTo>
                        <a:pt x="83" y="159"/>
                        <a:pt x="83" y="159"/>
                        <a:pt x="83" y="159"/>
                      </a:cubicBezTo>
                      <a:cubicBezTo>
                        <a:pt x="83" y="159"/>
                        <a:pt x="83" y="159"/>
                        <a:pt x="83" y="159"/>
                      </a:cubicBezTo>
                      <a:cubicBezTo>
                        <a:pt x="83" y="159"/>
                        <a:pt x="83" y="159"/>
                        <a:pt x="83" y="159"/>
                      </a:cubicBezTo>
                      <a:cubicBezTo>
                        <a:pt x="83" y="159"/>
                        <a:pt x="83" y="159"/>
                        <a:pt x="83" y="159"/>
                      </a:cubicBezTo>
                      <a:cubicBezTo>
                        <a:pt x="83" y="159"/>
                        <a:pt x="83" y="159"/>
                        <a:pt x="83" y="159"/>
                      </a:cubicBezTo>
                      <a:cubicBezTo>
                        <a:pt x="82" y="159"/>
                        <a:pt x="82" y="159"/>
                        <a:pt x="82" y="159"/>
                      </a:cubicBezTo>
                      <a:cubicBezTo>
                        <a:pt x="82" y="159"/>
                        <a:pt x="82" y="159"/>
                        <a:pt x="82" y="159"/>
                      </a:cubicBezTo>
                      <a:cubicBezTo>
                        <a:pt x="82" y="159"/>
                        <a:pt x="82" y="159"/>
                        <a:pt x="82" y="159"/>
                      </a:cubicBezTo>
                      <a:cubicBezTo>
                        <a:pt x="82" y="159"/>
                        <a:pt x="82" y="159"/>
                        <a:pt x="82" y="159"/>
                      </a:cubicBezTo>
                      <a:cubicBezTo>
                        <a:pt x="82" y="159"/>
                        <a:pt x="82" y="159"/>
                        <a:pt x="82" y="159"/>
                      </a:cubicBezTo>
                      <a:cubicBezTo>
                        <a:pt x="82" y="159"/>
                        <a:pt x="82" y="159"/>
                        <a:pt x="82" y="159"/>
                      </a:cubicBezTo>
                      <a:cubicBezTo>
                        <a:pt x="82" y="159"/>
                        <a:pt x="82" y="159"/>
                        <a:pt x="82" y="159"/>
                      </a:cubicBezTo>
                      <a:cubicBezTo>
                        <a:pt x="82" y="159"/>
                        <a:pt x="81" y="159"/>
                        <a:pt x="81" y="160"/>
                      </a:cubicBezTo>
                      <a:cubicBezTo>
                        <a:pt x="81" y="160"/>
                        <a:pt x="81" y="160"/>
                        <a:pt x="81" y="160"/>
                      </a:cubicBezTo>
                      <a:cubicBezTo>
                        <a:pt x="81" y="160"/>
                        <a:pt x="81" y="160"/>
                        <a:pt x="81" y="160"/>
                      </a:cubicBezTo>
                      <a:cubicBezTo>
                        <a:pt x="81" y="160"/>
                        <a:pt x="81" y="160"/>
                        <a:pt x="81" y="160"/>
                      </a:cubicBezTo>
                      <a:cubicBezTo>
                        <a:pt x="81" y="160"/>
                        <a:pt x="81" y="159"/>
                        <a:pt x="81" y="159"/>
                      </a:cubicBezTo>
                      <a:cubicBezTo>
                        <a:pt x="81" y="159"/>
                        <a:pt x="81" y="159"/>
                        <a:pt x="80" y="159"/>
                      </a:cubicBezTo>
                      <a:cubicBezTo>
                        <a:pt x="80" y="159"/>
                        <a:pt x="80" y="159"/>
                        <a:pt x="80" y="159"/>
                      </a:cubicBezTo>
                      <a:cubicBezTo>
                        <a:pt x="80" y="159"/>
                        <a:pt x="80" y="159"/>
                        <a:pt x="80" y="159"/>
                      </a:cubicBezTo>
                      <a:cubicBezTo>
                        <a:pt x="80" y="159"/>
                        <a:pt x="80" y="159"/>
                        <a:pt x="80" y="159"/>
                      </a:cubicBezTo>
                      <a:cubicBezTo>
                        <a:pt x="80" y="159"/>
                        <a:pt x="80" y="159"/>
                        <a:pt x="80" y="159"/>
                      </a:cubicBezTo>
                      <a:cubicBezTo>
                        <a:pt x="80" y="159"/>
                        <a:pt x="80" y="159"/>
                        <a:pt x="80" y="159"/>
                      </a:cubicBezTo>
                      <a:cubicBezTo>
                        <a:pt x="80" y="159"/>
                        <a:pt x="80" y="159"/>
                        <a:pt x="80" y="159"/>
                      </a:cubicBezTo>
                      <a:cubicBezTo>
                        <a:pt x="80" y="159"/>
                        <a:pt x="80" y="159"/>
                        <a:pt x="80" y="159"/>
                      </a:cubicBezTo>
                      <a:cubicBezTo>
                        <a:pt x="80" y="159"/>
                        <a:pt x="80" y="159"/>
                        <a:pt x="80" y="159"/>
                      </a:cubicBezTo>
                      <a:cubicBezTo>
                        <a:pt x="79" y="159"/>
                        <a:pt x="79" y="159"/>
                        <a:pt x="79" y="159"/>
                      </a:cubicBezTo>
                      <a:cubicBezTo>
                        <a:pt x="79" y="159"/>
                        <a:pt x="79" y="159"/>
                        <a:pt x="79" y="159"/>
                      </a:cubicBezTo>
                      <a:cubicBezTo>
                        <a:pt x="79" y="159"/>
                        <a:pt x="79" y="159"/>
                        <a:pt x="79" y="159"/>
                      </a:cubicBezTo>
                      <a:cubicBezTo>
                        <a:pt x="79" y="159"/>
                        <a:pt x="79" y="159"/>
                        <a:pt x="79" y="159"/>
                      </a:cubicBezTo>
                      <a:cubicBezTo>
                        <a:pt x="79" y="159"/>
                        <a:pt x="79" y="159"/>
                        <a:pt x="79" y="159"/>
                      </a:cubicBezTo>
                      <a:cubicBezTo>
                        <a:pt x="79" y="159"/>
                        <a:pt x="79" y="159"/>
                        <a:pt x="79" y="159"/>
                      </a:cubicBezTo>
                      <a:cubicBezTo>
                        <a:pt x="79" y="159"/>
                        <a:pt x="79" y="159"/>
                        <a:pt x="79" y="160"/>
                      </a:cubicBezTo>
                      <a:cubicBezTo>
                        <a:pt x="79" y="160"/>
                        <a:pt x="79" y="160"/>
                        <a:pt x="79" y="160"/>
                      </a:cubicBezTo>
                      <a:cubicBezTo>
                        <a:pt x="79" y="160"/>
                        <a:pt x="79" y="160"/>
                        <a:pt x="79" y="160"/>
                      </a:cubicBezTo>
                      <a:cubicBezTo>
                        <a:pt x="79" y="160"/>
                        <a:pt x="79" y="160"/>
                        <a:pt x="79" y="160"/>
                      </a:cubicBezTo>
                      <a:cubicBezTo>
                        <a:pt x="79" y="160"/>
                        <a:pt x="79" y="160"/>
                        <a:pt x="79" y="160"/>
                      </a:cubicBezTo>
                      <a:cubicBezTo>
                        <a:pt x="79" y="160"/>
                        <a:pt x="79" y="160"/>
                        <a:pt x="79" y="160"/>
                      </a:cubicBezTo>
                      <a:cubicBezTo>
                        <a:pt x="79" y="160"/>
                        <a:pt x="79" y="160"/>
                        <a:pt x="79" y="160"/>
                      </a:cubicBezTo>
                      <a:cubicBezTo>
                        <a:pt x="79" y="161"/>
                        <a:pt x="79" y="161"/>
                        <a:pt x="79" y="161"/>
                      </a:cubicBezTo>
                      <a:cubicBezTo>
                        <a:pt x="79" y="161"/>
                        <a:pt x="79" y="161"/>
                        <a:pt x="79" y="161"/>
                      </a:cubicBezTo>
                      <a:cubicBezTo>
                        <a:pt x="79" y="161"/>
                        <a:pt x="79" y="161"/>
                        <a:pt x="79" y="161"/>
                      </a:cubicBezTo>
                      <a:cubicBezTo>
                        <a:pt x="79" y="162"/>
                        <a:pt x="79" y="162"/>
                        <a:pt x="79" y="162"/>
                      </a:cubicBezTo>
                      <a:cubicBezTo>
                        <a:pt x="79" y="162"/>
                        <a:pt x="79" y="162"/>
                        <a:pt x="79" y="162"/>
                      </a:cubicBezTo>
                      <a:cubicBezTo>
                        <a:pt x="79" y="162"/>
                        <a:pt x="79" y="162"/>
                        <a:pt x="79" y="162"/>
                      </a:cubicBezTo>
                      <a:cubicBezTo>
                        <a:pt x="79" y="162"/>
                        <a:pt x="79" y="162"/>
                        <a:pt x="79" y="162"/>
                      </a:cubicBezTo>
                      <a:cubicBezTo>
                        <a:pt x="79" y="163"/>
                        <a:pt x="80" y="163"/>
                        <a:pt x="80" y="163"/>
                      </a:cubicBezTo>
                      <a:cubicBezTo>
                        <a:pt x="80" y="163"/>
                        <a:pt x="80" y="163"/>
                        <a:pt x="80" y="163"/>
                      </a:cubicBezTo>
                      <a:cubicBezTo>
                        <a:pt x="80" y="163"/>
                        <a:pt x="80" y="163"/>
                        <a:pt x="80" y="163"/>
                      </a:cubicBezTo>
                      <a:cubicBezTo>
                        <a:pt x="80" y="163"/>
                        <a:pt x="80" y="163"/>
                        <a:pt x="80" y="163"/>
                      </a:cubicBezTo>
                      <a:cubicBezTo>
                        <a:pt x="80" y="163"/>
                        <a:pt x="80" y="163"/>
                        <a:pt x="80" y="163"/>
                      </a:cubicBezTo>
                      <a:cubicBezTo>
                        <a:pt x="80" y="163"/>
                        <a:pt x="80" y="163"/>
                        <a:pt x="80" y="163"/>
                      </a:cubicBezTo>
                      <a:cubicBezTo>
                        <a:pt x="80" y="163"/>
                        <a:pt x="79" y="163"/>
                        <a:pt x="79" y="164"/>
                      </a:cubicBezTo>
                      <a:cubicBezTo>
                        <a:pt x="79" y="164"/>
                        <a:pt x="79" y="164"/>
                        <a:pt x="79" y="164"/>
                      </a:cubicBezTo>
                      <a:cubicBezTo>
                        <a:pt x="79" y="164"/>
                        <a:pt x="79" y="164"/>
                        <a:pt x="79" y="164"/>
                      </a:cubicBezTo>
                      <a:cubicBezTo>
                        <a:pt x="79" y="164"/>
                        <a:pt x="79" y="164"/>
                        <a:pt x="79" y="164"/>
                      </a:cubicBezTo>
                      <a:cubicBezTo>
                        <a:pt x="79" y="164"/>
                        <a:pt x="79" y="164"/>
                        <a:pt x="79" y="164"/>
                      </a:cubicBezTo>
                      <a:cubicBezTo>
                        <a:pt x="79" y="165"/>
                        <a:pt x="79" y="165"/>
                        <a:pt x="78" y="165"/>
                      </a:cubicBezTo>
                      <a:cubicBezTo>
                        <a:pt x="78" y="165"/>
                        <a:pt x="78" y="165"/>
                        <a:pt x="78" y="165"/>
                      </a:cubicBezTo>
                      <a:cubicBezTo>
                        <a:pt x="78" y="165"/>
                        <a:pt x="78" y="165"/>
                        <a:pt x="78" y="165"/>
                      </a:cubicBezTo>
                      <a:cubicBezTo>
                        <a:pt x="78" y="165"/>
                        <a:pt x="78" y="165"/>
                        <a:pt x="78" y="165"/>
                      </a:cubicBezTo>
                      <a:cubicBezTo>
                        <a:pt x="78" y="165"/>
                        <a:pt x="78" y="165"/>
                        <a:pt x="78" y="165"/>
                      </a:cubicBezTo>
                      <a:cubicBezTo>
                        <a:pt x="78" y="165"/>
                        <a:pt x="78" y="165"/>
                        <a:pt x="78" y="165"/>
                      </a:cubicBezTo>
                      <a:cubicBezTo>
                        <a:pt x="78" y="165"/>
                        <a:pt x="78" y="165"/>
                        <a:pt x="78" y="166"/>
                      </a:cubicBezTo>
                      <a:cubicBezTo>
                        <a:pt x="78" y="166"/>
                        <a:pt x="78" y="166"/>
                        <a:pt x="78" y="166"/>
                      </a:cubicBezTo>
                      <a:cubicBezTo>
                        <a:pt x="78" y="166"/>
                        <a:pt x="78" y="166"/>
                        <a:pt x="77" y="166"/>
                      </a:cubicBezTo>
                      <a:cubicBezTo>
                        <a:pt x="77" y="166"/>
                        <a:pt x="77" y="166"/>
                        <a:pt x="77" y="166"/>
                      </a:cubicBezTo>
                      <a:cubicBezTo>
                        <a:pt x="77" y="166"/>
                        <a:pt x="77" y="166"/>
                        <a:pt x="77" y="166"/>
                      </a:cubicBezTo>
                      <a:cubicBezTo>
                        <a:pt x="77" y="166"/>
                        <a:pt x="77" y="165"/>
                        <a:pt x="77" y="165"/>
                      </a:cubicBezTo>
                      <a:cubicBezTo>
                        <a:pt x="77" y="165"/>
                        <a:pt x="77" y="165"/>
                        <a:pt x="77" y="166"/>
                      </a:cubicBezTo>
                      <a:cubicBezTo>
                        <a:pt x="77" y="166"/>
                        <a:pt x="77" y="166"/>
                        <a:pt x="77" y="166"/>
                      </a:cubicBezTo>
                      <a:cubicBezTo>
                        <a:pt x="77" y="166"/>
                        <a:pt x="77" y="166"/>
                        <a:pt x="77" y="166"/>
                      </a:cubicBezTo>
                      <a:cubicBezTo>
                        <a:pt x="77" y="166"/>
                        <a:pt x="77" y="166"/>
                        <a:pt x="77" y="166"/>
                      </a:cubicBezTo>
                      <a:cubicBezTo>
                        <a:pt x="76" y="166"/>
                        <a:pt x="76" y="166"/>
                        <a:pt x="76" y="166"/>
                      </a:cubicBezTo>
                      <a:cubicBezTo>
                        <a:pt x="76" y="166"/>
                        <a:pt x="76" y="166"/>
                        <a:pt x="76" y="166"/>
                      </a:cubicBezTo>
                      <a:cubicBezTo>
                        <a:pt x="76" y="166"/>
                        <a:pt x="76" y="166"/>
                        <a:pt x="76" y="166"/>
                      </a:cubicBezTo>
                      <a:cubicBezTo>
                        <a:pt x="76" y="166"/>
                        <a:pt x="76" y="166"/>
                        <a:pt x="76" y="166"/>
                      </a:cubicBezTo>
                      <a:cubicBezTo>
                        <a:pt x="76" y="165"/>
                        <a:pt x="76" y="165"/>
                        <a:pt x="76" y="165"/>
                      </a:cubicBezTo>
                      <a:cubicBezTo>
                        <a:pt x="76" y="165"/>
                        <a:pt x="76" y="165"/>
                        <a:pt x="76" y="165"/>
                      </a:cubicBezTo>
                      <a:cubicBezTo>
                        <a:pt x="76" y="165"/>
                        <a:pt x="76" y="165"/>
                        <a:pt x="76" y="165"/>
                      </a:cubicBezTo>
                      <a:cubicBezTo>
                        <a:pt x="76" y="165"/>
                        <a:pt x="75" y="165"/>
                        <a:pt x="75" y="165"/>
                      </a:cubicBezTo>
                      <a:cubicBezTo>
                        <a:pt x="75" y="165"/>
                        <a:pt x="75" y="165"/>
                        <a:pt x="75" y="165"/>
                      </a:cubicBezTo>
                      <a:cubicBezTo>
                        <a:pt x="75" y="165"/>
                        <a:pt x="75" y="165"/>
                        <a:pt x="75" y="165"/>
                      </a:cubicBezTo>
                      <a:cubicBezTo>
                        <a:pt x="75" y="165"/>
                        <a:pt x="75" y="165"/>
                        <a:pt x="75" y="165"/>
                      </a:cubicBezTo>
                      <a:cubicBezTo>
                        <a:pt x="75" y="164"/>
                        <a:pt x="75" y="164"/>
                        <a:pt x="75" y="164"/>
                      </a:cubicBezTo>
                      <a:cubicBezTo>
                        <a:pt x="75" y="164"/>
                        <a:pt x="75" y="164"/>
                        <a:pt x="75" y="164"/>
                      </a:cubicBezTo>
                      <a:cubicBezTo>
                        <a:pt x="75" y="164"/>
                        <a:pt x="75" y="164"/>
                        <a:pt x="75" y="164"/>
                      </a:cubicBezTo>
                      <a:cubicBezTo>
                        <a:pt x="75" y="164"/>
                        <a:pt x="75" y="164"/>
                        <a:pt x="75" y="164"/>
                      </a:cubicBezTo>
                      <a:cubicBezTo>
                        <a:pt x="75" y="164"/>
                        <a:pt x="75" y="164"/>
                        <a:pt x="75" y="164"/>
                      </a:cubicBezTo>
                      <a:cubicBezTo>
                        <a:pt x="75" y="164"/>
                        <a:pt x="75" y="164"/>
                        <a:pt x="75" y="164"/>
                      </a:cubicBezTo>
                      <a:cubicBezTo>
                        <a:pt x="75" y="164"/>
                        <a:pt x="75" y="164"/>
                        <a:pt x="75" y="163"/>
                      </a:cubicBezTo>
                      <a:cubicBezTo>
                        <a:pt x="75" y="163"/>
                        <a:pt x="75" y="163"/>
                        <a:pt x="75" y="163"/>
                      </a:cubicBezTo>
                      <a:cubicBezTo>
                        <a:pt x="75" y="163"/>
                        <a:pt x="75" y="163"/>
                        <a:pt x="75" y="163"/>
                      </a:cubicBezTo>
                      <a:cubicBezTo>
                        <a:pt x="75" y="163"/>
                        <a:pt x="75" y="163"/>
                        <a:pt x="75" y="163"/>
                      </a:cubicBezTo>
                      <a:cubicBezTo>
                        <a:pt x="75" y="163"/>
                        <a:pt x="75" y="163"/>
                        <a:pt x="75" y="163"/>
                      </a:cubicBezTo>
                      <a:cubicBezTo>
                        <a:pt x="75" y="163"/>
                        <a:pt x="75" y="163"/>
                        <a:pt x="75" y="163"/>
                      </a:cubicBezTo>
                      <a:cubicBezTo>
                        <a:pt x="75" y="162"/>
                        <a:pt x="75" y="162"/>
                        <a:pt x="75" y="162"/>
                      </a:cubicBezTo>
                      <a:cubicBezTo>
                        <a:pt x="75" y="162"/>
                        <a:pt x="75" y="162"/>
                        <a:pt x="75" y="162"/>
                      </a:cubicBezTo>
                      <a:cubicBezTo>
                        <a:pt x="74" y="162"/>
                        <a:pt x="74" y="162"/>
                        <a:pt x="74" y="162"/>
                      </a:cubicBezTo>
                      <a:cubicBezTo>
                        <a:pt x="74" y="162"/>
                        <a:pt x="74" y="162"/>
                        <a:pt x="74" y="162"/>
                      </a:cubicBezTo>
                      <a:cubicBezTo>
                        <a:pt x="74" y="162"/>
                        <a:pt x="74" y="162"/>
                        <a:pt x="74" y="162"/>
                      </a:cubicBezTo>
                      <a:cubicBezTo>
                        <a:pt x="74" y="162"/>
                        <a:pt x="74" y="162"/>
                        <a:pt x="74" y="162"/>
                      </a:cubicBezTo>
                      <a:cubicBezTo>
                        <a:pt x="74" y="161"/>
                        <a:pt x="74" y="161"/>
                        <a:pt x="74" y="161"/>
                      </a:cubicBezTo>
                      <a:cubicBezTo>
                        <a:pt x="74" y="161"/>
                        <a:pt x="74" y="161"/>
                        <a:pt x="74" y="161"/>
                      </a:cubicBezTo>
                      <a:cubicBezTo>
                        <a:pt x="74" y="161"/>
                        <a:pt x="74" y="161"/>
                        <a:pt x="74" y="161"/>
                      </a:cubicBezTo>
                      <a:cubicBezTo>
                        <a:pt x="74" y="161"/>
                        <a:pt x="74" y="161"/>
                        <a:pt x="74" y="161"/>
                      </a:cubicBezTo>
                      <a:cubicBezTo>
                        <a:pt x="74" y="161"/>
                        <a:pt x="74" y="161"/>
                        <a:pt x="75" y="161"/>
                      </a:cubicBezTo>
                      <a:cubicBezTo>
                        <a:pt x="75" y="161"/>
                        <a:pt x="75" y="161"/>
                        <a:pt x="75" y="161"/>
                      </a:cubicBezTo>
                      <a:cubicBezTo>
                        <a:pt x="75" y="161"/>
                        <a:pt x="75" y="161"/>
                        <a:pt x="75" y="161"/>
                      </a:cubicBezTo>
                      <a:cubicBezTo>
                        <a:pt x="75" y="161"/>
                        <a:pt x="75" y="161"/>
                        <a:pt x="75" y="160"/>
                      </a:cubicBezTo>
                      <a:cubicBezTo>
                        <a:pt x="75" y="160"/>
                        <a:pt x="75" y="160"/>
                        <a:pt x="75" y="160"/>
                      </a:cubicBezTo>
                      <a:cubicBezTo>
                        <a:pt x="75" y="160"/>
                        <a:pt x="75" y="160"/>
                        <a:pt x="75" y="160"/>
                      </a:cubicBezTo>
                      <a:cubicBezTo>
                        <a:pt x="75" y="160"/>
                        <a:pt x="75" y="160"/>
                        <a:pt x="75" y="160"/>
                      </a:cubicBezTo>
                      <a:cubicBezTo>
                        <a:pt x="75" y="159"/>
                        <a:pt x="75" y="159"/>
                        <a:pt x="75" y="159"/>
                      </a:cubicBezTo>
                      <a:cubicBezTo>
                        <a:pt x="75" y="159"/>
                        <a:pt x="75" y="159"/>
                        <a:pt x="75" y="159"/>
                      </a:cubicBezTo>
                      <a:cubicBezTo>
                        <a:pt x="74" y="159"/>
                        <a:pt x="74" y="159"/>
                        <a:pt x="74" y="159"/>
                      </a:cubicBezTo>
                      <a:cubicBezTo>
                        <a:pt x="74" y="159"/>
                        <a:pt x="74" y="159"/>
                        <a:pt x="74" y="159"/>
                      </a:cubicBezTo>
                      <a:cubicBezTo>
                        <a:pt x="74" y="159"/>
                        <a:pt x="74" y="159"/>
                        <a:pt x="74" y="159"/>
                      </a:cubicBezTo>
                      <a:cubicBezTo>
                        <a:pt x="74" y="158"/>
                        <a:pt x="74" y="158"/>
                        <a:pt x="74" y="158"/>
                      </a:cubicBezTo>
                      <a:cubicBezTo>
                        <a:pt x="74" y="158"/>
                        <a:pt x="74" y="158"/>
                        <a:pt x="74" y="158"/>
                      </a:cubicBezTo>
                      <a:cubicBezTo>
                        <a:pt x="74" y="158"/>
                        <a:pt x="74" y="158"/>
                        <a:pt x="74" y="158"/>
                      </a:cubicBezTo>
                      <a:cubicBezTo>
                        <a:pt x="74" y="158"/>
                        <a:pt x="74" y="157"/>
                        <a:pt x="74" y="157"/>
                      </a:cubicBezTo>
                      <a:cubicBezTo>
                        <a:pt x="74" y="157"/>
                        <a:pt x="74" y="157"/>
                        <a:pt x="74" y="157"/>
                      </a:cubicBezTo>
                      <a:cubicBezTo>
                        <a:pt x="74" y="157"/>
                        <a:pt x="74" y="157"/>
                        <a:pt x="74" y="157"/>
                      </a:cubicBezTo>
                      <a:cubicBezTo>
                        <a:pt x="74" y="156"/>
                        <a:pt x="74" y="156"/>
                        <a:pt x="74" y="156"/>
                      </a:cubicBezTo>
                      <a:cubicBezTo>
                        <a:pt x="74" y="156"/>
                        <a:pt x="74" y="156"/>
                        <a:pt x="74" y="156"/>
                      </a:cubicBezTo>
                      <a:cubicBezTo>
                        <a:pt x="74" y="156"/>
                        <a:pt x="74" y="156"/>
                        <a:pt x="74" y="156"/>
                      </a:cubicBezTo>
                      <a:cubicBezTo>
                        <a:pt x="75" y="156"/>
                        <a:pt x="75" y="156"/>
                        <a:pt x="75" y="156"/>
                      </a:cubicBezTo>
                      <a:cubicBezTo>
                        <a:pt x="75" y="156"/>
                        <a:pt x="75" y="156"/>
                        <a:pt x="75" y="156"/>
                      </a:cubicBezTo>
                      <a:cubicBezTo>
                        <a:pt x="75" y="156"/>
                        <a:pt x="75" y="156"/>
                        <a:pt x="75" y="156"/>
                      </a:cubicBezTo>
                      <a:cubicBezTo>
                        <a:pt x="75" y="156"/>
                        <a:pt x="75" y="156"/>
                        <a:pt x="75" y="156"/>
                      </a:cubicBezTo>
                      <a:cubicBezTo>
                        <a:pt x="75" y="156"/>
                        <a:pt x="75" y="156"/>
                        <a:pt x="75" y="156"/>
                      </a:cubicBezTo>
                      <a:cubicBezTo>
                        <a:pt x="75" y="156"/>
                        <a:pt x="75" y="156"/>
                        <a:pt x="75" y="156"/>
                      </a:cubicBezTo>
                      <a:cubicBezTo>
                        <a:pt x="75" y="156"/>
                        <a:pt x="75" y="155"/>
                        <a:pt x="75" y="155"/>
                      </a:cubicBezTo>
                      <a:cubicBezTo>
                        <a:pt x="75" y="155"/>
                        <a:pt x="75" y="155"/>
                        <a:pt x="75" y="155"/>
                      </a:cubicBezTo>
                      <a:cubicBezTo>
                        <a:pt x="75" y="155"/>
                        <a:pt x="75" y="155"/>
                        <a:pt x="75" y="155"/>
                      </a:cubicBezTo>
                      <a:cubicBezTo>
                        <a:pt x="75" y="155"/>
                        <a:pt x="75" y="155"/>
                        <a:pt x="75" y="155"/>
                      </a:cubicBezTo>
                      <a:cubicBezTo>
                        <a:pt x="75" y="155"/>
                        <a:pt x="75" y="155"/>
                        <a:pt x="75" y="155"/>
                      </a:cubicBezTo>
                      <a:cubicBezTo>
                        <a:pt x="75" y="155"/>
                        <a:pt x="75" y="155"/>
                        <a:pt x="75" y="155"/>
                      </a:cubicBezTo>
                      <a:cubicBezTo>
                        <a:pt x="75" y="155"/>
                        <a:pt x="75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3" y="155"/>
                      </a:cubicBezTo>
                      <a:cubicBezTo>
                        <a:pt x="73" y="155"/>
                        <a:pt x="73" y="155"/>
                        <a:pt x="73" y="155"/>
                      </a:cubicBezTo>
                      <a:cubicBezTo>
                        <a:pt x="73" y="155"/>
                        <a:pt x="73" y="155"/>
                        <a:pt x="73" y="155"/>
                      </a:cubicBezTo>
                      <a:cubicBezTo>
                        <a:pt x="73" y="155"/>
                        <a:pt x="73" y="155"/>
                        <a:pt x="73" y="155"/>
                      </a:cubicBezTo>
                      <a:cubicBezTo>
                        <a:pt x="73" y="155"/>
                        <a:pt x="73" y="155"/>
                        <a:pt x="73" y="155"/>
                      </a:cubicBezTo>
                      <a:cubicBezTo>
                        <a:pt x="73" y="155"/>
                        <a:pt x="73" y="155"/>
                        <a:pt x="73" y="155"/>
                      </a:cubicBezTo>
                      <a:cubicBezTo>
                        <a:pt x="73" y="155"/>
                        <a:pt x="73" y="155"/>
                        <a:pt x="73" y="155"/>
                      </a:cubicBezTo>
                      <a:cubicBezTo>
                        <a:pt x="73" y="155"/>
                        <a:pt x="73" y="155"/>
                        <a:pt x="73" y="155"/>
                      </a:cubicBezTo>
                      <a:cubicBezTo>
                        <a:pt x="73" y="155"/>
                        <a:pt x="73" y="155"/>
                        <a:pt x="73" y="155"/>
                      </a:cubicBezTo>
                      <a:cubicBezTo>
                        <a:pt x="72" y="155"/>
                        <a:pt x="72" y="155"/>
                        <a:pt x="72" y="155"/>
                      </a:cubicBezTo>
                      <a:cubicBezTo>
                        <a:pt x="72" y="155"/>
                        <a:pt x="72" y="155"/>
                        <a:pt x="72" y="155"/>
                      </a:cubicBezTo>
                      <a:cubicBezTo>
                        <a:pt x="72" y="155"/>
                        <a:pt x="72" y="155"/>
                        <a:pt x="72" y="155"/>
                      </a:cubicBezTo>
                      <a:cubicBezTo>
                        <a:pt x="72" y="155"/>
                        <a:pt x="72" y="155"/>
                        <a:pt x="72" y="155"/>
                      </a:cubicBezTo>
                      <a:cubicBezTo>
                        <a:pt x="72" y="155"/>
                        <a:pt x="72" y="155"/>
                        <a:pt x="72" y="155"/>
                      </a:cubicBezTo>
                      <a:cubicBezTo>
                        <a:pt x="72" y="155"/>
                        <a:pt x="72" y="155"/>
                        <a:pt x="72" y="155"/>
                      </a:cubicBezTo>
                      <a:cubicBezTo>
                        <a:pt x="72" y="155"/>
                        <a:pt x="72" y="155"/>
                        <a:pt x="72" y="155"/>
                      </a:cubicBezTo>
                      <a:cubicBezTo>
                        <a:pt x="71" y="153"/>
                        <a:pt x="71" y="153"/>
                        <a:pt x="71" y="153"/>
                      </a:cubicBezTo>
                      <a:cubicBezTo>
                        <a:pt x="71" y="153"/>
                        <a:pt x="71" y="153"/>
                        <a:pt x="71" y="153"/>
                      </a:cubicBezTo>
                      <a:cubicBezTo>
                        <a:pt x="71" y="153"/>
                        <a:pt x="71" y="153"/>
                        <a:pt x="71" y="153"/>
                      </a:cubicBezTo>
                      <a:cubicBezTo>
                        <a:pt x="71" y="153"/>
                        <a:pt x="71" y="153"/>
                        <a:pt x="71" y="153"/>
                      </a:cubicBezTo>
                      <a:cubicBezTo>
                        <a:pt x="71" y="153"/>
                        <a:pt x="71" y="153"/>
                        <a:pt x="71" y="153"/>
                      </a:cubicBezTo>
                      <a:cubicBezTo>
                        <a:pt x="71" y="153"/>
                        <a:pt x="71" y="153"/>
                        <a:pt x="71" y="153"/>
                      </a:cubicBezTo>
                      <a:cubicBezTo>
                        <a:pt x="71" y="153"/>
                        <a:pt x="71" y="153"/>
                        <a:pt x="71" y="153"/>
                      </a:cubicBezTo>
                      <a:cubicBezTo>
                        <a:pt x="70" y="153"/>
                        <a:pt x="70" y="153"/>
                        <a:pt x="70" y="153"/>
                      </a:cubicBezTo>
                      <a:cubicBezTo>
                        <a:pt x="70" y="153"/>
                        <a:pt x="70" y="153"/>
                        <a:pt x="70" y="153"/>
                      </a:cubicBezTo>
                      <a:cubicBezTo>
                        <a:pt x="70" y="153"/>
                        <a:pt x="70" y="153"/>
                        <a:pt x="70" y="153"/>
                      </a:cubicBezTo>
                      <a:cubicBezTo>
                        <a:pt x="70" y="153"/>
                        <a:pt x="70" y="153"/>
                        <a:pt x="70" y="153"/>
                      </a:cubicBezTo>
                      <a:cubicBezTo>
                        <a:pt x="70" y="153"/>
                        <a:pt x="70" y="153"/>
                        <a:pt x="70" y="153"/>
                      </a:cubicBezTo>
                      <a:cubicBezTo>
                        <a:pt x="70" y="153"/>
                        <a:pt x="70" y="153"/>
                        <a:pt x="70" y="153"/>
                      </a:cubicBezTo>
                      <a:cubicBezTo>
                        <a:pt x="70" y="153"/>
                        <a:pt x="70" y="153"/>
                        <a:pt x="70" y="153"/>
                      </a:cubicBezTo>
                      <a:cubicBezTo>
                        <a:pt x="70" y="153"/>
                        <a:pt x="70" y="153"/>
                        <a:pt x="70" y="153"/>
                      </a:cubicBezTo>
                      <a:cubicBezTo>
                        <a:pt x="70" y="153"/>
                        <a:pt x="70" y="153"/>
                        <a:pt x="70" y="153"/>
                      </a:cubicBezTo>
                      <a:cubicBezTo>
                        <a:pt x="70" y="153"/>
                        <a:pt x="70" y="153"/>
                        <a:pt x="70" y="153"/>
                      </a:cubicBezTo>
                      <a:cubicBezTo>
                        <a:pt x="70" y="153"/>
                        <a:pt x="69" y="153"/>
                        <a:pt x="69" y="153"/>
                      </a:cubicBezTo>
                      <a:cubicBezTo>
                        <a:pt x="69" y="153"/>
                        <a:pt x="69" y="153"/>
                        <a:pt x="69" y="153"/>
                      </a:cubicBezTo>
                      <a:cubicBezTo>
                        <a:pt x="69" y="153"/>
                        <a:pt x="69" y="153"/>
                        <a:pt x="69" y="153"/>
                      </a:cubicBezTo>
                      <a:cubicBezTo>
                        <a:pt x="69" y="153"/>
                        <a:pt x="69" y="153"/>
                        <a:pt x="69" y="153"/>
                      </a:cubicBezTo>
                      <a:cubicBezTo>
                        <a:pt x="69" y="153"/>
                        <a:pt x="69" y="153"/>
                        <a:pt x="69" y="153"/>
                      </a:cubicBezTo>
                      <a:cubicBezTo>
                        <a:pt x="69" y="153"/>
                        <a:pt x="69" y="153"/>
                        <a:pt x="69" y="153"/>
                      </a:cubicBezTo>
                      <a:cubicBezTo>
                        <a:pt x="69" y="153"/>
                        <a:pt x="69" y="153"/>
                        <a:pt x="69" y="153"/>
                      </a:cubicBezTo>
                      <a:cubicBezTo>
                        <a:pt x="69" y="153"/>
                        <a:pt x="69" y="153"/>
                        <a:pt x="69" y="153"/>
                      </a:cubicBezTo>
                      <a:cubicBezTo>
                        <a:pt x="69" y="153"/>
                        <a:pt x="69" y="153"/>
                        <a:pt x="68" y="153"/>
                      </a:cubicBezTo>
                      <a:cubicBezTo>
                        <a:pt x="68" y="153"/>
                        <a:pt x="68" y="153"/>
                        <a:pt x="68" y="153"/>
                      </a:cubicBezTo>
                      <a:cubicBezTo>
                        <a:pt x="68" y="153"/>
                        <a:pt x="68" y="153"/>
                        <a:pt x="68" y="153"/>
                      </a:cubicBezTo>
                      <a:cubicBezTo>
                        <a:pt x="68" y="153"/>
                        <a:pt x="68" y="153"/>
                        <a:pt x="68" y="153"/>
                      </a:cubicBezTo>
                      <a:cubicBezTo>
                        <a:pt x="68" y="153"/>
                        <a:pt x="68" y="153"/>
                        <a:pt x="68" y="153"/>
                      </a:cubicBezTo>
                      <a:cubicBezTo>
                        <a:pt x="68" y="153"/>
                        <a:pt x="68" y="153"/>
                        <a:pt x="68" y="153"/>
                      </a:cubicBezTo>
                      <a:cubicBezTo>
                        <a:pt x="68" y="153"/>
                        <a:pt x="68" y="153"/>
                        <a:pt x="68" y="153"/>
                      </a:cubicBezTo>
                      <a:cubicBezTo>
                        <a:pt x="68" y="152"/>
                        <a:pt x="68" y="152"/>
                        <a:pt x="68" y="152"/>
                      </a:cubicBezTo>
                      <a:cubicBezTo>
                        <a:pt x="68" y="152"/>
                        <a:pt x="68" y="152"/>
                        <a:pt x="68" y="152"/>
                      </a:cubicBezTo>
                      <a:cubicBezTo>
                        <a:pt x="68" y="152"/>
                        <a:pt x="68" y="152"/>
                        <a:pt x="68" y="152"/>
                      </a:cubicBezTo>
                      <a:cubicBezTo>
                        <a:pt x="68" y="152"/>
                        <a:pt x="68" y="152"/>
                        <a:pt x="68" y="151"/>
                      </a:cubicBezTo>
                      <a:cubicBezTo>
                        <a:pt x="68" y="151"/>
                        <a:pt x="68" y="151"/>
                        <a:pt x="68" y="151"/>
                      </a:cubicBezTo>
                      <a:cubicBezTo>
                        <a:pt x="68" y="151"/>
                        <a:pt x="68" y="151"/>
                        <a:pt x="68" y="151"/>
                      </a:cubicBezTo>
                      <a:cubicBezTo>
                        <a:pt x="68" y="151"/>
                        <a:pt x="68" y="151"/>
                        <a:pt x="68" y="151"/>
                      </a:cubicBezTo>
                      <a:cubicBezTo>
                        <a:pt x="68" y="151"/>
                        <a:pt x="68" y="151"/>
                        <a:pt x="68" y="151"/>
                      </a:cubicBezTo>
                      <a:cubicBezTo>
                        <a:pt x="68" y="151"/>
                        <a:pt x="68" y="151"/>
                        <a:pt x="68" y="151"/>
                      </a:cubicBezTo>
                      <a:cubicBezTo>
                        <a:pt x="68" y="151"/>
                        <a:pt x="68" y="151"/>
                        <a:pt x="68" y="150"/>
                      </a:cubicBezTo>
                      <a:cubicBezTo>
                        <a:pt x="68" y="150"/>
                        <a:pt x="68" y="150"/>
                        <a:pt x="68" y="150"/>
                      </a:cubicBezTo>
                      <a:cubicBezTo>
                        <a:pt x="68" y="150"/>
                        <a:pt x="68" y="150"/>
                        <a:pt x="68" y="150"/>
                      </a:cubicBezTo>
                      <a:cubicBezTo>
                        <a:pt x="68" y="150"/>
                        <a:pt x="67" y="150"/>
                        <a:pt x="67" y="149"/>
                      </a:cubicBezTo>
                      <a:cubicBezTo>
                        <a:pt x="67" y="149"/>
                        <a:pt x="67" y="149"/>
                        <a:pt x="67" y="149"/>
                      </a:cubicBezTo>
                      <a:cubicBezTo>
                        <a:pt x="67" y="149"/>
                        <a:pt x="67" y="149"/>
                        <a:pt x="67" y="149"/>
                      </a:cubicBezTo>
                      <a:cubicBezTo>
                        <a:pt x="67" y="149"/>
                        <a:pt x="67" y="149"/>
                        <a:pt x="67" y="149"/>
                      </a:cubicBezTo>
                      <a:cubicBezTo>
                        <a:pt x="67" y="149"/>
                        <a:pt x="67" y="149"/>
                        <a:pt x="67" y="149"/>
                      </a:cubicBezTo>
                      <a:cubicBezTo>
                        <a:pt x="67" y="149"/>
                        <a:pt x="67" y="149"/>
                        <a:pt x="67" y="149"/>
                      </a:cubicBezTo>
                      <a:cubicBezTo>
                        <a:pt x="67" y="149"/>
                        <a:pt x="67" y="149"/>
                        <a:pt x="67" y="148"/>
                      </a:cubicBezTo>
                      <a:cubicBezTo>
                        <a:pt x="67" y="148"/>
                        <a:pt x="67" y="148"/>
                        <a:pt x="67" y="148"/>
                      </a:cubicBezTo>
                      <a:cubicBezTo>
                        <a:pt x="67" y="148"/>
                        <a:pt x="67" y="148"/>
                        <a:pt x="67" y="148"/>
                      </a:cubicBezTo>
                      <a:cubicBezTo>
                        <a:pt x="67" y="148"/>
                        <a:pt x="67" y="149"/>
                        <a:pt x="67" y="149"/>
                      </a:cubicBezTo>
                      <a:cubicBezTo>
                        <a:pt x="67" y="149"/>
                        <a:pt x="67" y="149"/>
                        <a:pt x="67" y="148"/>
                      </a:cubicBezTo>
                      <a:cubicBezTo>
                        <a:pt x="67" y="148"/>
                        <a:pt x="67" y="148"/>
                        <a:pt x="67" y="148"/>
                      </a:cubicBezTo>
                      <a:cubicBezTo>
                        <a:pt x="67" y="148"/>
                        <a:pt x="67" y="148"/>
                        <a:pt x="67" y="148"/>
                      </a:cubicBezTo>
                      <a:cubicBezTo>
                        <a:pt x="67" y="148"/>
                        <a:pt x="67" y="148"/>
                        <a:pt x="67" y="148"/>
                      </a:cubicBezTo>
                      <a:cubicBezTo>
                        <a:pt x="67" y="148"/>
                        <a:pt x="67" y="148"/>
                        <a:pt x="67" y="148"/>
                      </a:cubicBezTo>
                      <a:cubicBezTo>
                        <a:pt x="67" y="148"/>
                        <a:pt x="67" y="148"/>
                        <a:pt x="67" y="148"/>
                      </a:cubicBezTo>
                      <a:cubicBezTo>
                        <a:pt x="67" y="148"/>
                        <a:pt x="67" y="148"/>
                        <a:pt x="67" y="148"/>
                      </a:cubicBezTo>
                      <a:cubicBezTo>
                        <a:pt x="67" y="148"/>
                        <a:pt x="67" y="148"/>
                        <a:pt x="67" y="148"/>
                      </a:cubicBezTo>
                      <a:cubicBezTo>
                        <a:pt x="67" y="148"/>
                        <a:pt x="67" y="148"/>
                        <a:pt x="67" y="147"/>
                      </a:cubicBezTo>
                      <a:cubicBezTo>
                        <a:pt x="67" y="147"/>
                        <a:pt x="67" y="147"/>
                        <a:pt x="67" y="147"/>
                      </a:cubicBezTo>
                      <a:cubicBezTo>
                        <a:pt x="67" y="147"/>
                        <a:pt x="67" y="147"/>
                        <a:pt x="67" y="147"/>
                      </a:cubicBezTo>
                      <a:cubicBezTo>
                        <a:pt x="67" y="147"/>
                        <a:pt x="67" y="147"/>
                        <a:pt x="67" y="147"/>
                      </a:cubicBezTo>
                      <a:cubicBezTo>
                        <a:pt x="67" y="147"/>
                        <a:pt x="67" y="147"/>
                        <a:pt x="67" y="147"/>
                      </a:cubicBezTo>
                      <a:cubicBezTo>
                        <a:pt x="67" y="147"/>
                        <a:pt x="67" y="147"/>
                        <a:pt x="67" y="147"/>
                      </a:cubicBezTo>
                      <a:cubicBezTo>
                        <a:pt x="67" y="147"/>
                        <a:pt x="67" y="146"/>
                        <a:pt x="68" y="146"/>
                      </a:cubicBezTo>
                      <a:cubicBezTo>
                        <a:pt x="68" y="146"/>
                        <a:pt x="68" y="146"/>
                        <a:pt x="68" y="146"/>
                      </a:cubicBezTo>
                      <a:cubicBezTo>
                        <a:pt x="68" y="146"/>
                        <a:pt x="68" y="146"/>
                        <a:pt x="68" y="146"/>
                      </a:cubicBezTo>
                      <a:cubicBezTo>
                        <a:pt x="68" y="146"/>
                        <a:pt x="68" y="146"/>
                        <a:pt x="68" y="146"/>
                      </a:cubicBezTo>
                      <a:cubicBezTo>
                        <a:pt x="68" y="146"/>
                        <a:pt x="68" y="146"/>
                        <a:pt x="68" y="146"/>
                      </a:cubicBezTo>
                      <a:cubicBezTo>
                        <a:pt x="68" y="146"/>
                        <a:pt x="68" y="146"/>
                        <a:pt x="68" y="146"/>
                      </a:cubicBezTo>
                      <a:cubicBezTo>
                        <a:pt x="68" y="146"/>
                        <a:pt x="68" y="146"/>
                        <a:pt x="68" y="146"/>
                      </a:cubicBezTo>
                      <a:cubicBezTo>
                        <a:pt x="68" y="146"/>
                        <a:pt x="68" y="146"/>
                        <a:pt x="68" y="145"/>
                      </a:cubicBezTo>
                      <a:cubicBezTo>
                        <a:pt x="68" y="145"/>
                        <a:pt x="68" y="145"/>
                        <a:pt x="68" y="145"/>
                      </a:cubicBezTo>
                      <a:cubicBezTo>
                        <a:pt x="68" y="145"/>
                        <a:pt x="68" y="145"/>
                        <a:pt x="68" y="145"/>
                      </a:cubicBezTo>
                      <a:cubicBezTo>
                        <a:pt x="68" y="145"/>
                        <a:pt x="68" y="145"/>
                        <a:pt x="68" y="145"/>
                      </a:cubicBezTo>
                      <a:cubicBezTo>
                        <a:pt x="68" y="145"/>
                        <a:pt x="68" y="145"/>
                        <a:pt x="68" y="145"/>
                      </a:cubicBezTo>
                      <a:cubicBezTo>
                        <a:pt x="68" y="145"/>
                        <a:pt x="68" y="145"/>
                        <a:pt x="68" y="145"/>
                      </a:cubicBezTo>
                      <a:cubicBezTo>
                        <a:pt x="68" y="145"/>
                        <a:pt x="68" y="145"/>
                        <a:pt x="68" y="145"/>
                      </a:cubicBezTo>
                      <a:cubicBezTo>
                        <a:pt x="68" y="145"/>
                        <a:pt x="69" y="145"/>
                        <a:pt x="69" y="145"/>
                      </a:cubicBezTo>
                      <a:cubicBezTo>
                        <a:pt x="69" y="145"/>
                        <a:pt x="69" y="145"/>
                        <a:pt x="69" y="145"/>
                      </a:cubicBezTo>
                      <a:cubicBezTo>
                        <a:pt x="69" y="145"/>
                        <a:pt x="69" y="145"/>
                        <a:pt x="69" y="145"/>
                      </a:cubicBezTo>
                      <a:cubicBezTo>
                        <a:pt x="69" y="144"/>
                        <a:pt x="69" y="144"/>
                        <a:pt x="69" y="144"/>
                      </a:cubicBezTo>
                      <a:cubicBezTo>
                        <a:pt x="69" y="144"/>
                        <a:pt x="69" y="144"/>
                        <a:pt x="69" y="144"/>
                      </a:cubicBezTo>
                      <a:cubicBezTo>
                        <a:pt x="69" y="144"/>
                        <a:pt x="69" y="144"/>
                        <a:pt x="69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70" y="143"/>
                        <a:pt x="70" y="143"/>
                        <a:pt x="70" y="143"/>
                      </a:cubicBezTo>
                      <a:cubicBezTo>
                        <a:pt x="70" y="143"/>
                        <a:pt x="70" y="143"/>
                        <a:pt x="70" y="143"/>
                      </a:cubicBezTo>
                      <a:cubicBezTo>
                        <a:pt x="70" y="143"/>
                        <a:pt x="70" y="144"/>
                        <a:pt x="70" y="143"/>
                      </a:cubicBezTo>
                      <a:cubicBezTo>
                        <a:pt x="70" y="144"/>
                        <a:pt x="70" y="143"/>
                        <a:pt x="70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lose/>
                      <a:moveTo>
                        <a:pt x="60" y="150"/>
                      </a:moveTo>
                      <a:cubicBezTo>
                        <a:pt x="60" y="150"/>
                        <a:pt x="60" y="150"/>
                        <a:pt x="60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1"/>
                        <a:pt x="61" y="151"/>
                      </a:cubicBezTo>
                      <a:cubicBezTo>
                        <a:pt x="61" y="151"/>
                        <a:pt x="61" y="151"/>
                        <a:pt x="61" y="151"/>
                      </a:cubicBezTo>
                      <a:cubicBezTo>
                        <a:pt x="61" y="151"/>
                        <a:pt x="61" y="151"/>
                        <a:pt x="61" y="151"/>
                      </a:cubicBezTo>
                      <a:cubicBezTo>
                        <a:pt x="61" y="151"/>
                        <a:pt x="61" y="151"/>
                        <a:pt x="61" y="151"/>
                      </a:cubicBezTo>
                      <a:cubicBezTo>
                        <a:pt x="61" y="151"/>
                        <a:pt x="61" y="151"/>
                        <a:pt x="61" y="151"/>
                      </a:cubicBezTo>
                      <a:cubicBezTo>
                        <a:pt x="61" y="151"/>
                        <a:pt x="61" y="151"/>
                        <a:pt x="61" y="151"/>
                      </a:cubicBezTo>
                      <a:cubicBezTo>
                        <a:pt x="61" y="151"/>
                        <a:pt x="61" y="151"/>
                        <a:pt x="61" y="151"/>
                      </a:cubicBezTo>
                      <a:cubicBezTo>
                        <a:pt x="61" y="151"/>
                        <a:pt x="61" y="151"/>
                        <a:pt x="61" y="151"/>
                      </a:cubicBezTo>
                      <a:cubicBezTo>
                        <a:pt x="61" y="151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49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2" y="149"/>
                        <a:pt x="62" y="149"/>
                        <a:pt x="62" y="149"/>
                      </a:cubicBezTo>
                      <a:cubicBezTo>
                        <a:pt x="62" y="149"/>
                        <a:pt x="62" y="149"/>
                        <a:pt x="62" y="149"/>
                      </a:cubicBezTo>
                      <a:cubicBezTo>
                        <a:pt x="62" y="149"/>
                        <a:pt x="62" y="149"/>
                        <a:pt x="62" y="149"/>
                      </a:cubicBezTo>
                      <a:cubicBezTo>
                        <a:pt x="62" y="149"/>
                        <a:pt x="62" y="149"/>
                        <a:pt x="62" y="149"/>
                      </a:cubicBezTo>
                      <a:cubicBezTo>
                        <a:pt x="62" y="149"/>
                        <a:pt x="62" y="149"/>
                        <a:pt x="62" y="149"/>
                      </a:cubicBezTo>
                      <a:cubicBezTo>
                        <a:pt x="62" y="149"/>
                        <a:pt x="62" y="149"/>
                        <a:pt x="62" y="149"/>
                      </a:cubicBezTo>
                      <a:cubicBezTo>
                        <a:pt x="62" y="149"/>
                        <a:pt x="62" y="149"/>
                        <a:pt x="62" y="149"/>
                      </a:cubicBezTo>
                      <a:cubicBezTo>
                        <a:pt x="62" y="149"/>
                        <a:pt x="62" y="149"/>
                        <a:pt x="62" y="149"/>
                      </a:cubicBezTo>
                      <a:cubicBezTo>
                        <a:pt x="62" y="149"/>
                        <a:pt x="62" y="149"/>
                        <a:pt x="62" y="148"/>
                      </a:cubicBezTo>
                      <a:cubicBezTo>
                        <a:pt x="62" y="148"/>
                        <a:pt x="62" y="148"/>
                        <a:pt x="62" y="148"/>
                      </a:cubicBezTo>
                      <a:cubicBezTo>
                        <a:pt x="62" y="148"/>
                        <a:pt x="62" y="148"/>
                        <a:pt x="62" y="148"/>
                      </a:cubicBezTo>
                      <a:cubicBezTo>
                        <a:pt x="62" y="148"/>
                        <a:pt x="62" y="148"/>
                        <a:pt x="62" y="148"/>
                      </a:cubicBezTo>
                      <a:cubicBezTo>
                        <a:pt x="62" y="148"/>
                        <a:pt x="62" y="148"/>
                        <a:pt x="62" y="148"/>
                      </a:cubicBezTo>
                      <a:cubicBezTo>
                        <a:pt x="62" y="148"/>
                        <a:pt x="62" y="148"/>
                        <a:pt x="62" y="148"/>
                      </a:cubicBezTo>
                      <a:cubicBezTo>
                        <a:pt x="62" y="148"/>
                        <a:pt x="62" y="148"/>
                        <a:pt x="62" y="148"/>
                      </a:cubicBezTo>
                      <a:cubicBezTo>
                        <a:pt x="63" y="148"/>
                        <a:pt x="63" y="148"/>
                        <a:pt x="63" y="148"/>
                      </a:cubicBezTo>
                      <a:cubicBezTo>
                        <a:pt x="63" y="148"/>
                        <a:pt x="63" y="148"/>
                        <a:pt x="63" y="148"/>
                      </a:cubicBezTo>
                      <a:cubicBezTo>
                        <a:pt x="63" y="148"/>
                        <a:pt x="63" y="148"/>
                        <a:pt x="63" y="148"/>
                      </a:cubicBezTo>
                      <a:cubicBezTo>
                        <a:pt x="63" y="148"/>
                        <a:pt x="63" y="148"/>
                        <a:pt x="63" y="148"/>
                      </a:cubicBezTo>
                      <a:cubicBezTo>
                        <a:pt x="63" y="148"/>
                        <a:pt x="63" y="148"/>
                        <a:pt x="63" y="148"/>
                      </a:cubicBezTo>
                      <a:cubicBezTo>
                        <a:pt x="63" y="148"/>
                        <a:pt x="63" y="148"/>
                        <a:pt x="63" y="148"/>
                      </a:cubicBezTo>
                      <a:cubicBezTo>
                        <a:pt x="63" y="147"/>
                        <a:pt x="63" y="147"/>
                        <a:pt x="63" y="147"/>
                      </a:cubicBezTo>
                      <a:cubicBezTo>
                        <a:pt x="63" y="147"/>
                        <a:pt x="63" y="147"/>
                        <a:pt x="63" y="147"/>
                      </a:cubicBezTo>
                      <a:cubicBezTo>
                        <a:pt x="63" y="147"/>
                        <a:pt x="63" y="147"/>
                        <a:pt x="63" y="147"/>
                      </a:cubicBezTo>
                      <a:cubicBezTo>
                        <a:pt x="63" y="147"/>
                        <a:pt x="64" y="147"/>
                        <a:pt x="63" y="147"/>
                      </a:cubicBezTo>
                      <a:cubicBezTo>
                        <a:pt x="63" y="147"/>
                        <a:pt x="63" y="147"/>
                        <a:pt x="63" y="147"/>
                      </a:cubicBezTo>
                      <a:cubicBezTo>
                        <a:pt x="63" y="147"/>
                        <a:pt x="63" y="147"/>
                        <a:pt x="63" y="147"/>
                      </a:cubicBezTo>
                      <a:cubicBezTo>
                        <a:pt x="63" y="146"/>
                        <a:pt x="63" y="146"/>
                        <a:pt x="63" y="146"/>
                      </a:cubicBezTo>
                      <a:cubicBezTo>
                        <a:pt x="63" y="146"/>
                        <a:pt x="63" y="146"/>
                        <a:pt x="63" y="146"/>
                      </a:cubicBezTo>
                      <a:cubicBezTo>
                        <a:pt x="63" y="146"/>
                        <a:pt x="63" y="146"/>
                        <a:pt x="63" y="146"/>
                      </a:cubicBezTo>
                      <a:cubicBezTo>
                        <a:pt x="63" y="146"/>
                        <a:pt x="64" y="146"/>
                        <a:pt x="64" y="146"/>
                      </a:cubicBezTo>
                      <a:cubicBezTo>
                        <a:pt x="64" y="146"/>
                        <a:pt x="64" y="146"/>
                        <a:pt x="64" y="146"/>
                      </a:cubicBezTo>
                      <a:cubicBezTo>
                        <a:pt x="64" y="146"/>
                        <a:pt x="64" y="146"/>
                        <a:pt x="64" y="146"/>
                      </a:cubicBezTo>
                      <a:cubicBezTo>
                        <a:pt x="64" y="146"/>
                        <a:pt x="64" y="146"/>
                        <a:pt x="64" y="146"/>
                      </a:cubicBezTo>
                      <a:cubicBezTo>
                        <a:pt x="64" y="146"/>
                        <a:pt x="64" y="146"/>
                        <a:pt x="64" y="146"/>
                      </a:cubicBezTo>
                      <a:cubicBezTo>
                        <a:pt x="64" y="146"/>
                        <a:pt x="64" y="146"/>
                        <a:pt x="64" y="146"/>
                      </a:cubicBezTo>
                      <a:cubicBezTo>
                        <a:pt x="64" y="146"/>
                        <a:pt x="64" y="146"/>
                        <a:pt x="64" y="146"/>
                      </a:cubicBezTo>
                      <a:cubicBezTo>
                        <a:pt x="64" y="145"/>
                        <a:pt x="64" y="145"/>
                        <a:pt x="64" y="145"/>
                      </a:cubicBezTo>
                      <a:cubicBezTo>
                        <a:pt x="64" y="145"/>
                        <a:pt x="64" y="145"/>
                        <a:pt x="64" y="145"/>
                      </a:cubicBezTo>
                      <a:cubicBezTo>
                        <a:pt x="64" y="145"/>
                        <a:pt x="64" y="145"/>
                        <a:pt x="64" y="145"/>
                      </a:cubicBezTo>
                      <a:cubicBezTo>
                        <a:pt x="64" y="145"/>
                        <a:pt x="64" y="145"/>
                        <a:pt x="64" y="145"/>
                      </a:cubicBezTo>
                      <a:cubicBezTo>
                        <a:pt x="64" y="145"/>
                        <a:pt x="64" y="145"/>
                        <a:pt x="64" y="145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5" y="145"/>
                        <a:pt x="66" y="145"/>
                        <a:pt x="66" y="145"/>
                      </a:cubicBezTo>
                      <a:cubicBezTo>
                        <a:pt x="66" y="145"/>
                        <a:pt x="66" y="145"/>
                        <a:pt x="66" y="145"/>
                      </a:cubicBezTo>
                      <a:cubicBezTo>
                        <a:pt x="66" y="145"/>
                        <a:pt x="66" y="145"/>
                        <a:pt x="66" y="145"/>
                      </a:cubicBezTo>
                      <a:cubicBezTo>
                        <a:pt x="66" y="145"/>
                        <a:pt x="66" y="145"/>
                        <a:pt x="66" y="145"/>
                      </a:cubicBezTo>
                      <a:cubicBezTo>
                        <a:pt x="66" y="145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7" y="144"/>
                      </a:cubicBezTo>
                      <a:cubicBezTo>
                        <a:pt x="67" y="144"/>
                        <a:pt x="67" y="144"/>
                        <a:pt x="67" y="144"/>
                      </a:cubicBezTo>
                      <a:cubicBezTo>
                        <a:pt x="67" y="144"/>
                        <a:pt x="67" y="144"/>
                        <a:pt x="67" y="144"/>
                      </a:cubicBezTo>
                      <a:cubicBezTo>
                        <a:pt x="67" y="144"/>
                        <a:pt x="67" y="144"/>
                        <a:pt x="67" y="144"/>
                      </a:cubicBezTo>
                      <a:cubicBezTo>
                        <a:pt x="67" y="144"/>
                        <a:pt x="67" y="144"/>
                        <a:pt x="67" y="144"/>
                      </a:cubicBezTo>
                      <a:cubicBezTo>
                        <a:pt x="67" y="144"/>
                        <a:pt x="67" y="144"/>
                        <a:pt x="67" y="144"/>
                      </a:cubicBezTo>
                      <a:cubicBezTo>
                        <a:pt x="67" y="144"/>
                        <a:pt x="67" y="144"/>
                        <a:pt x="67" y="144"/>
                      </a:cubicBezTo>
                      <a:cubicBezTo>
                        <a:pt x="67" y="144"/>
                        <a:pt x="67" y="144"/>
                        <a:pt x="67" y="144"/>
                      </a:cubicBezTo>
                      <a:cubicBezTo>
                        <a:pt x="67" y="144"/>
                        <a:pt x="67" y="144"/>
                        <a:pt x="68" y="144"/>
                      </a:cubicBezTo>
                      <a:cubicBezTo>
                        <a:pt x="68" y="144"/>
                        <a:pt x="68" y="144"/>
                        <a:pt x="68" y="144"/>
                      </a:cubicBezTo>
                      <a:cubicBezTo>
                        <a:pt x="68" y="144"/>
                        <a:pt x="68" y="144"/>
                        <a:pt x="68" y="144"/>
                      </a:cubicBezTo>
                      <a:cubicBezTo>
                        <a:pt x="68" y="144"/>
                        <a:pt x="68" y="144"/>
                        <a:pt x="68" y="144"/>
                      </a:cubicBezTo>
                      <a:cubicBezTo>
                        <a:pt x="68" y="144"/>
                        <a:pt x="68" y="144"/>
                        <a:pt x="68" y="144"/>
                      </a:cubicBezTo>
                      <a:cubicBezTo>
                        <a:pt x="68" y="144"/>
                        <a:pt x="68" y="144"/>
                        <a:pt x="68" y="144"/>
                      </a:cubicBezTo>
                      <a:cubicBezTo>
                        <a:pt x="68" y="144"/>
                        <a:pt x="68" y="144"/>
                        <a:pt x="68" y="143"/>
                      </a:cubicBezTo>
                      <a:cubicBezTo>
                        <a:pt x="68" y="143"/>
                        <a:pt x="68" y="143"/>
                        <a:pt x="68" y="143"/>
                      </a:cubicBezTo>
                      <a:cubicBezTo>
                        <a:pt x="68" y="143"/>
                        <a:pt x="68" y="143"/>
                        <a:pt x="68" y="143"/>
                      </a:cubicBezTo>
                      <a:cubicBezTo>
                        <a:pt x="69" y="143"/>
                        <a:pt x="69" y="143"/>
                        <a:pt x="69" y="143"/>
                      </a:cubicBezTo>
                      <a:cubicBezTo>
                        <a:pt x="69" y="143"/>
                        <a:pt x="69" y="143"/>
                        <a:pt x="69" y="143"/>
                      </a:cubicBezTo>
                      <a:cubicBezTo>
                        <a:pt x="69" y="143"/>
                        <a:pt x="69" y="143"/>
                        <a:pt x="69" y="143"/>
                      </a:cubicBezTo>
                      <a:cubicBezTo>
                        <a:pt x="69" y="143"/>
                        <a:pt x="69" y="143"/>
                        <a:pt x="69" y="143"/>
                      </a:cubicBezTo>
                      <a:cubicBezTo>
                        <a:pt x="69" y="143"/>
                        <a:pt x="69" y="143"/>
                        <a:pt x="69" y="143"/>
                      </a:cubicBezTo>
                      <a:cubicBezTo>
                        <a:pt x="69" y="143"/>
                        <a:pt x="69" y="143"/>
                        <a:pt x="69" y="143"/>
                      </a:cubicBezTo>
                      <a:cubicBezTo>
                        <a:pt x="69" y="143"/>
                        <a:pt x="69" y="143"/>
                        <a:pt x="69" y="143"/>
                      </a:cubicBezTo>
                      <a:cubicBezTo>
                        <a:pt x="69" y="143"/>
                        <a:pt x="69" y="143"/>
                        <a:pt x="69" y="143"/>
                      </a:cubicBezTo>
                      <a:cubicBezTo>
                        <a:pt x="69" y="143"/>
                        <a:pt x="69" y="143"/>
                        <a:pt x="69" y="143"/>
                      </a:cubicBezTo>
                      <a:cubicBezTo>
                        <a:pt x="69" y="143"/>
                        <a:pt x="69" y="143"/>
                        <a:pt x="69" y="143"/>
                      </a:cubicBezTo>
                      <a:cubicBezTo>
                        <a:pt x="69" y="142"/>
                        <a:pt x="69" y="142"/>
                        <a:pt x="69" y="142"/>
                      </a:cubicBezTo>
                      <a:cubicBezTo>
                        <a:pt x="69" y="142"/>
                        <a:pt x="69" y="142"/>
                        <a:pt x="69" y="142"/>
                      </a:cubicBezTo>
                      <a:cubicBezTo>
                        <a:pt x="69" y="142"/>
                        <a:pt x="69" y="142"/>
                        <a:pt x="69" y="142"/>
                      </a:cubicBezTo>
                      <a:cubicBezTo>
                        <a:pt x="69" y="142"/>
                        <a:pt x="69" y="142"/>
                        <a:pt x="69" y="142"/>
                      </a:cubicBezTo>
                      <a:cubicBezTo>
                        <a:pt x="69" y="142"/>
                        <a:pt x="69" y="142"/>
                        <a:pt x="69" y="142"/>
                      </a:cubicBezTo>
                      <a:cubicBezTo>
                        <a:pt x="69" y="142"/>
                        <a:pt x="69" y="142"/>
                        <a:pt x="69" y="142"/>
                      </a:cubicBezTo>
                      <a:cubicBezTo>
                        <a:pt x="69" y="142"/>
                        <a:pt x="69" y="142"/>
                        <a:pt x="69" y="142"/>
                      </a:cubicBezTo>
                      <a:cubicBezTo>
                        <a:pt x="70" y="142"/>
                        <a:pt x="70" y="142"/>
                        <a:pt x="70" y="142"/>
                      </a:cubicBezTo>
                      <a:cubicBezTo>
                        <a:pt x="70" y="142"/>
                        <a:pt x="70" y="142"/>
                        <a:pt x="70" y="142"/>
                      </a:cubicBezTo>
                      <a:cubicBezTo>
                        <a:pt x="70" y="142"/>
                        <a:pt x="70" y="142"/>
                        <a:pt x="70" y="142"/>
                      </a:cubicBezTo>
                      <a:cubicBezTo>
                        <a:pt x="70" y="142"/>
                        <a:pt x="70" y="142"/>
                        <a:pt x="70" y="142"/>
                      </a:cubicBezTo>
                      <a:cubicBezTo>
                        <a:pt x="70" y="142"/>
                        <a:pt x="70" y="142"/>
                        <a:pt x="70" y="142"/>
                      </a:cubicBezTo>
                      <a:cubicBezTo>
                        <a:pt x="70" y="142"/>
                        <a:pt x="70" y="142"/>
                        <a:pt x="70" y="142"/>
                      </a:cubicBezTo>
                      <a:cubicBezTo>
                        <a:pt x="70" y="142"/>
                        <a:pt x="70" y="142"/>
                        <a:pt x="70" y="142"/>
                      </a:cubicBezTo>
                      <a:cubicBezTo>
                        <a:pt x="70" y="142"/>
                        <a:pt x="70" y="142"/>
                        <a:pt x="70" y="142"/>
                      </a:cubicBezTo>
                      <a:cubicBezTo>
                        <a:pt x="70" y="142"/>
                        <a:pt x="70" y="142"/>
                        <a:pt x="70" y="143"/>
                      </a:cubicBezTo>
                      <a:cubicBezTo>
                        <a:pt x="70" y="143"/>
                        <a:pt x="70" y="143"/>
                        <a:pt x="70" y="143"/>
                      </a:cubicBezTo>
                      <a:cubicBezTo>
                        <a:pt x="70" y="143"/>
                        <a:pt x="70" y="143"/>
                        <a:pt x="70" y="143"/>
                      </a:cubicBezTo>
                      <a:cubicBezTo>
                        <a:pt x="70" y="143"/>
                        <a:pt x="70" y="143"/>
                        <a:pt x="70" y="143"/>
                      </a:cubicBezTo>
                      <a:cubicBezTo>
                        <a:pt x="70" y="143"/>
                        <a:pt x="70" y="143"/>
                        <a:pt x="70" y="143"/>
                      </a:cubicBezTo>
                      <a:cubicBezTo>
                        <a:pt x="70" y="143"/>
                        <a:pt x="70" y="143"/>
                        <a:pt x="70" y="143"/>
                      </a:cubicBezTo>
                      <a:cubicBezTo>
                        <a:pt x="70" y="143"/>
                        <a:pt x="70" y="143"/>
                        <a:pt x="70" y="143"/>
                      </a:cubicBezTo>
                      <a:cubicBezTo>
                        <a:pt x="70" y="143"/>
                        <a:pt x="70" y="143"/>
                        <a:pt x="70" y="143"/>
                      </a:cubicBezTo>
                      <a:cubicBezTo>
                        <a:pt x="70" y="143"/>
                        <a:pt x="70" y="143"/>
                        <a:pt x="70" y="143"/>
                      </a:cubicBezTo>
                      <a:cubicBezTo>
                        <a:pt x="70" y="143"/>
                        <a:pt x="70" y="143"/>
                        <a:pt x="70" y="143"/>
                      </a:cubicBezTo>
                      <a:cubicBezTo>
                        <a:pt x="70" y="143"/>
                        <a:pt x="70" y="143"/>
                        <a:pt x="70" y="143"/>
                      </a:cubicBezTo>
                      <a:cubicBezTo>
                        <a:pt x="70" y="143"/>
                        <a:pt x="70" y="143"/>
                        <a:pt x="70" y="143"/>
                      </a:cubicBezTo>
                      <a:cubicBezTo>
                        <a:pt x="70" y="143"/>
                        <a:pt x="70" y="143"/>
                        <a:pt x="70" y="143"/>
                      </a:cubicBezTo>
                      <a:cubicBezTo>
                        <a:pt x="70" y="143"/>
                        <a:pt x="70" y="143"/>
                        <a:pt x="70" y="143"/>
                      </a:cubicBezTo>
                      <a:cubicBezTo>
                        <a:pt x="70" y="143"/>
                        <a:pt x="69" y="143"/>
                        <a:pt x="69" y="143"/>
                      </a:cubicBezTo>
                      <a:cubicBezTo>
                        <a:pt x="69" y="143"/>
                        <a:pt x="69" y="143"/>
                        <a:pt x="69" y="143"/>
                      </a:cubicBezTo>
                      <a:cubicBezTo>
                        <a:pt x="69" y="143"/>
                        <a:pt x="69" y="143"/>
                        <a:pt x="69" y="143"/>
                      </a:cubicBezTo>
                      <a:cubicBezTo>
                        <a:pt x="69" y="143"/>
                        <a:pt x="69" y="143"/>
                        <a:pt x="69" y="143"/>
                      </a:cubicBezTo>
                      <a:cubicBezTo>
                        <a:pt x="69" y="143"/>
                        <a:pt x="69" y="143"/>
                        <a:pt x="69" y="143"/>
                      </a:cubicBezTo>
                      <a:cubicBezTo>
                        <a:pt x="69" y="144"/>
                        <a:pt x="69" y="144"/>
                        <a:pt x="69" y="144"/>
                      </a:cubicBezTo>
                      <a:cubicBezTo>
                        <a:pt x="69" y="144"/>
                        <a:pt x="69" y="144"/>
                        <a:pt x="69" y="144"/>
                      </a:cubicBezTo>
                      <a:cubicBezTo>
                        <a:pt x="69" y="144"/>
                        <a:pt x="69" y="144"/>
                        <a:pt x="69" y="144"/>
                      </a:cubicBezTo>
                      <a:cubicBezTo>
                        <a:pt x="68" y="145"/>
                        <a:pt x="68" y="145"/>
                        <a:pt x="68" y="145"/>
                      </a:cubicBezTo>
                      <a:cubicBezTo>
                        <a:pt x="68" y="145"/>
                        <a:pt x="68" y="145"/>
                        <a:pt x="68" y="145"/>
                      </a:cubicBezTo>
                      <a:cubicBezTo>
                        <a:pt x="68" y="145"/>
                        <a:pt x="68" y="145"/>
                        <a:pt x="68" y="145"/>
                      </a:cubicBezTo>
                      <a:cubicBezTo>
                        <a:pt x="68" y="145"/>
                        <a:pt x="68" y="145"/>
                        <a:pt x="68" y="145"/>
                      </a:cubicBezTo>
                      <a:cubicBezTo>
                        <a:pt x="68" y="145"/>
                        <a:pt x="68" y="145"/>
                        <a:pt x="68" y="145"/>
                      </a:cubicBezTo>
                      <a:cubicBezTo>
                        <a:pt x="68" y="145"/>
                        <a:pt x="68" y="145"/>
                        <a:pt x="68" y="145"/>
                      </a:cubicBezTo>
                      <a:cubicBezTo>
                        <a:pt x="68" y="145"/>
                        <a:pt x="68" y="145"/>
                        <a:pt x="68" y="145"/>
                      </a:cubicBezTo>
                      <a:cubicBezTo>
                        <a:pt x="68" y="145"/>
                        <a:pt x="68" y="145"/>
                        <a:pt x="68" y="145"/>
                      </a:cubicBezTo>
                      <a:cubicBezTo>
                        <a:pt x="68" y="145"/>
                        <a:pt x="68" y="145"/>
                        <a:pt x="68" y="145"/>
                      </a:cubicBezTo>
                      <a:cubicBezTo>
                        <a:pt x="68" y="145"/>
                        <a:pt x="68" y="145"/>
                        <a:pt x="68" y="145"/>
                      </a:cubicBezTo>
                      <a:cubicBezTo>
                        <a:pt x="68" y="145"/>
                        <a:pt x="68" y="145"/>
                        <a:pt x="68" y="145"/>
                      </a:cubicBezTo>
                      <a:cubicBezTo>
                        <a:pt x="68" y="146"/>
                        <a:pt x="68" y="146"/>
                        <a:pt x="68" y="146"/>
                      </a:cubicBezTo>
                      <a:cubicBezTo>
                        <a:pt x="68" y="146"/>
                        <a:pt x="68" y="146"/>
                        <a:pt x="67" y="146"/>
                      </a:cubicBezTo>
                      <a:cubicBezTo>
                        <a:pt x="67" y="146"/>
                        <a:pt x="67" y="146"/>
                        <a:pt x="67" y="146"/>
                      </a:cubicBezTo>
                      <a:cubicBezTo>
                        <a:pt x="67" y="146"/>
                        <a:pt x="67" y="146"/>
                        <a:pt x="67" y="146"/>
                      </a:cubicBezTo>
                      <a:cubicBezTo>
                        <a:pt x="67" y="146"/>
                        <a:pt x="67" y="146"/>
                        <a:pt x="67" y="146"/>
                      </a:cubicBezTo>
                      <a:cubicBezTo>
                        <a:pt x="67" y="146"/>
                        <a:pt x="67" y="146"/>
                        <a:pt x="67" y="147"/>
                      </a:cubicBezTo>
                      <a:cubicBezTo>
                        <a:pt x="67" y="147"/>
                        <a:pt x="67" y="147"/>
                        <a:pt x="67" y="147"/>
                      </a:cubicBezTo>
                      <a:cubicBezTo>
                        <a:pt x="67" y="147"/>
                        <a:pt x="67" y="147"/>
                        <a:pt x="67" y="147"/>
                      </a:cubicBezTo>
                      <a:cubicBezTo>
                        <a:pt x="67" y="147"/>
                        <a:pt x="67" y="147"/>
                        <a:pt x="67" y="147"/>
                      </a:cubicBezTo>
                      <a:cubicBezTo>
                        <a:pt x="67" y="147"/>
                        <a:pt x="67" y="147"/>
                        <a:pt x="67" y="147"/>
                      </a:cubicBezTo>
                      <a:cubicBezTo>
                        <a:pt x="67" y="147"/>
                        <a:pt x="67" y="147"/>
                        <a:pt x="67" y="147"/>
                      </a:cubicBezTo>
                      <a:cubicBezTo>
                        <a:pt x="67" y="148"/>
                        <a:pt x="67" y="148"/>
                        <a:pt x="67" y="148"/>
                      </a:cubicBezTo>
                      <a:cubicBezTo>
                        <a:pt x="67" y="148"/>
                        <a:pt x="67" y="148"/>
                        <a:pt x="67" y="148"/>
                      </a:cubicBezTo>
                      <a:cubicBezTo>
                        <a:pt x="67" y="148"/>
                        <a:pt x="67" y="148"/>
                        <a:pt x="67" y="148"/>
                      </a:cubicBezTo>
                      <a:cubicBezTo>
                        <a:pt x="67" y="148"/>
                        <a:pt x="67" y="148"/>
                        <a:pt x="67" y="148"/>
                      </a:cubicBezTo>
                      <a:cubicBezTo>
                        <a:pt x="67" y="148"/>
                        <a:pt x="67" y="148"/>
                        <a:pt x="67" y="148"/>
                      </a:cubicBezTo>
                      <a:cubicBezTo>
                        <a:pt x="67" y="148"/>
                        <a:pt x="67" y="148"/>
                        <a:pt x="67" y="148"/>
                      </a:cubicBezTo>
                      <a:cubicBezTo>
                        <a:pt x="67" y="148"/>
                        <a:pt x="67" y="148"/>
                        <a:pt x="67" y="148"/>
                      </a:cubicBezTo>
                      <a:cubicBezTo>
                        <a:pt x="67" y="148"/>
                        <a:pt x="67" y="148"/>
                        <a:pt x="67" y="148"/>
                      </a:cubicBezTo>
                      <a:cubicBezTo>
                        <a:pt x="67" y="148"/>
                        <a:pt x="67" y="148"/>
                        <a:pt x="67" y="148"/>
                      </a:cubicBezTo>
                      <a:cubicBezTo>
                        <a:pt x="67" y="148"/>
                        <a:pt x="66" y="148"/>
                        <a:pt x="66" y="148"/>
                      </a:cubicBezTo>
                      <a:cubicBezTo>
                        <a:pt x="66" y="148"/>
                        <a:pt x="66" y="148"/>
                        <a:pt x="66" y="148"/>
                      </a:cubicBezTo>
                      <a:cubicBezTo>
                        <a:pt x="66" y="148"/>
                        <a:pt x="66" y="148"/>
                        <a:pt x="66" y="149"/>
                      </a:cubicBezTo>
                      <a:cubicBezTo>
                        <a:pt x="66" y="149"/>
                        <a:pt x="66" y="149"/>
                        <a:pt x="66" y="149"/>
                      </a:cubicBezTo>
                      <a:cubicBezTo>
                        <a:pt x="67" y="149"/>
                        <a:pt x="67" y="149"/>
                        <a:pt x="67" y="149"/>
                      </a:cubicBezTo>
                      <a:cubicBezTo>
                        <a:pt x="67" y="149"/>
                        <a:pt x="67" y="149"/>
                        <a:pt x="67" y="149"/>
                      </a:cubicBezTo>
                      <a:cubicBezTo>
                        <a:pt x="67" y="149"/>
                        <a:pt x="67" y="149"/>
                        <a:pt x="67" y="149"/>
                      </a:cubicBezTo>
                      <a:cubicBezTo>
                        <a:pt x="67" y="149"/>
                        <a:pt x="67" y="149"/>
                        <a:pt x="67" y="149"/>
                      </a:cubicBezTo>
                      <a:cubicBezTo>
                        <a:pt x="67" y="149"/>
                        <a:pt x="67" y="149"/>
                        <a:pt x="67" y="149"/>
                      </a:cubicBezTo>
                      <a:cubicBezTo>
                        <a:pt x="67" y="149"/>
                        <a:pt x="67" y="149"/>
                        <a:pt x="67" y="149"/>
                      </a:cubicBezTo>
                      <a:cubicBezTo>
                        <a:pt x="67" y="149"/>
                        <a:pt x="67" y="149"/>
                        <a:pt x="67" y="149"/>
                      </a:cubicBezTo>
                      <a:cubicBezTo>
                        <a:pt x="67" y="149"/>
                        <a:pt x="67" y="149"/>
                        <a:pt x="67" y="149"/>
                      </a:cubicBezTo>
                      <a:cubicBezTo>
                        <a:pt x="67" y="149"/>
                        <a:pt x="67" y="149"/>
                        <a:pt x="67" y="149"/>
                      </a:cubicBezTo>
                      <a:cubicBezTo>
                        <a:pt x="67" y="149"/>
                        <a:pt x="67" y="149"/>
                        <a:pt x="67" y="149"/>
                      </a:cubicBezTo>
                      <a:cubicBezTo>
                        <a:pt x="67" y="149"/>
                        <a:pt x="67" y="149"/>
                        <a:pt x="67" y="149"/>
                      </a:cubicBezTo>
                      <a:cubicBezTo>
                        <a:pt x="67" y="150"/>
                        <a:pt x="67" y="150"/>
                        <a:pt x="67" y="150"/>
                      </a:cubicBezTo>
                      <a:cubicBezTo>
                        <a:pt x="67" y="150"/>
                        <a:pt x="67" y="150"/>
                        <a:pt x="67" y="150"/>
                      </a:cubicBezTo>
                      <a:cubicBezTo>
                        <a:pt x="67" y="150"/>
                        <a:pt x="68" y="150"/>
                        <a:pt x="68" y="151"/>
                      </a:cubicBezTo>
                      <a:cubicBezTo>
                        <a:pt x="68" y="151"/>
                        <a:pt x="68" y="151"/>
                        <a:pt x="68" y="151"/>
                      </a:cubicBezTo>
                      <a:cubicBezTo>
                        <a:pt x="67" y="151"/>
                        <a:pt x="67" y="151"/>
                        <a:pt x="67" y="151"/>
                      </a:cubicBezTo>
                      <a:cubicBezTo>
                        <a:pt x="67" y="151"/>
                        <a:pt x="67" y="151"/>
                        <a:pt x="67" y="151"/>
                      </a:cubicBezTo>
                      <a:cubicBezTo>
                        <a:pt x="67" y="151"/>
                        <a:pt x="67" y="151"/>
                        <a:pt x="67" y="151"/>
                      </a:cubicBezTo>
                      <a:cubicBezTo>
                        <a:pt x="67" y="151"/>
                        <a:pt x="67" y="151"/>
                        <a:pt x="67" y="151"/>
                      </a:cubicBezTo>
                      <a:cubicBezTo>
                        <a:pt x="67" y="151"/>
                        <a:pt x="67" y="151"/>
                        <a:pt x="67" y="151"/>
                      </a:cubicBezTo>
                      <a:cubicBezTo>
                        <a:pt x="67" y="151"/>
                        <a:pt x="67" y="152"/>
                        <a:pt x="67" y="152"/>
                      </a:cubicBezTo>
                      <a:cubicBezTo>
                        <a:pt x="67" y="152"/>
                        <a:pt x="68" y="152"/>
                        <a:pt x="68" y="152"/>
                      </a:cubicBezTo>
                      <a:cubicBezTo>
                        <a:pt x="68" y="152"/>
                        <a:pt x="68" y="152"/>
                        <a:pt x="68" y="152"/>
                      </a:cubicBezTo>
                      <a:cubicBezTo>
                        <a:pt x="68" y="152"/>
                        <a:pt x="68" y="153"/>
                        <a:pt x="68" y="153"/>
                      </a:cubicBezTo>
                      <a:cubicBezTo>
                        <a:pt x="68" y="153"/>
                        <a:pt x="68" y="153"/>
                        <a:pt x="68" y="153"/>
                      </a:cubicBezTo>
                      <a:cubicBezTo>
                        <a:pt x="68" y="153"/>
                        <a:pt x="68" y="153"/>
                        <a:pt x="68" y="153"/>
                      </a:cubicBezTo>
                      <a:cubicBezTo>
                        <a:pt x="68" y="153"/>
                        <a:pt x="68" y="153"/>
                        <a:pt x="68" y="153"/>
                      </a:cubicBezTo>
                      <a:cubicBezTo>
                        <a:pt x="68" y="153"/>
                        <a:pt x="68" y="153"/>
                        <a:pt x="68" y="153"/>
                      </a:cubicBezTo>
                      <a:cubicBezTo>
                        <a:pt x="68" y="153"/>
                        <a:pt x="68" y="153"/>
                        <a:pt x="68" y="153"/>
                      </a:cubicBezTo>
                      <a:cubicBezTo>
                        <a:pt x="68" y="153"/>
                        <a:pt x="68" y="153"/>
                        <a:pt x="68" y="153"/>
                      </a:cubicBezTo>
                      <a:cubicBezTo>
                        <a:pt x="68" y="153"/>
                        <a:pt x="68" y="153"/>
                        <a:pt x="68" y="153"/>
                      </a:cubicBezTo>
                      <a:cubicBezTo>
                        <a:pt x="68" y="153"/>
                        <a:pt x="68" y="153"/>
                        <a:pt x="68" y="153"/>
                      </a:cubicBezTo>
                      <a:cubicBezTo>
                        <a:pt x="69" y="153"/>
                        <a:pt x="69" y="153"/>
                        <a:pt x="69" y="153"/>
                      </a:cubicBezTo>
                      <a:cubicBezTo>
                        <a:pt x="69" y="153"/>
                        <a:pt x="69" y="153"/>
                        <a:pt x="69" y="153"/>
                      </a:cubicBezTo>
                      <a:cubicBezTo>
                        <a:pt x="69" y="153"/>
                        <a:pt x="69" y="153"/>
                        <a:pt x="69" y="153"/>
                      </a:cubicBezTo>
                      <a:cubicBezTo>
                        <a:pt x="69" y="153"/>
                        <a:pt x="69" y="153"/>
                        <a:pt x="69" y="153"/>
                      </a:cubicBezTo>
                      <a:cubicBezTo>
                        <a:pt x="69" y="153"/>
                        <a:pt x="69" y="153"/>
                        <a:pt x="69" y="153"/>
                      </a:cubicBezTo>
                      <a:cubicBezTo>
                        <a:pt x="69" y="153"/>
                        <a:pt x="69" y="153"/>
                        <a:pt x="69" y="153"/>
                      </a:cubicBezTo>
                      <a:cubicBezTo>
                        <a:pt x="69" y="153"/>
                        <a:pt x="69" y="153"/>
                        <a:pt x="69" y="153"/>
                      </a:cubicBezTo>
                      <a:cubicBezTo>
                        <a:pt x="69" y="153"/>
                        <a:pt x="69" y="153"/>
                        <a:pt x="70" y="153"/>
                      </a:cubicBezTo>
                      <a:cubicBezTo>
                        <a:pt x="70" y="153"/>
                        <a:pt x="70" y="153"/>
                        <a:pt x="70" y="153"/>
                      </a:cubicBezTo>
                      <a:cubicBezTo>
                        <a:pt x="70" y="153"/>
                        <a:pt x="70" y="153"/>
                        <a:pt x="70" y="153"/>
                      </a:cubicBezTo>
                      <a:cubicBezTo>
                        <a:pt x="70" y="153"/>
                        <a:pt x="70" y="153"/>
                        <a:pt x="70" y="153"/>
                      </a:cubicBezTo>
                      <a:cubicBezTo>
                        <a:pt x="70" y="153"/>
                        <a:pt x="70" y="153"/>
                        <a:pt x="70" y="153"/>
                      </a:cubicBezTo>
                      <a:cubicBezTo>
                        <a:pt x="70" y="153"/>
                        <a:pt x="70" y="153"/>
                        <a:pt x="70" y="153"/>
                      </a:cubicBezTo>
                      <a:cubicBezTo>
                        <a:pt x="70" y="153"/>
                        <a:pt x="70" y="153"/>
                        <a:pt x="70" y="153"/>
                      </a:cubicBezTo>
                      <a:cubicBezTo>
                        <a:pt x="70" y="153"/>
                        <a:pt x="70" y="153"/>
                        <a:pt x="70" y="153"/>
                      </a:cubicBezTo>
                      <a:cubicBezTo>
                        <a:pt x="70" y="153"/>
                        <a:pt x="70" y="153"/>
                        <a:pt x="70" y="153"/>
                      </a:cubicBezTo>
                      <a:cubicBezTo>
                        <a:pt x="70" y="153"/>
                        <a:pt x="70" y="153"/>
                        <a:pt x="70" y="153"/>
                      </a:cubicBezTo>
                      <a:cubicBezTo>
                        <a:pt x="70" y="153"/>
                        <a:pt x="70" y="154"/>
                        <a:pt x="70" y="154"/>
                      </a:cubicBezTo>
                      <a:cubicBezTo>
                        <a:pt x="70" y="154"/>
                        <a:pt x="70" y="154"/>
                        <a:pt x="70" y="154"/>
                      </a:cubicBezTo>
                      <a:cubicBezTo>
                        <a:pt x="70" y="154"/>
                        <a:pt x="70" y="154"/>
                        <a:pt x="71" y="154"/>
                      </a:cubicBezTo>
                      <a:cubicBezTo>
                        <a:pt x="71" y="154"/>
                        <a:pt x="71" y="154"/>
                        <a:pt x="71" y="154"/>
                      </a:cubicBezTo>
                      <a:cubicBezTo>
                        <a:pt x="71" y="154"/>
                        <a:pt x="71" y="154"/>
                        <a:pt x="71" y="154"/>
                      </a:cubicBezTo>
                      <a:cubicBezTo>
                        <a:pt x="71" y="154"/>
                        <a:pt x="71" y="154"/>
                        <a:pt x="71" y="154"/>
                      </a:cubicBezTo>
                      <a:cubicBezTo>
                        <a:pt x="71" y="154"/>
                        <a:pt x="71" y="154"/>
                        <a:pt x="71" y="154"/>
                      </a:cubicBezTo>
                      <a:cubicBezTo>
                        <a:pt x="71" y="154"/>
                        <a:pt x="71" y="154"/>
                        <a:pt x="71" y="154"/>
                      </a:cubicBezTo>
                      <a:cubicBezTo>
                        <a:pt x="72" y="155"/>
                        <a:pt x="72" y="155"/>
                        <a:pt x="72" y="155"/>
                      </a:cubicBezTo>
                      <a:cubicBezTo>
                        <a:pt x="72" y="155"/>
                        <a:pt x="72" y="155"/>
                        <a:pt x="72" y="155"/>
                      </a:cubicBezTo>
                      <a:cubicBezTo>
                        <a:pt x="72" y="155"/>
                        <a:pt x="72" y="155"/>
                        <a:pt x="72" y="155"/>
                      </a:cubicBezTo>
                      <a:cubicBezTo>
                        <a:pt x="72" y="155"/>
                        <a:pt x="72" y="155"/>
                        <a:pt x="72" y="155"/>
                      </a:cubicBezTo>
                      <a:cubicBezTo>
                        <a:pt x="72" y="155"/>
                        <a:pt x="72" y="155"/>
                        <a:pt x="72" y="155"/>
                      </a:cubicBezTo>
                      <a:cubicBezTo>
                        <a:pt x="72" y="155"/>
                        <a:pt x="72" y="155"/>
                        <a:pt x="72" y="155"/>
                      </a:cubicBezTo>
                      <a:cubicBezTo>
                        <a:pt x="72" y="155"/>
                        <a:pt x="72" y="155"/>
                        <a:pt x="72" y="155"/>
                      </a:cubicBezTo>
                      <a:cubicBezTo>
                        <a:pt x="72" y="155"/>
                        <a:pt x="72" y="155"/>
                        <a:pt x="73" y="155"/>
                      </a:cubicBezTo>
                      <a:cubicBezTo>
                        <a:pt x="73" y="155"/>
                        <a:pt x="73" y="155"/>
                        <a:pt x="73" y="155"/>
                      </a:cubicBezTo>
                      <a:cubicBezTo>
                        <a:pt x="73" y="155"/>
                        <a:pt x="73" y="155"/>
                        <a:pt x="73" y="155"/>
                      </a:cubicBezTo>
                      <a:cubicBezTo>
                        <a:pt x="73" y="155"/>
                        <a:pt x="73" y="155"/>
                        <a:pt x="73" y="155"/>
                      </a:cubicBezTo>
                      <a:cubicBezTo>
                        <a:pt x="73" y="155"/>
                        <a:pt x="73" y="155"/>
                        <a:pt x="73" y="155"/>
                      </a:cubicBezTo>
                      <a:cubicBezTo>
                        <a:pt x="73" y="155"/>
                        <a:pt x="73" y="155"/>
                        <a:pt x="73" y="155"/>
                      </a:cubicBezTo>
                      <a:cubicBezTo>
                        <a:pt x="73" y="155"/>
                        <a:pt x="73" y="155"/>
                        <a:pt x="73" y="155"/>
                      </a:cubicBezTo>
                      <a:cubicBezTo>
                        <a:pt x="73" y="155"/>
                        <a:pt x="73" y="155"/>
                        <a:pt x="73" y="155"/>
                      </a:cubicBezTo>
                      <a:cubicBezTo>
                        <a:pt x="73" y="155"/>
                        <a:pt x="73" y="155"/>
                        <a:pt x="73" y="155"/>
                      </a:cubicBezTo>
                      <a:cubicBezTo>
                        <a:pt x="73" y="155"/>
                        <a:pt x="73" y="155"/>
                        <a:pt x="73" y="155"/>
                      </a:cubicBezTo>
                      <a:cubicBezTo>
                        <a:pt x="73" y="155"/>
                        <a:pt x="73" y="155"/>
                        <a:pt x="73" y="155"/>
                      </a:cubicBezTo>
                      <a:cubicBezTo>
                        <a:pt x="73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5" y="155"/>
                        <a:pt x="75" y="155"/>
                        <a:pt x="75" y="155"/>
                      </a:cubicBezTo>
                      <a:cubicBezTo>
                        <a:pt x="75" y="155"/>
                        <a:pt x="75" y="155"/>
                        <a:pt x="75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6"/>
                        <a:pt x="74" y="156"/>
                        <a:pt x="74" y="156"/>
                      </a:cubicBezTo>
                      <a:cubicBezTo>
                        <a:pt x="74" y="156"/>
                        <a:pt x="74" y="156"/>
                        <a:pt x="74" y="156"/>
                      </a:cubicBezTo>
                      <a:cubicBezTo>
                        <a:pt x="74" y="156"/>
                        <a:pt x="74" y="156"/>
                        <a:pt x="74" y="156"/>
                      </a:cubicBezTo>
                      <a:cubicBezTo>
                        <a:pt x="74" y="156"/>
                        <a:pt x="74" y="156"/>
                        <a:pt x="74" y="156"/>
                      </a:cubicBezTo>
                      <a:cubicBezTo>
                        <a:pt x="74" y="156"/>
                        <a:pt x="74" y="156"/>
                        <a:pt x="74" y="156"/>
                      </a:cubicBezTo>
                      <a:cubicBezTo>
                        <a:pt x="74" y="156"/>
                        <a:pt x="74" y="156"/>
                        <a:pt x="74" y="156"/>
                      </a:cubicBezTo>
                      <a:cubicBezTo>
                        <a:pt x="74" y="156"/>
                        <a:pt x="74" y="156"/>
                        <a:pt x="74" y="156"/>
                      </a:cubicBezTo>
                      <a:cubicBezTo>
                        <a:pt x="74" y="156"/>
                        <a:pt x="74" y="156"/>
                        <a:pt x="74" y="156"/>
                      </a:cubicBezTo>
                      <a:cubicBezTo>
                        <a:pt x="74" y="156"/>
                        <a:pt x="74" y="156"/>
                        <a:pt x="74" y="156"/>
                      </a:cubicBezTo>
                      <a:cubicBezTo>
                        <a:pt x="74" y="156"/>
                        <a:pt x="74" y="156"/>
                        <a:pt x="74" y="156"/>
                      </a:cubicBezTo>
                      <a:cubicBezTo>
                        <a:pt x="74" y="157"/>
                        <a:pt x="74" y="157"/>
                        <a:pt x="74" y="157"/>
                      </a:cubicBezTo>
                      <a:cubicBezTo>
                        <a:pt x="74" y="157"/>
                        <a:pt x="74" y="158"/>
                        <a:pt x="74" y="158"/>
                      </a:cubicBezTo>
                      <a:cubicBezTo>
                        <a:pt x="74" y="158"/>
                        <a:pt x="74" y="158"/>
                        <a:pt x="74" y="158"/>
                      </a:cubicBezTo>
                      <a:cubicBezTo>
                        <a:pt x="74" y="159"/>
                        <a:pt x="74" y="159"/>
                        <a:pt x="74" y="159"/>
                      </a:cubicBezTo>
                      <a:cubicBezTo>
                        <a:pt x="74" y="159"/>
                        <a:pt x="74" y="159"/>
                        <a:pt x="74" y="159"/>
                      </a:cubicBezTo>
                      <a:cubicBezTo>
                        <a:pt x="74" y="159"/>
                        <a:pt x="74" y="159"/>
                        <a:pt x="74" y="159"/>
                      </a:cubicBezTo>
                      <a:cubicBezTo>
                        <a:pt x="74" y="159"/>
                        <a:pt x="74" y="159"/>
                        <a:pt x="74" y="159"/>
                      </a:cubicBezTo>
                      <a:cubicBezTo>
                        <a:pt x="74" y="159"/>
                        <a:pt x="74" y="159"/>
                        <a:pt x="74" y="159"/>
                      </a:cubicBezTo>
                      <a:cubicBezTo>
                        <a:pt x="74" y="159"/>
                        <a:pt x="74" y="159"/>
                        <a:pt x="74" y="159"/>
                      </a:cubicBezTo>
                      <a:cubicBezTo>
                        <a:pt x="74" y="159"/>
                        <a:pt x="74" y="160"/>
                        <a:pt x="74" y="160"/>
                      </a:cubicBezTo>
                      <a:cubicBezTo>
                        <a:pt x="74" y="160"/>
                        <a:pt x="75" y="160"/>
                        <a:pt x="75" y="160"/>
                      </a:cubicBezTo>
                      <a:cubicBezTo>
                        <a:pt x="75" y="160"/>
                        <a:pt x="75" y="160"/>
                        <a:pt x="75" y="160"/>
                      </a:cubicBezTo>
                      <a:cubicBezTo>
                        <a:pt x="75" y="160"/>
                        <a:pt x="75" y="160"/>
                        <a:pt x="75" y="160"/>
                      </a:cubicBezTo>
                      <a:cubicBezTo>
                        <a:pt x="75" y="160"/>
                        <a:pt x="75" y="160"/>
                        <a:pt x="75" y="160"/>
                      </a:cubicBezTo>
                      <a:cubicBezTo>
                        <a:pt x="75" y="160"/>
                        <a:pt x="75" y="161"/>
                        <a:pt x="75" y="161"/>
                      </a:cubicBezTo>
                      <a:cubicBezTo>
                        <a:pt x="74" y="161"/>
                        <a:pt x="74" y="161"/>
                        <a:pt x="74" y="161"/>
                      </a:cubicBezTo>
                      <a:cubicBezTo>
                        <a:pt x="74" y="161"/>
                        <a:pt x="74" y="161"/>
                        <a:pt x="74" y="161"/>
                      </a:cubicBezTo>
                      <a:cubicBezTo>
                        <a:pt x="74" y="161"/>
                        <a:pt x="74" y="161"/>
                        <a:pt x="74" y="161"/>
                      </a:cubicBezTo>
                      <a:cubicBezTo>
                        <a:pt x="74" y="161"/>
                        <a:pt x="74" y="161"/>
                        <a:pt x="74" y="161"/>
                      </a:cubicBezTo>
                      <a:cubicBezTo>
                        <a:pt x="74" y="161"/>
                        <a:pt x="74" y="161"/>
                        <a:pt x="74" y="162"/>
                      </a:cubicBezTo>
                      <a:cubicBezTo>
                        <a:pt x="74" y="162"/>
                        <a:pt x="74" y="162"/>
                        <a:pt x="74" y="162"/>
                      </a:cubicBezTo>
                      <a:cubicBezTo>
                        <a:pt x="74" y="162"/>
                        <a:pt x="74" y="162"/>
                        <a:pt x="74" y="162"/>
                      </a:cubicBezTo>
                      <a:cubicBezTo>
                        <a:pt x="74" y="162"/>
                        <a:pt x="74" y="162"/>
                        <a:pt x="74" y="162"/>
                      </a:cubicBezTo>
                      <a:cubicBezTo>
                        <a:pt x="74" y="162"/>
                        <a:pt x="74" y="162"/>
                        <a:pt x="74" y="162"/>
                      </a:cubicBezTo>
                      <a:cubicBezTo>
                        <a:pt x="74" y="162"/>
                        <a:pt x="74" y="162"/>
                        <a:pt x="74" y="162"/>
                      </a:cubicBezTo>
                      <a:cubicBezTo>
                        <a:pt x="74" y="162"/>
                        <a:pt x="74" y="162"/>
                        <a:pt x="74" y="162"/>
                      </a:cubicBezTo>
                      <a:cubicBezTo>
                        <a:pt x="74" y="162"/>
                        <a:pt x="74" y="162"/>
                        <a:pt x="74" y="162"/>
                      </a:cubicBezTo>
                      <a:cubicBezTo>
                        <a:pt x="74" y="162"/>
                        <a:pt x="74" y="162"/>
                        <a:pt x="74" y="162"/>
                      </a:cubicBezTo>
                      <a:cubicBezTo>
                        <a:pt x="74" y="162"/>
                        <a:pt x="74" y="162"/>
                        <a:pt x="74" y="162"/>
                      </a:cubicBezTo>
                      <a:cubicBezTo>
                        <a:pt x="74" y="162"/>
                        <a:pt x="74" y="162"/>
                        <a:pt x="74" y="162"/>
                      </a:cubicBezTo>
                      <a:cubicBezTo>
                        <a:pt x="74" y="162"/>
                        <a:pt x="74" y="162"/>
                        <a:pt x="74" y="162"/>
                      </a:cubicBezTo>
                      <a:cubicBezTo>
                        <a:pt x="74" y="162"/>
                        <a:pt x="74" y="162"/>
                        <a:pt x="74" y="162"/>
                      </a:cubicBezTo>
                      <a:cubicBezTo>
                        <a:pt x="74" y="162"/>
                        <a:pt x="74" y="162"/>
                        <a:pt x="74" y="162"/>
                      </a:cubicBezTo>
                      <a:cubicBezTo>
                        <a:pt x="74" y="162"/>
                        <a:pt x="74" y="162"/>
                        <a:pt x="74" y="162"/>
                      </a:cubicBezTo>
                      <a:cubicBezTo>
                        <a:pt x="75" y="162"/>
                        <a:pt x="75" y="162"/>
                        <a:pt x="75" y="163"/>
                      </a:cubicBezTo>
                      <a:cubicBezTo>
                        <a:pt x="75" y="163"/>
                        <a:pt x="75" y="163"/>
                        <a:pt x="75" y="163"/>
                      </a:cubicBezTo>
                      <a:cubicBezTo>
                        <a:pt x="75" y="163"/>
                        <a:pt x="75" y="163"/>
                        <a:pt x="75" y="163"/>
                      </a:cubicBezTo>
                      <a:cubicBezTo>
                        <a:pt x="75" y="163"/>
                        <a:pt x="75" y="163"/>
                        <a:pt x="75" y="163"/>
                      </a:cubicBezTo>
                      <a:cubicBezTo>
                        <a:pt x="75" y="163"/>
                        <a:pt x="75" y="163"/>
                        <a:pt x="75" y="163"/>
                      </a:cubicBezTo>
                      <a:cubicBezTo>
                        <a:pt x="75" y="163"/>
                        <a:pt x="75" y="163"/>
                        <a:pt x="75" y="163"/>
                      </a:cubicBezTo>
                      <a:cubicBezTo>
                        <a:pt x="75" y="164"/>
                        <a:pt x="75" y="164"/>
                        <a:pt x="75" y="164"/>
                      </a:cubicBezTo>
                      <a:cubicBezTo>
                        <a:pt x="75" y="164"/>
                        <a:pt x="75" y="164"/>
                        <a:pt x="75" y="164"/>
                      </a:cubicBezTo>
                      <a:cubicBezTo>
                        <a:pt x="75" y="164"/>
                        <a:pt x="75" y="164"/>
                        <a:pt x="75" y="163"/>
                      </a:cubicBezTo>
                      <a:cubicBezTo>
                        <a:pt x="75" y="163"/>
                        <a:pt x="75" y="163"/>
                        <a:pt x="75" y="163"/>
                      </a:cubicBezTo>
                      <a:cubicBezTo>
                        <a:pt x="75" y="163"/>
                        <a:pt x="74" y="163"/>
                        <a:pt x="74" y="163"/>
                      </a:cubicBezTo>
                      <a:cubicBezTo>
                        <a:pt x="74" y="163"/>
                        <a:pt x="74" y="163"/>
                        <a:pt x="74" y="163"/>
                      </a:cubicBezTo>
                      <a:cubicBezTo>
                        <a:pt x="74" y="163"/>
                        <a:pt x="74" y="163"/>
                        <a:pt x="74" y="163"/>
                      </a:cubicBezTo>
                      <a:cubicBezTo>
                        <a:pt x="74" y="163"/>
                        <a:pt x="74" y="163"/>
                        <a:pt x="74" y="163"/>
                      </a:cubicBezTo>
                      <a:cubicBezTo>
                        <a:pt x="74" y="163"/>
                        <a:pt x="74" y="163"/>
                        <a:pt x="74" y="163"/>
                      </a:cubicBezTo>
                      <a:cubicBezTo>
                        <a:pt x="74" y="163"/>
                        <a:pt x="74" y="163"/>
                        <a:pt x="74" y="163"/>
                      </a:cubicBezTo>
                      <a:cubicBezTo>
                        <a:pt x="74" y="163"/>
                        <a:pt x="74" y="163"/>
                        <a:pt x="74" y="163"/>
                      </a:cubicBezTo>
                      <a:cubicBezTo>
                        <a:pt x="73" y="163"/>
                        <a:pt x="73" y="163"/>
                        <a:pt x="73" y="163"/>
                      </a:cubicBezTo>
                      <a:cubicBezTo>
                        <a:pt x="73" y="164"/>
                        <a:pt x="73" y="164"/>
                        <a:pt x="73" y="164"/>
                      </a:cubicBezTo>
                      <a:cubicBezTo>
                        <a:pt x="73" y="164"/>
                        <a:pt x="73" y="164"/>
                        <a:pt x="73" y="164"/>
                      </a:cubicBezTo>
                      <a:cubicBezTo>
                        <a:pt x="73" y="164"/>
                        <a:pt x="73" y="164"/>
                        <a:pt x="73" y="164"/>
                      </a:cubicBezTo>
                      <a:cubicBezTo>
                        <a:pt x="73" y="164"/>
                        <a:pt x="73" y="164"/>
                        <a:pt x="73" y="164"/>
                      </a:cubicBezTo>
                      <a:cubicBezTo>
                        <a:pt x="73" y="164"/>
                        <a:pt x="73" y="164"/>
                        <a:pt x="73" y="164"/>
                      </a:cubicBezTo>
                      <a:cubicBezTo>
                        <a:pt x="73" y="164"/>
                        <a:pt x="73" y="164"/>
                        <a:pt x="73" y="164"/>
                      </a:cubicBezTo>
                      <a:cubicBezTo>
                        <a:pt x="73" y="164"/>
                        <a:pt x="73" y="164"/>
                        <a:pt x="73" y="164"/>
                      </a:cubicBezTo>
                      <a:cubicBezTo>
                        <a:pt x="73" y="164"/>
                        <a:pt x="73" y="164"/>
                        <a:pt x="73" y="164"/>
                      </a:cubicBezTo>
                      <a:cubicBezTo>
                        <a:pt x="72" y="164"/>
                        <a:pt x="72" y="164"/>
                        <a:pt x="72" y="164"/>
                      </a:cubicBezTo>
                      <a:cubicBezTo>
                        <a:pt x="72" y="164"/>
                        <a:pt x="72" y="164"/>
                        <a:pt x="72" y="164"/>
                      </a:cubicBezTo>
                      <a:cubicBezTo>
                        <a:pt x="72" y="164"/>
                        <a:pt x="72" y="164"/>
                        <a:pt x="72" y="164"/>
                      </a:cubicBezTo>
                      <a:cubicBezTo>
                        <a:pt x="72" y="164"/>
                        <a:pt x="72" y="164"/>
                        <a:pt x="72" y="164"/>
                      </a:cubicBezTo>
                      <a:cubicBezTo>
                        <a:pt x="72" y="164"/>
                        <a:pt x="72" y="164"/>
                        <a:pt x="72" y="164"/>
                      </a:cubicBezTo>
                      <a:cubicBezTo>
                        <a:pt x="72" y="164"/>
                        <a:pt x="72" y="164"/>
                        <a:pt x="72" y="164"/>
                      </a:cubicBezTo>
                      <a:cubicBezTo>
                        <a:pt x="71" y="164"/>
                        <a:pt x="71" y="164"/>
                        <a:pt x="71" y="164"/>
                      </a:cubicBezTo>
                      <a:cubicBezTo>
                        <a:pt x="71" y="164"/>
                        <a:pt x="71" y="164"/>
                        <a:pt x="71" y="164"/>
                      </a:cubicBezTo>
                      <a:cubicBezTo>
                        <a:pt x="71" y="164"/>
                        <a:pt x="71" y="164"/>
                        <a:pt x="71" y="164"/>
                      </a:cubicBezTo>
                      <a:cubicBezTo>
                        <a:pt x="71" y="165"/>
                        <a:pt x="71" y="165"/>
                        <a:pt x="71" y="165"/>
                      </a:cubicBezTo>
                      <a:cubicBezTo>
                        <a:pt x="71" y="165"/>
                        <a:pt x="71" y="165"/>
                        <a:pt x="71" y="165"/>
                      </a:cubicBezTo>
                      <a:cubicBezTo>
                        <a:pt x="71" y="165"/>
                        <a:pt x="71" y="165"/>
                        <a:pt x="71" y="165"/>
                      </a:cubicBezTo>
                      <a:cubicBezTo>
                        <a:pt x="71" y="165"/>
                        <a:pt x="71" y="165"/>
                        <a:pt x="71" y="165"/>
                      </a:cubicBezTo>
                      <a:cubicBezTo>
                        <a:pt x="71" y="165"/>
                        <a:pt x="71" y="165"/>
                        <a:pt x="71" y="165"/>
                      </a:cubicBezTo>
                      <a:cubicBezTo>
                        <a:pt x="71" y="165"/>
                        <a:pt x="71" y="165"/>
                        <a:pt x="71" y="165"/>
                      </a:cubicBezTo>
                      <a:cubicBezTo>
                        <a:pt x="71" y="165"/>
                        <a:pt x="71" y="165"/>
                        <a:pt x="71" y="165"/>
                      </a:cubicBezTo>
                      <a:cubicBezTo>
                        <a:pt x="71" y="165"/>
                        <a:pt x="71" y="165"/>
                        <a:pt x="71" y="165"/>
                      </a:cubicBezTo>
                      <a:cubicBezTo>
                        <a:pt x="71" y="165"/>
                        <a:pt x="71" y="165"/>
                        <a:pt x="71" y="165"/>
                      </a:cubicBezTo>
                      <a:cubicBezTo>
                        <a:pt x="71" y="165"/>
                        <a:pt x="72" y="165"/>
                        <a:pt x="72" y="165"/>
                      </a:cubicBezTo>
                      <a:cubicBezTo>
                        <a:pt x="72" y="165"/>
                        <a:pt x="72" y="165"/>
                        <a:pt x="72" y="165"/>
                      </a:cubicBezTo>
                      <a:cubicBezTo>
                        <a:pt x="72" y="165"/>
                        <a:pt x="72" y="165"/>
                        <a:pt x="72" y="165"/>
                      </a:cubicBezTo>
                      <a:cubicBezTo>
                        <a:pt x="72" y="165"/>
                        <a:pt x="72" y="165"/>
                        <a:pt x="72" y="165"/>
                      </a:cubicBezTo>
                      <a:cubicBezTo>
                        <a:pt x="72" y="165"/>
                        <a:pt x="72" y="166"/>
                        <a:pt x="72" y="166"/>
                      </a:cubicBezTo>
                      <a:cubicBezTo>
                        <a:pt x="72" y="166"/>
                        <a:pt x="72" y="166"/>
                        <a:pt x="72" y="166"/>
                      </a:cubicBezTo>
                      <a:cubicBezTo>
                        <a:pt x="72" y="166"/>
                        <a:pt x="72" y="166"/>
                        <a:pt x="72" y="166"/>
                      </a:cubicBezTo>
                      <a:cubicBezTo>
                        <a:pt x="72" y="166"/>
                        <a:pt x="72" y="166"/>
                        <a:pt x="72" y="166"/>
                      </a:cubicBezTo>
                      <a:cubicBezTo>
                        <a:pt x="72" y="166"/>
                        <a:pt x="72" y="166"/>
                        <a:pt x="72" y="166"/>
                      </a:cubicBezTo>
                      <a:cubicBezTo>
                        <a:pt x="72" y="166"/>
                        <a:pt x="72" y="166"/>
                        <a:pt x="72" y="166"/>
                      </a:cubicBezTo>
                      <a:cubicBezTo>
                        <a:pt x="72" y="166"/>
                        <a:pt x="71" y="166"/>
                        <a:pt x="71" y="166"/>
                      </a:cubicBezTo>
                      <a:cubicBezTo>
                        <a:pt x="71" y="166"/>
                        <a:pt x="71" y="166"/>
                        <a:pt x="71" y="166"/>
                      </a:cubicBezTo>
                      <a:cubicBezTo>
                        <a:pt x="71" y="166"/>
                        <a:pt x="71" y="166"/>
                        <a:pt x="71" y="166"/>
                      </a:cubicBezTo>
                      <a:cubicBezTo>
                        <a:pt x="71" y="166"/>
                        <a:pt x="71" y="166"/>
                        <a:pt x="71" y="166"/>
                      </a:cubicBezTo>
                      <a:cubicBezTo>
                        <a:pt x="71" y="166"/>
                        <a:pt x="71" y="166"/>
                        <a:pt x="71" y="166"/>
                      </a:cubicBezTo>
                      <a:cubicBezTo>
                        <a:pt x="71" y="166"/>
                        <a:pt x="71" y="166"/>
                        <a:pt x="71" y="166"/>
                      </a:cubicBezTo>
                      <a:cubicBezTo>
                        <a:pt x="71" y="166"/>
                        <a:pt x="71" y="166"/>
                        <a:pt x="71" y="166"/>
                      </a:cubicBezTo>
                      <a:cubicBezTo>
                        <a:pt x="71" y="166"/>
                        <a:pt x="71" y="166"/>
                        <a:pt x="71" y="166"/>
                      </a:cubicBezTo>
                      <a:cubicBezTo>
                        <a:pt x="71" y="166"/>
                        <a:pt x="71" y="166"/>
                        <a:pt x="71" y="166"/>
                      </a:cubicBezTo>
                      <a:cubicBezTo>
                        <a:pt x="71" y="166"/>
                        <a:pt x="71" y="166"/>
                        <a:pt x="71" y="166"/>
                      </a:cubicBezTo>
                      <a:cubicBezTo>
                        <a:pt x="71" y="166"/>
                        <a:pt x="71" y="166"/>
                        <a:pt x="71" y="166"/>
                      </a:cubicBezTo>
                      <a:cubicBezTo>
                        <a:pt x="71" y="166"/>
                        <a:pt x="71" y="166"/>
                        <a:pt x="71" y="166"/>
                      </a:cubicBezTo>
                      <a:cubicBezTo>
                        <a:pt x="71" y="166"/>
                        <a:pt x="71" y="166"/>
                        <a:pt x="71" y="166"/>
                      </a:cubicBezTo>
                      <a:cubicBezTo>
                        <a:pt x="71" y="166"/>
                        <a:pt x="71" y="167"/>
                        <a:pt x="71" y="167"/>
                      </a:cubicBezTo>
                      <a:cubicBezTo>
                        <a:pt x="71" y="167"/>
                        <a:pt x="71" y="167"/>
                        <a:pt x="71" y="167"/>
                      </a:cubicBezTo>
                      <a:cubicBezTo>
                        <a:pt x="71" y="167"/>
                        <a:pt x="71" y="167"/>
                        <a:pt x="71" y="167"/>
                      </a:cubicBezTo>
                      <a:cubicBezTo>
                        <a:pt x="70" y="167"/>
                        <a:pt x="70" y="167"/>
                        <a:pt x="71" y="167"/>
                      </a:cubicBezTo>
                      <a:cubicBezTo>
                        <a:pt x="71" y="167"/>
                        <a:pt x="71" y="168"/>
                        <a:pt x="71" y="168"/>
                      </a:cubicBezTo>
                      <a:cubicBezTo>
                        <a:pt x="71" y="168"/>
                        <a:pt x="71" y="168"/>
                        <a:pt x="71" y="168"/>
                      </a:cubicBezTo>
                      <a:cubicBezTo>
                        <a:pt x="71" y="168"/>
                        <a:pt x="71" y="168"/>
                        <a:pt x="71" y="168"/>
                      </a:cubicBezTo>
                      <a:cubicBezTo>
                        <a:pt x="71" y="168"/>
                        <a:pt x="71" y="168"/>
                        <a:pt x="71" y="168"/>
                      </a:cubicBezTo>
                      <a:cubicBezTo>
                        <a:pt x="71" y="168"/>
                        <a:pt x="71" y="168"/>
                        <a:pt x="71" y="168"/>
                      </a:cubicBezTo>
                      <a:cubicBezTo>
                        <a:pt x="71" y="168"/>
                        <a:pt x="71" y="168"/>
                        <a:pt x="71" y="168"/>
                      </a:cubicBezTo>
                      <a:cubicBezTo>
                        <a:pt x="71" y="168"/>
                        <a:pt x="71" y="168"/>
                        <a:pt x="71" y="168"/>
                      </a:cubicBezTo>
                      <a:cubicBezTo>
                        <a:pt x="71" y="168"/>
                        <a:pt x="71" y="168"/>
                        <a:pt x="71" y="168"/>
                      </a:cubicBezTo>
                      <a:cubicBezTo>
                        <a:pt x="71" y="168"/>
                        <a:pt x="71" y="168"/>
                        <a:pt x="71" y="168"/>
                      </a:cubicBezTo>
                      <a:cubicBezTo>
                        <a:pt x="71" y="168"/>
                        <a:pt x="71" y="168"/>
                        <a:pt x="71" y="168"/>
                      </a:cubicBezTo>
                      <a:cubicBezTo>
                        <a:pt x="71" y="168"/>
                        <a:pt x="71" y="168"/>
                        <a:pt x="71" y="168"/>
                      </a:cubicBezTo>
                      <a:cubicBezTo>
                        <a:pt x="71" y="169"/>
                        <a:pt x="71" y="169"/>
                        <a:pt x="71" y="169"/>
                      </a:cubicBezTo>
                      <a:cubicBezTo>
                        <a:pt x="71" y="169"/>
                        <a:pt x="71" y="169"/>
                        <a:pt x="71" y="169"/>
                      </a:cubicBezTo>
                      <a:cubicBezTo>
                        <a:pt x="71" y="169"/>
                        <a:pt x="71" y="169"/>
                        <a:pt x="71" y="169"/>
                      </a:cubicBezTo>
                      <a:cubicBezTo>
                        <a:pt x="71" y="169"/>
                        <a:pt x="71" y="169"/>
                        <a:pt x="71" y="169"/>
                      </a:cubicBezTo>
                      <a:cubicBezTo>
                        <a:pt x="71" y="169"/>
                        <a:pt x="71" y="169"/>
                        <a:pt x="71" y="169"/>
                      </a:cubicBezTo>
                      <a:cubicBezTo>
                        <a:pt x="71" y="169"/>
                        <a:pt x="71" y="169"/>
                        <a:pt x="71" y="169"/>
                      </a:cubicBezTo>
                      <a:cubicBezTo>
                        <a:pt x="71" y="170"/>
                        <a:pt x="71" y="170"/>
                        <a:pt x="71" y="170"/>
                      </a:cubicBezTo>
                      <a:cubicBezTo>
                        <a:pt x="71" y="170"/>
                        <a:pt x="71" y="170"/>
                        <a:pt x="71" y="170"/>
                      </a:cubicBezTo>
                      <a:cubicBezTo>
                        <a:pt x="71" y="170"/>
                        <a:pt x="71" y="170"/>
                        <a:pt x="71" y="170"/>
                      </a:cubicBezTo>
                      <a:cubicBezTo>
                        <a:pt x="71" y="170"/>
                        <a:pt x="71" y="170"/>
                        <a:pt x="71" y="170"/>
                      </a:cubicBezTo>
                      <a:cubicBezTo>
                        <a:pt x="71" y="170"/>
                        <a:pt x="71" y="170"/>
                        <a:pt x="71" y="170"/>
                      </a:cubicBezTo>
                      <a:cubicBezTo>
                        <a:pt x="71" y="170"/>
                        <a:pt x="71" y="170"/>
                        <a:pt x="71" y="170"/>
                      </a:cubicBezTo>
                      <a:cubicBezTo>
                        <a:pt x="71" y="170"/>
                        <a:pt x="71" y="170"/>
                        <a:pt x="71" y="170"/>
                      </a:cubicBezTo>
                      <a:cubicBezTo>
                        <a:pt x="71" y="170"/>
                        <a:pt x="71" y="170"/>
                        <a:pt x="71" y="170"/>
                      </a:cubicBezTo>
                      <a:cubicBezTo>
                        <a:pt x="71" y="170"/>
                        <a:pt x="71" y="170"/>
                        <a:pt x="71" y="170"/>
                      </a:cubicBezTo>
                      <a:cubicBezTo>
                        <a:pt x="71" y="171"/>
                        <a:pt x="71" y="171"/>
                        <a:pt x="72" y="171"/>
                      </a:cubicBezTo>
                      <a:cubicBezTo>
                        <a:pt x="72" y="171"/>
                        <a:pt x="72" y="171"/>
                        <a:pt x="72" y="171"/>
                      </a:cubicBezTo>
                      <a:cubicBezTo>
                        <a:pt x="71" y="173"/>
                        <a:pt x="71" y="173"/>
                        <a:pt x="71" y="173"/>
                      </a:cubicBezTo>
                      <a:cubicBezTo>
                        <a:pt x="71" y="173"/>
                        <a:pt x="71" y="173"/>
                        <a:pt x="71" y="173"/>
                      </a:cubicBezTo>
                      <a:cubicBezTo>
                        <a:pt x="71" y="173"/>
                        <a:pt x="71" y="173"/>
                        <a:pt x="71" y="173"/>
                      </a:cubicBezTo>
                      <a:cubicBezTo>
                        <a:pt x="71" y="173"/>
                        <a:pt x="71" y="172"/>
                        <a:pt x="71" y="172"/>
                      </a:cubicBezTo>
                      <a:cubicBezTo>
                        <a:pt x="71" y="172"/>
                        <a:pt x="71" y="172"/>
                        <a:pt x="71" y="172"/>
                      </a:cubicBezTo>
                      <a:cubicBezTo>
                        <a:pt x="71" y="172"/>
                        <a:pt x="71" y="172"/>
                        <a:pt x="71" y="172"/>
                      </a:cubicBezTo>
                      <a:cubicBezTo>
                        <a:pt x="71" y="172"/>
                        <a:pt x="70" y="172"/>
                        <a:pt x="70" y="172"/>
                      </a:cubicBezTo>
                      <a:cubicBezTo>
                        <a:pt x="70" y="172"/>
                        <a:pt x="70" y="172"/>
                        <a:pt x="70" y="172"/>
                      </a:cubicBezTo>
                      <a:cubicBezTo>
                        <a:pt x="70" y="172"/>
                        <a:pt x="70" y="172"/>
                        <a:pt x="70" y="172"/>
                      </a:cubicBezTo>
                      <a:cubicBezTo>
                        <a:pt x="70" y="172"/>
                        <a:pt x="70" y="172"/>
                        <a:pt x="70" y="172"/>
                      </a:cubicBezTo>
                      <a:cubicBezTo>
                        <a:pt x="70" y="172"/>
                        <a:pt x="70" y="172"/>
                        <a:pt x="70" y="172"/>
                      </a:cubicBezTo>
                      <a:cubicBezTo>
                        <a:pt x="70" y="172"/>
                        <a:pt x="70" y="172"/>
                        <a:pt x="70" y="172"/>
                      </a:cubicBezTo>
                      <a:cubicBezTo>
                        <a:pt x="70" y="172"/>
                        <a:pt x="70" y="172"/>
                        <a:pt x="70" y="172"/>
                      </a:cubicBezTo>
                      <a:cubicBezTo>
                        <a:pt x="70" y="172"/>
                        <a:pt x="70" y="172"/>
                        <a:pt x="70" y="172"/>
                      </a:cubicBezTo>
                      <a:cubicBezTo>
                        <a:pt x="69" y="172"/>
                        <a:pt x="69" y="172"/>
                        <a:pt x="69" y="172"/>
                      </a:cubicBezTo>
                      <a:cubicBezTo>
                        <a:pt x="69" y="172"/>
                        <a:pt x="69" y="172"/>
                        <a:pt x="69" y="172"/>
                      </a:cubicBezTo>
                      <a:cubicBezTo>
                        <a:pt x="69" y="172"/>
                        <a:pt x="69" y="172"/>
                        <a:pt x="69" y="172"/>
                      </a:cubicBezTo>
                      <a:cubicBezTo>
                        <a:pt x="69" y="172"/>
                        <a:pt x="69" y="172"/>
                        <a:pt x="69" y="172"/>
                      </a:cubicBezTo>
                      <a:cubicBezTo>
                        <a:pt x="69" y="172"/>
                        <a:pt x="69" y="172"/>
                        <a:pt x="69" y="172"/>
                      </a:cubicBezTo>
                      <a:cubicBezTo>
                        <a:pt x="69" y="172"/>
                        <a:pt x="69" y="172"/>
                        <a:pt x="69" y="172"/>
                      </a:cubicBezTo>
                      <a:cubicBezTo>
                        <a:pt x="69" y="172"/>
                        <a:pt x="69" y="172"/>
                        <a:pt x="69" y="172"/>
                      </a:cubicBezTo>
                      <a:cubicBezTo>
                        <a:pt x="69" y="172"/>
                        <a:pt x="69" y="172"/>
                        <a:pt x="69" y="172"/>
                      </a:cubicBezTo>
                      <a:cubicBezTo>
                        <a:pt x="69" y="172"/>
                        <a:pt x="69" y="172"/>
                        <a:pt x="69" y="172"/>
                      </a:cubicBezTo>
                      <a:cubicBezTo>
                        <a:pt x="69" y="172"/>
                        <a:pt x="69" y="172"/>
                        <a:pt x="69" y="172"/>
                      </a:cubicBezTo>
                      <a:cubicBezTo>
                        <a:pt x="69" y="172"/>
                        <a:pt x="69" y="172"/>
                        <a:pt x="69" y="172"/>
                      </a:cubicBezTo>
                      <a:cubicBezTo>
                        <a:pt x="69" y="172"/>
                        <a:pt x="69" y="172"/>
                        <a:pt x="69" y="172"/>
                      </a:cubicBezTo>
                      <a:cubicBezTo>
                        <a:pt x="68" y="172"/>
                        <a:pt x="68" y="172"/>
                        <a:pt x="68" y="172"/>
                      </a:cubicBezTo>
                      <a:cubicBezTo>
                        <a:pt x="68" y="172"/>
                        <a:pt x="68" y="172"/>
                        <a:pt x="68" y="172"/>
                      </a:cubicBezTo>
                      <a:cubicBezTo>
                        <a:pt x="68" y="172"/>
                        <a:pt x="68" y="172"/>
                        <a:pt x="68" y="172"/>
                      </a:cubicBezTo>
                      <a:cubicBezTo>
                        <a:pt x="68" y="172"/>
                        <a:pt x="68" y="172"/>
                        <a:pt x="68" y="172"/>
                      </a:cubicBezTo>
                      <a:cubicBezTo>
                        <a:pt x="68" y="172"/>
                        <a:pt x="68" y="172"/>
                        <a:pt x="68" y="172"/>
                      </a:cubicBezTo>
                      <a:cubicBezTo>
                        <a:pt x="68" y="172"/>
                        <a:pt x="68" y="172"/>
                        <a:pt x="68" y="172"/>
                      </a:cubicBezTo>
                      <a:cubicBezTo>
                        <a:pt x="68" y="172"/>
                        <a:pt x="68" y="172"/>
                        <a:pt x="68" y="172"/>
                      </a:cubicBezTo>
                      <a:cubicBezTo>
                        <a:pt x="68" y="172"/>
                        <a:pt x="68" y="172"/>
                        <a:pt x="68" y="172"/>
                      </a:cubicBezTo>
                      <a:cubicBezTo>
                        <a:pt x="68" y="172"/>
                        <a:pt x="68" y="172"/>
                        <a:pt x="67" y="172"/>
                      </a:cubicBezTo>
                      <a:cubicBezTo>
                        <a:pt x="67" y="172"/>
                        <a:pt x="67" y="172"/>
                        <a:pt x="67" y="172"/>
                      </a:cubicBezTo>
                      <a:cubicBezTo>
                        <a:pt x="67" y="172"/>
                        <a:pt x="67" y="172"/>
                        <a:pt x="67" y="172"/>
                      </a:cubicBezTo>
                      <a:cubicBezTo>
                        <a:pt x="67" y="172"/>
                        <a:pt x="67" y="172"/>
                        <a:pt x="67" y="172"/>
                      </a:cubicBezTo>
                      <a:cubicBezTo>
                        <a:pt x="67" y="172"/>
                        <a:pt x="67" y="172"/>
                        <a:pt x="67" y="172"/>
                      </a:cubicBezTo>
                      <a:cubicBezTo>
                        <a:pt x="67" y="172"/>
                        <a:pt x="67" y="172"/>
                        <a:pt x="67" y="172"/>
                      </a:cubicBezTo>
                      <a:cubicBezTo>
                        <a:pt x="67" y="172"/>
                        <a:pt x="67" y="172"/>
                        <a:pt x="67" y="172"/>
                      </a:cubicBezTo>
                      <a:cubicBezTo>
                        <a:pt x="67" y="172"/>
                        <a:pt x="67" y="172"/>
                        <a:pt x="66" y="172"/>
                      </a:cubicBezTo>
                      <a:cubicBezTo>
                        <a:pt x="66" y="172"/>
                        <a:pt x="66" y="172"/>
                        <a:pt x="66" y="172"/>
                      </a:cubicBezTo>
                      <a:cubicBezTo>
                        <a:pt x="66" y="172"/>
                        <a:pt x="66" y="172"/>
                        <a:pt x="66" y="172"/>
                      </a:cubicBezTo>
                      <a:cubicBezTo>
                        <a:pt x="66" y="172"/>
                        <a:pt x="66" y="172"/>
                        <a:pt x="66" y="172"/>
                      </a:cubicBezTo>
                      <a:cubicBezTo>
                        <a:pt x="66" y="172"/>
                        <a:pt x="66" y="172"/>
                        <a:pt x="66" y="172"/>
                      </a:cubicBezTo>
                      <a:cubicBezTo>
                        <a:pt x="66" y="172"/>
                        <a:pt x="66" y="172"/>
                        <a:pt x="66" y="172"/>
                      </a:cubicBezTo>
                      <a:cubicBezTo>
                        <a:pt x="66" y="172"/>
                        <a:pt x="66" y="172"/>
                        <a:pt x="66" y="172"/>
                      </a:cubicBezTo>
                      <a:cubicBezTo>
                        <a:pt x="66" y="172"/>
                        <a:pt x="66" y="172"/>
                        <a:pt x="66" y="172"/>
                      </a:cubicBezTo>
                      <a:cubicBezTo>
                        <a:pt x="66" y="172"/>
                        <a:pt x="66" y="172"/>
                        <a:pt x="66" y="171"/>
                      </a:cubicBezTo>
                      <a:cubicBezTo>
                        <a:pt x="66" y="171"/>
                        <a:pt x="66" y="171"/>
                        <a:pt x="66" y="171"/>
                      </a:cubicBezTo>
                      <a:cubicBezTo>
                        <a:pt x="66" y="171"/>
                        <a:pt x="66" y="171"/>
                        <a:pt x="66" y="171"/>
                      </a:cubicBezTo>
                      <a:cubicBezTo>
                        <a:pt x="66" y="171"/>
                        <a:pt x="66" y="171"/>
                        <a:pt x="66" y="171"/>
                      </a:cubicBezTo>
                      <a:cubicBezTo>
                        <a:pt x="66" y="171"/>
                        <a:pt x="66" y="171"/>
                        <a:pt x="66" y="171"/>
                      </a:cubicBezTo>
                      <a:cubicBezTo>
                        <a:pt x="66" y="171"/>
                        <a:pt x="66" y="171"/>
                        <a:pt x="66" y="171"/>
                      </a:cubicBezTo>
                      <a:cubicBezTo>
                        <a:pt x="66" y="171"/>
                        <a:pt x="66" y="171"/>
                        <a:pt x="66" y="171"/>
                      </a:cubicBezTo>
                      <a:cubicBezTo>
                        <a:pt x="66" y="171"/>
                        <a:pt x="66" y="171"/>
                        <a:pt x="66" y="171"/>
                      </a:cubicBezTo>
                      <a:cubicBezTo>
                        <a:pt x="66" y="171"/>
                        <a:pt x="66" y="171"/>
                        <a:pt x="66" y="171"/>
                      </a:cubicBezTo>
                      <a:cubicBezTo>
                        <a:pt x="65" y="171"/>
                        <a:pt x="65" y="171"/>
                        <a:pt x="65" y="171"/>
                      </a:cubicBezTo>
                      <a:cubicBezTo>
                        <a:pt x="65" y="171"/>
                        <a:pt x="65" y="171"/>
                        <a:pt x="65" y="171"/>
                      </a:cubicBezTo>
                      <a:cubicBezTo>
                        <a:pt x="65" y="170"/>
                        <a:pt x="65" y="170"/>
                        <a:pt x="65" y="170"/>
                      </a:cubicBezTo>
                      <a:cubicBezTo>
                        <a:pt x="65" y="170"/>
                        <a:pt x="65" y="170"/>
                        <a:pt x="65" y="170"/>
                      </a:cubicBezTo>
                      <a:cubicBezTo>
                        <a:pt x="65" y="170"/>
                        <a:pt x="65" y="170"/>
                        <a:pt x="65" y="170"/>
                      </a:cubicBezTo>
                      <a:cubicBezTo>
                        <a:pt x="65" y="170"/>
                        <a:pt x="65" y="170"/>
                        <a:pt x="65" y="170"/>
                      </a:cubicBezTo>
                      <a:cubicBezTo>
                        <a:pt x="65" y="170"/>
                        <a:pt x="65" y="170"/>
                        <a:pt x="65" y="170"/>
                      </a:cubicBezTo>
                      <a:cubicBezTo>
                        <a:pt x="65" y="170"/>
                        <a:pt x="65" y="170"/>
                        <a:pt x="65" y="170"/>
                      </a:cubicBezTo>
                      <a:cubicBezTo>
                        <a:pt x="65" y="170"/>
                        <a:pt x="65" y="170"/>
                        <a:pt x="65" y="170"/>
                      </a:cubicBezTo>
                      <a:cubicBezTo>
                        <a:pt x="65" y="170"/>
                        <a:pt x="65" y="170"/>
                        <a:pt x="65" y="170"/>
                      </a:cubicBezTo>
                      <a:cubicBezTo>
                        <a:pt x="65" y="170"/>
                        <a:pt x="65" y="170"/>
                        <a:pt x="65" y="170"/>
                      </a:cubicBezTo>
                      <a:cubicBezTo>
                        <a:pt x="65" y="170"/>
                        <a:pt x="65" y="170"/>
                        <a:pt x="65" y="170"/>
                      </a:cubicBezTo>
                      <a:cubicBezTo>
                        <a:pt x="65" y="169"/>
                        <a:pt x="64" y="169"/>
                        <a:pt x="64" y="169"/>
                      </a:cubicBezTo>
                      <a:cubicBezTo>
                        <a:pt x="64" y="169"/>
                        <a:pt x="64" y="169"/>
                        <a:pt x="64" y="169"/>
                      </a:cubicBezTo>
                      <a:cubicBezTo>
                        <a:pt x="64" y="169"/>
                        <a:pt x="64" y="169"/>
                        <a:pt x="64" y="169"/>
                      </a:cubicBezTo>
                      <a:cubicBezTo>
                        <a:pt x="64" y="169"/>
                        <a:pt x="64" y="169"/>
                        <a:pt x="64" y="169"/>
                      </a:cubicBezTo>
                      <a:cubicBezTo>
                        <a:pt x="64" y="169"/>
                        <a:pt x="64" y="169"/>
                        <a:pt x="64" y="169"/>
                      </a:cubicBezTo>
                      <a:cubicBezTo>
                        <a:pt x="64" y="169"/>
                        <a:pt x="64" y="168"/>
                        <a:pt x="64" y="168"/>
                      </a:cubicBezTo>
                      <a:cubicBezTo>
                        <a:pt x="64" y="168"/>
                        <a:pt x="64" y="168"/>
                        <a:pt x="64" y="168"/>
                      </a:cubicBezTo>
                      <a:cubicBezTo>
                        <a:pt x="64" y="168"/>
                        <a:pt x="64" y="168"/>
                        <a:pt x="64" y="168"/>
                      </a:cubicBezTo>
                      <a:cubicBezTo>
                        <a:pt x="64" y="168"/>
                        <a:pt x="64" y="168"/>
                        <a:pt x="64" y="168"/>
                      </a:cubicBezTo>
                      <a:cubicBezTo>
                        <a:pt x="64" y="168"/>
                        <a:pt x="64" y="168"/>
                        <a:pt x="63" y="168"/>
                      </a:cubicBezTo>
                      <a:cubicBezTo>
                        <a:pt x="63" y="168"/>
                        <a:pt x="63" y="168"/>
                        <a:pt x="63" y="168"/>
                      </a:cubicBezTo>
                      <a:cubicBezTo>
                        <a:pt x="63" y="168"/>
                        <a:pt x="63" y="168"/>
                        <a:pt x="63" y="168"/>
                      </a:cubicBezTo>
                      <a:cubicBezTo>
                        <a:pt x="63" y="168"/>
                        <a:pt x="63" y="168"/>
                        <a:pt x="63" y="168"/>
                      </a:cubicBezTo>
                      <a:cubicBezTo>
                        <a:pt x="63" y="168"/>
                        <a:pt x="63" y="168"/>
                        <a:pt x="63" y="168"/>
                      </a:cubicBezTo>
                      <a:cubicBezTo>
                        <a:pt x="63" y="168"/>
                        <a:pt x="63" y="168"/>
                        <a:pt x="63" y="168"/>
                      </a:cubicBezTo>
                      <a:cubicBezTo>
                        <a:pt x="63" y="168"/>
                        <a:pt x="63" y="168"/>
                        <a:pt x="63" y="168"/>
                      </a:cubicBezTo>
                      <a:cubicBezTo>
                        <a:pt x="63" y="168"/>
                        <a:pt x="63" y="168"/>
                        <a:pt x="63" y="168"/>
                      </a:cubicBezTo>
                      <a:cubicBezTo>
                        <a:pt x="63" y="168"/>
                        <a:pt x="63" y="168"/>
                        <a:pt x="63" y="168"/>
                      </a:cubicBezTo>
                      <a:cubicBezTo>
                        <a:pt x="63" y="168"/>
                        <a:pt x="63" y="168"/>
                        <a:pt x="63" y="168"/>
                      </a:cubicBezTo>
                      <a:cubicBezTo>
                        <a:pt x="63" y="168"/>
                        <a:pt x="63" y="168"/>
                        <a:pt x="63" y="168"/>
                      </a:cubicBezTo>
                      <a:cubicBezTo>
                        <a:pt x="63" y="168"/>
                        <a:pt x="63" y="168"/>
                        <a:pt x="63" y="168"/>
                      </a:cubicBezTo>
                      <a:cubicBezTo>
                        <a:pt x="63" y="167"/>
                        <a:pt x="63" y="167"/>
                        <a:pt x="63" y="167"/>
                      </a:cubicBezTo>
                      <a:cubicBezTo>
                        <a:pt x="63" y="167"/>
                        <a:pt x="63" y="167"/>
                        <a:pt x="63" y="167"/>
                      </a:cubicBezTo>
                      <a:cubicBezTo>
                        <a:pt x="63" y="167"/>
                        <a:pt x="63" y="167"/>
                        <a:pt x="63" y="167"/>
                      </a:cubicBezTo>
                      <a:cubicBezTo>
                        <a:pt x="63" y="167"/>
                        <a:pt x="63" y="167"/>
                        <a:pt x="62" y="167"/>
                      </a:cubicBezTo>
                      <a:cubicBezTo>
                        <a:pt x="62" y="167"/>
                        <a:pt x="62" y="167"/>
                        <a:pt x="62" y="167"/>
                      </a:cubicBezTo>
                      <a:cubicBezTo>
                        <a:pt x="62" y="167"/>
                        <a:pt x="62" y="167"/>
                        <a:pt x="62" y="167"/>
                      </a:cubicBezTo>
                      <a:cubicBezTo>
                        <a:pt x="62" y="167"/>
                        <a:pt x="62" y="167"/>
                        <a:pt x="62" y="167"/>
                      </a:cubicBezTo>
                      <a:cubicBezTo>
                        <a:pt x="62" y="167"/>
                        <a:pt x="62" y="167"/>
                        <a:pt x="62" y="167"/>
                      </a:cubicBezTo>
                      <a:cubicBezTo>
                        <a:pt x="62" y="167"/>
                        <a:pt x="62" y="167"/>
                        <a:pt x="62" y="167"/>
                      </a:cubicBezTo>
                      <a:cubicBezTo>
                        <a:pt x="62" y="167"/>
                        <a:pt x="62" y="167"/>
                        <a:pt x="62" y="167"/>
                      </a:cubicBezTo>
                      <a:cubicBezTo>
                        <a:pt x="62" y="167"/>
                        <a:pt x="62" y="167"/>
                        <a:pt x="62" y="167"/>
                      </a:cubicBezTo>
                      <a:cubicBezTo>
                        <a:pt x="62" y="167"/>
                        <a:pt x="62" y="167"/>
                        <a:pt x="62" y="167"/>
                      </a:cubicBezTo>
                      <a:cubicBezTo>
                        <a:pt x="62" y="167"/>
                        <a:pt x="62" y="167"/>
                        <a:pt x="62" y="167"/>
                      </a:cubicBezTo>
                      <a:cubicBezTo>
                        <a:pt x="62" y="167"/>
                        <a:pt x="62" y="167"/>
                        <a:pt x="62" y="167"/>
                      </a:cubicBezTo>
                      <a:cubicBezTo>
                        <a:pt x="62" y="167"/>
                        <a:pt x="62" y="167"/>
                        <a:pt x="62" y="167"/>
                      </a:cubicBezTo>
                      <a:cubicBezTo>
                        <a:pt x="62" y="167"/>
                        <a:pt x="62" y="167"/>
                        <a:pt x="62" y="167"/>
                      </a:cubicBezTo>
                      <a:cubicBezTo>
                        <a:pt x="62" y="167"/>
                        <a:pt x="62" y="167"/>
                        <a:pt x="62" y="167"/>
                      </a:cubicBezTo>
                      <a:cubicBezTo>
                        <a:pt x="62" y="167"/>
                        <a:pt x="61" y="166"/>
                        <a:pt x="61" y="166"/>
                      </a:cubicBezTo>
                      <a:cubicBezTo>
                        <a:pt x="61" y="166"/>
                        <a:pt x="61" y="166"/>
                        <a:pt x="61" y="166"/>
                      </a:cubicBezTo>
                      <a:cubicBezTo>
                        <a:pt x="61" y="166"/>
                        <a:pt x="61" y="166"/>
                        <a:pt x="61" y="166"/>
                      </a:cubicBezTo>
                      <a:cubicBezTo>
                        <a:pt x="61" y="166"/>
                        <a:pt x="61" y="166"/>
                        <a:pt x="61" y="166"/>
                      </a:cubicBezTo>
                      <a:cubicBezTo>
                        <a:pt x="61" y="166"/>
                        <a:pt x="61" y="166"/>
                        <a:pt x="61" y="166"/>
                      </a:cubicBezTo>
                      <a:cubicBezTo>
                        <a:pt x="61" y="166"/>
                        <a:pt x="60" y="166"/>
                        <a:pt x="60" y="166"/>
                      </a:cubicBezTo>
                      <a:cubicBezTo>
                        <a:pt x="60" y="166"/>
                        <a:pt x="60" y="167"/>
                        <a:pt x="60" y="167"/>
                      </a:cubicBezTo>
                      <a:cubicBezTo>
                        <a:pt x="60" y="167"/>
                        <a:pt x="60" y="167"/>
                        <a:pt x="60" y="167"/>
                      </a:cubicBezTo>
                      <a:cubicBezTo>
                        <a:pt x="60" y="167"/>
                        <a:pt x="60" y="167"/>
                        <a:pt x="60" y="167"/>
                      </a:cubicBezTo>
                      <a:cubicBezTo>
                        <a:pt x="60" y="167"/>
                        <a:pt x="60" y="167"/>
                        <a:pt x="60" y="167"/>
                      </a:cubicBezTo>
                      <a:cubicBezTo>
                        <a:pt x="60" y="167"/>
                        <a:pt x="60" y="167"/>
                        <a:pt x="60" y="167"/>
                      </a:cubicBezTo>
                      <a:cubicBezTo>
                        <a:pt x="60" y="167"/>
                        <a:pt x="60" y="167"/>
                        <a:pt x="60" y="167"/>
                      </a:cubicBezTo>
                      <a:cubicBezTo>
                        <a:pt x="60" y="167"/>
                        <a:pt x="60" y="167"/>
                        <a:pt x="60" y="167"/>
                      </a:cubicBezTo>
                      <a:cubicBezTo>
                        <a:pt x="60" y="167"/>
                        <a:pt x="60" y="167"/>
                        <a:pt x="60" y="167"/>
                      </a:cubicBezTo>
                      <a:cubicBezTo>
                        <a:pt x="60" y="167"/>
                        <a:pt x="60" y="167"/>
                        <a:pt x="60" y="167"/>
                      </a:cubicBezTo>
                      <a:cubicBezTo>
                        <a:pt x="60" y="167"/>
                        <a:pt x="60" y="167"/>
                        <a:pt x="60" y="167"/>
                      </a:cubicBezTo>
                      <a:cubicBezTo>
                        <a:pt x="60" y="167"/>
                        <a:pt x="60" y="167"/>
                        <a:pt x="60" y="167"/>
                      </a:cubicBezTo>
                      <a:cubicBezTo>
                        <a:pt x="60" y="167"/>
                        <a:pt x="60" y="167"/>
                        <a:pt x="60" y="167"/>
                      </a:cubicBezTo>
                      <a:cubicBezTo>
                        <a:pt x="60" y="166"/>
                        <a:pt x="60" y="166"/>
                        <a:pt x="60" y="166"/>
                      </a:cubicBezTo>
                      <a:cubicBezTo>
                        <a:pt x="60" y="166"/>
                        <a:pt x="60" y="166"/>
                        <a:pt x="59" y="166"/>
                      </a:cubicBezTo>
                      <a:cubicBezTo>
                        <a:pt x="59" y="166"/>
                        <a:pt x="59" y="166"/>
                        <a:pt x="59" y="166"/>
                      </a:cubicBezTo>
                      <a:cubicBezTo>
                        <a:pt x="59" y="166"/>
                        <a:pt x="59" y="166"/>
                        <a:pt x="59" y="166"/>
                      </a:cubicBezTo>
                      <a:cubicBezTo>
                        <a:pt x="59" y="166"/>
                        <a:pt x="59" y="166"/>
                        <a:pt x="59" y="165"/>
                      </a:cubicBezTo>
                      <a:cubicBezTo>
                        <a:pt x="59" y="165"/>
                        <a:pt x="59" y="165"/>
                        <a:pt x="59" y="165"/>
                      </a:cubicBezTo>
                      <a:cubicBezTo>
                        <a:pt x="59" y="165"/>
                        <a:pt x="59" y="165"/>
                        <a:pt x="59" y="165"/>
                      </a:cubicBezTo>
                      <a:cubicBezTo>
                        <a:pt x="59" y="165"/>
                        <a:pt x="59" y="165"/>
                        <a:pt x="59" y="165"/>
                      </a:cubicBezTo>
                      <a:cubicBezTo>
                        <a:pt x="59" y="165"/>
                        <a:pt x="59" y="165"/>
                        <a:pt x="59" y="165"/>
                      </a:cubicBezTo>
                      <a:cubicBezTo>
                        <a:pt x="59" y="166"/>
                        <a:pt x="59" y="165"/>
                        <a:pt x="59" y="165"/>
                      </a:cubicBezTo>
                      <a:cubicBezTo>
                        <a:pt x="58" y="165"/>
                        <a:pt x="58" y="165"/>
                        <a:pt x="58" y="165"/>
                      </a:cubicBezTo>
                      <a:cubicBezTo>
                        <a:pt x="58" y="166"/>
                        <a:pt x="58" y="166"/>
                        <a:pt x="58" y="166"/>
                      </a:cubicBezTo>
                      <a:cubicBezTo>
                        <a:pt x="58" y="166"/>
                        <a:pt x="58" y="166"/>
                        <a:pt x="58" y="166"/>
                      </a:cubicBezTo>
                      <a:cubicBezTo>
                        <a:pt x="58" y="166"/>
                        <a:pt x="58" y="165"/>
                        <a:pt x="58" y="165"/>
                      </a:cubicBezTo>
                      <a:cubicBezTo>
                        <a:pt x="58" y="165"/>
                        <a:pt x="58" y="165"/>
                        <a:pt x="58" y="165"/>
                      </a:cubicBezTo>
                      <a:cubicBezTo>
                        <a:pt x="58" y="165"/>
                        <a:pt x="58" y="165"/>
                        <a:pt x="58" y="165"/>
                      </a:cubicBezTo>
                      <a:cubicBezTo>
                        <a:pt x="58" y="165"/>
                        <a:pt x="58" y="165"/>
                        <a:pt x="58" y="165"/>
                      </a:cubicBezTo>
                      <a:cubicBezTo>
                        <a:pt x="58" y="165"/>
                        <a:pt x="58" y="165"/>
                        <a:pt x="58" y="165"/>
                      </a:cubicBezTo>
                      <a:cubicBezTo>
                        <a:pt x="58" y="165"/>
                        <a:pt x="58" y="165"/>
                        <a:pt x="58" y="165"/>
                      </a:cubicBezTo>
                      <a:cubicBezTo>
                        <a:pt x="58" y="165"/>
                        <a:pt x="58" y="165"/>
                        <a:pt x="58" y="165"/>
                      </a:cubicBezTo>
                      <a:cubicBezTo>
                        <a:pt x="58" y="165"/>
                        <a:pt x="58" y="165"/>
                        <a:pt x="58" y="165"/>
                      </a:cubicBezTo>
                      <a:cubicBezTo>
                        <a:pt x="58" y="165"/>
                        <a:pt x="58" y="165"/>
                        <a:pt x="58" y="165"/>
                      </a:cubicBezTo>
                      <a:cubicBezTo>
                        <a:pt x="58" y="164"/>
                        <a:pt x="57" y="164"/>
                        <a:pt x="57" y="164"/>
                      </a:cubicBezTo>
                      <a:cubicBezTo>
                        <a:pt x="57" y="164"/>
                        <a:pt x="57" y="164"/>
                        <a:pt x="57" y="164"/>
                      </a:cubicBezTo>
                      <a:cubicBezTo>
                        <a:pt x="57" y="164"/>
                        <a:pt x="57" y="164"/>
                        <a:pt x="57" y="164"/>
                      </a:cubicBezTo>
                      <a:cubicBezTo>
                        <a:pt x="57" y="164"/>
                        <a:pt x="57" y="164"/>
                        <a:pt x="57" y="164"/>
                      </a:cubicBezTo>
                      <a:cubicBezTo>
                        <a:pt x="57" y="164"/>
                        <a:pt x="57" y="164"/>
                        <a:pt x="57" y="164"/>
                      </a:cubicBezTo>
                      <a:cubicBezTo>
                        <a:pt x="57" y="164"/>
                        <a:pt x="57" y="164"/>
                        <a:pt x="57" y="164"/>
                      </a:cubicBezTo>
                      <a:cubicBezTo>
                        <a:pt x="57" y="164"/>
                        <a:pt x="57" y="164"/>
                        <a:pt x="57" y="164"/>
                      </a:cubicBezTo>
                      <a:cubicBezTo>
                        <a:pt x="57" y="164"/>
                        <a:pt x="57" y="164"/>
                        <a:pt x="57" y="164"/>
                      </a:cubicBezTo>
                      <a:cubicBezTo>
                        <a:pt x="58" y="164"/>
                        <a:pt x="58" y="163"/>
                        <a:pt x="58" y="163"/>
                      </a:cubicBezTo>
                      <a:cubicBezTo>
                        <a:pt x="58" y="163"/>
                        <a:pt x="58" y="163"/>
                        <a:pt x="58" y="163"/>
                      </a:cubicBezTo>
                      <a:cubicBezTo>
                        <a:pt x="58" y="163"/>
                        <a:pt x="58" y="163"/>
                        <a:pt x="58" y="163"/>
                      </a:cubicBezTo>
                      <a:cubicBezTo>
                        <a:pt x="58" y="163"/>
                        <a:pt x="58" y="163"/>
                        <a:pt x="58" y="163"/>
                      </a:cubicBezTo>
                      <a:cubicBezTo>
                        <a:pt x="58" y="162"/>
                        <a:pt x="58" y="162"/>
                        <a:pt x="58" y="162"/>
                      </a:cubicBezTo>
                      <a:cubicBezTo>
                        <a:pt x="58" y="162"/>
                        <a:pt x="58" y="162"/>
                        <a:pt x="58" y="162"/>
                      </a:cubicBezTo>
                      <a:cubicBezTo>
                        <a:pt x="58" y="162"/>
                        <a:pt x="59" y="162"/>
                        <a:pt x="59" y="162"/>
                      </a:cubicBezTo>
                      <a:cubicBezTo>
                        <a:pt x="59" y="162"/>
                        <a:pt x="59" y="162"/>
                        <a:pt x="59" y="162"/>
                      </a:cubicBezTo>
                      <a:cubicBezTo>
                        <a:pt x="59" y="161"/>
                        <a:pt x="59" y="161"/>
                        <a:pt x="59" y="161"/>
                      </a:cubicBezTo>
                      <a:cubicBezTo>
                        <a:pt x="59" y="161"/>
                        <a:pt x="59" y="161"/>
                        <a:pt x="59" y="161"/>
                      </a:cubicBezTo>
                      <a:cubicBezTo>
                        <a:pt x="59" y="161"/>
                        <a:pt x="59" y="161"/>
                        <a:pt x="59" y="161"/>
                      </a:cubicBezTo>
                      <a:cubicBezTo>
                        <a:pt x="59" y="161"/>
                        <a:pt x="59" y="161"/>
                        <a:pt x="59" y="161"/>
                      </a:cubicBezTo>
                      <a:cubicBezTo>
                        <a:pt x="60" y="161"/>
                        <a:pt x="60" y="161"/>
                        <a:pt x="60" y="160"/>
                      </a:cubicBezTo>
                      <a:cubicBezTo>
                        <a:pt x="60" y="160"/>
                        <a:pt x="60" y="160"/>
                        <a:pt x="60" y="160"/>
                      </a:cubicBezTo>
                      <a:cubicBezTo>
                        <a:pt x="60" y="160"/>
                        <a:pt x="60" y="160"/>
                        <a:pt x="60" y="160"/>
                      </a:cubicBezTo>
                      <a:cubicBezTo>
                        <a:pt x="60" y="160"/>
                        <a:pt x="60" y="160"/>
                        <a:pt x="60" y="160"/>
                      </a:cubicBezTo>
                      <a:cubicBezTo>
                        <a:pt x="60" y="160"/>
                        <a:pt x="60" y="160"/>
                        <a:pt x="60" y="160"/>
                      </a:cubicBezTo>
                      <a:cubicBezTo>
                        <a:pt x="60" y="159"/>
                        <a:pt x="60" y="159"/>
                        <a:pt x="60" y="159"/>
                      </a:cubicBezTo>
                      <a:cubicBezTo>
                        <a:pt x="60" y="159"/>
                        <a:pt x="60" y="159"/>
                        <a:pt x="60" y="159"/>
                      </a:cubicBezTo>
                      <a:cubicBezTo>
                        <a:pt x="60" y="159"/>
                        <a:pt x="60" y="160"/>
                        <a:pt x="60" y="160"/>
                      </a:cubicBezTo>
                      <a:cubicBezTo>
                        <a:pt x="60" y="160"/>
                        <a:pt x="60" y="160"/>
                        <a:pt x="60" y="160"/>
                      </a:cubicBezTo>
                      <a:cubicBezTo>
                        <a:pt x="60" y="160"/>
                        <a:pt x="60" y="160"/>
                        <a:pt x="60" y="160"/>
                      </a:cubicBezTo>
                      <a:cubicBezTo>
                        <a:pt x="60" y="160"/>
                        <a:pt x="60" y="159"/>
                        <a:pt x="60" y="159"/>
                      </a:cubicBezTo>
                      <a:cubicBezTo>
                        <a:pt x="60" y="159"/>
                        <a:pt x="60" y="159"/>
                        <a:pt x="60" y="159"/>
                      </a:cubicBezTo>
                      <a:cubicBezTo>
                        <a:pt x="60" y="159"/>
                        <a:pt x="60" y="159"/>
                        <a:pt x="60" y="159"/>
                      </a:cubicBezTo>
                      <a:cubicBezTo>
                        <a:pt x="60" y="159"/>
                        <a:pt x="60" y="159"/>
                        <a:pt x="60" y="159"/>
                      </a:cubicBezTo>
                      <a:cubicBezTo>
                        <a:pt x="60" y="159"/>
                        <a:pt x="60" y="159"/>
                        <a:pt x="60" y="159"/>
                      </a:cubicBezTo>
                      <a:cubicBezTo>
                        <a:pt x="60" y="159"/>
                        <a:pt x="60" y="159"/>
                        <a:pt x="60" y="159"/>
                      </a:cubicBezTo>
                      <a:cubicBezTo>
                        <a:pt x="60" y="159"/>
                        <a:pt x="60" y="159"/>
                        <a:pt x="60" y="159"/>
                      </a:cubicBezTo>
                      <a:cubicBezTo>
                        <a:pt x="60" y="159"/>
                        <a:pt x="60" y="159"/>
                        <a:pt x="59" y="159"/>
                      </a:cubicBezTo>
                      <a:cubicBezTo>
                        <a:pt x="59" y="159"/>
                        <a:pt x="59" y="159"/>
                        <a:pt x="59" y="159"/>
                      </a:cubicBezTo>
                      <a:cubicBezTo>
                        <a:pt x="59" y="159"/>
                        <a:pt x="59" y="159"/>
                        <a:pt x="59" y="159"/>
                      </a:cubicBezTo>
                      <a:cubicBezTo>
                        <a:pt x="59" y="159"/>
                        <a:pt x="59" y="159"/>
                        <a:pt x="59" y="159"/>
                      </a:cubicBezTo>
                      <a:cubicBezTo>
                        <a:pt x="59" y="159"/>
                        <a:pt x="59" y="159"/>
                        <a:pt x="59" y="159"/>
                      </a:cubicBezTo>
                      <a:cubicBezTo>
                        <a:pt x="59" y="159"/>
                        <a:pt x="59" y="159"/>
                        <a:pt x="59" y="159"/>
                      </a:cubicBezTo>
                      <a:cubicBezTo>
                        <a:pt x="59" y="159"/>
                        <a:pt x="60" y="159"/>
                        <a:pt x="60" y="159"/>
                      </a:cubicBezTo>
                      <a:cubicBezTo>
                        <a:pt x="60" y="158"/>
                        <a:pt x="60" y="158"/>
                        <a:pt x="60" y="158"/>
                      </a:cubicBezTo>
                      <a:cubicBezTo>
                        <a:pt x="60" y="158"/>
                        <a:pt x="59" y="158"/>
                        <a:pt x="59" y="158"/>
                      </a:cubicBezTo>
                      <a:cubicBezTo>
                        <a:pt x="59" y="158"/>
                        <a:pt x="59" y="158"/>
                        <a:pt x="59" y="158"/>
                      </a:cubicBezTo>
                      <a:cubicBezTo>
                        <a:pt x="59" y="158"/>
                        <a:pt x="60" y="158"/>
                        <a:pt x="60" y="158"/>
                      </a:cubicBezTo>
                      <a:cubicBezTo>
                        <a:pt x="60" y="157"/>
                        <a:pt x="60" y="157"/>
                        <a:pt x="60" y="157"/>
                      </a:cubicBezTo>
                      <a:cubicBezTo>
                        <a:pt x="60" y="157"/>
                        <a:pt x="60" y="157"/>
                        <a:pt x="60" y="157"/>
                      </a:cubicBezTo>
                      <a:cubicBezTo>
                        <a:pt x="60" y="157"/>
                        <a:pt x="60" y="157"/>
                        <a:pt x="60" y="157"/>
                      </a:cubicBezTo>
                      <a:cubicBezTo>
                        <a:pt x="60" y="157"/>
                        <a:pt x="60" y="157"/>
                        <a:pt x="60" y="156"/>
                      </a:cubicBezTo>
                      <a:cubicBezTo>
                        <a:pt x="60" y="156"/>
                        <a:pt x="60" y="156"/>
                        <a:pt x="60" y="156"/>
                      </a:cubicBezTo>
                      <a:cubicBezTo>
                        <a:pt x="59" y="156"/>
                        <a:pt x="59" y="156"/>
                        <a:pt x="59" y="156"/>
                      </a:cubicBezTo>
                      <a:cubicBezTo>
                        <a:pt x="59" y="156"/>
                        <a:pt x="59" y="156"/>
                        <a:pt x="60" y="156"/>
                      </a:cubicBezTo>
                      <a:cubicBezTo>
                        <a:pt x="60" y="156"/>
                        <a:pt x="60" y="156"/>
                        <a:pt x="60" y="156"/>
                      </a:cubicBezTo>
                      <a:cubicBezTo>
                        <a:pt x="60" y="155"/>
                        <a:pt x="60" y="155"/>
                        <a:pt x="60" y="155"/>
                      </a:cubicBezTo>
                      <a:cubicBezTo>
                        <a:pt x="60" y="155"/>
                        <a:pt x="60" y="155"/>
                        <a:pt x="60" y="155"/>
                      </a:cubicBezTo>
                      <a:cubicBezTo>
                        <a:pt x="60" y="155"/>
                        <a:pt x="60" y="155"/>
                        <a:pt x="60" y="155"/>
                      </a:cubicBezTo>
                      <a:cubicBezTo>
                        <a:pt x="60" y="154"/>
                        <a:pt x="60" y="154"/>
                        <a:pt x="60" y="154"/>
                      </a:cubicBezTo>
                      <a:cubicBezTo>
                        <a:pt x="60" y="154"/>
                        <a:pt x="60" y="154"/>
                        <a:pt x="60" y="154"/>
                      </a:cubicBezTo>
                      <a:cubicBezTo>
                        <a:pt x="60" y="154"/>
                        <a:pt x="60" y="154"/>
                        <a:pt x="60" y="154"/>
                      </a:cubicBezTo>
                      <a:cubicBezTo>
                        <a:pt x="60" y="154"/>
                        <a:pt x="60" y="154"/>
                        <a:pt x="60" y="154"/>
                      </a:cubicBezTo>
                      <a:cubicBezTo>
                        <a:pt x="60" y="154"/>
                        <a:pt x="60" y="154"/>
                        <a:pt x="60" y="154"/>
                      </a:cubicBezTo>
                      <a:cubicBezTo>
                        <a:pt x="60" y="153"/>
                        <a:pt x="60" y="153"/>
                        <a:pt x="60" y="153"/>
                      </a:cubicBezTo>
                      <a:cubicBezTo>
                        <a:pt x="60" y="153"/>
                        <a:pt x="59" y="153"/>
                        <a:pt x="59" y="153"/>
                      </a:cubicBezTo>
                      <a:cubicBezTo>
                        <a:pt x="59" y="153"/>
                        <a:pt x="59" y="153"/>
                        <a:pt x="59" y="153"/>
                      </a:cubicBezTo>
                      <a:cubicBezTo>
                        <a:pt x="59" y="153"/>
                        <a:pt x="59" y="153"/>
                        <a:pt x="59" y="153"/>
                      </a:cubicBezTo>
                      <a:cubicBezTo>
                        <a:pt x="59" y="153"/>
                        <a:pt x="59" y="153"/>
                        <a:pt x="59" y="153"/>
                      </a:cubicBezTo>
                      <a:cubicBezTo>
                        <a:pt x="59" y="153"/>
                        <a:pt x="59" y="153"/>
                        <a:pt x="59" y="153"/>
                      </a:cubicBezTo>
                      <a:cubicBezTo>
                        <a:pt x="59" y="153"/>
                        <a:pt x="60" y="153"/>
                        <a:pt x="59" y="153"/>
                      </a:cubicBezTo>
                      <a:cubicBezTo>
                        <a:pt x="59" y="153"/>
                        <a:pt x="59" y="153"/>
                        <a:pt x="59" y="153"/>
                      </a:cubicBezTo>
                      <a:cubicBezTo>
                        <a:pt x="59" y="153"/>
                        <a:pt x="59" y="153"/>
                        <a:pt x="59" y="153"/>
                      </a:cubicBezTo>
                      <a:cubicBezTo>
                        <a:pt x="59" y="152"/>
                        <a:pt x="59" y="152"/>
                        <a:pt x="59" y="152"/>
                      </a:cubicBezTo>
                      <a:cubicBezTo>
                        <a:pt x="59" y="152"/>
                        <a:pt x="59" y="152"/>
                        <a:pt x="59" y="152"/>
                      </a:cubicBezTo>
                      <a:cubicBezTo>
                        <a:pt x="59" y="152"/>
                        <a:pt x="59" y="152"/>
                        <a:pt x="59" y="152"/>
                      </a:cubicBezTo>
                      <a:cubicBezTo>
                        <a:pt x="60" y="152"/>
                        <a:pt x="60" y="152"/>
                        <a:pt x="60" y="152"/>
                      </a:cubicBezTo>
                      <a:cubicBezTo>
                        <a:pt x="60" y="152"/>
                        <a:pt x="60" y="152"/>
                        <a:pt x="60" y="152"/>
                      </a:cubicBezTo>
                      <a:cubicBezTo>
                        <a:pt x="60" y="152"/>
                        <a:pt x="60" y="152"/>
                        <a:pt x="60" y="152"/>
                      </a:cubicBezTo>
                      <a:cubicBezTo>
                        <a:pt x="60" y="152"/>
                        <a:pt x="60" y="152"/>
                        <a:pt x="60" y="152"/>
                      </a:cubicBezTo>
                      <a:cubicBezTo>
                        <a:pt x="60" y="152"/>
                        <a:pt x="60" y="152"/>
                        <a:pt x="60" y="152"/>
                      </a:cubicBezTo>
                      <a:cubicBezTo>
                        <a:pt x="60" y="152"/>
                        <a:pt x="60" y="152"/>
                        <a:pt x="60" y="152"/>
                      </a:cubicBezTo>
                      <a:cubicBezTo>
                        <a:pt x="60" y="152"/>
                        <a:pt x="60" y="152"/>
                        <a:pt x="60" y="152"/>
                      </a:cubicBezTo>
                      <a:cubicBezTo>
                        <a:pt x="60" y="152"/>
                        <a:pt x="60" y="152"/>
                        <a:pt x="60" y="152"/>
                      </a:cubicBezTo>
                      <a:cubicBezTo>
                        <a:pt x="60" y="151"/>
                        <a:pt x="60" y="151"/>
                        <a:pt x="60" y="151"/>
                      </a:cubicBezTo>
                      <a:cubicBezTo>
                        <a:pt x="61" y="151"/>
                        <a:pt x="61" y="151"/>
                        <a:pt x="61" y="151"/>
                      </a:cubicBezTo>
                      <a:cubicBezTo>
                        <a:pt x="61" y="151"/>
                        <a:pt x="61" y="151"/>
                        <a:pt x="61" y="150"/>
                      </a:cubicBezTo>
                      <a:cubicBezTo>
                        <a:pt x="61" y="150"/>
                        <a:pt x="60" y="150"/>
                        <a:pt x="60" y="150"/>
                      </a:cubicBezTo>
                      <a:cubicBezTo>
                        <a:pt x="60" y="150"/>
                        <a:pt x="60" y="150"/>
                        <a:pt x="60" y="150"/>
                      </a:cubicBezTo>
                      <a:cubicBezTo>
                        <a:pt x="60" y="150"/>
                        <a:pt x="60" y="150"/>
                        <a:pt x="60" y="150"/>
                      </a:cubicBezTo>
                      <a:cubicBezTo>
                        <a:pt x="60" y="150"/>
                        <a:pt x="60" y="150"/>
                        <a:pt x="60" y="150"/>
                      </a:cubicBezTo>
                      <a:cubicBezTo>
                        <a:pt x="60" y="150"/>
                        <a:pt x="60" y="150"/>
                        <a:pt x="60" y="150"/>
                      </a:cubicBezTo>
                      <a:cubicBezTo>
                        <a:pt x="60" y="150"/>
                        <a:pt x="60" y="150"/>
                        <a:pt x="60" y="150"/>
                      </a:cubicBezTo>
                      <a:cubicBezTo>
                        <a:pt x="60" y="150"/>
                        <a:pt x="60" y="150"/>
                        <a:pt x="60" y="150"/>
                      </a:cubicBezTo>
                      <a:cubicBezTo>
                        <a:pt x="60" y="150"/>
                        <a:pt x="60" y="150"/>
                        <a:pt x="60" y="150"/>
                      </a:cubicBezTo>
                      <a:close/>
                      <a:moveTo>
                        <a:pt x="57" y="148"/>
                      </a:move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8"/>
                        <a:pt x="57" y="147"/>
                        <a:pt x="57" y="147"/>
                      </a:cubicBezTo>
                      <a:cubicBezTo>
                        <a:pt x="57" y="147"/>
                        <a:pt x="57" y="147"/>
                        <a:pt x="57" y="147"/>
                      </a:cubicBezTo>
                      <a:cubicBezTo>
                        <a:pt x="57" y="147"/>
                        <a:pt x="57" y="147"/>
                        <a:pt x="57" y="147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8"/>
                        <a:pt x="58" y="148"/>
                        <a:pt x="58" y="148"/>
                      </a:cubicBezTo>
                      <a:cubicBezTo>
                        <a:pt x="58" y="148"/>
                        <a:pt x="58" y="148"/>
                        <a:pt x="58" y="148"/>
                      </a:cubicBezTo>
                      <a:cubicBezTo>
                        <a:pt x="58" y="148"/>
                        <a:pt x="58" y="148"/>
                        <a:pt x="58" y="148"/>
                      </a:cubicBezTo>
                      <a:cubicBezTo>
                        <a:pt x="58" y="148"/>
                        <a:pt x="58" y="148"/>
                        <a:pt x="58" y="148"/>
                      </a:cubicBezTo>
                      <a:cubicBezTo>
                        <a:pt x="58" y="148"/>
                        <a:pt x="58" y="148"/>
                        <a:pt x="58" y="148"/>
                      </a:cubicBezTo>
                      <a:cubicBezTo>
                        <a:pt x="58" y="148"/>
                        <a:pt x="58" y="148"/>
                        <a:pt x="58" y="148"/>
                      </a:cubicBezTo>
                      <a:cubicBezTo>
                        <a:pt x="58" y="148"/>
                        <a:pt x="58" y="148"/>
                        <a:pt x="58" y="148"/>
                      </a:cubicBezTo>
                      <a:cubicBezTo>
                        <a:pt x="59" y="148"/>
                        <a:pt x="59" y="148"/>
                        <a:pt x="59" y="148"/>
                      </a:cubicBezTo>
                      <a:cubicBezTo>
                        <a:pt x="59" y="148"/>
                        <a:pt x="59" y="148"/>
                        <a:pt x="59" y="148"/>
                      </a:cubicBezTo>
                      <a:cubicBezTo>
                        <a:pt x="59" y="148"/>
                        <a:pt x="59" y="148"/>
                        <a:pt x="59" y="148"/>
                      </a:cubicBezTo>
                      <a:cubicBezTo>
                        <a:pt x="59" y="149"/>
                        <a:pt x="59" y="149"/>
                        <a:pt x="59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49"/>
                        <a:pt x="60" y="150"/>
                        <a:pt x="60" y="150"/>
                      </a:cubicBezTo>
                      <a:cubicBezTo>
                        <a:pt x="60" y="150"/>
                        <a:pt x="60" y="150"/>
                        <a:pt x="60" y="150"/>
                      </a:cubicBezTo>
                      <a:cubicBezTo>
                        <a:pt x="60" y="150"/>
                        <a:pt x="60" y="150"/>
                        <a:pt x="60" y="150"/>
                      </a:cubicBezTo>
                      <a:cubicBezTo>
                        <a:pt x="60" y="150"/>
                        <a:pt x="60" y="150"/>
                        <a:pt x="60" y="150"/>
                      </a:cubicBezTo>
                      <a:cubicBezTo>
                        <a:pt x="60" y="150"/>
                        <a:pt x="60" y="150"/>
                        <a:pt x="60" y="150"/>
                      </a:cubicBezTo>
                      <a:cubicBezTo>
                        <a:pt x="60" y="150"/>
                        <a:pt x="60" y="150"/>
                        <a:pt x="60" y="151"/>
                      </a:cubicBezTo>
                      <a:cubicBezTo>
                        <a:pt x="60" y="151"/>
                        <a:pt x="60" y="151"/>
                        <a:pt x="60" y="151"/>
                      </a:cubicBezTo>
                      <a:cubicBezTo>
                        <a:pt x="60" y="151"/>
                        <a:pt x="60" y="151"/>
                        <a:pt x="60" y="151"/>
                      </a:cubicBezTo>
                      <a:cubicBezTo>
                        <a:pt x="60" y="151"/>
                        <a:pt x="60" y="151"/>
                        <a:pt x="60" y="151"/>
                      </a:cubicBezTo>
                      <a:cubicBezTo>
                        <a:pt x="60" y="151"/>
                        <a:pt x="60" y="151"/>
                        <a:pt x="60" y="151"/>
                      </a:cubicBezTo>
                      <a:cubicBezTo>
                        <a:pt x="60" y="151"/>
                        <a:pt x="60" y="151"/>
                        <a:pt x="60" y="151"/>
                      </a:cubicBezTo>
                      <a:cubicBezTo>
                        <a:pt x="60" y="151"/>
                        <a:pt x="60" y="151"/>
                        <a:pt x="60" y="151"/>
                      </a:cubicBezTo>
                      <a:cubicBezTo>
                        <a:pt x="60" y="152"/>
                        <a:pt x="60" y="152"/>
                        <a:pt x="60" y="152"/>
                      </a:cubicBezTo>
                      <a:cubicBezTo>
                        <a:pt x="60" y="152"/>
                        <a:pt x="60" y="152"/>
                        <a:pt x="60" y="152"/>
                      </a:cubicBezTo>
                      <a:cubicBezTo>
                        <a:pt x="60" y="152"/>
                        <a:pt x="60" y="152"/>
                        <a:pt x="60" y="152"/>
                      </a:cubicBezTo>
                      <a:cubicBezTo>
                        <a:pt x="60" y="152"/>
                        <a:pt x="60" y="152"/>
                        <a:pt x="60" y="152"/>
                      </a:cubicBezTo>
                      <a:cubicBezTo>
                        <a:pt x="60" y="152"/>
                        <a:pt x="60" y="152"/>
                        <a:pt x="60" y="152"/>
                      </a:cubicBezTo>
                      <a:cubicBezTo>
                        <a:pt x="59" y="152"/>
                        <a:pt x="59" y="152"/>
                        <a:pt x="59" y="152"/>
                      </a:cubicBezTo>
                      <a:cubicBezTo>
                        <a:pt x="59" y="152"/>
                        <a:pt x="59" y="152"/>
                        <a:pt x="59" y="152"/>
                      </a:cubicBezTo>
                      <a:cubicBezTo>
                        <a:pt x="59" y="152"/>
                        <a:pt x="59" y="152"/>
                        <a:pt x="59" y="152"/>
                      </a:cubicBezTo>
                      <a:cubicBezTo>
                        <a:pt x="59" y="152"/>
                        <a:pt x="59" y="152"/>
                        <a:pt x="59" y="152"/>
                      </a:cubicBezTo>
                      <a:cubicBezTo>
                        <a:pt x="59" y="152"/>
                        <a:pt x="59" y="152"/>
                        <a:pt x="59" y="152"/>
                      </a:cubicBezTo>
                      <a:cubicBezTo>
                        <a:pt x="59" y="152"/>
                        <a:pt x="59" y="152"/>
                        <a:pt x="59" y="152"/>
                      </a:cubicBezTo>
                      <a:cubicBezTo>
                        <a:pt x="59" y="152"/>
                        <a:pt x="59" y="152"/>
                        <a:pt x="59" y="152"/>
                      </a:cubicBezTo>
                      <a:cubicBezTo>
                        <a:pt x="59" y="152"/>
                        <a:pt x="59" y="152"/>
                        <a:pt x="59" y="152"/>
                      </a:cubicBezTo>
                      <a:cubicBezTo>
                        <a:pt x="59" y="152"/>
                        <a:pt x="59" y="151"/>
                        <a:pt x="59" y="151"/>
                      </a:cubicBezTo>
                      <a:cubicBezTo>
                        <a:pt x="59" y="151"/>
                        <a:pt x="59" y="151"/>
                        <a:pt x="59" y="151"/>
                      </a:cubicBezTo>
                      <a:cubicBezTo>
                        <a:pt x="59" y="151"/>
                        <a:pt x="59" y="151"/>
                        <a:pt x="59" y="151"/>
                      </a:cubicBezTo>
                      <a:cubicBezTo>
                        <a:pt x="59" y="151"/>
                        <a:pt x="59" y="151"/>
                        <a:pt x="59" y="151"/>
                      </a:cubicBezTo>
                      <a:cubicBezTo>
                        <a:pt x="59" y="151"/>
                        <a:pt x="59" y="150"/>
                        <a:pt x="59" y="150"/>
                      </a:cubicBezTo>
                      <a:cubicBezTo>
                        <a:pt x="59" y="150"/>
                        <a:pt x="59" y="150"/>
                        <a:pt x="59" y="150"/>
                      </a:cubicBezTo>
                      <a:cubicBezTo>
                        <a:pt x="59" y="150"/>
                        <a:pt x="59" y="150"/>
                        <a:pt x="59" y="150"/>
                      </a:cubicBezTo>
                      <a:cubicBezTo>
                        <a:pt x="59" y="150"/>
                        <a:pt x="59" y="150"/>
                        <a:pt x="59" y="150"/>
                      </a:cubicBezTo>
                      <a:cubicBezTo>
                        <a:pt x="59" y="150"/>
                        <a:pt x="59" y="150"/>
                        <a:pt x="59" y="150"/>
                      </a:cubicBezTo>
                      <a:cubicBezTo>
                        <a:pt x="59" y="150"/>
                        <a:pt x="59" y="150"/>
                        <a:pt x="59" y="150"/>
                      </a:cubicBezTo>
                      <a:cubicBezTo>
                        <a:pt x="59" y="150"/>
                        <a:pt x="59" y="150"/>
                        <a:pt x="59" y="150"/>
                      </a:cubicBezTo>
                      <a:cubicBezTo>
                        <a:pt x="59" y="150"/>
                        <a:pt x="59" y="150"/>
                        <a:pt x="59" y="150"/>
                      </a:cubicBezTo>
                      <a:cubicBezTo>
                        <a:pt x="59" y="150"/>
                        <a:pt x="59" y="150"/>
                        <a:pt x="59" y="150"/>
                      </a:cubicBezTo>
                      <a:cubicBezTo>
                        <a:pt x="59" y="150"/>
                        <a:pt x="59" y="149"/>
                        <a:pt x="58" y="149"/>
                      </a:cubicBezTo>
                      <a:cubicBezTo>
                        <a:pt x="58" y="149"/>
                        <a:pt x="58" y="149"/>
                        <a:pt x="58" y="149"/>
                      </a:cubicBezTo>
                      <a:cubicBezTo>
                        <a:pt x="58" y="149"/>
                        <a:pt x="58" y="149"/>
                        <a:pt x="58" y="149"/>
                      </a:cubicBezTo>
                      <a:cubicBezTo>
                        <a:pt x="58" y="149"/>
                        <a:pt x="58" y="149"/>
                        <a:pt x="58" y="149"/>
                      </a:cubicBezTo>
                      <a:cubicBezTo>
                        <a:pt x="58" y="149"/>
                        <a:pt x="58" y="149"/>
                        <a:pt x="58" y="149"/>
                      </a:cubicBezTo>
                      <a:cubicBezTo>
                        <a:pt x="58" y="149"/>
                        <a:pt x="58" y="149"/>
                        <a:pt x="58" y="149"/>
                      </a:cubicBezTo>
                      <a:cubicBezTo>
                        <a:pt x="58" y="149"/>
                        <a:pt x="58" y="149"/>
                        <a:pt x="58" y="149"/>
                      </a:cubicBezTo>
                      <a:cubicBezTo>
                        <a:pt x="58" y="149"/>
                        <a:pt x="58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8"/>
                        <a:pt x="57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lose/>
                      <a:moveTo>
                        <a:pt x="53" y="149"/>
                      </a:moveTo>
                      <a:cubicBezTo>
                        <a:pt x="53" y="149"/>
                        <a:pt x="53" y="149"/>
                        <a:pt x="53" y="149"/>
                      </a:cubicBezTo>
                      <a:cubicBezTo>
                        <a:pt x="53" y="149"/>
                        <a:pt x="53" y="149"/>
                        <a:pt x="53" y="149"/>
                      </a:cubicBezTo>
                      <a:cubicBezTo>
                        <a:pt x="53" y="149"/>
                        <a:pt x="53" y="149"/>
                        <a:pt x="53" y="149"/>
                      </a:cubicBezTo>
                      <a:cubicBezTo>
                        <a:pt x="53" y="149"/>
                        <a:pt x="53" y="149"/>
                        <a:pt x="53" y="149"/>
                      </a:cubicBezTo>
                      <a:cubicBezTo>
                        <a:pt x="54" y="149"/>
                        <a:pt x="54" y="149"/>
                        <a:pt x="54" y="149"/>
                      </a:cubicBezTo>
                      <a:cubicBezTo>
                        <a:pt x="54" y="149"/>
                        <a:pt x="54" y="149"/>
                        <a:pt x="54" y="149"/>
                      </a:cubicBezTo>
                      <a:cubicBezTo>
                        <a:pt x="54" y="149"/>
                        <a:pt x="54" y="149"/>
                        <a:pt x="54" y="149"/>
                      </a:cubicBezTo>
                      <a:cubicBezTo>
                        <a:pt x="54" y="149"/>
                        <a:pt x="54" y="149"/>
                        <a:pt x="54" y="149"/>
                      </a:cubicBezTo>
                      <a:cubicBezTo>
                        <a:pt x="54" y="149"/>
                        <a:pt x="54" y="149"/>
                        <a:pt x="54" y="149"/>
                      </a:cubicBezTo>
                      <a:cubicBezTo>
                        <a:pt x="54" y="149"/>
                        <a:pt x="54" y="149"/>
                        <a:pt x="54" y="149"/>
                      </a:cubicBezTo>
                      <a:cubicBezTo>
                        <a:pt x="54" y="149"/>
                        <a:pt x="54" y="149"/>
                        <a:pt x="54" y="149"/>
                      </a:cubicBezTo>
                      <a:cubicBezTo>
                        <a:pt x="54" y="149"/>
                        <a:pt x="54" y="149"/>
                        <a:pt x="54" y="149"/>
                      </a:cubicBezTo>
                      <a:cubicBezTo>
                        <a:pt x="54" y="149"/>
                        <a:pt x="55" y="149"/>
                        <a:pt x="55" y="149"/>
                      </a:cubicBezTo>
                      <a:cubicBezTo>
                        <a:pt x="55" y="149"/>
                        <a:pt x="55" y="149"/>
                        <a:pt x="55" y="149"/>
                      </a:cubicBezTo>
                      <a:cubicBezTo>
                        <a:pt x="55" y="149"/>
                        <a:pt x="55" y="149"/>
                        <a:pt x="55" y="149"/>
                      </a:cubicBezTo>
                      <a:cubicBezTo>
                        <a:pt x="55" y="149"/>
                        <a:pt x="55" y="149"/>
                        <a:pt x="55" y="149"/>
                      </a:cubicBezTo>
                      <a:cubicBezTo>
                        <a:pt x="55" y="149"/>
                        <a:pt x="55" y="149"/>
                        <a:pt x="55" y="149"/>
                      </a:cubicBezTo>
                      <a:cubicBezTo>
                        <a:pt x="55" y="149"/>
                        <a:pt x="55" y="149"/>
                        <a:pt x="56" y="149"/>
                      </a:cubicBezTo>
                      <a:cubicBezTo>
                        <a:pt x="56" y="149"/>
                        <a:pt x="56" y="149"/>
                        <a:pt x="56" y="149"/>
                      </a:cubicBezTo>
                      <a:cubicBezTo>
                        <a:pt x="56" y="149"/>
                        <a:pt x="56" y="148"/>
                        <a:pt x="56" y="148"/>
                      </a:cubicBezTo>
                      <a:cubicBezTo>
                        <a:pt x="56" y="148"/>
                        <a:pt x="56" y="148"/>
                        <a:pt x="56" y="148"/>
                      </a:cubicBezTo>
                      <a:cubicBezTo>
                        <a:pt x="56" y="148"/>
                        <a:pt x="56" y="148"/>
                        <a:pt x="56" y="148"/>
                      </a:cubicBezTo>
                      <a:cubicBezTo>
                        <a:pt x="56" y="148"/>
                        <a:pt x="56" y="148"/>
                        <a:pt x="56" y="148"/>
                      </a:cubicBezTo>
                      <a:cubicBezTo>
                        <a:pt x="56" y="148"/>
                        <a:pt x="56" y="148"/>
                        <a:pt x="56" y="148"/>
                      </a:cubicBezTo>
                      <a:cubicBezTo>
                        <a:pt x="56" y="148"/>
                        <a:pt x="56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49"/>
                        <a:pt x="57" y="149"/>
                        <a:pt x="57" y="150"/>
                      </a:cubicBezTo>
                      <a:cubicBezTo>
                        <a:pt x="57" y="150"/>
                        <a:pt x="57" y="150"/>
                        <a:pt x="57" y="150"/>
                      </a:cubicBezTo>
                      <a:cubicBezTo>
                        <a:pt x="57" y="150"/>
                        <a:pt x="57" y="150"/>
                        <a:pt x="57" y="150"/>
                      </a:cubicBezTo>
                      <a:cubicBezTo>
                        <a:pt x="57" y="150"/>
                        <a:pt x="57" y="150"/>
                        <a:pt x="57" y="150"/>
                      </a:cubicBezTo>
                      <a:cubicBezTo>
                        <a:pt x="57" y="150"/>
                        <a:pt x="57" y="150"/>
                        <a:pt x="57" y="150"/>
                      </a:cubicBezTo>
                      <a:cubicBezTo>
                        <a:pt x="56" y="150"/>
                        <a:pt x="56" y="150"/>
                        <a:pt x="56" y="150"/>
                      </a:cubicBezTo>
                      <a:cubicBezTo>
                        <a:pt x="56" y="150"/>
                        <a:pt x="56" y="150"/>
                        <a:pt x="56" y="150"/>
                      </a:cubicBezTo>
                      <a:cubicBezTo>
                        <a:pt x="56" y="150"/>
                        <a:pt x="56" y="150"/>
                        <a:pt x="56" y="150"/>
                      </a:cubicBezTo>
                      <a:cubicBezTo>
                        <a:pt x="56" y="150"/>
                        <a:pt x="56" y="150"/>
                        <a:pt x="56" y="151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1"/>
                        <a:pt x="56" y="151"/>
                        <a:pt x="56" y="152"/>
                      </a:cubicBezTo>
                      <a:cubicBezTo>
                        <a:pt x="56" y="152"/>
                        <a:pt x="56" y="152"/>
                        <a:pt x="56" y="152"/>
                      </a:cubicBezTo>
                      <a:cubicBezTo>
                        <a:pt x="56" y="152"/>
                        <a:pt x="56" y="152"/>
                        <a:pt x="56" y="152"/>
                      </a:cubicBezTo>
                      <a:cubicBezTo>
                        <a:pt x="56" y="152"/>
                        <a:pt x="56" y="152"/>
                        <a:pt x="56" y="152"/>
                      </a:cubicBezTo>
                      <a:cubicBezTo>
                        <a:pt x="56" y="152"/>
                        <a:pt x="56" y="152"/>
                        <a:pt x="56" y="152"/>
                      </a:cubicBezTo>
                      <a:cubicBezTo>
                        <a:pt x="56" y="152"/>
                        <a:pt x="56" y="152"/>
                        <a:pt x="56" y="152"/>
                      </a:cubicBezTo>
                      <a:cubicBezTo>
                        <a:pt x="56" y="152"/>
                        <a:pt x="56" y="152"/>
                        <a:pt x="56" y="152"/>
                      </a:cubicBezTo>
                      <a:cubicBezTo>
                        <a:pt x="56" y="152"/>
                        <a:pt x="56" y="152"/>
                        <a:pt x="55" y="152"/>
                      </a:cubicBezTo>
                      <a:cubicBezTo>
                        <a:pt x="55" y="152"/>
                        <a:pt x="55" y="152"/>
                        <a:pt x="55" y="152"/>
                      </a:cubicBezTo>
                      <a:cubicBezTo>
                        <a:pt x="55" y="152"/>
                        <a:pt x="55" y="152"/>
                        <a:pt x="55" y="152"/>
                      </a:cubicBezTo>
                      <a:cubicBezTo>
                        <a:pt x="55" y="152"/>
                        <a:pt x="55" y="152"/>
                        <a:pt x="55" y="152"/>
                      </a:cubicBezTo>
                      <a:cubicBezTo>
                        <a:pt x="55" y="152"/>
                        <a:pt x="55" y="152"/>
                        <a:pt x="55" y="152"/>
                      </a:cubicBezTo>
                      <a:cubicBezTo>
                        <a:pt x="55" y="152"/>
                        <a:pt x="55" y="152"/>
                        <a:pt x="55" y="152"/>
                      </a:cubicBezTo>
                      <a:cubicBezTo>
                        <a:pt x="55" y="152"/>
                        <a:pt x="55" y="152"/>
                        <a:pt x="55" y="152"/>
                      </a:cubicBezTo>
                      <a:cubicBezTo>
                        <a:pt x="55" y="152"/>
                        <a:pt x="55" y="152"/>
                        <a:pt x="55" y="152"/>
                      </a:cubicBezTo>
                      <a:cubicBezTo>
                        <a:pt x="55" y="152"/>
                        <a:pt x="55" y="152"/>
                        <a:pt x="55" y="152"/>
                      </a:cubicBezTo>
                      <a:cubicBezTo>
                        <a:pt x="55" y="152"/>
                        <a:pt x="55" y="152"/>
                        <a:pt x="55" y="152"/>
                      </a:cubicBezTo>
                      <a:cubicBezTo>
                        <a:pt x="55" y="152"/>
                        <a:pt x="55" y="152"/>
                        <a:pt x="54" y="152"/>
                      </a:cubicBezTo>
                      <a:cubicBezTo>
                        <a:pt x="54" y="151"/>
                        <a:pt x="54" y="151"/>
                        <a:pt x="54" y="151"/>
                      </a:cubicBezTo>
                      <a:cubicBezTo>
                        <a:pt x="54" y="151"/>
                        <a:pt x="54" y="151"/>
                        <a:pt x="54" y="151"/>
                      </a:cubicBezTo>
                      <a:cubicBezTo>
                        <a:pt x="54" y="151"/>
                        <a:pt x="54" y="151"/>
                        <a:pt x="54" y="151"/>
                      </a:cubicBezTo>
                      <a:cubicBezTo>
                        <a:pt x="54" y="151"/>
                        <a:pt x="54" y="151"/>
                        <a:pt x="54" y="151"/>
                      </a:cubicBezTo>
                      <a:cubicBezTo>
                        <a:pt x="54" y="151"/>
                        <a:pt x="54" y="151"/>
                        <a:pt x="54" y="151"/>
                      </a:cubicBezTo>
                      <a:cubicBezTo>
                        <a:pt x="54" y="151"/>
                        <a:pt x="54" y="152"/>
                        <a:pt x="54" y="152"/>
                      </a:cubicBezTo>
                      <a:cubicBezTo>
                        <a:pt x="54" y="152"/>
                        <a:pt x="54" y="152"/>
                        <a:pt x="54" y="152"/>
                      </a:cubicBezTo>
                      <a:cubicBezTo>
                        <a:pt x="54" y="151"/>
                        <a:pt x="54" y="151"/>
                        <a:pt x="54" y="151"/>
                      </a:cubicBezTo>
                      <a:cubicBezTo>
                        <a:pt x="54" y="151"/>
                        <a:pt x="54" y="151"/>
                        <a:pt x="54" y="150"/>
                      </a:cubicBezTo>
                      <a:cubicBezTo>
                        <a:pt x="53" y="150"/>
                        <a:pt x="53" y="150"/>
                        <a:pt x="53" y="150"/>
                      </a:cubicBezTo>
                      <a:cubicBezTo>
                        <a:pt x="53" y="150"/>
                        <a:pt x="53" y="150"/>
                        <a:pt x="53" y="150"/>
                      </a:cubicBezTo>
                      <a:cubicBezTo>
                        <a:pt x="53" y="150"/>
                        <a:pt x="53" y="150"/>
                        <a:pt x="53" y="150"/>
                      </a:cubicBezTo>
                      <a:cubicBezTo>
                        <a:pt x="53" y="150"/>
                        <a:pt x="53" y="150"/>
                        <a:pt x="53" y="150"/>
                      </a:cubicBezTo>
                      <a:cubicBezTo>
                        <a:pt x="53" y="150"/>
                        <a:pt x="53" y="150"/>
                        <a:pt x="53" y="150"/>
                      </a:cubicBezTo>
                      <a:cubicBezTo>
                        <a:pt x="53" y="150"/>
                        <a:pt x="53" y="150"/>
                        <a:pt x="53" y="150"/>
                      </a:cubicBezTo>
                      <a:cubicBezTo>
                        <a:pt x="53" y="150"/>
                        <a:pt x="53" y="150"/>
                        <a:pt x="53" y="150"/>
                      </a:cubicBezTo>
                      <a:cubicBezTo>
                        <a:pt x="53" y="150"/>
                        <a:pt x="53" y="150"/>
                        <a:pt x="53" y="150"/>
                      </a:cubicBezTo>
                      <a:cubicBezTo>
                        <a:pt x="53" y="150"/>
                        <a:pt x="52" y="150"/>
                        <a:pt x="52" y="150"/>
                      </a:cubicBezTo>
                      <a:cubicBezTo>
                        <a:pt x="52" y="150"/>
                        <a:pt x="52" y="150"/>
                        <a:pt x="52" y="150"/>
                      </a:cubicBezTo>
                      <a:cubicBezTo>
                        <a:pt x="52" y="150"/>
                        <a:pt x="52" y="150"/>
                        <a:pt x="52" y="150"/>
                      </a:cubicBezTo>
                      <a:cubicBezTo>
                        <a:pt x="52" y="150"/>
                        <a:pt x="52" y="150"/>
                        <a:pt x="52" y="150"/>
                      </a:cubicBezTo>
                      <a:cubicBezTo>
                        <a:pt x="52" y="150"/>
                        <a:pt x="52" y="150"/>
                        <a:pt x="52" y="150"/>
                      </a:cubicBezTo>
                      <a:cubicBezTo>
                        <a:pt x="52" y="150"/>
                        <a:pt x="52" y="150"/>
                        <a:pt x="52" y="150"/>
                      </a:cubicBezTo>
                      <a:cubicBezTo>
                        <a:pt x="52" y="150"/>
                        <a:pt x="52" y="150"/>
                        <a:pt x="52" y="150"/>
                      </a:cubicBezTo>
                      <a:cubicBezTo>
                        <a:pt x="52" y="150"/>
                        <a:pt x="52" y="150"/>
                        <a:pt x="52" y="150"/>
                      </a:cubicBezTo>
                      <a:cubicBezTo>
                        <a:pt x="52" y="150"/>
                        <a:pt x="52" y="150"/>
                        <a:pt x="52" y="150"/>
                      </a:cubicBezTo>
                      <a:cubicBezTo>
                        <a:pt x="52" y="150"/>
                        <a:pt x="52" y="150"/>
                        <a:pt x="52" y="150"/>
                      </a:cubicBezTo>
                      <a:cubicBezTo>
                        <a:pt x="52" y="150"/>
                        <a:pt x="52" y="149"/>
                        <a:pt x="52" y="149"/>
                      </a:cubicBezTo>
                      <a:cubicBezTo>
                        <a:pt x="52" y="149"/>
                        <a:pt x="52" y="149"/>
                        <a:pt x="52" y="149"/>
                      </a:cubicBezTo>
                      <a:cubicBezTo>
                        <a:pt x="52" y="149"/>
                        <a:pt x="52" y="149"/>
                        <a:pt x="52" y="149"/>
                      </a:cubicBezTo>
                      <a:cubicBezTo>
                        <a:pt x="52" y="149"/>
                        <a:pt x="52" y="149"/>
                        <a:pt x="52" y="149"/>
                      </a:cubicBezTo>
                      <a:cubicBezTo>
                        <a:pt x="52" y="149"/>
                        <a:pt x="52" y="149"/>
                        <a:pt x="52" y="149"/>
                      </a:cubicBezTo>
                      <a:cubicBezTo>
                        <a:pt x="52" y="149"/>
                        <a:pt x="53" y="148"/>
                        <a:pt x="53" y="148"/>
                      </a:cubicBezTo>
                      <a:cubicBezTo>
                        <a:pt x="53" y="148"/>
                        <a:pt x="52" y="148"/>
                        <a:pt x="52" y="148"/>
                      </a:cubicBezTo>
                      <a:cubicBezTo>
                        <a:pt x="52" y="148"/>
                        <a:pt x="52" y="148"/>
                        <a:pt x="52" y="148"/>
                      </a:cubicBezTo>
                      <a:cubicBezTo>
                        <a:pt x="52" y="148"/>
                        <a:pt x="52" y="148"/>
                        <a:pt x="52" y="148"/>
                      </a:cubicBezTo>
                      <a:cubicBezTo>
                        <a:pt x="52" y="148"/>
                        <a:pt x="52" y="148"/>
                        <a:pt x="52" y="148"/>
                      </a:cubicBezTo>
                      <a:cubicBezTo>
                        <a:pt x="52" y="148"/>
                        <a:pt x="52" y="148"/>
                        <a:pt x="52" y="148"/>
                      </a:cubicBezTo>
                      <a:cubicBezTo>
                        <a:pt x="52" y="148"/>
                        <a:pt x="52" y="148"/>
                        <a:pt x="52" y="148"/>
                      </a:cubicBezTo>
                      <a:cubicBezTo>
                        <a:pt x="52" y="148"/>
                        <a:pt x="52" y="148"/>
                        <a:pt x="52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8"/>
                      </a:cubicBezTo>
                      <a:cubicBezTo>
                        <a:pt x="53" y="148"/>
                        <a:pt x="53" y="148"/>
                        <a:pt x="53" y="149"/>
                      </a:cubicBezTo>
                      <a:cubicBezTo>
                        <a:pt x="53" y="149"/>
                        <a:pt x="53" y="149"/>
                        <a:pt x="53" y="149"/>
                      </a:cubicBezTo>
                      <a:cubicBezTo>
                        <a:pt x="53" y="149"/>
                        <a:pt x="53" y="149"/>
                        <a:pt x="53" y="149"/>
                      </a:cubicBezTo>
                      <a:cubicBezTo>
                        <a:pt x="53" y="149"/>
                        <a:pt x="53" y="149"/>
                        <a:pt x="53" y="149"/>
                      </a:cubicBezTo>
                      <a:cubicBezTo>
                        <a:pt x="53" y="149"/>
                        <a:pt x="53" y="149"/>
                        <a:pt x="53" y="149"/>
                      </a:cubicBezTo>
                      <a:close/>
                      <a:moveTo>
                        <a:pt x="52" y="146"/>
                      </a:moveTo>
                      <a:cubicBezTo>
                        <a:pt x="52" y="146"/>
                        <a:pt x="52" y="146"/>
                        <a:pt x="52" y="146"/>
                      </a:cubicBezTo>
                      <a:cubicBezTo>
                        <a:pt x="52" y="146"/>
                        <a:pt x="52" y="146"/>
                        <a:pt x="52" y="146"/>
                      </a:cubicBezTo>
                      <a:cubicBezTo>
                        <a:pt x="52" y="146"/>
                        <a:pt x="52" y="146"/>
                        <a:pt x="52" y="147"/>
                      </a:cubicBezTo>
                      <a:cubicBezTo>
                        <a:pt x="52" y="147"/>
                        <a:pt x="52" y="147"/>
                        <a:pt x="52" y="147"/>
                      </a:cubicBezTo>
                      <a:cubicBezTo>
                        <a:pt x="52" y="147"/>
                        <a:pt x="52" y="147"/>
                        <a:pt x="52" y="147"/>
                      </a:cubicBezTo>
                      <a:cubicBezTo>
                        <a:pt x="52" y="147"/>
                        <a:pt x="52" y="147"/>
                        <a:pt x="53" y="147"/>
                      </a:cubicBezTo>
                      <a:cubicBezTo>
                        <a:pt x="53" y="147"/>
                        <a:pt x="53" y="147"/>
                        <a:pt x="53" y="147"/>
                      </a:cubicBezTo>
                      <a:cubicBezTo>
                        <a:pt x="53" y="147"/>
                        <a:pt x="53" y="147"/>
                        <a:pt x="53" y="147"/>
                      </a:cubicBezTo>
                      <a:cubicBezTo>
                        <a:pt x="53" y="147"/>
                        <a:pt x="53" y="147"/>
                        <a:pt x="53" y="147"/>
                      </a:cubicBezTo>
                      <a:cubicBezTo>
                        <a:pt x="53" y="147"/>
                        <a:pt x="53" y="147"/>
                        <a:pt x="52" y="147"/>
                      </a:cubicBezTo>
                      <a:cubicBezTo>
                        <a:pt x="52" y="147"/>
                        <a:pt x="52" y="147"/>
                        <a:pt x="52" y="147"/>
                      </a:cubicBezTo>
                      <a:cubicBezTo>
                        <a:pt x="52" y="148"/>
                        <a:pt x="52" y="148"/>
                        <a:pt x="52" y="148"/>
                      </a:cubicBezTo>
                      <a:cubicBezTo>
                        <a:pt x="52" y="148"/>
                        <a:pt x="52" y="148"/>
                        <a:pt x="52" y="148"/>
                      </a:cubicBezTo>
                      <a:cubicBezTo>
                        <a:pt x="52" y="148"/>
                        <a:pt x="52" y="148"/>
                        <a:pt x="52" y="148"/>
                      </a:cubicBezTo>
                      <a:cubicBezTo>
                        <a:pt x="52" y="148"/>
                        <a:pt x="52" y="148"/>
                        <a:pt x="52" y="148"/>
                      </a:cubicBezTo>
                      <a:cubicBezTo>
                        <a:pt x="52" y="148"/>
                        <a:pt x="52" y="148"/>
                        <a:pt x="52" y="148"/>
                      </a:cubicBezTo>
                      <a:cubicBezTo>
                        <a:pt x="52" y="148"/>
                        <a:pt x="52" y="148"/>
                        <a:pt x="52" y="148"/>
                      </a:cubicBezTo>
                      <a:cubicBezTo>
                        <a:pt x="52" y="149"/>
                        <a:pt x="52" y="149"/>
                        <a:pt x="52" y="149"/>
                      </a:cubicBezTo>
                      <a:cubicBezTo>
                        <a:pt x="52" y="149"/>
                        <a:pt x="52" y="149"/>
                        <a:pt x="52" y="149"/>
                      </a:cubicBezTo>
                      <a:cubicBezTo>
                        <a:pt x="52" y="149"/>
                        <a:pt x="52" y="149"/>
                        <a:pt x="52" y="149"/>
                      </a:cubicBezTo>
                      <a:cubicBezTo>
                        <a:pt x="52" y="149"/>
                        <a:pt x="52" y="149"/>
                        <a:pt x="52" y="149"/>
                      </a:cubicBezTo>
                      <a:cubicBezTo>
                        <a:pt x="52" y="149"/>
                        <a:pt x="52" y="149"/>
                        <a:pt x="52" y="149"/>
                      </a:cubicBezTo>
                      <a:cubicBezTo>
                        <a:pt x="52" y="150"/>
                        <a:pt x="52" y="150"/>
                        <a:pt x="52" y="150"/>
                      </a:cubicBezTo>
                      <a:cubicBezTo>
                        <a:pt x="52" y="150"/>
                        <a:pt x="52" y="150"/>
                        <a:pt x="52" y="150"/>
                      </a:cubicBezTo>
                      <a:cubicBezTo>
                        <a:pt x="52" y="150"/>
                        <a:pt x="52" y="150"/>
                        <a:pt x="52" y="150"/>
                      </a:cubicBezTo>
                      <a:cubicBezTo>
                        <a:pt x="52" y="150"/>
                        <a:pt x="52" y="150"/>
                        <a:pt x="52" y="150"/>
                      </a:cubicBezTo>
                      <a:cubicBezTo>
                        <a:pt x="52" y="150"/>
                        <a:pt x="52" y="150"/>
                        <a:pt x="51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51" y="149"/>
                        <a:pt x="51" y="150"/>
                        <a:pt x="51" y="150"/>
                      </a:cubicBezTo>
                      <a:cubicBezTo>
                        <a:pt x="51" y="150"/>
                        <a:pt x="51" y="150"/>
                        <a:pt x="51" y="150"/>
                      </a:cubicBezTo>
                      <a:cubicBezTo>
                        <a:pt x="51" y="150"/>
                        <a:pt x="51" y="150"/>
                        <a:pt x="51" y="150"/>
                      </a:cubicBezTo>
                      <a:cubicBezTo>
                        <a:pt x="51" y="150"/>
                        <a:pt x="51" y="150"/>
                        <a:pt x="51" y="150"/>
                      </a:cubicBezTo>
                      <a:cubicBezTo>
                        <a:pt x="51" y="150"/>
                        <a:pt x="51" y="150"/>
                        <a:pt x="51" y="150"/>
                      </a:cubicBezTo>
                      <a:cubicBezTo>
                        <a:pt x="51" y="150"/>
                        <a:pt x="51" y="150"/>
                        <a:pt x="51" y="150"/>
                      </a:cubicBezTo>
                      <a:cubicBezTo>
                        <a:pt x="51" y="150"/>
                        <a:pt x="51" y="150"/>
                        <a:pt x="51" y="150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0" y="148"/>
                        <a:pt x="50" y="148"/>
                        <a:pt x="50" y="148"/>
                      </a:cubicBezTo>
                      <a:cubicBezTo>
                        <a:pt x="50" y="148"/>
                        <a:pt x="50" y="148"/>
                        <a:pt x="50" y="148"/>
                      </a:cubicBezTo>
                      <a:cubicBezTo>
                        <a:pt x="50" y="148"/>
                        <a:pt x="50" y="148"/>
                        <a:pt x="50" y="148"/>
                      </a:cubicBezTo>
                      <a:cubicBezTo>
                        <a:pt x="50" y="148"/>
                        <a:pt x="50" y="147"/>
                        <a:pt x="50" y="147"/>
                      </a:cubicBezTo>
                      <a:cubicBezTo>
                        <a:pt x="50" y="147"/>
                        <a:pt x="50" y="147"/>
                        <a:pt x="50" y="147"/>
                      </a:cubicBezTo>
                      <a:cubicBezTo>
                        <a:pt x="50" y="147"/>
                        <a:pt x="50" y="147"/>
                        <a:pt x="50" y="147"/>
                      </a:cubicBezTo>
                      <a:cubicBezTo>
                        <a:pt x="50" y="147"/>
                        <a:pt x="50" y="147"/>
                        <a:pt x="50" y="147"/>
                      </a:cubicBezTo>
                      <a:cubicBezTo>
                        <a:pt x="50" y="147"/>
                        <a:pt x="50" y="147"/>
                        <a:pt x="50" y="147"/>
                      </a:cubicBezTo>
                      <a:cubicBezTo>
                        <a:pt x="50" y="147"/>
                        <a:pt x="50" y="147"/>
                        <a:pt x="50" y="147"/>
                      </a:cubicBezTo>
                      <a:cubicBezTo>
                        <a:pt x="50" y="147"/>
                        <a:pt x="50" y="147"/>
                        <a:pt x="50" y="147"/>
                      </a:cubicBezTo>
                      <a:cubicBezTo>
                        <a:pt x="50" y="147"/>
                        <a:pt x="50" y="147"/>
                        <a:pt x="50" y="147"/>
                      </a:cubicBezTo>
                      <a:cubicBezTo>
                        <a:pt x="50" y="147"/>
                        <a:pt x="50" y="147"/>
                        <a:pt x="50" y="147"/>
                      </a:cubicBezTo>
                      <a:cubicBezTo>
                        <a:pt x="50" y="147"/>
                        <a:pt x="50" y="147"/>
                        <a:pt x="50" y="147"/>
                      </a:cubicBezTo>
                      <a:cubicBezTo>
                        <a:pt x="50" y="147"/>
                        <a:pt x="50" y="147"/>
                        <a:pt x="50" y="147"/>
                      </a:cubicBezTo>
                      <a:cubicBezTo>
                        <a:pt x="49" y="146"/>
                        <a:pt x="49" y="146"/>
                        <a:pt x="49" y="146"/>
                      </a:cubicBezTo>
                      <a:cubicBezTo>
                        <a:pt x="49" y="146"/>
                        <a:pt x="49" y="146"/>
                        <a:pt x="49" y="146"/>
                      </a:cubicBezTo>
                      <a:cubicBezTo>
                        <a:pt x="49" y="146"/>
                        <a:pt x="49" y="146"/>
                        <a:pt x="49" y="146"/>
                      </a:cubicBezTo>
                      <a:cubicBezTo>
                        <a:pt x="49" y="146"/>
                        <a:pt x="49" y="146"/>
                        <a:pt x="49" y="146"/>
                      </a:cubicBezTo>
                      <a:cubicBezTo>
                        <a:pt x="49" y="146"/>
                        <a:pt x="49" y="146"/>
                        <a:pt x="49" y="146"/>
                      </a:cubicBezTo>
                      <a:cubicBezTo>
                        <a:pt x="49" y="146"/>
                        <a:pt x="49" y="146"/>
                        <a:pt x="49" y="146"/>
                      </a:cubicBezTo>
                      <a:cubicBezTo>
                        <a:pt x="49" y="146"/>
                        <a:pt x="49" y="146"/>
                        <a:pt x="49" y="146"/>
                      </a:cubicBezTo>
                      <a:cubicBezTo>
                        <a:pt x="49" y="146"/>
                        <a:pt x="49" y="146"/>
                        <a:pt x="49" y="146"/>
                      </a:cubicBezTo>
                      <a:cubicBezTo>
                        <a:pt x="49" y="146"/>
                        <a:pt x="49" y="146"/>
                        <a:pt x="49" y="146"/>
                      </a:cubicBezTo>
                      <a:cubicBezTo>
                        <a:pt x="49" y="146"/>
                        <a:pt x="49" y="146"/>
                        <a:pt x="49" y="146"/>
                      </a:cubicBezTo>
                      <a:cubicBezTo>
                        <a:pt x="49" y="146"/>
                        <a:pt x="49" y="146"/>
                        <a:pt x="49" y="146"/>
                      </a:cubicBezTo>
                      <a:cubicBezTo>
                        <a:pt x="49" y="146"/>
                        <a:pt x="49" y="146"/>
                        <a:pt x="49" y="146"/>
                      </a:cubicBezTo>
                      <a:cubicBezTo>
                        <a:pt x="49" y="145"/>
                        <a:pt x="49" y="145"/>
                        <a:pt x="49" y="145"/>
                      </a:cubicBezTo>
                      <a:cubicBezTo>
                        <a:pt x="49" y="146"/>
                        <a:pt x="49" y="146"/>
                        <a:pt x="49" y="146"/>
                      </a:cubicBezTo>
                      <a:cubicBezTo>
                        <a:pt x="49" y="146"/>
                        <a:pt x="49" y="146"/>
                        <a:pt x="49" y="146"/>
                      </a:cubicBezTo>
                      <a:cubicBezTo>
                        <a:pt x="49" y="146"/>
                        <a:pt x="49" y="146"/>
                        <a:pt x="49" y="146"/>
                      </a:cubicBezTo>
                      <a:cubicBezTo>
                        <a:pt x="49" y="146"/>
                        <a:pt x="49" y="146"/>
                        <a:pt x="49" y="146"/>
                      </a:cubicBezTo>
                      <a:cubicBezTo>
                        <a:pt x="49" y="147"/>
                        <a:pt x="49" y="147"/>
                        <a:pt x="49" y="147"/>
                      </a:cubicBezTo>
                      <a:cubicBezTo>
                        <a:pt x="49" y="147"/>
                        <a:pt x="49" y="147"/>
                        <a:pt x="49" y="147"/>
                      </a:cubicBezTo>
                      <a:cubicBezTo>
                        <a:pt x="49" y="147"/>
                        <a:pt x="49" y="147"/>
                        <a:pt x="49" y="147"/>
                      </a:cubicBezTo>
                      <a:cubicBezTo>
                        <a:pt x="49" y="147"/>
                        <a:pt x="49" y="147"/>
                        <a:pt x="49" y="147"/>
                      </a:cubicBezTo>
                      <a:cubicBezTo>
                        <a:pt x="49" y="147"/>
                        <a:pt x="49" y="147"/>
                        <a:pt x="49" y="147"/>
                      </a:cubicBezTo>
                      <a:cubicBezTo>
                        <a:pt x="49" y="147"/>
                        <a:pt x="49" y="147"/>
                        <a:pt x="49" y="147"/>
                      </a:cubicBezTo>
                      <a:cubicBezTo>
                        <a:pt x="49" y="147"/>
                        <a:pt x="49" y="147"/>
                        <a:pt x="49" y="147"/>
                      </a:cubicBezTo>
                      <a:cubicBezTo>
                        <a:pt x="49" y="147"/>
                        <a:pt x="48" y="147"/>
                        <a:pt x="48" y="147"/>
                      </a:cubicBezTo>
                      <a:cubicBezTo>
                        <a:pt x="48" y="147"/>
                        <a:pt x="48" y="147"/>
                        <a:pt x="48" y="147"/>
                      </a:cubicBezTo>
                      <a:cubicBezTo>
                        <a:pt x="48" y="147"/>
                        <a:pt x="48" y="147"/>
                        <a:pt x="48" y="147"/>
                      </a:cubicBezTo>
                      <a:cubicBezTo>
                        <a:pt x="48" y="146"/>
                        <a:pt x="48" y="146"/>
                        <a:pt x="48" y="146"/>
                      </a:cubicBezTo>
                      <a:cubicBezTo>
                        <a:pt x="48" y="146"/>
                        <a:pt x="48" y="146"/>
                        <a:pt x="48" y="146"/>
                      </a:cubicBezTo>
                      <a:cubicBezTo>
                        <a:pt x="48" y="146"/>
                        <a:pt x="48" y="146"/>
                        <a:pt x="48" y="146"/>
                      </a:cubicBezTo>
                      <a:cubicBezTo>
                        <a:pt x="48" y="146"/>
                        <a:pt x="48" y="146"/>
                        <a:pt x="48" y="146"/>
                      </a:cubicBezTo>
                      <a:cubicBezTo>
                        <a:pt x="48" y="146"/>
                        <a:pt x="48" y="146"/>
                        <a:pt x="48" y="146"/>
                      </a:cubicBezTo>
                      <a:cubicBezTo>
                        <a:pt x="48" y="146"/>
                        <a:pt x="48" y="146"/>
                        <a:pt x="48" y="146"/>
                      </a:cubicBezTo>
                      <a:cubicBezTo>
                        <a:pt x="48" y="146"/>
                        <a:pt x="48" y="146"/>
                        <a:pt x="48" y="146"/>
                      </a:cubicBezTo>
                      <a:cubicBezTo>
                        <a:pt x="48" y="146"/>
                        <a:pt x="48" y="146"/>
                        <a:pt x="48" y="146"/>
                      </a:cubicBezTo>
                      <a:cubicBezTo>
                        <a:pt x="48" y="146"/>
                        <a:pt x="48" y="145"/>
                        <a:pt x="48" y="145"/>
                      </a:cubicBezTo>
                      <a:cubicBezTo>
                        <a:pt x="48" y="145"/>
                        <a:pt x="48" y="145"/>
                        <a:pt x="48" y="145"/>
                      </a:cubicBezTo>
                      <a:cubicBezTo>
                        <a:pt x="48" y="145"/>
                        <a:pt x="48" y="145"/>
                        <a:pt x="48" y="145"/>
                      </a:cubicBezTo>
                      <a:cubicBezTo>
                        <a:pt x="48" y="145"/>
                        <a:pt x="48" y="145"/>
                        <a:pt x="48" y="145"/>
                      </a:cubicBezTo>
                      <a:cubicBezTo>
                        <a:pt x="48" y="145"/>
                        <a:pt x="48" y="145"/>
                        <a:pt x="48" y="145"/>
                      </a:cubicBezTo>
                      <a:cubicBezTo>
                        <a:pt x="48" y="145"/>
                        <a:pt x="48" y="145"/>
                        <a:pt x="48" y="145"/>
                      </a:cubicBezTo>
                      <a:cubicBezTo>
                        <a:pt x="48" y="145"/>
                        <a:pt x="48" y="145"/>
                        <a:pt x="48" y="145"/>
                      </a:cubicBezTo>
                      <a:cubicBezTo>
                        <a:pt x="48" y="144"/>
                        <a:pt x="48" y="144"/>
                        <a:pt x="48" y="144"/>
                      </a:cubicBezTo>
                      <a:cubicBezTo>
                        <a:pt x="48" y="144"/>
                        <a:pt x="48" y="144"/>
                        <a:pt x="48" y="144"/>
                      </a:cubicBezTo>
                      <a:cubicBezTo>
                        <a:pt x="48" y="144"/>
                        <a:pt x="48" y="144"/>
                        <a:pt x="48" y="144"/>
                      </a:cubicBezTo>
                      <a:cubicBezTo>
                        <a:pt x="48" y="144"/>
                        <a:pt x="49" y="144"/>
                        <a:pt x="49" y="144"/>
                      </a:cubicBezTo>
                      <a:cubicBezTo>
                        <a:pt x="49" y="144"/>
                        <a:pt x="49" y="144"/>
                        <a:pt x="49" y="144"/>
                      </a:cubicBezTo>
                      <a:cubicBezTo>
                        <a:pt x="49" y="144"/>
                        <a:pt x="49" y="144"/>
                        <a:pt x="49" y="144"/>
                      </a:cubicBezTo>
                      <a:cubicBezTo>
                        <a:pt x="49" y="144"/>
                        <a:pt x="49" y="144"/>
                        <a:pt x="49" y="144"/>
                      </a:cubicBezTo>
                      <a:cubicBezTo>
                        <a:pt x="49" y="144"/>
                        <a:pt x="49" y="144"/>
                        <a:pt x="49" y="144"/>
                      </a:cubicBezTo>
                      <a:cubicBezTo>
                        <a:pt x="49" y="144"/>
                        <a:pt x="49" y="144"/>
                        <a:pt x="49" y="144"/>
                      </a:cubicBezTo>
                      <a:cubicBezTo>
                        <a:pt x="49" y="144"/>
                        <a:pt x="49" y="144"/>
                        <a:pt x="49" y="144"/>
                      </a:cubicBezTo>
                      <a:cubicBezTo>
                        <a:pt x="49" y="144"/>
                        <a:pt x="49" y="144"/>
                        <a:pt x="49" y="144"/>
                      </a:cubicBezTo>
                      <a:cubicBezTo>
                        <a:pt x="49" y="144"/>
                        <a:pt x="49" y="144"/>
                        <a:pt x="49" y="144"/>
                      </a:cubicBezTo>
                      <a:cubicBezTo>
                        <a:pt x="49" y="144"/>
                        <a:pt x="49" y="144"/>
                        <a:pt x="49" y="144"/>
                      </a:cubicBezTo>
                      <a:cubicBezTo>
                        <a:pt x="49" y="145"/>
                        <a:pt x="49" y="145"/>
                        <a:pt x="49" y="145"/>
                      </a:cubicBezTo>
                      <a:cubicBezTo>
                        <a:pt x="50" y="145"/>
                        <a:pt x="50" y="145"/>
                        <a:pt x="50" y="145"/>
                      </a:cubicBezTo>
                      <a:cubicBezTo>
                        <a:pt x="50" y="145"/>
                        <a:pt x="50" y="145"/>
                        <a:pt x="50" y="145"/>
                      </a:cubicBezTo>
                      <a:cubicBezTo>
                        <a:pt x="50" y="145"/>
                        <a:pt x="50" y="145"/>
                        <a:pt x="51" y="145"/>
                      </a:cubicBezTo>
                      <a:cubicBezTo>
                        <a:pt x="51" y="145"/>
                        <a:pt x="51" y="145"/>
                        <a:pt x="51" y="145"/>
                      </a:cubicBezTo>
                      <a:cubicBezTo>
                        <a:pt x="51" y="145"/>
                        <a:pt x="51" y="145"/>
                        <a:pt x="51" y="145"/>
                      </a:cubicBezTo>
                      <a:cubicBezTo>
                        <a:pt x="51" y="145"/>
                        <a:pt x="51" y="145"/>
                        <a:pt x="51" y="145"/>
                      </a:cubicBezTo>
                      <a:cubicBezTo>
                        <a:pt x="51" y="145"/>
                        <a:pt x="51" y="145"/>
                        <a:pt x="51" y="145"/>
                      </a:cubicBezTo>
                      <a:cubicBezTo>
                        <a:pt x="51" y="145"/>
                        <a:pt x="51" y="145"/>
                        <a:pt x="51" y="145"/>
                      </a:cubicBezTo>
                      <a:cubicBezTo>
                        <a:pt x="51" y="145"/>
                        <a:pt x="51" y="145"/>
                        <a:pt x="51" y="145"/>
                      </a:cubicBezTo>
                      <a:cubicBezTo>
                        <a:pt x="51" y="145"/>
                        <a:pt x="51" y="145"/>
                        <a:pt x="51" y="145"/>
                      </a:cubicBezTo>
                      <a:cubicBezTo>
                        <a:pt x="51" y="145"/>
                        <a:pt x="52" y="145"/>
                        <a:pt x="52" y="145"/>
                      </a:cubicBezTo>
                      <a:cubicBezTo>
                        <a:pt x="52" y="145"/>
                        <a:pt x="52" y="145"/>
                        <a:pt x="52" y="145"/>
                      </a:cubicBezTo>
                      <a:cubicBezTo>
                        <a:pt x="52" y="145"/>
                        <a:pt x="52" y="145"/>
                        <a:pt x="52" y="145"/>
                      </a:cubicBezTo>
                      <a:cubicBezTo>
                        <a:pt x="52" y="146"/>
                        <a:pt x="52" y="146"/>
                        <a:pt x="52" y="146"/>
                      </a:cubicBezTo>
                      <a:cubicBezTo>
                        <a:pt x="52" y="146"/>
                        <a:pt x="52" y="146"/>
                        <a:pt x="52" y="146"/>
                      </a:cubicBezTo>
                      <a:cubicBezTo>
                        <a:pt x="52" y="146"/>
                        <a:pt x="52" y="146"/>
                        <a:pt x="52" y="146"/>
                      </a:cubicBezTo>
                      <a:cubicBezTo>
                        <a:pt x="52" y="146"/>
                        <a:pt x="52" y="146"/>
                        <a:pt x="52" y="146"/>
                      </a:cubicBezTo>
                      <a:close/>
                      <a:moveTo>
                        <a:pt x="53" y="137"/>
                      </a:moveTo>
                      <a:cubicBezTo>
                        <a:pt x="53" y="137"/>
                        <a:pt x="53" y="137"/>
                        <a:pt x="53" y="137"/>
                      </a:cubicBezTo>
                      <a:cubicBezTo>
                        <a:pt x="53" y="137"/>
                        <a:pt x="53" y="137"/>
                        <a:pt x="53" y="137"/>
                      </a:cubicBezTo>
                      <a:cubicBezTo>
                        <a:pt x="53" y="137"/>
                        <a:pt x="53" y="137"/>
                        <a:pt x="53" y="137"/>
                      </a:cubicBezTo>
                      <a:cubicBezTo>
                        <a:pt x="53" y="137"/>
                        <a:pt x="53" y="137"/>
                        <a:pt x="53" y="137"/>
                      </a:cubicBezTo>
                      <a:cubicBezTo>
                        <a:pt x="53" y="137"/>
                        <a:pt x="53" y="137"/>
                        <a:pt x="53" y="137"/>
                      </a:cubicBezTo>
                      <a:cubicBezTo>
                        <a:pt x="53" y="138"/>
                        <a:pt x="53" y="138"/>
                        <a:pt x="53" y="138"/>
                      </a:cubicBezTo>
                      <a:cubicBezTo>
                        <a:pt x="53" y="138"/>
                        <a:pt x="53" y="138"/>
                        <a:pt x="53" y="138"/>
                      </a:cubicBezTo>
                      <a:cubicBezTo>
                        <a:pt x="53" y="138"/>
                        <a:pt x="53" y="138"/>
                        <a:pt x="53" y="138"/>
                      </a:cubicBezTo>
                      <a:cubicBezTo>
                        <a:pt x="53" y="138"/>
                        <a:pt x="53" y="138"/>
                        <a:pt x="53" y="138"/>
                      </a:cubicBezTo>
                      <a:cubicBezTo>
                        <a:pt x="53" y="138"/>
                        <a:pt x="53" y="138"/>
                        <a:pt x="53" y="139"/>
                      </a:cubicBezTo>
                      <a:cubicBezTo>
                        <a:pt x="53" y="139"/>
                        <a:pt x="53" y="139"/>
                        <a:pt x="53" y="139"/>
                      </a:cubicBezTo>
                      <a:cubicBezTo>
                        <a:pt x="53" y="139"/>
                        <a:pt x="53" y="139"/>
                        <a:pt x="53" y="139"/>
                      </a:cubicBezTo>
                      <a:cubicBezTo>
                        <a:pt x="52" y="139"/>
                        <a:pt x="52" y="139"/>
                        <a:pt x="52" y="139"/>
                      </a:cubicBezTo>
                      <a:cubicBezTo>
                        <a:pt x="52" y="139"/>
                        <a:pt x="52" y="139"/>
                        <a:pt x="52" y="139"/>
                      </a:cubicBezTo>
                      <a:cubicBezTo>
                        <a:pt x="52" y="139"/>
                        <a:pt x="52" y="139"/>
                        <a:pt x="52" y="139"/>
                      </a:cubicBezTo>
                      <a:cubicBezTo>
                        <a:pt x="52" y="139"/>
                        <a:pt x="52" y="139"/>
                        <a:pt x="52" y="139"/>
                      </a:cubicBezTo>
                      <a:cubicBezTo>
                        <a:pt x="52" y="139"/>
                        <a:pt x="52" y="139"/>
                        <a:pt x="52" y="139"/>
                      </a:cubicBezTo>
                      <a:cubicBezTo>
                        <a:pt x="52" y="139"/>
                        <a:pt x="52" y="139"/>
                        <a:pt x="52" y="140"/>
                      </a:cubicBezTo>
                      <a:cubicBezTo>
                        <a:pt x="52" y="140"/>
                        <a:pt x="52" y="140"/>
                        <a:pt x="52" y="140"/>
                      </a:cubicBezTo>
                      <a:cubicBezTo>
                        <a:pt x="52" y="140"/>
                        <a:pt x="52" y="140"/>
                        <a:pt x="52" y="140"/>
                      </a:cubicBezTo>
                      <a:cubicBezTo>
                        <a:pt x="52" y="140"/>
                        <a:pt x="52" y="140"/>
                        <a:pt x="52" y="140"/>
                      </a:cubicBezTo>
                      <a:cubicBezTo>
                        <a:pt x="52" y="140"/>
                        <a:pt x="52" y="140"/>
                        <a:pt x="52" y="140"/>
                      </a:cubicBezTo>
                      <a:cubicBezTo>
                        <a:pt x="52" y="140"/>
                        <a:pt x="52" y="141"/>
                        <a:pt x="52" y="141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52" y="142"/>
                        <a:pt x="52" y="142"/>
                        <a:pt x="52" y="142"/>
                      </a:cubicBezTo>
                      <a:cubicBezTo>
                        <a:pt x="52" y="142"/>
                        <a:pt x="52" y="142"/>
                        <a:pt x="52" y="142"/>
                      </a:cubicBezTo>
                      <a:cubicBezTo>
                        <a:pt x="52" y="142"/>
                        <a:pt x="52" y="142"/>
                        <a:pt x="52" y="142"/>
                      </a:cubicBezTo>
                      <a:cubicBezTo>
                        <a:pt x="52" y="142"/>
                        <a:pt x="52" y="142"/>
                        <a:pt x="52" y="142"/>
                      </a:cubicBezTo>
                      <a:cubicBezTo>
                        <a:pt x="52" y="142"/>
                        <a:pt x="52" y="142"/>
                        <a:pt x="52" y="142"/>
                      </a:cubicBezTo>
                      <a:cubicBezTo>
                        <a:pt x="52" y="142"/>
                        <a:pt x="52" y="142"/>
                        <a:pt x="52" y="142"/>
                      </a:cubicBezTo>
                      <a:cubicBezTo>
                        <a:pt x="52" y="142"/>
                        <a:pt x="52" y="142"/>
                        <a:pt x="52" y="142"/>
                      </a:cubicBezTo>
                      <a:cubicBezTo>
                        <a:pt x="52" y="142"/>
                        <a:pt x="52" y="142"/>
                        <a:pt x="52" y="142"/>
                      </a:cubicBezTo>
                      <a:cubicBezTo>
                        <a:pt x="52" y="142"/>
                        <a:pt x="52" y="142"/>
                        <a:pt x="52" y="142"/>
                      </a:cubicBezTo>
                      <a:cubicBezTo>
                        <a:pt x="52" y="142"/>
                        <a:pt x="52" y="142"/>
                        <a:pt x="52" y="142"/>
                      </a:cubicBezTo>
                      <a:cubicBezTo>
                        <a:pt x="52" y="143"/>
                        <a:pt x="52" y="143"/>
                        <a:pt x="52" y="143"/>
                      </a:cubicBezTo>
                      <a:cubicBezTo>
                        <a:pt x="52" y="143"/>
                        <a:pt x="52" y="143"/>
                        <a:pt x="52" y="143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4"/>
                      </a:cubicBezTo>
                      <a:cubicBezTo>
                        <a:pt x="51" y="144"/>
                        <a:pt x="51" y="144"/>
                        <a:pt x="51" y="144"/>
                      </a:cubicBezTo>
                      <a:cubicBezTo>
                        <a:pt x="51" y="144"/>
                        <a:pt x="51" y="144"/>
                        <a:pt x="51" y="144"/>
                      </a:cubicBezTo>
                      <a:cubicBezTo>
                        <a:pt x="51" y="144"/>
                        <a:pt x="51" y="144"/>
                        <a:pt x="51" y="144"/>
                      </a:cubicBezTo>
                      <a:cubicBezTo>
                        <a:pt x="51" y="144"/>
                        <a:pt x="51" y="144"/>
                        <a:pt x="51" y="144"/>
                      </a:cubicBezTo>
                      <a:cubicBezTo>
                        <a:pt x="51" y="144"/>
                        <a:pt x="51" y="144"/>
                        <a:pt x="51" y="144"/>
                      </a:cubicBezTo>
                      <a:cubicBezTo>
                        <a:pt x="51" y="144"/>
                        <a:pt x="51" y="144"/>
                        <a:pt x="51" y="145"/>
                      </a:cubicBezTo>
                      <a:cubicBezTo>
                        <a:pt x="51" y="145"/>
                        <a:pt x="51" y="145"/>
                        <a:pt x="51" y="145"/>
                      </a:cubicBezTo>
                      <a:cubicBezTo>
                        <a:pt x="51" y="145"/>
                        <a:pt x="51" y="145"/>
                        <a:pt x="52" y="145"/>
                      </a:cubicBezTo>
                      <a:cubicBezTo>
                        <a:pt x="51" y="145"/>
                        <a:pt x="51" y="145"/>
                        <a:pt x="51" y="145"/>
                      </a:cubicBezTo>
                      <a:cubicBezTo>
                        <a:pt x="51" y="145"/>
                        <a:pt x="51" y="145"/>
                        <a:pt x="51" y="145"/>
                      </a:cubicBezTo>
                      <a:cubicBezTo>
                        <a:pt x="51" y="145"/>
                        <a:pt x="51" y="145"/>
                        <a:pt x="51" y="145"/>
                      </a:cubicBezTo>
                      <a:cubicBezTo>
                        <a:pt x="51" y="145"/>
                        <a:pt x="51" y="145"/>
                        <a:pt x="51" y="145"/>
                      </a:cubicBezTo>
                      <a:cubicBezTo>
                        <a:pt x="51" y="145"/>
                        <a:pt x="51" y="145"/>
                        <a:pt x="51" y="145"/>
                      </a:cubicBezTo>
                      <a:cubicBezTo>
                        <a:pt x="51" y="145"/>
                        <a:pt x="51" y="145"/>
                        <a:pt x="51" y="145"/>
                      </a:cubicBezTo>
                      <a:cubicBezTo>
                        <a:pt x="51" y="145"/>
                        <a:pt x="51" y="145"/>
                        <a:pt x="51" y="145"/>
                      </a:cubicBezTo>
                      <a:cubicBezTo>
                        <a:pt x="51" y="145"/>
                        <a:pt x="50" y="144"/>
                        <a:pt x="50" y="144"/>
                      </a:cubicBezTo>
                      <a:cubicBezTo>
                        <a:pt x="50" y="144"/>
                        <a:pt x="50" y="144"/>
                        <a:pt x="50" y="144"/>
                      </a:cubicBezTo>
                      <a:cubicBezTo>
                        <a:pt x="50" y="144"/>
                        <a:pt x="50" y="144"/>
                        <a:pt x="50" y="144"/>
                      </a:cubicBezTo>
                      <a:cubicBezTo>
                        <a:pt x="50" y="144"/>
                        <a:pt x="50" y="144"/>
                        <a:pt x="50" y="144"/>
                      </a:cubicBezTo>
                      <a:cubicBezTo>
                        <a:pt x="50" y="144"/>
                        <a:pt x="50" y="144"/>
                        <a:pt x="49" y="144"/>
                      </a:cubicBezTo>
                      <a:cubicBezTo>
                        <a:pt x="49" y="144"/>
                        <a:pt x="49" y="144"/>
                        <a:pt x="49" y="144"/>
                      </a:cubicBezTo>
                      <a:cubicBezTo>
                        <a:pt x="49" y="144"/>
                        <a:pt x="49" y="144"/>
                        <a:pt x="49" y="144"/>
                      </a:cubicBezTo>
                      <a:cubicBezTo>
                        <a:pt x="49" y="144"/>
                        <a:pt x="49" y="144"/>
                        <a:pt x="49" y="144"/>
                      </a:cubicBezTo>
                      <a:cubicBezTo>
                        <a:pt x="49" y="144"/>
                        <a:pt x="49" y="144"/>
                        <a:pt x="49" y="144"/>
                      </a:cubicBezTo>
                      <a:cubicBezTo>
                        <a:pt x="49" y="144"/>
                        <a:pt x="49" y="144"/>
                        <a:pt x="49" y="144"/>
                      </a:cubicBezTo>
                      <a:cubicBezTo>
                        <a:pt x="49" y="144"/>
                        <a:pt x="49" y="144"/>
                        <a:pt x="49" y="144"/>
                      </a:cubicBezTo>
                      <a:cubicBezTo>
                        <a:pt x="49" y="144"/>
                        <a:pt x="48" y="144"/>
                        <a:pt x="48" y="144"/>
                      </a:cubicBezTo>
                      <a:cubicBezTo>
                        <a:pt x="48" y="144"/>
                        <a:pt x="48" y="144"/>
                        <a:pt x="48" y="144"/>
                      </a:cubicBezTo>
                      <a:cubicBezTo>
                        <a:pt x="48" y="144"/>
                        <a:pt x="48" y="144"/>
                        <a:pt x="48" y="144"/>
                      </a:cubicBezTo>
                      <a:cubicBezTo>
                        <a:pt x="48" y="144"/>
                        <a:pt x="48" y="144"/>
                        <a:pt x="48" y="144"/>
                      </a:cubicBezTo>
                      <a:cubicBezTo>
                        <a:pt x="48" y="144"/>
                        <a:pt x="48" y="144"/>
                        <a:pt x="48" y="144"/>
                      </a:cubicBezTo>
                      <a:cubicBezTo>
                        <a:pt x="48" y="144"/>
                        <a:pt x="48" y="144"/>
                        <a:pt x="48" y="144"/>
                      </a:cubicBezTo>
                      <a:cubicBezTo>
                        <a:pt x="48" y="144"/>
                        <a:pt x="48" y="144"/>
                        <a:pt x="48" y="144"/>
                      </a:cubicBezTo>
                      <a:cubicBezTo>
                        <a:pt x="48" y="143"/>
                        <a:pt x="48" y="143"/>
                        <a:pt x="48" y="143"/>
                      </a:cubicBezTo>
                      <a:cubicBezTo>
                        <a:pt x="48" y="143"/>
                        <a:pt x="48" y="143"/>
                        <a:pt x="48" y="143"/>
                      </a:cubicBezTo>
                      <a:cubicBezTo>
                        <a:pt x="48" y="143"/>
                        <a:pt x="48" y="143"/>
                        <a:pt x="48" y="143"/>
                      </a:cubicBezTo>
                      <a:cubicBezTo>
                        <a:pt x="48" y="143"/>
                        <a:pt x="48" y="143"/>
                        <a:pt x="48" y="143"/>
                      </a:cubicBezTo>
                      <a:cubicBezTo>
                        <a:pt x="48" y="143"/>
                        <a:pt x="48" y="143"/>
                        <a:pt x="48" y="143"/>
                      </a:cubicBezTo>
                      <a:cubicBezTo>
                        <a:pt x="47" y="143"/>
                        <a:pt x="47" y="143"/>
                        <a:pt x="47" y="143"/>
                      </a:cubicBezTo>
                      <a:cubicBezTo>
                        <a:pt x="47" y="143"/>
                        <a:pt x="47" y="143"/>
                        <a:pt x="47" y="143"/>
                      </a:cubicBezTo>
                      <a:cubicBezTo>
                        <a:pt x="47" y="142"/>
                        <a:pt x="47" y="142"/>
                        <a:pt x="47" y="142"/>
                      </a:cubicBezTo>
                      <a:cubicBezTo>
                        <a:pt x="47" y="142"/>
                        <a:pt x="47" y="142"/>
                        <a:pt x="47" y="142"/>
                      </a:cubicBezTo>
                      <a:cubicBezTo>
                        <a:pt x="47" y="142"/>
                        <a:pt x="47" y="142"/>
                        <a:pt x="47" y="142"/>
                      </a:cubicBezTo>
                      <a:cubicBezTo>
                        <a:pt x="47" y="142"/>
                        <a:pt x="47" y="142"/>
                        <a:pt x="47" y="142"/>
                      </a:cubicBezTo>
                      <a:cubicBezTo>
                        <a:pt x="47" y="142"/>
                        <a:pt x="47" y="142"/>
                        <a:pt x="47" y="142"/>
                      </a:cubicBezTo>
                      <a:cubicBezTo>
                        <a:pt x="47" y="142"/>
                        <a:pt x="47" y="142"/>
                        <a:pt x="47" y="142"/>
                      </a:cubicBezTo>
                      <a:cubicBezTo>
                        <a:pt x="47" y="141"/>
                        <a:pt x="47" y="141"/>
                        <a:pt x="47" y="141"/>
                      </a:cubicBezTo>
                      <a:cubicBezTo>
                        <a:pt x="47" y="141"/>
                        <a:pt x="47" y="141"/>
                        <a:pt x="47" y="141"/>
                      </a:cubicBezTo>
                      <a:cubicBezTo>
                        <a:pt x="47" y="141"/>
                        <a:pt x="47" y="141"/>
                        <a:pt x="47" y="141"/>
                      </a:cubicBezTo>
                      <a:cubicBezTo>
                        <a:pt x="47" y="140"/>
                        <a:pt x="46" y="140"/>
                        <a:pt x="46" y="140"/>
                      </a:cubicBezTo>
                      <a:cubicBezTo>
                        <a:pt x="46" y="140"/>
                        <a:pt x="46" y="140"/>
                        <a:pt x="46" y="140"/>
                      </a:cubicBezTo>
                      <a:cubicBezTo>
                        <a:pt x="46" y="140"/>
                        <a:pt x="46" y="140"/>
                        <a:pt x="46" y="140"/>
                      </a:cubicBezTo>
                      <a:cubicBezTo>
                        <a:pt x="46" y="140"/>
                        <a:pt x="46" y="140"/>
                        <a:pt x="46" y="140"/>
                      </a:cubicBezTo>
                      <a:cubicBezTo>
                        <a:pt x="46" y="140"/>
                        <a:pt x="46" y="140"/>
                        <a:pt x="46" y="140"/>
                      </a:cubicBezTo>
                      <a:cubicBezTo>
                        <a:pt x="46" y="140"/>
                        <a:pt x="46" y="140"/>
                        <a:pt x="46" y="140"/>
                      </a:cubicBezTo>
                      <a:cubicBezTo>
                        <a:pt x="46" y="140"/>
                        <a:pt x="46" y="140"/>
                        <a:pt x="46" y="140"/>
                      </a:cubicBezTo>
                      <a:cubicBezTo>
                        <a:pt x="46" y="140"/>
                        <a:pt x="47" y="140"/>
                        <a:pt x="47" y="140"/>
                      </a:cubicBezTo>
                      <a:cubicBezTo>
                        <a:pt x="47" y="140"/>
                        <a:pt x="47" y="140"/>
                        <a:pt x="47" y="140"/>
                      </a:cubicBezTo>
                      <a:cubicBezTo>
                        <a:pt x="47" y="140"/>
                        <a:pt x="47" y="140"/>
                        <a:pt x="47" y="140"/>
                      </a:cubicBezTo>
                      <a:cubicBezTo>
                        <a:pt x="47" y="140"/>
                        <a:pt x="47" y="140"/>
                        <a:pt x="47" y="140"/>
                      </a:cubicBezTo>
                      <a:cubicBezTo>
                        <a:pt x="47" y="140"/>
                        <a:pt x="47" y="140"/>
                        <a:pt x="47" y="140"/>
                      </a:cubicBezTo>
                      <a:cubicBezTo>
                        <a:pt x="47" y="140"/>
                        <a:pt x="47" y="140"/>
                        <a:pt x="47" y="140"/>
                      </a:cubicBezTo>
                      <a:cubicBezTo>
                        <a:pt x="47" y="140"/>
                        <a:pt x="47" y="140"/>
                        <a:pt x="47" y="140"/>
                      </a:cubicBezTo>
                      <a:cubicBezTo>
                        <a:pt x="47" y="140"/>
                        <a:pt x="47" y="140"/>
                        <a:pt x="47" y="140"/>
                      </a:cubicBezTo>
                      <a:cubicBezTo>
                        <a:pt x="47" y="140"/>
                        <a:pt x="47" y="140"/>
                        <a:pt x="47" y="140"/>
                      </a:cubicBezTo>
                      <a:cubicBezTo>
                        <a:pt x="47" y="140"/>
                        <a:pt x="47" y="140"/>
                        <a:pt x="47" y="140"/>
                      </a:cubicBezTo>
                      <a:cubicBezTo>
                        <a:pt x="48" y="140"/>
                        <a:pt x="48" y="140"/>
                        <a:pt x="48" y="140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8" y="138"/>
                        <a:pt x="49" y="138"/>
                        <a:pt x="49" y="138"/>
                      </a:cubicBezTo>
                      <a:cubicBezTo>
                        <a:pt x="49" y="138"/>
                        <a:pt x="49" y="138"/>
                        <a:pt x="49" y="138"/>
                      </a:cubicBezTo>
                      <a:cubicBezTo>
                        <a:pt x="49" y="138"/>
                        <a:pt x="49" y="138"/>
                        <a:pt x="49" y="138"/>
                      </a:cubicBezTo>
                      <a:cubicBezTo>
                        <a:pt x="49" y="138"/>
                        <a:pt x="49" y="138"/>
                        <a:pt x="49" y="138"/>
                      </a:cubicBezTo>
                      <a:cubicBezTo>
                        <a:pt x="49" y="138"/>
                        <a:pt x="49" y="138"/>
                        <a:pt x="49" y="138"/>
                      </a:cubicBezTo>
                      <a:cubicBezTo>
                        <a:pt x="49" y="138"/>
                        <a:pt x="49" y="138"/>
                        <a:pt x="49" y="138"/>
                      </a:cubicBezTo>
                      <a:cubicBezTo>
                        <a:pt x="49" y="138"/>
                        <a:pt x="49" y="138"/>
                        <a:pt x="49" y="138"/>
                      </a:cubicBezTo>
                      <a:cubicBezTo>
                        <a:pt x="49" y="138"/>
                        <a:pt x="49" y="138"/>
                        <a:pt x="49" y="138"/>
                      </a:cubicBezTo>
                      <a:cubicBezTo>
                        <a:pt x="49" y="138"/>
                        <a:pt x="49" y="138"/>
                        <a:pt x="49" y="138"/>
                      </a:cubicBezTo>
                      <a:cubicBezTo>
                        <a:pt x="49" y="138"/>
                        <a:pt x="49" y="138"/>
                        <a:pt x="49" y="138"/>
                      </a:cubicBezTo>
                      <a:cubicBezTo>
                        <a:pt x="49" y="138"/>
                        <a:pt x="49" y="138"/>
                        <a:pt x="49" y="138"/>
                      </a:cubicBezTo>
                      <a:cubicBezTo>
                        <a:pt x="49" y="138"/>
                        <a:pt x="49" y="138"/>
                        <a:pt x="49" y="138"/>
                      </a:cubicBezTo>
                      <a:cubicBezTo>
                        <a:pt x="49" y="138"/>
                        <a:pt x="49" y="138"/>
                        <a:pt x="49" y="138"/>
                      </a:cubicBezTo>
                      <a:cubicBezTo>
                        <a:pt x="49" y="138"/>
                        <a:pt x="49" y="138"/>
                        <a:pt x="49" y="138"/>
                      </a:cubicBezTo>
                      <a:cubicBezTo>
                        <a:pt x="49" y="138"/>
                        <a:pt x="49" y="139"/>
                        <a:pt x="49" y="139"/>
                      </a:cubicBezTo>
                      <a:cubicBezTo>
                        <a:pt x="49" y="139"/>
                        <a:pt x="49" y="138"/>
                        <a:pt x="49" y="138"/>
                      </a:cubicBezTo>
                      <a:cubicBezTo>
                        <a:pt x="49" y="138"/>
                        <a:pt x="50" y="138"/>
                        <a:pt x="50" y="138"/>
                      </a:cubicBezTo>
                      <a:cubicBezTo>
                        <a:pt x="50" y="138"/>
                        <a:pt x="50" y="138"/>
                        <a:pt x="50" y="138"/>
                      </a:cubicBezTo>
                      <a:cubicBezTo>
                        <a:pt x="50" y="138"/>
                        <a:pt x="50" y="138"/>
                        <a:pt x="50" y="138"/>
                      </a:cubicBezTo>
                      <a:cubicBezTo>
                        <a:pt x="50" y="138"/>
                        <a:pt x="50" y="138"/>
                        <a:pt x="50" y="138"/>
                      </a:cubicBezTo>
                      <a:cubicBezTo>
                        <a:pt x="50" y="138"/>
                        <a:pt x="50" y="138"/>
                        <a:pt x="50" y="138"/>
                      </a:cubicBezTo>
                      <a:cubicBezTo>
                        <a:pt x="50" y="138"/>
                        <a:pt x="50" y="138"/>
                        <a:pt x="50" y="138"/>
                      </a:cubicBezTo>
                      <a:cubicBezTo>
                        <a:pt x="50" y="138"/>
                        <a:pt x="50" y="138"/>
                        <a:pt x="50" y="138"/>
                      </a:cubicBezTo>
                      <a:cubicBezTo>
                        <a:pt x="50" y="138"/>
                        <a:pt x="50" y="138"/>
                        <a:pt x="51" y="138"/>
                      </a:cubicBezTo>
                      <a:cubicBezTo>
                        <a:pt x="51" y="137"/>
                        <a:pt x="51" y="137"/>
                        <a:pt x="51" y="137"/>
                      </a:cubicBezTo>
                      <a:cubicBezTo>
                        <a:pt x="51" y="137"/>
                        <a:pt x="51" y="137"/>
                        <a:pt x="51" y="137"/>
                      </a:cubicBezTo>
                      <a:cubicBezTo>
                        <a:pt x="51" y="137"/>
                        <a:pt x="51" y="137"/>
                        <a:pt x="51" y="137"/>
                      </a:cubicBezTo>
                      <a:cubicBezTo>
                        <a:pt x="51" y="137"/>
                        <a:pt x="51" y="137"/>
                        <a:pt x="51" y="137"/>
                      </a:cubicBezTo>
                      <a:cubicBezTo>
                        <a:pt x="52" y="137"/>
                        <a:pt x="52" y="137"/>
                        <a:pt x="52" y="137"/>
                      </a:cubicBezTo>
                      <a:cubicBezTo>
                        <a:pt x="52" y="137"/>
                        <a:pt x="52" y="137"/>
                        <a:pt x="52" y="137"/>
                      </a:cubicBezTo>
                      <a:cubicBezTo>
                        <a:pt x="52" y="137"/>
                        <a:pt x="52" y="137"/>
                        <a:pt x="52" y="137"/>
                      </a:cubicBezTo>
                      <a:cubicBezTo>
                        <a:pt x="52" y="137"/>
                        <a:pt x="52" y="137"/>
                        <a:pt x="52" y="137"/>
                      </a:cubicBezTo>
                      <a:cubicBezTo>
                        <a:pt x="52" y="137"/>
                        <a:pt x="52" y="137"/>
                        <a:pt x="52" y="137"/>
                      </a:cubicBezTo>
                      <a:cubicBezTo>
                        <a:pt x="52" y="137"/>
                        <a:pt x="52" y="137"/>
                        <a:pt x="52" y="137"/>
                      </a:cubicBezTo>
                      <a:cubicBezTo>
                        <a:pt x="52" y="137"/>
                        <a:pt x="52" y="137"/>
                        <a:pt x="52" y="137"/>
                      </a:cubicBezTo>
                      <a:cubicBezTo>
                        <a:pt x="52" y="137"/>
                        <a:pt x="52" y="137"/>
                        <a:pt x="52" y="137"/>
                      </a:cubicBezTo>
                      <a:cubicBezTo>
                        <a:pt x="53" y="136"/>
                        <a:pt x="53" y="136"/>
                        <a:pt x="53" y="136"/>
                      </a:cubicBezTo>
                      <a:cubicBezTo>
                        <a:pt x="53" y="136"/>
                        <a:pt x="53" y="136"/>
                        <a:pt x="53" y="136"/>
                      </a:cubicBezTo>
                      <a:cubicBezTo>
                        <a:pt x="53" y="136"/>
                        <a:pt x="53" y="136"/>
                        <a:pt x="53" y="136"/>
                      </a:cubicBezTo>
                      <a:cubicBezTo>
                        <a:pt x="53" y="136"/>
                        <a:pt x="53" y="136"/>
                        <a:pt x="53" y="136"/>
                      </a:cubicBezTo>
                      <a:cubicBezTo>
                        <a:pt x="53" y="136"/>
                        <a:pt x="53" y="136"/>
                        <a:pt x="53" y="136"/>
                      </a:cubicBezTo>
                      <a:cubicBezTo>
                        <a:pt x="53" y="136"/>
                        <a:pt x="53" y="136"/>
                        <a:pt x="53" y="136"/>
                      </a:cubicBezTo>
                      <a:cubicBezTo>
                        <a:pt x="53" y="136"/>
                        <a:pt x="53" y="136"/>
                        <a:pt x="53" y="136"/>
                      </a:cubicBezTo>
                      <a:cubicBezTo>
                        <a:pt x="53" y="136"/>
                        <a:pt x="53" y="136"/>
                        <a:pt x="53" y="136"/>
                      </a:cubicBezTo>
                      <a:cubicBezTo>
                        <a:pt x="53" y="136"/>
                        <a:pt x="53" y="136"/>
                        <a:pt x="53" y="137"/>
                      </a:cubicBezTo>
                      <a:cubicBezTo>
                        <a:pt x="53" y="137"/>
                        <a:pt x="53" y="137"/>
                        <a:pt x="53" y="137"/>
                      </a:cubicBezTo>
                      <a:cubicBezTo>
                        <a:pt x="53" y="137"/>
                        <a:pt x="53" y="137"/>
                        <a:pt x="53" y="137"/>
                      </a:cubicBezTo>
                      <a:cubicBezTo>
                        <a:pt x="53" y="137"/>
                        <a:pt x="53" y="137"/>
                        <a:pt x="53" y="137"/>
                      </a:cubicBezTo>
                      <a:cubicBezTo>
                        <a:pt x="53" y="137"/>
                        <a:pt x="53" y="137"/>
                        <a:pt x="53" y="137"/>
                      </a:cubicBezTo>
                      <a:cubicBezTo>
                        <a:pt x="53" y="137"/>
                        <a:pt x="53" y="137"/>
                        <a:pt x="53" y="137"/>
                      </a:cubicBezTo>
                      <a:cubicBezTo>
                        <a:pt x="53" y="137"/>
                        <a:pt x="53" y="137"/>
                        <a:pt x="53" y="137"/>
                      </a:cubicBezTo>
                      <a:close/>
                      <a:moveTo>
                        <a:pt x="53" y="136"/>
                      </a:moveTo>
                      <a:cubicBezTo>
                        <a:pt x="53" y="136"/>
                        <a:pt x="53" y="136"/>
                        <a:pt x="53" y="136"/>
                      </a:cubicBezTo>
                      <a:cubicBezTo>
                        <a:pt x="53" y="136"/>
                        <a:pt x="53" y="136"/>
                        <a:pt x="53" y="136"/>
                      </a:cubicBezTo>
                      <a:cubicBezTo>
                        <a:pt x="53" y="136"/>
                        <a:pt x="53" y="136"/>
                        <a:pt x="53" y="136"/>
                      </a:cubicBezTo>
                      <a:cubicBezTo>
                        <a:pt x="53" y="136"/>
                        <a:pt x="53" y="136"/>
                        <a:pt x="53" y="136"/>
                      </a:cubicBezTo>
                      <a:cubicBezTo>
                        <a:pt x="53" y="136"/>
                        <a:pt x="53" y="136"/>
                        <a:pt x="53" y="136"/>
                      </a:cubicBezTo>
                      <a:cubicBezTo>
                        <a:pt x="53" y="136"/>
                        <a:pt x="53" y="136"/>
                        <a:pt x="53" y="136"/>
                      </a:cubicBezTo>
                      <a:close/>
                      <a:moveTo>
                        <a:pt x="47" y="134"/>
                      </a:moveTo>
                      <a:cubicBezTo>
                        <a:pt x="47" y="134"/>
                        <a:pt x="47" y="134"/>
                        <a:pt x="47" y="134"/>
                      </a:cubicBezTo>
                      <a:cubicBezTo>
                        <a:pt x="47" y="134"/>
                        <a:pt x="47" y="134"/>
                        <a:pt x="47" y="134"/>
                      </a:cubicBezTo>
                      <a:cubicBezTo>
                        <a:pt x="47" y="134"/>
                        <a:pt x="47" y="134"/>
                        <a:pt x="47" y="134"/>
                      </a:cubicBezTo>
                      <a:cubicBezTo>
                        <a:pt x="47" y="134"/>
                        <a:pt x="47" y="134"/>
                        <a:pt x="47" y="134"/>
                      </a:cubicBezTo>
                      <a:cubicBezTo>
                        <a:pt x="47" y="134"/>
                        <a:pt x="47" y="134"/>
                        <a:pt x="47" y="134"/>
                      </a:cubicBezTo>
                      <a:cubicBezTo>
                        <a:pt x="47" y="134"/>
                        <a:pt x="47" y="134"/>
                        <a:pt x="47" y="134"/>
                      </a:cubicBezTo>
                      <a:cubicBezTo>
                        <a:pt x="47" y="134"/>
                        <a:pt x="47" y="134"/>
                        <a:pt x="47" y="134"/>
                      </a:cubicBezTo>
                      <a:cubicBezTo>
                        <a:pt x="47" y="134"/>
                        <a:pt x="47" y="134"/>
                        <a:pt x="47" y="134"/>
                      </a:cubicBezTo>
                      <a:cubicBezTo>
                        <a:pt x="47" y="134"/>
                        <a:pt x="47" y="134"/>
                        <a:pt x="47" y="134"/>
                      </a:cubicBezTo>
                      <a:cubicBezTo>
                        <a:pt x="47" y="134"/>
                        <a:pt x="48" y="134"/>
                        <a:pt x="48" y="134"/>
                      </a:cubicBez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4"/>
                        <a:pt x="48" y="134"/>
                        <a:pt x="49" y="134"/>
                      </a:cubicBezTo>
                      <a:cubicBezTo>
                        <a:pt x="49" y="134"/>
                        <a:pt x="49" y="134"/>
                        <a:pt x="49" y="134"/>
                      </a:cubicBezTo>
                      <a:cubicBezTo>
                        <a:pt x="49" y="134"/>
                        <a:pt x="49" y="134"/>
                        <a:pt x="49" y="134"/>
                      </a:cubicBezTo>
                      <a:cubicBezTo>
                        <a:pt x="49" y="134"/>
                        <a:pt x="49" y="134"/>
                        <a:pt x="49" y="134"/>
                      </a:cubicBezTo>
                      <a:cubicBezTo>
                        <a:pt x="49" y="134"/>
                        <a:pt x="49" y="134"/>
                        <a:pt x="49" y="134"/>
                      </a:cubicBezTo>
                      <a:cubicBezTo>
                        <a:pt x="49" y="134"/>
                        <a:pt x="49" y="134"/>
                        <a:pt x="49" y="134"/>
                      </a:cubicBezTo>
                      <a:cubicBezTo>
                        <a:pt x="49" y="134"/>
                        <a:pt x="49" y="134"/>
                        <a:pt x="50" y="134"/>
                      </a:cubicBezTo>
                      <a:cubicBezTo>
                        <a:pt x="50" y="134"/>
                        <a:pt x="50" y="134"/>
                        <a:pt x="50" y="134"/>
                      </a:cubicBezTo>
                      <a:cubicBezTo>
                        <a:pt x="50" y="134"/>
                        <a:pt x="50" y="134"/>
                        <a:pt x="50" y="134"/>
                      </a:cubicBezTo>
                      <a:cubicBezTo>
                        <a:pt x="50" y="134"/>
                        <a:pt x="50" y="134"/>
                        <a:pt x="50" y="134"/>
                      </a:cubicBezTo>
                      <a:cubicBezTo>
                        <a:pt x="50" y="134"/>
                        <a:pt x="50" y="134"/>
                        <a:pt x="50" y="134"/>
                      </a:cubicBezTo>
                      <a:cubicBezTo>
                        <a:pt x="50" y="134"/>
                        <a:pt x="50" y="134"/>
                        <a:pt x="50" y="134"/>
                      </a:cubicBezTo>
                      <a:cubicBezTo>
                        <a:pt x="51" y="134"/>
                        <a:pt x="51" y="134"/>
                        <a:pt x="51" y="134"/>
                      </a:cubicBezTo>
                      <a:cubicBezTo>
                        <a:pt x="51" y="134"/>
                        <a:pt x="51" y="134"/>
                        <a:pt x="51" y="134"/>
                      </a:cubicBezTo>
                      <a:cubicBezTo>
                        <a:pt x="51" y="134"/>
                        <a:pt x="51" y="134"/>
                        <a:pt x="51" y="134"/>
                      </a:cubicBezTo>
                      <a:cubicBezTo>
                        <a:pt x="51" y="134"/>
                        <a:pt x="51" y="134"/>
                        <a:pt x="51" y="134"/>
                      </a:cubicBezTo>
                      <a:cubicBezTo>
                        <a:pt x="51" y="134"/>
                        <a:pt x="51" y="134"/>
                        <a:pt x="51" y="134"/>
                      </a:cubicBezTo>
                      <a:cubicBezTo>
                        <a:pt x="51" y="134"/>
                        <a:pt x="51" y="134"/>
                        <a:pt x="51" y="134"/>
                      </a:cubicBezTo>
                      <a:cubicBezTo>
                        <a:pt x="51" y="134"/>
                        <a:pt x="51" y="134"/>
                        <a:pt x="51" y="134"/>
                      </a:cubicBezTo>
                      <a:cubicBezTo>
                        <a:pt x="51" y="134"/>
                        <a:pt x="51" y="134"/>
                        <a:pt x="51" y="134"/>
                      </a:cubicBezTo>
                      <a:cubicBezTo>
                        <a:pt x="52" y="134"/>
                        <a:pt x="52" y="134"/>
                        <a:pt x="52" y="134"/>
                      </a:cubicBezTo>
                      <a:cubicBezTo>
                        <a:pt x="52" y="134"/>
                        <a:pt x="52" y="134"/>
                        <a:pt x="52" y="134"/>
                      </a:cubicBezTo>
                      <a:cubicBezTo>
                        <a:pt x="52" y="134"/>
                        <a:pt x="52" y="134"/>
                        <a:pt x="52" y="134"/>
                      </a:cubicBezTo>
                      <a:cubicBezTo>
                        <a:pt x="52" y="134"/>
                        <a:pt x="52" y="134"/>
                        <a:pt x="52" y="134"/>
                      </a:cubicBezTo>
                      <a:cubicBezTo>
                        <a:pt x="52" y="134"/>
                        <a:pt x="52" y="134"/>
                        <a:pt x="52" y="134"/>
                      </a:cubicBezTo>
                      <a:cubicBezTo>
                        <a:pt x="52" y="134"/>
                        <a:pt x="52" y="134"/>
                        <a:pt x="52" y="134"/>
                      </a:cubicBezTo>
                      <a:cubicBezTo>
                        <a:pt x="52" y="134"/>
                        <a:pt x="52" y="134"/>
                        <a:pt x="52" y="134"/>
                      </a:cubicBezTo>
                      <a:cubicBezTo>
                        <a:pt x="52" y="134"/>
                        <a:pt x="52" y="134"/>
                        <a:pt x="52" y="134"/>
                      </a:cubicBezTo>
                      <a:cubicBezTo>
                        <a:pt x="52" y="134"/>
                        <a:pt x="52" y="134"/>
                        <a:pt x="52" y="134"/>
                      </a:cubicBezTo>
                      <a:cubicBezTo>
                        <a:pt x="52" y="134"/>
                        <a:pt x="52" y="135"/>
                        <a:pt x="52" y="135"/>
                      </a:cubicBezTo>
                      <a:cubicBezTo>
                        <a:pt x="52" y="135"/>
                        <a:pt x="53" y="135"/>
                        <a:pt x="53" y="135"/>
                      </a:cubicBezTo>
                      <a:cubicBezTo>
                        <a:pt x="53" y="135"/>
                        <a:pt x="52" y="135"/>
                        <a:pt x="52" y="135"/>
                      </a:cubicBezTo>
                      <a:cubicBezTo>
                        <a:pt x="52" y="135"/>
                        <a:pt x="52" y="135"/>
                        <a:pt x="52" y="135"/>
                      </a:cubicBezTo>
                      <a:cubicBezTo>
                        <a:pt x="52" y="135"/>
                        <a:pt x="52" y="135"/>
                        <a:pt x="52" y="135"/>
                      </a:cubicBezTo>
                      <a:cubicBezTo>
                        <a:pt x="52" y="135"/>
                        <a:pt x="52" y="135"/>
                        <a:pt x="52" y="135"/>
                      </a:cubicBezTo>
                      <a:cubicBezTo>
                        <a:pt x="52" y="135"/>
                        <a:pt x="52" y="135"/>
                        <a:pt x="52" y="135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3" y="135"/>
                        <a:pt x="53" y="135"/>
                        <a:pt x="53" y="136"/>
                      </a:cubicBezTo>
                      <a:cubicBezTo>
                        <a:pt x="53" y="136"/>
                        <a:pt x="53" y="136"/>
                        <a:pt x="53" y="136"/>
                      </a:cubicBezTo>
                      <a:cubicBezTo>
                        <a:pt x="53" y="136"/>
                        <a:pt x="53" y="136"/>
                        <a:pt x="53" y="136"/>
                      </a:cubicBezTo>
                      <a:cubicBezTo>
                        <a:pt x="53" y="136"/>
                        <a:pt x="53" y="136"/>
                        <a:pt x="53" y="136"/>
                      </a:cubicBezTo>
                      <a:cubicBezTo>
                        <a:pt x="53" y="136"/>
                        <a:pt x="53" y="136"/>
                        <a:pt x="53" y="136"/>
                      </a:cubicBezTo>
                      <a:cubicBezTo>
                        <a:pt x="53" y="136"/>
                        <a:pt x="53" y="136"/>
                        <a:pt x="53" y="136"/>
                      </a:cubicBezTo>
                      <a:cubicBezTo>
                        <a:pt x="53" y="136"/>
                        <a:pt x="53" y="136"/>
                        <a:pt x="53" y="136"/>
                      </a:cubicBezTo>
                      <a:cubicBezTo>
                        <a:pt x="53" y="136"/>
                        <a:pt x="53" y="136"/>
                        <a:pt x="53" y="136"/>
                      </a:cubicBezTo>
                      <a:cubicBezTo>
                        <a:pt x="53" y="136"/>
                        <a:pt x="53" y="136"/>
                        <a:pt x="53" y="136"/>
                      </a:cubicBezTo>
                      <a:cubicBezTo>
                        <a:pt x="53" y="136"/>
                        <a:pt x="52" y="136"/>
                        <a:pt x="52" y="136"/>
                      </a:cubicBezTo>
                      <a:cubicBezTo>
                        <a:pt x="52" y="136"/>
                        <a:pt x="52" y="136"/>
                        <a:pt x="52" y="136"/>
                      </a:cubicBezTo>
                      <a:cubicBezTo>
                        <a:pt x="52" y="136"/>
                        <a:pt x="52" y="136"/>
                        <a:pt x="52" y="136"/>
                      </a:cubicBezTo>
                      <a:cubicBezTo>
                        <a:pt x="52" y="136"/>
                        <a:pt x="52" y="136"/>
                        <a:pt x="52" y="136"/>
                      </a:cubicBezTo>
                      <a:cubicBezTo>
                        <a:pt x="52" y="136"/>
                        <a:pt x="52" y="136"/>
                        <a:pt x="52" y="136"/>
                      </a:cubicBezTo>
                      <a:cubicBezTo>
                        <a:pt x="52" y="136"/>
                        <a:pt x="52" y="137"/>
                        <a:pt x="52" y="137"/>
                      </a:cubicBezTo>
                      <a:cubicBezTo>
                        <a:pt x="52" y="137"/>
                        <a:pt x="52" y="136"/>
                        <a:pt x="52" y="136"/>
                      </a:cubicBezTo>
                      <a:cubicBezTo>
                        <a:pt x="52" y="136"/>
                        <a:pt x="52" y="136"/>
                        <a:pt x="52" y="136"/>
                      </a:cubicBezTo>
                      <a:cubicBezTo>
                        <a:pt x="52" y="136"/>
                        <a:pt x="51" y="136"/>
                        <a:pt x="51" y="136"/>
                      </a:cubicBezTo>
                      <a:cubicBezTo>
                        <a:pt x="51" y="136"/>
                        <a:pt x="51" y="136"/>
                        <a:pt x="51" y="136"/>
                      </a:cubicBezTo>
                      <a:cubicBezTo>
                        <a:pt x="51" y="136"/>
                        <a:pt x="51" y="137"/>
                        <a:pt x="51" y="137"/>
                      </a:cubicBezTo>
                      <a:cubicBezTo>
                        <a:pt x="51" y="137"/>
                        <a:pt x="50" y="137"/>
                        <a:pt x="50" y="137"/>
                      </a:cubicBezTo>
                      <a:cubicBezTo>
                        <a:pt x="50" y="137"/>
                        <a:pt x="50" y="137"/>
                        <a:pt x="50" y="137"/>
                      </a:cubicBezTo>
                      <a:cubicBezTo>
                        <a:pt x="50" y="137"/>
                        <a:pt x="50" y="137"/>
                        <a:pt x="50" y="137"/>
                      </a:cubicBezTo>
                      <a:cubicBezTo>
                        <a:pt x="50" y="137"/>
                        <a:pt x="50" y="137"/>
                        <a:pt x="50" y="137"/>
                      </a:cubicBezTo>
                      <a:cubicBezTo>
                        <a:pt x="50" y="138"/>
                        <a:pt x="50" y="138"/>
                        <a:pt x="50" y="138"/>
                      </a:cubicBezTo>
                      <a:cubicBezTo>
                        <a:pt x="50" y="138"/>
                        <a:pt x="50" y="138"/>
                        <a:pt x="50" y="138"/>
                      </a:cubicBezTo>
                      <a:cubicBezTo>
                        <a:pt x="49" y="138"/>
                        <a:pt x="49" y="138"/>
                        <a:pt x="49" y="138"/>
                      </a:cubicBezTo>
                      <a:cubicBezTo>
                        <a:pt x="49" y="138"/>
                        <a:pt x="49" y="138"/>
                        <a:pt x="49" y="138"/>
                      </a:cubicBezTo>
                      <a:cubicBezTo>
                        <a:pt x="49" y="138"/>
                        <a:pt x="49" y="138"/>
                        <a:pt x="49" y="138"/>
                      </a:cubicBezTo>
                      <a:cubicBezTo>
                        <a:pt x="49" y="138"/>
                        <a:pt x="49" y="138"/>
                        <a:pt x="49" y="138"/>
                      </a:cubicBezTo>
                      <a:cubicBezTo>
                        <a:pt x="49" y="138"/>
                        <a:pt x="49" y="138"/>
                        <a:pt x="49" y="138"/>
                      </a:cubicBezTo>
                      <a:cubicBezTo>
                        <a:pt x="49" y="138"/>
                        <a:pt x="49" y="138"/>
                        <a:pt x="49" y="138"/>
                      </a:cubicBezTo>
                      <a:cubicBezTo>
                        <a:pt x="49" y="138"/>
                        <a:pt x="49" y="138"/>
                        <a:pt x="49" y="138"/>
                      </a:cubicBezTo>
                      <a:cubicBezTo>
                        <a:pt x="49" y="138"/>
                        <a:pt x="49" y="138"/>
                        <a:pt x="49" y="138"/>
                      </a:cubicBezTo>
                      <a:cubicBezTo>
                        <a:pt x="49" y="138"/>
                        <a:pt x="49" y="138"/>
                        <a:pt x="49" y="138"/>
                      </a:cubicBezTo>
                      <a:cubicBezTo>
                        <a:pt x="49" y="138"/>
                        <a:pt x="49" y="138"/>
                        <a:pt x="49" y="138"/>
                      </a:cubicBezTo>
                      <a:cubicBezTo>
                        <a:pt x="49" y="138"/>
                        <a:pt x="49" y="137"/>
                        <a:pt x="49" y="137"/>
                      </a:cubicBezTo>
                      <a:cubicBezTo>
                        <a:pt x="49" y="137"/>
                        <a:pt x="49" y="138"/>
                        <a:pt x="49" y="138"/>
                      </a:cubicBezTo>
                      <a:cubicBezTo>
                        <a:pt x="48" y="138"/>
                        <a:pt x="48" y="138"/>
                        <a:pt x="48" y="138"/>
                      </a:cubicBezTo>
                      <a:cubicBezTo>
                        <a:pt x="48" y="138"/>
                        <a:pt x="48" y="138"/>
                        <a:pt x="48" y="138"/>
                      </a:cubicBezTo>
                      <a:cubicBezTo>
                        <a:pt x="48" y="138"/>
                        <a:pt x="48" y="138"/>
                        <a:pt x="48" y="138"/>
                      </a:cubicBezTo>
                      <a:cubicBezTo>
                        <a:pt x="48" y="138"/>
                        <a:pt x="48" y="138"/>
                        <a:pt x="48" y="138"/>
                      </a:cubicBezTo>
                      <a:cubicBezTo>
                        <a:pt x="48" y="138"/>
                        <a:pt x="48" y="138"/>
                        <a:pt x="48" y="138"/>
                      </a:cubicBezTo>
                      <a:cubicBezTo>
                        <a:pt x="48" y="138"/>
                        <a:pt x="48" y="138"/>
                        <a:pt x="48" y="138"/>
                      </a:cubicBezTo>
                      <a:cubicBezTo>
                        <a:pt x="48" y="138"/>
                        <a:pt x="48" y="138"/>
                        <a:pt x="48" y="138"/>
                      </a:cubicBezTo>
                      <a:cubicBezTo>
                        <a:pt x="48" y="138"/>
                        <a:pt x="48" y="138"/>
                        <a:pt x="48" y="138"/>
                      </a:cubicBezTo>
                      <a:cubicBezTo>
                        <a:pt x="48" y="138"/>
                        <a:pt x="48" y="138"/>
                        <a:pt x="48" y="138"/>
                      </a:cubicBezTo>
                      <a:cubicBezTo>
                        <a:pt x="48" y="138"/>
                        <a:pt x="48" y="138"/>
                        <a:pt x="48" y="138"/>
                      </a:cubicBezTo>
                      <a:cubicBezTo>
                        <a:pt x="48" y="138"/>
                        <a:pt x="48" y="138"/>
                        <a:pt x="48" y="138"/>
                      </a:cubicBezTo>
                      <a:cubicBezTo>
                        <a:pt x="48" y="138"/>
                        <a:pt x="47" y="138"/>
                        <a:pt x="47" y="139"/>
                      </a:cubicBezTo>
                      <a:cubicBezTo>
                        <a:pt x="47" y="139"/>
                        <a:pt x="47" y="139"/>
                        <a:pt x="47" y="139"/>
                      </a:cubicBezTo>
                      <a:cubicBezTo>
                        <a:pt x="47" y="139"/>
                        <a:pt x="47" y="139"/>
                        <a:pt x="47" y="139"/>
                      </a:cubicBezTo>
                      <a:cubicBezTo>
                        <a:pt x="47" y="139"/>
                        <a:pt x="47" y="139"/>
                        <a:pt x="47" y="139"/>
                      </a:cubicBezTo>
                      <a:cubicBezTo>
                        <a:pt x="47" y="139"/>
                        <a:pt x="47" y="139"/>
                        <a:pt x="47" y="139"/>
                      </a:cubicBezTo>
                      <a:cubicBezTo>
                        <a:pt x="47" y="139"/>
                        <a:pt x="47" y="139"/>
                        <a:pt x="47" y="139"/>
                      </a:cubicBezTo>
                      <a:cubicBezTo>
                        <a:pt x="47" y="139"/>
                        <a:pt x="47" y="139"/>
                        <a:pt x="47" y="139"/>
                      </a:cubicBezTo>
                      <a:cubicBezTo>
                        <a:pt x="47" y="139"/>
                        <a:pt x="47" y="139"/>
                        <a:pt x="47" y="140"/>
                      </a:cubicBezTo>
                      <a:cubicBezTo>
                        <a:pt x="47" y="140"/>
                        <a:pt x="47" y="140"/>
                        <a:pt x="47" y="140"/>
                      </a:cubicBezTo>
                      <a:cubicBezTo>
                        <a:pt x="47" y="140"/>
                        <a:pt x="47" y="140"/>
                        <a:pt x="47" y="140"/>
                      </a:cubicBezTo>
                      <a:cubicBezTo>
                        <a:pt x="47" y="140"/>
                        <a:pt x="47" y="140"/>
                        <a:pt x="47" y="140"/>
                      </a:cubicBezTo>
                      <a:cubicBezTo>
                        <a:pt x="46" y="140"/>
                        <a:pt x="46" y="140"/>
                        <a:pt x="46" y="140"/>
                      </a:cubicBezTo>
                      <a:cubicBezTo>
                        <a:pt x="46" y="140"/>
                        <a:pt x="46" y="140"/>
                        <a:pt x="46" y="140"/>
                      </a:cubicBezTo>
                      <a:cubicBezTo>
                        <a:pt x="46" y="140"/>
                        <a:pt x="46" y="140"/>
                        <a:pt x="46" y="140"/>
                      </a:cubicBezTo>
                      <a:cubicBezTo>
                        <a:pt x="46" y="140"/>
                        <a:pt x="46" y="140"/>
                        <a:pt x="46" y="140"/>
                      </a:cubicBezTo>
                      <a:cubicBezTo>
                        <a:pt x="46" y="140"/>
                        <a:pt x="46" y="140"/>
                        <a:pt x="46" y="140"/>
                      </a:cubicBezTo>
                      <a:cubicBezTo>
                        <a:pt x="46" y="140"/>
                        <a:pt x="46" y="140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8"/>
                        <a:pt x="46" y="138"/>
                      </a:cubicBezTo>
                      <a:cubicBezTo>
                        <a:pt x="46" y="138"/>
                        <a:pt x="46" y="138"/>
                        <a:pt x="46" y="138"/>
                      </a:cubicBezTo>
                      <a:cubicBezTo>
                        <a:pt x="46" y="138"/>
                        <a:pt x="46" y="138"/>
                        <a:pt x="46" y="138"/>
                      </a:cubicBezTo>
                      <a:cubicBezTo>
                        <a:pt x="46" y="138"/>
                        <a:pt x="46" y="138"/>
                        <a:pt x="46" y="138"/>
                      </a:cubicBezTo>
                      <a:cubicBezTo>
                        <a:pt x="46" y="138"/>
                        <a:pt x="46" y="138"/>
                        <a:pt x="46" y="138"/>
                      </a:cubicBezTo>
                      <a:cubicBezTo>
                        <a:pt x="46" y="138"/>
                        <a:pt x="46" y="138"/>
                        <a:pt x="46" y="138"/>
                      </a:cubicBezTo>
                      <a:cubicBezTo>
                        <a:pt x="46" y="138"/>
                        <a:pt x="46" y="138"/>
                        <a:pt x="46" y="138"/>
                      </a:cubicBezTo>
                      <a:cubicBezTo>
                        <a:pt x="46" y="138"/>
                        <a:pt x="46" y="138"/>
                        <a:pt x="46" y="138"/>
                      </a:cubicBezTo>
                      <a:cubicBezTo>
                        <a:pt x="46" y="138"/>
                        <a:pt x="46" y="138"/>
                        <a:pt x="46" y="138"/>
                      </a:cubicBezTo>
                      <a:cubicBezTo>
                        <a:pt x="46" y="138"/>
                        <a:pt x="45" y="138"/>
                        <a:pt x="45" y="138"/>
                      </a:cubicBezTo>
                      <a:cubicBezTo>
                        <a:pt x="45" y="138"/>
                        <a:pt x="45" y="137"/>
                        <a:pt x="45" y="137"/>
                      </a:cubicBezTo>
                      <a:cubicBezTo>
                        <a:pt x="45" y="137"/>
                        <a:pt x="45" y="137"/>
                        <a:pt x="45" y="137"/>
                      </a:cubicBezTo>
                      <a:cubicBezTo>
                        <a:pt x="45" y="137"/>
                        <a:pt x="45" y="137"/>
                        <a:pt x="45" y="137"/>
                      </a:cubicBezTo>
                      <a:cubicBezTo>
                        <a:pt x="45" y="137"/>
                        <a:pt x="45" y="137"/>
                        <a:pt x="45" y="137"/>
                      </a:cubicBezTo>
                      <a:cubicBezTo>
                        <a:pt x="45" y="137"/>
                        <a:pt x="45" y="137"/>
                        <a:pt x="45" y="137"/>
                      </a:cubicBezTo>
                      <a:cubicBezTo>
                        <a:pt x="45" y="137"/>
                        <a:pt x="45" y="137"/>
                        <a:pt x="45" y="137"/>
                      </a:cubicBezTo>
                      <a:cubicBezTo>
                        <a:pt x="45" y="137"/>
                        <a:pt x="45" y="137"/>
                        <a:pt x="45" y="137"/>
                      </a:cubicBezTo>
                      <a:cubicBezTo>
                        <a:pt x="45" y="137"/>
                        <a:pt x="45" y="137"/>
                        <a:pt x="45" y="137"/>
                      </a:cubicBezTo>
                      <a:cubicBezTo>
                        <a:pt x="45" y="137"/>
                        <a:pt x="45" y="137"/>
                        <a:pt x="45" y="137"/>
                      </a:cubicBezTo>
                      <a:cubicBezTo>
                        <a:pt x="45" y="136"/>
                        <a:pt x="45" y="136"/>
                        <a:pt x="45" y="136"/>
                      </a:cubicBezTo>
                      <a:cubicBezTo>
                        <a:pt x="45" y="136"/>
                        <a:pt x="45" y="136"/>
                        <a:pt x="45" y="136"/>
                      </a:cubicBezTo>
                      <a:cubicBezTo>
                        <a:pt x="45" y="136"/>
                        <a:pt x="45" y="136"/>
                        <a:pt x="45" y="136"/>
                      </a:cubicBezTo>
                      <a:cubicBezTo>
                        <a:pt x="45" y="136"/>
                        <a:pt x="45" y="136"/>
                        <a:pt x="45" y="136"/>
                      </a:cubicBezTo>
                      <a:cubicBezTo>
                        <a:pt x="45" y="136"/>
                        <a:pt x="45" y="136"/>
                        <a:pt x="45" y="136"/>
                      </a:cubicBezTo>
                      <a:cubicBezTo>
                        <a:pt x="45" y="136"/>
                        <a:pt x="45" y="136"/>
                        <a:pt x="45" y="135"/>
                      </a:cubicBezTo>
                      <a:cubicBezTo>
                        <a:pt x="45" y="135"/>
                        <a:pt x="45" y="135"/>
                        <a:pt x="45" y="135"/>
                      </a:cubicBezTo>
                      <a:cubicBezTo>
                        <a:pt x="45" y="135"/>
                        <a:pt x="45" y="135"/>
                        <a:pt x="45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7" y="134"/>
                        <a:pt x="47" y="134"/>
                        <a:pt x="47" y="134"/>
                      </a:cubicBezTo>
                      <a:close/>
                      <a:moveTo>
                        <a:pt x="46" y="134"/>
                      </a:move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ubicBezTo>
                        <a:pt x="46" y="134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5"/>
                        <a:pt x="45" y="135"/>
                        <a:pt x="45" y="135"/>
                      </a:cubicBezTo>
                      <a:cubicBezTo>
                        <a:pt x="45" y="135"/>
                        <a:pt x="45" y="135"/>
                        <a:pt x="45" y="135"/>
                      </a:cubicBezTo>
                      <a:cubicBezTo>
                        <a:pt x="45" y="135"/>
                        <a:pt x="45" y="135"/>
                        <a:pt x="45" y="135"/>
                      </a:cubicBezTo>
                      <a:cubicBezTo>
                        <a:pt x="45" y="135"/>
                        <a:pt x="45" y="135"/>
                        <a:pt x="45" y="135"/>
                      </a:cubicBezTo>
                      <a:cubicBezTo>
                        <a:pt x="45" y="135"/>
                        <a:pt x="45" y="135"/>
                        <a:pt x="45" y="135"/>
                      </a:cubicBezTo>
                      <a:cubicBezTo>
                        <a:pt x="45" y="135"/>
                        <a:pt x="45" y="135"/>
                        <a:pt x="45" y="135"/>
                      </a:cubicBezTo>
                      <a:cubicBezTo>
                        <a:pt x="45" y="135"/>
                        <a:pt x="45" y="135"/>
                        <a:pt x="45" y="135"/>
                      </a:cubicBezTo>
                      <a:cubicBezTo>
                        <a:pt x="45" y="135"/>
                        <a:pt x="45" y="135"/>
                        <a:pt x="45" y="135"/>
                      </a:cubicBezTo>
                      <a:cubicBezTo>
                        <a:pt x="45" y="135"/>
                        <a:pt x="45" y="135"/>
                        <a:pt x="45" y="135"/>
                      </a:cubicBezTo>
                      <a:cubicBezTo>
                        <a:pt x="45" y="135"/>
                        <a:pt x="44" y="135"/>
                        <a:pt x="44" y="135"/>
                      </a:cubicBezTo>
                      <a:cubicBezTo>
                        <a:pt x="44" y="136"/>
                        <a:pt x="44" y="136"/>
                        <a:pt x="44" y="136"/>
                      </a:cubicBezTo>
                      <a:cubicBezTo>
                        <a:pt x="44" y="136"/>
                        <a:pt x="44" y="136"/>
                        <a:pt x="44" y="136"/>
                      </a:cubicBezTo>
                      <a:cubicBezTo>
                        <a:pt x="44" y="136"/>
                        <a:pt x="44" y="136"/>
                        <a:pt x="44" y="136"/>
                      </a:cubicBezTo>
                      <a:cubicBezTo>
                        <a:pt x="44" y="136"/>
                        <a:pt x="44" y="136"/>
                        <a:pt x="44" y="136"/>
                      </a:cubicBezTo>
                      <a:cubicBezTo>
                        <a:pt x="44" y="136"/>
                        <a:pt x="44" y="136"/>
                        <a:pt x="44" y="136"/>
                      </a:cubicBezTo>
                      <a:cubicBezTo>
                        <a:pt x="44" y="136"/>
                        <a:pt x="44" y="136"/>
                        <a:pt x="44" y="136"/>
                      </a:cubicBezTo>
                      <a:cubicBezTo>
                        <a:pt x="44" y="137"/>
                        <a:pt x="44" y="137"/>
                        <a:pt x="44" y="137"/>
                      </a:cubicBezTo>
                      <a:cubicBezTo>
                        <a:pt x="44" y="137"/>
                        <a:pt x="44" y="137"/>
                        <a:pt x="44" y="137"/>
                      </a:cubicBezTo>
                      <a:cubicBezTo>
                        <a:pt x="44" y="137"/>
                        <a:pt x="44" y="137"/>
                        <a:pt x="44" y="137"/>
                      </a:cubicBezTo>
                      <a:cubicBezTo>
                        <a:pt x="44" y="137"/>
                        <a:pt x="44" y="137"/>
                        <a:pt x="44" y="137"/>
                      </a:cubicBezTo>
                      <a:cubicBezTo>
                        <a:pt x="44" y="137"/>
                        <a:pt x="44" y="137"/>
                        <a:pt x="44" y="137"/>
                      </a:cubicBezTo>
                      <a:cubicBezTo>
                        <a:pt x="44" y="137"/>
                        <a:pt x="44" y="137"/>
                        <a:pt x="44" y="137"/>
                      </a:cubicBezTo>
                      <a:cubicBezTo>
                        <a:pt x="44" y="137"/>
                        <a:pt x="44" y="137"/>
                        <a:pt x="44" y="137"/>
                      </a:cubicBezTo>
                      <a:cubicBezTo>
                        <a:pt x="44" y="137"/>
                        <a:pt x="44" y="137"/>
                        <a:pt x="44" y="137"/>
                      </a:cubicBezTo>
                      <a:cubicBezTo>
                        <a:pt x="44" y="137"/>
                        <a:pt x="44" y="137"/>
                        <a:pt x="44" y="137"/>
                      </a:cubicBezTo>
                      <a:cubicBezTo>
                        <a:pt x="44" y="137"/>
                        <a:pt x="44" y="137"/>
                        <a:pt x="44" y="137"/>
                      </a:cubicBezTo>
                      <a:cubicBezTo>
                        <a:pt x="44" y="137"/>
                        <a:pt x="44" y="137"/>
                        <a:pt x="44" y="137"/>
                      </a:cubicBezTo>
                      <a:cubicBezTo>
                        <a:pt x="44" y="137"/>
                        <a:pt x="44" y="137"/>
                        <a:pt x="44" y="137"/>
                      </a:cubicBezTo>
                      <a:cubicBezTo>
                        <a:pt x="44" y="137"/>
                        <a:pt x="44" y="137"/>
                        <a:pt x="44" y="137"/>
                      </a:cubicBezTo>
                      <a:cubicBezTo>
                        <a:pt x="44" y="137"/>
                        <a:pt x="44" y="137"/>
                        <a:pt x="44" y="137"/>
                      </a:cubicBezTo>
                      <a:cubicBezTo>
                        <a:pt x="43" y="137"/>
                        <a:pt x="43" y="137"/>
                        <a:pt x="43" y="137"/>
                      </a:cubicBezTo>
                      <a:cubicBezTo>
                        <a:pt x="43" y="137"/>
                        <a:pt x="43" y="137"/>
                        <a:pt x="43" y="137"/>
                      </a:cubicBezTo>
                      <a:cubicBezTo>
                        <a:pt x="43" y="137"/>
                        <a:pt x="43" y="137"/>
                        <a:pt x="43" y="137"/>
                      </a:cubicBezTo>
                      <a:cubicBezTo>
                        <a:pt x="43" y="137"/>
                        <a:pt x="43" y="137"/>
                        <a:pt x="43" y="137"/>
                      </a:cubicBezTo>
                      <a:cubicBezTo>
                        <a:pt x="43" y="137"/>
                        <a:pt x="43" y="137"/>
                        <a:pt x="43" y="137"/>
                      </a:cubicBezTo>
                      <a:cubicBezTo>
                        <a:pt x="43" y="138"/>
                        <a:pt x="43" y="138"/>
                        <a:pt x="43" y="138"/>
                      </a:cubicBezTo>
                      <a:cubicBezTo>
                        <a:pt x="43" y="138"/>
                        <a:pt x="43" y="138"/>
                        <a:pt x="43" y="138"/>
                      </a:cubicBezTo>
                      <a:cubicBezTo>
                        <a:pt x="43" y="138"/>
                        <a:pt x="43" y="138"/>
                        <a:pt x="42" y="138"/>
                      </a:cubicBezTo>
                      <a:cubicBezTo>
                        <a:pt x="42" y="138"/>
                        <a:pt x="42" y="138"/>
                        <a:pt x="42" y="138"/>
                      </a:cubicBezTo>
                      <a:cubicBezTo>
                        <a:pt x="42" y="138"/>
                        <a:pt x="42" y="138"/>
                        <a:pt x="42" y="138"/>
                      </a:cubicBezTo>
                      <a:cubicBezTo>
                        <a:pt x="42" y="138"/>
                        <a:pt x="42" y="138"/>
                        <a:pt x="42" y="138"/>
                      </a:cubicBezTo>
                      <a:cubicBezTo>
                        <a:pt x="42" y="138"/>
                        <a:pt x="42" y="138"/>
                        <a:pt x="42" y="138"/>
                      </a:cubicBezTo>
                      <a:cubicBezTo>
                        <a:pt x="42" y="138"/>
                        <a:pt x="42" y="138"/>
                        <a:pt x="42" y="138"/>
                      </a:cubicBezTo>
                      <a:cubicBezTo>
                        <a:pt x="42" y="138"/>
                        <a:pt x="42" y="138"/>
                        <a:pt x="42" y="138"/>
                      </a:cubicBezTo>
                      <a:cubicBezTo>
                        <a:pt x="42" y="138"/>
                        <a:pt x="42" y="138"/>
                        <a:pt x="42" y="138"/>
                      </a:cubicBezTo>
                      <a:cubicBezTo>
                        <a:pt x="42" y="138"/>
                        <a:pt x="42" y="138"/>
                        <a:pt x="41" y="138"/>
                      </a:cubicBezTo>
                      <a:cubicBezTo>
                        <a:pt x="41" y="138"/>
                        <a:pt x="41" y="138"/>
                        <a:pt x="41" y="138"/>
                      </a:cubicBezTo>
                      <a:cubicBezTo>
                        <a:pt x="41" y="138"/>
                        <a:pt x="41" y="138"/>
                        <a:pt x="41" y="138"/>
                      </a:cubicBezTo>
                      <a:cubicBezTo>
                        <a:pt x="41" y="138"/>
                        <a:pt x="41" y="138"/>
                        <a:pt x="41" y="138"/>
                      </a:cubicBezTo>
                      <a:cubicBezTo>
                        <a:pt x="41" y="137"/>
                        <a:pt x="41" y="137"/>
                        <a:pt x="41" y="137"/>
                      </a:cubicBezTo>
                      <a:cubicBezTo>
                        <a:pt x="41" y="137"/>
                        <a:pt x="41" y="137"/>
                        <a:pt x="41" y="137"/>
                      </a:cubicBezTo>
                      <a:cubicBezTo>
                        <a:pt x="41" y="137"/>
                        <a:pt x="41" y="137"/>
                        <a:pt x="41" y="137"/>
                      </a:cubicBezTo>
                      <a:cubicBezTo>
                        <a:pt x="41" y="137"/>
                        <a:pt x="41" y="137"/>
                        <a:pt x="41" y="137"/>
                      </a:cubicBezTo>
                      <a:cubicBezTo>
                        <a:pt x="41" y="137"/>
                        <a:pt x="40" y="137"/>
                        <a:pt x="40" y="137"/>
                      </a:cubicBezTo>
                      <a:cubicBezTo>
                        <a:pt x="40" y="137"/>
                        <a:pt x="40" y="137"/>
                        <a:pt x="40" y="137"/>
                      </a:cubicBezTo>
                      <a:cubicBezTo>
                        <a:pt x="40" y="137"/>
                        <a:pt x="40" y="137"/>
                        <a:pt x="40" y="137"/>
                      </a:cubicBezTo>
                      <a:cubicBezTo>
                        <a:pt x="40" y="137"/>
                        <a:pt x="40" y="137"/>
                        <a:pt x="40" y="137"/>
                      </a:cubicBezTo>
                      <a:cubicBezTo>
                        <a:pt x="40" y="137"/>
                        <a:pt x="40" y="137"/>
                        <a:pt x="40" y="137"/>
                      </a:cubicBezTo>
                      <a:cubicBezTo>
                        <a:pt x="40" y="137"/>
                        <a:pt x="40" y="137"/>
                        <a:pt x="40" y="137"/>
                      </a:cubicBezTo>
                      <a:cubicBezTo>
                        <a:pt x="40" y="136"/>
                        <a:pt x="40" y="136"/>
                        <a:pt x="40" y="136"/>
                      </a:cubicBezTo>
                      <a:cubicBezTo>
                        <a:pt x="40" y="136"/>
                        <a:pt x="40" y="136"/>
                        <a:pt x="40" y="136"/>
                      </a:cubicBezTo>
                      <a:cubicBezTo>
                        <a:pt x="40" y="136"/>
                        <a:pt x="40" y="136"/>
                        <a:pt x="40" y="136"/>
                      </a:cubicBezTo>
                      <a:cubicBezTo>
                        <a:pt x="40" y="136"/>
                        <a:pt x="40" y="136"/>
                        <a:pt x="40" y="136"/>
                      </a:cubicBezTo>
                      <a:cubicBezTo>
                        <a:pt x="40" y="136"/>
                        <a:pt x="40" y="136"/>
                        <a:pt x="40" y="136"/>
                      </a:cubicBezTo>
                      <a:cubicBezTo>
                        <a:pt x="40" y="136"/>
                        <a:pt x="40" y="136"/>
                        <a:pt x="40" y="136"/>
                      </a:cubicBezTo>
                      <a:cubicBezTo>
                        <a:pt x="40" y="136"/>
                        <a:pt x="40" y="136"/>
                        <a:pt x="40" y="136"/>
                      </a:cubicBezTo>
                      <a:cubicBezTo>
                        <a:pt x="40" y="136"/>
                        <a:pt x="40" y="136"/>
                        <a:pt x="40" y="136"/>
                      </a:cubicBezTo>
                      <a:cubicBezTo>
                        <a:pt x="40" y="136"/>
                        <a:pt x="40" y="136"/>
                        <a:pt x="40" y="136"/>
                      </a:cubicBezTo>
                      <a:cubicBezTo>
                        <a:pt x="40" y="136"/>
                        <a:pt x="40" y="136"/>
                        <a:pt x="40" y="135"/>
                      </a:cubicBezTo>
                      <a:cubicBezTo>
                        <a:pt x="40" y="135"/>
                        <a:pt x="41" y="135"/>
                        <a:pt x="41" y="135"/>
                      </a:cubicBezTo>
                      <a:cubicBezTo>
                        <a:pt x="41" y="135"/>
                        <a:pt x="41" y="135"/>
                        <a:pt x="41" y="135"/>
                      </a:cubicBezTo>
                      <a:cubicBezTo>
                        <a:pt x="41" y="134"/>
                        <a:pt x="41" y="134"/>
                        <a:pt x="41" y="134"/>
                      </a:cubicBezTo>
                      <a:cubicBezTo>
                        <a:pt x="41" y="134"/>
                        <a:pt x="41" y="134"/>
                        <a:pt x="41" y="134"/>
                      </a:cubicBezTo>
                      <a:cubicBezTo>
                        <a:pt x="41" y="133"/>
                        <a:pt x="41" y="133"/>
                        <a:pt x="41" y="133"/>
                      </a:cubicBezTo>
                      <a:cubicBezTo>
                        <a:pt x="41" y="133"/>
                        <a:pt x="41" y="133"/>
                        <a:pt x="41" y="133"/>
                      </a:cubicBezTo>
                      <a:cubicBezTo>
                        <a:pt x="41" y="133"/>
                        <a:pt x="42" y="133"/>
                        <a:pt x="42" y="133"/>
                      </a:cubicBezTo>
                      <a:cubicBezTo>
                        <a:pt x="42" y="133"/>
                        <a:pt x="42" y="133"/>
                        <a:pt x="42" y="133"/>
                      </a:cubicBezTo>
                      <a:cubicBezTo>
                        <a:pt x="42" y="133"/>
                        <a:pt x="42" y="133"/>
                        <a:pt x="42" y="133"/>
                      </a:cubicBezTo>
                      <a:cubicBezTo>
                        <a:pt x="42" y="133"/>
                        <a:pt x="42" y="133"/>
                        <a:pt x="42" y="133"/>
                      </a:cubicBezTo>
                      <a:cubicBezTo>
                        <a:pt x="42" y="133"/>
                        <a:pt x="43" y="133"/>
                        <a:pt x="43" y="133"/>
                      </a:cubicBezTo>
                      <a:cubicBezTo>
                        <a:pt x="43" y="133"/>
                        <a:pt x="43" y="133"/>
                        <a:pt x="43" y="133"/>
                      </a:cubicBezTo>
                      <a:cubicBezTo>
                        <a:pt x="43" y="133"/>
                        <a:pt x="43" y="133"/>
                        <a:pt x="43" y="133"/>
                      </a:cubicBezTo>
                      <a:cubicBezTo>
                        <a:pt x="43" y="133"/>
                        <a:pt x="43" y="133"/>
                        <a:pt x="43" y="133"/>
                      </a:cubicBezTo>
                      <a:cubicBezTo>
                        <a:pt x="43" y="133"/>
                        <a:pt x="43" y="133"/>
                        <a:pt x="43" y="133"/>
                      </a:cubicBezTo>
                      <a:cubicBezTo>
                        <a:pt x="43" y="133"/>
                        <a:pt x="43" y="133"/>
                        <a:pt x="43" y="133"/>
                      </a:cubicBezTo>
                      <a:cubicBezTo>
                        <a:pt x="43" y="133"/>
                        <a:pt x="43" y="133"/>
                        <a:pt x="43" y="133"/>
                      </a:cubicBezTo>
                      <a:cubicBezTo>
                        <a:pt x="43" y="133"/>
                        <a:pt x="43" y="133"/>
                        <a:pt x="43" y="133"/>
                      </a:cubicBezTo>
                      <a:cubicBezTo>
                        <a:pt x="43" y="133"/>
                        <a:pt x="43" y="133"/>
                        <a:pt x="43" y="133"/>
                      </a:cubicBezTo>
                      <a:cubicBezTo>
                        <a:pt x="43" y="133"/>
                        <a:pt x="43" y="133"/>
                        <a:pt x="43" y="133"/>
                      </a:cubicBezTo>
                      <a:cubicBezTo>
                        <a:pt x="44" y="132"/>
                        <a:pt x="44" y="132"/>
                        <a:pt x="43" y="132"/>
                      </a:cubicBezTo>
                      <a:cubicBezTo>
                        <a:pt x="43" y="132"/>
                        <a:pt x="43" y="132"/>
                        <a:pt x="43" y="132"/>
                      </a:cubicBezTo>
                      <a:cubicBezTo>
                        <a:pt x="43" y="132"/>
                        <a:pt x="43" y="132"/>
                        <a:pt x="43" y="132"/>
                      </a:cubicBezTo>
                      <a:cubicBezTo>
                        <a:pt x="43" y="132"/>
                        <a:pt x="43" y="132"/>
                        <a:pt x="43" y="132"/>
                      </a:cubicBezTo>
                      <a:cubicBezTo>
                        <a:pt x="43" y="131"/>
                        <a:pt x="43" y="131"/>
                        <a:pt x="43" y="131"/>
                      </a:cubicBezTo>
                      <a:cubicBezTo>
                        <a:pt x="43" y="131"/>
                        <a:pt x="43" y="131"/>
                        <a:pt x="43" y="131"/>
                      </a:cubicBezTo>
                      <a:cubicBezTo>
                        <a:pt x="43" y="131"/>
                        <a:pt x="43" y="131"/>
                        <a:pt x="43" y="131"/>
                      </a:cubicBezTo>
                      <a:cubicBezTo>
                        <a:pt x="43" y="131"/>
                        <a:pt x="43" y="131"/>
                        <a:pt x="43" y="131"/>
                      </a:cubicBezTo>
                      <a:cubicBezTo>
                        <a:pt x="43" y="130"/>
                        <a:pt x="43" y="130"/>
                        <a:pt x="43" y="130"/>
                      </a:cubicBezTo>
                      <a:cubicBezTo>
                        <a:pt x="45" y="130"/>
                        <a:pt x="45" y="130"/>
                        <a:pt x="45" y="130"/>
                      </a:cubicBezTo>
                      <a:cubicBezTo>
                        <a:pt x="45" y="130"/>
                        <a:pt x="45" y="130"/>
                        <a:pt x="45" y="130"/>
                      </a:cubicBezTo>
                      <a:cubicBezTo>
                        <a:pt x="46" y="130"/>
                        <a:pt x="46" y="130"/>
                        <a:pt x="46" y="130"/>
                      </a:cubicBezTo>
                      <a:cubicBezTo>
                        <a:pt x="45" y="134"/>
                        <a:pt x="45" y="134"/>
                        <a:pt x="45" y="134"/>
                      </a:cubicBezTo>
                      <a:cubicBezTo>
                        <a:pt x="45" y="134"/>
                        <a:pt x="45" y="134"/>
                        <a:pt x="45" y="134"/>
                      </a:cubicBezTo>
                      <a:cubicBezTo>
                        <a:pt x="45" y="134"/>
                        <a:pt x="45" y="134"/>
                        <a:pt x="45" y="134"/>
                      </a:cubicBezTo>
                      <a:cubicBezTo>
                        <a:pt x="45" y="134"/>
                        <a:pt x="45" y="134"/>
                        <a:pt x="45" y="134"/>
                      </a:cubicBezTo>
                      <a:cubicBezTo>
                        <a:pt x="45" y="134"/>
                        <a:pt x="45" y="134"/>
                        <a:pt x="45" y="134"/>
                      </a:cubicBezTo>
                      <a:cubicBezTo>
                        <a:pt x="46" y="134"/>
                        <a:pt x="46" y="134"/>
                        <a:pt x="46" y="134"/>
                      </a:cubicBezTo>
                      <a:close/>
                      <a:moveTo>
                        <a:pt x="48" y="129"/>
                      </a:moveTo>
                      <a:cubicBezTo>
                        <a:pt x="48" y="129"/>
                        <a:pt x="48" y="129"/>
                        <a:pt x="48" y="129"/>
                      </a:cubicBezTo>
                      <a:cubicBezTo>
                        <a:pt x="47" y="129"/>
                        <a:pt x="47" y="129"/>
                        <a:pt x="47" y="129"/>
                      </a:cubicBezTo>
                      <a:cubicBezTo>
                        <a:pt x="47" y="129"/>
                        <a:pt x="47" y="129"/>
                        <a:pt x="47" y="129"/>
                      </a:cubicBezTo>
                      <a:cubicBezTo>
                        <a:pt x="47" y="129"/>
                        <a:pt x="47" y="129"/>
                        <a:pt x="47" y="130"/>
                      </a:cubicBezTo>
                      <a:cubicBezTo>
                        <a:pt x="47" y="130"/>
                        <a:pt x="47" y="130"/>
                        <a:pt x="47" y="130"/>
                      </a:cubicBezTo>
                      <a:cubicBezTo>
                        <a:pt x="47" y="130"/>
                        <a:pt x="47" y="130"/>
                        <a:pt x="47" y="130"/>
                      </a:cubicBezTo>
                      <a:cubicBezTo>
                        <a:pt x="47" y="130"/>
                        <a:pt x="47" y="130"/>
                        <a:pt x="47" y="130"/>
                      </a:cubicBezTo>
                      <a:cubicBezTo>
                        <a:pt x="47" y="130"/>
                        <a:pt x="47" y="130"/>
                        <a:pt x="47" y="130"/>
                      </a:cubicBezTo>
                      <a:cubicBezTo>
                        <a:pt x="47" y="130"/>
                        <a:pt x="47" y="130"/>
                        <a:pt x="47" y="130"/>
                      </a:cubicBezTo>
                      <a:cubicBezTo>
                        <a:pt x="47" y="130"/>
                        <a:pt x="47" y="130"/>
                        <a:pt x="47" y="130"/>
                      </a:cubicBezTo>
                      <a:cubicBezTo>
                        <a:pt x="47" y="131"/>
                        <a:pt x="47" y="131"/>
                        <a:pt x="47" y="131"/>
                      </a:cubicBezTo>
                      <a:cubicBezTo>
                        <a:pt x="47" y="131"/>
                        <a:pt x="47" y="131"/>
                        <a:pt x="47" y="131"/>
                      </a:cubicBezTo>
                      <a:cubicBezTo>
                        <a:pt x="47" y="131"/>
                        <a:pt x="47" y="131"/>
                        <a:pt x="47" y="131"/>
                      </a:cubicBezTo>
                      <a:cubicBezTo>
                        <a:pt x="47" y="131"/>
                        <a:pt x="47" y="131"/>
                        <a:pt x="47" y="131"/>
                      </a:cubicBezTo>
                      <a:cubicBezTo>
                        <a:pt x="47" y="131"/>
                        <a:pt x="47" y="131"/>
                        <a:pt x="47" y="131"/>
                      </a:cubicBezTo>
                      <a:cubicBezTo>
                        <a:pt x="47" y="131"/>
                        <a:pt x="47" y="132"/>
                        <a:pt x="47" y="132"/>
                      </a:cubicBezTo>
                      <a:cubicBezTo>
                        <a:pt x="47" y="132"/>
                        <a:pt x="47" y="132"/>
                        <a:pt x="47" y="132"/>
                      </a:cubicBezTo>
                      <a:cubicBezTo>
                        <a:pt x="47" y="132"/>
                        <a:pt x="47" y="132"/>
                        <a:pt x="47" y="132"/>
                      </a:cubicBezTo>
                      <a:cubicBezTo>
                        <a:pt x="46" y="132"/>
                        <a:pt x="46" y="132"/>
                        <a:pt x="46" y="132"/>
                      </a:cubicBezTo>
                      <a:cubicBezTo>
                        <a:pt x="46" y="132"/>
                        <a:pt x="46" y="132"/>
                        <a:pt x="46" y="132"/>
                      </a:cubicBezTo>
                      <a:cubicBezTo>
                        <a:pt x="46" y="132"/>
                        <a:pt x="46" y="132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6" y="133"/>
                      </a:cubicBezTo>
                      <a:cubicBezTo>
                        <a:pt x="46" y="133"/>
                        <a:pt x="46" y="133"/>
                        <a:pt x="45" y="133"/>
                      </a:cubicBezTo>
                      <a:cubicBezTo>
                        <a:pt x="45" y="133"/>
                        <a:pt x="45" y="133"/>
                        <a:pt x="45" y="133"/>
                      </a:cubicBezTo>
                      <a:cubicBezTo>
                        <a:pt x="45" y="133"/>
                        <a:pt x="45" y="133"/>
                        <a:pt x="45" y="133"/>
                      </a:cubicBezTo>
                      <a:cubicBezTo>
                        <a:pt x="45" y="133"/>
                        <a:pt x="45" y="133"/>
                        <a:pt x="45" y="133"/>
                      </a:cubicBezTo>
                      <a:cubicBezTo>
                        <a:pt x="45" y="133"/>
                        <a:pt x="45" y="133"/>
                        <a:pt x="45" y="133"/>
                      </a:cubicBezTo>
                      <a:cubicBezTo>
                        <a:pt x="46" y="130"/>
                        <a:pt x="46" y="130"/>
                        <a:pt x="46" y="130"/>
                      </a:cubicBezTo>
                      <a:cubicBezTo>
                        <a:pt x="46" y="130"/>
                        <a:pt x="46" y="130"/>
                        <a:pt x="46" y="130"/>
                      </a:cubicBezTo>
                      <a:cubicBezTo>
                        <a:pt x="46" y="130"/>
                        <a:pt x="46" y="130"/>
                        <a:pt x="46" y="130"/>
                      </a:cubicBezTo>
                      <a:cubicBezTo>
                        <a:pt x="46" y="130"/>
                        <a:pt x="46" y="130"/>
                        <a:pt x="46" y="130"/>
                      </a:cubicBezTo>
                      <a:cubicBezTo>
                        <a:pt x="46" y="130"/>
                        <a:pt x="46" y="130"/>
                        <a:pt x="46" y="130"/>
                      </a:cubicBezTo>
                      <a:cubicBezTo>
                        <a:pt x="46" y="130"/>
                        <a:pt x="46" y="130"/>
                        <a:pt x="46" y="130"/>
                      </a:cubicBezTo>
                      <a:cubicBezTo>
                        <a:pt x="46" y="130"/>
                        <a:pt x="46" y="130"/>
                        <a:pt x="46" y="130"/>
                      </a:cubicBezTo>
                      <a:cubicBezTo>
                        <a:pt x="46" y="130"/>
                        <a:pt x="46" y="130"/>
                        <a:pt x="46" y="130"/>
                      </a:cubicBezTo>
                      <a:cubicBezTo>
                        <a:pt x="46" y="130"/>
                        <a:pt x="46" y="130"/>
                        <a:pt x="46" y="130"/>
                      </a:cubicBezTo>
                      <a:cubicBezTo>
                        <a:pt x="46" y="130"/>
                        <a:pt x="46" y="130"/>
                        <a:pt x="46" y="129"/>
                      </a:cubicBezTo>
                      <a:cubicBezTo>
                        <a:pt x="47" y="129"/>
                        <a:pt x="47" y="129"/>
                        <a:pt x="47" y="129"/>
                      </a:cubicBezTo>
                      <a:cubicBezTo>
                        <a:pt x="47" y="129"/>
                        <a:pt x="47" y="129"/>
                        <a:pt x="47" y="129"/>
                      </a:cubicBezTo>
                      <a:cubicBezTo>
                        <a:pt x="47" y="129"/>
                        <a:pt x="47" y="129"/>
                        <a:pt x="47" y="129"/>
                      </a:cubicBezTo>
                      <a:cubicBezTo>
                        <a:pt x="47" y="129"/>
                        <a:pt x="47" y="129"/>
                        <a:pt x="47" y="129"/>
                      </a:cubicBezTo>
                      <a:cubicBezTo>
                        <a:pt x="47" y="129"/>
                        <a:pt x="47" y="129"/>
                        <a:pt x="47" y="129"/>
                      </a:cubicBezTo>
                      <a:cubicBezTo>
                        <a:pt x="47" y="129"/>
                        <a:pt x="47" y="129"/>
                        <a:pt x="47" y="129"/>
                      </a:cubicBezTo>
                      <a:cubicBezTo>
                        <a:pt x="47" y="129"/>
                        <a:pt x="47" y="129"/>
                        <a:pt x="47" y="128"/>
                      </a:cubicBezTo>
                      <a:cubicBezTo>
                        <a:pt x="47" y="128"/>
                        <a:pt x="47" y="128"/>
                        <a:pt x="47" y="128"/>
                      </a:cubicBezTo>
                      <a:cubicBezTo>
                        <a:pt x="47" y="128"/>
                        <a:pt x="47" y="128"/>
                        <a:pt x="47" y="128"/>
                      </a:cubicBezTo>
                      <a:cubicBezTo>
                        <a:pt x="47" y="128"/>
                        <a:pt x="47" y="128"/>
                        <a:pt x="47" y="128"/>
                      </a:cubicBezTo>
                      <a:cubicBezTo>
                        <a:pt x="47" y="128"/>
                        <a:pt x="47" y="129"/>
                        <a:pt x="47" y="129"/>
                      </a:cubicBezTo>
                      <a:cubicBezTo>
                        <a:pt x="47" y="129"/>
                        <a:pt x="47" y="129"/>
                        <a:pt x="47" y="129"/>
                      </a:cubicBezTo>
                      <a:cubicBezTo>
                        <a:pt x="47" y="129"/>
                        <a:pt x="47" y="129"/>
                        <a:pt x="47" y="129"/>
                      </a:cubicBezTo>
                      <a:cubicBezTo>
                        <a:pt x="47" y="129"/>
                        <a:pt x="47" y="129"/>
                        <a:pt x="48" y="129"/>
                      </a:cubicBezTo>
                      <a:cubicBezTo>
                        <a:pt x="48" y="129"/>
                        <a:pt x="48" y="129"/>
                        <a:pt x="48" y="129"/>
                      </a:cubicBezTo>
                      <a:cubicBezTo>
                        <a:pt x="48" y="129"/>
                        <a:pt x="48" y="129"/>
                        <a:pt x="48" y="129"/>
                      </a:cubicBezTo>
                      <a:close/>
                      <a:moveTo>
                        <a:pt x="48" y="129"/>
                      </a:moveTo>
                      <a:cubicBezTo>
                        <a:pt x="48" y="129"/>
                        <a:pt x="48" y="129"/>
                        <a:pt x="48" y="129"/>
                      </a:cubicBezTo>
                      <a:cubicBezTo>
                        <a:pt x="48" y="129"/>
                        <a:pt x="48" y="129"/>
                        <a:pt x="48" y="129"/>
                      </a:cubicBezTo>
                      <a:cubicBezTo>
                        <a:pt x="48" y="129"/>
                        <a:pt x="48" y="128"/>
                        <a:pt x="48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8" y="128"/>
                        <a:pt x="48" y="128"/>
                        <a:pt x="48" y="129"/>
                      </a:cubicBezTo>
                      <a:cubicBezTo>
                        <a:pt x="48" y="129"/>
                        <a:pt x="48" y="129"/>
                        <a:pt x="48" y="129"/>
                      </a:cubicBezTo>
                      <a:cubicBezTo>
                        <a:pt x="48" y="129"/>
                        <a:pt x="48" y="129"/>
                        <a:pt x="48" y="129"/>
                      </a:cubicBezTo>
                      <a:close/>
                      <a:moveTo>
                        <a:pt x="39" y="112"/>
                      </a:move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3"/>
                      </a:cubicBezTo>
                      <a:cubicBezTo>
                        <a:pt x="39" y="113"/>
                        <a:pt x="39" y="113"/>
                        <a:pt x="39" y="113"/>
                      </a:cubicBezTo>
                      <a:cubicBezTo>
                        <a:pt x="39" y="113"/>
                        <a:pt x="39" y="113"/>
                        <a:pt x="39" y="113"/>
                      </a:cubicBezTo>
                      <a:cubicBezTo>
                        <a:pt x="39" y="113"/>
                        <a:pt x="39" y="113"/>
                        <a:pt x="39" y="113"/>
                      </a:cubicBezTo>
                      <a:cubicBezTo>
                        <a:pt x="39" y="113"/>
                        <a:pt x="39" y="113"/>
                        <a:pt x="39" y="113"/>
                      </a:cubicBezTo>
                      <a:cubicBezTo>
                        <a:pt x="39" y="113"/>
                        <a:pt x="39" y="113"/>
                        <a:pt x="39" y="113"/>
                      </a:cubicBezTo>
                      <a:cubicBezTo>
                        <a:pt x="39" y="113"/>
                        <a:pt x="39" y="113"/>
                        <a:pt x="39" y="113"/>
                      </a:cubicBezTo>
                      <a:cubicBezTo>
                        <a:pt x="39" y="113"/>
                        <a:pt x="39" y="113"/>
                        <a:pt x="39" y="113"/>
                      </a:cubicBezTo>
                      <a:cubicBezTo>
                        <a:pt x="39" y="113"/>
                        <a:pt x="39" y="113"/>
                        <a:pt x="39" y="113"/>
                      </a:cubicBezTo>
                      <a:cubicBezTo>
                        <a:pt x="39" y="113"/>
                        <a:pt x="39" y="113"/>
                        <a:pt x="39" y="113"/>
                      </a:cubicBezTo>
                      <a:cubicBezTo>
                        <a:pt x="39" y="113"/>
                        <a:pt x="39" y="113"/>
                        <a:pt x="39" y="113"/>
                      </a:cubicBezTo>
                      <a:cubicBezTo>
                        <a:pt x="39" y="113"/>
                        <a:pt x="39" y="113"/>
                        <a:pt x="38" y="113"/>
                      </a:cubicBezTo>
                      <a:cubicBezTo>
                        <a:pt x="38" y="113"/>
                        <a:pt x="38" y="113"/>
                        <a:pt x="38" y="113"/>
                      </a:cubicBezTo>
                      <a:cubicBezTo>
                        <a:pt x="38" y="113"/>
                        <a:pt x="38" y="113"/>
                        <a:pt x="38" y="113"/>
                      </a:cubicBezTo>
                      <a:cubicBezTo>
                        <a:pt x="38" y="113"/>
                        <a:pt x="38" y="113"/>
                        <a:pt x="38" y="113"/>
                      </a:cubicBezTo>
                      <a:cubicBezTo>
                        <a:pt x="38" y="113"/>
                        <a:pt x="38" y="113"/>
                        <a:pt x="38" y="113"/>
                      </a:cubicBezTo>
                      <a:cubicBezTo>
                        <a:pt x="38" y="113"/>
                        <a:pt x="38" y="113"/>
                        <a:pt x="38" y="113"/>
                      </a:cubicBezTo>
                      <a:cubicBezTo>
                        <a:pt x="38" y="113"/>
                        <a:pt x="38" y="113"/>
                        <a:pt x="38" y="113"/>
                      </a:cubicBezTo>
                      <a:cubicBezTo>
                        <a:pt x="38" y="113"/>
                        <a:pt x="38" y="113"/>
                        <a:pt x="38" y="113"/>
                      </a:cubicBezTo>
                      <a:cubicBezTo>
                        <a:pt x="38" y="114"/>
                        <a:pt x="38" y="114"/>
                        <a:pt x="38" y="114"/>
                      </a:cubicBezTo>
                      <a:cubicBezTo>
                        <a:pt x="38" y="114"/>
                        <a:pt x="38" y="114"/>
                        <a:pt x="38" y="114"/>
                      </a:cubicBezTo>
                      <a:cubicBezTo>
                        <a:pt x="37" y="114"/>
                        <a:pt x="37" y="114"/>
                        <a:pt x="37" y="114"/>
                      </a:cubicBezTo>
                      <a:cubicBezTo>
                        <a:pt x="37" y="114"/>
                        <a:pt x="37" y="114"/>
                        <a:pt x="37" y="115"/>
                      </a:cubicBezTo>
                      <a:cubicBezTo>
                        <a:pt x="37" y="115"/>
                        <a:pt x="37" y="115"/>
                        <a:pt x="37" y="115"/>
                      </a:cubicBezTo>
                      <a:cubicBezTo>
                        <a:pt x="37" y="115"/>
                        <a:pt x="37" y="115"/>
                        <a:pt x="37" y="115"/>
                      </a:cubicBezTo>
                      <a:cubicBezTo>
                        <a:pt x="37" y="115"/>
                        <a:pt x="37" y="115"/>
                        <a:pt x="37" y="115"/>
                      </a:cubicBezTo>
                      <a:cubicBezTo>
                        <a:pt x="37" y="115"/>
                        <a:pt x="37" y="115"/>
                        <a:pt x="37" y="115"/>
                      </a:cubicBezTo>
                      <a:cubicBezTo>
                        <a:pt x="37" y="115"/>
                        <a:pt x="37" y="115"/>
                        <a:pt x="37" y="115"/>
                      </a:cubicBezTo>
                      <a:cubicBezTo>
                        <a:pt x="37" y="115"/>
                        <a:pt x="37" y="115"/>
                        <a:pt x="37" y="116"/>
                      </a:cubicBez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116"/>
                        <a:pt x="37" y="116"/>
                        <a:pt x="37" y="117"/>
                      </a:cubicBezTo>
                      <a:cubicBezTo>
                        <a:pt x="37" y="117"/>
                        <a:pt x="37" y="117"/>
                        <a:pt x="37" y="117"/>
                      </a:cubicBezTo>
                      <a:cubicBezTo>
                        <a:pt x="37" y="117"/>
                        <a:pt x="37" y="117"/>
                        <a:pt x="37" y="117"/>
                      </a:cubicBezTo>
                      <a:cubicBezTo>
                        <a:pt x="37" y="117"/>
                        <a:pt x="37" y="117"/>
                        <a:pt x="37" y="117"/>
                      </a:cubicBezTo>
                      <a:cubicBezTo>
                        <a:pt x="36" y="117"/>
                        <a:pt x="36" y="117"/>
                        <a:pt x="36" y="117"/>
                      </a:cubicBezTo>
                      <a:cubicBezTo>
                        <a:pt x="36" y="117"/>
                        <a:pt x="36" y="117"/>
                        <a:pt x="36" y="117"/>
                      </a:cubicBezTo>
                      <a:cubicBezTo>
                        <a:pt x="36" y="117"/>
                        <a:pt x="36" y="117"/>
                        <a:pt x="36" y="118"/>
                      </a:cubicBezTo>
                      <a:cubicBezTo>
                        <a:pt x="36" y="118"/>
                        <a:pt x="36" y="118"/>
                        <a:pt x="36" y="118"/>
                      </a:cubicBezTo>
                      <a:cubicBezTo>
                        <a:pt x="36" y="118"/>
                        <a:pt x="36" y="118"/>
                        <a:pt x="36" y="118"/>
                      </a:cubicBezTo>
                      <a:cubicBezTo>
                        <a:pt x="36" y="118"/>
                        <a:pt x="36" y="118"/>
                        <a:pt x="36" y="118"/>
                      </a:cubicBezTo>
                      <a:cubicBezTo>
                        <a:pt x="36" y="118"/>
                        <a:pt x="36" y="118"/>
                        <a:pt x="36" y="119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6" y="119"/>
                        <a:pt x="36" y="120"/>
                        <a:pt x="36" y="120"/>
                      </a:cubicBezTo>
                      <a:cubicBezTo>
                        <a:pt x="36" y="120"/>
                        <a:pt x="36" y="120"/>
                        <a:pt x="36" y="120"/>
                      </a:cubicBezTo>
                      <a:cubicBezTo>
                        <a:pt x="36" y="120"/>
                        <a:pt x="36" y="120"/>
                        <a:pt x="36" y="120"/>
                      </a:cubicBezTo>
                      <a:cubicBezTo>
                        <a:pt x="35" y="120"/>
                        <a:pt x="35" y="120"/>
                        <a:pt x="35" y="121"/>
                      </a:cubicBezTo>
                      <a:cubicBezTo>
                        <a:pt x="35" y="121"/>
                        <a:pt x="35" y="121"/>
                        <a:pt x="35" y="121"/>
                      </a:cubicBezTo>
                      <a:cubicBezTo>
                        <a:pt x="35" y="121"/>
                        <a:pt x="35" y="121"/>
                        <a:pt x="35" y="121"/>
                      </a:cubicBezTo>
                      <a:cubicBezTo>
                        <a:pt x="35" y="121"/>
                        <a:pt x="35" y="121"/>
                        <a:pt x="35" y="121"/>
                      </a:cubicBezTo>
                      <a:cubicBezTo>
                        <a:pt x="36" y="121"/>
                        <a:pt x="36" y="121"/>
                        <a:pt x="36" y="121"/>
                      </a:cubicBezTo>
                      <a:cubicBezTo>
                        <a:pt x="35" y="121"/>
                        <a:pt x="35" y="121"/>
                        <a:pt x="35" y="121"/>
                      </a:cubicBezTo>
                      <a:cubicBezTo>
                        <a:pt x="35" y="121"/>
                        <a:pt x="35" y="121"/>
                        <a:pt x="35" y="121"/>
                      </a:cubicBezTo>
                      <a:cubicBezTo>
                        <a:pt x="35" y="122"/>
                        <a:pt x="35" y="122"/>
                        <a:pt x="35" y="122"/>
                      </a:cubicBezTo>
                      <a:cubicBezTo>
                        <a:pt x="35" y="122"/>
                        <a:pt x="35" y="122"/>
                        <a:pt x="35" y="122"/>
                      </a:cubicBezTo>
                      <a:cubicBezTo>
                        <a:pt x="35" y="122"/>
                        <a:pt x="35" y="122"/>
                        <a:pt x="35" y="122"/>
                      </a:cubicBezTo>
                      <a:cubicBezTo>
                        <a:pt x="35" y="122"/>
                        <a:pt x="35" y="122"/>
                        <a:pt x="35" y="122"/>
                      </a:cubicBezTo>
                      <a:cubicBezTo>
                        <a:pt x="35" y="123"/>
                        <a:pt x="35" y="123"/>
                        <a:pt x="36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23"/>
                        <a:pt x="36" y="123"/>
                        <a:pt x="36" y="124"/>
                      </a:cubicBezTo>
                      <a:cubicBezTo>
                        <a:pt x="36" y="124"/>
                        <a:pt x="36" y="124"/>
                        <a:pt x="36" y="124"/>
                      </a:cubicBezTo>
                      <a:cubicBezTo>
                        <a:pt x="36" y="124"/>
                        <a:pt x="36" y="124"/>
                        <a:pt x="36" y="124"/>
                      </a:cubicBezTo>
                      <a:cubicBezTo>
                        <a:pt x="36" y="124"/>
                        <a:pt x="36" y="125"/>
                        <a:pt x="36" y="125"/>
                      </a:cubicBezTo>
                      <a:cubicBezTo>
                        <a:pt x="36" y="125"/>
                        <a:pt x="36" y="125"/>
                        <a:pt x="36" y="125"/>
                      </a:cubicBezTo>
                      <a:cubicBezTo>
                        <a:pt x="36" y="125"/>
                        <a:pt x="36" y="125"/>
                        <a:pt x="36" y="125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7" y="126"/>
                        <a:pt x="37" y="126"/>
                      </a:cubicBezTo>
                      <a:cubicBezTo>
                        <a:pt x="37" y="126"/>
                        <a:pt x="37" y="126"/>
                        <a:pt x="37" y="127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7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9"/>
                      </a:cubicBezTo>
                      <a:cubicBezTo>
                        <a:pt x="38" y="129"/>
                        <a:pt x="38" y="129"/>
                        <a:pt x="39" y="128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40" y="128"/>
                        <a:pt x="40" y="128"/>
                        <a:pt x="40" y="128"/>
                      </a:cubicBezTo>
                      <a:cubicBezTo>
                        <a:pt x="40" y="128"/>
                        <a:pt x="40" y="128"/>
                        <a:pt x="40" y="128"/>
                      </a:cubicBezTo>
                      <a:cubicBezTo>
                        <a:pt x="40" y="128"/>
                        <a:pt x="40" y="128"/>
                        <a:pt x="40" y="128"/>
                      </a:cubicBezTo>
                      <a:cubicBezTo>
                        <a:pt x="40" y="128"/>
                        <a:pt x="40" y="128"/>
                        <a:pt x="40" y="128"/>
                      </a:cubicBezTo>
                      <a:cubicBezTo>
                        <a:pt x="40" y="128"/>
                        <a:pt x="40" y="128"/>
                        <a:pt x="40" y="128"/>
                      </a:cubicBezTo>
                      <a:cubicBezTo>
                        <a:pt x="40" y="128"/>
                        <a:pt x="40" y="128"/>
                        <a:pt x="40" y="128"/>
                      </a:cubicBezTo>
                      <a:cubicBezTo>
                        <a:pt x="41" y="128"/>
                        <a:pt x="41" y="128"/>
                        <a:pt x="41" y="128"/>
                      </a:cubicBezTo>
                      <a:cubicBezTo>
                        <a:pt x="41" y="128"/>
                        <a:pt x="41" y="128"/>
                        <a:pt x="41" y="128"/>
                      </a:cubicBezTo>
                      <a:cubicBezTo>
                        <a:pt x="41" y="128"/>
                        <a:pt x="41" y="128"/>
                        <a:pt x="41" y="128"/>
                      </a:cubicBezTo>
                      <a:cubicBezTo>
                        <a:pt x="41" y="128"/>
                        <a:pt x="41" y="128"/>
                        <a:pt x="41" y="128"/>
                      </a:cubicBezTo>
                      <a:cubicBezTo>
                        <a:pt x="41" y="128"/>
                        <a:pt x="41" y="128"/>
                        <a:pt x="41" y="128"/>
                      </a:cubicBezTo>
                      <a:cubicBezTo>
                        <a:pt x="41" y="128"/>
                        <a:pt x="41" y="128"/>
                        <a:pt x="41" y="128"/>
                      </a:cubicBezTo>
                      <a:cubicBezTo>
                        <a:pt x="41" y="128"/>
                        <a:pt x="41" y="128"/>
                        <a:pt x="41" y="128"/>
                      </a:cubicBezTo>
                      <a:cubicBezTo>
                        <a:pt x="41" y="128"/>
                        <a:pt x="41" y="128"/>
                        <a:pt x="41" y="128"/>
                      </a:cubicBezTo>
                      <a:cubicBezTo>
                        <a:pt x="41" y="128"/>
                        <a:pt x="42" y="128"/>
                        <a:pt x="42" y="128"/>
                      </a:cubicBezTo>
                      <a:cubicBezTo>
                        <a:pt x="42" y="128"/>
                        <a:pt x="42" y="128"/>
                        <a:pt x="42" y="128"/>
                      </a:cubicBezTo>
                      <a:cubicBezTo>
                        <a:pt x="42" y="128"/>
                        <a:pt x="42" y="128"/>
                        <a:pt x="42" y="128"/>
                      </a:cubicBezTo>
                      <a:cubicBezTo>
                        <a:pt x="42" y="128"/>
                        <a:pt x="42" y="128"/>
                        <a:pt x="42" y="128"/>
                      </a:cubicBezTo>
                      <a:cubicBezTo>
                        <a:pt x="42" y="128"/>
                        <a:pt x="42" y="128"/>
                        <a:pt x="42" y="128"/>
                      </a:cubicBezTo>
                      <a:cubicBezTo>
                        <a:pt x="42" y="128"/>
                        <a:pt x="42" y="128"/>
                        <a:pt x="42" y="128"/>
                      </a:cubicBezTo>
                      <a:cubicBezTo>
                        <a:pt x="42" y="128"/>
                        <a:pt x="42" y="128"/>
                        <a:pt x="42" y="128"/>
                      </a:cubicBezTo>
                      <a:cubicBezTo>
                        <a:pt x="42" y="128"/>
                        <a:pt x="42" y="128"/>
                        <a:pt x="42" y="128"/>
                      </a:cubicBezTo>
                      <a:cubicBezTo>
                        <a:pt x="42" y="128"/>
                        <a:pt x="42" y="128"/>
                        <a:pt x="42" y="128"/>
                      </a:cubicBezTo>
                      <a:cubicBezTo>
                        <a:pt x="42" y="128"/>
                        <a:pt x="42" y="128"/>
                        <a:pt x="42" y="128"/>
                      </a:cubicBezTo>
                      <a:cubicBezTo>
                        <a:pt x="42" y="128"/>
                        <a:pt x="42" y="128"/>
                        <a:pt x="42" y="128"/>
                      </a:cubicBezTo>
                      <a:cubicBezTo>
                        <a:pt x="42" y="128"/>
                        <a:pt x="42" y="128"/>
                        <a:pt x="42" y="128"/>
                      </a:cubicBezTo>
                      <a:cubicBezTo>
                        <a:pt x="42" y="128"/>
                        <a:pt x="42" y="128"/>
                        <a:pt x="42" y="128"/>
                      </a:cubicBezTo>
                      <a:cubicBezTo>
                        <a:pt x="42" y="128"/>
                        <a:pt x="42" y="128"/>
                        <a:pt x="42" y="128"/>
                      </a:cubicBezTo>
                      <a:cubicBezTo>
                        <a:pt x="42" y="128"/>
                        <a:pt x="42" y="128"/>
                        <a:pt x="42" y="128"/>
                      </a:cubicBezTo>
                      <a:cubicBezTo>
                        <a:pt x="42" y="128"/>
                        <a:pt x="42" y="128"/>
                        <a:pt x="42" y="128"/>
                      </a:cubicBezTo>
                      <a:cubicBezTo>
                        <a:pt x="42" y="128"/>
                        <a:pt x="42" y="128"/>
                        <a:pt x="42" y="128"/>
                      </a:cubicBezTo>
                      <a:cubicBezTo>
                        <a:pt x="42" y="128"/>
                        <a:pt x="42" y="128"/>
                        <a:pt x="42" y="128"/>
                      </a:cubicBezTo>
                      <a:cubicBezTo>
                        <a:pt x="42" y="128"/>
                        <a:pt x="42" y="128"/>
                        <a:pt x="42" y="128"/>
                      </a:cubicBezTo>
                      <a:cubicBezTo>
                        <a:pt x="42" y="128"/>
                        <a:pt x="42" y="128"/>
                        <a:pt x="42" y="128"/>
                      </a:cubicBezTo>
                      <a:cubicBezTo>
                        <a:pt x="43" y="128"/>
                        <a:pt x="43" y="128"/>
                        <a:pt x="43" y="128"/>
                      </a:cubicBezTo>
                      <a:cubicBezTo>
                        <a:pt x="43" y="128"/>
                        <a:pt x="43" y="128"/>
                        <a:pt x="43" y="128"/>
                      </a:cubicBezTo>
                      <a:cubicBezTo>
                        <a:pt x="43" y="128"/>
                        <a:pt x="43" y="128"/>
                        <a:pt x="43" y="128"/>
                      </a:cubicBezTo>
                      <a:cubicBezTo>
                        <a:pt x="43" y="128"/>
                        <a:pt x="43" y="128"/>
                        <a:pt x="43" y="128"/>
                      </a:cubicBezTo>
                      <a:cubicBezTo>
                        <a:pt x="43" y="128"/>
                        <a:pt x="43" y="128"/>
                        <a:pt x="43" y="128"/>
                      </a:cubicBezTo>
                      <a:cubicBezTo>
                        <a:pt x="43" y="127"/>
                        <a:pt x="43" y="127"/>
                        <a:pt x="43" y="127"/>
                      </a:cubicBezTo>
                      <a:cubicBezTo>
                        <a:pt x="43" y="127"/>
                        <a:pt x="43" y="127"/>
                        <a:pt x="43" y="127"/>
                      </a:cubicBezTo>
                      <a:cubicBezTo>
                        <a:pt x="43" y="127"/>
                        <a:pt x="43" y="127"/>
                        <a:pt x="43" y="127"/>
                      </a:cubicBezTo>
                      <a:cubicBezTo>
                        <a:pt x="43" y="127"/>
                        <a:pt x="43" y="127"/>
                        <a:pt x="43" y="127"/>
                      </a:cubicBezTo>
                      <a:cubicBezTo>
                        <a:pt x="43" y="127"/>
                        <a:pt x="43" y="127"/>
                        <a:pt x="43" y="127"/>
                      </a:cubicBezTo>
                      <a:cubicBezTo>
                        <a:pt x="43" y="127"/>
                        <a:pt x="43" y="127"/>
                        <a:pt x="43" y="127"/>
                      </a:cubicBezTo>
                      <a:cubicBezTo>
                        <a:pt x="44" y="127"/>
                        <a:pt x="44" y="127"/>
                        <a:pt x="44" y="127"/>
                      </a:cubicBezTo>
                      <a:cubicBezTo>
                        <a:pt x="44" y="127"/>
                        <a:pt x="44" y="127"/>
                        <a:pt x="44" y="127"/>
                      </a:cubicBezTo>
                      <a:cubicBezTo>
                        <a:pt x="44" y="127"/>
                        <a:pt x="44" y="127"/>
                        <a:pt x="44" y="127"/>
                      </a:cubicBezTo>
                      <a:cubicBezTo>
                        <a:pt x="44" y="127"/>
                        <a:pt x="44" y="127"/>
                        <a:pt x="44" y="127"/>
                      </a:cubicBezTo>
                      <a:cubicBezTo>
                        <a:pt x="44" y="127"/>
                        <a:pt x="44" y="127"/>
                        <a:pt x="44" y="127"/>
                      </a:cubicBez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4" y="126"/>
                        <a:pt x="44" y="126"/>
                        <a:pt x="45" y="126"/>
                      </a:cubicBezTo>
                      <a:cubicBezTo>
                        <a:pt x="45" y="126"/>
                        <a:pt x="45" y="126"/>
                        <a:pt x="45" y="126"/>
                      </a:cubicBezTo>
                      <a:cubicBezTo>
                        <a:pt x="45" y="126"/>
                        <a:pt x="45" y="126"/>
                        <a:pt x="45" y="126"/>
                      </a:cubicBezTo>
                      <a:cubicBezTo>
                        <a:pt x="45" y="126"/>
                        <a:pt x="45" y="126"/>
                        <a:pt x="45" y="126"/>
                      </a:cubicBezTo>
                      <a:cubicBezTo>
                        <a:pt x="45" y="126"/>
                        <a:pt x="45" y="125"/>
                        <a:pt x="45" y="125"/>
                      </a:cubicBezTo>
                      <a:cubicBezTo>
                        <a:pt x="45" y="125"/>
                        <a:pt x="45" y="125"/>
                        <a:pt x="45" y="125"/>
                      </a:cubicBezTo>
                      <a:cubicBezTo>
                        <a:pt x="45" y="125"/>
                        <a:pt x="45" y="125"/>
                        <a:pt x="45" y="125"/>
                      </a:cubicBezTo>
                      <a:cubicBezTo>
                        <a:pt x="45" y="125"/>
                        <a:pt x="45" y="125"/>
                        <a:pt x="45" y="125"/>
                      </a:cubicBezTo>
                      <a:cubicBezTo>
                        <a:pt x="45" y="125"/>
                        <a:pt x="45" y="125"/>
                        <a:pt x="45" y="125"/>
                      </a:cubicBezTo>
                      <a:cubicBezTo>
                        <a:pt x="45" y="125"/>
                        <a:pt x="45" y="125"/>
                        <a:pt x="45" y="125"/>
                      </a:cubicBezTo>
                      <a:cubicBezTo>
                        <a:pt x="45" y="125"/>
                        <a:pt x="45" y="125"/>
                        <a:pt x="45" y="125"/>
                      </a:cubicBezTo>
                      <a:cubicBezTo>
                        <a:pt x="45" y="125"/>
                        <a:pt x="45" y="125"/>
                        <a:pt x="45" y="125"/>
                      </a:cubicBezTo>
                      <a:cubicBezTo>
                        <a:pt x="45" y="125"/>
                        <a:pt x="45" y="125"/>
                        <a:pt x="45" y="125"/>
                      </a:cubicBezTo>
                      <a:cubicBezTo>
                        <a:pt x="45" y="125"/>
                        <a:pt x="45" y="124"/>
                        <a:pt x="45" y="124"/>
                      </a:cubicBezTo>
                      <a:cubicBezTo>
                        <a:pt x="45" y="124"/>
                        <a:pt x="45" y="124"/>
                        <a:pt x="45" y="124"/>
                      </a:cubicBezTo>
                      <a:cubicBezTo>
                        <a:pt x="45" y="124"/>
                        <a:pt x="45" y="124"/>
                        <a:pt x="45" y="124"/>
                      </a:cubicBezTo>
                      <a:cubicBezTo>
                        <a:pt x="45" y="124"/>
                        <a:pt x="45" y="124"/>
                        <a:pt x="45" y="124"/>
                      </a:cubicBezTo>
                      <a:cubicBezTo>
                        <a:pt x="45" y="124"/>
                        <a:pt x="46" y="124"/>
                        <a:pt x="46" y="124"/>
                      </a:cubicBezTo>
                      <a:cubicBezTo>
                        <a:pt x="46" y="124"/>
                        <a:pt x="46" y="124"/>
                        <a:pt x="46" y="124"/>
                      </a:cubicBezTo>
                      <a:cubicBezTo>
                        <a:pt x="46" y="124"/>
                        <a:pt x="46" y="124"/>
                        <a:pt x="46" y="124"/>
                      </a:cubicBezTo>
                      <a:cubicBezTo>
                        <a:pt x="46" y="124"/>
                        <a:pt x="46" y="123"/>
                        <a:pt x="46" y="123"/>
                      </a:cubicBezTo>
                      <a:cubicBezTo>
                        <a:pt x="46" y="123"/>
                        <a:pt x="46" y="123"/>
                        <a:pt x="46" y="123"/>
                      </a:cubicBezTo>
                      <a:cubicBezTo>
                        <a:pt x="46" y="123"/>
                        <a:pt x="46" y="123"/>
                        <a:pt x="46" y="123"/>
                      </a:cubicBezTo>
                      <a:cubicBezTo>
                        <a:pt x="46" y="123"/>
                        <a:pt x="46" y="123"/>
                        <a:pt x="46" y="123"/>
                      </a:cubicBezTo>
                      <a:cubicBezTo>
                        <a:pt x="46" y="123"/>
                        <a:pt x="46" y="123"/>
                        <a:pt x="46" y="123"/>
                      </a:cubicBezTo>
                      <a:cubicBezTo>
                        <a:pt x="46" y="123"/>
                        <a:pt x="46" y="123"/>
                        <a:pt x="46" y="123"/>
                      </a:cubicBezTo>
                      <a:cubicBezTo>
                        <a:pt x="46" y="123"/>
                        <a:pt x="47" y="123"/>
                        <a:pt x="47" y="123"/>
                      </a:cubicBezTo>
                      <a:cubicBezTo>
                        <a:pt x="47" y="123"/>
                        <a:pt x="47" y="123"/>
                        <a:pt x="47" y="123"/>
                      </a:cubicBezTo>
                      <a:cubicBezTo>
                        <a:pt x="47" y="123"/>
                        <a:pt x="47" y="123"/>
                        <a:pt x="47" y="123"/>
                      </a:cubicBezTo>
                      <a:cubicBezTo>
                        <a:pt x="47" y="123"/>
                        <a:pt x="47" y="123"/>
                        <a:pt x="47" y="123"/>
                      </a:cubicBezTo>
                      <a:cubicBezTo>
                        <a:pt x="47" y="123"/>
                        <a:pt x="47" y="123"/>
                        <a:pt x="47" y="123"/>
                      </a:cubicBezTo>
                      <a:cubicBezTo>
                        <a:pt x="47" y="122"/>
                        <a:pt x="47" y="122"/>
                        <a:pt x="47" y="122"/>
                      </a:cubicBezTo>
                      <a:cubicBezTo>
                        <a:pt x="47" y="122"/>
                        <a:pt x="47" y="122"/>
                        <a:pt x="47" y="122"/>
                      </a:cubicBezTo>
                      <a:cubicBezTo>
                        <a:pt x="47" y="122"/>
                        <a:pt x="47" y="122"/>
                        <a:pt x="47" y="122"/>
                      </a:cubicBezTo>
                      <a:cubicBezTo>
                        <a:pt x="47" y="122"/>
                        <a:pt x="47" y="122"/>
                        <a:pt x="47" y="122"/>
                      </a:cubicBezTo>
                      <a:cubicBezTo>
                        <a:pt x="47" y="122"/>
                        <a:pt x="47" y="122"/>
                        <a:pt x="47" y="122"/>
                      </a:cubicBezTo>
                      <a:cubicBezTo>
                        <a:pt x="47" y="122"/>
                        <a:pt x="48" y="122"/>
                        <a:pt x="48" y="122"/>
                      </a:cubicBezTo>
                      <a:cubicBezTo>
                        <a:pt x="48" y="122"/>
                        <a:pt x="48" y="122"/>
                        <a:pt x="48" y="122"/>
                      </a:cubicBezTo>
                      <a:cubicBezTo>
                        <a:pt x="48" y="122"/>
                        <a:pt x="48" y="122"/>
                        <a:pt x="48" y="122"/>
                      </a:cubicBezTo>
                      <a:cubicBezTo>
                        <a:pt x="48" y="122"/>
                        <a:pt x="48" y="122"/>
                        <a:pt x="49" y="122"/>
                      </a:cubicBezTo>
                      <a:cubicBezTo>
                        <a:pt x="49" y="122"/>
                        <a:pt x="49" y="122"/>
                        <a:pt x="49" y="122"/>
                      </a:cubicBezTo>
                      <a:cubicBezTo>
                        <a:pt x="49" y="122"/>
                        <a:pt x="49" y="122"/>
                        <a:pt x="49" y="122"/>
                      </a:cubicBezTo>
                      <a:cubicBezTo>
                        <a:pt x="49" y="122"/>
                        <a:pt x="49" y="122"/>
                        <a:pt x="49" y="122"/>
                      </a:cubicBezTo>
                      <a:cubicBezTo>
                        <a:pt x="49" y="122"/>
                        <a:pt x="49" y="122"/>
                        <a:pt x="49" y="122"/>
                      </a:cubicBezTo>
                      <a:cubicBezTo>
                        <a:pt x="49" y="122"/>
                        <a:pt x="49" y="122"/>
                        <a:pt x="50" y="122"/>
                      </a:cubicBezTo>
                      <a:cubicBezTo>
                        <a:pt x="50" y="122"/>
                        <a:pt x="50" y="122"/>
                        <a:pt x="50" y="122"/>
                      </a:cubicBezTo>
                      <a:cubicBezTo>
                        <a:pt x="50" y="122"/>
                        <a:pt x="50" y="122"/>
                        <a:pt x="50" y="122"/>
                      </a:cubicBezTo>
                      <a:cubicBezTo>
                        <a:pt x="50" y="122"/>
                        <a:pt x="50" y="122"/>
                        <a:pt x="50" y="122"/>
                      </a:cubicBezTo>
                      <a:cubicBezTo>
                        <a:pt x="50" y="122"/>
                        <a:pt x="50" y="122"/>
                        <a:pt x="50" y="122"/>
                      </a:cubicBezTo>
                      <a:cubicBezTo>
                        <a:pt x="51" y="122"/>
                        <a:pt x="51" y="122"/>
                        <a:pt x="51" y="122"/>
                      </a:cubicBezTo>
                      <a:cubicBezTo>
                        <a:pt x="51" y="122"/>
                        <a:pt x="51" y="122"/>
                        <a:pt x="51" y="122"/>
                      </a:cubicBezTo>
                      <a:cubicBezTo>
                        <a:pt x="51" y="122"/>
                        <a:pt x="51" y="122"/>
                        <a:pt x="51" y="122"/>
                      </a:cubicBezTo>
                      <a:cubicBezTo>
                        <a:pt x="51" y="122"/>
                        <a:pt x="51" y="122"/>
                        <a:pt x="51" y="122"/>
                      </a:cubicBezTo>
                      <a:cubicBezTo>
                        <a:pt x="51" y="122"/>
                        <a:pt x="51" y="122"/>
                        <a:pt x="51" y="122"/>
                      </a:cubicBezTo>
                      <a:cubicBezTo>
                        <a:pt x="51" y="122"/>
                        <a:pt x="51" y="122"/>
                        <a:pt x="51" y="122"/>
                      </a:cubicBezTo>
                      <a:cubicBezTo>
                        <a:pt x="51" y="122"/>
                        <a:pt x="51" y="122"/>
                        <a:pt x="51" y="122"/>
                      </a:cubicBezTo>
                      <a:cubicBezTo>
                        <a:pt x="51" y="122"/>
                        <a:pt x="51" y="122"/>
                        <a:pt x="51" y="122"/>
                      </a:cubicBezTo>
                      <a:cubicBezTo>
                        <a:pt x="51" y="122"/>
                        <a:pt x="51" y="122"/>
                        <a:pt x="51" y="122"/>
                      </a:cubicBezTo>
                      <a:cubicBezTo>
                        <a:pt x="51" y="122"/>
                        <a:pt x="51" y="122"/>
                        <a:pt x="51" y="123"/>
                      </a:cubicBezTo>
                      <a:cubicBezTo>
                        <a:pt x="51" y="123"/>
                        <a:pt x="51" y="123"/>
                        <a:pt x="51" y="123"/>
                      </a:cubicBezTo>
                      <a:cubicBezTo>
                        <a:pt x="51" y="123"/>
                        <a:pt x="51" y="123"/>
                        <a:pt x="51" y="123"/>
                      </a:cubicBezTo>
                      <a:cubicBezTo>
                        <a:pt x="51" y="123"/>
                        <a:pt x="51" y="123"/>
                        <a:pt x="51" y="123"/>
                      </a:cubicBezTo>
                      <a:cubicBezTo>
                        <a:pt x="51" y="123"/>
                        <a:pt x="51" y="123"/>
                        <a:pt x="51" y="123"/>
                      </a:cubicBezTo>
                      <a:cubicBezTo>
                        <a:pt x="51" y="124"/>
                        <a:pt x="51" y="124"/>
                        <a:pt x="51" y="124"/>
                      </a:cubicBezTo>
                      <a:cubicBezTo>
                        <a:pt x="51" y="124"/>
                        <a:pt x="51" y="124"/>
                        <a:pt x="51" y="124"/>
                      </a:cubicBezTo>
                      <a:cubicBezTo>
                        <a:pt x="51" y="124"/>
                        <a:pt x="51" y="124"/>
                        <a:pt x="50" y="124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0" y="125"/>
                        <a:pt x="50" y="125"/>
                        <a:pt x="50" y="125"/>
                      </a:cubicBezTo>
                      <a:cubicBezTo>
                        <a:pt x="50" y="125"/>
                        <a:pt x="50" y="125"/>
                        <a:pt x="49" y="125"/>
                      </a:cubicBezTo>
                      <a:cubicBezTo>
                        <a:pt x="49" y="125"/>
                        <a:pt x="49" y="125"/>
                        <a:pt x="49" y="126"/>
                      </a:cubicBezTo>
                      <a:cubicBezTo>
                        <a:pt x="49" y="126"/>
                        <a:pt x="49" y="126"/>
                        <a:pt x="49" y="126"/>
                      </a:cubicBezTo>
                      <a:cubicBezTo>
                        <a:pt x="49" y="126"/>
                        <a:pt x="49" y="126"/>
                        <a:pt x="49" y="126"/>
                      </a:cubicBezTo>
                      <a:cubicBezTo>
                        <a:pt x="49" y="126"/>
                        <a:pt x="49" y="126"/>
                        <a:pt x="49" y="126"/>
                      </a:cubicBezTo>
                      <a:cubicBezTo>
                        <a:pt x="49" y="126"/>
                        <a:pt x="49" y="126"/>
                        <a:pt x="49" y="126"/>
                      </a:cubicBezTo>
                      <a:cubicBezTo>
                        <a:pt x="49" y="126"/>
                        <a:pt x="49" y="126"/>
                        <a:pt x="49" y="126"/>
                      </a:cubicBezTo>
                      <a:cubicBezTo>
                        <a:pt x="49" y="126"/>
                        <a:pt x="49" y="126"/>
                        <a:pt x="49" y="126"/>
                      </a:cubicBezTo>
                      <a:cubicBezTo>
                        <a:pt x="49" y="126"/>
                        <a:pt x="49" y="126"/>
                        <a:pt x="49" y="126"/>
                      </a:cubicBezTo>
                      <a:cubicBezTo>
                        <a:pt x="49" y="126"/>
                        <a:pt x="49" y="126"/>
                        <a:pt x="49" y="126"/>
                      </a:cubicBezTo>
                      <a:cubicBezTo>
                        <a:pt x="49" y="126"/>
                        <a:pt x="49" y="126"/>
                        <a:pt x="49" y="126"/>
                      </a:cubicBezTo>
                      <a:cubicBezTo>
                        <a:pt x="49" y="126"/>
                        <a:pt x="49" y="127"/>
                        <a:pt x="49" y="127"/>
                      </a:cubicBezTo>
                      <a:cubicBezTo>
                        <a:pt x="49" y="127"/>
                        <a:pt x="49" y="127"/>
                        <a:pt x="49" y="127"/>
                      </a:cubicBezTo>
                      <a:cubicBezTo>
                        <a:pt x="49" y="127"/>
                        <a:pt x="49" y="127"/>
                        <a:pt x="49" y="127"/>
                      </a:cubicBezTo>
                      <a:cubicBezTo>
                        <a:pt x="49" y="127"/>
                        <a:pt x="49" y="127"/>
                        <a:pt x="49" y="127"/>
                      </a:cubicBezTo>
                      <a:cubicBezTo>
                        <a:pt x="49" y="127"/>
                        <a:pt x="49" y="127"/>
                        <a:pt x="49" y="127"/>
                      </a:cubicBezTo>
                      <a:cubicBezTo>
                        <a:pt x="49" y="127"/>
                        <a:pt x="49" y="127"/>
                        <a:pt x="49" y="127"/>
                      </a:cubicBezTo>
                      <a:cubicBezTo>
                        <a:pt x="49" y="127"/>
                        <a:pt x="49" y="127"/>
                        <a:pt x="49" y="127"/>
                      </a:cubicBezTo>
                      <a:cubicBezTo>
                        <a:pt x="49" y="127"/>
                        <a:pt x="49" y="127"/>
                        <a:pt x="49" y="127"/>
                      </a:cubicBezTo>
                      <a:cubicBezTo>
                        <a:pt x="49" y="127"/>
                        <a:pt x="49" y="127"/>
                        <a:pt x="49" y="127"/>
                      </a:cubicBezTo>
                      <a:cubicBezTo>
                        <a:pt x="49" y="127"/>
                        <a:pt x="49" y="127"/>
                        <a:pt x="49" y="127"/>
                      </a:cubicBezTo>
                      <a:cubicBezTo>
                        <a:pt x="49" y="127"/>
                        <a:pt x="49" y="128"/>
                        <a:pt x="49" y="128"/>
                      </a:cubicBezTo>
                      <a:cubicBezTo>
                        <a:pt x="49" y="128"/>
                        <a:pt x="48" y="128"/>
                        <a:pt x="48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8" y="127"/>
                        <a:pt x="48" y="127"/>
                        <a:pt x="48" y="127"/>
                      </a:cubicBezTo>
                      <a:cubicBezTo>
                        <a:pt x="48" y="127"/>
                        <a:pt x="48" y="127"/>
                        <a:pt x="48" y="127"/>
                      </a:cubicBezTo>
                      <a:cubicBezTo>
                        <a:pt x="48" y="127"/>
                        <a:pt x="48" y="128"/>
                        <a:pt x="48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7" y="128"/>
                        <a:pt x="47" y="128"/>
                        <a:pt x="47" y="128"/>
                      </a:cubicBezTo>
                      <a:cubicBezTo>
                        <a:pt x="47" y="128"/>
                        <a:pt x="47" y="128"/>
                        <a:pt x="47" y="128"/>
                      </a:cubicBezTo>
                      <a:cubicBezTo>
                        <a:pt x="47" y="128"/>
                        <a:pt x="47" y="128"/>
                        <a:pt x="47" y="128"/>
                      </a:cubicBezTo>
                      <a:cubicBezTo>
                        <a:pt x="47" y="128"/>
                        <a:pt x="47" y="128"/>
                        <a:pt x="47" y="129"/>
                      </a:cubicBezTo>
                      <a:cubicBezTo>
                        <a:pt x="47" y="129"/>
                        <a:pt x="47" y="129"/>
                        <a:pt x="47" y="129"/>
                      </a:cubicBezTo>
                      <a:cubicBezTo>
                        <a:pt x="47" y="129"/>
                        <a:pt x="47" y="129"/>
                        <a:pt x="47" y="129"/>
                      </a:cubicBezTo>
                      <a:cubicBezTo>
                        <a:pt x="47" y="129"/>
                        <a:pt x="47" y="129"/>
                        <a:pt x="47" y="129"/>
                      </a:cubicBezTo>
                      <a:cubicBezTo>
                        <a:pt x="46" y="129"/>
                        <a:pt x="46" y="129"/>
                        <a:pt x="46" y="129"/>
                      </a:cubicBezTo>
                      <a:cubicBezTo>
                        <a:pt x="46" y="129"/>
                        <a:pt x="46" y="129"/>
                        <a:pt x="46" y="129"/>
                      </a:cubicBezTo>
                      <a:cubicBezTo>
                        <a:pt x="46" y="129"/>
                        <a:pt x="46" y="129"/>
                        <a:pt x="46" y="129"/>
                      </a:cubicBezTo>
                      <a:cubicBezTo>
                        <a:pt x="46" y="129"/>
                        <a:pt x="46" y="129"/>
                        <a:pt x="46" y="129"/>
                      </a:cubicBezTo>
                      <a:cubicBezTo>
                        <a:pt x="46" y="129"/>
                        <a:pt x="46" y="129"/>
                        <a:pt x="46" y="129"/>
                      </a:cubicBezTo>
                      <a:cubicBezTo>
                        <a:pt x="46" y="129"/>
                        <a:pt x="46" y="129"/>
                        <a:pt x="46" y="129"/>
                      </a:cubicBezTo>
                      <a:cubicBezTo>
                        <a:pt x="46" y="129"/>
                        <a:pt x="46" y="129"/>
                        <a:pt x="46" y="129"/>
                      </a:cubicBezTo>
                      <a:cubicBezTo>
                        <a:pt x="46" y="130"/>
                        <a:pt x="46" y="130"/>
                        <a:pt x="46" y="130"/>
                      </a:cubicBezTo>
                      <a:cubicBezTo>
                        <a:pt x="46" y="130"/>
                        <a:pt x="46" y="130"/>
                        <a:pt x="46" y="130"/>
                      </a:cubicBezTo>
                      <a:cubicBezTo>
                        <a:pt x="43" y="129"/>
                        <a:pt x="43" y="129"/>
                        <a:pt x="43" y="129"/>
                      </a:cubicBezTo>
                      <a:cubicBezTo>
                        <a:pt x="43" y="129"/>
                        <a:pt x="43" y="129"/>
                        <a:pt x="43" y="129"/>
                      </a:cubicBezTo>
                      <a:cubicBezTo>
                        <a:pt x="43" y="131"/>
                        <a:pt x="43" y="131"/>
                        <a:pt x="43" y="131"/>
                      </a:cubicBezTo>
                      <a:cubicBezTo>
                        <a:pt x="42" y="131"/>
                        <a:pt x="42" y="131"/>
                        <a:pt x="42" y="131"/>
                      </a:cubicBezTo>
                      <a:cubicBezTo>
                        <a:pt x="42" y="131"/>
                        <a:pt x="42" y="131"/>
                        <a:pt x="42" y="131"/>
                      </a:cubicBezTo>
                      <a:cubicBezTo>
                        <a:pt x="42" y="131"/>
                        <a:pt x="42" y="131"/>
                        <a:pt x="42" y="131"/>
                      </a:cubicBezTo>
                      <a:cubicBezTo>
                        <a:pt x="42" y="131"/>
                        <a:pt x="43" y="131"/>
                        <a:pt x="43" y="131"/>
                      </a:cubicBezTo>
                      <a:cubicBezTo>
                        <a:pt x="43" y="131"/>
                        <a:pt x="43" y="132"/>
                        <a:pt x="43" y="132"/>
                      </a:cubicBezTo>
                      <a:cubicBezTo>
                        <a:pt x="43" y="132"/>
                        <a:pt x="43" y="132"/>
                        <a:pt x="43" y="132"/>
                      </a:cubicBezTo>
                      <a:cubicBezTo>
                        <a:pt x="43" y="132"/>
                        <a:pt x="43" y="132"/>
                        <a:pt x="43" y="132"/>
                      </a:cubicBezTo>
                      <a:cubicBezTo>
                        <a:pt x="43" y="132"/>
                        <a:pt x="43" y="132"/>
                        <a:pt x="43" y="132"/>
                      </a:cubicBezTo>
                      <a:cubicBezTo>
                        <a:pt x="43" y="132"/>
                        <a:pt x="43" y="132"/>
                        <a:pt x="43" y="133"/>
                      </a:cubicBezTo>
                      <a:cubicBezTo>
                        <a:pt x="43" y="133"/>
                        <a:pt x="43" y="133"/>
                        <a:pt x="43" y="133"/>
                      </a:cubicBezTo>
                      <a:cubicBezTo>
                        <a:pt x="43" y="133"/>
                        <a:pt x="43" y="133"/>
                        <a:pt x="43" y="133"/>
                      </a:cubicBezTo>
                      <a:cubicBezTo>
                        <a:pt x="43" y="133"/>
                        <a:pt x="43" y="133"/>
                        <a:pt x="43" y="133"/>
                      </a:cubicBezTo>
                      <a:cubicBezTo>
                        <a:pt x="43" y="133"/>
                        <a:pt x="43" y="133"/>
                        <a:pt x="43" y="133"/>
                      </a:cubicBezTo>
                      <a:cubicBezTo>
                        <a:pt x="43" y="133"/>
                        <a:pt x="43" y="133"/>
                        <a:pt x="43" y="133"/>
                      </a:cubicBezTo>
                      <a:cubicBezTo>
                        <a:pt x="43" y="133"/>
                        <a:pt x="43" y="133"/>
                        <a:pt x="43" y="133"/>
                      </a:cubicBezTo>
                      <a:cubicBezTo>
                        <a:pt x="43" y="133"/>
                        <a:pt x="42" y="133"/>
                        <a:pt x="42" y="133"/>
                      </a:cubicBezTo>
                      <a:cubicBezTo>
                        <a:pt x="42" y="133"/>
                        <a:pt x="42" y="133"/>
                        <a:pt x="42" y="133"/>
                      </a:cubicBezTo>
                      <a:cubicBezTo>
                        <a:pt x="42" y="133"/>
                        <a:pt x="42" y="133"/>
                        <a:pt x="42" y="133"/>
                      </a:cubicBezTo>
                      <a:cubicBezTo>
                        <a:pt x="42" y="133"/>
                        <a:pt x="42" y="133"/>
                        <a:pt x="42" y="133"/>
                      </a:cubicBezTo>
                      <a:cubicBezTo>
                        <a:pt x="42" y="133"/>
                        <a:pt x="41" y="133"/>
                        <a:pt x="41" y="133"/>
                      </a:cubicBezTo>
                      <a:cubicBezTo>
                        <a:pt x="41" y="133"/>
                        <a:pt x="41" y="133"/>
                        <a:pt x="41" y="133"/>
                      </a:cubicBezTo>
                      <a:cubicBezTo>
                        <a:pt x="41" y="133"/>
                        <a:pt x="41" y="133"/>
                        <a:pt x="41" y="133"/>
                      </a:cubicBezTo>
                      <a:cubicBezTo>
                        <a:pt x="41" y="134"/>
                        <a:pt x="41" y="134"/>
                        <a:pt x="41" y="134"/>
                      </a:cubicBezTo>
                      <a:cubicBezTo>
                        <a:pt x="41" y="134"/>
                        <a:pt x="40" y="134"/>
                        <a:pt x="40" y="135"/>
                      </a:cubicBezTo>
                      <a:cubicBezTo>
                        <a:pt x="40" y="135"/>
                        <a:pt x="40" y="135"/>
                        <a:pt x="40" y="135"/>
                      </a:cubicBezTo>
                      <a:cubicBezTo>
                        <a:pt x="40" y="135"/>
                        <a:pt x="40" y="135"/>
                        <a:pt x="40" y="135"/>
                      </a:cubicBezTo>
                      <a:cubicBezTo>
                        <a:pt x="40" y="135"/>
                        <a:pt x="40" y="135"/>
                        <a:pt x="40" y="135"/>
                      </a:cubicBezTo>
                      <a:cubicBezTo>
                        <a:pt x="40" y="135"/>
                        <a:pt x="40" y="136"/>
                        <a:pt x="40" y="136"/>
                      </a:cubicBezTo>
                      <a:cubicBezTo>
                        <a:pt x="40" y="136"/>
                        <a:pt x="40" y="136"/>
                        <a:pt x="40" y="136"/>
                      </a:cubicBezTo>
                      <a:cubicBezTo>
                        <a:pt x="40" y="136"/>
                        <a:pt x="40" y="136"/>
                        <a:pt x="40" y="136"/>
                      </a:cubicBezTo>
                      <a:cubicBezTo>
                        <a:pt x="40" y="136"/>
                        <a:pt x="40" y="136"/>
                        <a:pt x="40" y="136"/>
                      </a:cubicBezTo>
                      <a:cubicBezTo>
                        <a:pt x="40" y="136"/>
                        <a:pt x="40" y="136"/>
                        <a:pt x="40" y="136"/>
                      </a:cubicBezTo>
                      <a:cubicBezTo>
                        <a:pt x="40" y="136"/>
                        <a:pt x="40" y="136"/>
                        <a:pt x="40" y="136"/>
                      </a:cubicBezTo>
                      <a:cubicBezTo>
                        <a:pt x="40" y="136"/>
                        <a:pt x="40" y="135"/>
                        <a:pt x="39" y="135"/>
                      </a:cubicBezTo>
                      <a:cubicBezTo>
                        <a:pt x="39" y="135"/>
                        <a:pt x="39" y="135"/>
                        <a:pt x="39" y="135"/>
                      </a:cubicBezTo>
                      <a:cubicBezTo>
                        <a:pt x="39" y="135"/>
                        <a:pt x="39" y="135"/>
                        <a:pt x="39" y="135"/>
                      </a:cubicBezTo>
                      <a:cubicBezTo>
                        <a:pt x="39" y="135"/>
                        <a:pt x="39" y="135"/>
                        <a:pt x="39" y="135"/>
                      </a:cubicBezTo>
                      <a:cubicBezTo>
                        <a:pt x="39" y="135"/>
                        <a:pt x="39" y="135"/>
                        <a:pt x="39" y="135"/>
                      </a:cubicBezTo>
                      <a:cubicBezTo>
                        <a:pt x="39" y="134"/>
                        <a:pt x="39" y="134"/>
                        <a:pt x="39" y="134"/>
                      </a:cubicBezTo>
                      <a:cubicBezTo>
                        <a:pt x="39" y="134"/>
                        <a:pt x="39" y="134"/>
                        <a:pt x="39" y="134"/>
                      </a:cubicBezTo>
                      <a:cubicBezTo>
                        <a:pt x="38" y="134"/>
                        <a:pt x="38" y="134"/>
                        <a:pt x="38" y="134"/>
                      </a:cubicBezTo>
                      <a:cubicBezTo>
                        <a:pt x="38" y="134"/>
                        <a:pt x="38" y="134"/>
                        <a:pt x="38" y="134"/>
                      </a:cubicBezTo>
                      <a:cubicBezTo>
                        <a:pt x="38" y="134"/>
                        <a:pt x="38" y="134"/>
                        <a:pt x="38" y="133"/>
                      </a:cubicBezTo>
                      <a:cubicBezTo>
                        <a:pt x="38" y="133"/>
                        <a:pt x="38" y="133"/>
                        <a:pt x="38" y="133"/>
                      </a:cubicBezTo>
                      <a:cubicBezTo>
                        <a:pt x="38" y="133"/>
                        <a:pt x="38" y="133"/>
                        <a:pt x="38" y="133"/>
                      </a:cubicBezTo>
                      <a:cubicBezTo>
                        <a:pt x="38" y="133"/>
                        <a:pt x="38" y="133"/>
                        <a:pt x="38" y="133"/>
                      </a:cubicBezTo>
                      <a:cubicBezTo>
                        <a:pt x="38" y="133"/>
                        <a:pt x="38" y="133"/>
                        <a:pt x="38" y="133"/>
                      </a:cubicBezTo>
                      <a:cubicBezTo>
                        <a:pt x="38" y="133"/>
                        <a:pt x="38" y="133"/>
                        <a:pt x="38" y="133"/>
                      </a:cubicBezTo>
                      <a:cubicBezTo>
                        <a:pt x="38" y="133"/>
                        <a:pt x="38" y="133"/>
                        <a:pt x="38" y="133"/>
                      </a:cubicBezTo>
                      <a:cubicBezTo>
                        <a:pt x="38" y="133"/>
                        <a:pt x="38" y="133"/>
                        <a:pt x="38" y="133"/>
                      </a:cubicBezTo>
                      <a:cubicBezTo>
                        <a:pt x="38" y="133"/>
                        <a:pt x="37" y="133"/>
                        <a:pt x="37" y="133"/>
                      </a:cubicBezTo>
                      <a:cubicBezTo>
                        <a:pt x="37" y="133"/>
                        <a:pt x="37" y="133"/>
                        <a:pt x="37" y="133"/>
                      </a:cubicBezTo>
                      <a:cubicBezTo>
                        <a:pt x="37" y="133"/>
                        <a:pt x="37" y="133"/>
                        <a:pt x="37" y="133"/>
                      </a:cubicBezTo>
                      <a:cubicBezTo>
                        <a:pt x="37" y="133"/>
                        <a:pt x="37" y="133"/>
                        <a:pt x="37" y="133"/>
                      </a:cubicBezTo>
                      <a:cubicBezTo>
                        <a:pt x="37" y="133"/>
                        <a:pt x="37" y="133"/>
                        <a:pt x="37" y="133"/>
                      </a:cubicBezTo>
                      <a:cubicBezTo>
                        <a:pt x="37" y="133"/>
                        <a:pt x="37" y="133"/>
                        <a:pt x="37" y="133"/>
                      </a:cubicBezTo>
                      <a:cubicBezTo>
                        <a:pt x="37" y="133"/>
                        <a:pt x="37" y="133"/>
                        <a:pt x="37" y="133"/>
                      </a:cubicBezTo>
                      <a:cubicBezTo>
                        <a:pt x="37" y="133"/>
                        <a:pt x="37" y="133"/>
                        <a:pt x="37" y="133"/>
                      </a:cubicBezTo>
                      <a:cubicBezTo>
                        <a:pt x="37" y="133"/>
                        <a:pt x="37" y="133"/>
                        <a:pt x="37" y="133"/>
                      </a:cubicBezTo>
                      <a:cubicBezTo>
                        <a:pt x="37" y="133"/>
                        <a:pt x="37" y="133"/>
                        <a:pt x="37" y="133"/>
                      </a:cubicBezTo>
                      <a:cubicBezTo>
                        <a:pt x="37" y="133"/>
                        <a:pt x="37" y="133"/>
                        <a:pt x="37" y="133"/>
                      </a:cubicBezTo>
                      <a:cubicBezTo>
                        <a:pt x="37" y="132"/>
                        <a:pt x="37" y="132"/>
                        <a:pt x="37" y="132"/>
                      </a:cubicBezTo>
                      <a:cubicBezTo>
                        <a:pt x="37" y="132"/>
                        <a:pt x="36" y="132"/>
                        <a:pt x="36" y="132"/>
                      </a:cubicBezTo>
                      <a:cubicBezTo>
                        <a:pt x="36" y="132"/>
                        <a:pt x="36" y="133"/>
                        <a:pt x="36" y="133"/>
                      </a:cubicBezTo>
                      <a:cubicBezTo>
                        <a:pt x="36" y="133"/>
                        <a:pt x="36" y="133"/>
                        <a:pt x="36" y="133"/>
                      </a:cubicBezTo>
                      <a:cubicBezTo>
                        <a:pt x="36" y="133"/>
                        <a:pt x="36" y="133"/>
                        <a:pt x="36" y="133"/>
                      </a:cubicBezTo>
                      <a:cubicBezTo>
                        <a:pt x="36" y="133"/>
                        <a:pt x="36" y="133"/>
                        <a:pt x="36" y="133"/>
                      </a:cubicBezTo>
                      <a:cubicBezTo>
                        <a:pt x="36" y="133"/>
                        <a:pt x="36" y="133"/>
                        <a:pt x="36" y="133"/>
                      </a:cubicBezTo>
                      <a:cubicBezTo>
                        <a:pt x="36" y="133"/>
                        <a:pt x="36" y="133"/>
                        <a:pt x="36" y="133"/>
                      </a:cubicBezTo>
                      <a:cubicBezTo>
                        <a:pt x="36" y="133"/>
                        <a:pt x="36" y="133"/>
                        <a:pt x="36" y="133"/>
                      </a:cubicBezTo>
                      <a:cubicBezTo>
                        <a:pt x="36" y="133"/>
                        <a:pt x="36" y="133"/>
                        <a:pt x="36" y="133"/>
                      </a:cubicBezTo>
                      <a:cubicBezTo>
                        <a:pt x="36" y="133"/>
                        <a:pt x="36" y="133"/>
                        <a:pt x="36" y="133"/>
                      </a:cubicBezTo>
                      <a:cubicBezTo>
                        <a:pt x="36" y="133"/>
                        <a:pt x="36" y="133"/>
                        <a:pt x="36" y="133"/>
                      </a:cubicBezTo>
                      <a:cubicBezTo>
                        <a:pt x="36" y="133"/>
                        <a:pt x="36" y="133"/>
                        <a:pt x="36" y="133"/>
                      </a:cubicBezTo>
                      <a:cubicBezTo>
                        <a:pt x="35" y="133"/>
                        <a:pt x="35" y="133"/>
                        <a:pt x="35" y="133"/>
                      </a:cubicBezTo>
                      <a:cubicBezTo>
                        <a:pt x="35" y="133"/>
                        <a:pt x="35" y="133"/>
                        <a:pt x="35" y="133"/>
                      </a:cubicBezTo>
                      <a:cubicBezTo>
                        <a:pt x="35" y="133"/>
                        <a:pt x="35" y="133"/>
                        <a:pt x="35" y="133"/>
                      </a:cubicBezTo>
                      <a:cubicBezTo>
                        <a:pt x="35" y="133"/>
                        <a:pt x="35" y="133"/>
                        <a:pt x="35" y="133"/>
                      </a:cubicBezTo>
                      <a:cubicBezTo>
                        <a:pt x="35" y="133"/>
                        <a:pt x="35" y="133"/>
                        <a:pt x="35" y="133"/>
                      </a:cubicBezTo>
                      <a:cubicBezTo>
                        <a:pt x="35" y="133"/>
                        <a:pt x="35" y="133"/>
                        <a:pt x="35" y="133"/>
                      </a:cubicBezTo>
                      <a:cubicBezTo>
                        <a:pt x="35" y="133"/>
                        <a:pt x="35" y="133"/>
                        <a:pt x="34" y="133"/>
                      </a:cubicBezTo>
                      <a:cubicBezTo>
                        <a:pt x="34" y="133"/>
                        <a:pt x="34" y="133"/>
                        <a:pt x="34" y="133"/>
                      </a:cubicBezTo>
                      <a:cubicBezTo>
                        <a:pt x="34" y="134"/>
                        <a:pt x="34" y="134"/>
                        <a:pt x="34" y="134"/>
                      </a:cubicBezTo>
                      <a:cubicBezTo>
                        <a:pt x="34" y="134"/>
                        <a:pt x="34" y="134"/>
                        <a:pt x="34" y="134"/>
                      </a:cubicBezTo>
                      <a:cubicBezTo>
                        <a:pt x="34" y="134"/>
                        <a:pt x="34" y="134"/>
                        <a:pt x="34" y="134"/>
                      </a:cubicBezTo>
                      <a:cubicBezTo>
                        <a:pt x="34" y="134"/>
                        <a:pt x="34" y="134"/>
                        <a:pt x="34" y="134"/>
                      </a:cubicBezTo>
                      <a:cubicBezTo>
                        <a:pt x="34" y="134"/>
                        <a:pt x="34" y="134"/>
                        <a:pt x="34" y="134"/>
                      </a:cubicBezTo>
                      <a:cubicBezTo>
                        <a:pt x="34" y="134"/>
                        <a:pt x="34" y="134"/>
                        <a:pt x="34" y="134"/>
                      </a:cubicBezTo>
                      <a:cubicBezTo>
                        <a:pt x="34" y="134"/>
                        <a:pt x="34" y="134"/>
                        <a:pt x="34" y="134"/>
                      </a:cubicBezTo>
                      <a:cubicBezTo>
                        <a:pt x="33" y="134"/>
                        <a:pt x="33" y="134"/>
                        <a:pt x="33" y="134"/>
                      </a:cubicBezTo>
                      <a:cubicBezTo>
                        <a:pt x="33" y="134"/>
                        <a:pt x="33" y="134"/>
                        <a:pt x="33" y="134"/>
                      </a:cubicBezTo>
                      <a:cubicBezTo>
                        <a:pt x="33" y="134"/>
                        <a:pt x="33" y="134"/>
                        <a:pt x="33" y="134"/>
                      </a:cubicBezTo>
                      <a:cubicBezTo>
                        <a:pt x="33" y="134"/>
                        <a:pt x="33" y="134"/>
                        <a:pt x="33" y="133"/>
                      </a:cubicBezTo>
                      <a:cubicBezTo>
                        <a:pt x="33" y="133"/>
                        <a:pt x="33" y="133"/>
                        <a:pt x="33" y="133"/>
                      </a:cubicBezTo>
                      <a:cubicBezTo>
                        <a:pt x="33" y="133"/>
                        <a:pt x="33" y="133"/>
                        <a:pt x="33" y="133"/>
                      </a:cubicBezTo>
                      <a:cubicBezTo>
                        <a:pt x="33" y="133"/>
                        <a:pt x="33" y="133"/>
                        <a:pt x="33" y="133"/>
                      </a:cubicBezTo>
                      <a:cubicBezTo>
                        <a:pt x="33" y="133"/>
                        <a:pt x="33" y="133"/>
                        <a:pt x="33" y="133"/>
                      </a:cubicBezTo>
                      <a:cubicBezTo>
                        <a:pt x="33" y="133"/>
                        <a:pt x="33" y="133"/>
                        <a:pt x="33" y="133"/>
                      </a:cubicBezTo>
                      <a:cubicBezTo>
                        <a:pt x="33" y="133"/>
                        <a:pt x="33" y="133"/>
                        <a:pt x="33" y="133"/>
                      </a:cubicBezTo>
                      <a:cubicBezTo>
                        <a:pt x="33" y="133"/>
                        <a:pt x="32" y="133"/>
                        <a:pt x="32" y="133"/>
                      </a:cubicBezTo>
                      <a:cubicBezTo>
                        <a:pt x="32" y="133"/>
                        <a:pt x="32" y="133"/>
                        <a:pt x="32" y="133"/>
                      </a:cubicBezTo>
                      <a:cubicBezTo>
                        <a:pt x="32" y="133"/>
                        <a:pt x="32" y="133"/>
                        <a:pt x="32" y="133"/>
                      </a:cubicBezTo>
                      <a:cubicBezTo>
                        <a:pt x="32" y="133"/>
                        <a:pt x="32" y="133"/>
                        <a:pt x="32" y="133"/>
                      </a:cubicBezTo>
                      <a:cubicBezTo>
                        <a:pt x="32" y="133"/>
                        <a:pt x="32" y="133"/>
                        <a:pt x="32" y="133"/>
                      </a:cubicBezTo>
                      <a:cubicBezTo>
                        <a:pt x="32" y="133"/>
                        <a:pt x="32" y="133"/>
                        <a:pt x="32" y="133"/>
                      </a:cubicBezTo>
                      <a:cubicBezTo>
                        <a:pt x="32" y="133"/>
                        <a:pt x="32" y="133"/>
                        <a:pt x="32" y="133"/>
                      </a:cubicBezTo>
                      <a:cubicBezTo>
                        <a:pt x="32" y="133"/>
                        <a:pt x="32" y="133"/>
                        <a:pt x="32" y="133"/>
                      </a:cubicBezTo>
                      <a:cubicBezTo>
                        <a:pt x="32" y="133"/>
                        <a:pt x="32" y="133"/>
                        <a:pt x="32" y="133"/>
                      </a:cubicBezTo>
                      <a:cubicBezTo>
                        <a:pt x="32" y="133"/>
                        <a:pt x="32" y="133"/>
                        <a:pt x="32" y="133"/>
                      </a:cubicBezTo>
                      <a:cubicBezTo>
                        <a:pt x="32" y="133"/>
                        <a:pt x="32" y="133"/>
                        <a:pt x="32" y="133"/>
                      </a:cubicBezTo>
                      <a:cubicBezTo>
                        <a:pt x="32" y="133"/>
                        <a:pt x="32" y="133"/>
                        <a:pt x="32" y="133"/>
                      </a:cubicBezTo>
                      <a:cubicBezTo>
                        <a:pt x="32" y="133"/>
                        <a:pt x="32" y="133"/>
                        <a:pt x="32" y="132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1" y="132"/>
                        <a:pt x="31" y="132"/>
                        <a:pt x="31" y="132"/>
                      </a:cubicBezTo>
                      <a:cubicBezTo>
                        <a:pt x="31" y="132"/>
                        <a:pt x="31" y="132"/>
                        <a:pt x="31" y="132"/>
                      </a:cubicBezTo>
                      <a:cubicBezTo>
                        <a:pt x="31" y="132"/>
                        <a:pt x="31" y="132"/>
                        <a:pt x="31" y="132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1"/>
                        <a:pt x="31" y="132"/>
                        <a:pt x="31" y="132"/>
                      </a:cubicBezTo>
                      <a:cubicBezTo>
                        <a:pt x="31" y="132"/>
                        <a:pt x="31" y="132"/>
                        <a:pt x="31" y="132"/>
                      </a:cubicBezTo>
                      <a:cubicBezTo>
                        <a:pt x="31" y="132"/>
                        <a:pt x="31" y="132"/>
                        <a:pt x="31" y="132"/>
                      </a:cubicBezTo>
                      <a:cubicBezTo>
                        <a:pt x="31" y="131"/>
                        <a:pt x="30" y="131"/>
                        <a:pt x="30" y="131"/>
                      </a:cubicBezTo>
                      <a:cubicBezTo>
                        <a:pt x="30" y="131"/>
                        <a:pt x="30" y="131"/>
                        <a:pt x="30" y="131"/>
                      </a:cubicBezTo>
                      <a:cubicBezTo>
                        <a:pt x="30" y="131"/>
                        <a:pt x="30" y="131"/>
                        <a:pt x="30" y="131"/>
                      </a:cubicBezTo>
                      <a:cubicBezTo>
                        <a:pt x="30" y="131"/>
                        <a:pt x="30" y="131"/>
                        <a:pt x="30" y="131"/>
                      </a:cubicBezTo>
                      <a:cubicBezTo>
                        <a:pt x="30" y="131"/>
                        <a:pt x="30" y="131"/>
                        <a:pt x="29" y="131"/>
                      </a:cubicBezTo>
                      <a:cubicBezTo>
                        <a:pt x="29" y="131"/>
                        <a:pt x="29" y="130"/>
                        <a:pt x="29" y="130"/>
                      </a:cubicBezTo>
                      <a:cubicBezTo>
                        <a:pt x="29" y="130"/>
                        <a:pt x="29" y="130"/>
                        <a:pt x="29" y="130"/>
                      </a:cubicBezTo>
                      <a:cubicBezTo>
                        <a:pt x="29" y="130"/>
                        <a:pt x="29" y="130"/>
                        <a:pt x="29" y="130"/>
                      </a:cubicBezTo>
                      <a:cubicBezTo>
                        <a:pt x="29" y="130"/>
                        <a:pt x="29" y="130"/>
                        <a:pt x="29" y="130"/>
                      </a:cubicBezTo>
                      <a:cubicBezTo>
                        <a:pt x="29" y="130"/>
                        <a:pt x="29" y="130"/>
                        <a:pt x="29" y="130"/>
                      </a:cubicBezTo>
                      <a:cubicBezTo>
                        <a:pt x="29" y="130"/>
                        <a:pt x="29" y="130"/>
                        <a:pt x="29" y="130"/>
                      </a:cubicBezTo>
                      <a:cubicBezTo>
                        <a:pt x="29" y="130"/>
                        <a:pt x="29" y="130"/>
                        <a:pt x="29" y="130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30"/>
                        <a:pt x="28" y="130"/>
                        <a:pt x="28" y="129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27" y="129"/>
                        <a:pt x="27" y="129"/>
                        <a:pt x="27" y="129"/>
                      </a:cubicBezTo>
                      <a:cubicBezTo>
                        <a:pt x="27" y="129"/>
                        <a:pt x="27" y="129"/>
                        <a:pt x="27" y="129"/>
                      </a:cubicBezTo>
                      <a:cubicBezTo>
                        <a:pt x="27" y="129"/>
                        <a:pt x="27" y="128"/>
                        <a:pt x="27" y="128"/>
                      </a:cubicBezTo>
                      <a:cubicBezTo>
                        <a:pt x="27" y="128"/>
                        <a:pt x="27" y="128"/>
                        <a:pt x="27" y="128"/>
                      </a:cubicBezTo>
                      <a:cubicBezTo>
                        <a:pt x="27" y="128"/>
                        <a:pt x="27" y="128"/>
                        <a:pt x="27" y="128"/>
                      </a:cubicBezTo>
                      <a:cubicBezTo>
                        <a:pt x="27" y="128"/>
                        <a:pt x="27" y="128"/>
                        <a:pt x="27" y="128"/>
                      </a:cubicBezTo>
                      <a:cubicBezTo>
                        <a:pt x="27" y="128"/>
                        <a:pt x="27" y="128"/>
                        <a:pt x="27" y="128"/>
                      </a:cubicBezTo>
                      <a:cubicBezTo>
                        <a:pt x="27" y="128"/>
                        <a:pt x="27" y="128"/>
                        <a:pt x="27" y="128"/>
                      </a:cubicBezTo>
                      <a:cubicBezTo>
                        <a:pt x="27" y="128"/>
                        <a:pt x="27" y="128"/>
                        <a:pt x="26" y="128"/>
                      </a:cubicBezTo>
                      <a:cubicBezTo>
                        <a:pt x="26" y="128"/>
                        <a:pt x="26" y="128"/>
                        <a:pt x="26" y="128"/>
                      </a:cubicBezTo>
                      <a:cubicBezTo>
                        <a:pt x="26" y="128"/>
                        <a:pt x="26" y="128"/>
                        <a:pt x="26" y="128"/>
                      </a:cubicBezTo>
                      <a:cubicBezTo>
                        <a:pt x="26" y="128"/>
                        <a:pt x="26" y="128"/>
                        <a:pt x="26" y="128"/>
                      </a:cubicBezTo>
                      <a:cubicBezTo>
                        <a:pt x="26" y="128"/>
                        <a:pt x="26" y="128"/>
                        <a:pt x="26" y="128"/>
                      </a:cubicBezTo>
                      <a:cubicBezTo>
                        <a:pt x="26" y="128"/>
                        <a:pt x="26" y="128"/>
                        <a:pt x="26" y="128"/>
                      </a:cubicBezTo>
                      <a:cubicBezTo>
                        <a:pt x="26" y="128"/>
                        <a:pt x="26" y="128"/>
                        <a:pt x="26" y="128"/>
                      </a:cubicBezTo>
                      <a:cubicBezTo>
                        <a:pt x="26" y="128"/>
                        <a:pt x="26" y="128"/>
                        <a:pt x="26" y="128"/>
                      </a:cubicBezTo>
                      <a:cubicBezTo>
                        <a:pt x="25" y="128"/>
                        <a:pt x="25" y="128"/>
                        <a:pt x="25" y="128"/>
                      </a:cubicBezTo>
                      <a:cubicBezTo>
                        <a:pt x="25" y="128"/>
                        <a:pt x="25" y="128"/>
                        <a:pt x="25" y="128"/>
                      </a:cubicBezTo>
                      <a:cubicBezTo>
                        <a:pt x="25" y="128"/>
                        <a:pt x="25" y="128"/>
                        <a:pt x="25" y="128"/>
                      </a:cubicBezTo>
                      <a:cubicBezTo>
                        <a:pt x="25" y="128"/>
                        <a:pt x="25" y="128"/>
                        <a:pt x="25" y="128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6"/>
                        <a:pt x="25" y="126"/>
                        <a:pt x="25" y="126"/>
                      </a:cubicBezTo>
                      <a:cubicBezTo>
                        <a:pt x="25" y="126"/>
                        <a:pt x="25" y="126"/>
                        <a:pt x="24" y="126"/>
                      </a:cubicBezTo>
                      <a:cubicBezTo>
                        <a:pt x="24" y="126"/>
                        <a:pt x="24" y="126"/>
                        <a:pt x="24" y="126"/>
                      </a:cubicBezTo>
                      <a:cubicBezTo>
                        <a:pt x="24" y="126"/>
                        <a:pt x="24" y="126"/>
                        <a:pt x="24" y="126"/>
                      </a:cubicBezTo>
                      <a:cubicBezTo>
                        <a:pt x="24" y="126"/>
                        <a:pt x="24" y="126"/>
                        <a:pt x="24" y="125"/>
                      </a:cubicBezTo>
                      <a:cubicBezTo>
                        <a:pt x="24" y="125"/>
                        <a:pt x="24" y="125"/>
                        <a:pt x="24" y="125"/>
                      </a:cubicBezTo>
                      <a:cubicBezTo>
                        <a:pt x="24" y="125"/>
                        <a:pt x="24" y="125"/>
                        <a:pt x="24" y="125"/>
                      </a:cubicBezTo>
                      <a:cubicBezTo>
                        <a:pt x="24" y="125"/>
                        <a:pt x="24" y="125"/>
                        <a:pt x="24" y="125"/>
                      </a:cubicBezTo>
                      <a:cubicBezTo>
                        <a:pt x="24" y="125"/>
                        <a:pt x="23" y="125"/>
                        <a:pt x="23" y="125"/>
                      </a:cubicBezTo>
                      <a:cubicBezTo>
                        <a:pt x="23" y="125"/>
                        <a:pt x="23" y="125"/>
                        <a:pt x="23" y="125"/>
                      </a:cubicBezTo>
                      <a:cubicBezTo>
                        <a:pt x="23" y="124"/>
                        <a:pt x="23" y="124"/>
                        <a:pt x="23" y="124"/>
                      </a:cubicBezTo>
                      <a:cubicBezTo>
                        <a:pt x="23" y="124"/>
                        <a:pt x="23" y="124"/>
                        <a:pt x="23" y="124"/>
                      </a:cubicBezTo>
                      <a:cubicBezTo>
                        <a:pt x="23" y="124"/>
                        <a:pt x="23" y="124"/>
                        <a:pt x="23" y="124"/>
                      </a:cubicBezTo>
                      <a:cubicBezTo>
                        <a:pt x="23" y="124"/>
                        <a:pt x="23" y="124"/>
                        <a:pt x="23" y="124"/>
                      </a:cubicBezTo>
                      <a:cubicBezTo>
                        <a:pt x="23" y="123"/>
                        <a:pt x="23" y="123"/>
                        <a:pt x="23" y="123"/>
                      </a:cubicBezTo>
                      <a:cubicBezTo>
                        <a:pt x="23" y="123"/>
                        <a:pt x="23" y="123"/>
                        <a:pt x="23" y="123"/>
                      </a:cubicBezTo>
                      <a:cubicBezTo>
                        <a:pt x="23" y="123"/>
                        <a:pt x="23" y="123"/>
                        <a:pt x="23" y="123"/>
                      </a:cubicBezTo>
                      <a:cubicBezTo>
                        <a:pt x="23" y="123"/>
                        <a:pt x="23" y="123"/>
                        <a:pt x="23" y="123"/>
                      </a:cubicBezTo>
                      <a:cubicBezTo>
                        <a:pt x="23" y="123"/>
                        <a:pt x="23" y="123"/>
                        <a:pt x="23" y="123"/>
                      </a:cubicBezTo>
                      <a:cubicBezTo>
                        <a:pt x="23" y="123"/>
                        <a:pt x="23" y="123"/>
                        <a:pt x="23" y="123"/>
                      </a:cubicBezTo>
                      <a:cubicBezTo>
                        <a:pt x="23" y="123"/>
                        <a:pt x="23" y="123"/>
                        <a:pt x="24" y="123"/>
                      </a:cubicBezTo>
                      <a:cubicBezTo>
                        <a:pt x="24" y="123"/>
                        <a:pt x="24" y="122"/>
                        <a:pt x="24" y="122"/>
                      </a:cubicBezTo>
                      <a:cubicBezTo>
                        <a:pt x="24" y="122"/>
                        <a:pt x="24" y="122"/>
                        <a:pt x="24" y="122"/>
                      </a:cubicBezTo>
                      <a:cubicBezTo>
                        <a:pt x="24" y="122"/>
                        <a:pt x="24" y="122"/>
                        <a:pt x="24" y="122"/>
                      </a:cubicBezTo>
                      <a:cubicBezTo>
                        <a:pt x="24" y="122"/>
                        <a:pt x="24" y="122"/>
                        <a:pt x="24" y="122"/>
                      </a:cubicBezTo>
                      <a:cubicBezTo>
                        <a:pt x="24" y="122"/>
                        <a:pt x="24" y="122"/>
                        <a:pt x="24" y="122"/>
                      </a:cubicBezTo>
                      <a:cubicBezTo>
                        <a:pt x="23" y="122"/>
                        <a:pt x="23" y="122"/>
                        <a:pt x="23" y="121"/>
                      </a:cubicBezTo>
                      <a:cubicBezTo>
                        <a:pt x="24" y="121"/>
                        <a:pt x="24" y="121"/>
                        <a:pt x="24" y="121"/>
                      </a:cubicBezTo>
                      <a:cubicBezTo>
                        <a:pt x="24" y="121"/>
                        <a:pt x="24" y="121"/>
                        <a:pt x="24" y="121"/>
                      </a:cubicBezTo>
                      <a:cubicBezTo>
                        <a:pt x="24" y="121"/>
                        <a:pt x="24" y="121"/>
                        <a:pt x="24" y="121"/>
                      </a:cubicBezTo>
                      <a:cubicBezTo>
                        <a:pt x="24" y="121"/>
                        <a:pt x="24" y="121"/>
                        <a:pt x="24" y="121"/>
                      </a:cubicBezTo>
                      <a:cubicBezTo>
                        <a:pt x="24" y="121"/>
                        <a:pt x="24" y="121"/>
                        <a:pt x="24" y="121"/>
                      </a:cubicBezTo>
                      <a:cubicBezTo>
                        <a:pt x="24" y="121"/>
                        <a:pt x="24" y="121"/>
                        <a:pt x="24" y="121"/>
                      </a:cubicBezTo>
                      <a:cubicBezTo>
                        <a:pt x="24" y="120"/>
                        <a:pt x="24" y="120"/>
                        <a:pt x="24" y="120"/>
                      </a:cubicBezTo>
                      <a:cubicBezTo>
                        <a:pt x="24" y="120"/>
                        <a:pt x="24" y="120"/>
                        <a:pt x="24" y="120"/>
                      </a:cubicBezTo>
                      <a:cubicBezTo>
                        <a:pt x="24" y="120"/>
                        <a:pt x="24" y="120"/>
                        <a:pt x="24" y="120"/>
                      </a:cubicBezTo>
                      <a:cubicBezTo>
                        <a:pt x="24" y="119"/>
                        <a:pt x="24" y="119"/>
                        <a:pt x="24" y="119"/>
                      </a:cubicBezTo>
                      <a:cubicBezTo>
                        <a:pt x="24" y="119"/>
                        <a:pt x="24" y="119"/>
                        <a:pt x="24" y="119"/>
                      </a:cubicBezTo>
                      <a:cubicBezTo>
                        <a:pt x="24" y="119"/>
                        <a:pt x="24" y="119"/>
                        <a:pt x="24" y="119"/>
                      </a:cubicBezTo>
                      <a:cubicBezTo>
                        <a:pt x="24" y="119"/>
                        <a:pt x="24" y="119"/>
                        <a:pt x="24" y="118"/>
                      </a:cubicBezTo>
                      <a:cubicBezTo>
                        <a:pt x="24" y="118"/>
                        <a:pt x="24" y="118"/>
                        <a:pt x="24" y="118"/>
                      </a:cubicBezTo>
                      <a:cubicBezTo>
                        <a:pt x="24" y="118"/>
                        <a:pt x="24" y="118"/>
                        <a:pt x="24" y="118"/>
                      </a:cubicBezTo>
                      <a:cubicBezTo>
                        <a:pt x="24" y="118"/>
                        <a:pt x="24" y="118"/>
                        <a:pt x="24" y="118"/>
                      </a:cubicBezTo>
                      <a:cubicBezTo>
                        <a:pt x="24" y="118"/>
                        <a:pt x="24" y="118"/>
                        <a:pt x="24" y="118"/>
                      </a:cubicBezTo>
                      <a:cubicBezTo>
                        <a:pt x="24" y="118"/>
                        <a:pt x="24" y="118"/>
                        <a:pt x="24" y="118"/>
                      </a:cubicBezTo>
                      <a:cubicBezTo>
                        <a:pt x="25" y="118"/>
                        <a:pt x="25" y="118"/>
                        <a:pt x="25" y="118"/>
                      </a:cubicBezTo>
                      <a:cubicBezTo>
                        <a:pt x="25" y="117"/>
                        <a:pt x="25" y="117"/>
                        <a:pt x="25" y="117"/>
                      </a:cubicBezTo>
                      <a:cubicBezTo>
                        <a:pt x="24" y="117"/>
                        <a:pt x="24" y="117"/>
                        <a:pt x="24" y="117"/>
                      </a:cubicBezTo>
                      <a:cubicBezTo>
                        <a:pt x="24" y="118"/>
                        <a:pt x="24" y="118"/>
                        <a:pt x="24" y="118"/>
                      </a:cubicBezTo>
                      <a:cubicBezTo>
                        <a:pt x="24" y="118"/>
                        <a:pt x="24" y="118"/>
                        <a:pt x="24" y="118"/>
                      </a:cubicBezTo>
                      <a:cubicBezTo>
                        <a:pt x="24" y="118"/>
                        <a:pt x="24" y="118"/>
                        <a:pt x="24" y="118"/>
                      </a:cubicBezTo>
                      <a:cubicBezTo>
                        <a:pt x="24" y="118"/>
                        <a:pt x="24" y="118"/>
                        <a:pt x="24" y="117"/>
                      </a:cubicBezTo>
                      <a:cubicBezTo>
                        <a:pt x="24" y="117"/>
                        <a:pt x="24" y="117"/>
                        <a:pt x="24" y="117"/>
                      </a:cubicBezTo>
                      <a:cubicBezTo>
                        <a:pt x="24" y="117"/>
                        <a:pt x="24" y="117"/>
                        <a:pt x="24" y="117"/>
                      </a:cubicBezTo>
                      <a:cubicBezTo>
                        <a:pt x="24" y="117"/>
                        <a:pt x="24" y="117"/>
                        <a:pt x="24" y="117"/>
                      </a:cubicBezTo>
                      <a:cubicBezTo>
                        <a:pt x="24" y="117"/>
                        <a:pt x="24" y="117"/>
                        <a:pt x="24" y="117"/>
                      </a:cubicBezTo>
                      <a:cubicBezTo>
                        <a:pt x="24" y="117"/>
                        <a:pt x="24" y="117"/>
                        <a:pt x="24" y="117"/>
                      </a:cubicBezTo>
                      <a:cubicBezTo>
                        <a:pt x="24" y="117"/>
                        <a:pt x="24" y="117"/>
                        <a:pt x="24" y="117"/>
                      </a:cubicBezTo>
                      <a:cubicBezTo>
                        <a:pt x="24" y="117"/>
                        <a:pt x="24" y="117"/>
                        <a:pt x="24" y="117"/>
                      </a:cubicBezTo>
                      <a:cubicBezTo>
                        <a:pt x="24" y="117"/>
                        <a:pt x="24" y="117"/>
                        <a:pt x="24" y="117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5"/>
                        <a:pt x="24" y="115"/>
                      </a:cubicBezTo>
                      <a:cubicBezTo>
                        <a:pt x="24" y="115"/>
                        <a:pt x="24" y="115"/>
                        <a:pt x="24" y="115"/>
                      </a:cubicBezTo>
                      <a:cubicBezTo>
                        <a:pt x="24" y="115"/>
                        <a:pt x="24" y="115"/>
                        <a:pt x="23" y="115"/>
                      </a:cubicBezTo>
                      <a:cubicBezTo>
                        <a:pt x="23" y="115"/>
                        <a:pt x="23" y="115"/>
                        <a:pt x="23" y="115"/>
                      </a:cubicBezTo>
                      <a:cubicBezTo>
                        <a:pt x="23" y="115"/>
                        <a:pt x="23" y="115"/>
                        <a:pt x="23" y="115"/>
                      </a:cubicBezTo>
                      <a:cubicBezTo>
                        <a:pt x="23" y="115"/>
                        <a:pt x="23" y="115"/>
                        <a:pt x="23" y="115"/>
                      </a:cubicBezTo>
                      <a:cubicBezTo>
                        <a:pt x="23" y="115"/>
                        <a:pt x="23" y="115"/>
                        <a:pt x="23" y="114"/>
                      </a:cubicBezTo>
                      <a:cubicBezTo>
                        <a:pt x="23" y="114"/>
                        <a:pt x="23" y="114"/>
                        <a:pt x="23" y="114"/>
                      </a:cubicBezTo>
                      <a:cubicBezTo>
                        <a:pt x="23" y="114"/>
                        <a:pt x="23" y="114"/>
                        <a:pt x="23" y="114"/>
                      </a:cubicBezTo>
                      <a:cubicBezTo>
                        <a:pt x="23" y="114"/>
                        <a:pt x="23" y="114"/>
                        <a:pt x="23" y="114"/>
                      </a:cubicBezTo>
                      <a:cubicBezTo>
                        <a:pt x="23" y="114"/>
                        <a:pt x="23" y="114"/>
                        <a:pt x="23" y="114"/>
                      </a:cubicBezTo>
                      <a:cubicBezTo>
                        <a:pt x="23" y="114"/>
                        <a:pt x="23" y="114"/>
                        <a:pt x="23" y="114"/>
                      </a:cubicBezTo>
                      <a:cubicBezTo>
                        <a:pt x="23" y="114"/>
                        <a:pt x="23" y="114"/>
                        <a:pt x="23" y="114"/>
                      </a:cubicBezTo>
                      <a:cubicBezTo>
                        <a:pt x="23" y="114"/>
                        <a:pt x="23" y="114"/>
                        <a:pt x="23" y="114"/>
                      </a:cubicBezTo>
                      <a:cubicBezTo>
                        <a:pt x="23" y="114"/>
                        <a:pt x="23" y="113"/>
                        <a:pt x="23" y="113"/>
                      </a:cubicBezTo>
                      <a:cubicBezTo>
                        <a:pt x="23" y="113"/>
                        <a:pt x="23" y="113"/>
                        <a:pt x="23" y="113"/>
                      </a:cubicBezTo>
                      <a:cubicBezTo>
                        <a:pt x="23" y="113"/>
                        <a:pt x="23" y="113"/>
                        <a:pt x="23" y="113"/>
                      </a:cubicBezTo>
                      <a:cubicBezTo>
                        <a:pt x="23" y="113"/>
                        <a:pt x="23" y="113"/>
                        <a:pt x="23" y="113"/>
                      </a:cubicBezTo>
                      <a:cubicBezTo>
                        <a:pt x="23" y="113"/>
                        <a:pt x="23" y="113"/>
                        <a:pt x="23" y="113"/>
                      </a:cubicBezTo>
                      <a:cubicBezTo>
                        <a:pt x="23" y="113"/>
                        <a:pt x="23" y="113"/>
                        <a:pt x="23" y="112"/>
                      </a:cubicBezTo>
                      <a:cubicBezTo>
                        <a:pt x="23" y="112"/>
                        <a:pt x="23" y="112"/>
                        <a:pt x="23" y="112"/>
                      </a:cubicBezTo>
                      <a:cubicBezTo>
                        <a:pt x="23" y="112"/>
                        <a:pt x="23" y="112"/>
                        <a:pt x="23" y="112"/>
                      </a:cubicBezTo>
                      <a:cubicBezTo>
                        <a:pt x="23" y="112"/>
                        <a:pt x="23" y="112"/>
                        <a:pt x="23" y="112"/>
                      </a:cubicBezTo>
                      <a:cubicBezTo>
                        <a:pt x="23" y="112"/>
                        <a:pt x="23" y="112"/>
                        <a:pt x="22" y="112"/>
                      </a:cubicBezTo>
                      <a:cubicBezTo>
                        <a:pt x="22" y="112"/>
                        <a:pt x="22" y="112"/>
                        <a:pt x="22" y="112"/>
                      </a:cubicBezTo>
                      <a:cubicBezTo>
                        <a:pt x="22" y="112"/>
                        <a:pt x="22" y="112"/>
                        <a:pt x="22" y="112"/>
                      </a:cubicBezTo>
                      <a:cubicBezTo>
                        <a:pt x="22" y="112"/>
                        <a:pt x="22" y="112"/>
                        <a:pt x="22" y="112"/>
                      </a:cubicBezTo>
                      <a:cubicBezTo>
                        <a:pt x="22" y="112"/>
                        <a:pt x="22" y="112"/>
                        <a:pt x="22" y="112"/>
                      </a:cubicBezTo>
                      <a:cubicBezTo>
                        <a:pt x="22" y="112"/>
                        <a:pt x="22" y="112"/>
                        <a:pt x="22" y="112"/>
                      </a:cubicBezTo>
                      <a:cubicBezTo>
                        <a:pt x="22" y="112"/>
                        <a:pt x="22" y="112"/>
                        <a:pt x="22" y="112"/>
                      </a:cubicBezTo>
                      <a:cubicBezTo>
                        <a:pt x="22" y="111"/>
                        <a:pt x="22" y="111"/>
                        <a:pt x="22" y="111"/>
                      </a:cubicBezTo>
                      <a:cubicBezTo>
                        <a:pt x="22" y="111"/>
                        <a:pt x="22" y="111"/>
                        <a:pt x="22" y="111"/>
                      </a:cubicBezTo>
                      <a:cubicBezTo>
                        <a:pt x="22" y="111"/>
                        <a:pt x="22" y="111"/>
                        <a:pt x="22" y="111"/>
                      </a:cubicBezTo>
                      <a:cubicBezTo>
                        <a:pt x="22" y="111"/>
                        <a:pt x="22" y="111"/>
                        <a:pt x="22" y="111"/>
                      </a:cubicBezTo>
                      <a:cubicBezTo>
                        <a:pt x="22" y="111"/>
                        <a:pt x="22" y="111"/>
                        <a:pt x="22" y="111"/>
                      </a:cubicBezTo>
                      <a:cubicBezTo>
                        <a:pt x="22" y="111"/>
                        <a:pt x="22" y="111"/>
                        <a:pt x="22" y="111"/>
                      </a:cubicBezTo>
                      <a:cubicBezTo>
                        <a:pt x="22" y="111"/>
                        <a:pt x="22" y="111"/>
                        <a:pt x="22" y="111"/>
                      </a:cubicBezTo>
                      <a:cubicBezTo>
                        <a:pt x="22" y="111"/>
                        <a:pt x="22" y="111"/>
                        <a:pt x="22" y="111"/>
                      </a:cubicBezTo>
                      <a:cubicBezTo>
                        <a:pt x="22" y="111"/>
                        <a:pt x="22" y="111"/>
                        <a:pt x="22" y="111"/>
                      </a:cubicBezTo>
                      <a:cubicBezTo>
                        <a:pt x="22" y="111"/>
                        <a:pt x="22" y="111"/>
                        <a:pt x="22" y="111"/>
                      </a:cubicBezTo>
                      <a:cubicBezTo>
                        <a:pt x="22" y="111"/>
                        <a:pt x="22" y="111"/>
                        <a:pt x="22" y="111"/>
                      </a:cubicBezTo>
                      <a:cubicBezTo>
                        <a:pt x="22" y="111"/>
                        <a:pt x="22" y="111"/>
                        <a:pt x="22" y="111"/>
                      </a:cubicBezTo>
                      <a:cubicBezTo>
                        <a:pt x="22" y="111"/>
                        <a:pt x="22" y="111"/>
                        <a:pt x="22" y="111"/>
                      </a:cubicBezTo>
                      <a:cubicBezTo>
                        <a:pt x="22" y="111"/>
                        <a:pt x="22" y="111"/>
                        <a:pt x="22" y="111"/>
                      </a:cubicBezTo>
                      <a:cubicBezTo>
                        <a:pt x="22" y="111"/>
                        <a:pt x="22" y="111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09"/>
                        <a:pt x="22" y="109"/>
                        <a:pt x="22" y="109"/>
                      </a:cubicBezTo>
                      <a:cubicBezTo>
                        <a:pt x="22" y="109"/>
                        <a:pt x="22" y="109"/>
                        <a:pt x="22" y="109"/>
                      </a:cubicBezTo>
                      <a:cubicBezTo>
                        <a:pt x="22" y="109"/>
                        <a:pt x="22" y="109"/>
                        <a:pt x="22" y="109"/>
                      </a:cubicBezTo>
                      <a:cubicBezTo>
                        <a:pt x="22" y="109"/>
                        <a:pt x="22" y="109"/>
                        <a:pt x="22" y="109"/>
                      </a:cubicBezTo>
                      <a:cubicBezTo>
                        <a:pt x="22" y="109"/>
                        <a:pt x="22" y="109"/>
                        <a:pt x="22" y="109"/>
                      </a:cubicBezTo>
                      <a:cubicBezTo>
                        <a:pt x="22" y="109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1" y="107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2" y="106"/>
                        <a:pt x="22" y="106"/>
                        <a:pt x="22" y="106"/>
                      </a:cubicBezTo>
                      <a:cubicBezTo>
                        <a:pt x="22" y="106"/>
                        <a:pt x="22" y="106"/>
                        <a:pt x="22" y="106"/>
                      </a:cubicBezTo>
                      <a:cubicBezTo>
                        <a:pt x="22" y="106"/>
                        <a:pt x="22" y="106"/>
                        <a:pt x="22" y="106"/>
                      </a:cubicBezTo>
                      <a:cubicBezTo>
                        <a:pt x="22" y="106"/>
                        <a:pt x="22" y="105"/>
                        <a:pt x="22" y="105"/>
                      </a:cubicBezTo>
                      <a:cubicBezTo>
                        <a:pt x="21" y="105"/>
                        <a:pt x="21" y="106"/>
                        <a:pt x="21" y="106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6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1" y="104"/>
                        <a:pt x="21" y="104"/>
                      </a:cubicBezTo>
                      <a:cubicBezTo>
                        <a:pt x="21" y="104"/>
                        <a:pt x="21" y="104"/>
                        <a:pt x="21" y="104"/>
                      </a:cubicBezTo>
                      <a:cubicBezTo>
                        <a:pt x="21" y="104"/>
                        <a:pt x="21" y="104"/>
                        <a:pt x="21" y="104"/>
                      </a:cubicBezTo>
                      <a:cubicBezTo>
                        <a:pt x="21" y="104"/>
                        <a:pt x="21" y="104"/>
                        <a:pt x="21" y="104"/>
                      </a:cubicBezTo>
                      <a:cubicBezTo>
                        <a:pt x="21" y="104"/>
                        <a:pt x="21" y="104"/>
                        <a:pt x="21" y="104"/>
                      </a:cubicBezTo>
                      <a:cubicBezTo>
                        <a:pt x="21" y="104"/>
                        <a:pt x="21" y="104"/>
                        <a:pt x="21" y="104"/>
                      </a:cubicBezTo>
                      <a:cubicBezTo>
                        <a:pt x="21" y="104"/>
                        <a:pt x="21" y="104"/>
                        <a:pt x="21" y="104"/>
                      </a:cubicBezTo>
                      <a:cubicBezTo>
                        <a:pt x="21" y="104"/>
                        <a:pt x="21" y="104"/>
                        <a:pt x="21" y="104"/>
                      </a:cubicBezTo>
                      <a:cubicBezTo>
                        <a:pt x="21" y="104"/>
                        <a:pt x="21" y="103"/>
                        <a:pt x="21" y="103"/>
                      </a:cubicBezTo>
                      <a:cubicBezTo>
                        <a:pt x="21" y="103"/>
                        <a:pt x="21" y="103"/>
                        <a:pt x="21" y="103"/>
                      </a:cubicBezTo>
                      <a:cubicBezTo>
                        <a:pt x="21" y="103"/>
                        <a:pt x="21" y="103"/>
                        <a:pt x="21" y="103"/>
                      </a:cubicBezTo>
                      <a:cubicBezTo>
                        <a:pt x="21" y="103"/>
                        <a:pt x="21" y="103"/>
                        <a:pt x="21" y="103"/>
                      </a:cubicBezTo>
                      <a:cubicBezTo>
                        <a:pt x="21" y="103"/>
                        <a:pt x="21" y="103"/>
                        <a:pt x="21" y="103"/>
                      </a:cubicBezTo>
                      <a:cubicBezTo>
                        <a:pt x="21" y="103"/>
                        <a:pt x="21" y="103"/>
                        <a:pt x="21" y="103"/>
                      </a:cubicBezTo>
                      <a:cubicBezTo>
                        <a:pt x="21" y="102"/>
                        <a:pt x="21" y="102"/>
                        <a:pt x="21" y="102"/>
                      </a:cubicBezTo>
                      <a:cubicBezTo>
                        <a:pt x="21" y="102"/>
                        <a:pt x="21" y="102"/>
                        <a:pt x="21" y="102"/>
                      </a:cubicBezTo>
                      <a:cubicBezTo>
                        <a:pt x="21" y="102"/>
                        <a:pt x="21" y="102"/>
                        <a:pt x="21" y="102"/>
                      </a:cubicBezTo>
                      <a:cubicBezTo>
                        <a:pt x="21" y="102"/>
                        <a:pt x="21" y="102"/>
                        <a:pt x="21" y="102"/>
                      </a:cubicBezTo>
                      <a:cubicBezTo>
                        <a:pt x="21" y="102"/>
                        <a:pt x="21" y="102"/>
                        <a:pt x="21" y="102"/>
                      </a:cubicBezTo>
                      <a:cubicBezTo>
                        <a:pt x="21" y="102"/>
                        <a:pt x="21" y="101"/>
                        <a:pt x="21" y="101"/>
                      </a:cubicBezTo>
                      <a:cubicBezTo>
                        <a:pt x="21" y="101"/>
                        <a:pt x="21" y="101"/>
                        <a:pt x="21" y="101"/>
                      </a:cubicBezTo>
                      <a:cubicBezTo>
                        <a:pt x="21" y="101"/>
                        <a:pt x="21" y="101"/>
                        <a:pt x="21" y="101"/>
                      </a:cubicBezTo>
                      <a:cubicBezTo>
                        <a:pt x="21" y="101"/>
                        <a:pt x="21" y="100"/>
                        <a:pt x="21" y="100"/>
                      </a:cubicBezTo>
                      <a:cubicBezTo>
                        <a:pt x="21" y="100"/>
                        <a:pt x="21" y="100"/>
                        <a:pt x="21" y="100"/>
                      </a:cubicBezTo>
                      <a:cubicBezTo>
                        <a:pt x="21" y="100"/>
                        <a:pt x="21" y="100"/>
                        <a:pt x="21" y="100"/>
                      </a:cubicBezTo>
                      <a:cubicBezTo>
                        <a:pt x="21" y="100"/>
                        <a:pt x="21" y="100"/>
                        <a:pt x="21" y="100"/>
                      </a:cubicBezTo>
                      <a:cubicBezTo>
                        <a:pt x="21" y="100"/>
                        <a:pt x="21" y="100"/>
                        <a:pt x="21" y="100"/>
                      </a:cubicBezTo>
                      <a:cubicBezTo>
                        <a:pt x="21" y="100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8"/>
                        <a:pt x="22" y="98"/>
                        <a:pt x="22" y="98"/>
                      </a:cubicBezTo>
                      <a:cubicBezTo>
                        <a:pt x="22" y="98"/>
                        <a:pt x="22" y="98"/>
                        <a:pt x="22" y="98"/>
                      </a:cubicBezTo>
                      <a:cubicBezTo>
                        <a:pt x="21" y="98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19" y="97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19" y="97"/>
                        <a:pt x="19" y="98"/>
                        <a:pt x="19" y="98"/>
                      </a:cubicBezTo>
                      <a:cubicBezTo>
                        <a:pt x="19" y="98"/>
                        <a:pt x="19" y="98"/>
                        <a:pt x="19" y="98"/>
                      </a:cubicBezTo>
                      <a:cubicBezTo>
                        <a:pt x="19" y="98"/>
                        <a:pt x="19" y="98"/>
                        <a:pt x="19" y="98"/>
                      </a:cubicBezTo>
                      <a:cubicBezTo>
                        <a:pt x="19" y="98"/>
                        <a:pt x="19" y="98"/>
                        <a:pt x="19" y="98"/>
                      </a:cubicBezTo>
                      <a:cubicBezTo>
                        <a:pt x="19" y="98"/>
                        <a:pt x="19" y="98"/>
                        <a:pt x="19" y="98"/>
                      </a:cubicBezTo>
                      <a:cubicBezTo>
                        <a:pt x="19" y="98"/>
                        <a:pt x="19" y="99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8" y="100"/>
                        <a:pt x="18" y="100"/>
                        <a:pt x="18" y="100"/>
                      </a:cubicBezTo>
                      <a:cubicBezTo>
                        <a:pt x="18" y="100"/>
                        <a:pt x="18" y="100"/>
                        <a:pt x="18" y="100"/>
                      </a:cubicBezTo>
                      <a:cubicBezTo>
                        <a:pt x="18" y="100"/>
                        <a:pt x="18" y="100"/>
                        <a:pt x="18" y="100"/>
                      </a:cubicBezTo>
                      <a:cubicBezTo>
                        <a:pt x="18" y="100"/>
                        <a:pt x="18" y="100"/>
                        <a:pt x="18" y="100"/>
                      </a:cubicBezTo>
                      <a:cubicBezTo>
                        <a:pt x="18" y="100"/>
                        <a:pt x="18" y="100"/>
                        <a:pt x="18" y="100"/>
                      </a:cubicBezTo>
                      <a:cubicBezTo>
                        <a:pt x="18" y="101"/>
                        <a:pt x="18" y="101"/>
                        <a:pt x="18" y="101"/>
                      </a:cubicBezTo>
                      <a:cubicBezTo>
                        <a:pt x="18" y="101"/>
                        <a:pt x="18" y="101"/>
                        <a:pt x="18" y="101"/>
                      </a:cubicBezTo>
                      <a:cubicBezTo>
                        <a:pt x="18" y="101"/>
                        <a:pt x="18" y="101"/>
                        <a:pt x="18" y="101"/>
                      </a:cubicBezTo>
                      <a:cubicBezTo>
                        <a:pt x="18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19" y="103"/>
                        <a:pt x="19" y="103"/>
                        <a:pt x="19" y="103"/>
                      </a:cubicBezTo>
                      <a:cubicBezTo>
                        <a:pt x="19" y="103"/>
                        <a:pt x="19" y="103"/>
                        <a:pt x="19" y="103"/>
                      </a:cubicBezTo>
                      <a:cubicBezTo>
                        <a:pt x="19" y="103"/>
                        <a:pt x="19" y="103"/>
                        <a:pt x="19" y="103"/>
                      </a:cubicBezTo>
                      <a:cubicBezTo>
                        <a:pt x="19" y="104"/>
                        <a:pt x="19" y="104"/>
                        <a:pt x="19" y="104"/>
                      </a:cubicBezTo>
                      <a:cubicBezTo>
                        <a:pt x="19" y="104"/>
                        <a:pt x="19" y="104"/>
                        <a:pt x="19" y="104"/>
                      </a:cubicBezTo>
                      <a:cubicBezTo>
                        <a:pt x="19" y="104"/>
                        <a:pt x="19" y="104"/>
                        <a:pt x="19" y="104"/>
                      </a:cubicBezTo>
                      <a:cubicBezTo>
                        <a:pt x="19" y="104"/>
                        <a:pt x="19" y="104"/>
                        <a:pt x="19" y="104"/>
                      </a:cubicBezTo>
                      <a:cubicBezTo>
                        <a:pt x="19" y="104"/>
                        <a:pt x="19" y="104"/>
                        <a:pt x="19" y="104"/>
                      </a:cubicBezTo>
                      <a:cubicBezTo>
                        <a:pt x="19" y="104"/>
                        <a:pt x="19" y="104"/>
                        <a:pt x="19" y="104"/>
                      </a:cubicBezTo>
                      <a:cubicBezTo>
                        <a:pt x="19" y="105"/>
                        <a:pt x="19" y="105"/>
                        <a:pt x="19" y="105"/>
                      </a:cubicBezTo>
                      <a:cubicBezTo>
                        <a:pt x="19" y="105"/>
                        <a:pt x="19" y="105"/>
                        <a:pt x="19" y="105"/>
                      </a:cubicBezTo>
                      <a:cubicBezTo>
                        <a:pt x="19" y="105"/>
                        <a:pt x="19" y="105"/>
                        <a:pt x="19" y="106"/>
                      </a:cubicBezTo>
                      <a:cubicBezTo>
                        <a:pt x="19" y="106"/>
                        <a:pt x="19" y="106"/>
                        <a:pt x="19" y="106"/>
                      </a:cubicBezTo>
                      <a:cubicBezTo>
                        <a:pt x="19" y="106"/>
                        <a:pt x="19" y="106"/>
                        <a:pt x="19" y="106"/>
                      </a:cubicBezTo>
                      <a:cubicBezTo>
                        <a:pt x="19" y="106"/>
                        <a:pt x="19" y="106"/>
                        <a:pt x="19" y="106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9" y="107"/>
                        <a:pt x="19" y="108"/>
                        <a:pt x="19" y="108"/>
                      </a:cubicBezTo>
                      <a:cubicBezTo>
                        <a:pt x="19" y="108"/>
                        <a:pt x="19" y="108"/>
                        <a:pt x="19" y="108"/>
                      </a:cubicBezTo>
                      <a:cubicBezTo>
                        <a:pt x="19" y="108"/>
                        <a:pt x="19" y="108"/>
                        <a:pt x="19" y="108"/>
                      </a:cubicBezTo>
                      <a:cubicBezTo>
                        <a:pt x="19" y="108"/>
                        <a:pt x="19" y="108"/>
                        <a:pt x="19" y="108"/>
                      </a:cubicBezTo>
                      <a:cubicBezTo>
                        <a:pt x="19" y="108"/>
                        <a:pt x="19" y="108"/>
                        <a:pt x="19" y="108"/>
                      </a:cubicBezTo>
                      <a:cubicBezTo>
                        <a:pt x="19" y="108"/>
                        <a:pt x="19" y="108"/>
                        <a:pt x="19" y="108"/>
                      </a:cubicBezTo>
                      <a:cubicBezTo>
                        <a:pt x="19" y="108"/>
                        <a:pt x="19" y="108"/>
                        <a:pt x="19" y="108"/>
                      </a:cubicBezTo>
                      <a:cubicBezTo>
                        <a:pt x="19" y="108"/>
                        <a:pt x="19" y="108"/>
                        <a:pt x="19" y="108"/>
                      </a:cubicBezTo>
                      <a:cubicBezTo>
                        <a:pt x="19" y="108"/>
                        <a:pt x="19" y="108"/>
                        <a:pt x="19" y="108"/>
                      </a:cubicBezTo>
                      <a:cubicBezTo>
                        <a:pt x="19" y="108"/>
                        <a:pt x="19" y="108"/>
                        <a:pt x="19" y="108"/>
                      </a:cubicBezTo>
                      <a:cubicBezTo>
                        <a:pt x="19" y="108"/>
                        <a:pt x="19" y="108"/>
                        <a:pt x="19" y="108"/>
                      </a:cubicBezTo>
                      <a:cubicBezTo>
                        <a:pt x="19" y="108"/>
                        <a:pt x="19" y="108"/>
                        <a:pt x="19" y="108"/>
                      </a:cubicBezTo>
                      <a:cubicBezTo>
                        <a:pt x="19" y="109"/>
                        <a:pt x="19" y="109"/>
                        <a:pt x="19" y="109"/>
                      </a:cubicBezTo>
                      <a:cubicBezTo>
                        <a:pt x="19" y="109"/>
                        <a:pt x="19" y="109"/>
                        <a:pt x="19" y="109"/>
                      </a:cubicBezTo>
                      <a:cubicBezTo>
                        <a:pt x="19" y="109"/>
                        <a:pt x="19" y="109"/>
                        <a:pt x="19" y="109"/>
                      </a:cubicBezTo>
                      <a:cubicBezTo>
                        <a:pt x="19" y="110"/>
                        <a:pt x="19" y="110"/>
                        <a:pt x="19" y="110"/>
                      </a:cubicBezTo>
                      <a:cubicBezTo>
                        <a:pt x="19" y="110"/>
                        <a:pt x="19" y="110"/>
                        <a:pt x="19" y="110"/>
                      </a:cubicBezTo>
                      <a:cubicBezTo>
                        <a:pt x="19" y="110"/>
                        <a:pt x="19" y="110"/>
                        <a:pt x="19" y="110"/>
                      </a:cubicBezTo>
                      <a:cubicBezTo>
                        <a:pt x="19" y="110"/>
                        <a:pt x="19" y="110"/>
                        <a:pt x="19" y="111"/>
                      </a:cubicBezTo>
                      <a:cubicBezTo>
                        <a:pt x="19" y="111"/>
                        <a:pt x="19" y="111"/>
                        <a:pt x="19" y="111"/>
                      </a:cubicBezTo>
                      <a:cubicBezTo>
                        <a:pt x="19" y="111"/>
                        <a:pt x="19" y="111"/>
                        <a:pt x="19" y="112"/>
                      </a:cubicBezTo>
                      <a:cubicBezTo>
                        <a:pt x="19" y="112"/>
                        <a:pt x="19" y="112"/>
                        <a:pt x="19" y="112"/>
                      </a:cubicBezTo>
                      <a:cubicBezTo>
                        <a:pt x="19" y="112"/>
                        <a:pt x="19" y="112"/>
                        <a:pt x="19" y="112"/>
                      </a:cubicBezTo>
                      <a:cubicBezTo>
                        <a:pt x="19" y="112"/>
                        <a:pt x="19" y="112"/>
                        <a:pt x="19" y="112"/>
                      </a:cubicBezTo>
                      <a:cubicBezTo>
                        <a:pt x="19" y="112"/>
                        <a:pt x="19" y="112"/>
                        <a:pt x="19" y="112"/>
                      </a:cubicBezTo>
                      <a:cubicBezTo>
                        <a:pt x="19" y="112"/>
                        <a:pt x="19" y="112"/>
                        <a:pt x="19" y="113"/>
                      </a:cubicBezTo>
                      <a:cubicBezTo>
                        <a:pt x="19" y="113"/>
                        <a:pt x="19" y="113"/>
                        <a:pt x="19" y="113"/>
                      </a:cubicBezTo>
                      <a:cubicBezTo>
                        <a:pt x="19" y="113"/>
                        <a:pt x="19" y="113"/>
                        <a:pt x="18" y="113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18" y="114"/>
                        <a:pt x="18" y="114"/>
                        <a:pt x="18" y="114"/>
                      </a:cubicBezTo>
                      <a:cubicBezTo>
                        <a:pt x="18" y="114"/>
                        <a:pt x="18" y="114"/>
                        <a:pt x="18" y="114"/>
                      </a:cubicBezTo>
                      <a:cubicBezTo>
                        <a:pt x="18" y="114"/>
                        <a:pt x="19" y="114"/>
                        <a:pt x="19" y="114"/>
                      </a:cubicBezTo>
                      <a:cubicBezTo>
                        <a:pt x="19" y="114"/>
                        <a:pt x="19" y="114"/>
                        <a:pt x="19" y="114"/>
                      </a:cubicBezTo>
                      <a:cubicBezTo>
                        <a:pt x="19" y="114"/>
                        <a:pt x="19" y="114"/>
                        <a:pt x="19" y="114"/>
                      </a:cubicBezTo>
                      <a:cubicBezTo>
                        <a:pt x="19" y="114"/>
                        <a:pt x="19" y="114"/>
                        <a:pt x="19" y="114"/>
                      </a:cubicBezTo>
                      <a:cubicBezTo>
                        <a:pt x="19" y="114"/>
                        <a:pt x="19" y="114"/>
                        <a:pt x="19" y="114"/>
                      </a:cubicBezTo>
                      <a:cubicBezTo>
                        <a:pt x="19" y="114"/>
                        <a:pt x="19" y="114"/>
                        <a:pt x="19" y="114"/>
                      </a:cubicBezTo>
                      <a:cubicBezTo>
                        <a:pt x="19" y="114"/>
                        <a:pt x="19" y="114"/>
                        <a:pt x="19" y="114"/>
                      </a:cubicBezTo>
                      <a:cubicBezTo>
                        <a:pt x="19" y="114"/>
                        <a:pt x="19" y="114"/>
                        <a:pt x="19" y="114"/>
                      </a:cubicBezTo>
                      <a:cubicBezTo>
                        <a:pt x="19" y="114"/>
                        <a:pt x="19" y="114"/>
                        <a:pt x="19" y="114"/>
                      </a:cubicBezTo>
                      <a:cubicBezTo>
                        <a:pt x="19" y="114"/>
                        <a:pt x="19" y="114"/>
                        <a:pt x="19" y="114"/>
                      </a:cubicBezTo>
                      <a:cubicBezTo>
                        <a:pt x="19" y="114"/>
                        <a:pt x="19" y="114"/>
                        <a:pt x="19" y="114"/>
                      </a:cubicBezTo>
                      <a:cubicBezTo>
                        <a:pt x="19" y="114"/>
                        <a:pt x="19" y="114"/>
                        <a:pt x="19" y="114"/>
                      </a:cubicBezTo>
                      <a:cubicBezTo>
                        <a:pt x="19" y="114"/>
                        <a:pt x="19" y="114"/>
                        <a:pt x="19" y="114"/>
                      </a:cubicBezTo>
                      <a:cubicBezTo>
                        <a:pt x="19" y="114"/>
                        <a:pt x="19" y="114"/>
                        <a:pt x="19" y="114"/>
                      </a:cubicBezTo>
                      <a:cubicBezTo>
                        <a:pt x="19" y="114"/>
                        <a:pt x="19" y="114"/>
                        <a:pt x="19" y="114"/>
                      </a:cubicBezTo>
                      <a:cubicBezTo>
                        <a:pt x="19" y="114"/>
                        <a:pt x="19" y="114"/>
                        <a:pt x="19" y="114"/>
                      </a:cubicBezTo>
                      <a:cubicBezTo>
                        <a:pt x="19" y="114"/>
                        <a:pt x="20" y="114"/>
                        <a:pt x="20" y="114"/>
                      </a:cubicBezTo>
                      <a:cubicBezTo>
                        <a:pt x="20" y="114"/>
                        <a:pt x="19" y="114"/>
                        <a:pt x="19" y="115"/>
                      </a:cubicBez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20" y="115"/>
                        <a:pt x="20" y="115"/>
                        <a:pt x="20" y="115"/>
                      </a:cubicBezTo>
                      <a:cubicBezTo>
                        <a:pt x="20" y="115"/>
                        <a:pt x="20" y="115"/>
                        <a:pt x="19" y="116"/>
                      </a:cubicBezTo>
                      <a:cubicBezTo>
                        <a:pt x="20" y="116"/>
                        <a:pt x="20" y="116"/>
                        <a:pt x="20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19" y="115"/>
                        <a:pt x="19" y="115"/>
                        <a:pt x="18" y="115"/>
                      </a:cubicBezTo>
                      <a:cubicBezTo>
                        <a:pt x="18" y="115"/>
                        <a:pt x="18" y="115"/>
                        <a:pt x="18" y="115"/>
                      </a:cubicBezTo>
                      <a:cubicBezTo>
                        <a:pt x="18" y="115"/>
                        <a:pt x="18" y="115"/>
                        <a:pt x="18" y="115"/>
                      </a:cubicBezTo>
                      <a:cubicBezTo>
                        <a:pt x="18" y="115"/>
                        <a:pt x="18" y="115"/>
                        <a:pt x="18" y="115"/>
                      </a:cubicBezTo>
                      <a:cubicBezTo>
                        <a:pt x="18" y="115"/>
                        <a:pt x="18" y="115"/>
                        <a:pt x="18" y="114"/>
                      </a:cubicBezTo>
                      <a:cubicBezTo>
                        <a:pt x="18" y="114"/>
                        <a:pt x="18" y="114"/>
                        <a:pt x="18" y="114"/>
                      </a:cubicBezTo>
                      <a:cubicBezTo>
                        <a:pt x="18" y="114"/>
                        <a:pt x="18" y="114"/>
                        <a:pt x="18" y="114"/>
                      </a:cubicBezTo>
                      <a:cubicBezTo>
                        <a:pt x="18" y="114"/>
                        <a:pt x="18" y="114"/>
                        <a:pt x="18" y="114"/>
                      </a:cubicBezTo>
                      <a:cubicBezTo>
                        <a:pt x="18" y="114"/>
                        <a:pt x="18" y="114"/>
                        <a:pt x="18" y="114"/>
                      </a:cubicBezTo>
                      <a:cubicBezTo>
                        <a:pt x="18" y="114"/>
                        <a:pt x="18" y="114"/>
                        <a:pt x="18" y="114"/>
                      </a:cubicBezTo>
                      <a:cubicBezTo>
                        <a:pt x="18" y="114"/>
                        <a:pt x="18" y="114"/>
                        <a:pt x="18" y="114"/>
                      </a:cubicBezTo>
                      <a:cubicBezTo>
                        <a:pt x="18" y="114"/>
                        <a:pt x="18" y="114"/>
                        <a:pt x="18" y="114"/>
                      </a:cubicBezTo>
                      <a:cubicBezTo>
                        <a:pt x="18" y="114"/>
                        <a:pt x="18" y="114"/>
                        <a:pt x="18" y="114"/>
                      </a:cubicBezTo>
                      <a:cubicBezTo>
                        <a:pt x="18" y="114"/>
                        <a:pt x="18" y="114"/>
                        <a:pt x="18" y="114"/>
                      </a:cubicBezTo>
                      <a:cubicBezTo>
                        <a:pt x="18" y="114"/>
                        <a:pt x="18" y="113"/>
                        <a:pt x="18" y="113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17" y="113"/>
                        <a:pt x="17" y="113"/>
                        <a:pt x="17" y="113"/>
                      </a:cubicBezTo>
                      <a:cubicBezTo>
                        <a:pt x="17" y="113"/>
                        <a:pt x="17" y="113"/>
                        <a:pt x="17" y="113"/>
                      </a:cubicBezTo>
                      <a:cubicBezTo>
                        <a:pt x="17" y="113"/>
                        <a:pt x="17" y="113"/>
                        <a:pt x="17" y="113"/>
                      </a:cubicBezTo>
                      <a:cubicBezTo>
                        <a:pt x="17" y="112"/>
                        <a:pt x="17" y="112"/>
                        <a:pt x="17" y="112"/>
                      </a:cubicBezTo>
                      <a:cubicBezTo>
                        <a:pt x="17" y="112"/>
                        <a:pt x="17" y="112"/>
                        <a:pt x="17" y="112"/>
                      </a:cubicBezTo>
                      <a:cubicBezTo>
                        <a:pt x="17" y="112"/>
                        <a:pt x="17" y="112"/>
                        <a:pt x="17" y="112"/>
                      </a:cubicBezTo>
                      <a:cubicBezTo>
                        <a:pt x="17" y="112"/>
                        <a:pt x="17" y="112"/>
                        <a:pt x="17" y="112"/>
                      </a:cubicBezTo>
                      <a:cubicBezTo>
                        <a:pt x="17" y="112"/>
                        <a:pt x="17" y="112"/>
                        <a:pt x="17" y="112"/>
                      </a:cubicBezTo>
                      <a:cubicBezTo>
                        <a:pt x="17" y="112"/>
                        <a:pt x="17" y="112"/>
                        <a:pt x="17" y="112"/>
                      </a:cubicBezTo>
                      <a:cubicBezTo>
                        <a:pt x="17" y="112"/>
                        <a:pt x="17" y="112"/>
                        <a:pt x="17" y="112"/>
                      </a:cubicBezTo>
                      <a:cubicBezTo>
                        <a:pt x="17" y="112"/>
                        <a:pt x="17" y="112"/>
                        <a:pt x="17" y="112"/>
                      </a:cubicBezTo>
                      <a:cubicBezTo>
                        <a:pt x="17" y="112"/>
                        <a:pt x="17" y="112"/>
                        <a:pt x="17" y="112"/>
                      </a:cubicBezTo>
                      <a:cubicBezTo>
                        <a:pt x="17" y="112"/>
                        <a:pt x="17" y="112"/>
                        <a:pt x="17" y="111"/>
                      </a:cubicBezTo>
                      <a:cubicBezTo>
                        <a:pt x="17" y="111"/>
                        <a:pt x="17" y="111"/>
                        <a:pt x="17" y="111"/>
                      </a:cubicBezTo>
                      <a:cubicBezTo>
                        <a:pt x="17" y="111"/>
                        <a:pt x="17" y="111"/>
                        <a:pt x="17" y="111"/>
                      </a:cubicBezTo>
                      <a:cubicBezTo>
                        <a:pt x="17" y="111"/>
                        <a:pt x="18" y="111"/>
                        <a:pt x="18" y="111"/>
                      </a:cubicBezTo>
                      <a:cubicBezTo>
                        <a:pt x="18" y="111"/>
                        <a:pt x="18" y="111"/>
                        <a:pt x="18" y="111"/>
                      </a:cubicBezTo>
                      <a:cubicBezTo>
                        <a:pt x="18" y="111"/>
                        <a:pt x="18" y="111"/>
                        <a:pt x="18" y="111"/>
                      </a:cubicBezTo>
                      <a:cubicBezTo>
                        <a:pt x="18" y="111"/>
                        <a:pt x="18" y="110"/>
                        <a:pt x="18" y="110"/>
                      </a:cubicBezTo>
                      <a:cubicBezTo>
                        <a:pt x="18" y="110"/>
                        <a:pt x="18" y="110"/>
                        <a:pt x="18" y="110"/>
                      </a:cubicBezTo>
                      <a:cubicBezTo>
                        <a:pt x="18" y="110"/>
                        <a:pt x="18" y="110"/>
                        <a:pt x="18" y="110"/>
                      </a:cubicBezTo>
                      <a:cubicBezTo>
                        <a:pt x="18" y="110"/>
                        <a:pt x="18" y="110"/>
                        <a:pt x="18" y="110"/>
                      </a:cubicBezTo>
                      <a:cubicBezTo>
                        <a:pt x="18" y="110"/>
                        <a:pt x="18" y="110"/>
                        <a:pt x="18" y="110"/>
                      </a:cubicBezTo>
                      <a:cubicBezTo>
                        <a:pt x="18" y="110"/>
                        <a:pt x="18" y="110"/>
                        <a:pt x="18" y="110"/>
                      </a:cubicBezTo>
                      <a:cubicBezTo>
                        <a:pt x="18" y="110"/>
                        <a:pt x="18" y="109"/>
                        <a:pt x="18" y="109"/>
                      </a:cubicBezTo>
                      <a:cubicBezTo>
                        <a:pt x="18" y="109"/>
                        <a:pt x="18" y="109"/>
                        <a:pt x="18" y="109"/>
                      </a:cubicBezTo>
                      <a:cubicBezTo>
                        <a:pt x="18" y="109"/>
                        <a:pt x="18" y="109"/>
                        <a:pt x="18" y="109"/>
                      </a:cubicBezTo>
                      <a:cubicBezTo>
                        <a:pt x="18" y="109"/>
                        <a:pt x="18" y="109"/>
                        <a:pt x="18" y="109"/>
                      </a:cubicBezTo>
                      <a:cubicBezTo>
                        <a:pt x="18" y="108"/>
                        <a:pt x="17" y="108"/>
                        <a:pt x="17" y="108"/>
                      </a:cubicBezTo>
                      <a:cubicBezTo>
                        <a:pt x="17" y="108"/>
                        <a:pt x="18" y="108"/>
                        <a:pt x="18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8" y="108"/>
                        <a:pt x="17" y="108"/>
                        <a:pt x="17" y="108"/>
                      </a:cubicBezTo>
                      <a:cubicBezTo>
                        <a:pt x="17" y="108"/>
                        <a:pt x="17" y="108"/>
                        <a:pt x="17" y="108"/>
                      </a:cubicBezTo>
                      <a:cubicBezTo>
                        <a:pt x="17" y="108"/>
                        <a:pt x="17" y="108"/>
                        <a:pt x="17" y="108"/>
                      </a:cubicBezTo>
                      <a:cubicBezTo>
                        <a:pt x="17" y="108"/>
                        <a:pt x="17" y="107"/>
                        <a:pt x="17" y="107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17" y="107"/>
                        <a:pt x="17" y="107"/>
                        <a:pt x="16" y="107"/>
                      </a:cubicBezTo>
                      <a:cubicBezTo>
                        <a:pt x="16" y="107"/>
                        <a:pt x="16" y="107"/>
                        <a:pt x="16" y="107"/>
                      </a:cubicBezTo>
                      <a:cubicBezTo>
                        <a:pt x="16" y="107"/>
                        <a:pt x="16" y="107"/>
                        <a:pt x="16" y="107"/>
                      </a:cubicBezTo>
                      <a:cubicBezTo>
                        <a:pt x="16" y="107"/>
                        <a:pt x="16" y="107"/>
                        <a:pt x="16" y="107"/>
                      </a:cubicBezTo>
                      <a:cubicBezTo>
                        <a:pt x="16" y="107"/>
                        <a:pt x="16" y="107"/>
                        <a:pt x="16" y="107"/>
                      </a:cubicBezTo>
                      <a:cubicBezTo>
                        <a:pt x="16" y="107"/>
                        <a:pt x="16" y="107"/>
                        <a:pt x="16" y="107"/>
                      </a:cubicBezTo>
                      <a:cubicBezTo>
                        <a:pt x="16" y="107"/>
                        <a:pt x="16" y="107"/>
                        <a:pt x="16" y="107"/>
                      </a:cubicBezTo>
                      <a:cubicBezTo>
                        <a:pt x="16" y="107"/>
                        <a:pt x="16" y="107"/>
                        <a:pt x="16" y="107"/>
                      </a:cubicBezTo>
                      <a:cubicBezTo>
                        <a:pt x="16" y="107"/>
                        <a:pt x="16" y="107"/>
                        <a:pt x="16" y="107"/>
                      </a:cubicBezTo>
                      <a:cubicBezTo>
                        <a:pt x="16" y="107"/>
                        <a:pt x="16" y="107"/>
                        <a:pt x="16" y="107"/>
                      </a:cubicBezTo>
                      <a:cubicBezTo>
                        <a:pt x="16" y="107"/>
                        <a:pt x="16" y="107"/>
                        <a:pt x="16" y="107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5"/>
                        <a:pt x="16" y="105"/>
                        <a:pt x="17" y="105"/>
                      </a:cubicBezTo>
                      <a:cubicBezTo>
                        <a:pt x="17" y="105"/>
                        <a:pt x="17" y="105"/>
                        <a:pt x="17" y="105"/>
                      </a:cubicBezTo>
                      <a:cubicBezTo>
                        <a:pt x="17" y="105"/>
                        <a:pt x="17" y="105"/>
                        <a:pt x="17" y="105"/>
                      </a:cubicBezTo>
                      <a:cubicBezTo>
                        <a:pt x="17" y="105"/>
                        <a:pt x="17" y="105"/>
                        <a:pt x="17" y="106"/>
                      </a:cubicBezTo>
                      <a:cubicBezTo>
                        <a:pt x="17" y="106"/>
                        <a:pt x="17" y="106"/>
                        <a:pt x="17" y="106"/>
                      </a:cubicBezTo>
                      <a:cubicBezTo>
                        <a:pt x="17" y="106"/>
                        <a:pt x="17" y="106"/>
                        <a:pt x="17" y="106"/>
                      </a:cubicBezTo>
                      <a:cubicBezTo>
                        <a:pt x="17" y="106"/>
                        <a:pt x="17" y="106"/>
                        <a:pt x="17" y="105"/>
                      </a:cubicBezTo>
                      <a:cubicBezTo>
                        <a:pt x="17" y="105"/>
                        <a:pt x="17" y="105"/>
                        <a:pt x="17" y="105"/>
                      </a:cubicBezTo>
                      <a:cubicBezTo>
                        <a:pt x="17" y="105"/>
                        <a:pt x="17" y="105"/>
                        <a:pt x="17" y="105"/>
                      </a:cubicBezTo>
                      <a:cubicBezTo>
                        <a:pt x="17" y="105"/>
                        <a:pt x="17" y="105"/>
                        <a:pt x="17" y="105"/>
                      </a:cubicBezTo>
                      <a:cubicBezTo>
                        <a:pt x="17" y="105"/>
                        <a:pt x="17" y="105"/>
                        <a:pt x="17" y="105"/>
                      </a:cubicBezTo>
                      <a:cubicBezTo>
                        <a:pt x="17" y="105"/>
                        <a:pt x="17" y="105"/>
                        <a:pt x="17" y="105"/>
                      </a:cubicBezTo>
                      <a:cubicBezTo>
                        <a:pt x="17" y="105"/>
                        <a:pt x="17" y="105"/>
                        <a:pt x="17" y="105"/>
                      </a:cubicBezTo>
                      <a:cubicBezTo>
                        <a:pt x="17" y="105"/>
                        <a:pt x="17" y="105"/>
                        <a:pt x="17" y="104"/>
                      </a:cubicBezTo>
                      <a:cubicBezTo>
                        <a:pt x="17" y="104"/>
                        <a:pt x="17" y="104"/>
                        <a:pt x="17" y="104"/>
                      </a:cubicBezTo>
                      <a:cubicBezTo>
                        <a:pt x="17" y="104"/>
                        <a:pt x="17" y="104"/>
                        <a:pt x="17" y="104"/>
                      </a:cubicBezTo>
                      <a:cubicBezTo>
                        <a:pt x="17" y="104"/>
                        <a:pt x="17" y="104"/>
                        <a:pt x="17" y="104"/>
                      </a:cubicBezTo>
                      <a:cubicBezTo>
                        <a:pt x="17" y="104"/>
                        <a:pt x="17" y="104"/>
                        <a:pt x="17" y="104"/>
                      </a:cubicBezTo>
                      <a:cubicBezTo>
                        <a:pt x="17" y="104"/>
                        <a:pt x="17" y="104"/>
                        <a:pt x="17" y="104"/>
                      </a:cubicBezTo>
                      <a:cubicBezTo>
                        <a:pt x="17" y="104"/>
                        <a:pt x="17" y="104"/>
                        <a:pt x="17" y="104"/>
                      </a:cubicBezTo>
                      <a:cubicBezTo>
                        <a:pt x="17" y="103"/>
                        <a:pt x="17" y="103"/>
                        <a:pt x="17" y="103"/>
                      </a:cubicBezTo>
                      <a:cubicBezTo>
                        <a:pt x="17" y="103"/>
                        <a:pt x="17" y="103"/>
                        <a:pt x="17" y="103"/>
                      </a:cubicBezTo>
                      <a:cubicBezTo>
                        <a:pt x="17" y="103"/>
                        <a:pt x="17" y="103"/>
                        <a:pt x="17" y="103"/>
                      </a:cubicBezTo>
                      <a:cubicBezTo>
                        <a:pt x="17" y="103"/>
                        <a:pt x="17" y="103"/>
                        <a:pt x="17" y="103"/>
                      </a:cubicBezTo>
                      <a:cubicBezTo>
                        <a:pt x="17" y="103"/>
                        <a:pt x="17" y="103"/>
                        <a:pt x="17" y="102"/>
                      </a:cubicBezTo>
                      <a:cubicBezTo>
                        <a:pt x="17" y="102"/>
                        <a:pt x="17" y="102"/>
                        <a:pt x="17" y="102"/>
                      </a:cubicBezTo>
                      <a:cubicBezTo>
                        <a:pt x="17" y="102"/>
                        <a:pt x="17" y="102"/>
                        <a:pt x="17" y="102"/>
                      </a:cubicBezTo>
                      <a:cubicBezTo>
                        <a:pt x="17" y="102"/>
                        <a:pt x="17" y="102"/>
                        <a:pt x="17" y="102"/>
                      </a:cubicBezTo>
                      <a:cubicBezTo>
                        <a:pt x="17" y="102"/>
                        <a:pt x="17" y="102"/>
                        <a:pt x="17" y="102"/>
                      </a:cubicBezTo>
                      <a:cubicBezTo>
                        <a:pt x="17" y="102"/>
                        <a:pt x="17" y="102"/>
                        <a:pt x="17" y="102"/>
                      </a:cubicBezTo>
                      <a:cubicBezTo>
                        <a:pt x="17" y="102"/>
                        <a:pt x="17" y="102"/>
                        <a:pt x="17" y="101"/>
                      </a:cubicBezTo>
                      <a:cubicBezTo>
                        <a:pt x="17" y="101"/>
                        <a:pt x="17" y="101"/>
                        <a:pt x="17" y="101"/>
                      </a:cubicBezTo>
                      <a:cubicBezTo>
                        <a:pt x="17" y="101"/>
                        <a:pt x="17" y="101"/>
                        <a:pt x="17" y="101"/>
                      </a:cubicBezTo>
                      <a:cubicBezTo>
                        <a:pt x="17" y="101"/>
                        <a:pt x="17" y="101"/>
                        <a:pt x="17" y="101"/>
                      </a:cubicBezTo>
                      <a:cubicBezTo>
                        <a:pt x="17" y="101"/>
                        <a:pt x="17" y="101"/>
                        <a:pt x="17" y="101"/>
                      </a:cubicBezTo>
                      <a:cubicBezTo>
                        <a:pt x="17" y="101"/>
                        <a:pt x="17" y="101"/>
                        <a:pt x="17" y="101"/>
                      </a:cubicBezTo>
                      <a:cubicBezTo>
                        <a:pt x="17" y="101"/>
                        <a:pt x="17" y="101"/>
                        <a:pt x="17" y="101"/>
                      </a:cubicBezTo>
                      <a:cubicBezTo>
                        <a:pt x="17" y="101"/>
                        <a:pt x="17" y="101"/>
                        <a:pt x="17" y="101"/>
                      </a:cubicBezTo>
                      <a:cubicBezTo>
                        <a:pt x="17" y="101"/>
                        <a:pt x="17" y="101"/>
                        <a:pt x="17" y="100"/>
                      </a:cubicBezTo>
                      <a:cubicBezTo>
                        <a:pt x="17" y="100"/>
                        <a:pt x="17" y="100"/>
                        <a:pt x="17" y="100"/>
                      </a:cubicBezTo>
                      <a:cubicBezTo>
                        <a:pt x="17" y="100"/>
                        <a:pt x="17" y="100"/>
                        <a:pt x="17" y="100"/>
                      </a:cubicBezTo>
                      <a:cubicBezTo>
                        <a:pt x="17" y="100"/>
                        <a:pt x="17" y="100"/>
                        <a:pt x="17" y="100"/>
                      </a:cubicBezTo>
                      <a:cubicBezTo>
                        <a:pt x="17" y="100"/>
                        <a:pt x="17" y="100"/>
                        <a:pt x="17" y="100"/>
                      </a:cubicBezTo>
                      <a:cubicBezTo>
                        <a:pt x="17" y="100"/>
                        <a:pt x="17" y="100"/>
                        <a:pt x="17" y="100"/>
                      </a:cubicBezTo>
                      <a:cubicBezTo>
                        <a:pt x="17" y="100"/>
                        <a:pt x="17" y="100"/>
                        <a:pt x="17" y="100"/>
                      </a:cubicBezTo>
                      <a:cubicBezTo>
                        <a:pt x="17" y="100"/>
                        <a:pt x="17" y="100"/>
                        <a:pt x="17" y="100"/>
                      </a:cubicBezTo>
                      <a:cubicBezTo>
                        <a:pt x="17" y="99"/>
                        <a:pt x="17" y="99"/>
                        <a:pt x="17" y="99"/>
                      </a:cubicBezTo>
                      <a:cubicBezTo>
                        <a:pt x="17" y="99"/>
                        <a:pt x="17" y="99"/>
                        <a:pt x="17" y="99"/>
                      </a:cubicBezTo>
                      <a:cubicBezTo>
                        <a:pt x="17" y="99"/>
                        <a:pt x="17" y="99"/>
                        <a:pt x="17" y="99"/>
                      </a:cubicBezTo>
                      <a:cubicBezTo>
                        <a:pt x="17" y="99"/>
                        <a:pt x="17" y="99"/>
                        <a:pt x="17" y="99"/>
                      </a:cubicBezTo>
                      <a:cubicBezTo>
                        <a:pt x="17" y="99"/>
                        <a:pt x="17" y="99"/>
                        <a:pt x="17" y="99"/>
                      </a:cubicBezTo>
                      <a:cubicBezTo>
                        <a:pt x="17" y="99"/>
                        <a:pt x="17" y="99"/>
                        <a:pt x="17" y="99"/>
                      </a:cubicBezTo>
                      <a:cubicBezTo>
                        <a:pt x="17" y="99"/>
                        <a:pt x="17" y="99"/>
                        <a:pt x="17" y="99"/>
                      </a:cubicBezTo>
                      <a:cubicBezTo>
                        <a:pt x="17" y="99"/>
                        <a:pt x="17" y="99"/>
                        <a:pt x="17" y="99"/>
                      </a:cubicBezTo>
                      <a:cubicBezTo>
                        <a:pt x="17" y="99"/>
                        <a:pt x="17" y="99"/>
                        <a:pt x="17" y="98"/>
                      </a:cubicBezTo>
                      <a:cubicBezTo>
                        <a:pt x="17" y="98"/>
                        <a:pt x="17" y="98"/>
                        <a:pt x="17" y="98"/>
                      </a:cubicBezTo>
                      <a:cubicBezTo>
                        <a:pt x="17" y="98"/>
                        <a:pt x="17" y="98"/>
                        <a:pt x="17" y="98"/>
                      </a:cubicBezTo>
                      <a:cubicBezTo>
                        <a:pt x="17" y="98"/>
                        <a:pt x="17" y="98"/>
                        <a:pt x="17" y="98"/>
                      </a:cubicBezTo>
                      <a:cubicBezTo>
                        <a:pt x="17" y="98"/>
                        <a:pt x="17" y="98"/>
                        <a:pt x="17" y="98"/>
                      </a:cubicBezTo>
                      <a:cubicBezTo>
                        <a:pt x="17" y="97"/>
                        <a:pt x="17" y="97"/>
                        <a:pt x="17" y="97"/>
                      </a:cubicBezTo>
                      <a:cubicBezTo>
                        <a:pt x="17" y="97"/>
                        <a:pt x="17" y="97"/>
                        <a:pt x="17" y="97"/>
                      </a:cubicBezTo>
                      <a:cubicBezTo>
                        <a:pt x="17" y="97"/>
                        <a:pt x="17" y="97"/>
                        <a:pt x="17" y="97"/>
                      </a:cubicBezTo>
                      <a:cubicBezTo>
                        <a:pt x="17" y="97"/>
                        <a:pt x="17" y="97"/>
                        <a:pt x="17" y="97"/>
                      </a:cubicBezTo>
                      <a:cubicBezTo>
                        <a:pt x="17" y="97"/>
                        <a:pt x="17" y="97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5"/>
                      </a:cubicBezTo>
                      <a:cubicBezTo>
                        <a:pt x="17" y="95"/>
                        <a:pt x="17" y="95"/>
                        <a:pt x="17" y="95"/>
                      </a:cubicBezTo>
                      <a:cubicBezTo>
                        <a:pt x="17" y="95"/>
                        <a:pt x="17" y="95"/>
                        <a:pt x="17" y="95"/>
                      </a:cubicBezTo>
                      <a:cubicBezTo>
                        <a:pt x="17" y="95"/>
                        <a:pt x="17" y="95"/>
                        <a:pt x="17" y="95"/>
                      </a:cubicBezTo>
                      <a:cubicBezTo>
                        <a:pt x="17" y="95"/>
                        <a:pt x="17" y="95"/>
                        <a:pt x="17" y="94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7" y="94"/>
                        <a:pt x="18" y="94"/>
                        <a:pt x="18" y="94"/>
                      </a:cubicBezTo>
                      <a:cubicBezTo>
                        <a:pt x="18" y="94"/>
                        <a:pt x="19" y="94"/>
                        <a:pt x="19" y="94"/>
                      </a:cubicBezTo>
                      <a:cubicBezTo>
                        <a:pt x="19" y="94"/>
                        <a:pt x="20" y="94"/>
                        <a:pt x="20" y="94"/>
                      </a:cubicBezTo>
                      <a:cubicBezTo>
                        <a:pt x="21" y="94"/>
                        <a:pt x="21" y="94"/>
                        <a:pt x="21" y="94"/>
                      </a:cubicBezTo>
                      <a:cubicBezTo>
                        <a:pt x="21" y="94"/>
                        <a:pt x="21" y="94"/>
                        <a:pt x="21" y="94"/>
                      </a:cubicBezTo>
                      <a:cubicBezTo>
                        <a:pt x="21" y="94"/>
                        <a:pt x="21" y="94"/>
                        <a:pt x="21" y="94"/>
                      </a:cubicBezTo>
                      <a:cubicBezTo>
                        <a:pt x="20" y="94"/>
                        <a:pt x="20" y="95"/>
                        <a:pt x="20" y="95"/>
                      </a:cubicBezTo>
                      <a:cubicBezTo>
                        <a:pt x="20" y="95"/>
                        <a:pt x="20" y="95"/>
                        <a:pt x="20" y="95"/>
                      </a:cubicBezTo>
                      <a:cubicBezTo>
                        <a:pt x="20" y="95"/>
                        <a:pt x="20" y="95"/>
                        <a:pt x="20" y="95"/>
                      </a:cubicBezTo>
                      <a:cubicBezTo>
                        <a:pt x="25" y="98"/>
                        <a:pt x="25" y="98"/>
                        <a:pt x="25" y="98"/>
                      </a:cubicBezTo>
                      <a:cubicBezTo>
                        <a:pt x="25" y="98"/>
                        <a:pt x="25" y="98"/>
                        <a:pt x="25" y="98"/>
                      </a:cubicBezTo>
                      <a:cubicBezTo>
                        <a:pt x="25" y="98"/>
                        <a:pt x="25" y="98"/>
                        <a:pt x="25" y="98"/>
                      </a:cubicBezTo>
                      <a:cubicBezTo>
                        <a:pt x="28" y="98"/>
                        <a:pt x="28" y="98"/>
                        <a:pt x="28" y="98"/>
                      </a:cubicBezTo>
                      <a:cubicBezTo>
                        <a:pt x="28" y="98"/>
                        <a:pt x="28" y="98"/>
                        <a:pt x="28" y="98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31" y="98"/>
                        <a:pt x="31" y="98"/>
                        <a:pt x="31" y="99"/>
                      </a:cubicBezTo>
                      <a:cubicBezTo>
                        <a:pt x="31" y="99"/>
                        <a:pt x="31" y="99"/>
                        <a:pt x="31" y="99"/>
                      </a:cubicBezTo>
                      <a:cubicBezTo>
                        <a:pt x="31" y="99"/>
                        <a:pt x="32" y="99"/>
                        <a:pt x="32" y="99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2" y="101"/>
                        <a:pt x="32" y="102"/>
                        <a:pt x="32" y="102"/>
                      </a:cubicBezTo>
                      <a:cubicBezTo>
                        <a:pt x="32" y="102"/>
                        <a:pt x="32" y="102"/>
                        <a:pt x="32" y="102"/>
                      </a:cubicBezTo>
                      <a:cubicBezTo>
                        <a:pt x="32" y="102"/>
                        <a:pt x="32" y="102"/>
                        <a:pt x="32" y="102"/>
                      </a:cubicBezTo>
                      <a:cubicBezTo>
                        <a:pt x="32" y="102"/>
                        <a:pt x="32" y="102"/>
                        <a:pt x="32" y="102"/>
                      </a:cubicBezTo>
                      <a:cubicBezTo>
                        <a:pt x="32" y="102"/>
                        <a:pt x="32" y="102"/>
                        <a:pt x="32" y="102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4"/>
                      </a:cubicBezTo>
                      <a:cubicBezTo>
                        <a:pt x="32" y="104"/>
                        <a:pt x="33" y="104"/>
                        <a:pt x="33" y="104"/>
                      </a:cubicBezTo>
                      <a:cubicBezTo>
                        <a:pt x="33" y="104"/>
                        <a:pt x="33" y="104"/>
                        <a:pt x="33" y="104"/>
                      </a:cubicBezTo>
                      <a:cubicBezTo>
                        <a:pt x="33" y="104"/>
                        <a:pt x="33" y="104"/>
                        <a:pt x="33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3"/>
                        <a:pt x="34" y="103"/>
                      </a:cubicBezTo>
                      <a:cubicBezTo>
                        <a:pt x="34" y="103"/>
                        <a:pt x="34" y="103"/>
                        <a:pt x="34" y="103"/>
                      </a:cubicBezTo>
                      <a:cubicBezTo>
                        <a:pt x="34" y="103"/>
                        <a:pt x="34" y="103"/>
                        <a:pt x="34" y="103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6" y="103"/>
                        <a:pt x="36" y="103"/>
                        <a:pt x="36" y="103"/>
                      </a:cubicBezTo>
                      <a:cubicBezTo>
                        <a:pt x="36" y="103"/>
                        <a:pt x="36" y="103"/>
                        <a:pt x="36" y="103"/>
                      </a:cubicBezTo>
                      <a:cubicBezTo>
                        <a:pt x="36" y="103"/>
                        <a:pt x="36" y="104"/>
                        <a:pt x="36" y="104"/>
                      </a:cubicBezTo>
                      <a:cubicBezTo>
                        <a:pt x="36" y="104"/>
                        <a:pt x="37" y="104"/>
                        <a:pt x="37" y="104"/>
                      </a:cubicBezTo>
                      <a:cubicBezTo>
                        <a:pt x="37" y="104"/>
                        <a:pt x="37" y="105"/>
                        <a:pt x="37" y="105"/>
                      </a:cubicBezTo>
                      <a:cubicBezTo>
                        <a:pt x="37" y="105"/>
                        <a:pt x="37" y="106"/>
                        <a:pt x="37" y="106"/>
                      </a:cubicBezTo>
                      <a:cubicBezTo>
                        <a:pt x="37" y="106"/>
                        <a:pt x="37" y="106"/>
                        <a:pt x="37" y="106"/>
                      </a:cubicBezTo>
                      <a:cubicBezTo>
                        <a:pt x="37" y="106"/>
                        <a:pt x="37" y="106"/>
                        <a:pt x="37" y="106"/>
                      </a:cubicBezTo>
                      <a:cubicBezTo>
                        <a:pt x="37" y="107"/>
                        <a:pt x="37" y="107"/>
                        <a:pt x="37" y="107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10"/>
                        <a:pt x="37" y="110"/>
                        <a:pt x="37" y="110"/>
                      </a:cubicBezTo>
                      <a:cubicBezTo>
                        <a:pt x="37" y="111"/>
                        <a:pt x="38" y="111"/>
                        <a:pt x="38" y="111"/>
                      </a:cubicBezTo>
                      <a:cubicBezTo>
                        <a:pt x="38" y="111"/>
                        <a:pt x="38" y="111"/>
                        <a:pt x="38" y="111"/>
                      </a:cubicBezTo>
                      <a:cubicBezTo>
                        <a:pt x="38" y="111"/>
                        <a:pt x="38" y="111"/>
                        <a:pt x="38" y="111"/>
                      </a:cubicBezTo>
                      <a:cubicBezTo>
                        <a:pt x="38" y="111"/>
                        <a:pt x="39" y="111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lose/>
                      <a:moveTo>
                        <a:pt x="99" y="76"/>
                      </a:moveTo>
                      <a:cubicBezTo>
                        <a:pt x="99" y="76"/>
                        <a:pt x="99" y="76"/>
                        <a:pt x="99" y="76"/>
                      </a:cubicBezTo>
                      <a:cubicBezTo>
                        <a:pt x="98" y="76"/>
                        <a:pt x="98" y="76"/>
                        <a:pt x="98" y="76"/>
                      </a:cubicBezTo>
                      <a:cubicBezTo>
                        <a:pt x="98" y="76"/>
                        <a:pt x="99" y="76"/>
                        <a:pt x="99" y="76"/>
                      </a:cubicBezTo>
                      <a:cubicBezTo>
                        <a:pt x="99" y="76"/>
                        <a:pt x="99" y="76"/>
                        <a:pt x="99" y="76"/>
                      </a:cubicBezTo>
                      <a:cubicBezTo>
                        <a:pt x="99" y="76"/>
                        <a:pt x="99" y="76"/>
                        <a:pt x="99" y="76"/>
                      </a:cubicBezTo>
                      <a:cubicBezTo>
                        <a:pt x="99" y="76"/>
                        <a:pt x="99" y="76"/>
                        <a:pt x="99" y="76"/>
                      </a:cubicBezTo>
                      <a:cubicBezTo>
                        <a:pt x="99" y="76"/>
                        <a:pt x="99" y="76"/>
                        <a:pt x="98" y="76"/>
                      </a:cubicBezTo>
                      <a:cubicBezTo>
                        <a:pt x="98" y="76"/>
                        <a:pt x="98" y="76"/>
                        <a:pt x="98" y="76"/>
                      </a:cubicBezTo>
                      <a:cubicBezTo>
                        <a:pt x="98" y="76"/>
                        <a:pt x="98" y="76"/>
                        <a:pt x="98" y="76"/>
                      </a:cubicBezTo>
                      <a:cubicBezTo>
                        <a:pt x="98" y="76"/>
                        <a:pt x="98" y="76"/>
                        <a:pt x="98" y="76"/>
                      </a:cubicBezTo>
                      <a:cubicBezTo>
                        <a:pt x="98" y="76"/>
                        <a:pt x="98" y="76"/>
                        <a:pt x="98" y="76"/>
                      </a:cubicBezTo>
                      <a:cubicBezTo>
                        <a:pt x="98" y="76"/>
                        <a:pt x="98" y="76"/>
                        <a:pt x="98" y="76"/>
                      </a:cubicBezTo>
                      <a:cubicBezTo>
                        <a:pt x="98" y="76"/>
                        <a:pt x="98" y="76"/>
                        <a:pt x="98" y="76"/>
                      </a:cubicBezTo>
                      <a:cubicBezTo>
                        <a:pt x="98" y="77"/>
                        <a:pt x="98" y="77"/>
                        <a:pt x="98" y="77"/>
                      </a:cubicBezTo>
                      <a:cubicBezTo>
                        <a:pt x="97" y="76"/>
                        <a:pt x="97" y="76"/>
                        <a:pt x="97" y="76"/>
                      </a:cubicBezTo>
                      <a:cubicBezTo>
                        <a:pt x="97" y="76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7" y="77"/>
                        <a:pt x="97" y="77"/>
                        <a:pt x="97" y="77"/>
                      </a:cubicBezTo>
                      <a:cubicBezTo>
                        <a:pt x="97" y="77"/>
                        <a:pt x="96" y="77"/>
                        <a:pt x="96" y="77"/>
                      </a:cubicBezTo>
                      <a:cubicBezTo>
                        <a:pt x="96" y="77"/>
                        <a:pt x="96" y="77"/>
                        <a:pt x="96" y="77"/>
                      </a:cubicBezTo>
                      <a:cubicBezTo>
                        <a:pt x="96" y="77"/>
                        <a:pt x="96" y="77"/>
                        <a:pt x="96" y="77"/>
                      </a:cubicBezTo>
                      <a:cubicBezTo>
                        <a:pt x="96" y="77"/>
                        <a:pt x="96" y="77"/>
                        <a:pt x="96" y="77"/>
                      </a:cubicBezTo>
                      <a:cubicBezTo>
                        <a:pt x="96" y="77"/>
                        <a:pt x="96" y="77"/>
                        <a:pt x="96" y="77"/>
                      </a:cubicBezTo>
                      <a:cubicBezTo>
                        <a:pt x="96" y="77"/>
                        <a:pt x="96" y="77"/>
                        <a:pt x="96" y="77"/>
                      </a:cubicBezTo>
                      <a:cubicBezTo>
                        <a:pt x="96" y="77"/>
                        <a:pt x="96" y="77"/>
                        <a:pt x="96" y="77"/>
                      </a:cubicBezTo>
                      <a:cubicBezTo>
                        <a:pt x="96" y="77"/>
                        <a:pt x="96" y="77"/>
                        <a:pt x="96" y="77"/>
                      </a:cubicBezTo>
                      <a:cubicBezTo>
                        <a:pt x="96" y="77"/>
                        <a:pt x="96" y="77"/>
                        <a:pt x="96" y="77"/>
                      </a:cubicBezTo>
                      <a:cubicBezTo>
                        <a:pt x="96" y="77"/>
                        <a:pt x="96" y="77"/>
                        <a:pt x="96" y="77"/>
                      </a:cubicBezTo>
                      <a:cubicBezTo>
                        <a:pt x="96" y="77"/>
                        <a:pt x="96" y="77"/>
                        <a:pt x="96" y="77"/>
                      </a:cubicBezTo>
                      <a:cubicBezTo>
                        <a:pt x="96" y="77"/>
                        <a:pt x="96" y="77"/>
                        <a:pt x="96" y="77"/>
                      </a:cubicBezTo>
                      <a:cubicBezTo>
                        <a:pt x="96" y="77"/>
                        <a:pt x="96" y="77"/>
                        <a:pt x="96" y="77"/>
                      </a:cubicBezTo>
                      <a:cubicBezTo>
                        <a:pt x="96" y="77"/>
                        <a:pt x="96" y="77"/>
                        <a:pt x="96" y="77"/>
                      </a:cubicBezTo>
                      <a:cubicBezTo>
                        <a:pt x="96" y="77"/>
                        <a:pt x="96" y="77"/>
                        <a:pt x="96" y="77"/>
                      </a:cubicBezTo>
                      <a:cubicBezTo>
                        <a:pt x="96" y="77"/>
                        <a:pt x="96" y="77"/>
                        <a:pt x="96" y="77"/>
                      </a:cubicBezTo>
                      <a:cubicBezTo>
                        <a:pt x="96" y="77"/>
                        <a:pt x="96" y="77"/>
                        <a:pt x="96" y="77"/>
                      </a:cubicBezTo>
                      <a:cubicBezTo>
                        <a:pt x="95" y="77"/>
                        <a:pt x="95" y="77"/>
                        <a:pt x="95" y="77"/>
                      </a:cubicBezTo>
                      <a:cubicBezTo>
                        <a:pt x="95" y="77"/>
                        <a:pt x="95" y="77"/>
                        <a:pt x="95" y="77"/>
                      </a:cubicBezTo>
                      <a:cubicBezTo>
                        <a:pt x="95" y="77"/>
                        <a:pt x="95" y="77"/>
                        <a:pt x="95" y="77"/>
                      </a:cubicBezTo>
                      <a:cubicBezTo>
                        <a:pt x="95" y="77"/>
                        <a:pt x="95" y="77"/>
                        <a:pt x="95" y="77"/>
                      </a:cubicBezTo>
                      <a:cubicBezTo>
                        <a:pt x="95" y="77"/>
                        <a:pt x="95" y="77"/>
                        <a:pt x="95" y="77"/>
                      </a:cubicBezTo>
                      <a:cubicBezTo>
                        <a:pt x="95" y="77"/>
                        <a:pt x="95" y="77"/>
                        <a:pt x="95" y="77"/>
                      </a:cubicBezTo>
                      <a:cubicBezTo>
                        <a:pt x="95" y="77"/>
                        <a:pt x="95" y="77"/>
                        <a:pt x="95" y="77"/>
                      </a:cubicBezTo>
                      <a:cubicBezTo>
                        <a:pt x="95" y="77"/>
                        <a:pt x="95" y="77"/>
                        <a:pt x="95" y="77"/>
                      </a:cubicBezTo>
                      <a:cubicBezTo>
                        <a:pt x="95" y="77"/>
                        <a:pt x="95" y="78"/>
                        <a:pt x="95" y="78"/>
                      </a:cubicBezTo>
                      <a:cubicBezTo>
                        <a:pt x="95" y="78"/>
                        <a:pt x="95" y="78"/>
                        <a:pt x="95" y="78"/>
                      </a:cubicBezTo>
                      <a:cubicBezTo>
                        <a:pt x="95" y="78"/>
                        <a:pt x="95" y="78"/>
                        <a:pt x="95" y="78"/>
                      </a:cubicBezTo>
                      <a:cubicBezTo>
                        <a:pt x="95" y="78"/>
                        <a:pt x="95" y="78"/>
                        <a:pt x="95" y="78"/>
                      </a:cubicBezTo>
                      <a:cubicBezTo>
                        <a:pt x="95" y="78"/>
                        <a:pt x="95" y="78"/>
                        <a:pt x="95" y="78"/>
                      </a:cubicBezTo>
                      <a:cubicBezTo>
                        <a:pt x="95" y="78"/>
                        <a:pt x="94" y="77"/>
                        <a:pt x="94" y="77"/>
                      </a:cubicBezTo>
                      <a:cubicBezTo>
                        <a:pt x="94" y="77"/>
                        <a:pt x="94" y="77"/>
                        <a:pt x="94" y="77"/>
                      </a:cubicBezTo>
                      <a:cubicBezTo>
                        <a:pt x="94" y="77"/>
                        <a:pt x="94" y="77"/>
                        <a:pt x="94" y="77"/>
                      </a:cubicBezTo>
                      <a:cubicBezTo>
                        <a:pt x="94" y="78"/>
                        <a:pt x="94" y="78"/>
                        <a:pt x="94" y="78"/>
                      </a:cubicBezTo>
                      <a:cubicBezTo>
                        <a:pt x="94" y="78"/>
                        <a:pt x="94" y="78"/>
                        <a:pt x="94" y="78"/>
                      </a:cubicBezTo>
                      <a:cubicBezTo>
                        <a:pt x="94" y="78"/>
                        <a:pt x="94" y="78"/>
                        <a:pt x="94" y="78"/>
                      </a:cubicBezTo>
                      <a:cubicBezTo>
                        <a:pt x="94" y="78"/>
                        <a:pt x="94" y="78"/>
                        <a:pt x="94" y="78"/>
                      </a:cubicBezTo>
                      <a:cubicBezTo>
                        <a:pt x="94" y="78"/>
                        <a:pt x="94" y="78"/>
                        <a:pt x="94" y="78"/>
                      </a:cubicBezTo>
                      <a:cubicBezTo>
                        <a:pt x="93" y="78"/>
                        <a:pt x="93" y="78"/>
                        <a:pt x="93" y="78"/>
                      </a:cubicBezTo>
                      <a:cubicBezTo>
                        <a:pt x="93" y="78"/>
                        <a:pt x="93" y="78"/>
                        <a:pt x="93" y="78"/>
                      </a:cubicBezTo>
                      <a:cubicBezTo>
                        <a:pt x="93" y="78"/>
                        <a:pt x="93" y="78"/>
                        <a:pt x="93" y="78"/>
                      </a:cubicBezTo>
                      <a:cubicBezTo>
                        <a:pt x="93" y="78"/>
                        <a:pt x="93" y="78"/>
                        <a:pt x="93" y="78"/>
                      </a:cubicBezTo>
                      <a:cubicBezTo>
                        <a:pt x="93" y="78"/>
                        <a:pt x="93" y="78"/>
                        <a:pt x="93" y="78"/>
                      </a:cubicBezTo>
                      <a:cubicBezTo>
                        <a:pt x="93" y="78"/>
                        <a:pt x="93" y="78"/>
                        <a:pt x="93" y="78"/>
                      </a:cubicBezTo>
                      <a:cubicBezTo>
                        <a:pt x="93" y="78"/>
                        <a:pt x="93" y="78"/>
                        <a:pt x="93" y="78"/>
                      </a:cubicBezTo>
                      <a:cubicBezTo>
                        <a:pt x="93" y="78"/>
                        <a:pt x="93" y="78"/>
                        <a:pt x="93" y="78"/>
                      </a:cubicBezTo>
                      <a:cubicBezTo>
                        <a:pt x="93" y="78"/>
                        <a:pt x="93" y="78"/>
                        <a:pt x="93" y="78"/>
                      </a:cubicBezTo>
                      <a:cubicBezTo>
                        <a:pt x="93" y="79"/>
                        <a:pt x="92" y="79"/>
                        <a:pt x="92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2" y="80"/>
                        <a:pt x="92" y="80"/>
                        <a:pt x="92" y="80"/>
                      </a:cubicBezTo>
                      <a:cubicBezTo>
                        <a:pt x="92" y="80"/>
                        <a:pt x="92" y="80"/>
                        <a:pt x="92" y="80"/>
                      </a:cubicBezTo>
                      <a:cubicBezTo>
                        <a:pt x="92" y="80"/>
                        <a:pt x="91" y="80"/>
                        <a:pt x="91" y="80"/>
                      </a:cubicBezTo>
                      <a:cubicBezTo>
                        <a:pt x="91" y="80"/>
                        <a:pt x="91" y="80"/>
                        <a:pt x="91" y="80"/>
                      </a:cubicBezTo>
                      <a:cubicBezTo>
                        <a:pt x="91" y="80"/>
                        <a:pt x="91" y="80"/>
                        <a:pt x="91" y="80"/>
                      </a:cubicBezTo>
                      <a:cubicBezTo>
                        <a:pt x="91" y="80"/>
                        <a:pt x="91" y="80"/>
                        <a:pt x="91" y="80"/>
                      </a:cubicBezTo>
                      <a:cubicBezTo>
                        <a:pt x="91" y="80"/>
                        <a:pt x="91" y="80"/>
                        <a:pt x="91" y="80"/>
                      </a:cubicBezTo>
                      <a:cubicBezTo>
                        <a:pt x="91" y="80"/>
                        <a:pt x="91" y="80"/>
                        <a:pt x="91" y="80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91" y="81"/>
                        <a:pt x="91" y="81"/>
                        <a:pt x="91" y="82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2"/>
                        <a:pt x="91" y="82"/>
                        <a:pt x="91" y="81"/>
                      </a:cubicBezTo>
                      <a:cubicBezTo>
                        <a:pt x="91" y="82"/>
                        <a:pt x="92" y="81"/>
                        <a:pt x="92" y="82"/>
                      </a:cubicBezTo>
                      <a:cubicBezTo>
                        <a:pt x="92" y="82"/>
                        <a:pt x="92" y="82"/>
                        <a:pt x="92" y="82"/>
                      </a:cubicBezTo>
                      <a:cubicBezTo>
                        <a:pt x="92" y="82"/>
                        <a:pt x="92" y="82"/>
                        <a:pt x="92" y="82"/>
                      </a:cubicBezTo>
                      <a:cubicBezTo>
                        <a:pt x="92" y="82"/>
                        <a:pt x="92" y="82"/>
                        <a:pt x="92" y="82"/>
                      </a:cubicBezTo>
                      <a:cubicBezTo>
                        <a:pt x="92" y="82"/>
                        <a:pt x="92" y="82"/>
                        <a:pt x="92" y="82"/>
                      </a:cubicBezTo>
                      <a:cubicBezTo>
                        <a:pt x="92" y="82"/>
                        <a:pt x="92" y="82"/>
                        <a:pt x="92" y="82"/>
                      </a:cubicBezTo>
                      <a:cubicBezTo>
                        <a:pt x="92" y="82"/>
                        <a:pt x="92" y="82"/>
                        <a:pt x="92" y="82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0" y="82"/>
                        <a:pt x="90" y="82"/>
                        <a:pt x="90" y="82"/>
                      </a:cubicBezTo>
                      <a:cubicBezTo>
                        <a:pt x="90" y="82"/>
                        <a:pt x="90" y="82"/>
                        <a:pt x="90" y="82"/>
                      </a:cubicBezTo>
                      <a:cubicBezTo>
                        <a:pt x="90" y="82"/>
                        <a:pt x="90" y="82"/>
                        <a:pt x="90" y="82"/>
                      </a:cubicBezTo>
                      <a:cubicBezTo>
                        <a:pt x="90" y="82"/>
                        <a:pt x="90" y="82"/>
                        <a:pt x="90" y="82"/>
                      </a:cubicBezTo>
                      <a:cubicBezTo>
                        <a:pt x="90" y="82"/>
                        <a:pt x="90" y="82"/>
                        <a:pt x="90" y="82"/>
                      </a:cubicBezTo>
                      <a:cubicBezTo>
                        <a:pt x="90" y="82"/>
                        <a:pt x="90" y="82"/>
                        <a:pt x="90" y="82"/>
                      </a:cubicBezTo>
                      <a:cubicBezTo>
                        <a:pt x="90" y="82"/>
                        <a:pt x="90" y="82"/>
                        <a:pt x="90" y="82"/>
                      </a:cubicBezTo>
                      <a:cubicBezTo>
                        <a:pt x="90" y="82"/>
                        <a:pt x="90" y="82"/>
                        <a:pt x="90" y="82"/>
                      </a:cubicBezTo>
                      <a:cubicBezTo>
                        <a:pt x="90" y="82"/>
                        <a:pt x="90" y="82"/>
                        <a:pt x="90" y="82"/>
                      </a:cubicBezTo>
                      <a:cubicBezTo>
                        <a:pt x="90" y="82"/>
                        <a:pt x="90" y="82"/>
                        <a:pt x="90" y="82"/>
                      </a:cubicBezTo>
                      <a:cubicBezTo>
                        <a:pt x="90" y="82"/>
                        <a:pt x="90" y="82"/>
                        <a:pt x="90" y="82"/>
                      </a:cubicBezTo>
                      <a:cubicBezTo>
                        <a:pt x="90" y="82"/>
                        <a:pt x="90" y="82"/>
                        <a:pt x="89" y="82"/>
                      </a:cubicBezTo>
                      <a:cubicBezTo>
                        <a:pt x="89" y="82"/>
                        <a:pt x="89" y="82"/>
                        <a:pt x="89" y="82"/>
                      </a:cubicBezTo>
                      <a:cubicBezTo>
                        <a:pt x="89" y="82"/>
                        <a:pt x="89" y="82"/>
                        <a:pt x="89" y="82"/>
                      </a:cubicBezTo>
                      <a:cubicBezTo>
                        <a:pt x="89" y="83"/>
                        <a:pt x="89" y="83"/>
                        <a:pt x="89" y="83"/>
                      </a:cubicBezTo>
                      <a:cubicBezTo>
                        <a:pt x="89" y="83"/>
                        <a:pt x="89" y="83"/>
                        <a:pt x="89" y="83"/>
                      </a:cubicBezTo>
                      <a:cubicBezTo>
                        <a:pt x="89" y="83"/>
                        <a:pt x="89" y="83"/>
                        <a:pt x="88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6" y="83"/>
                        <a:pt x="86" y="84"/>
                        <a:pt x="86" y="84"/>
                      </a:cubicBezTo>
                      <a:cubicBezTo>
                        <a:pt x="86" y="84"/>
                        <a:pt x="86" y="84"/>
                        <a:pt x="86" y="84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6" y="83"/>
                        <a:pt x="86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4"/>
                        <a:pt x="88" y="84"/>
                        <a:pt x="88" y="84"/>
                      </a:cubicBezTo>
                      <a:cubicBezTo>
                        <a:pt x="88" y="84"/>
                        <a:pt x="88" y="84"/>
                        <a:pt x="88" y="84"/>
                      </a:cubicBezTo>
                      <a:cubicBezTo>
                        <a:pt x="87" y="84"/>
                        <a:pt x="87" y="84"/>
                        <a:pt x="87" y="84"/>
                      </a:cubicBezTo>
                      <a:cubicBezTo>
                        <a:pt x="87" y="84"/>
                        <a:pt x="87" y="84"/>
                        <a:pt x="87" y="84"/>
                      </a:cubicBezTo>
                      <a:cubicBezTo>
                        <a:pt x="87" y="84"/>
                        <a:pt x="87" y="84"/>
                        <a:pt x="87" y="84"/>
                      </a:cubicBezTo>
                      <a:cubicBezTo>
                        <a:pt x="87" y="84"/>
                        <a:pt x="87" y="84"/>
                        <a:pt x="87" y="84"/>
                      </a:cubicBezTo>
                      <a:cubicBezTo>
                        <a:pt x="87" y="84"/>
                        <a:pt x="87" y="84"/>
                        <a:pt x="87" y="84"/>
                      </a:cubicBezTo>
                      <a:cubicBezTo>
                        <a:pt x="87" y="84"/>
                        <a:pt x="87" y="84"/>
                        <a:pt x="87" y="84"/>
                      </a:cubicBezTo>
                      <a:cubicBezTo>
                        <a:pt x="86" y="84"/>
                        <a:pt x="86" y="84"/>
                        <a:pt x="86" y="84"/>
                      </a:cubicBezTo>
                      <a:cubicBezTo>
                        <a:pt x="86" y="84"/>
                        <a:pt x="86" y="84"/>
                        <a:pt x="86" y="84"/>
                      </a:cubicBezTo>
                      <a:cubicBezTo>
                        <a:pt x="86" y="84"/>
                        <a:pt x="86" y="84"/>
                        <a:pt x="86" y="84"/>
                      </a:cubicBezTo>
                      <a:cubicBezTo>
                        <a:pt x="86" y="84"/>
                        <a:pt x="86" y="84"/>
                        <a:pt x="86" y="84"/>
                      </a:cubicBezTo>
                      <a:cubicBezTo>
                        <a:pt x="86" y="84"/>
                        <a:pt x="86" y="84"/>
                        <a:pt x="86" y="84"/>
                      </a:cubicBezTo>
                      <a:cubicBezTo>
                        <a:pt x="86" y="84"/>
                        <a:pt x="86" y="84"/>
                        <a:pt x="86" y="84"/>
                      </a:cubicBezTo>
                      <a:cubicBezTo>
                        <a:pt x="86" y="84"/>
                        <a:pt x="85" y="84"/>
                        <a:pt x="85" y="84"/>
                      </a:cubicBezTo>
                      <a:cubicBezTo>
                        <a:pt x="85" y="84"/>
                        <a:pt x="85" y="84"/>
                        <a:pt x="85" y="84"/>
                      </a:cubicBezTo>
                      <a:cubicBezTo>
                        <a:pt x="85" y="84"/>
                        <a:pt x="85" y="84"/>
                        <a:pt x="85" y="84"/>
                      </a:cubicBezTo>
                      <a:cubicBezTo>
                        <a:pt x="85" y="84"/>
                        <a:pt x="84" y="85"/>
                        <a:pt x="84" y="85"/>
                      </a:cubicBezTo>
                      <a:cubicBezTo>
                        <a:pt x="84" y="85"/>
                        <a:pt x="84" y="85"/>
                        <a:pt x="84" y="85"/>
                      </a:cubicBezTo>
                      <a:cubicBezTo>
                        <a:pt x="84" y="85"/>
                        <a:pt x="84" y="85"/>
                        <a:pt x="84" y="85"/>
                      </a:cubicBezTo>
                      <a:cubicBezTo>
                        <a:pt x="84" y="85"/>
                        <a:pt x="84" y="85"/>
                        <a:pt x="84" y="85"/>
                      </a:cubicBezTo>
                      <a:cubicBezTo>
                        <a:pt x="84" y="85"/>
                        <a:pt x="84" y="85"/>
                        <a:pt x="84" y="85"/>
                      </a:cubicBezTo>
                      <a:cubicBezTo>
                        <a:pt x="84" y="85"/>
                        <a:pt x="84" y="85"/>
                        <a:pt x="84" y="86"/>
                      </a:cubicBezTo>
                      <a:cubicBezTo>
                        <a:pt x="84" y="86"/>
                        <a:pt x="84" y="86"/>
                        <a:pt x="84" y="86"/>
                      </a:cubicBezTo>
                      <a:cubicBezTo>
                        <a:pt x="83" y="86"/>
                        <a:pt x="83" y="86"/>
                        <a:pt x="83" y="86"/>
                      </a:cubicBezTo>
                      <a:cubicBezTo>
                        <a:pt x="83" y="86"/>
                        <a:pt x="83" y="86"/>
                        <a:pt x="83" y="86"/>
                      </a:cubicBezTo>
                      <a:cubicBezTo>
                        <a:pt x="83" y="86"/>
                        <a:pt x="83" y="86"/>
                        <a:pt x="83" y="86"/>
                      </a:cubicBezTo>
                      <a:cubicBezTo>
                        <a:pt x="83" y="86"/>
                        <a:pt x="83" y="86"/>
                        <a:pt x="83" y="87"/>
                      </a:cubicBezTo>
                      <a:cubicBezTo>
                        <a:pt x="83" y="87"/>
                        <a:pt x="83" y="87"/>
                        <a:pt x="83" y="87"/>
                      </a:cubicBezTo>
                      <a:cubicBezTo>
                        <a:pt x="82" y="87"/>
                        <a:pt x="82" y="87"/>
                        <a:pt x="82" y="87"/>
                      </a:cubicBezTo>
                      <a:cubicBezTo>
                        <a:pt x="82" y="87"/>
                        <a:pt x="82" y="87"/>
                        <a:pt x="82" y="87"/>
                      </a:cubicBezTo>
                      <a:cubicBezTo>
                        <a:pt x="82" y="87"/>
                        <a:pt x="82" y="87"/>
                        <a:pt x="82" y="87"/>
                      </a:cubicBezTo>
                      <a:cubicBezTo>
                        <a:pt x="82" y="87"/>
                        <a:pt x="82" y="87"/>
                        <a:pt x="82" y="87"/>
                      </a:cubicBezTo>
                      <a:cubicBezTo>
                        <a:pt x="82" y="87"/>
                        <a:pt x="82" y="86"/>
                        <a:pt x="82" y="86"/>
                      </a:cubicBezTo>
                      <a:cubicBezTo>
                        <a:pt x="82" y="86"/>
                        <a:pt x="82" y="86"/>
                        <a:pt x="82" y="86"/>
                      </a:cubicBezTo>
                      <a:cubicBezTo>
                        <a:pt x="82" y="86"/>
                        <a:pt x="82" y="86"/>
                        <a:pt x="82" y="86"/>
                      </a:cubicBezTo>
                      <a:cubicBezTo>
                        <a:pt x="82" y="86"/>
                        <a:pt x="82" y="86"/>
                        <a:pt x="82" y="86"/>
                      </a:cubicBezTo>
                      <a:cubicBezTo>
                        <a:pt x="82" y="86"/>
                        <a:pt x="82" y="86"/>
                        <a:pt x="82" y="86"/>
                      </a:cubicBezTo>
                      <a:cubicBezTo>
                        <a:pt x="82" y="86"/>
                        <a:pt x="82" y="86"/>
                        <a:pt x="82" y="86"/>
                      </a:cubicBezTo>
                      <a:cubicBezTo>
                        <a:pt x="82" y="86"/>
                        <a:pt x="82" y="86"/>
                        <a:pt x="82" y="86"/>
                      </a:cubicBezTo>
                      <a:cubicBezTo>
                        <a:pt x="82" y="86"/>
                        <a:pt x="82" y="86"/>
                        <a:pt x="82" y="86"/>
                      </a:cubicBezTo>
                      <a:cubicBezTo>
                        <a:pt x="82" y="86"/>
                        <a:pt x="82" y="86"/>
                        <a:pt x="82" y="86"/>
                      </a:cubicBezTo>
                      <a:cubicBezTo>
                        <a:pt x="82" y="86"/>
                        <a:pt x="82" y="86"/>
                        <a:pt x="82" y="86"/>
                      </a:cubicBezTo>
                      <a:cubicBezTo>
                        <a:pt x="82" y="86"/>
                        <a:pt x="82" y="86"/>
                        <a:pt x="82" y="86"/>
                      </a:cubicBezTo>
                      <a:cubicBezTo>
                        <a:pt x="82" y="86"/>
                        <a:pt x="82" y="86"/>
                        <a:pt x="82" y="86"/>
                      </a:cubicBezTo>
                      <a:cubicBezTo>
                        <a:pt x="82" y="86"/>
                        <a:pt x="82" y="86"/>
                        <a:pt x="82" y="86"/>
                      </a:cubicBezTo>
                      <a:cubicBezTo>
                        <a:pt x="82" y="86"/>
                        <a:pt x="82" y="87"/>
                        <a:pt x="82" y="87"/>
                      </a:cubicBezTo>
                      <a:cubicBezTo>
                        <a:pt x="82" y="87"/>
                        <a:pt x="82" y="87"/>
                        <a:pt x="82" y="87"/>
                      </a:cubicBezTo>
                      <a:cubicBezTo>
                        <a:pt x="82" y="87"/>
                        <a:pt x="82" y="87"/>
                        <a:pt x="82" y="87"/>
                      </a:cubicBezTo>
                      <a:cubicBezTo>
                        <a:pt x="82" y="87"/>
                        <a:pt x="82" y="87"/>
                        <a:pt x="82" y="87"/>
                      </a:cubicBezTo>
                      <a:cubicBezTo>
                        <a:pt x="82" y="87"/>
                        <a:pt x="82" y="87"/>
                        <a:pt x="82" y="87"/>
                      </a:cubicBezTo>
                      <a:cubicBezTo>
                        <a:pt x="82" y="87"/>
                        <a:pt x="82" y="87"/>
                        <a:pt x="82" y="88"/>
                      </a:cubicBezTo>
                      <a:cubicBezTo>
                        <a:pt x="82" y="88"/>
                        <a:pt x="82" y="88"/>
                        <a:pt x="82" y="88"/>
                      </a:cubicBezTo>
                      <a:cubicBezTo>
                        <a:pt x="82" y="88"/>
                        <a:pt x="82" y="88"/>
                        <a:pt x="82" y="88"/>
                      </a:cubicBezTo>
                      <a:cubicBezTo>
                        <a:pt x="82" y="88"/>
                        <a:pt x="82" y="88"/>
                        <a:pt x="81" y="88"/>
                      </a:cubicBezTo>
                      <a:cubicBezTo>
                        <a:pt x="81" y="88"/>
                        <a:pt x="81" y="88"/>
                        <a:pt x="81" y="88"/>
                      </a:cubicBezTo>
                      <a:cubicBezTo>
                        <a:pt x="81" y="88"/>
                        <a:pt x="81" y="88"/>
                        <a:pt x="81" y="88"/>
                      </a:cubicBezTo>
                      <a:cubicBezTo>
                        <a:pt x="81" y="88"/>
                        <a:pt x="81" y="89"/>
                        <a:pt x="81" y="89"/>
                      </a:cubicBezTo>
                      <a:cubicBezTo>
                        <a:pt x="81" y="89"/>
                        <a:pt x="81" y="89"/>
                        <a:pt x="81" y="89"/>
                      </a:cubicBezTo>
                      <a:cubicBezTo>
                        <a:pt x="80" y="89"/>
                        <a:pt x="80" y="89"/>
                        <a:pt x="80" y="89"/>
                      </a:cubicBezTo>
                      <a:cubicBezTo>
                        <a:pt x="80" y="89"/>
                        <a:pt x="80" y="89"/>
                        <a:pt x="80" y="89"/>
                      </a:cubicBezTo>
                      <a:cubicBezTo>
                        <a:pt x="80" y="90"/>
                        <a:pt x="80" y="90"/>
                        <a:pt x="80" y="90"/>
                      </a:cubicBezTo>
                      <a:cubicBezTo>
                        <a:pt x="80" y="90"/>
                        <a:pt x="80" y="90"/>
                        <a:pt x="80" y="90"/>
                      </a:cubicBezTo>
                      <a:cubicBezTo>
                        <a:pt x="80" y="90"/>
                        <a:pt x="80" y="90"/>
                        <a:pt x="80" y="90"/>
                      </a:cubicBezTo>
                      <a:cubicBezTo>
                        <a:pt x="80" y="90"/>
                        <a:pt x="80" y="90"/>
                        <a:pt x="80" y="90"/>
                      </a:cubicBezTo>
                      <a:cubicBezTo>
                        <a:pt x="80" y="90"/>
                        <a:pt x="80" y="90"/>
                        <a:pt x="80" y="90"/>
                      </a:cubicBezTo>
                      <a:cubicBezTo>
                        <a:pt x="79" y="90"/>
                        <a:pt x="79" y="90"/>
                        <a:pt x="79" y="90"/>
                      </a:cubicBezTo>
                      <a:cubicBezTo>
                        <a:pt x="79" y="90"/>
                        <a:pt x="79" y="90"/>
                        <a:pt x="79" y="90"/>
                      </a:cubicBezTo>
                      <a:cubicBezTo>
                        <a:pt x="79" y="90"/>
                        <a:pt x="79" y="90"/>
                        <a:pt x="79" y="90"/>
                      </a:cubicBezTo>
                      <a:cubicBezTo>
                        <a:pt x="79" y="90"/>
                        <a:pt x="79" y="90"/>
                        <a:pt x="79" y="90"/>
                      </a:cubicBezTo>
                      <a:cubicBezTo>
                        <a:pt x="79" y="90"/>
                        <a:pt x="79" y="90"/>
                        <a:pt x="79" y="90"/>
                      </a:cubicBezTo>
                      <a:cubicBezTo>
                        <a:pt x="79" y="90"/>
                        <a:pt x="79" y="90"/>
                        <a:pt x="79" y="90"/>
                      </a:cubicBezTo>
                      <a:cubicBezTo>
                        <a:pt x="79" y="90"/>
                        <a:pt x="79" y="90"/>
                        <a:pt x="79" y="90"/>
                      </a:cubicBezTo>
                      <a:cubicBezTo>
                        <a:pt x="79" y="90"/>
                        <a:pt x="79" y="90"/>
                        <a:pt x="79" y="90"/>
                      </a:cubicBezTo>
                      <a:cubicBezTo>
                        <a:pt x="79" y="90"/>
                        <a:pt x="79" y="90"/>
                        <a:pt x="79" y="90"/>
                      </a:cubicBezTo>
                      <a:cubicBezTo>
                        <a:pt x="79" y="90"/>
                        <a:pt x="79" y="90"/>
                        <a:pt x="79" y="90"/>
                      </a:cubicBezTo>
                      <a:cubicBezTo>
                        <a:pt x="79" y="90"/>
                        <a:pt x="79" y="90"/>
                        <a:pt x="79" y="90"/>
                      </a:cubicBezTo>
                      <a:cubicBezTo>
                        <a:pt x="79" y="90"/>
                        <a:pt x="79" y="90"/>
                        <a:pt x="79" y="90"/>
                      </a:cubicBezTo>
                      <a:cubicBezTo>
                        <a:pt x="79" y="90"/>
                        <a:pt x="80" y="90"/>
                        <a:pt x="80" y="90"/>
                      </a:cubicBezTo>
                      <a:cubicBezTo>
                        <a:pt x="80" y="90"/>
                        <a:pt x="80" y="90"/>
                        <a:pt x="80" y="90"/>
                      </a:cubicBezTo>
                      <a:cubicBezTo>
                        <a:pt x="80" y="89"/>
                        <a:pt x="80" y="89"/>
                        <a:pt x="80" y="89"/>
                      </a:cubicBezTo>
                      <a:cubicBezTo>
                        <a:pt x="80" y="89"/>
                        <a:pt x="80" y="89"/>
                        <a:pt x="80" y="89"/>
                      </a:cubicBezTo>
                      <a:cubicBezTo>
                        <a:pt x="80" y="89"/>
                        <a:pt x="80" y="89"/>
                        <a:pt x="80" y="89"/>
                      </a:cubicBezTo>
                      <a:cubicBezTo>
                        <a:pt x="80" y="89"/>
                        <a:pt x="80" y="89"/>
                        <a:pt x="80" y="89"/>
                      </a:cubicBezTo>
                      <a:cubicBezTo>
                        <a:pt x="80" y="89"/>
                        <a:pt x="80" y="89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80" y="88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1" y="87"/>
                        <a:pt x="81" y="87"/>
                        <a:pt x="81" y="86"/>
                      </a:cubicBezTo>
                      <a:cubicBezTo>
                        <a:pt x="81" y="86"/>
                        <a:pt x="81" y="86"/>
                        <a:pt x="81" y="86"/>
                      </a:cubicBezTo>
                      <a:cubicBezTo>
                        <a:pt x="81" y="86"/>
                        <a:pt x="81" y="86"/>
                        <a:pt x="81" y="86"/>
                      </a:cubicBezTo>
                      <a:cubicBezTo>
                        <a:pt x="81" y="86"/>
                        <a:pt x="81" y="86"/>
                        <a:pt x="81" y="86"/>
                      </a:cubicBezTo>
                      <a:cubicBezTo>
                        <a:pt x="81" y="86"/>
                        <a:pt x="81" y="86"/>
                        <a:pt x="81" y="86"/>
                      </a:cubicBezTo>
                      <a:cubicBezTo>
                        <a:pt x="80" y="86"/>
                        <a:pt x="80" y="86"/>
                        <a:pt x="80" y="86"/>
                      </a:cubicBezTo>
                      <a:cubicBezTo>
                        <a:pt x="80" y="86"/>
                        <a:pt x="80" y="86"/>
                        <a:pt x="80" y="86"/>
                      </a:cubicBezTo>
                      <a:cubicBezTo>
                        <a:pt x="80" y="86"/>
                        <a:pt x="80" y="86"/>
                        <a:pt x="80" y="86"/>
                      </a:cubicBezTo>
                      <a:cubicBezTo>
                        <a:pt x="80" y="86"/>
                        <a:pt x="80" y="86"/>
                        <a:pt x="80" y="86"/>
                      </a:cubicBezTo>
                      <a:cubicBezTo>
                        <a:pt x="80" y="86"/>
                        <a:pt x="80" y="86"/>
                        <a:pt x="80" y="86"/>
                      </a:cubicBezTo>
                      <a:cubicBezTo>
                        <a:pt x="80" y="86"/>
                        <a:pt x="80" y="86"/>
                        <a:pt x="80" y="86"/>
                      </a:cubicBezTo>
                      <a:cubicBezTo>
                        <a:pt x="80" y="86"/>
                        <a:pt x="80" y="86"/>
                        <a:pt x="80" y="86"/>
                      </a:cubicBezTo>
                      <a:cubicBezTo>
                        <a:pt x="80" y="86"/>
                        <a:pt x="80" y="86"/>
                        <a:pt x="80" y="86"/>
                      </a:cubicBezTo>
                      <a:cubicBezTo>
                        <a:pt x="80" y="86"/>
                        <a:pt x="80" y="86"/>
                        <a:pt x="80" y="86"/>
                      </a:cubicBezTo>
                      <a:cubicBezTo>
                        <a:pt x="80" y="86"/>
                        <a:pt x="80" y="86"/>
                        <a:pt x="80" y="86"/>
                      </a:cubicBezTo>
                      <a:cubicBezTo>
                        <a:pt x="80" y="86"/>
                        <a:pt x="80" y="86"/>
                        <a:pt x="80" y="86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8"/>
                        <a:pt x="79" y="88"/>
                        <a:pt x="79" y="88"/>
                      </a:cubicBezTo>
                      <a:cubicBezTo>
                        <a:pt x="79" y="88"/>
                        <a:pt x="79" y="88"/>
                        <a:pt x="79" y="88"/>
                      </a:cubicBezTo>
                      <a:cubicBezTo>
                        <a:pt x="79" y="88"/>
                        <a:pt x="79" y="88"/>
                        <a:pt x="79" y="88"/>
                      </a:cubicBezTo>
                      <a:cubicBezTo>
                        <a:pt x="79" y="88"/>
                        <a:pt x="79" y="88"/>
                        <a:pt x="79" y="88"/>
                      </a:cubicBezTo>
                      <a:cubicBezTo>
                        <a:pt x="79" y="88"/>
                        <a:pt x="79" y="88"/>
                        <a:pt x="79" y="88"/>
                      </a:cubicBezTo>
                      <a:cubicBezTo>
                        <a:pt x="79" y="88"/>
                        <a:pt x="79" y="88"/>
                        <a:pt x="79" y="88"/>
                      </a:cubicBezTo>
                      <a:cubicBezTo>
                        <a:pt x="79" y="88"/>
                        <a:pt x="79" y="88"/>
                        <a:pt x="79" y="88"/>
                      </a:cubicBezTo>
                      <a:cubicBezTo>
                        <a:pt x="79" y="88"/>
                        <a:pt x="79" y="88"/>
                        <a:pt x="79" y="88"/>
                      </a:cubicBezTo>
                      <a:cubicBezTo>
                        <a:pt x="79" y="88"/>
                        <a:pt x="79" y="88"/>
                        <a:pt x="79" y="88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8" y="87"/>
                        <a:pt x="78" y="87"/>
                        <a:pt x="78" y="87"/>
                      </a:cubicBezTo>
                      <a:cubicBezTo>
                        <a:pt x="78" y="88"/>
                        <a:pt x="78" y="88"/>
                        <a:pt x="78" y="88"/>
                      </a:cubicBezTo>
                      <a:cubicBezTo>
                        <a:pt x="78" y="88"/>
                        <a:pt x="78" y="88"/>
                        <a:pt x="78" y="88"/>
                      </a:cubicBezTo>
                      <a:cubicBezTo>
                        <a:pt x="78" y="88"/>
                        <a:pt x="78" y="88"/>
                        <a:pt x="78" y="88"/>
                      </a:cubicBezTo>
                      <a:cubicBezTo>
                        <a:pt x="78" y="88"/>
                        <a:pt x="79" y="88"/>
                        <a:pt x="79" y="88"/>
                      </a:cubicBezTo>
                      <a:cubicBezTo>
                        <a:pt x="79" y="88"/>
                        <a:pt x="79" y="89"/>
                        <a:pt x="79" y="89"/>
                      </a:cubicBezTo>
                      <a:cubicBezTo>
                        <a:pt x="79" y="89"/>
                        <a:pt x="79" y="89"/>
                        <a:pt x="79" y="89"/>
                      </a:cubicBezTo>
                      <a:cubicBezTo>
                        <a:pt x="79" y="89"/>
                        <a:pt x="79" y="89"/>
                        <a:pt x="79" y="90"/>
                      </a:cubicBezTo>
                      <a:cubicBezTo>
                        <a:pt x="79" y="90"/>
                        <a:pt x="79" y="90"/>
                        <a:pt x="79" y="90"/>
                      </a:cubicBezTo>
                      <a:cubicBezTo>
                        <a:pt x="79" y="90"/>
                        <a:pt x="79" y="90"/>
                        <a:pt x="79" y="90"/>
                      </a:cubicBezTo>
                      <a:cubicBezTo>
                        <a:pt x="79" y="90"/>
                        <a:pt x="78" y="90"/>
                        <a:pt x="78" y="90"/>
                      </a:cubicBezTo>
                      <a:cubicBezTo>
                        <a:pt x="78" y="90"/>
                        <a:pt x="78" y="90"/>
                        <a:pt x="78" y="90"/>
                      </a:cubicBezTo>
                      <a:cubicBezTo>
                        <a:pt x="78" y="90"/>
                        <a:pt x="78" y="90"/>
                        <a:pt x="78" y="90"/>
                      </a:cubicBezTo>
                      <a:cubicBezTo>
                        <a:pt x="78" y="90"/>
                        <a:pt x="78" y="90"/>
                        <a:pt x="78" y="90"/>
                      </a:cubicBezTo>
                      <a:cubicBezTo>
                        <a:pt x="78" y="90"/>
                        <a:pt x="78" y="90"/>
                        <a:pt x="78" y="90"/>
                      </a:cubicBezTo>
                      <a:cubicBezTo>
                        <a:pt x="78" y="90"/>
                        <a:pt x="78" y="90"/>
                        <a:pt x="78" y="90"/>
                      </a:cubicBezTo>
                      <a:cubicBezTo>
                        <a:pt x="78" y="90"/>
                        <a:pt x="78" y="90"/>
                        <a:pt x="78" y="90"/>
                      </a:cubicBezTo>
                      <a:cubicBezTo>
                        <a:pt x="78" y="90"/>
                        <a:pt x="78" y="90"/>
                        <a:pt x="78" y="91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8" y="91"/>
                        <a:pt x="78" y="91"/>
                      </a:cubicBezTo>
                      <a:cubicBezTo>
                        <a:pt x="78" y="91"/>
                        <a:pt x="79" y="91"/>
                        <a:pt x="79" y="91"/>
                      </a:cubicBezTo>
                      <a:cubicBezTo>
                        <a:pt x="79" y="91"/>
                        <a:pt x="79" y="91"/>
                        <a:pt x="78" y="91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ubicBezTo>
                        <a:pt x="78" y="93"/>
                        <a:pt x="78" y="93"/>
                        <a:pt x="78" y="93"/>
                      </a:cubicBezTo>
                      <a:cubicBezTo>
                        <a:pt x="78" y="93"/>
                        <a:pt x="78" y="93"/>
                        <a:pt x="78" y="93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ubicBezTo>
                        <a:pt x="78" y="93"/>
                        <a:pt x="78" y="93"/>
                        <a:pt x="78" y="93"/>
                      </a:cubicBezTo>
                      <a:cubicBezTo>
                        <a:pt x="78" y="93"/>
                        <a:pt x="78" y="93"/>
                        <a:pt x="78" y="93"/>
                      </a:cubicBezTo>
                      <a:cubicBezTo>
                        <a:pt x="78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6" y="93"/>
                        <a:pt x="76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93"/>
                        <a:pt x="77" y="93"/>
                        <a:pt x="77" y="94"/>
                      </a:cubicBezTo>
                      <a:cubicBezTo>
                        <a:pt x="77" y="94"/>
                        <a:pt x="77" y="94"/>
                        <a:pt x="77" y="94"/>
                      </a:cubicBezTo>
                      <a:cubicBezTo>
                        <a:pt x="77" y="94"/>
                        <a:pt x="77" y="94"/>
                        <a:pt x="77" y="94"/>
                      </a:cubicBezTo>
                      <a:cubicBezTo>
                        <a:pt x="77" y="94"/>
                        <a:pt x="77" y="94"/>
                        <a:pt x="77" y="93"/>
                      </a:cubicBezTo>
                      <a:cubicBezTo>
                        <a:pt x="78" y="93"/>
                        <a:pt x="78" y="93"/>
                        <a:pt x="78" y="93"/>
                      </a:cubicBezTo>
                      <a:cubicBezTo>
                        <a:pt x="78" y="93"/>
                        <a:pt x="78" y="93"/>
                        <a:pt x="78" y="93"/>
                      </a:cubicBezTo>
                      <a:cubicBezTo>
                        <a:pt x="78" y="93"/>
                        <a:pt x="78" y="93"/>
                        <a:pt x="78" y="93"/>
                      </a:cubicBezTo>
                      <a:cubicBezTo>
                        <a:pt x="78" y="93"/>
                        <a:pt x="78" y="93"/>
                        <a:pt x="78" y="93"/>
                      </a:cubicBezTo>
                      <a:cubicBezTo>
                        <a:pt x="78" y="93"/>
                        <a:pt x="78" y="93"/>
                        <a:pt x="78" y="93"/>
                      </a:cubicBezTo>
                      <a:cubicBezTo>
                        <a:pt x="78" y="93"/>
                        <a:pt x="78" y="93"/>
                        <a:pt x="78" y="93"/>
                      </a:cubicBezTo>
                      <a:cubicBezTo>
                        <a:pt x="78" y="93"/>
                        <a:pt x="78" y="93"/>
                        <a:pt x="78" y="93"/>
                      </a:cubicBezTo>
                      <a:cubicBezTo>
                        <a:pt x="78" y="93"/>
                        <a:pt x="78" y="94"/>
                        <a:pt x="78" y="94"/>
                      </a:cubicBezTo>
                      <a:cubicBezTo>
                        <a:pt x="78" y="94"/>
                        <a:pt x="78" y="94"/>
                        <a:pt x="78" y="94"/>
                      </a:cubicBezTo>
                      <a:cubicBezTo>
                        <a:pt x="78" y="94"/>
                        <a:pt x="78" y="94"/>
                        <a:pt x="78" y="94"/>
                      </a:cubicBezTo>
                      <a:cubicBezTo>
                        <a:pt x="78" y="94"/>
                        <a:pt x="78" y="94"/>
                        <a:pt x="77" y="94"/>
                      </a:cubicBezTo>
                      <a:cubicBezTo>
                        <a:pt x="77" y="94"/>
                        <a:pt x="77" y="94"/>
                        <a:pt x="77" y="94"/>
                      </a:cubicBezTo>
                      <a:cubicBezTo>
                        <a:pt x="77" y="94"/>
                        <a:pt x="77" y="94"/>
                        <a:pt x="77" y="94"/>
                      </a:cubicBezTo>
                      <a:cubicBezTo>
                        <a:pt x="77" y="94"/>
                        <a:pt x="77" y="94"/>
                        <a:pt x="77" y="94"/>
                      </a:cubicBezTo>
                      <a:cubicBezTo>
                        <a:pt x="77" y="94"/>
                        <a:pt x="77" y="94"/>
                        <a:pt x="77" y="94"/>
                      </a:cubicBezTo>
                      <a:cubicBezTo>
                        <a:pt x="77" y="94"/>
                        <a:pt x="77" y="94"/>
                        <a:pt x="77" y="94"/>
                      </a:cubicBezTo>
                      <a:cubicBezTo>
                        <a:pt x="77" y="94"/>
                        <a:pt x="77" y="94"/>
                        <a:pt x="77" y="94"/>
                      </a:cubicBezTo>
                      <a:cubicBezTo>
                        <a:pt x="77" y="94"/>
                        <a:pt x="77" y="94"/>
                        <a:pt x="77" y="94"/>
                      </a:cubicBezTo>
                      <a:cubicBezTo>
                        <a:pt x="77" y="94"/>
                        <a:pt x="77" y="94"/>
                        <a:pt x="77" y="94"/>
                      </a:cubicBezTo>
                      <a:cubicBezTo>
                        <a:pt x="77" y="94"/>
                        <a:pt x="77" y="94"/>
                        <a:pt x="77" y="94"/>
                      </a:cubicBezTo>
                      <a:cubicBezTo>
                        <a:pt x="77" y="94"/>
                        <a:pt x="77" y="94"/>
                        <a:pt x="77" y="94"/>
                      </a:cubicBezTo>
                      <a:cubicBezTo>
                        <a:pt x="77" y="94"/>
                        <a:pt x="77" y="94"/>
                        <a:pt x="77" y="94"/>
                      </a:cubicBezTo>
                      <a:cubicBezTo>
                        <a:pt x="77" y="94"/>
                        <a:pt x="77" y="94"/>
                        <a:pt x="77" y="94"/>
                      </a:cubicBezTo>
                      <a:cubicBezTo>
                        <a:pt x="77" y="94"/>
                        <a:pt x="77" y="94"/>
                        <a:pt x="77" y="94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4"/>
                        <a:pt x="76" y="94"/>
                        <a:pt x="76" y="94"/>
                      </a:cubicBezTo>
                      <a:cubicBezTo>
                        <a:pt x="76" y="95"/>
                        <a:pt x="76" y="95"/>
                        <a:pt x="76" y="95"/>
                      </a:cubicBezTo>
                      <a:cubicBezTo>
                        <a:pt x="76" y="95"/>
                        <a:pt x="76" y="95"/>
                        <a:pt x="76" y="95"/>
                      </a:cubicBezTo>
                      <a:cubicBezTo>
                        <a:pt x="76" y="95"/>
                        <a:pt x="76" y="95"/>
                        <a:pt x="76" y="95"/>
                      </a:cubicBezTo>
                      <a:cubicBezTo>
                        <a:pt x="76" y="95"/>
                        <a:pt x="76" y="95"/>
                        <a:pt x="76" y="95"/>
                      </a:cubicBezTo>
                      <a:cubicBezTo>
                        <a:pt x="76" y="95"/>
                        <a:pt x="76" y="95"/>
                        <a:pt x="76" y="95"/>
                      </a:cubicBezTo>
                      <a:cubicBezTo>
                        <a:pt x="75" y="95"/>
                        <a:pt x="75" y="95"/>
                        <a:pt x="76" y="95"/>
                      </a:cubicBezTo>
                      <a:cubicBezTo>
                        <a:pt x="76" y="95"/>
                        <a:pt x="76" y="95"/>
                        <a:pt x="76" y="95"/>
                      </a:cubicBezTo>
                      <a:cubicBezTo>
                        <a:pt x="76" y="95"/>
                        <a:pt x="76" y="95"/>
                        <a:pt x="76" y="95"/>
                      </a:cubicBezTo>
                      <a:cubicBezTo>
                        <a:pt x="76" y="95"/>
                        <a:pt x="76" y="95"/>
                        <a:pt x="76" y="95"/>
                      </a:cubicBezTo>
                      <a:cubicBezTo>
                        <a:pt x="76" y="95"/>
                        <a:pt x="76" y="95"/>
                        <a:pt x="76" y="95"/>
                      </a:cubicBezTo>
                      <a:cubicBezTo>
                        <a:pt x="76" y="95"/>
                        <a:pt x="76" y="95"/>
                        <a:pt x="76" y="95"/>
                      </a:cubicBezTo>
                      <a:cubicBezTo>
                        <a:pt x="76" y="95"/>
                        <a:pt x="76" y="95"/>
                        <a:pt x="76" y="95"/>
                      </a:cubicBezTo>
                      <a:cubicBezTo>
                        <a:pt x="76" y="95"/>
                        <a:pt x="76" y="95"/>
                        <a:pt x="76" y="95"/>
                      </a:cubicBezTo>
                      <a:cubicBezTo>
                        <a:pt x="76" y="96"/>
                        <a:pt x="75" y="96"/>
                        <a:pt x="75" y="96"/>
                      </a:cubicBezTo>
                      <a:cubicBezTo>
                        <a:pt x="75" y="96"/>
                        <a:pt x="75" y="96"/>
                        <a:pt x="75" y="96"/>
                      </a:cubicBezTo>
                      <a:cubicBezTo>
                        <a:pt x="75" y="96"/>
                        <a:pt x="75" y="96"/>
                        <a:pt x="75" y="96"/>
                      </a:cubicBezTo>
                      <a:cubicBezTo>
                        <a:pt x="75" y="96"/>
                        <a:pt x="75" y="96"/>
                        <a:pt x="75" y="96"/>
                      </a:cubicBezTo>
                      <a:cubicBezTo>
                        <a:pt x="75" y="96"/>
                        <a:pt x="75" y="96"/>
                        <a:pt x="75" y="96"/>
                      </a:cubicBezTo>
                      <a:cubicBezTo>
                        <a:pt x="75" y="96"/>
                        <a:pt x="75" y="96"/>
                        <a:pt x="75" y="96"/>
                      </a:cubicBezTo>
                      <a:cubicBezTo>
                        <a:pt x="75" y="96"/>
                        <a:pt x="75" y="96"/>
                        <a:pt x="75" y="96"/>
                      </a:cubicBezTo>
                      <a:cubicBezTo>
                        <a:pt x="75" y="96"/>
                        <a:pt x="75" y="96"/>
                        <a:pt x="75" y="96"/>
                      </a:cubicBezTo>
                      <a:cubicBezTo>
                        <a:pt x="75" y="96"/>
                        <a:pt x="75" y="96"/>
                        <a:pt x="75" y="96"/>
                      </a:cubicBezTo>
                      <a:cubicBezTo>
                        <a:pt x="75" y="96"/>
                        <a:pt x="75" y="96"/>
                        <a:pt x="75" y="96"/>
                      </a:cubicBezTo>
                      <a:cubicBezTo>
                        <a:pt x="75" y="96"/>
                        <a:pt x="75" y="96"/>
                        <a:pt x="75" y="96"/>
                      </a:cubicBezTo>
                      <a:cubicBezTo>
                        <a:pt x="74" y="96"/>
                        <a:pt x="74" y="96"/>
                        <a:pt x="74" y="96"/>
                      </a:cubicBezTo>
                      <a:cubicBezTo>
                        <a:pt x="74" y="96"/>
                        <a:pt x="74" y="96"/>
                        <a:pt x="74" y="96"/>
                      </a:cubicBezTo>
                      <a:cubicBezTo>
                        <a:pt x="74" y="96"/>
                        <a:pt x="74" y="96"/>
                        <a:pt x="74" y="96"/>
                      </a:cubicBezTo>
                      <a:cubicBezTo>
                        <a:pt x="74" y="96"/>
                        <a:pt x="74" y="96"/>
                        <a:pt x="74" y="96"/>
                      </a:cubicBezTo>
                      <a:cubicBezTo>
                        <a:pt x="74" y="96"/>
                        <a:pt x="74" y="96"/>
                        <a:pt x="74" y="96"/>
                      </a:cubicBezTo>
                      <a:cubicBezTo>
                        <a:pt x="74" y="96"/>
                        <a:pt x="74" y="96"/>
                        <a:pt x="74" y="96"/>
                      </a:cubicBezTo>
                      <a:cubicBezTo>
                        <a:pt x="74" y="96"/>
                        <a:pt x="74" y="96"/>
                        <a:pt x="74" y="96"/>
                      </a:cubicBezTo>
                      <a:cubicBezTo>
                        <a:pt x="74" y="96"/>
                        <a:pt x="74" y="96"/>
                        <a:pt x="74" y="96"/>
                      </a:cubicBezTo>
                      <a:cubicBezTo>
                        <a:pt x="74" y="97"/>
                        <a:pt x="74" y="97"/>
                        <a:pt x="73" y="97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7"/>
                        <a:pt x="73" y="97"/>
                        <a:pt x="72" y="97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72" y="97"/>
                        <a:pt x="72" y="97"/>
                        <a:pt x="72" y="98"/>
                      </a:cubicBezTo>
                      <a:cubicBezTo>
                        <a:pt x="72" y="98"/>
                        <a:pt x="72" y="98"/>
                        <a:pt x="72" y="98"/>
                      </a:cubicBezTo>
                      <a:cubicBezTo>
                        <a:pt x="72" y="98"/>
                        <a:pt x="72" y="98"/>
                        <a:pt x="72" y="98"/>
                      </a:cubicBezTo>
                      <a:cubicBezTo>
                        <a:pt x="72" y="98"/>
                        <a:pt x="72" y="98"/>
                        <a:pt x="72" y="98"/>
                      </a:cubicBezTo>
                      <a:cubicBezTo>
                        <a:pt x="72" y="98"/>
                        <a:pt x="72" y="98"/>
                        <a:pt x="72" y="98"/>
                      </a:cubicBezTo>
                      <a:cubicBezTo>
                        <a:pt x="72" y="98"/>
                        <a:pt x="72" y="98"/>
                        <a:pt x="72" y="98"/>
                      </a:cubicBezTo>
                      <a:cubicBezTo>
                        <a:pt x="72" y="98"/>
                        <a:pt x="71" y="98"/>
                        <a:pt x="71" y="98"/>
                      </a:cubicBezTo>
                      <a:cubicBezTo>
                        <a:pt x="71" y="98"/>
                        <a:pt x="71" y="98"/>
                        <a:pt x="71" y="98"/>
                      </a:cubicBezTo>
                      <a:cubicBezTo>
                        <a:pt x="71" y="98"/>
                        <a:pt x="71" y="98"/>
                        <a:pt x="71" y="98"/>
                      </a:cubicBezTo>
                      <a:cubicBezTo>
                        <a:pt x="71" y="98"/>
                        <a:pt x="71" y="98"/>
                        <a:pt x="71" y="98"/>
                      </a:cubicBezTo>
                      <a:cubicBezTo>
                        <a:pt x="71" y="98"/>
                        <a:pt x="71" y="98"/>
                        <a:pt x="71" y="98"/>
                      </a:cubicBezTo>
                      <a:cubicBezTo>
                        <a:pt x="71" y="98"/>
                        <a:pt x="71" y="98"/>
                        <a:pt x="71" y="98"/>
                      </a:cubicBezTo>
                      <a:cubicBezTo>
                        <a:pt x="71" y="98"/>
                        <a:pt x="71" y="98"/>
                        <a:pt x="71" y="98"/>
                      </a:cubicBezTo>
                      <a:cubicBezTo>
                        <a:pt x="71" y="98"/>
                        <a:pt x="71" y="98"/>
                        <a:pt x="71" y="98"/>
                      </a:cubicBezTo>
                      <a:cubicBezTo>
                        <a:pt x="71" y="98"/>
                        <a:pt x="71" y="99"/>
                        <a:pt x="71" y="99"/>
                      </a:cubicBezTo>
                      <a:cubicBezTo>
                        <a:pt x="71" y="99"/>
                        <a:pt x="71" y="99"/>
                        <a:pt x="71" y="99"/>
                      </a:cubicBezTo>
                      <a:cubicBezTo>
                        <a:pt x="71" y="99"/>
                        <a:pt x="71" y="99"/>
                        <a:pt x="71" y="99"/>
                      </a:cubicBezTo>
                      <a:cubicBezTo>
                        <a:pt x="71" y="99"/>
                        <a:pt x="71" y="99"/>
                        <a:pt x="71" y="99"/>
                      </a:cubicBezTo>
                      <a:cubicBezTo>
                        <a:pt x="71" y="99"/>
                        <a:pt x="71" y="99"/>
                        <a:pt x="71" y="99"/>
                      </a:cubicBezTo>
                      <a:cubicBezTo>
                        <a:pt x="71" y="99"/>
                        <a:pt x="71" y="99"/>
                        <a:pt x="70" y="99"/>
                      </a:cubicBezTo>
                      <a:cubicBezTo>
                        <a:pt x="70" y="99"/>
                        <a:pt x="70" y="99"/>
                        <a:pt x="70" y="99"/>
                      </a:cubicBezTo>
                      <a:cubicBezTo>
                        <a:pt x="70" y="99"/>
                        <a:pt x="70" y="99"/>
                        <a:pt x="70" y="99"/>
                      </a:cubicBezTo>
                      <a:cubicBezTo>
                        <a:pt x="70" y="99"/>
                        <a:pt x="70" y="99"/>
                        <a:pt x="70" y="99"/>
                      </a:cubicBezTo>
                      <a:cubicBezTo>
                        <a:pt x="70" y="99"/>
                        <a:pt x="70" y="99"/>
                        <a:pt x="70" y="99"/>
                      </a:cubicBezTo>
                      <a:cubicBezTo>
                        <a:pt x="70" y="99"/>
                        <a:pt x="70" y="99"/>
                        <a:pt x="70" y="99"/>
                      </a:cubicBezTo>
                      <a:cubicBezTo>
                        <a:pt x="70" y="99"/>
                        <a:pt x="70" y="99"/>
                        <a:pt x="70" y="99"/>
                      </a:cubicBezTo>
                      <a:cubicBezTo>
                        <a:pt x="70" y="99"/>
                        <a:pt x="70" y="99"/>
                        <a:pt x="70" y="99"/>
                      </a:cubicBezTo>
                      <a:cubicBezTo>
                        <a:pt x="70" y="99"/>
                        <a:pt x="70" y="99"/>
                        <a:pt x="70" y="99"/>
                      </a:cubicBezTo>
                      <a:cubicBezTo>
                        <a:pt x="70" y="99"/>
                        <a:pt x="69" y="99"/>
                        <a:pt x="69" y="99"/>
                      </a:cubicBezTo>
                      <a:cubicBezTo>
                        <a:pt x="69" y="100"/>
                        <a:pt x="69" y="100"/>
                        <a:pt x="69" y="100"/>
                      </a:cubicBezTo>
                      <a:cubicBezTo>
                        <a:pt x="69" y="100"/>
                        <a:pt x="69" y="100"/>
                        <a:pt x="69" y="100"/>
                      </a:cubicBezTo>
                      <a:cubicBezTo>
                        <a:pt x="69" y="100"/>
                        <a:pt x="69" y="100"/>
                        <a:pt x="69" y="100"/>
                      </a:cubicBezTo>
                      <a:cubicBezTo>
                        <a:pt x="69" y="100"/>
                        <a:pt x="69" y="100"/>
                        <a:pt x="69" y="100"/>
                      </a:cubicBezTo>
                      <a:cubicBezTo>
                        <a:pt x="69" y="100"/>
                        <a:pt x="69" y="100"/>
                        <a:pt x="69" y="100"/>
                      </a:cubicBezTo>
                      <a:cubicBezTo>
                        <a:pt x="69" y="100"/>
                        <a:pt x="69" y="100"/>
                        <a:pt x="69" y="100"/>
                      </a:cubicBezTo>
                      <a:cubicBezTo>
                        <a:pt x="69" y="100"/>
                        <a:pt x="69" y="100"/>
                        <a:pt x="69" y="100"/>
                      </a:cubicBezTo>
                      <a:cubicBezTo>
                        <a:pt x="69" y="100"/>
                        <a:pt x="69" y="100"/>
                        <a:pt x="69" y="100"/>
                      </a:cubicBezTo>
                      <a:cubicBezTo>
                        <a:pt x="69" y="100"/>
                        <a:pt x="69" y="100"/>
                        <a:pt x="69" y="100"/>
                      </a:cubicBezTo>
                      <a:cubicBezTo>
                        <a:pt x="68" y="100"/>
                        <a:pt x="68" y="100"/>
                        <a:pt x="68" y="100"/>
                      </a:cubicBezTo>
                      <a:cubicBezTo>
                        <a:pt x="68" y="100"/>
                        <a:pt x="68" y="100"/>
                        <a:pt x="68" y="100"/>
                      </a:cubicBezTo>
                      <a:cubicBezTo>
                        <a:pt x="68" y="100"/>
                        <a:pt x="68" y="100"/>
                        <a:pt x="68" y="100"/>
                      </a:cubicBezTo>
                      <a:cubicBezTo>
                        <a:pt x="68" y="100"/>
                        <a:pt x="68" y="100"/>
                        <a:pt x="68" y="100"/>
                      </a:cubicBezTo>
                      <a:cubicBezTo>
                        <a:pt x="67" y="100"/>
                        <a:pt x="67" y="100"/>
                        <a:pt x="67" y="101"/>
                      </a:cubicBezTo>
                      <a:cubicBezTo>
                        <a:pt x="67" y="101"/>
                        <a:pt x="67" y="101"/>
                        <a:pt x="67" y="101"/>
                      </a:cubicBezTo>
                      <a:cubicBezTo>
                        <a:pt x="67" y="101"/>
                        <a:pt x="67" y="101"/>
                        <a:pt x="67" y="101"/>
                      </a:cubicBezTo>
                      <a:cubicBezTo>
                        <a:pt x="67" y="101"/>
                        <a:pt x="67" y="101"/>
                        <a:pt x="67" y="101"/>
                      </a:cubicBezTo>
                      <a:cubicBezTo>
                        <a:pt x="66" y="101"/>
                        <a:pt x="66" y="102"/>
                        <a:pt x="66" y="102"/>
                      </a:cubicBezTo>
                      <a:cubicBezTo>
                        <a:pt x="66" y="102"/>
                        <a:pt x="66" y="102"/>
                        <a:pt x="66" y="102"/>
                      </a:cubicBezTo>
                      <a:cubicBezTo>
                        <a:pt x="66" y="102"/>
                        <a:pt x="66" y="102"/>
                        <a:pt x="66" y="102"/>
                      </a:cubicBezTo>
                      <a:cubicBezTo>
                        <a:pt x="66" y="102"/>
                        <a:pt x="66" y="102"/>
                        <a:pt x="66" y="102"/>
                      </a:cubicBezTo>
                      <a:cubicBezTo>
                        <a:pt x="66" y="102"/>
                        <a:pt x="66" y="102"/>
                        <a:pt x="66" y="102"/>
                      </a:cubicBezTo>
                      <a:cubicBezTo>
                        <a:pt x="66" y="102"/>
                        <a:pt x="66" y="102"/>
                        <a:pt x="66" y="102"/>
                      </a:cubicBezTo>
                      <a:cubicBezTo>
                        <a:pt x="66" y="102"/>
                        <a:pt x="66" y="102"/>
                        <a:pt x="66" y="102"/>
                      </a:cubicBezTo>
                      <a:cubicBezTo>
                        <a:pt x="66" y="103"/>
                        <a:pt x="66" y="103"/>
                        <a:pt x="66" y="103"/>
                      </a:cubicBezTo>
                      <a:cubicBezTo>
                        <a:pt x="66" y="103"/>
                        <a:pt x="66" y="103"/>
                        <a:pt x="66" y="103"/>
                      </a:cubicBezTo>
                      <a:cubicBezTo>
                        <a:pt x="66" y="103"/>
                        <a:pt x="66" y="103"/>
                        <a:pt x="66" y="103"/>
                      </a:cubicBezTo>
                      <a:cubicBezTo>
                        <a:pt x="65" y="103"/>
                        <a:pt x="65" y="103"/>
                        <a:pt x="65" y="103"/>
                      </a:cubicBezTo>
                      <a:cubicBezTo>
                        <a:pt x="65" y="103"/>
                        <a:pt x="65" y="103"/>
                        <a:pt x="65" y="103"/>
                      </a:cubicBezTo>
                      <a:cubicBezTo>
                        <a:pt x="65" y="103"/>
                        <a:pt x="65" y="103"/>
                        <a:pt x="65" y="103"/>
                      </a:cubicBezTo>
                      <a:cubicBezTo>
                        <a:pt x="65" y="103"/>
                        <a:pt x="65" y="103"/>
                        <a:pt x="65" y="103"/>
                      </a:cubicBezTo>
                      <a:cubicBezTo>
                        <a:pt x="65" y="103"/>
                        <a:pt x="65" y="103"/>
                        <a:pt x="65" y="103"/>
                      </a:cubicBezTo>
                      <a:cubicBezTo>
                        <a:pt x="65" y="103"/>
                        <a:pt x="65" y="103"/>
                        <a:pt x="65" y="104"/>
                      </a:cubicBezTo>
                      <a:cubicBezTo>
                        <a:pt x="65" y="104"/>
                        <a:pt x="65" y="104"/>
                        <a:pt x="65" y="104"/>
                      </a:cubicBezTo>
                      <a:cubicBezTo>
                        <a:pt x="65" y="104"/>
                        <a:pt x="65" y="104"/>
                        <a:pt x="65" y="104"/>
                      </a:cubicBezTo>
                      <a:cubicBezTo>
                        <a:pt x="65" y="104"/>
                        <a:pt x="65" y="104"/>
                        <a:pt x="65" y="104"/>
                      </a:cubicBezTo>
                      <a:cubicBezTo>
                        <a:pt x="65" y="104"/>
                        <a:pt x="65" y="104"/>
                        <a:pt x="65" y="105"/>
                      </a:cubicBezTo>
                      <a:cubicBezTo>
                        <a:pt x="65" y="105"/>
                        <a:pt x="65" y="105"/>
                        <a:pt x="65" y="105"/>
                      </a:cubicBezTo>
                      <a:cubicBezTo>
                        <a:pt x="65" y="105"/>
                        <a:pt x="65" y="105"/>
                        <a:pt x="65" y="105"/>
                      </a:cubicBezTo>
                      <a:cubicBezTo>
                        <a:pt x="65" y="105"/>
                        <a:pt x="65" y="105"/>
                        <a:pt x="65" y="105"/>
                      </a:cubicBezTo>
                      <a:cubicBezTo>
                        <a:pt x="65" y="105"/>
                        <a:pt x="65" y="105"/>
                        <a:pt x="65" y="105"/>
                      </a:cubicBezTo>
                      <a:cubicBezTo>
                        <a:pt x="65" y="105"/>
                        <a:pt x="65" y="105"/>
                        <a:pt x="65" y="105"/>
                      </a:cubicBezTo>
                      <a:cubicBezTo>
                        <a:pt x="65" y="106"/>
                        <a:pt x="65" y="106"/>
                        <a:pt x="65" y="106"/>
                      </a:cubicBezTo>
                      <a:cubicBezTo>
                        <a:pt x="65" y="106"/>
                        <a:pt x="65" y="106"/>
                        <a:pt x="65" y="106"/>
                      </a:cubicBezTo>
                      <a:cubicBezTo>
                        <a:pt x="65" y="106"/>
                        <a:pt x="65" y="106"/>
                        <a:pt x="65" y="106"/>
                      </a:cubicBezTo>
                      <a:cubicBezTo>
                        <a:pt x="65" y="106"/>
                        <a:pt x="65" y="106"/>
                        <a:pt x="65" y="106"/>
                      </a:cubicBezTo>
                      <a:cubicBezTo>
                        <a:pt x="65" y="106"/>
                        <a:pt x="65" y="106"/>
                        <a:pt x="65" y="106"/>
                      </a:cubicBezTo>
                      <a:cubicBezTo>
                        <a:pt x="65" y="106"/>
                        <a:pt x="65" y="106"/>
                        <a:pt x="65" y="106"/>
                      </a:cubicBezTo>
                      <a:cubicBezTo>
                        <a:pt x="65" y="106"/>
                        <a:pt x="65" y="106"/>
                        <a:pt x="65" y="107"/>
                      </a:cubicBezTo>
                      <a:cubicBezTo>
                        <a:pt x="65" y="107"/>
                        <a:pt x="65" y="107"/>
                        <a:pt x="65" y="107"/>
                      </a:cubicBezTo>
                      <a:cubicBezTo>
                        <a:pt x="65" y="107"/>
                        <a:pt x="65" y="107"/>
                        <a:pt x="65" y="107"/>
                      </a:cubicBezTo>
                      <a:cubicBezTo>
                        <a:pt x="65" y="107"/>
                        <a:pt x="65" y="107"/>
                        <a:pt x="65" y="107"/>
                      </a:cubicBezTo>
                      <a:cubicBezTo>
                        <a:pt x="65" y="107"/>
                        <a:pt x="65" y="107"/>
                        <a:pt x="65" y="107"/>
                      </a:cubicBezTo>
                      <a:cubicBezTo>
                        <a:pt x="65" y="107"/>
                        <a:pt x="65" y="107"/>
                        <a:pt x="65" y="107"/>
                      </a:cubicBezTo>
                      <a:cubicBezTo>
                        <a:pt x="65" y="107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9"/>
                        <a:pt x="65" y="109"/>
                        <a:pt x="65" y="109"/>
                      </a:cubicBezTo>
                      <a:cubicBezTo>
                        <a:pt x="65" y="109"/>
                        <a:pt x="65" y="109"/>
                        <a:pt x="65" y="109"/>
                      </a:cubicBezTo>
                      <a:cubicBezTo>
                        <a:pt x="65" y="109"/>
                        <a:pt x="65" y="109"/>
                        <a:pt x="65" y="109"/>
                      </a:cubicBezTo>
                      <a:cubicBezTo>
                        <a:pt x="65" y="109"/>
                        <a:pt x="65" y="109"/>
                        <a:pt x="65" y="109"/>
                      </a:cubicBezTo>
                      <a:cubicBezTo>
                        <a:pt x="65" y="109"/>
                        <a:pt x="65" y="109"/>
                        <a:pt x="65" y="109"/>
                      </a:cubicBezTo>
                      <a:cubicBezTo>
                        <a:pt x="65" y="109"/>
                        <a:pt x="65" y="109"/>
                        <a:pt x="65" y="109"/>
                      </a:cubicBezTo>
                      <a:cubicBezTo>
                        <a:pt x="65" y="109"/>
                        <a:pt x="65" y="109"/>
                        <a:pt x="65" y="109"/>
                      </a:cubicBezTo>
                      <a:cubicBezTo>
                        <a:pt x="65" y="109"/>
                        <a:pt x="65" y="109"/>
                        <a:pt x="65" y="109"/>
                      </a:cubicBezTo>
                      <a:cubicBezTo>
                        <a:pt x="65" y="110"/>
                        <a:pt x="65" y="110"/>
                        <a:pt x="65" y="110"/>
                      </a:cubicBezTo>
                      <a:cubicBezTo>
                        <a:pt x="65" y="110"/>
                        <a:pt x="65" y="110"/>
                        <a:pt x="65" y="110"/>
                      </a:cubicBezTo>
                      <a:cubicBezTo>
                        <a:pt x="65" y="110"/>
                        <a:pt x="65" y="110"/>
                        <a:pt x="65" y="110"/>
                      </a:cubicBezTo>
                      <a:cubicBezTo>
                        <a:pt x="65" y="110"/>
                        <a:pt x="65" y="110"/>
                        <a:pt x="65" y="110"/>
                      </a:cubicBezTo>
                      <a:cubicBezTo>
                        <a:pt x="65" y="110"/>
                        <a:pt x="65" y="110"/>
                        <a:pt x="65" y="110"/>
                      </a:cubicBezTo>
                      <a:cubicBezTo>
                        <a:pt x="65" y="110"/>
                        <a:pt x="65" y="110"/>
                        <a:pt x="65" y="110"/>
                      </a:cubicBezTo>
                      <a:cubicBezTo>
                        <a:pt x="65" y="110"/>
                        <a:pt x="65" y="110"/>
                        <a:pt x="65" y="110"/>
                      </a:cubicBezTo>
                      <a:cubicBezTo>
                        <a:pt x="65" y="110"/>
                        <a:pt x="65" y="110"/>
                        <a:pt x="65" y="111"/>
                      </a:cubicBezTo>
                      <a:cubicBezTo>
                        <a:pt x="64" y="111"/>
                        <a:pt x="65" y="111"/>
                        <a:pt x="65" y="111"/>
                      </a:cubicBezTo>
                      <a:cubicBezTo>
                        <a:pt x="65" y="111"/>
                        <a:pt x="65" y="111"/>
                        <a:pt x="65" y="111"/>
                      </a:cubicBezTo>
                      <a:cubicBezTo>
                        <a:pt x="65" y="111"/>
                        <a:pt x="65" y="111"/>
                        <a:pt x="65" y="111"/>
                      </a:cubicBezTo>
                      <a:cubicBezTo>
                        <a:pt x="65" y="111"/>
                        <a:pt x="65" y="111"/>
                        <a:pt x="65" y="111"/>
                      </a:cubicBezTo>
                      <a:cubicBezTo>
                        <a:pt x="65" y="112"/>
                        <a:pt x="65" y="112"/>
                        <a:pt x="64" y="112"/>
                      </a:cubicBezTo>
                      <a:cubicBezTo>
                        <a:pt x="64" y="112"/>
                        <a:pt x="64" y="112"/>
                        <a:pt x="64" y="112"/>
                      </a:cubicBezTo>
                      <a:cubicBezTo>
                        <a:pt x="64" y="112"/>
                        <a:pt x="64" y="112"/>
                        <a:pt x="64" y="112"/>
                      </a:cubicBezTo>
                      <a:cubicBezTo>
                        <a:pt x="64" y="112"/>
                        <a:pt x="64" y="112"/>
                        <a:pt x="64" y="112"/>
                      </a:cubicBezTo>
                      <a:cubicBezTo>
                        <a:pt x="64" y="112"/>
                        <a:pt x="64" y="112"/>
                        <a:pt x="64" y="112"/>
                      </a:cubicBezTo>
                      <a:cubicBezTo>
                        <a:pt x="64" y="112"/>
                        <a:pt x="64" y="112"/>
                        <a:pt x="64" y="112"/>
                      </a:cubicBezTo>
                      <a:cubicBezTo>
                        <a:pt x="64" y="112"/>
                        <a:pt x="64" y="112"/>
                        <a:pt x="64" y="112"/>
                      </a:cubicBezTo>
                      <a:cubicBezTo>
                        <a:pt x="64" y="112"/>
                        <a:pt x="64" y="113"/>
                        <a:pt x="64" y="113"/>
                      </a:cubicBezTo>
                      <a:cubicBezTo>
                        <a:pt x="64" y="113"/>
                        <a:pt x="64" y="113"/>
                        <a:pt x="64" y="113"/>
                      </a:cubicBezTo>
                      <a:cubicBezTo>
                        <a:pt x="64" y="113"/>
                        <a:pt x="64" y="113"/>
                        <a:pt x="64" y="113"/>
                      </a:cubicBezTo>
                      <a:cubicBezTo>
                        <a:pt x="64" y="113"/>
                        <a:pt x="64" y="113"/>
                        <a:pt x="64" y="113"/>
                      </a:cubicBezTo>
                      <a:cubicBezTo>
                        <a:pt x="64" y="113"/>
                        <a:pt x="64" y="113"/>
                        <a:pt x="64" y="113"/>
                      </a:cubicBezTo>
                      <a:cubicBezTo>
                        <a:pt x="64" y="113"/>
                        <a:pt x="64" y="113"/>
                        <a:pt x="64" y="114"/>
                      </a:cubicBezTo>
                      <a:cubicBezTo>
                        <a:pt x="64" y="114"/>
                        <a:pt x="64" y="114"/>
                        <a:pt x="64" y="114"/>
                      </a:cubicBezTo>
                      <a:cubicBezTo>
                        <a:pt x="64" y="114"/>
                        <a:pt x="64" y="114"/>
                        <a:pt x="64" y="114"/>
                      </a:cubicBezTo>
                      <a:cubicBezTo>
                        <a:pt x="64" y="114"/>
                        <a:pt x="64" y="114"/>
                        <a:pt x="64" y="114"/>
                      </a:cubicBezTo>
                      <a:cubicBezTo>
                        <a:pt x="64" y="114"/>
                        <a:pt x="64" y="114"/>
                        <a:pt x="64" y="114"/>
                      </a:cubicBezTo>
                      <a:cubicBezTo>
                        <a:pt x="64" y="114"/>
                        <a:pt x="63" y="114"/>
                        <a:pt x="63" y="114"/>
                      </a:cubicBezTo>
                      <a:cubicBezTo>
                        <a:pt x="63" y="114"/>
                        <a:pt x="63" y="114"/>
                        <a:pt x="63" y="114"/>
                      </a:cubicBezTo>
                      <a:cubicBezTo>
                        <a:pt x="63" y="114"/>
                        <a:pt x="63" y="114"/>
                        <a:pt x="63" y="114"/>
                      </a:cubicBezTo>
                      <a:cubicBezTo>
                        <a:pt x="63" y="114"/>
                        <a:pt x="63" y="114"/>
                        <a:pt x="63" y="114"/>
                      </a:cubicBezTo>
                      <a:cubicBezTo>
                        <a:pt x="63" y="114"/>
                        <a:pt x="63" y="114"/>
                        <a:pt x="63" y="114"/>
                      </a:cubicBezTo>
                      <a:cubicBezTo>
                        <a:pt x="63" y="114"/>
                        <a:pt x="63" y="115"/>
                        <a:pt x="63" y="115"/>
                      </a:cubicBezTo>
                      <a:cubicBezTo>
                        <a:pt x="63" y="115"/>
                        <a:pt x="63" y="115"/>
                        <a:pt x="63" y="115"/>
                      </a:cubicBezTo>
                      <a:cubicBezTo>
                        <a:pt x="63" y="115"/>
                        <a:pt x="63" y="115"/>
                        <a:pt x="62" y="115"/>
                      </a:cubicBezTo>
                      <a:cubicBezTo>
                        <a:pt x="62" y="115"/>
                        <a:pt x="62" y="115"/>
                        <a:pt x="62" y="115"/>
                      </a:cubicBezTo>
                      <a:cubicBezTo>
                        <a:pt x="62" y="115"/>
                        <a:pt x="62" y="115"/>
                        <a:pt x="62" y="115"/>
                      </a:cubicBezTo>
                      <a:cubicBezTo>
                        <a:pt x="62" y="115"/>
                        <a:pt x="62" y="115"/>
                        <a:pt x="62" y="115"/>
                      </a:cubicBezTo>
                      <a:cubicBezTo>
                        <a:pt x="62" y="115"/>
                        <a:pt x="62" y="115"/>
                        <a:pt x="62" y="115"/>
                      </a:cubicBezTo>
                      <a:cubicBezTo>
                        <a:pt x="62" y="115"/>
                        <a:pt x="62" y="115"/>
                        <a:pt x="62" y="115"/>
                      </a:cubicBezTo>
                      <a:cubicBezTo>
                        <a:pt x="62" y="115"/>
                        <a:pt x="62" y="115"/>
                        <a:pt x="62" y="115"/>
                      </a:cubicBezTo>
                      <a:cubicBezTo>
                        <a:pt x="62" y="115"/>
                        <a:pt x="62" y="115"/>
                        <a:pt x="62" y="115"/>
                      </a:cubicBezTo>
                      <a:cubicBezTo>
                        <a:pt x="62" y="114"/>
                        <a:pt x="62" y="114"/>
                        <a:pt x="62" y="114"/>
                      </a:cubicBezTo>
                      <a:cubicBezTo>
                        <a:pt x="62" y="114"/>
                        <a:pt x="62" y="114"/>
                        <a:pt x="62" y="114"/>
                      </a:cubicBezTo>
                      <a:cubicBezTo>
                        <a:pt x="62" y="114"/>
                        <a:pt x="62" y="114"/>
                        <a:pt x="62" y="114"/>
                      </a:cubicBezTo>
                      <a:cubicBezTo>
                        <a:pt x="62" y="114"/>
                        <a:pt x="62" y="114"/>
                        <a:pt x="62" y="114"/>
                      </a:cubicBezTo>
                      <a:cubicBezTo>
                        <a:pt x="62" y="114"/>
                        <a:pt x="62" y="114"/>
                        <a:pt x="62" y="114"/>
                      </a:cubicBezTo>
                      <a:cubicBezTo>
                        <a:pt x="62" y="114"/>
                        <a:pt x="62" y="113"/>
                        <a:pt x="62" y="113"/>
                      </a:cubicBezTo>
                      <a:cubicBezTo>
                        <a:pt x="62" y="113"/>
                        <a:pt x="62" y="113"/>
                        <a:pt x="62" y="113"/>
                      </a:cubicBezTo>
                      <a:cubicBezTo>
                        <a:pt x="62" y="113"/>
                        <a:pt x="62" y="113"/>
                        <a:pt x="62" y="113"/>
                      </a:cubicBezTo>
                      <a:cubicBezTo>
                        <a:pt x="62" y="113"/>
                        <a:pt x="62" y="113"/>
                        <a:pt x="62" y="113"/>
                      </a:cubicBezTo>
                      <a:cubicBezTo>
                        <a:pt x="62" y="113"/>
                        <a:pt x="62" y="112"/>
                        <a:pt x="62" y="112"/>
                      </a:cubicBezTo>
                      <a:cubicBezTo>
                        <a:pt x="62" y="112"/>
                        <a:pt x="62" y="112"/>
                        <a:pt x="62" y="112"/>
                      </a:cubicBezTo>
                      <a:cubicBezTo>
                        <a:pt x="62" y="112"/>
                        <a:pt x="62" y="112"/>
                        <a:pt x="62" y="112"/>
                      </a:cubicBezTo>
                      <a:cubicBezTo>
                        <a:pt x="62" y="112"/>
                        <a:pt x="62" y="112"/>
                        <a:pt x="62" y="112"/>
                      </a:cubicBezTo>
                      <a:cubicBezTo>
                        <a:pt x="62" y="112"/>
                        <a:pt x="62" y="112"/>
                        <a:pt x="62" y="112"/>
                      </a:cubicBezTo>
                      <a:cubicBezTo>
                        <a:pt x="62" y="111"/>
                        <a:pt x="62" y="111"/>
                        <a:pt x="62" y="111"/>
                      </a:cubicBezTo>
                      <a:cubicBezTo>
                        <a:pt x="62" y="111"/>
                        <a:pt x="62" y="111"/>
                        <a:pt x="62" y="111"/>
                      </a:cubicBezTo>
                      <a:cubicBezTo>
                        <a:pt x="62" y="111"/>
                        <a:pt x="62" y="111"/>
                        <a:pt x="62" y="111"/>
                      </a:cubicBezTo>
                      <a:cubicBezTo>
                        <a:pt x="62" y="111"/>
                        <a:pt x="62" y="111"/>
                        <a:pt x="62" y="111"/>
                      </a:cubicBezTo>
                      <a:cubicBezTo>
                        <a:pt x="62" y="111"/>
                        <a:pt x="62" y="111"/>
                        <a:pt x="62" y="111"/>
                      </a:cubicBezTo>
                      <a:cubicBezTo>
                        <a:pt x="62" y="111"/>
                        <a:pt x="62" y="111"/>
                        <a:pt x="62" y="111"/>
                      </a:cubicBezTo>
                      <a:cubicBezTo>
                        <a:pt x="62" y="111"/>
                        <a:pt x="62" y="111"/>
                        <a:pt x="62" y="111"/>
                      </a:cubicBezTo>
                      <a:cubicBezTo>
                        <a:pt x="62" y="111"/>
                        <a:pt x="62" y="111"/>
                        <a:pt x="62" y="111"/>
                      </a:cubicBezTo>
                      <a:cubicBezTo>
                        <a:pt x="61" y="111"/>
                        <a:pt x="61" y="111"/>
                        <a:pt x="61" y="111"/>
                      </a:cubicBezTo>
                      <a:cubicBezTo>
                        <a:pt x="61" y="111"/>
                        <a:pt x="61" y="111"/>
                        <a:pt x="61" y="111"/>
                      </a:cubicBezTo>
                      <a:cubicBezTo>
                        <a:pt x="61" y="111"/>
                        <a:pt x="61" y="111"/>
                        <a:pt x="61" y="111"/>
                      </a:cubicBezTo>
                      <a:cubicBezTo>
                        <a:pt x="61" y="111"/>
                        <a:pt x="61" y="111"/>
                        <a:pt x="61" y="111"/>
                      </a:cubicBezTo>
                      <a:cubicBezTo>
                        <a:pt x="61" y="111"/>
                        <a:pt x="61" y="111"/>
                        <a:pt x="61" y="111"/>
                      </a:cubicBezTo>
                      <a:cubicBezTo>
                        <a:pt x="61" y="111"/>
                        <a:pt x="61" y="111"/>
                        <a:pt x="61" y="110"/>
                      </a:cubicBezTo>
                      <a:cubicBezTo>
                        <a:pt x="61" y="110"/>
                        <a:pt x="61" y="110"/>
                        <a:pt x="61" y="110"/>
                      </a:cubicBezTo>
                      <a:cubicBezTo>
                        <a:pt x="61" y="110"/>
                        <a:pt x="61" y="110"/>
                        <a:pt x="61" y="110"/>
                      </a:cubicBezTo>
                      <a:cubicBezTo>
                        <a:pt x="61" y="110"/>
                        <a:pt x="61" y="110"/>
                        <a:pt x="61" y="110"/>
                      </a:cubicBezTo>
                      <a:cubicBezTo>
                        <a:pt x="61" y="110"/>
                        <a:pt x="62" y="110"/>
                        <a:pt x="62" y="110"/>
                      </a:cubicBezTo>
                      <a:cubicBezTo>
                        <a:pt x="62" y="110"/>
                        <a:pt x="62" y="110"/>
                        <a:pt x="62" y="110"/>
                      </a:cubicBezTo>
                      <a:cubicBezTo>
                        <a:pt x="62" y="110"/>
                        <a:pt x="62" y="110"/>
                        <a:pt x="62" y="110"/>
                      </a:cubicBezTo>
                      <a:cubicBezTo>
                        <a:pt x="62" y="110"/>
                        <a:pt x="62" y="110"/>
                        <a:pt x="62" y="110"/>
                      </a:cubicBezTo>
                      <a:cubicBezTo>
                        <a:pt x="62" y="110"/>
                        <a:pt x="62" y="110"/>
                        <a:pt x="62" y="110"/>
                      </a:cubicBezTo>
                      <a:cubicBezTo>
                        <a:pt x="62" y="110"/>
                        <a:pt x="62" y="109"/>
                        <a:pt x="62" y="109"/>
                      </a:cubicBezTo>
                      <a:cubicBezTo>
                        <a:pt x="62" y="109"/>
                        <a:pt x="62" y="109"/>
                        <a:pt x="62" y="109"/>
                      </a:cubicBezTo>
                      <a:cubicBezTo>
                        <a:pt x="62" y="109"/>
                        <a:pt x="62" y="109"/>
                        <a:pt x="62" y="109"/>
                      </a:cubicBezTo>
                      <a:cubicBezTo>
                        <a:pt x="62" y="109"/>
                        <a:pt x="62" y="109"/>
                        <a:pt x="62" y="109"/>
                      </a:cubicBezTo>
                      <a:cubicBezTo>
                        <a:pt x="62" y="109"/>
                        <a:pt x="62" y="109"/>
                        <a:pt x="62" y="109"/>
                      </a:cubicBezTo>
                      <a:cubicBezTo>
                        <a:pt x="62" y="109"/>
                        <a:pt x="62" y="109"/>
                        <a:pt x="62" y="109"/>
                      </a:cubicBezTo>
                      <a:cubicBezTo>
                        <a:pt x="62" y="109"/>
                        <a:pt x="62" y="109"/>
                        <a:pt x="62" y="109"/>
                      </a:cubicBezTo>
                      <a:cubicBezTo>
                        <a:pt x="62" y="109"/>
                        <a:pt x="62" y="109"/>
                        <a:pt x="62" y="109"/>
                      </a:cubicBezTo>
                      <a:cubicBezTo>
                        <a:pt x="62" y="109"/>
                        <a:pt x="62" y="109"/>
                        <a:pt x="62" y="109"/>
                      </a:cubicBezTo>
                      <a:cubicBezTo>
                        <a:pt x="62" y="109"/>
                        <a:pt x="62" y="109"/>
                        <a:pt x="62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2" y="107"/>
                        <a:pt x="62" y="107"/>
                        <a:pt x="62" y="107"/>
                      </a:cubicBezTo>
                      <a:cubicBezTo>
                        <a:pt x="62" y="107"/>
                        <a:pt x="62" y="107"/>
                        <a:pt x="62" y="107"/>
                      </a:cubicBezTo>
                      <a:cubicBezTo>
                        <a:pt x="62" y="107"/>
                        <a:pt x="62" y="107"/>
                        <a:pt x="62" y="107"/>
                      </a:cubicBezTo>
                      <a:cubicBezTo>
                        <a:pt x="62" y="107"/>
                        <a:pt x="62" y="107"/>
                        <a:pt x="62" y="107"/>
                      </a:cubicBezTo>
                      <a:cubicBezTo>
                        <a:pt x="62" y="107"/>
                        <a:pt x="62" y="107"/>
                        <a:pt x="62" y="107"/>
                      </a:cubicBezTo>
                      <a:cubicBezTo>
                        <a:pt x="62" y="107"/>
                        <a:pt x="62" y="107"/>
                        <a:pt x="62" y="107"/>
                      </a:cubicBezTo>
                      <a:cubicBezTo>
                        <a:pt x="62" y="107"/>
                        <a:pt x="62" y="107"/>
                        <a:pt x="62" y="106"/>
                      </a:cubicBezTo>
                      <a:cubicBezTo>
                        <a:pt x="62" y="106"/>
                        <a:pt x="62" y="106"/>
                        <a:pt x="62" y="106"/>
                      </a:cubicBezTo>
                      <a:cubicBezTo>
                        <a:pt x="62" y="106"/>
                        <a:pt x="62" y="106"/>
                        <a:pt x="62" y="106"/>
                      </a:cubicBezTo>
                      <a:cubicBezTo>
                        <a:pt x="62" y="106"/>
                        <a:pt x="62" y="106"/>
                        <a:pt x="62" y="106"/>
                      </a:cubicBezTo>
                      <a:cubicBezTo>
                        <a:pt x="62" y="106"/>
                        <a:pt x="62" y="106"/>
                        <a:pt x="62" y="106"/>
                      </a:cubicBezTo>
                      <a:cubicBezTo>
                        <a:pt x="62" y="106"/>
                        <a:pt x="62" y="106"/>
                        <a:pt x="62" y="106"/>
                      </a:cubicBezTo>
                      <a:cubicBezTo>
                        <a:pt x="62" y="105"/>
                        <a:pt x="62" y="105"/>
                        <a:pt x="62" y="105"/>
                      </a:cubicBezTo>
                      <a:cubicBezTo>
                        <a:pt x="62" y="105"/>
                        <a:pt x="62" y="105"/>
                        <a:pt x="62" y="105"/>
                      </a:cubicBezTo>
                      <a:cubicBezTo>
                        <a:pt x="62" y="105"/>
                        <a:pt x="62" y="105"/>
                        <a:pt x="62" y="105"/>
                      </a:cubicBezTo>
                      <a:cubicBezTo>
                        <a:pt x="62" y="105"/>
                        <a:pt x="62" y="105"/>
                        <a:pt x="62" y="105"/>
                      </a:cubicBezTo>
                      <a:cubicBezTo>
                        <a:pt x="62" y="105"/>
                        <a:pt x="62" y="105"/>
                        <a:pt x="62" y="105"/>
                      </a:cubicBezTo>
                      <a:cubicBezTo>
                        <a:pt x="62" y="105"/>
                        <a:pt x="62" y="105"/>
                        <a:pt x="62" y="105"/>
                      </a:cubicBezTo>
                      <a:cubicBezTo>
                        <a:pt x="62" y="105"/>
                        <a:pt x="62" y="104"/>
                        <a:pt x="62" y="104"/>
                      </a:cubicBezTo>
                      <a:cubicBezTo>
                        <a:pt x="62" y="104"/>
                        <a:pt x="62" y="104"/>
                        <a:pt x="62" y="104"/>
                      </a:cubicBezTo>
                      <a:cubicBezTo>
                        <a:pt x="62" y="104"/>
                        <a:pt x="61" y="104"/>
                        <a:pt x="61" y="104"/>
                      </a:cubicBezTo>
                      <a:cubicBezTo>
                        <a:pt x="61" y="104"/>
                        <a:pt x="61" y="104"/>
                        <a:pt x="61" y="104"/>
                      </a:cubicBezTo>
                      <a:cubicBezTo>
                        <a:pt x="61" y="104"/>
                        <a:pt x="61" y="104"/>
                        <a:pt x="61" y="104"/>
                      </a:cubicBezTo>
                      <a:cubicBezTo>
                        <a:pt x="61" y="104"/>
                        <a:pt x="61" y="104"/>
                        <a:pt x="61" y="104"/>
                      </a:cubicBezTo>
                      <a:cubicBezTo>
                        <a:pt x="61" y="104"/>
                        <a:pt x="61" y="104"/>
                        <a:pt x="61" y="104"/>
                      </a:cubicBezTo>
                      <a:cubicBezTo>
                        <a:pt x="61" y="105"/>
                        <a:pt x="61" y="105"/>
                        <a:pt x="61" y="105"/>
                      </a:cubicBezTo>
                      <a:cubicBezTo>
                        <a:pt x="61" y="105"/>
                        <a:pt x="61" y="105"/>
                        <a:pt x="61" y="105"/>
                      </a:cubicBezTo>
                      <a:cubicBezTo>
                        <a:pt x="61" y="105"/>
                        <a:pt x="61" y="105"/>
                        <a:pt x="61" y="105"/>
                      </a:cubicBezTo>
                      <a:cubicBezTo>
                        <a:pt x="61" y="105"/>
                        <a:pt x="61" y="105"/>
                        <a:pt x="60" y="105"/>
                      </a:cubicBezTo>
                      <a:cubicBezTo>
                        <a:pt x="60" y="105"/>
                        <a:pt x="60" y="105"/>
                        <a:pt x="60" y="105"/>
                      </a:cubicBezTo>
                      <a:cubicBezTo>
                        <a:pt x="60" y="105"/>
                        <a:pt x="60" y="104"/>
                        <a:pt x="60" y="104"/>
                      </a:cubicBezTo>
                      <a:cubicBezTo>
                        <a:pt x="60" y="104"/>
                        <a:pt x="60" y="105"/>
                        <a:pt x="60" y="105"/>
                      </a:cubicBezTo>
                      <a:cubicBezTo>
                        <a:pt x="60" y="105"/>
                        <a:pt x="60" y="105"/>
                        <a:pt x="60" y="105"/>
                      </a:cubicBezTo>
                      <a:cubicBezTo>
                        <a:pt x="60" y="105"/>
                        <a:pt x="60" y="105"/>
                        <a:pt x="60" y="105"/>
                      </a:cubicBezTo>
                      <a:cubicBezTo>
                        <a:pt x="60" y="105"/>
                        <a:pt x="60" y="105"/>
                        <a:pt x="60" y="105"/>
                      </a:cubicBezTo>
                      <a:cubicBezTo>
                        <a:pt x="60" y="105"/>
                        <a:pt x="60" y="105"/>
                        <a:pt x="60" y="105"/>
                      </a:cubicBezTo>
                      <a:cubicBezTo>
                        <a:pt x="60" y="105"/>
                        <a:pt x="60" y="105"/>
                        <a:pt x="60" y="105"/>
                      </a:cubicBezTo>
                      <a:cubicBezTo>
                        <a:pt x="60" y="105"/>
                        <a:pt x="60" y="105"/>
                        <a:pt x="60" y="105"/>
                      </a:cubicBezTo>
                      <a:cubicBezTo>
                        <a:pt x="60" y="105"/>
                        <a:pt x="60" y="105"/>
                        <a:pt x="60" y="105"/>
                      </a:cubicBezTo>
                      <a:cubicBezTo>
                        <a:pt x="60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8" y="103"/>
                        <a:pt x="58" y="103"/>
                      </a:cubicBezTo>
                      <a:cubicBezTo>
                        <a:pt x="58" y="103"/>
                        <a:pt x="58" y="103"/>
                        <a:pt x="58" y="103"/>
                      </a:cubicBezTo>
                      <a:cubicBezTo>
                        <a:pt x="58" y="103"/>
                        <a:pt x="58" y="103"/>
                        <a:pt x="58" y="103"/>
                      </a:cubicBezTo>
                      <a:cubicBezTo>
                        <a:pt x="58" y="103"/>
                        <a:pt x="58" y="103"/>
                        <a:pt x="58" y="103"/>
                      </a:cubicBezTo>
                      <a:cubicBezTo>
                        <a:pt x="58" y="103"/>
                        <a:pt x="58" y="103"/>
                        <a:pt x="58" y="103"/>
                      </a:cubicBezTo>
                      <a:cubicBezTo>
                        <a:pt x="58" y="103"/>
                        <a:pt x="58" y="103"/>
                        <a:pt x="58" y="103"/>
                      </a:cubicBezTo>
                      <a:cubicBezTo>
                        <a:pt x="58" y="103"/>
                        <a:pt x="58" y="103"/>
                        <a:pt x="58" y="103"/>
                      </a:cubicBezTo>
                      <a:cubicBezTo>
                        <a:pt x="58" y="103"/>
                        <a:pt x="58" y="103"/>
                        <a:pt x="58" y="103"/>
                      </a:cubicBezTo>
                      <a:cubicBezTo>
                        <a:pt x="58" y="103"/>
                        <a:pt x="58" y="103"/>
                        <a:pt x="58" y="103"/>
                      </a:cubicBezTo>
                      <a:cubicBezTo>
                        <a:pt x="58" y="103"/>
                        <a:pt x="58" y="103"/>
                        <a:pt x="58" y="103"/>
                      </a:cubicBezTo>
                      <a:cubicBezTo>
                        <a:pt x="58" y="103"/>
                        <a:pt x="58" y="103"/>
                        <a:pt x="58" y="103"/>
                      </a:cubicBezTo>
                      <a:cubicBezTo>
                        <a:pt x="57" y="103"/>
                        <a:pt x="57" y="103"/>
                        <a:pt x="57" y="103"/>
                      </a:cubicBezTo>
                      <a:cubicBezTo>
                        <a:pt x="57" y="103"/>
                        <a:pt x="57" y="103"/>
                        <a:pt x="57" y="103"/>
                      </a:cubicBezTo>
                      <a:cubicBezTo>
                        <a:pt x="57" y="103"/>
                        <a:pt x="57" y="103"/>
                        <a:pt x="57" y="103"/>
                      </a:cubicBezTo>
                      <a:cubicBezTo>
                        <a:pt x="57" y="103"/>
                        <a:pt x="57" y="103"/>
                        <a:pt x="57" y="103"/>
                      </a:cubicBezTo>
                      <a:cubicBezTo>
                        <a:pt x="57" y="103"/>
                        <a:pt x="57" y="103"/>
                        <a:pt x="57" y="103"/>
                      </a:cubicBezTo>
                      <a:cubicBezTo>
                        <a:pt x="57" y="103"/>
                        <a:pt x="57" y="103"/>
                        <a:pt x="57" y="103"/>
                      </a:cubicBezTo>
                      <a:cubicBezTo>
                        <a:pt x="57" y="103"/>
                        <a:pt x="57" y="103"/>
                        <a:pt x="57" y="103"/>
                      </a:cubicBezTo>
                      <a:cubicBezTo>
                        <a:pt x="57" y="103"/>
                        <a:pt x="57" y="103"/>
                        <a:pt x="57" y="103"/>
                      </a:cubicBezTo>
                      <a:cubicBezTo>
                        <a:pt x="57" y="103"/>
                        <a:pt x="57" y="103"/>
                        <a:pt x="57" y="103"/>
                      </a:cubicBezTo>
                      <a:cubicBezTo>
                        <a:pt x="57" y="103"/>
                        <a:pt x="57" y="103"/>
                        <a:pt x="57" y="103"/>
                      </a:cubicBezTo>
                      <a:cubicBezTo>
                        <a:pt x="57" y="103"/>
                        <a:pt x="57" y="103"/>
                        <a:pt x="57" y="103"/>
                      </a:cubicBezTo>
                      <a:cubicBezTo>
                        <a:pt x="57" y="103"/>
                        <a:pt x="57" y="103"/>
                        <a:pt x="57" y="103"/>
                      </a:cubicBezTo>
                      <a:cubicBezTo>
                        <a:pt x="57" y="103"/>
                        <a:pt x="57" y="103"/>
                        <a:pt x="57" y="103"/>
                      </a:cubicBezTo>
                      <a:cubicBezTo>
                        <a:pt x="57" y="103"/>
                        <a:pt x="57" y="103"/>
                        <a:pt x="57" y="103"/>
                      </a:cubicBezTo>
                      <a:cubicBezTo>
                        <a:pt x="57" y="103"/>
                        <a:pt x="57" y="103"/>
                        <a:pt x="57" y="103"/>
                      </a:cubicBezTo>
                      <a:cubicBezTo>
                        <a:pt x="57" y="103"/>
                        <a:pt x="57" y="103"/>
                        <a:pt x="57" y="103"/>
                      </a:cubicBezTo>
                      <a:cubicBezTo>
                        <a:pt x="57" y="102"/>
                        <a:pt x="57" y="102"/>
                        <a:pt x="57" y="102"/>
                      </a:cubicBezTo>
                      <a:cubicBezTo>
                        <a:pt x="57" y="102"/>
                        <a:pt x="57" y="102"/>
                        <a:pt x="57" y="102"/>
                      </a:cubicBezTo>
                      <a:cubicBezTo>
                        <a:pt x="57" y="102"/>
                        <a:pt x="57" y="102"/>
                        <a:pt x="57" y="102"/>
                      </a:cubicBezTo>
                      <a:cubicBezTo>
                        <a:pt x="57" y="102"/>
                        <a:pt x="57" y="102"/>
                        <a:pt x="57" y="102"/>
                      </a:cubicBezTo>
                      <a:cubicBezTo>
                        <a:pt x="56" y="102"/>
                        <a:pt x="56" y="102"/>
                        <a:pt x="56" y="102"/>
                      </a:cubicBezTo>
                      <a:cubicBezTo>
                        <a:pt x="56" y="102"/>
                        <a:pt x="56" y="102"/>
                        <a:pt x="56" y="102"/>
                      </a:cubicBezTo>
                      <a:cubicBezTo>
                        <a:pt x="56" y="102"/>
                        <a:pt x="56" y="102"/>
                        <a:pt x="56" y="102"/>
                      </a:cubicBezTo>
                      <a:cubicBezTo>
                        <a:pt x="56" y="102"/>
                        <a:pt x="56" y="103"/>
                        <a:pt x="56" y="103"/>
                      </a:cubicBezTo>
                      <a:cubicBezTo>
                        <a:pt x="56" y="103"/>
                        <a:pt x="56" y="103"/>
                        <a:pt x="56" y="103"/>
                      </a:cubicBezTo>
                      <a:cubicBezTo>
                        <a:pt x="56" y="103"/>
                        <a:pt x="56" y="103"/>
                        <a:pt x="56" y="103"/>
                      </a:cubicBezTo>
                      <a:cubicBezTo>
                        <a:pt x="55" y="103"/>
                        <a:pt x="55" y="103"/>
                        <a:pt x="55" y="103"/>
                      </a:cubicBezTo>
                      <a:cubicBezTo>
                        <a:pt x="55" y="103"/>
                        <a:pt x="55" y="103"/>
                        <a:pt x="55" y="103"/>
                      </a:cubicBezTo>
                      <a:cubicBezTo>
                        <a:pt x="55" y="103"/>
                        <a:pt x="55" y="103"/>
                        <a:pt x="55" y="103"/>
                      </a:cubicBezTo>
                      <a:cubicBezTo>
                        <a:pt x="55" y="103"/>
                        <a:pt x="55" y="103"/>
                        <a:pt x="55" y="103"/>
                      </a:cubicBezTo>
                      <a:cubicBezTo>
                        <a:pt x="55" y="103"/>
                        <a:pt x="55" y="103"/>
                        <a:pt x="55" y="103"/>
                      </a:cubicBezTo>
                      <a:cubicBezTo>
                        <a:pt x="54" y="103"/>
                        <a:pt x="54" y="103"/>
                        <a:pt x="54" y="103"/>
                      </a:cubicBezTo>
                      <a:cubicBezTo>
                        <a:pt x="54" y="103"/>
                        <a:pt x="54" y="103"/>
                        <a:pt x="54" y="103"/>
                      </a:cubicBezTo>
                      <a:cubicBezTo>
                        <a:pt x="54" y="103"/>
                        <a:pt x="54" y="103"/>
                        <a:pt x="54" y="103"/>
                      </a:cubicBezTo>
                      <a:cubicBezTo>
                        <a:pt x="54" y="103"/>
                        <a:pt x="54" y="103"/>
                        <a:pt x="54" y="103"/>
                      </a:cubicBezTo>
                      <a:cubicBezTo>
                        <a:pt x="54" y="103"/>
                        <a:pt x="54" y="103"/>
                        <a:pt x="54" y="103"/>
                      </a:cubicBezTo>
                      <a:cubicBezTo>
                        <a:pt x="54" y="103"/>
                        <a:pt x="54" y="103"/>
                        <a:pt x="53" y="103"/>
                      </a:cubicBezTo>
                      <a:cubicBezTo>
                        <a:pt x="53" y="103"/>
                        <a:pt x="53" y="104"/>
                        <a:pt x="53" y="104"/>
                      </a:cubicBezTo>
                      <a:cubicBezTo>
                        <a:pt x="53" y="104"/>
                        <a:pt x="53" y="104"/>
                        <a:pt x="53" y="104"/>
                      </a:cubicBezTo>
                      <a:cubicBezTo>
                        <a:pt x="53" y="104"/>
                        <a:pt x="53" y="104"/>
                        <a:pt x="53" y="104"/>
                      </a:cubicBezTo>
                      <a:cubicBezTo>
                        <a:pt x="53" y="104"/>
                        <a:pt x="53" y="104"/>
                        <a:pt x="53" y="104"/>
                      </a:cubicBezTo>
                      <a:cubicBezTo>
                        <a:pt x="53" y="104"/>
                        <a:pt x="53" y="104"/>
                        <a:pt x="53" y="104"/>
                      </a:cubicBezTo>
                      <a:cubicBezTo>
                        <a:pt x="53" y="104"/>
                        <a:pt x="54" y="104"/>
                        <a:pt x="54" y="104"/>
                      </a:cubicBezTo>
                      <a:cubicBezTo>
                        <a:pt x="54" y="104"/>
                        <a:pt x="54" y="104"/>
                        <a:pt x="54" y="104"/>
                      </a:cubicBezTo>
                      <a:cubicBezTo>
                        <a:pt x="54" y="104"/>
                        <a:pt x="54" y="104"/>
                        <a:pt x="53" y="104"/>
                      </a:cubicBezTo>
                      <a:cubicBezTo>
                        <a:pt x="53" y="104"/>
                        <a:pt x="53" y="104"/>
                        <a:pt x="53" y="104"/>
                      </a:cubicBezTo>
                      <a:cubicBezTo>
                        <a:pt x="53" y="104"/>
                        <a:pt x="53" y="104"/>
                        <a:pt x="53" y="104"/>
                      </a:cubicBezTo>
                      <a:cubicBezTo>
                        <a:pt x="53" y="105"/>
                        <a:pt x="53" y="105"/>
                        <a:pt x="53" y="105"/>
                      </a:cubicBezTo>
                      <a:cubicBezTo>
                        <a:pt x="53" y="105"/>
                        <a:pt x="53" y="105"/>
                        <a:pt x="53" y="105"/>
                      </a:cubicBezTo>
                      <a:cubicBezTo>
                        <a:pt x="53" y="105"/>
                        <a:pt x="53" y="105"/>
                        <a:pt x="53" y="105"/>
                      </a:cubicBezTo>
                      <a:cubicBezTo>
                        <a:pt x="53" y="105"/>
                        <a:pt x="53" y="105"/>
                        <a:pt x="53" y="105"/>
                      </a:cubicBezTo>
                      <a:cubicBezTo>
                        <a:pt x="53" y="105"/>
                        <a:pt x="53" y="105"/>
                        <a:pt x="53" y="105"/>
                      </a:cubicBezTo>
                      <a:cubicBezTo>
                        <a:pt x="53" y="105"/>
                        <a:pt x="53" y="105"/>
                        <a:pt x="53" y="105"/>
                      </a:cubicBezTo>
                      <a:cubicBezTo>
                        <a:pt x="53" y="105"/>
                        <a:pt x="53" y="105"/>
                        <a:pt x="53" y="105"/>
                      </a:cubicBezTo>
                      <a:cubicBezTo>
                        <a:pt x="53" y="106"/>
                        <a:pt x="53" y="106"/>
                        <a:pt x="53" y="106"/>
                      </a:cubicBezTo>
                      <a:cubicBezTo>
                        <a:pt x="53" y="106"/>
                        <a:pt x="53" y="106"/>
                        <a:pt x="53" y="106"/>
                      </a:cubicBezTo>
                      <a:cubicBezTo>
                        <a:pt x="53" y="106"/>
                        <a:pt x="53" y="106"/>
                        <a:pt x="53" y="106"/>
                      </a:cubicBezTo>
                      <a:cubicBezTo>
                        <a:pt x="53" y="106"/>
                        <a:pt x="53" y="106"/>
                        <a:pt x="53" y="106"/>
                      </a:cubicBezTo>
                      <a:cubicBezTo>
                        <a:pt x="53" y="106"/>
                        <a:pt x="53" y="106"/>
                        <a:pt x="53" y="106"/>
                      </a:cubicBezTo>
                      <a:cubicBezTo>
                        <a:pt x="53" y="106"/>
                        <a:pt x="53" y="106"/>
                        <a:pt x="53" y="106"/>
                      </a:cubicBezTo>
                      <a:cubicBezTo>
                        <a:pt x="53" y="106"/>
                        <a:pt x="53" y="106"/>
                        <a:pt x="53" y="106"/>
                      </a:cubicBezTo>
                      <a:cubicBezTo>
                        <a:pt x="53" y="106"/>
                        <a:pt x="53" y="106"/>
                        <a:pt x="53" y="106"/>
                      </a:cubicBezTo>
                      <a:cubicBezTo>
                        <a:pt x="53" y="106"/>
                        <a:pt x="53" y="106"/>
                        <a:pt x="53" y="106"/>
                      </a:cubicBezTo>
                      <a:cubicBezTo>
                        <a:pt x="53" y="105"/>
                        <a:pt x="53" y="105"/>
                        <a:pt x="53" y="105"/>
                      </a:cubicBezTo>
                      <a:cubicBezTo>
                        <a:pt x="53" y="105"/>
                        <a:pt x="53" y="105"/>
                        <a:pt x="53" y="105"/>
                      </a:cubicBezTo>
                      <a:cubicBezTo>
                        <a:pt x="53" y="105"/>
                        <a:pt x="53" y="105"/>
                        <a:pt x="53" y="105"/>
                      </a:cubicBezTo>
                      <a:cubicBezTo>
                        <a:pt x="53" y="105"/>
                        <a:pt x="53" y="105"/>
                        <a:pt x="53" y="105"/>
                      </a:cubicBezTo>
                      <a:cubicBezTo>
                        <a:pt x="53" y="105"/>
                        <a:pt x="53" y="105"/>
                        <a:pt x="52" y="105"/>
                      </a:cubicBezTo>
                      <a:cubicBezTo>
                        <a:pt x="52" y="105"/>
                        <a:pt x="52" y="105"/>
                        <a:pt x="52" y="105"/>
                      </a:cubicBezTo>
                      <a:cubicBezTo>
                        <a:pt x="52" y="105"/>
                        <a:pt x="52" y="105"/>
                        <a:pt x="52" y="105"/>
                      </a:cubicBezTo>
                      <a:cubicBezTo>
                        <a:pt x="52" y="105"/>
                        <a:pt x="52" y="105"/>
                        <a:pt x="52" y="105"/>
                      </a:cubicBezTo>
                      <a:cubicBezTo>
                        <a:pt x="52" y="105"/>
                        <a:pt x="52" y="105"/>
                        <a:pt x="52" y="105"/>
                      </a:cubicBezTo>
                      <a:cubicBezTo>
                        <a:pt x="52" y="105"/>
                        <a:pt x="52" y="105"/>
                        <a:pt x="52" y="105"/>
                      </a:cubicBezTo>
                      <a:cubicBezTo>
                        <a:pt x="52" y="105"/>
                        <a:pt x="52" y="105"/>
                        <a:pt x="52" y="105"/>
                      </a:cubicBezTo>
                      <a:cubicBezTo>
                        <a:pt x="52" y="105"/>
                        <a:pt x="52" y="105"/>
                        <a:pt x="52" y="105"/>
                      </a:cubicBezTo>
                      <a:cubicBezTo>
                        <a:pt x="52" y="105"/>
                        <a:pt x="52" y="105"/>
                        <a:pt x="52" y="105"/>
                      </a:cubicBezTo>
                      <a:cubicBezTo>
                        <a:pt x="52" y="105"/>
                        <a:pt x="52" y="105"/>
                        <a:pt x="51" y="105"/>
                      </a:cubicBezTo>
                      <a:cubicBezTo>
                        <a:pt x="51" y="105"/>
                        <a:pt x="51" y="105"/>
                        <a:pt x="51" y="105"/>
                      </a:cubicBezTo>
                      <a:cubicBezTo>
                        <a:pt x="51" y="105"/>
                        <a:pt x="51" y="105"/>
                        <a:pt x="51" y="105"/>
                      </a:cubicBezTo>
                      <a:cubicBezTo>
                        <a:pt x="51" y="105"/>
                        <a:pt x="51" y="105"/>
                        <a:pt x="51" y="105"/>
                      </a:cubicBezTo>
                      <a:cubicBezTo>
                        <a:pt x="51" y="105"/>
                        <a:pt x="51" y="105"/>
                        <a:pt x="51" y="105"/>
                      </a:cubicBezTo>
                      <a:cubicBezTo>
                        <a:pt x="51" y="105"/>
                        <a:pt x="51" y="105"/>
                        <a:pt x="51" y="105"/>
                      </a:cubicBezTo>
                      <a:cubicBezTo>
                        <a:pt x="51" y="105"/>
                        <a:pt x="51" y="105"/>
                        <a:pt x="51" y="105"/>
                      </a:cubicBezTo>
                      <a:cubicBezTo>
                        <a:pt x="51" y="105"/>
                        <a:pt x="51" y="105"/>
                        <a:pt x="51" y="105"/>
                      </a:cubicBezTo>
                      <a:cubicBezTo>
                        <a:pt x="51" y="105"/>
                        <a:pt x="51" y="105"/>
                        <a:pt x="51" y="105"/>
                      </a:cubicBezTo>
                      <a:cubicBezTo>
                        <a:pt x="51" y="105"/>
                        <a:pt x="51" y="105"/>
                        <a:pt x="50" y="105"/>
                      </a:cubicBezTo>
                      <a:cubicBezTo>
                        <a:pt x="50" y="105"/>
                        <a:pt x="50" y="105"/>
                        <a:pt x="50" y="105"/>
                      </a:cubicBezTo>
                      <a:cubicBezTo>
                        <a:pt x="50" y="105"/>
                        <a:pt x="50" y="105"/>
                        <a:pt x="50" y="105"/>
                      </a:cubicBezTo>
                      <a:cubicBezTo>
                        <a:pt x="50" y="104"/>
                        <a:pt x="50" y="104"/>
                        <a:pt x="50" y="104"/>
                      </a:cubicBezTo>
                      <a:cubicBezTo>
                        <a:pt x="50" y="104"/>
                        <a:pt x="50" y="104"/>
                        <a:pt x="50" y="104"/>
                      </a:cubicBezTo>
                      <a:cubicBezTo>
                        <a:pt x="50" y="104"/>
                        <a:pt x="50" y="104"/>
                        <a:pt x="50" y="104"/>
                      </a:cubicBezTo>
                      <a:cubicBezTo>
                        <a:pt x="50" y="104"/>
                        <a:pt x="50" y="104"/>
                        <a:pt x="50" y="104"/>
                      </a:cubicBezTo>
                      <a:cubicBezTo>
                        <a:pt x="50" y="104"/>
                        <a:pt x="50" y="104"/>
                        <a:pt x="50" y="104"/>
                      </a:cubicBezTo>
                      <a:cubicBezTo>
                        <a:pt x="50" y="104"/>
                        <a:pt x="50" y="104"/>
                        <a:pt x="50" y="104"/>
                      </a:cubicBezTo>
                      <a:cubicBezTo>
                        <a:pt x="50" y="104"/>
                        <a:pt x="50" y="104"/>
                        <a:pt x="49" y="104"/>
                      </a:cubicBezTo>
                      <a:cubicBezTo>
                        <a:pt x="49" y="104"/>
                        <a:pt x="49" y="104"/>
                        <a:pt x="49" y="104"/>
                      </a:cubicBezTo>
                      <a:cubicBezTo>
                        <a:pt x="49" y="104"/>
                        <a:pt x="49" y="104"/>
                        <a:pt x="49" y="104"/>
                      </a:cubicBezTo>
                      <a:cubicBezTo>
                        <a:pt x="49" y="104"/>
                        <a:pt x="49" y="104"/>
                        <a:pt x="49" y="104"/>
                      </a:cubicBezTo>
                      <a:cubicBezTo>
                        <a:pt x="49" y="104"/>
                        <a:pt x="49" y="104"/>
                        <a:pt x="49" y="104"/>
                      </a:cubicBezTo>
                      <a:cubicBezTo>
                        <a:pt x="49" y="104"/>
                        <a:pt x="49" y="104"/>
                        <a:pt x="49" y="104"/>
                      </a:cubicBezTo>
                      <a:cubicBezTo>
                        <a:pt x="49" y="104"/>
                        <a:pt x="49" y="104"/>
                        <a:pt x="49" y="104"/>
                      </a:cubicBezTo>
                      <a:cubicBezTo>
                        <a:pt x="48" y="104"/>
                        <a:pt x="48" y="104"/>
                        <a:pt x="48" y="104"/>
                      </a:cubicBezTo>
                      <a:cubicBezTo>
                        <a:pt x="48" y="104"/>
                        <a:pt x="48" y="104"/>
                        <a:pt x="48" y="104"/>
                      </a:cubicBezTo>
                      <a:cubicBezTo>
                        <a:pt x="48" y="104"/>
                        <a:pt x="48" y="104"/>
                        <a:pt x="48" y="104"/>
                      </a:cubicBezTo>
                      <a:cubicBezTo>
                        <a:pt x="48" y="104"/>
                        <a:pt x="48" y="104"/>
                        <a:pt x="48" y="104"/>
                      </a:cubicBezTo>
                      <a:cubicBezTo>
                        <a:pt x="48" y="104"/>
                        <a:pt x="47" y="104"/>
                        <a:pt x="47" y="104"/>
                      </a:cubicBezTo>
                      <a:cubicBezTo>
                        <a:pt x="47" y="104"/>
                        <a:pt x="47" y="104"/>
                        <a:pt x="47" y="104"/>
                      </a:cubicBezTo>
                      <a:cubicBezTo>
                        <a:pt x="47" y="104"/>
                        <a:pt x="47" y="104"/>
                        <a:pt x="47" y="104"/>
                      </a:cubicBezTo>
                      <a:cubicBezTo>
                        <a:pt x="47" y="104"/>
                        <a:pt x="47" y="104"/>
                        <a:pt x="47" y="104"/>
                      </a:cubicBezTo>
                      <a:cubicBezTo>
                        <a:pt x="47" y="104"/>
                        <a:pt x="47" y="104"/>
                        <a:pt x="47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6" y="104"/>
                        <a:pt x="46" y="104"/>
                        <a:pt x="45" y="104"/>
                      </a:cubicBezTo>
                      <a:cubicBezTo>
                        <a:pt x="45" y="104"/>
                        <a:pt x="45" y="104"/>
                        <a:pt x="45" y="104"/>
                      </a:cubicBezTo>
                      <a:cubicBezTo>
                        <a:pt x="45" y="104"/>
                        <a:pt x="45" y="104"/>
                        <a:pt x="45" y="104"/>
                      </a:cubicBezTo>
                      <a:cubicBezTo>
                        <a:pt x="45" y="104"/>
                        <a:pt x="45" y="104"/>
                        <a:pt x="45" y="104"/>
                      </a:cubicBezTo>
                      <a:cubicBezTo>
                        <a:pt x="45" y="104"/>
                        <a:pt x="45" y="104"/>
                        <a:pt x="45" y="104"/>
                      </a:cubicBezTo>
                      <a:cubicBezTo>
                        <a:pt x="45" y="104"/>
                        <a:pt x="45" y="105"/>
                        <a:pt x="45" y="105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4" y="105"/>
                        <a:pt x="44" y="105"/>
                        <a:pt x="44" y="105"/>
                      </a:cubicBezTo>
                      <a:cubicBezTo>
                        <a:pt x="44" y="105"/>
                        <a:pt x="44" y="105"/>
                        <a:pt x="44" y="105"/>
                      </a:cubicBezTo>
                      <a:cubicBezTo>
                        <a:pt x="44" y="105"/>
                        <a:pt x="44" y="105"/>
                        <a:pt x="44" y="105"/>
                      </a:cubicBezTo>
                      <a:cubicBezTo>
                        <a:pt x="44" y="105"/>
                        <a:pt x="44" y="105"/>
                        <a:pt x="44" y="105"/>
                      </a:cubicBezTo>
                      <a:cubicBezTo>
                        <a:pt x="44" y="105"/>
                        <a:pt x="44" y="105"/>
                        <a:pt x="44" y="105"/>
                      </a:cubicBezTo>
                      <a:cubicBezTo>
                        <a:pt x="44" y="105"/>
                        <a:pt x="44" y="105"/>
                        <a:pt x="44" y="106"/>
                      </a:cubicBezTo>
                      <a:cubicBezTo>
                        <a:pt x="44" y="105"/>
                        <a:pt x="44" y="105"/>
                        <a:pt x="44" y="105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3" y="106"/>
                        <a:pt x="43" y="106"/>
                        <a:pt x="42" y="106"/>
                      </a:cubicBezTo>
                      <a:cubicBezTo>
                        <a:pt x="42" y="106"/>
                        <a:pt x="42" y="106"/>
                        <a:pt x="42" y="106"/>
                      </a:cubicBezTo>
                      <a:cubicBezTo>
                        <a:pt x="42" y="106"/>
                        <a:pt x="42" y="106"/>
                        <a:pt x="42" y="106"/>
                      </a:cubicBezTo>
                      <a:cubicBezTo>
                        <a:pt x="42" y="106"/>
                        <a:pt x="42" y="106"/>
                        <a:pt x="42" y="106"/>
                      </a:cubicBezTo>
                      <a:cubicBezTo>
                        <a:pt x="42" y="106"/>
                        <a:pt x="42" y="106"/>
                        <a:pt x="42" y="106"/>
                      </a:cubicBezTo>
                      <a:cubicBezTo>
                        <a:pt x="42" y="106"/>
                        <a:pt x="42" y="106"/>
                        <a:pt x="42" y="106"/>
                      </a:cubicBezTo>
                      <a:cubicBezTo>
                        <a:pt x="42" y="106"/>
                        <a:pt x="42" y="106"/>
                        <a:pt x="42" y="106"/>
                      </a:cubicBezTo>
                      <a:cubicBezTo>
                        <a:pt x="42" y="106"/>
                        <a:pt x="42" y="106"/>
                        <a:pt x="42" y="106"/>
                      </a:cubicBezTo>
                      <a:cubicBezTo>
                        <a:pt x="42" y="106"/>
                        <a:pt x="42" y="106"/>
                        <a:pt x="42" y="106"/>
                      </a:cubicBezTo>
                      <a:cubicBezTo>
                        <a:pt x="42" y="106"/>
                        <a:pt x="42" y="106"/>
                        <a:pt x="42" y="106"/>
                      </a:cubicBezTo>
                      <a:cubicBezTo>
                        <a:pt x="42" y="106"/>
                        <a:pt x="42" y="106"/>
                        <a:pt x="42" y="106"/>
                      </a:cubicBezTo>
                      <a:cubicBezTo>
                        <a:pt x="42" y="106"/>
                        <a:pt x="42" y="106"/>
                        <a:pt x="42" y="106"/>
                      </a:cubicBezTo>
                      <a:cubicBezTo>
                        <a:pt x="42" y="106"/>
                        <a:pt x="42" y="106"/>
                        <a:pt x="42" y="106"/>
                      </a:cubicBezTo>
                      <a:cubicBezTo>
                        <a:pt x="42" y="106"/>
                        <a:pt x="42" y="106"/>
                        <a:pt x="42" y="106"/>
                      </a:cubicBezTo>
                      <a:cubicBezTo>
                        <a:pt x="42" y="106"/>
                        <a:pt x="42" y="106"/>
                        <a:pt x="42" y="106"/>
                      </a:cubicBezTo>
                      <a:cubicBezTo>
                        <a:pt x="42" y="106"/>
                        <a:pt x="42" y="106"/>
                        <a:pt x="42" y="106"/>
                      </a:cubicBezTo>
                      <a:cubicBezTo>
                        <a:pt x="42" y="106"/>
                        <a:pt x="42" y="106"/>
                        <a:pt x="42" y="106"/>
                      </a:cubicBezTo>
                      <a:cubicBezTo>
                        <a:pt x="42" y="106"/>
                        <a:pt x="42" y="106"/>
                        <a:pt x="42" y="106"/>
                      </a:cubicBezTo>
                      <a:cubicBezTo>
                        <a:pt x="42" y="107"/>
                        <a:pt x="42" y="107"/>
                        <a:pt x="42" y="107"/>
                      </a:cubicBezTo>
                      <a:cubicBezTo>
                        <a:pt x="42" y="107"/>
                        <a:pt x="41" y="107"/>
                        <a:pt x="41" y="106"/>
                      </a:cubicBezTo>
                      <a:cubicBezTo>
                        <a:pt x="41" y="106"/>
                        <a:pt x="41" y="106"/>
                        <a:pt x="41" y="106"/>
                      </a:cubicBezTo>
                      <a:cubicBezTo>
                        <a:pt x="41" y="106"/>
                        <a:pt x="41" y="106"/>
                        <a:pt x="41" y="106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1" y="107"/>
                        <a:pt x="41" y="108"/>
                        <a:pt x="41" y="108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39" y="108"/>
                        <a:pt x="39" y="109"/>
                        <a:pt x="39" y="109"/>
                      </a:cubicBezTo>
                      <a:cubicBezTo>
                        <a:pt x="39" y="109"/>
                        <a:pt x="39" y="109"/>
                        <a:pt x="39" y="109"/>
                      </a:cubicBezTo>
                      <a:cubicBezTo>
                        <a:pt x="40" y="109"/>
                        <a:pt x="40" y="109"/>
                        <a:pt x="40" y="109"/>
                      </a:cubicBezTo>
                      <a:cubicBezTo>
                        <a:pt x="40" y="109"/>
                        <a:pt x="40" y="109"/>
                        <a:pt x="40" y="109"/>
                      </a:cubicBezTo>
                      <a:cubicBezTo>
                        <a:pt x="40" y="109"/>
                        <a:pt x="40" y="109"/>
                        <a:pt x="40" y="109"/>
                      </a:cubicBezTo>
                      <a:cubicBezTo>
                        <a:pt x="40" y="109"/>
                        <a:pt x="40" y="109"/>
                        <a:pt x="40" y="109"/>
                      </a:cubicBezTo>
                      <a:cubicBezTo>
                        <a:pt x="40" y="109"/>
                        <a:pt x="40" y="109"/>
                        <a:pt x="39" y="109"/>
                      </a:cubicBezTo>
                      <a:cubicBezTo>
                        <a:pt x="39" y="109"/>
                        <a:pt x="39" y="109"/>
                        <a:pt x="39" y="109"/>
                      </a:cubicBezTo>
                      <a:cubicBezTo>
                        <a:pt x="39" y="109"/>
                        <a:pt x="39" y="109"/>
                        <a:pt x="39" y="109"/>
                      </a:cubicBezTo>
                      <a:cubicBezTo>
                        <a:pt x="39" y="110"/>
                        <a:pt x="39" y="110"/>
                        <a:pt x="39" y="110"/>
                      </a:cubicBezTo>
                      <a:cubicBezTo>
                        <a:pt x="39" y="110"/>
                        <a:pt x="39" y="110"/>
                        <a:pt x="39" y="110"/>
                      </a:cubicBezTo>
                      <a:cubicBezTo>
                        <a:pt x="39" y="110"/>
                        <a:pt x="39" y="110"/>
                        <a:pt x="39" y="110"/>
                      </a:cubicBezTo>
                      <a:cubicBezTo>
                        <a:pt x="39" y="110"/>
                        <a:pt x="39" y="110"/>
                        <a:pt x="39" y="110"/>
                      </a:cubicBezTo>
                      <a:cubicBezTo>
                        <a:pt x="39" y="110"/>
                        <a:pt x="39" y="110"/>
                        <a:pt x="39" y="110"/>
                      </a:cubicBezTo>
                      <a:cubicBezTo>
                        <a:pt x="39" y="110"/>
                        <a:pt x="39" y="110"/>
                        <a:pt x="39" y="110"/>
                      </a:cubicBezTo>
                      <a:cubicBezTo>
                        <a:pt x="39" y="110"/>
                        <a:pt x="39" y="110"/>
                        <a:pt x="39" y="110"/>
                      </a:cubicBezTo>
                      <a:cubicBezTo>
                        <a:pt x="39" y="110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8" y="111"/>
                      </a:cubicBezTo>
                      <a:cubicBezTo>
                        <a:pt x="38" y="111"/>
                        <a:pt x="38" y="111"/>
                        <a:pt x="38" y="111"/>
                      </a:cubicBezTo>
                      <a:cubicBezTo>
                        <a:pt x="38" y="111"/>
                        <a:pt x="38" y="111"/>
                        <a:pt x="38" y="111"/>
                      </a:cubicBezTo>
                      <a:cubicBezTo>
                        <a:pt x="38" y="111"/>
                        <a:pt x="37" y="110"/>
                        <a:pt x="37" y="110"/>
                      </a:cubicBezTo>
                      <a:cubicBezTo>
                        <a:pt x="37" y="110"/>
                        <a:pt x="37" y="110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7"/>
                        <a:pt x="37" y="107"/>
                      </a:cubicBezTo>
                      <a:cubicBezTo>
                        <a:pt x="37" y="107"/>
                        <a:pt x="37" y="107"/>
                        <a:pt x="37" y="107"/>
                      </a:cubicBezTo>
                      <a:cubicBezTo>
                        <a:pt x="37" y="106"/>
                        <a:pt x="37" y="106"/>
                        <a:pt x="37" y="106"/>
                      </a:cubicBezTo>
                      <a:cubicBezTo>
                        <a:pt x="37" y="106"/>
                        <a:pt x="37" y="106"/>
                        <a:pt x="37" y="106"/>
                      </a:cubicBezTo>
                      <a:cubicBezTo>
                        <a:pt x="37" y="106"/>
                        <a:pt x="37" y="105"/>
                        <a:pt x="37" y="105"/>
                      </a:cubicBezTo>
                      <a:cubicBezTo>
                        <a:pt x="37" y="105"/>
                        <a:pt x="37" y="104"/>
                        <a:pt x="37" y="104"/>
                      </a:cubicBezTo>
                      <a:cubicBezTo>
                        <a:pt x="37" y="104"/>
                        <a:pt x="37" y="104"/>
                        <a:pt x="37" y="104"/>
                      </a:cubicBezTo>
                      <a:cubicBezTo>
                        <a:pt x="37" y="104"/>
                        <a:pt x="37" y="104"/>
                        <a:pt x="37" y="104"/>
                      </a:cubicBezTo>
                      <a:cubicBezTo>
                        <a:pt x="37" y="103"/>
                        <a:pt x="37" y="103"/>
                        <a:pt x="37" y="103"/>
                      </a:cubicBezTo>
                      <a:cubicBezTo>
                        <a:pt x="37" y="103"/>
                        <a:pt x="36" y="102"/>
                        <a:pt x="36" y="102"/>
                      </a:cubicBezTo>
                      <a:cubicBezTo>
                        <a:pt x="36" y="102"/>
                        <a:pt x="36" y="102"/>
                        <a:pt x="36" y="102"/>
                      </a:cubicBezTo>
                      <a:cubicBezTo>
                        <a:pt x="35" y="102"/>
                        <a:pt x="35" y="102"/>
                        <a:pt x="35" y="102"/>
                      </a:cubicBezTo>
                      <a:cubicBezTo>
                        <a:pt x="35" y="102"/>
                        <a:pt x="35" y="102"/>
                        <a:pt x="35" y="102"/>
                      </a:cubicBezTo>
                      <a:cubicBezTo>
                        <a:pt x="35" y="102"/>
                        <a:pt x="35" y="102"/>
                        <a:pt x="35" y="102"/>
                      </a:cubicBezTo>
                      <a:cubicBezTo>
                        <a:pt x="35" y="102"/>
                        <a:pt x="35" y="102"/>
                        <a:pt x="35" y="102"/>
                      </a:cubicBezTo>
                      <a:cubicBezTo>
                        <a:pt x="34" y="103"/>
                        <a:pt x="34" y="103"/>
                        <a:pt x="34" y="103"/>
                      </a:cubicBezTo>
                      <a:cubicBezTo>
                        <a:pt x="34" y="103"/>
                        <a:pt x="34" y="103"/>
                        <a:pt x="34" y="103"/>
                      </a:cubicBezTo>
                      <a:cubicBezTo>
                        <a:pt x="34" y="103"/>
                        <a:pt x="34" y="103"/>
                        <a:pt x="34" y="103"/>
                      </a:cubicBezTo>
                      <a:cubicBezTo>
                        <a:pt x="34" y="103"/>
                        <a:pt x="34" y="103"/>
                        <a:pt x="34" y="103"/>
                      </a:cubicBezTo>
                      <a:cubicBezTo>
                        <a:pt x="34" y="103"/>
                        <a:pt x="34" y="103"/>
                        <a:pt x="34" y="103"/>
                      </a:cubicBezTo>
                      <a:cubicBezTo>
                        <a:pt x="34" y="103"/>
                        <a:pt x="34" y="103"/>
                        <a:pt x="34" y="103"/>
                      </a:cubicBezTo>
                      <a:cubicBezTo>
                        <a:pt x="34" y="103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3" y="104"/>
                        <a:pt x="33" y="104"/>
                        <a:pt x="33" y="104"/>
                      </a:cubicBezTo>
                      <a:cubicBezTo>
                        <a:pt x="33" y="104"/>
                        <a:pt x="33" y="104"/>
                        <a:pt x="33" y="104"/>
                      </a:cubicBezTo>
                      <a:cubicBezTo>
                        <a:pt x="33" y="104"/>
                        <a:pt x="33" y="104"/>
                        <a:pt x="33" y="104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2"/>
                        <a:pt x="32" y="102"/>
                      </a:cubicBezTo>
                      <a:cubicBezTo>
                        <a:pt x="32" y="102"/>
                        <a:pt x="32" y="102"/>
                        <a:pt x="32" y="102"/>
                      </a:cubicBezTo>
                      <a:cubicBezTo>
                        <a:pt x="32" y="102"/>
                        <a:pt x="32" y="102"/>
                        <a:pt x="32" y="102"/>
                      </a:cubicBezTo>
                      <a:cubicBezTo>
                        <a:pt x="32" y="102"/>
                        <a:pt x="32" y="102"/>
                        <a:pt x="32" y="102"/>
                      </a:cubicBezTo>
                      <a:cubicBezTo>
                        <a:pt x="32" y="102"/>
                        <a:pt x="32" y="102"/>
                        <a:pt x="32" y="102"/>
                      </a:cubicBezTo>
                      <a:cubicBezTo>
                        <a:pt x="32" y="102"/>
                        <a:pt x="32" y="102"/>
                        <a:pt x="32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2" y="101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99"/>
                        <a:pt x="32" y="99"/>
                        <a:pt x="32" y="99"/>
                      </a:cubicBezTo>
                      <a:cubicBezTo>
                        <a:pt x="32" y="99"/>
                        <a:pt x="32" y="99"/>
                        <a:pt x="32" y="99"/>
                      </a:cubicBezTo>
                      <a:cubicBezTo>
                        <a:pt x="32" y="99"/>
                        <a:pt x="32" y="99"/>
                        <a:pt x="32" y="99"/>
                      </a:cubicBezTo>
                      <a:cubicBezTo>
                        <a:pt x="32" y="99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29" y="97"/>
                        <a:pt x="29" y="97"/>
                        <a:pt x="29" y="97"/>
                      </a:cubicBezTo>
                      <a:cubicBezTo>
                        <a:pt x="29" y="97"/>
                        <a:pt x="29" y="97"/>
                        <a:pt x="29" y="97"/>
                      </a:cubicBezTo>
                      <a:cubicBezTo>
                        <a:pt x="28" y="98"/>
                        <a:pt x="28" y="98"/>
                        <a:pt x="28" y="98"/>
                      </a:cubicBezTo>
                      <a:cubicBezTo>
                        <a:pt x="25" y="98"/>
                        <a:pt x="25" y="98"/>
                        <a:pt x="25" y="98"/>
                      </a:cubicBezTo>
                      <a:cubicBezTo>
                        <a:pt x="21" y="95"/>
                        <a:pt x="21" y="95"/>
                        <a:pt x="21" y="95"/>
                      </a:cubicBezTo>
                      <a:cubicBezTo>
                        <a:pt x="21" y="95"/>
                        <a:pt x="21" y="95"/>
                        <a:pt x="21" y="95"/>
                      </a:cubicBezTo>
                      <a:cubicBezTo>
                        <a:pt x="21" y="95"/>
                        <a:pt x="21" y="95"/>
                        <a:pt x="21" y="95"/>
                      </a:cubicBezTo>
                      <a:cubicBezTo>
                        <a:pt x="21" y="95"/>
                        <a:pt x="21" y="95"/>
                        <a:pt x="21" y="95"/>
                      </a:cubicBezTo>
                      <a:cubicBezTo>
                        <a:pt x="21" y="95"/>
                        <a:pt x="21" y="95"/>
                        <a:pt x="21" y="95"/>
                      </a:cubicBezTo>
                      <a:cubicBezTo>
                        <a:pt x="21" y="95"/>
                        <a:pt x="21" y="95"/>
                        <a:pt x="21" y="95"/>
                      </a:cubicBezTo>
                      <a:cubicBezTo>
                        <a:pt x="21" y="95"/>
                        <a:pt x="21" y="95"/>
                        <a:pt x="21" y="95"/>
                      </a:cubicBezTo>
                      <a:cubicBezTo>
                        <a:pt x="21" y="95"/>
                        <a:pt x="21" y="95"/>
                        <a:pt x="21" y="94"/>
                      </a:cubicBezTo>
                      <a:cubicBezTo>
                        <a:pt x="21" y="94"/>
                        <a:pt x="21" y="94"/>
                        <a:pt x="21" y="94"/>
                      </a:cubicBezTo>
                      <a:cubicBezTo>
                        <a:pt x="21" y="94"/>
                        <a:pt x="21" y="94"/>
                        <a:pt x="21" y="94"/>
                      </a:cubicBezTo>
                      <a:cubicBezTo>
                        <a:pt x="20" y="94"/>
                        <a:pt x="20" y="94"/>
                        <a:pt x="20" y="94"/>
                      </a:cubicBezTo>
                      <a:cubicBezTo>
                        <a:pt x="20" y="94"/>
                        <a:pt x="19" y="94"/>
                        <a:pt x="19" y="94"/>
                      </a:cubicBezTo>
                      <a:cubicBezTo>
                        <a:pt x="19" y="94"/>
                        <a:pt x="19" y="94"/>
                        <a:pt x="18" y="94"/>
                      </a:cubicBezTo>
                      <a:cubicBezTo>
                        <a:pt x="18" y="94"/>
                        <a:pt x="18" y="94"/>
                        <a:pt x="18" y="94"/>
                      </a:cubicBezTo>
                      <a:cubicBezTo>
                        <a:pt x="18" y="94"/>
                        <a:pt x="18" y="94"/>
                        <a:pt x="17" y="94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8" y="94"/>
                        <a:pt x="18" y="94"/>
                        <a:pt x="18" y="93"/>
                      </a:cubicBezTo>
                      <a:cubicBezTo>
                        <a:pt x="18" y="93"/>
                        <a:pt x="18" y="93"/>
                        <a:pt x="18" y="93"/>
                      </a:cubicBezTo>
                      <a:cubicBezTo>
                        <a:pt x="18" y="93"/>
                        <a:pt x="18" y="93"/>
                        <a:pt x="18" y="93"/>
                      </a:cubicBezTo>
                      <a:cubicBezTo>
                        <a:pt x="18" y="93"/>
                        <a:pt x="18" y="93"/>
                        <a:pt x="18" y="92"/>
                      </a:cubicBezTo>
                      <a:cubicBezTo>
                        <a:pt x="18" y="92"/>
                        <a:pt x="18" y="92"/>
                        <a:pt x="18" y="92"/>
                      </a:cubicBezTo>
                      <a:cubicBezTo>
                        <a:pt x="18" y="92"/>
                        <a:pt x="18" y="92"/>
                        <a:pt x="18" y="92"/>
                      </a:cubicBezTo>
                      <a:cubicBezTo>
                        <a:pt x="18" y="92"/>
                        <a:pt x="17" y="92"/>
                        <a:pt x="17" y="92"/>
                      </a:cubicBezTo>
                      <a:cubicBezTo>
                        <a:pt x="17" y="92"/>
                        <a:pt x="17" y="92"/>
                        <a:pt x="17" y="92"/>
                      </a:cubicBezTo>
                      <a:cubicBezTo>
                        <a:pt x="17" y="91"/>
                        <a:pt x="17" y="91"/>
                        <a:pt x="17" y="91"/>
                      </a:cubicBezTo>
                      <a:cubicBezTo>
                        <a:pt x="17" y="91"/>
                        <a:pt x="17" y="91"/>
                        <a:pt x="17" y="91"/>
                      </a:cubicBezTo>
                      <a:cubicBezTo>
                        <a:pt x="17" y="91"/>
                        <a:pt x="17" y="91"/>
                        <a:pt x="17" y="91"/>
                      </a:cubicBezTo>
                      <a:cubicBezTo>
                        <a:pt x="17" y="91"/>
                        <a:pt x="17" y="91"/>
                        <a:pt x="17" y="91"/>
                      </a:cubicBezTo>
                      <a:cubicBezTo>
                        <a:pt x="17" y="91"/>
                        <a:pt x="17" y="91"/>
                        <a:pt x="17" y="91"/>
                      </a:cubicBezTo>
                      <a:cubicBezTo>
                        <a:pt x="17" y="91"/>
                        <a:pt x="17" y="91"/>
                        <a:pt x="17" y="91"/>
                      </a:cubicBezTo>
                      <a:cubicBezTo>
                        <a:pt x="17" y="91"/>
                        <a:pt x="17" y="91"/>
                        <a:pt x="17" y="91"/>
                      </a:cubicBezTo>
                      <a:cubicBezTo>
                        <a:pt x="17" y="91"/>
                        <a:pt x="17" y="91"/>
                        <a:pt x="17" y="91"/>
                      </a:cubicBezTo>
                      <a:cubicBezTo>
                        <a:pt x="17" y="91"/>
                        <a:pt x="17" y="91"/>
                        <a:pt x="17" y="91"/>
                      </a:cubicBezTo>
                      <a:cubicBezTo>
                        <a:pt x="17" y="91"/>
                        <a:pt x="17" y="91"/>
                        <a:pt x="17" y="91"/>
                      </a:cubicBezTo>
                      <a:cubicBezTo>
                        <a:pt x="17" y="91"/>
                        <a:pt x="17" y="91"/>
                        <a:pt x="17" y="91"/>
                      </a:cubicBezTo>
                      <a:cubicBezTo>
                        <a:pt x="17" y="91"/>
                        <a:pt x="17" y="91"/>
                        <a:pt x="17" y="91"/>
                      </a:cubicBezTo>
                      <a:cubicBezTo>
                        <a:pt x="17" y="91"/>
                        <a:pt x="17" y="91"/>
                        <a:pt x="17" y="91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6" y="90"/>
                      </a:cubicBezTo>
                      <a:cubicBezTo>
                        <a:pt x="16" y="90"/>
                        <a:pt x="16" y="90"/>
                        <a:pt x="16" y="90"/>
                      </a:cubicBezTo>
                      <a:cubicBezTo>
                        <a:pt x="16" y="90"/>
                        <a:pt x="16" y="90"/>
                        <a:pt x="16" y="90"/>
                      </a:cubicBezTo>
                      <a:cubicBezTo>
                        <a:pt x="16" y="90"/>
                        <a:pt x="16" y="90"/>
                        <a:pt x="16" y="90"/>
                      </a:cubicBezTo>
                      <a:cubicBezTo>
                        <a:pt x="16" y="90"/>
                        <a:pt x="16" y="90"/>
                        <a:pt x="16" y="90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89"/>
                        <a:pt x="16" y="89"/>
                        <a:pt x="15" y="89"/>
                      </a:cubicBezTo>
                      <a:cubicBezTo>
                        <a:pt x="15" y="89"/>
                        <a:pt x="15" y="89"/>
                        <a:pt x="15" y="89"/>
                      </a:cubicBezTo>
                      <a:cubicBezTo>
                        <a:pt x="15" y="89"/>
                        <a:pt x="15" y="89"/>
                        <a:pt x="15" y="89"/>
                      </a:cubicBezTo>
                      <a:cubicBezTo>
                        <a:pt x="15" y="89"/>
                        <a:pt x="15" y="89"/>
                        <a:pt x="15" y="89"/>
                      </a:cubicBezTo>
                      <a:cubicBezTo>
                        <a:pt x="15" y="89"/>
                        <a:pt x="15" y="89"/>
                        <a:pt x="15" y="89"/>
                      </a:cubicBezTo>
                      <a:cubicBezTo>
                        <a:pt x="15" y="89"/>
                        <a:pt x="15" y="89"/>
                        <a:pt x="15" y="89"/>
                      </a:cubicBezTo>
                      <a:cubicBezTo>
                        <a:pt x="15" y="89"/>
                        <a:pt x="15" y="89"/>
                        <a:pt x="15" y="89"/>
                      </a:cubicBezTo>
                      <a:cubicBezTo>
                        <a:pt x="15" y="89"/>
                        <a:pt x="15" y="89"/>
                        <a:pt x="15" y="89"/>
                      </a:cubicBezTo>
                      <a:cubicBezTo>
                        <a:pt x="15" y="89"/>
                        <a:pt x="15" y="88"/>
                        <a:pt x="15" y="88"/>
                      </a:cubicBezTo>
                      <a:cubicBezTo>
                        <a:pt x="15" y="88"/>
                        <a:pt x="15" y="88"/>
                        <a:pt x="15" y="88"/>
                      </a:cubicBezTo>
                      <a:cubicBezTo>
                        <a:pt x="15" y="88"/>
                        <a:pt x="15" y="88"/>
                        <a:pt x="15" y="88"/>
                      </a:cubicBezTo>
                      <a:cubicBezTo>
                        <a:pt x="15" y="88"/>
                        <a:pt x="15" y="88"/>
                        <a:pt x="15" y="88"/>
                      </a:cubicBezTo>
                      <a:cubicBezTo>
                        <a:pt x="15" y="88"/>
                        <a:pt x="15" y="88"/>
                        <a:pt x="15" y="88"/>
                      </a:cubicBezTo>
                      <a:cubicBezTo>
                        <a:pt x="15" y="88"/>
                        <a:pt x="15" y="88"/>
                        <a:pt x="15" y="88"/>
                      </a:cubicBezTo>
                      <a:cubicBezTo>
                        <a:pt x="16" y="88"/>
                        <a:pt x="16" y="88"/>
                        <a:pt x="16" y="88"/>
                      </a:cubicBezTo>
                      <a:cubicBezTo>
                        <a:pt x="16" y="88"/>
                        <a:pt x="16" y="88"/>
                        <a:pt x="16" y="88"/>
                      </a:cubicBezTo>
                      <a:cubicBezTo>
                        <a:pt x="16" y="88"/>
                        <a:pt x="16" y="87"/>
                        <a:pt x="16" y="87"/>
                      </a:cubicBezTo>
                      <a:cubicBezTo>
                        <a:pt x="16" y="87"/>
                        <a:pt x="16" y="87"/>
                        <a:pt x="16" y="87"/>
                      </a:cubicBezTo>
                      <a:cubicBezTo>
                        <a:pt x="16" y="87"/>
                        <a:pt x="16" y="87"/>
                        <a:pt x="16" y="87"/>
                      </a:cubicBezTo>
                      <a:cubicBezTo>
                        <a:pt x="16" y="87"/>
                        <a:pt x="16" y="87"/>
                        <a:pt x="16" y="87"/>
                      </a:cubicBezTo>
                      <a:cubicBezTo>
                        <a:pt x="16" y="87"/>
                        <a:pt x="16" y="87"/>
                        <a:pt x="16" y="87"/>
                      </a:cubicBezTo>
                      <a:cubicBezTo>
                        <a:pt x="16" y="87"/>
                        <a:pt x="16" y="87"/>
                        <a:pt x="16" y="87"/>
                      </a:cubicBezTo>
                      <a:cubicBezTo>
                        <a:pt x="16" y="87"/>
                        <a:pt x="16" y="87"/>
                        <a:pt x="16" y="87"/>
                      </a:cubicBezTo>
                      <a:cubicBezTo>
                        <a:pt x="16" y="87"/>
                        <a:pt x="16" y="87"/>
                        <a:pt x="16" y="86"/>
                      </a:cubicBezTo>
                      <a:cubicBezTo>
                        <a:pt x="16" y="86"/>
                        <a:pt x="16" y="86"/>
                        <a:pt x="16" y="86"/>
                      </a:cubicBezTo>
                      <a:cubicBezTo>
                        <a:pt x="16" y="86"/>
                        <a:pt x="16" y="86"/>
                        <a:pt x="16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15" y="86"/>
                        <a:pt x="16" y="86"/>
                        <a:pt x="16" y="86"/>
                      </a:cubicBezTo>
                      <a:cubicBezTo>
                        <a:pt x="16" y="86"/>
                        <a:pt x="16" y="86"/>
                        <a:pt x="16" y="86"/>
                      </a:cubicBezTo>
                      <a:cubicBezTo>
                        <a:pt x="16" y="86"/>
                        <a:pt x="16" y="86"/>
                        <a:pt x="16" y="86"/>
                      </a:cubicBezTo>
                      <a:cubicBezTo>
                        <a:pt x="16" y="86"/>
                        <a:pt x="16" y="86"/>
                        <a:pt x="16" y="86"/>
                      </a:cubicBezTo>
                      <a:cubicBezTo>
                        <a:pt x="16" y="86"/>
                        <a:pt x="16" y="85"/>
                        <a:pt x="16" y="85"/>
                      </a:cubicBezTo>
                      <a:cubicBezTo>
                        <a:pt x="16" y="85"/>
                        <a:pt x="16" y="85"/>
                        <a:pt x="16" y="85"/>
                      </a:cubicBezTo>
                      <a:cubicBezTo>
                        <a:pt x="16" y="85"/>
                        <a:pt x="16" y="85"/>
                        <a:pt x="16" y="85"/>
                      </a:cubicBezTo>
                      <a:cubicBezTo>
                        <a:pt x="15" y="85"/>
                        <a:pt x="16" y="85"/>
                        <a:pt x="16" y="85"/>
                      </a:cubicBezTo>
                      <a:cubicBezTo>
                        <a:pt x="16" y="85"/>
                        <a:pt x="16" y="85"/>
                        <a:pt x="16" y="84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6" y="84"/>
                        <a:pt x="16" y="83"/>
                        <a:pt x="16" y="83"/>
                      </a:cubicBezTo>
                      <a:cubicBezTo>
                        <a:pt x="16" y="83"/>
                        <a:pt x="16" y="83"/>
                        <a:pt x="16" y="83"/>
                      </a:cubicBezTo>
                      <a:cubicBezTo>
                        <a:pt x="16" y="83"/>
                        <a:pt x="16" y="83"/>
                        <a:pt x="16" y="83"/>
                      </a:cubicBezTo>
                      <a:cubicBezTo>
                        <a:pt x="16" y="83"/>
                        <a:pt x="16" y="83"/>
                        <a:pt x="16" y="83"/>
                      </a:cubicBezTo>
                      <a:cubicBezTo>
                        <a:pt x="16" y="83"/>
                        <a:pt x="16" y="83"/>
                        <a:pt x="16" y="83"/>
                      </a:cubicBezTo>
                      <a:cubicBezTo>
                        <a:pt x="16" y="83"/>
                        <a:pt x="16" y="83"/>
                        <a:pt x="16" y="83"/>
                      </a:cubicBezTo>
                      <a:cubicBezTo>
                        <a:pt x="16" y="83"/>
                        <a:pt x="16" y="83"/>
                        <a:pt x="16" y="83"/>
                      </a:cubicBezTo>
                      <a:cubicBezTo>
                        <a:pt x="16" y="83"/>
                        <a:pt x="16" y="82"/>
                        <a:pt x="16" y="82"/>
                      </a:cubicBezTo>
                      <a:cubicBezTo>
                        <a:pt x="16" y="82"/>
                        <a:pt x="16" y="82"/>
                        <a:pt x="16" y="82"/>
                      </a:cubicBezTo>
                      <a:cubicBezTo>
                        <a:pt x="16" y="82"/>
                        <a:pt x="16" y="82"/>
                        <a:pt x="16" y="82"/>
                      </a:cubicBezTo>
                      <a:cubicBezTo>
                        <a:pt x="16" y="82"/>
                        <a:pt x="16" y="82"/>
                        <a:pt x="16" y="82"/>
                      </a:cubicBezTo>
                      <a:cubicBezTo>
                        <a:pt x="17" y="82"/>
                        <a:pt x="17" y="82"/>
                        <a:pt x="17" y="82"/>
                      </a:cubicBezTo>
                      <a:cubicBezTo>
                        <a:pt x="17" y="82"/>
                        <a:pt x="17" y="82"/>
                        <a:pt x="17" y="82"/>
                      </a:cubicBezTo>
                      <a:cubicBezTo>
                        <a:pt x="17" y="82"/>
                        <a:pt x="17" y="82"/>
                        <a:pt x="17" y="82"/>
                      </a:cubicBezTo>
                      <a:cubicBezTo>
                        <a:pt x="17" y="81"/>
                        <a:pt x="16" y="81"/>
                        <a:pt x="16" y="81"/>
                      </a:cubicBezTo>
                      <a:cubicBezTo>
                        <a:pt x="16" y="81"/>
                        <a:pt x="17" y="81"/>
                        <a:pt x="17" y="81"/>
                      </a:cubicBezTo>
                      <a:cubicBezTo>
                        <a:pt x="17" y="81"/>
                        <a:pt x="17" y="81"/>
                        <a:pt x="17" y="81"/>
                      </a:cubicBezTo>
                      <a:cubicBezTo>
                        <a:pt x="17" y="81"/>
                        <a:pt x="17" y="81"/>
                        <a:pt x="17" y="81"/>
                      </a:cubicBezTo>
                      <a:cubicBezTo>
                        <a:pt x="17" y="81"/>
                        <a:pt x="16" y="81"/>
                        <a:pt x="16" y="81"/>
                      </a:cubicBezTo>
                      <a:cubicBezTo>
                        <a:pt x="16" y="81"/>
                        <a:pt x="16" y="81"/>
                        <a:pt x="16" y="81"/>
                      </a:cubicBezTo>
                      <a:cubicBezTo>
                        <a:pt x="16" y="81"/>
                        <a:pt x="16" y="81"/>
                        <a:pt x="16" y="81"/>
                      </a:cubicBezTo>
                      <a:cubicBezTo>
                        <a:pt x="16" y="81"/>
                        <a:pt x="16" y="81"/>
                        <a:pt x="16" y="81"/>
                      </a:cubicBezTo>
                      <a:cubicBezTo>
                        <a:pt x="16" y="81"/>
                        <a:pt x="16" y="81"/>
                        <a:pt x="16" y="81"/>
                      </a:cubicBezTo>
                      <a:cubicBezTo>
                        <a:pt x="16" y="81"/>
                        <a:pt x="16" y="81"/>
                        <a:pt x="16" y="81"/>
                      </a:cubicBezTo>
                      <a:cubicBezTo>
                        <a:pt x="16" y="81"/>
                        <a:pt x="16" y="81"/>
                        <a:pt x="16" y="81"/>
                      </a:cubicBezTo>
                      <a:cubicBezTo>
                        <a:pt x="16" y="81"/>
                        <a:pt x="16" y="81"/>
                        <a:pt x="16" y="81"/>
                      </a:cubicBezTo>
                      <a:cubicBezTo>
                        <a:pt x="16" y="81"/>
                        <a:pt x="16" y="81"/>
                        <a:pt x="16" y="81"/>
                      </a:cubicBezTo>
                      <a:cubicBezTo>
                        <a:pt x="16" y="80"/>
                        <a:pt x="16" y="80"/>
                        <a:pt x="16" y="80"/>
                      </a:cubicBezTo>
                      <a:cubicBezTo>
                        <a:pt x="16" y="80"/>
                        <a:pt x="16" y="80"/>
                        <a:pt x="17" y="80"/>
                      </a:cubicBezTo>
                      <a:cubicBezTo>
                        <a:pt x="16" y="80"/>
                        <a:pt x="16" y="80"/>
                        <a:pt x="16" y="80"/>
                      </a:cubicBezTo>
                      <a:cubicBezTo>
                        <a:pt x="17" y="80"/>
                        <a:pt x="17" y="80"/>
                        <a:pt x="17" y="80"/>
                      </a:cubicBezTo>
                      <a:cubicBezTo>
                        <a:pt x="16" y="80"/>
                        <a:pt x="16" y="80"/>
                        <a:pt x="16" y="80"/>
                      </a:cubicBezTo>
                      <a:cubicBezTo>
                        <a:pt x="17" y="80"/>
                        <a:pt x="17" y="80"/>
                        <a:pt x="17" y="80"/>
                      </a:cubicBezTo>
                      <a:cubicBezTo>
                        <a:pt x="17" y="80"/>
                        <a:pt x="17" y="80"/>
                        <a:pt x="17" y="80"/>
                      </a:cubicBezTo>
                      <a:cubicBezTo>
                        <a:pt x="17" y="80"/>
                        <a:pt x="17" y="80"/>
                        <a:pt x="17" y="80"/>
                      </a:cubicBezTo>
                      <a:cubicBezTo>
                        <a:pt x="17" y="80"/>
                        <a:pt x="17" y="80"/>
                        <a:pt x="17" y="80"/>
                      </a:cubicBezTo>
                      <a:cubicBezTo>
                        <a:pt x="17" y="80"/>
                        <a:pt x="17" y="80"/>
                        <a:pt x="17" y="80"/>
                      </a:cubicBezTo>
                      <a:cubicBezTo>
                        <a:pt x="17" y="80"/>
                        <a:pt x="17" y="80"/>
                        <a:pt x="17" y="80"/>
                      </a:cubicBezTo>
                      <a:cubicBezTo>
                        <a:pt x="17" y="80"/>
                        <a:pt x="17" y="80"/>
                        <a:pt x="17" y="80"/>
                      </a:cubicBezTo>
                      <a:cubicBezTo>
                        <a:pt x="17" y="80"/>
                        <a:pt x="17" y="80"/>
                        <a:pt x="17" y="80"/>
                      </a:cubicBezTo>
                      <a:cubicBezTo>
                        <a:pt x="17" y="80"/>
                        <a:pt x="17" y="80"/>
                        <a:pt x="17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8" y="77"/>
                      </a:cubicBezTo>
                      <a:cubicBezTo>
                        <a:pt x="18" y="77"/>
                        <a:pt x="18" y="77"/>
                        <a:pt x="18" y="77"/>
                      </a:cubicBezTo>
                      <a:cubicBezTo>
                        <a:pt x="18" y="77"/>
                        <a:pt x="18" y="77"/>
                        <a:pt x="18" y="77"/>
                      </a:cubicBezTo>
                      <a:cubicBezTo>
                        <a:pt x="18" y="77"/>
                        <a:pt x="18" y="77"/>
                        <a:pt x="18" y="77"/>
                      </a:cubicBezTo>
                      <a:cubicBezTo>
                        <a:pt x="18" y="77"/>
                        <a:pt x="18" y="77"/>
                        <a:pt x="18" y="77"/>
                      </a:cubicBezTo>
                      <a:cubicBezTo>
                        <a:pt x="18" y="77"/>
                        <a:pt x="18" y="77"/>
                        <a:pt x="18" y="77"/>
                      </a:cubicBezTo>
                      <a:cubicBezTo>
                        <a:pt x="18" y="77"/>
                        <a:pt x="18" y="76"/>
                        <a:pt x="18" y="76"/>
                      </a:cubicBezTo>
                      <a:cubicBezTo>
                        <a:pt x="18" y="76"/>
                        <a:pt x="18" y="76"/>
                        <a:pt x="18" y="76"/>
                      </a:cubicBezTo>
                      <a:cubicBezTo>
                        <a:pt x="18" y="76"/>
                        <a:pt x="18" y="76"/>
                        <a:pt x="18" y="76"/>
                      </a:cubicBezTo>
                      <a:cubicBezTo>
                        <a:pt x="18" y="76"/>
                        <a:pt x="18" y="76"/>
                        <a:pt x="18" y="76"/>
                      </a:cubicBezTo>
                      <a:cubicBezTo>
                        <a:pt x="18" y="76"/>
                        <a:pt x="18" y="76"/>
                        <a:pt x="18" y="76"/>
                      </a:cubicBezTo>
                      <a:cubicBezTo>
                        <a:pt x="18" y="76"/>
                        <a:pt x="18" y="76"/>
                        <a:pt x="18" y="76"/>
                      </a:cubicBezTo>
                      <a:cubicBezTo>
                        <a:pt x="18" y="76"/>
                        <a:pt x="18" y="76"/>
                        <a:pt x="18" y="76"/>
                      </a:cubicBezTo>
                      <a:cubicBezTo>
                        <a:pt x="18" y="76"/>
                        <a:pt x="18" y="76"/>
                        <a:pt x="18" y="76"/>
                      </a:cubicBezTo>
                      <a:cubicBezTo>
                        <a:pt x="18" y="76"/>
                        <a:pt x="18" y="76"/>
                        <a:pt x="18" y="76"/>
                      </a:cubicBezTo>
                      <a:cubicBezTo>
                        <a:pt x="18" y="76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9" y="75"/>
                        <a:pt x="19" y="74"/>
                      </a:cubicBezTo>
                      <a:cubicBezTo>
                        <a:pt x="19" y="74"/>
                        <a:pt x="19" y="74"/>
                        <a:pt x="19" y="74"/>
                      </a:cubicBezTo>
                      <a:cubicBezTo>
                        <a:pt x="19" y="74"/>
                        <a:pt x="19" y="74"/>
                        <a:pt x="19" y="74"/>
                      </a:cubicBezTo>
                      <a:cubicBezTo>
                        <a:pt x="19" y="75"/>
                        <a:pt x="19" y="75"/>
                        <a:pt x="19" y="75"/>
                      </a:cubicBezTo>
                      <a:cubicBezTo>
                        <a:pt x="19" y="75"/>
                        <a:pt x="19" y="75"/>
                        <a:pt x="19" y="75"/>
                      </a:cubicBezTo>
                      <a:cubicBezTo>
                        <a:pt x="19" y="75"/>
                        <a:pt x="19" y="74"/>
                        <a:pt x="19" y="74"/>
                      </a:cubicBezTo>
                      <a:cubicBezTo>
                        <a:pt x="19" y="74"/>
                        <a:pt x="19" y="74"/>
                        <a:pt x="19" y="74"/>
                      </a:cubicBezTo>
                      <a:cubicBezTo>
                        <a:pt x="19" y="74"/>
                        <a:pt x="19" y="74"/>
                        <a:pt x="19" y="74"/>
                      </a:cubicBezTo>
                      <a:cubicBezTo>
                        <a:pt x="19" y="74"/>
                        <a:pt x="19" y="74"/>
                        <a:pt x="19" y="74"/>
                      </a:cubicBezTo>
                      <a:cubicBezTo>
                        <a:pt x="19" y="74"/>
                        <a:pt x="19" y="74"/>
                        <a:pt x="19" y="74"/>
                      </a:cubicBezTo>
                      <a:cubicBezTo>
                        <a:pt x="19" y="74"/>
                        <a:pt x="19" y="74"/>
                        <a:pt x="19" y="74"/>
                      </a:cubicBezTo>
                      <a:cubicBezTo>
                        <a:pt x="19" y="74"/>
                        <a:pt x="19" y="74"/>
                        <a:pt x="19" y="74"/>
                      </a:cubicBezTo>
                      <a:cubicBezTo>
                        <a:pt x="19" y="74"/>
                        <a:pt x="19" y="74"/>
                        <a:pt x="19" y="74"/>
                      </a:cubicBezTo>
                      <a:cubicBezTo>
                        <a:pt x="19" y="74"/>
                        <a:pt x="19" y="74"/>
                        <a:pt x="19" y="74"/>
                      </a:cubicBezTo>
                      <a:cubicBezTo>
                        <a:pt x="19" y="74"/>
                        <a:pt x="19" y="74"/>
                        <a:pt x="19" y="74"/>
                      </a:cubicBezTo>
                      <a:cubicBezTo>
                        <a:pt x="19" y="74"/>
                        <a:pt x="19" y="74"/>
                        <a:pt x="19" y="74"/>
                      </a:cubicBezTo>
                      <a:cubicBezTo>
                        <a:pt x="19" y="74"/>
                        <a:pt x="19" y="74"/>
                        <a:pt x="19" y="74"/>
                      </a:cubicBezTo>
                      <a:cubicBezTo>
                        <a:pt x="19" y="74"/>
                        <a:pt x="19" y="74"/>
                        <a:pt x="19" y="74"/>
                      </a:cubicBezTo>
                      <a:cubicBezTo>
                        <a:pt x="19" y="74"/>
                        <a:pt x="20" y="74"/>
                        <a:pt x="20" y="73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0" y="72"/>
                        <a:pt x="20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1"/>
                        <a:pt x="21" y="70"/>
                        <a:pt x="21" y="70"/>
                      </a:cubicBezTo>
                      <a:cubicBezTo>
                        <a:pt x="22" y="70"/>
                        <a:pt x="22" y="70"/>
                        <a:pt x="22" y="70"/>
                      </a:cubicBezTo>
                      <a:cubicBezTo>
                        <a:pt x="22" y="70"/>
                        <a:pt x="22" y="70"/>
                        <a:pt x="22" y="70"/>
                      </a:cubicBezTo>
                      <a:cubicBezTo>
                        <a:pt x="22" y="70"/>
                        <a:pt x="22" y="70"/>
                        <a:pt x="22" y="70"/>
                      </a:cubicBezTo>
                      <a:cubicBezTo>
                        <a:pt x="22" y="70"/>
                        <a:pt x="22" y="70"/>
                        <a:pt x="22" y="70"/>
                      </a:cubicBezTo>
                      <a:cubicBezTo>
                        <a:pt x="22" y="70"/>
                        <a:pt x="22" y="70"/>
                        <a:pt x="22" y="70"/>
                      </a:cubicBezTo>
                      <a:cubicBezTo>
                        <a:pt x="22" y="70"/>
                        <a:pt x="22" y="70"/>
                        <a:pt x="22" y="70"/>
                      </a:cubicBezTo>
                      <a:cubicBezTo>
                        <a:pt x="22" y="70"/>
                        <a:pt x="22" y="70"/>
                        <a:pt x="22" y="70"/>
                      </a:cubicBezTo>
                      <a:cubicBezTo>
                        <a:pt x="22" y="70"/>
                        <a:pt x="22" y="70"/>
                        <a:pt x="22" y="70"/>
                      </a:cubicBezTo>
                      <a:cubicBezTo>
                        <a:pt x="22" y="70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3" y="69"/>
                        <a:pt x="23" y="69"/>
                        <a:pt x="23" y="69"/>
                      </a:cubicBezTo>
                      <a:cubicBezTo>
                        <a:pt x="23" y="69"/>
                        <a:pt x="23" y="69"/>
                        <a:pt x="23" y="69"/>
                      </a:cubicBezTo>
                      <a:cubicBezTo>
                        <a:pt x="23" y="69"/>
                        <a:pt x="23" y="69"/>
                        <a:pt x="23" y="69"/>
                      </a:cubicBezTo>
                      <a:cubicBezTo>
                        <a:pt x="23" y="69"/>
                        <a:pt x="23" y="69"/>
                        <a:pt x="23" y="69"/>
                      </a:cubicBezTo>
                      <a:cubicBezTo>
                        <a:pt x="23" y="69"/>
                        <a:pt x="23" y="69"/>
                        <a:pt x="23" y="69"/>
                      </a:cubicBezTo>
                      <a:cubicBezTo>
                        <a:pt x="23" y="69"/>
                        <a:pt x="23" y="69"/>
                        <a:pt x="23" y="69"/>
                      </a:cubicBezTo>
                      <a:cubicBezTo>
                        <a:pt x="23" y="69"/>
                        <a:pt x="23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23" y="68"/>
                        <a:pt x="23" y="68"/>
                        <a:pt x="24" y="68"/>
                      </a:cubicBez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68"/>
                        <a:pt x="24" y="67"/>
                        <a:pt x="24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7"/>
                        <a:pt x="25" y="67"/>
                        <a:pt x="25" y="67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5" y="67"/>
                        <a:pt x="25" y="66"/>
                        <a:pt x="25" y="66"/>
                      </a:cubicBezTo>
                      <a:cubicBezTo>
                        <a:pt x="25" y="66"/>
                        <a:pt x="25" y="66"/>
                        <a:pt x="25" y="66"/>
                      </a:cubicBezTo>
                      <a:cubicBezTo>
                        <a:pt x="25" y="66"/>
                        <a:pt x="25" y="66"/>
                        <a:pt x="25" y="66"/>
                      </a:cubicBezTo>
                      <a:cubicBezTo>
                        <a:pt x="25" y="66"/>
                        <a:pt x="25" y="66"/>
                        <a:pt x="25" y="66"/>
                      </a:cubicBezTo>
                      <a:cubicBezTo>
                        <a:pt x="25" y="66"/>
                        <a:pt x="25" y="66"/>
                        <a:pt x="25" y="66"/>
                      </a:cubicBezTo>
                      <a:cubicBezTo>
                        <a:pt x="25" y="66"/>
                        <a:pt x="25" y="66"/>
                        <a:pt x="25" y="66"/>
                      </a:cubicBezTo>
                      <a:cubicBezTo>
                        <a:pt x="25" y="66"/>
                        <a:pt x="25" y="66"/>
                        <a:pt x="25" y="66"/>
                      </a:cubicBezTo>
                      <a:cubicBezTo>
                        <a:pt x="25" y="66"/>
                        <a:pt x="25" y="66"/>
                        <a:pt x="25" y="66"/>
                      </a:cubicBezTo>
                      <a:cubicBezTo>
                        <a:pt x="25" y="66"/>
                        <a:pt x="25" y="66"/>
                        <a:pt x="25" y="66"/>
                      </a:cubicBezTo>
                      <a:cubicBezTo>
                        <a:pt x="25" y="66"/>
                        <a:pt x="25" y="66"/>
                        <a:pt x="25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5"/>
                        <a:pt x="26" y="65"/>
                      </a:cubicBezTo>
                      <a:cubicBezTo>
                        <a:pt x="26" y="65"/>
                        <a:pt x="26" y="65"/>
                        <a:pt x="26" y="65"/>
                      </a:cubicBezTo>
                      <a:cubicBezTo>
                        <a:pt x="26" y="65"/>
                        <a:pt x="26" y="65"/>
                        <a:pt x="26" y="65"/>
                      </a:cubicBezTo>
                      <a:cubicBezTo>
                        <a:pt x="26" y="65"/>
                        <a:pt x="26" y="65"/>
                        <a:pt x="26" y="65"/>
                      </a:cubicBezTo>
                      <a:cubicBezTo>
                        <a:pt x="26" y="65"/>
                        <a:pt x="26" y="65"/>
                        <a:pt x="26" y="65"/>
                      </a:cubicBezTo>
                      <a:cubicBezTo>
                        <a:pt x="26" y="65"/>
                        <a:pt x="26" y="65"/>
                        <a:pt x="26" y="65"/>
                      </a:cubicBezTo>
                      <a:cubicBezTo>
                        <a:pt x="26" y="65"/>
                        <a:pt x="26" y="65"/>
                        <a:pt x="26" y="65"/>
                      </a:cubicBezTo>
                      <a:cubicBezTo>
                        <a:pt x="26" y="65"/>
                        <a:pt x="26" y="65"/>
                        <a:pt x="26" y="65"/>
                      </a:cubicBezTo>
                      <a:cubicBezTo>
                        <a:pt x="26" y="65"/>
                        <a:pt x="26" y="65"/>
                        <a:pt x="26" y="65"/>
                      </a:cubicBezTo>
                      <a:cubicBezTo>
                        <a:pt x="26" y="65"/>
                        <a:pt x="26" y="65"/>
                        <a:pt x="26" y="65"/>
                      </a:cubicBezTo>
                      <a:cubicBezTo>
                        <a:pt x="26" y="65"/>
                        <a:pt x="26" y="65"/>
                        <a:pt x="26" y="65"/>
                      </a:cubicBezTo>
                      <a:cubicBezTo>
                        <a:pt x="27" y="65"/>
                        <a:pt x="27" y="65"/>
                        <a:pt x="27" y="65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4"/>
                        <a:pt x="27" y="64"/>
                        <a:pt x="28" y="64"/>
                      </a:cubicBezTo>
                      <a:cubicBezTo>
                        <a:pt x="28" y="63"/>
                        <a:pt x="28" y="63"/>
                        <a:pt x="28" y="63"/>
                      </a:cubicBezTo>
                      <a:cubicBezTo>
                        <a:pt x="28" y="63"/>
                        <a:pt x="28" y="63"/>
                        <a:pt x="28" y="63"/>
                      </a:cubicBezTo>
                      <a:cubicBezTo>
                        <a:pt x="28" y="63"/>
                        <a:pt x="28" y="63"/>
                        <a:pt x="28" y="63"/>
                      </a:cubicBezTo>
                      <a:cubicBezTo>
                        <a:pt x="28" y="63"/>
                        <a:pt x="28" y="63"/>
                        <a:pt x="28" y="63"/>
                      </a:cubicBezTo>
                      <a:cubicBezTo>
                        <a:pt x="28" y="63"/>
                        <a:pt x="28" y="63"/>
                        <a:pt x="28" y="63"/>
                      </a:cubicBezTo>
                      <a:cubicBezTo>
                        <a:pt x="28" y="63"/>
                        <a:pt x="28" y="63"/>
                        <a:pt x="28" y="63"/>
                      </a:cubicBezTo>
                      <a:cubicBezTo>
                        <a:pt x="28" y="63"/>
                        <a:pt x="28" y="63"/>
                        <a:pt x="28" y="63"/>
                      </a:cubicBezTo>
                      <a:cubicBezTo>
                        <a:pt x="28" y="63"/>
                        <a:pt x="28" y="63"/>
                        <a:pt x="28" y="63"/>
                      </a:cubicBezTo>
                      <a:cubicBezTo>
                        <a:pt x="28" y="63"/>
                        <a:pt x="28" y="63"/>
                        <a:pt x="28" y="63"/>
                      </a:cubicBezTo>
                      <a:cubicBezTo>
                        <a:pt x="28" y="63"/>
                        <a:pt x="28" y="63"/>
                        <a:pt x="28" y="63"/>
                      </a:cubicBezTo>
                      <a:cubicBezTo>
                        <a:pt x="28" y="63"/>
                        <a:pt x="28" y="63"/>
                        <a:pt x="28" y="63"/>
                      </a:cubicBezTo>
                      <a:cubicBezTo>
                        <a:pt x="28" y="63"/>
                        <a:pt x="28" y="63"/>
                        <a:pt x="28" y="63"/>
                      </a:cubicBezTo>
                      <a:cubicBezTo>
                        <a:pt x="28" y="63"/>
                        <a:pt x="28" y="63"/>
                        <a:pt x="28" y="63"/>
                      </a:cubicBezTo>
                      <a:cubicBezTo>
                        <a:pt x="28" y="63"/>
                        <a:pt x="28" y="63"/>
                        <a:pt x="28" y="63"/>
                      </a:cubicBezTo>
                      <a:cubicBezTo>
                        <a:pt x="28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1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30" y="61"/>
                        <a:pt x="30" y="61"/>
                        <a:pt x="30" y="61"/>
                      </a:cubicBezTo>
                      <a:cubicBezTo>
                        <a:pt x="30" y="61"/>
                        <a:pt x="30" y="61"/>
                        <a:pt x="30" y="61"/>
                      </a:cubicBezTo>
                      <a:cubicBezTo>
                        <a:pt x="30" y="61"/>
                        <a:pt x="30" y="61"/>
                        <a:pt x="30" y="61"/>
                      </a:cubicBezTo>
                      <a:cubicBezTo>
                        <a:pt x="30" y="61"/>
                        <a:pt x="30" y="61"/>
                        <a:pt x="30" y="61"/>
                      </a:cubicBezTo>
                      <a:cubicBezTo>
                        <a:pt x="30" y="61"/>
                        <a:pt x="30" y="61"/>
                        <a:pt x="30" y="61"/>
                      </a:cubicBezTo>
                      <a:cubicBezTo>
                        <a:pt x="30" y="61"/>
                        <a:pt x="30" y="61"/>
                        <a:pt x="30" y="61"/>
                      </a:cubicBezTo>
                      <a:cubicBezTo>
                        <a:pt x="30" y="61"/>
                        <a:pt x="30" y="61"/>
                        <a:pt x="30" y="61"/>
                      </a:cubicBezTo>
                      <a:cubicBezTo>
                        <a:pt x="30" y="61"/>
                        <a:pt x="30" y="61"/>
                        <a:pt x="30" y="61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0" y="59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1" y="59"/>
                        <a:pt x="31" y="59"/>
                      </a:cubicBezTo>
                      <a:cubicBezTo>
                        <a:pt x="31" y="59"/>
                        <a:pt x="31" y="59"/>
                        <a:pt x="31" y="59"/>
                      </a:cubicBezTo>
                      <a:cubicBezTo>
                        <a:pt x="31" y="59"/>
                        <a:pt x="31" y="59"/>
                        <a:pt x="31" y="59"/>
                      </a:cubicBezTo>
                      <a:cubicBezTo>
                        <a:pt x="31" y="59"/>
                        <a:pt x="31" y="59"/>
                        <a:pt x="31" y="59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2" y="58"/>
                        <a:pt x="32" y="58"/>
                        <a:pt x="32" y="58"/>
                      </a:cubicBezTo>
                      <a:cubicBezTo>
                        <a:pt x="32" y="58"/>
                        <a:pt x="32" y="58"/>
                        <a:pt x="32" y="58"/>
                      </a:cubicBezTo>
                      <a:cubicBezTo>
                        <a:pt x="32" y="58"/>
                        <a:pt x="32" y="58"/>
                        <a:pt x="32" y="58"/>
                      </a:cubicBezTo>
                      <a:cubicBezTo>
                        <a:pt x="32" y="59"/>
                        <a:pt x="32" y="59"/>
                        <a:pt x="32" y="58"/>
                      </a:cubicBezTo>
                      <a:cubicBezTo>
                        <a:pt x="32" y="58"/>
                        <a:pt x="32" y="58"/>
                        <a:pt x="32" y="58"/>
                      </a:cubicBezTo>
                      <a:cubicBezTo>
                        <a:pt x="33" y="58"/>
                        <a:pt x="33" y="58"/>
                        <a:pt x="33" y="58"/>
                      </a:cubicBezTo>
                      <a:cubicBezTo>
                        <a:pt x="33" y="58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2" y="60"/>
                        <a:pt x="32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2" y="60"/>
                        <a:pt x="32" y="60"/>
                        <a:pt x="31" y="60"/>
                      </a:cubicBezTo>
                      <a:cubicBezTo>
                        <a:pt x="31" y="60"/>
                        <a:pt x="31" y="61"/>
                        <a:pt x="31" y="61"/>
                      </a:cubicBezTo>
                      <a:cubicBezTo>
                        <a:pt x="31" y="61"/>
                        <a:pt x="31" y="61"/>
                        <a:pt x="32" y="61"/>
                      </a:cubicBezTo>
                      <a:cubicBezTo>
                        <a:pt x="32" y="61"/>
                        <a:pt x="32" y="61"/>
                        <a:pt x="32" y="61"/>
                      </a:cubicBezTo>
                      <a:cubicBezTo>
                        <a:pt x="32" y="61"/>
                        <a:pt x="32" y="61"/>
                        <a:pt x="32" y="61"/>
                      </a:cubicBezTo>
                      <a:cubicBezTo>
                        <a:pt x="33" y="61"/>
                        <a:pt x="33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3" y="60"/>
                        <a:pt x="33" y="60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4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9"/>
                      </a:cubicBezTo>
                      <a:cubicBezTo>
                        <a:pt x="35" y="59"/>
                        <a:pt x="35" y="59"/>
                        <a:pt x="35" y="59"/>
                      </a:cubicBezTo>
                      <a:cubicBezTo>
                        <a:pt x="34" y="59"/>
                        <a:pt x="34" y="59"/>
                        <a:pt x="34" y="59"/>
                      </a:cubicBezTo>
                      <a:cubicBezTo>
                        <a:pt x="34" y="59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5" y="58"/>
                        <a:pt x="35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68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3"/>
                      </a:cubicBezTo>
                      <a:cubicBezTo>
                        <a:pt x="69" y="63"/>
                        <a:pt x="69" y="63"/>
                        <a:pt x="69" y="63"/>
                      </a:cubicBezTo>
                      <a:cubicBezTo>
                        <a:pt x="69" y="63"/>
                        <a:pt x="69" y="63"/>
                        <a:pt x="69" y="63"/>
                      </a:cubicBezTo>
                      <a:cubicBezTo>
                        <a:pt x="69" y="63"/>
                        <a:pt x="69" y="63"/>
                        <a:pt x="69" y="63"/>
                      </a:cubicBezTo>
                      <a:cubicBezTo>
                        <a:pt x="69" y="63"/>
                        <a:pt x="69" y="63"/>
                        <a:pt x="69" y="63"/>
                      </a:cubicBezTo>
                      <a:cubicBezTo>
                        <a:pt x="69" y="63"/>
                        <a:pt x="69" y="63"/>
                        <a:pt x="69" y="63"/>
                      </a:cubicBezTo>
                      <a:cubicBezTo>
                        <a:pt x="69" y="63"/>
                        <a:pt x="69" y="63"/>
                        <a:pt x="69" y="63"/>
                      </a:cubicBezTo>
                      <a:cubicBezTo>
                        <a:pt x="69" y="63"/>
                        <a:pt x="69" y="63"/>
                        <a:pt x="69" y="63"/>
                      </a:cubicBezTo>
                      <a:cubicBezTo>
                        <a:pt x="69" y="63"/>
                        <a:pt x="69" y="63"/>
                        <a:pt x="69" y="63"/>
                      </a:cubicBezTo>
                      <a:cubicBezTo>
                        <a:pt x="69" y="63"/>
                        <a:pt x="69" y="63"/>
                        <a:pt x="69" y="63"/>
                      </a:cubicBezTo>
                      <a:cubicBezTo>
                        <a:pt x="69" y="63"/>
                        <a:pt x="69" y="63"/>
                        <a:pt x="69" y="63"/>
                      </a:cubicBezTo>
                      <a:cubicBezTo>
                        <a:pt x="69" y="63"/>
                        <a:pt x="69" y="63"/>
                        <a:pt x="69" y="63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70" y="64"/>
                        <a:pt x="70" y="64"/>
                        <a:pt x="70" y="64"/>
                      </a:cubicBezTo>
                      <a:cubicBezTo>
                        <a:pt x="70" y="64"/>
                        <a:pt x="70" y="64"/>
                        <a:pt x="70" y="64"/>
                      </a:cubicBezTo>
                      <a:cubicBezTo>
                        <a:pt x="70" y="64"/>
                        <a:pt x="70" y="64"/>
                        <a:pt x="70" y="64"/>
                      </a:cubicBezTo>
                      <a:cubicBezTo>
                        <a:pt x="70" y="64"/>
                        <a:pt x="70" y="64"/>
                        <a:pt x="70" y="64"/>
                      </a:cubicBezTo>
                      <a:cubicBezTo>
                        <a:pt x="70" y="64"/>
                        <a:pt x="70" y="64"/>
                        <a:pt x="70" y="64"/>
                      </a:cubicBezTo>
                      <a:cubicBezTo>
                        <a:pt x="70" y="64"/>
                        <a:pt x="70" y="64"/>
                        <a:pt x="70" y="64"/>
                      </a:cubicBezTo>
                      <a:cubicBezTo>
                        <a:pt x="70" y="64"/>
                        <a:pt x="70" y="64"/>
                        <a:pt x="70" y="64"/>
                      </a:cubicBezTo>
                      <a:cubicBezTo>
                        <a:pt x="70" y="64"/>
                        <a:pt x="71" y="64"/>
                        <a:pt x="71" y="64"/>
                      </a:cubicBezTo>
                      <a:cubicBezTo>
                        <a:pt x="71" y="64"/>
                        <a:pt x="71" y="64"/>
                        <a:pt x="71" y="64"/>
                      </a:cubicBezTo>
                      <a:cubicBezTo>
                        <a:pt x="71" y="64"/>
                        <a:pt x="71" y="64"/>
                        <a:pt x="71" y="64"/>
                      </a:cubicBezTo>
                      <a:cubicBezTo>
                        <a:pt x="71" y="64"/>
                        <a:pt x="71" y="64"/>
                        <a:pt x="71" y="65"/>
                      </a:cubicBezTo>
                      <a:cubicBezTo>
                        <a:pt x="71" y="65"/>
                        <a:pt x="71" y="65"/>
                        <a:pt x="72" y="65"/>
                      </a:cubicBezTo>
                      <a:cubicBezTo>
                        <a:pt x="72" y="65"/>
                        <a:pt x="72" y="65"/>
                        <a:pt x="72" y="65"/>
                      </a:cubicBezTo>
                      <a:cubicBezTo>
                        <a:pt x="72" y="65"/>
                        <a:pt x="72" y="65"/>
                        <a:pt x="72" y="65"/>
                      </a:cubicBezTo>
                      <a:cubicBezTo>
                        <a:pt x="72" y="65"/>
                        <a:pt x="72" y="65"/>
                        <a:pt x="72" y="65"/>
                      </a:cubicBezTo>
                      <a:cubicBezTo>
                        <a:pt x="72" y="66"/>
                        <a:pt x="72" y="66"/>
                        <a:pt x="72" y="65"/>
                      </a:cubicBezTo>
                      <a:cubicBezTo>
                        <a:pt x="72" y="65"/>
                        <a:pt x="72" y="65"/>
                        <a:pt x="72" y="65"/>
                      </a:cubicBezTo>
                      <a:cubicBezTo>
                        <a:pt x="72" y="65"/>
                        <a:pt x="72" y="65"/>
                        <a:pt x="72" y="65"/>
                      </a:cubicBezTo>
                      <a:cubicBezTo>
                        <a:pt x="72" y="65"/>
                        <a:pt x="72" y="65"/>
                        <a:pt x="73" y="65"/>
                      </a:cubicBezTo>
                      <a:cubicBezTo>
                        <a:pt x="73" y="65"/>
                        <a:pt x="73" y="65"/>
                        <a:pt x="73" y="65"/>
                      </a:cubicBezTo>
                      <a:cubicBezTo>
                        <a:pt x="73" y="66"/>
                        <a:pt x="73" y="66"/>
                        <a:pt x="73" y="66"/>
                      </a:cubicBezTo>
                      <a:cubicBezTo>
                        <a:pt x="73" y="66"/>
                        <a:pt x="73" y="66"/>
                        <a:pt x="73" y="66"/>
                      </a:cubicBezTo>
                      <a:cubicBezTo>
                        <a:pt x="73" y="66"/>
                        <a:pt x="73" y="66"/>
                        <a:pt x="73" y="66"/>
                      </a:cubicBezTo>
                      <a:cubicBezTo>
                        <a:pt x="73" y="66"/>
                        <a:pt x="74" y="66"/>
                        <a:pt x="74" y="66"/>
                      </a:cubicBezTo>
                      <a:cubicBezTo>
                        <a:pt x="74" y="66"/>
                        <a:pt x="74" y="66"/>
                        <a:pt x="74" y="66"/>
                      </a:cubicBezTo>
                      <a:cubicBezTo>
                        <a:pt x="74" y="66"/>
                        <a:pt x="74" y="66"/>
                        <a:pt x="74" y="66"/>
                      </a:cubicBezTo>
                      <a:cubicBezTo>
                        <a:pt x="74" y="66"/>
                        <a:pt x="74" y="66"/>
                        <a:pt x="74" y="66"/>
                      </a:cubicBezTo>
                      <a:cubicBezTo>
                        <a:pt x="74" y="66"/>
                        <a:pt x="74" y="66"/>
                        <a:pt x="74" y="66"/>
                      </a:cubicBezTo>
                      <a:cubicBezTo>
                        <a:pt x="74" y="66"/>
                        <a:pt x="74" y="66"/>
                        <a:pt x="74" y="66"/>
                      </a:cubicBezTo>
                      <a:cubicBezTo>
                        <a:pt x="73" y="66"/>
                        <a:pt x="73" y="66"/>
                        <a:pt x="73" y="66"/>
                      </a:cubicBezTo>
                      <a:cubicBezTo>
                        <a:pt x="73" y="66"/>
                        <a:pt x="73" y="66"/>
                        <a:pt x="73" y="66"/>
                      </a:cubicBezTo>
                      <a:cubicBezTo>
                        <a:pt x="73" y="66"/>
                        <a:pt x="73" y="66"/>
                        <a:pt x="73" y="66"/>
                      </a:cubicBezTo>
                      <a:cubicBezTo>
                        <a:pt x="73" y="66"/>
                        <a:pt x="73" y="66"/>
                        <a:pt x="73" y="66"/>
                      </a:cubicBezTo>
                      <a:cubicBezTo>
                        <a:pt x="73" y="66"/>
                        <a:pt x="73" y="66"/>
                        <a:pt x="73" y="66"/>
                      </a:cubicBezTo>
                      <a:cubicBezTo>
                        <a:pt x="73" y="66"/>
                        <a:pt x="73" y="66"/>
                        <a:pt x="73" y="66"/>
                      </a:cubicBezTo>
                      <a:cubicBezTo>
                        <a:pt x="73" y="66"/>
                        <a:pt x="73" y="66"/>
                        <a:pt x="73" y="66"/>
                      </a:cubicBezTo>
                      <a:cubicBezTo>
                        <a:pt x="73" y="66"/>
                        <a:pt x="73" y="66"/>
                        <a:pt x="73" y="66"/>
                      </a:cubicBezTo>
                      <a:cubicBezTo>
                        <a:pt x="73" y="66"/>
                        <a:pt x="73" y="66"/>
                        <a:pt x="72" y="66"/>
                      </a:cubicBezTo>
                      <a:cubicBezTo>
                        <a:pt x="72" y="66"/>
                        <a:pt x="72" y="66"/>
                        <a:pt x="72" y="66"/>
                      </a:cubicBezTo>
                      <a:cubicBezTo>
                        <a:pt x="72" y="66"/>
                        <a:pt x="72" y="66"/>
                        <a:pt x="72" y="67"/>
                      </a:cubicBezTo>
                      <a:cubicBezTo>
                        <a:pt x="72" y="67"/>
                        <a:pt x="71" y="67"/>
                        <a:pt x="71" y="67"/>
                      </a:cubicBezTo>
                      <a:cubicBezTo>
                        <a:pt x="71" y="67"/>
                        <a:pt x="71" y="67"/>
                        <a:pt x="70" y="67"/>
                      </a:cubicBezTo>
                      <a:cubicBezTo>
                        <a:pt x="70" y="67"/>
                        <a:pt x="70" y="67"/>
                        <a:pt x="70" y="67"/>
                      </a:cubicBezTo>
                      <a:cubicBezTo>
                        <a:pt x="70" y="67"/>
                        <a:pt x="70" y="67"/>
                        <a:pt x="70" y="67"/>
                      </a:cubicBezTo>
                      <a:cubicBezTo>
                        <a:pt x="70" y="67"/>
                        <a:pt x="69" y="68"/>
                        <a:pt x="69" y="68"/>
                      </a:cubicBezTo>
                      <a:cubicBezTo>
                        <a:pt x="69" y="68"/>
                        <a:pt x="69" y="68"/>
                        <a:pt x="69" y="68"/>
                      </a:cubicBezTo>
                      <a:cubicBezTo>
                        <a:pt x="69" y="68"/>
                        <a:pt x="69" y="68"/>
                        <a:pt x="70" y="68"/>
                      </a:cubicBezTo>
                      <a:cubicBezTo>
                        <a:pt x="70" y="68"/>
                        <a:pt x="70" y="68"/>
                        <a:pt x="70" y="68"/>
                      </a:cubicBezTo>
                      <a:cubicBezTo>
                        <a:pt x="70" y="68"/>
                        <a:pt x="70" y="68"/>
                        <a:pt x="70" y="68"/>
                      </a:cubicBezTo>
                      <a:cubicBezTo>
                        <a:pt x="70" y="68"/>
                        <a:pt x="70" y="68"/>
                        <a:pt x="70" y="68"/>
                      </a:cubicBezTo>
                      <a:cubicBezTo>
                        <a:pt x="70" y="68"/>
                        <a:pt x="70" y="68"/>
                        <a:pt x="71" y="68"/>
                      </a:cubicBezTo>
                      <a:cubicBezTo>
                        <a:pt x="71" y="68"/>
                        <a:pt x="71" y="68"/>
                        <a:pt x="71" y="68"/>
                      </a:cubicBezTo>
                      <a:cubicBezTo>
                        <a:pt x="71" y="68"/>
                        <a:pt x="71" y="68"/>
                        <a:pt x="71" y="68"/>
                      </a:cubicBezTo>
                      <a:cubicBezTo>
                        <a:pt x="71" y="68"/>
                        <a:pt x="71" y="68"/>
                        <a:pt x="71" y="68"/>
                      </a:cubicBezTo>
                      <a:cubicBezTo>
                        <a:pt x="71" y="68"/>
                        <a:pt x="71" y="68"/>
                        <a:pt x="71" y="68"/>
                      </a:cubicBezTo>
                      <a:cubicBezTo>
                        <a:pt x="71" y="68"/>
                        <a:pt x="71" y="68"/>
                        <a:pt x="71" y="68"/>
                      </a:cubicBezTo>
                      <a:cubicBezTo>
                        <a:pt x="71" y="68"/>
                        <a:pt x="71" y="68"/>
                        <a:pt x="71" y="68"/>
                      </a:cubicBezTo>
                      <a:cubicBezTo>
                        <a:pt x="71" y="69"/>
                        <a:pt x="71" y="69"/>
                        <a:pt x="71" y="69"/>
                      </a:cubicBezTo>
                      <a:cubicBezTo>
                        <a:pt x="71" y="69"/>
                        <a:pt x="71" y="69"/>
                        <a:pt x="71" y="69"/>
                      </a:cubicBezTo>
                      <a:cubicBezTo>
                        <a:pt x="71" y="69"/>
                        <a:pt x="71" y="69"/>
                        <a:pt x="71" y="69"/>
                      </a:cubicBezTo>
                      <a:cubicBezTo>
                        <a:pt x="71" y="69"/>
                        <a:pt x="71" y="69"/>
                        <a:pt x="71" y="69"/>
                      </a:cubicBezTo>
                      <a:cubicBezTo>
                        <a:pt x="71" y="69"/>
                        <a:pt x="71" y="69"/>
                        <a:pt x="71" y="69"/>
                      </a:cubicBezTo>
                      <a:cubicBezTo>
                        <a:pt x="71" y="69"/>
                        <a:pt x="71" y="69"/>
                        <a:pt x="71" y="69"/>
                      </a:cubicBezTo>
                      <a:cubicBezTo>
                        <a:pt x="71" y="69"/>
                        <a:pt x="71" y="69"/>
                        <a:pt x="71" y="69"/>
                      </a:cubicBezTo>
                      <a:cubicBezTo>
                        <a:pt x="71" y="69"/>
                        <a:pt x="72" y="68"/>
                        <a:pt x="72" y="68"/>
                      </a:cubicBezTo>
                      <a:cubicBezTo>
                        <a:pt x="72" y="68"/>
                        <a:pt x="72" y="68"/>
                        <a:pt x="73" y="68"/>
                      </a:cubicBezTo>
                      <a:cubicBezTo>
                        <a:pt x="73" y="68"/>
                        <a:pt x="73" y="68"/>
                        <a:pt x="73" y="68"/>
                      </a:cubicBezTo>
                      <a:cubicBezTo>
                        <a:pt x="73" y="68"/>
                        <a:pt x="73" y="68"/>
                        <a:pt x="73" y="68"/>
                      </a:cubicBezTo>
                      <a:cubicBezTo>
                        <a:pt x="73" y="68"/>
                        <a:pt x="73" y="68"/>
                        <a:pt x="73" y="68"/>
                      </a:cubicBezTo>
                      <a:cubicBezTo>
                        <a:pt x="73" y="68"/>
                        <a:pt x="73" y="68"/>
                        <a:pt x="73" y="68"/>
                      </a:cubicBezTo>
                      <a:cubicBezTo>
                        <a:pt x="73" y="68"/>
                        <a:pt x="73" y="68"/>
                        <a:pt x="74" y="68"/>
                      </a:cubicBezTo>
                      <a:cubicBezTo>
                        <a:pt x="74" y="68"/>
                        <a:pt x="74" y="68"/>
                        <a:pt x="74" y="68"/>
                      </a:cubicBezTo>
                      <a:cubicBezTo>
                        <a:pt x="74" y="68"/>
                        <a:pt x="74" y="68"/>
                        <a:pt x="74" y="68"/>
                      </a:cubicBezTo>
                      <a:cubicBezTo>
                        <a:pt x="74" y="68"/>
                        <a:pt x="74" y="68"/>
                        <a:pt x="74" y="68"/>
                      </a:cubicBezTo>
                      <a:cubicBezTo>
                        <a:pt x="74" y="67"/>
                        <a:pt x="74" y="67"/>
                        <a:pt x="75" y="67"/>
                      </a:cubicBezTo>
                      <a:cubicBezTo>
                        <a:pt x="75" y="67"/>
                        <a:pt x="75" y="67"/>
                        <a:pt x="75" y="67"/>
                      </a:cubicBezTo>
                      <a:cubicBezTo>
                        <a:pt x="75" y="67"/>
                        <a:pt x="75" y="67"/>
                        <a:pt x="75" y="67"/>
                      </a:cubicBezTo>
                      <a:cubicBezTo>
                        <a:pt x="75" y="67"/>
                        <a:pt x="75" y="67"/>
                        <a:pt x="75" y="67"/>
                      </a:cubicBezTo>
                      <a:cubicBezTo>
                        <a:pt x="75" y="67"/>
                        <a:pt x="75" y="67"/>
                        <a:pt x="75" y="67"/>
                      </a:cubicBezTo>
                      <a:cubicBezTo>
                        <a:pt x="75" y="67"/>
                        <a:pt x="75" y="67"/>
                        <a:pt x="75" y="67"/>
                      </a:cubicBezTo>
                      <a:cubicBezTo>
                        <a:pt x="75" y="67"/>
                        <a:pt x="75" y="68"/>
                        <a:pt x="75" y="68"/>
                      </a:cubicBezTo>
                      <a:cubicBezTo>
                        <a:pt x="74" y="68"/>
                        <a:pt x="74" y="68"/>
                        <a:pt x="74" y="68"/>
                      </a:cubicBezTo>
                      <a:cubicBezTo>
                        <a:pt x="74" y="68"/>
                        <a:pt x="74" y="68"/>
                        <a:pt x="74" y="68"/>
                      </a:cubicBezTo>
                      <a:cubicBezTo>
                        <a:pt x="74" y="68"/>
                        <a:pt x="74" y="68"/>
                        <a:pt x="74" y="68"/>
                      </a:cubicBezTo>
                      <a:cubicBezTo>
                        <a:pt x="74" y="68"/>
                        <a:pt x="74" y="68"/>
                        <a:pt x="74" y="68"/>
                      </a:cubicBezTo>
                      <a:cubicBezTo>
                        <a:pt x="74" y="68"/>
                        <a:pt x="74" y="68"/>
                        <a:pt x="74" y="68"/>
                      </a:cubicBezTo>
                      <a:cubicBezTo>
                        <a:pt x="74" y="68"/>
                        <a:pt x="74" y="68"/>
                        <a:pt x="74" y="68"/>
                      </a:cubicBezTo>
                      <a:cubicBezTo>
                        <a:pt x="74" y="68"/>
                        <a:pt x="74" y="68"/>
                        <a:pt x="74" y="68"/>
                      </a:cubicBezTo>
                      <a:cubicBezTo>
                        <a:pt x="74" y="68"/>
                        <a:pt x="74" y="68"/>
                        <a:pt x="74" y="68"/>
                      </a:cubicBezTo>
                      <a:cubicBezTo>
                        <a:pt x="74" y="68"/>
                        <a:pt x="74" y="68"/>
                        <a:pt x="74" y="68"/>
                      </a:cubicBezTo>
                      <a:cubicBezTo>
                        <a:pt x="74" y="68"/>
                        <a:pt x="74" y="68"/>
                        <a:pt x="74" y="68"/>
                      </a:cubicBezTo>
                      <a:cubicBezTo>
                        <a:pt x="74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5" y="68"/>
                        <a:pt x="75" y="68"/>
                        <a:pt x="75" y="69"/>
                      </a:cubicBezTo>
                      <a:cubicBezTo>
                        <a:pt x="75" y="69"/>
                        <a:pt x="75" y="69"/>
                        <a:pt x="75" y="69"/>
                      </a:cubicBezTo>
                      <a:cubicBezTo>
                        <a:pt x="75" y="69"/>
                        <a:pt x="75" y="69"/>
                        <a:pt x="75" y="69"/>
                      </a:cubicBezTo>
                      <a:cubicBezTo>
                        <a:pt x="75" y="69"/>
                        <a:pt x="75" y="69"/>
                        <a:pt x="75" y="69"/>
                      </a:cubicBezTo>
                      <a:cubicBezTo>
                        <a:pt x="75" y="69"/>
                        <a:pt x="75" y="69"/>
                        <a:pt x="75" y="69"/>
                      </a:cubicBezTo>
                      <a:cubicBezTo>
                        <a:pt x="75" y="69"/>
                        <a:pt x="75" y="69"/>
                        <a:pt x="75" y="69"/>
                      </a:cubicBezTo>
                      <a:cubicBezTo>
                        <a:pt x="75" y="69"/>
                        <a:pt x="75" y="69"/>
                        <a:pt x="75" y="69"/>
                      </a:cubicBezTo>
                      <a:cubicBezTo>
                        <a:pt x="75" y="69"/>
                        <a:pt x="75" y="69"/>
                        <a:pt x="75" y="69"/>
                      </a:cubicBezTo>
                      <a:cubicBezTo>
                        <a:pt x="75" y="69"/>
                        <a:pt x="75" y="69"/>
                        <a:pt x="75" y="69"/>
                      </a:cubicBezTo>
                      <a:cubicBezTo>
                        <a:pt x="75" y="69"/>
                        <a:pt x="75" y="69"/>
                        <a:pt x="75" y="69"/>
                      </a:cubicBezTo>
                      <a:cubicBezTo>
                        <a:pt x="75" y="69"/>
                        <a:pt x="75" y="69"/>
                        <a:pt x="75" y="69"/>
                      </a:cubicBezTo>
                      <a:cubicBezTo>
                        <a:pt x="75" y="69"/>
                        <a:pt x="75" y="69"/>
                        <a:pt x="75" y="69"/>
                      </a:cubicBezTo>
                      <a:cubicBezTo>
                        <a:pt x="75" y="69"/>
                        <a:pt x="75" y="69"/>
                        <a:pt x="76" y="69"/>
                      </a:cubicBezTo>
                      <a:cubicBezTo>
                        <a:pt x="76" y="69"/>
                        <a:pt x="76" y="69"/>
                        <a:pt x="76" y="70"/>
                      </a:cubicBezTo>
                      <a:cubicBezTo>
                        <a:pt x="76" y="70"/>
                        <a:pt x="76" y="70"/>
                        <a:pt x="76" y="70"/>
                      </a:cubicBezTo>
                      <a:cubicBezTo>
                        <a:pt x="76" y="70"/>
                        <a:pt x="76" y="70"/>
                        <a:pt x="76" y="69"/>
                      </a:cubicBez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69"/>
                        <a:pt x="76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8" y="70"/>
                        <a:pt x="78" y="70"/>
                        <a:pt x="78" y="70"/>
                      </a:cubicBezTo>
                      <a:cubicBezTo>
                        <a:pt x="78" y="70"/>
                        <a:pt x="78" y="70"/>
                        <a:pt x="78" y="70"/>
                      </a:cubicBezTo>
                      <a:cubicBezTo>
                        <a:pt x="78" y="70"/>
                        <a:pt x="78" y="70"/>
                        <a:pt x="78" y="70"/>
                      </a:cubicBezTo>
                      <a:cubicBezTo>
                        <a:pt x="78" y="70"/>
                        <a:pt x="78" y="70"/>
                        <a:pt x="78" y="70"/>
                      </a:cubicBezTo>
                      <a:cubicBezTo>
                        <a:pt x="78" y="70"/>
                        <a:pt x="78" y="70"/>
                        <a:pt x="78" y="71"/>
                      </a:cubicBezTo>
                      <a:cubicBezTo>
                        <a:pt x="78" y="71"/>
                        <a:pt x="78" y="71"/>
                        <a:pt x="78" y="71"/>
                      </a:cubicBezTo>
                      <a:cubicBezTo>
                        <a:pt x="78" y="71"/>
                        <a:pt x="78" y="71"/>
                        <a:pt x="78" y="71"/>
                      </a:cubicBezTo>
                      <a:cubicBezTo>
                        <a:pt x="78" y="71"/>
                        <a:pt x="78" y="71"/>
                        <a:pt x="78" y="71"/>
                      </a:cubicBezTo>
                      <a:cubicBezTo>
                        <a:pt x="78" y="71"/>
                        <a:pt x="78" y="71"/>
                        <a:pt x="78" y="71"/>
                      </a:cubicBezTo>
                      <a:cubicBezTo>
                        <a:pt x="78" y="71"/>
                        <a:pt x="78" y="71"/>
                        <a:pt x="78" y="71"/>
                      </a:cubicBezTo>
                      <a:cubicBezTo>
                        <a:pt x="78" y="71"/>
                        <a:pt x="78" y="71"/>
                        <a:pt x="78" y="71"/>
                      </a:cubicBezTo>
                      <a:cubicBezTo>
                        <a:pt x="78" y="71"/>
                        <a:pt x="78" y="71"/>
                        <a:pt x="78" y="71"/>
                      </a:cubicBezTo>
                      <a:cubicBezTo>
                        <a:pt x="78" y="71"/>
                        <a:pt x="77" y="71"/>
                        <a:pt x="77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0"/>
                        <a:pt x="77" y="71"/>
                        <a:pt x="77" y="70"/>
                      </a:cubicBezTo>
                      <a:cubicBezTo>
                        <a:pt x="76" y="71"/>
                        <a:pt x="76" y="71"/>
                        <a:pt x="76" y="71"/>
                      </a:cubicBezTo>
                      <a:cubicBezTo>
                        <a:pt x="76" y="71"/>
                        <a:pt x="76" y="70"/>
                        <a:pt x="76" y="71"/>
                      </a:cubicBezTo>
                      <a:cubicBezTo>
                        <a:pt x="76" y="71"/>
                        <a:pt x="76" y="70"/>
                        <a:pt x="76" y="70"/>
                      </a:cubicBezTo>
                      <a:cubicBezTo>
                        <a:pt x="76" y="71"/>
                        <a:pt x="76" y="71"/>
                        <a:pt x="76" y="71"/>
                      </a:cubicBezTo>
                      <a:cubicBezTo>
                        <a:pt x="76" y="71"/>
                        <a:pt x="76" y="71"/>
                        <a:pt x="76" y="71"/>
                      </a:cubicBezTo>
                      <a:cubicBezTo>
                        <a:pt x="76" y="71"/>
                        <a:pt x="76" y="71"/>
                        <a:pt x="76" y="71"/>
                      </a:cubicBezTo>
                      <a:cubicBezTo>
                        <a:pt x="76" y="71"/>
                        <a:pt x="76" y="71"/>
                        <a:pt x="76" y="71"/>
                      </a:cubicBezTo>
                      <a:cubicBezTo>
                        <a:pt x="76" y="71"/>
                        <a:pt x="76" y="71"/>
                        <a:pt x="76" y="71"/>
                      </a:cubicBezTo>
                      <a:cubicBezTo>
                        <a:pt x="75" y="71"/>
                        <a:pt x="75" y="71"/>
                        <a:pt x="75" y="71"/>
                      </a:cubicBezTo>
                      <a:cubicBezTo>
                        <a:pt x="75" y="71"/>
                        <a:pt x="75" y="71"/>
                        <a:pt x="75" y="71"/>
                      </a:cubicBezTo>
                      <a:cubicBezTo>
                        <a:pt x="75" y="71"/>
                        <a:pt x="75" y="71"/>
                        <a:pt x="75" y="71"/>
                      </a:cubicBezTo>
                      <a:cubicBezTo>
                        <a:pt x="75" y="71"/>
                        <a:pt x="75" y="71"/>
                        <a:pt x="75" y="71"/>
                      </a:cubicBezTo>
                      <a:cubicBezTo>
                        <a:pt x="75" y="71"/>
                        <a:pt x="75" y="71"/>
                        <a:pt x="75" y="71"/>
                      </a:cubicBezTo>
                      <a:cubicBezTo>
                        <a:pt x="75" y="71"/>
                        <a:pt x="75" y="71"/>
                        <a:pt x="75" y="71"/>
                      </a:cubicBezTo>
                      <a:cubicBezTo>
                        <a:pt x="75" y="71"/>
                        <a:pt x="75" y="71"/>
                        <a:pt x="75" y="71"/>
                      </a:cubicBezTo>
                      <a:cubicBezTo>
                        <a:pt x="75" y="71"/>
                        <a:pt x="75" y="71"/>
                        <a:pt x="75" y="71"/>
                      </a:cubicBezTo>
                      <a:cubicBezTo>
                        <a:pt x="75" y="71"/>
                        <a:pt x="75" y="71"/>
                        <a:pt x="75" y="71"/>
                      </a:cubicBezTo>
                      <a:cubicBezTo>
                        <a:pt x="75" y="71"/>
                        <a:pt x="75" y="71"/>
                        <a:pt x="75" y="71"/>
                      </a:cubicBezTo>
                      <a:cubicBezTo>
                        <a:pt x="75" y="71"/>
                        <a:pt x="75" y="71"/>
                        <a:pt x="75" y="71"/>
                      </a:cubicBezTo>
                      <a:cubicBezTo>
                        <a:pt x="74" y="71"/>
                        <a:pt x="74" y="71"/>
                        <a:pt x="74" y="71"/>
                      </a:cubicBezTo>
                      <a:cubicBezTo>
                        <a:pt x="74" y="71"/>
                        <a:pt x="74" y="71"/>
                        <a:pt x="74" y="71"/>
                      </a:cubicBezTo>
                      <a:cubicBezTo>
                        <a:pt x="74" y="71"/>
                        <a:pt x="74" y="71"/>
                        <a:pt x="74" y="71"/>
                      </a:cubicBezTo>
                      <a:cubicBezTo>
                        <a:pt x="74" y="71"/>
                        <a:pt x="74" y="71"/>
                        <a:pt x="74" y="71"/>
                      </a:cubicBezTo>
                      <a:cubicBezTo>
                        <a:pt x="74" y="71"/>
                        <a:pt x="74" y="71"/>
                        <a:pt x="74" y="71"/>
                      </a:cubicBezTo>
                      <a:cubicBezTo>
                        <a:pt x="74" y="71"/>
                        <a:pt x="74" y="71"/>
                        <a:pt x="74" y="71"/>
                      </a:cubicBezTo>
                      <a:cubicBezTo>
                        <a:pt x="74" y="71"/>
                        <a:pt x="74" y="71"/>
                        <a:pt x="74" y="71"/>
                      </a:cubicBezTo>
                      <a:cubicBezTo>
                        <a:pt x="74" y="71"/>
                        <a:pt x="74" y="71"/>
                        <a:pt x="74" y="71"/>
                      </a:cubicBezTo>
                      <a:cubicBezTo>
                        <a:pt x="74" y="71"/>
                        <a:pt x="74" y="71"/>
                        <a:pt x="74" y="71"/>
                      </a:cubicBezTo>
                      <a:cubicBezTo>
                        <a:pt x="74" y="71"/>
                        <a:pt x="74" y="71"/>
                        <a:pt x="74" y="71"/>
                      </a:cubicBezTo>
                      <a:cubicBezTo>
                        <a:pt x="74" y="70"/>
                        <a:pt x="74" y="70"/>
                        <a:pt x="74" y="70"/>
                      </a:cubicBezTo>
                      <a:cubicBezTo>
                        <a:pt x="74" y="71"/>
                        <a:pt x="74" y="71"/>
                        <a:pt x="74" y="71"/>
                      </a:cubicBezTo>
                      <a:cubicBezTo>
                        <a:pt x="74" y="71"/>
                        <a:pt x="74" y="71"/>
                        <a:pt x="74" y="71"/>
                      </a:cubicBezTo>
                      <a:cubicBezTo>
                        <a:pt x="74" y="71"/>
                        <a:pt x="74" y="71"/>
                        <a:pt x="74" y="71"/>
                      </a:cubicBezTo>
                      <a:cubicBezTo>
                        <a:pt x="74" y="71"/>
                        <a:pt x="74" y="71"/>
                        <a:pt x="74" y="71"/>
                      </a:cubicBezTo>
                      <a:cubicBezTo>
                        <a:pt x="74" y="71"/>
                        <a:pt x="74" y="71"/>
                        <a:pt x="74" y="71"/>
                      </a:cubicBezTo>
                      <a:cubicBezTo>
                        <a:pt x="74" y="71"/>
                        <a:pt x="74" y="71"/>
                        <a:pt x="74" y="71"/>
                      </a:cubicBezTo>
                      <a:cubicBezTo>
                        <a:pt x="74" y="71"/>
                        <a:pt x="74" y="71"/>
                        <a:pt x="74" y="71"/>
                      </a:cubicBezTo>
                      <a:cubicBezTo>
                        <a:pt x="74" y="71"/>
                        <a:pt x="73" y="71"/>
                        <a:pt x="73" y="72"/>
                      </a:cubicBezTo>
                      <a:cubicBezTo>
                        <a:pt x="73" y="72"/>
                        <a:pt x="73" y="72"/>
                        <a:pt x="73" y="72"/>
                      </a:cubicBezTo>
                      <a:cubicBezTo>
                        <a:pt x="73" y="72"/>
                        <a:pt x="73" y="72"/>
                        <a:pt x="73" y="72"/>
                      </a:cubicBezTo>
                      <a:cubicBezTo>
                        <a:pt x="73" y="72"/>
                        <a:pt x="73" y="72"/>
                        <a:pt x="73" y="72"/>
                      </a:cubicBezTo>
                      <a:cubicBezTo>
                        <a:pt x="73" y="72"/>
                        <a:pt x="73" y="72"/>
                        <a:pt x="73" y="72"/>
                      </a:cubicBezTo>
                      <a:cubicBezTo>
                        <a:pt x="73" y="72"/>
                        <a:pt x="73" y="72"/>
                        <a:pt x="73" y="72"/>
                      </a:cubicBezTo>
                      <a:cubicBezTo>
                        <a:pt x="73" y="72"/>
                        <a:pt x="73" y="72"/>
                        <a:pt x="73" y="72"/>
                      </a:cubicBezTo>
                      <a:cubicBezTo>
                        <a:pt x="73" y="72"/>
                        <a:pt x="72" y="72"/>
                        <a:pt x="72" y="72"/>
                      </a:cubicBezTo>
                      <a:cubicBezTo>
                        <a:pt x="72" y="72"/>
                        <a:pt x="72" y="72"/>
                        <a:pt x="72" y="72"/>
                      </a:cubicBezTo>
                      <a:cubicBezTo>
                        <a:pt x="72" y="72"/>
                        <a:pt x="72" y="72"/>
                        <a:pt x="72" y="72"/>
                      </a:cubicBezTo>
                      <a:cubicBezTo>
                        <a:pt x="72" y="72"/>
                        <a:pt x="72" y="72"/>
                        <a:pt x="72" y="72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2" y="73"/>
                        <a:pt x="72" y="73"/>
                        <a:pt x="71" y="73"/>
                      </a:cubicBezTo>
                      <a:cubicBezTo>
                        <a:pt x="71" y="73"/>
                        <a:pt x="71" y="73"/>
                        <a:pt x="71" y="73"/>
                      </a:cubicBezTo>
                      <a:cubicBezTo>
                        <a:pt x="71" y="73"/>
                        <a:pt x="71" y="73"/>
                        <a:pt x="71" y="73"/>
                      </a:cubicBezTo>
                      <a:cubicBezTo>
                        <a:pt x="71" y="73"/>
                        <a:pt x="71" y="73"/>
                        <a:pt x="71" y="73"/>
                      </a:cubicBezTo>
                      <a:cubicBezTo>
                        <a:pt x="71" y="73"/>
                        <a:pt x="71" y="73"/>
                        <a:pt x="71" y="73"/>
                      </a:cubicBezTo>
                      <a:cubicBezTo>
                        <a:pt x="71" y="73"/>
                        <a:pt x="71" y="73"/>
                        <a:pt x="71" y="73"/>
                      </a:cubicBez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4"/>
                        <a:pt x="71" y="74"/>
                        <a:pt x="71" y="73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2" y="73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1" y="74"/>
                      </a:cubicBez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5"/>
                        <a:pt x="71" y="75"/>
                        <a:pt x="71" y="75"/>
                      </a:cubicBezTo>
                      <a:cubicBezTo>
                        <a:pt x="71" y="75"/>
                        <a:pt x="71" y="75"/>
                        <a:pt x="71" y="75"/>
                      </a:cubicBezTo>
                      <a:cubicBezTo>
                        <a:pt x="71" y="75"/>
                        <a:pt x="71" y="75"/>
                        <a:pt x="71" y="75"/>
                      </a:cubicBezTo>
                      <a:cubicBezTo>
                        <a:pt x="71" y="75"/>
                        <a:pt x="71" y="75"/>
                        <a:pt x="71" y="75"/>
                      </a:cubicBezTo>
                      <a:cubicBezTo>
                        <a:pt x="71" y="75"/>
                        <a:pt x="71" y="75"/>
                        <a:pt x="71" y="75"/>
                      </a:cubicBezTo>
                      <a:cubicBezTo>
                        <a:pt x="71" y="75"/>
                        <a:pt x="71" y="75"/>
                        <a:pt x="71" y="75"/>
                      </a:cubicBezTo>
                      <a:cubicBezTo>
                        <a:pt x="71" y="75"/>
                        <a:pt x="71" y="75"/>
                        <a:pt x="71" y="75"/>
                      </a:cubicBezTo>
                      <a:cubicBezTo>
                        <a:pt x="71" y="75"/>
                        <a:pt x="71" y="75"/>
                        <a:pt x="71" y="75"/>
                      </a:cubicBezTo>
                      <a:cubicBezTo>
                        <a:pt x="71" y="75"/>
                        <a:pt x="71" y="75"/>
                        <a:pt x="70" y="75"/>
                      </a:cubicBezTo>
                      <a:cubicBezTo>
                        <a:pt x="70" y="75"/>
                        <a:pt x="70" y="75"/>
                        <a:pt x="70" y="75"/>
                      </a:cubicBezTo>
                      <a:cubicBezTo>
                        <a:pt x="70" y="75"/>
                        <a:pt x="70" y="75"/>
                        <a:pt x="70" y="75"/>
                      </a:cubicBezTo>
                      <a:cubicBezTo>
                        <a:pt x="70" y="76"/>
                        <a:pt x="70" y="76"/>
                        <a:pt x="70" y="76"/>
                      </a:cubicBezTo>
                      <a:cubicBezTo>
                        <a:pt x="70" y="76"/>
                        <a:pt x="70" y="76"/>
                        <a:pt x="70" y="76"/>
                      </a:cubicBezTo>
                      <a:cubicBezTo>
                        <a:pt x="70" y="76"/>
                        <a:pt x="70" y="76"/>
                        <a:pt x="70" y="76"/>
                      </a:cubicBezTo>
                      <a:cubicBezTo>
                        <a:pt x="70" y="77"/>
                        <a:pt x="69" y="77"/>
                        <a:pt x="69" y="77"/>
                      </a:cubicBezTo>
                      <a:cubicBezTo>
                        <a:pt x="69" y="77"/>
                        <a:pt x="69" y="77"/>
                        <a:pt x="69" y="78"/>
                      </a:cubicBezTo>
                      <a:cubicBezTo>
                        <a:pt x="69" y="78"/>
                        <a:pt x="69" y="78"/>
                        <a:pt x="69" y="78"/>
                      </a:cubicBezTo>
                      <a:cubicBezTo>
                        <a:pt x="69" y="78"/>
                        <a:pt x="69" y="78"/>
                        <a:pt x="69" y="78"/>
                      </a:cubicBezTo>
                      <a:cubicBezTo>
                        <a:pt x="69" y="78"/>
                        <a:pt x="68" y="79"/>
                        <a:pt x="68" y="79"/>
                      </a:cubicBezTo>
                      <a:cubicBezTo>
                        <a:pt x="68" y="79"/>
                        <a:pt x="68" y="80"/>
                        <a:pt x="69" y="80"/>
                      </a:cubicBezTo>
                      <a:cubicBezTo>
                        <a:pt x="69" y="80"/>
                        <a:pt x="69" y="80"/>
                        <a:pt x="69" y="80"/>
                      </a:cubicBezTo>
                      <a:cubicBezTo>
                        <a:pt x="69" y="80"/>
                        <a:pt x="69" y="80"/>
                        <a:pt x="69" y="80"/>
                      </a:cubicBezTo>
                      <a:cubicBezTo>
                        <a:pt x="70" y="79"/>
                        <a:pt x="70" y="79"/>
                        <a:pt x="70" y="79"/>
                      </a:cubicBezTo>
                      <a:cubicBezTo>
                        <a:pt x="70" y="79"/>
                        <a:pt x="70" y="79"/>
                        <a:pt x="70" y="78"/>
                      </a:cubicBezTo>
                      <a:cubicBezTo>
                        <a:pt x="71" y="78"/>
                        <a:pt x="71" y="78"/>
                        <a:pt x="71" y="78"/>
                      </a:cubicBezTo>
                      <a:cubicBezTo>
                        <a:pt x="71" y="78"/>
                        <a:pt x="71" y="78"/>
                        <a:pt x="72" y="77"/>
                      </a:cubicBezTo>
                      <a:cubicBezTo>
                        <a:pt x="72" y="77"/>
                        <a:pt x="72" y="77"/>
                        <a:pt x="72" y="76"/>
                      </a:cubicBezTo>
                      <a:cubicBezTo>
                        <a:pt x="72" y="76"/>
                        <a:pt x="72" y="76"/>
                        <a:pt x="72" y="76"/>
                      </a:cubicBezTo>
                      <a:cubicBezTo>
                        <a:pt x="72" y="75"/>
                        <a:pt x="72" y="75"/>
                        <a:pt x="73" y="75"/>
                      </a:cubicBezTo>
                      <a:cubicBezTo>
                        <a:pt x="73" y="75"/>
                        <a:pt x="73" y="75"/>
                        <a:pt x="73" y="75"/>
                      </a:cubicBezTo>
                      <a:cubicBezTo>
                        <a:pt x="73" y="75"/>
                        <a:pt x="73" y="75"/>
                        <a:pt x="73" y="75"/>
                      </a:cubicBezTo>
                      <a:cubicBezTo>
                        <a:pt x="73" y="74"/>
                        <a:pt x="73" y="74"/>
                        <a:pt x="73" y="74"/>
                      </a:cubicBezTo>
                      <a:cubicBezTo>
                        <a:pt x="74" y="74"/>
                        <a:pt x="74" y="74"/>
                        <a:pt x="74" y="74"/>
                      </a:cubicBezTo>
                      <a:cubicBezTo>
                        <a:pt x="74" y="74"/>
                        <a:pt x="74" y="74"/>
                        <a:pt x="74" y="73"/>
                      </a:cubicBezTo>
                      <a:cubicBezTo>
                        <a:pt x="74" y="73"/>
                        <a:pt x="74" y="73"/>
                        <a:pt x="74" y="73"/>
                      </a:cubicBezTo>
                      <a:cubicBezTo>
                        <a:pt x="74" y="73"/>
                        <a:pt x="74" y="73"/>
                        <a:pt x="75" y="73"/>
                      </a:cubicBezTo>
                      <a:cubicBezTo>
                        <a:pt x="75" y="73"/>
                        <a:pt x="75" y="73"/>
                        <a:pt x="75" y="73"/>
                      </a:cubicBezTo>
                      <a:cubicBezTo>
                        <a:pt x="75" y="73"/>
                        <a:pt x="75" y="73"/>
                        <a:pt x="75" y="73"/>
                      </a:cubicBezTo>
                      <a:cubicBezTo>
                        <a:pt x="75" y="73"/>
                        <a:pt x="75" y="73"/>
                        <a:pt x="75" y="73"/>
                      </a:cubicBezTo>
                      <a:cubicBezTo>
                        <a:pt x="75" y="73"/>
                        <a:pt x="75" y="73"/>
                        <a:pt x="75" y="73"/>
                      </a:cubicBezTo>
                      <a:cubicBezTo>
                        <a:pt x="75" y="73"/>
                        <a:pt x="75" y="73"/>
                        <a:pt x="75" y="73"/>
                      </a:cubicBezTo>
                      <a:cubicBezTo>
                        <a:pt x="75" y="73"/>
                        <a:pt x="75" y="73"/>
                        <a:pt x="75" y="73"/>
                      </a:cubicBezTo>
                      <a:cubicBezTo>
                        <a:pt x="75" y="73"/>
                        <a:pt x="75" y="73"/>
                        <a:pt x="75" y="73"/>
                      </a:cubicBezTo>
                      <a:cubicBezTo>
                        <a:pt x="75" y="73"/>
                        <a:pt x="75" y="73"/>
                        <a:pt x="75" y="73"/>
                      </a:cubicBezTo>
                      <a:cubicBezTo>
                        <a:pt x="75" y="73"/>
                        <a:pt x="75" y="73"/>
                        <a:pt x="75" y="73"/>
                      </a:cubicBezTo>
                      <a:cubicBezTo>
                        <a:pt x="75" y="73"/>
                        <a:pt x="75" y="73"/>
                        <a:pt x="75" y="73"/>
                      </a:cubicBezTo>
                      <a:cubicBezTo>
                        <a:pt x="75" y="73"/>
                        <a:pt x="75" y="73"/>
                        <a:pt x="75" y="73"/>
                      </a:cubicBezTo>
                      <a:cubicBezTo>
                        <a:pt x="75" y="73"/>
                        <a:pt x="75" y="73"/>
                        <a:pt x="75" y="73"/>
                      </a:cubicBezTo>
                      <a:cubicBezTo>
                        <a:pt x="75" y="73"/>
                        <a:pt x="75" y="73"/>
                        <a:pt x="76" y="73"/>
                      </a:cubicBezTo>
                      <a:cubicBezTo>
                        <a:pt x="76" y="73"/>
                        <a:pt x="76" y="73"/>
                        <a:pt x="76" y="72"/>
                      </a:cubicBezTo>
                      <a:cubicBezTo>
                        <a:pt x="76" y="72"/>
                        <a:pt x="76" y="72"/>
                        <a:pt x="76" y="72"/>
                      </a:cubicBezTo>
                      <a:cubicBezTo>
                        <a:pt x="76" y="72"/>
                        <a:pt x="76" y="72"/>
                        <a:pt x="76" y="72"/>
                      </a:cubicBezTo>
                      <a:cubicBezTo>
                        <a:pt x="76" y="72"/>
                        <a:pt x="76" y="72"/>
                        <a:pt x="76" y="72"/>
                      </a:cubicBezTo>
                      <a:cubicBezTo>
                        <a:pt x="76" y="72"/>
                        <a:pt x="76" y="72"/>
                        <a:pt x="76" y="72"/>
                      </a:cubicBezTo>
                      <a:cubicBezTo>
                        <a:pt x="76" y="72"/>
                        <a:pt x="76" y="72"/>
                        <a:pt x="76" y="72"/>
                      </a:cubicBezTo>
                      <a:cubicBezTo>
                        <a:pt x="76" y="72"/>
                        <a:pt x="76" y="72"/>
                        <a:pt x="76" y="72"/>
                      </a:cubicBezTo>
                      <a:cubicBezTo>
                        <a:pt x="76" y="72"/>
                        <a:pt x="76" y="72"/>
                        <a:pt x="76" y="72"/>
                      </a:cubicBezTo>
                      <a:cubicBezTo>
                        <a:pt x="76" y="72"/>
                        <a:pt x="76" y="72"/>
                        <a:pt x="76" y="72"/>
                      </a:cubicBezTo>
                      <a:cubicBezTo>
                        <a:pt x="76" y="72"/>
                        <a:pt x="76" y="72"/>
                        <a:pt x="76" y="72"/>
                      </a:cubicBezTo>
                      <a:cubicBezTo>
                        <a:pt x="77" y="72"/>
                        <a:pt x="77" y="72"/>
                        <a:pt x="77" y="72"/>
                      </a:cubicBezTo>
                      <a:cubicBezTo>
                        <a:pt x="77" y="72"/>
                        <a:pt x="77" y="72"/>
                        <a:pt x="77" y="72"/>
                      </a:cubicBezTo>
                      <a:cubicBezTo>
                        <a:pt x="77" y="72"/>
                        <a:pt x="77" y="71"/>
                        <a:pt x="77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1"/>
                        <a:pt x="77" y="71"/>
                        <a:pt x="77" y="72"/>
                      </a:cubicBezTo>
                      <a:cubicBezTo>
                        <a:pt x="77" y="72"/>
                        <a:pt x="77" y="72"/>
                        <a:pt x="77" y="72"/>
                      </a:cubicBezTo>
                      <a:cubicBezTo>
                        <a:pt x="77" y="72"/>
                        <a:pt x="77" y="72"/>
                        <a:pt x="77" y="72"/>
                      </a:cubicBezTo>
                      <a:cubicBezTo>
                        <a:pt x="77" y="72"/>
                        <a:pt x="77" y="72"/>
                        <a:pt x="77" y="72"/>
                      </a:cubicBezTo>
                      <a:cubicBezTo>
                        <a:pt x="77" y="72"/>
                        <a:pt x="77" y="72"/>
                        <a:pt x="77" y="72"/>
                      </a:cubicBezTo>
                      <a:cubicBezTo>
                        <a:pt x="77" y="72"/>
                        <a:pt x="77" y="72"/>
                        <a:pt x="77" y="72"/>
                      </a:cubicBezTo>
                      <a:cubicBezTo>
                        <a:pt x="77" y="72"/>
                        <a:pt x="77" y="72"/>
                        <a:pt x="77" y="72"/>
                      </a:cubicBezTo>
                      <a:cubicBezTo>
                        <a:pt x="77" y="72"/>
                        <a:pt x="78" y="72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2"/>
                        <a:pt x="78" y="72"/>
                        <a:pt x="78" y="72"/>
                      </a:cubicBezTo>
                      <a:cubicBezTo>
                        <a:pt x="78" y="72"/>
                        <a:pt x="78" y="72"/>
                        <a:pt x="78" y="73"/>
                      </a:cubicBezTo>
                      <a:cubicBezTo>
                        <a:pt x="78" y="73"/>
                        <a:pt x="78" y="73"/>
                        <a:pt x="78" y="73"/>
                      </a:cubicBezTo>
                      <a:cubicBezTo>
                        <a:pt x="78" y="73"/>
                        <a:pt x="78" y="73"/>
                        <a:pt x="78" y="73"/>
                      </a:cubicBezTo>
                      <a:cubicBezTo>
                        <a:pt x="78" y="73"/>
                        <a:pt x="78" y="73"/>
                        <a:pt x="78" y="73"/>
                      </a:cubicBezTo>
                      <a:cubicBezTo>
                        <a:pt x="78" y="73"/>
                        <a:pt x="78" y="73"/>
                        <a:pt x="78" y="73"/>
                      </a:cubicBezTo>
                      <a:cubicBezTo>
                        <a:pt x="78" y="73"/>
                        <a:pt x="78" y="73"/>
                        <a:pt x="78" y="73"/>
                      </a:cubicBezTo>
                      <a:cubicBezTo>
                        <a:pt x="78" y="73"/>
                        <a:pt x="78" y="73"/>
                        <a:pt x="78" y="73"/>
                      </a:cubicBezTo>
                      <a:cubicBezTo>
                        <a:pt x="78" y="73"/>
                        <a:pt x="78" y="73"/>
                        <a:pt x="78" y="73"/>
                      </a:cubicBezTo>
                      <a:cubicBezTo>
                        <a:pt x="78" y="73"/>
                        <a:pt x="78" y="73"/>
                        <a:pt x="78" y="73"/>
                      </a:cubicBezTo>
                      <a:cubicBezTo>
                        <a:pt x="78" y="74"/>
                        <a:pt x="78" y="74"/>
                        <a:pt x="77" y="74"/>
                      </a:cubicBezTo>
                      <a:cubicBezTo>
                        <a:pt x="77" y="74"/>
                        <a:pt x="77" y="74"/>
                        <a:pt x="77" y="74"/>
                      </a:cubicBezTo>
                      <a:cubicBezTo>
                        <a:pt x="77" y="74"/>
                        <a:pt x="77" y="74"/>
                        <a:pt x="77" y="74"/>
                      </a:cubicBezTo>
                      <a:cubicBezTo>
                        <a:pt x="77" y="74"/>
                        <a:pt x="77" y="74"/>
                        <a:pt x="77" y="74"/>
                      </a:cubicBezTo>
                      <a:cubicBezTo>
                        <a:pt x="77" y="74"/>
                        <a:pt x="77" y="74"/>
                        <a:pt x="77" y="74"/>
                      </a:cubicBezTo>
                      <a:cubicBezTo>
                        <a:pt x="77" y="75"/>
                        <a:pt x="77" y="75"/>
                        <a:pt x="77" y="75"/>
                      </a:cubicBezTo>
                      <a:cubicBezTo>
                        <a:pt x="77" y="75"/>
                        <a:pt x="77" y="75"/>
                        <a:pt x="77" y="75"/>
                      </a:cubicBezTo>
                      <a:cubicBezTo>
                        <a:pt x="77" y="75"/>
                        <a:pt x="76" y="75"/>
                        <a:pt x="76" y="75"/>
                      </a:cubicBezTo>
                      <a:cubicBezTo>
                        <a:pt x="76" y="75"/>
                        <a:pt x="76" y="75"/>
                        <a:pt x="76" y="75"/>
                      </a:cubicBezTo>
                      <a:cubicBezTo>
                        <a:pt x="76" y="75"/>
                        <a:pt x="76" y="75"/>
                        <a:pt x="76" y="75"/>
                      </a:cubicBezTo>
                      <a:cubicBezTo>
                        <a:pt x="76" y="75"/>
                        <a:pt x="76" y="75"/>
                        <a:pt x="76" y="75"/>
                      </a:cubicBezTo>
                      <a:cubicBezTo>
                        <a:pt x="76" y="76"/>
                        <a:pt x="75" y="76"/>
                        <a:pt x="75" y="76"/>
                      </a:cubicBezTo>
                      <a:cubicBezTo>
                        <a:pt x="75" y="76"/>
                        <a:pt x="75" y="76"/>
                        <a:pt x="75" y="76"/>
                      </a:cubicBezTo>
                      <a:cubicBezTo>
                        <a:pt x="75" y="76"/>
                        <a:pt x="75" y="76"/>
                        <a:pt x="76" y="76"/>
                      </a:cubicBezTo>
                      <a:cubicBezTo>
                        <a:pt x="76" y="76"/>
                        <a:pt x="76" y="76"/>
                        <a:pt x="76" y="76"/>
                      </a:cubicBezTo>
                      <a:cubicBezTo>
                        <a:pt x="76" y="76"/>
                        <a:pt x="76" y="76"/>
                        <a:pt x="76" y="76"/>
                      </a:cubicBezTo>
                      <a:cubicBezTo>
                        <a:pt x="76" y="76"/>
                        <a:pt x="76" y="76"/>
                        <a:pt x="76" y="76"/>
                      </a:cubicBezTo>
                      <a:cubicBezTo>
                        <a:pt x="76" y="76"/>
                        <a:pt x="76" y="76"/>
                        <a:pt x="76" y="76"/>
                      </a:cubicBezTo>
                      <a:cubicBezTo>
                        <a:pt x="76" y="76"/>
                        <a:pt x="77" y="76"/>
                        <a:pt x="77" y="76"/>
                      </a:cubicBezTo>
                      <a:cubicBezTo>
                        <a:pt x="77" y="76"/>
                        <a:pt x="77" y="76"/>
                        <a:pt x="77" y="76"/>
                      </a:cubicBezTo>
                      <a:cubicBezTo>
                        <a:pt x="77" y="75"/>
                        <a:pt x="77" y="75"/>
                        <a:pt x="77" y="75"/>
                      </a:cubicBezTo>
                      <a:cubicBezTo>
                        <a:pt x="77" y="75"/>
                        <a:pt x="77" y="75"/>
                        <a:pt x="77" y="75"/>
                      </a:cubicBezTo>
                      <a:cubicBezTo>
                        <a:pt x="77" y="76"/>
                        <a:pt x="77" y="76"/>
                        <a:pt x="77" y="76"/>
                      </a:cubicBezTo>
                      <a:cubicBezTo>
                        <a:pt x="77" y="76"/>
                        <a:pt x="77" y="76"/>
                        <a:pt x="77" y="76"/>
                      </a:cubicBezTo>
                      <a:cubicBezTo>
                        <a:pt x="77" y="76"/>
                        <a:pt x="77" y="76"/>
                        <a:pt x="77" y="76"/>
                      </a:cubicBezTo>
                      <a:cubicBezTo>
                        <a:pt x="77" y="76"/>
                        <a:pt x="77" y="76"/>
                        <a:pt x="77" y="76"/>
                      </a:cubicBezTo>
                      <a:cubicBezTo>
                        <a:pt x="77" y="76"/>
                        <a:pt x="77" y="77"/>
                        <a:pt x="77" y="77"/>
                      </a:cubicBezTo>
                      <a:cubicBezTo>
                        <a:pt x="77" y="77"/>
                        <a:pt x="77" y="77"/>
                        <a:pt x="77" y="77"/>
                      </a:cubicBezTo>
                      <a:cubicBezTo>
                        <a:pt x="77" y="77"/>
                        <a:pt x="77" y="77"/>
                        <a:pt x="77" y="77"/>
                      </a:cubicBezTo>
                      <a:cubicBezTo>
                        <a:pt x="77" y="77"/>
                        <a:pt x="77" y="77"/>
                        <a:pt x="77" y="77"/>
                      </a:cubicBezTo>
                      <a:cubicBezTo>
                        <a:pt x="77" y="77"/>
                        <a:pt x="77" y="77"/>
                        <a:pt x="77" y="77"/>
                      </a:cubicBezTo>
                      <a:cubicBezTo>
                        <a:pt x="77" y="77"/>
                        <a:pt x="77" y="77"/>
                        <a:pt x="77" y="77"/>
                      </a:cubicBezTo>
                      <a:cubicBezTo>
                        <a:pt x="77" y="78"/>
                        <a:pt x="77" y="78"/>
                        <a:pt x="77" y="78"/>
                      </a:cubicBezTo>
                      <a:cubicBezTo>
                        <a:pt x="77" y="78"/>
                        <a:pt x="77" y="78"/>
                        <a:pt x="77" y="78"/>
                      </a:cubicBezTo>
                      <a:cubicBezTo>
                        <a:pt x="77" y="78"/>
                        <a:pt x="77" y="78"/>
                        <a:pt x="77" y="78"/>
                      </a:cubicBezTo>
                      <a:cubicBezTo>
                        <a:pt x="77" y="78"/>
                        <a:pt x="77" y="78"/>
                        <a:pt x="77" y="78"/>
                      </a:cubicBezTo>
                      <a:cubicBezTo>
                        <a:pt x="76" y="78"/>
                        <a:pt x="76" y="78"/>
                        <a:pt x="76" y="78"/>
                      </a:cubicBezTo>
                      <a:cubicBezTo>
                        <a:pt x="76" y="78"/>
                        <a:pt x="76" y="78"/>
                        <a:pt x="76" y="78"/>
                      </a:cubicBezTo>
                      <a:cubicBezTo>
                        <a:pt x="76" y="78"/>
                        <a:pt x="76" y="78"/>
                        <a:pt x="76" y="78"/>
                      </a:cubicBezTo>
                      <a:cubicBezTo>
                        <a:pt x="76" y="78"/>
                        <a:pt x="76" y="78"/>
                        <a:pt x="76" y="78"/>
                      </a:cubicBezTo>
                      <a:cubicBezTo>
                        <a:pt x="76" y="78"/>
                        <a:pt x="76" y="78"/>
                        <a:pt x="76" y="78"/>
                      </a:cubicBezTo>
                      <a:cubicBezTo>
                        <a:pt x="76" y="78"/>
                        <a:pt x="76" y="79"/>
                        <a:pt x="76" y="79"/>
                      </a:cubicBezTo>
                      <a:cubicBezTo>
                        <a:pt x="76" y="79"/>
                        <a:pt x="76" y="79"/>
                        <a:pt x="76" y="79"/>
                      </a:cubicBezTo>
                      <a:cubicBezTo>
                        <a:pt x="76" y="78"/>
                        <a:pt x="76" y="78"/>
                        <a:pt x="76" y="78"/>
                      </a:cubicBezTo>
                      <a:cubicBezTo>
                        <a:pt x="76" y="78"/>
                        <a:pt x="76" y="78"/>
                        <a:pt x="76" y="78"/>
                      </a:cubicBezTo>
                      <a:cubicBezTo>
                        <a:pt x="76" y="78"/>
                        <a:pt x="76" y="78"/>
                        <a:pt x="76" y="78"/>
                      </a:cubicBezTo>
                      <a:cubicBezTo>
                        <a:pt x="76" y="78"/>
                        <a:pt x="76" y="78"/>
                        <a:pt x="76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5" y="79"/>
                        <a:pt x="75" y="79"/>
                        <a:pt x="75" y="79"/>
                      </a:cubicBezTo>
                      <a:cubicBezTo>
                        <a:pt x="75" y="79"/>
                        <a:pt x="75" y="79"/>
                        <a:pt x="75" y="79"/>
                      </a:cubicBezTo>
                      <a:cubicBezTo>
                        <a:pt x="75" y="79"/>
                        <a:pt x="75" y="79"/>
                        <a:pt x="75" y="79"/>
                      </a:cubicBezTo>
                      <a:cubicBezTo>
                        <a:pt x="75" y="79"/>
                        <a:pt x="75" y="79"/>
                        <a:pt x="75" y="79"/>
                      </a:cubicBezTo>
                      <a:cubicBezTo>
                        <a:pt x="75" y="79"/>
                        <a:pt x="75" y="79"/>
                        <a:pt x="75" y="79"/>
                      </a:cubicBezTo>
                      <a:cubicBezTo>
                        <a:pt x="75" y="79"/>
                        <a:pt x="75" y="79"/>
                        <a:pt x="75" y="79"/>
                      </a:cubicBezTo>
                      <a:cubicBezTo>
                        <a:pt x="75" y="79"/>
                        <a:pt x="75" y="79"/>
                        <a:pt x="75" y="79"/>
                      </a:cubicBezTo>
                      <a:cubicBezTo>
                        <a:pt x="75" y="79"/>
                        <a:pt x="75" y="79"/>
                        <a:pt x="75" y="79"/>
                      </a:cubicBezTo>
                      <a:cubicBezTo>
                        <a:pt x="75" y="79"/>
                        <a:pt x="75" y="79"/>
                        <a:pt x="75" y="79"/>
                      </a:cubicBezTo>
                      <a:cubicBezTo>
                        <a:pt x="75" y="79"/>
                        <a:pt x="75" y="79"/>
                        <a:pt x="75" y="79"/>
                      </a:cubicBezTo>
                      <a:cubicBezTo>
                        <a:pt x="75" y="79"/>
                        <a:pt x="74" y="79"/>
                        <a:pt x="74" y="79"/>
                      </a:cubicBezTo>
                      <a:cubicBezTo>
                        <a:pt x="74" y="79"/>
                        <a:pt x="74" y="79"/>
                        <a:pt x="74" y="79"/>
                      </a:cubicBezTo>
                      <a:cubicBezTo>
                        <a:pt x="74" y="79"/>
                        <a:pt x="74" y="79"/>
                        <a:pt x="74" y="79"/>
                      </a:cubicBezTo>
                      <a:cubicBezTo>
                        <a:pt x="74" y="80"/>
                        <a:pt x="74" y="80"/>
                        <a:pt x="74" y="80"/>
                      </a:cubicBezTo>
                      <a:cubicBezTo>
                        <a:pt x="74" y="80"/>
                        <a:pt x="74" y="80"/>
                        <a:pt x="74" y="80"/>
                      </a:cubicBezTo>
                      <a:cubicBezTo>
                        <a:pt x="74" y="80"/>
                        <a:pt x="74" y="80"/>
                        <a:pt x="74" y="80"/>
                      </a:cubicBezTo>
                      <a:cubicBezTo>
                        <a:pt x="74" y="80"/>
                        <a:pt x="74" y="80"/>
                        <a:pt x="75" y="80"/>
                      </a:cubicBezTo>
                      <a:cubicBezTo>
                        <a:pt x="75" y="80"/>
                        <a:pt x="75" y="80"/>
                        <a:pt x="75" y="80"/>
                      </a:cubicBezTo>
                      <a:cubicBezTo>
                        <a:pt x="75" y="80"/>
                        <a:pt x="75" y="80"/>
                        <a:pt x="75" y="81"/>
                      </a:cubicBezTo>
                      <a:cubicBezTo>
                        <a:pt x="75" y="81"/>
                        <a:pt x="75" y="81"/>
                        <a:pt x="75" y="81"/>
                      </a:cubicBezTo>
                      <a:cubicBezTo>
                        <a:pt x="75" y="81"/>
                        <a:pt x="75" y="81"/>
                        <a:pt x="75" y="81"/>
                      </a:cubicBezTo>
                      <a:cubicBezTo>
                        <a:pt x="75" y="81"/>
                        <a:pt x="75" y="81"/>
                        <a:pt x="75" y="81"/>
                      </a:cubicBezTo>
                      <a:cubicBezTo>
                        <a:pt x="75" y="81"/>
                        <a:pt x="75" y="81"/>
                        <a:pt x="75" y="81"/>
                      </a:cubicBezTo>
                      <a:cubicBezTo>
                        <a:pt x="75" y="81"/>
                        <a:pt x="76" y="81"/>
                        <a:pt x="76" y="81"/>
                      </a:cubicBezTo>
                      <a:cubicBezTo>
                        <a:pt x="76" y="81"/>
                        <a:pt x="76" y="81"/>
                        <a:pt x="76" y="81"/>
                      </a:cubicBezTo>
                      <a:cubicBezTo>
                        <a:pt x="76" y="81"/>
                        <a:pt x="76" y="81"/>
                        <a:pt x="76" y="81"/>
                      </a:cubicBezTo>
                      <a:cubicBezTo>
                        <a:pt x="76" y="81"/>
                        <a:pt x="76" y="81"/>
                        <a:pt x="76" y="81"/>
                      </a:cubicBezTo>
                      <a:cubicBezTo>
                        <a:pt x="76" y="80"/>
                        <a:pt x="76" y="80"/>
                        <a:pt x="76" y="80"/>
                      </a:cubicBezTo>
                      <a:cubicBezTo>
                        <a:pt x="76" y="80"/>
                        <a:pt x="76" y="80"/>
                        <a:pt x="76" y="80"/>
                      </a:cubicBezTo>
                      <a:cubicBezTo>
                        <a:pt x="76" y="80"/>
                        <a:pt x="76" y="80"/>
                        <a:pt x="76" y="80"/>
                      </a:cubicBezTo>
                      <a:cubicBezTo>
                        <a:pt x="76" y="80"/>
                        <a:pt x="76" y="80"/>
                        <a:pt x="76" y="80"/>
                      </a:cubicBezTo>
                      <a:cubicBezTo>
                        <a:pt x="76" y="80"/>
                        <a:pt x="76" y="80"/>
                        <a:pt x="76" y="80"/>
                      </a:cubicBezTo>
                      <a:cubicBezTo>
                        <a:pt x="76" y="80"/>
                        <a:pt x="76" y="80"/>
                        <a:pt x="76" y="80"/>
                      </a:cubicBezTo>
                      <a:cubicBezTo>
                        <a:pt x="76" y="80"/>
                        <a:pt x="76" y="80"/>
                        <a:pt x="76" y="80"/>
                      </a:cubicBezTo>
                      <a:cubicBezTo>
                        <a:pt x="76" y="80"/>
                        <a:pt x="76" y="80"/>
                        <a:pt x="76" y="80"/>
                      </a:cubicBezTo>
                      <a:cubicBezTo>
                        <a:pt x="76" y="80"/>
                        <a:pt x="76" y="80"/>
                        <a:pt x="76" y="80"/>
                      </a:cubicBezTo>
                      <a:cubicBezTo>
                        <a:pt x="76" y="80"/>
                        <a:pt x="76" y="80"/>
                        <a:pt x="76" y="80"/>
                      </a:cubicBezTo>
                      <a:cubicBezTo>
                        <a:pt x="77" y="80"/>
                        <a:pt x="77" y="80"/>
                        <a:pt x="77" y="80"/>
                      </a:cubicBezTo>
                      <a:cubicBezTo>
                        <a:pt x="77" y="80"/>
                        <a:pt x="77" y="80"/>
                        <a:pt x="77" y="80"/>
                      </a:cubicBezTo>
                      <a:cubicBezTo>
                        <a:pt x="77" y="80"/>
                        <a:pt x="77" y="80"/>
                        <a:pt x="77" y="80"/>
                      </a:cubicBezTo>
                      <a:cubicBezTo>
                        <a:pt x="77" y="80"/>
                        <a:pt x="77" y="80"/>
                        <a:pt x="77" y="80"/>
                      </a:cubicBezTo>
                      <a:cubicBezTo>
                        <a:pt x="77" y="80"/>
                        <a:pt x="77" y="80"/>
                        <a:pt x="77" y="80"/>
                      </a:cubicBezTo>
                      <a:cubicBezTo>
                        <a:pt x="77" y="80"/>
                        <a:pt x="77" y="80"/>
                        <a:pt x="77" y="80"/>
                      </a:cubicBezTo>
                      <a:cubicBezTo>
                        <a:pt x="77" y="80"/>
                        <a:pt x="77" y="80"/>
                        <a:pt x="77" y="80"/>
                      </a:cubicBezTo>
                      <a:cubicBezTo>
                        <a:pt x="77" y="80"/>
                        <a:pt x="77" y="80"/>
                        <a:pt x="77" y="80"/>
                      </a:cubicBezTo>
                      <a:cubicBezTo>
                        <a:pt x="77" y="80"/>
                        <a:pt x="77" y="80"/>
                        <a:pt x="77" y="80"/>
                      </a:cubicBezTo>
                      <a:cubicBezTo>
                        <a:pt x="77" y="80"/>
                        <a:pt x="77" y="80"/>
                        <a:pt x="77" y="80"/>
                      </a:cubicBezTo>
                      <a:cubicBezTo>
                        <a:pt x="77" y="80"/>
                        <a:pt x="78" y="80"/>
                        <a:pt x="78" y="80"/>
                      </a:cubicBezTo>
                      <a:cubicBezTo>
                        <a:pt x="78" y="80"/>
                        <a:pt x="78" y="80"/>
                        <a:pt x="78" y="80"/>
                      </a:cubicBezTo>
                      <a:cubicBezTo>
                        <a:pt x="78" y="80"/>
                        <a:pt x="78" y="80"/>
                        <a:pt x="78" y="80"/>
                      </a:cubicBezTo>
                      <a:cubicBezTo>
                        <a:pt x="78" y="80"/>
                        <a:pt x="78" y="80"/>
                        <a:pt x="78" y="80"/>
                      </a:cubicBezTo>
                      <a:cubicBezTo>
                        <a:pt x="78" y="80"/>
                        <a:pt x="78" y="80"/>
                        <a:pt x="78" y="80"/>
                      </a:cubicBezTo>
                      <a:cubicBezTo>
                        <a:pt x="78" y="80"/>
                        <a:pt x="78" y="80"/>
                        <a:pt x="78" y="80"/>
                      </a:cubicBezTo>
                      <a:cubicBezTo>
                        <a:pt x="78" y="80"/>
                        <a:pt x="78" y="80"/>
                        <a:pt x="78" y="80"/>
                      </a:cubicBezTo>
                      <a:cubicBezTo>
                        <a:pt x="78" y="80"/>
                        <a:pt x="78" y="80"/>
                        <a:pt x="78" y="80"/>
                      </a:cubicBezTo>
                      <a:cubicBezTo>
                        <a:pt x="78" y="80"/>
                        <a:pt x="78" y="80"/>
                        <a:pt x="79" y="80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80" y="79"/>
                        <a:pt x="80" y="79"/>
                        <a:pt x="80" y="79"/>
                      </a:cubicBezTo>
                      <a:cubicBezTo>
                        <a:pt x="80" y="79"/>
                        <a:pt x="80" y="79"/>
                        <a:pt x="80" y="79"/>
                      </a:cubicBezTo>
                      <a:cubicBezTo>
                        <a:pt x="80" y="79"/>
                        <a:pt x="80" y="79"/>
                        <a:pt x="80" y="79"/>
                      </a:cubicBezTo>
                      <a:cubicBezTo>
                        <a:pt x="80" y="79"/>
                        <a:pt x="80" y="79"/>
                        <a:pt x="80" y="79"/>
                      </a:cubicBezTo>
                      <a:cubicBezTo>
                        <a:pt x="80" y="79"/>
                        <a:pt x="80" y="79"/>
                        <a:pt x="80" y="79"/>
                      </a:cubicBezTo>
                      <a:cubicBezTo>
                        <a:pt x="80" y="79"/>
                        <a:pt x="80" y="79"/>
                        <a:pt x="80" y="79"/>
                      </a:cubicBezTo>
                      <a:cubicBezTo>
                        <a:pt x="80" y="79"/>
                        <a:pt x="80" y="79"/>
                        <a:pt x="80" y="79"/>
                      </a:cubicBezTo>
                      <a:cubicBezTo>
                        <a:pt x="80" y="79"/>
                        <a:pt x="81" y="79"/>
                        <a:pt x="81" y="79"/>
                      </a:cubicBezTo>
                      <a:cubicBezTo>
                        <a:pt x="81" y="79"/>
                        <a:pt x="81" y="79"/>
                        <a:pt x="81" y="79"/>
                      </a:cubicBezTo>
                      <a:cubicBezTo>
                        <a:pt x="81" y="79"/>
                        <a:pt x="81" y="79"/>
                        <a:pt x="81" y="79"/>
                      </a:cubicBezTo>
                      <a:cubicBezTo>
                        <a:pt x="81" y="79"/>
                        <a:pt x="81" y="79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7"/>
                        <a:pt x="81" y="77"/>
                      </a:cubicBezTo>
                      <a:cubicBezTo>
                        <a:pt x="81" y="77"/>
                        <a:pt x="81" y="77"/>
                        <a:pt x="81" y="77"/>
                      </a:cubicBezTo>
                      <a:cubicBezTo>
                        <a:pt x="81" y="77"/>
                        <a:pt x="81" y="77"/>
                        <a:pt x="81" y="77"/>
                      </a:cubicBezTo>
                      <a:cubicBezTo>
                        <a:pt x="81" y="77"/>
                        <a:pt x="81" y="77"/>
                        <a:pt x="81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3" y="77"/>
                        <a:pt x="83" y="77"/>
                      </a:cubicBezTo>
                      <a:cubicBezTo>
                        <a:pt x="83" y="77"/>
                        <a:pt x="83" y="77"/>
                        <a:pt x="83" y="77"/>
                      </a:cubicBezTo>
                      <a:cubicBezTo>
                        <a:pt x="83" y="77"/>
                        <a:pt x="83" y="77"/>
                        <a:pt x="83" y="77"/>
                      </a:cubicBezTo>
                      <a:cubicBezTo>
                        <a:pt x="84" y="77"/>
                        <a:pt x="84" y="77"/>
                        <a:pt x="84" y="77"/>
                      </a:cubicBezTo>
                      <a:cubicBezTo>
                        <a:pt x="84" y="77"/>
                        <a:pt x="84" y="77"/>
                        <a:pt x="84" y="77"/>
                      </a:cubicBezTo>
                      <a:cubicBezTo>
                        <a:pt x="84" y="77"/>
                        <a:pt x="84" y="77"/>
                        <a:pt x="84" y="77"/>
                      </a:cubicBezTo>
                      <a:cubicBezTo>
                        <a:pt x="84" y="77"/>
                        <a:pt x="84" y="77"/>
                        <a:pt x="84" y="77"/>
                      </a:cubicBezTo>
                      <a:cubicBezTo>
                        <a:pt x="84" y="77"/>
                        <a:pt x="84" y="77"/>
                        <a:pt x="84" y="77"/>
                      </a:cubicBezTo>
                      <a:cubicBezTo>
                        <a:pt x="84" y="77"/>
                        <a:pt x="84" y="77"/>
                        <a:pt x="84" y="77"/>
                      </a:cubicBezTo>
                      <a:cubicBezTo>
                        <a:pt x="84" y="77"/>
                        <a:pt x="84" y="77"/>
                        <a:pt x="85" y="77"/>
                      </a:cubicBezTo>
                      <a:cubicBezTo>
                        <a:pt x="85" y="77"/>
                        <a:pt x="85" y="77"/>
                        <a:pt x="85" y="77"/>
                      </a:cubicBezTo>
                      <a:cubicBezTo>
                        <a:pt x="85" y="77"/>
                        <a:pt x="85" y="77"/>
                        <a:pt x="85" y="77"/>
                      </a:cubicBezTo>
                      <a:cubicBezTo>
                        <a:pt x="85" y="77"/>
                        <a:pt x="85" y="77"/>
                        <a:pt x="85" y="77"/>
                      </a:cubicBezTo>
                      <a:cubicBezTo>
                        <a:pt x="85" y="77"/>
                        <a:pt x="85" y="77"/>
                        <a:pt x="85" y="77"/>
                      </a:cubicBezTo>
                      <a:cubicBezTo>
                        <a:pt x="85" y="77"/>
                        <a:pt x="85" y="77"/>
                        <a:pt x="85" y="77"/>
                      </a:cubicBezTo>
                      <a:cubicBezTo>
                        <a:pt x="85" y="77"/>
                        <a:pt x="85" y="77"/>
                        <a:pt x="85" y="77"/>
                      </a:cubicBezTo>
                      <a:cubicBezTo>
                        <a:pt x="85" y="77"/>
                        <a:pt x="85" y="77"/>
                        <a:pt x="85" y="77"/>
                      </a:cubicBezTo>
                      <a:cubicBezTo>
                        <a:pt x="85" y="77"/>
                        <a:pt x="85" y="77"/>
                        <a:pt x="85" y="77"/>
                      </a:cubicBezTo>
                      <a:cubicBezTo>
                        <a:pt x="85" y="77"/>
                        <a:pt x="85" y="77"/>
                        <a:pt x="85" y="77"/>
                      </a:cubicBezTo>
                      <a:cubicBezTo>
                        <a:pt x="85" y="77"/>
                        <a:pt x="85" y="77"/>
                        <a:pt x="85" y="77"/>
                      </a:cubicBezTo>
                      <a:cubicBezTo>
                        <a:pt x="86" y="77"/>
                        <a:pt x="86" y="77"/>
                        <a:pt x="86" y="76"/>
                      </a:cubicBezTo>
                      <a:cubicBezTo>
                        <a:pt x="86" y="76"/>
                        <a:pt x="86" y="76"/>
                        <a:pt x="86" y="76"/>
                      </a:cubicBezTo>
                      <a:cubicBezTo>
                        <a:pt x="86" y="76"/>
                        <a:pt x="86" y="76"/>
                        <a:pt x="86" y="76"/>
                      </a:cubicBezTo>
                      <a:cubicBezTo>
                        <a:pt x="86" y="76"/>
                        <a:pt x="86" y="76"/>
                        <a:pt x="86" y="76"/>
                      </a:cubicBezTo>
                      <a:cubicBezTo>
                        <a:pt x="86" y="76"/>
                        <a:pt x="86" y="76"/>
                        <a:pt x="86" y="76"/>
                      </a:cubicBezTo>
                      <a:cubicBezTo>
                        <a:pt x="86" y="76"/>
                        <a:pt x="86" y="76"/>
                        <a:pt x="86" y="76"/>
                      </a:cubicBezTo>
                      <a:cubicBezTo>
                        <a:pt x="86" y="76"/>
                        <a:pt x="86" y="76"/>
                        <a:pt x="86" y="76"/>
                      </a:cubicBezTo>
                      <a:cubicBezTo>
                        <a:pt x="86" y="76"/>
                        <a:pt x="86" y="76"/>
                        <a:pt x="86" y="76"/>
                      </a:cubicBezTo>
                      <a:cubicBezTo>
                        <a:pt x="86" y="76"/>
                        <a:pt x="87" y="76"/>
                        <a:pt x="87" y="76"/>
                      </a:cubicBezTo>
                      <a:cubicBezTo>
                        <a:pt x="87" y="76"/>
                        <a:pt x="87" y="76"/>
                        <a:pt x="87" y="76"/>
                      </a:cubicBezTo>
                      <a:cubicBezTo>
                        <a:pt x="87" y="76"/>
                        <a:pt x="87" y="76"/>
                        <a:pt x="87" y="76"/>
                      </a:cubicBezTo>
                      <a:cubicBezTo>
                        <a:pt x="87" y="76"/>
                        <a:pt x="87" y="76"/>
                        <a:pt x="87" y="76"/>
                      </a:cubicBezTo>
                      <a:cubicBezTo>
                        <a:pt x="87" y="76"/>
                        <a:pt x="87" y="76"/>
                        <a:pt x="87" y="76"/>
                      </a:cubicBezTo>
                      <a:cubicBezTo>
                        <a:pt x="87" y="76"/>
                        <a:pt x="87" y="76"/>
                        <a:pt x="87" y="76"/>
                      </a:cubicBezTo>
                      <a:cubicBezTo>
                        <a:pt x="87" y="76"/>
                        <a:pt x="87" y="76"/>
                        <a:pt x="87" y="76"/>
                      </a:cubicBezTo>
                      <a:cubicBezTo>
                        <a:pt x="87" y="76"/>
                        <a:pt x="87" y="76"/>
                        <a:pt x="87" y="76"/>
                      </a:cubicBezTo>
                      <a:cubicBezTo>
                        <a:pt x="87" y="76"/>
                        <a:pt x="87" y="76"/>
                        <a:pt x="87" y="76"/>
                      </a:cubicBezTo>
                      <a:cubicBezTo>
                        <a:pt x="87" y="76"/>
                        <a:pt x="87" y="75"/>
                        <a:pt x="88" y="75"/>
                      </a:cubicBezTo>
                      <a:cubicBezTo>
                        <a:pt x="88" y="75"/>
                        <a:pt x="88" y="75"/>
                        <a:pt x="88" y="75"/>
                      </a:cubicBezTo>
                      <a:cubicBezTo>
                        <a:pt x="88" y="75"/>
                        <a:pt x="88" y="75"/>
                        <a:pt x="88" y="75"/>
                      </a:cubicBezTo>
                      <a:cubicBezTo>
                        <a:pt x="88" y="75"/>
                        <a:pt x="88" y="75"/>
                        <a:pt x="88" y="75"/>
                      </a:cubicBezTo>
                      <a:cubicBezTo>
                        <a:pt x="88" y="75"/>
                        <a:pt x="88" y="75"/>
                        <a:pt x="88" y="75"/>
                      </a:cubicBezTo>
                      <a:cubicBezTo>
                        <a:pt x="88" y="75"/>
                        <a:pt x="88" y="75"/>
                        <a:pt x="88" y="75"/>
                      </a:cubicBezTo>
                      <a:cubicBezTo>
                        <a:pt x="88" y="75"/>
                        <a:pt x="88" y="75"/>
                        <a:pt x="88" y="75"/>
                      </a:cubicBezTo>
                      <a:cubicBezTo>
                        <a:pt x="88" y="75"/>
                        <a:pt x="88" y="75"/>
                        <a:pt x="88" y="75"/>
                      </a:cubicBezTo>
                      <a:cubicBezTo>
                        <a:pt x="88" y="75"/>
                        <a:pt x="88" y="75"/>
                        <a:pt x="88" y="75"/>
                      </a:cubicBezTo>
                      <a:cubicBezTo>
                        <a:pt x="88" y="75"/>
                        <a:pt x="88" y="75"/>
                        <a:pt x="88" y="75"/>
                      </a:cubicBezTo>
                      <a:cubicBezTo>
                        <a:pt x="88" y="75"/>
                        <a:pt x="88" y="75"/>
                        <a:pt x="88" y="75"/>
                      </a:cubicBezTo>
                      <a:cubicBezTo>
                        <a:pt x="88" y="75"/>
                        <a:pt x="88" y="75"/>
                        <a:pt x="88" y="75"/>
                      </a:cubicBezTo>
                      <a:cubicBezTo>
                        <a:pt x="88" y="75"/>
                        <a:pt x="88" y="75"/>
                        <a:pt x="88" y="75"/>
                      </a:cubicBezTo>
                      <a:cubicBezTo>
                        <a:pt x="88" y="75"/>
                        <a:pt x="88" y="75"/>
                        <a:pt x="88" y="75"/>
                      </a:cubicBezTo>
                      <a:cubicBezTo>
                        <a:pt x="88" y="75"/>
                        <a:pt x="88" y="75"/>
                        <a:pt x="89" y="75"/>
                      </a:cubicBezTo>
                      <a:cubicBezTo>
                        <a:pt x="89" y="75"/>
                        <a:pt x="89" y="75"/>
                        <a:pt x="89" y="75"/>
                      </a:cubicBezTo>
                      <a:cubicBezTo>
                        <a:pt x="89" y="75"/>
                        <a:pt x="89" y="75"/>
                        <a:pt x="89" y="75"/>
                      </a:cubicBezTo>
                      <a:cubicBezTo>
                        <a:pt x="89" y="75"/>
                        <a:pt x="89" y="75"/>
                        <a:pt x="89" y="75"/>
                      </a:cubicBezTo>
                      <a:cubicBezTo>
                        <a:pt x="89" y="75"/>
                        <a:pt x="89" y="75"/>
                        <a:pt x="89" y="75"/>
                      </a:cubicBezTo>
                      <a:cubicBezTo>
                        <a:pt x="89" y="75"/>
                        <a:pt x="89" y="75"/>
                        <a:pt x="89" y="75"/>
                      </a:cubicBezTo>
                      <a:cubicBezTo>
                        <a:pt x="89" y="75"/>
                        <a:pt x="89" y="75"/>
                        <a:pt x="89" y="75"/>
                      </a:cubicBezTo>
                      <a:cubicBezTo>
                        <a:pt x="89" y="75"/>
                        <a:pt x="89" y="75"/>
                        <a:pt x="89" y="75"/>
                      </a:cubicBezTo>
                      <a:cubicBezTo>
                        <a:pt x="89" y="75"/>
                        <a:pt x="89" y="75"/>
                        <a:pt x="89" y="75"/>
                      </a:cubicBezTo>
                      <a:cubicBezTo>
                        <a:pt x="89" y="75"/>
                        <a:pt x="89" y="75"/>
                        <a:pt x="89" y="75"/>
                      </a:cubicBezTo>
                      <a:cubicBezTo>
                        <a:pt x="89" y="75"/>
                        <a:pt x="89" y="75"/>
                        <a:pt x="89" y="75"/>
                      </a:cubicBezTo>
                      <a:cubicBezTo>
                        <a:pt x="89" y="75"/>
                        <a:pt x="89" y="75"/>
                        <a:pt x="90" y="75"/>
                      </a:cubicBezTo>
                      <a:cubicBezTo>
                        <a:pt x="90" y="75"/>
                        <a:pt x="90" y="75"/>
                        <a:pt x="90" y="75"/>
                      </a:cubicBezTo>
                      <a:cubicBezTo>
                        <a:pt x="90" y="75"/>
                        <a:pt x="90" y="75"/>
                        <a:pt x="90" y="75"/>
                      </a:cubicBezTo>
                      <a:cubicBezTo>
                        <a:pt x="90" y="75"/>
                        <a:pt x="90" y="75"/>
                        <a:pt x="90" y="75"/>
                      </a:cubicBezTo>
                      <a:cubicBezTo>
                        <a:pt x="90" y="75"/>
                        <a:pt x="90" y="75"/>
                        <a:pt x="90" y="75"/>
                      </a:cubicBezTo>
                      <a:cubicBezTo>
                        <a:pt x="90" y="75"/>
                        <a:pt x="90" y="75"/>
                        <a:pt x="90" y="75"/>
                      </a:cubicBezTo>
                      <a:cubicBezTo>
                        <a:pt x="90" y="75"/>
                        <a:pt x="90" y="75"/>
                        <a:pt x="90" y="75"/>
                      </a:cubicBezTo>
                      <a:cubicBezTo>
                        <a:pt x="90" y="75"/>
                        <a:pt x="90" y="75"/>
                        <a:pt x="90" y="75"/>
                      </a:cubicBezTo>
                      <a:cubicBezTo>
                        <a:pt x="90" y="75"/>
                        <a:pt x="90" y="75"/>
                        <a:pt x="90" y="75"/>
                      </a:cubicBezTo>
                      <a:cubicBezTo>
                        <a:pt x="90" y="75"/>
                        <a:pt x="90" y="75"/>
                        <a:pt x="90" y="75"/>
                      </a:cubicBezTo>
                      <a:cubicBezTo>
                        <a:pt x="91" y="75"/>
                        <a:pt x="91" y="75"/>
                        <a:pt x="91" y="75"/>
                      </a:cubicBezTo>
                      <a:cubicBezTo>
                        <a:pt x="91" y="75"/>
                        <a:pt x="91" y="75"/>
                        <a:pt x="91" y="75"/>
                      </a:cubicBezTo>
                      <a:cubicBezTo>
                        <a:pt x="91" y="75"/>
                        <a:pt x="91" y="75"/>
                        <a:pt x="91" y="75"/>
                      </a:cubicBezTo>
                      <a:cubicBezTo>
                        <a:pt x="91" y="75"/>
                        <a:pt x="91" y="75"/>
                        <a:pt x="91" y="75"/>
                      </a:cubicBezTo>
                      <a:cubicBezTo>
                        <a:pt x="91" y="75"/>
                        <a:pt x="91" y="75"/>
                        <a:pt x="91" y="75"/>
                      </a:cubicBezTo>
                      <a:cubicBezTo>
                        <a:pt x="91" y="75"/>
                        <a:pt x="91" y="75"/>
                        <a:pt x="91" y="75"/>
                      </a:cubicBezTo>
                      <a:cubicBezTo>
                        <a:pt x="91" y="75"/>
                        <a:pt x="91" y="75"/>
                        <a:pt x="92" y="75"/>
                      </a:cubicBezTo>
                      <a:cubicBezTo>
                        <a:pt x="92" y="75"/>
                        <a:pt x="92" y="75"/>
                        <a:pt x="92" y="75"/>
                      </a:cubicBezTo>
                      <a:cubicBezTo>
                        <a:pt x="92" y="75"/>
                        <a:pt x="92" y="75"/>
                        <a:pt x="92" y="75"/>
                      </a:cubicBezTo>
                      <a:cubicBezTo>
                        <a:pt x="92" y="75"/>
                        <a:pt x="92" y="75"/>
                        <a:pt x="92" y="75"/>
                      </a:cubicBezTo>
                      <a:cubicBezTo>
                        <a:pt x="92" y="75"/>
                        <a:pt x="92" y="75"/>
                        <a:pt x="92" y="75"/>
                      </a:cubicBezTo>
                      <a:cubicBezTo>
                        <a:pt x="92" y="75"/>
                        <a:pt x="92" y="75"/>
                        <a:pt x="92" y="75"/>
                      </a:cubicBezTo>
                      <a:cubicBezTo>
                        <a:pt x="93" y="75"/>
                        <a:pt x="93" y="75"/>
                        <a:pt x="93" y="75"/>
                      </a:cubicBezTo>
                      <a:cubicBezTo>
                        <a:pt x="93" y="75"/>
                        <a:pt x="93" y="75"/>
                        <a:pt x="93" y="75"/>
                      </a:cubicBezTo>
                      <a:cubicBezTo>
                        <a:pt x="93" y="75"/>
                        <a:pt x="93" y="75"/>
                        <a:pt x="93" y="75"/>
                      </a:cubicBezTo>
                      <a:cubicBezTo>
                        <a:pt x="93" y="75"/>
                        <a:pt x="93" y="75"/>
                        <a:pt x="93" y="75"/>
                      </a:cubicBezTo>
                      <a:cubicBezTo>
                        <a:pt x="93" y="75"/>
                        <a:pt x="93" y="75"/>
                        <a:pt x="93" y="75"/>
                      </a:cubicBezTo>
                      <a:cubicBezTo>
                        <a:pt x="93" y="75"/>
                        <a:pt x="93" y="75"/>
                        <a:pt x="93" y="75"/>
                      </a:cubicBezTo>
                      <a:cubicBezTo>
                        <a:pt x="93" y="75"/>
                        <a:pt x="93" y="75"/>
                        <a:pt x="93" y="75"/>
                      </a:cubicBezTo>
                      <a:cubicBezTo>
                        <a:pt x="93" y="75"/>
                        <a:pt x="93" y="75"/>
                        <a:pt x="93" y="75"/>
                      </a:cubicBezTo>
                      <a:cubicBezTo>
                        <a:pt x="93" y="75"/>
                        <a:pt x="93" y="75"/>
                        <a:pt x="93" y="75"/>
                      </a:cubicBezTo>
                      <a:cubicBezTo>
                        <a:pt x="93" y="75"/>
                        <a:pt x="93" y="75"/>
                        <a:pt x="93" y="75"/>
                      </a:cubicBezTo>
                      <a:cubicBezTo>
                        <a:pt x="93" y="75"/>
                        <a:pt x="93" y="75"/>
                        <a:pt x="93" y="75"/>
                      </a:cubicBezTo>
                      <a:cubicBezTo>
                        <a:pt x="93" y="75"/>
                        <a:pt x="93" y="75"/>
                        <a:pt x="93" y="75"/>
                      </a:cubicBezTo>
                      <a:cubicBezTo>
                        <a:pt x="93" y="75"/>
                        <a:pt x="93" y="75"/>
                        <a:pt x="93" y="75"/>
                      </a:cubicBezTo>
                      <a:cubicBezTo>
                        <a:pt x="93" y="75"/>
                        <a:pt x="93" y="75"/>
                        <a:pt x="94" y="75"/>
                      </a:cubicBezTo>
                      <a:cubicBezTo>
                        <a:pt x="94" y="75"/>
                        <a:pt x="94" y="75"/>
                        <a:pt x="94" y="75"/>
                      </a:cubicBezTo>
                      <a:cubicBezTo>
                        <a:pt x="94" y="75"/>
                        <a:pt x="94" y="75"/>
                        <a:pt x="94" y="75"/>
                      </a:cubicBezTo>
                      <a:cubicBezTo>
                        <a:pt x="94" y="75"/>
                        <a:pt x="94" y="75"/>
                        <a:pt x="94" y="75"/>
                      </a:cubicBezTo>
                      <a:cubicBezTo>
                        <a:pt x="94" y="75"/>
                        <a:pt x="94" y="75"/>
                        <a:pt x="94" y="75"/>
                      </a:cubicBezTo>
                      <a:cubicBezTo>
                        <a:pt x="94" y="75"/>
                        <a:pt x="94" y="75"/>
                        <a:pt x="94" y="75"/>
                      </a:cubicBezTo>
                      <a:cubicBezTo>
                        <a:pt x="94" y="75"/>
                        <a:pt x="94" y="75"/>
                        <a:pt x="94" y="75"/>
                      </a:cubicBezTo>
                      <a:cubicBezTo>
                        <a:pt x="94" y="75"/>
                        <a:pt x="94" y="75"/>
                        <a:pt x="94" y="75"/>
                      </a:cubicBezTo>
                      <a:cubicBezTo>
                        <a:pt x="94" y="75"/>
                        <a:pt x="95" y="75"/>
                        <a:pt x="95" y="75"/>
                      </a:cubicBezTo>
                      <a:cubicBezTo>
                        <a:pt x="95" y="75"/>
                        <a:pt x="95" y="75"/>
                        <a:pt x="95" y="75"/>
                      </a:cubicBezTo>
                      <a:cubicBezTo>
                        <a:pt x="95" y="75"/>
                        <a:pt x="95" y="75"/>
                        <a:pt x="95" y="75"/>
                      </a:cubicBezTo>
                      <a:cubicBezTo>
                        <a:pt x="95" y="75"/>
                        <a:pt x="95" y="75"/>
                        <a:pt x="95" y="75"/>
                      </a:cubicBezTo>
                      <a:cubicBezTo>
                        <a:pt x="95" y="75"/>
                        <a:pt x="95" y="75"/>
                        <a:pt x="95" y="75"/>
                      </a:cubicBezTo>
                      <a:cubicBezTo>
                        <a:pt x="95" y="75"/>
                        <a:pt x="95" y="74"/>
                        <a:pt x="95" y="74"/>
                      </a:cubicBezTo>
                      <a:cubicBezTo>
                        <a:pt x="95" y="74"/>
                        <a:pt x="95" y="74"/>
                        <a:pt x="95" y="74"/>
                      </a:cubicBezTo>
                      <a:cubicBezTo>
                        <a:pt x="95" y="74"/>
                        <a:pt x="95" y="74"/>
                        <a:pt x="95" y="74"/>
                      </a:cubicBezTo>
                      <a:cubicBezTo>
                        <a:pt x="95" y="74"/>
                        <a:pt x="95" y="74"/>
                        <a:pt x="95" y="74"/>
                      </a:cubicBezTo>
                      <a:cubicBezTo>
                        <a:pt x="95" y="74"/>
                        <a:pt x="95" y="74"/>
                        <a:pt x="95" y="74"/>
                      </a:cubicBezTo>
                      <a:cubicBezTo>
                        <a:pt x="96" y="74"/>
                        <a:pt x="96" y="74"/>
                        <a:pt x="96" y="74"/>
                      </a:cubicBezTo>
                      <a:cubicBezTo>
                        <a:pt x="96" y="74"/>
                        <a:pt x="96" y="74"/>
                        <a:pt x="96" y="74"/>
                      </a:cubicBezTo>
                      <a:cubicBezTo>
                        <a:pt x="96" y="74"/>
                        <a:pt x="96" y="74"/>
                        <a:pt x="96" y="74"/>
                      </a:cubicBezTo>
                      <a:cubicBezTo>
                        <a:pt x="96" y="74"/>
                        <a:pt x="96" y="74"/>
                        <a:pt x="96" y="73"/>
                      </a:cubicBezTo>
                      <a:cubicBezTo>
                        <a:pt x="96" y="73"/>
                        <a:pt x="96" y="73"/>
                        <a:pt x="96" y="73"/>
                      </a:cubicBezTo>
                      <a:cubicBezTo>
                        <a:pt x="96" y="73"/>
                        <a:pt x="96" y="73"/>
                        <a:pt x="96" y="73"/>
                      </a:cubicBezTo>
                      <a:cubicBezTo>
                        <a:pt x="96" y="73"/>
                        <a:pt x="96" y="73"/>
                        <a:pt x="96" y="73"/>
                      </a:cubicBezTo>
                      <a:cubicBezTo>
                        <a:pt x="96" y="73"/>
                        <a:pt x="96" y="73"/>
                        <a:pt x="96" y="73"/>
                      </a:cubicBezTo>
                      <a:cubicBezTo>
                        <a:pt x="96" y="73"/>
                        <a:pt x="96" y="73"/>
                        <a:pt x="96" y="73"/>
                      </a:cubicBezTo>
                      <a:cubicBezTo>
                        <a:pt x="96" y="73"/>
                        <a:pt x="96" y="73"/>
                        <a:pt x="96" y="73"/>
                      </a:cubicBezTo>
                      <a:cubicBezTo>
                        <a:pt x="96" y="73"/>
                        <a:pt x="96" y="72"/>
                        <a:pt x="96" y="72"/>
                      </a:cubicBezTo>
                      <a:cubicBezTo>
                        <a:pt x="96" y="72"/>
                        <a:pt x="96" y="72"/>
                        <a:pt x="96" y="72"/>
                      </a:cubicBezTo>
                      <a:cubicBezTo>
                        <a:pt x="96" y="72"/>
                        <a:pt x="96" y="72"/>
                        <a:pt x="96" y="72"/>
                      </a:cubicBezTo>
                      <a:cubicBezTo>
                        <a:pt x="96" y="72"/>
                        <a:pt x="96" y="72"/>
                        <a:pt x="96" y="72"/>
                      </a:cubicBezTo>
                      <a:cubicBezTo>
                        <a:pt x="96" y="72"/>
                        <a:pt x="96" y="72"/>
                        <a:pt x="96" y="72"/>
                      </a:cubicBezTo>
                      <a:cubicBezTo>
                        <a:pt x="96" y="72"/>
                        <a:pt x="97" y="72"/>
                        <a:pt x="97" y="72"/>
                      </a:cubicBezTo>
                      <a:cubicBezTo>
                        <a:pt x="97" y="72"/>
                        <a:pt x="97" y="72"/>
                        <a:pt x="97" y="72"/>
                      </a:cubicBezTo>
                      <a:cubicBezTo>
                        <a:pt x="97" y="72"/>
                        <a:pt x="97" y="72"/>
                        <a:pt x="97" y="72"/>
                      </a:cubicBezTo>
                      <a:cubicBezTo>
                        <a:pt x="97" y="72"/>
                        <a:pt x="97" y="72"/>
                        <a:pt x="97" y="72"/>
                      </a:cubicBezTo>
                      <a:cubicBezTo>
                        <a:pt x="97" y="72"/>
                        <a:pt x="97" y="72"/>
                        <a:pt x="97" y="72"/>
                      </a:cubicBezTo>
                      <a:cubicBezTo>
                        <a:pt x="97" y="72"/>
                        <a:pt x="97" y="72"/>
                        <a:pt x="97" y="72"/>
                      </a:cubicBezTo>
                      <a:cubicBezTo>
                        <a:pt x="97" y="72"/>
                        <a:pt x="97" y="72"/>
                        <a:pt x="97" y="72"/>
                      </a:cubicBezTo>
                      <a:cubicBezTo>
                        <a:pt x="97" y="72"/>
                        <a:pt x="97" y="72"/>
                        <a:pt x="97" y="72"/>
                      </a:cubicBezTo>
                      <a:cubicBezTo>
                        <a:pt x="97" y="72"/>
                        <a:pt x="97" y="72"/>
                        <a:pt x="97" y="72"/>
                      </a:cubicBezTo>
                      <a:cubicBezTo>
                        <a:pt x="97" y="72"/>
                        <a:pt x="97" y="72"/>
                        <a:pt x="97" y="72"/>
                      </a:cubicBezTo>
                      <a:cubicBezTo>
                        <a:pt x="97" y="72"/>
                        <a:pt x="98" y="72"/>
                        <a:pt x="98" y="72"/>
                      </a:cubicBezTo>
                      <a:cubicBezTo>
                        <a:pt x="98" y="72"/>
                        <a:pt x="98" y="72"/>
                        <a:pt x="98" y="72"/>
                      </a:cubicBezTo>
                      <a:cubicBezTo>
                        <a:pt x="98" y="72"/>
                        <a:pt x="98" y="72"/>
                        <a:pt x="98" y="72"/>
                      </a:cubicBezTo>
                      <a:cubicBezTo>
                        <a:pt x="98" y="72"/>
                        <a:pt x="98" y="71"/>
                        <a:pt x="98" y="71"/>
                      </a:cubicBezTo>
                      <a:cubicBezTo>
                        <a:pt x="98" y="71"/>
                        <a:pt x="98" y="71"/>
                        <a:pt x="98" y="71"/>
                      </a:cubicBezTo>
                      <a:cubicBezTo>
                        <a:pt x="98" y="71"/>
                        <a:pt x="98" y="71"/>
                        <a:pt x="98" y="71"/>
                      </a:cubicBezTo>
                      <a:cubicBezTo>
                        <a:pt x="98" y="71"/>
                        <a:pt x="99" y="71"/>
                        <a:pt x="99" y="71"/>
                      </a:cubicBezTo>
                      <a:cubicBezTo>
                        <a:pt x="99" y="71"/>
                        <a:pt x="99" y="71"/>
                        <a:pt x="99" y="71"/>
                      </a:cubicBezTo>
                      <a:cubicBezTo>
                        <a:pt x="99" y="71"/>
                        <a:pt x="99" y="71"/>
                        <a:pt x="99" y="71"/>
                      </a:cubicBezTo>
                      <a:cubicBezTo>
                        <a:pt x="99" y="71"/>
                        <a:pt x="99" y="71"/>
                        <a:pt x="99" y="71"/>
                      </a:cubicBezTo>
                      <a:cubicBezTo>
                        <a:pt x="99" y="71"/>
                        <a:pt x="99" y="71"/>
                        <a:pt x="99" y="71"/>
                      </a:cubicBezTo>
                      <a:cubicBezTo>
                        <a:pt x="99" y="71"/>
                        <a:pt x="99" y="71"/>
                        <a:pt x="99" y="71"/>
                      </a:cubicBezTo>
                      <a:cubicBezTo>
                        <a:pt x="99" y="71"/>
                        <a:pt x="99" y="71"/>
                        <a:pt x="99" y="71"/>
                      </a:cubicBezTo>
                      <a:cubicBezTo>
                        <a:pt x="100" y="71"/>
                        <a:pt x="100" y="71"/>
                        <a:pt x="100" y="71"/>
                      </a:cubicBezTo>
                      <a:cubicBezTo>
                        <a:pt x="100" y="71"/>
                        <a:pt x="100" y="71"/>
                        <a:pt x="100" y="71"/>
                      </a:cubicBezTo>
                      <a:cubicBezTo>
                        <a:pt x="100" y="71"/>
                        <a:pt x="100" y="71"/>
                        <a:pt x="100" y="71"/>
                      </a:cubicBezTo>
                      <a:cubicBezTo>
                        <a:pt x="100" y="71"/>
                        <a:pt x="100" y="71"/>
                        <a:pt x="100" y="71"/>
                      </a:cubicBezTo>
                      <a:cubicBezTo>
                        <a:pt x="100" y="71"/>
                        <a:pt x="100" y="71"/>
                        <a:pt x="100" y="71"/>
                      </a:cubicBezTo>
                      <a:cubicBezTo>
                        <a:pt x="100" y="71"/>
                        <a:pt x="100" y="71"/>
                        <a:pt x="100" y="71"/>
                      </a:cubicBezTo>
                      <a:cubicBezTo>
                        <a:pt x="100" y="71"/>
                        <a:pt x="100" y="72"/>
                        <a:pt x="100" y="72"/>
                      </a:cubicBezTo>
                      <a:cubicBezTo>
                        <a:pt x="100" y="72"/>
                        <a:pt x="100" y="72"/>
                        <a:pt x="100" y="72"/>
                      </a:cubicBezTo>
                      <a:cubicBezTo>
                        <a:pt x="100" y="72"/>
                        <a:pt x="100" y="72"/>
                        <a:pt x="100" y="72"/>
                      </a:cubicBezTo>
                      <a:cubicBezTo>
                        <a:pt x="100" y="72"/>
                        <a:pt x="100" y="72"/>
                        <a:pt x="100" y="72"/>
                      </a:cubicBezTo>
                      <a:cubicBezTo>
                        <a:pt x="100" y="72"/>
                        <a:pt x="100" y="72"/>
                        <a:pt x="100" y="72"/>
                      </a:cubicBezTo>
                      <a:cubicBezTo>
                        <a:pt x="100" y="72"/>
                        <a:pt x="100" y="72"/>
                        <a:pt x="100" y="72"/>
                      </a:cubicBezTo>
                      <a:cubicBezTo>
                        <a:pt x="100" y="72"/>
                        <a:pt x="100" y="72"/>
                        <a:pt x="100" y="72"/>
                      </a:cubicBezTo>
                      <a:cubicBezTo>
                        <a:pt x="100" y="72"/>
                        <a:pt x="100" y="72"/>
                        <a:pt x="100" y="72"/>
                      </a:cubicBezTo>
                      <a:cubicBezTo>
                        <a:pt x="100" y="72"/>
                        <a:pt x="100" y="72"/>
                        <a:pt x="100" y="72"/>
                      </a:cubicBezTo>
                      <a:cubicBezTo>
                        <a:pt x="100" y="72"/>
                        <a:pt x="100" y="72"/>
                        <a:pt x="100" y="72"/>
                      </a:cubicBezTo>
                      <a:cubicBezTo>
                        <a:pt x="100" y="72"/>
                        <a:pt x="100" y="72"/>
                        <a:pt x="100" y="72"/>
                      </a:cubicBezTo>
                      <a:cubicBezTo>
                        <a:pt x="100" y="72"/>
                        <a:pt x="100" y="72"/>
                        <a:pt x="99" y="72"/>
                      </a:cubicBezTo>
                      <a:cubicBezTo>
                        <a:pt x="99" y="72"/>
                        <a:pt x="99" y="72"/>
                        <a:pt x="99" y="72"/>
                      </a:cubicBezTo>
                      <a:cubicBezTo>
                        <a:pt x="99" y="72"/>
                        <a:pt x="99" y="72"/>
                        <a:pt x="99" y="72"/>
                      </a:cubicBezTo>
                      <a:cubicBezTo>
                        <a:pt x="99" y="72"/>
                        <a:pt x="99" y="72"/>
                        <a:pt x="99" y="72"/>
                      </a:cubicBezTo>
                      <a:cubicBezTo>
                        <a:pt x="99" y="72"/>
                        <a:pt x="99" y="72"/>
                        <a:pt x="99" y="72"/>
                      </a:cubicBezTo>
                      <a:cubicBezTo>
                        <a:pt x="99" y="72"/>
                        <a:pt x="99" y="72"/>
                        <a:pt x="99" y="72"/>
                      </a:cubicBezTo>
                      <a:cubicBezTo>
                        <a:pt x="99" y="73"/>
                        <a:pt x="99" y="73"/>
                        <a:pt x="99" y="73"/>
                      </a:cubicBezTo>
                      <a:cubicBezTo>
                        <a:pt x="99" y="72"/>
                        <a:pt x="99" y="72"/>
                        <a:pt x="99" y="72"/>
                      </a:cubicBezTo>
                      <a:cubicBezTo>
                        <a:pt x="99" y="73"/>
                        <a:pt x="99" y="73"/>
                        <a:pt x="99" y="73"/>
                      </a:cubicBezTo>
                      <a:cubicBezTo>
                        <a:pt x="99" y="73"/>
                        <a:pt x="99" y="73"/>
                        <a:pt x="99" y="73"/>
                      </a:cubicBezTo>
                      <a:cubicBezTo>
                        <a:pt x="99" y="73"/>
                        <a:pt x="99" y="73"/>
                        <a:pt x="99" y="73"/>
                      </a:cubicBezTo>
                      <a:cubicBezTo>
                        <a:pt x="99" y="74"/>
                        <a:pt x="99" y="74"/>
                        <a:pt x="99" y="74"/>
                      </a:cubicBezTo>
                      <a:cubicBezTo>
                        <a:pt x="99" y="74"/>
                        <a:pt x="98" y="74"/>
                        <a:pt x="98" y="74"/>
                      </a:cubicBezTo>
                      <a:cubicBezTo>
                        <a:pt x="98" y="74"/>
                        <a:pt x="98" y="74"/>
                        <a:pt x="99" y="75"/>
                      </a:cubicBezTo>
                      <a:cubicBezTo>
                        <a:pt x="99" y="75"/>
                        <a:pt x="99" y="75"/>
                        <a:pt x="99" y="75"/>
                      </a:cubicBezTo>
                      <a:cubicBezTo>
                        <a:pt x="99" y="75"/>
                        <a:pt x="99" y="75"/>
                        <a:pt x="99" y="75"/>
                      </a:cubicBezTo>
                      <a:cubicBezTo>
                        <a:pt x="99" y="75"/>
                        <a:pt x="99" y="75"/>
                        <a:pt x="99" y="76"/>
                      </a:cubicBezTo>
                      <a:cubicBezTo>
                        <a:pt x="99" y="76"/>
                        <a:pt x="99" y="76"/>
                        <a:pt x="99" y="76"/>
                      </a:cubicBezTo>
                      <a:cubicBezTo>
                        <a:pt x="99" y="76"/>
                        <a:pt x="99" y="76"/>
                        <a:pt x="99" y="76"/>
                      </a:cubicBezTo>
                      <a:cubicBezTo>
                        <a:pt x="99" y="76"/>
                        <a:pt x="99" y="76"/>
                        <a:pt x="99" y="76"/>
                      </a:cubicBezTo>
                      <a:cubicBezTo>
                        <a:pt x="99" y="76"/>
                        <a:pt x="99" y="76"/>
                        <a:pt x="99" y="76"/>
                      </a:cubicBezTo>
                      <a:close/>
                      <a:moveTo>
                        <a:pt x="105" y="72"/>
                      </a:moveTo>
                      <a:cubicBezTo>
                        <a:pt x="105" y="72"/>
                        <a:pt x="105" y="72"/>
                        <a:pt x="104" y="72"/>
                      </a:cubicBezTo>
                      <a:cubicBezTo>
                        <a:pt x="104" y="72"/>
                        <a:pt x="104" y="72"/>
                        <a:pt x="104" y="73"/>
                      </a:cubicBezTo>
                      <a:cubicBezTo>
                        <a:pt x="104" y="73"/>
                        <a:pt x="104" y="73"/>
                        <a:pt x="104" y="73"/>
                      </a:cubicBezTo>
                      <a:cubicBezTo>
                        <a:pt x="104" y="73"/>
                        <a:pt x="104" y="73"/>
                        <a:pt x="104" y="73"/>
                      </a:cubicBezTo>
                      <a:cubicBezTo>
                        <a:pt x="104" y="73"/>
                        <a:pt x="104" y="73"/>
                        <a:pt x="104" y="73"/>
                      </a:cubicBezTo>
                      <a:cubicBezTo>
                        <a:pt x="104" y="73"/>
                        <a:pt x="104" y="73"/>
                        <a:pt x="104" y="73"/>
                      </a:cubicBezTo>
                      <a:cubicBezTo>
                        <a:pt x="105" y="73"/>
                        <a:pt x="105" y="73"/>
                        <a:pt x="105" y="73"/>
                      </a:cubicBezTo>
                      <a:cubicBezTo>
                        <a:pt x="105" y="73"/>
                        <a:pt x="105" y="73"/>
                        <a:pt x="105" y="73"/>
                      </a:cubicBezTo>
                      <a:cubicBezTo>
                        <a:pt x="105" y="73"/>
                        <a:pt x="105" y="73"/>
                        <a:pt x="105" y="73"/>
                      </a:cubicBezTo>
                      <a:cubicBezTo>
                        <a:pt x="105" y="74"/>
                        <a:pt x="105" y="74"/>
                        <a:pt x="105" y="74"/>
                      </a:cubicBezTo>
                      <a:cubicBezTo>
                        <a:pt x="105" y="74"/>
                        <a:pt x="106" y="74"/>
                        <a:pt x="106" y="74"/>
                      </a:cubicBezTo>
                      <a:cubicBezTo>
                        <a:pt x="106" y="74"/>
                        <a:pt x="106" y="74"/>
                        <a:pt x="106" y="74"/>
                      </a:cubicBezTo>
                      <a:cubicBezTo>
                        <a:pt x="106" y="74"/>
                        <a:pt x="106" y="74"/>
                        <a:pt x="106" y="74"/>
                      </a:cubicBezTo>
                      <a:cubicBezTo>
                        <a:pt x="106" y="74"/>
                        <a:pt x="106" y="74"/>
                        <a:pt x="106" y="74"/>
                      </a:cubicBezTo>
                      <a:cubicBezTo>
                        <a:pt x="106" y="74"/>
                        <a:pt x="106" y="74"/>
                        <a:pt x="106" y="74"/>
                      </a:cubicBezTo>
                      <a:cubicBezTo>
                        <a:pt x="106" y="74"/>
                        <a:pt x="106" y="74"/>
                        <a:pt x="106" y="74"/>
                      </a:cubicBezTo>
                      <a:cubicBezTo>
                        <a:pt x="106" y="74"/>
                        <a:pt x="106" y="74"/>
                        <a:pt x="106" y="74"/>
                      </a:cubicBezTo>
                      <a:cubicBezTo>
                        <a:pt x="106" y="74"/>
                        <a:pt x="106" y="74"/>
                        <a:pt x="106" y="74"/>
                      </a:cubicBezTo>
                      <a:cubicBezTo>
                        <a:pt x="106" y="74"/>
                        <a:pt x="106" y="74"/>
                        <a:pt x="106" y="74"/>
                      </a:cubicBezTo>
                      <a:cubicBezTo>
                        <a:pt x="106" y="74"/>
                        <a:pt x="106" y="74"/>
                        <a:pt x="106" y="74"/>
                      </a:cubicBezTo>
                      <a:cubicBezTo>
                        <a:pt x="106" y="74"/>
                        <a:pt x="106" y="74"/>
                        <a:pt x="105" y="74"/>
                      </a:cubicBezTo>
                      <a:cubicBezTo>
                        <a:pt x="105" y="74"/>
                        <a:pt x="105" y="74"/>
                        <a:pt x="105" y="74"/>
                      </a:cubicBezTo>
                      <a:cubicBezTo>
                        <a:pt x="105" y="74"/>
                        <a:pt x="105" y="74"/>
                        <a:pt x="105" y="74"/>
                      </a:cubicBezTo>
                      <a:cubicBezTo>
                        <a:pt x="105" y="74"/>
                        <a:pt x="105" y="74"/>
                        <a:pt x="105" y="74"/>
                      </a:cubicBezTo>
                      <a:cubicBezTo>
                        <a:pt x="105" y="74"/>
                        <a:pt x="105" y="74"/>
                        <a:pt x="105" y="74"/>
                      </a:cubicBezTo>
                      <a:cubicBezTo>
                        <a:pt x="105" y="74"/>
                        <a:pt x="105" y="74"/>
                        <a:pt x="105" y="74"/>
                      </a:cubicBezTo>
                      <a:cubicBezTo>
                        <a:pt x="105" y="74"/>
                        <a:pt x="105" y="74"/>
                        <a:pt x="105" y="74"/>
                      </a:cubicBezTo>
                      <a:cubicBezTo>
                        <a:pt x="105" y="74"/>
                        <a:pt x="104" y="74"/>
                        <a:pt x="104" y="74"/>
                      </a:cubicBezTo>
                      <a:cubicBezTo>
                        <a:pt x="104" y="74"/>
                        <a:pt x="104" y="73"/>
                        <a:pt x="104" y="73"/>
                      </a:cubicBezTo>
                      <a:cubicBezTo>
                        <a:pt x="104" y="73"/>
                        <a:pt x="104" y="72"/>
                        <a:pt x="105" y="72"/>
                      </a:cubicBezTo>
                      <a:close/>
                      <a:moveTo>
                        <a:pt x="120" y="64"/>
                      </a:move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0" y="64"/>
                        <a:pt x="120" y="64"/>
                        <a:pt x="121" y="64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19" y="64"/>
                        <a:pt x="119" y="64"/>
                        <a:pt x="119" y="64"/>
                      </a:cubicBezTo>
                      <a:cubicBezTo>
                        <a:pt x="119" y="65"/>
                        <a:pt x="119" y="65"/>
                        <a:pt x="119" y="65"/>
                      </a:cubicBezTo>
                      <a:cubicBezTo>
                        <a:pt x="119" y="65"/>
                        <a:pt x="119" y="65"/>
                        <a:pt x="120" y="65"/>
                      </a:cubicBezTo>
                      <a:cubicBezTo>
                        <a:pt x="120" y="65"/>
                        <a:pt x="120" y="65"/>
                        <a:pt x="120" y="65"/>
                      </a:cubicBezTo>
                      <a:cubicBezTo>
                        <a:pt x="120" y="65"/>
                        <a:pt x="120" y="65"/>
                        <a:pt x="119" y="65"/>
                      </a:cubicBezTo>
                      <a:cubicBezTo>
                        <a:pt x="119" y="65"/>
                        <a:pt x="119" y="65"/>
                        <a:pt x="119" y="65"/>
                      </a:cubicBezTo>
                      <a:cubicBezTo>
                        <a:pt x="119" y="65"/>
                        <a:pt x="119" y="65"/>
                        <a:pt x="119" y="65"/>
                      </a:cubicBezTo>
                      <a:cubicBezTo>
                        <a:pt x="119" y="65"/>
                        <a:pt x="119" y="65"/>
                        <a:pt x="119" y="65"/>
                      </a:cubicBezTo>
                      <a:cubicBezTo>
                        <a:pt x="119" y="65"/>
                        <a:pt x="119" y="65"/>
                        <a:pt x="119" y="65"/>
                      </a:cubicBezTo>
                      <a:cubicBezTo>
                        <a:pt x="119" y="65"/>
                        <a:pt x="119" y="65"/>
                        <a:pt x="119" y="65"/>
                      </a:cubicBezTo>
                      <a:cubicBezTo>
                        <a:pt x="119" y="65"/>
                        <a:pt x="119" y="65"/>
                        <a:pt x="119" y="65"/>
                      </a:cubicBezTo>
                      <a:cubicBezTo>
                        <a:pt x="119" y="65"/>
                        <a:pt x="119" y="65"/>
                        <a:pt x="119" y="65"/>
                      </a:cubicBezTo>
                      <a:cubicBezTo>
                        <a:pt x="119" y="65"/>
                        <a:pt x="119" y="65"/>
                        <a:pt x="119" y="65"/>
                      </a:cubicBezTo>
                      <a:cubicBezTo>
                        <a:pt x="119" y="65"/>
                        <a:pt x="119" y="65"/>
                        <a:pt x="119" y="65"/>
                      </a:cubicBezTo>
                      <a:cubicBezTo>
                        <a:pt x="119" y="65"/>
                        <a:pt x="119" y="65"/>
                        <a:pt x="119" y="65"/>
                      </a:cubicBezTo>
                      <a:cubicBezTo>
                        <a:pt x="119" y="65"/>
                        <a:pt x="119" y="65"/>
                        <a:pt x="119" y="65"/>
                      </a:cubicBezTo>
                      <a:cubicBezTo>
                        <a:pt x="119" y="65"/>
                        <a:pt x="119" y="65"/>
                        <a:pt x="119" y="65"/>
                      </a:cubicBezTo>
                      <a:cubicBezTo>
                        <a:pt x="119" y="66"/>
                        <a:pt x="119" y="66"/>
                        <a:pt x="119" y="66"/>
                      </a:cubicBezTo>
                      <a:cubicBezTo>
                        <a:pt x="119" y="66"/>
                        <a:pt x="119" y="66"/>
                        <a:pt x="119" y="66"/>
                      </a:cubicBezTo>
                      <a:cubicBezTo>
                        <a:pt x="119" y="66"/>
                        <a:pt x="118" y="66"/>
                        <a:pt x="118" y="66"/>
                      </a:cubicBezTo>
                      <a:cubicBezTo>
                        <a:pt x="118" y="66"/>
                        <a:pt x="118" y="66"/>
                        <a:pt x="118" y="66"/>
                      </a:cubicBezTo>
                      <a:cubicBezTo>
                        <a:pt x="118" y="66"/>
                        <a:pt x="118" y="66"/>
                        <a:pt x="118" y="66"/>
                      </a:cubicBezTo>
                      <a:cubicBezTo>
                        <a:pt x="118" y="66"/>
                        <a:pt x="118" y="66"/>
                        <a:pt x="118" y="66"/>
                      </a:cubicBezTo>
                      <a:cubicBezTo>
                        <a:pt x="118" y="67"/>
                        <a:pt x="118" y="67"/>
                        <a:pt x="118" y="67"/>
                      </a:cubicBezTo>
                      <a:cubicBezTo>
                        <a:pt x="118" y="67"/>
                        <a:pt x="118" y="67"/>
                        <a:pt x="118" y="67"/>
                      </a:cubicBezTo>
                      <a:cubicBezTo>
                        <a:pt x="118" y="67"/>
                        <a:pt x="118" y="67"/>
                        <a:pt x="117" y="67"/>
                      </a:cubicBezTo>
                      <a:cubicBezTo>
                        <a:pt x="117" y="67"/>
                        <a:pt x="117" y="67"/>
                        <a:pt x="117" y="67"/>
                      </a:cubicBezTo>
                      <a:cubicBezTo>
                        <a:pt x="117" y="67"/>
                        <a:pt x="117" y="67"/>
                        <a:pt x="117" y="67"/>
                      </a:cubicBezTo>
                      <a:cubicBezTo>
                        <a:pt x="117" y="67"/>
                        <a:pt x="117" y="67"/>
                        <a:pt x="117" y="67"/>
                      </a:cubicBezTo>
                      <a:cubicBezTo>
                        <a:pt x="117" y="67"/>
                        <a:pt x="117" y="67"/>
                        <a:pt x="117" y="67"/>
                      </a:cubicBezTo>
                      <a:cubicBezTo>
                        <a:pt x="117" y="67"/>
                        <a:pt x="117" y="67"/>
                        <a:pt x="117" y="67"/>
                      </a:cubicBezTo>
                      <a:cubicBezTo>
                        <a:pt x="117" y="67"/>
                        <a:pt x="117" y="67"/>
                        <a:pt x="117" y="67"/>
                      </a:cubicBezTo>
                      <a:cubicBezTo>
                        <a:pt x="117" y="67"/>
                        <a:pt x="117" y="67"/>
                        <a:pt x="117" y="68"/>
                      </a:cubicBezTo>
                      <a:cubicBezTo>
                        <a:pt x="117" y="68"/>
                        <a:pt x="117" y="68"/>
                        <a:pt x="117" y="68"/>
                      </a:cubicBezTo>
                      <a:cubicBezTo>
                        <a:pt x="117" y="68"/>
                        <a:pt x="117" y="68"/>
                        <a:pt x="117" y="68"/>
                      </a:cubicBezTo>
                      <a:cubicBezTo>
                        <a:pt x="117" y="68"/>
                        <a:pt x="117" y="68"/>
                        <a:pt x="117" y="67"/>
                      </a:cubicBezTo>
                      <a:cubicBezTo>
                        <a:pt x="117" y="67"/>
                        <a:pt x="117" y="67"/>
                        <a:pt x="117" y="67"/>
                      </a:cubicBezTo>
                      <a:cubicBezTo>
                        <a:pt x="117" y="67"/>
                        <a:pt x="117" y="67"/>
                        <a:pt x="117" y="67"/>
                      </a:cubicBezTo>
                      <a:cubicBezTo>
                        <a:pt x="117" y="67"/>
                        <a:pt x="118" y="67"/>
                        <a:pt x="118" y="67"/>
                      </a:cubicBezTo>
                      <a:cubicBezTo>
                        <a:pt x="118" y="67"/>
                        <a:pt x="118" y="67"/>
                        <a:pt x="118" y="67"/>
                      </a:cubicBezTo>
                      <a:cubicBezTo>
                        <a:pt x="118" y="67"/>
                        <a:pt x="118" y="67"/>
                        <a:pt x="118" y="67"/>
                      </a:cubicBezTo>
                      <a:cubicBezTo>
                        <a:pt x="118" y="67"/>
                        <a:pt x="118" y="67"/>
                        <a:pt x="118" y="67"/>
                      </a:cubicBezTo>
                      <a:cubicBezTo>
                        <a:pt x="118" y="67"/>
                        <a:pt x="118" y="67"/>
                        <a:pt x="118" y="67"/>
                      </a:cubicBezTo>
                      <a:cubicBezTo>
                        <a:pt x="118" y="67"/>
                        <a:pt x="118" y="67"/>
                        <a:pt x="118" y="67"/>
                      </a:cubicBezTo>
                      <a:cubicBezTo>
                        <a:pt x="118" y="67"/>
                        <a:pt x="118" y="67"/>
                        <a:pt x="118" y="67"/>
                      </a:cubicBezTo>
                      <a:cubicBezTo>
                        <a:pt x="118" y="67"/>
                        <a:pt x="118" y="67"/>
                        <a:pt x="118" y="67"/>
                      </a:cubicBezTo>
                      <a:cubicBezTo>
                        <a:pt x="118" y="67"/>
                        <a:pt x="118" y="67"/>
                        <a:pt x="118" y="67"/>
                      </a:cubicBezTo>
                      <a:cubicBezTo>
                        <a:pt x="118" y="68"/>
                        <a:pt x="118" y="68"/>
                        <a:pt x="117" y="68"/>
                      </a:cubicBezTo>
                      <a:cubicBezTo>
                        <a:pt x="117" y="68"/>
                        <a:pt x="117" y="68"/>
                        <a:pt x="117" y="68"/>
                      </a:cubicBezTo>
                      <a:cubicBezTo>
                        <a:pt x="118" y="68"/>
                        <a:pt x="118" y="68"/>
                        <a:pt x="118" y="68"/>
                      </a:cubicBezTo>
                      <a:cubicBezTo>
                        <a:pt x="118" y="68"/>
                        <a:pt x="118" y="68"/>
                        <a:pt x="118" y="68"/>
                      </a:cubicBezTo>
                      <a:cubicBezTo>
                        <a:pt x="118" y="68"/>
                        <a:pt x="118" y="68"/>
                        <a:pt x="118" y="68"/>
                      </a:cubicBezTo>
                      <a:cubicBezTo>
                        <a:pt x="118" y="68"/>
                        <a:pt x="118" y="68"/>
                        <a:pt x="118" y="68"/>
                      </a:cubicBezTo>
                      <a:cubicBezTo>
                        <a:pt x="118" y="68"/>
                        <a:pt x="118" y="68"/>
                        <a:pt x="118" y="68"/>
                      </a:cubicBezTo>
                      <a:cubicBezTo>
                        <a:pt x="118" y="68"/>
                        <a:pt x="118" y="68"/>
                        <a:pt x="118" y="68"/>
                      </a:cubicBezTo>
                      <a:cubicBezTo>
                        <a:pt x="118" y="68"/>
                        <a:pt x="118" y="68"/>
                        <a:pt x="118" y="68"/>
                      </a:cubicBezTo>
                      <a:cubicBezTo>
                        <a:pt x="118" y="68"/>
                        <a:pt x="118" y="68"/>
                        <a:pt x="118" y="68"/>
                      </a:cubicBezTo>
                      <a:cubicBezTo>
                        <a:pt x="118" y="68"/>
                        <a:pt x="118" y="68"/>
                        <a:pt x="118" y="68"/>
                      </a:cubicBezTo>
                      <a:cubicBezTo>
                        <a:pt x="118" y="68"/>
                        <a:pt x="118" y="68"/>
                        <a:pt x="118" y="68"/>
                      </a:cubicBezTo>
                      <a:cubicBezTo>
                        <a:pt x="118" y="68"/>
                        <a:pt x="118" y="68"/>
                        <a:pt x="118" y="68"/>
                      </a:cubicBezTo>
                      <a:cubicBezTo>
                        <a:pt x="118" y="68"/>
                        <a:pt x="118" y="68"/>
                        <a:pt x="118" y="68"/>
                      </a:cubicBezTo>
                      <a:cubicBezTo>
                        <a:pt x="119" y="68"/>
                        <a:pt x="119" y="68"/>
                        <a:pt x="119" y="68"/>
                      </a:cubicBezTo>
                      <a:cubicBezTo>
                        <a:pt x="119" y="68"/>
                        <a:pt x="119" y="68"/>
                        <a:pt x="119" y="68"/>
                      </a:cubicBezTo>
                      <a:cubicBezTo>
                        <a:pt x="119" y="68"/>
                        <a:pt x="118" y="68"/>
                        <a:pt x="118" y="68"/>
                      </a:cubicBezTo>
                      <a:cubicBezTo>
                        <a:pt x="118" y="68"/>
                        <a:pt x="118" y="68"/>
                        <a:pt x="118" y="68"/>
                      </a:cubicBezTo>
                      <a:cubicBezTo>
                        <a:pt x="118" y="68"/>
                        <a:pt x="118" y="68"/>
                        <a:pt x="118" y="69"/>
                      </a:cubicBezTo>
                      <a:cubicBezTo>
                        <a:pt x="118" y="69"/>
                        <a:pt x="118" y="69"/>
                        <a:pt x="118" y="69"/>
                      </a:cubicBezTo>
                      <a:cubicBezTo>
                        <a:pt x="118" y="69"/>
                        <a:pt x="118" y="69"/>
                        <a:pt x="118" y="69"/>
                      </a:cubicBezTo>
                      <a:cubicBezTo>
                        <a:pt x="118" y="69"/>
                        <a:pt x="118" y="69"/>
                        <a:pt x="118" y="69"/>
                      </a:cubicBezTo>
                      <a:cubicBezTo>
                        <a:pt x="118" y="69"/>
                        <a:pt x="118" y="69"/>
                        <a:pt x="118" y="69"/>
                      </a:cubicBezTo>
                      <a:cubicBezTo>
                        <a:pt x="118" y="69"/>
                        <a:pt x="118" y="69"/>
                        <a:pt x="119" y="69"/>
                      </a:cubicBezTo>
                      <a:cubicBezTo>
                        <a:pt x="119" y="69"/>
                        <a:pt x="119" y="69"/>
                        <a:pt x="119" y="69"/>
                      </a:cubicBezTo>
                      <a:cubicBezTo>
                        <a:pt x="119" y="69"/>
                        <a:pt x="119" y="69"/>
                        <a:pt x="119" y="69"/>
                      </a:cubicBezTo>
                      <a:cubicBezTo>
                        <a:pt x="119" y="69"/>
                        <a:pt x="119" y="69"/>
                        <a:pt x="119" y="69"/>
                      </a:cubicBezTo>
                      <a:cubicBezTo>
                        <a:pt x="119" y="69"/>
                        <a:pt x="119" y="68"/>
                        <a:pt x="119" y="69"/>
                      </a:cubicBezTo>
                      <a:cubicBezTo>
                        <a:pt x="119" y="69"/>
                        <a:pt x="119" y="69"/>
                        <a:pt x="119" y="69"/>
                      </a:cubicBezTo>
                      <a:cubicBezTo>
                        <a:pt x="119" y="69"/>
                        <a:pt x="119" y="69"/>
                        <a:pt x="119" y="69"/>
                      </a:cubicBezTo>
                      <a:cubicBezTo>
                        <a:pt x="120" y="69"/>
                        <a:pt x="120" y="69"/>
                        <a:pt x="120" y="69"/>
                      </a:cubicBezTo>
                      <a:cubicBezTo>
                        <a:pt x="120" y="69"/>
                        <a:pt x="120" y="69"/>
                        <a:pt x="120" y="69"/>
                      </a:cubicBezTo>
                      <a:cubicBezTo>
                        <a:pt x="120" y="69"/>
                        <a:pt x="120" y="69"/>
                        <a:pt x="120" y="69"/>
                      </a:cubicBezTo>
                      <a:cubicBezTo>
                        <a:pt x="120" y="69"/>
                        <a:pt x="120" y="69"/>
                        <a:pt x="120" y="69"/>
                      </a:cubicBezTo>
                      <a:cubicBezTo>
                        <a:pt x="120" y="69"/>
                        <a:pt x="120" y="69"/>
                        <a:pt x="120" y="69"/>
                      </a:cubicBezTo>
                      <a:cubicBezTo>
                        <a:pt x="120" y="69"/>
                        <a:pt x="120" y="69"/>
                        <a:pt x="120" y="69"/>
                      </a:cubicBezTo>
                      <a:cubicBezTo>
                        <a:pt x="119" y="69"/>
                        <a:pt x="119" y="69"/>
                        <a:pt x="119" y="70"/>
                      </a:cubicBezTo>
                      <a:cubicBezTo>
                        <a:pt x="119" y="70"/>
                        <a:pt x="119" y="70"/>
                        <a:pt x="119" y="70"/>
                      </a:cubicBezTo>
                      <a:cubicBezTo>
                        <a:pt x="119" y="70"/>
                        <a:pt x="119" y="70"/>
                        <a:pt x="119" y="70"/>
                      </a:cubicBezTo>
                      <a:cubicBezTo>
                        <a:pt x="119" y="70"/>
                        <a:pt x="119" y="70"/>
                        <a:pt x="120" y="70"/>
                      </a:cubicBezTo>
                      <a:cubicBezTo>
                        <a:pt x="120" y="70"/>
                        <a:pt x="120" y="70"/>
                        <a:pt x="120" y="70"/>
                      </a:cubicBezTo>
                      <a:cubicBezTo>
                        <a:pt x="120" y="70"/>
                        <a:pt x="120" y="70"/>
                        <a:pt x="120" y="70"/>
                      </a:cubicBezTo>
                      <a:cubicBezTo>
                        <a:pt x="120" y="70"/>
                        <a:pt x="120" y="70"/>
                        <a:pt x="120" y="70"/>
                      </a:cubicBezTo>
                      <a:cubicBezTo>
                        <a:pt x="120" y="70"/>
                        <a:pt x="120" y="70"/>
                        <a:pt x="120" y="70"/>
                      </a:cubicBezTo>
                      <a:cubicBezTo>
                        <a:pt x="120" y="70"/>
                        <a:pt x="120" y="70"/>
                        <a:pt x="120" y="71"/>
                      </a:cubicBezTo>
                      <a:cubicBezTo>
                        <a:pt x="120" y="71"/>
                        <a:pt x="120" y="71"/>
                        <a:pt x="120" y="71"/>
                      </a:cubicBezTo>
                      <a:cubicBezTo>
                        <a:pt x="120" y="71"/>
                        <a:pt x="120" y="71"/>
                        <a:pt x="120" y="71"/>
                      </a:cubicBezTo>
                      <a:cubicBezTo>
                        <a:pt x="120" y="71"/>
                        <a:pt x="120" y="71"/>
                        <a:pt x="120" y="71"/>
                      </a:cubicBezTo>
                      <a:cubicBezTo>
                        <a:pt x="120" y="71"/>
                        <a:pt x="120" y="71"/>
                        <a:pt x="120" y="71"/>
                      </a:cubicBezTo>
                      <a:cubicBezTo>
                        <a:pt x="120" y="71"/>
                        <a:pt x="120" y="71"/>
                        <a:pt x="120" y="71"/>
                      </a:cubicBezTo>
                      <a:cubicBezTo>
                        <a:pt x="119" y="71"/>
                        <a:pt x="119" y="71"/>
                        <a:pt x="119" y="71"/>
                      </a:cubicBezTo>
                      <a:cubicBezTo>
                        <a:pt x="119" y="71"/>
                        <a:pt x="119" y="71"/>
                        <a:pt x="119" y="71"/>
                      </a:cubicBezTo>
                      <a:cubicBezTo>
                        <a:pt x="119" y="71"/>
                        <a:pt x="119" y="71"/>
                        <a:pt x="119" y="71"/>
                      </a:cubicBezTo>
                      <a:cubicBezTo>
                        <a:pt x="119" y="71"/>
                        <a:pt x="119" y="71"/>
                        <a:pt x="119" y="71"/>
                      </a:cubicBezTo>
                      <a:cubicBezTo>
                        <a:pt x="119" y="71"/>
                        <a:pt x="119" y="71"/>
                        <a:pt x="119" y="71"/>
                      </a:cubicBezTo>
                      <a:cubicBezTo>
                        <a:pt x="119" y="71"/>
                        <a:pt x="119" y="71"/>
                        <a:pt x="119" y="71"/>
                      </a:cubicBezTo>
                      <a:cubicBezTo>
                        <a:pt x="119" y="71"/>
                        <a:pt x="119" y="71"/>
                        <a:pt x="119" y="71"/>
                      </a:cubicBezTo>
                      <a:cubicBezTo>
                        <a:pt x="119" y="71"/>
                        <a:pt x="119" y="72"/>
                        <a:pt x="119" y="72"/>
                      </a:cubicBezTo>
                      <a:cubicBezTo>
                        <a:pt x="119" y="72"/>
                        <a:pt x="119" y="72"/>
                        <a:pt x="119" y="72"/>
                      </a:cubicBezTo>
                      <a:cubicBezTo>
                        <a:pt x="119" y="72"/>
                        <a:pt x="119" y="72"/>
                        <a:pt x="119" y="72"/>
                      </a:cubicBezTo>
                      <a:cubicBezTo>
                        <a:pt x="119" y="72"/>
                        <a:pt x="119" y="72"/>
                        <a:pt x="119" y="72"/>
                      </a:cubicBezTo>
                      <a:cubicBezTo>
                        <a:pt x="119" y="72"/>
                        <a:pt x="119" y="72"/>
                        <a:pt x="119" y="72"/>
                      </a:cubicBezTo>
                      <a:cubicBezTo>
                        <a:pt x="119" y="72"/>
                        <a:pt x="119" y="72"/>
                        <a:pt x="119" y="72"/>
                      </a:cubicBezTo>
                      <a:cubicBezTo>
                        <a:pt x="120" y="72"/>
                        <a:pt x="120" y="72"/>
                        <a:pt x="120" y="72"/>
                      </a:cubicBezTo>
                      <a:cubicBezTo>
                        <a:pt x="120" y="72"/>
                        <a:pt x="120" y="72"/>
                        <a:pt x="120" y="72"/>
                      </a:cubicBezTo>
                      <a:cubicBezTo>
                        <a:pt x="120" y="72"/>
                        <a:pt x="120" y="71"/>
                        <a:pt x="120" y="71"/>
                      </a:cubicBezTo>
                      <a:cubicBezTo>
                        <a:pt x="120" y="71"/>
                        <a:pt x="120" y="71"/>
                        <a:pt x="120" y="71"/>
                      </a:cubicBezTo>
                      <a:cubicBezTo>
                        <a:pt x="120" y="71"/>
                        <a:pt x="120" y="72"/>
                        <a:pt x="120" y="72"/>
                      </a:cubicBezTo>
                      <a:cubicBezTo>
                        <a:pt x="119" y="72"/>
                        <a:pt x="119" y="72"/>
                        <a:pt x="119" y="72"/>
                      </a:cubicBezTo>
                      <a:cubicBezTo>
                        <a:pt x="119" y="72"/>
                        <a:pt x="119" y="72"/>
                        <a:pt x="119" y="72"/>
                      </a:cubicBezTo>
                      <a:cubicBezTo>
                        <a:pt x="119" y="73"/>
                        <a:pt x="119" y="73"/>
                        <a:pt x="119" y="73"/>
                      </a:cubicBezTo>
                      <a:cubicBezTo>
                        <a:pt x="119" y="73"/>
                        <a:pt x="119" y="73"/>
                        <a:pt x="119" y="73"/>
                      </a:cubicBezTo>
                      <a:cubicBezTo>
                        <a:pt x="119" y="73"/>
                        <a:pt x="119" y="73"/>
                        <a:pt x="119" y="73"/>
                      </a:cubicBezTo>
                      <a:cubicBezTo>
                        <a:pt x="119" y="73"/>
                        <a:pt x="119" y="73"/>
                        <a:pt x="119" y="73"/>
                      </a:cubicBezTo>
                      <a:cubicBezTo>
                        <a:pt x="119" y="73"/>
                        <a:pt x="119" y="73"/>
                        <a:pt x="119" y="73"/>
                      </a:cubicBezTo>
                      <a:cubicBezTo>
                        <a:pt x="120" y="72"/>
                        <a:pt x="120" y="72"/>
                        <a:pt x="120" y="72"/>
                      </a:cubicBezTo>
                      <a:cubicBezTo>
                        <a:pt x="120" y="72"/>
                        <a:pt x="120" y="72"/>
                        <a:pt x="120" y="72"/>
                      </a:cubicBezTo>
                      <a:cubicBezTo>
                        <a:pt x="120" y="73"/>
                        <a:pt x="120" y="73"/>
                        <a:pt x="120" y="73"/>
                      </a:cubicBezTo>
                      <a:cubicBezTo>
                        <a:pt x="119" y="73"/>
                        <a:pt x="119" y="73"/>
                        <a:pt x="119" y="73"/>
                      </a:cubicBezTo>
                      <a:cubicBezTo>
                        <a:pt x="119" y="73"/>
                        <a:pt x="119" y="73"/>
                        <a:pt x="119" y="73"/>
                      </a:cubicBezTo>
                      <a:cubicBezTo>
                        <a:pt x="119" y="73"/>
                        <a:pt x="119" y="73"/>
                        <a:pt x="119" y="73"/>
                      </a:cubicBezTo>
                      <a:cubicBezTo>
                        <a:pt x="119" y="73"/>
                        <a:pt x="119" y="73"/>
                        <a:pt x="119" y="73"/>
                      </a:cubicBezTo>
                      <a:cubicBezTo>
                        <a:pt x="119" y="73"/>
                        <a:pt x="119" y="73"/>
                        <a:pt x="119" y="73"/>
                      </a:cubicBezTo>
                      <a:cubicBezTo>
                        <a:pt x="119" y="73"/>
                        <a:pt x="119" y="74"/>
                        <a:pt x="119" y="74"/>
                      </a:cubicBezTo>
                      <a:cubicBezTo>
                        <a:pt x="119" y="74"/>
                        <a:pt x="119" y="74"/>
                        <a:pt x="118" y="74"/>
                      </a:cubicBezTo>
                      <a:cubicBezTo>
                        <a:pt x="118" y="74"/>
                        <a:pt x="118" y="74"/>
                        <a:pt x="118" y="74"/>
                      </a:cubicBezTo>
                      <a:cubicBezTo>
                        <a:pt x="118" y="74"/>
                        <a:pt x="118" y="74"/>
                        <a:pt x="118" y="74"/>
                      </a:cubicBezTo>
                      <a:cubicBezTo>
                        <a:pt x="118" y="74"/>
                        <a:pt x="118" y="74"/>
                        <a:pt x="118" y="74"/>
                      </a:cubicBezTo>
                      <a:cubicBezTo>
                        <a:pt x="118" y="74"/>
                        <a:pt x="118" y="74"/>
                        <a:pt x="118" y="74"/>
                      </a:cubicBezTo>
                      <a:cubicBezTo>
                        <a:pt x="118" y="74"/>
                        <a:pt x="118" y="74"/>
                        <a:pt x="118" y="74"/>
                      </a:cubicBezTo>
                      <a:cubicBezTo>
                        <a:pt x="118" y="74"/>
                        <a:pt x="118" y="74"/>
                        <a:pt x="118" y="74"/>
                      </a:cubicBezTo>
                      <a:cubicBezTo>
                        <a:pt x="118" y="74"/>
                        <a:pt x="118" y="74"/>
                        <a:pt x="118" y="74"/>
                      </a:cubicBezTo>
                      <a:cubicBezTo>
                        <a:pt x="118" y="74"/>
                        <a:pt x="118" y="74"/>
                        <a:pt x="118" y="74"/>
                      </a:cubicBezTo>
                      <a:cubicBezTo>
                        <a:pt x="118" y="74"/>
                        <a:pt x="118" y="74"/>
                        <a:pt x="118" y="74"/>
                      </a:cubicBezTo>
                      <a:cubicBezTo>
                        <a:pt x="118" y="74"/>
                        <a:pt x="118" y="74"/>
                        <a:pt x="118" y="74"/>
                      </a:cubicBezTo>
                      <a:cubicBezTo>
                        <a:pt x="118" y="74"/>
                        <a:pt x="118" y="74"/>
                        <a:pt x="118" y="74"/>
                      </a:cubicBezTo>
                      <a:cubicBezTo>
                        <a:pt x="118" y="74"/>
                        <a:pt x="118" y="74"/>
                        <a:pt x="118" y="74"/>
                      </a:cubicBezTo>
                      <a:cubicBezTo>
                        <a:pt x="118" y="74"/>
                        <a:pt x="118" y="74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8" y="74"/>
                        <a:pt x="118" y="74"/>
                        <a:pt x="118" y="74"/>
                      </a:cubicBezTo>
                      <a:cubicBezTo>
                        <a:pt x="118" y="74"/>
                        <a:pt x="117" y="74"/>
                        <a:pt x="117" y="74"/>
                      </a:cubicBezTo>
                      <a:cubicBezTo>
                        <a:pt x="117" y="74"/>
                        <a:pt x="117" y="74"/>
                        <a:pt x="117" y="74"/>
                      </a:cubicBezTo>
                      <a:cubicBezTo>
                        <a:pt x="117" y="74"/>
                        <a:pt x="117" y="74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8" y="73"/>
                        <a:pt x="118" y="72"/>
                        <a:pt x="118" y="72"/>
                      </a:cubicBezTo>
                      <a:cubicBezTo>
                        <a:pt x="118" y="72"/>
                        <a:pt x="118" y="72"/>
                        <a:pt x="118" y="72"/>
                      </a:cubicBezTo>
                      <a:cubicBezTo>
                        <a:pt x="118" y="72"/>
                        <a:pt x="118" y="72"/>
                        <a:pt x="118" y="72"/>
                      </a:cubicBezTo>
                      <a:cubicBezTo>
                        <a:pt x="117" y="72"/>
                        <a:pt x="117" y="72"/>
                        <a:pt x="117" y="72"/>
                      </a:cubicBezTo>
                      <a:cubicBezTo>
                        <a:pt x="117" y="72"/>
                        <a:pt x="117" y="72"/>
                        <a:pt x="117" y="72"/>
                      </a:cubicBezTo>
                      <a:cubicBezTo>
                        <a:pt x="117" y="73"/>
                        <a:pt x="117" y="73"/>
                        <a:pt x="117" y="73"/>
                      </a:cubicBezTo>
                      <a:cubicBezTo>
                        <a:pt x="117" y="73"/>
                        <a:pt x="117" y="73"/>
                        <a:pt x="117" y="73"/>
                      </a:cubicBezTo>
                      <a:cubicBezTo>
                        <a:pt x="117" y="73"/>
                        <a:pt x="117" y="73"/>
                        <a:pt x="117" y="73"/>
                      </a:cubicBezTo>
                      <a:cubicBezTo>
                        <a:pt x="116" y="73"/>
                        <a:pt x="116" y="73"/>
                        <a:pt x="116" y="73"/>
                      </a:cubicBezTo>
                      <a:cubicBezTo>
                        <a:pt x="116" y="73"/>
                        <a:pt x="116" y="73"/>
                        <a:pt x="116" y="73"/>
                      </a:cubicBezTo>
                      <a:cubicBezTo>
                        <a:pt x="116" y="73"/>
                        <a:pt x="116" y="73"/>
                        <a:pt x="116" y="73"/>
                      </a:cubicBezTo>
                      <a:cubicBezTo>
                        <a:pt x="116" y="73"/>
                        <a:pt x="116" y="73"/>
                        <a:pt x="115" y="73"/>
                      </a:cubicBezTo>
                      <a:cubicBezTo>
                        <a:pt x="115" y="73"/>
                        <a:pt x="115" y="73"/>
                        <a:pt x="115" y="73"/>
                      </a:cubicBezTo>
                      <a:cubicBezTo>
                        <a:pt x="115" y="73"/>
                        <a:pt x="115" y="73"/>
                        <a:pt x="115" y="73"/>
                      </a:cubicBezTo>
                      <a:cubicBezTo>
                        <a:pt x="115" y="73"/>
                        <a:pt x="115" y="73"/>
                        <a:pt x="115" y="73"/>
                      </a:cubicBezTo>
                      <a:cubicBezTo>
                        <a:pt x="115" y="73"/>
                        <a:pt x="115" y="73"/>
                        <a:pt x="115" y="73"/>
                      </a:cubicBezTo>
                      <a:cubicBezTo>
                        <a:pt x="115" y="73"/>
                        <a:pt x="115" y="73"/>
                        <a:pt x="116" y="73"/>
                      </a:cubicBezTo>
                      <a:cubicBezTo>
                        <a:pt x="116" y="73"/>
                        <a:pt x="116" y="73"/>
                        <a:pt x="116" y="73"/>
                      </a:cubicBezTo>
                      <a:cubicBezTo>
                        <a:pt x="116" y="73"/>
                        <a:pt x="116" y="73"/>
                        <a:pt x="116" y="73"/>
                      </a:cubicBezTo>
                      <a:cubicBezTo>
                        <a:pt x="116" y="73"/>
                        <a:pt x="116" y="73"/>
                        <a:pt x="116" y="73"/>
                      </a:cubicBezTo>
                      <a:cubicBezTo>
                        <a:pt x="116" y="73"/>
                        <a:pt x="116" y="72"/>
                        <a:pt x="116" y="72"/>
                      </a:cubicBezTo>
                      <a:cubicBezTo>
                        <a:pt x="116" y="72"/>
                        <a:pt x="117" y="72"/>
                        <a:pt x="117" y="72"/>
                      </a:cubicBezTo>
                      <a:cubicBezTo>
                        <a:pt x="117" y="72"/>
                        <a:pt x="117" y="72"/>
                        <a:pt x="117" y="72"/>
                      </a:cubicBezTo>
                      <a:cubicBezTo>
                        <a:pt x="117" y="72"/>
                        <a:pt x="117" y="72"/>
                        <a:pt x="117" y="72"/>
                      </a:cubicBezTo>
                      <a:cubicBezTo>
                        <a:pt x="117" y="72"/>
                        <a:pt x="117" y="72"/>
                        <a:pt x="117" y="72"/>
                      </a:cubicBezTo>
                      <a:cubicBezTo>
                        <a:pt x="117" y="72"/>
                        <a:pt x="117" y="72"/>
                        <a:pt x="117" y="72"/>
                      </a:cubicBezTo>
                      <a:cubicBezTo>
                        <a:pt x="117" y="72"/>
                        <a:pt x="117" y="72"/>
                        <a:pt x="117" y="72"/>
                      </a:cubicBezTo>
                      <a:cubicBezTo>
                        <a:pt x="116" y="72"/>
                        <a:pt x="116" y="72"/>
                        <a:pt x="116" y="72"/>
                      </a:cubicBezTo>
                      <a:cubicBezTo>
                        <a:pt x="116" y="72"/>
                        <a:pt x="116" y="72"/>
                        <a:pt x="116" y="72"/>
                      </a:cubicBezTo>
                      <a:cubicBezTo>
                        <a:pt x="116" y="72"/>
                        <a:pt x="116" y="72"/>
                        <a:pt x="116" y="72"/>
                      </a:cubicBezTo>
                      <a:cubicBezTo>
                        <a:pt x="116" y="72"/>
                        <a:pt x="116" y="72"/>
                        <a:pt x="116" y="72"/>
                      </a:cubicBezTo>
                      <a:cubicBezTo>
                        <a:pt x="116" y="72"/>
                        <a:pt x="115" y="72"/>
                        <a:pt x="115" y="72"/>
                      </a:cubicBezTo>
                      <a:cubicBezTo>
                        <a:pt x="115" y="72"/>
                        <a:pt x="115" y="72"/>
                        <a:pt x="115" y="72"/>
                      </a:cubicBezTo>
                      <a:cubicBezTo>
                        <a:pt x="115" y="72"/>
                        <a:pt x="115" y="72"/>
                        <a:pt x="115" y="72"/>
                      </a:cubicBezTo>
                      <a:cubicBezTo>
                        <a:pt x="115" y="72"/>
                        <a:pt x="115" y="72"/>
                        <a:pt x="115" y="72"/>
                      </a:cubicBezTo>
                      <a:cubicBezTo>
                        <a:pt x="115" y="72"/>
                        <a:pt x="115" y="72"/>
                        <a:pt x="116" y="72"/>
                      </a:cubicBezTo>
                      <a:cubicBezTo>
                        <a:pt x="116" y="72"/>
                        <a:pt x="116" y="72"/>
                        <a:pt x="116" y="72"/>
                      </a:cubicBezTo>
                      <a:cubicBezTo>
                        <a:pt x="116" y="72"/>
                        <a:pt x="116" y="72"/>
                        <a:pt x="116" y="72"/>
                      </a:cubicBezTo>
                      <a:cubicBezTo>
                        <a:pt x="116" y="72"/>
                        <a:pt x="116" y="72"/>
                        <a:pt x="116" y="72"/>
                      </a:cubicBezTo>
                      <a:cubicBezTo>
                        <a:pt x="116" y="72"/>
                        <a:pt x="116" y="72"/>
                        <a:pt x="116" y="72"/>
                      </a:cubicBezTo>
                      <a:cubicBezTo>
                        <a:pt x="116" y="72"/>
                        <a:pt x="116" y="72"/>
                        <a:pt x="116" y="72"/>
                      </a:cubicBezTo>
                      <a:cubicBezTo>
                        <a:pt x="116" y="72"/>
                        <a:pt x="116" y="72"/>
                        <a:pt x="116" y="72"/>
                      </a:cubicBezTo>
                      <a:cubicBezTo>
                        <a:pt x="115" y="72"/>
                        <a:pt x="115" y="72"/>
                        <a:pt x="115" y="72"/>
                      </a:cubicBezTo>
                      <a:cubicBezTo>
                        <a:pt x="115" y="72"/>
                        <a:pt x="115" y="72"/>
                        <a:pt x="115" y="72"/>
                      </a:cubicBezTo>
                      <a:cubicBezTo>
                        <a:pt x="115" y="72"/>
                        <a:pt x="115" y="72"/>
                        <a:pt x="115" y="72"/>
                      </a:cubicBezTo>
                      <a:cubicBezTo>
                        <a:pt x="115" y="72"/>
                        <a:pt x="115" y="72"/>
                        <a:pt x="115" y="72"/>
                      </a:cubicBezTo>
                      <a:cubicBezTo>
                        <a:pt x="115" y="72"/>
                        <a:pt x="115" y="72"/>
                        <a:pt x="115" y="72"/>
                      </a:cubicBezTo>
                      <a:cubicBezTo>
                        <a:pt x="115" y="72"/>
                        <a:pt x="115" y="72"/>
                        <a:pt x="115" y="72"/>
                      </a:cubicBezTo>
                      <a:cubicBezTo>
                        <a:pt x="115" y="72"/>
                        <a:pt x="115" y="72"/>
                        <a:pt x="115" y="72"/>
                      </a:cubicBezTo>
                      <a:cubicBezTo>
                        <a:pt x="115" y="72"/>
                        <a:pt x="115" y="72"/>
                        <a:pt x="115" y="72"/>
                      </a:cubicBezTo>
                      <a:cubicBezTo>
                        <a:pt x="115" y="72"/>
                        <a:pt x="115" y="72"/>
                        <a:pt x="115" y="72"/>
                      </a:cubicBezTo>
                      <a:cubicBezTo>
                        <a:pt x="114" y="72"/>
                        <a:pt x="114" y="72"/>
                        <a:pt x="114" y="72"/>
                      </a:cubicBezTo>
                      <a:cubicBezTo>
                        <a:pt x="114" y="72"/>
                        <a:pt x="114" y="72"/>
                        <a:pt x="114" y="72"/>
                      </a:cubicBezTo>
                      <a:cubicBezTo>
                        <a:pt x="114" y="72"/>
                        <a:pt x="114" y="72"/>
                        <a:pt x="114" y="72"/>
                      </a:cubicBezTo>
                      <a:cubicBezTo>
                        <a:pt x="114" y="72"/>
                        <a:pt x="114" y="72"/>
                        <a:pt x="114" y="72"/>
                      </a:cubicBezTo>
                      <a:cubicBezTo>
                        <a:pt x="114" y="72"/>
                        <a:pt x="114" y="72"/>
                        <a:pt x="114" y="72"/>
                      </a:cubicBezTo>
                      <a:cubicBezTo>
                        <a:pt x="114" y="72"/>
                        <a:pt x="114" y="72"/>
                        <a:pt x="114" y="72"/>
                      </a:cubicBezTo>
                      <a:cubicBezTo>
                        <a:pt x="114" y="72"/>
                        <a:pt x="113" y="72"/>
                        <a:pt x="113" y="72"/>
                      </a:cubicBezTo>
                      <a:cubicBezTo>
                        <a:pt x="113" y="72"/>
                        <a:pt x="113" y="72"/>
                        <a:pt x="113" y="72"/>
                      </a:cubicBezTo>
                      <a:cubicBezTo>
                        <a:pt x="113" y="72"/>
                        <a:pt x="113" y="72"/>
                        <a:pt x="113" y="72"/>
                      </a:cubicBezTo>
                      <a:cubicBezTo>
                        <a:pt x="113" y="71"/>
                        <a:pt x="113" y="71"/>
                        <a:pt x="112" y="72"/>
                      </a:cubicBezTo>
                      <a:cubicBezTo>
                        <a:pt x="112" y="72"/>
                        <a:pt x="112" y="72"/>
                        <a:pt x="112" y="72"/>
                      </a:cubicBezTo>
                      <a:cubicBezTo>
                        <a:pt x="112" y="72"/>
                        <a:pt x="112" y="72"/>
                        <a:pt x="112" y="72"/>
                      </a:cubicBezTo>
                      <a:cubicBezTo>
                        <a:pt x="112" y="72"/>
                        <a:pt x="112" y="72"/>
                        <a:pt x="112" y="72"/>
                      </a:cubicBezTo>
                      <a:cubicBezTo>
                        <a:pt x="112" y="72"/>
                        <a:pt x="112" y="72"/>
                        <a:pt x="112" y="72"/>
                      </a:cubicBezTo>
                      <a:cubicBezTo>
                        <a:pt x="112" y="72"/>
                        <a:pt x="111" y="72"/>
                        <a:pt x="111" y="72"/>
                      </a:cubicBezTo>
                      <a:cubicBezTo>
                        <a:pt x="111" y="72"/>
                        <a:pt x="111" y="71"/>
                        <a:pt x="111" y="71"/>
                      </a:cubicBezTo>
                      <a:cubicBezTo>
                        <a:pt x="111" y="71"/>
                        <a:pt x="112" y="71"/>
                        <a:pt x="112" y="71"/>
                      </a:cubicBezTo>
                      <a:cubicBezTo>
                        <a:pt x="112" y="71"/>
                        <a:pt x="112" y="71"/>
                        <a:pt x="112" y="71"/>
                      </a:cubicBezTo>
                      <a:cubicBezTo>
                        <a:pt x="112" y="71"/>
                        <a:pt x="112" y="71"/>
                        <a:pt x="112" y="71"/>
                      </a:cubicBezTo>
                      <a:cubicBezTo>
                        <a:pt x="112" y="71"/>
                        <a:pt x="112" y="71"/>
                        <a:pt x="112" y="71"/>
                      </a:cubicBezTo>
                      <a:cubicBezTo>
                        <a:pt x="112" y="71"/>
                        <a:pt x="112" y="71"/>
                        <a:pt x="112" y="71"/>
                      </a:cubicBezTo>
                      <a:cubicBezTo>
                        <a:pt x="112" y="71"/>
                        <a:pt x="112" y="71"/>
                        <a:pt x="112" y="71"/>
                      </a:cubicBezTo>
                      <a:cubicBezTo>
                        <a:pt x="112" y="71"/>
                        <a:pt x="112" y="71"/>
                        <a:pt x="112" y="71"/>
                      </a:cubicBezTo>
                      <a:cubicBezTo>
                        <a:pt x="112" y="70"/>
                        <a:pt x="113" y="70"/>
                        <a:pt x="113" y="70"/>
                      </a:cubicBezTo>
                      <a:cubicBezTo>
                        <a:pt x="113" y="70"/>
                        <a:pt x="113" y="70"/>
                        <a:pt x="113" y="70"/>
                      </a:cubicBezTo>
                      <a:cubicBezTo>
                        <a:pt x="113" y="70"/>
                        <a:pt x="113" y="70"/>
                        <a:pt x="113" y="70"/>
                      </a:cubicBezTo>
                      <a:cubicBezTo>
                        <a:pt x="113" y="70"/>
                        <a:pt x="113" y="70"/>
                        <a:pt x="113" y="70"/>
                      </a:cubicBezTo>
                      <a:cubicBezTo>
                        <a:pt x="113" y="70"/>
                        <a:pt x="113" y="70"/>
                        <a:pt x="113" y="70"/>
                      </a:cubicBezTo>
                      <a:cubicBezTo>
                        <a:pt x="112" y="70"/>
                        <a:pt x="112" y="70"/>
                        <a:pt x="112" y="70"/>
                      </a:cubicBezTo>
                      <a:cubicBezTo>
                        <a:pt x="112" y="70"/>
                        <a:pt x="112" y="70"/>
                        <a:pt x="112" y="70"/>
                      </a:cubicBezTo>
                      <a:cubicBezTo>
                        <a:pt x="112" y="70"/>
                        <a:pt x="112" y="70"/>
                        <a:pt x="112" y="70"/>
                      </a:cubicBezTo>
                      <a:cubicBezTo>
                        <a:pt x="112" y="70"/>
                        <a:pt x="112" y="70"/>
                        <a:pt x="112" y="70"/>
                      </a:cubicBezTo>
                      <a:cubicBezTo>
                        <a:pt x="112" y="70"/>
                        <a:pt x="113" y="70"/>
                        <a:pt x="113" y="70"/>
                      </a:cubicBezTo>
                      <a:cubicBezTo>
                        <a:pt x="113" y="70"/>
                        <a:pt x="113" y="69"/>
                        <a:pt x="113" y="69"/>
                      </a:cubicBezTo>
                      <a:cubicBezTo>
                        <a:pt x="113" y="69"/>
                        <a:pt x="113" y="69"/>
                        <a:pt x="113" y="69"/>
                      </a:cubicBezTo>
                      <a:cubicBezTo>
                        <a:pt x="113" y="69"/>
                        <a:pt x="113" y="69"/>
                        <a:pt x="113" y="69"/>
                      </a:cubicBezTo>
                      <a:cubicBezTo>
                        <a:pt x="113" y="69"/>
                        <a:pt x="113" y="69"/>
                        <a:pt x="113" y="69"/>
                      </a:cubicBezTo>
                      <a:cubicBezTo>
                        <a:pt x="113" y="70"/>
                        <a:pt x="113" y="70"/>
                        <a:pt x="113" y="70"/>
                      </a:cubicBezTo>
                      <a:cubicBezTo>
                        <a:pt x="113" y="70"/>
                        <a:pt x="113" y="70"/>
                        <a:pt x="113" y="70"/>
                      </a:cubicBezTo>
                      <a:cubicBezTo>
                        <a:pt x="113" y="70"/>
                        <a:pt x="113" y="69"/>
                        <a:pt x="113" y="69"/>
                      </a:cubicBezTo>
                      <a:cubicBezTo>
                        <a:pt x="113" y="69"/>
                        <a:pt x="113" y="69"/>
                        <a:pt x="113" y="69"/>
                      </a:cubicBezTo>
                      <a:cubicBezTo>
                        <a:pt x="113" y="69"/>
                        <a:pt x="114" y="69"/>
                        <a:pt x="114" y="69"/>
                      </a:cubicBezTo>
                      <a:cubicBezTo>
                        <a:pt x="114" y="69"/>
                        <a:pt x="114" y="69"/>
                        <a:pt x="114" y="69"/>
                      </a:cubicBezTo>
                      <a:cubicBezTo>
                        <a:pt x="114" y="69"/>
                        <a:pt x="114" y="69"/>
                        <a:pt x="114" y="69"/>
                      </a:cubicBezTo>
                      <a:cubicBezTo>
                        <a:pt x="114" y="69"/>
                        <a:pt x="114" y="69"/>
                        <a:pt x="114" y="69"/>
                      </a:cubicBezTo>
                      <a:cubicBezTo>
                        <a:pt x="114" y="69"/>
                        <a:pt x="114" y="69"/>
                        <a:pt x="114" y="69"/>
                      </a:cubicBezTo>
                      <a:cubicBezTo>
                        <a:pt x="114" y="69"/>
                        <a:pt x="114" y="69"/>
                        <a:pt x="114" y="69"/>
                      </a:cubicBezTo>
                      <a:cubicBezTo>
                        <a:pt x="114" y="69"/>
                        <a:pt x="115" y="69"/>
                        <a:pt x="115" y="69"/>
                      </a:cubicBezTo>
                      <a:cubicBezTo>
                        <a:pt x="115" y="69"/>
                        <a:pt x="115" y="69"/>
                        <a:pt x="115" y="69"/>
                      </a:cubicBezTo>
                      <a:cubicBezTo>
                        <a:pt x="115" y="69"/>
                        <a:pt x="115" y="68"/>
                        <a:pt x="115" y="68"/>
                      </a:cubicBezTo>
                      <a:cubicBezTo>
                        <a:pt x="115" y="68"/>
                        <a:pt x="115" y="68"/>
                        <a:pt x="115" y="68"/>
                      </a:cubicBezTo>
                      <a:cubicBezTo>
                        <a:pt x="115" y="68"/>
                        <a:pt x="115" y="68"/>
                        <a:pt x="115" y="68"/>
                      </a:cubicBezTo>
                      <a:cubicBezTo>
                        <a:pt x="115" y="68"/>
                        <a:pt x="115" y="68"/>
                        <a:pt x="115" y="68"/>
                      </a:cubicBezTo>
                      <a:cubicBezTo>
                        <a:pt x="115" y="68"/>
                        <a:pt x="115" y="68"/>
                        <a:pt x="115" y="68"/>
                      </a:cubicBezTo>
                      <a:cubicBezTo>
                        <a:pt x="115" y="68"/>
                        <a:pt x="115" y="68"/>
                        <a:pt x="115" y="68"/>
                      </a:cubicBezTo>
                      <a:cubicBezTo>
                        <a:pt x="115" y="68"/>
                        <a:pt x="115" y="68"/>
                        <a:pt x="115" y="68"/>
                      </a:cubicBezTo>
                      <a:cubicBezTo>
                        <a:pt x="115" y="68"/>
                        <a:pt x="115" y="68"/>
                        <a:pt x="115" y="68"/>
                      </a:cubicBezTo>
                      <a:cubicBezTo>
                        <a:pt x="115" y="68"/>
                        <a:pt x="115" y="68"/>
                        <a:pt x="115" y="68"/>
                      </a:cubicBezTo>
                      <a:cubicBezTo>
                        <a:pt x="115" y="68"/>
                        <a:pt x="115" y="68"/>
                        <a:pt x="115" y="68"/>
                      </a:cubicBezTo>
                      <a:cubicBezTo>
                        <a:pt x="115" y="68"/>
                        <a:pt x="115" y="68"/>
                        <a:pt x="115" y="68"/>
                      </a:cubicBezTo>
                      <a:cubicBezTo>
                        <a:pt x="115" y="68"/>
                        <a:pt x="115" y="67"/>
                        <a:pt x="116" y="67"/>
                      </a:cubicBezTo>
                      <a:cubicBezTo>
                        <a:pt x="116" y="67"/>
                        <a:pt x="116" y="67"/>
                        <a:pt x="116" y="67"/>
                      </a:cubicBezTo>
                      <a:cubicBezTo>
                        <a:pt x="116" y="67"/>
                        <a:pt x="116" y="67"/>
                        <a:pt x="116" y="67"/>
                      </a:cubicBezTo>
                      <a:cubicBezTo>
                        <a:pt x="116" y="67"/>
                        <a:pt x="116" y="67"/>
                        <a:pt x="116" y="67"/>
                      </a:cubicBezTo>
                      <a:cubicBezTo>
                        <a:pt x="116" y="67"/>
                        <a:pt x="116" y="67"/>
                        <a:pt x="116" y="67"/>
                      </a:cubicBezTo>
                      <a:cubicBezTo>
                        <a:pt x="116" y="67"/>
                        <a:pt x="116" y="66"/>
                        <a:pt x="116" y="66"/>
                      </a:cubicBezTo>
                      <a:cubicBezTo>
                        <a:pt x="117" y="66"/>
                        <a:pt x="117" y="66"/>
                        <a:pt x="117" y="66"/>
                      </a:cubicBezTo>
                      <a:cubicBezTo>
                        <a:pt x="117" y="66"/>
                        <a:pt x="117" y="66"/>
                        <a:pt x="117" y="66"/>
                      </a:cubicBezTo>
                      <a:cubicBezTo>
                        <a:pt x="117" y="66"/>
                        <a:pt x="117" y="66"/>
                        <a:pt x="117" y="66"/>
                      </a:cubicBezTo>
                      <a:cubicBezTo>
                        <a:pt x="117" y="66"/>
                        <a:pt x="117" y="66"/>
                        <a:pt x="117" y="66"/>
                      </a:cubicBezTo>
                      <a:cubicBezTo>
                        <a:pt x="118" y="66"/>
                        <a:pt x="118" y="66"/>
                        <a:pt x="118" y="65"/>
                      </a:cubicBezTo>
                      <a:cubicBezTo>
                        <a:pt x="118" y="65"/>
                        <a:pt x="118" y="65"/>
                        <a:pt x="118" y="65"/>
                      </a:cubicBezTo>
                      <a:cubicBezTo>
                        <a:pt x="118" y="65"/>
                        <a:pt x="118" y="65"/>
                        <a:pt x="118" y="65"/>
                      </a:cubicBezTo>
                      <a:cubicBezTo>
                        <a:pt x="119" y="65"/>
                        <a:pt x="119" y="65"/>
                        <a:pt x="119" y="65"/>
                      </a:cubicBezTo>
                      <a:cubicBezTo>
                        <a:pt x="119" y="65"/>
                        <a:pt x="119" y="65"/>
                        <a:pt x="119" y="65"/>
                      </a:cubicBezTo>
                      <a:cubicBezTo>
                        <a:pt x="119" y="65"/>
                        <a:pt x="119" y="65"/>
                        <a:pt x="119" y="65"/>
                      </a:cubicBezTo>
                      <a:cubicBezTo>
                        <a:pt x="119" y="64"/>
                        <a:pt x="119" y="64"/>
                        <a:pt x="119" y="64"/>
                      </a:cubicBezTo>
                      <a:cubicBezTo>
                        <a:pt x="119" y="64"/>
                        <a:pt x="119" y="64"/>
                        <a:pt x="119" y="64"/>
                      </a:cubicBezTo>
                      <a:cubicBezTo>
                        <a:pt x="119" y="64"/>
                        <a:pt x="119" y="64"/>
                        <a:pt x="119" y="64"/>
                      </a:cubicBezTo>
                      <a:cubicBezTo>
                        <a:pt x="119" y="64"/>
                        <a:pt x="119" y="64"/>
                        <a:pt x="120" y="64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lose/>
                      <a:moveTo>
                        <a:pt x="110" y="29"/>
                      </a:moveTo>
                      <a:cubicBezTo>
                        <a:pt x="110" y="29"/>
                        <a:pt x="110" y="29"/>
                        <a:pt x="110" y="29"/>
                      </a:cubicBezTo>
                      <a:cubicBezTo>
                        <a:pt x="110" y="29"/>
                        <a:pt x="110" y="29"/>
                        <a:pt x="110" y="29"/>
                      </a:cubicBezTo>
                      <a:cubicBezTo>
                        <a:pt x="110" y="29"/>
                        <a:pt x="110" y="29"/>
                        <a:pt x="110" y="29"/>
                      </a:cubicBezTo>
                      <a:cubicBezTo>
                        <a:pt x="110" y="29"/>
                        <a:pt x="110" y="29"/>
                        <a:pt x="110" y="29"/>
                      </a:cubicBezTo>
                      <a:cubicBezTo>
                        <a:pt x="110" y="29"/>
                        <a:pt x="110" y="29"/>
                        <a:pt x="110" y="30"/>
                      </a:cubicBezTo>
                      <a:cubicBezTo>
                        <a:pt x="110" y="30"/>
                        <a:pt x="110" y="30"/>
                        <a:pt x="110" y="30"/>
                      </a:cubicBezTo>
                      <a:cubicBezTo>
                        <a:pt x="110" y="30"/>
                        <a:pt x="110" y="30"/>
                        <a:pt x="110" y="30"/>
                      </a:cubicBezTo>
                      <a:cubicBezTo>
                        <a:pt x="110" y="30"/>
                        <a:pt x="110" y="30"/>
                        <a:pt x="110" y="30"/>
                      </a:cubicBezTo>
                      <a:cubicBezTo>
                        <a:pt x="110" y="30"/>
                        <a:pt x="110" y="30"/>
                        <a:pt x="110" y="30"/>
                      </a:cubicBezTo>
                      <a:cubicBezTo>
                        <a:pt x="110" y="30"/>
                        <a:pt x="110" y="30"/>
                        <a:pt x="110" y="30"/>
                      </a:cubicBezTo>
                      <a:cubicBezTo>
                        <a:pt x="110" y="31"/>
                        <a:pt x="110" y="31"/>
                        <a:pt x="110" y="31"/>
                      </a:cubicBezTo>
                      <a:cubicBezTo>
                        <a:pt x="110" y="31"/>
                        <a:pt x="110" y="31"/>
                        <a:pt x="110" y="31"/>
                      </a:cubicBezTo>
                      <a:cubicBezTo>
                        <a:pt x="110" y="31"/>
                        <a:pt x="110" y="31"/>
                        <a:pt x="110" y="30"/>
                      </a:cubicBezTo>
                      <a:cubicBezTo>
                        <a:pt x="110" y="30"/>
                        <a:pt x="110" y="30"/>
                        <a:pt x="110" y="30"/>
                      </a:cubicBezTo>
                      <a:cubicBezTo>
                        <a:pt x="110" y="30"/>
                        <a:pt x="110" y="30"/>
                        <a:pt x="110" y="30"/>
                      </a:cubicBezTo>
                      <a:cubicBezTo>
                        <a:pt x="110" y="31"/>
                        <a:pt x="110" y="31"/>
                        <a:pt x="110" y="31"/>
                      </a:cubicBezTo>
                      <a:cubicBezTo>
                        <a:pt x="110" y="31"/>
                        <a:pt x="110" y="31"/>
                        <a:pt x="110" y="31"/>
                      </a:cubicBezTo>
                      <a:cubicBezTo>
                        <a:pt x="110" y="31"/>
                        <a:pt x="110" y="31"/>
                        <a:pt x="110" y="31"/>
                      </a:cubicBezTo>
                      <a:cubicBezTo>
                        <a:pt x="110" y="31"/>
                        <a:pt x="110" y="31"/>
                        <a:pt x="110" y="31"/>
                      </a:cubicBezTo>
                      <a:cubicBezTo>
                        <a:pt x="110" y="31"/>
                        <a:pt x="110" y="31"/>
                        <a:pt x="110" y="31"/>
                      </a:cubicBezTo>
                      <a:cubicBezTo>
                        <a:pt x="110" y="31"/>
                        <a:pt x="110" y="31"/>
                        <a:pt x="110" y="31"/>
                      </a:cubicBezTo>
                      <a:cubicBezTo>
                        <a:pt x="110" y="31"/>
                        <a:pt x="110" y="31"/>
                        <a:pt x="110" y="31"/>
                      </a:cubicBezTo>
                      <a:cubicBezTo>
                        <a:pt x="110" y="31"/>
                        <a:pt x="110" y="31"/>
                        <a:pt x="110" y="31"/>
                      </a:cubicBezTo>
                      <a:cubicBezTo>
                        <a:pt x="111" y="31"/>
                        <a:pt x="111" y="31"/>
                        <a:pt x="111" y="31"/>
                      </a:cubicBezTo>
                      <a:cubicBezTo>
                        <a:pt x="111" y="31"/>
                        <a:pt x="111" y="31"/>
                        <a:pt x="110" y="31"/>
                      </a:cubicBezTo>
                      <a:cubicBezTo>
                        <a:pt x="110" y="31"/>
                        <a:pt x="110" y="31"/>
                        <a:pt x="110" y="31"/>
                      </a:cubicBezTo>
                      <a:cubicBezTo>
                        <a:pt x="110" y="32"/>
                        <a:pt x="110" y="32"/>
                        <a:pt x="110" y="32"/>
                      </a:cubicBezTo>
                      <a:cubicBezTo>
                        <a:pt x="110" y="32"/>
                        <a:pt x="110" y="32"/>
                        <a:pt x="111" y="32"/>
                      </a:cubicBezTo>
                      <a:cubicBezTo>
                        <a:pt x="111" y="32"/>
                        <a:pt x="111" y="32"/>
                        <a:pt x="111" y="32"/>
                      </a:cubicBezTo>
                      <a:cubicBezTo>
                        <a:pt x="111" y="32"/>
                        <a:pt x="111" y="32"/>
                        <a:pt x="111" y="32"/>
                      </a:cubicBezTo>
                      <a:cubicBezTo>
                        <a:pt x="111" y="32"/>
                        <a:pt x="111" y="32"/>
                        <a:pt x="111" y="32"/>
                      </a:cubicBezTo>
                      <a:cubicBezTo>
                        <a:pt x="111" y="32"/>
                        <a:pt x="111" y="32"/>
                        <a:pt x="111" y="33"/>
                      </a:cubicBezTo>
                      <a:cubicBezTo>
                        <a:pt x="111" y="33"/>
                        <a:pt x="111" y="33"/>
                        <a:pt x="111" y="33"/>
                      </a:cubicBezTo>
                      <a:cubicBezTo>
                        <a:pt x="111" y="33"/>
                        <a:pt x="111" y="33"/>
                        <a:pt x="111" y="33"/>
                      </a:cubicBezTo>
                      <a:cubicBezTo>
                        <a:pt x="111" y="33"/>
                        <a:pt x="111" y="33"/>
                        <a:pt x="111" y="33"/>
                      </a:cubicBezTo>
                      <a:cubicBezTo>
                        <a:pt x="111" y="33"/>
                        <a:pt x="111" y="33"/>
                        <a:pt x="111" y="33"/>
                      </a:cubicBezTo>
                      <a:cubicBezTo>
                        <a:pt x="111" y="33"/>
                        <a:pt x="111" y="34"/>
                        <a:pt x="111" y="34"/>
                      </a:cubicBezTo>
                      <a:cubicBezTo>
                        <a:pt x="111" y="34"/>
                        <a:pt x="111" y="34"/>
                        <a:pt x="111" y="34"/>
                      </a:cubicBezTo>
                      <a:cubicBezTo>
                        <a:pt x="111" y="34"/>
                        <a:pt x="111" y="34"/>
                        <a:pt x="111" y="34"/>
                      </a:cubicBezTo>
                      <a:cubicBezTo>
                        <a:pt x="110" y="34"/>
                        <a:pt x="110" y="34"/>
                        <a:pt x="110" y="34"/>
                      </a:cubicBezTo>
                      <a:cubicBezTo>
                        <a:pt x="110" y="34"/>
                        <a:pt x="110" y="34"/>
                        <a:pt x="110" y="34"/>
                      </a:cubicBezTo>
                      <a:cubicBezTo>
                        <a:pt x="110" y="34"/>
                        <a:pt x="110" y="34"/>
                        <a:pt x="110" y="34"/>
                      </a:cubicBezTo>
                      <a:cubicBezTo>
                        <a:pt x="110" y="34"/>
                        <a:pt x="110" y="34"/>
                        <a:pt x="110" y="34"/>
                      </a:cubicBezTo>
                      <a:cubicBezTo>
                        <a:pt x="110" y="34"/>
                        <a:pt x="110" y="34"/>
                        <a:pt x="110" y="34"/>
                      </a:cubicBezTo>
                      <a:cubicBezTo>
                        <a:pt x="110" y="34"/>
                        <a:pt x="110" y="34"/>
                        <a:pt x="110" y="34"/>
                      </a:cubicBezTo>
                      <a:cubicBezTo>
                        <a:pt x="110" y="34"/>
                        <a:pt x="110" y="34"/>
                        <a:pt x="110" y="34"/>
                      </a:cubicBezTo>
                      <a:cubicBezTo>
                        <a:pt x="110" y="34"/>
                        <a:pt x="110" y="34"/>
                        <a:pt x="110" y="34"/>
                      </a:cubicBezTo>
                      <a:cubicBezTo>
                        <a:pt x="110" y="34"/>
                        <a:pt x="110" y="34"/>
                        <a:pt x="110" y="34"/>
                      </a:cubicBezTo>
                      <a:cubicBezTo>
                        <a:pt x="110" y="34"/>
                        <a:pt x="110" y="34"/>
                        <a:pt x="110" y="34"/>
                      </a:cubicBezTo>
                      <a:cubicBezTo>
                        <a:pt x="110" y="34"/>
                        <a:pt x="110" y="34"/>
                        <a:pt x="110" y="34"/>
                      </a:cubicBezTo>
                      <a:cubicBezTo>
                        <a:pt x="110" y="34"/>
                        <a:pt x="111" y="34"/>
                        <a:pt x="111" y="34"/>
                      </a:cubicBezTo>
                      <a:cubicBezTo>
                        <a:pt x="111" y="34"/>
                        <a:pt x="111" y="34"/>
                        <a:pt x="111" y="34"/>
                      </a:cubicBezTo>
                      <a:cubicBezTo>
                        <a:pt x="111" y="34"/>
                        <a:pt x="111" y="34"/>
                        <a:pt x="111" y="34"/>
                      </a:cubicBezTo>
                      <a:cubicBezTo>
                        <a:pt x="111" y="34"/>
                        <a:pt x="111" y="34"/>
                        <a:pt x="111" y="34"/>
                      </a:cubicBezTo>
                      <a:cubicBezTo>
                        <a:pt x="111" y="34"/>
                        <a:pt x="111" y="34"/>
                        <a:pt x="111" y="34"/>
                      </a:cubicBezTo>
                      <a:cubicBezTo>
                        <a:pt x="111" y="34"/>
                        <a:pt x="111" y="34"/>
                        <a:pt x="111" y="34"/>
                      </a:cubicBezTo>
                      <a:cubicBezTo>
                        <a:pt x="111" y="34"/>
                        <a:pt x="111" y="34"/>
                        <a:pt x="111" y="34"/>
                      </a:cubicBezTo>
                      <a:cubicBezTo>
                        <a:pt x="111" y="34"/>
                        <a:pt x="111" y="34"/>
                        <a:pt x="111" y="34"/>
                      </a:cubicBezTo>
                      <a:cubicBezTo>
                        <a:pt x="111" y="34"/>
                        <a:pt x="111" y="34"/>
                        <a:pt x="111" y="34"/>
                      </a:cubicBezTo>
                      <a:cubicBezTo>
                        <a:pt x="111" y="34"/>
                        <a:pt x="111" y="35"/>
                        <a:pt x="111" y="35"/>
                      </a:cubicBezTo>
                      <a:cubicBezTo>
                        <a:pt x="111" y="35"/>
                        <a:pt x="111" y="35"/>
                        <a:pt x="111" y="35"/>
                      </a:cubicBezTo>
                      <a:cubicBezTo>
                        <a:pt x="111" y="35"/>
                        <a:pt x="111" y="35"/>
                        <a:pt x="111" y="35"/>
                      </a:cubicBezTo>
                      <a:cubicBezTo>
                        <a:pt x="111" y="35"/>
                        <a:pt x="111" y="35"/>
                        <a:pt x="111" y="35"/>
                      </a:cubicBezTo>
                      <a:cubicBezTo>
                        <a:pt x="111" y="35"/>
                        <a:pt x="111" y="35"/>
                        <a:pt x="111" y="35"/>
                      </a:cubicBezTo>
                      <a:cubicBezTo>
                        <a:pt x="111" y="35"/>
                        <a:pt x="111" y="35"/>
                        <a:pt x="111" y="35"/>
                      </a:cubicBezTo>
                      <a:cubicBezTo>
                        <a:pt x="110" y="35"/>
                        <a:pt x="110" y="35"/>
                        <a:pt x="110" y="35"/>
                      </a:cubicBezTo>
                      <a:cubicBezTo>
                        <a:pt x="110" y="35"/>
                        <a:pt x="110" y="35"/>
                        <a:pt x="110" y="35"/>
                      </a:cubicBezTo>
                      <a:cubicBezTo>
                        <a:pt x="110" y="35"/>
                        <a:pt x="110" y="35"/>
                        <a:pt x="110" y="35"/>
                      </a:cubicBezTo>
                      <a:cubicBezTo>
                        <a:pt x="110" y="35"/>
                        <a:pt x="110" y="35"/>
                        <a:pt x="110" y="35"/>
                      </a:cubicBezTo>
                      <a:cubicBezTo>
                        <a:pt x="110" y="35"/>
                        <a:pt x="110" y="35"/>
                        <a:pt x="110" y="35"/>
                      </a:cubicBezTo>
                      <a:cubicBezTo>
                        <a:pt x="110" y="35"/>
                        <a:pt x="110" y="35"/>
                        <a:pt x="110" y="35"/>
                      </a:cubicBezTo>
                      <a:cubicBezTo>
                        <a:pt x="109" y="35"/>
                        <a:pt x="109" y="35"/>
                        <a:pt x="109" y="35"/>
                      </a:cubicBezTo>
                      <a:cubicBezTo>
                        <a:pt x="109" y="34"/>
                        <a:pt x="109" y="34"/>
                        <a:pt x="109" y="34"/>
                      </a:cubicBezTo>
                      <a:cubicBezTo>
                        <a:pt x="109" y="34"/>
                        <a:pt x="109" y="34"/>
                        <a:pt x="109" y="34"/>
                      </a:cubicBezTo>
                      <a:cubicBezTo>
                        <a:pt x="109" y="34"/>
                        <a:pt x="109" y="34"/>
                        <a:pt x="109" y="34"/>
                      </a:cubicBezTo>
                      <a:cubicBezTo>
                        <a:pt x="109" y="34"/>
                        <a:pt x="109" y="34"/>
                        <a:pt x="109" y="34"/>
                      </a:cubicBezTo>
                      <a:cubicBezTo>
                        <a:pt x="109" y="34"/>
                        <a:pt x="109" y="34"/>
                        <a:pt x="109" y="34"/>
                      </a:cubicBezTo>
                      <a:cubicBezTo>
                        <a:pt x="109" y="34"/>
                        <a:pt x="109" y="34"/>
                        <a:pt x="109" y="34"/>
                      </a:cubicBezTo>
                      <a:cubicBezTo>
                        <a:pt x="109" y="34"/>
                        <a:pt x="109" y="34"/>
                        <a:pt x="109" y="34"/>
                      </a:cubicBezTo>
                      <a:cubicBezTo>
                        <a:pt x="109" y="34"/>
                        <a:pt x="109" y="34"/>
                        <a:pt x="109" y="34"/>
                      </a:cubicBezTo>
                      <a:cubicBezTo>
                        <a:pt x="109" y="34"/>
                        <a:pt x="109" y="34"/>
                        <a:pt x="109" y="34"/>
                      </a:cubicBezTo>
                      <a:cubicBezTo>
                        <a:pt x="109" y="33"/>
                        <a:pt x="109" y="33"/>
                        <a:pt x="109" y="33"/>
                      </a:cubicBezTo>
                      <a:cubicBezTo>
                        <a:pt x="109" y="33"/>
                        <a:pt x="109" y="33"/>
                        <a:pt x="109" y="33"/>
                      </a:cubicBezTo>
                      <a:cubicBezTo>
                        <a:pt x="109" y="33"/>
                        <a:pt x="109" y="33"/>
                        <a:pt x="109" y="33"/>
                      </a:cubicBezTo>
                      <a:cubicBezTo>
                        <a:pt x="109" y="33"/>
                        <a:pt x="109" y="33"/>
                        <a:pt x="109" y="33"/>
                      </a:cubicBezTo>
                      <a:cubicBezTo>
                        <a:pt x="109" y="33"/>
                        <a:pt x="109" y="33"/>
                        <a:pt x="109" y="33"/>
                      </a:cubicBezTo>
                      <a:cubicBezTo>
                        <a:pt x="109" y="33"/>
                        <a:pt x="109" y="33"/>
                        <a:pt x="109" y="33"/>
                      </a:cubicBezTo>
                      <a:cubicBezTo>
                        <a:pt x="109" y="33"/>
                        <a:pt x="109" y="33"/>
                        <a:pt x="109" y="33"/>
                      </a:cubicBezTo>
                      <a:cubicBezTo>
                        <a:pt x="109" y="33"/>
                        <a:pt x="109" y="33"/>
                        <a:pt x="109" y="33"/>
                      </a:cubicBezTo>
                      <a:cubicBezTo>
                        <a:pt x="109" y="33"/>
                        <a:pt x="109" y="33"/>
                        <a:pt x="109" y="33"/>
                      </a:cubicBezTo>
                      <a:cubicBezTo>
                        <a:pt x="108" y="33"/>
                        <a:pt x="108" y="33"/>
                        <a:pt x="108" y="34"/>
                      </a:cubicBezTo>
                      <a:cubicBezTo>
                        <a:pt x="108" y="34"/>
                        <a:pt x="108" y="34"/>
                        <a:pt x="108" y="34"/>
                      </a:cubicBezTo>
                      <a:cubicBezTo>
                        <a:pt x="108" y="34"/>
                        <a:pt x="108" y="34"/>
                        <a:pt x="108" y="34"/>
                      </a:cubicBezTo>
                      <a:cubicBezTo>
                        <a:pt x="108" y="34"/>
                        <a:pt x="108" y="34"/>
                        <a:pt x="108" y="34"/>
                      </a:cubicBezTo>
                      <a:cubicBezTo>
                        <a:pt x="108" y="34"/>
                        <a:pt x="107" y="34"/>
                        <a:pt x="107" y="34"/>
                      </a:cubicBezTo>
                      <a:cubicBezTo>
                        <a:pt x="107" y="34"/>
                        <a:pt x="107" y="34"/>
                        <a:pt x="107" y="34"/>
                      </a:cubicBezTo>
                      <a:cubicBezTo>
                        <a:pt x="107" y="34"/>
                        <a:pt x="107" y="34"/>
                        <a:pt x="106" y="34"/>
                      </a:cubicBezTo>
                      <a:cubicBezTo>
                        <a:pt x="106" y="34"/>
                        <a:pt x="106" y="34"/>
                        <a:pt x="106" y="34"/>
                      </a:cubicBezTo>
                      <a:cubicBezTo>
                        <a:pt x="106" y="35"/>
                        <a:pt x="106" y="35"/>
                        <a:pt x="106" y="35"/>
                      </a:cubicBezTo>
                      <a:cubicBezTo>
                        <a:pt x="106" y="35"/>
                        <a:pt x="106" y="35"/>
                        <a:pt x="106" y="35"/>
                      </a:cubicBezTo>
                      <a:cubicBezTo>
                        <a:pt x="106" y="35"/>
                        <a:pt x="106" y="35"/>
                        <a:pt x="106" y="35"/>
                      </a:cubicBezTo>
                      <a:cubicBezTo>
                        <a:pt x="106" y="35"/>
                        <a:pt x="106" y="35"/>
                        <a:pt x="106" y="35"/>
                      </a:cubicBezTo>
                      <a:cubicBezTo>
                        <a:pt x="106" y="35"/>
                        <a:pt x="106" y="35"/>
                        <a:pt x="106" y="35"/>
                      </a:cubicBezTo>
                      <a:cubicBezTo>
                        <a:pt x="105" y="35"/>
                        <a:pt x="105" y="35"/>
                        <a:pt x="105" y="35"/>
                      </a:cubicBezTo>
                      <a:cubicBezTo>
                        <a:pt x="105" y="35"/>
                        <a:pt x="105" y="35"/>
                        <a:pt x="105" y="35"/>
                      </a:cubicBezTo>
                      <a:cubicBezTo>
                        <a:pt x="105" y="35"/>
                        <a:pt x="105" y="35"/>
                        <a:pt x="105" y="35"/>
                      </a:cubicBezTo>
                      <a:cubicBezTo>
                        <a:pt x="105" y="35"/>
                        <a:pt x="105" y="35"/>
                        <a:pt x="105" y="35"/>
                      </a:cubicBezTo>
                      <a:cubicBezTo>
                        <a:pt x="105" y="35"/>
                        <a:pt x="105" y="35"/>
                        <a:pt x="105" y="35"/>
                      </a:cubicBezTo>
                      <a:cubicBezTo>
                        <a:pt x="105" y="35"/>
                        <a:pt x="105" y="35"/>
                        <a:pt x="105" y="35"/>
                      </a:cubicBezTo>
                      <a:cubicBezTo>
                        <a:pt x="105" y="35"/>
                        <a:pt x="105" y="35"/>
                        <a:pt x="105" y="35"/>
                      </a:cubicBezTo>
                      <a:cubicBezTo>
                        <a:pt x="105" y="35"/>
                        <a:pt x="105" y="35"/>
                        <a:pt x="105" y="34"/>
                      </a:cubicBezTo>
                      <a:cubicBezTo>
                        <a:pt x="105" y="34"/>
                        <a:pt x="105" y="34"/>
                        <a:pt x="105" y="34"/>
                      </a:cubicBezTo>
                      <a:cubicBezTo>
                        <a:pt x="105" y="34"/>
                        <a:pt x="105" y="34"/>
                        <a:pt x="105" y="34"/>
                      </a:cubicBezTo>
                      <a:cubicBezTo>
                        <a:pt x="105" y="34"/>
                        <a:pt x="105" y="34"/>
                        <a:pt x="105" y="34"/>
                      </a:cubicBezTo>
                      <a:cubicBezTo>
                        <a:pt x="105" y="34"/>
                        <a:pt x="105" y="34"/>
                        <a:pt x="105" y="34"/>
                      </a:cubicBezTo>
                      <a:cubicBezTo>
                        <a:pt x="105" y="34"/>
                        <a:pt x="105" y="34"/>
                        <a:pt x="105" y="34"/>
                      </a:cubicBezTo>
                      <a:cubicBezTo>
                        <a:pt x="105" y="34"/>
                        <a:pt x="105" y="34"/>
                        <a:pt x="105" y="34"/>
                      </a:cubicBezTo>
                      <a:cubicBezTo>
                        <a:pt x="106" y="34"/>
                        <a:pt x="106" y="34"/>
                        <a:pt x="106" y="34"/>
                      </a:cubicBezTo>
                      <a:cubicBezTo>
                        <a:pt x="106" y="34"/>
                        <a:pt x="106" y="33"/>
                        <a:pt x="106" y="33"/>
                      </a:cubicBezTo>
                      <a:cubicBezTo>
                        <a:pt x="106" y="33"/>
                        <a:pt x="105" y="33"/>
                        <a:pt x="105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05" y="33"/>
                        <a:pt x="105" y="33"/>
                        <a:pt x="105" y="34"/>
                      </a:cubicBezTo>
                      <a:cubicBezTo>
                        <a:pt x="105" y="34"/>
                        <a:pt x="105" y="34"/>
                        <a:pt x="105" y="34"/>
                      </a:cubicBezTo>
                      <a:cubicBezTo>
                        <a:pt x="105" y="34"/>
                        <a:pt x="105" y="34"/>
                        <a:pt x="105" y="34"/>
                      </a:cubicBezTo>
                      <a:cubicBezTo>
                        <a:pt x="105" y="34"/>
                        <a:pt x="105" y="34"/>
                        <a:pt x="105" y="34"/>
                      </a:cubicBezTo>
                      <a:cubicBezTo>
                        <a:pt x="105" y="34"/>
                        <a:pt x="105" y="34"/>
                        <a:pt x="105" y="34"/>
                      </a:cubicBezTo>
                      <a:cubicBezTo>
                        <a:pt x="105" y="34"/>
                        <a:pt x="105" y="34"/>
                        <a:pt x="105" y="34"/>
                      </a:cubicBezTo>
                      <a:cubicBezTo>
                        <a:pt x="105" y="34"/>
                        <a:pt x="105" y="34"/>
                        <a:pt x="105" y="34"/>
                      </a:cubicBezTo>
                      <a:cubicBezTo>
                        <a:pt x="104" y="34"/>
                        <a:pt x="104" y="34"/>
                        <a:pt x="104" y="34"/>
                      </a:cubicBezTo>
                      <a:cubicBezTo>
                        <a:pt x="104" y="34"/>
                        <a:pt x="104" y="34"/>
                        <a:pt x="104" y="34"/>
                      </a:cubicBezTo>
                      <a:cubicBezTo>
                        <a:pt x="104" y="34"/>
                        <a:pt x="104" y="34"/>
                        <a:pt x="104" y="34"/>
                      </a:cubicBezTo>
                      <a:cubicBezTo>
                        <a:pt x="104" y="34"/>
                        <a:pt x="104" y="34"/>
                        <a:pt x="104" y="34"/>
                      </a:cubicBezTo>
                      <a:cubicBezTo>
                        <a:pt x="104" y="34"/>
                        <a:pt x="104" y="34"/>
                        <a:pt x="104" y="34"/>
                      </a:cubicBezTo>
                      <a:cubicBezTo>
                        <a:pt x="104" y="34"/>
                        <a:pt x="104" y="34"/>
                        <a:pt x="104" y="34"/>
                      </a:cubicBezTo>
                      <a:cubicBezTo>
                        <a:pt x="104" y="34"/>
                        <a:pt x="104" y="34"/>
                        <a:pt x="104" y="34"/>
                      </a:cubicBezTo>
                      <a:cubicBezTo>
                        <a:pt x="104" y="34"/>
                        <a:pt x="104" y="34"/>
                        <a:pt x="104" y="34"/>
                      </a:cubicBezTo>
                      <a:cubicBezTo>
                        <a:pt x="104" y="34"/>
                        <a:pt x="104" y="34"/>
                        <a:pt x="104" y="34"/>
                      </a:cubicBezTo>
                      <a:cubicBezTo>
                        <a:pt x="104" y="34"/>
                        <a:pt x="104" y="34"/>
                        <a:pt x="104" y="34"/>
                      </a:cubicBezTo>
                      <a:cubicBezTo>
                        <a:pt x="104" y="34"/>
                        <a:pt x="104" y="34"/>
                        <a:pt x="104" y="34"/>
                      </a:cubicBezTo>
                      <a:cubicBezTo>
                        <a:pt x="104" y="33"/>
                        <a:pt x="104" y="33"/>
                        <a:pt x="105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06" y="33"/>
                        <a:pt x="106" y="33"/>
                        <a:pt x="106" y="32"/>
                      </a:cubicBezTo>
                      <a:cubicBezTo>
                        <a:pt x="106" y="32"/>
                        <a:pt x="106" y="32"/>
                        <a:pt x="106" y="32"/>
                      </a:cubicBezTo>
                      <a:cubicBezTo>
                        <a:pt x="106" y="32"/>
                        <a:pt x="106" y="32"/>
                        <a:pt x="106" y="32"/>
                      </a:cubicBezTo>
                      <a:cubicBezTo>
                        <a:pt x="106" y="32"/>
                        <a:pt x="107" y="32"/>
                        <a:pt x="107" y="32"/>
                      </a:cubicBezTo>
                      <a:cubicBezTo>
                        <a:pt x="107" y="32"/>
                        <a:pt x="107" y="32"/>
                        <a:pt x="107" y="32"/>
                      </a:cubicBezTo>
                      <a:cubicBezTo>
                        <a:pt x="107" y="32"/>
                        <a:pt x="107" y="32"/>
                        <a:pt x="107" y="32"/>
                      </a:cubicBezTo>
                      <a:cubicBezTo>
                        <a:pt x="107" y="32"/>
                        <a:pt x="107" y="31"/>
                        <a:pt x="108" y="31"/>
                      </a:cubicBezTo>
                      <a:cubicBezTo>
                        <a:pt x="108" y="31"/>
                        <a:pt x="108" y="31"/>
                        <a:pt x="108" y="31"/>
                      </a:cubicBezTo>
                      <a:cubicBezTo>
                        <a:pt x="108" y="31"/>
                        <a:pt x="108" y="31"/>
                        <a:pt x="108" y="31"/>
                      </a:cubicBezTo>
                      <a:cubicBezTo>
                        <a:pt x="108" y="31"/>
                        <a:pt x="108" y="31"/>
                        <a:pt x="108" y="31"/>
                      </a:cubicBezTo>
                      <a:cubicBezTo>
                        <a:pt x="108" y="31"/>
                        <a:pt x="108" y="31"/>
                        <a:pt x="108" y="31"/>
                      </a:cubicBezTo>
                      <a:cubicBezTo>
                        <a:pt x="108" y="31"/>
                        <a:pt x="109" y="31"/>
                        <a:pt x="109" y="30"/>
                      </a:cubicBezTo>
                      <a:cubicBezTo>
                        <a:pt x="109" y="30"/>
                        <a:pt x="109" y="30"/>
                        <a:pt x="109" y="30"/>
                      </a:cubicBezTo>
                      <a:cubicBezTo>
                        <a:pt x="109" y="30"/>
                        <a:pt x="109" y="30"/>
                        <a:pt x="109" y="30"/>
                      </a:cubicBezTo>
                      <a:cubicBezTo>
                        <a:pt x="109" y="29"/>
                        <a:pt x="109" y="29"/>
                        <a:pt x="109" y="29"/>
                      </a:cubicBezTo>
                      <a:cubicBezTo>
                        <a:pt x="110" y="29"/>
                        <a:pt x="110" y="29"/>
                        <a:pt x="110" y="29"/>
                      </a:cubicBezTo>
                      <a:cubicBezTo>
                        <a:pt x="110" y="29"/>
                        <a:pt x="110" y="29"/>
                        <a:pt x="110" y="29"/>
                      </a:cubicBezTo>
                      <a:cubicBezTo>
                        <a:pt x="110" y="29"/>
                        <a:pt x="110" y="29"/>
                        <a:pt x="110" y="29"/>
                      </a:cubicBezTo>
                      <a:cubicBezTo>
                        <a:pt x="110" y="29"/>
                        <a:pt x="110" y="29"/>
                        <a:pt x="110" y="29"/>
                      </a:cubicBezTo>
                      <a:cubicBezTo>
                        <a:pt x="110" y="29"/>
                        <a:pt x="110" y="29"/>
                        <a:pt x="110" y="29"/>
                      </a:cubicBezTo>
                      <a:cubicBezTo>
                        <a:pt x="110" y="29"/>
                        <a:pt x="110" y="29"/>
                        <a:pt x="110" y="29"/>
                      </a:cubicBezTo>
                      <a:cubicBezTo>
                        <a:pt x="110" y="29"/>
                        <a:pt x="110" y="29"/>
                        <a:pt x="110" y="29"/>
                      </a:cubicBezTo>
                      <a:cubicBezTo>
                        <a:pt x="110" y="29"/>
                        <a:pt x="110" y="29"/>
                        <a:pt x="110" y="29"/>
                      </a:cubicBezTo>
                      <a:close/>
                      <a:moveTo>
                        <a:pt x="120" y="21"/>
                      </a:moveTo>
                      <a:cubicBezTo>
                        <a:pt x="120" y="21"/>
                        <a:pt x="120" y="22"/>
                        <a:pt x="120" y="22"/>
                      </a:cubicBezTo>
                      <a:cubicBezTo>
                        <a:pt x="120" y="22"/>
                        <a:pt x="120" y="22"/>
                        <a:pt x="120" y="22"/>
                      </a:cubicBezTo>
                      <a:cubicBezTo>
                        <a:pt x="120" y="22"/>
                        <a:pt x="120" y="22"/>
                        <a:pt x="120" y="22"/>
                      </a:cubicBezTo>
                      <a:cubicBezTo>
                        <a:pt x="120" y="22"/>
                        <a:pt x="120" y="22"/>
                        <a:pt x="120" y="22"/>
                      </a:cubicBezTo>
                      <a:cubicBezTo>
                        <a:pt x="120" y="22"/>
                        <a:pt x="120" y="22"/>
                        <a:pt x="120" y="22"/>
                      </a:cubicBezTo>
                      <a:cubicBezTo>
                        <a:pt x="120" y="22"/>
                        <a:pt x="120" y="22"/>
                        <a:pt x="120" y="22"/>
                      </a:cubicBezTo>
                      <a:cubicBezTo>
                        <a:pt x="121" y="22"/>
                        <a:pt x="121" y="22"/>
                        <a:pt x="121" y="22"/>
                      </a:cubicBezTo>
                      <a:cubicBezTo>
                        <a:pt x="121" y="22"/>
                        <a:pt x="121" y="22"/>
                        <a:pt x="121" y="22"/>
                      </a:cubicBezTo>
                      <a:cubicBezTo>
                        <a:pt x="121" y="22"/>
                        <a:pt x="121" y="22"/>
                        <a:pt x="121" y="22"/>
                      </a:cubicBezTo>
                      <a:cubicBezTo>
                        <a:pt x="121" y="22"/>
                        <a:pt x="121" y="22"/>
                        <a:pt x="120" y="22"/>
                      </a:cubicBezTo>
                      <a:cubicBezTo>
                        <a:pt x="120" y="22"/>
                        <a:pt x="120" y="22"/>
                        <a:pt x="120" y="22"/>
                      </a:cubicBezTo>
                      <a:cubicBezTo>
                        <a:pt x="120" y="22"/>
                        <a:pt x="120" y="22"/>
                        <a:pt x="120" y="22"/>
                      </a:cubicBezTo>
                      <a:cubicBezTo>
                        <a:pt x="121" y="22"/>
                        <a:pt x="121" y="22"/>
                        <a:pt x="121" y="22"/>
                      </a:cubicBezTo>
                      <a:cubicBezTo>
                        <a:pt x="121" y="22"/>
                        <a:pt x="121" y="22"/>
                        <a:pt x="121" y="22"/>
                      </a:cubicBezTo>
                      <a:cubicBezTo>
                        <a:pt x="121" y="23"/>
                        <a:pt x="121" y="23"/>
                        <a:pt x="121" y="23"/>
                      </a:cubicBezTo>
                      <a:cubicBezTo>
                        <a:pt x="121" y="23"/>
                        <a:pt x="121" y="23"/>
                        <a:pt x="121" y="23"/>
                      </a:cubicBezTo>
                      <a:cubicBezTo>
                        <a:pt x="121" y="23"/>
                        <a:pt x="121" y="23"/>
                        <a:pt x="121" y="23"/>
                      </a:cubicBezTo>
                      <a:cubicBezTo>
                        <a:pt x="121" y="23"/>
                        <a:pt x="121" y="23"/>
                        <a:pt x="121" y="23"/>
                      </a:cubicBezTo>
                      <a:cubicBezTo>
                        <a:pt x="121" y="23"/>
                        <a:pt x="121" y="23"/>
                        <a:pt x="121" y="23"/>
                      </a:cubicBezTo>
                      <a:cubicBezTo>
                        <a:pt x="121" y="23"/>
                        <a:pt x="121" y="23"/>
                        <a:pt x="121" y="23"/>
                      </a:cubicBezTo>
                      <a:cubicBezTo>
                        <a:pt x="121" y="23"/>
                        <a:pt x="121" y="23"/>
                        <a:pt x="121" y="23"/>
                      </a:cubicBezTo>
                      <a:cubicBezTo>
                        <a:pt x="121" y="23"/>
                        <a:pt x="121" y="23"/>
                        <a:pt x="121" y="23"/>
                      </a:cubicBezTo>
                      <a:cubicBezTo>
                        <a:pt x="121" y="23"/>
                        <a:pt x="120" y="23"/>
                        <a:pt x="120" y="24"/>
                      </a:cubicBezTo>
                      <a:cubicBezTo>
                        <a:pt x="120" y="24"/>
                        <a:pt x="120" y="24"/>
                        <a:pt x="120" y="24"/>
                      </a:cubicBezTo>
                      <a:cubicBezTo>
                        <a:pt x="120" y="24"/>
                        <a:pt x="120" y="24"/>
                        <a:pt x="120" y="24"/>
                      </a:cubicBezTo>
                      <a:cubicBezTo>
                        <a:pt x="120" y="24"/>
                        <a:pt x="120" y="24"/>
                        <a:pt x="120" y="24"/>
                      </a:cubicBezTo>
                      <a:cubicBezTo>
                        <a:pt x="120" y="24"/>
                        <a:pt x="120" y="24"/>
                        <a:pt x="120" y="24"/>
                      </a:cubicBezTo>
                      <a:cubicBezTo>
                        <a:pt x="120" y="24"/>
                        <a:pt x="120" y="24"/>
                        <a:pt x="120" y="24"/>
                      </a:cubicBezTo>
                      <a:cubicBezTo>
                        <a:pt x="120" y="24"/>
                        <a:pt x="120" y="24"/>
                        <a:pt x="120" y="24"/>
                      </a:cubicBezTo>
                      <a:cubicBezTo>
                        <a:pt x="120" y="25"/>
                        <a:pt x="119" y="25"/>
                        <a:pt x="119" y="25"/>
                      </a:cubicBezTo>
                      <a:cubicBezTo>
                        <a:pt x="119" y="25"/>
                        <a:pt x="119" y="25"/>
                        <a:pt x="119" y="25"/>
                      </a:cubicBezTo>
                      <a:cubicBezTo>
                        <a:pt x="119" y="25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20" y="24"/>
                      </a:cubicBezTo>
                      <a:cubicBezTo>
                        <a:pt x="120" y="24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18" y="25"/>
                        <a:pt x="118" y="25"/>
                        <a:pt x="118" y="25"/>
                      </a:cubicBezTo>
                      <a:cubicBezTo>
                        <a:pt x="118" y="25"/>
                        <a:pt x="118" y="25"/>
                        <a:pt x="118" y="25"/>
                      </a:cubicBezTo>
                      <a:cubicBezTo>
                        <a:pt x="118" y="25"/>
                        <a:pt x="118" y="25"/>
                        <a:pt x="118" y="25"/>
                      </a:cubicBezTo>
                      <a:cubicBezTo>
                        <a:pt x="118" y="25"/>
                        <a:pt x="118" y="25"/>
                        <a:pt x="118" y="25"/>
                      </a:cubicBezTo>
                      <a:cubicBezTo>
                        <a:pt x="118" y="25"/>
                        <a:pt x="118" y="25"/>
                        <a:pt x="118" y="25"/>
                      </a:cubicBezTo>
                      <a:cubicBezTo>
                        <a:pt x="118" y="25"/>
                        <a:pt x="118" y="25"/>
                        <a:pt x="118" y="25"/>
                      </a:cubicBezTo>
                      <a:cubicBezTo>
                        <a:pt x="118" y="25"/>
                        <a:pt x="118" y="25"/>
                        <a:pt x="118" y="25"/>
                      </a:cubicBezTo>
                      <a:cubicBezTo>
                        <a:pt x="118" y="25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8" y="26"/>
                        <a:pt x="118" y="26"/>
                        <a:pt x="118" y="26"/>
                      </a:cubicBezTo>
                      <a:cubicBezTo>
                        <a:pt x="117" y="26"/>
                        <a:pt x="117" y="27"/>
                        <a:pt x="117" y="27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7" y="28"/>
                        <a:pt x="117" y="28"/>
                        <a:pt x="117" y="28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7" y="27"/>
                        <a:pt x="117" y="27"/>
                        <a:pt x="116" y="27"/>
                      </a:cubicBezTo>
                      <a:cubicBezTo>
                        <a:pt x="116" y="27"/>
                        <a:pt x="116" y="27"/>
                        <a:pt x="116" y="27"/>
                      </a:cubicBezTo>
                      <a:cubicBezTo>
                        <a:pt x="116" y="27"/>
                        <a:pt x="116" y="27"/>
                        <a:pt x="116" y="27"/>
                      </a:cubicBezTo>
                      <a:cubicBezTo>
                        <a:pt x="116" y="27"/>
                        <a:pt x="116" y="27"/>
                        <a:pt x="116" y="27"/>
                      </a:cubicBezTo>
                      <a:cubicBezTo>
                        <a:pt x="116" y="27"/>
                        <a:pt x="116" y="27"/>
                        <a:pt x="116" y="27"/>
                      </a:cubicBezTo>
                      <a:cubicBezTo>
                        <a:pt x="116" y="27"/>
                        <a:pt x="116" y="28"/>
                        <a:pt x="116" y="28"/>
                      </a:cubicBezTo>
                      <a:cubicBezTo>
                        <a:pt x="116" y="28"/>
                        <a:pt x="116" y="28"/>
                        <a:pt x="116" y="28"/>
                      </a:cubicBezTo>
                      <a:cubicBezTo>
                        <a:pt x="116" y="28"/>
                        <a:pt x="116" y="28"/>
                        <a:pt x="116" y="28"/>
                      </a:cubicBezTo>
                      <a:cubicBezTo>
                        <a:pt x="116" y="28"/>
                        <a:pt x="116" y="28"/>
                        <a:pt x="116" y="28"/>
                      </a:cubicBezTo>
                      <a:cubicBezTo>
                        <a:pt x="116" y="28"/>
                        <a:pt x="116" y="28"/>
                        <a:pt x="116" y="28"/>
                      </a:cubicBezTo>
                      <a:cubicBezTo>
                        <a:pt x="116" y="28"/>
                        <a:pt x="116" y="28"/>
                        <a:pt x="116" y="28"/>
                      </a:cubicBezTo>
                      <a:cubicBezTo>
                        <a:pt x="116" y="28"/>
                        <a:pt x="116" y="28"/>
                        <a:pt x="116" y="28"/>
                      </a:cubicBezTo>
                      <a:cubicBezTo>
                        <a:pt x="116" y="28"/>
                        <a:pt x="116" y="28"/>
                        <a:pt x="116" y="28"/>
                      </a:cubicBezTo>
                      <a:cubicBezTo>
                        <a:pt x="116" y="28"/>
                        <a:pt x="116" y="28"/>
                        <a:pt x="116" y="28"/>
                      </a:cubicBezTo>
                      <a:cubicBezTo>
                        <a:pt x="116" y="28"/>
                        <a:pt x="116" y="28"/>
                        <a:pt x="116" y="28"/>
                      </a:cubicBezTo>
                      <a:cubicBezTo>
                        <a:pt x="116" y="28"/>
                        <a:pt x="116" y="28"/>
                        <a:pt x="116" y="28"/>
                      </a:cubicBezTo>
                      <a:cubicBezTo>
                        <a:pt x="116" y="28"/>
                        <a:pt x="116" y="28"/>
                        <a:pt x="116" y="28"/>
                      </a:cubicBezTo>
                      <a:cubicBezTo>
                        <a:pt x="115" y="28"/>
                        <a:pt x="115" y="28"/>
                        <a:pt x="115" y="28"/>
                      </a:cubicBezTo>
                      <a:cubicBezTo>
                        <a:pt x="115" y="28"/>
                        <a:pt x="115" y="28"/>
                        <a:pt x="115" y="28"/>
                      </a:cubicBezTo>
                      <a:cubicBezTo>
                        <a:pt x="115" y="28"/>
                        <a:pt x="115" y="28"/>
                        <a:pt x="115" y="28"/>
                      </a:cubicBezTo>
                      <a:cubicBezTo>
                        <a:pt x="115" y="28"/>
                        <a:pt x="115" y="28"/>
                        <a:pt x="115" y="28"/>
                      </a:cubicBezTo>
                      <a:cubicBezTo>
                        <a:pt x="115" y="28"/>
                        <a:pt x="115" y="28"/>
                        <a:pt x="115" y="28"/>
                      </a:cubicBezTo>
                      <a:cubicBezTo>
                        <a:pt x="115" y="28"/>
                        <a:pt x="115" y="28"/>
                        <a:pt x="115" y="28"/>
                      </a:cubicBezTo>
                      <a:cubicBezTo>
                        <a:pt x="115" y="28"/>
                        <a:pt x="114" y="28"/>
                        <a:pt x="114" y="28"/>
                      </a:cubicBezTo>
                      <a:cubicBezTo>
                        <a:pt x="114" y="28"/>
                        <a:pt x="114" y="28"/>
                        <a:pt x="114" y="28"/>
                      </a:cubicBezTo>
                      <a:cubicBezTo>
                        <a:pt x="114" y="28"/>
                        <a:pt x="114" y="28"/>
                        <a:pt x="114" y="28"/>
                      </a:cubicBezTo>
                      <a:cubicBezTo>
                        <a:pt x="114" y="28"/>
                        <a:pt x="114" y="28"/>
                        <a:pt x="114" y="28"/>
                      </a:cubicBezTo>
                      <a:cubicBezTo>
                        <a:pt x="114" y="29"/>
                        <a:pt x="113" y="29"/>
                        <a:pt x="113" y="28"/>
                      </a:cubicBezTo>
                      <a:cubicBezTo>
                        <a:pt x="113" y="28"/>
                        <a:pt x="113" y="28"/>
                        <a:pt x="113" y="28"/>
                      </a:cubicBezTo>
                      <a:cubicBezTo>
                        <a:pt x="114" y="28"/>
                        <a:pt x="114" y="28"/>
                        <a:pt x="114" y="28"/>
                      </a:cubicBezTo>
                      <a:cubicBezTo>
                        <a:pt x="114" y="28"/>
                        <a:pt x="114" y="28"/>
                        <a:pt x="114" y="28"/>
                      </a:cubicBezTo>
                      <a:cubicBezTo>
                        <a:pt x="114" y="28"/>
                        <a:pt x="114" y="28"/>
                        <a:pt x="114" y="28"/>
                      </a:cubicBezTo>
                      <a:cubicBezTo>
                        <a:pt x="114" y="28"/>
                        <a:pt x="114" y="28"/>
                        <a:pt x="114" y="28"/>
                      </a:cubicBezTo>
                      <a:cubicBezTo>
                        <a:pt x="114" y="28"/>
                        <a:pt x="114" y="27"/>
                        <a:pt x="114" y="27"/>
                      </a:cubicBezTo>
                      <a:cubicBezTo>
                        <a:pt x="114" y="27"/>
                        <a:pt x="114" y="27"/>
                        <a:pt x="114" y="27"/>
                      </a:cubicBezTo>
                      <a:cubicBezTo>
                        <a:pt x="114" y="27"/>
                        <a:pt x="114" y="27"/>
                        <a:pt x="114" y="27"/>
                      </a:cubicBezTo>
                      <a:cubicBezTo>
                        <a:pt x="114" y="27"/>
                        <a:pt x="114" y="27"/>
                        <a:pt x="114" y="27"/>
                      </a:cubicBezTo>
                      <a:cubicBezTo>
                        <a:pt x="114" y="27"/>
                        <a:pt x="114" y="27"/>
                        <a:pt x="113" y="27"/>
                      </a:cubicBezTo>
                      <a:cubicBezTo>
                        <a:pt x="113" y="27"/>
                        <a:pt x="113" y="27"/>
                        <a:pt x="113" y="27"/>
                      </a:cubicBezTo>
                      <a:cubicBezTo>
                        <a:pt x="113" y="27"/>
                        <a:pt x="113" y="27"/>
                        <a:pt x="113" y="27"/>
                      </a:cubicBezTo>
                      <a:cubicBezTo>
                        <a:pt x="113" y="27"/>
                        <a:pt x="113" y="27"/>
                        <a:pt x="113" y="27"/>
                      </a:cubicBezTo>
                      <a:cubicBezTo>
                        <a:pt x="113" y="27"/>
                        <a:pt x="113" y="27"/>
                        <a:pt x="113" y="27"/>
                      </a:cubicBezTo>
                      <a:cubicBezTo>
                        <a:pt x="113" y="27"/>
                        <a:pt x="113" y="27"/>
                        <a:pt x="113" y="27"/>
                      </a:cubicBezTo>
                      <a:cubicBezTo>
                        <a:pt x="113" y="27"/>
                        <a:pt x="113" y="27"/>
                        <a:pt x="113" y="27"/>
                      </a:cubicBezTo>
                      <a:cubicBezTo>
                        <a:pt x="113" y="27"/>
                        <a:pt x="113" y="28"/>
                        <a:pt x="113" y="28"/>
                      </a:cubicBezTo>
                      <a:cubicBezTo>
                        <a:pt x="113" y="28"/>
                        <a:pt x="113" y="28"/>
                        <a:pt x="113" y="28"/>
                      </a:cubicBezTo>
                      <a:cubicBezTo>
                        <a:pt x="113" y="28"/>
                        <a:pt x="113" y="28"/>
                        <a:pt x="113" y="28"/>
                      </a:cubicBezTo>
                      <a:cubicBezTo>
                        <a:pt x="113" y="28"/>
                        <a:pt x="113" y="29"/>
                        <a:pt x="113" y="29"/>
                      </a:cubicBezTo>
                      <a:cubicBezTo>
                        <a:pt x="113" y="29"/>
                        <a:pt x="113" y="29"/>
                        <a:pt x="113" y="29"/>
                      </a:cubicBezTo>
                      <a:cubicBezTo>
                        <a:pt x="113" y="29"/>
                        <a:pt x="113" y="29"/>
                        <a:pt x="113" y="29"/>
                      </a:cubicBezTo>
                      <a:cubicBezTo>
                        <a:pt x="113" y="29"/>
                        <a:pt x="113" y="29"/>
                        <a:pt x="113" y="29"/>
                      </a:cubicBezTo>
                      <a:cubicBezTo>
                        <a:pt x="113" y="29"/>
                        <a:pt x="113" y="29"/>
                        <a:pt x="113" y="29"/>
                      </a:cubicBezTo>
                      <a:cubicBezTo>
                        <a:pt x="113" y="29"/>
                        <a:pt x="113" y="28"/>
                        <a:pt x="113" y="28"/>
                      </a:cubicBezTo>
                      <a:cubicBezTo>
                        <a:pt x="112" y="28"/>
                        <a:pt x="112" y="28"/>
                        <a:pt x="112" y="28"/>
                      </a:cubicBezTo>
                      <a:cubicBezTo>
                        <a:pt x="112" y="28"/>
                        <a:pt x="112" y="28"/>
                        <a:pt x="112" y="28"/>
                      </a:cubicBezTo>
                      <a:cubicBezTo>
                        <a:pt x="112" y="28"/>
                        <a:pt x="112" y="28"/>
                        <a:pt x="112" y="28"/>
                      </a:cubicBezTo>
                      <a:cubicBezTo>
                        <a:pt x="112" y="28"/>
                        <a:pt x="112" y="28"/>
                        <a:pt x="112" y="28"/>
                      </a:cubicBezTo>
                      <a:cubicBezTo>
                        <a:pt x="112" y="28"/>
                        <a:pt x="112" y="28"/>
                        <a:pt x="112" y="28"/>
                      </a:cubicBezTo>
                      <a:cubicBezTo>
                        <a:pt x="112" y="28"/>
                        <a:pt x="112" y="28"/>
                        <a:pt x="112" y="28"/>
                      </a:cubicBezTo>
                      <a:cubicBezTo>
                        <a:pt x="112" y="28"/>
                        <a:pt x="112" y="28"/>
                        <a:pt x="112" y="28"/>
                      </a:cubicBezTo>
                      <a:cubicBezTo>
                        <a:pt x="112" y="28"/>
                        <a:pt x="112" y="28"/>
                        <a:pt x="112" y="28"/>
                      </a:cubicBezTo>
                      <a:cubicBezTo>
                        <a:pt x="111" y="28"/>
                        <a:pt x="111" y="28"/>
                        <a:pt x="111" y="28"/>
                      </a:cubicBezTo>
                      <a:cubicBezTo>
                        <a:pt x="111" y="28"/>
                        <a:pt x="111" y="28"/>
                        <a:pt x="111" y="28"/>
                      </a:cubicBezTo>
                      <a:cubicBezTo>
                        <a:pt x="111" y="28"/>
                        <a:pt x="111" y="28"/>
                        <a:pt x="111" y="28"/>
                      </a:cubicBezTo>
                      <a:cubicBezTo>
                        <a:pt x="111" y="28"/>
                        <a:pt x="111" y="28"/>
                        <a:pt x="111" y="28"/>
                      </a:cubicBezTo>
                      <a:cubicBezTo>
                        <a:pt x="111" y="28"/>
                        <a:pt x="111" y="28"/>
                        <a:pt x="111" y="28"/>
                      </a:cubicBezTo>
                      <a:cubicBezTo>
                        <a:pt x="111" y="27"/>
                        <a:pt x="110" y="27"/>
                        <a:pt x="110" y="28"/>
                      </a:cubicBezTo>
                      <a:cubicBezTo>
                        <a:pt x="110" y="28"/>
                        <a:pt x="110" y="28"/>
                        <a:pt x="110" y="28"/>
                      </a:cubicBezTo>
                      <a:cubicBezTo>
                        <a:pt x="110" y="28"/>
                        <a:pt x="110" y="28"/>
                        <a:pt x="110" y="28"/>
                      </a:cubicBezTo>
                      <a:cubicBezTo>
                        <a:pt x="110" y="28"/>
                        <a:pt x="110" y="28"/>
                        <a:pt x="110" y="28"/>
                      </a:cubicBezTo>
                      <a:cubicBezTo>
                        <a:pt x="110" y="28"/>
                        <a:pt x="110" y="29"/>
                        <a:pt x="110" y="29"/>
                      </a:cubicBezTo>
                      <a:cubicBezTo>
                        <a:pt x="110" y="29"/>
                        <a:pt x="110" y="29"/>
                        <a:pt x="110" y="29"/>
                      </a:cubicBezTo>
                      <a:cubicBezTo>
                        <a:pt x="109" y="29"/>
                        <a:pt x="109" y="29"/>
                        <a:pt x="109" y="29"/>
                      </a:cubicBezTo>
                      <a:cubicBezTo>
                        <a:pt x="109" y="29"/>
                        <a:pt x="109" y="29"/>
                        <a:pt x="109" y="29"/>
                      </a:cubicBezTo>
                      <a:cubicBezTo>
                        <a:pt x="109" y="29"/>
                        <a:pt x="109" y="29"/>
                        <a:pt x="109" y="29"/>
                      </a:cubicBezTo>
                      <a:cubicBezTo>
                        <a:pt x="109" y="29"/>
                        <a:pt x="109" y="29"/>
                        <a:pt x="109" y="29"/>
                      </a:cubicBezTo>
                      <a:cubicBezTo>
                        <a:pt x="108" y="29"/>
                        <a:pt x="108" y="29"/>
                        <a:pt x="108" y="29"/>
                      </a:cubicBezTo>
                      <a:cubicBezTo>
                        <a:pt x="108" y="29"/>
                        <a:pt x="108" y="29"/>
                        <a:pt x="108" y="29"/>
                      </a:cubicBezTo>
                      <a:cubicBezTo>
                        <a:pt x="108" y="29"/>
                        <a:pt x="108" y="29"/>
                        <a:pt x="108" y="30"/>
                      </a:cubicBezTo>
                      <a:cubicBezTo>
                        <a:pt x="108" y="30"/>
                        <a:pt x="108" y="30"/>
                        <a:pt x="108" y="30"/>
                      </a:cubicBezTo>
                      <a:cubicBezTo>
                        <a:pt x="108" y="30"/>
                        <a:pt x="108" y="30"/>
                        <a:pt x="108" y="30"/>
                      </a:cubicBezTo>
                      <a:cubicBezTo>
                        <a:pt x="108" y="30"/>
                        <a:pt x="108" y="30"/>
                        <a:pt x="108" y="30"/>
                      </a:cubicBezTo>
                      <a:cubicBezTo>
                        <a:pt x="107" y="30"/>
                        <a:pt x="107" y="30"/>
                        <a:pt x="107" y="30"/>
                      </a:cubicBezTo>
                      <a:cubicBezTo>
                        <a:pt x="107" y="30"/>
                        <a:pt x="107" y="30"/>
                        <a:pt x="107" y="30"/>
                      </a:cubicBezTo>
                      <a:cubicBezTo>
                        <a:pt x="107" y="30"/>
                        <a:pt x="107" y="30"/>
                        <a:pt x="107" y="30"/>
                      </a:cubicBezTo>
                      <a:cubicBezTo>
                        <a:pt x="107" y="30"/>
                        <a:pt x="107" y="30"/>
                        <a:pt x="107" y="30"/>
                      </a:cubicBezTo>
                      <a:cubicBezTo>
                        <a:pt x="107" y="30"/>
                        <a:pt x="107" y="30"/>
                        <a:pt x="107" y="30"/>
                      </a:cubicBezTo>
                      <a:cubicBezTo>
                        <a:pt x="107" y="30"/>
                        <a:pt x="107" y="30"/>
                        <a:pt x="107" y="30"/>
                      </a:cubicBezTo>
                      <a:cubicBezTo>
                        <a:pt x="107" y="30"/>
                        <a:pt x="107" y="30"/>
                        <a:pt x="107" y="30"/>
                      </a:cubicBezTo>
                      <a:cubicBezTo>
                        <a:pt x="107" y="30"/>
                        <a:pt x="107" y="29"/>
                        <a:pt x="107" y="29"/>
                      </a:cubicBezTo>
                      <a:cubicBezTo>
                        <a:pt x="107" y="29"/>
                        <a:pt x="107" y="29"/>
                        <a:pt x="107" y="29"/>
                      </a:cubicBezTo>
                      <a:cubicBezTo>
                        <a:pt x="107" y="29"/>
                        <a:pt x="107" y="29"/>
                        <a:pt x="107" y="29"/>
                      </a:cubicBezTo>
                      <a:cubicBezTo>
                        <a:pt x="107" y="29"/>
                        <a:pt x="107" y="29"/>
                        <a:pt x="107" y="29"/>
                      </a:cubicBezTo>
                      <a:cubicBezTo>
                        <a:pt x="106" y="29"/>
                        <a:pt x="106" y="29"/>
                        <a:pt x="106" y="29"/>
                      </a:cubicBezTo>
                      <a:cubicBezTo>
                        <a:pt x="106" y="29"/>
                        <a:pt x="106" y="29"/>
                        <a:pt x="106" y="28"/>
                      </a:cubicBezTo>
                      <a:cubicBezTo>
                        <a:pt x="106" y="28"/>
                        <a:pt x="106" y="28"/>
                        <a:pt x="106" y="28"/>
                      </a:cubicBezTo>
                      <a:cubicBezTo>
                        <a:pt x="106" y="28"/>
                        <a:pt x="106" y="28"/>
                        <a:pt x="106" y="28"/>
                      </a:cubicBezTo>
                      <a:cubicBezTo>
                        <a:pt x="106" y="28"/>
                        <a:pt x="106" y="28"/>
                        <a:pt x="106" y="28"/>
                      </a:cubicBezTo>
                      <a:cubicBezTo>
                        <a:pt x="106" y="28"/>
                        <a:pt x="106" y="28"/>
                        <a:pt x="106" y="28"/>
                      </a:cubicBezTo>
                      <a:cubicBezTo>
                        <a:pt x="106" y="28"/>
                        <a:pt x="106" y="28"/>
                        <a:pt x="106" y="28"/>
                      </a:cubicBezTo>
                      <a:cubicBezTo>
                        <a:pt x="106" y="28"/>
                        <a:pt x="106" y="28"/>
                        <a:pt x="106" y="28"/>
                      </a:cubicBezTo>
                      <a:cubicBezTo>
                        <a:pt x="106" y="28"/>
                        <a:pt x="106" y="28"/>
                        <a:pt x="105" y="28"/>
                      </a:cubicBezTo>
                      <a:cubicBezTo>
                        <a:pt x="105" y="28"/>
                        <a:pt x="105" y="28"/>
                        <a:pt x="105" y="28"/>
                      </a:cubicBezTo>
                      <a:cubicBezTo>
                        <a:pt x="105" y="28"/>
                        <a:pt x="105" y="28"/>
                        <a:pt x="105" y="28"/>
                      </a:cubicBezTo>
                      <a:cubicBezTo>
                        <a:pt x="105" y="28"/>
                        <a:pt x="105" y="28"/>
                        <a:pt x="105" y="28"/>
                      </a:cubicBezTo>
                      <a:cubicBezTo>
                        <a:pt x="105" y="28"/>
                        <a:pt x="105" y="28"/>
                        <a:pt x="105" y="28"/>
                      </a:cubicBezTo>
                      <a:cubicBezTo>
                        <a:pt x="105" y="28"/>
                        <a:pt x="105" y="29"/>
                        <a:pt x="105" y="29"/>
                      </a:cubicBezTo>
                      <a:cubicBezTo>
                        <a:pt x="105" y="29"/>
                        <a:pt x="105" y="29"/>
                        <a:pt x="105" y="29"/>
                      </a:cubicBezTo>
                      <a:cubicBezTo>
                        <a:pt x="105" y="29"/>
                        <a:pt x="105" y="29"/>
                        <a:pt x="105" y="29"/>
                      </a:cubicBezTo>
                      <a:cubicBezTo>
                        <a:pt x="105" y="29"/>
                        <a:pt x="105" y="29"/>
                        <a:pt x="105" y="29"/>
                      </a:cubicBezTo>
                      <a:cubicBezTo>
                        <a:pt x="105" y="29"/>
                        <a:pt x="105" y="29"/>
                        <a:pt x="105" y="29"/>
                      </a:cubicBezTo>
                      <a:cubicBezTo>
                        <a:pt x="105" y="29"/>
                        <a:pt x="105" y="29"/>
                        <a:pt x="106" y="29"/>
                      </a:cubicBezTo>
                      <a:cubicBezTo>
                        <a:pt x="106" y="29"/>
                        <a:pt x="106" y="30"/>
                        <a:pt x="106" y="30"/>
                      </a:cubicBezTo>
                      <a:cubicBezTo>
                        <a:pt x="106" y="30"/>
                        <a:pt x="106" y="30"/>
                        <a:pt x="106" y="30"/>
                      </a:cubicBezTo>
                      <a:cubicBezTo>
                        <a:pt x="106" y="30"/>
                        <a:pt x="106" y="30"/>
                        <a:pt x="106" y="30"/>
                      </a:cubicBezTo>
                      <a:cubicBezTo>
                        <a:pt x="106" y="30"/>
                        <a:pt x="106" y="30"/>
                        <a:pt x="106" y="30"/>
                      </a:cubicBezTo>
                      <a:cubicBezTo>
                        <a:pt x="106" y="30"/>
                        <a:pt x="107" y="30"/>
                        <a:pt x="107" y="30"/>
                      </a:cubicBezTo>
                      <a:cubicBezTo>
                        <a:pt x="107" y="30"/>
                        <a:pt x="107" y="30"/>
                        <a:pt x="107" y="30"/>
                      </a:cubicBezTo>
                      <a:cubicBezTo>
                        <a:pt x="107" y="30"/>
                        <a:pt x="107" y="30"/>
                        <a:pt x="107" y="30"/>
                      </a:cubicBezTo>
                      <a:cubicBezTo>
                        <a:pt x="107" y="30"/>
                        <a:pt x="107" y="30"/>
                        <a:pt x="107" y="30"/>
                      </a:cubicBezTo>
                      <a:cubicBezTo>
                        <a:pt x="107" y="30"/>
                        <a:pt x="107" y="30"/>
                        <a:pt x="107" y="30"/>
                      </a:cubicBezTo>
                      <a:cubicBezTo>
                        <a:pt x="107" y="30"/>
                        <a:pt x="107" y="31"/>
                        <a:pt x="107" y="31"/>
                      </a:cubicBezTo>
                      <a:cubicBezTo>
                        <a:pt x="107" y="31"/>
                        <a:pt x="107" y="31"/>
                        <a:pt x="107" y="31"/>
                      </a:cubicBezTo>
                      <a:cubicBezTo>
                        <a:pt x="107" y="31"/>
                        <a:pt x="107" y="31"/>
                        <a:pt x="107" y="31"/>
                      </a:cubicBezTo>
                      <a:cubicBezTo>
                        <a:pt x="106" y="31"/>
                        <a:pt x="106" y="31"/>
                        <a:pt x="106" y="31"/>
                      </a:cubicBezTo>
                      <a:cubicBezTo>
                        <a:pt x="106" y="31"/>
                        <a:pt x="106" y="31"/>
                        <a:pt x="106" y="31"/>
                      </a:cubicBezTo>
                      <a:cubicBezTo>
                        <a:pt x="106" y="31"/>
                        <a:pt x="106" y="31"/>
                        <a:pt x="106" y="31"/>
                      </a:cubicBezTo>
                      <a:cubicBezTo>
                        <a:pt x="106" y="31"/>
                        <a:pt x="106" y="31"/>
                        <a:pt x="106" y="31"/>
                      </a:cubicBezTo>
                      <a:cubicBezTo>
                        <a:pt x="106" y="31"/>
                        <a:pt x="106" y="31"/>
                        <a:pt x="106" y="31"/>
                      </a:cubicBezTo>
                      <a:cubicBezTo>
                        <a:pt x="106" y="31"/>
                        <a:pt x="106" y="31"/>
                        <a:pt x="106" y="31"/>
                      </a:cubicBezTo>
                      <a:cubicBezTo>
                        <a:pt x="106" y="31"/>
                        <a:pt x="105" y="31"/>
                        <a:pt x="105" y="31"/>
                      </a:cubicBezTo>
                      <a:cubicBezTo>
                        <a:pt x="105" y="31"/>
                        <a:pt x="105" y="31"/>
                        <a:pt x="105" y="31"/>
                      </a:cubicBezTo>
                      <a:cubicBezTo>
                        <a:pt x="105" y="31"/>
                        <a:pt x="105" y="31"/>
                        <a:pt x="105" y="31"/>
                      </a:cubicBezTo>
                      <a:cubicBezTo>
                        <a:pt x="105" y="31"/>
                        <a:pt x="105" y="31"/>
                        <a:pt x="105" y="31"/>
                      </a:cubicBezTo>
                      <a:cubicBezTo>
                        <a:pt x="105" y="31"/>
                        <a:pt x="105" y="31"/>
                        <a:pt x="105" y="31"/>
                      </a:cubicBezTo>
                      <a:cubicBezTo>
                        <a:pt x="105" y="32"/>
                        <a:pt x="105" y="32"/>
                        <a:pt x="105" y="32"/>
                      </a:cubicBezTo>
                      <a:cubicBezTo>
                        <a:pt x="105" y="32"/>
                        <a:pt x="105" y="32"/>
                        <a:pt x="105" y="32"/>
                      </a:cubicBezTo>
                      <a:cubicBezTo>
                        <a:pt x="105" y="32"/>
                        <a:pt x="105" y="32"/>
                        <a:pt x="104" y="32"/>
                      </a:cubicBezTo>
                      <a:cubicBezTo>
                        <a:pt x="104" y="32"/>
                        <a:pt x="104" y="32"/>
                        <a:pt x="104" y="32"/>
                      </a:cubicBezTo>
                      <a:cubicBezTo>
                        <a:pt x="104" y="32"/>
                        <a:pt x="104" y="32"/>
                        <a:pt x="104" y="32"/>
                      </a:cubicBezTo>
                      <a:cubicBezTo>
                        <a:pt x="104" y="32"/>
                        <a:pt x="104" y="32"/>
                        <a:pt x="104" y="32"/>
                      </a:cubicBezTo>
                      <a:cubicBezTo>
                        <a:pt x="104" y="32"/>
                        <a:pt x="104" y="32"/>
                        <a:pt x="104" y="32"/>
                      </a:cubicBezTo>
                      <a:cubicBezTo>
                        <a:pt x="104" y="32"/>
                        <a:pt x="104" y="32"/>
                        <a:pt x="103" y="32"/>
                      </a:cubicBezTo>
                      <a:cubicBezTo>
                        <a:pt x="103" y="32"/>
                        <a:pt x="103" y="32"/>
                        <a:pt x="103" y="32"/>
                      </a:cubicBezTo>
                      <a:cubicBezTo>
                        <a:pt x="103" y="32"/>
                        <a:pt x="103" y="32"/>
                        <a:pt x="103" y="32"/>
                      </a:cubicBezTo>
                      <a:cubicBezTo>
                        <a:pt x="103" y="32"/>
                        <a:pt x="103" y="32"/>
                        <a:pt x="103" y="32"/>
                      </a:cubicBezTo>
                      <a:cubicBezTo>
                        <a:pt x="103" y="32"/>
                        <a:pt x="103" y="32"/>
                        <a:pt x="103" y="32"/>
                      </a:cubicBezTo>
                      <a:cubicBezTo>
                        <a:pt x="103" y="32"/>
                        <a:pt x="103" y="32"/>
                        <a:pt x="103" y="32"/>
                      </a:cubicBezTo>
                      <a:cubicBezTo>
                        <a:pt x="103" y="32"/>
                        <a:pt x="103" y="32"/>
                        <a:pt x="103" y="32"/>
                      </a:cubicBezTo>
                      <a:cubicBezTo>
                        <a:pt x="103" y="32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2"/>
                        <a:pt x="103" y="32"/>
                      </a:cubicBezTo>
                      <a:cubicBezTo>
                        <a:pt x="103" y="32"/>
                        <a:pt x="103" y="32"/>
                        <a:pt x="103" y="32"/>
                      </a:cubicBezTo>
                      <a:cubicBezTo>
                        <a:pt x="103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3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3"/>
                        <a:pt x="102" y="33"/>
                      </a:cubicBezTo>
                      <a:cubicBezTo>
                        <a:pt x="102" y="33"/>
                        <a:pt x="102" y="33"/>
                        <a:pt x="102" y="32"/>
                      </a:cubicBezTo>
                      <a:cubicBezTo>
                        <a:pt x="101" y="32"/>
                        <a:pt x="101" y="32"/>
                        <a:pt x="101" y="32"/>
                      </a:cubicBezTo>
                      <a:cubicBezTo>
                        <a:pt x="101" y="32"/>
                        <a:pt x="101" y="32"/>
                        <a:pt x="101" y="32"/>
                      </a:cubicBezTo>
                      <a:cubicBezTo>
                        <a:pt x="101" y="32"/>
                        <a:pt x="101" y="32"/>
                        <a:pt x="101" y="32"/>
                      </a:cubicBezTo>
                      <a:cubicBezTo>
                        <a:pt x="101" y="33"/>
                        <a:pt x="101" y="33"/>
                        <a:pt x="101" y="33"/>
                      </a:cubicBezTo>
                      <a:cubicBezTo>
                        <a:pt x="101" y="33"/>
                        <a:pt x="101" y="33"/>
                        <a:pt x="101" y="33"/>
                      </a:cubicBezTo>
                      <a:cubicBezTo>
                        <a:pt x="101" y="33"/>
                        <a:pt x="101" y="33"/>
                        <a:pt x="101" y="33"/>
                      </a:cubicBezTo>
                      <a:cubicBezTo>
                        <a:pt x="101" y="33"/>
                        <a:pt x="101" y="33"/>
                        <a:pt x="101" y="33"/>
                      </a:cubicBezTo>
                      <a:cubicBezTo>
                        <a:pt x="101" y="33"/>
                        <a:pt x="101" y="33"/>
                        <a:pt x="101" y="33"/>
                      </a:cubicBezTo>
                      <a:cubicBezTo>
                        <a:pt x="101" y="33"/>
                        <a:pt x="101" y="33"/>
                        <a:pt x="101" y="33"/>
                      </a:cubicBezTo>
                      <a:cubicBezTo>
                        <a:pt x="101" y="33"/>
                        <a:pt x="101" y="33"/>
                        <a:pt x="100" y="33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100" y="33"/>
                        <a:pt x="99" y="33"/>
                        <a:pt x="99" y="32"/>
                      </a:cubicBezTo>
                      <a:cubicBezTo>
                        <a:pt x="99" y="32"/>
                        <a:pt x="99" y="32"/>
                        <a:pt x="99" y="32"/>
                      </a:cubicBezTo>
                      <a:cubicBezTo>
                        <a:pt x="99" y="32"/>
                        <a:pt x="99" y="32"/>
                        <a:pt x="99" y="32"/>
                      </a:cubicBezTo>
                      <a:cubicBezTo>
                        <a:pt x="99" y="32"/>
                        <a:pt x="99" y="32"/>
                        <a:pt x="99" y="32"/>
                      </a:cubicBezTo>
                      <a:cubicBezTo>
                        <a:pt x="99" y="32"/>
                        <a:pt x="99" y="32"/>
                        <a:pt x="99" y="32"/>
                      </a:cubicBezTo>
                      <a:cubicBezTo>
                        <a:pt x="99" y="32"/>
                        <a:pt x="99" y="32"/>
                        <a:pt x="99" y="32"/>
                      </a:cubicBezTo>
                      <a:cubicBezTo>
                        <a:pt x="99" y="32"/>
                        <a:pt x="99" y="32"/>
                        <a:pt x="99" y="32"/>
                      </a:cubicBezTo>
                      <a:cubicBezTo>
                        <a:pt x="99" y="32"/>
                        <a:pt x="99" y="32"/>
                        <a:pt x="99" y="32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98" y="31"/>
                        <a:pt x="98" y="31"/>
                        <a:pt x="98" y="31"/>
                      </a:cubicBezTo>
                      <a:cubicBezTo>
                        <a:pt x="98" y="31"/>
                        <a:pt x="98" y="31"/>
                        <a:pt x="98" y="31"/>
                      </a:cubicBezTo>
                      <a:cubicBezTo>
                        <a:pt x="98" y="31"/>
                        <a:pt x="98" y="31"/>
                        <a:pt x="98" y="31"/>
                      </a:cubicBezTo>
                      <a:cubicBezTo>
                        <a:pt x="98" y="31"/>
                        <a:pt x="98" y="31"/>
                        <a:pt x="98" y="31"/>
                      </a:cubicBezTo>
                      <a:cubicBezTo>
                        <a:pt x="98" y="31"/>
                        <a:pt x="98" y="31"/>
                        <a:pt x="98" y="31"/>
                      </a:cubicBezTo>
                      <a:cubicBezTo>
                        <a:pt x="98" y="31"/>
                        <a:pt x="98" y="31"/>
                        <a:pt x="98" y="31"/>
                      </a:cubicBezTo>
                      <a:cubicBezTo>
                        <a:pt x="98" y="31"/>
                        <a:pt x="98" y="31"/>
                        <a:pt x="98" y="31"/>
                      </a:cubicBezTo>
                      <a:cubicBezTo>
                        <a:pt x="98" y="31"/>
                        <a:pt x="98" y="31"/>
                        <a:pt x="98" y="31"/>
                      </a:cubicBezTo>
                      <a:cubicBezTo>
                        <a:pt x="97" y="31"/>
                        <a:pt x="97" y="31"/>
                        <a:pt x="97" y="31"/>
                      </a:cubicBezTo>
                      <a:cubicBezTo>
                        <a:pt x="97" y="31"/>
                        <a:pt x="97" y="31"/>
                        <a:pt x="97" y="31"/>
                      </a:cubicBezTo>
                      <a:cubicBezTo>
                        <a:pt x="97" y="31"/>
                        <a:pt x="97" y="31"/>
                        <a:pt x="97" y="31"/>
                      </a:cubicBezTo>
                      <a:cubicBezTo>
                        <a:pt x="97" y="31"/>
                        <a:pt x="97" y="30"/>
                        <a:pt x="97" y="30"/>
                      </a:cubicBezTo>
                      <a:cubicBezTo>
                        <a:pt x="97" y="30"/>
                        <a:pt x="97" y="30"/>
                        <a:pt x="97" y="30"/>
                      </a:cubicBezTo>
                      <a:cubicBezTo>
                        <a:pt x="97" y="30"/>
                        <a:pt x="97" y="30"/>
                        <a:pt x="97" y="30"/>
                      </a:cubicBezTo>
                      <a:cubicBezTo>
                        <a:pt x="96" y="30"/>
                        <a:pt x="96" y="30"/>
                        <a:pt x="96" y="30"/>
                      </a:cubicBezTo>
                      <a:cubicBezTo>
                        <a:pt x="96" y="30"/>
                        <a:pt x="96" y="30"/>
                        <a:pt x="96" y="30"/>
                      </a:cubicBezTo>
                      <a:cubicBezTo>
                        <a:pt x="96" y="30"/>
                        <a:pt x="96" y="30"/>
                        <a:pt x="96" y="30"/>
                      </a:cubicBezTo>
                      <a:cubicBezTo>
                        <a:pt x="96" y="30"/>
                        <a:pt x="96" y="30"/>
                        <a:pt x="96" y="30"/>
                      </a:cubicBezTo>
                      <a:cubicBezTo>
                        <a:pt x="96" y="30"/>
                        <a:pt x="96" y="30"/>
                        <a:pt x="96" y="31"/>
                      </a:cubicBezTo>
                      <a:cubicBezTo>
                        <a:pt x="96" y="31"/>
                        <a:pt x="96" y="31"/>
                        <a:pt x="96" y="31"/>
                      </a:cubicBezTo>
                      <a:cubicBezTo>
                        <a:pt x="96" y="31"/>
                        <a:pt x="96" y="31"/>
                        <a:pt x="96" y="31"/>
                      </a:cubicBezTo>
                      <a:cubicBezTo>
                        <a:pt x="96" y="31"/>
                        <a:pt x="96" y="31"/>
                        <a:pt x="96" y="31"/>
                      </a:cubicBezTo>
                      <a:cubicBezTo>
                        <a:pt x="96" y="31"/>
                        <a:pt x="96" y="31"/>
                        <a:pt x="96" y="31"/>
                      </a:cubicBezTo>
                      <a:cubicBezTo>
                        <a:pt x="96" y="31"/>
                        <a:pt x="96" y="31"/>
                        <a:pt x="96" y="31"/>
                      </a:cubicBezTo>
                      <a:cubicBezTo>
                        <a:pt x="97" y="31"/>
                        <a:pt x="97" y="31"/>
                        <a:pt x="97" y="31"/>
                      </a:cubicBezTo>
                      <a:cubicBezTo>
                        <a:pt x="97" y="31"/>
                        <a:pt x="97" y="31"/>
                        <a:pt x="97" y="31"/>
                      </a:cubicBezTo>
                      <a:cubicBezTo>
                        <a:pt x="97" y="31"/>
                        <a:pt x="97" y="31"/>
                        <a:pt x="97" y="31"/>
                      </a:cubicBezTo>
                      <a:cubicBezTo>
                        <a:pt x="97" y="31"/>
                        <a:pt x="97" y="31"/>
                        <a:pt x="97" y="31"/>
                      </a:cubicBezTo>
                      <a:cubicBezTo>
                        <a:pt x="97" y="31"/>
                        <a:pt x="97" y="32"/>
                        <a:pt x="97" y="32"/>
                      </a:cubicBezTo>
                      <a:cubicBezTo>
                        <a:pt x="97" y="32"/>
                        <a:pt x="97" y="32"/>
                        <a:pt x="97" y="32"/>
                      </a:cubicBezTo>
                      <a:cubicBezTo>
                        <a:pt x="97" y="32"/>
                        <a:pt x="97" y="32"/>
                        <a:pt x="97" y="32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98" y="32"/>
                        <a:pt x="98" y="32"/>
                        <a:pt x="98" y="33"/>
                      </a:cubicBezTo>
                      <a:cubicBezTo>
                        <a:pt x="98" y="33"/>
                        <a:pt x="98" y="33"/>
                        <a:pt x="98" y="33"/>
                      </a:cubicBezTo>
                      <a:cubicBezTo>
                        <a:pt x="98" y="33"/>
                        <a:pt x="98" y="33"/>
                        <a:pt x="98" y="33"/>
                      </a:cubicBezTo>
                      <a:cubicBezTo>
                        <a:pt x="98" y="33"/>
                        <a:pt x="98" y="33"/>
                        <a:pt x="98" y="33"/>
                      </a:cubicBezTo>
                      <a:cubicBezTo>
                        <a:pt x="99" y="33"/>
                        <a:pt x="99" y="33"/>
                        <a:pt x="99" y="33"/>
                      </a:cubicBezTo>
                      <a:cubicBezTo>
                        <a:pt x="99" y="33"/>
                        <a:pt x="99" y="33"/>
                        <a:pt x="99" y="33"/>
                      </a:cubicBezTo>
                      <a:cubicBezTo>
                        <a:pt x="99" y="33"/>
                        <a:pt x="99" y="33"/>
                        <a:pt x="99" y="33"/>
                      </a:cubicBezTo>
                      <a:cubicBezTo>
                        <a:pt x="99" y="33"/>
                        <a:pt x="99" y="33"/>
                        <a:pt x="99" y="33"/>
                      </a:cubicBezTo>
                      <a:cubicBezTo>
                        <a:pt x="99" y="33"/>
                        <a:pt x="99" y="33"/>
                        <a:pt x="99" y="33"/>
                      </a:cubicBezTo>
                      <a:cubicBezTo>
                        <a:pt x="99" y="33"/>
                        <a:pt x="99" y="33"/>
                        <a:pt x="99" y="33"/>
                      </a:cubicBezTo>
                      <a:cubicBezTo>
                        <a:pt x="99" y="33"/>
                        <a:pt x="99" y="33"/>
                        <a:pt x="99" y="33"/>
                      </a:cubicBezTo>
                      <a:cubicBezTo>
                        <a:pt x="99" y="33"/>
                        <a:pt x="99" y="33"/>
                        <a:pt x="99" y="34"/>
                      </a:cubicBezTo>
                      <a:cubicBezTo>
                        <a:pt x="99" y="34"/>
                        <a:pt x="99" y="34"/>
                        <a:pt x="99" y="34"/>
                      </a:cubicBezTo>
                      <a:cubicBezTo>
                        <a:pt x="99" y="34"/>
                        <a:pt x="99" y="34"/>
                        <a:pt x="99" y="34"/>
                      </a:cubicBezTo>
                      <a:cubicBezTo>
                        <a:pt x="99" y="34"/>
                        <a:pt x="99" y="34"/>
                        <a:pt x="99" y="34"/>
                      </a:cubicBezTo>
                      <a:cubicBezTo>
                        <a:pt x="99" y="34"/>
                        <a:pt x="99" y="34"/>
                        <a:pt x="99" y="34"/>
                      </a:cubicBezTo>
                      <a:cubicBezTo>
                        <a:pt x="99" y="34"/>
                        <a:pt x="99" y="34"/>
                        <a:pt x="99" y="34"/>
                      </a:cubicBezTo>
                      <a:cubicBezTo>
                        <a:pt x="98" y="34"/>
                        <a:pt x="98" y="34"/>
                        <a:pt x="98" y="34"/>
                      </a:cubicBezTo>
                      <a:cubicBezTo>
                        <a:pt x="98" y="34"/>
                        <a:pt x="98" y="34"/>
                        <a:pt x="98" y="34"/>
                      </a:cubicBezTo>
                      <a:cubicBezTo>
                        <a:pt x="98" y="34"/>
                        <a:pt x="98" y="34"/>
                        <a:pt x="98" y="34"/>
                      </a:cubicBezTo>
                      <a:cubicBezTo>
                        <a:pt x="98" y="34"/>
                        <a:pt x="98" y="34"/>
                        <a:pt x="98" y="34"/>
                      </a:cubicBezTo>
                      <a:cubicBezTo>
                        <a:pt x="98" y="34"/>
                        <a:pt x="97" y="34"/>
                        <a:pt x="97" y="34"/>
                      </a:cubicBezTo>
                      <a:cubicBezTo>
                        <a:pt x="97" y="34"/>
                        <a:pt x="97" y="34"/>
                        <a:pt x="97" y="34"/>
                      </a:cubicBezTo>
                      <a:cubicBezTo>
                        <a:pt x="97" y="34"/>
                        <a:pt x="97" y="34"/>
                        <a:pt x="97" y="34"/>
                      </a:cubicBezTo>
                      <a:cubicBezTo>
                        <a:pt x="97" y="34"/>
                        <a:pt x="97" y="34"/>
                        <a:pt x="97" y="34"/>
                      </a:cubicBezTo>
                      <a:cubicBezTo>
                        <a:pt x="97" y="34"/>
                        <a:pt x="97" y="34"/>
                        <a:pt x="97" y="34"/>
                      </a:cubicBezTo>
                      <a:cubicBezTo>
                        <a:pt x="97" y="34"/>
                        <a:pt x="97" y="34"/>
                        <a:pt x="97" y="34"/>
                      </a:cubicBezTo>
                      <a:cubicBezTo>
                        <a:pt x="97" y="34"/>
                        <a:pt x="97" y="34"/>
                        <a:pt x="97" y="34"/>
                      </a:cubicBezTo>
                      <a:cubicBezTo>
                        <a:pt x="97" y="35"/>
                        <a:pt x="97" y="35"/>
                        <a:pt x="97" y="35"/>
                      </a:cubicBezTo>
                      <a:cubicBezTo>
                        <a:pt x="97" y="35"/>
                        <a:pt x="97" y="35"/>
                        <a:pt x="97" y="35"/>
                      </a:cubicBezTo>
                      <a:cubicBezTo>
                        <a:pt x="97" y="35"/>
                        <a:pt x="96" y="35"/>
                        <a:pt x="96" y="35"/>
                      </a:cubicBezTo>
                      <a:cubicBezTo>
                        <a:pt x="96" y="34"/>
                        <a:pt x="96" y="34"/>
                        <a:pt x="96" y="34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5" y="35"/>
                      </a:cubicBezTo>
                      <a:cubicBezTo>
                        <a:pt x="95" y="35"/>
                        <a:pt x="95" y="35"/>
                        <a:pt x="95" y="35"/>
                      </a:cubicBezTo>
                      <a:cubicBezTo>
                        <a:pt x="95" y="35"/>
                        <a:pt x="95" y="35"/>
                        <a:pt x="95" y="35"/>
                      </a:cubicBezTo>
                      <a:cubicBezTo>
                        <a:pt x="95" y="35"/>
                        <a:pt x="95" y="35"/>
                        <a:pt x="95" y="35"/>
                      </a:cubicBezTo>
                      <a:cubicBezTo>
                        <a:pt x="95" y="35"/>
                        <a:pt x="95" y="35"/>
                        <a:pt x="95" y="35"/>
                      </a:cubicBezTo>
                      <a:cubicBezTo>
                        <a:pt x="95" y="35"/>
                        <a:pt x="95" y="35"/>
                        <a:pt x="95" y="35"/>
                      </a:cubicBezTo>
                      <a:cubicBezTo>
                        <a:pt x="95" y="35"/>
                        <a:pt x="95" y="35"/>
                        <a:pt x="95" y="35"/>
                      </a:cubicBezTo>
                      <a:cubicBezTo>
                        <a:pt x="95" y="35"/>
                        <a:pt x="95" y="35"/>
                        <a:pt x="95" y="35"/>
                      </a:cubicBezTo>
                      <a:cubicBezTo>
                        <a:pt x="95" y="35"/>
                        <a:pt x="95" y="35"/>
                        <a:pt x="95" y="35"/>
                      </a:cubicBezTo>
                      <a:cubicBezTo>
                        <a:pt x="95" y="35"/>
                        <a:pt x="95" y="35"/>
                        <a:pt x="95" y="35"/>
                      </a:cubicBezTo>
                      <a:cubicBezTo>
                        <a:pt x="95" y="35"/>
                        <a:pt x="95" y="35"/>
                        <a:pt x="95" y="35"/>
                      </a:cubicBezTo>
                      <a:cubicBezTo>
                        <a:pt x="95" y="35"/>
                        <a:pt x="95" y="35"/>
                        <a:pt x="95" y="35"/>
                      </a:cubicBezTo>
                      <a:cubicBezTo>
                        <a:pt x="95" y="35"/>
                        <a:pt x="95" y="35"/>
                        <a:pt x="95" y="35"/>
                      </a:cubicBezTo>
                      <a:cubicBezTo>
                        <a:pt x="95" y="35"/>
                        <a:pt x="95" y="35"/>
                        <a:pt x="95" y="35"/>
                      </a:cubicBezTo>
                      <a:cubicBezTo>
                        <a:pt x="95" y="35"/>
                        <a:pt x="95" y="35"/>
                        <a:pt x="95" y="35"/>
                      </a:cubicBezTo>
                      <a:cubicBezTo>
                        <a:pt x="95" y="35"/>
                        <a:pt x="95" y="35"/>
                        <a:pt x="95" y="35"/>
                      </a:cubicBezTo>
                      <a:cubicBezTo>
                        <a:pt x="95" y="35"/>
                        <a:pt x="95" y="35"/>
                        <a:pt x="95" y="35"/>
                      </a:cubicBezTo>
                      <a:cubicBezTo>
                        <a:pt x="95" y="35"/>
                        <a:pt x="95" y="35"/>
                        <a:pt x="95" y="35"/>
                      </a:cubicBezTo>
                      <a:cubicBezTo>
                        <a:pt x="95" y="35"/>
                        <a:pt x="95" y="35"/>
                        <a:pt x="95" y="35"/>
                      </a:cubicBezTo>
                      <a:cubicBezTo>
                        <a:pt x="95" y="35"/>
                        <a:pt x="95" y="35"/>
                        <a:pt x="95" y="35"/>
                      </a:cubicBezTo>
                      <a:cubicBezTo>
                        <a:pt x="95" y="36"/>
                        <a:pt x="95" y="36"/>
                        <a:pt x="95" y="36"/>
                      </a:cubicBezTo>
                      <a:cubicBezTo>
                        <a:pt x="95" y="36"/>
                        <a:pt x="95" y="36"/>
                        <a:pt x="95" y="36"/>
                      </a:cubicBezTo>
                      <a:cubicBezTo>
                        <a:pt x="95" y="36"/>
                        <a:pt x="95" y="36"/>
                        <a:pt x="94" y="36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4" y="35"/>
                        <a:pt x="94" y="35"/>
                        <a:pt x="94" y="35"/>
                      </a:cubicBezTo>
                      <a:cubicBezTo>
                        <a:pt x="94" y="35"/>
                        <a:pt x="94" y="35"/>
                        <a:pt x="94" y="36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4" y="36"/>
                        <a:pt x="93" y="36"/>
                        <a:pt x="93" y="36"/>
                      </a:cubicBezTo>
                      <a:cubicBezTo>
                        <a:pt x="93" y="36"/>
                        <a:pt x="94" y="36"/>
                        <a:pt x="94" y="36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4" y="36"/>
                        <a:pt x="94" y="36"/>
                        <a:pt x="93" y="36"/>
                      </a:cubicBezTo>
                      <a:cubicBezTo>
                        <a:pt x="93" y="36"/>
                        <a:pt x="93" y="36"/>
                        <a:pt x="93" y="36"/>
                      </a:cubicBezTo>
                      <a:cubicBezTo>
                        <a:pt x="93" y="36"/>
                        <a:pt x="93" y="36"/>
                        <a:pt x="93" y="36"/>
                      </a:cubicBezTo>
                      <a:cubicBezTo>
                        <a:pt x="93" y="36"/>
                        <a:pt x="93" y="36"/>
                        <a:pt x="93" y="36"/>
                      </a:cubicBezTo>
                      <a:cubicBezTo>
                        <a:pt x="93" y="36"/>
                        <a:pt x="93" y="36"/>
                        <a:pt x="93" y="36"/>
                      </a:cubicBezTo>
                      <a:cubicBezTo>
                        <a:pt x="93" y="36"/>
                        <a:pt x="93" y="36"/>
                        <a:pt x="93" y="36"/>
                      </a:cubicBezTo>
                      <a:cubicBezTo>
                        <a:pt x="93" y="36"/>
                        <a:pt x="93" y="36"/>
                        <a:pt x="93" y="36"/>
                      </a:cubicBezTo>
                      <a:cubicBezTo>
                        <a:pt x="93" y="36"/>
                        <a:pt x="93" y="36"/>
                        <a:pt x="93" y="36"/>
                      </a:cubicBezTo>
                      <a:cubicBezTo>
                        <a:pt x="93" y="36"/>
                        <a:pt x="93" y="36"/>
                        <a:pt x="93" y="36"/>
                      </a:cubicBezTo>
                      <a:cubicBezTo>
                        <a:pt x="93" y="37"/>
                        <a:pt x="93" y="37"/>
                        <a:pt x="92" y="37"/>
                      </a:cubicBezTo>
                      <a:cubicBezTo>
                        <a:pt x="92" y="37"/>
                        <a:pt x="92" y="37"/>
                        <a:pt x="92" y="37"/>
                      </a:cubicBezTo>
                      <a:cubicBezTo>
                        <a:pt x="92" y="37"/>
                        <a:pt x="92" y="37"/>
                        <a:pt x="92" y="37"/>
                      </a:cubicBezTo>
                      <a:cubicBezTo>
                        <a:pt x="92" y="37"/>
                        <a:pt x="92" y="37"/>
                        <a:pt x="92" y="37"/>
                      </a:cubicBezTo>
                      <a:cubicBezTo>
                        <a:pt x="92" y="37"/>
                        <a:pt x="92" y="37"/>
                        <a:pt x="92" y="37"/>
                      </a:cubicBezTo>
                      <a:cubicBezTo>
                        <a:pt x="92" y="37"/>
                        <a:pt x="92" y="37"/>
                        <a:pt x="92" y="37"/>
                      </a:cubicBezTo>
                      <a:cubicBezTo>
                        <a:pt x="92" y="37"/>
                        <a:pt x="92" y="37"/>
                        <a:pt x="92" y="37"/>
                      </a:cubicBezTo>
                      <a:cubicBezTo>
                        <a:pt x="92" y="37"/>
                        <a:pt x="92" y="37"/>
                        <a:pt x="92" y="37"/>
                      </a:cubicBezTo>
                      <a:cubicBezTo>
                        <a:pt x="92" y="37"/>
                        <a:pt x="92" y="37"/>
                        <a:pt x="92" y="37"/>
                      </a:cubicBezTo>
                      <a:cubicBezTo>
                        <a:pt x="92" y="37"/>
                        <a:pt x="92" y="37"/>
                        <a:pt x="92" y="37"/>
                      </a:cubicBezTo>
                      <a:cubicBezTo>
                        <a:pt x="92" y="37"/>
                        <a:pt x="92" y="37"/>
                        <a:pt x="92" y="37"/>
                      </a:cubicBezTo>
                      <a:cubicBezTo>
                        <a:pt x="92" y="37"/>
                        <a:pt x="92" y="37"/>
                        <a:pt x="92" y="37"/>
                      </a:cubicBezTo>
                      <a:cubicBezTo>
                        <a:pt x="91" y="37"/>
                        <a:pt x="91" y="37"/>
                        <a:pt x="91" y="37"/>
                      </a:cubicBezTo>
                      <a:cubicBezTo>
                        <a:pt x="91" y="37"/>
                        <a:pt x="91" y="37"/>
                        <a:pt x="91" y="37"/>
                      </a:cubicBezTo>
                      <a:cubicBezTo>
                        <a:pt x="91" y="37"/>
                        <a:pt x="91" y="37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0" y="38"/>
                        <a:pt x="90" y="38"/>
                        <a:pt x="90" y="38"/>
                      </a:cubicBezTo>
                      <a:cubicBezTo>
                        <a:pt x="90" y="38"/>
                        <a:pt x="90" y="38"/>
                        <a:pt x="90" y="38"/>
                      </a:cubicBezTo>
                      <a:cubicBezTo>
                        <a:pt x="90" y="38"/>
                        <a:pt x="90" y="38"/>
                        <a:pt x="90" y="38"/>
                      </a:cubicBezTo>
                      <a:cubicBezTo>
                        <a:pt x="90" y="38"/>
                        <a:pt x="90" y="38"/>
                        <a:pt x="90" y="38"/>
                      </a:cubicBezTo>
                      <a:cubicBezTo>
                        <a:pt x="90" y="38"/>
                        <a:pt x="90" y="38"/>
                        <a:pt x="90" y="38"/>
                      </a:cubicBezTo>
                      <a:cubicBezTo>
                        <a:pt x="90" y="38"/>
                        <a:pt x="90" y="38"/>
                        <a:pt x="90" y="38"/>
                      </a:cubicBezTo>
                      <a:cubicBezTo>
                        <a:pt x="90" y="38"/>
                        <a:pt x="90" y="38"/>
                        <a:pt x="90" y="38"/>
                      </a:cubicBezTo>
                      <a:cubicBezTo>
                        <a:pt x="90" y="38"/>
                        <a:pt x="90" y="38"/>
                        <a:pt x="90" y="38"/>
                      </a:cubicBezTo>
                      <a:cubicBezTo>
                        <a:pt x="90" y="38"/>
                        <a:pt x="89" y="38"/>
                        <a:pt x="89" y="38"/>
                      </a:cubicBezTo>
                      <a:cubicBezTo>
                        <a:pt x="89" y="38"/>
                        <a:pt x="89" y="38"/>
                        <a:pt x="89" y="38"/>
                      </a:cubicBezTo>
                      <a:cubicBezTo>
                        <a:pt x="89" y="38"/>
                        <a:pt x="89" y="38"/>
                        <a:pt x="89" y="38"/>
                      </a:cubicBezTo>
                      <a:cubicBezTo>
                        <a:pt x="89" y="39"/>
                        <a:pt x="89" y="39"/>
                        <a:pt x="89" y="39"/>
                      </a:cubicBezTo>
                      <a:cubicBezTo>
                        <a:pt x="89" y="39"/>
                        <a:pt x="89" y="39"/>
                        <a:pt x="89" y="39"/>
                      </a:cubicBezTo>
                      <a:cubicBezTo>
                        <a:pt x="89" y="39"/>
                        <a:pt x="89" y="39"/>
                        <a:pt x="89" y="39"/>
                      </a:cubicBezTo>
                      <a:cubicBezTo>
                        <a:pt x="89" y="39"/>
                        <a:pt x="89" y="39"/>
                        <a:pt x="89" y="39"/>
                      </a:cubicBezTo>
                      <a:cubicBezTo>
                        <a:pt x="89" y="39"/>
                        <a:pt x="89" y="39"/>
                        <a:pt x="89" y="39"/>
                      </a:cubicBezTo>
                      <a:cubicBezTo>
                        <a:pt x="89" y="39"/>
                        <a:pt x="89" y="39"/>
                        <a:pt x="89" y="39"/>
                      </a:cubicBezTo>
                      <a:cubicBezTo>
                        <a:pt x="89" y="39"/>
                        <a:pt x="89" y="39"/>
                        <a:pt x="89" y="39"/>
                      </a:cubicBezTo>
                      <a:cubicBezTo>
                        <a:pt x="89" y="39"/>
                        <a:pt x="89" y="39"/>
                        <a:pt x="89" y="39"/>
                      </a:cubicBezTo>
                      <a:cubicBezTo>
                        <a:pt x="89" y="39"/>
                        <a:pt x="89" y="39"/>
                        <a:pt x="89" y="39"/>
                      </a:cubicBezTo>
                      <a:cubicBezTo>
                        <a:pt x="89" y="39"/>
                        <a:pt x="88" y="40"/>
                        <a:pt x="88" y="40"/>
                      </a:cubicBezTo>
                      <a:cubicBezTo>
                        <a:pt x="88" y="40"/>
                        <a:pt x="88" y="40"/>
                        <a:pt x="88" y="40"/>
                      </a:cubicBezTo>
                      <a:cubicBezTo>
                        <a:pt x="88" y="40"/>
                        <a:pt x="88" y="40"/>
                        <a:pt x="88" y="40"/>
                      </a:cubicBezTo>
                      <a:cubicBezTo>
                        <a:pt x="88" y="40"/>
                        <a:pt x="88" y="40"/>
                        <a:pt x="88" y="40"/>
                      </a:cubicBezTo>
                      <a:cubicBezTo>
                        <a:pt x="88" y="40"/>
                        <a:pt x="88" y="40"/>
                        <a:pt x="88" y="40"/>
                      </a:cubicBezTo>
                      <a:cubicBezTo>
                        <a:pt x="88" y="40"/>
                        <a:pt x="88" y="40"/>
                        <a:pt x="88" y="40"/>
                      </a:cubicBezTo>
                      <a:cubicBezTo>
                        <a:pt x="88" y="40"/>
                        <a:pt x="88" y="40"/>
                        <a:pt x="88" y="41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6" y="42"/>
                        <a:pt x="86" y="42"/>
                      </a:cubicBezTo>
                      <a:cubicBezTo>
                        <a:pt x="86" y="42"/>
                        <a:pt x="86" y="42"/>
                        <a:pt x="86" y="42"/>
                      </a:cubicBezTo>
                      <a:cubicBezTo>
                        <a:pt x="86" y="42"/>
                        <a:pt x="86" y="42"/>
                        <a:pt x="86" y="42"/>
                      </a:cubicBezTo>
                      <a:cubicBezTo>
                        <a:pt x="86" y="42"/>
                        <a:pt x="86" y="42"/>
                        <a:pt x="86" y="42"/>
                      </a:cubicBezTo>
                      <a:cubicBezTo>
                        <a:pt x="86" y="42"/>
                        <a:pt x="86" y="42"/>
                        <a:pt x="86" y="42"/>
                      </a:cubicBezTo>
                      <a:cubicBezTo>
                        <a:pt x="86" y="42"/>
                        <a:pt x="86" y="43"/>
                        <a:pt x="87" y="43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7" y="42"/>
                        <a:pt x="87" y="43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7" y="43"/>
                        <a:pt x="88" y="43"/>
                        <a:pt x="88" y="43"/>
                      </a:cubicBezTo>
                      <a:cubicBezTo>
                        <a:pt x="88" y="43"/>
                        <a:pt x="88" y="43"/>
                        <a:pt x="88" y="43"/>
                      </a:cubicBezTo>
                      <a:cubicBezTo>
                        <a:pt x="88" y="43"/>
                        <a:pt x="88" y="43"/>
                        <a:pt x="88" y="43"/>
                      </a:cubicBezTo>
                      <a:cubicBezTo>
                        <a:pt x="88" y="43"/>
                        <a:pt x="88" y="43"/>
                        <a:pt x="88" y="43"/>
                      </a:cubicBezTo>
                      <a:cubicBezTo>
                        <a:pt x="88" y="43"/>
                        <a:pt x="88" y="43"/>
                        <a:pt x="88" y="43"/>
                      </a:cubicBezTo>
                      <a:cubicBezTo>
                        <a:pt x="88" y="43"/>
                        <a:pt x="88" y="43"/>
                        <a:pt x="88" y="43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7" y="44"/>
                        <a:pt x="87" y="44"/>
                        <a:pt x="87" y="44"/>
                      </a:cubicBezTo>
                      <a:cubicBezTo>
                        <a:pt x="87" y="44"/>
                        <a:pt x="87" y="44"/>
                        <a:pt x="86" y="44"/>
                      </a:cubicBezTo>
                      <a:cubicBezTo>
                        <a:pt x="86" y="44"/>
                        <a:pt x="86" y="44"/>
                        <a:pt x="86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5" y="46"/>
                        <a:pt x="85" y="46"/>
                        <a:pt x="85" y="46"/>
                      </a:cubicBezTo>
                      <a:cubicBezTo>
                        <a:pt x="85" y="46"/>
                        <a:pt x="85" y="46"/>
                        <a:pt x="85" y="46"/>
                      </a:cubicBezTo>
                      <a:cubicBezTo>
                        <a:pt x="85" y="46"/>
                        <a:pt x="85" y="46"/>
                        <a:pt x="85" y="46"/>
                      </a:cubicBezTo>
                      <a:cubicBezTo>
                        <a:pt x="85" y="46"/>
                        <a:pt x="85" y="46"/>
                        <a:pt x="85" y="46"/>
                      </a:cubicBezTo>
                      <a:cubicBezTo>
                        <a:pt x="85" y="46"/>
                        <a:pt x="85" y="46"/>
                        <a:pt x="85" y="46"/>
                      </a:cubicBezTo>
                      <a:cubicBezTo>
                        <a:pt x="85" y="46"/>
                        <a:pt x="85" y="46"/>
                        <a:pt x="85" y="46"/>
                      </a:cubicBezTo>
                      <a:cubicBezTo>
                        <a:pt x="85" y="46"/>
                        <a:pt x="85" y="46"/>
                        <a:pt x="85" y="46"/>
                      </a:cubicBezTo>
                      <a:cubicBezTo>
                        <a:pt x="85" y="46"/>
                        <a:pt x="85" y="46"/>
                        <a:pt x="85" y="46"/>
                      </a:cubicBezTo>
                      <a:cubicBezTo>
                        <a:pt x="85" y="46"/>
                        <a:pt x="85" y="46"/>
                        <a:pt x="85" y="46"/>
                      </a:cubicBezTo>
                      <a:cubicBezTo>
                        <a:pt x="85" y="46"/>
                        <a:pt x="85" y="46"/>
                        <a:pt x="85" y="46"/>
                      </a:cubicBezTo>
                      <a:cubicBezTo>
                        <a:pt x="85" y="46"/>
                        <a:pt x="85" y="46"/>
                        <a:pt x="85" y="46"/>
                      </a:cubicBezTo>
                      <a:cubicBezTo>
                        <a:pt x="85" y="46"/>
                        <a:pt x="85" y="46"/>
                        <a:pt x="86" y="46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6" y="46"/>
                        <a:pt x="86" y="46"/>
                        <a:pt x="85" y="46"/>
                      </a:cubicBezTo>
                      <a:cubicBezTo>
                        <a:pt x="85" y="47"/>
                        <a:pt x="85" y="47"/>
                        <a:pt x="85" y="47"/>
                      </a:cubicBezTo>
                      <a:cubicBezTo>
                        <a:pt x="86" y="47"/>
                        <a:pt x="86" y="47"/>
                        <a:pt x="86" y="47"/>
                      </a:cubicBezTo>
                      <a:cubicBezTo>
                        <a:pt x="86" y="47"/>
                        <a:pt x="86" y="47"/>
                        <a:pt x="86" y="47"/>
                      </a:cubicBezTo>
                      <a:cubicBezTo>
                        <a:pt x="86" y="47"/>
                        <a:pt x="86" y="47"/>
                        <a:pt x="86" y="47"/>
                      </a:cubicBezTo>
                      <a:cubicBezTo>
                        <a:pt x="86" y="47"/>
                        <a:pt x="86" y="47"/>
                        <a:pt x="86" y="47"/>
                      </a:cubicBezTo>
                      <a:cubicBezTo>
                        <a:pt x="86" y="47"/>
                        <a:pt x="86" y="47"/>
                        <a:pt x="86" y="46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6" y="46"/>
                        <a:pt x="87" y="46"/>
                        <a:pt x="87" y="46"/>
                      </a:cubicBezTo>
                      <a:cubicBezTo>
                        <a:pt x="87" y="46"/>
                        <a:pt x="87" y="46"/>
                        <a:pt x="87" y="46"/>
                      </a:cubicBezTo>
                      <a:cubicBezTo>
                        <a:pt x="87" y="46"/>
                        <a:pt x="87" y="46"/>
                        <a:pt x="87" y="46"/>
                      </a:cubicBezTo>
                      <a:cubicBezTo>
                        <a:pt x="87" y="46"/>
                        <a:pt x="87" y="46"/>
                        <a:pt x="87" y="46"/>
                      </a:cubicBezTo>
                      <a:cubicBezTo>
                        <a:pt x="87" y="46"/>
                        <a:pt x="87" y="46"/>
                        <a:pt x="88" y="46"/>
                      </a:cubicBezTo>
                      <a:cubicBezTo>
                        <a:pt x="88" y="46"/>
                        <a:pt x="88" y="46"/>
                        <a:pt x="88" y="47"/>
                      </a:cubicBezTo>
                      <a:cubicBezTo>
                        <a:pt x="88" y="47"/>
                        <a:pt x="88" y="47"/>
                        <a:pt x="88" y="47"/>
                      </a:cubicBezTo>
                      <a:cubicBezTo>
                        <a:pt x="88" y="47"/>
                        <a:pt x="88" y="47"/>
                        <a:pt x="88" y="47"/>
                      </a:cubicBezTo>
                      <a:cubicBezTo>
                        <a:pt x="88" y="47"/>
                        <a:pt x="88" y="47"/>
                        <a:pt x="88" y="47"/>
                      </a:cubicBezTo>
                      <a:cubicBezTo>
                        <a:pt x="88" y="47"/>
                        <a:pt x="88" y="47"/>
                        <a:pt x="88" y="47"/>
                      </a:cubicBezTo>
                      <a:cubicBezTo>
                        <a:pt x="88" y="47"/>
                        <a:pt x="88" y="47"/>
                        <a:pt x="88" y="47"/>
                      </a:cubicBezTo>
                      <a:cubicBezTo>
                        <a:pt x="88" y="47"/>
                        <a:pt x="88" y="47"/>
                        <a:pt x="88" y="47"/>
                      </a:cubicBezTo>
                      <a:cubicBezTo>
                        <a:pt x="88" y="47"/>
                        <a:pt x="89" y="47"/>
                        <a:pt x="89" y="47"/>
                      </a:cubicBezTo>
                      <a:cubicBezTo>
                        <a:pt x="89" y="47"/>
                        <a:pt x="89" y="47"/>
                        <a:pt x="89" y="47"/>
                      </a:cubicBezTo>
                      <a:cubicBezTo>
                        <a:pt x="89" y="47"/>
                        <a:pt x="89" y="47"/>
                        <a:pt x="89" y="47"/>
                      </a:cubicBezTo>
                      <a:cubicBezTo>
                        <a:pt x="89" y="47"/>
                        <a:pt x="89" y="47"/>
                        <a:pt x="89" y="47"/>
                      </a:cubicBezTo>
                      <a:cubicBezTo>
                        <a:pt x="89" y="47"/>
                        <a:pt x="89" y="47"/>
                        <a:pt x="89" y="47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90" y="49"/>
                        <a:pt x="90" y="49"/>
                        <a:pt x="89" y="49"/>
                      </a:cubicBezTo>
                      <a:cubicBezTo>
                        <a:pt x="89" y="49"/>
                        <a:pt x="89" y="49"/>
                        <a:pt x="89" y="49"/>
                      </a:cubicBezTo>
                      <a:cubicBezTo>
                        <a:pt x="89" y="49"/>
                        <a:pt x="89" y="49"/>
                        <a:pt x="89" y="49"/>
                      </a:cubicBezTo>
                      <a:cubicBezTo>
                        <a:pt x="89" y="49"/>
                        <a:pt x="89" y="49"/>
                        <a:pt x="89" y="49"/>
                      </a:cubicBezTo>
                      <a:cubicBezTo>
                        <a:pt x="89" y="49"/>
                        <a:pt x="89" y="49"/>
                        <a:pt x="89" y="49"/>
                      </a:cubicBezTo>
                      <a:cubicBezTo>
                        <a:pt x="89" y="49"/>
                        <a:pt x="89" y="49"/>
                        <a:pt x="89" y="49"/>
                      </a:cubicBezTo>
                      <a:cubicBezTo>
                        <a:pt x="89" y="50"/>
                        <a:pt x="89" y="50"/>
                        <a:pt x="89" y="50"/>
                      </a:cubicBezTo>
                      <a:cubicBezTo>
                        <a:pt x="89" y="50"/>
                        <a:pt x="89" y="50"/>
                        <a:pt x="89" y="50"/>
                      </a:cubicBezTo>
                      <a:cubicBezTo>
                        <a:pt x="89" y="50"/>
                        <a:pt x="89" y="50"/>
                        <a:pt x="89" y="50"/>
                      </a:cubicBezTo>
                      <a:cubicBezTo>
                        <a:pt x="89" y="50"/>
                        <a:pt x="90" y="50"/>
                        <a:pt x="90" y="50"/>
                      </a:cubicBezTo>
                      <a:cubicBezTo>
                        <a:pt x="90" y="50"/>
                        <a:pt x="90" y="50"/>
                        <a:pt x="90" y="50"/>
                      </a:cubicBezTo>
                      <a:cubicBezTo>
                        <a:pt x="90" y="50"/>
                        <a:pt x="90" y="50"/>
                        <a:pt x="90" y="50"/>
                      </a:cubicBezTo>
                      <a:cubicBezTo>
                        <a:pt x="90" y="50"/>
                        <a:pt x="90" y="51"/>
                        <a:pt x="90" y="51"/>
                      </a:cubicBezTo>
                      <a:cubicBezTo>
                        <a:pt x="90" y="51"/>
                        <a:pt x="90" y="51"/>
                        <a:pt x="90" y="51"/>
                      </a:cubicBezTo>
                      <a:cubicBezTo>
                        <a:pt x="90" y="51"/>
                        <a:pt x="90" y="51"/>
                        <a:pt x="91" y="51"/>
                      </a:cubicBezTo>
                      <a:cubicBezTo>
                        <a:pt x="91" y="51"/>
                        <a:pt x="91" y="51"/>
                        <a:pt x="91" y="51"/>
                      </a:cubicBezTo>
                      <a:cubicBezTo>
                        <a:pt x="91" y="51"/>
                        <a:pt x="91" y="51"/>
                        <a:pt x="91" y="51"/>
                      </a:cubicBezTo>
                      <a:cubicBezTo>
                        <a:pt x="91" y="51"/>
                        <a:pt x="91" y="51"/>
                        <a:pt x="91" y="51"/>
                      </a:cubicBezTo>
                      <a:cubicBezTo>
                        <a:pt x="91" y="51"/>
                        <a:pt x="91" y="51"/>
                        <a:pt x="91" y="51"/>
                      </a:cubicBezTo>
                      <a:cubicBezTo>
                        <a:pt x="91" y="51"/>
                        <a:pt x="91" y="52"/>
                        <a:pt x="91" y="52"/>
                      </a:cubicBezTo>
                      <a:cubicBezTo>
                        <a:pt x="91" y="52"/>
                        <a:pt x="91" y="52"/>
                        <a:pt x="91" y="52"/>
                      </a:cubicBezTo>
                      <a:cubicBezTo>
                        <a:pt x="91" y="52"/>
                        <a:pt x="91" y="52"/>
                        <a:pt x="91" y="52"/>
                      </a:cubicBezTo>
                      <a:cubicBezTo>
                        <a:pt x="91" y="52"/>
                        <a:pt x="91" y="52"/>
                        <a:pt x="91" y="52"/>
                      </a:cubicBezTo>
                      <a:cubicBezTo>
                        <a:pt x="91" y="52"/>
                        <a:pt x="91" y="52"/>
                        <a:pt x="91" y="52"/>
                      </a:cubicBezTo>
                      <a:cubicBezTo>
                        <a:pt x="91" y="52"/>
                        <a:pt x="91" y="52"/>
                        <a:pt x="91" y="52"/>
                      </a:cubicBezTo>
                      <a:cubicBezTo>
                        <a:pt x="91" y="52"/>
                        <a:pt x="91" y="52"/>
                        <a:pt x="91" y="52"/>
                      </a:cubicBezTo>
                      <a:cubicBezTo>
                        <a:pt x="91" y="52"/>
                        <a:pt x="91" y="52"/>
                        <a:pt x="91" y="52"/>
                      </a:cubicBezTo>
                      <a:cubicBezTo>
                        <a:pt x="91" y="52"/>
                        <a:pt x="91" y="52"/>
                        <a:pt x="91" y="52"/>
                      </a:cubicBezTo>
                      <a:cubicBezTo>
                        <a:pt x="91" y="52"/>
                        <a:pt x="91" y="52"/>
                        <a:pt x="91" y="52"/>
                      </a:cubicBezTo>
                      <a:cubicBezTo>
                        <a:pt x="91" y="52"/>
                        <a:pt x="91" y="52"/>
                        <a:pt x="91" y="52"/>
                      </a:cubicBezTo>
                      <a:cubicBezTo>
                        <a:pt x="92" y="52"/>
                        <a:pt x="92" y="52"/>
                        <a:pt x="92" y="52"/>
                      </a:cubicBezTo>
                      <a:cubicBezTo>
                        <a:pt x="92" y="52"/>
                        <a:pt x="92" y="52"/>
                        <a:pt x="92" y="52"/>
                      </a:cubicBezTo>
                      <a:cubicBezTo>
                        <a:pt x="92" y="52"/>
                        <a:pt x="92" y="52"/>
                        <a:pt x="92" y="52"/>
                      </a:cubicBezTo>
                      <a:cubicBezTo>
                        <a:pt x="92" y="52"/>
                        <a:pt x="92" y="52"/>
                        <a:pt x="92" y="52"/>
                      </a:cubicBezTo>
                      <a:cubicBezTo>
                        <a:pt x="92" y="52"/>
                        <a:pt x="92" y="52"/>
                        <a:pt x="92" y="52"/>
                      </a:cubicBezTo>
                      <a:cubicBezTo>
                        <a:pt x="92" y="52"/>
                        <a:pt x="93" y="52"/>
                        <a:pt x="93" y="52"/>
                      </a:cubicBezTo>
                      <a:cubicBezTo>
                        <a:pt x="93" y="52"/>
                        <a:pt x="93" y="52"/>
                        <a:pt x="93" y="52"/>
                      </a:cubicBezTo>
                      <a:cubicBezTo>
                        <a:pt x="93" y="52"/>
                        <a:pt x="93" y="52"/>
                        <a:pt x="93" y="52"/>
                      </a:cubicBezTo>
                      <a:cubicBezTo>
                        <a:pt x="93" y="52"/>
                        <a:pt x="93" y="52"/>
                        <a:pt x="93" y="52"/>
                      </a:cubicBezTo>
                      <a:cubicBezTo>
                        <a:pt x="93" y="52"/>
                        <a:pt x="93" y="52"/>
                        <a:pt x="93" y="52"/>
                      </a:cubicBezTo>
                      <a:cubicBezTo>
                        <a:pt x="93" y="52"/>
                        <a:pt x="93" y="52"/>
                        <a:pt x="93" y="52"/>
                      </a:cubicBezTo>
                      <a:cubicBezTo>
                        <a:pt x="93" y="52"/>
                        <a:pt x="93" y="52"/>
                        <a:pt x="93" y="52"/>
                      </a:cubicBezTo>
                      <a:cubicBezTo>
                        <a:pt x="94" y="52"/>
                        <a:pt x="94" y="52"/>
                        <a:pt x="93" y="53"/>
                      </a:cubicBezTo>
                      <a:cubicBezTo>
                        <a:pt x="93" y="53"/>
                        <a:pt x="93" y="53"/>
                        <a:pt x="93" y="53"/>
                      </a:cubicBezTo>
                      <a:cubicBezTo>
                        <a:pt x="93" y="53"/>
                        <a:pt x="93" y="53"/>
                        <a:pt x="93" y="53"/>
                      </a:cubicBezTo>
                      <a:cubicBezTo>
                        <a:pt x="93" y="53"/>
                        <a:pt x="93" y="53"/>
                        <a:pt x="93" y="53"/>
                      </a:cubicBezTo>
                      <a:cubicBezTo>
                        <a:pt x="93" y="53"/>
                        <a:pt x="93" y="53"/>
                        <a:pt x="93" y="53"/>
                      </a:cubicBezTo>
                      <a:cubicBezTo>
                        <a:pt x="93" y="53"/>
                        <a:pt x="93" y="53"/>
                        <a:pt x="93" y="53"/>
                      </a:cubicBezTo>
                      <a:cubicBezTo>
                        <a:pt x="93" y="53"/>
                        <a:pt x="93" y="53"/>
                        <a:pt x="93" y="53"/>
                      </a:cubicBezTo>
                      <a:cubicBezTo>
                        <a:pt x="93" y="53"/>
                        <a:pt x="93" y="53"/>
                        <a:pt x="93" y="53"/>
                      </a:cubicBezTo>
                      <a:cubicBezTo>
                        <a:pt x="93" y="53"/>
                        <a:pt x="93" y="53"/>
                        <a:pt x="93" y="53"/>
                      </a:cubicBezTo>
                      <a:cubicBezTo>
                        <a:pt x="93" y="54"/>
                        <a:pt x="93" y="54"/>
                        <a:pt x="93" y="54"/>
                      </a:cubicBezTo>
                      <a:cubicBezTo>
                        <a:pt x="93" y="54"/>
                        <a:pt x="93" y="54"/>
                        <a:pt x="93" y="54"/>
                      </a:cubicBezTo>
                      <a:cubicBezTo>
                        <a:pt x="92" y="54"/>
                        <a:pt x="92" y="54"/>
                        <a:pt x="92" y="54"/>
                      </a:cubicBezTo>
                      <a:cubicBezTo>
                        <a:pt x="92" y="54"/>
                        <a:pt x="92" y="54"/>
                        <a:pt x="92" y="54"/>
                      </a:cubicBezTo>
                      <a:cubicBezTo>
                        <a:pt x="92" y="54"/>
                        <a:pt x="92" y="54"/>
                        <a:pt x="92" y="54"/>
                      </a:cubicBezTo>
                      <a:cubicBezTo>
                        <a:pt x="92" y="55"/>
                        <a:pt x="92" y="55"/>
                        <a:pt x="92" y="55"/>
                      </a:cubicBezTo>
                      <a:cubicBezTo>
                        <a:pt x="92" y="55"/>
                        <a:pt x="92" y="55"/>
                        <a:pt x="92" y="55"/>
                      </a:cubicBezTo>
                      <a:cubicBezTo>
                        <a:pt x="92" y="55"/>
                        <a:pt x="92" y="55"/>
                        <a:pt x="92" y="55"/>
                      </a:cubicBezTo>
                      <a:cubicBezTo>
                        <a:pt x="92" y="55"/>
                        <a:pt x="92" y="55"/>
                        <a:pt x="92" y="55"/>
                      </a:cubicBezTo>
                      <a:cubicBezTo>
                        <a:pt x="92" y="55"/>
                        <a:pt x="92" y="55"/>
                        <a:pt x="92" y="55"/>
                      </a:cubicBezTo>
                      <a:cubicBezTo>
                        <a:pt x="92" y="55"/>
                        <a:pt x="92" y="55"/>
                        <a:pt x="92" y="55"/>
                      </a:cubicBezTo>
                      <a:cubicBezTo>
                        <a:pt x="92" y="55"/>
                        <a:pt x="92" y="55"/>
                        <a:pt x="92" y="55"/>
                      </a:cubicBezTo>
                      <a:cubicBezTo>
                        <a:pt x="92" y="56"/>
                        <a:pt x="92" y="56"/>
                        <a:pt x="92" y="56"/>
                      </a:cubicBezTo>
                      <a:cubicBezTo>
                        <a:pt x="92" y="55"/>
                        <a:pt x="92" y="55"/>
                        <a:pt x="92" y="55"/>
                      </a:cubicBezTo>
                      <a:cubicBezTo>
                        <a:pt x="91" y="55"/>
                        <a:pt x="91" y="56"/>
                        <a:pt x="91" y="56"/>
                      </a:cubicBezTo>
                      <a:cubicBezTo>
                        <a:pt x="91" y="56"/>
                        <a:pt x="91" y="56"/>
                        <a:pt x="91" y="56"/>
                      </a:cubicBezTo>
                      <a:cubicBezTo>
                        <a:pt x="91" y="56"/>
                        <a:pt x="91" y="56"/>
                        <a:pt x="91" y="56"/>
                      </a:cubicBezTo>
                      <a:cubicBezTo>
                        <a:pt x="91" y="56"/>
                        <a:pt x="91" y="56"/>
                        <a:pt x="91" y="56"/>
                      </a:cubicBezTo>
                      <a:cubicBezTo>
                        <a:pt x="91" y="56"/>
                        <a:pt x="91" y="56"/>
                        <a:pt x="91" y="56"/>
                      </a:cubicBezTo>
                      <a:cubicBezTo>
                        <a:pt x="91" y="57"/>
                        <a:pt x="91" y="57"/>
                        <a:pt x="91" y="57"/>
                      </a:cubicBezTo>
                      <a:cubicBezTo>
                        <a:pt x="91" y="56"/>
                        <a:pt x="91" y="56"/>
                        <a:pt x="91" y="56"/>
                      </a:cubicBezTo>
                      <a:cubicBezTo>
                        <a:pt x="91" y="57"/>
                        <a:pt x="91" y="57"/>
                        <a:pt x="91" y="57"/>
                      </a:cubicBezTo>
                      <a:cubicBezTo>
                        <a:pt x="91" y="57"/>
                        <a:pt x="91" y="57"/>
                        <a:pt x="91" y="57"/>
                      </a:cubicBezTo>
                      <a:cubicBezTo>
                        <a:pt x="90" y="57"/>
                        <a:pt x="90" y="57"/>
                        <a:pt x="90" y="57"/>
                      </a:cubicBezTo>
                      <a:cubicBezTo>
                        <a:pt x="90" y="57"/>
                        <a:pt x="90" y="57"/>
                        <a:pt x="90" y="58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8"/>
                        <a:pt x="90" y="58"/>
                        <a:pt x="89" y="58"/>
                      </a:cubicBezTo>
                      <a:cubicBezTo>
                        <a:pt x="89" y="58"/>
                        <a:pt x="89" y="58"/>
                        <a:pt x="89" y="58"/>
                      </a:cubicBezTo>
                      <a:cubicBezTo>
                        <a:pt x="89" y="59"/>
                        <a:pt x="89" y="59"/>
                        <a:pt x="90" y="59"/>
                      </a:cubicBezTo>
                      <a:cubicBezTo>
                        <a:pt x="90" y="59"/>
                        <a:pt x="90" y="59"/>
                        <a:pt x="90" y="59"/>
                      </a:cubicBezTo>
                      <a:cubicBezTo>
                        <a:pt x="90" y="59"/>
                        <a:pt x="90" y="59"/>
                        <a:pt x="90" y="59"/>
                      </a:cubicBezTo>
                      <a:cubicBezTo>
                        <a:pt x="90" y="59"/>
                        <a:pt x="90" y="59"/>
                        <a:pt x="90" y="59"/>
                      </a:cubicBezTo>
                      <a:cubicBezTo>
                        <a:pt x="90" y="59"/>
                        <a:pt x="90" y="59"/>
                        <a:pt x="90" y="60"/>
                      </a:cubicBezTo>
                      <a:cubicBezTo>
                        <a:pt x="90" y="60"/>
                        <a:pt x="90" y="60"/>
                        <a:pt x="90" y="60"/>
                      </a:cubicBezTo>
                      <a:cubicBezTo>
                        <a:pt x="90" y="60"/>
                        <a:pt x="90" y="60"/>
                        <a:pt x="90" y="60"/>
                      </a:cubicBezTo>
                      <a:cubicBezTo>
                        <a:pt x="90" y="60"/>
                        <a:pt x="90" y="60"/>
                        <a:pt x="90" y="60"/>
                      </a:cubicBezTo>
                      <a:cubicBezTo>
                        <a:pt x="90" y="60"/>
                        <a:pt x="90" y="60"/>
                        <a:pt x="90" y="60"/>
                      </a:cubicBezTo>
                      <a:cubicBezTo>
                        <a:pt x="90" y="60"/>
                        <a:pt x="90" y="60"/>
                        <a:pt x="90" y="60"/>
                      </a:cubicBezTo>
                      <a:cubicBezTo>
                        <a:pt x="90" y="61"/>
                        <a:pt x="89" y="61"/>
                        <a:pt x="89" y="61"/>
                      </a:cubicBezTo>
                      <a:cubicBezTo>
                        <a:pt x="89" y="61"/>
                        <a:pt x="89" y="61"/>
                        <a:pt x="89" y="61"/>
                      </a:cubicBezTo>
                      <a:cubicBezTo>
                        <a:pt x="89" y="61"/>
                        <a:pt x="89" y="61"/>
                        <a:pt x="89" y="61"/>
                      </a:cubicBezTo>
                      <a:cubicBezTo>
                        <a:pt x="89" y="61"/>
                        <a:pt x="89" y="61"/>
                        <a:pt x="89" y="61"/>
                      </a:cubicBezTo>
                      <a:cubicBezTo>
                        <a:pt x="90" y="61"/>
                        <a:pt x="90" y="61"/>
                        <a:pt x="90" y="61"/>
                      </a:cubicBezTo>
                      <a:cubicBezTo>
                        <a:pt x="90" y="61"/>
                        <a:pt x="90" y="61"/>
                        <a:pt x="90" y="61"/>
                      </a:cubicBezTo>
                      <a:cubicBezTo>
                        <a:pt x="90" y="61"/>
                        <a:pt x="90" y="61"/>
                        <a:pt x="90" y="61"/>
                      </a:cubicBezTo>
                      <a:cubicBezTo>
                        <a:pt x="90" y="61"/>
                        <a:pt x="90" y="61"/>
                        <a:pt x="90" y="61"/>
                      </a:cubicBezTo>
                      <a:cubicBezTo>
                        <a:pt x="90" y="61"/>
                        <a:pt x="90" y="61"/>
                        <a:pt x="90" y="61"/>
                      </a:cubicBezTo>
                      <a:cubicBezTo>
                        <a:pt x="90" y="61"/>
                        <a:pt x="90" y="61"/>
                        <a:pt x="90" y="61"/>
                      </a:cubicBezTo>
                      <a:cubicBezTo>
                        <a:pt x="90" y="61"/>
                        <a:pt x="90" y="61"/>
                        <a:pt x="90" y="61"/>
                      </a:cubicBezTo>
                      <a:cubicBezTo>
                        <a:pt x="90" y="61"/>
                        <a:pt x="90" y="61"/>
                        <a:pt x="90" y="61"/>
                      </a:cubicBezTo>
                      <a:cubicBezTo>
                        <a:pt x="90" y="61"/>
                        <a:pt x="90" y="61"/>
                        <a:pt x="90" y="61"/>
                      </a:cubicBezTo>
                      <a:cubicBezTo>
                        <a:pt x="91" y="61"/>
                        <a:pt x="91" y="61"/>
                        <a:pt x="91" y="61"/>
                      </a:cubicBezTo>
                      <a:cubicBezTo>
                        <a:pt x="91" y="61"/>
                        <a:pt x="91" y="61"/>
                        <a:pt x="91" y="61"/>
                      </a:cubicBezTo>
                      <a:cubicBezTo>
                        <a:pt x="91" y="61"/>
                        <a:pt x="91" y="61"/>
                        <a:pt x="91" y="61"/>
                      </a:cubicBezTo>
                      <a:cubicBezTo>
                        <a:pt x="91" y="61"/>
                        <a:pt x="91" y="61"/>
                        <a:pt x="91" y="61"/>
                      </a:cubicBezTo>
                      <a:cubicBezTo>
                        <a:pt x="91" y="61"/>
                        <a:pt x="91" y="61"/>
                        <a:pt x="91" y="61"/>
                      </a:cubicBezTo>
                      <a:cubicBezTo>
                        <a:pt x="91" y="61"/>
                        <a:pt x="91" y="61"/>
                        <a:pt x="91" y="61"/>
                      </a:cubicBezTo>
                      <a:cubicBezTo>
                        <a:pt x="91" y="61"/>
                        <a:pt x="91" y="61"/>
                        <a:pt x="91" y="61"/>
                      </a:cubicBezTo>
                      <a:cubicBezTo>
                        <a:pt x="91" y="61"/>
                        <a:pt x="91" y="61"/>
                        <a:pt x="91" y="61"/>
                      </a:cubicBezTo>
                      <a:cubicBezTo>
                        <a:pt x="91" y="61"/>
                        <a:pt x="91" y="61"/>
                        <a:pt x="91" y="61"/>
                      </a:cubicBezTo>
                      <a:cubicBezTo>
                        <a:pt x="91" y="61"/>
                        <a:pt x="91" y="61"/>
                        <a:pt x="91" y="61"/>
                      </a:cubicBezTo>
                      <a:cubicBezTo>
                        <a:pt x="91" y="61"/>
                        <a:pt x="91" y="61"/>
                        <a:pt x="91" y="61"/>
                      </a:cubicBezTo>
                      <a:cubicBezTo>
                        <a:pt x="91" y="61"/>
                        <a:pt x="91" y="61"/>
                        <a:pt x="91" y="60"/>
                      </a:cubicBezTo>
                      <a:cubicBezTo>
                        <a:pt x="91" y="60"/>
                        <a:pt x="92" y="60"/>
                        <a:pt x="92" y="60"/>
                      </a:cubicBezTo>
                      <a:cubicBezTo>
                        <a:pt x="92" y="60"/>
                        <a:pt x="92" y="60"/>
                        <a:pt x="92" y="60"/>
                      </a:cubicBezTo>
                      <a:cubicBezTo>
                        <a:pt x="92" y="60"/>
                        <a:pt x="92" y="60"/>
                        <a:pt x="92" y="60"/>
                      </a:cubicBezTo>
                      <a:cubicBezTo>
                        <a:pt x="92" y="60"/>
                        <a:pt x="92" y="60"/>
                        <a:pt x="92" y="60"/>
                      </a:cubicBezTo>
                      <a:cubicBezTo>
                        <a:pt x="92" y="60"/>
                        <a:pt x="92" y="61"/>
                        <a:pt x="92" y="61"/>
                      </a:cubicBezTo>
                      <a:cubicBezTo>
                        <a:pt x="92" y="61"/>
                        <a:pt x="92" y="61"/>
                        <a:pt x="92" y="61"/>
                      </a:cubicBezTo>
                      <a:cubicBezTo>
                        <a:pt x="92" y="61"/>
                        <a:pt x="91" y="61"/>
                        <a:pt x="92" y="61"/>
                      </a:cubicBezTo>
                      <a:cubicBezTo>
                        <a:pt x="92" y="61"/>
                        <a:pt x="92" y="62"/>
                        <a:pt x="92" y="62"/>
                      </a:cubicBezTo>
                      <a:cubicBezTo>
                        <a:pt x="92" y="62"/>
                        <a:pt x="92" y="62"/>
                        <a:pt x="92" y="62"/>
                      </a:cubicBezTo>
                      <a:cubicBezTo>
                        <a:pt x="92" y="62"/>
                        <a:pt x="92" y="62"/>
                        <a:pt x="92" y="62"/>
                      </a:cubicBezTo>
                      <a:cubicBezTo>
                        <a:pt x="92" y="62"/>
                        <a:pt x="92" y="61"/>
                        <a:pt x="92" y="61"/>
                      </a:cubicBezTo>
                      <a:cubicBezTo>
                        <a:pt x="92" y="61"/>
                        <a:pt x="92" y="61"/>
                        <a:pt x="92" y="61"/>
                      </a:cubicBezTo>
                      <a:cubicBezTo>
                        <a:pt x="92" y="61"/>
                        <a:pt x="92" y="61"/>
                        <a:pt x="92" y="61"/>
                      </a:cubicBezTo>
                      <a:cubicBezTo>
                        <a:pt x="92" y="61"/>
                        <a:pt x="92" y="61"/>
                        <a:pt x="93" y="60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3" y="60"/>
                        <a:pt x="93" y="60"/>
                        <a:pt x="93" y="59"/>
                      </a:cubicBezTo>
                      <a:cubicBezTo>
                        <a:pt x="93" y="59"/>
                        <a:pt x="93" y="59"/>
                        <a:pt x="93" y="59"/>
                      </a:cubicBezTo>
                      <a:cubicBezTo>
                        <a:pt x="93" y="59"/>
                        <a:pt x="93" y="59"/>
                        <a:pt x="93" y="59"/>
                      </a:cubicBezTo>
                      <a:cubicBezTo>
                        <a:pt x="93" y="59"/>
                        <a:pt x="93" y="59"/>
                        <a:pt x="94" y="59"/>
                      </a:cubicBezTo>
                      <a:cubicBezTo>
                        <a:pt x="94" y="59"/>
                        <a:pt x="94" y="59"/>
                        <a:pt x="94" y="59"/>
                      </a:cubicBezTo>
                      <a:cubicBezTo>
                        <a:pt x="94" y="59"/>
                        <a:pt x="94" y="59"/>
                        <a:pt x="94" y="59"/>
                      </a:cubicBezTo>
                      <a:cubicBezTo>
                        <a:pt x="94" y="59"/>
                        <a:pt x="94" y="59"/>
                        <a:pt x="94" y="59"/>
                      </a:cubicBezTo>
                      <a:cubicBezTo>
                        <a:pt x="94" y="59"/>
                        <a:pt x="94" y="59"/>
                        <a:pt x="94" y="59"/>
                      </a:cubicBezTo>
                      <a:cubicBezTo>
                        <a:pt x="94" y="59"/>
                        <a:pt x="94" y="59"/>
                        <a:pt x="94" y="59"/>
                      </a:cubicBezTo>
                      <a:cubicBezTo>
                        <a:pt x="94" y="59"/>
                        <a:pt x="94" y="59"/>
                        <a:pt x="94" y="59"/>
                      </a:cubicBezTo>
                      <a:cubicBezTo>
                        <a:pt x="94" y="59"/>
                        <a:pt x="94" y="58"/>
                        <a:pt x="94" y="58"/>
                      </a:cubicBezTo>
                      <a:cubicBezTo>
                        <a:pt x="94" y="58"/>
                        <a:pt x="94" y="58"/>
                        <a:pt x="94" y="58"/>
                      </a:cubicBezTo>
                      <a:cubicBezTo>
                        <a:pt x="94" y="58"/>
                        <a:pt x="94" y="58"/>
                        <a:pt x="94" y="58"/>
                      </a:cubicBezTo>
                      <a:cubicBezTo>
                        <a:pt x="94" y="58"/>
                        <a:pt x="94" y="58"/>
                        <a:pt x="94" y="58"/>
                      </a:cubicBezTo>
                      <a:cubicBezTo>
                        <a:pt x="94" y="58"/>
                        <a:pt x="94" y="58"/>
                        <a:pt x="94" y="58"/>
                      </a:cubicBezTo>
                      <a:cubicBezTo>
                        <a:pt x="94" y="58"/>
                        <a:pt x="94" y="58"/>
                        <a:pt x="94" y="58"/>
                      </a:cubicBezTo>
                      <a:cubicBezTo>
                        <a:pt x="94" y="58"/>
                        <a:pt x="94" y="57"/>
                        <a:pt x="94" y="57"/>
                      </a:cubicBezTo>
                      <a:cubicBezTo>
                        <a:pt x="94" y="57"/>
                        <a:pt x="94" y="57"/>
                        <a:pt x="94" y="57"/>
                      </a:cubicBezTo>
                      <a:cubicBezTo>
                        <a:pt x="94" y="57"/>
                        <a:pt x="94" y="57"/>
                        <a:pt x="94" y="57"/>
                      </a:cubicBezTo>
                      <a:cubicBezTo>
                        <a:pt x="94" y="57"/>
                        <a:pt x="94" y="57"/>
                        <a:pt x="95" y="57"/>
                      </a:cubicBezTo>
                      <a:cubicBezTo>
                        <a:pt x="95" y="57"/>
                        <a:pt x="95" y="57"/>
                        <a:pt x="95" y="57"/>
                      </a:cubicBezTo>
                      <a:cubicBezTo>
                        <a:pt x="95" y="57"/>
                        <a:pt x="95" y="57"/>
                        <a:pt x="95" y="57"/>
                      </a:cubicBezTo>
                      <a:cubicBezTo>
                        <a:pt x="95" y="57"/>
                        <a:pt x="95" y="57"/>
                        <a:pt x="95" y="57"/>
                      </a:cubicBezTo>
                      <a:cubicBezTo>
                        <a:pt x="95" y="57"/>
                        <a:pt x="95" y="57"/>
                        <a:pt x="95" y="57"/>
                      </a:cubicBezTo>
                      <a:cubicBezTo>
                        <a:pt x="95" y="57"/>
                        <a:pt x="95" y="57"/>
                        <a:pt x="95" y="57"/>
                      </a:cubicBezTo>
                      <a:cubicBezTo>
                        <a:pt x="95" y="57"/>
                        <a:pt x="95" y="57"/>
                        <a:pt x="95" y="57"/>
                      </a:cubicBezTo>
                      <a:cubicBezTo>
                        <a:pt x="95" y="57"/>
                        <a:pt x="95" y="57"/>
                        <a:pt x="95" y="57"/>
                      </a:cubicBezTo>
                      <a:cubicBezTo>
                        <a:pt x="95" y="57"/>
                        <a:pt x="95" y="56"/>
                        <a:pt x="95" y="56"/>
                      </a:cubicBezTo>
                      <a:cubicBezTo>
                        <a:pt x="95" y="56"/>
                        <a:pt x="95" y="56"/>
                        <a:pt x="95" y="56"/>
                      </a:cubicBezTo>
                      <a:cubicBezTo>
                        <a:pt x="95" y="56"/>
                        <a:pt x="95" y="56"/>
                        <a:pt x="95" y="56"/>
                      </a:cubicBezTo>
                      <a:cubicBezTo>
                        <a:pt x="95" y="56"/>
                        <a:pt x="95" y="56"/>
                        <a:pt x="95" y="56"/>
                      </a:cubicBezTo>
                      <a:cubicBezTo>
                        <a:pt x="95" y="56"/>
                        <a:pt x="95" y="56"/>
                        <a:pt x="95" y="56"/>
                      </a:cubicBezTo>
                      <a:cubicBezTo>
                        <a:pt x="95" y="56"/>
                        <a:pt x="95" y="56"/>
                        <a:pt x="95" y="56"/>
                      </a:cubicBezTo>
                      <a:cubicBezTo>
                        <a:pt x="95" y="56"/>
                        <a:pt x="95" y="56"/>
                        <a:pt x="96" y="56"/>
                      </a:cubicBezTo>
                      <a:cubicBezTo>
                        <a:pt x="96" y="56"/>
                        <a:pt x="96" y="56"/>
                        <a:pt x="96" y="56"/>
                      </a:cubicBezTo>
                      <a:cubicBezTo>
                        <a:pt x="96" y="56"/>
                        <a:pt x="96" y="56"/>
                        <a:pt x="96" y="56"/>
                      </a:cubicBezTo>
                      <a:cubicBezTo>
                        <a:pt x="96" y="56"/>
                        <a:pt x="96" y="56"/>
                        <a:pt x="96" y="56"/>
                      </a:cubicBezTo>
                      <a:cubicBezTo>
                        <a:pt x="96" y="56"/>
                        <a:pt x="96" y="56"/>
                        <a:pt x="96" y="56"/>
                      </a:cubicBezTo>
                      <a:cubicBezTo>
                        <a:pt x="96" y="56"/>
                        <a:pt x="96" y="56"/>
                        <a:pt x="96" y="56"/>
                      </a:cubicBezTo>
                      <a:cubicBezTo>
                        <a:pt x="96" y="56"/>
                        <a:pt x="96" y="55"/>
                        <a:pt x="96" y="55"/>
                      </a:cubicBezTo>
                      <a:cubicBezTo>
                        <a:pt x="96" y="55"/>
                        <a:pt x="96" y="55"/>
                        <a:pt x="96" y="55"/>
                      </a:cubicBezTo>
                      <a:cubicBezTo>
                        <a:pt x="96" y="55"/>
                        <a:pt x="96" y="55"/>
                        <a:pt x="96" y="55"/>
                      </a:cubicBezTo>
                      <a:cubicBezTo>
                        <a:pt x="96" y="55"/>
                        <a:pt x="96" y="55"/>
                        <a:pt x="96" y="55"/>
                      </a:cubicBezTo>
                      <a:cubicBezTo>
                        <a:pt x="96" y="55"/>
                        <a:pt x="96" y="55"/>
                        <a:pt x="96" y="55"/>
                      </a:cubicBezTo>
                      <a:cubicBezTo>
                        <a:pt x="96" y="54"/>
                        <a:pt x="96" y="54"/>
                        <a:pt x="96" y="54"/>
                      </a:cubicBezTo>
                      <a:cubicBezTo>
                        <a:pt x="96" y="54"/>
                        <a:pt x="96" y="54"/>
                        <a:pt x="96" y="54"/>
                      </a:cubicBezTo>
                      <a:cubicBezTo>
                        <a:pt x="96" y="54"/>
                        <a:pt x="96" y="54"/>
                        <a:pt x="96" y="54"/>
                      </a:cubicBezTo>
                      <a:cubicBezTo>
                        <a:pt x="96" y="54"/>
                        <a:pt x="96" y="54"/>
                        <a:pt x="96" y="54"/>
                      </a:cubicBezTo>
                      <a:cubicBezTo>
                        <a:pt x="96" y="54"/>
                        <a:pt x="96" y="54"/>
                        <a:pt x="96" y="54"/>
                      </a:cubicBezTo>
                      <a:cubicBezTo>
                        <a:pt x="96" y="54"/>
                        <a:pt x="96" y="54"/>
                        <a:pt x="96" y="54"/>
                      </a:cubicBezTo>
                      <a:cubicBezTo>
                        <a:pt x="96" y="54"/>
                        <a:pt x="96" y="54"/>
                        <a:pt x="97" y="54"/>
                      </a:cubicBezTo>
                      <a:cubicBezTo>
                        <a:pt x="97" y="54"/>
                        <a:pt x="97" y="54"/>
                        <a:pt x="97" y="54"/>
                      </a:cubicBezTo>
                      <a:cubicBezTo>
                        <a:pt x="97" y="54"/>
                        <a:pt x="97" y="54"/>
                        <a:pt x="97" y="54"/>
                      </a:cubicBezTo>
                      <a:cubicBezTo>
                        <a:pt x="97" y="54"/>
                        <a:pt x="97" y="54"/>
                        <a:pt x="97" y="54"/>
                      </a:cubicBezTo>
                      <a:cubicBezTo>
                        <a:pt x="97" y="53"/>
                        <a:pt x="97" y="53"/>
                        <a:pt x="97" y="53"/>
                      </a:cubicBezTo>
                      <a:cubicBezTo>
                        <a:pt x="97" y="53"/>
                        <a:pt x="97" y="53"/>
                        <a:pt x="97" y="53"/>
                      </a:cubicBezTo>
                      <a:cubicBezTo>
                        <a:pt x="97" y="53"/>
                        <a:pt x="97" y="53"/>
                        <a:pt x="97" y="53"/>
                      </a:cubicBezTo>
                      <a:cubicBezTo>
                        <a:pt x="97" y="53"/>
                        <a:pt x="97" y="53"/>
                        <a:pt x="97" y="53"/>
                      </a:cubicBezTo>
                      <a:cubicBezTo>
                        <a:pt x="98" y="53"/>
                        <a:pt x="98" y="53"/>
                        <a:pt x="98" y="53"/>
                      </a:cubicBezTo>
                      <a:cubicBezTo>
                        <a:pt x="98" y="53"/>
                        <a:pt x="98" y="53"/>
                        <a:pt x="98" y="53"/>
                      </a:cubicBezTo>
                      <a:cubicBezTo>
                        <a:pt x="98" y="53"/>
                        <a:pt x="98" y="53"/>
                        <a:pt x="98" y="53"/>
                      </a:cubicBezTo>
                      <a:cubicBezTo>
                        <a:pt x="98" y="53"/>
                        <a:pt x="99" y="53"/>
                        <a:pt x="99" y="53"/>
                      </a:cubicBezTo>
                      <a:cubicBezTo>
                        <a:pt x="99" y="53"/>
                        <a:pt x="99" y="53"/>
                        <a:pt x="99" y="53"/>
                      </a:cubicBezTo>
                      <a:cubicBezTo>
                        <a:pt x="99" y="53"/>
                        <a:pt x="99" y="53"/>
                        <a:pt x="99" y="53"/>
                      </a:cubicBezTo>
                      <a:cubicBezTo>
                        <a:pt x="99" y="53"/>
                        <a:pt x="99" y="53"/>
                        <a:pt x="99" y="53"/>
                      </a:cubicBezTo>
                      <a:cubicBezTo>
                        <a:pt x="99" y="53"/>
                        <a:pt x="99" y="53"/>
                        <a:pt x="99" y="53"/>
                      </a:cubicBezTo>
                      <a:cubicBezTo>
                        <a:pt x="99" y="53"/>
                        <a:pt x="99" y="53"/>
                        <a:pt x="99" y="53"/>
                      </a:cubicBezTo>
                      <a:cubicBezTo>
                        <a:pt x="99" y="53"/>
                        <a:pt x="99" y="53"/>
                        <a:pt x="100" y="53"/>
                      </a:cubicBezTo>
                      <a:cubicBezTo>
                        <a:pt x="100" y="53"/>
                        <a:pt x="100" y="53"/>
                        <a:pt x="100" y="53"/>
                      </a:cubicBezTo>
                      <a:cubicBezTo>
                        <a:pt x="100" y="53"/>
                        <a:pt x="100" y="53"/>
                        <a:pt x="100" y="53"/>
                      </a:cubicBezTo>
                      <a:cubicBezTo>
                        <a:pt x="100" y="53"/>
                        <a:pt x="100" y="53"/>
                        <a:pt x="100" y="53"/>
                      </a:cubicBezTo>
                      <a:cubicBezTo>
                        <a:pt x="100" y="53"/>
                        <a:pt x="100" y="53"/>
                        <a:pt x="100" y="53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1" y="52"/>
                        <a:pt x="101" y="52"/>
                      </a:cubicBezTo>
                      <a:cubicBezTo>
                        <a:pt x="101" y="52"/>
                        <a:pt x="101" y="52"/>
                        <a:pt x="101" y="52"/>
                      </a:cubicBezTo>
                      <a:cubicBezTo>
                        <a:pt x="101" y="52"/>
                        <a:pt x="101" y="52"/>
                        <a:pt x="101" y="52"/>
                      </a:cubicBezTo>
                      <a:cubicBezTo>
                        <a:pt x="101" y="52"/>
                        <a:pt x="101" y="52"/>
                        <a:pt x="101" y="52"/>
                      </a:cubicBezTo>
                      <a:cubicBezTo>
                        <a:pt x="101" y="52"/>
                        <a:pt x="101" y="52"/>
                        <a:pt x="101" y="52"/>
                      </a:cubicBezTo>
                      <a:cubicBezTo>
                        <a:pt x="101" y="52"/>
                        <a:pt x="101" y="51"/>
                        <a:pt x="101" y="51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0"/>
                        <a:pt x="102" y="50"/>
                        <a:pt x="102" y="50"/>
                      </a:cubicBezTo>
                      <a:cubicBezTo>
                        <a:pt x="103" y="50"/>
                        <a:pt x="103" y="50"/>
                        <a:pt x="103" y="50"/>
                      </a:cubicBezTo>
                      <a:cubicBezTo>
                        <a:pt x="103" y="50"/>
                        <a:pt x="103" y="50"/>
                        <a:pt x="103" y="50"/>
                      </a:cubicBezTo>
                      <a:cubicBezTo>
                        <a:pt x="103" y="50"/>
                        <a:pt x="103" y="50"/>
                        <a:pt x="103" y="50"/>
                      </a:cubicBezTo>
                      <a:cubicBezTo>
                        <a:pt x="103" y="50"/>
                        <a:pt x="103" y="50"/>
                        <a:pt x="103" y="50"/>
                      </a:cubicBezTo>
                      <a:cubicBezTo>
                        <a:pt x="103" y="50"/>
                        <a:pt x="103" y="50"/>
                        <a:pt x="103" y="50"/>
                      </a:cubicBezTo>
                      <a:cubicBezTo>
                        <a:pt x="103" y="50"/>
                        <a:pt x="103" y="50"/>
                        <a:pt x="103" y="49"/>
                      </a:cubicBezTo>
                      <a:cubicBezTo>
                        <a:pt x="103" y="49"/>
                        <a:pt x="103" y="49"/>
                        <a:pt x="103" y="49"/>
                      </a:cubicBezTo>
                      <a:cubicBezTo>
                        <a:pt x="103" y="49"/>
                        <a:pt x="103" y="49"/>
                        <a:pt x="103" y="49"/>
                      </a:cubicBezTo>
                      <a:cubicBezTo>
                        <a:pt x="103" y="49"/>
                        <a:pt x="103" y="49"/>
                        <a:pt x="103" y="49"/>
                      </a:cubicBezTo>
                      <a:cubicBezTo>
                        <a:pt x="104" y="49"/>
                        <a:pt x="104" y="49"/>
                        <a:pt x="104" y="49"/>
                      </a:cubicBezTo>
                      <a:cubicBezTo>
                        <a:pt x="104" y="49"/>
                        <a:pt x="104" y="49"/>
                        <a:pt x="104" y="49"/>
                      </a:cubicBezTo>
                      <a:cubicBezTo>
                        <a:pt x="104" y="49"/>
                        <a:pt x="104" y="49"/>
                        <a:pt x="104" y="48"/>
                      </a:cubicBezTo>
                      <a:cubicBezTo>
                        <a:pt x="104" y="48"/>
                        <a:pt x="104" y="48"/>
                        <a:pt x="104" y="48"/>
                      </a:cubicBezTo>
                      <a:cubicBezTo>
                        <a:pt x="104" y="48"/>
                        <a:pt x="104" y="48"/>
                        <a:pt x="104" y="48"/>
                      </a:cubicBezTo>
                      <a:cubicBezTo>
                        <a:pt x="104" y="47"/>
                        <a:pt x="104" y="47"/>
                        <a:pt x="104" y="47"/>
                      </a:cubicBezTo>
                      <a:cubicBezTo>
                        <a:pt x="104" y="47"/>
                        <a:pt x="104" y="47"/>
                        <a:pt x="104" y="47"/>
                      </a:cubicBezTo>
                      <a:cubicBezTo>
                        <a:pt x="104" y="47"/>
                        <a:pt x="104" y="47"/>
                        <a:pt x="104" y="47"/>
                      </a:cubicBezTo>
                      <a:cubicBezTo>
                        <a:pt x="104" y="47"/>
                        <a:pt x="104" y="47"/>
                        <a:pt x="104" y="47"/>
                      </a:cubicBezTo>
                      <a:cubicBezTo>
                        <a:pt x="104" y="47"/>
                        <a:pt x="104" y="46"/>
                        <a:pt x="104" y="46"/>
                      </a:cubicBezTo>
                      <a:cubicBezTo>
                        <a:pt x="104" y="46"/>
                        <a:pt x="104" y="46"/>
                        <a:pt x="104" y="46"/>
                      </a:cubicBezTo>
                      <a:cubicBezTo>
                        <a:pt x="104" y="46"/>
                        <a:pt x="104" y="46"/>
                        <a:pt x="104" y="46"/>
                      </a:cubicBezTo>
                      <a:cubicBezTo>
                        <a:pt x="104" y="46"/>
                        <a:pt x="104" y="46"/>
                        <a:pt x="104" y="46"/>
                      </a:cubicBezTo>
                      <a:cubicBezTo>
                        <a:pt x="104" y="46"/>
                        <a:pt x="104" y="46"/>
                        <a:pt x="104" y="46"/>
                      </a:cubicBezTo>
                      <a:cubicBezTo>
                        <a:pt x="104" y="46"/>
                        <a:pt x="104" y="46"/>
                        <a:pt x="104" y="46"/>
                      </a:cubicBezTo>
                      <a:cubicBezTo>
                        <a:pt x="104" y="46"/>
                        <a:pt x="104" y="46"/>
                        <a:pt x="104" y="45"/>
                      </a:cubicBezTo>
                      <a:cubicBezTo>
                        <a:pt x="104" y="45"/>
                        <a:pt x="104" y="45"/>
                        <a:pt x="105" y="45"/>
                      </a:cubicBezTo>
                      <a:cubicBezTo>
                        <a:pt x="105" y="45"/>
                        <a:pt x="105" y="45"/>
                        <a:pt x="105" y="45"/>
                      </a:cubicBezTo>
                      <a:cubicBezTo>
                        <a:pt x="105" y="45"/>
                        <a:pt x="105" y="45"/>
                        <a:pt x="105" y="45"/>
                      </a:cubicBezTo>
                      <a:cubicBezTo>
                        <a:pt x="105" y="45"/>
                        <a:pt x="105" y="45"/>
                        <a:pt x="105" y="45"/>
                      </a:cubicBezTo>
                      <a:cubicBezTo>
                        <a:pt x="105" y="45"/>
                        <a:pt x="105" y="45"/>
                        <a:pt x="105" y="45"/>
                      </a:cubicBezTo>
                      <a:cubicBezTo>
                        <a:pt x="105" y="45"/>
                        <a:pt x="105" y="45"/>
                        <a:pt x="105" y="45"/>
                      </a:cubicBezTo>
                      <a:cubicBezTo>
                        <a:pt x="106" y="45"/>
                        <a:pt x="106" y="45"/>
                        <a:pt x="106" y="45"/>
                      </a:cubicBezTo>
                      <a:cubicBezTo>
                        <a:pt x="106" y="45"/>
                        <a:pt x="106" y="45"/>
                        <a:pt x="106" y="44"/>
                      </a:cubicBezTo>
                      <a:cubicBezTo>
                        <a:pt x="106" y="44"/>
                        <a:pt x="106" y="44"/>
                        <a:pt x="106" y="44"/>
                      </a:cubicBezTo>
                      <a:cubicBezTo>
                        <a:pt x="106" y="44"/>
                        <a:pt x="106" y="44"/>
                        <a:pt x="106" y="44"/>
                      </a:cubicBezTo>
                      <a:cubicBezTo>
                        <a:pt x="106" y="44"/>
                        <a:pt x="106" y="44"/>
                        <a:pt x="106" y="44"/>
                      </a:cubicBezTo>
                      <a:cubicBezTo>
                        <a:pt x="106" y="44"/>
                        <a:pt x="106" y="44"/>
                        <a:pt x="106" y="44"/>
                      </a:cubicBezTo>
                      <a:cubicBezTo>
                        <a:pt x="106" y="44"/>
                        <a:pt x="106" y="44"/>
                        <a:pt x="106" y="44"/>
                      </a:cubicBezTo>
                      <a:cubicBezTo>
                        <a:pt x="106" y="44"/>
                        <a:pt x="106" y="44"/>
                        <a:pt x="106" y="44"/>
                      </a:cubicBezTo>
                      <a:cubicBezTo>
                        <a:pt x="106" y="44"/>
                        <a:pt x="106" y="44"/>
                        <a:pt x="106" y="44"/>
                      </a:cubicBezTo>
                      <a:cubicBezTo>
                        <a:pt x="106" y="44"/>
                        <a:pt x="106" y="44"/>
                        <a:pt x="106" y="44"/>
                      </a:cubicBezTo>
                      <a:cubicBezTo>
                        <a:pt x="106" y="44"/>
                        <a:pt x="106" y="44"/>
                        <a:pt x="107" y="44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7" y="44"/>
                        <a:pt x="107" y="44"/>
                        <a:pt x="108" y="44"/>
                      </a:cubicBezTo>
                      <a:cubicBezTo>
                        <a:pt x="108" y="44"/>
                        <a:pt x="108" y="44"/>
                        <a:pt x="108" y="44"/>
                      </a:cubicBezTo>
                      <a:cubicBezTo>
                        <a:pt x="108" y="44"/>
                        <a:pt x="108" y="43"/>
                        <a:pt x="108" y="43"/>
                      </a:cubicBezTo>
                      <a:cubicBezTo>
                        <a:pt x="108" y="43"/>
                        <a:pt x="108" y="43"/>
                        <a:pt x="108" y="43"/>
                      </a:cubicBezTo>
                      <a:cubicBezTo>
                        <a:pt x="108" y="43"/>
                        <a:pt x="108" y="43"/>
                        <a:pt x="108" y="43"/>
                      </a:cubicBezTo>
                      <a:cubicBezTo>
                        <a:pt x="108" y="43"/>
                        <a:pt x="108" y="43"/>
                        <a:pt x="108" y="43"/>
                      </a:cubicBezTo>
                      <a:cubicBezTo>
                        <a:pt x="108" y="43"/>
                        <a:pt x="108" y="43"/>
                        <a:pt x="108" y="43"/>
                      </a:cubicBezTo>
                      <a:cubicBezTo>
                        <a:pt x="108" y="43"/>
                        <a:pt x="108" y="43"/>
                        <a:pt x="108" y="43"/>
                      </a:cubicBezTo>
                      <a:cubicBezTo>
                        <a:pt x="108" y="43"/>
                        <a:pt x="108" y="43"/>
                        <a:pt x="108" y="43"/>
                      </a:cubicBezTo>
                      <a:cubicBezTo>
                        <a:pt x="108" y="43"/>
                        <a:pt x="108" y="43"/>
                        <a:pt x="108" y="43"/>
                      </a:cubicBezTo>
                      <a:cubicBezTo>
                        <a:pt x="108" y="43"/>
                        <a:pt x="108" y="43"/>
                        <a:pt x="108" y="43"/>
                      </a:cubicBezTo>
                      <a:cubicBezTo>
                        <a:pt x="108" y="43"/>
                        <a:pt x="108" y="43"/>
                        <a:pt x="108" y="43"/>
                      </a:cubicBezTo>
                      <a:cubicBezTo>
                        <a:pt x="108" y="43"/>
                        <a:pt x="108" y="43"/>
                        <a:pt x="108" y="43"/>
                      </a:cubicBezTo>
                      <a:cubicBezTo>
                        <a:pt x="108" y="43"/>
                        <a:pt x="108" y="43"/>
                        <a:pt x="108" y="42"/>
                      </a:cubicBezTo>
                      <a:cubicBezTo>
                        <a:pt x="108" y="42"/>
                        <a:pt x="108" y="42"/>
                        <a:pt x="108" y="42"/>
                      </a:cubicBezTo>
                      <a:cubicBezTo>
                        <a:pt x="108" y="42"/>
                        <a:pt x="108" y="42"/>
                        <a:pt x="108" y="42"/>
                      </a:cubicBezTo>
                      <a:cubicBezTo>
                        <a:pt x="108" y="42"/>
                        <a:pt x="108" y="42"/>
                        <a:pt x="108" y="42"/>
                      </a:cubicBezTo>
                      <a:cubicBezTo>
                        <a:pt x="108" y="42"/>
                        <a:pt x="108" y="42"/>
                        <a:pt x="108" y="42"/>
                      </a:cubicBezTo>
                      <a:cubicBezTo>
                        <a:pt x="109" y="42"/>
                        <a:pt x="108" y="42"/>
                        <a:pt x="108" y="42"/>
                      </a:cubicBezTo>
                      <a:cubicBezTo>
                        <a:pt x="108" y="42"/>
                        <a:pt x="108" y="42"/>
                        <a:pt x="108" y="42"/>
                      </a:cubicBezTo>
                      <a:cubicBezTo>
                        <a:pt x="108" y="42"/>
                        <a:pt x="108" y="42"/>
                        <a:pt x="108" y="42"/>
                      </a:cubicBezTo>
                      <a:cubicBezTo>
                        <a:pt x="108" y="42"/>
                        <a:pt x="108" y="42"/>
                        <a:pt x="108" y="42"/>
                      </a:cubicBezTo>
                      <a:cubicBezTo>
                        <a:pt x="108" y="42"/>
                        <a:pt x="109" y="42"/>
                        <a:pt x="109" y="42"/>
                      </a:cubicBezTo>
                      <a:cubicBezTo>
                        <a:pt x="109" y="42"/>
                        <a:pt x="109" y="41"/>
                        <a:pt x="108" y="41"/>
                      </a:cubicBezTo>
                      <a:cubicBezTo>
                        <a:pt x="108" y="41"/>
                        <a:pt x="108" y="41"/>
                        <a:pt x="108" y="41"/>
                      </a:cubicBezTo>
                      <a:cubicBezTo>
                        <a:pt x="108" y="41"/>
                        <a:pt x="108" y="41"/>
                        <a:pt x="108" y="41"/>
                      </a:cubicBezTo>
                      <a:cubicBezTo>
                        <a:pt x="108" y="41"/>
                        <a:pt x="108" y="41"/>
                        <a:pt x="108" y="41"/>
                      </a:cubicBezTo>
                      <a:cubicBezTo>
                        <a:pt x="108" y="41"/>
                        <a:pt x="108" y="41"/>
                        <a:pt x="108" y="41"/>
                      </a:cubicBezTo>
                      <a:cubicBezTo>
                        <a:pt x="108" y="41"/>
                        <a:pt x="108" y="41"/>
                        <a:pt x="108" y="41"/>
                      </a:cubicBezTo>
                      <a:cubicBezTo>
                        <a:pt x="108" y="41"/>
                        <a:pt x="109" y="41"/>
                        <a:pt x="109" y="41"/>
                      </a:cubicBezTo>
                      <a:cubicBezTo>
                        <a:pt x="109" y="41"/>
                        <a:pt x="109" y="41"/>
                        <a:pt x="109" y="41"/>
                      </a:cubicBezTo>
                      <a:cubicBezTo>
                        <a:pt x="109" y="41"/>
                        <a:pt x="109" y="41"/>
                        <a:pt x="109" y="41"/>
                      </a:cubicBezTo>
                      <a:cubicBezTo>
                        <a:pt x="109" y="41"/>
                        <a:pt x="109" y="41"/>
                        <a:pt x="109" y="41"/>
                      </a:cubicBezTo>
                      <a:cubicBezTo>
                        <a:pt x="109" y="41"/>
                        <a:pt x="109" y="41"/>
                        <a:pt x="109" y="40"/>
                      </a:cubicBezTo>
                      <a:cubicBezTo>
                        <a:pt x="109" y="40"/>
                        <a:pt x="109" y="40"/>
                        <a:pt x="109" y="40"/>
                      </a:cubicBezTo>
                      <a:cubicBezTo>
                        <a:pt x="109" y="40"/>
                        <a:pt x="110" y="40"/>
                        <a:pt x="110" y="40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40"/>
                        <a:pt x="110" y="39"/>
                        <a:pt x="110" y="39"/>
                      </a:cubicBezTo>
                      <a:cubicBezTo>
                        <a:pt x="110" y="39"/>
                        <a:pt x="110" y="39"/>
                        <a:pt x="110" y="39"/>
                      </a:cubicBezTo>
                      <a:cubicBezTo>
                        <a:pt x="110" y="39"/>
                        <a:pt x="110" y="39"/>
                        <a:pt x="110" y="39"/>
                      </a:cubicBezTo>
                      <a:cubicBezTo>
                        <a:pt x="110" y="39"/>
                        <a:pt x="110" y="39"/>
                        <a:pt x="110" y="39"/>
                      </a:cubicBezTo>
                      <a:cubicBezTo>
                        <a:pt x="110" y="39"/>
                        <a:pt x="110" y="39"/>
                        <a:pt x="110" y="39"/>
                      </a:cubicBezTo>
                      <a:cubicBezTo>
                        <a:pt x="110" y="39"/>
                        <a:pt x="111" y="39"/>
                        <a:pt x="111" y="39"/>
                      </a:cubicBezTo>
                      <a:cubicBezTo>
                        <a:pt x="111" y="39"/>
                        <a:pt x="111" y="39"/>
                        <a:pt x="111" y="38"/>
                      </a:cubicBezTo>
                      <a:cubicBezTo>
                        <a:pt x="111" y="38"/>
                        <a:pt x="111" y="38"/>
                        <a:pt x="111" y="38"/>
                      </a:cubicBezTo>
                      <a:cubicBezTo>
                        <a:pt x="111" y="38"/>
                        <a:pt x="111" y="38"/>
                        <a:pt x="111" y="38"/>
                      </a:cubicBezTo>
                      <a:cubicBezTo>
                        <a:pt x="111" y="38"/>
                        <a:pt x="111" y="38"/>
                        <a:pt x="111" y="38"/>
                      </a:cubicBezTo>
                      <a:cubicBezTo>
                        <a:pt x="111" y="38"/>
                        <a:pt x="111" y="38"/>
                        <a:pt x="111" y="38"/>
                      </a:cubicBezTo>
                      <a:cubicBezTo>
                        <a:pt x="111" y="38"/>
                        <a:pt x="111" y="38"/>
                        <a:pt x="112" y="38"/>
                      </a:cubicBezTo>
                      <a:cubicBezTo>
                        <a:pt x="112" y="38"/>
                        <a:pt x="112" y="38"/>
                        <a:pt x="112" y="38"/>
                      </a:cubicBezTo>
                      <a:cubicBezTo>
                        <a:pt x="112" y="38"/>
                        <a:pt x="112" y="38"/>
                        <a:pt x="112" y="38"/>
                      </a:cubicBezTo>
                      <a:cubicBezTo>
                        <a:pt x="112" y="38"/>
                        <a:pt x="112" y="38"/>
                        <a:pt x="112" y="38"/>
                      </a:cubicBezTo>
                      <a:cubicBezTo>
                        <a:pt x="112" y="38"/>
                        <a:pt x="112" y="38"/>
                        <a:pt x="112" y="38"/>
                      </a:cubicBezTo>
                      <a:cubicBezTo>
                        <a:pt x="112" y="38"/>
                        <a:pt x="112" y="38"/>
                        <a:pt x="112" y="38"/>
                      </a:cubicBezTo>
                      <a:cubicBezTo>
                        <a:pt x="112" y="38"/>
                        <a:pt x="112" y="38"/>
                        <a:pt x="112" y="38"/>
                      </a:cubicBezTo>
                      <a:cubicBezTo>
                        <a:pt x="113" y="38"/>
                        <a:pt x="113" y="38"/>
                        <a:pt x="113" y="38"/>
                      </a:cubicBezTo>
                      <a:cubicBezTo>
                        <a:pt x="113" y="38"/>
                        <a:pt x="113" y="38"/>
                        <a:pt x="113" y="38"/>
                      </a:cubicBezTo>
                      <a:cubicBezTo>
                        <a:pt x="113" y="38"/>
                        <a:pt x="113" y="38"/>
                        <a:pt x="113" y="38"/>
                      </a:cubicBezTo>
                      <a:cubicBezTo>
                        <a:pt x="113" y="39"/>
                        <a:pt x="113" y="39"/>
                        <a:pt x="113" y="39"/>
                      </a:cubicBezTo>
                      <a:cubicBezTo>
                        <a:pt x="113" y="39"/>
                        <a:pt x="113" y="39"/>
                        <a:pt x="113" y="39"/>
                      </a:cubicBezTo>
                      <a:cubicBezTo>
                        <a:pt x="113" y="39"/>
                        <a:pt x="113" y="39"/>
                        <a:pt x="113" y="39"/>
                      </a:cubicBezTo>
                      <a:cubicBezTo>
                        <a:pt x="113" y="39"/>
                        <a:pt x="113" y="39"/>
                        <a:pt x="113" y="39"/>
                      </a:cubicBezTo>
                      <a:cubicBezTo>
                        <a:pt x="113" y="39"/>
                        <a:pt x="113" y="39"/>
                        <a:pt x="113" y="39"/>
                      </a:cubicBezTo>
                      <a:cubicBezTo>
                        <a:pt x="113" y="39"/>
                        <a:pt x="113" y="39"/>
                        <a:pt x="113" y="39"/>
                      </a:cubicBezTo>
                      <a:cubicBezTo>
                        <a:pt x="114" y="39"/>
                        <a:pt x="114" y="39"/>
                        <a:pt x="114" y="39"/>
                      </a:cubicBezTo>
                      <a:cubicBezTo>
                        <a:pt x="114" y="39"/>
                        <a:pt x="114" y="39"/>
                        <a:pt x="114" y="39"/>
                      </a:cubicBezTo>
                      <a:cubicBezTo>
                        <a:pt x="114" y="39"/>
                        <a:pt x="114" y="39"/>
                        <a:pt x="114" y="39"/>
                      </a:cubicBezTo>
                      <a:cubicBezTo>
                        <a:pt x="114" y="39"/>
                        <a:pt x="114" y="40"/>
                        <a:pt x="114" y="40"/>
                      </a:cubicBezTo>
                      <a:cubicBezTo>
                        <a:pt x="114" y="40"/>
                        <a:pt x="114" y="40"/>
                        <a:pt x="114" y="40"/>
                      </a:cubicBezTo>
                      <a:cubicBezTo>
                        <a:pt x="114" y="39"/>
                        <a:pt x="114" y="39"/>
                        <a:pt x="114" y="39"/>
                      </a:cubicBezTo>
                      <a:cubicBezTo>
                        <a:pt x="114" y="39"/>
                        <a:pt x="114" y="39"/>
                        <a:pt x="114" y="39"/>
                      </a:cubicBezTo>
                      <a:cubicBezTo>
                        <a:pt x="114" y="39"/>
                        <a:pt x="114" y="39"/>
                        <a:pt x="114" y="39"/>
                      </a:cubicBezTo>
                      <a:cubicBezTo>
                        <a:pt x="114" y="39"/>
                        <a:pt x="114" y="39"/>
                        <a:pt x="114" y="39"/>
                      </a:cubicBezTo>
                      <a:cubicBezTo>
                        <a:pt x="114" y="39"/>
                        <a:pt x="114" y="39"/>
                        <a:pt x="114" y="39"/>
                      </a:cubicBezTo>
                      <a:cubicBezTo>
                        <a:pt x="114" y="39"/>
                        <a:pt x="114" y="39"/>
                        <a:pt x="115" y="39"/>
                      </a:cubicBezTo>
                      <a:cubicBezTo>
                        <a:pt x="115" y="39"/>
                        <a:pt x="115" y="39"/>
                        <a:pt x="115" y="39"/>
                      </a:cubicBezTo>
                      <a:cubicBezTo>
                        <a:pt x="115" y="39"/>
                        <a:pt x="115" y="39"/>
                        <a:pt x="115" y="39"/>
                      </a:cubicBezTo>
                      <a:cubicBezTo>
                        <a:pt x="115" y="39"/>
                        <a:pt x="115" y="39"/>
                        <a:pt x="115" y="39"/>
                      </a:cubicBezTo>
                      <a:cubicBezTo>
                        <a:pt x="115" y="39"/>
                        <a:pt x="115" y="39"/>
                        <a:pt x="115" y="39"/>
                      </a:cubicBezTo>
                      <a:cubicBezTo>
                        <a:pt x="115" y="39"/>
                        <a:pt x="115" y="39"/>
                        <a:pt x="115" y="39"/>
                      </a:cubicBezTo>
                      <a:cubicBezTo>
                        <a:pt x="115" y="39"/>
                        <a:pt x="115" y="39"/>
                        <a:pt x="115" y="39"/>
                      </a:cubicBezTo>
                      <a:cubicBezTo>
                        <a:pt x="115" y="39"/>
                        <a:pt x="115" y="39"/>
                        <a:pt x="116" y="39"/>
                      </a:cubicBezTo>
                      <a:cubicBezTo>
                        <a:pt x="116" y="39"/>
                        <a:pt x="116" y="39"/>
                        <a:pt x="116" y="39"/>
                      </a:cubicBezTo>
                      <a:cubicBezTo>
                        <a:pt x="116" y="39"/>
                        <a:pt x="116" y="39"/>
                        <a:pt x="116" y="39"/>
                      </a:cubicBezTo>
                      <a:cubicBezTo>
                        <a:pt x="116" y="39"/>
                        <a:pt x="116" y="39"/>
                        <a:pt x="116" y="39"/>
                      </a:cubicBezTo>
                      <a:cubicBezTo>
                        <a:pt x="116" y="39"/>
                        <a:pt x="116" y="39"/>
                        <a:pt x="116" y="39"/>
                      </a:cubicBezTo>
                      <a:cubicBezTo>
                        <a:pt x="116" y="39"/>
                        <a:pt x="116" y="39"/>
                        <a:pt x="116" y="39"/>
                      </a:cubicBezTo>
                      <a:cubicBezTo>
                        <a:pt x="116" y="39"/>
                        <a:pt x="116" y="39"/>
                        <a:pt x="116" y="40"/>
                      </a:cubicBezTo>
                      <a:cubicBezTo>
                        <a:pt x="116" y="40"/>
                        <a:pt x="116" y="40"/>
                        <a:pt x="116" y="40"/>
                      </a:cubicBezTo>
                      <a:cubicBezTo>
                        <a:pt x="116" y="40"/>
                        <a:pt x="116" y="40"/>
                        <a:pt x="116" y="40"/>
                      </a:cubicBezTo>
                      <a:cubicBezTo>
                        <a:pt x="116" y="40"/>
                        <a:pt x="116" y="40"/>
                        <a:pt x="116" y="40"/>
                      </a:cubicBezTo>
                      <a:cubicBezTo>
                        <a:pt x="116" y="40"/>
                        <a:pt x="116" y="40"/>
                        <a:pt x="116" y="40"/>
                      </a:cubicBezTo>
                      <a:cubicBezTo>
                        <a:pt x="116" y="40"/>
                        <a:pt x="116" y="40"/>
                        <a:pt x="116" y="40"/>
                      </a:cubicBezTo>
                      <a:cubicBezTo>
                        <a:pt x="116" y="40"/>
                        <a:pt x="116" y="40"/>
                        <a:pt x="116" y="41"/>
                      </a:cubicBezTo>
                      <a:cubicBezTo>
                        <a:pt x="116" y="41"/>
                        <a:pt x="116" y="41"/>
                        <a:pt x="116" y="41"/>
                      </a:cubicBezTo>
                      <a:cubicBezTo>
                        <a:pt x="116" y="41"/>
                        <a:pt x="116" y="41"/>
                        <a:pt x="116" y="41"/>
                      </a:cubicBezTo>
                      <a:cubicBezTo>
                        <a:pt x="116" y="41"/>
                        <a:pt x="116" y="41"/>
                        <a:pt x="116" y="41"/>
                      </a:cubicBezTo>
                      <a:cubicBezTo>
                        <a:pt x="116" y="41"/>
                        <a:pt x="116" y="41"/>
                        <a:pt x="116" y="41"/>
                      </a:cubicBezTo>
                      <a:cubicBezTo>
                        <a:pt x="116" y="41"/>
                        <a:pt x="116" y="41"/>
                        <a:pt x="116" y="41"/>
                      </a:cubicBezTo>
                      <a:cubicBezTo>
                        <a:pt x="116" y="41"/>
                        <a:pt x="116" y="41"/>
                        <a:pt x="116" y="41"/>
                      </a:cubicBezTo>
                      <a:cubicBezTo>
                        <a:pt x="116" y="41"/>
                        <a:pt x="116" y="41"/>
                        <a:pt x="116" y="41"/>
                      </a:cubicBezTo>
                      <a:cubicBezTo>
                        <a:pt x="116" y="41"/>
                        <a:pt x="116" y="41"/>
                        <a:pt x="116" y="41"/>
                      </a:cubicBezTo>
                      <a:cubicBezTo>
                        <a:pt x="116" y="41"/>
                        <a:pt x="116" y="41"/>
                        <a:pt x="116" y="41"/>
                      </a:cubicBezTo>
                      <a:cubicBezTo>
                        <a:pt x="116" y="41"/>
                        <a:pt x="116" y="41"/>
                        <a:pt x="116" y="41"/>
                      </a:cubicBezTo>
                      <a:cubicBezTo>
                        <a:pt x="116" y="41"/>
                        <a:pt x="116" y="41"/>
                        <a:pt x="116" y="42"/>
                      </a:cubicBezTo>
                      <a:cubicBezTo>
                        <a:pt x="116" y="42"/>
                        <a:pt x="116" y="42"/>
                        <a:pt x="116" y="42"/>
                      </a:cubicBezTo>
                      <a:cubicBezTo>
                        <a:pt x="116" y="42"/>
                        <a:pt x="116" y="42"/>
                        <a:pt x="116" y="42"/>
                      </a:cubicBezTo>
                      <a:cubicBezTo>
                        <a:pt x="116" y="42"/>
                        <a:pt x="116" y="42"/>
                        <a:pt x="116" y="42"/>
                      </a:cubicBezTo>
                      <a:cubicBezTo>
                        <a:pt x="116" y="42"/>
                        <a:pt x="116" y="42"/>
                        <a:pt x="116" y="42"/>
                      </a:cubicBezTo>
                      <a:cubicBezTo>
                        <a:pt x="116" y="42"/>
                        <a:pt x="116" y="42"/>
                        <a:pt x="116" y="42"/>
                      </a:cubicBezTo>
                      <a:cubicBezTo>
                        <a:pt x="116" y="42"/>
                        <a:pt x="116" y="42"/>
                        <a:pt x="116" y="42"/>
                      </a:cubicBezTo>
                      <a:cubicBezTo>
                        <a:pt x="116" y="42"/>
                        <a:pt x="116" y="42"/>
                        <a:pt x="117" y="42"/>
                      </a:cubicBezTo>
                      <a:cubicBezTo>
                        <a:pt x="117" y="42"/>
                        <a:pt x="117" y="42"/>
                        <a:pt x="117" y="42"/>
                      </a:cubicBezTo>
                      <a:cubicBezTo>
                        <a:pt x="117" y="42"/>
                        <a:pt x="117" y="42"/>
                        <a:pt x="117" y="42"/>
                      </a:cubicBezTo>
                      <a:cubicBezTo>
                        <a:pt x="117" y="42"/>
                        <a:pt x="117" y="42"/>
                        <a:pt x="117" y="42"/>
                      </a:cubicBezTo>
                      <a:cubicBezTo>
                        <a:pt x="117" y="42"/>
                        <a:pt x="117" y="42"/>
                        <a:pt x="117" y="42"/>
                      </a:cubicBezTo>
                      <a:cubicBezTo>
                        <a:pt x="117" y="43"/>
                        <a:pt x="117" y="43"/>
                        <a:pt x="117" y="43"/>
                      </a:cubicBezTo>
                      <a:cubicBezTo>
                        <a:pt x="117" y="43"/>
                        <a:pt x="117" y="43"/>
                        <a:pt x="117" y="43"/>
                      </a:cubicBezTo>
                      <a:cubicBezTo>
                        <a:pt x="117" y="42"/>
                        <a:pt x="117" y="42"/>
                        <a:pt x="117" y="42"/>
                      </a:cubicBezTo>
                      <a:cubicBezTo>
                        <a:pt x="117" y="43"/>
                        <a:pt x="117" y="43"/>
                        <a:pt x="117" y="43"/>
                      </a:cubicBezTo>
                      <a:cubicBezTo>
                        <a:pt x="117" y="43"/>
                        <a:pt x="117" y="43"/>
                        <a:pt x="117" y="43"/>
                      </a:cubicBezTo>
                      <a:cubicBezTo>
                        <a:pt x="117" y="43"/>
                        <a:pt x="117" y="43"/>
                        <a:pt x="117" y="43"/>
                      </a:cubicBezTo>
                      <a:cubicBezTo>
                        <a:pt x="117" y="43"/>
                        <a:pt x="117" y="43"/>
                        <a:pt x="117" y="43"/>
                      </a:cubicBezTo>
                      <a:cubicBezTo>
                        <a:pt x="117" y="43"/>
                        <a:pt x="117" y="43"/>
                        <a:pt x="117" y="43"/>
                      </a:cubicBezTo>
                      <a:cubicBezTo>
                        <a:pt x="117" y="43"/>
                        <a:pt x="117" y="43"/>
                        <a:pt x="118" y="42"/>
                      </a:cubicBezTo>
                      <a:cubicBezTo>
                        <a:pt x="118" y="42"/>
                        <a:pt x="118" y="42"/>
                        <a:pt x="118" y="42"/>
                      </a:cubicBezTo>
                      <a:cubicBezTo>
                        <a:pt x="118" y="42"/>
                        <a:pt x="118" y="42"/>
                        <a:pt x="118" y="42"/>
                      </a:cubicBezTo>
                      <a:cubicBezTo>
                        <a:pt x="118" y="42"/>
                        <a:pt x="118" y="42"/>
                        <a:pt x="118" y="42"/>
                      </a:cubicBezTo>
                      <a:cubicBezTo>
                        <a:pt x="118" y="43"/>
                        <a:pt x="118" y="43"/>
                        <a:pt x="118" y="43"/>
                      </a:cubicBezTo>
                      <a:cubicBezTo>
                        <a:pt x="118" y="43"/>
                        <a:pt x="118" y="43"/>
                        <a:pt x="118" y="43"/>
                      </a:cubicBezTo>
                      <a:cubicBezTo>
                        <a:pt x="118" y="43"/>
                        <a:pt x="118" y="43"/>
                        <a:pt x="117" y="43"/>
                      </a:cubicBezTo>
                      <a:cubicBezTo>
                        <a:pt x="117" y="43"/>
                        <a:pt x="117" y="43"/>
                        <a:pt x="117" y="43"/>
                      </a:cubicBezTo>
                      <a:cubicBezTo>
                        <a:pt x="117" y="43"/>
                        <a:pt x="117" y="43"/>
                        <a:pt x="117" y="43"/>
                      </a:cubicBezTo>
                      <a:cubicBezTo>
                        <a:pt x="117" y="43"/>
                        <a:pt x="117" y="43"/>
                        <a:pt x="117" y="43"/>
                      </a:cubicBezTo>
                      <a:cubicBezTo>
                        <a:pt x="117" y="43"/>
                        <a:pt x="117" y="43"/>
                        <a:pt x="117" y="43"/>
                      </a:cubicBezTo>
                      <a:cubicBezTo>
                        <a:pt x="117" y="43"/>
                        <a:pt x="117" y="43"/>
                        <a:pt x="117" y="43"/>
                      </a:cubicBezTo>
                      <a:cubicBezTo>
                        <a:pt x="117" y="43"/>
                        <a:pt x="117" y="43"/>
                        <a:pt x="117" y="43"/>
                      </a:cubicBezTo>
                      <a:cubicBezTo>
                        <a:pt x="117" y="44"/>
                        <a:pt x="117" y="44"/>
                        <a:pt x="116" y="44"/>
                      </a:cubicBezTo>
                      <a:cubicBezTo>
                        <a:pt x="116" y="44"/>
                        <a:pt x="116" y="44"/>
                        <a:pt x="116" y="44"/>
                      </a:cubicBezTo>
                      <a:cubicBezTo>
                        <a:pt x="116" y="44"/>
                        <a:pt x="116" y="44"/>
                        <a:pt x="116" y="44"/>
                      </a:cubicBezTo>
                      <a:cubicBezTo>
                        <a:pt x="116" y="44"/>
                        <a:pt x="116" y="44"/>
                        <a:pt x="116" y="44"/>
                      </a:cubicBezTo>
                      <a:cubicBezTo>
                        <a:pt x="116" y="44"/>
                        <a:pt x="116" y="44"/>
                        <a:pt x="116" y="44"/>
                      </a:cubicBezTo>
                      <a:cubicBezTo>
                        <a:pt x="116" y="44"/>
                        <a:pt x="116" y="44"/>
                        <a:pt x="116" y="44"/>
                      </a:cubicBezTo>
                      <a:cubicBezTo>
                        <a:pt x="116" y="44"/>
                        <a:pt x="116" y="44"/>
                        <a:pt x="116" y="44"/>
                      </a:cubicBezTo>
                      <a:cubicBezTo>
                        <a:pt x="116" y="44"/>
                        <a:pt x="116" y="44"/>
                        <a:pt x="116" y="44"/>
                      </a:cubicBezTo>
                      <a:cubicBezTo>
                        <a:pt x="116" y="44"/>
                        <a:pt x="116" y="44"/>
                        <a:pt x="116" y="44"/>
                      </a:cubicBezTo>
                      <a:cubicBezTo>
                        <a:pt x="116" y="44"/>
                        <a:pt x="116" y="44"/>
                        <a:pt x="116" y="44"/>
                      </a:cubicBezTo>
                      <a:cubicBezTo>
                        <a:pt x="116" y="44"/>
                        <a:pt x="116" y="44"/>
                        <a:pt x="116" y="44"/>
                      </a:cubicBezTo>
                      <a:cubicBezTo>
                        <a:pt x="116" y="45"/>
                        <a:pt x="116" y="45"/>
                        <a:pt x="116" y="45"/>
                      </a:cubicBezTo>
                      <a:cubicBezTo>
                        <a:pt x="116" y="45"/>
                        <a:pt x="116" y="45"/>
                        <a:pt x="116" y="45"/>
                      </a:cubicBezTo>
                      <a:cubicBezTo>
                        <a:pt x="116" y="45"/>
                        <a:pt x="116" y="45"/>
                        <a:pt x="116" y="45"/>
                      </a:cubicBezTo>
                      <a:cubicBezTo>
                        <a:pt x="116" y="45"/>
                        <a:pt x="116" y="45"/>
                        <a:pt x="116" y="45"/>
                      </a:cubicBezTo>
                      <a:cubicBezTo>
                        <a:pt x="116" y="45"/>
                        <a:pt x="116" y="45"/>
                        <a:pt x="116" y="45"/>
                      </a:cubicBezTo>
                      <a:cubicBezTo>
                        <a:pt x="116" y="45"/>
                        <a:pt x="116" y="45"/>
                        <a:pt x="116" y="45"/>
                      </a:cubicBezTo>
                      <a:cubicBezTo>
                        <a:pt x="116" y="45"/>
                        <a:pt x="116" y="45"/>
                        <a:pt x="116" y="45"/>
                      </a:cubicBezTo>
                      <a:cubicBezTo>
                        <a:pt x="115" y="45"/>
                        <a:pt x="115" y="45"/>
                        <a:pt x="115" y="45"/>
                      </a:cubicBezTo>
                      <a:cubicBezTo>
                        <a:pt x="115" y="45"/>
                        <a:pt x="115" y="45"/>
                        <a:pt x="115" y="45"/>
                      </a:cubicBezTo>
                      <a:cubicBezTo>
                        <a:pt x="115" y="45"/>
                        <a:pt x="115" y="45"/>
                        <a:pt x="115" y="45"/>
                      </a:cubicBezTo>
                      <a:cubicBezTo>
                        <a:pt x="115" y="45"/>
                        <a:pt x="115" y="45"/>
                        <a:pt x="115" y="45"/>
                      </a:cubicBezTo>
                      <a:cubicBezTo>
                        <a:pt x="115" y="45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6"/>
                        <a:pt x="115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3" y="47"/>
                      </a:cubicBezTo>
                      <a:cubicBezTo>
                        <a:pt x="113" y="47"/>
                        <a:pt x="113" y="47"/>
                        <a:pt x="113" y="47"/>
                      </a:cubicBezTo>
                      <a:cubicBezTo>
                        <a:pt x="113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3" y="48"/>
                        <a:pt x="113" y="48"/>
                        <a:pt x="113" y="48"/>
                      </a:cubicBezTo>
                      <a:cubicBezTo>
                        <a:pt x="114" y="48"/>
                        <a:pt x="114" y="48"/>
                        <a:pt x="114" y="48"/>
                      </a:cubicBezTo>
                      <a:cubicBezTo>
                        <a:pt x="114" y="48"/>
                        <a:pt x="114" y="48"/>
                        <a:pt x="114" y="48"/>
                      </a:cubicBezTo>
                      <a:cubicBezTo>
                        <a:pt x="114" y="48"/>
                        <a:pt x="114" y="48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5" y="47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5" y="48"/>
                        <a:pt x="115" y="48"/>
                        <a:pt x="115" y="48"/>
                      </a:cubicBezTo>
                      <a:cubicBezTo>
                        <a:pt x="115" y="48"/>
                        <a:pt x="115" y="48"/>
                        <a:pt x="115" y="48"/>
                      </a:cubicBezTo>
                      <a:cubicBezTo>
                        <a:pt x="115" y="49"/>
                        <a:pt x="115" y="49"/>
                        <a:pt x="115" y="49"/>
                      </a:cubicBezTo>
                      <a:cubicBezTo>
                        <a:pt x="114" y="49"/>
                        <a:pt x="114" y="49"/>
                        <a:pt x="114" y="49"/>
                      </a:cubicBezTo>
                      <a:cubicBezTo>
                        <a:pt x="114" y="49"/>
                        <a:pt x="114" y="49"/>
                        <a:pt x="114" y="49"/>
                      </a:cubicBezTo>
                      <a:cubicBezTo>
                        <a:pt x="114" y="49"/>
                        <a:pt x="114" y="49"/>
                        <a:pt x="114" y="49"/>
                      </a:cubicBezTo>
                      <a:cubicBezTo>
                        <a:pt x="114" y="49"/>
                        <a:pt x="114" y="49"/>
                        <a:pt x="114" y="49"/>
                      </a:cubicBezTo>
                      <a:cubicBezTo>
                        <a:pt x="114" y="49"/>
                        <a:pt x="114" y="49"/>
                        <a:pt x="114" y="49"/>
                      </a:cubicBezTo>
                      <a:cubicBezTo>
                        <a:pt x="114" y="49"/>
                        <a:pt x="114" y="49"/>
                        <a:pt x="114" y="49"/>
                      </a:cubicBezTo>
                      <a:cubicBezTo>
                        <a:pt x="114" y="49"/>
                        <a:pt x="114" y="49"/>
                        <a:pt x="114" y="49"/>
                      </a:cubicBezTo>
                      <a:cubicBezTo>
                        <a:pt x="114" y="49"/>
                        <a:pt x="113" y="49"/>
                        <a:pt x="113" y="49"/>
                      </a:cubicBezTo>
                      <a:cubicBezTo>
                        <a:pt x="113" y="49"/>
                        <a:pt x="114" y="49"/>
                        <a:pt x="114" y="49"/>
                      </a:cubicBezTo>
                      <a:cubicBezTo>
                        <a:pt x="114" y="49"/>
                        <a:pt x="114" y="49"/>
                        <a:pt x="114" y="49"/>
                      </a:cubicBezTo>
                      <a:cubicBezTo>
                        <a:pt x="114" y="49"/>
                        <a:pt x="114" y="49"/>
                        <a:pt x="114" y="49"/>
                      </a:cubicBezTo>
                      <a:cubicBezTo>
                        <a:pt x="114" y="49"/>
                        <a:pt x="114" y="49"/>
                        <a:pt x="114" y="49"/>
                      </a:cubicBezTo>
                      <a:cubicBezTo>
                        <a:pt x="114" y="49"/>
                        <a:pt x="114" y="49"/>
                        <a:pt x="114" y="49"/>
                      </a:cubicBezTo>
                      <a:cubicBezTo>
                        <a:pt x="114" y="49"/>
                        <a:pt x="114" y="49"/>
                        <a:pt x="114" y="49"/>
                      </a:cubicBezTo>
                      <a:cubicBezTo>
                        <a:pt x="114" y="49"/>
                        <a:pt x="114" y="49"/>
                        <a:pt x="114" y="49"/>
                      </a:cubicBezTo>
                      <a:cubicBezTo>
                        <a:pt x="114" y="49"/>
                        <a:pt x="114" y="49"/>
                        <a:pt x="114" y="49"/>
                      </a:cubicBezTo>
                      <a:cubicBezTo>
                        <a:pt x="114" y="49"/>
                        <a:pt x="114" y="49"/>
                        <a:pt x="114" y="49"/>
                      </a:cubicBezTo>
                      <a:cubicBezTo>
                        <a:pt x="114" y="49"/>
                        <a:pt x="114" y="49"/>
                        <a:pt x="115" y="49"/>
                      </a:cubicBezTo>
                      <a:cubicBezTo>
                        <a:pt x="115" y="49"/>
                        <a:pt x="115" y="49"/>
                        <a:pt x="115" y="49"/>
                      </a:cubicBezTo>
                      <a:cubicBezTo>
                        <a:pt x="115" y="49"/>
                        <a:pt x="115" y="49"/>
                        <a:pt x="115" y="49"/>
                      </a:cubicBezTo>
                      <a:cubicBezTo>
                        <a:pt x="115" y="49"/>
                        <a:pt x="115" y="49"/>
                        <a:pt x="115" y="49"/>
                      </a:cubicBezTo>
                      <a:cubicBezTo>
                        <a:pt x="115" y="49"/>
                        <a:pt x="115" y="49"/>
                        <a:pt x="115" y="49"/>
                      </a:cubicBezTo>
                      <a:cubicBezTo>
                        <a:pt x="115" y="49"/>
                        <a:pt x="115" y="49"/>
                        <a:pt x="115" y="49"/>
                      </a:cubicBezTo>
                      <a:cubicBezTo>
                        <a:pt x="115" y="49"/>
                        <a:pt x="115" y="49"/>
                        <a:pt x="115" y="49"/>
                      </a:cubicBezTo>
                      <a:cubicBezTo>
                        <a:pt x="115" y="49"/>
                        <a:pt x="115" y="49"/>
                        <a:pt x="115" y="49"/>
                      </a:cubicBezTo>
                      <a:cubicBezTo>
                        <a:pt x="115" y="49"/>
                        <a:pt x="115" y="49"/>
                        <a:pt x="115" y="49"/>
                      </a:cubicBezTo>
                      <a:cubicBezTo>
                        <a:pt x="115" y="49"/>
                        <a:pt x="115" y="49"/>
                        <a:pt x="115" y="49"/>
                      </a:cubicBezTo>
                      <a:cubicBezTo>
                        <a:pt x="115" y="49"/>
                        <a:pt x="115" y="49"/>
                        <a:pt x="115" y="49"/>
                      </a:cubicBezTo>
                      <a:cubicBezTo>
                        <a:pt x="115" y="49"/>
                        <a:pt x="115" y="49"/>
                        <a:pt x="115" y="49"/>
                      </a:cubicBezTo>
                      <a:cubicBezTo>
                        <a:pt x="115" y="49"/>
                        <a:pt x="115" y="49"/>
                        <a:pt x="115" y="49"/>
                      </a:cubicBezTo>
                      <a:cubicBezTo>
                        <a:pt x="115" y="49"/>
                        <a:pt x="115" y="49"/>
                        <a:pt x="115" y="49"/>
                      </a:cubicBezTo>
                      <a:cubicBezTo>
                        <a:pt x="115" y="49"/>
                        <a:pt x="115" y="49"/>
                        <a:pt x="115" y="49"/>
                      </a:cubicBezTo>
                      <a:cubicBezTo>
                        <a:pt x="115" y="48"/>
                        <a:pt x="115" y="48"/>
                        <a:pt x="115" y="48"/>
                      </a:cubicBezTo>
                      <a:cubicBezTo>
                        <a:pt x="115" y="48"/>
                        <a:pt x="115" y="48"/>
                        <a:pt x="115" y="48"/>
                      </a:cubicBezTo>
                      <a:cubicBezTo>
                        <a:pt x="115" y="48"/>
                        <a:pt x="115" y="48"/>
                        <a:pt x="115" y="48"/>
                      </a:cubicBezTo>
                      <a:cubicBezTo>
                        <a:pt x="115" y="48"/>
                        <a:pt x="115" y="48"/>
                        <a:pt x="115" y="48"/>
                      </a:cubicBezTo>
                      <a:cubicBezTo>
                        <a:pt x="115" y="48"/>
                        <a:pt x="115" y="48"/>
                        <a:pt x="115" y="48"/>
                      </a:cubicBezTo>
                      <a:cubicBezTo>
                        <a:pt x="115" y="48"/>
                        <a:pt x="115" y="48"/>
                        <a:pt x="115" y="48"/>
                      </a:cubicBezTo>
                      <a:cubicBezTo>
                        <a:pt x="115" y="48"/>
                        <a:pt x="115" y="48"/>
                        <a:pt x="115" y="48"/>
                      </a:cubicBezTo>
                      <a:cubicBezTo>
                        <a:pt x="115" y="48"/>
                        <a:pt x="115" y="48"/>
                        <a:pt x="115" y="48"/>
                      </a:cubicBezTo>
                      <a:cubicBezTo>
                        <a:pt x="115" y="48"/>
                        <a:pt x="115" y="48"/>
                        <a:pt x="115" y="48"/>
                      </a:cubicBezTo>
                      <a:cubicBezTo>
                        <a:pt x="115" y="48"/>
                        <a:pt x="115" y="48"/>
                        <a:pt x="115" y="48"/>
                      </a:cubicBezTo>
                      <a:cubicBezTo>
                        <a:pt x="115" y="48"/>
                        <a:pt x="115" y="48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8"/>
                        <a:pt x="116" y="49"/>
                        <a:pt x="116" y="49"/>
                      </a:cubicBezTo>
                      <a:cubicBezTo>
                        <a:pt x="116" y="49"/>
                        <a:pt x="116" y="49"/>
                        <a:pt x="116" y="49"/>
                      </a:cubicBezTo>
                      <a:cubicBezTo>
                        <a:pt x="116" y="49"/>
                        <a:pt x="116" y="49"/>
                        <a:pt x="116" y="49"/>
                      </a:cubicBezTo>
                      <a:cubicBezTo>
                        <a:pt x="116" y="49"/>
                        <a:pt x="116" y="49"/>
                        <a:pt x="116" y="49"/>
                      </a:cubicBezTo>
                      <a:cubicBezTo>
                        <a:pt x="116" y="49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7" y="48"/>
                        <a:pt x="117" y="48"/>
                        <a:pt x="117" y="48"/>
                      </a:cubicBezTo>
                      <a:cubicBezTo>
                        <a:pt x="117" y="48"/>
                        <a:pt x="117" y="48"/>
                        <a:pt x="117" y="48"/>
                      </a:cubicBezTo>
                      <a:cubicBezTo>
                        <a:pt x="117" y="48"/>
                        <a:pt x="117" y="48"/>
                        <a:pt x="117" y="48"/>
                      </a:cubicBezTo>
                      <a:cubicBezTo>
                        <a:pt x="117" y="48"/>
                        <a:pt x="117" y="48"/>
                        <a:pt x="117" y="48"/>
                      </a:cubicBezTo>
                      <a:cubicBezTo>
                        <a:pt x="117" y="48"/>
                        <a:pt x="117" y="48"/>
                        <a:pt x="117" y="48"/>
                      </a:cubicBezTo>
                      <a:cubicBezTo>
                        <a:pt x="117" y="48"/>
                        <a:pt x="117" y="48"/>
                        <a:pt x="117" y="48"/>
                      </a:cubicBezTo>
                      <a:cubicBezTo>
                        <a:pt x="117" y="48"/>
                        <a:pt x="117" y="48"/>
                        <a:pt x="117" y="48"/>
                      </a:cubicBezTo>
                      <a:cubicBezTo>
                        <a:pt x="117" y="48"/>
                        <a:pt x="117" y="48"/>
                        <a:pt x="117" y="48"/>
                      </a:cubicBezTo>
                      <a:cubicBezTo>
                        <a:pt x="117" y="48"/>
                        <a:pt x="117" y="48"/>
                        <a:pt x="117" y="48"/>
                      </a:cubicBezTo>
                      <a:cubicBezTo>
                        <a:pt x="117" y="48"/>
                        <a:pt x="117" y="48"/>
                        <a:pt x="117" y="48"/>
                      </a:cubicBezTo>
                      <a:cubicBezTo>
                        <a:pt x="117" y="48"/>
                        <a:pt x="117" y="48"/>
                        <a:pt x="117" y="48"/>
                      </a:cubicBezTo>
                      <a:cubicBezTo>
                        <a:pt x="117" y="48"/>
                        <a:pt x="117" y="48"/>
                        <a:pt x="117" y="48"/>
                      </a:cubicBezTo>
                      <a:cubicBezTo>
                        <a:pt x="117" y="48"/>
                        <a:pt x="117" y="48"/>
                        <a:pt x="117" y="48"/>
                      </a:cubicBezTo>
                      <a:cubicBezTo>
                        <a:pt x="117" y="48"/>
                        <a:pt x="117" y="48"/>
                        <a:pt x="117" y="48"/>
                      </a:cubicBezTo>
                      <a:cubicBezTo>
                        <a:pt x="117" y="48"/>
                        <a:pt x="117" y="48"/>
                        <a:pt x="117" y="48"/>
                      </a:cubicBezTo>
                      <a:cubicBezTo>
                        <a:pt x="117" y="48"/>
                        <a:pt x="117" y="48"/>
                        <a:pt x="117" y="48"/>
                      </a:cubicBezTo>
                      <a:cubicBezTo>
                        <a:pt x="117" y="48"/>
                        <a:pt x="117" y="48"/>
                        <a:pt x="117" y="48"/>
                      </a:cubicBezTo>
                      <a:cubicBezTo>
                        <a:pt x="117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7"/>
                        <a:pt x="118" y="47"/>
                        <a:pt x="119" y="47"/>
                      </a:cubicBezTo>
                      <a:cubicBezTo>
                        <a:pt x="119" y="47"/>
                        <a:pt x="119" y="47"/>
                        <a:pt x="119" y="47"/>
                      </a:cubicBezTo>
                      <a:cubicBezTo>
                        <a:pt x="119" y="47"/>
                        <a:pt x="119" y="47"/>
                        <a:pt x="119" y="47"/>
                      </a:cubicBezTo>
                      <a:cubicBezTo>
                        <a:pt x="119" y="47"/>
                        <a:pt x="119" y="47"/>
                        <a:pt x="119" y="47"/>
                      </a:cubicBezTo>
                      <a:cubicBezTo>
                        <a:pt x="119" y="47"/>
                        <a:pt x="119" y="47"/>
                        <a:pt x="119" y="47"/>
                      </a:cubicBezTo>
                      <a:cubicBezTo>
                        <a:pt x="119" y="47"/>
                        <a:pt x="119" y="47"/>
                        <a:pt x="119" y="47"/>
                      </a:cubicBezTo>
                      <a:cubicBezTo>
                        <a:pt x="119" y="47"/>
                        <a:pt x="119" y="47"/>
                        <a:pt x="119" y="47"/>
                      </a:cubicBezTo>
                      <a:cubicBezTo>
                        <a:pt x="119" y="47"/>
                        <a:pt x="119" y="47"/>
                        <a:pt x="119" y="47"/>
                      </a:cubicBezTo>
                      <a:cubicBezTo>
                        <a:pt x="119" y="47"/>
                        <a:pt x="119" y="47"/>
                        <a:pt x="119" y="47"/>
                      </a:cubicBezTo>
                      <a:cubicBezTo>
                        <a:pt x="119" y="47"/>
                        <a:pt x="119" y="47"/>
                        <a:pt x="119" y="47"/>
                      </a:cubicBezTo>
                      <a:cubicBezTo>
                        <a:pt x="119" y="47"/>
                        <a:pt x="119" y="47"/>
                        <a:pt x="119" y="47"/>
                      </a:cubicBezTo>
                      <a:cubicBezTo>
                        <a:pt x="119" y="47"/>
                        <a:pt x="119" y="47"/>
                        <a:pt x="119" y="47"/>
                      </a:cubicBezTo>
                      <a:cubicBezTo>
                        <a:pt x="119" y="47"/>
                        <a:pt x="119" y="47"/>
                        <a:pt x="119" y="47"/>
                      </a:cubicBezTo>
                      <a:cubicBezTo>
                        <a:pt x="119" y="47"/>
                        <a:pt x="119" y="47"/>
                        <a:pt x="119" y="47"/>
                      </a:cubicBezTo>
                      <a:cubicBezTo>
                        <a:pt x="119" y="47"/>
                        <a:pt x="119" y="47"/>
                        <a:pt x="119" y="47"/>
                      </a:cubicBezTo>
                      <a:cubicBezTo>
                        <a:pt x="119" y="47"/>
                        <a:pt x="119" y="47"/>
                        <a:pt x="119" y="47"/>
                      </a:cubicBezTo>
                      <a:cubicBezTo>
                        <a:pt x="119" y="47"/>
                        <a:pt x="119" y="47"/>
                        <a:pt x="119" y="47"/>
                      </a:cubicBezTo>
                      <a:cubicBezTo>
                        <a:pt x="119" y="47"/>
                        <a:pt x="119" y="47"/>
                        <a:pt x="119" y="47"/>
                      </a:cubicBezTo>
                      <a:cubicBezTo>
                        <a:pt x="119" y="47"/>
                        <a:pt x="119" y="47"/>
                        <a:pt x="120" y="47"/>
                      </a:cubicBezTo>
                      <a:cubicBezTo>
                        <a:pt x="120" y="47"/>
                        <a:pt x="120" y="47"/>
                        <a:pt x="120" y="47"/>
                      </a:cubicBezTo>
                      <a:cubicBezTo>
                        <a:pt x="120" y="47"/>
                        <a:pt x="120" y="47"/>
                        <a:pt x="120" y="47"/>
                      </a:cubicBezTo>
                      <a:cubicBezTo>
                        <a:pt x="120" y="47"/>
                        <a:pt x="120" y="47"/>
                        <a:pt x="120" y="47"/>
                      </a:cubicBezTo>
                      <a:cubicBezTo>
                        <a:pt x="120" y="47"/>
                        <a:pt x="120" y="47"/>
                        <a:pt x="120" y="47"/>
                      </a:cubicBezTo>
                      <a:cubicBezTo>
                        <a:pt x="120" y="47"/>
                        <a:pt x="120" y="47"/>
                        <a:pt x="120" y="47"/>
                      </a:cubicBezTo>
                      <a:cubicBezTo>
                        <a:pt x="120" y="47"/>
                        <a:pt x="120" y="47"/>
                        <a:pt x="120" y="47"/>
                      </a:cubicBezTo>
                      <a:cubicBezTo>
                        <a:pt x="120" y="47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20" y="46"/>
                      </a:cubicBezTo>
                      <a:cubicBezTo>
                        <a:pt x="120" y="46"/>
                        <a:pt x="121" y="46"/>
                        <a:pt x="121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1" y="46"/>
                        <a:pt x="121" y="45"/>
                      </a:cubicBezTo>
                      <a:cubicBezTo>
                        <a:pt x="121" y="45"/>
                        <a:pt x="121" y="45"/>
                        <a:pt x="121" y="45"/>
                      </a:cubicBezTo>
                      <a:cubicBezTo>
                        <a:pt x="121" y="45"/>
                        <a:pt x="121" y="45"/>
                        <a:pt x="121" y="45"/>
                      </a:cubicBezTo>
                      <a:cubicBezTo>
                        <a:pt x="121" y="45"/>
                        <a:pt x="121" y="45"/>
                        <a:pt x="121" y="45"/>
                      </a:cubicBezTo>
                      <a:cubicBezTo>
                        <a:pt x="121" y="45"/>
                        <a:pt x="121" y="45"/>
                        <a:pt x="121" y="45"/>
                      </a:cubicBezTo>
                      <a:cubicBezTo>
                        <a:pt x="121" y="45"/>
                        <a:pt x="121" y="45"/>
                        <a:pt x="121" y="45"/>
                      </a:cubicBezTo>
                      <a:cubicBezTo>
                        <a:pt x="121" y="45"/>
                        <a:pt x="121" y="45"/>
                        <a:pt x="121" y="45"/>
                      </a:cubicBezTo>
                      <a:cubicBezTo>
                        <a:pt x="121" y="45"/>
                        <a:pt x="121" y="45"/>
                        <a:pt x="121" y="45"/>
                      </a:cubicBezTo>
                      <a:cubicBezTo>
                        <a:pt x="121" y="45"/>
                        <a:pt x="122" y="45"/>
                        <a:pt x="122" y="45"/>
                      </a:cubicBezTo>
                      <a:cubicBezTo>
                        <a:pt x="122" y="45"/>
                        <a:pt x="122" y="45"/>
                        <a:pt x="122" y="45"/>
                      </a:cubicBezTo>
                      <a:cubicBezTo>
                        <a:pt x="122" y="45"/>
                        <a:pt x="122" y="45"/>
                        <a:pt x="122" y="45"/>
                      </a:cubicBezTo>
                      <a:cubicBezTo>
                        <a:pt x="122" y="45"/>
                        <a:pt x="122" y="45"/>
                        <a:pt x="122" y="45"/>
                      </a:cubicBezTo>
                      <a:cubicBezTo>
                        <a:pt x="122" y="45"/>
                        <a:pt x="122" y="45"/>
                        <a:pt x="122" y="45"/>
                      </a:cubicBezTo>
                      <a:cubicBezTo>
                        <a:pt x="122" y="45"/>
                        <a:pt x="122" y="45"/>
                        <a:pt x="122" y="45"/>
                      </a:cubicBezTo>
                      <a:cubicBezTo>
                        <a:pt x="122" y="46"/>
                        <a:pt x="122" y="46"/>
                        <a:pt x="122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2" y="46"/>
                        <a:pt x="122" y="46"/>
                        <a:pt x="122" y="46"/>
                      </a:cubicBezTo>
                      <a:cubicBezTo>
                        <a:pt x="122" y="46"/>
                        <a:pt x="121" y="46"/>
                        <a:pt x="121" y="46"/>
                      </a:cubicBezTo>
                      <a:cubicBezTo>
                        <a:pt x="121" y="47"/>
                        <a:pt x="121" y="47"/>
                        <a:pt x="121" y="47"/>
                      </a:cubicBezTo>
                      <a:cubicBezTo>
                        <a:pt x="121" y="47"/>
                        <a:pt x="121" y="47"/>
                        <a:pt x="121" y="47"/>
                      </a:cubicBezTo>
                      <a:cubicBezTo>
                        <a:pt x="121" y="47"/>
                        <a:pt x="121" y="47"/>
                        <a:pt x="121" y="47"/>
                      </a:cubicBezTo>
                      <a:cubicBezTo>
                        <a:pt x="121" y="47"/>
                        <a:pt x="121" y="47"/>
                        <a:pt x="121" y="47"/>
                      </a:cubicBezTo>
                      <a:cubicBezTo>
                        <a:pt x="121" y="47"/>
                        <a:pt x="121" y="47"/>
                        <a:pt x="121" y="47"/>
                      </a:cubicBezTo>
                      <a:cubicBezTo>
                        <a:pt x="121" y="47"/>
                        <a:pt x="121" y="47"/>
                        <a:pt x="121" y="47"/>
                      </a:cubicBezTo>
                      <a:cubicBezTo>
                        <a:pt x="121" y="47"/>
                        <a:pt x="121" y="47"/>
                        <a:pt x="121" y="47"/>
                      </a:cubicBezTo>
                      <a:cubicBezTo>
                        <a:pt x="121" y="47"/>
                        <a:pt x="121" y="47"/>
                        <a:pt x="121" y="47"/>
                      </a:cubicBezTo>
                      <a:cubicBezTo>
                        <a:pt x="121" y="47"/>
                        <a:pt x="121" y="47"/>
                        <a:pt x="121" y="47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8"/>
                        <a:pt x="121" y="48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0" y="49"/>
                        <a:pt x="120" y="49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20" y="49"/>
                        <a:pt x="120" y="49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1"/>
                        <a:pt x="121" y="51"/>
                      </a:cubicBezTo>
                      <a:cubicBezTo>
                        <a:pt x="121" y="51"/>
                        <a:pt x="120" y="51"/>
                        <a:pt x="120" y="51"/>
                      </a:cubicBezTo>
                      <a:cubicBezTo>
                        <a:pt x="120" y="51"/>
                        <a:pt x="120" y="51"/>
                        <a:pt x="120" y="51"/>
                      </a:cubicBezTo>
                      <a:cubicBezTo>
                        <a:pt x="120" y="51"/>
                        <a:pt x="120" y="51"/>
                        <a:pt x="120" y="50"/>
                      </a:cubicBezTo>
                      <a:cubicBezTo>
                        <a:pt x="120" y="50"/>
                        <a:pt x="120" y="50"/>
                        <a:pt x="120" y="51"/>
                      </a:cubicBezTo>
                      <a:cubicBezTo>
                        <a:pt x="120" y="51"/>
                        <a:pt x="120" y="51"/>
                        <a:pt x="120" y="51"/>
                      </a:cubicBezTo>
                      <a:cubicBezTo>
                        <a:pt x="120" y="51"/>
                        <a:pt x="120" y="51"/>
                        <a:pt x="120" y="51"/>
                      </a:cubicBezTo>
                      <a:cubicBezTo>
                        <a:pt x="120" y="51"/>
                        <a:pt x="120" y="51"/>
                        <a:pt x="120" y="51"/>
                      </a:cubicBezTo>
                      <a:cubicBezTo>
                        <a:pt x="120" y="51"/>
                        <a:pt x="120" y="51"/>
                        <a:pt x="120" y="51"/>
                      </a:cubicBezTo>
                      <a:cubicBezTo>
                        <a:pt x="120" y="51"/>
                        <a:pt x="120" y="51"/>
                        <a:pt x="120" y="51"/>
                      </a:cubicBezTo>
                      <a:cubicBezTo>
                        <a:pt x="120" y="51"/>
                        <a:pt x="120" y="51"/>
                        <a:pt x="120" y="51"/>
                      </a:cubicBezTo>
                      <a:cubicBezTo>
                        <a:pt x="120" y="52"/>
                        <a:pt x="120" y="52"/>
                        <a:pt x="120" y="52"/>
                      </a:cubicBezTo>
                      <a:cubicBezTo>
                        <a:pt x="120" y="52"/>
                        <a:pt x="121" y="52"/>
                        <a:pt x="121" y="52"/>
                      </a:cubicBezTo>
                      <a:cubicBezTo>
                        <a:pt x="121" y="52"/>
                        <a:pt x="120" y="52"/>
                        <a:pt x="120" y="52"/>
                      </a:cubicBezTo>
                      <a:cubicBezTo>
                        <a:pt x="120" y="52"/>
                        <a:pt x="120" y="52"/>
                        <a:pt x="120" y="52"/>
                      </a:cubicBezTo>
                      <a:cubicBezTo>
                        <a:pt x="120" y="52"/>
                        <a:pt x="120" y="52"/>
                        <a:pt x="120" y="52"/>
                      </a:cubicBezTo>
                      <a:cubicBezTo>
                        <a:pt x="120" y="52"/>
                        <a:pt x="120" y="52"/>
                        <a:pt x="120" y="52"/>
                      </a:cubicBezTo>
                      <a:cubicBezTo>
                        <a:pt x="119" y="52"/>
                        <a:pt x="119" y="53"/>
                        <a:pt x="119" y="53"/>
                      </a:cubicBezTo>
                      <a:cubicBezTo>
                        <a:pt x="119" y="53"/>
                        <a:pt x="119" y="53"/>
                        <a:pt x="119" y="53"/>
                      </a:cubicBezTo>
                      <a:cubicBezTo>
                        <a:pt x="119" y="53"/>
                        <a:pt x="119" y="53"/>
                        <a:pt x="119" y="53"/>
                      </a:cubicBezTo>
                      <a:cubicBezTo>
                        <a:pt x="119" y="53"/>
                        <a:pt x="119" y="53"/>
                        <a:pt x="119" y="53"/>
                      </a:cubicBezTo>
                      <a:cubicBezTo>
                        <a:pt x="119" y="53"/>
                        <a:pt x="119" y="53"/>
                        <a:pt x="119" y="53"/>
                      </a:cubicBezTo>
                      <a:cubicBezTo>
                        <a:pt x="119" y="53"/>
                        <a:pt x="119" y="53"/>
                        <a:pt x="119" y="53"/>
                      </a:cubicBezTo>
                      <a:cubicBezTo>
                        <a:pt x="119" y="53"/>
                        <a:pt x="119" y="53"/>
                        <a:pt x="119" y="53"/>
                      </a:cubicBezTo>
                      <a:cubicBezTo>
                        <a:pt x="119" y="53"/>
                        <a:pt x="119" y="53"/>
                        <a:pt x="119" y="53"/>
                      </a:cubicBezTo>
                      <a:cubicBezTo>
                        <a:pt x="119" y="53"/>
                        <a:pt x="119" y="53"/>
                        <a:pt x="119" y="53"/>
                      </a:cubicBezTo>
                      <a:cubicBezTo>
                        <a:pt x="119" y="53"/>
                        <a:pt x="119" y="53"/>
                        <a:pt x="119" y="53"/>
                      </a:cubicBezTo>
                      <a:cubicBezTo>
                        <a:pt x="119" y="54"/>
                        <a:pt x="119" y="54"/>
                        <a:pt x="119" y="54"/>
                      </a:cubicBezTo>
                      <a:cubicBezTo>
                        <a:pt x="119" y="54"/>
                        <a:pt x="119" y="54"/>
                        <a:pt x="119" y="54"/>
                      </a:cubicBezTo>
                      <a:cubicBezTo>
                        <a:pt x="119" y="54"/>
                        <a:pt x="119" y="54"/>
                        <a:pt x="119" y="54"/>
                      </a:cubicBezTo>
                      <a:cubicBezTo>
                        <a:pt x="119" y="54"/>
                        <a:pt x="119" y="54"/>
                        <a:pt x="119" y="54"/>
                      </a:cubicBezTo>
                      <a:cubicBezTo>
                        <a:pt x="119" y="54"/>
                        <a:pt x="119" y="54"/>
                        <a:pt x="119" y="54"/>
                      </a:cubicBezTo>
                      <a:cubicBezTo>
                        <a:pt x="119" y="54"/>
                        <a:pt x="119" y="54"/>
                        <a:pt x="119" y="54"/>
                      </a:cubicBezTo>
                      <a:cubicBezTo>
                        <a:pt x="119" y="54"/>
                        <a:pt x="119" y="54"/>
                        <a:pt x="119" y="54"/>
                      </a:cubicBezTo>
                      <a:cubicBezTo>
                        <a:pt x="119" y="54"/>
                        <a:pt x="119" y="54"/>
                        <a:pt x="119" y="54"/>
                      </a:cubicBezTo>
                      <a:cubicBezTo>
                        <a:pt x="119" y="54"/>
                        <a:pt x="119" y="54"/>
                        <a:pt x="119" y="54"/>
                      </a:cubicBezTo>
                      <a:cubicBezTo>
                        <a:pt x="119" y="54"/>
                        <a:pt x="119" y="55"/>
                        <a:pt x="119" y="55"/>
                      </a:cubicBezTo>
                      <a:cubicBezTo>
                        <a:pt x="119" y="55"/>
                        <a:pt x="119" y="55"/>
                        <a:pt x="119" y="55"/>
                      </a:cubicBezTo>
                      <a:cubicBezTo>
                        <a:pt x="119" y="55"/>
                        <a:pt x="120" y="55"/>
                        <a:pt x="120" y="55"/>
                      </a:cubicBezTo>
                      <a:cubicBezTo>
                        <a:pt x="120" y="55"/>
                        <a:pt x="120" y="55"/>
                        <a:pt x="120" y="55"/>
                      </a:cubicBezTo>
                      <a:cubicBezTo>
                        <a:pt x="120" y="55"/>
                        <a:pt x="120" y="55"/>
                        <a:pt x="120" y="55"/>
                      </a:cubicBezTo>
                      <a:cubicBezTo>
                        <a:pt x="120" y="55"/>
                        <a:pt x="120" y="55"/>
                        <a:pt x="120" y="55"/>
                      </a:cubicBezTo>
                      <a:cubicBezTo>
                        <a:pt x="120" y="55"/>
                        <a:pt x="120" y="55"/>
                        <a:pt x="120" y="55"/>
                      </a:cubicBezTo>
                      <a:cubicBezTo>
                        <a:pt x="120" y="55"/>
                        <a:pt x="120" y="55"/>
                        <a:pt x="120" y="55"/>
                      </a:cubicBezTo>
                      <a:cubicBezTo>
                        <a:pt x="120" y="55"/>
                        <a:pt x="120" y="55"/>
                        <a:pt x="120" y="55"/>
                      </a:cubicBezTo>
                      <a:cubicBezTo>
                        <a:pt x="120" y="55"/>
                        <a:pt x="120" y="55"/>
                        <a:pt x="120" y="55"/>
                      </a:cubicBezTo>
                      <a:cubicBezTo>
                        <a:pt x="119" y="55"/>
                        <a:pt x="119" y="55"/>
                        <a:pt x="119" y="55"/>
                      </a:cubicBezTo>
                      <a:cubicBezTo>
                        <a:pt x="119" y="55"/>
                        <a:pt x="119" y="55"/>
                        <a:pt x="119" y="55"/>
                      </a:cubicBezTo>
                      <a:cubicBezTo>
                        <a:pt x="119" y="55"/>
                        <a:pt x="119" y="55"/>
                        <a:pt x="119" y="56"/>
                      </a:cubicBezTo>
                      <a:cubicBezTo>
                        <a:pt x="119" y="56"/>
                        <a:pt x="119" y="56"/>
                        <a:pt x="119" y="56"/>
                      </a:cubicBezTo>
                      <a:cubicBezTo>
                        <a:pt x="119" y="56"/>
                        <a:pt x="119" y="56"/>
                        <a:pt x="119" y="56"/>
                      </a:cubicBezTo>
                      <a:cubicBezTo>
                        <a:pt x="119" y="56"/>
                        <a:pt x="119" y="56"/>
                        <a:pt x="119" y="56"/>
                      </a:cubicBezTo>
                      <a:cubicBezTo>
                        <a:pt x="119" y="56"/>
                        <a:pt x="119" y="56"/>
                        <a:pt x="119" y="56"/>
                      </a:cubicBezTo>
                      <a:cubicBezTo>
                        <a:pt x="119" y="56"/>
                        <a:pt x="119" y="56"/>
                        <a:pt x="119" y="56"/>
                      </a:cubicBezTo>
                      <a:cubicBezTo>
                        <a:pt x="119" y="56"/>
                        <a:pt x="119" y="56"/>
                        <a:pt x="119" y="56"/>
                      </a:cubicBezTo>
                      <a:cubicBezTo>
                        <a:pt x="119" y="56"/>
                        <a:pt x="119" y="56"/>
                        <a:pt x="119" y="56"/>
                      </a:cubicBezTo>
                      <a:cubicBezTo>
                        <a:pt x="119" y="56"/>
                        <a:pt x="119" y="56"/>
                        <a:pt x="119" y="56"/>
                      </a:cubicBezTo>
                      <a:cubicBezTo>
                        <a:pt x="119" y="56"/>
                        <a:pt x="119" y="56"/>
                        <a:pt x="120" y="56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20" y="57"/>
                        <a:pt x="120" y="57"/>
                        <a:pt x="120" y="57"/>
                      </a:cubicBezTo>
                      <a:cubicBezTo>
                        <a:pt x="120" y="57"/>
                        <a:pt x="120" y="57"/>
                        <a:pt x="120" y="57"/>
                      </a:cubicBezTo>
                      <a:cubicBezTo>
                        <a:pt x="120" y="57"/>
                        <a:pt x="120" y="57"/>
                        <a:pt x="120" y="57"/>
                      </a:cubicBezTo>
                      <a:cubicBezTo>
                        <a:pt x="120" y="57"/>
                        <a:pt x="120" y="57"/>
                        <a:pt x="120" y="57"/>
                      </a:cubicBezTo>
                      <a:cubicBezTo>
                        <a:pt x="120" y="57"/>
                        <a:pt x="120" y="57"/>
                        <a:pt x="120" y="57"/>
                      </a:cubicBezTo>
                      <a:cubicBezTo>
                        <a:pt x="120" y="57"/>
                        <a:pt x="121" y="56"/>
                        <a:pt x="121" y="56"/>
                      </a:cubicBezTo>
                      <a:cubicBezTo>
                        <a:pt x="121" y="56"/>
                        <a:pt x="121" y="56"/>
                        <a:pt x="121" y="56"/>
                      </a:cubicBezTo>
                      <a:cubicBezTo>
                        <a:pt x="121" y="56"/>
                        <a:pt x="121" y="56"/>
                        <a:pt x="121" y="56"/>
                      </a:cubicBezTo>
                      <a:cubicBezTo>
                        <a:pt x="121" y="56"/>
                        <a:pt x="121" y="56"/>
                        <a:pt x="121" y="56"/>
                      </a:cubicBezTo>
                      <a:cubicBezTo>
                        <a:pt x="121" y="56"/>
                        <a:pt x="121" y="57"/>
                        <a:pt x="121" y="57"/>
                      </a:cubicBezTo>
                      <a:cubicBezTo>
                        <a:pt x="121" y="57"/>
                        <a:pt x="121" y="57"/>
                        <a:pt x="121" y="57"/>
                      </a:cubicBezTo>
                      <a:cubicBezTo>
                        <a:pt x="121" y="57"/>
                        <a:pt x="121" y="57"/>
                        <a:pt x="121" y="57"/>
                      </a:cubicBezTo>
                      <a:cubicBezTo>
                        <a:pt x="121" y="57"/>
                        <a:pt x="121" y="57"/>
                        <a:pt x="121" y="57"/>
                      </a:cubicBezTo>
                      <a:cubicBezTo>
                        <a:pt x="121" y="57"/>
                        <a:pt x="121" y="57"/>
                        <a:pt x="121" y="57"/>
                      </a:cubicBezTo>
                      <a:cubicBezTo>
                        <a:pt x="122" y="57"/>
                        <a:pt x="122" y="57"/>
                        <a:pt x="122" y="57"/>
                      </a:cubicBezTo>
                      <a:cubicBezTo>
                        <a:pt x="122" y="57"/>
                        <a:pt x="122" y="57"/>
                        <a:pt x="122" y="57"/>
                      </a:cubicBezTo>
                      <a:cubicBezTo>
                        <a:pt x="122" y="57"/>
                        <a:pt x="122" y="57"/>
                        <a:pt x="122" y="57"/>
                      </a:cubicBezTo>
                      <a:cubicBezTo>
                        <a:pt x="122" y="57"/>
                        <a:pt x="122" y="57"/>
                        <a:pt x="122" y="57"/>
                      </a:cubicBezTo>
                      <a:cubicBezTo>
                        <a:pt x="122" y="57"/>
                        <a:pt x="122" y="57"/>
                        <a:pt x="122" y="57"/>
                      </a:cubicBezTo>
                      <a:cubicBezTo>
                        <a:pt x="122" y="57"/>
                        <a:pt x="122" y="57"/>
                        <a:pt x="122" y="57"/>
                      </a:cubicBezTo>
                      <a:cubicBezTo>
                        <a:pt x="122" y="57"/>
                        <a:pt x="122" y="57"/>
                        <a:pt x="122" y="57"/>
                      </a:cubicBezTo>
                      <a:cubicBezTo>
                        <a:pt x="122" y="57"/>
                        <a:pt x="122" y="57"/>
                        <a:pt x="122" y="57"/>
                      </a:cubicBezTo>
                      <a:cubicBezTo>
                        <a:pt x="121" y="57"/>
                        <a:pt x="122" y="58"/>
                        <a:pt x="122" y="58"/>
                      </a:cubicBezTo>
                      <a:cubicBezTo>
                        <a:pt x="122" y="58"/>
                        <a:pt x="122" y="58"/>
                        <a:pt x="122" y="58"/>
                      </a:cubicBezTo>
                      <a:cubicBezTo>
                        <a:pt x="122" y="58"/>
                        <a:pt x="122" y="58"/>
                        <a:pt x="122" y="58"/>
                      </a:cubicBezTo>
                      <a:cubicBezTo>
                        <a:pt x="122" y="58"/>
                        <a:pt x="122" y="58"/>
                        <a:pt x="122" y="58"/>
                      </a:cubicBezTo>
                      <a:cubicBezTo>
                        <a:pt x="122" y="58"/>
                        <a:pt x="122" y="58"/>
                        <a:pt x="122" y="58"/>
                      </a:cubicBezTo>
                      <a:cubicBezTo>
                        <a:pt x="121" y="58"/>
                        <a:pt x="121" y="58"/>
                        <a:pt x="121" y="58"/>
                      </a:cubicBezTo>
                      <a:cubicBezTo>
                        <a:pt x="121" y="58"/>
                        <a:pt x="121" y="58"/>
                        <a:pt x="121" y="58"/>
                      </a:cubicBezTo>
                      <a:cubicBezTo>
                        <a:pt x="121" y="58"/>
                        <a:pt x="121" y="58"/>
                        <a:pt x="121" y="58"/>
                      </a:cubicBezTo>
                      <a:cubicBezTo>
                        <a:pt x="121" y="58"/>
                        <a:pt x="121" y="58"/>
                        <a:pt x="121" y="58"/>
                      </a:cubicBezTo>
                      <a:cubicBezTo>
                        <a:pt x="121" y="58"/>
                        <a:pt x="121" y="58"/>
                        <a:pt x="121" y="58"/>
                      </a:cubicBezTo>
                      <a:cubicBezTo>
                        <a:pt x="121" y="58"/>
                        <a:pt x="121" y="58"/>
                        <a:pt x="121" y="58"/>
                      </a:cubicBezTo>
                      <a:cubicBezTo>
                        <a:pt x="121" y="58"/>
                        <a:pt x="121" y="58"/>
                        <a:pt x="121" y="58"/>
                      </a:cubicBezTo>
                      <a:cubicBezTo>
                        <a:pt x="121" y="58"/>
                        <a:pt x="121" y="58"/>
                        <a:pt x="121" y="58"/>
                      </a:cubicBezTo>
                      <a:cubicBezTo>
                        <a:pt x="121" y="58"/>
                        <a:pt x="121" y="58"/>
                        <a:pt x="120" y="58"/>
                      </a:cubicBezTo>
                      <a:cubicBezTo>
                        <a:pt x="120" y="58"/>
                        <a:pt x="120" y="58"/>
                        <a:pt x="120" y="58"/>
                      </a:cubicBezTo>
                      <a:cubicBezTo>
                        <a:pt x="121" y="58"/>
                        <a:pt x="121" y="58"/>
                        <a:pt x="121" y="58"/>
                      </a:cubicBezTo>
                      <a:cubicBezTo>
                        <a:pt x="120" y="58"/>
                        <a:pt x="120" y="58"/>
                        <a:pt x="120" y="58"/>
                      </a:cubicBezTo>
                      <a:cubicBezTo>
                        <a:pt x="120" y="58"/>
                        <a:pt x="120" y="58"/>
                        <a:pt x="120" y="58"/>
                      </a:cubicBezTo>
                      <a:cubicBezTo>
                        <a:pt x="120" y="58"/>
                        <a:pt x="120" y="58"/>
                        <a:pt x="120" y="58"/>
                      </a:cubicBezTo>
                      <a:cubicBezTo>
                        <a:pt x="120" y="58"/>
                        <a:pt x="120" y="58"/>
                        <a:pt x="120" y="58"/>
                      </a:cubicBezTo>
                      <a:cubicBezTo>
                        <a:pt x="120" y="58"/>
                        <a:pt x="120" y="58"/>
                        <a:pt x="120" y="58"/>
                      </a:cubicBezTo>
                      <a:cubicBezTo>
                        <a:pt x="120" y="58"/>
                        <a:pt x="120" y="58"/>
                        <a:pt x="120" y="58"/>
                      </a:cubicBezTo>
                      <a:cubicBezTo>
                        <a:pt x="120" y="58"/>
                        <a:pt x="120" y="58"/>
                        <a:pt x="120" y="58"/>
                      </a:cubicBezTo>
                      <a:cubicBezTo>
                        <a:pt x="120" y="58"/>
                        <a:pt x="120" y="58"/>
                        <a:pt x="119" y="58"/>
                      </a:cubicBezTo>
                      <a:cubicBezTo>
                        <a:pt x="119" y="58"/>
                        <a:pt x="119" y="58"/>
                        <a:pt x="119" y="58"/>
                      </a:cubicBezTo>
                      <a:cubicBezTo>
                        <a:pt x="119" y="58"/>
                        <a:pt x="119" y="58"/>
                        <a:pt x="119" y="58"/>
                      </a:cubicBezTo>
                      <a:cubicBezTo>
                        <a:pt x="119" y="58"/>
                        <a:pt x="119" y="58"/>
                        <a:pt x="119" y="58"/>
                      </a:cubicBezTo>
                      <a:cubicBezTo>
                        <a:pt x="119" y="58"/>
                        <a:pt x="119" y="58"/>
                        <a:pt x="119" y="58"/>
                      </a:cubicBezTo>
                      <a:cubicBezTo>
                        <a:pt x="119" y="58"/>
                        <a:pt x="119" y="58"/>
                        <a:pt x="119" y="58"/>
                      </a:cubicBezTo>
                      <a:cubicBezTo>
                        <a:pt x="119" y="58"/>
                        <a:pt x="119" y="58"/>
                        <a:pt x="119" y="58"/>
                      </a:cubicBezTo>
                      <a:cubicBezTo>
                        <a:pt x="119" y="58"/>
                        <a:pt x="119" y="58"/>
                        <a:pt x="119" y="58"/>
                      </a:cubicBezTo>
                      <a:cubicBezTo>
                        <a:pt x="119" y="58"/>
                        <a:pt x="119" y="58"/>
                        <a:pt x="119" y="58"/>
                      </a:cubicBezTo>
                      <a:cubicBezTo>
                        <a:pt x="119" y="58"/>
                        <a:pt x="119" y="58"/>
                        <a:pt x="119" y="58"/>
                      </a:cubicBezTo>
                      <a:cubicBezTo>
                        <a:pt x="119" y="58"/>
                        <a:pt x="119" y="58"/>
                        <a:pt x="119" y="58"/>
                      </a:cubicBezTo>
                      <a:cubicBezTo>
                        <a:pt x="119" y="58"/>
                        <a:pt x="119" y="58"/>
                        <a:pt x="119" y="58"/>
                      </a:cubicBezTo>
                      <a:cubicBezTo>
                        <a:pt x="119" y="58"/>
                        <a:pt x="119" y="58"/>
                        <a:pt x="119" y="58"/>
                      </a:cubicBezTo>
                      <a:cubicBezTo>
                        <a:pt x="119" y="59"/>
                        <a:pt x="119" y="59"/>
                        <a:pt x="119" y="59"/>
                      </a:cubicBezTo>
                      <a:cubicBezTo>
                        <a:pt x="119" y="59"/>
                        <a:pt x="119" y="59"/>
                        <a:pt x="119" y="59"/>
                      </a:cubicBezTo>
                      <a:cubicBezTo>
                        <a:pt x="119" y="59"/>
                        <a:pt x="119" y="59"/>
                        <a:pt x="119" y="59"/>
                      </a:cubicBezTo>
                      <a:cubicBezTo>
                        <a:pt x="119" y="59"/>
                        <a:pt x="119" y="59"/>
                        <a:pt x="119" y="59"/>
                      </a:cubicBezTo>
                      <a:cubicBezTo>
                        <a:pt x="119" y="59"/>
                        <a:pt x="119" y="59"/>
                        <a:pt x="119" y="59"/>
                      </a:cubicBezTo>
                      <a:cubicBezTo>
                        <a:pt x="118" y="59"/>
                        <a:pt x="118" y="59"/>
                        <a:pt x="118" y="59"/>
                      </a:cubicBezTo>
                      <a:cubicBezTo>
                        <a:pt x="118" y="59"/>
                        <a:pt x="118" y="59"/>
                        <a:pt x="118" y="59"/>
                      </a:cubicBezTo>
                      <a:cubicBezTo>
                        <a:pt x="118" y="59"/>
                        <a:pt x="118" y="59"/>
                        <a:pt x="118" y="59"/>
                      </a:cubicBezTo>
                      <a:cubicBezTo>
                        <a:pt x="118" y="59"/>
                        <a:pt x="118" y="59"/>
                        <a:pt x="118" y="59"/>
                      </a:cubicBezTo>
                      <a:cubicBezTo>
                        <a:pt x="118" y="59"/>
                        <a:pt x="118" y="59"/>
                        <a:pt x="118" y="59"/>
                      </a:cubicBezTo>
                      <a:cubicBezTo>
                        <a:pt x="118" y="59"/>
                        <a:pt x="118" y="59"/>
                        <a:pt x="118" y="59"/>
                      </a:cubicBezTo>
                      <a:cubicBezTo>
                        <a:pt x="118" y="59"/>
                        <a:pt x="118" y="59"/>
                        <a:pt x="118" y="59"/>
                      </a:cubicBezTo>
                      <a:cubicBezTo>
                        <a:pt x="118" y="59"/>
                        <a:pt x="118" y="59"/>
                        <a:pt x="117" y="59"/>
                      </a:cubicBezTo>
                      <a:cubicBezTo>
                        <a:pt x="117" y="59"/>
                        <a:pt x="117" y="59"/>
                        <a:pt x="117" y="59"/>
                      </a:cubicBezTo>
                      <a:cubicBezTo>
                        <a:pt x="117" y="59"/>
                        <a:pt x="117" y="59"/>
                        <a:pt x="117" y="59"/>
                      </a:cubicBezTo>
                      <a:cubicBezTo>
                        <a:pt x="117" y="59"/>
                        <a:pt x="117" y="59"/>
                        <a:pt x="117" y="59"/>
                      </a:cubicBezTo>
                      <a:cubicBezTo>
                        <a:pt x="117" y="59"/>
                        <a:pt x="117" y="59"/>
                        <a:pt x="117" y="59"/>
                      </a:cubicBezTo>
                      <a:cubicBezTo>
                        <a:pt x="117" y="59"/>
                        <a:pt x="117" y="59"/>
                        <a:pt x="117" y="59"/>
                      </a:cubicBezTo>
                      <a:cubicBezTo>
                        <a:pt x="117" y="59"/>
                        <a:pt x="117" y="59"/>
                        <a:pt x="117" y="59"/>
                      </a:cubicBezTo>
                      <a:cubicBezTo>
                        <a:pt x="117" y="59"/>
                        <a:pt x="117" y="59"/>
                        <a:pt x="117" y="59"/>
                      </a:cubicBezTo>
                      <a:cubicBezTo>
                        <a:pt x="117" y="59"/>
                        <a:pt x="117" y="59"/>
                        <a:pt x="117" y="59"/>
                      </a:cubicBezTo>
                      <a:cubicBezTo>
                        <a:pt x="117" y="59"/>
                        <a:pt x="117" y="59"/>
                        <a:pt x="117" y="59"/>
                      </a:cubicBezTo>
                      <a:cubicBezTo>
                        <a:pt x="117" y="59"/>
                        <a:pt x="117" y="59"/>
                        <a:pt x="117" y="59"/>
                      </a:cubicBezTo>
                      <a:cubicBezTo>
                        <a:pt x="117" y="60"/>
                        <a:pt x="117" y="60"/>
                        <a:pt x="117" y="60"/>
                      </a:cubicBezTo>
                      <a:cubicBezTo>
                        <a:pt x="117" y="60"/>
                        <a:pt x="117" y="60"/>
                        <a:pt x="117" y="60"/>
                      </a:cubicBezTo>
                      <a:cubicBezTo>
                        <a:pt x="117" y="60"/>
                        <a:pt x="117" y="60"/>
                        <a:pt x="117" y="60"/>
                      </a:cubicBezTo>
                      <a:cubicBezTo>
                        <a:pt x="117" y="60"/>
                        <a:pt x="117" y="60"/>
                        <a:pt x="117" y="60"/>
                      </a:cubicBezTo>
                      <a:cubicBezTo>
                        <a:pt x="117" y="60"/>
                        <a:pt x="118" y="60"/>
                        <a:pt x="118" y="60"/>
                      </a:cubicBezTo>
                      <a:cubicBezTo>
                        <a:pt x="118" y="60"/>
                        <a:pt x="118" y="60"/>
                        <a:pt x="118" y="60"/>
                      </a:cubicBezTo>
                      <a:cubicBezTo>
                        <a:pt x="118" y="60"/>
                        <a:pt x="118" y="60"/>
                        <a:pt x="118" y="59"/>
                      </a:cubicBezTo>
                      <a:cubicBezTo>
                        <a:pt x="118" y="59"/>
                        <a:pt x="118" y="59"/>
                        <a:pt x="118" y="59"/>
                      </a:cubicBezTo>
                      <a:cubicBezTo>
                        <a:pt x="118" y="59"/>
                        <a:pt x="118" y="59"/>
                        <a:pt x="118" y="59"/>
                      </a:cubicBezTo>
                      <a:cubicBezTo>
                        <a:pt x="119" y="59"/>
                        <a:pt x="119" y="59"/>
                        <a:pt x="119" y="59"/>
                      </a:cubicBezTo>
                      <a:cubicBezTo>
                        <a:pt x="119" y="59"/>
                        <a:pt x="119" y="59"/>
                        <a:pt x="119" y="59"/>
                      </a:cubicBezTo>
                      <a:cubicBezTo>
                        <a:pt x="119" y="59"/>
                        <a:pt x="119" y="59"/>
                        <a:pt x="119" y="59"/>
                      </a:cubicBezTo>
                      <a:cubicBezTo>
                        <a:pt x="119" y="59"/>
                        <a:pt x="119" y="59"/>
                        <a:pt x="120" y="59"/>
                      </a:cubicBezTo>
                      <a:cubicBezTo>
                        <a:pt x="120" y="59"/>
                        <a:pt x="120" y="59"/>
                        <a:pt x="120" y="59"/>
                      </a:cubicBezTo>
                      <a:cubicBezTo>
                        <a:pt x="120" y="59"/>
                        <a:pt x="120" y="59"/>
                        <a:pt x="120" y="59"/>
                      </a:cubicBezTo>
                      <a:cubicBezTo>
                        <a:pt x="120" y="59"/>
                        <a:pt x="120" y="59"/>
                        <a:pt x="120" y="59"/>
                      </a:cubicBezTo>
                      <a:cubicBezTo>
                        <a:pt x="120" y="59"/>
                        <a:pt x="120" y="59"/>
                        <a:pt x="120" y="59"/>
                      </a:cubicBezTo>
                      <a:cubicBezTo>
                        <a:pt x="120" y="59"/>
                        <a:pt x="120" y="59"/>
                        <a:pt x="120" y="59"/>
                      </a:cubicBezTo>
                      <a:cubicBezTo>
                        <a:pt x="120" y="59"/>
                        <a:pt x="120" y="59"/>
                        <a:pt x="120" y="59"/>
                      </a:cubicBezTo>
                      <a:cubicBezTo>
                        <a:pt x="120" y="59"/>
                        <a:pt x="120" y="59"/>
                        <a:pt x="120" y="59"/>
                      </a:cubicBezTo>
                      <a:cubicBezTo>
                        <a:pt x="121" y="59"/>
                        <a:pt x="121" y="59"/>
                        <a:pt x="121" y="59"/>
                      </a:cubicBezTo>
                      <a:cubicBezTo>
                        <a:pt x="121" y="59"/>
                        <a:pt x="121" y="59"/>
                        <a:pt x="121" y="59"/>
                      </a:cubicBezTo>
                      <a:cubicBezTo>
                        <a:pt x="121" y="58"/>
                        <a:pt x="121" y="58"/>
                        <a:pt x="121" y="58"/>
                      </a:cubicBezTo>
                      <a:cubicBezTo>
                        <a:pt x="121" y="58"/>
                        <a:pt x="121" y="58"/>
                        <a:pt x="121" y="58"/>
                      </a:cubicBezTo>
                      <a:cubicBezTo>
                        <a:pt x="121" y="58"/>
                        <a:pt x="121" y="58"/>
                        <a:pt x="121" y="58"/>
                      </a:cubicBezTo>
                      <a:cubicBezTo>
                        <a:pt x="121" y="58"/>
                        <a:pt x="121" y="59"/>
                        <a:pt x="121" y="59"/>
                      </a:cubicBezTo>
                      <a:cubicBezTo>
                        <a:pt x="121" y="59"/>
                        <a:pt x="121" y="59"/>
                        <a:pt x="121" y="59"/>
                      </a:cubicBezTo>
                      <a:cubicBezTo>
                        <a:pt x="121" y="59"/>
                        <a:pt x="121" y="59"/>
                        <a:pt x="121" y="59"/>
                      </a:cubicBezTo>
                      <a:cubicBezTo>
                        <a:pt x="121" y="59"/>
                        <a:pt x="121" y="59"/>
                        <a:pt x="121" y="59"/>
                      </a:cubicBezTo>
                      <a:cubicBezTo>
                        <a:pt x="121" y="59"/>
                        <a:pt x="120" y="59"/>
                        <a:pt x="120" y="60"/>
                      </a:cubicBezTo>
                      <a:cubicBezTo>
                        <a:pt x="120" y="60"/>
                        <a:pt x="121" y="60"/>
                        <a:pt x="121" y="60"/>
                      </a:cubicBezTo>
                      <a:cubicBezTo>
                        <a:pt x="121" y="60"/>
                        <a:pt x="121" y="60"/>
                        <a:pt x="121" y="60"/>
                      </a:cubicBezTo>
                      <a:cubicBezTo>
                        <a:pt x="121" y="60"/>
                        <a:pt x="121" y="60"/>
                        <a:pt x="121" y="60"/>
                      </a:cubicBezTo>
                      <a:cubicBezTo>
                        <a:pt x="121" y="60"/>
                        <a:pt x="121" y="60"/>
                        <a:pt x="121" y="60"/>
                      </a:cubicBezTo>
                      <a:cubicBezTo>
                        <a:pt x="121" y="60"/>
                        <a:pt x="121" y="60"/>
                        <a:pt x="122" y="60"/>
                      </a:cubicBezTo>
                      <a:cubicBezTo>
                        <a:pt x="122" y="60"/>
                        <a:pt x="122" y="60"/>
                        <a:pt x="122" y="60"/>
                      </a:cubicBezTo>
                      <a:cubicBezTo>
                        <a:pt x="122" y="60"/>
                        <a:pt x="122" y="60"/>
                        <a:pt x="122" y="60"/>
                      </a:cubicBezTo>
                      <a:cubicBezTo>
                        <a:pt x="122" y="60"/>
                        <a:pt x="122" y="60"/>
                        <a:pt x="122" y="60"/>
                      </a:cubicBezTo>
                      <a:cubicBezTo>
                        <a:pt x="122" y="60"/>
                        <a:pt x="122" y="60"/>
                        <a:pt x="122" y="60"/>
                      </a:cubicBezTo>
                      <a:cubicBezTo>
                        <a:pt x="122" y="61"/>
                        <a:pt x="122" y="61"/>
                        <a:pt x="122" y="61"/>
                      </a:cubicBezTo>
                      <a:cubicBezTo>
                        <a:pt x="122" y="61"/>
                        <a:pt x="122" y="61"/>
                        <a:pt x="122" y="61"/>
                      </a:cubicBezTo>
                      <a:cubicBezTo>
                        <a:pt x="122" y="61"/>
                        <a:pt x="122" y="61"/>
                        <a:pt x="122" y="61"/>
                      </a:cubicBezTo>
                      <a:cubicBezTo>
                        <a:pt x="122" y="61"/>
                        <a:pt x="122" y="61"/>
                        <a:pt x="122" y="61"/>
                      </a:cubicBezTo>
                      <a:cubicBezTo>
                        <a:pt x="122" y="61"/>
                        <a:pt x="122" y="61"/>
                        <a:pt x="122" y="61"/>
                      </a:cubicBezTo>
                      <a:cubicBezTo>
                        <a:pt x="122" y="61"/>
                        <a:pt x="122" y="61"/>
                        <a:pt x="122" y="61"/>
                      </a:cubicBezTo>
                      <a:cubicBezTo>
                        <a:pt x="122" y="61"/>
                        <a:pt x="122" y="61"/>
                        <a:pt x="122" y="61"/>
                      </a:cubicBezTo>
                      <a:cubicBezTo>
                        <a:pt x="122" y="61"/>
                        <a:pt x="122" y="61"/>
                        <a:pt x="122" y="61"/>
                      </a:cubicBezTo>
                      <a:cubicBezTo>
                        <a:pt x="122" y="61"/>
                        <a:pt x="122" y="61"/>
                        <a:pt x="122" y="62"/>
                      </a:cubicBezTo>
                      <a:cubicBezTo>
                        <a:pt x="122" y="62"/>
                        <a:pt x="122" y="62"/>
                        <a:pt x="122" y="62"/>
                      </a:cubicBezTo>
                      <a:cubicBezTo>
                        <a:pt x="122" y="62"/>
                        <a:pt x="122" y="62"/>
                        <a:pt x="122" y="62"/>
                      </a:cubicBezTo>
                      <a:cubicBezTo>
                        <a:pt x="122" y="62"/>
                        <a:pt x="122" y="62"/>
                        <a:pt x="122" y="62"/>
                      </a:cubicBezTo>
                      <a:cubicBezTo>
                        <a:pt x="121" y="62"/>
                        <a:pt x="121" y="62"/>
                        <a:pt x="121" y="62"/>
                      </a:cubicBezTo>
                      <a:cubicBezTo>
                        <a:pt x="121" y="62"/>
                        <a:pt x="121" y="62"/>
                        <a:pt x="121" y="62"/>
                      </a:cubicBezTo>
                      <a:cubicBezTo>
                        <a:pt x="121" y="62"/>
                        <a:pt x="121" y="62"/>
                        <a:pt x="121" y="62"/>
                      </a:cubicBezTo>
                      <a:cubicBezTo>
                        <a:pt x="121" y="62"/>
                        <a:pt x="121" y="62"/>
                        <a:pt x="121" y="62"/>
                      </a:cubicBezTo>
                      <a:cubicBezTo>
                        <a:pt x="121" y="62"/>
                        <a:pt x="121" y="62"/>
                        <a:pt x="121" y="62"/>
                      </a:cubicBezTo>
                      <a:cubicBezTo>
                        <a:pt x="121" y="62"/>
                        <a:pt x="121" y="63"/>
                        <a:pt x="121" y="63"/>
                      </a:cubicBezTo>
                      <a:cubicBezTo>
                        <a:pt x="121" y="63"/>
                        <a:pt x="121" y="63"/>
                        <a:pt x="121" y="63"/>
                      </a:cubicBezTo>
                      <a:cubicBezTo>
                        <a:pt x="121" y="63"/>
                        <a:pt x="121" y="63"/>
                        <a:pt x="121" y="63"/>
                      </a:cubicBezTo>
                      <a:cubicBezTo>
                        <a:pt x="121" y="63"/>
                        <a:pt x="121" y="63"/>
                        <a:pt x="121" y="63"/>
                      </a:cubicBezTo>
                      <a:cubicBezTo>
                        <a:pt x="121" y="63"/>
                        <a:pt x="121" y="63"/>
                        <a:pt x="121" y="63"/>
                      </a:cubicBezTo>
                      <a:cubicBezTo>
                        <a:pt x="121" y="63"/>
                        <a:pt x="121" y="63"/>
                        <a:pt x="121" y="63"/>
                      </a:cubicBezTo>
                      <a:cubicBezTo>
                        <a:pt x="121" y="63"/>
                        <a:pt x="121" y="63"/>
                        <a:pt x="121" y="63"/>
                      </a:cubicBezTo>
                      <a:cubicBezTo>
                        <a:pt x="120" y="63"/>
                        <a:pt x="120" y="63"/>
                        <a:pt x="120" y="63"/>
                      </a:cubicBezTo>
                      <a:cubicBezTo>
                        <a:pt x="120" y="63"/>
                        <a:pt x="120" y="63"/>
                        <a:pt x="120" y="63"/>
                      </a:cubicBezTo>
                      <a:cubicBezTo>
                        <a:pt x="120" y="63"/>
                        <a:pt x="120" y="63"/>
                        <a:pt x="120" y="63"/>
                      </a:cubicBezTo>
                      <a:cubicBezTo>
                        <a:pt x="120" y="63"/>
                        <a:pt x="120" y="63"/>
                        <a:pt x="120" y="63"/>
                      </a:cubicBezTo>
                      <a:cubicBezTo>
                        <a:pt x="120" y="63"/>
                        <a:pt x="120" y="63"/>
                        <a:pt x="120" y="63"/>
                      </a:cubicBezTo>
                      <a:cubicBezTo>
                        <a:pt x="120" y="63"/>
                        <a:pt x="120" y="63"/>
                        <a:pt x="120" y="63"/>
                      </a:cubicBezTo>
                      <a:cubicBezTo>
                        <a:pt x="120" y="63"/>
                        <a:pt x="120" y="63"/>
                        <a:pt x="120" y="63"/>
                      </a:cubicBezTo>
                      <a:cubicBezTo>
                        <a:pt x="120" y="63"/>
                        <a:pt x="120" y="63"/>
                        <a:pt x="120" y="63"/>
                      </a:cubicBezTo>
                      <a:cubicBezTo>
                        <a:pt x="120" y="63"/>
                        <a:pt x="120" y="63"/>
                        <a:pt x="120" y="63"/>
                      </a:cubicBezTo>
                      <a:cubicBezTo>
                        <a:pt x="120" y="63"/>
                        <a:pt x="120" y="63"/>
                        <a:pt x="119" y="64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19" y="64"/>
                        <a:pt x="119" y="64"/>
                        <a:pt x="119" y="64"/>
                      </a:cubicBezTo>
                      <a:cubicBezTo>
                        <a:pt x="119" y="64"/>
                        <a:pt x="119" y="64"/>
                        <a:pt x="119" y="64"/>
                      </a:cubicBezTo>
                      <a:cubicBezTo>
                        <a:pt x="119" y="64"/>
                        <a:pt x="119" y="64"/>
                        <a:pt x="119" y="64"/>
                      </a:cubicBezTo>
                      <a:cubicBezTo>
                        <a:pt x="119" y="64"/>
                        <a:pt x="119" y="64"/>
                        <a:pt x="119" y="64"/>
                      </a:cubicBezTo>
                      <a:cubicBezTo>
                        <a:pt x="119" y="64"/>
                        <a:pt x="118" y="64"/>
                        <a:pt x="118" y="64"/>
                      </a:cubicBezTo>
                      <a:cubicBezTo>
                        <a:pt x="118" y="64"/>
                        <a:pt x="118" y="64"/>
                        <a:pt x="118" y="64"/>
                      </a:cubicBezTo>
                      <a:cubicBezTo>
                        <a:pt x="118" y="64"/>
                        <a:pt x="118" y="64"/>
                        <a:pt x="118" y="64"/>
                      </a:cubicBezTo>
                      <a:cubicBezTo>
                        <a:pt x="118" y="64"/>
                        <a:pt x="118" y="64"/>
                        <a:pt x="118" y="64"/>
                      </a:cubicBezTo>
                      <a:cubicBezTo>
                        <a:pt x="118" y="64"/>
                        <a:pt x="118" y="64"/>
                        <a:pt x="118" y="64"/>
                      </a:cubicBezTo>
                      <a:cubicBezTo>
                        <a:pt x="118" y="64"/>
                        <a:pt x="118" y="64"/>
                        <a:pt x="118" y="64"/>
                      </a:cubicBezTo>
                      <a:cubicBezTo>
                        <a:pt x="117" y="64"/>
                        <a:pt x="117" y="64"/>
                        <a:pt x="117" y="64"/>
                      </a:cubicBezTo>
                      <a:cubicBezTo>
                        <a:pt x="117" y="64"/>
                        <a:pt x="117" y="64"/>
                        <a:pt x="117" y="64"/>
                      </a:cubicBezTo>
                      <a:cubicBezTo>
                        <a:pt x="117" y="64"/>
                        <a:pt x="117" y="64"/>
                        <a:pt x="117" y="64"/>
                      </a:cubicBezTo>
                      <a:cubicBezTo>
                        <a:pt x="117" y="64"/>
                        <a:pt x="117" y="64"/>
                        <a:pt x="117" y="64"/>
                      </a:cubicBezTo>
                      <a:cubicBezTo>
                        <a:pt x="117" y="64"/>
                        <a:pt x="117" y="64"/>
                        <a:pt x="117" y="64"/>
                      </a:cubicBezTo>
                      <a:cubicBezTo>
                        <a:pt x="117" y="64"/>
                        <a:pt x="117" y="64"/>
                        <a:pt x="117" y="64"/>
                      </a:cubicBezTo>
                      <a:cubicBezTo>
                        <a:pt x="117" y="64"/>
                        <a:pt x="117" y="64"/>
                        <a:pt x="117" y="64"/>
                      </a:cubicBezTo>
                      <a:cubicBezTo>
                        <a:pt x="116" y="64"/>
                        <a:pt x="116" y="64"/>
                        <a:pt x="116" y="64"/>
                      </a:cubicBezTo>
                      <a:cubicBezTo>
                        <a:pt x="116" y="64"/>
                        <a:pt x="116" y="64"/>
                        <a:pt x="116" y="65"/>
                      </a:cubicBezTo>
                      <a:cubicBezTo>
                        <a:pt x="116" y="65"/>
                        <a:pt x="116" y="65"/>
                        <a:pt x="116" y="65"/>
                      </a:cubicBezTo>
                      <a:cubicBezTo>
                        <a:pt x="116" y="65"/>
                        <a:pt x="116" y="65"/>
                        <a:pt x="116" y="65"/>
                      </a:cubicBezTo>
                      <a:cubicBezTo>
                        <a:pt x="116" y="65"/>
                        <a:pt x="116" y="65"/>
                        <a:pt x="116" y="65"/>
                      </a:cubicBezTo>
                      <a:cubicBezTo>
                        <a:pt x="115" y="65"/>
                        <a:pt x="115" y="65"/>
                        <a:pt x="115" y="65"/>
                      </a:cubicBezTo>
                      <a:cubicBezTo>
                        <a:pt x="115" y="65"/>
                        <a:pt x="115" y="65"/>
                        <a:pt x="115" y="65"/>
                      </a:cubicBezTo>
                      <a:cubicBezTo>
                        <a:pt x="115" y="65"/>
                        <a:pt x="115" y="65"/>
                        <a:pt x="115" y="65"/>
                      </a:cubicBezTo>
                      <a:cubicBezTo>
                        <a:pt x="115" y="65"/>
                        <a:pt x="115" y="65"/>
                        <a:pt x="115" y="65"/>
                      </a:cubicBezTo>
                      <a:cubicBezTo>
                        <a:pt x="115" y="65"/>
                        <a:pt x="115" y="65"/>
                        <a:pt x="115" y="65"/>
                      </a:cubicBezTo>
                      <a:cubicBezTo>
                        <a:pt x="115" y="66"/>
                        <a:pt x="115" y="66"/>
                        <a:pt x="114" y="66"/>
                      </a:cubicBezTo>
                      <a:cubicBezTo>
                        <a:pt x="114" y="66"/>
                        <a:pt x="114" y="66"/>
                        <a:pt x="114" y="66"/>
                      </a:cubicBezTo>
                      <a:cubicBezTo>
                        <a:pt x="114" y="66"/>
                        <a:pt x="114" y="66"/>
                        <a:pt x="114" y="66"/>
                      </a:cubicBezTo>
                      <a:cubicBezTo>
                        <a:pt x="114" y="66"/>
                        <a:pt x="114" y="66"/>
                        <a:pt x="114" y="66"/>
                      </a:cubicBezTo>
                      <a:cubicBezTo>
                        <a:pt x="114" y="66"/>
                        <a:pt x="114" y="66"/>
                        <a:pt x="114" y="66"/>
                      </a:cubicBezTo>
                      <a:cubicBezTo>
                        <a:pt x="114" y="66"/>
                        <a:pt x="114" y="66"/>
                        <a:pt x="114" y="66"/>
                      </a:cubicBezTo>
                      <a:cubicBezTo>
                        <a:pt x="114" y="66"/>
                        <a:pt x="114" y="66"/>
                        <a:pt x="114" y="66"/>
                      </a:cubicBezTo>
                      <a:cubicBezTo>
                        <a:pt x="113" y="66"/>
                        <a:pt x="113" y="66"/>
                        <a:pt x="113" y="66"/>
                      </a:cubicBezTo>
                      <a:cubicBezTo>
                        <a:pt x="113" y="66"/>
                        <a:pt x="113" y="66"/>
                        <a:pt x="113" y="66"/>
                      </a:cubicBezTo>
                      <a:cubicBezTo>
                        <a:pt x="113" y="66"/>
                        <a:pt x="113" y="66"/>
                        <a:pt x="113" y="66"/>
                      </a:cubicBezTo>
                      <a:cubicBezTo>
                        <a:pt x="113" y="66"/>
                        <a:pt x="113" y="66"/>
                        <a:pt x="113" y="66"/>
                      </a:cubicBezTo>
                      <a:cubicBezTo>
                        <a:pt x="113" y="66"/>
                        <a:pt x="112" y="66"/>
                        <a:pt x="112" y="66"/>
                      </a:cubicBezTo>
                      <a:cubicBezTo>
                        <a:pt x="112" y="66"/>
                        <a:pt x="112" y="66"/>
                        <a:pt x="112" y="66"/>
                      </a:cubicBezTo>
                      <a:cubicBezTo>
                        <a:pt x="112" y="66"/>
                        <a:pt x="112" y="66"/>
                        <a:pt x="112" y="66"/>
                      </a:cubicBezTo>
                      <a:cubicBezTo>
                        <a:pt x="112" y="66"/>
                        <a:pt x="112" y="66"/>
                        <a:pt x="112" y="66"/>
                      </a:cubicBezTo>
                      <a:cubicBezTo>
                        <a:pt x="111" y="66"/>
                        <a:pt x="111" y="66"/>
                        <a:pt x="111" y="66"/>
                      </a:cubicBezTo>
                      <a:cubicBezTo>
                        <a:pt x="111" y="66"/>
                        <a:pt x="111" y="66"/>
                        <a:pt x="111" y="66"/>
                      </a:cubicBezTo>
                      <a:cubicBezTo>
                        <a:pt x="111" y="66"/>
                        <a:pt x="111" y="66"/>
                        <a:pt x="111" y="66"/>
                      </a:cubicBezTo>
                      <a:cubicBezTo>
                        <a:pt x="111" y="66"/>
                        <a:pt x="111" y="66"/>
                        <a:pt x="111" y="66"/>
                      </a:cubicBezTo>
                      <a:cubicBezTo>
                        <a:pt x="111" y="66"/>
                        <a:pt x="111" y="66"/>
                        <a:pt x="111" y="66"/>
                      </a:cubicBezTo>
                      <a:cubicBezTo>
                        <a:pt x="111" y="66"/>
                        <a:pt x="111" y="66"/>
                        <a:pt x="110" y="66"/>
                      </a:cubicBezTo>
                      <a:cubicBezTo>
                        <a:pt x="110" y="66"/>
                        <a:pt x="110" y="66"/>
                        <a:pt x="110" y="66"/>
                      </a:cubicBezTo>
                      <a:cubicBezTo>
                        <a:pt x="110" y="66"/>
                        <a:pt x="110" y="66"/>
                        <a:pt x="110" y="66"/>
                      </a:cubicBezTo>
                      <a:cubicBezTo>
                        <a:pt x="110" y="66"/>
                        <a:pt x="110" y="66"/>
                        <a:pt x="110" y="66"/>
                      </a:cubicBezTo>
                      <a:cubicBezTo>
                        <a:pt x="110" y="66"/>
                        <a:pt x="110" y="66"/>
                        <a:pt x="110" y="66"/>
                      </a:cubicBezTo>
                      <a:cubicBezTo>
                        <a:pt x="110" y="66"/>
                        <a:pt x="110" y="66"/>
                        <a:pt x="110" y="66"/>
                      </a:cubicBezTo>
                      <a:cubicBezTo>
                        <a:pt x="110" y="66"/>
                        <a:pt x="110" y="66"/>
                        <a:pt x="110" y="66"/>
                      </a:cubicBezTo>
                      <a:cubicBezTo>
                        <a:pt x="110" y="66"/>
                        <a:pt x="110" y="66"/>
                        <a:pt x="110" y="66"/>
                      </a:cubicBezTo>
                      <a:cubicBezTo>
                        <a:pt x="110" y="66"/>
                        <a:pt x="109" y="66"/>
                        <a:pt x="109" y="66"/>
                      </a:cubicBezTo>
                      <a:cubicBezTo>
                        <a:pt x="109" y="66"/>
                        <a:pt x="109" y="66"/>
                        <a:pt x="109" y="66"/>
                      </a:cubicBezTo>
                      <a:cubicBezTo>
                        <a:pt x="109" y="66"/>
                        <a:pt x="109" y="66"/>
                        <a:pt x="109" y="66"/>
                      </a:cubicBezTo>
                      <a:cubicBezTo>
                        <a:pt x="109" y="66"/>
                        <a:pt x="109" y="65"/>
                        <a:pt x="109" y="65"/>
                      </a:cubicBezTo>
                      <a:cubicBezTo>
                        <a:pt x="109" y="65"/>
                        <a:pt x="109" y="65"/>
                        <a:pt x="109" y="65"/>
                      </a:cubicBezTo>
                      <a:cubicBezTo>
                        <a:pt x="109" y="65"/>
                        <a:pt x="109" y="65"/>
                        <a:pt x="109" y="65"/>
                      </a:cubicBezTo>
                      <a:cubicBezTo>
                        <a:pt x="109" y="65"/>
                        <a:pt x="109" y="65"/>
                        <a:pt x="109" y="65"/>
                      </a:cubicBezTo>
                      <a:cubicBezTo>
                        <a:pt x="109" y="65"/>
                        <a:pt x="109" y="65"/>
                        <a:pt x="109" y="65"/>
                      </a:cubicBezTo>
                      <a:cubicBezTo>
                        <a:pt x="109" y="65"/>
                        <a:pt x="109" y="65"/>
                        <a:pt x="109" y="65"/>
                      </a:cubicBezTo>
                      <a:cubicBezTo>
                        <a:pt x="109" y="65"/>
                        <a:pt x="109" y="65"/>
                        <a:pt x="109" y="65"/>
                      </a:cubicBezTo>
                      <a:cubicBezTo>
                        <a:pt x="109" y="65"/>
                        <a:pt x="109" y="65"/>
                        <a:pt x="109" y="65"/>
                      </a:cubicBezTo>
                      <a:cubicBezTo>
                        <a:pt x="109" y="65"/>
                        <a:pt x="109" y="65"/>
                        <a:pt x="108" y="65"/>
                      </a:cubicBezTo>
                      <a:cubicBezTo>
                        <a:pt x="108" y="65"/>
                        <a:pt x="108" y="65"/>
                        <a:pt x="108" y="65"/>
                      </a:cubicBezTo>
                      <a:cubicBezTo>
                        <a:pt x="108" y="65"/>
                        <a:pt x="108" y="65"/>
                        <a:pt x="108" y="65"/>
                      </a:cubicBezTo>
                      <a:cubicBezTo>
                        <a:pt x="108" y="65"/>
                        <a:pt x="108" y="65"/>
                        <a:pt x="108" y="65"/>
                      </a:cubicBezTo>
                      <a:cubicBezTo>
                        <a:pt x="108" y="65"/>
                        <a:pt x="108" y="65"/>
                        <a:pt x="108" y="65"/>
                      </a:cubicBezTo>
                      <a:cubicBezTo>
                        <a:pt x="108" y="65"/>
                        <a:pt x="108" y="65"/>
                        <a:pt x="108" y="65"/>
                      </a:cubicBezTo>
                      <a:cubicBezTo>
                        <a:pt x="107" y="65"/>
                        <a:pt x="107" y="65"/>
                        <a:pt x="107" y="65"/>
                      </a:cubicBezTo>
                      <a:cubicBezTo>
                        <a:pt x="107" y="65"/>
                        <a:pt x="107" y="65"/>
                        <a:pt x="107" y="65"/>
                      </a:cubicBezTo>
                      <a:cubicBezTo>
                        <a:pt x="107" y="65"/>
                        <a:pt x="107" y="65"/>
                        <a:pt x="107" y="65"/>
                      </a:cubicBezTo>
                      <a:cubicBezTo>
                        <a:pt x="107" y="65"/>
                        <a:pt x="107" y="65"/>
                        <a:pt x="107" y="65"/>
                      </a:cubicBezTo>
                      <a:cubicBezTo>
                        <a:pt x="107" y="65"/>
                        <a:pt x="107" y="65"/>
                        <a:pt x="107" y="65"/>
                      </a:cubicBezTo>
                      <a:cubicBezTo>
                        <a:pt x="107" y="65"/>
                        <a:pt x="107" y="65"/>
                        <a:pt x="107" y="65"/>
                      </a:cubicBezTo>
                      <a:cubicBezTo>
                        <a:pt x="107" y="65"/>
                        <a:pt x="107" y="65"/>
                        <a:pt x="107" y="65"/>
                      </a:cubicBezTo>
                      <a:cubicBezTo>
                        <a:pt x="107" y="65"/>
                        <a:pt x="107" y="65"/>
                        <a:pt x="107" y="65"/>
                      </a:cubicBezTo>
                      <a:cubicBezTo>
                        <a:pt x="107" y="65"/>
                        <a:pt x="107" y="65"/>
                        <a:pt x="107" y="65"/>
                      </a:cubicBezTo>
                      <a:cubicBezTo>
                        <a:pt x="107" y="65"/>
                        <a:pt x="107" y="65"/>
                        <a:pt x="107" y="65"/>
                      </a:cubicBezTo>
                      <a:cubicBezTo>
                        <a:pt x="107" y="65"/>
                        <a:pt x="107" y="65"/>
                        <a:pt x="107" y="65"/>
                      </a:cubicBezTo>
                      <a:cubicBezTo>
                        <a:pt x="106" y="65"/>
                        <a:pt x="106" y="65"/>
                        <a:pt x="106" y="65"/>
                      </a:cubicBezTo>
                      <a:cubicBezTo>
                        <a:pt x="106" y="65"/>
                        <a:pt x="106" y="65"/>
                        <a:pt x="106" y="65"/>
                      </a:cubicBezTo>
                      <a:cubicBezTo>
                        <a:pt x="106" y="65"/>
                        <a:pt x="106" y="66"/>
                        <a:pt x="106" y="66"/>
                      </a:cubicBezTo>
                      <a:cubicBezTo>
                        <a:pt x="106" y="66"/>
                        <a:pt x="106" y="66"/>
                        <a:pt x="106" y="66"/>
                      </a:cubicBezTo>
                      <a:cubicBezTo>
                        <a:pt x="106" y="66"/>
                        <a:pt x="106" y="65"/>
                        <a:pt x="106" y="65"/>
                      </a:cubicBezTo>
                      <a:cubicBezTo>
                        <a:pt x="106" y="65"/>
                        <a:pt x="106" y="65"/>
                        <a:pt x="106" y="65"/>
                      </a:cubicBezTo>
                      <a:cubicBezTo>
                        <a:pt x="106" y="65"/>
                        <a:pt x="106" y="65"/>
                        <a:pt x="106" y="65"/>
                      </a:cubicBezTo>
                      <a:cubicBezTo>
                        <a:pt x="106" y="65"/>
                        <a:pt x="106" y="65"/>
                        <a:pt x="106" y="65"/>
                      </a:cubicBezTo>
                      <a:cubicBezTo>
                        <a:pt x="106" y="65"/>
                        <a:pt x="106" y="65"/>
                        <a:pt x="106" y="65"/>
                      </a:cubicBezTo>
                      <a:cubicBezTo>
                        <a:pt x="106" y="65"/>
                        <a:pt x="106" y="65"/>
                        <a:pt x="106" y="65"/>
                      </a:cubicBezTo>
                      <a:cubicBezTo>
                        <a:pt x="106" y="65"/>
                        <a:pt x="106" y="65"/>
                        <a:pt x="106" y="65"/>
                      </a:cubicBezTo>
                      <a:cubicBezTo>
                        <a:pt x="106" y="65"/>
                        <a:pt x="106" y="65"/>
                        <a:pt x="106" y="65"/>
                      </a:cubicBezTo>
                      <a:cubicBezTo>
                        <a:pt x="106" y="65"/>
                        <a:pt x="106" y="65"/>
                        <a:pt x="106" y="65"/>
                      </a:cubicBezTo>
                      <a:cubicBezTo>
                        <a:pt x="105" y="65"/>
                        <a:pt x="105" y="65"/>
                        <a:pt x="105" y="65"/>
                      </a:cubicBezTo>
                      <a:cubicBezTo>
                        <a:pt x="105" y="65"/>
                        <a:pt x="105" y="65"/>
                        <a:pt x="105" y="65"/>
                      </a:cubicBezTo>
                      <a:cubicBezTo>
                        <a:pt x="105" y="65"/>
                        <a:pt x="105" y="65"/>
                        <a:pt x="105" y="65"/>
                      </a:cubicBezTo>
                      <a:cubicBezTo>
                        <a:pt x="105" y="65"/>
                        <a:pt x="105" y="65"/>
                        <a:pt x="105" y="65"/>
                      </a:cubicBezTo>
                      <a:cubicBezTo>
                        <a:pt x="105" y="65"/>
                        <a:pt x="105" y="65"/>
                        <a:pt x="105" y="65"/>
                      </a:cubicBezTo>
                      <a:cubicBezTo>
                        <a:pt x="105" y="65"/>
                        <a:pt x="105" y="65"/>
                        <a:pt x="105" y="66"/>
                      </a:cubicBezTo>
                      <a:cubicBezTo>
                        <a:pt x="105" y="66"/>
                        <a:pt x="105" y="66"/>
                        <a:pt x="105" y="66"/>
                      </a:cubicBezTo>
                      <a:cubicBezTo>
                        <a:pt x="105" y="66"/>
                        <a:pt x="105" y="66"/>
                        <a:pt x="105" y="66"/>
                      </a:cubicBezTo>
                      <a:cubicBezTo>
                        <a:pt x="105" y="66"/>
                        <a:pt x="105" y="66"/>
                        <a:pt x="104" y="66"/>
                      </a:cubicBezTo>
                      <a:cubicBezTo>
                        <a:pt x="104" y="66"/>
                        <a:pt x="104" y="66"/>
                        <a:pt x="104" y="66"/>
                      </a:cubicBezTo>
                      <a:cubicBezTo>
                        <a:pt x="104" y="66"/>
                        <a:pt x="104" y="66"/>
                        <a:pt x="104" y="66"/>
                      </a:cubicBezTo>
                      <a:cubicBezTo>
                        <a:pt x="104" y="66"/>
                        <a:pt x="104" y="66"/>
                        <a:pt x="104" y="66"/>
                      </a:cubicBezTo>
                      <a:cubicBezTo>
                        <a:pt x="104" y="67"/>
                        <a:pt x="104" y="67"/>
                        <a:pt x="104" y="67"/>
                      </a:cubicBezTo>
                      <a:cubicBezTo>
                        <a:pt x="104" y="67"/>
                        <a:pt x="104" y="67"/>
                        <a:pt x="104" y="67"/>
                      </a:cubicBezTo>
                      <a:cubicBezTo>
                        <a:pt x="104" y="67"/>
                        <a:pt x="104" y="67"/>
                        <a:pt x="104" y="67"/>
                      </a:cubicBezTo>
                      <a:cubicBezTo>
                        <a:pt x="104" y="67"/>
                        <a:pt x="104" y="67"/>
                        <a:pt x="104" y="67"/>
                      </a:cubicBezTo>
                      <a:cubicBezTo>
                        <a:pt x="104" y="67"/>
                        <a:pt x="104" y="67"/>
                        <a:pt x="104" y="67"/>
                      </a:cubicBezTo>
                      <a:cubicBezTo>
                        <a:pt x="103" y="67"/>
                        <a:pt x="103" y="67"/>
                        <a:pt x="103" y="67"/>
                      </a:cubicBezTo>
                      <a:cubicBezTo>
                        <a:pt x="103" y="67"/>
                        <a:pt x="103" y="67"/>
                        <a:pt x="103" y="67"/>
                      </a:cubicBezTo>
                      <a:cubicBezTo>
                        <a:pt x="103" y="67"/>
                        <a:pt x="103" y="67"/>
                        <a:pt x="103" y="67"/>
                      </a:cubicBezTo>
                      <a:cubicBezTo>
                        <a:pt x="103" y="67"/>
                        <a:pt x="103" y="67"/>
                        <a:pt x="103" y="67"/>
                      </a:cubicBezTo>
                      <a:cubicBezTo>
                        <a:pt x="103" y="67"/>
                        <a:pt x="103" y="67"/>
                        <a:pt x="103" y="67"/>
                      </a:cubicBezTo>
                      <a:cubicBezTo>
                        <a:pt x="103" y="67"/>
                        <a:pt x="103" y="67"/>
                        <a:pt x="103" y="67"/>
                      </a:cubicBezTo>
                      <a:cubicBezTo>
                        <a:pt x="103" y="67"/>
                        <a:pt x="103" y="67"/>
                        <a:pt x="103" y="67"/>
                      </a:cubicBezTo>
                      <a:cubicBezTo>
                        <a:pt x="103" y="67"/>
                        <a:pt x="103" y="67"/>
                        <a:pt x="103" y="67"/>
                      </a:cubicBezTo>
                      <a:cubicBezTo>
                        <a:pt x="103" y="67"/>
                        <a:pt x="103" y="67"/>
                        <a:pt x="103" y="67"/>
                      </a:cubicBezTo>
                      <a:cubicBezTo>
                        <a:pt x="103" y="67"/>
                        <a:pt x="103" y="67"/>
                        <a:pt x="103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67"/>
                        <a:pt x="101" y="67"/>
                        <a:pt x="101" y="67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1" y="68"/>
                        <a:pt x="101" y="68"/>
                        <a:pt x="100" y="68"/>
                      </a:cubicBezTo>
                      <a:cubicBezTo>
                        <a:pt x="100" y="68"/>
                        <a:pt x="100" y="68"/>
                        <a:pt x="100" y="68"/>
                      </a:cubicBezTo>
                      <a:cubicBezTo>
                        <a:pt x="100" y="68"/>
                        <a:pt x="100" y="68"/>
                        <a:pt x="100" y="68"/>
                      </a:cubicBezTo>
                      <a:cubicBezTo>
                        <a:pt x="100" y="68"/>
                        <a:pt x="100" y="68"/>
                        <a:pt x="100" y="68"/>
                      </a:cubicBezTo>
                      <a:cubicBezTo>
                        <a:pt x="100" y="68"/>
                        <a:pt x="100" y="68"/>
                        <a:pt x="100" y="68"/>
                      </a:cubicBezTo>
                      <a:cubicBezTo>
                        <a:pt x="100" y="68"/>
                        <a:pt x="100" y="68"/>
                        <a:pt x="100" y="68"/>
                      </a:cubicBezTo>
                      <a:cubicBezTo>
                        <a:pt x="100" y="68"/>
                        <a:pt x="100" y="68"/>
                        <a:pt x="100" y="68"/>
                      </a:cubicBezTo>
                      <a:cubicBezTo>
                        <a:pt x="100" y="68"/>
                        <a:pt x="100" y="68"/>
                        <a:pt x="100" y="68"/>
                      </a:cubicBezTo>
                      <a:cubicBezTo>
                        <a:pt x="100" y="68"/>
                        <a:pt x="100" y="68"/>
                        <a:pt x="100" y="68"/>
                      </a:cubicBezTo>
                      <a:cubicBezTo>
                        <a:pt x="100" y="68"/>
                        <a:pt x="100" y="69"/>
                        <a:pt x="100" y="69"/>
                      </a:cubicBezTo>
                      <a:cubicBezTo>
                        <a:pt x="100" y="69"/>
                        <a:pt x="100" y="69"/>
                        <a:pt x="100" y="69"/>
                      </a:cubicBezTo>
                      <a:cubicBezTo>
                        <a:pt x="100" y="69"/>
                        <a:pt x="100" y="69"/>
                        <a:pt x="100" y="69"/>
                      </a:cubicBezTo>
                      <a:cubicBezTo>
                        <a:pt x="100" y="69"/>
                        <a:pt x="100" y="69"/>
                        <a:pt x="100" y="69"/>
                      </a:cubicBezTo>
                      <a:cubicBezTo>
                        <a:pt x="100" y="69"/>
                        <a:pt x="100" y="69"/>
                        <a:pt x="99" y="69"/>
                      </a:cubicBezTo>
                      <a:cubicBezTo>
                        <a:pt x="99" y="69"/>
                        <a:pt x="99" y="69"/>
                        <a:pt x="99" y="69"/>
                      </a:cubicBezTo>
                      <a:cubicBezTo>
                        <a:pt x="99" y="69"/>
                        <a:pt x="99" y="69"/>
                        <a:pt x="99" y="69"/>
                      </a:cubicBezTo>
                      <a:cubicBezTo>
                        <a:pt x="99" y="69"/>
                        <a:pt x="99" y="69"/>
                        <a:pt x="99" y="69"/>
                      </a:cubicBezTo>
                      <a:cubicBezTo>
                        <a:pt x="99" y="69"/>
                        <a:pt x="99" y="69"/>
                        <a:pt x="99" y="69"/>
                      </a:cubicBezTo>
                      <a:cubicBezTo>
                        <a:pt x="99" y="69"/>
                        <a:pt x="99" y="69"/>
                        <a:pt x="99" y="69"/>
                      </a:cubicBezTo>
                      <a:cubicBezTo>
                        <a:pt x="99" y="69"/>
                        <a:pt x="99" y="69"/>
                        <a:pt x="99" y="69"/>
                      </a:cubicBezTo>
                      <a:cubicBezTo>
                        <a:pt x="99" y="69"/>
                        <a:pt x="99" y="69"/>
                        <a:pt x="99" y="69"/>
                      </a:cubicBezTo>
                      <a:cubicBezTo>
                        <a:pt x="99" y="69"/>
                        <a:pt x="99" y="69"/>
                        <a:pt x="99" y="69"/>
                      </a:cubicBezTo>
                      <a:cubicBezTo>
                        <a:pt x="99" y="69"/>
                        <a:pt x="99" y="69"/>
                        <a:pt x="99" y="69"/>
                      </a:cubicBezTo>
                      <a:cubicBezTo>
                        <a:pt x="99" y="69"/>
                        <a:pt x="99" y="69"/>
                        <a:pt x="99" y="69"/>
                      </a:cubicBezTo>
                      <a:cubicBezTo>
                        <a:pt x="99" y="69"/>
                        <a:pt x="99" y="69"/>
                        <a:pt x="99" y="69"/>
                      </a:cubicBezTo>
                      <a:cubicBezTo>
                        <a:pt x="99" y="69"/>
                        <a:pt x="99" y="69"/>
                        <a:pt x="99" y="69"/>
                      </a:cubicBezTo>
                      <a:cubicBezTo>
                        <a:pt x="99" y="69"/>
                        <a:pt x="99" y="69"/>
                        <a:pt x="99" y="69"/>
                      </a:cubicBezTo>
                      <a:cubicBezTo>
                        <a:pt x="99" y="69"/>
                        <a:pt x="99" y="69"/>
                        <a:pt x="99" y="69"/>
                      </a:cubicBezTo>
                      <a:cubicBezTo>
                        <a:pt x="98" y="69"/>
                        <a:pt x="98" y="69"/>
                        <a:pt x="98" y="69"/>
                      </a:cubicBezTo>
                      <a:cubicBezTo>
                        <a:pt x="98" y="69"/>
                        <a:pt x="98" y="69"/>
                        <a:pt x="98" y="70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7" y="70"/>
                        <a:pt x="97" y="70"/>
                        <a:pt x="97" y="70"/>
                      </a:cubicBezTo>
                      <a:cubicBezTo>
                        <a:pt x="97" y="70"/>
                        <a:pt x="97" y="70"/>
                        <a:pt x="97" y="70"/>
                      </a:cubicBezTo>
                      <a:cubicBezTo>
                        <a:pt x="97" y="70"/>
                        <a:pt x="97" y="70"/>
                        <a:pt x="97" y="70"/>
                      </a:cubicBezTo>
                      <a:cubicBezTo>
                        <a:pt x="97" y="70"/>
                        <a:pt x="97" y="70"/>
                        <a:pt x="97" y="70"/>
                      </a:cubicBezTo>
                      <a:cubicBezTo>
                        <a:pt x="97" y="70"/>
                        <a:pt x="97" y="70"/>
                        <a:pt x="97" y="70"/>
                      </a:cubicBezTo>
                      <a:cubicBezTo>
                        <a:pt x="96" y="71"/>
                        <a:pt x="96" y="71"/>
                        <a:pt x="96" y="71"/>
                      </a:cubicBezTo>
                      <a:cubicBezTo>
                        <a:pt x="96" y="71"/>
                        <a:pt x="96" y="71"/>
                        <a:pt x="96" y="71"/>
                      </a:cubicBezTo>
                      <a:cubicBezTo>
                        <a:pt x="96" y="71"/>
                        <a:pt x="96" y="71"/>
                        <a:pt x="96" y="71"/>
                      </a:cubicBezTo>
                      <a:cubicBezTo>
                        <a:pt x="96" y="71"/>
                        <a:pt x="96" y="71"/>
                        <a:pt x="96" y="71"/>
                      </a:cubicBezTo>
                      <a:cubicBezTo>
                        <a:pt x="96" y="71"/>
                        <a:pt x="96" y="71"/>
                        <a:pt x="96" y="71"/>
                      </a:cubicBezTo>
                      <a:cubicBezTo>
                        <a:pt x="96" y="72"/>
                        <a:pt x="96" y="72"/>
                        <a:pt x="96" y="72"/>
                      </a:cubicBezTo>
                      <a:cubicBezTo>
                        <a:pt x="96" y="72"/>
                        <a:pt x="96" y="72"/>
                        <a:pt x="96" y="72"/>
                      </a:cubicBezTo>
                      <a:cubicBezTo>
                        <a:pt x="96" y="72"/>
                        <a:pt x="96" y="72"/>
                        <a:pt x="96" y="72"/>
                      </a:cubicBezTo>
                      <a:cubicBezTo>
                        <a:pt x="96" y="72"/>
                        <a:pt x="96" y="72"/>
                        <a:pt x="96" y="72"/>
                      </a:cubicBezTo>
                      <a:cubicBezTo>
                        <a:pt x="96" y="72"/>
                        <a:pt x="96" y="71"/>
                        <a:pt x="96" y="71"/>
                      </a:cubicBezTo>
                      <a:cubicBezTo>
                        <a:pt x="97" y="71"/>
                        <a:pt x="97" y="71"/>
                        <a:pt x="97" y="71"/>
                      </a:cubicBezTo>
                      <a:cubicBezTo>
                        <a:pt x="97" y="71"/>
                        <a:pt x="98" y="71"/>
                        <a:pt x="98" y="70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9" y="70"/>
                        <a:pt x="99" y="70"/>
                        <a:pt x="100" y="70"/>
                      </a:cubicBezTo>
                      <a:cubicBezTo>
                        <a:pt x="100" y="69"/>
                        <a:pt x="100" y="69"/>
                        <a:pt x="100" y="69"/>
                      </a:cubicBezTo>
                      <a:cubicBezTo>
                        <a:pt x="100" y="69"/>
                        <a:pt x="100" y="69"/>
                        <a:pt x="100" y="69"/>
                      </a:cubicBezTo>
                      <a:cubicBezTo>
                        <a:pt x="100" y="69"/>
                        <a:pt x="100" y="69"/>
                        <a:pt x="101" y="69"/>
                      </a:cubicBezTo>
                      <a:cubicBezTo>
                        <a:pt x="101" y="69"/>
                        <a:pt x="101" y="69"/>
                        <a:pt x="101" y="69"/>
                      </a:cubicBezTo>
                      <a:cubicBezTo>
                        <a:pt x="101" y="69"/>
                        <a:pt x="101" y="69"/>
                        <a:pt x="102" y="68"/>
                      </a:cubicBezTo>
                      <a:cubicBezTo>
                        <a:pt x="102" y="68"/>
                        <a:pt x="102" y="68"/>
                        <a:pt x="102" y="68"/>
                      </a:cubicBezTo>
                      <a:cubicBezTo>
                        <a:pt x="102" y="68"/>
                        <a:pt x="102" y="68"/>
                        <a:pt x="102" y="68"/>
                      </a:cubicBezTo>
                      <a:cubicBezTo>
                        <a:pt x="102" y="68"/>
                        <a:pt x="102" y="68"/>
                        <a:pt x="102" y="68"/>
                      </a:cubicBezTo>
                      <a:cubicBezTo>
                        <a:pt x="102" y="68"/>
                        <a:pt x="102" y="68"/>
                        <a:pt x="102" y="68"/>
                      </a:cubicBezTo>
                      <a:cubicBezTo>
                        <a:pt x="102" y="68"/>
                        <a:pt x="102" y="68"/>
                        <a:pt x="102" y="68"/>
                      </a:cubicBezTo>
                      <a:cubicBezTo>
                        <a:pt x="102" y="68"/>
                        <a:pt x="102" y="68"/>
                        <a:pt x="102" y="68"/>
                      </a:cubicBezTo>
                      <a:cubicBezTo>
                        <a:pt x="103" y="68"/>
                        <a:pt x="103" y="68"/>
                        <a:pt x="103" y="68"/>
                      </a:cubicBezTo>
                      <a:cubicBezTo>
                        <a:pt x="103" y="68"/>
                        <a:pt x="103" y="68"/>
                        <a:pt x="103" y="68"/>
                      </a:cubicBezTo>
                      <a:cubicBezTo>
                        <a:pt x="103" y="68"/>
                        <a:pt x="104" y="68"/>
                        <a:pt x="104" y="68"/>
                      </a:cubicBezTo>
                      <a:cubicBezTo>
                        <a:pt x="104" y="68"/>
                        <a:pt x="104" y="68"/>
                        <a:pt x="104" y="68"/>
                      </a:cubicBezTo>
                      <a:cubicBezTo>
                        <a:pt x="105" y="68"/>
                        <a:pt x="105" y="67"/>
                        <a:pt x="105" y="67"/>
                      </a:cubicBezTo>
                      <a:cubicBezTo>
                        <a:pt x="105" y="67"/>
                        <a:pt x="105" y="67"/>
                        <a:pt x="105" y="67"/>
                      </a:cubicBezTo>
                      <a:cubicBezTo>
                        <a:pt x="106" y="67"/>
                        <a:pt x="106" y="68"/>
                        <a:pt x="106" y="68"/>
                      </a:cubicBezTo>
                      <a:cubicBezTo>
                        <a:pt x="106" y="68"/>
                        <a:pt x="106" y="68"/>
                        <a:pt x="106" y="68"/>
                      </a:cubicBezTo>
                      <a:cubicBezTo>
                        <a:pt x="106" y="68"/>
                        <a:pt x="106" y="68"/>
                        <a:pt x="107" y="68"/>
                      </a:cubicBezTo>
                      <a:cubicBezTo>
                        <a:pt x="107" y="68"/>
                        <a:pt x="107" y="68"/>
                        <a:pt x="107" y="68"/>
                      </a:cubicBezTo>
                      <a:cubicBezTo>
                        <a:pt x="107" y="68"/>
                        <a:pt x="107" y="68"/>
                        <a:pt x="107" y="68"/>
                      </a:cubicBezTo>
                      <a:cubicBezTo>
                        <a:pt x="107" y="68"/>
                        <a:pt x="107" y="68"/>
                        <a:pt x="107" y="68"/>
                      </a:cubicBezTo>
                      <a:cubicBezTo>
                        <a:pt x="107" y="68"/>
                        <a:pt x="107" y="68"/>
                        <a:pt x="107" y="68"/>
                      </a:cubicBezTo>
                      <a:cubicBezTo>
                        <a:pt x="106" y="68"/>
                        <a:pt x="106" y="68"/>
                        <a:pt x="106" y="68"/>
                      </a:cubicBezTo>
                      <a:cubicBezTo>
                        <a:pt x="106" y="68"/>
                        <a:pt x="106" y="68"/>
                        <a:pt x="106" y="69"/>
                      </a:cubicBezTo>
                      <a:cubicBezTo>
                        <a:pt x="106" y="69"/>
                        <a:pt x="106" y="69"/>
                        <a:pt x="106" y="69"/>
                      </a:cubicBezTo>
                      <a:cubicBezTo>
                        <a:pt x="106" y="69"/>
                        <a:pt x="106" y="69"/>
                        <a:pt x="106" y="69"/>
                      </a:cubicBezTo>
                      <a:cubicBezTo>
                        <a:pt x="106" y="69"/>
                        <a:pt x="106" y="69"/>
                        <a:pt x="106" y="69"/>
                      </a:cubicBezTo>
                      <a:cubicBezTo>
                        <a:pt x="106" y="69"/>
                        <a:pt x="106" y="69"/>
                        <a:pt x="106" y="69"/>
                      </a:cubicBezTo>
                      <a:cubicBezTo>
                        <a:pt x="106" y="69"/>
                        <a:pt x="106" y="69"/>
                        <a:pt x="106" y="69"/>
                      </a:cubicBezTo>
                      <a:cubicBezTo>
                        <a:pt x="106" y="69"/>
                        <a:pt x="106" y="69"/>
                        <a:pt x="106" y="69"/>
                      </a:cubicBezTo>
                      <a:cubicBezTo>
                        <a:pt x="105" y="69"/>
                        <a:pt x="105" y="69"/>
                        <a:pt x="105" y="69"/>
                      </a:cubicBezTo>
                      <a:cubicBezTo>
                        <a:pt x="105" y="69"/>
                        <a:pt x="105" y="69"/>
                        <a:pt x="105" y="69"/>
                      </a:cubicBezTo>
                      <a:cubicBezTo>
                        <a:pt x="105" y="69"/>
                        <a:pt x="105" y="69"/>
                        <a:pt x="105" y="69"/>
                      </a:cubicBezTo>
                      <a:cubicBezTo>
                        <a:pt x="105" y="69"/>
                        <a:pt x="105" y="69"/>
                        <a:pt x="105" y="69"/>
                      </a:cubicBezTo>
                      <a:cubicBezTo>
                        <a:pt x="105" y="69"/>
                        <a:pt x="105" y="69"/>
                        <a:pt x="105" y="70"/>
                      </a:cubicBezTo>
                      <a:cubicBezTo>
                        <a:pt x="105" y="70"/>
                        <a:pt x="105" y="70"/>
                        <a:pt x="105" y="70"/>
                      </a:cubicBezTo>
                      <a:cubicBezTo>
                        <a:pt x="105" y="70"/>
                        <a:pt x="105" y="70"/>
                        <a:pt x="105" y="70"/>
                      </a:cubicBezTo>
                      <a:cubicBezTo>
                        <a:pt x="105" y="70"/>
                        <a:pt x="105" y="70"/>
                        <a:pt x="105" y="70"/>
                      </a:cubicBezTo>
                      <a:cubicBezTo>
                        <a:pt x="105" y="70"/>
                        <a:pt x="105" y="70"/>
                        <a:pt x="105" y="70"/>
                      </a:cubicBezTo>
                      <a:cubicBezTo>
                        <a:pt x="105" y="70"/>
                        <a:pt x="105" y="70"/>
                        <a:pt x="105" y="70"/>
                      </a:cubicBezTo>
                      <a:cubicBezTo>
                        <a:pt x="105" y="70"/>
                        <a:pt x="104" y="70"/>
                        <a:pt x="104" y="70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4" y="70"/>
                        <a:pt x="104" y="69"/>
                        <a:pt x="104" y="69"/>
                      </a:cubicBezTo>
                      <a:cubicBezTo>
                        <a:pt x="104" y="69"/>
                        <a:pt x="104" y="69"/>
                        <a:pt x="104" y="69"/>
                      </a:cubicBezTo>
                      <a:cubicBezTo>
                        <a:pt x="104" y="69"/>
                        <a:pt x="104" y="70"/>
                        <a:pt x="104" y="70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4" y="70"/>
                        <a:pt x="104" y="70"/>
                        <a:pt x="103" y="70"/>
                      </a:cubicBezTo>
                      <a:cubicBezTo>
                        <a:pt x="103" y="70"/>
                        <a:pt x="103" y="70"/>
                        <a:pt x="103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3" y="70"/>
                        <a:pt x="104" y="70"/>
                        <a:pt x="104" y="70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4" y="71"/>
                        <a:pt x="104" y="71"/>
                        <a:pt x="104" y="70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4" y="70"/>
                        <a:pt x="105" y="70"/>
                        <a:pt x="105" y="70"/>
                      </a:cubicBezTo>
                      <a:cubicBezTo>
                        <a:pt x="105" y="70"/>
                        <a:pt x="105" y="70"/>
                        <a:pt x="105" y="70"/>
                      </a:cubicBezTo>
                      <a:cubicBezTo>
                        <a:pt x="105" y="70"/>
                        <a:pt x="105" y="70"/>
                        <a:pt x="105" y="70"/>
                      </a:cubicBezTo>
                      <a:cubicBezTo>
                        <a:pt x="105" y="70"/>
                        <a:pt x="105" y="70"/>
                        <a:pt x="105" y="70"/>
                      </a:cubicBezTo>
                      <a:cubicBezTo>
                        <a:pt x="105" y="71"/>
                        <a:pt x="105" y="71"/>
                        <a:pt x="105" y="71"/>
                      </a:cubicBezTo>
                      <a:cubicBezTo>
                        <a:pt x="105" y="71"/>
                        <a:pt x="104" y="71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1"/>
                        <a:pt x="104" y="71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2"/>
                        <a:pt x="103" y="72"/>
                        <a:pt x="103" y="72"/>
                      </a:cubicBezTo>
                      <a:cubicBezTo>
                        <a:pt x="103" y="72"/>
                        <a:pt x="103" y="72"/>
                        <a:pt x="103" y="72"/>
                      </a:cubicBezTo>
                      <a:cubicBezTo>
                        <a:pt x="103" y="72"/>
                        <a:pt x="103" y="72"/>
                        <a:pt x="103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2"/>
                        <a:pt x="104" y="72"/>
                        <a:pt x="103" y="72"/>
                      </a:cubicBezTo>
                      <a:cubicBezTo>
                        <a:pt x="103" y="72"/>
                        <a:pt x="103" y="72"/>
                        <a:pt x="103" y="73"/>
                      </a:cubicBezTo>
                      <a:cubicBezTo>
                        <a:pt x="103" y="73"/>
                        <a:pt x="103" y="73"/>
                        <a:pt x="103" y="73"/>
                      </a:cubicBezTo>
                      <a:cubicBezTo>
                        <a:pt x="103" y="73"/>
                        <a:pt x="103" y="73"/>
                        <a:pt x="103" y="73"/>
                      </a:cubicBezTo>
                      <a:cubicBezTo>
                        <a:pt x="104" y="73"/>
                        <a:pt x="104" y="73"/>
                        <a:pt x="104" y="73"/>
                      </a:cubicBezTo>
                      <a:cubicBezTo>
                        <a:pt x="103" y="73"/>
                        <a:pt x="103" y="73"/>
                        <a:pt x="103" y="73"/>
                      </a:cubicBezTo>
                      <a:cubicBezTo>
                        <a:pt x="103" y="73"/>
                        <a:pt x="103" y="73"/>
                        <a:pt x="103" y="73"/>
                      </a:cubicBezTo>
                      <a:cubicBezTo>
                        <a:pt x="103" y="73"/>
                        <a:pt x="103" y="73"/>
                        <a:pt x="103" y="73"/>
                      </a:cubicBezTo>
                      <a:cubicBezTo>
                        <a:pt x="103" y="73"/>
                        <a:pt x="103" y="73"/>
                        <a:pt x="103" y="73"/>
                      </a:cubicBezTo>
                      <a:cubicBezTo>
                        <a:pt x="103" y="73"/>
                        <a:pt x="103" y="73"/>
                        <a:pt x="103" y="73"/>
                      </a:cubicBezTo>
                      <a:cubicBezTo>
                        <a:pt x="103" y="73"/>
                        <a:pt x="103" y="73"/>
                        <a:pt x="103" y="73"/>
                      </a:cubicBezTo>
                      <a:cubicBezTo>
                        <a:pt x="103" y="73"/>
                        <a:pt x="103" y="73"/>
                        <a:pt x="103" y="73"/>
                      </a:cubicBezTo>
                      <a:cubicBezTo>
                        <a:pt x="103" y="73"/>
                        <a:pt x="103" y="74"/>
                        <a:pt x="103" y="74"/>
                      </a:cubicBezTo>
                      <a:cubicBezTo>
                        <a:pt x="103" y="74"/>
                        <a:pt x="103" y="74"/>
                        <a:pt x="103" y="74"/>
                      </a:cubicBezTo>
                      <a:cubicBezTo>
                        <a:pt x="103" y="74"/>
                        <a:pt x="103" y="74"/>
                        <a:pt x="103" y="74"/>
                      </a:cubicBezTo>
                      <a:cubicBezTo>
                        <a:pt x="103" y="74"/>
                        <a:pt x="104" y="74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4"/>
                        <a:pt x="104" y="74"/>
                        <a:pt x="104" y="75"/>
                      </a:cubicBezTo>
                      <a:cubicBezTo>
                        <a:pt x="104" y="75"/>
                        <a:pt x="104" y="75"/>
                        <a:pt x="104" y="75"/>
                      </a:cubicBezTo>
                      <a:cubicBezTo>
                        <a:pt x="104" y="75"/>
                        <a:pt x="104" y="75"/>
                        <a:pt x="104" y="75"/>
                      </a:cubicBezTo>
                      <a:cubicBezTo>
                        <a:pt x="105" y="75"/>
                        <a:pt x="105" y="75"/>
                        <a:pt x="105" y="75"/>
                      </a:cubicBezTo>
                      <a:cubicBezTo>
                        <a:pt x="105" y="75"/>
                        <a:pt x="105" y="75"/>
                        <a:pt x="105" y="75"/>
                      </a:cubicBezTo>
                      <a:cubicBezTo>
                        <a:pt x="105" y="75"/>
                        <a:pt x="105" y="75"/>
                        <a:pt x="105" y="75"/>
                      </a:cubicBezTo>
                      <a:cubicBezTo>
                        <a:pt x="105" y="75"/>
                        <a:pt x="105" y="75"/>
                        <a:pt x="105" y="75"/>
                      </a:cubicBezTo>
                      <a:cubicBezTo>
                        <a:pt x="105" y="75"/>
                        <a:pt x="105" y="75"/>
                        <a:pt x="105" y="75"/>
                      </a:cubicBezTo>
                      <a:cubicBezTo>
                        <a:pt x="105" y="75"/>
                        <a:pt x="105" y="75"/>
                        <a:pt x="105" y="75"/>
                      </a:cubicBezTo>
                      <a:cubicBezTo>
                        <a:pt x="105" y="75"/>
                        <a:pt x="105" y="75"/>
                        <a:pt x="105" y="75"/>
                      </a:cubicBezTo>
                      <a:cubicBezTo>
                        <a:pt x="105" y="75"/>
                        <a:pt x="105" y="75"/>
                        <a:pt x="105" y="75"/>
                      </a:cubicBezTo>
                      <a:cubicBezTo>
                        <a:pt x="105" y="75"/>
                        <a:pt x="105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7" y="75"/>
                        <a:pt x="107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7" y="76"/>
                        <a:pt x="107" y="76"/>
                      </a:cubicBezTo>
                      <a:cubicBezTo>
                        <a:pt x="107" y="76"/>
                        <a:pt x="107" y="76"/>
                        <a:pt x="107" y="76"/>
                      </a:cubicBezTo>
                      <a:cubicBezTo>
                        <a:pt x="107" y="76"/>
                        <a:pt x="107" y="76"/>
                        <a:pt x="107" y="76"/>
                      </a:cubicBezTo>
                      <a:cubicBezTo>
                        <a:pt x="107" y="76"/>
                        <a:pt x="107" y="76"/>
                        <a:pt x="107" y="76"/>
                      </a:cubicBezTo>
                      <a:cubicBezTo>
                        <a:pt x="107" y="76"/>
                        <a:pt x="107" y="76"/>
                        <a:pt x="107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5" y="76"/>
                        <a:pt x="105" y="76"/>
                        <a:pt x="105" y="76"/>
                      </a:cubicBezTo>
                      <a:cubicBezTo>
                        <a:pt x="105" y="76"/>
                        <a:pt x="105" y="76"/>
                        <a:pt x="105" y="76"/>
                      </a:cubicBezTo>
                      <a:cubicBezTo>
                        <a:pt x="105" y="76"/>
                        <a:pt x="105" y="76"/>
                        <a:pt x="105" y="76"/>
                      </a:cubicBezTo>
                      <a:cubicBezTo>
                        <a:pt x="105" y="76"/>
                        <a:pt x="105" y="76"/>
                        <a:pt x="105" y="76"/>
                      </a:cubicBezTo>
                      <a:cubicBezTo>
                        <a:pt x="105" y="76"/>
                        <a:pt x="105" y="76"/>
                        <a:pt x="105" y="76"/>
                      </a:cubicBezTo>
                      <a:cubicBezTo>
                        <a:pt x="105" y="76"/>
                        <a:pt x="105" y="76"/>
                        <a:pt x="105" y="76"/>
                      </a:cubicBezTo>
                      <a:cubicBezTo>
                        <a:pt x="105" y="76"/>
                        <a:pt x="105" y="77"/>
                        <a:pt x="105" y="77"/>
                      </a:cubicBezTo>
                      <a:cubicBezTo>
                        <a:pt x="105" y="77"/>
                        <a:pt x="105" y="77"/>
                        <a:pt x="105" y="77"/>
                      </a:cubicBezTo>
                      <a:cubicBezTo>
                        <a:pt x="105" y="77"/>
                        <a:pt x="105" y="77"/>
                        <a:pt x="105" y="77"/>
                      </a:cubicBezTo>
                      <a:cubicBezTo>
                        <a:pt x="105" y="77"/>
                        <a:pt x="105" y="77"/>
                        <a:pt x="105" y="77"/>
                      </a:cubicBezTo>
                      <a:cubicBezTo>
                        <a:pt x="105" y="77"/>
                        <a:pt x="105" y="77"/>
                        <a:pt x="105" y="77"/>
                      </a:cubicBezTo>
                      <a:cubicBezTo>
                        <a:pt x="104" y="77"/>
                        <a:pt x="104" y="77"/>
                        <a:pt x="104" y="77"/>
                      </a:cubicBezTo>
                      <a:cubicBezTo>
                        <a:pt x="104" y="77"/>
                        <a:pt x="104" y="77"/>
                        <a:pt x="104" y="77"/>
                      </a:cubicBezTo>
                      <a:cubicBezTo>
                        <a:pt x="104" y="77"/>
                        <a:pt x="104" y="77"/>
                        <a:pt x="104" y="77"/>
                      </a:cubicBezTo>
                      <a:cubicBezTo>
                        <a:pt x="104" y="77"/>
                        <a:pt x="104" y="77"/>
                        <a:pt x="104" y="77"/>
                      </a:cubicBezTo>
                      <a:cubicBezTo>
                        <a:pt x="104" y="77"/>
                        <a:pt x="104" y="77"/>
                        <a:pt x="104" y="77"/>
                      </a:cubicBezTo>
                      <a:cubicBezTo>
                        <a:pt x="104" y="77"/>
                        <a:pt x="104" y="77"/>
                        <a:pt x="104" y="77"/>
                      </a:cubicBezTo>
                      <a:cubicBezTo>
                        <a:pt x="104" y="77"/>
                        <a:pt x="104" y="77"/>
                        <a:pt x="104" y="77"/>
                      </a:cubicBezTo>
                      <a:cubicBezTo>
                        <a:pt x="104" y="77"/>
                        <a:pt x="104" y="77"/>
                        <a:pt x="104" y="77"/>
                      </a:cubicBezTo>
                      <a:cubicBezTo>
                        <a:pt x="104" y="77"/>
                        <a:pt x="104" y="77"/>
                        <a:pt x="104" y="77"/>
                      </a:cubicBezTo>
                      <a:cubicBezTo>
                        <a:pt x="103" y="77"/>
                        <a:pt x="103" y="77"/>
                        <a:pt x="103" y="77"/>
                      </a:cubicBezTo>
                      <a:cubicBezTo>
                        <a:pt x="103" y="77"/>
                        <a:pt x="103" y="77"/>
                        <a:pt x="103" y="77"/>
                      </a:cubicBezTo>
                      <a:cubicBezTo>
                        <a:pt x="103" y="77"/>
                        <a:pt x="103" y="77"/>
                        <a:pt x="103" y="77"/>
                      </a:cubicBezTo>
                      <a:cubicBezTo>
                        <a:pt x="103" y="77"/>
                        <a:pt x="103" y="77"/>
                        <a:pt x="103" y="77"/>
                      </a:cubicBezTo>
                      <a:cubicBezTo>
                        <a:pt x="103" y="77"/>
                        <a:pt x="103" y="77"/>
                        <a:pt x="103" y="77"/>
                      </a:cubicBezTo>
                      <a:cubicBezTo>
                        <a:pt x="103" y="77"/>
                        <a:pt x="103" y="77"/>
                        <a:pt x="103" y="77"/>
                      </a:cubicBezTo>
                      <a:cubicBezTo>
                        <a:pt x="103" y="77"/>
                        <a:pt x="103" y="77"/>
                        <a:pt x="103" y="77"/>
                      </a:cubicBezTo>
                      <a:cubicBezTo>
                        <a:pt x="103" y="77"/>
                        <a:pt x="103" y="77"/>
                        <a:pt x="103" y="77"/>
                      </a:cubicBezTo>
                      <a:cubicBezTo>
                        <a:pt x="103" y="77"/>
                        <a:pt x="103" y="77"/>
                        <a:pt x="103" y="77"/>
                      </a:cubicBezTo>
                      <a:cubicBezTo>
                        <a:pt x="103" y="77"/>
                        <a:pt x="103" y="77"/>
                        <a:pt x="103" y="77"/>
                      </a:cubicBezTo>
                      <a:cubicBezTo>
                        <a:pt x="103" y="77"/>
                        <a:pt x="103" y="77"/>
                        <a:pt x="102" y="77"/>
                      </a:cubicBezTo>
                      <a:cubicBezTo>
                        <a:pt x="102" y="77"/>
                        <a:pt x="102" y="77"/>
                        <a:pt x="102" y="77"/>
                      </a:cubicBezTo>
                      <a:cubicBezTo>
                        <a:pt x="102" y="77"/>
                        <a:pt x="102" y="77"/>
                        <a:pt x="102" y="77"/>
                      </a:cubicBezTo>
                      <a:cubicBezTo>
                        <a:pt x="102" y="77"/>
                        <a:pt x="102" y="77"/>
                        <a:pt x="102" y="77"/>
                      </a:cubicBezTo>
                      <a:cubicBezTo>
                        <a:pt x="102" y="77"/>
                        <a:pt x="102" y="77"/>
                        <a:pt x="102" y="77"/>
                      </a:cubicBezTo>
                      <a:cubicBezTo>
                        <a:pt x="102" y="77"/>
                        <a:pt x="102" y="77"/>
                        <a:pt x="102" y="77"/>
                      </a:cubicBezTo>
                      <a:cubicBezTo>
                        <a:pt x="102" y="77"/>
                        <a:pt x="102" y="77"/>
                        <a:pt x="102" y="77"/>
                      </a:cubicBezTo>
                      <a:cubicBezTo>
                        <a:pt x="102" y="77"/>
                        <a:pt x="102" y="77"/>
                        <a:pt x="102" y="77"/>
                      </a:cubicBezTo>
                      <a:cubicBezTo>
                        <a:pt x="102" y="77"/>
                        <a:pt x="102" y="77"/>
                        <a:pt x="102" y="77"/>
                      </a:cubicBezTo>
                      <a:cubicBezTo>
                        <a:pt x="102" y="77"/>
                        <a:pt x="102" y="77"/>
                        <a:pt x="102" y="78"/>
                      </a:cubicBezTo>
                      <a:cubicBezTo>
                        <a:pt x="102" y="78"/>
                        <a:pt x="101" y="78"/>
                        <a:pt x="101" y="78"/>
                      </a:cubicBezTo>
                      <a:cubicBezTo>
                        <a:pt x="101" y="78"/>
                        <a:pt x="101" y="78"/>
                        <a:pt x="101" y="78"/>
                      </a:cubicBezTo>
                      <a:cubicBezTo>
                        <a:pt x="101" y="78"/>
                        <a:pt x="101" y="78"/>
                        <a:pt x="101" y="78"/>
                      </a:cubicBezTo>
                      <a:cubicBezTo>
                        <a:pt x="101" y="78"/>
                        <a:pt x="101" y="78"/>
                        <a:pt x="101" y="78"/>
                      </a:cubicBezTo>
                      <a:cubicBezTo>
                        <a:pt x="101" y="78"/>
                        <a:pt x="101" y="78"/>
                        <a:pt x="101" y="78"/>
                      </a:cubicBezTo>
                      <a:cubicBezTo>
                        <a:pt x="101" y="78"/>
                        <a:pt x="101" y="78"/>
                        <a:pt x="101" y="78"/>
                      </a:cubicBezTo>
                      <a:cubicBezTo>
                        <a:pt x="101" y="78"/>
                        <a:pt x="100" y="78"/>
                        <a:pt x="100" y="78"/>
                      </a:cubicBezTo>
                      <a:cubicBezTo>
                        <a:pt x="100" y="78"/>
                        <a:pt x="100" y="78"/>
                        <a:pt x="100" y="78"/>
                      </a:cubicBezTo>
                      <a:cubicBezTo>
                        <a:pt x="100" y="78"/>
                        <a:pt x="100" y="78"/>
                        <a:pt x="100" y="79"/>
                      </a:cubicBezTo>
                      <a:cubicBezTo>
                        <a:pt x="100" y="79"/>
                        <a:pt x="100" y="79"/>
                        <a:pt x="100" y="79"/>
                      </a:cubicBezTo>
                      <a:cubicBezTo>
                        <a:pt x="100" y="79"/>
                        <a:pt x="100" y="79"/>
                        <a:pt x="100" y="79"/>
                      </a:cubicBezTo>
                      <a:cubicBezTo>
                        <a:pt x="100" y="79"/>
                        <a:pt x="100" y="79"/>
                        <a:pt x="100" y="79"/>
                      </a:cubicBezTo>
                      <a:cubicBezTo>
                        <a:pt x="100" y="79"/>
                        <a:pt x="100" y="79"/>
                        <a:pt x="100" y="79"/>
                      </a:cubicBezTo>
                      <a:cubicBezTo>
                        <a:pt x="100" y="79"/>
                        <a:pt x="100" y="79"/>
                        <a:pt x="100" y="79"/>
                      </a:cubicBezTo>
                      <a:cubicBezTo>
                        <a:pt x="100" y="79"/>
                        <a:pt x="100" y="79"/>
                        <a:pt x="100" y="79"/>
                      </a:cubicBezTo>
                      <a:cubicBezTo>
                        <a:pt x="100" y="79"/>
                        <a:pt x="99" y="79"/>
                        <a:pt x="99" y="79"/>
                      </a:cubicBezTo>
                      <a:cubicBezTo>
                        <a:pt x="99" y="79"/>
                        <a:pt x="99" y="79"/>
                        <a:pt x="99" y="79"/>
                      </a:cubicBezTo>
                      <a:cubicBezTo>
                        <a:pt x="99" y="79"/>
                        <a:pt x="99" y="79"/>
                        <a:pt x="99" y="79"/>
                      </a:cubicBezTo>
                      <a:cubicBezTo>
                        <a:pt x="99" y="79"/>
                        <a:pt x="99" y="79"/>
                        <a:pt x="99" y="79"/>
                      </a:cubicBezTo>
                      <a:cubicBezTo>
                        <a:pt x="99" y="79"/>
                        <a:pt x="99" y="79"/>
                        <a:pt x="99" y="79"/>
                      </a:cubicBezTo>
                      <a:cubicBezTo>
                        <a:pt x="99" y="79"/>
                        <a:pt x="99" y="79"/>
                        <a:pt x="99" y="79"/>
                      </a:cubicBezTo>
                      <a:cubicBezTo>
                        <a:pt x="99" y="78"/>
                        <a:pt x="99" y="78"/>
                        <a:pt x="99" y="78"/>
                      </a:cubicBezTo>
                      <a:cubicBezTo>
                        <a:pt x="99" y="78"/>
                        <a:pt x="99" y="78"/>
                        <a:pt x="99" y="78"/>
                      </a:cubicBezTo>
                      <a:cubicBezTo>
                        <a:pt x="99" y="78"/>
                        <a:pt x="99" y="78"/>
                        <a:pt x="99" y="78"/>
                      </a:cubicBezTo>
                      <a:cubicBezTo>
                        <a:pt x="99" y="78"/>
                        <a:pt x="99" y="78"/>
                        <a:pt x="99" y="78"/>
                      </a:cubicBezTo>
                      <a:cubicBezTo>
                        <a:pt x="99" y="78"/>
                        <a:pt x="99" y="78"/>
                        <a:pt x="99" y="77"/>
                      </a:cubicBezTo>
                      <a:cubicBezTo>
                        <a:pt x="99" y="77"/>
                        <a:pt x="100" y="77"/>
                        <a:pt x="100" y="77"/>
                      </a:cubicBezTo>
                      <a:cubicBezTo>
                        <a:pt x="100" y="77"/>
                        <a:pt x="100" y="77"/>
                        <a:pt x="100" y="77"/>
                      </a:cubicBezTo>
                      <a:cubicBezTo>
                        <a:pt x="100" y="77"/>
                        <a:pt x="100" y="77"/>
                        <a:pt x="100" y="77"/>
                      </a:cubicBezTo>
                      <a:cubicBezTo>
                        <a:pt x="100" y="77"/>
                        <a:pt x="100" y="77"/>
                        <a:pt x="100" y="77"/>
                      </a:cubicBezTo>
                      <a:cubicBezTo>
                        <a:pt x="100" y="77"/>
                        <a:pt x="100" y="77"/>
                        <a:pt x="100" y="77"/>
                      </a:cubicBezTo>
                      <a:cubicBezTo>
                        <a:pt x="100" y="77"/>
                        <a:pt x="101" y="77"/>
                        <a:pt x="101" y="76"/>
                      </a:cubicBezTo>
                      <a:cubicBezTo>
                        <a:pt x="101" y="76"/>
                        <a:pt x="101" y="76"/>
                        <a:pt x="101" y="76"/>
                      </a:cubicBezTo>
                      <a:cubicBezTo>
                        <a:pt x="101" y="76"/>
                        <a:pt x="101" y="76"/>
                        <a:pt x="101" y="76"/>
                      </a:cubicBezTo>
                      <a:cubicBezTo>
                        <a:pt x="101" y="76"/>
                        <a:pt x="101" y="76"/>
                        <a:pt x="101" y="76"/>
                      </a:cubicBezTo>
                      <a:cubicBezTo>
                        <a:pt x="101" y="76"/>
                        <a:pt x="101" y="76"/>
                        <a:pt x="102" y="76"/>
                      </a:cubicBezTo>
                      <a:cubicBezTo>
                        <a:pt x="102" y="76"/>
                        <a:pt x="102" y="76"/>
                        <a:pt x="102" y="76"/>
                      </a:cubicBezTo>
                      <a:cubicBezTo>
                        <a:pt x="102" y="76"/>
                        <a:pt x="102" y="76"/>
                        <a:pt x="102" y="76"/>
                      </a:cubicBezTo>
                      <a:cubicBezTo>
                        <a:pt x="102" y="76"/>
                        <a:pt x="102" y="76"/>
                        <a:pt x="102" y="76"/>
                      </a:cubicBezTo>
                      <a:cubicBezTo>
                        <a:pt x="102" y="76"/>
                        <a:pt x="102" y="76"/>
                        <a:pt x="102" y="76"/>
                      </a:cubicBezTo>
                      <a:cubicBezTo>
                        <a:pt x="102" y="76"/>
                        <a:pt x="102" y="76"/>
                        <a:pt x="102" y="76"/>
                      </a:cubicBezTo>
                      <a:cubicBezTo>
                        <a:pt x="102" y="76"/>
                        <a:pt x="102" y="76"/>
                        <a:pt x="102" y="76"/>
                      </a:cubicBezTo>
                      <a:cubicBezTo>
                        <a:pt x="102" y="76"/>
                        <a:pt x="102" y="76"/>
                        <a:pt x="102" y="76"/>
                      </a:cubicBezTo>
                      <a:cubicBezTo>
                        <a:pt x="102" y="76"/>
                        <a:pt x="102" y="76"/>
                        <a:pt x="103" y="76"/>
                      </a:cubicBezTo>
                      <a:cubicBezTo>
                        <a:pt x="103" y="76"/>
                        <a:pt x="103" y="76"/>
                        <a:pt x="103" y="76"/>
                      </a:cubicBezTo>
                      <a:cubicBezTo>
                        <a:pt x="103" y="76"/>
                        <a:pt x="103" y="76"/>
                        <a:pt x="103" y="76"/>
                      </a:cubicBezTo>
                      <a:cubicBezTo>
                        <a:pt x="103" y="76"/>
                        <a:pt x="103" y="76"/>
                        <a:pt x="103" y="76"/>
                      </a:cubicBezTo>
                      <a:cubicBezTo>
                        <a:pt x="103" y="76"/>
                        <a:pt x="103" y="76"/>
                        <a:pt x="103" y="76"/>
                      </a:cubicBezTo>
                      <a:cubicBezTo>
                        <a:pt x="103" y="76"/>
                        <a:pt x="103" y="76"/>
                        <a:pt x="104" y="76"/>
                      </a:cubicBezTo>
                      <a:cubicBezTo>
                        <a:pt x="104" y="76"/>
                        <a:pt x="104" y="76"/>
                        <a:pt x="104" y="76"/>
                      </a:cubicBezTo>
                      <a:cubicBezTo>
                        <a:pt x="104" y="76"/>
                        <a:pt x="104" y="76"/>
                        <a:pt x="104" y="76"/>
                      </a:cubicBezTo>
                      <a:cubicBezTo>
                        <a:pt x="104" y="76"/>
                        <a:pt x="104" y="76"/>
                        <a:pt x="104" y="76"/>
                      </a:cubicBezTo>
                      <a:cubicBezTo>
                        <a:pt x="104" y="76"/>
                        <a:pt x="104" y="76"/>
                        <a:pt x="104" y="76"/>
                      </a:cubicBezTo>
                      <a:cubicBezTo>
                        <a:pt x="104" y="76"/>
                        <a:pt x="104" y="76"/>
                        <a:pt x="104" y="76"/>
                      </a:cubicBezTo>
                      <a:cubicBezTo>
                        <a:pt x="104" y="75"/>
                        <a:pt x="104" y="75"/>
                        <a:pt x="104" y="75"/>
                      </a:cubicBezTo>
                      <a:cubicBezTo>
                        <a:pt x="104" y="75"/>
                        <a:pt x="104" y="75"/>
                        <a:pt x="104" y="75"/>
                      </a:cubicBezTo>
                      <a:cubicBezTo>
                        <a:pt x="104" y="75"/>
                        <a:pt x="104" y="75"/>
                        <a:pt x="103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3" y="75"/>
                        <a:pt x="102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3" y="75"/>
                        <a:pt x="103" y="74"/>
                      </a:cubicBezTo>
                      <a:cubicBezTo>
                        <a:pt x="103" y="74"/>
                        <a:pt x="103" y="74"/>
                        <a:pt x="103" y="74"/>
                      </a:cubicBezTo>
                      <a:cubicBezTo>
                        <a:pt x="103" y="74"/>
                        <a:pt x="103" y="74"/>
                        <a:pt x="103" y="74"/>
                      </a:cubicBezTo>
                      <a:cubicBezTo>
                        <a:pt x="103" y="74"/>
                        <a:pt x="103" y="74"/>
                        <a:pt x="103" y="74"/>
                      </a:cubicBezTo>
                      <a:cubicBezTo>
                        <a:pt x="103" y="74"/>
                        <a:pt x="103" y="75"/>
                        <a:pt x="103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1" y="75"/>
                        <a:pt x="101" y="75"/>
                        <a:pt x="101" y="75"/>
                      </a:cubicBezTo>
                      <a:cubicBezTo>
                        <a:pt x="101" y="75"/>
                        <a:pt x="101" y="75"/>
                        <a:pt x="101" y="75"/>
                      </a:cubicBezTo>
                      <a:cubicBezTo>
                        <a:pt x="101" y="75"/>
                        <a:pt x="101" y="75"/>
                        <a:pt x="101" y="75"/>
                      </a:cubicBezTo>
                      <a:cubicBezTo>
                        <a:pt x="101" y="75"/>
                        <a:pt x="101" y="75"/>
                        <a:pt x="101" y="75"/>
                      </a:cubicBezTo>
                      <a:cubicBezTo>
                        <a:pt x="100" y="75"/>
                        <a:pt x="100" y="75"/>
                        <a:pt x="100" y="75"/>
                      </a:cubicBezTo>
                      <a:cubicBezTo>
                        <a:pt x="100" y="75"/>
                        <a:pt x="100" y="75"/>
                        <a:pt x="100" y="75"/>
                      </a:cubicBezTo>
                      <a:cubicBezTo>
                        <a:pt x="100" y="75"/>
                        <a:pt x="100" y="75"/>
                        <a:pt x="100" y="75"/>
                      </a:cubicBezTo>
                      <a:cubicBezTo>
                        <a:pt x="100" y="75"/>
                        <a:pt x="100" y="75"/>
                        <a:pt x="100" y="75"/>
                      </a:cubicBezTo>
                      <a:cubicBezTo>
                        <a:pt x="100" y="75"/>
                        <a:pt x="100" y="75"/>
                        <a:pt x="100" y="75"/>
                      </a:cubicBezTo>
                      <a:cubicBezTo>
                        <a:pt x="100" y="75"/>
                        <a:pt x="100" y="75"/>
                        <a:pt x="100" y="75"/>
                      </a:cubicBezTo>
                      <a:cubicBezTo>
                        <a:pt x="100" y="76"/>
                        <a:pt x="100" y="76"/>
                        <a:pt x="100" y="76"/>
                      </a:cubicBezTo>
                      <a:cubicBezTo>
                        <a:pt x="100" y="76"/>
                        <a:pt x="100" y="76"/>
                        <a:pt x="100" y="76"/>
                      </a:cubicBezTo>
                      <a:cubicBezTo>
                        <a:pt x="99" y="76"/>
                        <a:pt x="99" y="76"/>
                        <a:pt x="99" y="76"/>
                      </a:cubicBezTo>
                      <a:cubicBezTo>
                        <a:pt x="99" y="76"/>
                        <a:pt x="99" y="76"/>
                        <a:pt x="99" y="76"/>
                      </a:cubicBezTo>
                      <a:cubicBezTo>
                        <a:pt x="99" y="76"/>
                        <a:pt x="99" y="76"/>
                        <a:pt x="99" y="76"/>
                      </a:cubicBezTo>
                      <a:cubicBezTo>
                        <a:pt x="99" y="76"/>
                        <a:pt x="99" y="76"/>
                        <a:pt x="99" y="76"/>
                      </a:cubicBezTo>
                      <a:cubicBezTo>
                        <a:pt x="99" y="76"/>
                        <a:pt x="99" y="75"/>
                        <a:pt x="99" y="75"/>
                      </a:cubicBezTo>
                      <a:cubicBezTo>
                        <a:pt x="99" y="75"/>
                        <a:pt x="99" y="75"/>
                        <a:pt x="99" y="75"/>
                      </a:cubicBezTo>
                      <a:cubicBezTo>
                        <a:pt x="99" y="75"/>
                        <a:pt x="99" y="75"/>
                        <a:pt x="99" y="75"/>
                      </a:cubicBezTo>
                      <a:cubicBezTo>
                        <a:pt x="99" y="75"/>
                        <a:pt x="99" y="75"/>
                        <a:pt x="99" y="75"/>
                      </a:cubicBezTo>
                      <a:cubicBezTo>
                        <a:pt x="99" y="75"/>
                        <a:pt x="99" y="75"/>
                        <a:pt x="99" y="75"/>
                      </a:cubicBezTo>
                      <a:cubicBezTo>
                        <a:pt x="99" y="75"/>
                        <a:pt x="99" y="75"/>
                        <a:pt x="99" y="74"/>
                      </a:cubicBezTo>
                      <a:cubicBezTo>
                        <a:pt x="99" y="74"/>
                        <a:pt x="99" y="74"/>
                        <a:pt x="99" y="74"/>
                      </a:cubicBezTo>
                      <a:cubicBezTo>
                        <a:pt x="99" y="74"/>
                        <a:pt x="99" y="74"/>
                        <a:pt x="99" y="74"/>
                      </a:cubicBezTo>
                      <a:cubicBezTo>
                        <a:pt x="99" y="74"/>
                        <a:pt x="99" y="74"/>
                        <a:pt x="99" y="74"/>
                      </a:cubicBezTo>
                      <a:cubicBezTo>
                        <a:pt x="99" y="74"/>
                        <a:pt x="99" y="73"/>
                        <a:pt x="99" y="73"/>
                      </a:cubicBezTo>
                      <a:cubicBezTo>
                        <a:pt x="99" y="73"/>
                        <a:pt x="99" y="73"/>
                        <a:pt x="99" y="73"/>
                      </a:cubicBezTo>
                      <a:cubicBezTo>
                        <a:pt x="99" y="73"/>
                        <a:pt x="99" y="73"/>
                        <a:pt x="100" y="73"/>
                      </a:cubicBezTo>
                      <a:cubicBezTo>
                        <a:pt x="100" y="73"/>
                        <a:pt x="100" y="73"/>
                        <a:pt x="100" y="73"/>
                      </a:cubicBezTo>
                      <a:cubicBezTo>
                        <a:pt x="100" y="73"/>
                        <a:pt x="100" y="73"/>
                        <a:pt x="100" y="73"/>
                      </a:cubicBezTo>
                      <a:cubicBezTo>
                        <a:pt x="100" y="73"/>
                        <a:pt x="100" y="73"/>
                        <a:pt x="100" y="72"/>
                      </a:cubicBezTo>
                      <a:cubicBezTo>
                        <a:pt x="100" y="72"/>
                        <a:pt x="100" y="72"/>
                        <a:pt x="100" y="72"/>
                      </a:cubicBezTo>
                      <a:cubicBezTo>
                        <a:pt x="100" y="72"/>
                        <a:pt x="100" y="72"/>
                        <a:pt x="100" y="72"/>
                      </a:cubicBezTo>
                      <a:cubicBezTo>
                        <a:pt x="100" y="72"/>
                        <a:pt x="100" y="72"/>
                        <a:pt x="100" y="72"/>
                      </a:cubicBezTo>
                      <a:cubicBezTo>
                        <a:pt x="100" y="72"/>
                        <a:pt x="100" y="72"/>
                        <a:pt x="100" y="72"/>
                      </a:cubicBezTo>
                      <a:cubicBezTo>
                        <a:pt x="100" y="72"/>
                        <a:pt x="100" y="72"/>
                        <a:pt x="100" y="72"/>
                      </a:cubicBezTo>
                      <a:cubicBezTo>
                        <a:pt x="100" y="72"/>
                        <a:pt x="100" y="72"/>
                        <a:pt x="100" y="72"/>
                      </a:cubicBezTo>
                      <a:cubicBezTo>
                        <a:pt x="100" y="72"/>
                        <a:pt x="100" y="72"/>
                        <a:pt x="100" y="72"/>
                      </a:cubicBezTo>
                      <a:cubicBezTo>
                        <a:pt x="100" y="72"/>
                        <a:pt x="100" y="72"/>
                        <a:pt x="100" y="72"/>
                      </a:cubicBezTo>
                      <a:cubicBezTo>
                        <a:pt x="100" y="71"/>
                        <a:pt x="100" y="71"/>
                        <a:pt x="100" y="71"/>
                      </a:cubicBezTo>
                      <a:cubicBezTo>
                        <a:pt x="100" y="71"/>
                        <a:pt x="100" y="71"/>
                        <a:pt x="100" y="71"/>
                      </a:cubicBezTo>
                      <a:cubicBezTo>
                        <a:pt x="100" y="71"/>
                        <a:pt x="100" y="71"/>
                        <a:pt x="100" y="71"/>
                      </a:cubicBezTo>
                      <a:cubicBezTo>
                        <a:pt x="100" y="71"/>
                        <a:pt x="100" y="71"/>
                        <a:pt x="100" y="71"/>
                      </a:cubicBezTo>
                      <a:cubicBezTo>
                        <a:pt x="100" y="71"/>
                        <a:pt x="100" y="71"/>
                        <a:pt x="100" y="71"/>
                      </a:cubicBezTo>
                      <a:cubicBezTo>
                        <a:pt x="100" y="71"/>
                        <a:pt x="100" y="71"/>
                        <a:pt x="100" y="71"/>
                      </a:cubicBezTo>
                      <a:cubicBezTo>
                        <a:pt x="100" y="71"/>
                        <a:pt x="99" y="71"/>
                        <a:pt x="99" y="71"/>
                      </a:cubicBezTo>
                      <a:cubicBezTo>
                        <a:pt x="99" y="71"/>
                        <a:pt x="99" y="71"/>
                        <a:pt x="99" y="71"/>
                      </a:cubicBezTo>
                      <a:cubicBezTo>
                        <a:pt x="99" y="71"/>
                        <a:pt x="99" y="71"/>
                        <a:pt x="99" y="71"/>
                      </a:cubicBezTo>
                      <a:cubicBezTo>
                        <a:pt x="99" y="71"/>
                        <a:pt x="99" y="71"/>
                        <a:pt x="99" y="71"/>
                      </a:cubicBezTo>
                      <a:cubicBezTo>
                        <a:pt x="99" y="71"/>
                        <a:pt x="99" y="71"/>
                        <a:pt x="99" y="71"/>
                      </a:cubicBezTo>
                      <a:cubicBezTo>
                        <a:pt x="99" y="71"/>
                        <a:pt x="99" y="71"/>
                        <a:pt x="99" y="71"/>
                      </a:cubicBezTo>
                      <a:cubicBezTo>
                        <a:pt x="99" y="71"/>
                        <a:pt x="99" y="71"/>
                        <a:pt x="99" y="71"/>
                      </a:cubicBezTo>
                      <a:cubicBezTo>
                        <a:pt x="99" y="71"/>
                        <a:pt x="99" y="71"/>
                        <a:pt x="99" y="71"/>
                      </a:cubicBezTo>
                      <a:cubicBezTo>
                        <a:pt x="99" y="71"/>
                        <a:pt x="99" y="71"/>
                        <a:pt x="99" y="71"/>
                      </a:cubicBezTo>
                      <a:cubicBezTo>
                        <a:pt x="99" y="71"/>
                        <a:pt x="99" y="71"/>
                        <a:pt x="99" y="71"/>
                      </a:cubicBezTo>
                      <a:cubicBezTo>
                        <a:pt x="98" y="71"/>
                        <a:pt x="98" y="71"/>
                        <a:pt x="98" y="71"/>
                      </a:cubicBezTo>
                      <a:cubicBezTo>
                        <a:pt x="98" y="71"/>
                        <a:pt x="98" y="71"/>
                        <a:pt x="98" y="71"/>
                      </a:cubicBezTo>
                      <a:cubicBezTo>
                        <a:pt x="98" y="71"/>
                        <a:pt x="98" y="71"/>
                        <a:pt x="98" y="71"/>
                      </a:cubicBezTo>
                      <a:cubicBezTo>
                        <a:pt x="98" y="71"/>
                        <a:pt x="98" y="71"/>
                        <a:pt x="98" y="71"/>
                      </a:cubicBezTo>
                      <a:cubicBezTo>
                        <a:pt x="98" y="71"/>
                        <a:pt x="97" y="71"/>
                        <a:pt x="97" y="71"/>
                      </a:cubicBezTo>
                      <a:cubicBezTo>
                        <a:pt x="97" y="71"/>
                        <a:pt x="97" y="71"/>
                        <a:pt x="97" y="71"/>
                      </a:cubicBezTo>
                      <a:cubicBezTo>
                        <a:pt x="97" y="71"/>
                        <a:pt x="97" y="71"/>
                        <a:pt x="97" y="71"/>
                      </a:cubicBezTo>
                      <a:cubicBezTo>
                        <a:pt x="97" y="71"/>
                        <a:pt x="97" y="71"/>
                        <a:pt x="97" y="71"/>
                      </a:cubicBezTo>
                      <a:cubicBezTo>
                        <a:pt x="97" y="71"/>
                        <a:pt x="97" y="71"/>
                        <a:pt x="97" y="71"/>
                      </a:cubicBezTo>
                      <a:cubicBezTo>
                        <a:pt x="97" y="71"/>
                        <a:pt x="97" y="71"/>
                        <a:pt x="97" y="71"/>
                      </a:cubicBezTo>
                      <a:cubicBezTo>
                        <a:pt x="97" y="72"/>
                        <a:pt x="97" y="72"/>
                        <a:pt x="97" y="72"/>
                      </a:cubicBezTo>
                      <a:cubicBezTo>
                        <a:pt x="97" y="72"/>
                        <a:pt x="97" y="72"/>
                        <a:pt x="97" y="72"/>
                      </a:cubicBezTo>
                      <a:cubicBezTo>
                        <a:pt x="97" y="72"/>
                        <a:pt x="97" y="72"/>
                        <a:pt x="97" y="72"/>
                      </a:cubicBezTo>
                      <a:cubicBezTo>
                        <a:pt x="97" y="72"/>
                        <a:pt x="97" y="72"/>
                        <a:pt x="97" y="72"/>
                      </a:cubicBezTo>
                      <a:cubicBezTo>
                        <a:pt x="97" y="72"/>
                        <a:pt x="97" y="72"/>
                        <a:pt x="97" y="72"/>
                      </a:cubicBezTo>
                      <a:cubicBezTo>
                        <a:pt x="97" y="72"/>
                        <a:pt x="97" y="72"/>
                        <a:pt x="97" y="72"/>
                      </a:cubicBezTo>
                      <a:cubicBezTo>
                        <a:pt x="96" y="72"/>
                        <a:pt x="96" y="72"/>
                        <a:pt x="96" y="72"/>
                      </a:cubicBezTo>
                      <a:cubicBezTo>
                        <a:pt x="96" y="72"/>
                        <a:pt x="96" y="72"/>
                        <a:pt x="96" y="72"/>
                      </a:cubicBezTo>
                      <a:cubicBezTo>
                        <a:pt x="96" y="72"/>
                        <a:pt x="96" y="72"/>
                        <a:pt x="96" y="72"/>
                      </a:cubicBezTo>
                      <a:cubicBezTo>
                        <a:pt x="96" y="72"/>
                        <a:pt x="96" y="72"/>
                        <a:pt x="96" y="72"/>
                      </a:cubicBezTo>
                      <a:cubicBezTo>
                        <a:pt x="96" y="72"/>
                        <a:pt x="96" y="72"/>
                        <a:pt x="96" y="72"/>
                      </a:cubicBezTo>
                      <a:cubicBezTo>
                        <a:pt x="96" y="72"/>
                        <a:pt x="96" y="72"/>
                        <a:pt x="96" y="72"/>
                      </a:cubicBezTo>
                      <a:cubicBezTo>
                        <a:pt x="96" y="72"/>
                        <a:pt x="96" y="72"/>
                        <a:pt x="96" y="72"/>
                      </a:cubicBezTo>
                      <a:cubicBezTo>
                        <a:pt x="96" y="72"/>
                        <a:pt x="96" y="73"/>
                        <a:pt x="96" y="73"/>
                      </a:cubicBezTo>
                      <a:cubicBezTo>
                        <a:pt x="96" y="73"/>
                        <a:pt x="96" y="73"/>
                        <a:pt x="96" y="73"/>
                      </a:cubicBezTo>
                      <a:cubicBezTo>
                        <a:pt x="96" y="73"/>
                        <a:pt x="96" y="73"/>
                        <a:pt x="96" y="73"/>
                      </a:cubicBezTo>
                      <a:cubicBezTo>
                        <a:pt x="96" y="73"/>
                        <a:pt x="96" y="73"/>
                        <a:pt x="96" y="73"/>
                      </a:cubicBezTo>
                      <a:cubicBezTo>
                        <a:pt x="96" y="73"/>
                        <a:pt x="96" y="73"/>
                        <a:pt x="96" y="73"/>
                      </a:cubicBezTo>
                      <a:cubicBezTo>
                        <a:pt x="96" y="73"/>
                        <a:pt x="96" y="73"/>
                        <a:pt x="96" y="73"/>
                      </a:cubicBezTo>
                      <a:cubicBezTo>
                        <a:pt x="96" y="73"/>
                        <a:pt x="96" y="73"/>
                        <a:pt x="96" y="73"/>
                      </a:cubicBezTo>
                      <a:cubicBezTo>
                        <a:pt x="96" y="73"/>
                        <a:pt x="96" y="73"/>
                        <a:pt x="96" y="73"/>
                      </a:cubicBezTo>
                      <a:cubicBezTo>
                        <a:pt x="95" y="73"/>
                        <a:pt x="95" y="73"/>
                        <a:pt x="95" y="73"/>
                      </a:cubicBezTo>
                      <a:cubicBezTo>
                        <a:pt x="95" y="73"/>
                        <a:pt x="95" y="74"/>
                        <a:pt x="95" y="74"/>
                      </a:cubicBezTo>
                      <a:cubicBezTo>
                        <a:pt x="95" y="74"/>
                        <a:pt x="95" y="74"/>
                        <a:pt x="95" y="74"/>
                      </a:cubicBezTo>
                      <a:cubicBezTo>
                        <a:pt x="95" y="74"/>
                        <a:pt x="95" y="74"/>
                        <a:pt x="95" y="74"/>
                      </a:cubicBezTo>
                      <a:cubicBezTo>
                        <a:pt x="95" y="74"/>
                        <a:pt x="95" y="74"/>
                        <a:pt x="95" y="74"/>
                      </a:cubicBezTo>
                      <a:cubicBezTo>
                        <a:pt x="95" y="74"/>
                        <a:pt x="95" y="74"/>
                        <a:pt x="95" y="74"/>
                      </a:cubicBezTo>
                      <a:cubicBezTo>
                        <a:pt x="95" y="74"/>
                        <a:pt x="95" y="74"/>
                        <a:pt x="95" y="74"/>
                      </a:cubicBezTo>
                      <a:cubicBezTo>
                        <a:pt x="95" y="74"/>
                        <a:pt x="95" y="74"/>
                        <a:pt x="95" y="74"/>
                      </a:cubicBezTo>
                      <a:cubicBezTo>
                        <a:pt x="95" y="74"/>
                        <a:pt x="95" y="74"/>
                        <a:pt x="94" y="74"/>
                      </a:cubicBezTo>
                      <a:cubicBezTo>
                        <a:pt x="94" y="74"/>
                        <a:pt x="94" y="74"/>
                        <a:pt x="94" y="74"/>
                      </a:cubicBezTo>
                      <a:cubicBezTo>
                        <a:pt x="94" y="74"/>
                        <a:pt x="94" y="74"/>
                        <a:pt x="94" y="74"/>
                      </a:cubicBezTo>
                      <a:cubicBezTo>
                        <a:pt x="94" y="75"/>
                        <a:pt x="94" y="75"/>
                        <a:pt x="94" y="75"/>
                      </a:cubicBezTo>
                      <a:cubicBezTo>
                        <a:pt x="94" y="75"/>
                        <a:pt x="94" y="75"/>
                        <a:pt x="94" y="75"/>
                      </a:cubicBezTo>
                      <a:cubicBezTo>
                        <a:pt x="94" y="75"/>
                        <a:pt x="94" y="75"/>
                        <a:pt x="94" y="75"/>
                      </a:cubicBezTo>
                      <a:cubicBezTo>
                        <a:pt x="94" y="75"/>
                        <a:pt x="94" y="75"/>
                        <a:pt x="94" y="75"/>
                      </a:cubicBezTo>
                      <a:cubicBezTo>
                        <a:pt x="94" y="75"/>
                        <a:pt x="94" y="75"/>
                        <a:pt x="94" y="75"/>
                      </a:cubicBezTo>
                      <a:cubicBezTo>
                        <a:pt x="94" y="75"/>
                        <a:pt x="94" y="75"/>
                        <a:pt x="94" y="75"/>
                      </a:cubicBezTo>
                      <a:cubicBezTo>
                        <a:pt x="94" y="75"/>
                        <a:pt x="94" y="75"/>
                        <a:pt x="94" y="75"/>
                      </a:cubicBezTo>
                      <a:cubicBezTo>
                        <a:pt x="94" y="75"/>
                        <a:pt x="94" y="75"/>
                        <a:pt x="94" y="75"/>
                      </a:cubicBezTo>
                      <a:cubicBezTo>
                        <a:pt x="94" y="75"/>
                        <a:pt x="94" y="75"/>
                        <a:pt x="93" y="75"/>
                      </a:cubicBezTo>
                      <a:cubicBezTo>
                        <a:pt x="93" y="75"/>
                        <a:pt x="93" y="75"/>
                        <a:pt x="93" y="75"/>
                      </a:cubicBezTo>
                      <a:cubicBezTo>
                        <a:pt x="93" y="75"/>
                        <a:pt x="93" y="75"/>
                        <a:pt x="93" y="75"/>
                      </a:cubicBezTo>
                      <a:cubicBezTo>
                        <a:pt x="93" y="75"/>
                        <a:pt x="93" y="75"/>
                        <a:pt x="93" y="75"/>
                      </a:cubicBezTo>
                      <a:cubicBezTo>
                        <a:pt x="93" y="75"/>
                        <a:pt x="93" y="75"/>
                        <a:pt x="93" y="75"/>
                      </a:cubicBezTo>
                      <a:cubicBezTo>
                        <a:pt x="93" y="75"/>
                        <a:pt x="93" y="75"/>
                        <a:pt x="93" y="75"/>
                      </a:cubicBezTo>
                      <a:cubicBezTo>
                        <a:pt x="93" y="75"/>
                        <a:pt x="93" y="75"/>
                        <a:pt x="93" y="75"/>
                      </a:cubicBezTo>
                      <a:cubicBezTo>
                        <a:pt x="93" y="75"/>
                        <a:pt x="93" y="75"/>
                        <a:pt x="93" y="75"/>
                      </a:cubicBezTo>
                      <a:cubicBezTo>
                        <a:pt x="93" y="75"/>
                        <a:pt x="93" y="75"/>
                        <a:pt x="93" y="75"/>
                      </a:cubicBezTo>
                      <a:cubicBezTo>
                        <a:pt x="93" y="75"/>
                        <a:pt x="93" y="75"/>
                        <a:pt x="93" y="75"/>
                      </a:cubicBezTo>
                      <a:cubicBezTo>
                        <a:pt x="93" y="75"/>
                        <a:pt x="93" y="75"/>
                        <a:pt x="93" y="75"/>
                      </a:cubicBezTo>
                      <a:cubicBezTo>
                        <a:pt x="93" y="75"/>
                        <a:pt x="93" y="75"/>
                        <a:pt x="93" y="75"/>
                      </a:cubicBezTo>
                      <a:cubicBezTo>
                        <a:pt x="92" y="75"/>
                        <a:pt x="92" y="75"/>
                        <a:pt x="92" y="75"/>
                      </a:cubicBezTo>
                      <a:cubicBezTo>
                        <a:pt x="92" y="75"/>
                        <a:pt x="92" y="75"/>
                        <a:pt x="92" y="75"/>
                      </a:cubicBezTo>
                      <a:cubicBezTo>
                        <a:pt x="92" y="75"/>
                        <a:pt x="92" y="75"/>
                        <a:pt x="92" y="75"/>
                      </a:cubicBezTo>
                      <a:cubicBezTo>
                        <a:pt x="92" y="75"/>
                        <a:pt x="92" y="75"/>
                        <a:pt x="92" y="75"/>
                      </a:cubicBezTo>
                      <a:cubicBezTo>
                        <a:pt x="92" y="75"/>
                        <a:pt x="92" y="75"/>
                        <a:pt x="92" y="75"/>
                      </a:cubicBezTo>
                      <a:cubicBezTo>
                        <a:pt x="91" y="75"/>
                        <a:pt x="91" y="75"/>
                        <a:pt x="91" y="75"/>
                      </a:cubicBezTo>
                      <a:cubicBezTo>
                        <a:pt x="91" y="75"/>
                        <a:pt x="91" y="75"/>
                        <a:pt x="91" y="75"/>
                      </a:cubicBezTo>
                      <a:cubicBezTo>
                        <a:pt x="91" y="75"/>
                        <a:pt x="91" y="75"/>
                        <a:pt x="91" y="75"/>
                      </a:cubicBezTo>
                      <a:cubicBezTo>
                        <a:pt x="91" y="75"/>
                        <a:pt x="91" y="75"/>
                        <a:pt x="91" y="75"/>
                      </a:cubicBezTo>
                      <a:cubicBezTo>
                        <a:pt x="91" y="75"/>
                        <a:pt x="91" y="75"/>
                        <a:pt x="91" y="75"/>
                      </a:cubicBezTo>
                      <a:cubicBezTo>
                        <a:pt x="91" y="75"/>
                        <a:pt x="91" y="75"/>
                        <a:pt x="91" y="75"/>
                      </a:cubicBezTo>
                      <a:cubicBezTo>
                        <a:pt x="91" y="75"/>
                        <a:pt x="91" y="75"/>
                        <a:pt x="91" y="75"/>
                      </a:cubicBezTo>
                      <a:cubicBezTo>
                        <a:pt x="91" y="75"/>
                        <a:pt x="91" y="75"/>
                        <a:pt x="91" y="75"/>
                      </a:cubicBezTo>
                      <a:cubicBezTo>
                        <a:pt x="91" y="75"/>
                        <a:pt x="90" y="75"/>
                        <a:pt x="90" y="75"/>
                      </a:cubicBezTo>
                      <a:cubicBezTo>
                        <a:pt x="90" y="75"/>
                        <a:pt x="90" y="75"/>
                        <a:pt x="90" y="75"/>
                      </a:cubicBezTo>
                      <a:cubicBezTo>
                        <a:pt x="90" y="75"/>
                        <a:pt x="90" y="75"/>
                        <a:pt x="90" y="75"/>
                      </a:cubicBezTo>
                      <a:cubicBezTo>
                        <a:pt x="90" y="75"/>
                        <a:pt x="90" y="75"/>
                        <a:pt x="90" y="75"/>
                      </a:cubicBezTo>
                      <a:cubicBezTo>
                        <a:pt x="90" y="74"/>
                        <a:pt x="90" y="74"/>
                        <a:pt x="90" y="74"/>
                      </a:cubicBezTo>
                      <a:cubicBezTo>
                        <a:pt x="90" y="74"/>
                        <a:pt x="90" y="74"/>
                        <a:pt x="90" y="74"/>
                      </a:cubicBezTo>
                      <a:cubicBezTo>
                        <a:pt x="90" y="74"/>
                        <a:pt x="90" y="74"/>
                        <a:pt x="90" y="74"/>
                      </a:cubicBezTo>
                      <a:cubicBezTo>
                        <a:pt x="90" y="74"/>
                        <a:pt x="90" y="74"/>
                        <a:pt x="89" y="74"/>
                      </a:cubicBezTo>
                      <a:cubicBezTo>
                        <a:pt x="89" y="74"/>
                        <a:pt x="89" y="74"/>
                        <a:pt x="89" y="74"/>
                      </a:cubicBezTo>
                      <a:cubicBezTo>
                        <a:pt x="89" y="74"/>
                        <a:pt x="89" y="74"/>
                        <a:pt x="89" y="74"/>
                      </a:cubicBezTo>
                      <a:cubicBezTo>
                        <a:pt x="89" y="74"/>
                        <a:pt x="89" y="74"/>
                        <a:pt x="89" y="74"/>
                      </a:cubicBezTo>
                      <a:cubicBezTo>
                        <a:pt x="89" y="74"/>
                        <a:pt x="89" y="74"/>
                        <a:pt x="89" y="74"/>
                      </a:cubicBezTo>
                      <a:cubicBezTo>
                        <a:pt x="89" y="74"/>
                        <a:pt x="89" y="74"/>
                        <a:pt x="89" y="74"/>
                      </a:cubicBezTo>
                      <a:cubicBezTo>
                        <a:pt x="89" y="74"/>
                        <a:pt x="89" y="74"/>
                        <a:pt x="89" y="74"/>
                      </a:cubicBezTo>
                      <a:cubicBezTo>
                        <a:pt x="89" y="74"/>
                        <a:pt x="89" y="74"/>
                        <a:pt x="89" y="74"/>
                      </a:cubicBezTo>
                      <a:cubicBezTo>
                        <a:pt x="89" y="74"/>
                        <a:pt x="89" y="74"/>
                        <a:pt x="89" y="74"/>
                      </a:cubicBezTo>
                      <a:cubicBezTo>
                        <a:pt x="89" y="74"/>
                        <a:pt x="89" y="74"/>
                        <a:pt x="89" y="74"/>
                      </a:cubicBezTo>
                      <a:cubicBezTo>
                        <a:pt x="89" y="74"/>
                        <a:pt x="89" y="75"/>
                        <a:pt x="89" y="75"/>
                      </a:cubicBezTo>
                      <a:cubicBezTo>
                        <a:pt x="88" y="75"/>
                        <a:pt x="88" y="75"/>
                        <a:pt x="88" y="75"/>
                      </a:cubicBezTo>
                      <a:cubicBezTo>
                        <a:pt x="88" y="75"/>
                        <a:pt x="88" y="75"/>
                        <a:pt x="88" y="75"/>
                      </a:cubicBezTo>
                      <a:cubicBezTo>
                        <a:pt x="88" y="75"/>
                        <a:pt x="88" y="75"/>
                        <a:pt x="88" y="75"/>
                      </a:cubicBezTo>
                      <a:cubicBezTo>
                        <a:pt x="88" y="75"/>
                        <a:pt x="88" y="75"/>
                        <a:pt x="88" y="75"/>
                      </a:cubicBezTo>
                      <a:cubicBezTo>
                        <a:pt x="88" y="75"/>
                        <a:pt x="88" y="75"/>
                        <a:pt x="88" y="75"/>
                      </a:cubicBezTo>
                      <a:cubicBezTo>
                        <a:pt x="88" y="75"/>
                        <a:pt x="88" y="75"/>
                        <a:pt x="88" y="75"/>
                      </a:cubicBezTo>
                      <a:cubicBezTo>
                        <a:pt x="88" y="75"/>
                        <a:pt x="88" y="75"/>
                        <a:pt x="88" y="75"/>
                      </a:cubicBezTo>
                      <a:cubicBezTo>
                        <a:pt x="88" y="75"/>
                        <a:pt x="88" y="75"/>
                        <a:pt x="88" y="75"/>
                      </a:cubicBezTo>
                      <a:cubicBezTo>
                        <a:pt x="88" y="75"/>
                        <a:pt x="88" y="75"/>
                        <a:pt x="88" y="75"/>
                      </a:cubicBezTo>
                      <a:cubicBezTo>
                        <a:pt x="88" y="75"/>
                        <a:pt x="88" y="75"/>
                        <a:pt x="88" y="75"/>
                      </a:cubicBezTo>
                      <a:cubicBezTo>
                        <a:pt x="88" y="75"/>
                        <a:pt x="88" y="75"/>
                        <a:pt x="88" y="75"/>
                      </a:cubicBezTo>
                      <a:cubicBezTo>
                        <a:pt x="88" y="75"/>
                        <a:pt x="88" y="75"/>
                        <a:pt x="88" y="75"/>
                      </a:cubicBezTo>
                      <a:cubicBezTo>
                        <a:pt x="88" y="75"/>
                        <a:pt x="88" y="75"/>
                        <a:pt x="88" y="75"/>
                      </a:cubicBezTo>
                      <a:cubicBezTo>
                        <a:pt x="88" y="75"/>
                        <a:pt x="88" y="75"/>
                        <a:pt x="87" y="75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7" y="75"/>
                        <a:pt x="87" y="75"/>
                        <a:pt x="87" y="76"/>
                      </a:cubicBezTo>
                      <a:cubicBezTo>
                        <a:pt x="87" y="76"/>
                        <a:pt x="87" y="76"/>
                        <a:pt x="87" y="76"/>
                      </a:cubicBezTo>
                      <a:cubicBezTo>
                        <a:pt x="87" y="76"/>
                        <a:pt x="87" y="76"/>
                        <a:pt x="87" y="76"/>
                      </a:cubicBezTo>
                      <a:cubicBezTo>
                        <a:pt x="87" y="76"/>
                        <a:pt x="86" y="76"/>
                        <a:pt x="86" y="76"/>
                      </a:cubicBezTo>
                      <a:cubicBezTo>
                        <a:pt x="86" y="76"/>
                        <a:pt x="86" y="76"/>
                        <a:pt x="86" y="76"/>
                      </a:cubicBezTo>
                      <a:cubicBezTo>
                        <a:pt x="86" y="76"/>
                        <a:pt x="86" y="76"/>
                        <a:pt x="86" y="76"/>
                      </a:cubicBezTo>
                      <a:cubicBezTo>
                        <a:pt x="86" y="76"/>
                        <a:pt x="86" y="76"/>
                        <a:pt x="86" y="76"/>
                      </a:cubicBezTo>
                      <a:cubicBezTo>
                        <a:pt x="86" y="76"/>
                        <a:pt x="86" y="76"/>
                        <a:pt x="86" y="76"/>
                      </a:cubicBezTo>
                      <a:cubicBezTo>
                        <a:pt x="86" y="76"/>
                        <a:pt x="86" y="76"/>
                        <a:pt x="86" y="76"/>
                      </a:cubicBezTo>
                      <a:cubicBezTo>
                        <a:pt x="86" y="76"/>
                        <a:pt x="86" y="76"/>
                        <a:pt x="86" y="76"/>
                      </a:cubicBezTo>
                      <a:cubicBezTo>
                        <a:pt x="86" y="76"/>
                        <a:pt x="86" y="76"/>
                        <a:pt x="86" y="76"/>
                      </a:cubicBezTo>
                      <a:cubicBezTo>
                        <a:pt x="86" y="76"/>
                        <a:pt x="86" y="76"/>
                        <a:pt x="86" y="76"/>
                      </a:cubicBezTo>
                      <a:cubicBezTo>
                        <a:pt x="86" y="76"/>
                        <a:pt x="86" y="76"/>
                        <a:pt x="86" y="76"/>
                      </a:cubicBezTo>
                      <a:cubicBezTo>
                        <a:pt x="85" y="76"/>
                        <a:pt x="85" y="76"/>
                        <a:pt x="85" y="76"/>
                      </a:cubicBezTo>
                      <a:cubicBezTo>
                        <a:pt x="85" y="76"/>
                        <a:pt x="85" y="76"/>
                        <a:pt x="85" y="76"/>
                      </a:cubicBezTo>
                      <a:cubicBezTo>
                        <a:pt x="85" y="76"/>
                        <a:pt x="85" y="77"/>
                        <a:pt x="85" y="77"/>
                      </a:cubicBezTo>
                      <a:cubicBezTo>
                        <a:pt x="85" y="77"/>
                        <a:pt x="85" y="77"/>
                        <a:pt x="85" y="77"/>
                      </a:cubicBezTo>
                      <a:cubicBezTo>
                        <a:pt x="85" y="77"/>
                        <a:pt x="85" y="77"/>
                        <a:pt x="85" y="77"/>
                      </a:cubicBezTo>
                      <a:cubicBezTo>
                        <a:pt x="85" y="77"/>
                        <a:pt x="85" y="77"/>
                        <a:pt x="85" y="77"/>
                      </a:cubicBezTo>
                      <a:cubicBezTo>
                        <a:pt x="85" y="77"/>
                        <a:pt x="85" y="77"/>
                        <a:pt x="85" y="77"/>
                      </a:cubicBezTo>
                      <a:cubicBezTo>
                        <a:pt x="85" y="77"/>
                        <a:pt x="85" y="77"/>
                        <a:pt x="85" y="77"/>
                      </a:cubicBezTo>
                      <a:cubicBezTo>
                        <a:pt x="85" y="77"/>
                        <a:pt x="85" y="77"/>
                        <a:pt x="85" y="77"/>
                      </a:cubicBezTo>
                      <a:cubicBezTo>
                        <a:pt x="85" y="77"/>
                        <a:pt x="85" y="77"/>
                        <a:pt x="85" y="77"/>
                      </a:cubicBezTo>
                      <a:cubicBezTo>
                        <a:pt x="85" y="77"/>
                        <a:pt x="85" y="77"/>
                        <a:pt x="85" y="77"/>
                      </a:cubicBezTo>
                      <a:cubicBezTo>
                        <a:pt x="84" y="77"/>
                        <a:pt x="84" y="77"/>
                        <a:pt x="84" y="77"/>
                      </a:cubicBezTo>
                      <a:cubicBezTo>
                        <a:pt x="84" y="77"/>
                        <a:pt x="84" y="77"/>
                        <a:pt x="84" y="77"/>
                      </a:cubicBezTo>
                      <a:cubicBezTo>
                        <a:pt x="84" y="77"/>
                        <a:pt x="84" y="77"/>
                        <a:pt x="84" y="77"/>
                      </a:cubicBezTo>
                      <a:cubicBezTo>
                        <a:pt x="84" y="77"/>
                        <a:pt x="84" y="77"/>
                        <a:pt x="84" y="77"/>
                      </a:cubicBezTo>
                      <a:cubicBezTo>
                        <a:pt x="84" y="77"/>
                        <a:pt x="84" y="77"/>
                        <a:pt x="84" y="77"/>
                      </a:cubicBezTo>
                      <a:cubicBezTo>
                        <a:pt x="84" y="77"/>
                        <a:pt x="84" y="77"/>
                        <a:pt x="84" y="77"/>
                      </a:cubicBezTo>
                      <a:cubicBezTo>
                        <a:pt x="84" y="77"/>
                        <a:pt x="84" y="77"/>
                        <a:pt x="84" y="77"/>
                      </a:cubicBezTo>
                      <a:cubicBezTo>
                        <a:pt x="84" y="77"/>
                        <a:pt x="84" y="77"/>
                        <a:pt x="84" y="77"/>
                      </a:cubicBezTo>
                      <a:cubicBezTo>
                        <a:pt x="84" y="77"/>
                        <a:pt x="84" y="77"/>
                        <a:pt x="84" y="77"/>
                      </a:cubicBezTo>
                      <a:cubicBezTo>
                        <a:pt x="83" y="77"/>
                        <a:pt x="83" y="77"/>
                        <a:pt x="83" y="77"/>
                      </a:cubicBezTo>
                      <a:cubicBezTo>
                        <a:pt x="83" y="77"/>
                        <a:pt x="83" y="77"/>
                        <a:pt x="83" y="77"/>
                      </a:cubicBezTo>
                      <a:cubicBezTo>
                        <a:pt x="83" y="77"/>
                        <a:pt x="83" y="77"/>
                        <a:pt x="83" y="77"/>
                      </a:cubicBezTo>
                      <a:cubicBezTo>
                        <a:pt x="83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1" y="77"/>
                        <a:pt x="81" y="77"/>
                      </a:cubicBezTo>
                      <a:cubicBezTo>
                        <a:pt x="81" y="77"/>
                        <a:pt x="81" y="77"/>
                        <a:pt x="81" y="77"/>
                      </a:cubicBezTo>
                      <a:cubicBezTo>
                        <a:pt x="81" y="77"/>
                        <a:pt x="81" y="77"/>
                        <a:pt x="81" y="77"/>
                      </a:cubicBezTo>
                      <a:cubicBezTo>
                        <a:pt x="81" y="77"/>
                        <a:pt x="81" y="77"/>
                        <a:pt x="81" y="77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78"/>
                        <a:pt x="81" y="79"/>
                        <a:pt x="81" y="79"/>
                      </a:cubicBezTo>
                      <a:cubicBezTo>
                        <a:pt x="80" y="79"/>
                        <a:pt x="80" y="79"/>
                        <a:pt x="80" y="79"/>
                      </a:cubicBezTo>
                      <a:cubicBezTo>
                        <a:pt x="80" y="79"/>
                        <a:pt x="80" y="79"/>
                        <a:pt x="80" y="79"/>
                      </a:cubicBezTo>
                      <a:cubicBezTo>
                        <a:pt x="80" y="79"/>
                        <a:pt x="80" y="79"/>
                        <a:pt x="80" y="79"/>
                      </a:cubicBezTo>
                      <a:cubicBezTo>
                        <a:pt x="80" y="79"/>
                        <a:pt x="80" y="79"/>
                        <a:pt x="80" y="79"/>
                      </a:cubicBezTo>
                      <a:cubicBezTo>
                        <a:pt x="80" y="79"/>
                        <a:pt x="80" y="79"/>
                        <a:pt x="80" y="79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79" y="79"/>
                        <a:pt x="79" y="79"/>
                        <a:pt x="78" y="79"/>
                      </a:cubicBezTo>
                      <a:cubicBezTo>
                        <a:pt x="78" y="79"/>
                        <a:pt x="78" y="79"/>
                        <a:pt x="78" y="79"/>
                      </a:cubicBezTo>
                      <a:cubicBezTo>
                        <a:pt x="78" y="79"/>
                        <a:pt x="78" y="79"/>
                        <a:pt x="78" y="79"/>
                      </a:cubicBezTo>
                      <a:cubicBezTo>
                        <a:pt x="78" y="79"/>
                        <a:pt x="78" y="79"/>
                        <a:pt x="78" y="79"/>
                      </a:cubicBezTo>
                      <a:cubicBezTo>
                        <a:pt x="78" y="79"/>
                        <a:pt x="78" y="79"/>
                        <a:pt x="78" y="79"/>
                      </a:cubicBezTo>
                      <a:cubicBezTo>
                        <a:pt x="78" y="79"/>
                        <a:pt x="78" y="79"/>
                        <a:pt x="78" y="79"/>
                      </a:cubicBezTo>
                      <a:cubicBezTo>
                        <a:pt x="78" y="79"/>
                        <a:pt x="78" y="79"/>
                        <a:pt x="78" y="79"/>
                      </a:cubicBezTo>
                      <a:cubicBezTo>
                        <a:pt x="78" y="79"/>
                        <a:pt x="78" y="79"/>
                        <a:pt x="78" y="79"/>
                      </a:cubicBezTo>
                      <a:cubicBezTo>
                        <a:pt x="78" y="79"/>
                        <a:pt x="78" y="79"/>
                        <a:pt x="78" y="79"/>
                      </a:cubicBezTo>
                      <a:cubicBezTo>
                        <a:pt x="78" y="79"/>
                        <a:pt x="78" y="79"/>
                        <a:pt x="78" y="79"/>
                      </a:cubicBezTo>
                      <a:cubicBezTo>
                        <a:pt x="77" y="79"/>
                        <a:pt x="77" y="79"/>
                        <a:pt x="77" y="79"/>
                      </a:cubicBezTo>
                      <a:cubicBezTo>
                        <a:pt x="77" y="79"/>
                        <a:pt x="77" y="79"/>
                        <a:pt x="77" y="80"/>
                      </a:cubicBezTo>
                      <a:cubicBezTo>
                        <a:pt x="77" y="80"/>
                        <a:pt x="77" y="80"/>
                        <a:pt x="77" y="80"/>
                      </a:cubicBezTo>
                      <a:cubicBezTo>
                        <a:pt x="77" y="80"/>
                        <a:pt x="77" y="80"/>
                        <a:pt x="77" y="80"/>
                      </a:cubicBezTo>
                      <a:cubicBezTo>
                        <a:pt x="77" y="80"/>
                        <a:pt x="77" y="80"/>
                        <a:pt x="77" y="80"/>
                      </a:cubicBezTo>
                      <a:cubicBezTo>
                        <a:pt x="77" y="80"/>
                        <a:pt x="77" y="80"/>
                        <a:pt x="77" y="80"/>
                      </a:cubicBezTo>
                      <a:cubicBezTo>
                        <a:pt x="77" y="80"/>
                        <a:pt x="77" y="80"/>
                        <a:pt x="77" y="80"/>
                      </a:cubicBezTo>
                      <a:cubicBezTo>
                        <a:pt x="77" y="80"/>
                        <a:pt x="77" y="80"/>
                        <a:pt x="77" y="80"/>
                      </a:cubicBezTo>
                      <a:cubicBezTo>
                        <a:pt x="76" y="80"/>
                        <a:pt x="76" y="80"/>
                        <a:pt x="76" y="80"/>
                      </a:cubicBezTo>
                      <a:cubicBezTo>
                        <a:pt x="76" y="80"/>
                        <a:pt x="76" y="80"/>
                        <a:pt x="76" y="80"/>
                      </a:cubicBezTo>
                      <a:cubicBezTo>
                        <a:pt x="76" y="80"/>
                        <a:pt x="76" y="80"/>
                        <a:pt x="76" y="80"/>
                      </a:cubicBezTo>
                      <a:cubicBezTo>
                        <a:pt x="76" y="80"/>
                        <a:pt x="76" y="80"/>
                        <a:pt x="76" y="80"/>
                      </a:cubicBezTo>
                      <a:cubicBezTo>
                        <a:pt x="76" y="80"/>
                        <a:pt x="76" y="80"/>
                        <a:pt x="76" y="80"/>
                      </a:cubicBezTo>
                      <a:cubicBezTo>
                        <a:pt x="76" y="80"/>
                        <a:pt x="76" y="80"/>
                        <a:pt x="76" y="80"/>
                      </a:cubicBezTo>
                      <a:cubicBezTo>
                        <a:pt x="76" y="80"/>
                        <a:pt x="76" y="80"/>
                        <a:pt x="76" y="80"/>
                      </a:cubicBezTo>
                      <a:cubicBezTo>
                        <a:pt x="76" y="80"/>
                        <a:pt x="76" y="80"/>
                        <a:pt x="76" y="80"/>
                      </a:cubicBezTo>
                      <a:cubicBezTo>
                        <a:pt x="76" y="80"/>
                        <a:pt x="76" y="80"/>
                        <a:pt x="76" y="80"/>
                      </a:cubicBezTo>
                      <a:cubicBezTo>
                        <a:pt x="76" y="80"/>
                        <a:pt x="76" y="80"/>
                        <a:pt x="76" y="80"/>
                      </a:cubicBezTo>
                      <a:cubicBezTo>
                        <a:pt x="76" y="80"/>
                        <a:pt x="76" y="80"/>
                        <a:pt x="76" y="80"/>
                      </a:cubicBezTo>
                      <a:cubicBezTo>
                        <a:pt x="76" y="80"/>
                        <a:pt x="76" y="80"/>
                        <a:pt x="76" y="80"/>
                      </a:cubicBezTo>
                      <a:cubicBezTo>
                        <a:pt x="76" y="80"/>
                        <a:pt x="76" y="80"/>
                        <a:pt x="76" y="80"/>
                      </a:cubicBezTo>
                      <a:cubicBezTo>
                        <a:pt x="76" y="80"/>
                        <a:pt x="76" y="80"/>
                        <a:pt x="76" y="80"/>
                      </a:cubicBezTo>
                      <a:cubicBezTo>
                        <a:pt x="76" y="80"/>
                        <a:pt x="76" y="80"/>
                        <a:pt x="76" y="80"/>
                      </a:cubicBezTo>
                      <a:cubicBezTo>
                        <a:pt x="76" y="80"/>
                        <a:pt x="76" y="80"/>
                        <a:pt x="76" y="80"/>
                      </a:cubicBezTo>
                      <a:cubicBezTo>
                        <a:pt x="75" y="80"/>
                        <a:pt x="75" y="80"/>
                        <a:pt x="75" y="80"/>
                      </a:cubicBezTo>
                      <a:cubicBezTo>
                        <a:pt x="75" y="80"/>
                        <a:pt x="75" y="80"/>
                        <a:pt x="75" y="80"/>
                      </a:cubicBezTo>
                      <a:cubicBezTo>
                        <a:pt x="75" y="80"/>
                        <a:pt x="75" y="80"/>
                        <a:pt x="75" y="80"/>
                      </a:cubicBezTo>
                      <a:cubicBezTo>
                        <a:pt x="75" y="80"/>
                        <a:pt x="75" y="80"/>
                        <a:pt x="75" y="80"/>
                      </a:cubicBezTo>
                      <a:cubicBezTo>
                        <a:pt x="75" y="80"/>
                        <a:pt x="75" y="80"/>
                        <a:pt x="75" y="80"/>
                      </a:cubicBezTo>
                      <a:cubicBezTo>
                        <a:pt x="75" y="80"/>
                        <a:pt x="75" y="80"/>
                        <a:pt x="75" y="80"/>
                      </a:cubicBezTo>
                      <a:cubicBezTo>
                        <a:pt x="75" y="80"/>
                        <a:pt x="75" y="80"/>
                        <a:pt x="75" y="80"/>
                      </a:cubicBezTo>
                      <a:cubicBezTo>
                        <a:pt x="75" y="80"/>
                        <a:pt x="75" y="80"/>
                        <a:pt x="75" y="80"/>
                      </a:cubicBezTo>
                      <a:cubicBezTo>
                        <a:pt x="75" y="80"/>
                        <a:pt x="75" y="80"/>
                        <a:pt x="75" y="80"/>
                      </a:cubicBezTo>
                      <a:cubicBezTo>
                        <a:pt x="75" y="80"/>
                        <a:pt x="75" y="80"/>
                        <a:pt x="75" y="80"/>
                      </a:cubicBezTo>
                      <a:cubicBezTo>
                        <a:pt x="75" y="80"/>
                        <a:pt x="75" y="80"/>
                        <a:pt x="75" y="80"/>
                      </a:cubicBezTo>
                      <a:cubicBezTo>
                        <a:pt x="75" y="80"/>
                        <a:pt x="75" y="80"/>
                        <a:pt x="75" y="80"/>
                      </a:cubicBezTo>
                      <a:cubicBezTo>
                        <a:pt x="75" y="80"/>
                        <a:pt x="75" y="80"/>
                        <a:pt x="75" y="79"/>
                      </a:cubicBezTo>
                      <a:cubicBezTo>
                        <a:pt x="75" y="79"/>
                        <a:pt x="75" y="79"/>
                        <a:pt x="75" y="79"/>
                      </a:cubicBezTo>
                      <a:cubicBezTo>
                        <a:pt x="75" y="79"/>
                        <a:pt x="75" y="79"/>
                        <a:pt x="75" y="79"/>
                      </a:cubicBezTo>
                      <a:cubicBezTo>
                        <a:pt x="75" y="79"/>
                        <a:pt x="75" y="79"/>
                        <a:pt x="75" y="79"/>
                      </a:cubicBezTo>
                      <a:cubicBezTo>
                        <a:pt x="75" y="79"/>
                        <a:pt x="75" y="79"/>
                        <a:pt x="75" y="79"/>
                      </a:cubicBezTo>
                      <a:cubicBezTo>
                        <a:pt x="75" y="79"/>
                        <a:pt x="75" y="79"/>
                        <a:pt x="75" y="79"/>
                      </a:cubicBezTo>
                      <a:cubicBezTo>
                        <a:pt x="75" y="79"/>
                        <a:pt x="75" y="79"/>
                        <a:pt x="75" y="79"/>
                      </a:cubicBezTo>
                      <a:cubicBezTo>
                        <a:pt x="75" y="79"/>
                        <a:pt x="75" y="79"/>
                        <a:pt x="75" y="79"/>
                      </a:cubicBezTo>
                      <a:cubicBezTo>
                        <a:pt x="75" y="79"/>
                        <a:pt x="75" y="79"/>
                        <a:pt x="75" y="79"/>
                      </a:cubicBezTo>
                      <a:cubicBezTo>
                        <a:pt x="75" y="79"/>
                        <a:pt x="75" y="79"/>
                        <a:pt x="75" y="79"/>
                      </a:cubicBezTo>
                      <a:cubicBezTo>
                        <a:pt x="75" y="79"/>
                        <a:pt x="75" y="79"/>
                        <a:pt x="75" y="79"/>
                      </a:cubicBezTo>
                      <a:cubicBezTo>
                        <a:pt x="75" y="79"/>
                        <a:pt x="75" y="79"/>
                        <a:pt x="75" y="79"/>
                      </a:cubicBezTo>
                      <a:cubicBezTo>
                        <a:pt x="75" y="79"/>
                        <a:pt x="75" y="79"/>
                        <a:pt x="75" y="79"/>
                      </a:cubicBezTo>
                      <a:cubicBezTo>
                        <a:pt x="75" y="79"/>
                        <a:pt x="75" y="79"/>
                        <a:pt x="75" y="79"/>
                      </a:cubicBezTo>
                      <a:cubicBezTo>
                        <a:pt x="75" y="79"/>
                        <a:pt x="75" y="79"/>
                        <a:pt x="75" y="79"/>
                      </a:cubicBezTo>
                      <a:cubicBezTo>
                        <a:pt x="75" y="79"/>
                        <a:pt x="75" y="79"/>
                        <a:pt x="75" y="79"/>
                      </a:cubicBezTo>
                      <a:cubicBezTo>
                        <a:pt x="75" y="79"/>
                        <a:pt x="75" y="79"/>
                        <a:pt x="75" y="79"/>
                      </a:cubicBezTo>
                      <a:cubicBezTo>
                        <a:pt x="75" y="79"/>
                        <a:pt x="75" y="79"/>
                        <a:pt x="75" y="79"/>
                      </a:cubicBezTo>
                      <a:cubicBezTo>
                        <a:pt x="76" y="79"/>
                        <a:pt x="76" y="79"/>
                        <a:pt x="76" y="79"/>
                      </a:cubicBezTo>
                      <a:cubicBezTo>
                        <a:pt x="76" y="79"/>
                        <a:pt x="76" y="79"/>
                        <a:pt x="76" y="79"/>
                      </a:cubicBezTo>
                      <a:cubicBezTo>
                        <a:pt x="76" y="79"/>
                        <a:pt x="76" y="79"/>
                        <a:pt x="76" y="79"/>
                      </a:cubicBezTo>
                      <a:cubicBezTo>
                        <a:pt x="76" y="79"/>
                        <a:pt x="76" y="79"/>
                        <a:pt x="76" y="79"/>
                      </a:cubicBezTo>
                      <a:cubicBezTo>
                        <a:pt x="76" y="79"/>
                        <a:pt x="76" y="79"/>
                        <a:pt x="76" y="79"/>
                      </a:cubicBezTo>
                      <a:cubicBezTo>
                        <a:pt x="76" y="79"/>
                        <a:pt x="76" y="79"/>
                        <a:pt x="76" y="79"/>
                      </a:cubicBezTo>
                      <a:cubicBezTo>
                        <a:pt x="76" y="79"/>
                        <a:pt x="76" y="79"/>
                        <a:pt x="76" y="79"/>
                      </a:cubicBezTo>
                      <a:cubicBezTo>
                        <a:pt x="76" y="79"/>
                        <a:pt x="76" y="79"/>
                        <a:pt x="76" y="79"/>
                      </a:cubicBezTo>
                      <a:cubicBezTo>
                        <a:pt x="76" y="79"/>
                        <a:pt x="76" y="79"/>
                        <a:pt x="76" y="79"/>
                      </a:cubicBezTo>
                      <a:cubicBezTo>
                        <a:pt x="76" y="79"/>
                        <a:pt x="76" y="79"/>
                        <a:pt x="76" y="79"/>
                      </a:cubicBezTo>
                      <a:cubicBezTo>
                        <a:pt x="76" y="79"/>
                        <a:pt x="76" y="79"/>
                        <a:pt x="76" y="79"/>
                      </a:cubicBezTo>
                      <a:cubicBezTo>
                        <a:pt x="76" y="79"/>
                        <a:pt x="76" y="79"/>
                        <a:pt x="76" y="79"/>
                      </a:cubicBezTo>
                      <a:cubicBezTo>
                        <a:pt x="76" y="79"/>
                        <a:pt x="76" y="79"/>
                        <a:pt x="76" y="79"/>
                      </a:cubicBezTo>
                      <a:cubicBezTo>
                        <a:pt x="76" y="79"/>
                        <a:pt x="76" y="79"/>
                        <a:pt x="76" y="79"/>
                      </a:cubicBezTo>
                      <a:cubicBezTo>
                        <a:pt x="76" y="79"/>
                        <a:pt x="77" y="79"/>
                        <a:pt x="77" y="78"/>
                      </a:cubicBezTo>
                      <a:cubicBezTo>
                        <a:pt x="77" y="78"/>
                        <a:pt x="77" y="78"/>
                        <a:pt x="77" y="78"/>
                      </a:cubicBezTo>
                      <a:cubicBezTo>
                        <a:pt x="77" y="78"/>
                        <a:pt x="77" y="78"/>
                        <a:pt x="77" y="78"/>
                      </a:cubicBezTo>
                      <a:cubicBezTo>
                        <a:pt x="77" y="78"/>
                        <a:pt x="77" y="78"/>
                        <a:pt x="77" y="78"/>
                      </a:cubicBezTo>
                      <a:cubicBezTo>
                        <a:pt x="77" y="78"/>
                        <a:pt x="77" y="78"/>
                        <a:pt x="77" y="78"/>
                      </a:cubicBezTo>
                      <a:cubicBezTo>
                        <a:pt x="77" y="78"/>
                        <a:pt x="77" y="78"/>
                        <a:pt x="77" y="78"/>
                      </a:cubicBezTo>
                      <a:cubicBezTo>
                        <a:pt x="77" y="78"/>
                        <a:pt x="77" y="78"/>
                        <a:pt x="77" y="78"/>
                      </a:cubicBezTo>
                      <a:cubicBezTo>
                        <a:pt x="77" y="78"/>
                        <a:pt x="77" y="78"/>
                        <a:pt x="77" y="78"/>
                      </a:cubicBezTo>
                      <a:cubicBezTo>
                        <a:pt x="77" y="78"/>
                        <a:pt x="77" y="77"/>
                        <a:pt x="77" y="77"/>
                      </a:cubicBezTo>
                      <a:cubicBezTo>
                        <a:pt x="77" y="77"/>
                        <a:pt x="77" y="77"/>
                        <a:pt x="77" y="77"/>
                      </a:cubicBezTo>
                      <a:cubicBezTo>
                        <a:pt x="77" y="77"/>
                        <a:pt x="77" y="77"/>
                        <a:pt x="77" y="77"/>
                      </a:cubicBezTo>
                      <a:cubicBezTo>
                        <a:pt x="77" y="77"/>
                        <a:pt x="77" y="77"/>
                        <a:pt x="77" y="77"/>
                      </a:cubicBezTo>
                      <a:cubicBezTo>
                        <a:pt x="77" y="77"/>
                        <a:pt x="78" y="77"/>
                        <a:pt x="78" y="77"/>
                      </a:cubicBezTo>
                      <a:cubicBezTo>
                        <a:pt x="78" y="77"/>
                        <a:pt x="78" y="77"/>
                        <a:pt x="78" y="77"/>
                      </a:cubicBezTo>
                      <a:cubicBezTo>
                        <a:pt x="78" y="77"/>
                        <a:pt x="78" y="77"/>
                        <a:pt x="78" y="76"/>
                      </a:cubicBezTo>
                      <a:cubicBezTo>
                        <a:pt x="78" y="76"/>
                        <a:pt x="78" y="76"/>
                        <a:pt x="78" y="76"/>
                      </a:cubicBezTo>
                      <a:cubicBezTo>
                        <a:pt x="78" y="76"/>
                        <a:pt x="78" y="76"/>
                        <a:pt x="78" y="76"/>
                      </a:cubicBezTo>
                      <a:cubicBezTo>
                        <a:pt x="78" y="76"/>
                        <a:pt x="78" y="76"/>
                        <a:pt x="78" y="76"/>
                      </a:cubicBezTo>
                      <a:cubicBezTo>
                        <a:pt x="78" y="76"/>
                        <a:pt x="79" y="76"/>
                        <a:pt x="79" y="76"/>
                      </a:cubicBezTo>
                      <a:cubicBezTo>
                        <a:pt x="79" y="76"/>
                        <a:pt x="79" y="76"/>
                        <a:pt x="79" y="76"/>
                      </a:cubicBezTo>
                      <a:cubicBezTo>
                        <a:pt x="79" y="76"/>
                        <a:pt x="79" y="76"/>
                        <a:pt x="79" y="76"/>
                      </a:cubicBezTo>
                      <a:cubicBezTo>
                        <a:pt x="79" y="76"/>
                        <a:pt x="79" y="75"/>
                        <a:pt x="79" y="75"/>
                      </a:cubicBezTo>
                      <a:cubicBezTo>
                        <a:pt x="79" y="75"/>
                        <a:pt x="79" y="75"/>
                        <a:pt x="79" y="75"/>
                      </a:cubicBezTo>
                      <a:cubicBezTo>
                        <a:pt x="79" y="75"/>
                        <a:pt x="79" y="75"/>
                        <a:pt x="79" y="75"/>
                      </a:cubicBezTo>
                      <a:cubicBezTo>
                        <a:pt x="79" y="75"/>
                        <a:pt x="79" y="75"/>
                        <a:pt x="79" y="75"/>
                      </a:cubicBezTo>
                      <a:cubicBezTo>
                        <a:pt x="79" y="75"/>
                        <a:pt x="79" y="75"/>
                        <a:pt x="80" y="75"/>
                      </a:cubicBezTo>
                      <a:cubicBezTo>
                        <a:pt x="80" y="75"/>
                        <a:pt x="80" y="75"/>
                        <a:pt x="80" y="75"/>
                      </a:cubicBezTo>
                      <a:cubicBezTo>
                        <a:pt x="80" y="75"/>
                        <a:pt x="80" y="75"/>
                        <a:pt x="80" y="75"/>
                      </a:cubicBezTo>
                      <a:cubicBezTo>
                        <a:pt x="80" y="75"/>
                        <a:pt x="80" y="74"/>
                        <a:pt x="80" y="74"/>
                      </a:cubicBezTo>
                      <a:cubicBezTo>
                        <a:pt x="80" y="74"/>
                        <a:pt x="80" y="74"/>
                        <a:pt x="80" y="74"/>
                      </a:cubicBezTo>
                      <a:cubicBezTo>
                        <a:pt x="80" y="74"/>
                        <a:pt x="80" y="74"/>
                        <a:pt x="80" y="74"/>
                      </a:cubicBezTo>
                      <a:cubicBezTo>
                        <a:pt x="80" y="74"/>
                        <a:pt x="80" y="74"/>
                        <a:pt x="80" y="74"/>
                      </a:cubicBezTo>
                      <a:cubicBezTo>
                        <a:pt x="80" y="74"/>
                        <a:pt x="80" y="74"/>
                        <a:pt x="80" y="74"/>
                      </a:cubicBezTo>
                      <a:cubicBezTo>
                        <a:pt x="80" y="74"/>
                        <a:pt x="81" y="74"/>
                        <a:pt x="80" y="74"/>
                      </a:cubicBezTo>
                      <a:cubicBezTo>
                        <a:pt x="80" y="74"/>
                        <a:pt x="80" y="74"/>
                        <a:pt x="80" y="74"/>
                      </a:cubicBezTo>
                      <a:cubicBezTo>
                        <a:pt x="80" y="74"/>
                        <a:pt x="80" y="74"/>
                        <a:pt x="80" y="74"/>
                      </a:cubicBezTo>
                      <a:cubicBezTo>
                        <a:pt x="80" y="74"/>
                        <a:pt x="80" y="73"/>
                        <a:pt x="80" y="73"/>
                      </a:cubicBezTo>
                      <a:cubicBezTo>
                        <a:pt x="80" y="73"/>
                        <a:pt x="80" y="73"/>
                        <a:pt x="80" y="73"/>
                      </a:cubicBezTo>
                      <a:cubicBezTo>
                        <a:pt x="80" y="73"/>
                        <a:pt x="80" y="73"/>
                        <a:pt x="80" y="73"/>
                      </a:cubicBezTo>
                      <a:cubicBezTo>
                        <a:pt x="80" y="73"/>
                        <a:pt x="80" y="73"/>
                        <a:pt x="80" y="73"/>
                      </a:cubicBezTo>
                      <a:cubicBezTo>
                        <a:pt x="80" y="73"/>
                        <a:pt x="80" y="73"/>
                        <a:pt x="80" y="73"/>
                      </a:cubicBezTo>
                      <a:cubicBezTo>
                        <a:pt x="80" y="73"/>
                        <a:pt x="80" y="73"/>
                        <a:pt x="80" y="73"/>
                      </a:cubicBezTo>
                      <a:cubicBezTo>
                        <a:pt x="80" y="73"/>
                        <a:pt x="80" y="73"/>
                        <a:pt x="80" y="73"/>
                      </a:cubicBezTo>
                      <a:cubicBezTo>
                        <a:pt x="80" y="73"/>
                        <a:pt x="81" y="73"/>
                        <a:pt x="81" y="73"/>
                      </a:cubicBezTo>
                      <a:cubicBezTo>
                        <a:pt x="81" y="73"/>
                        <a:pt x="81" y="73"/>
                        <a:pt x="81" y="73"/>
                      </a:cubicBezTo>
                      <a:cubicBezTo>
                        <a:pt x="81" y="73"/>
                        <a:pt x="81" y="73"/>
                        <a:pt x="81" y="73"/>
                      </a:cubicBezTo>
                      <a:cubicBezTo>
                        <a:pt x="81" y="74"/>
                        <a:pt x="81" y="74"/>
                        <a:pt x="81" y="74"/>
                      </a:cubicBezTo>
                      <a:cubicBezTo>
                        <a:pt x="81" y="74"/>
                        <a:pt x="81" y="74"/>
                        <a:pt x="81" y="74"/>
                      </a:cubicBezTo>
                      <a:cubicBezTo>
                        <a:pt x="81" y="74"/>
                        <a:pt x="81" y="74"/>
                        <a:pt x="81" y="74"/>
                      </a:cubicBezTo>
                      <a:cubicBezTo>
                        <a:pt x="81" y="74"/>
                        <a:pt x="81" y="74"/>
                        <a:pt x="81" y="74"/>
                      </a:cubicBezTo>
                      <a:cubicBezTo>
                        <a:pt x="81" y="74"/>
                        <a:pt x="81" y="74"/>
                        <a:pt x="81" y="74"/>
                      </a:cubicBezTo>
                      <a:cubicBezTo>
                        <a:pt x="81" y="74"/>
                        <a:pt x="80" y="74"/>
                        <a:pt x="80" y="74"/>
                      </a:cubicBezTo>
                      <a:cubicBezTo>
                        <a:pt x="80" y="74"/>
                        <a:pt x="80" y="74"/>
                        <a:pt x="80" y="74"/>
                      </a:cubicBezTo>
                      <a:cubicBezTo>
                        <a:pt x="81" y="74"/>
                        <a:pt x="81" y="74"/>
                        <a:pt x="81" y="74"/>
                      </a:cubicBezTo>
                      <a:cubicBezTo>
                        <a:pt x="81" y="74"/>
                        <a:pt x="81" y="74"/>
                        <a:pt x="81" y="74"/>
                      </a:cubicBezTo>
                      <a:cubicBezTo>
                        <a:pt x="81" y="74"/>
                        <a:pt x="81" y="74"/>
                        <a:pt x="81" y="75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2" y="75"/>
                        <a:pt x="82" y="75"/>
                        <a:pt x="82" y="75"/>
                      </a:cubicBezTo>
                      <a:cubicBezTo>
                        <a:pt x="82" y="75"/>
                        <a:pt x="82" y="75"/>
                        <a:pt x="82" y="75"/>
                      </a:cubicBezTo>
                      <a:cubicBezTo>
                        <a:pt x="82" y="74"/>
                        <a:pt x="82" y="74"/>
                        <a:pt x="82" y="74"/>
                      </a:cubicBezTo>
                      <a:cubicBezTo>
                        <a:pt x="82" y="74"/>
                        <a:pt x="82" y="74"/>
                        <a:pt x="82" y="74"/>
                      </a:cubicBezTo>
                      <a:cubicBezTo>
                        <a:pt x="82" y="74"/>
                        <a:pt x="82" y="74"/>
                        <a:pt x="82" y="74"/>
                      </a:cubicBezTo>
                      <a:cubicBezTo>
                        <a:pt x="82" y="75"/>
                        <a:pt x="82" y="75"/>
                        <a:pt x="82" y="74"/>
                      </a:cubicBezTo>
                      <a:cubicBezTo>
                        <a:pt x="82" y="74"/>
                        <a:pt x="82" y="74"/>
                        <a:pt x="82" y="74"/>
                      </a:cubicBezTo>
                      <a:cubicBezTo>
                        <a:pt x="82" y="74"/>
                        <a:pt x="82" y="74"/>
                        <a:pt x="82" y="74"/>
                      </a:cubicBezTo>
                      <a:cubicBezTo>
                        <a:pt x="82" y="74"/>
                        <a:pt x="82" y="74"/>
                        <a:pt x="82" y="74"/>
                      </a:cubicBezTo>
                      <a:cubicBezTo>
                        <a:pt x="82" y="74"/>
                        <a:pt x="82" y="74"/>
                        <a:pt x="82" y="74"/>
                      </a:cubicBezTo>
                      <a:cubicBezTo>
                        <a:pt x="82" y="74"/>
                        <a:pt x="82" y="73"/>
                        <a:pt x="82" y="73"/>
                      </a:cubicBezTo>
                      <a:cubicBezTo>
                        <a:pt x="82" y="73"/>
                        <a:pt x="82" y="73"/>
                        <a:pt x="82" y="73"/>
                      </a:cubicBezTo>
                      <a:cubicBezTo>
                        <a:pt x="82" y="73"/>
                        <a:pt x="82" y="73"/>
                        <a:pt x="82" y="73"/>
                      </a:cubicBezTo>
                      <a:cubicBezTo>
                        <a:pt x="83" y="73"/>
                        <a:pt x="82" y="73"/>
                        <a:pt x="82" y="73"/>
                      </a:cubicBezTo>
                      <a:cubicBezTo>
                        <a:pt x="82" y="73"/>
                        <a:pt x="82" y="73"/>
                        <a:pt x="82" y="73"/>
                      </a:cubicBezTo>
                      <a:cubicBezTo>
                        <a:pt x="82" y="73"/>
                        <a:pt x="82" y="73"/>
                        <a:pt x="82" y="73"/>
                      </a:cubicBezTo>
                      <a:cubicBezTo>
                        <a:pt x="82" y="73"/>
                        <a:pt x="82" y="73"/>
                        <a:pt x="82" y="73"/>
                      </a:cubicBezTo>
                      <a:cubicBezTo>
                        <a:pt x="82" y="73"/>
                        <a:pt x="82" y="73"/>
                        <a:pt x="82" y="73"/>
                      </a:cubicBezTo>
                      <a:cubicBezTo>
                        <a:pt x="82" y="72"/>
                        <a:pt x="82" y="72"/>
                        <a:pt x="82" y="72"/>
                      </a:cubicBezTo>
                      <a:cubicBezTo>
                        <a:pt x="82" y="72"/>
                        <a:pt x="82" y="72"/>
                        <a:pt x="82" y="72"/>
                      </a:cubicBezTo>
                      <a:cubicBezTo>
                        <a:pt x="82" y="72"/>
                        <a:pt x="82" y="72"/>
                        <a:pt x="82" y="71"/>
                      </a:cubicBezTo>
                      <a:cubicBezTo>
                        <a:pt x="82" y="71"/>
                        <a:pt x="82" y="71"/>
                        <a:pt x="82" y="71"/>
                      </a:cubicBezTo>
                      <a:cubicBezTo>
                        <a:pt x="82" y="71"/>
                        <a:pt x="82" y="71"/>
                        <a:pt x="82" y="71"/>
                      </a:cubicBezTo>
                      <a:cubicBezTo>
                        <a:pt x="82" y="71"/>
                        <a:pt x="82" y="71"/>
                        <a:pt x="82" y="71"/>
                      </a:cubicBezTo>
                      <a:cubicBezTo>
                        <a:pt x="82" y="71"/>
                        <a:pt x="81" y="71"/>
                        <a:pt x="81" y="71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1" y="71"/>
                        <a:pt x="80" y="71"/>
                        <a:pt x="80" y="71"/>
                      </a:cubicBezTo>
                      <a:cubicBezTo>
                        <a:pt x="80" y="71"/>
                        <a:pt x="80" y="71"/>
                        <a:pt x="80" y="71"/>
                      </a:cubicBezTo>
                      <a:cubicBezTo>
                        <a:pt x="80" y="71"/>
                        <a:pt x="80" y="71"/>
                        <a:pt x="80" y="71"/>
                      </a:cubicBezTo>
                      <a:cubicBezTo>
                        <a:pt x="80" y="71"/>
                        <a:pt x="80" y="71"/>
                        <a:pt x="80" y="71"/>
                      </a:cubicBezTo>
                      <a:cubicBezTo>
                        <a:pt x="80" y="71"/>
                        <a:pt x="80" y="71"/>
                        <a:pt x="80" y="71"/>
                      </a:cubicBezTo>
                      <a:cubicBezTo>
                        <a:pt x="80" y="71"/>
                        <a:pt x="80" y="71"/>
                        <a:pt x="80" y="71"/>
                      </a:cubicBezTo>
                      <a:cubicBezTo>
                        <a:pt x="80" y="71"/>
                        <a:pt x="79" y="71"/>
                        <a:pt x="79" y="71"/>
                      </a:cubicBezTo>
                      <a:cubicBezTo>
                        <a:pt x="79" y="71"/>
                        <a:pt x="79" y="71"/>
                        <a:pt x="79" y="71"/>
                      </a:cubicBezTo>
                      <a:cubicBezTo>
                        <a:pt x="79" y="71"/>
                        <a:pt x="79" y="70"/>
                        <a:pt x="79" y="70"/>
                      </a:cubicBezTo>
                      <a:cubicBezTo>
                        <a:pt x="79" y="70"/>
                        <a:pt x="79" y="70"/>
                        <a:pt x="79" y="70"/>
                      </a:cubicBezTo>
                      <a:cubicBezTo>
                        <a:pt x="79" y="70"/>
                        <a:pt x="79" y="70"/>
                        <a:pt x="79" y="70"/>
                      </a:cubicBezTo>
                      <a:cubicBezTo>
                        <a:pt x="79" y="70"/>
                        <a:pt x="79" y="70"/>
                        <a:pt x="79" y="70"/>
                      </a:cubicBezTo>
                      <a:cubicBezTo>
                        <a:pt x="79" y="70"/>
                        <a:pt x="79" y="70"/>
                        <a:pt x="79" y="70"/>
                      </a:cubicBezTo>
                      <a:cubicBezTo>
                        <a:pt x="79" y="70"/>
                        <a:pt x="79" y="70"/>
                        <a:pt x="79" y="70"/>
                      </a:cubicBezTo>
                      <a:cubicBezTo>
                        <a:pt x="79" y="70"/>
                        <a:pt x="79" y="70"/>
                        <a:pt x="79" y="69"/>
                      </a:cubicBezTo>
                      <a:cubicBezTo>
                        <a:pt x="79" y="69"/>
                        <a:pt x="79" y="69"/>
                        <a:pt x="79" y="69"/>
                      </a:cubicBezTo>
                      <a:cubicBezTo>
                        <a:pt x="79" y="69"/>
                        <a:pt x="79" y="69"/>
                        <a:pt x="79" y="69"/>
                      </a:cubicBezTo>
                      <a:cubicBezTo>
                        <a:pt x="79" y="69"/>
                        <a:pt x="79" y="69"/>
                        <a:pt x="79" y="69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9" y="67"/>
                        <a:pt x="79" y="67"/>
                        <a:pt x="79" y="67"/>
                      </a:cubicBezTo>
                      <a:cubicBezTo>
                        <a:pt x="80" y="67"/>
                        <a:pt x="80" y="67"/>
                        <a:pt x="80" y="67"/>
                      </a:cubicBezTo>
                      <a:cubicBezTo>
                        <a:pt x="80" y="67"/>
                        <a:pt x="80" y="67"/>
                        <a:pt x="80" y="67"/>
                      </a:cubicBezTo>
                      <a:cubicBezTo>
                        <a:pt x="80" y="67"/>
                        <a:pt x="80" y="67"/>
                        <a:pt x="80" y="67"/>
                      </a:cubicBezTo>
                      <a:cubicBezTo>
                        <a:pt x="80" y="67"/>
                        <a:pt x="80" y="67"/>
                        <a:pt x="80" y="67"/>
                      </a:cubicBezTo>
                      <a:cubicBezTo>
                        <a:pt x="80" y="66"/>
                        <a:pt x="80" y="66"/>
                        <a:pt x="79" y="66"/>
                      </a:cubicBezTo>
                      <a:cubicBezTo>
                        <a:pt x="79" y="66"/>
                        <a:pt x="79" y="66"/>
                        <a:pt x="79" y="66"/>
                      </a:cubicBezTo>
                      <a:cubicBezTo>
                        <a:pt x="79" y="66"/>
                        <a:pt x="79" y="66"/>
                        <a:pt x="79" y="66"/>
                      </a:cubicBezTo>
                      <a:cubicBezTo>
                        <a:pt x="79" y="66"/>
                        <a:pt x="79" y="66"/>
                        <a:pt x="79" y="66"/>
                      </a:cubicBezTo>
                      <a:cubicBezTo>
                        <a:pt x="79" y="66"/>
                        <a:pt x="79" y="66"/>
                        <a:pt x="79" y="66"/>
                      </a:cubicBezTo>
                      <a:cubicBezTo>
                        <a:pt x="79" y="66"/>
                        <a:pt x="79" y="66"/>
                        <a:pt x="79" y="66"/>
                      </a:cubicBezTo>
                      <a:cubicBezTo>
                        <a:pt x="79" y="66"/>
                        <a:pt x="79" y="66"/>
                        <a:pt x="79" y="66"/>
                      </a:cubicBezTo>
                      <a:cubicBezTo>
                        <a:pt x="79" y="66"/>
                        <a:pt x="79" y="66"/>
                        <a:pt x="79" y="66"/>
                      </a:cubicBezTo>
                      <a:cubicBezTo>
                        <a:pt x="79" y="65"/>
                        <a:pt x="79" y="65"/>
                        <a:pt x="79" y="65"/>
                      </a:cubicBezTo>
                      <a:cubicBezTo>
                        <a:pt x="79" y="65"/>
                        <a:pt x="79" y="65"/>
                        <a:pt x="79" y="65"/>
                      </a:cubicBezTo>
                      <a:cubicBezTo>
                        <a:pt x="79" y="65"/>
                        <a:pt x="79" y="65"/>
                        <a:pt x="79" y="65"/>
                      </a:cubicBezTo>
                      <a:cubicBezTo>
                        <a:pt x="79" y="65"/>
                        <a:pt x="79" y="65"/>
                        <a:pt x="79" y="65"/>
                      </a:cubicBezTo>
                      <a:cubicBezTo>
                        <a:pt x="78" y="65"/>
                        <a:pt x="78" y="65"/>
                        <a:pt x="78" y="65"/>
                      </a:cubicBezTo>
                      <a:cubicBezTo>
                        <a:pt x="78" y="65"/>
                        <a:pt x="78" y="65"/>
                        <a:pt x="78" y="65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8" y="64"/>
                        <a:pt x="77" y="64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7" y="64"/>
                        <a:pt x="77" y="65"/>
                        <a:pt x="77" y="65"/>
                      </a:cubicBezTo>
                      <a:cubicBezTo>
                        <a:pt x="77" y="65"/>
                        <a:pt x="77" y="65"/>
                        <a:pt x="77" y="65"/>
                      </a:cubicBezTo>
                      <a:cubicBezTo>
                        <a:pt x="77" y="65"/>
                        <a:pt x="77" y="64"/>
                        <a:pt x="77" y="64"/>
                      </a:cubicBezTo>
                      <a:cubicBezTo>
                        <a:pt x="77" y="64"/>
                        <a:pt x="77" y="64"/>
                        <a:pt x="76" y="64"/>
                      </a:cubicBezTo>
                      <a:cubicBezTo>
                        <a:pt x="76" y="64"/>
                        <a:pt x="76" y="64"/>
                        <a:pt x="76" y="64"/>
                      </a:cubicBezTo>
                      <a:cubicBezTo>
                        <a:pt x="76" y="64"/>
                        <a:pt x="76" y="64"/>
                        <a:pt x="76" y="64"/>
                      </a:cubicBezTo>
                      <a:cubicBezTo>
                        <a:pt x="76" y="64"/>
                        <a:pt x="76" y="64"/>
                        <a:pt x="76" y="64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5" y="65"/>
                      </a:cubicBezTo>
                      <a:cubicBezTo>
                        <a:pt x="75" y="65"/>
                        <a:pt x="75" y="65"/>
                        <a:pt x="75" y="65"/>
                      </a:cubicBezTo>
                      <a:cubicBezTo>
                        <a:pt x="75" y="65"/>
                        <a:pt x="75" y="65"/>
                        <a:pt x="75" y="65"/>
                      </a:cubicBezTo>
                      <a:cubicBezTo>
                        <a:pt x="75" y="65"/>
                        <a:pt x="75" y="65"/>
                        <a:pt x="75" y="65"/>
                      </a:cubicBezTo>
                      <a:cubicBezTo>
                        <a:pt x="75" y="65"/>
                        <a:pt x="75" y="65"/>
                        <a:pt x="75" y="65"/>
                      </a:cubicBezTo>
                      <a:cubicBezTo>
                        <a:pt x="75" y="65"/>
                        <a:pt x="75" y="65"/>
                        <a:pt x="75" y="65"/>
                      </a:cubicBezTo>
                      <a:cubicBezTo>
                        <a:pt x="75" y="65"/>
                        <a:pt x="75" y="65"/>
                        <a:pt x="75" y="65"/>
                      </a:cubicBezTo>
                      <a:cubicBezTo>
                        <a:pt x="75" y="65"/>
                        <a:pt x="75" y="65"/>
                        <a:pt x="75" y="65"/>
                      </a:cubicBezTo>
                      <a:cubicBezTo>
                        <a:pt x="75" y="65"/>
                        <a:pt x="75" y="65"/>
                        <a:pt x="75" y="65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4" y="65"/>
                        <a:pt x="74" y="66"/>
                        <a:pt x="74" y="66"/>
                      </a:cubicBezTo>
                      <a:cubicBezTo>
                        <a:pt x="74" y="66"/>
                        <a:pt x="74" y="66"/>
                        <a:pt x="74" y="66"/>
                      </a:cubicBezTo>
                      <a:cubicBezTo>
                        <a:pt x="74" y="66"/>
                        <a:pt x="74" y="66"/>
                        <a:pt x="74" y="65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4" y="65"/>
                        <a:pt x="73" y="65"/>
                        <a:pt x="73" y="65"/>
                      </a:cubicBezTo>
                      <a:cubicBezTo>
                        <a:pt x="73" y="65"/>
                        <a:pt x="73" y="65"/>
                        <a:pt x="73" y="65"/>
                      </a:cubicBezTo>
                      <a:cubicBezTo>
                        <a:pt x="73" y="65"/>
                        <a:pt x="73" y="65"/>
                        <a:pt x="73" y="65"/>
                      </a:cubicBezTo>
                      <a:cubicBezTo>
                        <a:pt x="73" y="65"/>
                        <a:pt x="73" y="65"/>
                        <a:pt x="73" y="65"/>
                      </a:cubicBezTo>
                      <a:cubicBezTo>
                        <a:pt x="72" y="65"/>
                        <a:pt x="72" y="65"/>
                        <a:pt x="72" y="65"/>
                      </a:cubicBezTo>
                      <a:cubicBezTo>
                        <a:pt x="72" y="65"/>
                        <a:pt x="72" y="65"/>
                        <a:pt x="72" y="65"/>
                      </a:cubicBezTo>
                      <a:cubicBezTo>
                        <a:pt x="72" y="65"/>
                        <a:pt x="72" y="65"/>
                        <a:pt x="72" y="65"/>
                      </a:cubicBezTo>
                      <a:cubicBezTo>
                        <a:pt x="72" y="65"/>
                        <a:pt x="72" y="65"/>
                        <a:pt x="72" y="65"/>
                      </a:cubicBezTo>
                      <a:cubicBezTo>
                        <a:pt x="72" y="65"/>
                        <a:pt x="72" y="65"/>
                        <a:pt x="72" y="65"/>
                      </a:cubicBezTo>
                      <a:cubicBezTo>
                        <a:pt x="72" y="65"/>
                        <a:pt x="72" y="65"/>
                        <a:pt x="72" y="65"/>
                      </a:cubicBezTo>
                      <a:cubicBezTo>
                        <a:pt x="72" y="65"/>
                        <a:pt x="72" y="65"/>
                        <a:pt x="72" y="65"/>
                      </a:cubicBezTo>
                      <a:cubicBezTo>
                        <a:pt x="72" y="65"/>
                        <a:pt x="72" y="65"/>
                        <a:pt x="72" y="65"/>
                      </a:cubicBezTo>
                      <a:cubicBezTo>
                        <a:pt x="72" y="65"/>
                        <a:pt x="72" y="64"/>
                        <a:pt x="72" y="64"/>
                      </a:cubicBezTo>
                      <a:cubicBezTo>
                        <a:pt x="71" y="64"/>
                        <a:pt x="71" y="64"/>
                        <a:pt x="71" y="64"/>
                      </a:cubicBezTo>
                      <a:cubicBezTo>
                        <a:pt x="71" y="64"/>
                        <a:pt x="71" y="64"/>
                        <a:pt x="71" y="64"/>
                      </a:cubicBezTo>
                      <a:cubicBezTo>
                        <a:pt x="71" y="64"/>
                        <a:pt x="71" y="64"/>
                        <a:pt x="71" y="64"/>
                      </a:cubicBezTo>
                      <a:cubicBezTo>
                        <a:pt x="71" y="64"/>
                        <a:pt x="71" y="64"/>
                        <a:pt x="70" y="64"/>
                      </a:cubicBezTo>
                      <a:cubicBezTo>
                        <a:pt x="70" y="64"/>
                        <a:pt x="70" y="64"/>
                        <a:pt x="70" y="64"/>
                      </a:cubicBezTo>
                      <a:cubicBezTo>
                        <a:pt x="70" y="64"/>
                        <a:pt x="70" y="64"/>
                        <a:pt x="70" y="64"/>
                      </a:cubicBezTo>
                      <a:cubicBezTo>
                        <a:pt x="70" y="64"/>
                        <a:pt x="70" y="64"/>
                        <a:pt x="70" y="64"/>
                      </a:cubicBezTo>
                      <a:cubicBezTo>
                        <a:pt x="70" y="64"/>
                        <a:pt x="70" y="64"/>
                        <a:pt x="70" y="64"/>
                      </a:cubicBezTo>
                      <a:cubicBezTo>
                        <a:pt x="70" y="64"/>
                        <a:pt x="70" y="64"/>
                        <a:pt x="70" y="64"/>
                      </a:cubicBezTo>
                      <a:cubicBezTo>
                        <a:pt x="70" y="64"/>
                        <a:pt x="70" y="64"/>
                        <a:pt x="70" y="64"/>
                      </a:cubicBezTo>
                      <a:cubicBezTo>
                        <a:pt x="70" y="64"/>
                        <a:pt x="70" y="64"/>
                        <a:pt x="70" y="64"/>
                      </a:cubicBezTo>
                      <a:cubicBezTo>
                        <a:pt x="70" y="64"/>
                        <a:pt x="70" y="64"/>
                        <a:pt x="70" y="64"/>
                      </a:cubicBezTo>
                      <a:cubicBezTo>
                        <a:pt x="70" y="64"/>
                        <a:pt x="70" y="64"/>
                        <a:pt x="70" y="64"/>
                      </a:cubicBezTo>
                      <a:cubicBezTo>
                        <a:pt x="70" y="63"/>
                        <a:pt x="70" y="63"/>
                        <a:pt x="70" y="63"/>
                      </a:cubicBezTo>
                      <a:cubicBezTo>
                        <a:pt x="70" y="63"/>
                        <a:pt x="70" y="63"/>
                        <a:pt x="70" y="63"/>
                      </a:cubicBezTo>
                      <a:cubicBezTo>
                        <a:pt x="70" y="63"/>
                        <a:pt x="69" y="63"/>
                        <a:pt x="69" y="63"/>
                      </a:cubicBezTo>
                      <a:cubicBezTo>
                        <a:pt x="69" y="63"/>
                        <a:pt x="69" y="63"/>
                        <a:pt x="69" y="63"/>
                      </a:cubicBezTo>
                      <a:cubicBezTo>
                        <a:pt x="69" y="63"/>
                        <a:pt x="69" y="63"/>
                        <a:pt x="69" y="63"/>
                      </a:cubicBezTo>
                      <a:cubicBezTo>
                        <a:pt x="69" y="63"/>
                        <a:pt x="69" y="63"/>
                        <a:pt x="69" y="63"/>
                      </a:cubicBezTo>
                      <a:cubicBezTo>
                        <a:pt x="69" y="63"/>
                        <a:pt x="69" y="63"/>
                        <a:pt x="69" y="63"/>
                      </a:cubicBezTo>
                      <a:cubicBezTo>
                        <a:pt x="69" y="63"/>
                        <a:pt x="69" y="63"/>
                        <a:pt x="69" y="63"/>
                      </a:cubicBezTo>
                      <a:cubicBezTo>
                        <a:pt x="69" y="63"/>
                        <a:pt x="69" y="63"/>
                        <a:pt x="69" y="63"/>
                      </a:cubicBezTo>
                      <a:cubicBezTo>
                        <a:pt x="69" y="63"/>
                        <a:pt x="69" y="63"/>
                        <a:pt x="69" y="63"/>
                      </a:cubicBezTo>
                      <a:cubicBezTo>
                        <a:pt x="69" y="63"/>
                        <a:pt x="69" y="63"/>
                        <a:pt x="69" y="63"/>
                      </a:cubicBezTo>
                      <a:cubicBezTo>
                        <a:pt x="69" y="63"/>
                        <a:pt x="69" y="63"/>
                        <a:pt x="69" y="63"/>
                      </a:cubicBezTo>
                      <a:cubicBezTo>
                        <a:pt x="69" y="63"/>
                        <a:pt x="69" y="63"/>
                        <a:pt x="69" y="63"/>
                      </a:cubicBezTo>
                      <a:cubicBezTo>
                        <a:pt x="69" y="63"/>
                        <a:pt x="69" y="63"/>
                        <a:pt x="69" y="63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7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6" y="55"/>
                        <a:pt x="36" y="55"/>
                        <a:pt x="36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6" y="54"/>
                      </a:cubicBezTo>
                      <a:cubicBezTo>
                        <a:pt x="36" y="54"/>
                        <a:pt x="36" y="54"/>
                        <a:pt x="36" y="54"/>
                      </a:cubicBezTo>
                      <a:cubicBezTo>
                        <a:pt x="36" y="54"/>
                        <a:pt x="36" y="54"/>
                        <a:pt x="36" y="54"/>
                      </a:cubicBezTo>
                      <a:cubicBezTo>
                        <a:pt x="36" y="54"/>
                        <a:pt x="36" y="54"/>
                        <a:pt x="36" y="54"/>
                      </a:cubicBezTo>
                      <a:cubicBezTo>
                        <a:pt x="36" y="54"/>
                        <a:pt x="36" y="54"/>
                        <a:pt x="36" y="54"/>
                      </a:cubicBezTo>
                      <a:cubicBezTo>
                        <a:pt x="36" y="54"/>
                        <a:pt x="36" y="54"/>
                        <a:pt x="36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6" y="53"/>
                        <a:pt x="36" y="53"/>
                      </a:cubicBezTo>
                      <a:cubicBezTo>
                        <a:pt x="36" y="53"/>
                        <a:pt x="36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36" y="53"/>
                        <a:pt x="36" y="53"/>
                        <a:pt x="36" y="52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6" y="52"/>
                        <a:pt x="35" y="52"/>
                        <a:pt x="35" y="52"/>
                      </a:cubicBezTo>
                      <a:cubicBezTo>
                        <a:pt x="35" y="52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2"/>
                        <a:pt x="34" y="52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6" y="52"/>
                        <a:pt x="36" y="51"/>
                        <a:pt x="35" y="51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5" y="51"/>
                        <a:pt x="35" y="51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4" y="52"/>
                        <a:pt x="34" y="52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2"/>
                        <a:pt x="33" y="52"/>
                        <a:pt x="33" y="52"/>
                      </a:cubicBezTo>
                      <a:cubicBezTo>
                        <a:pt x="33" y="52"/>
                        <a:pt x="33" y="52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5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5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6" y="50"/>
                        <a:pt x="36" y="50"/>
                        <a:pt x="36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5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7" y="48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37" y="48"/>
                        <a:pt x="37" y="47"/>
                        <a:pt x="37" y="47"/>
                      </a:cubicBez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7" y="47"/>
                        <a:pt x="36" y="47"/>
                        <a:pt x="36" y="47"/>
                      </a:cubicBezTo>
                      <a:cubicBezTo>
                        <a:pt x="36" y="47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6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6"/>
                        <a:pt x="37" y="46"/>
                        <a:pt x="37" y="46"/>
                      </a:cubicBezTo>
                      <a:cubicBezTo>
                        <a:pt x="37" y="46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8" y="46"/>
                        <a:pt x="38" y="46"/>
                        <a:pt x="38" y="46"/>
                      </a:cubicBezTo>
                      <a:cubicBezTo>
                        <a:pt x="38" y="46"/>
                        <a:pt x="38" y="46"/>
                        <a:pt x="38" y="46"/>
                      </a:cubicBezTo>
                      <a:cubicBezTo>
                        <a:pt x="38" y="46"/>
                        <a:pt x="38" y="46"/>
                        <a:pt x="38" y="46"/>
                      </a:cubicBezTo>
                      <a:cubicBezTo>
                        <a:pt x="38" y="46"/>
                        <a:pt x="38" y="46"/>
                        <a:pt x="38" y="46"/>
                      </a:cubicBezTo>
                      <a:cubicBezTo>
                        <a:pt x="38" y="46"/>
                        <a:pt x="38" y="46"/>
                        <a:pt x="38" y="45"/>
                      </a:cubicBezTo>
                      <a:cubicBezTo>
                        <a:pt x="38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8" y="45"/>
                        <a:pt x="38" y="45"/>
                        <a:pt x="38" y="45"/>
                      </a:cubicBezTo>
                      <a:cubicBezTo>
                        <a:pt x="38" y="45"/>
                        <a:pt x="38" y="45"/>
                        <a:pt x="38" y="45"/>
                      </a:cubicBezTo>
                      <a:cubicBezTo>
                        <a:pt x="38" y="45"/>
                        <a:pt x="38" y="45"/>
                        <a:pt x="38" y="45"/>
                      </a:cubicBezTo>
                      <a:cubicBezTo>
                        <a:pt x="38" y="45"/>
                        <a:pt x="38" y="45"/>
                        <a:pt x="38" y="45"/>
                      </a:cubicBezTo>
                      <a:cubicBezTo>
                        <a:pt x="38" y="45"/>
                        <a:pt x="38" y="45"/>
                        <a:pt x="38" y="45"/>
                      </a:cubicBezTo>
                      <a:cubicBezTo>
                        <a:pt x="38" y="44"/>
                        <a:pt x="38" y="44"/>
                        <a:pt x="38" y="44"/>
                      </a:cubicBezTo>
                      <a:cubicBezTo>
                        <a:pt x="38" y="44"/>
                        <a:pt x="38" y="44"/>
                        <a:pt x="38" y="44"/>
                      </a:cubicBezTo>
                      <a:cubicBezTo>
                        <a:pt x="38" y="44"/>
                        <a:pt x="38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6" y="44"/>
                        <a:pt x="36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3"/>
                        <a:pt x="37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3"/>
                        <a:pt x="38" y="43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39"/>
                        <a:pt x="41" y="38"/>
                        <a:pt x="41" y="38"/>
                      </a:cubicBezTo>
                      <a:cubicBezTo>
                        <a:pt x="41" y="38"/>
                        <a:pt x="41" y="38"/>
                        <a:pt x="41" y="38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1" y="37"/>
                        <a:pt x="42" y="37"/>
                        <a:pt x="42" y="36"/>
                      </a:cubicBezTo>
                      <a:cubicBezTo>
                        <a:pt x="42" y="36"/>
                        <a:pt x="42" y="36"/>
                        <a:pt x="42" y="36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2" y="35"/>
                        <a:pt x="43" y="35"/>
                      </a:cubicBezTo>
                      <a:cubicBezTo>
                        <a:pt x="43" y="35"/>
                        <a:pt x="43" y="33"/>
                        <a:pt x="43" y="33"/>
                      </a:cubicBezTo>
                      <a:cubicBezTo>
                        <a:pt x="43" y="33"/>
                        <a:pt x="43" y="32"/>
                        <a:pt x="43" y="32"/>
                      </a:cubicBezTo>
                      <a:cubicBezTo>
                        <a:pt x="44" y="32"/>
                        <a:pt x="44" y="32"/>
                        <a:pt x="43" y="32"/>
                      </a:cubicBezTo>
                      <a:cubicBezTo>
                        <a:pt x="43" y="32"/>
                        <a:pt x="43" y="32"/>
                        <a:pt x="44" y="32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3" y="30"/>
                        <a:pt x="42" y="31"/>
                      </a:cubicBezTo>
                      <a:cubicBezTo>
                        <a:pt x="42" y="31"/>
                        <a:pt x="41" y="31"/>
                        <a:pt x="40" y="31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41" y="31"/>
                        <a:pt x="41" y="29"/>
                        <a:pt x="41" y="29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1" y="29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8"/>
                        <a:pt x="42" y="28"/>
                        <a:pt x="42" y="27"/>
                      </a:cubicBez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6"/>
                        <a:pt x="42" y="26"/>
                        <a:pt x="42" y="26"/>
                      </a:cubicBezTo>
                      <a:cubicBezTo>
                        <a:pt x="53" y="18"/>
                        <a:pt x="62" y="12"/>
                        <a:pt x="68" y="9"/>
                      </a:cubicBezTo>
                      <a:cubicBezTo>
                        <a:pt x="68" y="9"/>
                        <a:pt x="68" y="9"/>
                        <a:pt x="68" y="9"/>
                      </a:cubicBezTo>
                      <a:cubicBezTo>
                        <a:pt x="68" y="9"/>
                        <a:pt x="68" y="9"/>
                        <a:pt x="68" y="9"/>
                      </a:cubicBezTo>
                      <a:cubicBezTo>
                        <a:pt x="68" y="9"/>
                        <a:pt x="68" y="9"/>
                        <a:pt x="68" y="9"/>
                      </a:cubicBezTo>
                      <a:cubicBezTo>
                        <a:pt x="68" y="9"/>
                        <a:pt x="68" y="9"/>
                        <a:pt x="68" y="9"/>
                      </a:cubicBezTo>
                      <a:cubicBezTo>
                        <a:pt x="68" y="9"/>
                        <a:pt x="68" y="9"/>
                        <a:pt x="68" y="9"/>
                      </a:cubicBezTo>
                      <a:cubicBezTo>
                        <a:pt x="68" y="9"/>
                        <a:pt x="68" y="9"/>
                        <a:pt x="68" y="9"/>
                      </a:cubicBezTo>
                      <a:cubicBezTo>
                        <a:pt x="68" y="9"/>
                        <a:pt x="68" y="9"/>
                        <a:pt x="68" y="9"/>
                      </a:cubicBezTo>
                      <a:cubicBezTo>
                        <a:pt x="68" y="9"/>
                        <a:pt x="68" y="9"/>
                        <a:pt x="68" y="9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0"/>
                        <a:pt x="69" y="10"/>
                        <a:pt x="69" y="10"/>
                      </a:cubicBezTo>
                      <a:cubicBezTo>
                        <a:pt x="69" y="10"/>
                        <a:pt x="69" y="10"/>
                        <a:pt x="69" y="10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8" y="10"/>
                        <a:pt x="68" y="10"/>
                        <a:pt x="68" y="11"/>
                      </a:cubicBezTo>
                      <a:cubicBezTo>
                        <a:pt x="69" y="11"/>
                        <a:pt x="69" y="11"/>
                        <a:pt x="69" y="11"/>
                      </a:cubicBezTo>
                      <a:cubicBezTo>
                        <a:pt x="69" y="11"/>
                        <a:pt x="69" y="11"/>
                        <a:pt x="69" y="11"/>
                      </a:cubicBezTo>
                      <a:cubicBezTo>
                        <a:pt x="69" y="11"/>
                        <a:pt x="69" y="11"/>
                        <a:pt x="69" y="11"/>
                      </a:cubicBezTo>
                      <a:cubicBezTo>
                        <a:pt x="69" y="11"/>
                        <a:pt x="69" y="11"/>
                        <a:pt x="69" y="11"/>
                      </a:cubicBezTo>
                      <a:cubicBezTo>
                        <a:pt x="69" y="11"/>
                        <a:pt x="69" y="11"/>
                        <a:pt x="69" y="11"/>
                      </a:cubicBezTo>
                      <a:cubicBezTo>
                        <a:pt x="70" y="11"/>
                        <a:pt x="70" y="12"/>
                        <a:pt x="70" y="12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0" y="12"/>
                        <a:pt x="69" y="12"/>
                        <a:pt x="70" y="12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70" y="11"/>
                        <a:pt x="70" y="11"/>
                        <a:pt x="71" y="11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71" y="10"/>
                        <a:pt x="71" y="11"/>
                        <a:pt x="71" y="11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71" y="11"/>
                        <a:pt x="72" y="11"/>
                        <a:pt x="72" y="11"/>
                      </a:cubicBezTo>
                      <a:cubicBezTo>
                        <a:pt x="72" y="11"/>
                        <a:pt x="72" y="11"/>
                        <a:pt x="72" y="11"/>
                      </a:cubicBezTo>
                      <a:cubicBezTo>
                        <a:pt x="72" y="11"/>
                        <a:pt x="72" y="11"/>
                        <a:pt x="72" y="11"/>
                      </a:cubicBezTo>
                      <a:cubicBezTo>
                        <a:pt x="72" y="11"/>
                        <a:pt x="72" y="11"/>
                        <a:pt x="72" y="11"/>
                      </a:cubicBezTo>
                      <a:cubicBezTo>
                        <a:pt x="72" y="11"/>
                        <a:pt x="72" y="11"/>
                        <a:pt x="72" y="10"/>
                      </a:cubicBezTo>
                      <a:cubicBezTo>
                        <a:pt x="72" y="10"/>
                        <a:pt x="72" y="10"/>
                        <a:pt x="72" y="10"/>
                      </a:cubicBezTo>
                      <a:cubicBezTo>
                        <a:pt x="72" y="10"/>
                        <a:pt x="73" y="10"/>
                        <a:pt x="73" y="10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2" y="11"/>
                        <a:pt x="72" y="11"/>
                        <a:pt x="72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4" y="11"/>
                        <a:pt x="74" y="11"/>
                        <a:pt x="74" y="11"/>
                      </a:cubicBezTo>
                      <a:cubicBezTo>
                        <a:pt x="74" y="11"/>
                        <a:pt x="74" y="11"/>
                        <a:pt x="74" y="11"/>
                      </a:cubicBezTo>
                      <a:cubicBezTo>
                        <a:pt x="74" y="11"/>
                        <a:pt x="74" y="11"/>
                        <a:pt x="74" y="11"/>
                      </a:cubicBezTo>
                      <a:cubicBezTo>
                        <a:pt x="74" y="11"/>
                        <a:pt x="74" y="11"/>
                        <a:pt x="74" y="11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5" y="11"/>
                        <a:pt x="75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7" y="11"/>
                        <a:pt x="77" y="11"/>
                        <a:pt x="77" y="11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7" y="10"/>
                        <a:pt x="78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1"/>
                        <a:pt x="79" y="11"/>
                        <a:pt x="78" y="11"/>
                      </a:cubicBezTo>
                      <a:cubicBezTo>
                        <a:pt x="78" y="11"/>
                        <a:pt x="78" y="11"/>
                        <a:pt x="78" y="11"/>
                      </a:cubicBezTo>
                      <a:cubicBezTo>
                        <a:pt x="78" y="11"/>
                        <a:pt x="78" y="11"/>
                        <a:pt x="78" y="11"/>
                      </a:cubicBezTo>
                      <a:cubicBezTo>
                        <a:pt x="78" y="11"/>
                        <a:pt x="78" y="11"/>
                        <a:pt x="78" y="11"/>
                      </a:cubicBezTo>
                      <a:cubicBezTo>
                        <a:pt x="78" y="11"/>
                        <a:pt x="78" y="11"/>
                        <a:pt x="78" y="11"/>
                      </a:cubicBezTo>
                      <a:cubicBezTo>
                        <a:pt x="78" y="11"/>
                        <a:pt x="78" y="11"/>
                        <a:pt x="77" y="11"/>
                      </a:cubicBezTo>
                      <a:cubicBezTo>
                        <a:pt x="77" y="11"/>
                        <a:pt x="77" y="11"/>
                        <a:pt x="77" y="11"/>
                      </a:cubicBezTo>
                      <a:cubicBezTo>
                        <a:pt x="77" y="11"/>
                        <a:pt x="77" y="11"/>
                        <a:pt x="77" y="11"/>
                      </a:cubicBezTo>
                      <a:cubicBezTo>
                        <a:pt x="77" y="11"/>
                        <a:pt x="77" y="11"/>
                        <a:pt x="77" y="11"/>
                      </a:cubicBezTo>
                      <a:cubicBezTo>
                        <a:pt x="77" y="11"/>
                        <a:pt x="77" y="11"/>
                        <a:pt x="77" y="11"/>
                      </a:cubicBezTo>
                      <a:cubicBezTo>
                        <a:pt x="77" y="11"/>
                        <a:pt x="77" y="11"/>
                        <a:pt x="77" y="11"/>
                      </a:cubicBezTo>
                      <a:cubicBezTo>
                        <a:pt x="77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4" y="11"/>
                        <a:pt x="74" y="11"/>
                        <a:pt x="74" y="11"/>
                      </a:cubicBezTo>
                      <a:cubicBezTo>
                        <a:pt x="74" y="11"/>
                        <a:pt x="74" y="11"/>
                        <a:pt x="74" y="11"/>
                      </a:cubicBezTo>
                      <a:cubicBezTo>
                        <a:pt x="74" y="11"/>
                        <a:pt x="74" y="11"/>
                        <a:pt x="74" y="11"/>
                      </a:cubicBezTo>
                      <a:cubicBezTo>
                        <a:pt x="74" y="11"/>
                        <a:pt x="74" y="11"/>
                        <a:pt x="74" y="11"/>
                      </a:cubicBezTo>
                      <a:cubicBezTo>
                        <a:pt x="74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2" y="12"/>
                        <a:pt x="72" y="12"/>
                        <a:pt x="72" y="12"/>
                      </a:cubicBezTo>
                      <a:cubicBezTo>
                        <a:pt x="72" y="12"/>
                        <a:pt x="72" y="12"/>
                        <a:pt x="72" y="12"/>
                      </a:cubicBezTo>
                      <a:cubicBezTo>
                        <a:pt x="72" y="12"/>
                        <a:pt x="72" y="12"/>
                        <a:pt x="72" y="12"/>
                      </a:cubicBezTo>
                      <a:cubicBezTo>
                        <a:pt x="72" y="12"/>
                        <a:pt x="72" y="12"/>
                        <a:pt x="72" y="12"/>
                      </a:cubicBezTo>
                      <a:cubicBezTo>
                        <a:pt x="72" y="12"/>
                        <a:pt x="72" y="12"/>
                        <a:pt x="72" y="12"/>
                      </a:cubicBezTo>
                      <a:cubicBezTo>
                        <a:pt x="72" y="12"/>
                        <a:pt x="72" y="12"/>
                        <a:pt x="72" y="12"/>
                      </a:cubicBezTo>
                      <a:cubicBezTo>
                        <a:pt x="72" y="12"/>
                        <a:pt x="72" y="12"/>
                        <a:pt x="72" y="12"/>
                      </a:cubicBezTo>
                      <a:cubicBezTo>
                        <a:pt x="72" y="12"/>
                        <a:pt x="72" y="12"/>
                        <a:pt x="72" y="12"/>
                      </a:cubicBezTo>
                      <a:cubicBezTo>
                        <a:pt x="72" y="12"/>
                        <a:pt x="72" y="12"/>
                        <a:pt x="72" y="12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3" y="12"/>
                        <a:pt x="74" y="12"/>
                        <a:pt x="74" y="12"/>
                      </a:cubicBezTo>
                      <a:cubicBezTo>
                        <a:pt x="74" y="12"/>
                        <a:pt x="74" y="12"/>
                        <a:pt x="74" y="12"/>
                      </a:cubicBezTo>
                      <a:cubicBezTo>
                        <a:pt x="74" y="12"/>
                        <a:pt x="74" y="12"/>
                        <a:pt x="74" y="12"/>
                      </a:cubicBezTo>
                      <a:cubicBezTo>
                        <a:pt x="74" y="12"/>
                        <a:pt x="74" y="12"/>
                        <a:pt x="74" y="12"/>
                      </a:cubicBezTo>
                      <a:cubicBezTo>
                        <a:pt x="74" y="12"/>
                        <a:pt x="74" y="12"/>
                        <a:pt x="74" y="12"/>
                      </a:cubicBezTo>
                      <a:cubicBezTo>
                        <a:pt x="74" y="12"/>
                        <a:pt x="74" y="12"/>
                        <a:pt x="74" y="12"/>
                      </a:cubicBezTo>
                      <a:cubicBezTo>
                        <a:pt x="74" y="12"/>
                        <a:pt x="74" y="12"/>
                        <a:pt x="74" y="12"/>
                      </a:cubicBezTo>
                      <a:cubicBezTo>
                        <a:pt x="74" y="12"/>
                        <a:pt x="74" y="12"/>
                        <a:pt x="74" y="12"/>
                      </a:cubicBezTo>
                      <a:cubicBezTo>
                        <a:pt x="74" y="12"/>
                        <a:pt x="74" y="12"/>
                        <a:pt x="74" y="12"/>
                      </a:cubicBezTo>
                      <a:cubicBezTo>
                        <a:pt x="74" y="12"/>
                        <a:pt x="75" y="12"/>
                        <a:pt x="75" y="12"/>
                      </a:cubicBezTo>
                      <a:cubicBezTo>
                        <a:pt x="75" y="12"/>
                        <a:pt x="75" y="12"/>
                        <a:pt x="75" y="12"/>
                      </a:cubicBezTo>
                      <a:cubicBezTo>
                        <a:pt x="75" y="12"/>
                        <a:pt x="75" y="12"/>
                        <a:pt x="75" y="12"/>
                      </a:cubicBezTo>
                      <a:cubicBezTo>
                        <a:pt x="75" y="12"/>
                        <a:pt x="75" y="12"/>
                        <a:pt x="75" y="12"/>
                      </a:cubicBezTo>
                      <a:cubicBezTo>
                        <a:pt x="75" y="12"/>
                        <a:pt x="75" y="12"/>
                        <a:pt x="75" y="12"/>
                      </a:cubicBezTo>
                      <a:cubicBezTo>
                        <a:pt x="75" y="12"/>
                        <a:pt x="75" y="12"/>
                        <a:pt x="75" y="12"/>
                      </a:cubicBezTo>
                      <a:cubicBezTo>
                        <a:pt x="75" y="12"/>
                        <a:pt x="75" y="12"/>
                        <a:pt x="75" y="12"/>
                      </a:cubicBezTo>
                      <a:cubicBezTo>
                        <a:pt x="75" y="12"/>
                        <a:pt x="75" y="12"/>
                        <a:pt x="75" y="12"/>
                      </a:cubicBezTo>
                      <a:cubicBezTo>
                        <a:pt x="75" y="12"/>
                        <a:pt x="75" y="12"/>
                        <a:pt x="75" y="12"/>
                      </a:cubicBezTo>
                      <a:cubicBezTo>
                        <a:pt x="75" y="12"/>
                        <a:pt x="75" y="12"/>
                        <a:pt x="75" y="12"/>
                      </a:cubicBezTo>
                      <a:cubicBezTo>
                        <a:pt x="75" y="12"/>
                        <a:pt x="75" y="12"/>
                        <a:pt x="75" y="12"/>
                      </a:cubicBezTo>
                      <a:cubicBezTo>
                        <a:pt x="75" y="12"/>
                        <a:pt x="75" y="12"/>
                        <a:pt x="75" y="12"/>
                      </a:cubicBezTo>
                      <a:cubicBezTo>
                        <a:pt x="75" y="12"/>
                        <a:pt x="75" y="12"/>
                        <a:pt x="75" y="12"/>
                      </a:cubicBezTo>
                      <a:cubicBezTo>
                        <a:pt x="75" y="12"/>
                        <a:pt x="75" y="12"/>
                        <a:pt x="75" y="12"/>
                      </a:cubicBezTo>
                      <a:cubicBezTo>
                        <a:pt x="75" y="12"/>
                        <a:pt x="75" y="12"/>
                        <a:pt x="75" y="12"/>
                      </a:cubicBezTo>
                      <a:cubicBezTo>
                        <a:pt x="75" y="12"/>
                        <a:pt x="76" y="12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2"/>
                        <a:pt x="76" y="12"/>
                        <a:pt x="76" y="12"/>
                      </a:cubicBezTo>
                      <a:cubicBezTo>
                        <a:pt x="76" y="12"/>
                        <a:pt x="76" y="12"/>
                        <a:pt x="76" y="12"/>
                      </a:cubicBezTo>
                      <a:cubicBezTo>
                        <a:pt x="76" y="12"/>
                        <a:pt x="76" y="12"/>
                        <a:pt x="76" y="12"/>
                      </a:cubicBezTo>
                      <a:cubicBezTo>
                        <a:pt x="76" y="12"/>
                        <a:pt x="76" y="12"/>
                        <a:pt x="76" y="12"/>
                      </a:cubicBezTo>
                      <a:cubicBezTo>
                        <a:pt x="76" y="12"/>
                        <a:pt x="76" y="12"/>
                        <a:pt x="76" y="12"/>
                      </a:cubicBezTo>
                      <a:cubicBezTo>
                        <a:pt x="76" y="12"/>
                        <a:pt x="76" y="12"/>
                        <a:pt x="76" y="12"/>
                      </a:cubicBezTo>
                      <a:cubicBezTo>
                        <a:pt x="76" y="12"/>
                        <a:pt x="76" y="12"/>
                        <a:pt x="76" y="12"/>
                      </a:cubicBezTo>
                      <a:cubicBezTo>
                        <a:pt x="76" y="12"/>
                        <a:pt x="77" y="12"/>
                        <a:pt x="77" y="11"/>
                      </a:cubicBezTo>
                      <a:cubicBezTo>
                        <a:pt x="77" y="11"/>
                        <a:pt x="77" y="11"/>
                        <a:pt x="77" y="11"/>
                      </a:cubicBezTo>
                      <a:cubicBezTo>
                        <a:pt x="77" y="11"/>
                        <a:pt x="77" y="11"/>
                        <a:pt x="77" y="11"/>
                      </a:cubicBezTo>
                      <a:cubicBezTo>
                        <a:pt x="77" y="11"/>
                        <a:pt x="77" y="11"/>
                        <a:pt x="77" y="11"/>
                      </a:cubicBezTo>
                      <a:cubicBezTo>
                        <a:pt x="77" y="11"/>
                        <a:pt x="77" y="11"/>
                        <a:pt x="77" y="11"/>
                      </a:cubicBezTo>
                      <a:cubicBezTo>
                        <a:pt x="77" y="11"/>
                        <a:pt x="77" y="11"/>
                        <a:pt x="77" y="11"/>
                      </a:cubicBezTo>
                      <a:cubicBezTo>
                        <a:pt x="77" y="11"/>
                        <a:pt x="77" y="11"/>
                        <a:pt x="77" y="11"/>
                      </a:cubicBezTo>
                      <a:cubicBezTo>
                        <a:pt x="77" y="11"/>
                        <a:pt x="77" y="11"/>
                        <a:pt x="77" y="11"/>
                      </a:cubicBezTo>
                      <a:cubicBezTo>
                        <a:pt x="78" y="11"/>
                        <a:pt x="78" y="11"/>
                        <a:pt x="78" y="11"/>
                      </a:cubicBezTo>
                      <a:cubicBezTo>
                        <a:pt x="78" y="11"/>
                        <a:pt x="78" y="11"/>
                        <a:pt x="78" y="11"/>
                      </a:cubicBezTo>
                      <a:cubicBezTo>
                        <a:pt x="78" y="11"/>
                        <a:pt x="78" y="11"/>
                        <a:pt x="78" y="11"/>
                      </a:cubicBezTo>
                      <a:cubicBezTo>
                        <a:pt x="78" y="11"/>
                        <a:pt x="78" y="11"/>
                        <a:pt x="78" y="11"/>
                      </a:cubicBezTo>
                      <a:cubicBezTo>
                        <a:pt x="78" y="11"/>
                        <a:pt x="79" y="11"/>
                        <a:pt x="79" y="11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1"/>
                        <a:pt x="79" y="11"/>
                        <a:pt x="78" y="11"/>
                      </a:cubicBezTo>
                      <a:cubicBezTo>
                        <a:pt x="78" y="11"/>
                        <a:pt x="78" y="12"/>
                        <a:pt x="78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79" y="12"/>
                        <a:pt x="79" y="12"/>
                        <a:pt x="79" y="12"/>
                      </a:cubicBezTo>
                      <a:cubicBezTo>
                        <a:pt x="79" y="12"/>
                        <a:pt x="79" y="12"/>
                        <a:pt x="79" y="12"/>
                      </a:cubicBezTo>
                      <a:cubicBezTo>
                        <a:pt x="79" y="12"/>
                        <a:pt x="79" y="12"/>
                        <a:pt x="79" y="12"/>
                      </a:cubicBezTo>
                      <a:cubicBezTo>
                        <a:pt x="79" y="12"/>
                        <a:pt x="79" y="12"/>
                        <a:pt x="79" y="12"/>
                      </a:cubicBezTo>
                      <a:cubicBezTo>
                        <a:pt x="79" y="12"/>
                        <a:pt x="79" y="12"/>
                        <a:pt x="79" y="12"/>
                      </a:cubicBezTo>
                      <a:cubicBezTo>
                        <a:pt x="79" y="12"/>
                        <a:pt x="79" y="12"/>
                        <a:pt x="79" y="12"/>
                      </a:cubicBezTo>
                      <a:cubicBezTo>
                        <a:pt x="79" y="12"/>
                        <a:pt x="79" y="12"/>
                        <a:pt x="79" y="12"/>
                      </a:cubicBezTo>
                      <a:cubicBezTo>
                        <a:pt x="79" y="12"/>
                        <a:pt x="79" y="12"/>
                        <a:pt x="79" y="12"/>
                      </a:cubicBezTo>
                      <a:cubicBezTo>
                        <a:pt x="79" y="12"/>
                        <a:pt x="79" y="12"/>
                        <a:pt x="79" y="11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1"/>
                        <a:pt x="80" y="11"/>
                        <a:pt x="80" y="11"/>
                      </a:cubicBezTo>
                      <a:cubicBezTo>
                        <a:pt x="80" y="11"/>
                        <a:pt x="80" y="11"/>
                        <a:pt x="80" y="11"/>
                      </a:cubicBezTo>
                      <a:cubicBezTo>
                        <a:pt x="80" y="11"/>
                        <a:pt x="80" y="11"/>
                        <a:pt x="80" y="11"/>
                      </a:cubicBezTo>
                      <a:cubicBezTo>
                        <a:pt x="80" y="11"/>
                        <a:pt x="80" y="11"/>
                        <a:pt x="80" y="11"/>
                      </a:cubicBezTo>
                      <a:cubicBezTo>
                        <a:pt x="80" y="11"/>
                        <a:pt x="80" y="11"/>
                        <a:pt x="80" y="11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1" y="11"/>
                        <a:pt x="81" y="10"/>
                        <a:pt x="81" y="10"/>
                      </a:cubicBezTo>
                      <a:cubicBezTo>
                        <a:pt x="81" y="10"/>
                        <a:pt x="81" y="10"/>
                        <a:pt x="81" y="10"/>
                      </a:cubicBezTo>
                      <a:cubicBezTo>
                        <a:pt x="81" y="10"/>
                        <a:pt x="81" y="10"/>
                        <a:pt x="81" y="10"/>
                      </a:cubicBezTo>
                      <a:cubicBezTo>
                        <a:pt x="81" y="10"/>
                        <a:pt x="81" y="10"/>
                        <a:pt x="81" y="10"/>
                      </a:cubicBezTo>
                      <a:cubicBezTo>
                        <a:pt x="81" y="10"/>
                        <a:pt x="81" y="10"/>
                        <a:pt x="81" y="10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1" y="11"/>
                        <a:pt x="81" y="11"/>
                        <a:pt x="81" y="12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1" y="13"/>
                      </a:cubicBezTo>
                      <a:cubicBezTo>
                        <a:pt x="81" y="13"/>
                        <a:pt x="81" y="13"/>
                        <a:pt x="81" y="13"/>
                      </a:cubicBezTo>
                      <a:cubicBezTo>
                        <a:pt x="81" y="13"/>
                        <a:pt x="81" y="13"/>
                        <a:pt x="81" y="13"/>
                      </a:cubicBezTo>
                      <a:cubicBezTo>
                        <a:pt x="81" y="13"/>
                        <a:pt x="80" y="13"/>
                        <a:pt x="81" y="13"/>
                      </a:cubicBezTo>
                      <a:cubicBezTo>
                        <a:pt x="81" y="13"/>
                        <a:pt x="81" y="13"/>
                        <a:pt x="81" y="13"/>
                      </a:cubicBezTo>
                      <a:cubicBezTo>
                        <a:pt x="81" y="13"/>
                        <a:pt x="81" y="13"/>
                        <a:pt x="81" y="13"/>
                      </a:cubicBezTo>
                      <a:cubicBezTo>
                        <a:pt x="81" y="13"/>
                        <a:pt x="81" y="13"/>
                        <a:pt x="81" y="13"/>
                      </a:cubicBezTo>
                      <a:cubicBezTo>
                        <a:pt x="81" y="13"/>
                        <a:pt x="81" y="13"/>
                        <a:pt x="81" y="13"/>
                      </a:cubicBezTo>
                      <a:cubicBezTo>
                        <a:pt x="81" y="13"/>
                        <a:pt x="81" y="13"/>
                        <a:pt x="81" y="13"/>
                      </a:cubicBezTo>
                      <a:cubicBezTo>
                        <a:pt x="81" y="13"/>
                        <a:pt x="81" y="13"/>
                        <a:pt x="81" y="13"/>
                      </a:cubicBezTo>
                      <a:cubicBezTo>
                        <a:pt x="81" y="13"/>
                        <a:pt x="81" y="13"/>
                        <a:pt x="81" y="13"/>
                      </a:cubicBezTo>
                      <a:cubicBezTo>
                        <a:pt x="81" y="13"/>
                        <a:pt x="81" y="13"/>
                        <a:pt x="81" y="13"/>
                      </a:cubicBezTo>
                      <a:cubicBezTo>
                        <a:pt x="81" y="13"/>
                        <a:pt x="81" y="13"/>
                        <a:pt x="81" y="13"/>
                      </a:cubicBezTo>
                      <a:cubicBezTo>
                        <a:pt x="81" y="13"/>
                        <a:pt x="81" y="13"/>
                        <a:pt x="81" y="13"/>
                      </a:cubicBezTo>
                      <a:cubicBezTo>
                        <a:pt x="81" y="13"/>
                        <a:pt x="81" y="13"/>
                        <a:pt x="81" y="13"/>
                      </a:cubicBezTo>
                      <a:cubicBezTo>
                        <a:pt x="81" y="13"/>
                        <a:pt x="81" y="13"/>
                        <a:pt x="81" y="13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2" y="12"/>
                      </a:cubicBezTo>
                      <a:cubicBezTo>
                        <a:pt x="82" y="13"/>
                        <a:pt x="82" y="13"/>
                        <a:pt x="82" y="13"/>
                      </a:cubicBezTo>
                      <a:cubicBezTo>
                        <a:pt x="82" y="13"/>
                        <a:pt x="82" y="13"/>
                        <a:pt x="82" y="13"/>
                      </a:cubicBezTo>
                      <a:cubicBezTo>
                        <a:pt x="82" y="13"/>
                        <a:pt x="82" y="13"/>
                        <a:pt x="82" y="13"/>
                      </a:cubicBezTo>
                      <a:cubicBezTo>
                        <a:pt x="82" y="13"/>
                        <a:pt x="82" y="13"/>
                        <a:pt x="82" y="13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cubicBezTo>
                        <a:pt x="82" y="12"/>
                        <a:pt x="82" y="12"/>
                        <a:pt x="82" y="12"/>
                      </a:cubicBezTo>
                      <a:cubicBezTo>
                        <a:pt x="82" y="12"/>
                        <a:pt x="82" y="12"/>
                        <a:pt x="82" y="12"/>
                      </a:cubicBezTo>
                      <a:cubicBezTo>
                        <a:pt x="82" y="12"/>
                        <a:pt x="82" y="12"/>
                        <a:pt x="82" y="12"/>
                      </a:cubicBezTo>
                      <a:cubicBezTo>
                        <a:pt x="82" y="12"/>
                        <a:pt x="82" y="12"/>
                        <a:pt x="82" y="12"/>
                      </a:cubicBezTo>
                      <a:cubicBezTo>
                        <a:pt x="82" y="12"/>
                        <a:pt x="82" y="12"/>
                        <a:pt x="82" y="12"/>
                      </a:cubicBezTo>
                      <a:cubicBezTo>
                        <a:pt x="82" y="12"/>
                        <a:pt x="82" y="12"/>
                        <a:pt x="82" y="12"/>
                      </a:cubicBezTo>
                      <a:cubicBezTo>
                        <a:pt x="82" y="12"/>
                        <a:pt x="82" y="12"/>
                        <a:pt x="83" y="12"/>
                      </a:cubicBezTo>
                      <a:cubicBezTo>
                        <a:pt x="83" y="12"/>
                        <a:pt x="83" y="12"/>
                        <a:pt x="83" y="12"/>
                      </a:cubicBezTo>
                      <a:cubicBezTo>
                        <a:pt x="83" y="12"/>
                        <a:pt x="82" y="12"/>
                        <a:pt x="82" y="12"/>
                      </a:cubicBezTo>
                      <a:cubicBezTo>
                        <a:pt x="82" y="13"/>
                        <a:pt x="82" y="13"/>
                        <a:pt x="82" y="13"/>
                      </a:cubicBezTo>
                      <a:cubicBezTo>
                        <a:pt x="83" y="13"/>
                        <a:pt x="83" y="13"/>
                        <a:pt x="83" y="13"/>
                      </a:cubicBezTo>
                      <a:cubicBezTo>
                        <a:pt x="83" y="13"/>
                        <a:pt x="83" y="13"/>
                        <a:pt x="83" y="13"/>
                      </a:cubicBezTo>
                      <a:cubicBezTo>
                        <a:pt x="83" y="13"/>
                        <a:pt x="83" y="13"/>
                        <a:pt x="83" y="13"/>
                      </a:cubicBezTo>
                      <a:cubicBezTo>
                        <a:pt x="83" y="13"/>
                        <a:pt x="83" y="13"/>
                        <a:pt x="83" y="13"/>
                      </a:cubicBezTo>
                      <a:cubicBezTo>
                        <a:pt x="83" y="13"/>
                        <a:pt x="83" y="13"/>
                        <a:pt x="82" y="13"/>
                      </a:cubicBezTo>
                      <a:cubicBezTo>
                        <a:pt x="82" y="13"/>
                        <a:pt x="82" y="13"/>
                        <a:pt x="82" y="13"/>
                      </a:cubicBezTo>
                      <a:cubicBezTo>
                        <a:pt x="82" y="13"/>
                        <a:pt x="82" y="13"/>
                        <a:pt x="82" y="13"/>
                      </a:cubicBezTo>
                      <a:cubicBezTo>
                        <a:pt x="82" y="13"/>
                        <a:pt x="82" y="13"/>
                        <a:pt x="82" y="13"/>
                      </a:cubicBezTo>
                      <a:cubicBezTo>
                        <a:pt x="82" y="13"/>
                        <a:pt x="82" y="13"/>
                        <a:pt x="82" y="13"/>
                      </a:cubicBezTo>
                      <a:cubicBezTo>
                        <a:pt x="82" y="13"/>
                        <a:pt x="82" y="13"/>
                        <a:pt x="82" y="13"/>
                      </a:cubicBezTo>
                      <a:cubicBezTo>
                        <a:pt x="82" y="13"/>
                        <a:pt x="82" y="13"/>
                        <a:pt x="82" y="13"/>
                      </a:cubicBezTo>
                      <a:cubicBezTo>
                        <a:pt x="82" y="14"/>
                        <a:pt x="82" y="14"/>
                        <a:pt x="82" y="14"/>
                      </a:cubicBezTo>
                      <a:cubicBezTo>
                        <a:pt x="82" y="14"/>
                        <a:pt x="82" y="14"/>
                        <a:pt x="82" y="14"/>
                      </a:cubicBezTo>
                      <a:cubicBezTo>
                        <a:pt x="83" y="14"/>
                        <a:pt x="83" y="14"/>
                        <a:pt x="83" y="14"/>
                      </a:cubicBezTo>
                      <a:cubicBezTo>
                        <a:pt x="83" y="14"/>
                        <a:pt x="83" y="14"/>
                        <a:pt x="83" y="14"/>
                      </a:cubicBezTo>
                      <a:cubicBezTo>
                        <a:pt x="83" y="13"/>
                        <a:pt x="83" y="13"/>
                        <a:pt x="83" y="13"/>
                      </a:cubicBezTo>
                      <a:cubicBezTo>
                        <a:pt x="83" y="13"/>
                        <a:pt x="83" y="13"/>
                        <a:pt x="83" y="13"/>
                      </a:cubicBezTo>
                      <a:cubicBezTo>
                        <a:pt x="83" y="13"/>
                        <a:pt x="83" y="13"/>
                        <a:pt x="83" y="13"/>
                      </a:cubicBezTo>
                      <a:cubicBezTo>
                        <a:pt x="83" y="13"/>
                        <a:pt x="83" y="13"/>
                        <a:pt x="83" y="13"/>
                      </a:cubicBezTo>
                      <a:cubicBezTo>
                        <a:pt x="83" y="13"/>
                        <a:pt x="84" y="13"/>
                        <a:pt x="84" y="13"/>
                      </a:cubicBezTo>
                      <a:cubicBezTo>
                        <a:pt x="84" y="13"/>
                        <a:pt x="84" y="13"/>
                        <a:pt x="84" y="13"/>
                      </a:cubicBezTo>
                      <a:cubicBezTo>
                        <a:pt x="84" y="13"/>
                        <a:pt x="84" y="13"/>
                        <a:pt x="84" y="13"/>
                      </a:cubicBezTo>
                      <a:cubicBezTo>
                        <a:pt x="84" y="13"/>
                        <a:pt x="84" y="13"/>
                        <a:pt x="84" y="13"/>
                      </a:cubicBezTo>
                      <a:cubicBezTo>
                        <a:pt x="84" y="13"/>
                        <a:pt x="84" y="13"/>
                        <a:pt x="84" y="13"/>
                      </a:cubicBezTo>
                      <a:cubicBezTo>
                        <a:pt x="84" y="13"/>
                        <a:pt x="84" y="13"/>
                        <a:pt x="84" y="13"/>
                      </a:cubicBezTo>
                      <a:cubicBezTo>
                        <a:pt x="84" y="13"/>
                        <a:pt x="84" y="13"/>
                        <a:pt x="84" y="13"/>
                      </a:cubicBezTo>
                      <a:cubicBezTo>
                        <a:pt x="84" y="13"/>
                        <a:pt x="84" y="13"/>
                        <a:pt x="84" y="13"/>
                      </a:cubicBezTo>
                      <a:cubicBezTo>
                        <a:pt x="84" y="13"/>
                        <a:pt x="84" y="13"/>
                        <a:pt x="84" y="13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5" y="13"/>
                        <a:pt x="85" y="13"/>
                        <a:pt x="85" y="14"/>
                      </a:cubicBezTo>
                      <a:cubicBezTo>
                        <a:pt x="85" y="14"/>
                        <a:pt x="86" y="14"/>
                        <a:pt x="86" y="14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6" y="14"/>
                        <a:pt x="86" y="14"/>
                        <a:pt x="86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cubicBezTo>
                        <a:pt x="87" y="15"/>
                        <a:pt x="87" y="16"/>
                        <a:pt x="87" y="16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87" y="16"/>
                        <a:pt x="88" y="16"/>
                        <a:pt x="88" y="16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88" y="16"/>
                        <a:pt x="89" y="16"/>
                        <a:pt x="89" y="17"/>
                      </a:cubicBezTo>
                      <a:cubicBezTo>
                        <a:pt x="89" y="17"/>
                        <a:pt x="89" y="17"/>
                        <a:pt x="89" y="17"/>
                      </a:cubicBezTo>
                      <a:cubicBezTo>
                        <a:pt x="89" y="17"/>
                        <a:pt x="89" y="17"/>
                        <a:pt x="89" y="17"/>
                      </a:cubicBezTo>
                      <a:cubicBezTo>
                        <a:pt x="89" y="17"/>
                        <a:pt x="89" y="17"/>
                        <a:pt x="89" y="17"/>
                      </a:cubicBezTo>
                      <a:cubicBezTo>
                        <a:pt x="89" y="17"/>
                        <a:pt x="89" y="17"/>
                        <a:pt x="89" y="17"/>
                      </a:cubicBezTo>
                      <a:cubicBezTo>
                        <a:pt x="89" y="17"/>
                        <a:pt x="89" y="17"/>
                        <a:pt x="89" y="17"/>
                      </a:cubicBezTo>
                      <a:cubicBezTo>
                        <a:pt x="89" y="17"/>
                        <a:pt x="89" y="18"/>
                        <a:pt x="89" y="18"/>
                      </a:cubicBezTo>
                      <a:cubicBezTo>
                        <a:pt x="89" y="18"/>
                        <a:pt x="89" y="18"/>
                        <a:pt x="89" y="18"/>
                      </a:cubicBezTo>
                      <a:cubicBezTo>
                        <a:pt x="89" y="18"/>
                        <a:pt x="89" y="18"/>
                        <a:pt x="89" y="18"/>
                      </a:cubicBezTo>
                      <a:cubicBezTo>
                        <a:pt x="89" y="18"/>
                        <a:pt x="89" y="18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6" y="18"/>
                        <a:pt x="86" y="18"/>
                        <a:pt x="86" y="18"/>
                      </a:cubicBezTo>
                      <a:cubicBezTo>
                        <a:pt x="86" y="18"/>
                        <a:pt x="86" y="18"/>
                        <a:pt x="86" y="18"/>
                      </a:cubicBezTo>
                      <a:cubicBezTo>
                        <a:pt x="86" y="18"/>
                        <a:pt x="86" y="18"/>
                        <a:pt x="86" y="18"/>
                      </a:cubicBezTo>
                      <a:cubicBezTo>
                        <a:pt x="86" y="18"/>
                        <a:pt x="86" y="18"/>
                        <a:pt x="86" y="18"/>
                      </a:cubicBezTo>
                      <a:cubicBezTo>
                        <a:pt x="86" y="18"/>
                        <a:pt x="86" y="18"/>
                        <a:pt x="86" y="18"/>
                      </a:cubicBezTo>
                      <a:cubicBezTo>
                        <a:pt x="86" y="18"/>
                        <a:pt x="86" y="18"/>
                        <a:pt x="86" y="18"/>
                      </a:cubicBezTo>
                      <a:cubicBezTo>
                        <a:pt x="86" y="18"/>
                        <a:pt x="86" y="18"/>
                        <a:pt x="86" y="18"/>
                      </a:cubicBezTo>
                      <a:cubicBezTo>
                        <a:pt x="86" y="18"/>
                        <a:pt x="86" y="18"/>
                        <a:pt x="86" y="18"/>
                      </a:cubicBezTo>
                      <a:cubicBezTo>
                        <a:pt x="86" y="19"/>
                        <a:pt x="86" y="19"/>
                        <a:pt x="86" y="19"/>
                      </a:cubicBezTo>
                      <a:cubicBezTo>
                        <a:pt x="86" y="19"/>
                        <a:pt x="86" y="19"/>
                        <a:pt x="86" y="19"/>
                      </a:cubicBezTo>
                      <a:cubicBezTo>
                        <a:pt x="86" y="19"/>
                        <a:pt x="86" y="19"/>
                        <a:pt x="86" y="19"/>
                      </a:cubicBezTo>
                      <a:cubicBezTo>
                        <a:pt x="86" y="19"/>
                        <a:pt x="86" y="19"/>
                        <a:pt x="86" y="19"/>
                      </a:cubicBezTo>
                      <a:cubicBezTo>
                        <a:pt x="86" y="19"/>
                        <a:pt x="86" y="19"/>
                        <a:pt x="86" y="19"/>
                      </a:cubicBezTo>
                      <a:cubicBezTo>
                        <a:pt x="86" y="19"/>
                        <a:pt x="86" y="19"/>
                        <a:pt x="86" y="19"/>
                      </a:cubicBezTo>
                      <a:cubicBezTo>
                        <a:pt x="86" y="19"/>
                        <a:pt x="87" y="19"/>
                        <a:pt x="87" y="19"/>
                      </a:cubicBezTo>
                      <a:cubicBezTo>
                        <a:pt x="87" y="19"/>
                        <a:pt x="87" y="19"/>
                        <a:pt x="87" y="20"/>
                      </a:cubicBezTo>
                      <a:cubicBezTo>
                        <a:pt x="87" y="20"/>
                        <a:pt x="87" y="20"/>
                        <a:pt x="87" y="20"/>
                      </a:cubicBezTo>
                      <a:cubicBezTo>
                        <a:pt x="87" y="20"/>
                        <a:pt x="87" y="20"/>
                        <a:pt x="87" y="20"/>
                      </a:cubicBezTo>
                      <a:cubicBezTo>
                        <a:pt x="87" y="20"/>
                        <a:pt x="87" y="20"/>
                        <a:pt x="88" y="20"/>
                      </a:cubicBezTo>
                      <a:cubicBezTo>
                        <a:pt x="88" y="20"/>
                        <a:pt x="88" y="20"/>
                        <a:pt x="88" y="20"/>
                      </a:cubicBezTo>
                      <a:cubicBezTo>
                        <a:pt x="88" y="20"/>
                        <a:pt x="88" y="20"/>
                        <a:pt x="88" y="20"/>
                      </a:cubicBezTo>
                      <a:cubicBezTo>
                        <a:pt x="88" y="20"/>
                        <a:pt x="88" y="20"/>
                        <a:pt x="88" y="20"/>
                      </a:cubicBezTo>
                      <a:cubicBezTo>
                        <a:pt x="88" y="20"/>
                        <a:pt x="88" y="20"/>
                        <a:pt x="88" y="20"/>
                      </a:cubicBezTo>
                      <a:cubicBezTo>
                        <a:pt x="89" y="20"/>
                        <a:pt x="89" y="20"/>
                        <a:pt x="89" y="20"/>
                      </a:cubicBezTo>
                      <a:cubicBezTo>
                        <a:pt x="89" y="20"/>
                        <a:pt x="89" y="20"/>
                        <a:pt x="89" y="20"/>
                      </a:cubicBezTo>
                      <a:cubicBezTo>
                        <a:pt x="89" y="20"/>
                        <a:pt x="89" y="20"/>
                        <a:pt x="89" y="20"/>
                      </a:cubicBezTo>
                      <a:cubicBezTo>
                        <a:pt x="89" y="20"/>
                        <a:pt x="89" y="20"/>
                        <a:pt x="89" y="20"/>
                      </a:cubicBezTo>
                      <a:cubicBezTo>
                        <a:pt x="89" y="20"/>
                        <a:pt x="89" y="20"/>
                        <a:pt x="89" y="20"/>
                      </a:cubicBezTo>
                      <a:cubicBezTo>
                        <a:pt x="89" y="20"/>
                        <a:pt x="89" y="20"/>
                        <a:pt x="89" y="20"/>
                      </a:cubicBezTo>
                      <a:cubicBezTo>
                        <a:pt x="89" y="20"/>
                        <a:pt x="89" y="20"/>
                        <a:pt x="89" y="20"/>
                      </a:cubicBezTo>
                      <a:cubicBezTo>
                        <a:pt x="90" y="20"/>
                        <a:pt x="90" y="20"/>
                        <a:pt x="90" y="20"/>
                      </a:cubicBezTo>
                      <a:cubicBezTo>
                        <a:pt x="90" y="20"/>
                        <a:pt x="90" y="20"/>
                        <a:pt x="90" y="20"/>
                      </a:cubicBezTo>
                      <a:cubicBezTo>
                        <a:pt x="90" y="20"/>
                        <a:pt x="90" y="20"/>
                        <a:pt x="90" y="20"/>
                      </a:cubicBezTo>
                      <a:cubicBezTo>
                        <a:pt x="90" y="20"/>
                        <a:pt x="90" y="20"/>
                        <a:pt x="90" y="20"/>
                      </a:cubicBezTo>
                      <a:cubicBezTo>
                        <a:pt x="90" y="20"/>
                        <a:pt x="90" y="20"/>
                        <a:pt x="90" y="20"/>
                      </a:cubicBezTo>
                      <a:cubicBezTo>
                        <a:pt x="90" y="20"/>
                        <a:pt x="90" y="20"/>
                        <a:pt x="90" y="20"/>
                      </a:cubicBezTo>
                      <a:cubicBezTo>
                        <a:pt x="90" y="20"/>
                        <a:pt x="90" y="20"/>
                        <a:pt x="90" y="20"/>
                      </a:cubicBezTo>
                      <a:cubicBezTo>
                        <a:pt x="90" y="20"/>
                        <a:pt x="90" y="20"/>
                        <a:pt x="90" y="20"/>
                      </a:cubicBezTo>
                      <a:cubicBezTo>
                        <a:pt x="90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1" y="20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2"/>
                        <a:pt x="91" y="22"/>
                        <a:pt x="91" y="22"/>
                      </a:cubicBezTo>
                      <a:cubicBezTo>
                        <a:pt x="91" y="22"/>
                        <a:pt x="91" y="22"/>
                        <a:pt x="91" y="22"/>
                      </a:cubicBezTo>
                      <a:cubicBezTo>
                        <a:pt x="91" y="22"/>
                        <a:pt x="91" y="22"/>
                        <a:pt x="91" y="22"/>
                      </a:cubicBezTo>
                      <a:cubicBezTo>
                        <a:pt x="91" y="22"/>
                        <a:pt x="91" y="22"/>
                        <a:pt x="91" y="22"/>
                      </a:cubicBezTo>
                      <a:cubicBezTo>
                        <a:pt x="91" y="22"/>
                        <a:pt x="91" y="22"/>
                        <a:pt x="91" y="22"/>
                      </a:cubicBezTo>
                      <a:cubicBezTo>
                        <a:pt x="91" y="22"/>
                        <a:pt x="90" y="22"/>
                        <a:pt x="90" y="22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0" y="22"/>
                        <a:pt x="90" y="23"/>
                        <a:pt x="90" y="23"/>
                      </a:cubicBezTo>
                      <a:cubicBezTo>
                        <a:pt x="90" y="23"/>
                        <a:pt x="90" y="23"/>
                        <a:pt x="90" y="23"/>
                      </a:cubicBezTo>
                      <a:cubicBezTo>
                        <a:pt x="90" y="23"/>
                        <a:pt x="90" y="23"/>
                        <a:pt x="90" y="23"/>
                      </a:cubicBezTo>
                      <a:cubicBezTo>
                        <a:pt x="90" y="23"/>
                        <a:pt x="90" y="23"/>
                        <a:pt x="90" y="23"/>
                      </a:cubicBezTo>
                      <a:cubicBezTo>
                        <a:pt x="90" y="23"/>
                        <a:pt x="90" y="23"/>
                        <a:pt x="90" y="23"/>
                      </a:cubicBezTo>
                      <a:cubicBezTo>
                        <a:pt x="90" y="23"/>
                        <a:pt x="90" y="23"/>
                        <a:pt x="90" y="23"/>
                      </a:cubicBezTo>
                      <a:cubicBezTo>
                        <a:pt x="90" y="23"/>
                        <a:pt x="90" y="23"/>
                        <a:pt x="90" y="23"/>
                      </a:cubicBezTo>
                      <a:cubicBezTo>
                        <a:pt x="91" y="23"/>
                        <a:pt x="91" y="23"/>
                        <a:pt x="91" y="23"/>
                      </a:cubicBezTo>
                      <a:cubicBezTo>
                        <a:pt x="91" y="23"/>
                        <a:pt x="91" y="23"/>
                        <a:pt x="91" y="23"/>
                      </a:cubicBezTo>
                      <a:cubicBezTo>
                        <a:pt x="91" y="23"/>
                        <a:pt x="91" y="23"/>
                        <a:pt x="91" y="23"/>
                      </a:cubicBezTo>
                      <a:cubicBezTo>
                        <a:pt x="91" y="23"/>
                        <a:pt x="91" y="23"/>
                        <a:pt x="91" y="23"/>
                      </a:cubicBezTo>
                      <a:cubicBezTo>
                        <a:pt x="91" y="23"/>
                        <a:pt x="91" y="23"/>
                        <a:pt x="92" y="23"/>
                      </a:cubicBezTo>
                      <a:cubicBezTo>
                        <a:pt x="92" y="23"/>
                        <a:pt x="92" y="22"/>
                        <a:pt x="92" y="22"/>
                      </a:cubicBezTo>
                      <a:cubicBezTo>
                        <a:pt x="92" y="22"/>
                        <a:pt x="92" y="22"/>
                        <a:pt x="92" y="22"/>
                      </a:cubicBezTo>
                      <a:cubicBezTo>
                        <a:pt x="92" y="22"/>
                        <a:pt x="92" y="22"/>
                        <a:pt x="92" y="22"/>
                      </a:cubicBezTo>
                      <a:cubicBezTo>
                        <a:pt x="92" y="22"/>
                        <a:pt x="92" y="22"/>
                        <a:pt x="92" y="22"/>
                      </a:cubicBezTo>
                      <a:cubicBezTo>
                        <a:pt x="92" y="22"/>
                        <a:pt x="92" y="22"/>
                        <a:pt x="92" y="22"/>
                      </a:cubicBezTo>
                      <a:cubicBezTo>
                        <a:pt x="92" y="22"/>
                        <a:pt x="92" y="22"/>
                        <a:pt x="92" y="21"/>
                      </a:cubicBezTo>
                      <a:cubicBezTo>
                        <a:pt x="92" y="21"/>
                        <a:pt x="92" y="21"/>
                        <a:pt x="92" y="21"/>
                      </a:cubicBezTo>
                      <a:cubicBezTo>
                        <a:pt x="92" y="21"/>
                        <a:pt x="92" y="21"/>
                        <a:pt x="92" y="21"/>
                      </a:cubicBezTo>
                      <a:cubicBezTo>
                        <a:pt x="92" y="21"/>
                        <a:pt x="92" y="21"/>
                        <a:pt x="92" y="21"/>
                      </a:cubicBezTo>
                      <a:cubicBezTo>
                        <a:pt x="92" y="21"/>
                        <a:pt x="93" y="21"/>
                        <a:pt x="93" y="21"/>
                      </a:cubicBezTo>
                      <a:cubicBezTo>
                        <a:pt x="93" y="21"/>
                        <a:pt x="93" y="21"/>
                        <a:pt x="93" y="21"/>
                      </a:cubicBezTo>
                      <a:cubicBezTo>
                        <a:pt x="93" y="21"/>
                        <a:pt x="93" y="21"/>
                        <a:pt x="93" y="21"/>
                      </a:cubicBezTo>
                      <a:cubicBezTo>
                        <a:pt x="93" y="21"/>
                        <a:pt x="93" y="21"/>
                        <a:pt x="93" y="21"/>
                      </a:cubicBezTo>
                      <a:cubicBezTo>
                        <a:pt x="93" y="21"/>
                        <a:pt x="93" y="21"/>
                        <a:pt x="93" y="21"/>
                      </a:cubicBezTo>
                      <a:cubicBezTo>
                        <a:pt x="93" y="20"/>
                        <a:pt x="93" y="20"/>
                        <a:pt x="93" y="20"/>
                      </a:cubicBezTo>
                      <a:cubicBezTo>
                        <a:pt x="93" y="20"/>
                        <a:pt x="93" y="20"/>
                        <a:pt x="94" y="20"/>
                      </a:cubicBezTo>
                      <a:cubicBezTo>
                        <a:pt x="94" y="20"/>
                        <a:pt x="94" y="20"/>
                        <a:pt x="94" y="20"/>
                      </a:cubicBezTo>
                      <a:cubicBezTo>
                        <a:pt x="94" y="20"/>
                        <a:pt x="94" y="20"/>
                        <a:pt x="94" y="20"/>
                      </a:cubicBezTo>
                      <a:cubicBezTo>
                        <a:pt x="94" y="20"/>
                        <a:pt x="94" y="20"/>
                        <a:pt x="94" y="20"/>
                      </a:cubicBezTo>
                      <a:cubicBezTo>
                        <a:pt x="94" y="20"/>
                        <a:pt x="94" y="20"/>
                        <a:pt x="94" y="20"/>
                      </a:cubicBezTo>
                      <a:cubicBezTo>
                        <a:pt x="94" y="20"/>
                        <a:pt x="95" y="20"/>
                        <a:pt x="95" y="20"/>
                      </a:cubicBezTo>
                      <a:cubicBezTo>
                        <a:pt x="95" y="20"/>
                        <a:pt x="95" y="20"/>
                        <a:pt x="95" y="20"/>
                      </a:cubicBezTo>
                      <a:cubicBezTo>
                        <a:pt x="95" y="20"/>
                        <a:pt x="95" y="20"/>
                        <a:pt x="95" y="20"/>
                      </a:cubicBezTo>
                      <a:cubicBezTo>
                        <a:pt x="95" y="20"/>
                        <a:pt x="95" y="20"/>
                        <a:pt x="95" y="20"/>
                      </a:cubicBezTo>
                      <a:cubicBezTo>
                        <a:pt x="95" y="20"/>
                        <a:pt x="95" y="20"/>
                        <a:pt x="95" y="20"/>
                      </a:cubicBezTo>
                      <a:cubicBezTo>
                        <a:pt x="95" y="20"/>
                        <a:pt x="95" y="20"/>
                        <a:pt x="95" y="20"/>
                      </a:cubicBezTo>
                      <a:cubicBezTo>
                        <a:pt x="95" y="20"/>
                        <a:pt x="95" y="20"/>
                        <a:pt x="96" y="20"/>
                      </a:cubicBezTo>
                      <a:cubicBezTo>
                        <a:pt x="96" y="20"/>
                        <a:pt x="96" y="20"/>
                        <a:pt x="96" y="20"/>
                      </a:cubicBezTo>
                      <a:cubicBezTo>
                        <a:pt x="96" y="20"/>
                        <a:pt x="96" y="20"/>
                        <a:pt x="96" y="20"/>
                      </a:cubicBezTo>
                      <a:cubicBezTo>
                        <a:pt x="96" y="20"/>
                        <a:pt x="96" y="20"/>
                        <a:pt x="96" y="20"/>
                      </a:cubicBezTo>
                      <a:cubicBezTo>
                        <a:pt x="96" y="20"/>
                        <a:pt x="96" y="20"/>
                        <a:pt x="96" y="20"/>
                      </a:cubicBezTo>
                      <a:cubicBezTo>
                        <a:pt x="96" y="20"/>
                        <a:pt x="96" y="20"/>
                        <a:pt x="96" y="20"/>
                      </a:cubicBezTo>
                      <a:cubicBezTo>
                        <a:pt x="96" y="20"/>
                        <a:pt x="96" y="20"/>
                        <a:pt x="96" y="20"/>
                      </a:cubicBezTo>
                      <a:cubicBezTo>
                        <a:pt x="96" y="20"/>
                        <a:pt x="96" y="20"/>
                        <a:pt x="96" y="20"/>
                      </a:cubicBezTo>
                      <a:cubicBezTo>
                        <a:pt x="96" y="20"/>
                        <a:pt x="97" y="20"/>
                        <a:pt x="97" y="20"/>
                      </a:cubicBezTo>
                      <a:cubicBezTo>
                        <a:pt x="97" y="20"/>
                        <a:pt x="97" y="20"/>
                        <a:pt x="97" y="20"/>
                      </a:cubicBezTo>
                      <a:cubicBezTo>
                        <a:pt x="97" y="20"/>
                        <a:pt x="97" y="20"/>
                        <a:pt x="97" y="20"/>
                      </a:cubicBezTo>
                      <a:cubicBezTo>
                        <a:pt x="97" y="19"/>
                        <a:pt x="97" y="19"/>
                        <a:pt x="97" y="19"/>
                      </a:cubicBezTo>
                      <a:cubicBezTo>
                        <a:pt x="97" y="19"/>
                        <a:pt x="96" y="19"/>
                        <a:pt x="96" y="19"/>
                      </a:cubicBezTo>
                      <a:cubicBezTo>
                        <a:pt x="96" y="19"/>
                        <a:pt x="96" y="19"/>
                        <a:pt x="96" y="19"/>
                      </a:cubicBezTo>
                      <a:cubicBezTo>
                        <a:pt x="96" y="19"/>
                        <a:pt x="96" y="19"/>
                        <a:pt x="96" y="19"/>
                      </a:cubicBezTo>
                      <a:cubicBezTo>
                        <a:pt x="96" y="19"/>
                        <a:pt x="96" y="19"/>
                        <a:pt x="96" y="19"/>
                      </a:cubicBezTo>
                      <a:cubicBezTo>
                        <a:pt x="96" y="19"/>
                        <a:pt x="96" y="19"/>
                        <a:pt x="96" y="19"/>
                      </a:cubicBezTo>
                      <a:cubicBezTo>
                        <a:pt x="96" y="19"/>
                        <a:pt x="96" y="19"/>
                        <a:pt x="96" y="19"/>
                      </a:cubicBezTo>
                      <a:cubicBezTo>
                        <a:pt x="96" y="19"/>
                        <a:pt x="96" y="19"/>
                        <a:pt x="96" y="19"/>
                      </a:cubicBezTo>
                      <a:cubicBezTo>
                        <a:pt x="96" y="19"/>
                        <a:pt x="96" y="20"/>
                        <a:pt x="95" y="20"/>
                      </a:cubicBezTo>
                      <a:cubicBezTo>
                        <a:pt x="95" y="20"/>
                        <a:pt x="95" y="20"/>
                        <a:pt x="95" y="20"/>
                      </a:cubicBezTo>
                      <a:cubicBezTo>
                        <a:pt x="95" y="20"/>
                        <a:pt x="95" y="19"/>
                        <a:pt x="95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5" y="19"/>
                        <a:pt x="95" y="19"/>
                        <a:pt x="95" y="20"/>
                      </a:cubicBezTo>
                      <a:cubicBezTo>
                        <a:pt x="95" y="20"/>
                        <a:pt x="95" y="20"/>
                        <a:pt x="95" y="20"/>
                      </a:cubicBezTo>
                      <a:cubicBezTo>
                        <a:pt x="95" y="20"/>
                        <a:pt x="95" y="20"/>
                        <a:pt x="95" y="20"/>
                      </a:cubicBezTo>
                      <a:cubicBezTo>
                        <a:pt x="95" y="20"/>
                        <a:pt x="95" y="20"/>
                        <a:pt x="95" y="20"/>
                      </a:cubicBezTo>
                      <a:cubicBezTo>
                        <a:pt x="95" y="20"/>
                        <a:pt x="94" y="20"/>
                        <a:pt x="94" y="20"/>
                      </a:cubicBezTo>
                      <a:cubicBezTo>
                        <a:pt x="94" y="20"/>
                        <a:pt x="94" y="20"/>
                        <a:pt x="94" y="20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4" y="20"/>
                        <a:pt x="94" y="20"/>
                      </a:cubicBezTo>
                      <a:cubicBezTo>
                        <a:pt x="94" y="20"/>
                        <a:pt x="94" y="20"/>
                        <a:pt x="94" y="20"/>
                      </a:cubicBezTo>
                      <a:cubicBezTo>
                        <a:pt x="94" y="20"/>
                        <a:pt x="94" y="20"/>
                        <a:pt x="93" y="20"/>
                      </a:cubicBezTo>
                      <a:cubicBezTo>
                        <a:pt x="93" y="20"/>
                        <a:pt x="93" y="20"/>
                        <a:pt x="93" y="20"/>
                      </a:cubicBezTo>
                      <a:cubicBezTo>
                        <a:pt x="93" y="19"/>
                        <a:pt x="93" y="19"/>
                        <a:pt x="93" y="19"/>
                      </a:cubicBezTo>
                      <a:cubicBezTo>
                        <a:pt x="93" y="19"/>
                        <a:pt x="93" y="19"/>
                        <a:pt x="93" y="19"/>
                      </a:cubicBezTo>
                      <a:cubicBezTo>
                        <a:pt x="93" y="19"/>
                        <a:pt x="93" y="19"/>
                        <a:pt x="93" y="19"/>
                      </a:cubicBezTo>
                      <a:cubicBezTo>
                        <a:pt x="93" y="19"/>
                        <a:pt x="93" y="19"/>
                        <a:pt x="93" y="19"/>
                      </a:cubicBezTo>
                      <a:cubicBezTo>
                        <a:pt x="93" y="19"/>
                        <a:pt x="93" y="19"/>
                        <a:pt x="93" y="19"/>
                      </a:cubicBezTo>
                      <a:cubicBezTo>
                        <a:pt x="93" y="19"/>
                        <a:pt x="94" y="19"/>
                        <a:pt x="94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4" y="19"/>
                        <a:pt x="95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6" y="19"/>
                        <a:pt x="96" y="19"/>
                        <a:pt x="96" y="19"/>
                      </a:cubicBezTo>
                      <a:cubicBezTo>
                        <a:pt x="96" y="19"/>
                        <a:pt x="96" y="19"/>
                        <a:pt x="96" y="19"/>
                      </a:cubicBezTo>
                      <a:cubicBezTo>
                        <a:pt x="96" y="19"/>
                        <a:pt x="96" y="19"/>
                        <a:pt x="96" y="19"/>
                      </a:cubicBezTo>
                      <a:cubicBezTo>
                        <a:pt x="96" y="19"/>
                        <a:pt x="96" y="19"/>
                        <a:pt x="96" y="19"/>
                      </a:cubicBezTo>
                      <a:cubicBezTo>
                        <a:pt x="96" y="19"/>
                        <a:pt x="96" y="19"/>
                        <a:pt x="97" y="19"/>
                      </a:cubicBezTo>
                      <a:cubicBezTo>
                        <a:pt x="97" y="19"/>
                        <a:pt x="97" y="19"/>
                        <a:pt x="97" y="19"/>
                      </a:cubicBezTo>
                      <a:cubicBezTo>
                        <a:pt x="97" y="19"/>
                        <a:pt x="97" y="19"/>
                        <a:pt x="97" y="19"/>
                      </a:cubicBezTo>
                      <a:cubicBezTo>
                        <a:pt x="97" y="19"/>
                        <a:pt x="97" y="19"/>
                        <a:pt x="97" y="19"/>
                      </a:cubicBezTo>
                      <a:cubicBezTo>
                        <a:pt x="97" y="19"/>
                        <a:pt x="97" y="19"/>
                        <a:pt x="97" y="19"/>
                      </a:cubicBezTo>
                      <a:cubicBezTo>
                        <a:pt x="97" y="20"/>
                        <a:pt x="97" y="20"/>
                        <a:pt x="97" y="20"/>
                      </a:cubicBezTo>
                      <a:cubicBezTo>
                        <a:pt x="97" y="20"/>
                        <a:pt x="97" y="20"/>
                        <a:pt x="97" y="20"/>
                      </a:cubicBezTo>
                      <a:cubicBezTo>
                        <a:pt x="97" y="20"/>
                        <a:pt x="97" y="20"/>
                        <a:pt x="97" y="20"/>
                      </a:cubicBezTo>
                      <a:cubicBezTo>
                        <a:pt x="97" y="20"/>
                        <a:pt x="97" y="20"/>
                        <a:pt x="97" y="20"/>
                      </a:cubicBezTo>
                      <a:cubicBezTo>
                        <a:pt x="97" y="21"/>
                        <a:pt x="97" y="21"/>
                        <a:pt x="97" y="21"/>
                      </a:cubicBezTo>
                      <a:cubicBezTo>
                        <a:pt x="97" y="21"/>
                        <a:pt x="97" y="21"/>
                        <a:pt x="97" y="21"/>
                      </a:cubicBezTo>
                      <a:cubicBezTo>
                        <a:pt x="97" y="21"/>
                        <a:pt x="97" y="21"/>
                        <a:pt x="97" y="21"/>
                      </a:cubicBezTo>
                      <a:cubicBezTo>
                        <a:pt x="97" y="21"/>
                        <a:pt x="98" y="21"/>
                        <a:pt x="98" y="21"/>
                      </a:cubicBezTo>
                      <a:cubicBezTo>
                        <a:pt x="98" y="21"/>
                        <a:pt x="98" y="21"/>
                        <a:pt x="98" y="21"/>
                      </a:cubicBezTo>
                      <a:cubicBezTo>
                        <a:pt x="98" y="21"/>
                        <a:pt x="98" y="21"/>
                        <a:pt x="98" y="21"/>
                      </a:cubicBezTo>
                      <a:cubicBezTo>
                        <a:pt x="98" y="21"/>
                        <a:pt x="98" y="21"/>
                        <a:pt x="98" y="21"/>
                      </a:cubicBezTo>
                      <a:cubicBezTo>
                        <a:pt x="98" y="21"/>
                        <a:pt x="98" y="21"/>
                        <a:pt x="98" y="21"/>
                      </a:cubicBezTo>
                      <a:cubicBezTo>
                        <a:pt x="98" y="21"/>
                        <a:pt x="98" y="21"/>
                        <a:pt x="98" y="21"/>
                      </a:cubicBezTo>
                      <a:cubicBezTo>
                        <a:pt x="98" y="21"/>
                        <a:pt x="98" y="21"/>
                        <a:pt x="98" y="21"/>
                      </a:cubicBezTo>
                      <a:cubicBezTo>
                        <a:pt x="98" y="21"/>
                        <a:pt x="98" y="21"/>
                        <a:pt x="98" y="21"/>
                      </a:cubicBezTo>
                      <a:cubicBezTo>
                        <a:pt x="98" y="21"/>
                        <a:pt x="98" y="21"/>
                        <a:pt x="98" y="21"/>
                      </a:cubicBezTo>
                      <a:cubicBezTo>
                        <a:pt x="98" y="21"/>
                        <a:pt x="98" y="21"/>
                        <a:pt x="98" y="21"/>
                      </a:cubicBezTo>
                      <a:cubicBezTo>
                        <a:pt x="98" y="21"/>
                        <a:pt x="98" y="21"/>
                        <a:pt x="98" y="21"/>
                      </a:cubicBezTo>
                      <a:cubicBezTo>
                        <a:pt x="98" y="21"/>
                        <a:pt x="98" y="21"/>
                        <a:pt x="98" y="21"/>
                      </a:cubicBezTo>
                      <a:cubicBezTo>
                        <a:pt x="98" y="22"/>
                        <a:pt x="98" y="22"/>
                        <a:pt x="98" y="22"/>
                      </a:cubicBezTo>
                      <a:cubicBezTo>
                        <a:pt x="98" y="22"/>
                        <a:pt x="98" y="22"/>
                        <a:pt x="98" y="22"/>
                      </a:cubicBezTo>
                      <a:cubicBezTo>
                        <a:pt x="98" y="22"/>
                        <a:pt x="98" y="22"/>
                        <a:pt x="98" y="22"/>
                      </a:cubicBezTo>
                      <a:cubicBezTo>
                        <a:pt x="98" y="22"/>
                        <a:pt x="98" y="22"/>
                        <a:pt x="98" y="22"/>
                      </a:cubicBezTo>
                      <a:cubicBezTo>
                        <a:pt x="98" y="21"/>
                        <a:pt x="98" y="21"/>
                        <a:pt x="98" y="21"/>
                      </a:cubicBezTo>
                      <a:cubicBezTo>
                        <a:pt x="98" y="22"/>
                        <a:pt x="98" y="22"/>
                        <a:pt x="98" y="22"/>
                      </a:cubicBezTo>
                      <a:cubicBezTo>
                        <a:pt x="98" y="22"/>
                        <a:pt x="98" y="22"/>
                        <a:pt x="98" y="21"/>
                      </a:cubicBezTo>
                      <a:cubicBezTo>
                        <a:pt x="98" y="21"/>
                        <a:pt x="98" y="21"/>
                        <a:pt x="98" y="22"/>
                      </a:cubicBezTo>
                      <a:cubicBezTo>
                        <a:pt x="98" y="22"/>
                        <a:pt x="98" y="22"/>
                        <a:pt x="98" y="22"/>
                      </a:cubicBezTo>
                      <a:cubicBezTo>
                        <a:pt x="98" y="22"/>
                        <a:pt x="98" y="22"/>
                        <a:pt x="98" y="22"/>
                      </a:cubicBezTo>
                      <a:cubicBezTo>
                        <a:pt x="98" y="22"/>
                        <a:pt x="98" y="22"/>
                        <a:pt x="98" y="22"/>
                      </a:cubicBezTo>
                      <a:cubicBezTo>
                        <a:pt x="98" y="22"/>
                        <a:pt x="98" y="22"/>
                        <a:pt x="98" y="22"/>
                      </a:cubicBezTo>
                      <a:cubicBezTo>
                        <a:pt x="99" y="22"/>
                        <a:pt x="99" y="22"/>
                        <a:pt x="99" y="22"/>
                      </a:cubicBezTo>
                      <a:cubicBezTo>
                        <a:pt x="99" y="22"/>
                        <a:pt x="99" y="22"/>
                        <a:pt x="99" y="22"/>
                      </a:cubicBezTo>
                      <a:cubicBezTo>
                        <a:pt x="99" y="22"/>
                        <a:pt x="99" y="22"/>
                        <a:pt x="99" y="22"/>
                      </a:cubicBezTo>
                      <a:cubicBezTo>
                        <a:pt x="99" y="22"/>
                        <a:pt x="99" y="22"/>
                        <a:pt x="99" y="22"/>
                      </a:cubicBezTo>
                      <a:cubicBezTo>
                        <a:pt x="99" y="22"/>
                        <a:pt x="99" y="22"/>
                        <a:pt x="99" y="23"/>
                      </a:cubicBezTo>
                      <a:cubicBezTo>
                        <a:pt x="99" y="23"/>
                        <a:pt x="99" y="23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1" y="23"/>
                        <a:pt x="101" y="23"/>
                        <a:pt x="101" y="23"/>
                      </a:cubicBezTo>
                      <a:cubicBezTo>
                        <a:pt x="101" y="23"/>
                        <a:pt x="101" y="23"/>
                        <a:pt x="101" y="23"/>
                      </a:cubicBezTo>
                      <a:cubicBezTo>
                        <a:pt x="101" y="23"/>
                        <a:pt x="101" y="23"/>
                        <a:pt x="101" y="23"/>
                      </a:cubicBezTo>
                      <a:cubicBezTo>
                        <a:pt x="101" y="23"/>
                        <a:pt x="101" y="23"/>
                        <a:pt x="101" y="23"/>
                      </a:cubicBezTo>
                      <a:cubicBezTo>
                        <a:pt x="101" y="23"/>
                        <a:pt x="101" y="23"/>
                        <a:pt x="102" y="23"/>
                      </a:cubicBezTo>
                      <a:cubicBezTo>
                        <a:pt x="102" y="23"/>
                        <a:pt x="102" y="23"/>
                        <a:pt x="102" y="23"/>
                      </a:cubicBezTo>
                      <a:cubicBezTo>
                        <a:pt x="102" y="23"/>
                        <a:pt x="102" y="23"/>
                        <a:pt x="102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3"/>
                        <a:pt x="102" y="23"/>
                        <a:pt x="102" y="23"/>
                      </a:cubicBezTo>
                      <a:cubicBezTo>
                        <a:pt x="102" y="23"/>
                        <a:pt x="102" y="23"/>
                        <a:pt x="102" y="23"/>
                      </a:cubicBezTo>
                      <a:cubicBezTo>
                        <a:pt x="102" y="23"/>
                        <a:pt x="102" y="23"/>
                        <a:pt x="102" y="23"/>
                      </a:cubicBezTo>
                      <a:cubicBezTo>
                        <a:pt x="102" y="23"/>
                        <a:pt x="102" y="23"/>
                        <a:pt x="102" y="23"/>
                      </a:cubicBezTo>
                      <a:cubicBezTo>
                        <a:pt x="102" y="23"/>
                        <a:pt x="102" y="24"/>
                        <a:pt x="102" y="24"/>
                      </a:cubicBezTo>
                      <a:cubicBezTo>
                        <a:pt x="102" y="24"/>
                        <a:pt x="102" y="24"/>
                        <a:pt x="102" y="24"/>
                      </a:cubicBezTo>
                      <a:cubicBezTo>
                        <a:pt x="102" y="24"/>
                        <a:pt x="102" y="24"/>
                        <a:pt x="102" y="24"/>
                      </a:cubicBezTo>
                      <a:cubicBezTo>
                        <a:pt x="102" y="24"/>
                        <a:pt x="102" y="24"/>
                        <a:pt x="103" y="23"/>
                      </a:cubicBezTo>
                      <a:cubicBezTo>
                        <a:pt x="103" y="23"/>
                        <a:pt x="103" y="23"/>
                        <a:pt x="103" y="23"/>
                      </a:cubicBezTo>
                      <a:cubicBezTo>
                        <a:pt x="103" y="23"/>
                        <a:pt x="103" y="23"/>
                        <a:pt x="103" y="23"/>
                      </a:cubicBezTo>
                      <a:cubicBezTo>
                        <a:pt x="103" y="23"/>
                        <a:pt x="103" y="23"/>
                        <a:pt x="103" y="23"/>
                      </a:cubicBezTo>
                      <a:cubicBezTo>
                        <a:pt x="103" y="23"/>
                        <a:pt x="103" y="23"/>
                        <a:pt x="103" y="23"/>
                      </a:cubicBezTo>
                      <a:cubicBezTo>
                        <a:pt x="103" y="23"/>
                        <a:pt x="103" y="23"/>
                        <a:pt x="103" y="23"/>
                      </a:cubicBezTo>
                      <a:cubicBezTo>
                        <a:pt x="103" y="23"/>
                        <a:pt x="103" y="23"/>
                        <a:pt x="103" y="23"/>
                      </a:cubicBezTo>
                      <a:cubicBezTo>
                        <a:pt x="103" y="23"/>
                        <a:pt x="103" y="23"/>
                        <a:pt x="103" y="23"/>
                      </a:cubicBezTo>
                      <a:cubicBezTo>
                        <a:pt x="103" y="23"/>
                        <a:pt x="103" y="23"/>
                        <a:pt x="103" y="23"/>
                      </a:cubicBezTo>
                      <a:cubicBezTo>
                        <a:pt x="103" y="22"/>
                        <a:pt x="103" y="22"/>
                        <a:pt x="103" y="22"/>
                      </a:cubicBezTo>
                      <a:cubicBezTo>
                        <a:pt x="103" y="22"/>
                        <a:pt x="103" y="22"/>
                        <a:pt x="103" y="22"/>
                      </a:cubicBezTo>
                      <a:cubicBezTo>
                        <a:pt x="103" y="22"/>
                        <a:pt x="103" y="22"/>
                        <a:pt x="103" y="22"/>
                      </a:cubicBezTo>
                      <a:cubicBezTo>
                        <a:pt x="103" y="22"/>
                        <a:pt x="103" y="22"/>
                        <a:pt x="103" y="22"/>
                      </a:cubicBezTo>
                      <a:cubicBezTo>
                        <a:pt x="103" y="22"/>
                        <a:pt x="103" y="22"/>
                        <a:pt x="103" y="22"/>
                      </a:cubicBezTo>
                      <a:cubicBezTo>
                        <a:pt x="103" y="22"/>
                        <a:pt x="103" y="22"/>
                        <a:pt x="103" y="22"/>
                      </a:cubicBezTo>
                      <a:cubicBezTo>
                        <a:pt x="103" y="22"/>
                        <a:pt x="103" y="22"/>
                        <a:pt x="103" y="22"/>
                      </a:cubicBezTo>
                      <a:cubicBezTo>
                        <a:pt x="103" y="22"/>
                        <a:pt x="103" y="22"/>
                        <a:pt x="103" y="22"/>
                      </a:cubicBezTo>
                      <a:cubicBezTo>
                        <a:pt x="103" y="22"/>
                        <a:pt x="103" y="22"/>
                        <a:pt x="102" y="23"/>
                      </a:cubicBezTo>
                      <a:cubicBezTo>
                        <a:pt x="102" y="23"/>
                        <a:pt x="102" y="23"/>
                        <a:pt x="102" y="23"/>
                      </a:cubicBezTo>
                      <a:cubicBezTo>
                        <a:pt x="102" y="23"/>
                        <a:pt x="102" y="22"/>
                        <a:pt x="102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2"/>
                        <a:pt x="102" y="22"/>
                        <a:pt x="103" y="22"/>
                      </a:cubicBezTo>
                      <a:cubicBezTo>
                        <a:pt x="103" y="22"/>
                        <a:pt x="103" y="22"/>
                        <a:pt x="103" y="22"/>
                      </a:cubicBezTo>
                      <a:cubicBezTo>
                        <a:pt x="103" y="22"/>
                        <a:pt x="103" y="22"/>
                        <a:pt x="103" y="22"/>
                      </a:cubicBezTo>
                      <a:cubicBezTo>
                        <a:pt x="103" y="22"/>
                        <a:pt x="103" y="22"/>
                        <a:pt x="103" y="22"/>
                      </a:cubicBezTo>
                      <a:cubicBezTo>
                        <a:pt x="103" y="22"/>
                        <a:pt x="103" y="22"/>
                        <a:pt x="103" y="21"/>
                      </a:cubicBezTo>
                      <a:cubicBezTo>
                        <a:pt x="103" y="21"/>
                        <a:pt x="103" y="21"/>
                        <a:pt x="103" y="21"/>
                      </a:cubicBezTo>
                      <a:cubicBezTo>
                        <a:pt x="103" y="21"/>
                        <a:pt x="103" y="21"/>
                        <a:pt x="103" y="21"/>
                      </a:cubicBezTo>
                      <a:cubicBezTo>
                        <a:pt x="103" y="22"/>
                        <a:pt x="103" y="22"/>
                        <a:pt x="103" y="22"/>
                      </a:cubicBezTo>
                      <a:cubicBezTo>
                        <a:pt x="103" y="22"/>
                        <a:pt x="103" y="22"/>
                        <a:pt x="103" y="22"/>
                      </a:cubicBezTo>
                      <a:cubicBezTo>
                        <a:pt x="103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1"/>
                      </a:cubicBezTo>
                      <a:cubicBezTo>
                        <a:pt x="104" y="21"/>
                        <a:pt x="104" y="21"/>
                        <a:pt x="104" y="21"/>
                      </a:cubicBezTo>
                      <a:cubicBezTo>
                        <a:pt x="104" y="21"/>
                        <a:pt x="104" y="21"/>
                        <a:pt x="104" y="21"/>
                      </a:cubicBezTo>
                      <a:cubicBezTo>
                        <a:pt x="104" y="21"/>
                        <a:pt x="104" y="21"/>
                        <a:pt x="104" y="21"/>
                      </a:cubicBezTo>
                      <a:cubicBezTo>
                        <a:pt x="104" y="21"/>
                        <a:pt x="104" y="21"/>
                        <a:pt x="104" y="21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5" y="22"/>
                        <a:pt x="105" y="23"/>
                      </a:cubicBezTo>
                      <a:cubicBezTo>
                        <a:pt x="105" y="23"/>
                        <a:pt x="105" y="23"/>
                        <a:pt x="105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3" y="23"/>
                        <a:pt x="103" y="23"/>
                        <a:pt x="103" y="23"/>
                      </a:cubicBezTo>
                      <a:cubicBezTo>
                        <a:pt x="103" y="23"/>
                        <a:pt x="103" y="23"/>
                        <a:pt x="103" y="23"/>
                      </a:cubicBezTo>
                      <a:cubicBezTo>
                        <a:pt x="103" y="23"/>
                        <a:pt x="103" y="24"/>
                        <a:pt x="103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3" y="24"/>
                        <a:pt x="103" y="24"/>
                        <a:pt x="102" y="24"/>
                      </a:cubicBezTo>
                      <a:cubicBezTo>
                        <a:pt x="102" y="24"/>
                        <a:pt x="102" y="24"/>
                        <a:pt x="102" y="24"/>
                      </a:cubicBezTo>
                      <a:cubicBezTo>
                        <a:pt x="102" y="24"/>
                        <a:pt x="102" y="24"/>
                        <a:pt x="102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3" y="24"/>
                        <a:pt x="103" y="25"/>
                        <a:pt x="103" y="25"/>
                      </a:cubicBezTo>
                      <a:cubicBezTo>
                        <a:pt x="103" y="25"/>
                        <a:pt x="103" y="25"/>
                        <a:pt x="103" y="25"/>
                      </a:cubicBezTo>
                      <a:cubicBezTo>
                        <a:pt x="103" y="25"/>
                        <a:pt x="103" y="25"/>
                        <a:pt x="102" y="25"/>
                      </a:cubicBezTo>
                      <a:cubicBezTo>
                        <a:pt x="102" y="25"/>
                        <a:pt x="102" y="25"/>
                        <a:pt x="102" y="25"/>
                      </a:cubicBezTo>
                      <a:cubicBezTo>
                        <a:pt x="102" y="25"/>
                        <a:pt x="102" y="25"/>
                        <a:pt x="102" y="25"/>
                      </a:cubicBezTo>
                      <a:cubicBezTo>
                        <a:pt x="102" y="25"/>
                        <a:pt x="102" y="25"/>
                        <a:pt x="102" y="25"/>
                      </a:cubicBezTo>
                      <a:cubicBezTo>
                        <a:pt x="102" y="25"/>
                        <a:pt x="102" y="25"/>
                        <a:pt x="102" y="25"/>
                      </a:cubicBezTo>
                      <a:cubicBezTo>
                        <a:pt x="102" y="25"/>
                        <a:pt x="102" y="25"/>
                        <a:pt x="102" y="25"/>
                      </a:cubicBezTo>
                      <a:cubicBezTo>
                        <a:pt x="102" y="25"/>
                        <a:pt x="102" y="25"/>
                        <a:pt x="102" y="25"/>
                      </a:cubicBezTo>
                      <a:cubicBezTo>
                        <a:pt x="102" y="25"/>
                        <a:pt x="102" y="25"/>
                        <a:pt x="102" y="26"/>
                      </a:cubicBezTo>
                      <a:cubicBezTo>
                        <a:pt x="102" y="26"/>
                        <a:pt x="102" y="26"/>
                        <a:pt x="102" y="26"/>
                      </a:cubicBezTo>
                      <a:cubicBezTo>
                        <a:pt x="102" y="26"/>
                        <a:pt x="102" y="26"/>
                        <a:pt x="102" y="26"/>
                      </a:cubicBezTo>
                      <a:cubicBezTo>
                        <a:pt x="102" y="26"/>
                        <a:pt x="102" y="26"/>
                        <a:pt x="102" y="26"/>
                      </a:cubicBezTo>
                      <a:cubicBezTo>
                        <a:pt x="102" y="26"/>
                        <a:pt x="102" y="26"/>
                        <a:pt x="102" y="25"/>
                      </a:cubicBezTo>
                      <a:cubicBezTo>
                        <a:pt x="102" y="25"/>
                        <a:pt x="102" y="25"/>
                        <a:pt x="102" y="25"/>
                      </a:cubicBezTo>
                      <a:cubicBezTo>
                        <a:pt x="102" y="25"/>
                        <a:pt x="102" y="25"/>
                        <a:pt x="102" y="25"/>
                      </a:cubicBezTo>
                      <a:cubicBezTo>
                        <a:pt x="102" y="25"/>
                        <a:pt x="103" y="25"/>
                        <a:pt x="103" y="25"/>
                      </a:cubicBezTo>
                      <a:cubicBezTo>
                        <a:pt x="103" y="25"/>
                        <a:pt x="103" y="25"/>
                        <a:pt x="103" y="25"/>
                      </a:cubicBezTo>
                      <a:cubicBezTo>
                        <a:pt x="103" y="25"/>
                        <a:pt x="103" y="25"/>
                        <a:pt x="103" y="25"/>
                      </a:cubicBezTo>
                      <a:cubicBezTo>
                        <a:pt x="103" y="25"/>
                        <a:pt x="103" y="25"/>
                        <a:pt x="103" y="25"/>
                      </a:cubicBezTo>
                      <a:cubicBezTo>
                        <a:pt x="103" y="25"/>
                        <a:pt x="104" y="25"/>
                        <a:pt x="104" y="25"/>
                      </a:cubicBezTo>
                      <a:cubicBezTo>
                        <a:pt x="104" y="25"/>
                        <a:pt x="104" y="25"/>
                        <a:pt x="104" y="25"/>
                      </a:cubicBezTo>
                      <a:cubicBezTo>
                        <a:pt x="104" y="25"/>
                        <a:pt x="104" y="25"/>
                        <a:pt x="104" y="25"/>
                      </a:cubicBezTo>
                      <a:cubicBezTo>
                        <a:pt x="104" y="25"/>
                        <a:pt x="104" y="25"/>
                        <a:pt x="104" y="25"/>
                      </a:cubicBezTo>
                      <a:cubicBezTo>
                        <a:pt x="104" y="25"/>
                        <a:pt x="104" y="25"/>
                        <a:pt x="104" y="25"/>
                      </a:cubicBezTo>
                      <a:cubicBezTo>
                        <a:pt x="104" y="25"/>
                        <a:pt x="104" y="25"/>
                        <a:pt x="104" y="24"/>
                      </a:cubicBezTo>
                      <a:cubicBezTo>
                        <a:pt x="104" y="24"/>
                        <a:pt x="104" y="24"/>
                        <a:pt x="104" y="24"/>
                      </a:cubicBezTo>
                      <a:cubicBezTo>
                        <a:pt x="104" y="24"/>
                        <a:pt x="104" y="24"/>
                        <a:pt x="104" y="24"/>
                      </a:cubicBezTo>
                      <a:cubicBezTo>
                        <a:pt x="104" y="24"/>
                        <a:pt x="104" y="24"/>
                        <a:pt x="104" y="24"/>
                      </a:cubicBezTo>
                      <a:cubicBezTo>
                        <a:pt x="104" y="24"/>
                        <a:pt x="104" y="24"/>
                        <a:pt x="104" y="24"/>
                      </a:cubicBezTo>
                      <a:cubicBezTo>
                        <a:pt x="104" y="24"/>
                        <a:pt x="104" y="24"/>
                        <a:pt x="104" y="24"/>
                      </a:cubicBezTo>
                      <a:cubicBezTo>
                        <a:pt x="104" y="24"/>
                        <a:pt x="104" y="24"/>
                        <a:pt x="104" y="24"/>
                      </a:cubicBezTo>
                      <a:cubicBezTo>
                        <a:pt x="104" y="24"/>
                        <a:pt x="104" y="24"/>
                        <a:pt x="104" y="24"/>
                      </a:cubicBezTo>
                      <a:cubicBezTo>
                        <a:pt x="104" y="24"/>
                        <a:pt x="104" y="24"/>
                        <a:pt x="104" y="24"/>
                      </a:cubicBezTo>
                      <a:cubicBezTo>
                        <a:pt x="104" y="24"/>
                        <a:pt x="104" y="24"/>
                        <a:pt x="104" y="24"/>
                      </a:cubicBezTo>
                      <a:cubicBezTo>
                        <a:pt x="104" y="24"/>
                        <a:pt x="104" y="24"/>
                        <a:pt x="104" y="24"/>
                      </a:cubicBezTo>
                      <a:cubicBezTo>
                        <a:pt x="104" y="24"/>
                        <a:pt x="104" y="24"/>
                        <a:pt x="104" y="24"/>
                      </a:cubicBezTo>
                      <a:cubicBezTo>
                        <a:pt x="104" y="24"/>
                        <a:pt x="104" y="24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5" y="23"/>
                        <a:pt x="105" y="23"/>
                        <a:pt x="105" y="23"/>
                      </a:cubicBezTo>
                      <a:cubicBezTo>
                        <a:pt x="105" y="23"/>
                        <a:pt x="105" y="23"/>
                        <a:pt x="105" y="23"/>
                      </a:cubicBezTo>
                      <a:cubicBezTo>
                        <a:pt x="105" y="23"/>
                        <a:pt x="105" y="23"/>
                        <a:pt x="105" y="23"/>
                      </a:cubicBezTo>
                      <a:cubicBezTo>
                        <a:pt x="105" y="23"/>
                        <a:pt x="105" y="23"/>
                        <a:pt x="105" y="23"/>
                      </a:cubicBezTo>
                      <a:cubicBezTo>
                        <a:pt x="105" y="23"/>
                        <a:pt x="105" y="23"/>
                        <a:pt x="105" y="23"/>
                      </a:cubicBezTo>
                      <a:cubicBezTo>
                        <a:pt x="105" y="23"/>
                        <a:pt x="105" y="23"/>
                        <a:pt x="105" y="23"/>
                      </a:cubicBezTo>
                      <a:cubicBezTo>
                        <a:pt x="105" y="23"/>
                        <a:pt x="105" y="23"/>
                        <a:pt x="105" y="23"/>
                      </a:cubicBezTo>
                      <a:cubicBezTo>
                        <a:pt x="106" y="23"/>
                        <a:pt x="106" y="23"/>
                        <a:pt x="106" y="23"/>
                      </a:cubicBezTo>
                      <a:cubicBezTo>
                        <a:pt x="106" y="23"/>
                        <a:pt x="106" y="23"/>
                        <a:pt x="106" y="23"/>
                      </a:cubicBezTo>
                      <a:cubicBezTo>
                        <a:pt x="106" y="23"/>
                        <a:pt x="106" y="23"/>
                        <a:pt x="106" y="23"/>
                      </a:cubicBezTo>
                      <a:cubicBezTo>
                        <a:pt x="106" y="23"/>
                        <a:pt x="106" y="23"/>
                        <a:pt x="106" y="23"/>
                      </a:cubicBezTo>
                      <a:cubicBezTo>
                        <a:pt x="107" y="23"/>
                        <a:pt x="107" y="23"/>
                        <a:pt x="107" y="23"/>
                      </a:cubicBezTo>
                      <a:cubicBezTo>
                        <a:pt x="107" y="23"/>
                        <a:pt x="107" y="23"/>
                        <a:pt x="107" y="23"/>
                      </a:cubicBezTo>
                      <a:cubicBezTo>
                        <a:pt x="107" y="23"/>
                        <a:pt x="107" y="23"/>
                        <a:pt x="107" y="23"/>
                      </a:cubicBezTo>
                      <a:cubicBezTo>
                        <a:pt x="107" y="23"/>
                        <a:pt x="107" y="23"/>
                        <a:pt x="107" y="22"/>
                      </a:cubicBezTo>
                      <a:cubicBezTo>
                        <a:pt x="107" y="22"/>
                        <a:pt x="107" y="22"/>
                        <a:pt x="107" y="22"/>
                      </a:cubicBezTo>
                      <a:cubicBezTo>
                        <a:pt x="107" y="22"/>
                        <a:pt x="107" y="22"/>
                        <a:pt x="107" y="22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08" y="22"/>
                        <a:pt x="109" y="22"/>
                        <a:pt x="109" y="22"/>
                      </a:cubicBezTo>
                      <a:cubicBezTo>
                        <a:pt x="109" y="22"/>
                        <a:pt x="109" y="22"/>
                        <a:pt x="109" y="22"/>
                      </a:cubicBezTo>
                      <a:cubicBezTo>
                        <a:pt x="109" y="22"/>
                        <a:pt x="109" y="22"/>
                        <a:pt x="109" y="22"/>
                      </a:cubicBezTo>
                      <a:cubicBezTo>
                        <a:pt x="109" y="22"/>
                        <a:pt x="109" y="22"/>
                        <a:pt x="109" y="22"/>
                      </a:cubicBezTo>
                      <a:cubicBezTo>
                        <a:pt x="109" y="22"/>
                        <a:pt x="109" y="22"/>
                        <a:pt x="109" y="22"/>
                      </a:cubicBezTo>
                      <a:cubicBezTo>
                        <a:pt x="109" y="22"/>
                        <a:pt x="109" y="21"/>
                        <a:pt x="109" y="21"/>
                      </a:cubicBezTo>
                      <a:cubicBezTo>
                        <a:pt x="109" y="21"/>
                        <a:pt x="109" y="21"/>
                        <a:pt x="109" y="21"/>
                      </a:cubicBezTo>
                      <a:cubicBezTo>
                        <a:pt x="109" y="21"/>
                        <a:pt x="109" y="21"/>
                        <a:pt x="109" y="21"/>
                      </a:cubicBezTo>
                      <a:cubicBezTo>
                        <a:pt x="109" y="21"/>
                        <a:pt x="109" y="21"/>
                        <a:pt x="109" y="21"/>
                      </a:cubicBezTo>
                      <a:cubicBezTo>
                        <a:pt x="109" y="21"/>
                        <a:pt x="109" y="21"/>
                        <a:pt x="109" y="21"/>
                      </a:cubicBezTo>
                      <a:cubicBezTo>
                        <a:pt x="109" y="21"/>
                        <a:pt x="109" y="21"/>
                        <a:pt x="109" y="21"/>
                      </a:cubicBezTo>
                      <a:cubicBezTo>
                        <a:pt x="109" y="21"/>
                        <a:pt x="109" y="21"/>
                        <a:pt x="109" y="21"/>
                      </a:cubicBezTo>
                      <a:cubicBezTo>
                        <a:pt x="109" y="21"/>
                        <a:pt x="108" y="21"/>
                        <a:pt x="108" y="21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8" y="21"/>
                        <a:pt x="108" y="21"/>
                        <a:pt x="108" y="22"/>
                      </a:cubicBezTo>
                      <a:cubicBezTo>
                        <a:pt x="108" y="22"/>
                        <a:pt x="108" y="22"/>
                        <a:pt x="108" y="21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9" y="21"/>
                        <a:pt x="109" y="21"/>
                        <a:pt x="109" y="21"/>
                      </a:cubicBezTo>
                      <a:cubicBezTo>
                        <a:pt x="109" y="21"/>
                        <a:pt x="109" y="21"/>
                        <a:pt x="109" y="21"/>
                      </a:cubicBezTo>
                      <a:cubicBezTo>
                        <a:pt x="109" y="21"/>
                        <a:pt x="109" y="21"/>
                        <a:pt x="109" y="21"/>
                      </a:cubicBezTo>
                      <a:cubicBezTo>
                        <a:pt x="109" y="21"/>
                        <a:pt x="109" y="21"/>
                        <a:pt x="109" y="21"/>
                      </a:cubicBezTo>
                      <a:cubicBezTo>
                        <a:pt x="109" y="21"/>
                        <a:pt x="109" y="21"/>
                        <a:pt x="109" y="21"/>
                      </a:cubicBezTo>
                      <a:cubicBezTo>
                        <a:pt x="109" y="21"/>
                        <a:pt x="109" y="21"/>
                        <a:pt x="109" y="21"/>
                      </a:cubicBezTo>
                      <a:cubicBezTo>
                        <a:pt x="109" y="21"/>
                        <a:pt x="109" y="21"/>
                        <a:pt x="109" y="21"/>
                      </a:cubicBezTo>
                      <a:cubicBezTo>
                        <a:pt x="109" y="21"/>
                        <a:pt x="109" y="21"/>
                        <a:pt x="109" y="21"/>
                      </a:cubicBezTo>
                      <a:cubicBezTo>
                        <a:pt x="109" y="21"/>
                        <a:pt x="109" y="21"/>
                        <a:pt x="109" y="21"/>
                      </a:cubicBezTo>
                      <a:cubicBezTo>
                        <a:pt x="109" y="21"/>
                        <a:pt x="109" y="21"/>
                        <a:pt x="109" y="21"/>
                      </a:cubicBezTo>
                      <a:cubicBezTo>
                        <a:pt x="109" y="21"/>
                        <a:pt x="109" y="21"/>
                        <a:pt x="109" y="21"/>
                      </a:cubicBezTo>
                      <a:cubicBezTo>
                        <a:pt x="109" y="21"/>
                        <a:pt x="109" y="21"/>
                        <a:pt x="109" y="21"/>
                      </a:cubicBezTo>
                      <a:cubicBezTo>
                        <a:pt x="109" y="21"/>
                        <a:pt x="110" y="20"/>
                        <a:pt x="110" y="20"/>
                      </a:cubicBezTo>
                      <a:cubicBezTo>
                        <a:pt x="110" y="21"/>
                        <a:pt x="109" y="21"/>
                        <a:pt x="109" y="21"/>
                      </a:cubicBezTo>
                      <a:cubicBezTo>
                        <a:pt x="109" y="21"/>
                        <a:pt x="109" y="21"/>
                        <a:pt x="109" y="21"/>
                      </a:cubicBezTo>
                      <a:cubicBezTo>
                        <a:pt x="109" y="21"/>
                        <a:pt x="109" y="21"/>
                        <a:pt x="109" y="21"/>
                      </a:cubicBezTo>
                      <a:cubicBezTo>
                        <a:pt x="110" y="21"/>
                        <a:pt x="110" y="21"/>
                        <a:pt x="110" y="21"/>
                      </a:cubicBezTo>
                      <a:cubicBezTo>
                        <a:pt x="110" y="21"/>
                        <a:pt x="110" y="21"/>
                        <a:pt x="110" y="21"/>
                      </a:cubicBezTo>
                      <a:cubicBezTo>
                        <a:pt x="110" y="21"/>
                        <a:pt x="110" y="21"/>
                        <a:pt x="110" y="21"/>
                      </a:cubicBezTo>
                      <a:cubicBezTo>
                        <a:pt x="110" y="21"/>
                        <a:pt x="110" y="21"/>
                        <a:pt x="110" y="21"/>
                      </a:cubicBezTo>
                      <a:cubicBezTo>
                        <a:pt x="110" y="21"/>
                        <a:pt x="110" y="21"/>
                        <a:pt x="110" y="21"/>
                      </a:cubicBezTo>
                      <a:cubicBezTo>
                        <a:pt x="110" y="21"/>
                        <a:pt x="110" y="21"/>
                        <a:pt x="110" y="21"/>
                      </a:cubicBezTo>
                      <a:cubicBezTo>
                        <a:pt x="110" y="21"/>
                        <a:pt x="110" y="21"/>
                        <a:pt x="110" y="21"/>
                      </a:cubicBezTo>
                      <a:cubicBezTo>
                        <a:pt x="110" y="21"/>
                        <a:pt x="110" y="21"/>
                        <a:pt x="110" y="21"/>
                      </a:cubicBezTo>
                      <a:cubicBezTo>
                        <a:pt x="110" y="21"/>
                        <a:pt x="110" y="21"/>
                        <a:pt x="110" y="21"/>
                      </a:cubicBezTo>
                      <a:cubicBezTo>
                        <a:pt x="110" y="21"/>
                        <a:pt x="110" y="21"/>
                        <a:pt x="110" y="21"/>
                      </a:cubicBezTo>
                      <a:cubicBezTo>
                        <a:pt x="110" y="21"/>
                        <a:pt x="110" y="21"/>
                        <a:pt x="110" y="21"/>
                      </a:cubicBezTo>
                      <a:cubicBezTo>
                        <a:pt x="110" y="21"/>
                        <a:pt x="110" y="21"/>
                        <a:pt x="110" y="21"/>
                      </a:cubicBezTo>
                      <a:cubicBezTo>
                        <a:pt x="110" y="21"/>
                        <a:pt x="110" y="21"/>
                        <a:pt x="110" y="21"/>
                      </a:cubicBezTo>
                      <a:cubicBezTo>
                        <a:pt x="110" y="21"/>
                        <a:pt x="110" y="21"/>
                        <a:pt x="110" y="21"/>
                      </a:cubicBezTo>
                      <a:cubicBezTo>
                        <a:pt x="111" y="21"/>
                        <a:pt x="111" y="21"/>
                        <a:pt x="111" y="21"/>
                      </a:cubicBezTo>
                      <a:cubicBezTo>
                        <a:pt x="111" y="21"/>
                        <a:pt x="111" y="21"/>
                        <a:pt x="111" y="21"/>
                      </a:cubicBezTo>
                      <a:cubicBezTo>
                        <a:pt x="111" y="21"/>
                        <a:pt x="111" y="21"/>
                        <a:pt x="111" y="21"/>
                      </a:cubicBezTo>
                      <a:cubicBezTo>
                        <a:pt x="111" y="20"/>
                        <a:pt x="111" y="20"/>
                        <a:pt x="111" y="20"/>
                      </a:cubicBezTo>
                      <a:cubicBezTo>
                        <a:pt x="111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19"/>
                        <a:pt x="110" y="20"/>
                        <a:pt x="110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20"/>
                        <a:pt x="109" y="20"/>
                        <a:pt x="109" y="20"/>
                      </a:cubicBezTo>
                      <a:cubicBezTo>
                        <a:pt x="109" y="19"/>
                        <a:pt x="109" y="19"/>
                        <a:pt x="109" y="19"/>
                      </a:cubicBezTo>
                      <a:cubicBezTo>
                        <a:pt x="109" y="19"/>
                        <a:pt x="109" y="19"/>
                        <a:pt x="109" y="19"/>
                      </a:cubicBezTo>
                      <a:cubicBezTo>
                        <a:pt x="109" y="19"/>
                        <a:pt x="109" y="19"/>
                        <a:pt x="109" y="19"/>
                      </a:cubicBezTo>
                      <a:cubicBezTo>
                        <a:pt x="109" y="19"/>
                        <a:pt x="109" y="19"/>
                        <a:pt x="109" y="19"/>
                      </a:cubicBezTo>
                      <a:cubicBezTo>
                        <a:pt x="109" y="18"/>
                        <a:pt x="109" y="18"/>
                        <a:pt x="109" y="18"/>
                      </a:cubicBezTo>
                      <a:cubicBezTo>
                        <a:pt x="110" y="18"/>
                        <a:pt x="110" y="18"/>
                        <a:pt x="110" y="18"/>
                      </a:cubicBezTo>
                      <a:cubicBezTo>
                        <a:pt x="110" y="18"/>
                        <a:pt x="110" y="18"/>
                        <a:pt x="110" y="18"/>
                      </a:cubicBezTo>
                      <a:cubicBezTo>
                        <a:pt x="110" y="18"/>
                        <a:pt x="110" y="18"/>
                        <a:pt x="110" y="18"/>
                      </a:cubicBezTo>
                      <a:cubicBezTo>
                        <a:pt x="110" y="18"/>
                        <a:pt x="110" y="18"/>
                        <a:pt x="111" y="18"/>
                      </a:cubicBezTo>
                      <a:cubicBezTo>
                        <a:pt x="111" y="18"/>
                        <a:pt x="111" y="18"/>
                        <a:pt x="111" y="18"/>
                      </a:cubicBezTo>
                      <a:cubicBezTo>
                        <a:pt x="111" y="18"/>
                        <a:pt x="111" y="18"/>
                        <a:pt x="111" y="18"/>
                      </a:cubicBezTo>
                      <a:cubicBezTo>
                        <a:pt x="111" y="18"/>
                        <a:pt x="111" y="18"/>
                        <a:pt x="111" y="18"/>
                      </a:cubicBezTo>
                      <a:cubicBezTo>
                        <a:pt x="111" y="17"/>
                        <a:pt x="111" y="17"/>
                        <a:pt x="111" y="17"/>
                      </a:cubicBezTo>
                      <a:cubicBezTo>
                        <a:pt x="111" y="17"/>
                        <a:pt x="111" y="17"/>
                        <a:pt x="111" y="17"/>
                      </a:cubicBezTo>
                      <a:cubicBezTo>
                        <a:pt x="111" y="17"/>
                        <a:pt x="111" y="17"/>
                        <a:pt x="111" y="17"/>
                      </a:cubicBezTo>
                      <a:cubicBezTo>
                        <a:pt x="111" y="17"/>
                        <a:pt x="111" y="17"/>
                        <a:pt x="111" y="17"/>
                      </a:cubicBezTo>
                      <a:cubicBezTo>
                        <a:pt x="111" y="17"/>
                        <a:pt x="111" y="17"/>
                        <a:pt x="111" y="17"/>
                      </a:cubicBezTo>
                      <a:cubicBezTo>
                        <a:pt x="111" y="17"/>
                        <a:pt x="111" y="17"/>
                        <a:pt x="111" y="17"/>
                      </a:cubicBezTo>
                      <a:cubicBezTo>
                        <a:pt x="111" y="17"/>
                        <a:pt x="111" y="17"/>
                        <a:pt x="111" y="17"/>
                      </a:cubicBezTo>
                      <a:cubicBezTo>
                        <a:pt x="112" y="17"/>
                        <a:pt x="112" y="17"/>
                        <a:pt x="112" y="17"/>
                      </a:cubicBezTo>
                      <a:cubicBezTo>
                        <a:pt x="112" y="17"/>
                        <a:pt x="112" y="17"/>
                        <a:pt x="112" y="16"/>
                      </a:cubicBezTo>
                      <a:cubicBezTo>
                        <a:pt x="112" y="16"/>
                        <a:pt x="112" y="16"/>
                        <a:pt x="112" y="16"/>
                      </a:cubicBezTo>
                      <a:cubicBezTo>
                        <a:pt x="112" y="16"/>
                        <a:pt x="112" y="16"/>
                        <a:pt x="112" y="16"/>
                      </a:cubicBezTo>
                      <a:cubicBezTo>
                        <a:pt x="112" y="16"/>
                        <a:pt x="112" y="16"/>
                        <a:pt x="112" y="16"/>
                      </a:cubicBezTo>
                      <a:cubicBezTo>
                        <a:pt x="112" y="16"/>
                        <a:pt x="113" y="16"/>
                        <a:pt x="113" y="16"/>
                      </a:cubicBezTo>
                      <a:cubicBezTo>
                        <a:pt x="113" y="16"/>
                        <a:pt x="113" y="16"/>
                        <a:pt x="113" y="16"/>
                      </a:cubicBezTo>
                      <a:cubicBezTo>
                        <a:pt x="113" y="16"/>
                        <a:pt x="113" y="16"/>
                        <a:pt x="113" y="16"/>
                      </a:cubicBezTo>
                      <a:cubicBezTo>
                        <a:pt x="113" y="16"/>
                        <a:pt x="113" y="16"/>
                        <a:pt x="113" y="16"/>
                      </a:cubicBezTo>
                      <a:cubicBezTo>
                        <a:pt x="113" y="16"/>
                        <a:pt x="113" y="16"/>
                        <a:pt x="113" y="16"/>
                      </a:cubicBezTo>
                      <a:cubicBezTo>
                        <a:pt x="113" y="16"/>
                        <a:pt x="113" y="16"/>
                        <a:pt x="113" y="16"/>
                      </a:cubicBezTo>
                      <a:cubicBezTo>
                        <a:pt x="113" y="16"/>
                        <a:pt x="113" y="16"/>
                        <a:pt x="113" y="16"/>
                      </a:cubicBezTo>
                      <a:cubicBezTo>
                        <a:pt x="114" y="16"/>
                        <a:pt x="114" y="16"/>
                        <a:pt x="114" y="16"/>
                      </a:cubicBezTo>
                      <a:cubicBezTo>
                        <a:pt x="114" y="16"/>
                        <a:pt x="114" y="16"/>
                        <a:pt x="114" y="16"/>
                      </a:cubicBezTo>
                      <a:cubicBezTo>
                        <a:pt x="114" y="15"/>
                        <a:pt x="114" y="15"/>
                        <a:pt x="114" y="15"/>
                      </a:cubicBezTo>
                      <a:cubicBezTo>
                        <a:pt x="114" y="15"/>
                        <a:pt x="115" y="15"/>
                        <a:pt x="115" y="15"/>
                      </a:cubicBezTo>
                      <a:cubicBezTo>
                        <a:pt x="115" y="15"/>
                        <a:pt x="115" y="15"/>
                        <a:pt x="115" y="15"/>
                      </a:cubicBezTo>
                      <a:cubicBezTo>
                        <a:pt x="115" y="15"/>
                        <a:pt x="115" y="15"/>
                        <a:pt x="115" y="15"/>
                      </a:cubicBezTo>
                      <a:cubicBezTo>
                        <a:pt x="115" y="15"/>
                        <a:pt x="115" y="15"/>
                        <a:pt x="115" y="15"/>
                      </a:cubicBezTo>
                      <a:cubicBezTo>
                        <a:pt x="115" y="15"/>
                        <a:pt x="115" y="15"/>
                        <a:pt x="115" y="15"/>
                      </a:cubicBezTo>
                      <a:cubicBezTo>
                        <a:pt x="115" y="15"/>
                        <a:pt x="115" y="15"/>
                        <a:pt x="115" y="15"/>
                      </a:cubicBezTo>
                      <a:cubicBezTo>
                        <a:pt x="115" y="15"/>
                        <a:pt x="115" y="15"/>
                        <a:pt x="115" y="16"/>
                      </a:cubicBezTo>
                      <a:cubicBezTo>
                        <a:pt x="115" y="16"/>
                        <a:pt x="115" y="16"/>
                        <a:pt x="115" y="16"/>
                      </a:cubicBezTo>
                      <a:cubicBezTo>
                        <a:pt x="115" y="16"/>
                        <a:pt x="115" y="16"/>
                        <a:pt x="115" y="16"/>
                      </a:cubicBezTo>
                      <a:cubicBezTo>
                        <a:pt x="115" y="16"/>
                        <a:pt x="115" y="17"/>
                        <a:pt x="115" y="17"/>
                      </a:cubicBezTo>
                      <a:cubicBezTo>
                        <a:pt x="115" y="17"/>
                        <a:pt x="115" y="17"/>
                        <a:pt x="115" y="17"/>
                      </a:cubicBezTo>
                      <a:cubicBezTo>
                        <a:pt x="115" y="17"/>
                        <a:pt x="115" y="17"/>
                        <a:pt x="115" y="17"/>
                      </a:cubicBezTo>
                      <a:cubicBezTo>
                        <a:pt x="115" y="17"/>
                        <a:pt x="115" y="17"/>
                        <a:pt x="114" y="17"/>
                      </a:cubicBezTo>
                      <a:cubicBezTo>
                        <a:pt x="114" y="17"/>
                        <a:pt x="114" y="17"/>
                        <a:pt x="114" y="18"/>
                      </a:cubicBezTo>
                      <a:cubicBezTo>
                        <a:pt x="114" y="18"/>
                        <a:pt x="114" y="18"/>
                        <a:pt x="114" y="18"/>
                      </a:cubicBezTo>
                      <a:cubicBezTo>
                        <a:pt x="114" y="18"/>
                        <a:pt x="114" y="18"/>
                        <a:pt x="114" y="18"/>
                      </a:cubicBezTo>
                      <a:cubicBezTo>
                        <a:pt x="114" y="18"/>
                        <a:pt x="114" y="18"/>
                        <a:pt x="114" y="18"/>
                      </a:cubicBezTo>
                      <a:cubicBezTo>
                        <a:pt x="114" y="18"/>
                        <a:pt x="114" y="18"/>
                        <a:pt x="114" y="18"/>
                      </a:cubicBezTo>
                      <a:cubicBezTo>
                        <a:pt x="114" y="18"/>
                        <a:pt x="114" y="18"/>
                        <a:pt x="114" y="19"/>
                      </a:cubicBezTo>
                      <a:cubicBezTo>
                        <a:pt x="114" y="19"/>
                        <a:pt x="114" y="19"/>
                        <a:pt x="114" y="19"/>
                      </a:cubicBezTo>
                      <a:cubicBezTo>
                        <a:pt x="114" y="19"/>
                        <a:pt x="114" y="19"/>
                        <a:pt x="114" y="19"/>
                      </a:cubicBezTo>
                      <a:cubicBezTo>
                        <a:pt x="114" y="19"/>
                        <a:pt x="114" y="19"/>
                        <a:pt x="114" y="19"/>
                      </a:cubicBezTo>
                      <a:cubicBezTo>
                        <a:pt x="114" y="19"/>
                        <a:pt x="114" y="19"/>
                        <a:pt x="114" y="19"/>
                      </a:cubicBezTo>
                      <a:cubicBezTo>
                        <a:pt x="114" y="19"/>
                        <a:pt x="114" y="19"/>
                        <a:pt x="114" y="19"/>
                      </a:cubicBezTo>
                      <a:cubicBezTo>
                        <a:pt x="114" y="20"/>
                        <a:pt x="114" y="20"/>
                        <a:pt x="114" y="20"/>
                      </a:cubicBezTo>
                      <a:cubicBezTo>
                        <a:pt x="114" y="19"/>
                        <a:pt x="114" y="19"/>
                        <a:pt x="114" y="19"/>
                      </a:cubicBezTo>
                      <a:cubicBezTo>
                        <a:pt x="114" y="19"/>
                        <a:pt x="114" y="19"/>
                        <a:pt x="114" y="19"/>
                      </a:cubicBezTo>
                      <a:cubicBezTo>
                        <a:pt x="114" y="19"/>
                        <a:pt x="114" y="19"/>
                        <a:pt x="114" y="19"/>
                      </a:cubicBezTo>
                      <a:cubicBezTo>
                        <a:pt x="114" y="19"/>
                        <a:pt x="114" y="19"/>
                        <a:pt x="114" y="19"/>
                      </a:cubicBezTo>
                      <a:cubicBezTo>
                        <a:pt x="114" y="19"/>
                        <a:pt x="113" y="19"/>
                        <a:pt x="113" y="19"/>
                      </a:cubicBezTo>
                      <a:cubicBezTo>
                        <a:pt x="113" y="19"/>
                        <a:pt x="113" y="19"/>
                        <a:pt x="113" y="19"/>
                      </a:cubicBezTo>
                      <a:cubicBezTo>
                        <a:pt x="113" y="19"/>
                        <a:pt x="113" y="19"/>
                        <a:pt x="113" y="19"/>
                      </a:cubicBezTo>
                      <a:cubicBezTo>
                        <a:pt x="113" y="19"/>
                        <a:pt x="113" y="19"/>
                        <a:pt x="113" y="19"/>
                      </a:cubicBezTo>
                      <a:cubicBezTo>
                        <a:pt x="113" y="19"/>
                        <a:pt x="113" y="19"/>
                        <a:pt x="113" y="19"/>
                      </a:cubicBezTo>
                      <a:cubicBezTo>
                        <a:pt x="113" y="19"/>
                        <a:pt x="113" y="19"/>
                        <a:pt x="113" y="19"/>
                      </a:cubicBezTo>
                      <a:cubicBezTo>
                        <a:pt x="113" y="19"/>
                        <a:pt x="113" y="19"/>
                        <a:pt x="113" y="19"/>
                      </a:cubicBezTo>
                      <a:cubicBezTo>
                        <a:pt x="113" y="19"/>
                        <a:pt x="113" y="19"/>
                        <a:pt x="113" y="19"/>
                      </a:cubicBezTo>
                      <a:cubicBezTo>
                        <a:pt x="112" y="19"/>
                        <a:pt x="112" y="20"/>
                        <a:pt x="112" y="20"/>
                      </a:cubicBezTo>
                      <a:cubicBezTo>
                        <a:pt x="112" y="20"/>
                        <a:pt x="112" y="20"/>
                        <a:pt x="112" y="20"/>
                      </a:cubicBezTo>
                      <a:cubicBezTo>
                        <a:pt x="112" y="20"/>
                        <a:pt x="112" y="20"/>
                        <a:pt x="112" y="20"/>
                      </a:cubicBezTo>
                      <a:cubicBezTo>
                        <a:pt x="112" y="20"/>
                        <a:pt x="112" y="20"/>
                        <a:pt x="112" y="20"/>
                      </a:cubicBezTo>
                      <a:cubicBezTo>
                        <a:pt x="112" y="20"/>
                        <a:pt x="112" y="20"/>
                        <a:pt x="112" y="20"/>
                      </a:cubicBezTo>
                      <a:cubicBezTo>
                        <a:pt x="112" y="20"/>
                        <a:pt x="112" y="20"/>
                        <a:pt x="112" y="20"/>
                      </a:cubicBezTo>
                      <a:cubicBezTo>
                        <a:pt x="112" y="20"/>
                        <a:pt x="112" y="20"/>
                        <a:pt x="112" y="20"/>
                      </a:cubicBezTo>
                      <a:cubicBezTo>
                        <a:pt x="112" y="20"/>
                        <a:pt x="112" y="20"/>
                        <a:pt x="112" y="20"/>
                      </a:cubicBezTo>
                      <a:cubicBezTo>
                        <a:pt x="112" y="20"/>
                        <a:pt x="112" y="20"/>
                        <a:pt x="112" y="20"/>
                      </a:cubicBezTo>
                      <a:cubicBezTo>
                        <a:pt x="112" y="20"/>
                        <a:pt x="112" y="20"/>
                        <a:pt x="112" y="21"/>
                      </a:cubicBezTo>
                      <a:cubicBezTo>
                        <a:pt x="112" y="21"/>
                        <a:pt x="112" y="21"/>
                        <a:pt x="112" y="21"/>
                      </a:cubicBezTo>
                      <a:cubicBezTo>
                        <a:pt x="112" y="21"/>
                        <a:pt x="112" y="21"/>
                        <a:pt x="112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2" y="21"/>
                        <a:pt x="112" y="21"/>
                        <a:pt x="112" y="21"/>
                      </a:cubicBezTo>
                      <a:cubicBezTo>
                        <a:pt x="112" y="21"/>
                        <a:pt x="112" y="21"/>
                        <a:pt x="112" y="21"/>
                      </a:cubicBezTo>
                      <a:cubicBezTo>
                        <a:pt x="112" y="21"/>
                        <a:pt x="112" y="21"/>
                        <a:pt x="112" y="21"/>
                      </a:cubicBezTo>
                      <a:cubicBezTo>
                        <a:pt x="112" y="21"/>
                        <a:pt x="112" y="21"/>
                        <a:pt x="112" y="21"/>
                      </a:cubicBezTo>
                      <a:cubicBezTo>
                        <a:pt x="112" y="21"/>
                        <a:pt x="112" y="21"/>
                        <a:pt x="112" y="21"/>
                      </a:cubicBezTo>
                      <a:cubicBezTo>
                        <a:pt x="112" y="21"/>
                        <a:pt x="112" y="21"/>
                        <a:pt x="112" y="21"/>
                      </a:cubicBezTo>
                      <a:cubicBezTo>
                        <a:pt x="112" y="21"/>
                        <a:pt x="112" y="21"/>
                        <a:pt x="112" y="21"/>
                      </a:cubicBezTo>
                      <a:cubicBezTo>
                        <a:pt x="112" y="21"/>
                        <a:pt x="112" y="21"/>
                        <a:pt x="112" y="21"/>
                      </a:cubicBezTo>
                      <a:cubicBezTo>
                        <a:pt x="112" y="21"/>
                        <a:pt x="112" y="22"/>
                        <a:pt x="112" y="22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1" y="22"/>
                        <a:pt x="111" y="23"/>
                        <a:pt x="111" y="23"/>
                      </a:cubicBezTo>
                      <a:cubicBezTo>
                        <a:pt x="111" y="23"/>
                        <a:pt x="111" y="23"/>
                        <a:pt x="111" y="23"/>
                      </a:cubicBezTo>
                      <a:cubicBezTo>
                        <a:pt x="111" y="23"/>
                        <a:pt x="111" y="23"/>
                        <a:pt x="111" y="23"/>
                      </a:cubicBezTo>
                      <a:cubicBezTo>
                        <a:pt x="111" y="23"/>
                        <a:pt x="111" y="23"/>
                        <a:pt x="111" y="23"/>
                      </a:cubicBezTo>
                      <a:cubicBezTo>
                        <a:pt x="111" y="23"/>
                        <a:pt x="111" y="23"/>
                        <a:pt x="111" y="23"/>
                      </a:cubicBezTo>
                      <a:cubicBezTo>
                        <a:pt x="111" y="23"/>
                        <a:pt x="111" y="23"/>
                        <a:pt x="111" y="23"/>
                      </a:cubicBezTo>
                      <a:cubicBezTo>
                        <a:pt x="111" y="23"/>
                        <a:pt x="111" y="23"/>
                        <a:pt x="111" y="23"/>
                      </a:cubicBezTo>
                      <a:cubicBezTo>
                        <a:pt x="111" y="23"/>
                        <a:pt x="111" y="23"/>
                        <a:pt x="111" y="23"/>
                      </a:cubicBezTo>
                      <a:cubicBezTo>
                        <a:pt x="112" y="23"/>
                        <a:pt x="112" y="23"/>
                        <a:pt x="112" y="23"/>
                      </a:cubicBezTo>
                      <a:cubicBezTo>
                        <a:pt x="112" y="23"/>
                        <a:pt x="112" y="23"/>
                        <a:pt x="112" y="23"/>
                      </a:cubicBezTo>
                      <a:cubicBezTo>
                        <a:pt x="112" y="23"/>
                        <a:pt x="112" y="23"/>
                        <a:pt x="112" y="23"/>
                      </a:cubicBezTo>
                      <a:cubicBezTo>
                        <a:pt x="112" y="23"/>
                        <a:pt x="112" y="23"/>
                        <a:pt x="112" y="23"/>
                      </a:cubicBezTo>
                      <a:cubicBezTo>
                        <a:pt x="112" y="23"/>
                        <a:pt x="112" y="23"/>
                        <a:pt x="112" y="23"/>
                      </a:cubicBezTo>
                      <a:cubicBezTo>
                        <a:pt x="113" y="23"/>
                        <a:pt x="113" y="23"/>
                        <a:pt x="113" y="23"/>
                      </a:cubicBezTo>
                      <a:cubicBezTo>
                        <a:pt x="113" y="23"/>
                        <a:pt x="113" y="22"/>
                        <a:pt x="113" y="22"/>
                      </a:cubicBez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14" y="22"/>
                        <a:pt x="114" y="22"/>
                        <a:pt x="114" y="22"/>
                      </a:cubicBezTo>
                      <a:cubicBezTo>
                        <a:pt x="114" y="22"/>
                        <a:pt x="114" y="22"/>
                        <a:pt x="114" y="22"/>
                      </a:cubicBezTo>
                      <a:cubicBezTo>
                        <a:pt x="114" y="22"/>
                        <a:pt x="114" y="22"/>
                        <a:pt x="114" y="22"/>
                      </a:cubicBezTo>
                      <a:cubicBezTo>
                        <a:pt x="114" y="22"/>
                        <a:pt x="114" y="22"/>
                        <a:pt x="114" y="22"/>
                      </a:cubicBezTo>
                      <a:cubicBezTo>
                        <a:pt x="114" y="22"/>
                        <a:pt x="114" y="22"/>
                        <a:pt x="114" y="22"/>
                      </a:cubicBezTo>
                      <a:cubicBezTo>
                        <a:pt x="114" y="22"/>
                        <a:pt x="114" y="22"/>
                        <a:pt x="114" y="22"/>
                      </a:cubicBezTo>
                      <a:cubicBezTo>
                        <a:pt x="114" y="22"/>
                        <a:pt x="114" y="22"/>
                        <a:pt x="114" y="22"/>
                      </a:cubicBezTo>
                      <a:cubicBezTo>
                        <a:pt x="114" y="22"/>
                        <a:pt x="114" y="22"/>
                        <a:pt x="114" y="22"/>
                      </a:cubicBezTo>
                      <a:cubicBezTo>
                        <a:pt x="114" y="22"/>
                        <a:pt x="114" y="22"/>
                        <a:pt x="114" y="22"/>
                      </a:cubicBezTo>
                      <a:cubicBezTo>
                        <a:pt x="114" y="23"/>
                        <a:pt x="114" y="23"/>
                        <a:pt x="114" y="23"/>
                      </a:cubicBezTo>
                      <a:cubicBezTo>
                        <a:pt x="114" y="23"/>
                        <a:pt x="114" y="23"/>
                        <a:pt x="114" y="23"/>
                      </a:cubicBezTo>
                      <a:cubicBezTo>
                        <a:pt x="114" y="23"/>
                        <a:pt x="114" y="23"/>
                        <a:pt x="114" y="23"/>
                      </a:cubicBezTo>
                      <a:cubicBezTo>
                        <a:pt x="114" y="23"/>
                        <a:pt x="114" y="23"/>
                        <a:pt x="113" y="23"/>
                      </a:cubicBezTo>
                      <a:cubicBezTo>
                        <a:pt x="113" y="23"/>
                        <a:pt x="113" y="23"/>
                        <a:pt x="113" y="23"/>
                      </a:cubicBezTo>
                      <a:cubicBezTo>
                        <a:pt x="113" y="23"/>
                        <a:pt x="113" y="23"/>
                        <a:pt x="113" y="23"/>
                      </a:cubicBezTo>
                      <a:cubicBezTo>
                        <a:pt x="113" y="23"/>
                        <a:pt x="113" y="23"/>
                        <a:pt x="113" y="23"/>
                      </a:cubicBezTo>
                      <a:cubicBezTo>
                        <a:pt x="113" y="23"/>
                        <a:pt x="113" y="24"/>
                        <a:pt x="113" y="24"/>
                      </a:cubicBezTo>
                      <a:cubicBezTo>
                        <a:pt x="113" y="24"/>
                        <a:pt x="113" y="24"/>
                        <a:pt x="113" y="24"/>
                      </a:cubicBezTo>
                      <a:cubicBezTo>
                        <a:pt x="113" y="24"/>
                        <a:pt x="113" y="24"/>
                        <a:pt x="113" y="24"/>
                      </a:cubicBezTo>
                      <a:cubicBezTo>
                        <a:pt x="113" y="24"/>
                        <a:pt x="113" y="24"/>
                        <a:pt x="113" y="24"/>
                      </a:cubicBezTo>
                      <a:cubicBezTo>
                        <a:pt x="113" y="24"/>
                        <a:pt x="112" y="24"/>
                        <a:pt x="112" y="24"/>
                      </a:cubicBezTo>
                      <a:cubicBezTo>
                        <a:pt x="112" y="24"/>
                        <a:pt x="112" y="24"/>
                        <a:pt x="112" y="24"/>
                      </a:cubicBezTo>
                      <a:cubicBezTo>
                        <a:pt x="112" y="24"/>
                        <a:pt x="112" y="23"/>
                        <a:pt x="112" y="23"/>
                      </a:cubicBezTo>
                      <a:cubicBezTo>
                        <a:pt x="112" y="23"/>
                        <a:pt x="112" y="23"/>
                        <a:pt x="112" y="23"/>
                      </a:cubicBezTo>
                      <a:cubicBezTo>
                        <a:pt x="112" y="23"/>
                        <a:pt x="112" y="23"/>
                        <a:pt x="112" y="23"/>
                      </a:cubicBezTo>
                      <a:cubicBezTo>
                        <a:pt x="112" y="23"/>
                        <a:pt x="112" y="24"/>
                        <a:pt x="112" y="24"/>
                      </a:cubicBezTo>
                      <a:cubicBezTo>
                        <a:pt x="112" y="24"/>
                        <a:pt x="112" y="24"/>
                        <a:pt x="112" y="24"/>
                      </a:cubicBezTo>
                      <a:cubicBezTo>
                        <a:pt x="112" y="24"/>
                        <a:pt x="112" y="24"/>
                        <a:pt x="112" y="24"/>
                      </a:cubicBezTo>
                      <a:cubicBezTo>
                        <a:pt x="112" y="24"/>
                        <a:pt x="112" y="24"/>
                        <a:pt x="112" y="24"/>
                      </a:cubicBezTo>
                      <a:cubicBezTo>
                        <a:pt x="112" y="24"/>
                        <a:pt x="112" y="24"/>
                        <a:pt x="112" y="24"/>
                      </a:cubicBezTo>
                      <a:cubicBezTo>
                        <a:pt x="112" y="24"/>
                        <a:pt x="111" y="24"/>
                        <a:pt x="111" y="24"/>
                      </a:cubicBezTo>
                      <a:cubicBezTo>
                        <a:pt x="111" y="25"/>
                        <a:pt x="111" y="25"/>
                        <a:pt x="111" y="25"/>
                      </a:cubicBezTo>
                      <a:cubicBezTo>
                        <a:pt x="111" y="25"/>
                        <a:pt x="111" y="25"/>
                        <a:pt x="111" y="25"/>
                      </a:cubicBezTo>
                      <a:cubicBezTo>
                        <a:pt x="111" y="25"/>
                        <a:pt x="111" y="25"/>
                        <a:pt x="111" y="25"/>
                      </a:cubicBezTo>
                      <a:cubicBezTo>
                        <a:pt x="111" y="25"/>
                        <a:pt x="111" y="25"/>
                        <a:pt x="111" y="25"/>
                      </a:cubicBezTo>
                      <a:cubicBezTo>
                        <a:pt x="111" y="25"/>
                        <a:pt x="111" y="25"/>
                        <a:pt x="111" y="25"/>
                      </a:cubicBezTo>
                      <a:cubicBezTo>
                        <a:pt x="111" y="25"/>
                        <a:pt x="111" y="25"/>
                        <a:pt x="111" y="25"/>
                      </a:cubicBezTo>
                      <a:cubicBezTo>
                        <a:pt x="111" y="26"/>
                        <a:pt x="111" y="26"/>
                        <a:pt x="111" y="26"/>
                      </a:cubicBezTo>
                      <a:cubicBezTo>
                        <a:pt x="111" y="26"/>
                        <a:pt x="111" y="26"/>
                        <a:pt x="111" y="26"/>
                      </a:cubicBezTo>
                      <a:cubicBezTo>
                        <a:pt x="111" y="26"/>
                        <a:pt x="111" y="26"/>
                        <a:pt x="111" y="26"/>
                      </a:cubicBezTo>
                      <a:cubicBezTo>
                        <a:pt x="111" y="26"/>
                        <a:pt x="111" y="26"/>
                        <a:pt x="111" y="26"/>
                      </a:cubicBezTo>
                      <a:cubicBezTo>
                        <a:pt x="111" y="26"/>
                        <a:pt x="111" y="26"/>
                        <a:pt x="111" y="26"/>
                      </a:cubicBezTo>
                      <a:cubicBezTo>
                        <a:pt x="111" y="26"/>
                        <a:pt x="111" y="26"/>
                        <a:pt x="111" y="26"/>
                      </a:cubicBezTo>
                      <a:cubicBezTo>
                        <a:pt x="111" y="26"/>
                        <a:pt x="111" y="26"/>
                        <a:pt x="111" y="26"/>
                      </a:cubicBezTo>
                      <a:cubicBezTo>
                        <a:pt x="111" y="26"/>
                        <a:pt x="111" y="26"/>
                        <a:pt x="111" y="26"/>
                      </a:cubicBezTo>
                      <a:cubicBezTo>
                        <a:pt x="111" y="26"/>
                        <a:pt x="111" y="26"/>
                        <a:pt x="111" y="26"/>
                      </a:cubicBezTo>
                      <a:cubicBezTo>
                        <a:pt x="111" y="26"/>
                        <a:pt x="111" y="26"/>
                        <a:pt x="111" y="26"/>
                      </a:cubicBezTo>
                      <a:cubicBezTo>
                        <a:pt x="111" y="26"/>
                        <a:pt x="111" y="26"/>
                        <a:pt x="111" y="26"/>
                      </a:cubicBezTo>
                      <a:cubicBezTo>
                        <a:pt x="111" y="26"/>
                        <a:pt x="111" y="26"/>
                        <a:pt x="111" y="26"/>
                      </a:cubicBezTo>
                      <a:cubicBezTo>
                        <a:pt x="111" y="26"/>
                        <a:pt x="111" y="26"/>
                        <a:pt x="111" y="26"/>
                      </a:cubicBezTo>
                      <a:cubicBezTo>
                        <a:pt x="111" y="26"/>
                        <a:pt x="111" y="26"/>
                        <a:pt x="111" y="26"/>
                      </a:cubicBezTo>
                      <a:cubicBezTo>
                        <a:pt x="111" y="26"/>
                        <a:pt x="112" y="26"/>
                        <a:pt x="112" y="26"/>
                      </a:cubicBezTo>
                      <a:cubicBezTo>
                        <a:pt x="112" y="26"/>
                        <a:pt x="112" y="26"/>
                        <a:pt x="112" y="26"/>
                      </a:cubicBezTo>
                      <a:cubicBezTo>
                        <a:pt x="112" y="26"/>
                        <a:pt x="112" y="26"/>
                        <a:pt x="112" y="26"/>
                      </a:cubicBezTo>
                      <a:cubicBezTo>
                        <a:pt x="112" y="26"/>
                        <a:pt x="112" y="26"/>
                        <a:pt x="112" y="26"/>
                      </a:cubicBezTo>
                      <a:cubicBezTo>
                        <a:pt x="112" y="26"/>
                        <a:pt x="112" y="26"/>
                        <a:pt x="112" y="26"/>
                      </a:cubicBezTo>
                      <a:cubicBezTo>
                        <a:pt x="112" y="26"/>
                        <a:pt x="112" y="26"/>
                        <a:pt x="112" y="26"/>
                      </a:cubicBezTo>
                      <a:cubicBezTo>
                        <a:pt x="112" y="26"/>
                        <a:pt x="112" y="26"/>
                        <a:pt x="112" y="26"/>
                      </a:cubicBezTo>
                      <a:cubicBezTo>
                        <a:pt x="112" y="26"/>
                        <a:pt x="112" y="26"/>
                        <a:pt x="112" y="26"/>
                      </a:cubicBezTo>
                      <a:cubicBezTo>
                        <a:pt x="112" y="26"/>
                        <a:pt x="112" y="26"/>
                        <a:pt x="112" y="26"/>
                      </a:cubicBezTo>
                      <a:cubicBezTo>
                        <a:pt x="112" y="26"/>
                        <a:pt x="112" y="26"/>
                        <a:pt x="112" y="26"/>
                      </a:cubicBezTo>
                      <a:cubicBezTo>
                        <a:pt x="112" y="26"/>
                        <a:pt x="113" y="26"/>
                        <a:pt x="113" y="26"/>
                      </a:cubicBezTo>
                      <a:cubicBezTo>
                        <a:pt x="113" y="26"/>
                        <a:pt x="113" y="26"/>
                        <a:pt x="113" y="26"/>
                      </a:cubicBezTo>
                      <a:cubicBezTo>
                        <a:pt x="113" y="26"/>
                        <a:pt x="113" y="26"/>
                        <a:pt x="113" y="26"/>
                      </a:cubicBezTo>
                      <a:cubicBezTo>
                        <a:pt x="113" y="26"/>
                        <a:pt x="113" y="26"/>
                        <a:pt x="113" y="26"/>
                      </a:cubicBezTo>
                      <a:cubicBezTo>
                        <a:pt x="113" y="26"/>
                        <a:pt x="113" y="26"/>
                        <a:pt x="113" y="26"/>
                      </a:cubicBezTo>
                      <a:cubicBezTo>
                        <a:pt x="113" y="26"/>
                        <a:pt x="113" y="26"/>
                        <a:pt x="113" y="26"/>
                      </a:cubicBezTo>
                      <a:cubicBezTo>
                        <a:pt x="113" y="26"/>
                        <a:pt x="113" y="26"/>
                        <a:pt x="113" y="26"/>
                      </a:cubicBezTo>
                      <a:cubicBezTo>
                        <a:pt x="113" y="26"/>
                        <a:pt x="113" y="26"/>
                        <a:pt x="113" y="26"/>
                      </a:cubicBezTo>
                      <a:cubicBezTo>
                        <a:pt x="113" y="26"/>
                        <a:pt x="113" y="26"/>
                        <a:pt x="113" y="26"/>
                      </a:cubicBezTo>
                      <a:cubicBezTo>
                        <a:pt x="114" y="26"/>
                        <a:pt x="114" y="26"/>
                        <a:pt x="114" y="25"/>
                      </a:cubicBezTo>
                      <a:cubicBezTo>
                        <a:pt x="114" y="25"/>
                        <a:pt x="114" y="25"/>
                        <a:pt x="114" y="25"/>
                      </a:cubicBezTo>
                      <a:cubicBezTo>
                        <a:pt x="114" y="25"/>
                        <a:pt x="114" y="25"/>
                        <a:pt x="114" y="25"/>
                      </a:cubicBezTo>
                      <a:cubicBezTo>
                        <a:pt x="114" y="25"/>
                        <a:pt x="114" y="25"/>
                        <a:pt x="114" y="25"/>
                      </a:cubicBezTo>
                      <a:cubicBezTo>
                        <a:pt x="115" y="25"/>
                        <a:pt x="115" y="25"/>
                        <a:pt x="115" y="25"/>
                      </a:cubicBezTo>
                      <a:cubicBezTo>
                        <a:pt x="115" y="25"/>
                        <a:pt x="115" y="25"/>
                        <a:pt x="115" y="25"/>
                      </a:cubicBezTo>
                      <a:cubicBezTo>
                        <a:pt x="115" y="25"/>
                        <a:pt x="115" y="25"/>
                        <a:pt x="115" y="25"/>
                      </a:cubicBezTo>
                      <a:cubicBezTo>
                        <a:pt x="115" y="25"/>
                        <a:pt x="115" y="24"/>
                        <a:pt x="115" y="24"/>
                      </a:cubicBezTo>
                      <a:cubicBezTo>
                        <a:pt x="115" y="24"/>
                        <a:pt x="115" y="24"/>
                        <a:pt x="115" y="24"/>
                      </a:cubicBezTo>
                      <a:cubicBezTo>
                        <a:pt x="115" y="24"/>
                        <a:pt x="115" y="24"/>
                        <a:pt x="115" y="24"/>
                      </a:cubicBezTo>
                      <a:cubicBezTo>
                        <a:pt x="115" y="24"/>
                        <a:pt x="115" y="24"/>
                        <a:pt x="115" y="24"/>
                      </a:cubicBezTo>
                      <a:cubicBezTo>
                        <a:pt x="115" y="24"/>
                        <a:pt x="115" y="24"/>
                        <a:pt x="115" y="24"/>
                      </a:cubicBezTo>
                      <a:cubicBezTo>
                        <a:pt x="115" y="24"/>
                        <a:pt x="116" y="24"/>
                        <a:pt x="116" y="24"/>
                      </a:cubicBezTo>
                      <a:cubicBezTo>
                        <a:pt x="116" y="24"/>
                        <a:pt x="116" y="24"/>
                        <a:pt x="116" y="24"/>
                      </a:cubicBezTo>
                      <a:cubicBezTo>
                        <a:pt x="116" y="24"/>
                        <a:pt x="116" y="24"/>
                        <a:pt x="116" y="24"/>
                      </a:cubicBezTo>
                      <a:cubicBezTo>
                        <a:pt x="116" y="24"/>
                        <a:pt x="116" y="24"/>
                        <a:pt x="116" y="24"/>
                      </a:cubicBezTo>
                      <a:cubicBezTo>
                        <a:pt x="116" y="24"/>
                        <a:pt x="116" y="23"/>
                        <a:pt x="116" y="23"/>
                      </a:cubicBezTo>
                      <a:cubicBezTo>
                        <a:pt x="116" y="23"/>
                        <a:pt x="116" y="23"/>
                        <a:pt x="116" y="23"/>
                      </a:cubicBezTo>
                      <a:cubicBezTo>
                        <a:pt x="116" y="23"/>
                        <a:pt x="116" y="23"/>
                        <a:pt x="116" y="23"/>
                      </a:cubicBezTo>
                      <a:cubicBezTo>
                        <a:pt x="116" y="23"/>
                        <a:pt x="116" y="23"/>
                        <a:pt x="116" y="23"/>
                      </a:cubicBezTo>
                      <a:cubicBezTo>
                        <a:pt x="116" y="23"/>
                        <a:pt x="116" y="23"/>
                        <a:pt x="116" y="23"/>
                      </a:cubicBezTo>
                      <a:cubicBezTo>
                        <a:pt x="117" y="23"/>
                        <a:pt x="117" y="23"/>
                        <a:pt x="117" y="23"/>
                      </a:cubicBezTo>
                      <a:cubicBezTo>
                        <a:pt x="117" y="23"/>
                        <a:pt x="117" y="23"/>
                        <a:pt x="117" y="23"/>
                      </a:cubicBezTo>
                      <a:cubicBezTo>
                        <a:pt x="117" y="23"/>
                        <a:pt x="117" y="23"/>
                        <a:pt x="117" y="23"/>
                      </a:cubicBezTo>
                      <a:cubicBezTo>
                        <a:pt x="117" y="24"/>
                        <a:pt x="117" y="24"/>
                        <a:pt x="117" y="24"/>
                      </a:cubicBezTo>
                      <a:cubicBezTo>
                        <a:pt x="117" y="24"/>
                        <a:pt x="117" y="23"/>
                        <a:pt x="117" y="23"/>
                      </a:cubicBezTo>
                      <a:cubicBezTo>
                        <a:pt x="117" y="23"/>
                        <a:pt x="117" y="23"/>
                        <a:pt x="117" y="23"/>
                      </a:cubicBezTo>
                      <a:cubicBezTo>
                        <a:pt x="117" y="23"/>
                        <a:pt x="117" y="23"/>
                        <a:pt x="117" y="23"/>
                      </a:cubicBezTo>
                      <a:cubicBezTo>
                        <a:pt x="117" y="23"/>
                        <a:pt x="117" y="23"/>
                        <a:pt x="117" y="23"/>
                      </a:cubicBezTo>
                      <a:cubicBezTo>
                        <a:pt x="117" y="23"/>
                        <a:pt x="117" y="23"/>
                        <a:pt x="117" y="23"/>
                      </a:cubicBezTo>
                      <a:cubicBezTo>
                        <a:pt x="117" y="23"/>
                        <a:pt x="117" y="23"/>
                        <a:pt x="117" y="23"/>
                      </a:cubicBezTo>
                      <a:cubicBezTo>
                        <a:pt x="117" y="23"/>
                        <a:pt x="117" y="23"/>
                        <a:pt x="117" y="23"/>
                      </a:cubicBezTo>
                      <a:cubicBezTo>
                        <a:pt x="118" y="23"/>
                        <a:pt x="118" y="23"/>
                        <a:pt x="118" y="23"/>
                      </a:cubicBezTo>
                      <a:cubicBezTo>
                        <a:pt x="118" y="23"/>
                        <a:pt x="118" y="23"/>
                        <a:pt x="118" y="23"/>
                      </a:cubicBezTo>
                      <a:cubicBezTo>
                        <a:pt x="118" y="23"/>
                        <a:pt x="118" y="23"/>
                        <a:pt x="117" y="23"/>
                      </a:cubicBezTo>
                      <a:cubicBezTo>
                        <a:pt x="117" y="22"/>
                        <a:pt x="117" y="22"/>
                        <a:pt x="117" y="22"/>
                      </a:cubicBezTo>
                      <a:cubicBezTo>
                        <a:pt x="117" y="22"/>
                        <a:pt x="117" y="22"/>
                        <a:pt x="118" y="22"/>
                      </a:cubicBezTo>
                      <a:cubicBezTo>
                        <a:pt x="118" y="22"/>
                        <a:pt x="118" y="22"/>
                        <a:pt x="118" y="22"/>
                      </a:cubicBezTo>
                      <a:cubicBezTo>
                        <a:pt x="118" y="22"/>
                        <a:pt x="118" y="22"/>
                        <a:pt x="118" y="22"/>
                      </a:cubicBezTo>
                      <a:cubicBezTo>
                        <a:pt x="118" y="22"/>
                        <a:pt x="118" y="22"/>
                        <a:pt x="118" y="22"/>
                      </a:cubicBezTo>
                      <a:cubicBezTo>
                        <a:pt x="118" y="22"/>
                        <a:pt x="118" y="22"/>
                        <a:pt x="118" y="22"/>
                      </a:cubicBezTo>
                      <a:cubicBezTo>
                        <a:pt x="118" y="22"/>
                        <a:pt x="118" y="22"/>
                        <a:pt x="118" y="22"/>
                      </a:cubicBezTo>
                      <a:cubicBezTo>
                        <a:pt x="118" y="22"/>
                        <a:pt x="118" y="22"/>
                        <a:pt x="118" y="22"/>
                      </a:cubicBezTo>
                      <a:cubicBezTo>
                        <a:pt x="118" y="22"/>
                        <a:pt x="118" y="22"/>
                        <a:pt x="118" y="22"/>
                      </a:cubicBezTo>
                      <a:cubicBezTo>
                        <a:pt x="118" y="22"/>
                        <a:pt x="118" y="22"/>
                        <a:pt x="119" y="21"/>
                      </a:cubicBezTo>
                      <a:cubicBezTo>
                        <a:pt x="119" y="21"/>
                        <a:pt x="119" y="21"/>
                        <a:pt x="119" y="21"/>
                      </a:cubicBezTo>
                      <a:cubicBezTo>
                        <a:pt x="119" y="21"/>
                        <a:pt x="119" y="21"/>
                        <a:pt x="119" y="21"/>
                      </a:cubicBezTo>
                      <a:cubicBezTo>
                        <a:pt x="119" y="21"/>
                        <a:pt x="119" y="21"/>
                        <a:pt x="119" y="21"/>
                      </a:cubicBezTo>
                      <a:cubicBezTo>
                        <a:pt x="119" y="21"/>
                        <a:pt x="119" y="21"/>
                        <a:pt x="119" y="21"/>
                      </a:cubicBezTo>
                      <a:cubicBezTo>
                        <a:pt x="119" y="21"/>
                        <a:pt x="119" y="21"/>
                        <a:pt x="119" y="21"/>
                      </a:cubicBezTo>
                      <a:cubicBezTo>
                        <a:pt x="119" y="21"/>
                        <a:pt x="119" y="21"/>
                        <a:pt x="119" y="21"/>
                      </a:cubicBezTo>
                      <a:cubicBezTo>
                        <a:pt x="119" y="21"/>
                        <a:pt x="119" y="21"/>
                        <a:pt x="120" y="21"/>
                      </a:cubicBezTo>
                      <a:close/>
                      <a:moveTo>
                        <a:pt x="106" y="29"/>
                      </a:moveTo>
                      <a:cubicBezTo>
                        <a:pt x="106" y="29"/>
                        <a:pt x="106" y="29"/>
                        <a:pt x="106" y="29"/>
                      </a:cubicBezTo>
                      <a:cubicBezTo>
                        <a:pt x="106" y="29"/>
                        <a:pt x="106" y="29"/>
                        <a:pt x="106" y="29"/>
                      </a:cubicBezTo>
                      <a:cubicBezTo>
                        <a:pt x="106" y="29"/>
                        <a:pt x="106" y="29"/>
                        <a:pt x="106" y="29"/>
                      </a:cubicBezTo>
                      <a:cubicBezTo>
                        <a:pt x="106" y="29"/>
                        <a:pt x="106" y="29"/>
                        <a:pt x="106" y="29"/>
                      </a:cubicBezTo>
                      <a:cubicBezTo>
                        <a:pt x="106" y="29"/>
                        <a:pt x="106" y="29"/>
                        <a:pt x="106" y="29"/>
                      </a:cubicBezTo>
                      <a:cubicBezTo>
                        <a:pt x="106" y="30"/>
                        <a:pt x="106" y="30"/>
                        <a:pt x="106" y="30"/>
                      </a:cubicBezTo>
                      <a:cubicBezTo>
                        <a:pt x="107" y="30"/>
                        <a:pt x="107" y="30"/>
                        <a:pt x="107" y="30"/>
                      </a:cubicBezTo>
                      <a:cubicBezTo>
                        <a:pt x="107" y="30"/>
                        <a:pt x="107" y="30"/>
                        <a:pt x="106" y="30"/>
                      </a:cubicBezTo>
                      <a:cubicBezTo>
                        <a:pt x="106" y="30"/>
                        <a:pt x="106" y="30"/>
                        <a:pt x="106" y="30"/>
                      </a:cubicBezTo>
                      <a:cubicBezTo>
                        <a:pt x="106" y="30"/>
                        <a:pt x="106" y="30"/>
                        <a:pt x="106" y="30"/>
                      </a:cubicBezTo>
                      <a:cubicBezTo>
                        <a:pt x="106" y="30"/>
                        <a:pt x="106" y="30"/>
                        <a:pt x="106" y="30"/>
                      </a:cubicBezTo>
                      <a:cubicBezTo>
                        <a:pt x="106" y="29"/>
                        <a:pt x="106" y="29"/>
                        <a:pt x="106" y="29"/>
                      </a:cubicBezTo>
                      <a:cubicBezTo>
                        <a:pt x="106" y="29"/>
                        <a:pt x="106" y="29"/>
                        <a:pt x="106" y="29"/>
                      </a:cubicBezTo>
                      <a:cubicBezTo>
                        <a:pt x="106" y="29"/>
                        <a:pt x="106" y="29"/>
                        <a:pt x="106" y="29"/>
                      </a:cubicBezTo>
                      <a:cubicBezTo>
                        <a:pt x="106" y="29"/>
                        <a:pt x="106" y="29"/>
                        <a:pt x="106" y="29"/>
                      </a:cubicBezTo>
                      <a:cubicBezTo>
                        <a:pt x="106" y="29"/>
                        <a:pt x="106" y="29"/>
                        <a:pt x="105" y="29"/>
                      </a:cubicBezTo>
                      <a:cubicBezTo>
                        <a:pt x="105" y="29"/>
                        <a:pt x="105" y="28"/>
                        <a:pt x="105" y="28"/>
                      </a:cubicBezTo>
                      <a:cubicBezTo>
                        <a:pt x="105" y="28"/>
                        <a:pt x="106" y="28"/>
                        <a:pt x="106" y="28"/>
                      </a:cubicBezTo>
                      <a:cubicBezTo>
                        <a:pt x="106" y="28"/>
                        <a:pt x="106" y="28"/>
                        <a:pt x="106" y="28"/>
                      </a:cubicBezTo>
                      <a:cubicBezTo>
                        <a:pt x="106" y="28"/>
                        <a:pt x="106" y="28"/>
                        <a:pt x="106" y="28"/>
                      </a:cubicBezTo>
                      <a:cubicBezTo>
                        <a:pt x="106" y="28"/>
                        <a:pt x="106" y="28"/>
                        <a:pt x="106" y="28"/>
                      </a:cubicBezTo>
                      <a:cubicBezTo>
                        <a:pt x="106" y="28"/>
                        <a:pt x="106" y="28"/>
                        <a:pt x="106" y="28"/>
                      </a:cubicBezTo>
                      <a:cubicBezTo>
                        <a:pt x="106" y="29"/>
                        <a:pt x="106" y="29"/>
                        <a:pt x="106" y="29"/>
                      </a:cubicBezTo>
                      <a:close/>
                      <a:moveTo>
                        <a:pt x="96" y="31"/>
                      </a:moveTo>
                      <a:cubicBezTo>
                        <a:pt x="96" y="31"/>
                        <a:pt x="96" y="31"/>
                        <a:pt x="96" y="31"/>
                      </a:cubicBezTo>
                      <a:cubicBezTo>
                        <a:pt x="96" y="31"/>
                        <a:pt x="96" y="31"/>
                        <a:pt x="96" y="31"/>
                      </a:cubicBezTo>
                      <a:cubicBezTo>
                        <a:pt x="96" y="31"/>
                        <a:pt x="96" y="31"/>
                        <a:pt x="96" y="31"/>
                      </a:cubicBezTo>
                      <a:cubicBezTo>
                        <a:pt x="96" y="31"/>
                        <a:pt x="96" y="31"/>
                        <a:pt x="96" y="31"/>
                      </a:cubicBezTo>
                      <a:cubicBezTo>
                        <a:pt x="96" y="31"/>
                        <a:pt x="96" y="31"/>
                        <a:pt x="96" y="31"/>
                      </a:cubicBezTo>
                      <a:cubicBezTo>
                        <a:pt x="96" y="31"/>
                        <a:pt x="96" y="31"/>
                        <a:pt x="96" y="31"/>
                      </a:cubicBezTo>
                      <a:cubicBezTo>
                        <a:pt x="96" y="31"/>
                        <a:pt x="96" y="31"/>
                        <a:pt x="96" y="31"/>
                      </a:cubicBezTo>
                      <a:cubicBezTo>
                        <a:pt x="96" y="31"/>
                        <a:pt x="96" y="31"/>
                        <a:pt x="96" y="31"/>
                      </a:cubicBezTo>
                      <a:cubicBezTo>
                        <a:pt x="96" y="31"/>
                        <a:pt x="96" y="31"/>
                        <a:pt x="96" y="31"/>
                      </a:cubicBezTo>
                      <a:cubicBezTo>
                        <a:pt x="97" y="31"/>
                        <a:pt x="97" y="31"/>
                        <a:pt x="97" y="31"/>
                      </a:cubicBezTo>
                      <a:cubicBezTo>
                        <a:pt x="97" y="31"/>
                        <a:pt x="97" y="31"/>
                        <a:pt x="97" y="31"/>
                      </a:cubicBezTo>
                      <a:cubicBezTo>
                        <a:pt x="97" y="31"/>
                        <a:pt x="97" y="31"/>
                        <a:pt x="97" y="31"/>
                      </a:cubicBezTo>
                      <a:cubicBezTo>
                        <a:pt x="97" y="31"/>
                        <a:pt x="97" y="31"/>
                        <a:pt x="97" y="31"/>
                      </a:cubicBezTo>
                      <a:cubicBezTo>
                        <a:pt x="97" y="31"/>
                        <a:pt x="97" y="31"/>
                        <a:pt x="97" y="31"/>
                      </a:cubicBezTo>
                      <a:cubicBezTo>
                        <a:pt x="97" y="31"/>
                        <a:pt x="97" y="31"/>
                        <a:pt x="97" y="31"/>
                      </a:cubicBezTo>
                      <a:cubicBezTo>
                        <a:pt x="97" y="31"/>
                        <a:pt x="97" y="31"/>
                        <a:pt x="98" y="31"/>
                      </a:cubicBezTo>
                      <a:cubicBezTo>
                        <a:pt x="98" y="31"/>
                        <a:pt x="98" y="31"/>
                        <a:pt x="98" y="31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98" y="32"/>
                        <a:pt x="98" y="32"/>
                        <a:pt x="97" y="32"/>
                      </a:cubicBezTo>
                      <a:cubicBezTo>
                        <a:pt x="97" y="32"/>
                        <a:pt x="97" y="32"/>
                        <a:pt x="97" y="32"/>
                      </a:cubicBezTo>
                      <a:cubicBezTo>
                        <a:pt x="97" y="31"/>
                        <a:pt x="97" y="31"/>
                        <a:pt x="97" y="31"/>
                      </a:cubicBezTo>
                      <a:cubicBezTo>
                        <a:pt x="97" y="31"/>
                        <a:pt x="97" y="31"/>
                        <a:pt x="97" y="31"/>
                      </a:cubicBezTo>
                      <a:cubicBezTo>
                        <a:pt x="97" y="31"/>
                        <a:pt x="97" y="31"/>
                        <a:pt x="97" y="31"/>
                      </a:cubicBezTo>
                      <a:cubicBezTo>
                        <a:pt x="97" y="31"/>
                        <a:pt x="97" y="31"/>
                        <a:pt x="97" y="31"/>
                      </a:cubicBezTo>
                      <a:cubicBezTo>
                        <a:pt x="96" y="31"/>
                        <a:pt x="96" y="31"/>
                        <a:pt x="96" y="31"/>
                      </a:cubicBezTo>
                      <a:close/>
                      <a:moveTo>
                        <a:pt x="119" y="59"/>
                      </a:moveTo>
                      <a:cubicBezTo>
                        <a:pt x="119" y="59"/>
                        <a:pt x="119" y="59"/>
                        <a:pt x="119" y="59"/>
                      </a:cubicBezTo>
                      <a:cubicBezTo>
                        <a:pt x="119" y="59"/>
                        <a:pt x="119" y="59"/>
                        <a:pt x="119" y="59"/>
                      </a:cubicBezTo>
                      <a:cubicBezTo>
                        <a:pt x="119" y="59"/>
                        <a:pt x="118" y="59"/>
                        <a:pt x="118" y="59"/>
                      </a:cubicBezTo>
                      <a:cubicBezTo>
                        <a:pt x="118" y="59"/>
                        <a:pt x="118" y="59"/>
                        <a:pt x="118" y="59"/>
                      </a:cubicBezTo>
                      <a:cubicBezTo>
                        <a:pt x="118" y="59"/>
                        <a:pt x="118" y="59"/>
                        <a:pt x="118" y="59"/>
                      </a:cubicBezTo>
                      <a:cubicBezTo>
                        <a:pt x="118" y="59"/>
                        <a:pt x="118" y="59"/>
                        <a:pt x="118" y="59"/>
                      </a:cubicBezTo>
                      <a:cubicBezTo>
                        <a:pt x="118" y="59"/>
                        <a:pt x="118" y="59"/>
                        <a:pt x="118" y="59"/>
                      </a:cubicBezTo>
                      <a:cubicBezTo>
                        <a:pt x="117" y="59"/>
                        <a:pt x="117" y="60"/>
                        <a:pt x="117" y="60"/>
                      </a:cubicBezTo>
                      <a:cubicBezTo>
                        <a:pt x="117" y="60"/>
                        <a:pt x="117" y="60"/>
                        <a:pt x="117" y="60"/>
                      </a:cubicBezTo>
                      <a:cubicBezTo>
                        <a:pt x="117" y="60"/>
                        <a:pt x="117" y="59"/>
                        <a:pt x="117" y="59"/>
                      </a:cubicBezTo>
                      <a:cubicBezTo>
                        <a:pt x="117" y="59"/>
                        <a:pt x="117" y="59"/>
                        <a:pt x="117" y="59"/>
                      </a:cubicBezTo>
                      <a:cubicBezTo>
                        <a:pt x="117" y="59"/>
                        <a:pt x="117" y="59"/>
                        <a:pt x="117" y="59"/>
                      </a:cubicBezTo>
                      <a:cubicBezTo>
                        <a:pt x="117" y="59"/>
                        <a:pt x="117" y="59"/>
                        <a:pt x="117" y="59"/>
                      </a:cubicBezTo>
                      <a:cubicBezTo>
                        <a:pt x="117" y="59"/>
                        <a:pt x="117" y="59"/>
                        <a:pt x="117" y="59"/>
                      </a:cubicBezTo>
                      <a:cubicBezTo>
                        <a:pt x="118" y="59"/>
                        <a:pt x="118" y="59"/>
                        <a:pt x="118" y="59"/>
                      </a:cubicBezTo>
                      <a:cubicBezTo>
                        <a:pt x="118" y="59"/>
                        <a:pt x="118" y="59"/>
                        <a:pt x="118" y="59"/>
                      </a:cubicBezTo>
                      <a:cubicBezTo>
                        <a:pt x="118" y="59"/>
                        <a:pt x="118" y="59"/>
                        <a:pt x="118" y="59"/>
                      </a:cubicBezTo>
                      <a:cubicBezTo>
                        <a:pt x="118" y="59"/>
                        <a:pt x="118" y="59"/>
                        <a:pt x="118" y="59"/>
                      </a:cubicBezTo>
                      <a:cubicBezTo>
                        <a:pt x="118" y="59"/>
                        <a:pt x="118" y="59"/>
                        <a:pt x="118" y="59"/>
                      </a:cubicBezTo>
                      <a:cubicBezTo>
                        <a:pt x="118" y="59"/>
                        <a:pt x="118" y="59"/>
                        <a:pt x="118" y="59"/>
                      </a:cubicBezTo>
                      <a:cubicBezTo>
                        <a:pt x="118" y="59"/>
                        <a:pt x="118" y="59"/>
                        <a:pt x="118" y="59"/>
                      </a:cubicBezTo>
                      <a:cubicBezTo>
                        <a:pt x="118" y="59"/>
                        <a:pt x="118" y="59"/>
                        <a:pt x="119" y="59"/>
                      </a:cubicBezTo>
                      <a:cubicBezTo>
                        <a:pt x="119" y="59"/>
                        <a:pt x="119" y="59"/>
                        <a:pt x="119" y="59"/>
                      </a:cubicBezTo>
                      <a:cubicBezTo>
                        <a:pt x="119" y="59"/>
                        <a:pt x="119" y="59"/>
                        <a:pt x="119" y="59"/>
                      </a:cubicBezTo>
                      <a:close/>
                      <a:moveTo>
                        <a:pt x="136" y="24"/>
                      </a:moveTo>
                      <a:cubicBezTo>
                        <a:pt x="136" y="24"/>
                        <a:pt x="136" y="24"/>
                        <a:pt x="136" y="24"/>
                      </a:cubicBezTo>
                      <a:cubicBezTo>
                        <a:pt x="136" y="24"/>
                        <a:pt x="136" y="24"/>
                        <a:pt x="136" y="24"/>
                      </a:cubicBezTo>
                      <a:cubicBezTo>
                        <a:pt x="136" y="24"/>
                        <a:pt x="136" y="24"/>
                        <a:pt x="136" y="25"/>
                      </a:cubicBezTo>
                      <a:cubicBezTo>
                        <a:pt x="135" y="25"/>
                        <a:pt x="135" y="25"/>
                        <a:pt x="135" y="24"/>
                      </a:cubicBezTo>
                      <a:cubicBezTo>
                        <a:pt x="135" y="24"/>
                        <a:pt x="135" y="24"/>
                        <a:pt x="135" y="24"/>
                      </a:cubicBezTo>
                      <a:cubicBezTo>
                        <a:pt x="135" y="24"/>
                        <a:pt x="135" y="24"/>
                        <a:pt x="135" y="24"/>
                      </a:cubicBezTo>
                      <a:cubicBezTo>
                        <a:pt x="134" y="24"/>
                        <a:pt x="134" y="24"/>
                        <a:pt x="134" y="24"/>
                      </a:cubicBezTo>
                      <a:cubicBezTo>
                        <a:pt x="134" y="24"/>
                        <a:pt x="134" y="24"/>
                        <a:pt x="134" y="25"/>
                      </a:cubicBezTo>
                      <a:cubicBezTo>
                        <a:pt x="133" y="25"/>
                        <a:pt x="133" y="25"/>
                        <a:pt x="133" y="25"/>
                      </a:cubicBezTo>
                      <a:cubicBezTo>
                        <a:pt x="133" y="25"/>
                        <a:pt x="133" y="25"/>
                        <a:pt x="133" y="25"/>
                      </a:cubicBezTo>
                      <a:cubicBezTo>
                        <a:pt x="133" y="25"/>
                        <a:pt x="133" y="25"/>
                        <a:pt x="133" y="25"/>
                      </a:cubicBezTo>
                      <a:cubicBezTo>
                        <a:pt x="133" y="25"/>
                        <a:pt x="133" y="25"/>
                        <a:pt x="133" y="25"/>
                      </a:cubicBezTo>
                      <a:cubicBezTo>
                        <a:pt x="133" y="25"/>
                        <a:pt x="133" y="25"/>
                        <a:pt x="133" y="25"/>
                      </a:cubicBezTo>
                      <a:cubicBezTo>
                        <a:pt x="133" y="25"/>
                        <a:pt x="133" y="25"/>
                        <a:pt x="133" y="25"/>
                      </a:cubicBezTo>
                      <a:cubicBezTo>
                        <a:pt x="133" y="25"/>
                        <a:pt x="133" y="25"/>
                        <a:pt x="133" y="25"/>
                      </a:cubicBezTo>
                      <a:cubicBezTo>
                        <a:pt x="133" y="25"/>
                        <a:pt x="133" y="25"/>
                        <a:pt x="133" y="25"/>
                      </a:cubicBezTo>
                      <a:cubicBezTo>
                        <a:pt x="134" y="25"/>
                        <a:pt x="134" y="25"/>
                        <a:pt x="134" y="25"/>
                      </a:cubicBezTo>
                      <a:cubicBezTo>
                        <a:pt x="134" y="25"/>
                        <a:pt x="134" y="25"/>
                        <a:pt x="134" y="25"/>
                      </a:cubicBezTo>
                      <a:cubicBezTo>
                        <a:pt x="134" y="25"/>
                        <a:pt x="135" y="25"/>
                        <a:pt x="135" y="26"/>
                      </a:cubicBezTo>
                      <a:cubicBezTo>
                        <a:pt x="135" y="26"/>
                        <a:pt x="135" y="26"/>
                        <a:pt x="135" y="26"/>
                      </a:cubicBezTo>
                      <a:cubicBezTo>
                        <a:pt x="135" y="26"/>
                        <a:pt x="135" y="26"/>
                        <a:pt x="135" y="26"/>
                      </a:cubicBezTo>
                      <a:cubicBezTo>
                        <a:pt x="135" y="26"/>
                        <a:pt x="135" y="26"/>
                        <a:pt x="135" y="26"/>
                      </a:cubicBezTo>
                      <a:cubicBezTo>
                        <a:pt x="135" y="26"/>
                        <a:pt x="135" y="26"/>
                        <a:pt x="135" y="26"/>
                      </a:cubicBezTo>
                      <a:cubicBezTo>
                        <a:pt x="135" y="26"/>
                        <a:pt x="135" y="26"/>
                        <a:pt x="135" y="26"/>
                      </a:cubicBezTo>
                      <a:cubicBezTo>
                        <a:pt x="135" y="26"/>
                        <a:pt x="134" y="26"/>
                        <a:pt x="134" y="26"/>
                      </a:cubicBezTo>
                      <a:cubicBezTo>
                        <a:pt x="134" y="26"/>
                        <a:pt x="134" y="26"/>
                        <a:pt x="134" y="26"/>
                      </a:cubicBezTo>
                      <a:cubicBezTo>
                        <a:pt x="134" y="26"/>
                        <a:pt x="134" y="26"/>
                        <a:pt x="134" y="26"/>
                      </a:cubicBezTo>
                      <a:cubicBezTo>
                        <a:pt x="134" y="26"/>
                        <a:pt x="134" y="25"/>
                        <a:pt x="134" y="25"/>
                      </a:cubicBezTo>
                      <a:cubicBezTo>
                        <a:pt x="134" y="25"/>
                        <a:pt x="134" y="25"/>
                        <a:pt x="133" y="25"/>
                      </a:cubicBezTo>
                      <a:cubicBezTo>
                        <a:pt x="133" y="25"/>
                        <a:pt x="133" y="25"/>
                        <a:pt x="133" y="25"/>
                      </a:cubicBezTo>
                      <a:cubicBezTo>
                        <a:pt x="133" y="25"/>
                        <a:pt x="133" y="25"/>
                        <a:pt x="133" y="25"/>
                      </a:cubicBezTo>
                      <a:cubicBezTo>
                        <a:pt x="133" y="25"/>
                        <a:pt x="133" y="25"/>
                        <a:pt x="134" y="25"/>
                      </a:cubicBezTo>
                      <a:cubicBezTo>
                        <a:pt x="134" y="25"/>
                        <a:pt x="134" y="25"/>
                        <a:pt x="134" y="25"/>
                      </a:cubicBezTo>
                      <a:cubicBezTo>
                        <a:pt x="134" y="26"/>
                        <a:pt x="134" y="26"/>
                        <a:pt x="134" y="26"/>
                      </a:cubicBezTo>
                      <a:cubicBezTo>
                        <a:pt x="134" y="26"/>
                        <a:pt x="134" y="26"/>
                        <a:pt x="134" y="26"/>
                      </a:cubicBezTo>
                      <a:cubicBezTo>
                        <a:pt x="134" y="26"/>
                        <a:pt x="134" y="26"/>
                        <a:pt x="134" y="26"/>
                      </a:cubicBezTo>
                      <a:cubicBezTo>
                        <a:pt x="134" y="26"/>
                        <a:pt x="134" y="26"/>
                        <a:pt x="134" y="26"/>
                      </a:cubicBezTo>
                      <a:cubicBezTo>
                        <a:pt x="134" y="26"/>
                        <a:pt x="134" y="26"/>
                        <a:pt x="133" y="26"/>
                      </a:cubicBezTo>
                      <a:cubicBezTo>
                        <a:pt x="133" y="26"/>
                        <a:pt x="133" y="26"/>
                        <a:pt x="133" y="26"/>
                      </a:cubicBezTo>
                      <a:cubicBezTo>
                        <a:pt x="133" y="26"/>
                        <a:pt x="133" y="26"/>
                        <a:pt x="133" y="26"/>
                      </a:cubicBezTo>
                      <a:cubicBezTo>
                        <a:pt x="133" y="26"/>
                        <a:pt x="133" y="26"/>
                        <a:pt x="134" y="26"/>
                      </a:cubicBezTo>
                      <a:cubicBezTo>
                        <a:pt x="134" y="26"/>
                        <a:pt x="134" y="26"/>
                        <a:pt x="134" y="26"/>
                      </a:cubicBezTo>
                      <a:cubicBezTo>
                        <a:pt x="134" y="26"/>
                        <a:pt x="134" y="26"/>
                        <a:pt x="134" y="26"/>
                      </a:cubicBezTo>
                      <a:cubicBezTo>
                        <a:pt x="134" y="26"/>
                        <a:pt x="134" y="26"/>
                        <a:pt x="133" y="26"/>
                      </a:cubicBezTo>
                      <a:cubicBezTo>
                        <a:pt x="133" y="26"/>
                        <a:pt x="133" y="26"/>
                        <a:pt x="133" y="26"/>
                      </a:cubicBezTo>
                      <a:cubicBezTo>
                        <a:pt x="133" y="26"/>
                        <a:pt x="133" y="26"/>
                        <a:pt x="133" y="26"/>
                      </a:cubicBezTo>
                      <a:cubicBezTo>
                        <a:pt x="133" y="25"/>
                        <a:pt x="133" y="25"/>
                        <a:pt x="133" y="25"/>
                      </a:cubicBezTo>
                      <a:cubicBezTo>
                        <a:pt x="133" y="26"/>
                        <a:pt x="133" y="26"/>
                        <a:pt x="133" y="26"/>
                      </a:cubicBezTo>
                      <a:cubicBezTo>
                        <a:pt x="133" y="26"/>
                        <a:pt x="133" y="26"/>
                        <a:pt x="132" y="26"/>
                      </a:cubicBezTo>
                      <a:cubicBezTo>
                        <a:pt x="132" y="26"/>
                        <a:pt x="132" y="26"/>
                        <a:pt x="132" y="26"/>
                      </a:cubicBezTo>
                      <a:cubicBezTo>
                        <a:pt x="132" y="26"/>
                        <a:pt x="132" y="26"/>
                        <a:pt x="132" y="26"/>
                      </a:cubicBezTo>
                      <a:cubicBezTo>
                        <a:pt x="132" y="26"/>
                        <a:pt x="132" y="26"/>
                        <a:pt x="132" y="26"/>
                      </a:cubicBezTo>
                      <a:cubicBezTo>
                        <a:pt x="132" y="26"/>
                        <a:pt x="132" y="26"/>
                        <a:pt x="132" y="26"/>
                      </a:cubicBezTo>
                      <a:cubicBezTo>
                        <a:pt x="132" y="26"/>
                        <a:pt x="132" y="26"/>
                        <a:pt x="132" y="26"/>
                      </a:cubicBezTo>
                      <a:cubicBezTo>
                        <a:pt x="132" y="26"/>
                        <a:pt x="132" y="26"/>
                        <a:pt x="132" y="26"/>
                      </a:cubicBezTo>
                      <a:cubicBezTo>
                        <a:pt x="132" y="26"/>
                        <a:pt x="132" y="26"/>
                        <a:pt x="132" y="26"/>
                      </a:cubicBezTo>
                      <a:cubicBezTo>
                        <a:pt x="132" y="26"/>
                        <a:pt x="132" y="26"/>
                        <a:pt x="132" y="26"/>
                      </a:cubicBezTo>
                      <a:cubicBezTo>
                        <a:pt x="132" y="26"/>
                        <a:pt x="132" y="26"/>
                        <a:pt x="132" y="26"/>
                      </a:cubicBezTo>
                      <a:cubicBezTo>
                        <a:pt x="132" y="27"/>
                        <a:pt x="132" y="27"/>
                        <a:pt x="132" y="27"/>
                      </a:cubicBezTo>
                      <a:cubicBezTo>
                        <a:pt x="132" y="27"/>
                        <a:pt x="133" y="27"/>
                        <a:pt x="133" y="27"/>
                      </a:cubicBezTo>
                      <a:cubicBezTo>
                        <a:pt x="133" y="27"/>
                        <a:pt x="132" y="27"/>
                        <a:pt x="132" y="27"/>
                      </a:cubicBezTo>
                      <a:cubicBezTo>
                        <a:pt x="132" y="27"/>
                        <a:pt x="132" y="27"/>
                        <a:pt x="132" y="27"/>
                      </a:cubicBezTo>
                      <a:cubicBezTo>
                        <a:pt x="132" y="27"/>
                        <a:pt x="132" y="27"/>
                        <a:pt x="132" y="27"/>
                      </a:cubicBezTo>
                      <a:cubicBezTo>
                        <a:pt x="133" y="27"/>
                        <a:pt x="133" y="27"/>
                        <a:pt x="133" y="27"/>
                      </a:cubicBezTo>
                      <a:cubicBezTo>
                        <a:pt x="133" y="27"/>
                        <a:pt x="133" y="27"/>
                        <a:pt x="133" y="27"/>
                      </a:cubicBezTo>
                      <a:cubicBezTo>
                        <a:pt x="133" y="27"/>
                        <a:pt x="133" y="27"/>
                        <a:pt x="133" y="27"/>
                      </a:cubicBezTo>
                      <a:cubicBezTo>
                        <a:pt x="133" y="27"/>
                        <a:pt x="133" y="27"/>
                        <a:pt x="133" y="27"/>
                      </a:cubicBezTo>
                      <a:cubicBezTo>
                        <a:pt x="133" y="27"/>
                        <a:pt x="133" y="27"/>
                        <a:pt x="133" y="27"/>
                      </a:cubicBezTo>
                      <a:cubicBezTo>
                        <a:pt x="133" y="27"/>
                        <a:pt x="133" y="27"/>
                        <a:pt x="133" y="27"/>
                      </a:cubicBezTo>
                      <a:cubicBezTo>
                        <a:pt x="134" y="27"/>
                        <a:pt x="134" y="27"/>
                        <a:pt x="134" y="27"/>
                      </a:cubicBezTo>
                      <a:cubicBezTo>
                        <a:pt x="134" y="27"/>
                        <a:pt x="134" y="27"/>
                        <a:pt x="134" y="27"/>
                      </a:cubicBezTo>
                      <a:cubicBezTo>
                        <a:pt x="134" y="27"/>
                        <a:pt x="134" y="27"/>
                        <a:pt x="134" y="27"/>
                      </a:cubicBezTo>
                      <a:cubicBezTo>
                        <a:pt x="134" y="27"/>
                        <a:pt x="134" y="27"/>
                        <a:pt x="133" y="27"/>
                      </a:cubicBezTo>
                      <a:cubicBezTo>
                        <a:pt x="133" y="27"/>
                        <a:pt x="133" y="27"/>
                        <a:pt x="133" y="27"/>
                      </a:cubicBezTo>
                      <a:cubicBezTo>
                        <a:pt x="133" y="27"/>
                        <a:pt x="133" y="27"/>
                        <a:pt x="133" y="27"/>
                      </a:cubicBezTo>
                      <a:cubicBezTo>
                        <a:pt x="133" y="27"/>
                        <a:pt x="133" y="27"/>
                        <a:pt x="133" y="27"/>
                      </a:cubicBezTo>
                      <a:cubicBezTo>
                        <a:pt x="133" y="27"/>
                        <a:pt x="133" y="27"/>
                        <a:pt x="132" y="27"/>
                      </a:cubicBezTo>
                      <a:cubicBezTo>
                        <a:pt x="132" y="27"/>
                        <a:pt x="132" y="27"/>
                        <a:pt x="132" y="27"/>
                      </a:cubicBezTo>
                      <a:cubicBezTo>
                        <a:pt x="132" y="27"/>
                        <a:pt x="132" y="27"/>
                        <a:pt x="132" y="27"/>
                      </a:cubicBezTo>
                      <a:cubicBezTo>
                        <a:pt x="132" y="27"/>
                        <a:pt x="132" y="27"/>
                        <a:pt x="132" y="27"/>
                      </a:cubicBezTo>
                      <a:cubicBezTo>
                        <a:pt x="132" y="28"/>
                        <a:pt x="132" y="28"/>
                        <a:pt x="132" y="28"/>
                      </a:cubicBezTo>
                      <a:cubicBezTo>
                        <a:pt x="132" y="28"/>
                        <a:pt x="132" y="28"/>
                        <a:pt x="132" y="28"/>
                      </a:cubicBezTo>
                      <a:cubicBezTo>
                        <a:pt x="132" y="28"/>
                        <a:pt x="132" y="27"/>
                        <a:pt x="132" y="27"/>
                      </a:cubicBezTo>
                      <a:cubicBezTo>
                        <a:pt x="132" y="27"/>
                        <a:pt x="133" y="27"/>
                        <a:pt x="133" y="28"/>
                      </a:cubicBezTo>
                      <a:cubicBezTo>
                        <a:pt x="133" y="28"/>
                        <a:pt x="133" y="28"/>
                        <a:pt x="132" y="28"/>
                      </a:cubicBezTo>
                      <a:cubicBezTo>
                        <a:pt x="132" y="28"/>
                        <a:pt x="132" y="28"/>
                        <a:pt x="132" y="28"/>
                      </a:cubicBezTo>
                      <a:cubicBezTo>
                        <a:pt x="132" y="28"/>
                        <a:pt x="132" y="28"/>
                        <a:pt x="132" y="28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2" y="29"/>
                        <a:pt x="132" y="29"/>
                        <a:pt x="132" y="29"/>
                      </a:cubicBezTo>
                      <a:cubicBezTo>
                        <a:pt x="133" y="29"/>
                        <a:pt x="133" y="29"/>
                        <a:pt x="133" y="29"/>
                      </a:cubicBezTo>
                      <a:cubicBezTo>
                        <a:pt x="133" y="29"/>
                        <a:pt x="133" y="29"/>
                        <a:pt x="133" y="29"/>
                      </a:cubicBezTo>
                      <a:cubicBezTo>
                        <a:pt x="133" y="29"/>
                        <a:pt x="133" y="29"/>
                        <a:pt x="133" y="29"/>
                      </a:cubicBezTo>
                      <a:cubicBezTo>
                        <a:pt x="133" y="29"/>
                        <a:pt x="133" y="29"/>
                        <a:pt x="133" y="28"/>
                      </a:cubicBezTo>
                      <a:cubicBezTo>
                        <a:pt x="133" y="28"/>
                        <a:pt x="133" y="29"/>
                        <a:pt x="133" y="29"/>
                      </a:cubicBezTo>
                      <a:cubicBezTo>
                        <a:pt x="133" y="29"/>
                        <a:pt x="133" y="29"/>
                        <a:pt x="133" y="29"/>
                      </a:cubicBezTo>
                      <a:cubicBezTo>
                        <a:pt x="133" y="29"/>
                        <a:pt x="133" y="29"/>
                        <a:pt x="133" y="29"/>
                      </a:cubicBezTo>
                      <a:cubicBezTo>
                        <a:pt x="133" y="29"/>
                        <a:pt x="133" y="29"/>
                        <a:pt x="133" y="29"/>
                      </a:cubicBezTo>
                      <a:cubicBezTo>
                        <a:pt x="133" y="29"/>
                        <a:pt x="133" y="29"/>
                        <a:pt x="133" y="29"/>
                      </a:cubicBezTo>
                      <a:cubicBezTo>
                        <a:pt x="133" y="29"/>
                        <a:pt x="133" y="29"/>
                        <a:pt x="133" y="29"/>
                      </a:cubicBezTo>
                      <a:cubicBezTo>
                        <a:pt x="133" y="29"/>
                        <a:pt x="133" y="29"/>
                        <a:pt x="133" y="29"/>
                      </a:cubicBezTo>
                      <a:cubicBezTo>
                        <a:pt x="133" y="29"/>
                        <a:pt x="133" y="29"/>
                        <a:pt x="133" y="29"/>
                      </a:cubicBezTo>
                      <a:cubicBezTo>
                        <a:pt x="133" y="29"/>
                        <a:pt x="133" y="29"/>
                        <a:pt x="133" y="29"/>
                      </a:cubicBezTo>
                      <a:cubicBezTo>
                        <a:pt x="133" y="29"/>
                        <a:pt x="133" y="29"/>
                        <a:pt x="133" y="29"/>
                      </a:cubicBezTo>
                      <a:cubicBezTo>
                        <a:pt x="133" y="29"/>
                        <a:pt x="133" y="29"/>
                        <a:pt x="133" y="29"/>
                      </a:cubicBezTo>
                      <a:cubicBezTo>
                        <a:pt x="133" y="29"/>
                        <a:pt x="133" y="29"/>
                        <a:pt x="133" y="29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4" y="30"/>
                        <a:pt x="134" y="30"/>
                        <a:pt x="134" y="30"/>
                      </a:cubicBezTo>
                      <a:cubicBezTo>
                        <a:pt x="134" y="30"/>
                        <a:pt x="134" y="30"/>
                        <a:pt x="134" y="30"/>
                      </a:cubicBezTo>
                      <a:cubicBezTo>
                        <a:pt x="134" y="30"/>
                        <a:pt x="134" y="30"/>
                        <a:pt x="134" y="30"/>
                      </a:cubicBezTo>
                      <a:cubicBezTo>
                        <a:pt x="134" y="30"/>
                        <a:pt x="134" y="30"/>
                        <a:pt x="134" y="30"/>
                      </a:cubicBezTo>
                      <a:cubicBezTo>
                        <a:pt x="134" y="30"/>
                        <a:pt x="134" y="30"/>
                        <a:pt x="134" y="30"/>
                      </a:cubicBezTo>
                      <a:cubicBezTo>
                        <a:pt x="134" y="30"/>
                        <a:pt x="134" y="30"/>
                        <a:pt x="134" y="30"/>
                      </a:cubicBezTo>
                      <a:cubicBezTo>
                        <a:pt x="134" y="30"/>
                        <a:pt x="133" y="30"/>
                        <a:pt x="133" y="30"/>
                      </a:cubicBezTo>
                      <a:cubicBezTo>
                        <a:pt x="133" y="30"/>
                        <a:pt x="133" y="30"/>
                        <a:pt x="133" y="30"/>
                      </a:cubicBezTo>
                      <a:cubicBezTo>
                        <a:pt x="133" y="31"/>
                        <a:pt x="133" y="31"/>
                        <a:pt x="133" y="31"/>
                      </a:cubicBezTo>
                      <a:cubicBezTo>
                        <a:pt x="133" y="30"/>
                        <a:pt x="133" y="30"/>
                        <a:pt x="133" y="30"/>
                      </a:cubicBezTo>
                      <a:cubicBezTo>
                        <a:pt x="133" y="30"/>
                        <a:pt x="133" y="30"/>
                        <a:pt x="133" y="30"/>
                      </a:cubicBezTo>
                      <a:cubicBezTo>
                        <a:pt x="134" y="30"/>
                        <a:pt x="134" y="30"/>
                        <a:pt x="134" y="30"/>
                      </a:cubicBezTo>
                      <a:cubicBezTo>
                        <a:pt x="134" y="30"/>
                        <a:pt x="133" y="30"/>
                        <a:pt x="133" y="30"/>
                      </a:cubicBezTo>
                      <a:cubicBezTo>
                        <a:pt x="133" y="30"/>
                        <a:pt x="133" y="31"/>
                        <a:pt x="133" y="31"/>
                      </a:cubicBezTo>
                      <a:cubicBezTo>
                        <a:pt x="133" y="31"/>
                        <a:pt x="133" y="31"/>
                        <a:pt x="133" y="31"/>
                      </a:cubicBezTo>
                      <a:cubicBezTo>
                        <a:pt x="133" y="31"/>
                        <a:pt x="133" y="31"/>
                        <a:pt x="133" y="31"/>
                      </a:cubicBezTo>
                      <a:cubicBezTo>
                        <a:pt x="133" y="31"/>
                        <a:pt x="133" y="31"/>
                        <a:pt x="133" y="31"/>
                      </a:cubicBezTo>
                      <a:cubicBezTo>
                        <a:pt x="133" y="31"/>
                        <a:pt x="133" y="31"/>
                        <a:pt x="133" y="31"/>
                      </a:cubicBezTo>
                      <a:cubicBezTo>
                        <a:pt x="133" y="31"/>
                        <a:pt x="133" y="31"/>
                        <a:pt x="134" y="31"/>
                      </a:cubicBezTo>
                      <a:cubicBezTo>
                        <a:pt x="134" y="31"/>
                        <a:pt x="134" y="31"/>
                        <a:pt x="134" y="31"/>
                      </a:cubicBezTo>
                      <a:cubicBezTo>
                        <a:pt x="134" y="31"/>
                        <a:pt x="134" y="31"/>
                        <a:pt x="134" y="31"/>
                      </a:cubicBezTo>
                      <a:cubicBezTo>
                        <a:pt x="134" y="31"/>
                        <a:pt x="134" y="31"/>
                        <a:pt x="134" y="31"/>
                      </a:cubicBezTo>
                      <a:cubicBezTo>
                        <a:pt x="134" y="31"/>
                        <a:pt x="134" y="31"/>
                        <a:pt x="134" y="31"/>
                      </a:cubicBezTo>
                      <a:cubicBezTo>
                        <a:pt x="134" y="31"/>
                        <a:pt x="134" y="31"/>
                        <a:pt x="134" y="31"/>
                      </a:cubicBezTo>
                      <a:cubicBezTo>
                        <a:pt x="134" y="31"/>
                        <a:pt x="134" y="31"/>
                        <a:pt x="134" y="31"/>
                      </a:cubicBezTo>
                      <a:cubicBezTo>
                        <a:pt x="134" y="31"/>
                        <a:pt x="134" y="31"/>
                        <a:pt x="134" y="31"/>
                      </a:cubicBezTo>
                      <a:cubicBezTo>
                        <a:pt x="134" y="31"/>
                        <a:pt x="134" y="31"/>
                        <a:pt x="135" y="30"/>
                      </a:cubicBezTo>
                      <a:cubicBezTo>
                        <a:pt x="135" y="30"/>
                        <a:pt x="135" y="30"/>
                        <a:pt x="135" y="30"/>
                      </a:cubicBezTo>
                      <a:cubicBezTo>
                        <a:pt x="135" y="30"/>
                        <a:pt x="135" y="30"/>
                        <a:pt x="135" y="30"/>
                      </a:cubicBezTo>
                      <a:cubicBezTo>
                        <a:pt x="135" y="30"/>
                        <a:pt x="135" y="30"/>
                        <a:pt x="135" y="30"/>
                      </a:cubicBezTo>
                      <a:cubicBezTo>
                        <a:pt x="135" y="30"/>
                        <a:pt x="135" y="30"/>
                        <a:pt x="135" y="30"/>
                      </a:cubicBezTo>
                      <a:cubicBezTo>
                        <a:pt x="135" y="30"/>
                        <a:pt x="135" y="30"/>
                        <a:pt x="135" y="30"/>
                      </a:cubicBezTo>
                      <a:cubicBezTo>
                        <a:pt x="135" y="30"/>
                        <a:pt x="135" y="30"/>
                        <a:pt x="135" y="30"/>
                      </a:cubicBezTo>
                      <a:cubicBezTo>
                        <a:pt x="135" y="30"/>
                        <a:pt x="135" y="30"/>
                        <a:pt x="135" y="30"/>
                      </a:cubicBezTo>
                      <a:cubicBezTo>
                        <a:pt x="135" y="30"/>
                        <a:pt x="135" y="31"/>
                        <a:pt x="134" y="31"/>
                      </a:cubicBezTo>
                      <a:cubicBezTo>
                        <a:pt x="134" y="31"/>
                        <a:pt x="134" y="31"/>
                        <a:pt x="134" y="31"/>
                      </a:cubicBezTo>
                      <a:cubicBezTo>
                        <a:pt x="134" y="31"/>
                        <a:pt x="134" y="31"/>
                        <a:pt x="134" y="31"/>
                      </a:cubicBezTo>
                      <a:cubicBezTo>
                        <a:pt x="134" y="31"/>
                        <a:pt x="134" y="31"/>
                        <a:pt x="134" y="31"/>
                      </a:cubicBezTo>
                      <a:cubicBezTo>
                        <a:pt x="134" y="31"/>
                        <a:pt x="134" y="31"/>
                        <a:pt x="134" y="31"/>
                      </a:cubicBezTo>
                      <a:cubicBezTo>
                        <a:pt x="134" y="31"/>
                        <a:pt x="134" y="31"/>
                        <a:pt x="134" y="31"/>
                      </a:cubicBezTo>
                      <a:cubicBezTo>
                        <a:pt x="134" y="31"/>
                        <a:pt x="134" y="31"/>
                        <a:pt x="134" y="31"/>
                      </a:cubicBezTo>
                      <a:cubicBezTo>
                        <a:pt x="134" y="31"/>
                        <a:pt x="134" y="31"/>
                        <a:pt x="133" y="31"/>
                      </a:cubicBezTo>
                      <a:cubicBezTo>
                        <a:pt x="133" y="31"/>
                        <a:pt x="133" y="31"/>
                        <a:pt x="133" y="32"/>
                      </a:cubicBezTo>
                      <a:cubicBezTo>
                        <a:pt x="134" y="32"/>
                        <a:pt x="134" y="32"/>
                        <a:pt x="134" y="32"/>
                      </a:cubicBezTo>
                      <a:cubicBezTo>
                        <a:pt x="134" y="32"/>
                        <a:pt x="134" y="31"/>
                        <a:pt x="134" y="31"/>
                      </a:cubicBezTo>
                      <a:cubicBezTo>
                        <a:pt x="134" y="31"/>
                        <a:pt x="134" y="31"/>
                        <a:pt x="134" y="31"/>
                      </a:cubicBezTo>
                      <a:cubicBezTo>
                        <a:pt x="134" y="31"/>
                        <a:pt x="134" y="31"/>
                        <a:pt x="134" y="31"/>
                      </a:cubicBezTo>
                      <a:cubicBezTo>
                        <a:pt x="134" y="31"/>
                        <a:pt x="134" y="31"/>
                        <a:pt x="134" y="31"/>
                      </a:cubicBezTo>
                      <a:cubicBezTo>
                        <a:pt x="134" y="31"/>
                        <a:pt x="134" y="31"/>
                        <a:pt x="134" y="31"/>
                      </a:cubicBezTo>
                      <a:cubicBezTo>
                        <a:pt x="134" y="31"/>
                        <a:pt x="134" y="31"/>
                        <a:pt x="134" y="31"/>
                      </a:cubicBezTo>
                      <a:cubicBezTo>
                        <a:pt x="134" y="31"/>
                        <a:pt x="134" y="31"/>
                        <a:pt x="134" y="32"/>
                      </a:cubicBezTo>
                      <a:cubicBezTo>
                        <a:pt x="134" y="32"/>
                        <a:pt x="134" y="32"/>
                        <a:pt x="134" y="32"/>
                      </a:cubicBezTo>
                      <a:cubicBezTo>
                        <a:pt x="134" y="32"/>
                        <a:pt x="134" y="32"/>
                        <a:pt x="134" y="32"/>
                      </a:cubicBezTo>
                      <a:cubicBezTo>
                        <a:pt x="134" y="32"/>
                        <a:pt x="134" y="32"/>
                        <a:pt x="134" y="31"/>
                      </a:cubicBezTo>
                      <a:cubicBezTo>
                        <a:pt x="134" y="31"/>
                        <a:pt x="135" y="31"/>
                        <a:pt x="135" y="31"/>
                      </a:cubicBezTo>
                      <a:cubicBezTo>
                        <a:pt x="135" y="31"/>
                        <a:pt x="135" y="31"/>
                        <a:pt x="135" y="31"/>
                      </a:cubicBezTo>
                      <a:cubicBezTo>
                        <a:pt x="135" y="31"/>
                        <a:pt x="135" y="32"/>
                        <a:pt x="135" y="32"/>
                      </a:cubicBezTo>
                      <a:cubicBezTo>
                        <a:pt x="135" y="32"/>
                        <a:pt x="135" y="32"/>
                        <a:pt x="135" y="32"/>
                      </a:cubicBezTo>
                      <a:cubicBezTo>
                        <a:pt x="135" y="32"/>
                        <a:pt x="135" y="31"/>
                        <a:pt x="135" y="31"/>
                      </a:cubicBezTo>
                      <a:cubicBezTo>
                        <a:pt x="135" y="31"/>
                        <a:pt x="135" y="31"/>
                        <a:pt x="135" y="31"/>
                      </a:cubicBezTo>
                      <a:cubicBezTo>
                        <a:pt x="135" y="31"/>
                        <a:pt x="135" y="31"/>
                        <a:pt x="135" y="31"/>
                      </a:cubicBezTo>
                      <a:cubicBezTo>
                        <a:pt x="135" y="31"/>
                        <a:pt x="135" y="31"/>
                        <a:pt x="135" y="32"/>
                      </a:cubicBezTo>
                      <a:cubicBezTo>
                        <a:pt x="135" y="32"/>
                        <a:pt x="135" y="32"/>
                        <a:pt x="135" y="32"/>
                      </a:cubicBezTo>
                      <a:cubicBezTo>
                        <a:pt x="135" y="32"/>
                        <a:pt x="135" y="32"/>
                        <a:pt x="135" y="32"/>
                      </a:cubicBezTo>
                      <a:cubicBezTo>
                        <a:pt x="135" y="32"/>
                        <a:pt x="135" y="32"/>
                        <a:pt x="135" y="32"/>
                      </a:cubicBezTo>
                      <a:cubicBezTo>
                        <a:pt x="135" y="32"/>
                        <a:pt x="135" y="32"/>
                        <a:pt x="135" y="32"/>
                      </a:cubicBezTo>
                      <a:cubicBezTo>
                        <a:pt x="135" y="32"/>
                        <a:pt x="135" y="32"/>
                        <a:pt x="135" y="32"/>
                      </a:cubicBezTo>
                      <a:cubicBezTo>
                        <a:pt x="135" y="32"/>
                        <a:pt x="135" y="32"/>
                        <a:pt x="135" y="32"/>
                      </a:cubicBezTo>
                      <a:cubicBezTo>
                        <a:pt x="135" y="32"/>
                        <a:pt x="135" y="32"/>
                        <a:pt x="135" y="32"/>
                      </a:cubicBezTo>
                      <a:cubicBezTo>
                        <a:pt x="135" y="32"/>
                        <a:pt x="135" y="32"/>
                        <a:pt x="135" y="32"/>
                      </a:cubicBezTo>
                      <a:cubicBezTo>
                        <a:pt x="135" y="32"/>
                        <a:pt x="135" y="32"/>
                        <a:pt x="135" y="32"/>
                      </a:cubicBezTo>
                      <a:cubicBezTo>
                        <a:pt x="135" y="32"/>
                        <a:pt x="135" y="32"/>
                        <a:pt x="135" y="32"/>
                      </a:cubicBezTo>
                      <a:cubicBezTo>
                        <a:pt x="135" y="32"/>
                        <a:pt x="135" y="32"/>
                        <a:pt x="135" y="32"/>
                      </a:cubicBezTo>
                      <a:cubicBezTo>
                        <a:pt x="135" y="32"/>
                        <a:pt x="135" y="32"/>
                        <a:pt x="135" y="32"/>
                      </a:cubicBezTo>
                      <a:cubicBezTo>
                        <a:pt x="135" y="32"/>
                        <a:pt x="135" y="32"/>
                        <a:pt x="135" y="32"/>
                      </a:cubicBezTo>
                      <a:cubicBezTo>
                        <a:pt x="135" y="32"/>
                        <a:pt x="135" y="32"/>
                        <a:pt x="135" y="32"/>
                      </a:cubicBezTo>
                      <a:cubicBezTo>
                        <a:pt x="135" y="32"/>
                        <a:pt x="135" y="32"/>
                        <a:pt x="135" y="33"/>
                      </a:cubicBezTo>
                      <a:cubicBezTo>
                        <a:pt x="135" y="33"/>
                        <a:pt x="135" y="33"/>
                        <a:pt x="135" y="33"/>
                      </a:cubicBezTo>
                      <a:cubicBezTo>
                        <a:pt x="135" y="33"/>
                        <a:pt x="135" y="33"/>
                        <a:pt x="135" y="33"/>
                      </a:cubicBezTo>
                      <a:cubicBezTo>
                        <a:pt x="135" y="33"/>
                        <a:pt x="135" y="33"/>
                        <a:pt x="135" y="33"/>
                      </a:cubicBezTo>
                      <a:cubicBezTo>
                        <a:pt x="135" y="33"/>
                        <a:pt x="135" y="32"/>
                        <a:pt x="135" y="32"/>
                      </a:cubicBezTo>
                      <a:cubicBezTo>
                        <a:pt x="135" y="32"/>
                        <a:pt x="135" y="32"/>
                        <a:pt x="135" y="32"/>
                      </a:cubicBezTo>
                      <a:cubicBezTo>
                        <a:pt x="135" y="32"/>
                        <a:pt x="135" y="32"/>
                        <a:pt x="135" y="32"/>
                      </a:cubicBezTo>
                      <a:cubicBezTo>
                        <a:pt x="135" y="32"/>
                        <a:pt x="135" y="32"/>
                        <a:pt x="135" y="32"/>
                      </a:cubicBezTo>
                      <a:cubicBezTo>
                        <a:pt x="135" y="32"/>
                        <a:pt x="135" y="32"/>
                        <a:pt x="135" y="32"/>
                      </a:cubicBezTo>
                      <a:cubicBezTo>
                        <a:pt x="135" y="32"/>
                        <a:pt x="135" y="32"/>
                        <a:pt x="134" y="32"/>
                      </a:cubicBezTo>
                      <a:cubicBezTo>
                        <a:pt x="134" y="32"/>
                        <a:pt x="134" y="32"/>
                        <a:pt x="134" y="32"/>
                      </a:cubicBezTo>
                      <a:cubicBezTo>
                        <a:pt x="134" y="32"/>
                        <a:pt x="134" y="32"/>
                        <a:pt x="134" y="32"/>
                      </a:cubicBezTo>
                      <a:cubicBezTo>
                        <a:pt x="134" y="32"/>
                        <a:pt x="134" y="32"/>
                        <a:pt x="134" y="32"/>
                      </a:cubicBezTo>
                      <a:cubicBezTo>
                        <a:pt x="134" y="32"/>
                        <a:pt x="134" y="32"/>
                        <a:pt x="134" y="32"/>
                      </a:cubicBezTo>
                      <a:cubicBezTo>
                        <a:pt x="134" y="32"/>
                        <a:pt x="134" y="32"/>
                        <a:pt x="134" y="32"/>
                      </a:cubicBezTo>
                      <a:cubicBezTo>
                        <a:pt x="134" y="32"/>
                        <a:pt x="134" y="32"/>
                        <a:pt x="134" y="32"/>
                      </a:cubicBezTo>
                      <a:cubicBezTo>
                        <a:pt x="134" y="32"/>
                        <a:pt x="134" y="32"/>
                        <a:pt x="134" y="32"/>
                      </a:cubicBezTo>
                      <a:cubicBezTo>
                        <a:pt x="134" y="32"/>
                        <a:pt x="134" y="32"/>
                        <a:pt x="134" y="33"/>
                      </a:cubicBezTo>
                      <a:cubicBezTo>
                        <a:pt x="134" y="33"/>
                        <a:pt x="134" y="33"/>
                        <a:pt x="134" y="33"/>
                      </a:cubicBezTo>
                      <a:cubicBezTo>
                        <a:pt x="134" y="33"/>
                        <a:pt x="134" y="33"/>
                        <a:pt x="134" y="33"/>
                      </a:cubicBezTo>
                      <a:cubicBezTo>
                        <a:pt x="134" y="33"/>
                        <a:pt x="134" y="33"/>
                        <a:pt x="134" y="33"/>
                      </a:cubicBezTo>
                      <a:cubicBezTo>
                        <a:pt x="134" y="33"/>
                        <a:pt x="134" y="33"/>
                        <a:pt x="134" y="33"/>
                      </a:cubicBezTo>
                      <a:cubicBezTo>
                        <a:pt x="134" y="33"/>
                        <a:pt x="134" y="33"/>
                        <a:pt x="134" y="33"/>
                      </a:cubicBezTo>
                      <a:cubicBezTo>
                        <a:pt x="134" y="33"/>
                        <a:pt x="134" y="33"/>
                        <a:pt x="134" y="33"/>
                      </a:cubicBezTo>
                      <a:cubicBezTo>
                        <a:pt x="134" y="33"/>
                        <a:pt x="134" y="33"/>
                        <a:pt x="134" y="33"/>
                      </a:cubicBezTo>
                      <a:cubicBezTo>
                        <a:pt x="134" y="33"/>
                        <a:pt x="134" y="33"/>
                        <a:pt x="134" y="33"/>
                      </a:cubicBezTo>
                      <a:cubicBezTo>
                        <a:pt x="134" y="33"/>
                        <a:pt x="134" y="33"/>
                        <a:pt x="134" y="33"/>
                      </a:cubicBezTo>
                      <a:cubicBezTo>
                        <a:pt x="134" y="33"/>
                        <a:pt x="134" y="33"/>
                        <a:pt x="134" y="33"/>
                      </a:cubicBezTo>
                      <a:cubicBezTo>
                        <a:pt x="134" y="33"/>
                        <a:pt x="134" y="33"/>
                        <a:pt x="134" y="33"/>
                      </a:cubicBezTo>
                      <a:cubicBezTo>
                        <a:pt x="134" y="33"/>
                        <a:pt x="134" y="33"/>
                        <a:pt x="134" y="33"/>
                      </a:cubicBezTo>
                      <a:cubicBezTo>
                        <a:pt x="133" y="33"/>
                        <a:pt x="133" y="33"/>
                        <a:pt x="133" y="33"/>
                      </a:cubicBezTo>
                      <a:cubicBezTo>
                        <a:pt x="133" y="33"/>
                        <a:pt x="133" y="33"/>
                        <a:pt x="133" y="33"/>
                      </a:cubicBezTo>
                      <a:cubicBezTo>
                        <a:pt x="133" y="33"/>
                        <a:pt x="133" y="33"/>
                        <a:pt x="133" y="33"/>
                      </a:cubicBezTo>
                      <a:cubicBezTo>
                        <a:pt x="133" y="33"/>
                        <a:pt x="133" y="33"/>
                        <a:pt x="133" y="33"/>
                      </a:cubicBezTo>
                      <a:cubicBezTo>
                        <a:pt x="133" y="33"/>
                        <a:pt x="133" y="33"/>
                        <a:pt x="133" y="33"/>
                      </a:cubicBezTo>
                      <a:cubicBezTo>
                        <a:pt x="133" y="33"/>
                        <a:pt x="133" y="33"/>
                        <a:pt x="133" y="33"/>
                      </a:cubicBezTo>
                      <a:cubicBezTo>
                        <a:pt x="133" y="33"/>
                        <a:pt x="133" y="33"/>
                        <a:pt x="133" y="33"/>
                      </a:cubicBezTo>
                      <a:cubicBezTo>
                        <a:pt x="133" y="33"/>
                        <a:pt x="133" y="33"/>
                        <a:pt x="133" y="33"/>
                      </a:cubicBezTo>
                      <a:cubicBezTo>
                        <a:pt x="133" y="33"/>
                        <a:pt x="133" y="33"/>
                        <a:pt x="133" y="33"/>
                      </a:cubicBezTo>
                      <a:cubicBezTo>
                        <a:pt x="133" y="33"/>
                        <a:pt x="133" y="33"/>
                        <a:pt x="133" y="33"/>
                      </a:cubicBezTo>
                      <a:cubicBezTo>
                        <a:pt x="133" y="33"/>
                        <a:pt x="133" y="33"/>
                        <a:pt x="133" y="33"/>
                      </a:cubicBezTo>
                      <a:cubicBezTo>
                        <a:pt x="133" y="33"/>
                        <a:pt x="133" y="33"/>
                        <a:pt x="133" y="33"/>
                      </a:cubicBezTo>
                      <a:cubicBezTo>
                        <a:pt x="133" y="33"/>
                        <a:pt x="133" y="33"/>
                        <a:pt x="133" y="33"/>
                      </a:cubicBezTo>
                      <a:cubicBezTo>
                        <a:pt x="133" y="33"/>
                        <a:pt x="133" y="33"/>
                        <a:pt x="133" y="33"/>
                      </a:cubicBezTo>
                      <a:cubicBezTo>
                        <a:pt x="133" y="33"/>
                        <a:pt x="133" y="33"/>
                        <a:pt x="133" y="33"/>
                      </a:cubicBezTo>
                      <a:cubicBezTo>
                        <a:pt x="133" y="33"/>
                        <a:pt x="133" y="33"/>
                        <a:pt x="133" y="33"/>
                      </a:cubicBezTo>
                      <a:cubicBezTo>
                        <a:pt x="133" y="34"/>
                        <a:pt x="133" y="34"/>
                        <a:pt x="133" y="34"/>
                      </a:cubicBezTo>
                      <a:cubicBezTo>
                        <a:pt x="133" y="34"/>
                        <a:pt x="133" y="34"/>
                        <a:pt x="133" y="34"/>
                      </a:cubicBezTo>
                      <a:cubicBezTo>
                        <a:pt x="133" y="34"/>
                        <a:pt x="133" y="34"/>
                        <a:pt x="133" y="34"/>
                      </a:cubicBezTo>
                      <a:cubicBezTo>
                        <a:pt x="133" y="34"/>
                        <a:pt x="133" y="34"/>
                        <a:pt x="133" y="34"/>
                      </a:cubicBezTo>
                      <a:cubicBezTo>
                        <a:pt x="132" y="34"/>
                        <a:pt x="132" y="34"/>
                        <a:pt x="132" y="34"/>
                      </a:cubicBezTo>
                      <a:cubicBezTo>
                        <a:pt x="132" y="34"/>
                        <a:pt x="132" y="34"/>
                        <a:pt x="132" y="34"/>
                      </a:cubicBezTo>
                      <a:cubicBezTo>
                        <a:pt x="132" y="34"/>
                        <a:pt x="132" y="34"/>
                        <a:pt x="132" y="34"/>
                      </a:cubicBezTo>
                      <a:cubicBezTo>
                        <a:pt x="132" y="34"/>
                        <a:pt x="132" y="34"/>
                        <a:pt x="132" y="34"/>
                      </a:cubicBezTo>
                      <a:cubicBezTo>
                        <a:pt x="132" y="34"/>
                        <a:pt x="132" y="34"/>
                        <a:pt x="132" y="34"/>
                      </a:cubicBezTo>
                      <a:cubicBezTo>
                        <a:pt x="132" y="34"/>
                        <a:pt x="132" y="34"/>
                        <a:pt x="132" y="33"/>
                      </a:cubicBezTo>
                      <a:cubicBezTo>
                        <a:pt x="132" y="33"/>
                        <a:pt x="132" y="33"/>
                        <a:pt x="132" y="33"/>
                      </a:cubicBezTo>
                      <a:cubicBezTo>
                        <a:pt x="132" y="33"/>
                        <a:pt x="132" y="33"/>
                        <a:pt x="132" y="33"/>
                      </a:cubicBezTo>
                      <a:cubicBezTo>
                        <a:pt x="132" y="33"/>
                        <a:pt x="132" y="33"/>
                        <a:pt x="132" y="33"/>
                      </a:cubicBezTo>
                      <a:cubicBezTo>
                        <a:pt x="132" y="34"/>
                        <a:pt x="132" y="34"/>
                        <a:pt x="132" y="34"/>
                      </a:cubicBezTo>
                      <a:cubicBezTo>
                        <a:pt x="132" y="34"/>
                        <a:pt x="132" y="34"/>
                        <a:pt x="132" y="34"/>
                      </a:cubicBezTo>
                      <a:cubicBezTo>
                        <a:pt x="132" y="34"/>
                        <a:pt x="132" y="34"/>
                        <a:pt x="132" y="34"/>
                      </a:cubicBezTo>
                      <a:cubicBezTo>
                        <a:pt x="132" y="34"/>
                        <a:pt x="132" y="34"/>
                        <a:pt x="132" y="34"/>
                      </a:cubicBezTo>
                      <a:cubicBezTo>
                        <a:pt x="131" y="34"/>
                        <a:pt x="131" y="34"/>
                        <a:pt x="131" y="34"/>
                      </a:cubicBezTo>
                      <a:cubicBezTo>
                        <a:pt x="131" y="34"/>
                        <a:pt x="131" y="34"/>
                        <a:pt x="131" y="34"/>
                      </a:cubicBezTo>
                      <a:cubicBezTo>
                        <a:pt x="131" y="34"/>
                        <a:pt x="131" y="34"/>
                        <a:pt x="131" y="34"/>
                      </a:cubicBezTo>
                      <a:cubicBezTo>
                        <a:pt x="131" y="34"/>
                        <a:pt x="131" y="34"/>
                        <a:pt x="131" y="34"/>
                      </a:cubicBezTo>
                      <a:cubicBezTo>
                        <a:pt x="131" y="34"/>
                        <a:pt x="131" y="34"/>
                        <a:pt x="131" y="34"/>
                      </a:cubicBezTo>
                      <a:cubicBezTo>
                        <a:pt x="131" y="34"/>
                        <a:pt x="131" y="34"/>
                        <a:pt x="131" y="34"/>
                      </a:cubicBezTo>
                      <a:cubicBezTo>
                        <a:pt x="131" y="34"/>
                        <a:pt x="131" y="34"/>
                        <a:pt x="131" y="34"/>
                      </a:cubicBezTo>
                      <a:cubicBezTo>
                        <a:pt x="131" y="34"/>
                        <a:pt x="131" y="34"/>
                        <a:pt x="131" y="34"/>
                      </a:cubicBezTo>
                      <a:cubicBezTo>
                        <a:pt x="131" y="35"/>
                        <a:pt x="131" y="35"/>
                        <a:pt x="131" y="35"/>
                      </a:cubicBezTo>
                      <a:cubicBezTo>
                        <a:pt x="131" y="35"/>
                        <a:pt x="131" y="35"/>
                        <a:pt x="131" y="35"/>
                      </a:cubicBezTo>
                      <a:cubicBezTo>
                        <a:pt x="131" y="35"/>
                        <a:pt x="131" y="35"/>
                        <a:pt x="131" y="35"/>
                      </a:cubicBezTo>
                      <a:cubicBezTo>
                        <a:pt x="131" y="35"/>
                        <a:pt x="131" y="35"/>
                        <a:pt x="131" y="35"/>
                      </a:cubicBezTo>
                      <a:cubicBezTo>
                        <a:pt x="131" y="35"/>
                        <a:pt x="131" y="35"/>
                        <a:pt x="131" y="35"/>
                      </a:cubicBezTo>
                      <a:cubicBezTo>
                        <a:pt x="131" y="35"/>
                        <a:pt x="131" y="35"/>
                        <a:pt x="131" y="35"/>
                      </a:cubicBezTo>
                      <a:cubicBezTo>
                        <a:pt x="131" y="35"/>
                        <a:pt x="131" y="35"/>
                        <a:pt x="131" y="35"/>
                      </a:cubicBezTo>
                      <a:cubicBezTo>
                        <a:pt x="130" y="35"/>
                        <a:pt x="130" y="35"/>
                        <a:pt x="130" y="35"/>
                      </a:cubicBezTo>
                      <a:cubicBezTo>
                        <a:pt x="130" y="35"/>
                        <a:pt x="130" y="35"/>
                        <a:pt x="130" y="35"/>
                      </a:cubicBezTo>
                      <a:cubicBezTo>
                        <a:pt x="130" y="35"/>
                        <a:pt x="130" y="35"/>
                        <a:pt x="130" y="35"/>
                      </a:cubicBezTo>
                      <a:cubicBezTo>
                        <a:pt x="130" y="35"/>
                        <a:pt x="130" y="35"/>
                        <a:pt x="130" y="35"/>
                      </a:cubicBezTo>
                      <a:cubicBezTo>
                        <a:pt x="130" y="35"/>
                        <a:pt x="130" y="35"/>
                        <a:pt x="130" y="35"/>
                      </a:cubicBezTo>
                      <a:cubicBezTo>
                        <a:pt x="130" y="35"/>
                        <a:pt x="130" y="34"/>
                        <a:pt x="130" y="34"/>
                      </a:cubicBezTo>
                      <a:cubicBezTo>
                        <a:pt x="130" y="34"/>
                        <a:pt x="130" y="34"/>
                        <a:pt x="130" y="34"/>
                      </a:cubicBezTo>
                      <a:cubicBezTo>
                        <a:pt x="130" y="34"/>
                        <a:pt x="130" y="34"/>
                        <a:pt x="130" y="34"/>
                      </a:cubicBezTo>
                      <a:cubicBezTo>
                        <a:pt x="130" y="34"/>
                        <a:pt x="130" y="34"/>
                        <a:pt x="130" y="34"/>
                      </a:cubicBezTo>
                      <a:cubicBezTo>
                        <a:pt x="130" y="34"/>
                        <a:pt x="130" y="35"/>
                        <a:pt x="130" y="35"/>
                      </a:cubicBezTo>
                      <a:cubicBezTo>
                        <a:pt x="130" y="35"/>
                        <a:pt x="130" y="34"/>
                        <a:pt x="130" y="34"/>
                      </a:cubicBezTo>
                      <a:cubicBezTo>
                        <a:pt x="130" y="34"/>
                        <a:pt x="130" y="34"/>
                        <a:pt x="130" y="34"/>
                      </a:cubicBezTo>
                      <a:cubicBezTo>
                        <a:pt x="130" y="34"/>
                        <a:pt x="130" y="34"/>
                        <a:pt x="130" y="34"/>
                      </a:cubicBezTo>
                      <a:cubicBezTo>
                        <a:pt x="130" y="34"/>
                        <a:pt x="130" y="34"/>
                        <a:pt x="130" y="34"/>
                      </a:cubicBezTo>
                      <a:cubicBezTo>
                        <a:pt x="130" y="34"/>
                        <a:pt x="130" y="34"/>
                        <a:pt x="130" y="34"/>
                      </a:cubicBezTo>
                      <a:cubicBezTo>
                        <a:pt x="130" y="34"/>
                        <a:pt x="130" y="34"/>
                        <a:pt x="130" y="34"/>
                      </a:cubicBezTo>
                      <a:cubicBezTo>
                        <a:pt x="131" y="34"/>
                        <a:pt x="131" y="34"/>
                        <a:pt x="131" y="34"/>
                      </a:cubicBezTo>
                      <a:cubicBezTo>
                        <a:pt x="130" y="34"/>
                        <a:pt x="130" y="34"/>
                        <a:pt x="130" y="34"/>
                      </a:cubicBezTo>
                      <a:cubicBezTo>
                        <a:pt x="130" y="34"/>
                        <a:pt x="130" y="34"/>
                        <a:pt x="130" y="34"/>
                      </a:cubicBezTo>
                      <a:cubicBezTo>
                        <a:pt x="130" y="34"/>
                        <a:pt x="130" y="34"/>
                        <a:pt x="130" y="34"/>
                      </a:cubicBezTo>
                      <a:cubicBezTo>
                        <a:pt x="130" y="34"/>
                        <a:pt x="130" y="34"/>
                        <a:pt x="130" y="34"/>
                      </a:cubicBezTo>
                      <a:cubicBezTo>
                        <a:pt x="130" y="33"/>
                        <a:pt x="130" y="33"/>
                        <a:pt x="130" y="33"/>
                      </a:cubicBezTo>
                      <a:cubicBezTo>
                        <a:pt x="130" y="34"/>
                        <a:pt x="130" y="34"/>
                        <a:pt x="130" y="34"/>
                      </a:cubicBezTo>
                      <a:cubicBezTo>
                        <a:pt x="131" y="34"/>
                        <a:pt x="131" y="33"/>
                        <a:pt x="131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2" y="33"/>
                        <a:pt x="132" y="33"/>
                        <a:pt x="132" y="33"/>
                      </a:cubicBezTo>
                      <a:cubicBezTo>
                        <a:pt x="132" y="33"/>
                        <a:pt x="132" y="33"/>
                        <a:pt x="132" y="33"/>
                      </a:cubicBezTo>
                      <a:cubicBezTo>
                        <a:pt x="132" y="33"/>
                        <a:pt x="132" y="33"/>
                        <a:pt x="132" y="32"/>
                      </a:cubicBezTo>
                      <a:cubicBezTo>
                        <a:pt x="132" y="32"/>
                        <a:pt x="132" y="32"/>
                        <a:pt x="132" y="32"/>
                      </a:cubicBezTo>
                      <a:cubicBezTo>
                        <a:pt x="132" y="32"/>
                        <a:pt x="132" y="32"/>
                        <a:pt x="132" y="32"/>
                      </a:cubicBezTo>
                      <a:cubicBezTo>
                        <a:pt x="132" y="32"/>
                        <a:pt x="132" y="32"/>
                        <a:pt x="131" y="32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0" y="33"/>
                        <a:pt x="130" y="33"/>
                        <a:pt x="130" y="33"/>
                      </a:cubicBezTo>
                      <a:cubicBezTo>
                        <a:pt x="130" y="33"/>
                        <a:pt x="130" y="33"/>
                        <a:pt x="130" y="33"/>
                      </a:cubicBezTo>
                      <a:cubicBezTo>
                        <a:pt x="130" y="33"/>
                        <a:pt x="130" y="33"/>
                        <a:pt x="130" y="33"/>
                      </a:cubicBezTo>
                      <a:cubicBezTo>
                        <a:pt x="130" y="33"/>
                        <a:pt x="130" y="33"/>
                        <a:pt x="130" y="33"/>
                      </a:cubicBezTo>
                      <a:cubicBezTo>
                        <a:pt x="130" y="33"/>
                        <a:pt x="130" y="33"/>
                        <a:pt x="130" y="33"/>
                      </a:cubicBezTo>
                      <a:cubicBezTo>
                        <a:pt x="130" y="32"/>
                        <a:pt x="130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0" y="32"/>
                      </a:cubicBezTo>
                      <a:cubicBezTo>
                        <a:pt x="130" y="32"/>
                        <a:pt x="130" y="32"/>
                        <a:pt x="130" y="32"/>
                      </a:cubicBezTo>
                      <a:cubicBezTo>
                        <a:pt x="130" y="32"/>
                        <a:pt x="130" y="32"/>
                        <a:pt x="130" y="32"/>
                      </a:cubicBezTo>
                      <a:cubicBezTo>
                        <a:pt x="130" y="32"/>
                        <a:pt x="130" y="32"/>
                        <a:pt x="130" y="32"/>
                      </a:cubicBezTo>
                      <a:cubicBezTo>
                        <a:pt x="130" y="32"/>
                        <a:pt x="130" y="32"/>
                        <a:pt x="130" y="32"/>
                      </a:cubicBezTo>
                      <a:cubicBezTo>
                        <a:pt x="130" y="32"/>
                        <a:pt x="130" y="32"/>
                        <a:pt x="130" y="32"/>
                      </a:cubicBezTo>
                      <a:cubicBezTo>
                        <a:pt x="130" y="32"/>
                        <a:pt x="130" y="32"/>
                        <a:pt x="130" y="32"/>
                      </a:cubicBezTo>
                      <a:cubicBezTo>
                        <a:pt x="130" y="32"/>
                        <a:pt x="130" y="32"/>
                        <a:pt x="130" y="32"/>
                      </a:cubicBezTo>
                      <a:cubicBezTo>
                        <a:pt x="130" y="32"/>
                        <a:pt x="130" y="32"/>
                        <a:pt x="130" y="32"/>
                      </a:cubicBezTo>
                      <a:cubicBezTo>
                        <a:pt x="130" y="32"/>
                        <a:pt x="130" y="32"/>
                        <a:pt x="130" y="32"/>
                      </a:cubicBezTo>
                      <a:cubicBezTo>
                        <a:pt x="130" y="32"/>
                        <a:pt x="130" y="32"/>
                        <a:pt x="130" y="31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30" y="31"/>
                        <a:pt x="129" y="31"/>
                      </a:cubicBezTo>
                      <a:cubicBezTo>
                        <a:pt x="129" y="31"/>
                        <a:pt x="129" y="31"/>
                        <a:pt x="129" y="31"/>
                      </a:cubicBezTo>
                      <a:cubicBezTo>
                        <a:pt x="129" y="31"/>
                        <a:pt x="129" y="31"/>
                        <a:pt x="129" y="31"/>
                      </a:cubicBezTo>
                      <a:cubicBezTo>
                        <a:pt x="129" y="31"/>
                        <a:pt x="129" y="31"/>
                        <a:pt x="129" y="31"/>
                      </a:cubicBezTo>
                      <a:cubicBezTo>
                        <a:pt x="129" y="31"/>
                        <a:pt x="129" y="31"/>
                        <a:pt x="129" y="31"/>
                      </a:cubicBezTo>
                      <a:cubicBezTo>
                        <a:pt x="129" y="31"/>
                        <a:pt x="129" y="31"/>
                        <a:pt x="129" y="32"/>
                      </a:cubicBezTo>
                      <a:cubicBezTo>
                        <a:pt x="129" y="32"/>
                        <a:pt x="129" y="32"/>
                        <a:pt x="129" y="32"/>
                      </a:cubicBezTo>
                      <a:cubicBezTo>
                        <a:pt x="129" y="32"/>
                        <a:pt x="129" y="32"/>
                        <a:pt x="129" y="32"/>
                      </a:cubicBezTo>
                      <a:cubicBezTo>
                        <a:pt x="129" y="32"/>
                        <a:pt x="129" y="32"/>
                        <a:pt x="129" y="32"/>
                      </a:cubicBezTo>
                      <a:cubicBezTo>
                        <a:pt x="129" y="32"/>
                        <a:pt x="129" y="32"/>
                        <a:pt x="129" y="32"/>
                      </a:cubicBezTo>
                      <a:cubicBezTo>
                        <a:pt x="129" y="32"/>
                        <a:pt x="129" y="32"/>
                        <a:pt x="129" y="32"/>
                      </a:cubicBezTo>
                      <a:cubicBezTo>
                        <a:pt x="129" y="32"/>
                        <a:pt x="129" y="32"/>
                        <a:pt x="129" y="32"/>
                      </a:cubicBezTo>
                      <a:cubicBezTo>
                        <a:pt x="129" y="32"/>
                        <a:pt x="129" y="32"/>
                        <a:pt x="129" y="32"/>
                      </a:cubicBezTo>
                      <a:cubicBezTo>
                        <a:pt x="129" y="32"/>
                        <a:pt x="129" y="31"/>
                        <a:pt x="129" y="31"/>
                      </a:cubicBezTo>
                      <a:cubicBezTo>
                        <a:pt x="129" y="31"/>
                        <a:pt x="128" y="32"/>
                        <a:pt x="128" y="32"/>
                      </a:cubicBezTo>
                      <a:cubicBezTo>
                        <a:pt x="128" y="32"/>
                        <a:pt x="128" y="32"/>
                        <a:pt x="128" y="32"/>
                      </a:cubicBezTo>
                      <a:cubicBezTo>
                        <a:pt x="129" y="32"/>
                        <a:pt x="129" y="32"/>
                        <a:pt x="129" y="32"/>
                      </a:cubicBezTo>
                      <a:cubicBezTo>
                        <a:pt x="129" y="32"/>
                        <a:pt x="128" y="32"/>
                        <a:pt x="128" y="32"/>
                      </a:cubicBezTo>
                      <a:cubicBezTo>
                        <a:pt x="128" y="32"/>
                        <a:pt x="128" y="32"/>
                        <a:pt x="128" y="32"/>
                      </a:cubicBezTo>
                      <a:cubicBezTo>
                        <a:pt x="128" y="32"/>
                        <a:pt x="128" y="32"/>
                        <a:pt x="128" y="32"/>
                      </a:cubicBezTo>
                      <a:cubicBezTo>
                        <a:pt x="128" y="32"/>
                        <a:pt x="128" y="32"/>
                        <a:pt x="128" y="32"/>
                      </a:cubicBezTo>
                      <a:cubicBezTo>
                        <a:pt x="128" y="32"/>
                        <a:pt x="128" y="32"/>
                        <a:pt x="128" y="32"/>
                      </a:cubicBezTo>
                      <a:cubicBezTo>
                        <a:pt x="128" y="32"/>
                        <a:pt x="128" y="32"/>
                        <a:pt x="128" y="32"/>
                      </a:cubicBezTo>
                      <a:cubicBezTo>
                        <a:pt x="128" y="32"/>
                        <a:pt x="128" y="32"/>
                        <a:pt x="128" y="32"/>
                      </a:cubicBezTo>
                      <a:cubicBezTo>
                        <a:pt x="128" y="32"/>
                        <a:pt x="128" y="32"/>
                        <a:pt x="128" y="32"/>
                      </a:cubicBezTo>
                      <a:cubicBezTo>
                        <a:pt x="128" y="32"/>
                        <a:pt x="128" y="32"/>
                        <a:pt x="128" y="32"/>
                      </a:cubicBezTo>
                      <a:cubicBezTo>
                        <a:pt x="128" y="32"/>
                        <a:pt x="128" y="32"/>
                        <a:pt x="128" y="32"/>
                      </a:cubicBezTo>
                      <a:cubicBezTo>
                        <a:pt x="128" y="32"/>
                        <a:pt x="127" y="32"/>
                        <a:pt x="128" y="32"/>
                      </a:cubicBezTo>
                      <a:cubicBezTo>
                        <a:pt x="128" y="32"/>
                        <a:pt x="128" y="32"/>
                        <a:pt x="127" y="32"/>
                      </a:cubicBezTo>
                      <a:cubicBezTo>
                        <a:pt x="127" y="32"/>
                        <a:pt x="127" y="32"/>
                        <a:pt x="127" y="33"/>
                      </a:cubicBezTo>
                      <a:cubicBezTo>
                        <a:pt x="127" y="33"/>
                        <a:pt x="127" y="33"/>
                        <a:pt x="127" y="33"/>
                      </a:cubicBezTo>
                      <a:cubicBezTo>
                        <a:pt x="127" y="33"/>
                        <a:pt x="127" y="33"/>
                        <a:pt x="127" y="33"/>
                      </a:cubicBezTo>
                      <a:cubicBezTo>
                        <a:pt x="127" y="33"/>
                        <a:pt x="127" y="33"/>
                        <a:pt x="127" y="33"/>
                      </a:cubicBezTo>
                      <a:cubicBezTo>
                        <a:pt x="127" y="33"/>
                        <a:pt x="127" y="33"/>
                        <a:pt x="127" y="33"/>
                      </a:cubicBezTo>
                      <a:cubicBezTo>
                        <a:pt x="126" y="34"/>
                        <a:pt x="126" y="34"/>
                        <a:pt x="126" y="34"/>
                      </a:cubicBezTo>
                      <a:cubicBezTo>
                        <a:pt x="127" y="34"/>
                        <a:pt x="127" y="34"/>
                        <a:pt x="127" y="34"/>
                      </a:cubicBezTo>
                      <a:cubicBezTo>
                        <a:pt x="127" y="34"/>
                        <a:pt x="127" y="34"/>
                        <a:pt x="127" y="34"/>
                      </a:cubicBezTo>
                      <a:cubicBezTo>
                        <a:pt x="127" y="34"/>
                        <a:pt x="127" y="33"/>
                        <a:pt x="127" y="33"/>
                      </a:cubicBezTo>
                      <a:cubicBezTo>
                        <a:pt x="127" y="33"/>
                        <a:pt x="127" y="33"/>
                        <a:pt x="128" y="33"/>
                      </a:cubicBezTo>
                      <a:cubicBezTo>
                        <a:pt x="128" y="33"/>
                        <a:pt x="128" y="33"/>
                        <a:pt x="128" y="34"/>
                      </a:cubicBezTo>
                      <a:cubicBezTo>
                        <a:pt x="127" y="34"/>
                        <a:pt x="127" y="34"/>
                        <a:pt x="127" y="34"/>
                      </a:cubicBezTo>
                      <a:cubicBezTo>
                        <a:pt x="127" y="34"/>
                        <a:pt x="127" y="34"/>
                        <a:pt x="127" y="34"/>
                      </a:cubicBezTo>
                      <a:cubicBezTo>
                        <a:pt x="127" y="34"/>
                        <a:pt x="127" y="34"/>
                        <a:pt x="127" y="34"/>
                      </a:cubicBezTo>
                      <a:cubicBezTo>
                        <a:pt x="127" y="34"/>
                        <a:pt x="127" y="34"/>
                        <a:pt x="127" y="34"/>
                      </a:cubicBezTo>
                      <a:cubicBezTo>
                        <a:pt x="127" y="34"/>
                        <a:pt x="127" y="34"/>
                        <a:pt x="127" y="34"/>
                      </a:cubicBezTo>
                      <a:cubicBezTo>
                        <a:pt x="127" y="34"/>
                        <a:pt x="127" y="34"/>
                        <a:pt x="127" y="34"/>
                      </a:cubicBezTo>
                      <a:cubicBezTo>
                        <a:pt x="127" y="34"/>
                        <a:pt x="127" y="34"/>
                        <a:pt x="127" y="34"/>
                      </a:cubicBezTo>
                      <a:cubicBezTo>
                        <a:pt x="127" y="34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8" y="36"/>
                        <a:pt x="128" y="36"/>
                        <a:pt x="128" y="36"/>
                      </a:cubicBezTo>
                      <a:cubicBezTo>
                        <a:pt x="128" y="35"/>
                        <a:pt x="128" y="35"/>
                        <a:pt x="128" y="35"/>
                      </a:cubicBezTo>
                      <a:cubicBezTo>
                        <a:pt x="128" y="35"/>
                        <a:pt x="128" y="35"/>
                        <a:pt x="128" y="35"/>
                      </a:cubicBezTo>
                      <a:cubicBezTo>
                        <a:pt x="128" y="35"/>
                        <a:pt x="128" y="35"/>
                        <a:pt x="128" y="35"/>
                      </a:cubicBezTo>
                      <a:cubicBezTo>
                        <a:pt x="128" y="35"/>
                        <a:pt x="128" y="35"/>
                        <a:pt x="128" y="35"/>
                      </a:cubicBezTo>
                      <a:cubicBezTo>
                        <a:pt x="128" y="35"/>
                        <a:pt x="128" y="35"/>
                        <a:pt x="128" y="35"/>
                      </a:cubicBezTo>
                      <a:cubicBezTo>
                        <a:pt x="128" y="35"/>
                        <a:pt x="128" y="35"/>
                        <a:pt x="128" y="35"/>
                      </a:cubicBezTo>
                      <a:cubicBezTo>
                        <a:pt x="128" y="36"/>
                        <a:pt x="128" y="36"/>
                        <a:pt x="128" y="36"/>
                      </a:cubicBezTo>
                      <a:cubicBezTo>
                        <a:pt x="128" y="36"/>
                        <a:pt x="128" y="36"/>
                        <a:pt x="128" y="36"/>
                      </a:cubicBezTo>
                      <a:cubicBezTo>
                        <a:pt x="128" y="36"/>
                        <a:pt x="128" y="36"/>
                        <a:pt x="128" y="36"/>
                      </a:cubicBezTo>
                      <a:cubicBezTo>
                        <a:pt x="128" y="36"/>
                        <a:pt x="128" y="36"/>
                        <a:pt x="128" y="36"/>
                      </a:cubicBezTo>
                      <a:cubicBezTo>
                        <a:pt x="128" y="36"/>
                        <a:pt x="128" y="36"/>
                        <a:pt x="128" y="36"/>
                      </a:cubicBezTo>
                      <a:cubicBezTo>
                        <a:pt x="128" y="36"/>
                        <a:pt x="128" y="36"/>
                        <a:pt x="128" y="36"/>
                      </a:cubicBezTo>
                      <a:cubicBezTo>
                        <a:pt x="128" y="36"/>
                        <a:pt x="128" y="36"/>
                        <a:pt x="128" y="36"/>
                      </a:cubicBezTo>
                      <a:cubicBezTo>
                        <a:pt x="128" y="36"/>
                        <a:pt x="128" y="36"/>
                        <a:pt x="127" y="36"/>
                      </a:cubicBezTo>
                      <a:cubicBezTo>
                        <a:pt x="127" y="36"/>
                        <a:pt x="127" y="36"/>
                        <a:pt x="127" y="36"/>
                      </a:cubicBezTo>
                      <a:cubicBezTo>
                        <a:pt x="127" y="36"/>
                        <a:pt x="127" y="36"/>
                        <a:pt x="127" y="36"/>
                      </a:cubicBezTo>
                      <a:cubicBezTo>
                        <a:pt x="127" y="36"/>
                        <a:pt x="127" y="37"/>
                        <a:pt x="127" y="37"/>
                      </a:cubicBezTo>
                      <a:cubicBezTo>
                        <a:pt x="127" y="37"/>
                        <a:pt x="127" y="37"/>
                        <a:pt x="127" y="37"/>
                      </a:cubicBezTo>
                      <a:cubicBezTo>
                        <a:pt x="127" y="37"/>
                        <a:pt x="127" y="37"/>
                        <a:pt x="127" y="37"/>
                      </a:cubicBezTo>
                      <a:cubicBezTo>
                        <a:pt x="127" y="37"/>
                        <a:pt x="127" y="37"/>
                        <a:pt x="127" y="37"/>
                      </a:cubicBezTo>
                      <a:cubicBezTo>
                        <a:pt x="127" y="37"/>
                        <a:pt x="127" y="37"/>
                        <a:pt x="127" y="37"/>
                      </a:cubicBezTo>
                      <a:cubicBezTo>
                        <a:pt x="127" y="37"/>
                        <a:pt x="127" y="37"/>
                        <a:pt x="127" y="37"/>
                      </a:cubicBezTo>
                      <a:cubicBezTo>
                        <a:pt x="127" y="37"/>
                        <a:pt x="127" y="37"/>
                        <a:pt x="127" y="37"/>
                      </a:cubicBezTo>
                      <a:cubicBezTo>
                        <a:pt x="127" y="37"/>
                        <a:pt x="127" y="37"/>
                        <a:pt x="127" y="37"/>
                      </a:cubicBezTo>
                      <a:cubicBezTo>
                        <a:pt x="127" y="37"/>
                        <a:pt x="128" y="37"/>
                        <a:pt x="128" y="37"/>
                      </a:cubicBezTo>
                      <a:cubicBezTo>
                        <a:pt x="128" y="37"/>
                        <a:pt x="128" y="37"/>
                        <a:pt x="128" y="37"/>
                      </a:cubicBezTo>
                      <a:cubicBezTo>
                        <a:pt x="128" y="37"/>
                        <a:pt x="128" y="37"/>
                        <a:pt x="128" y="37"/>
                      </a:cubicBezTo>
                      <a:cubicBezTo>
                        <a:pt x="128" y="37"/>
                        <a:pt x="128" y="37"/>
                        <a:pt x="128" y="37"/>
                      </a:cubicBezTo>
                      <a:cubicBezTo>
                        <a:pt x="128" y="37"/>
                        <a:pt x="128" y="37"/>
                        <a:pt x="128" y="37"/>
                      </a:cubicBezTo>
                      <a:cubicBezTo>
                        <a:pt x="128" y="37"/>
                        <a:pt x="128" y="37"/>
                        <a:pt x="128" y="37"/>
                      </a:cubicBezTo>
                      <a:cubicBezTo>
                        <a:pt x="128" y="38"/>
                        <a:pt x="128" y="38"/>
                        <a:pt x="128" y="38"/>
                      </a:cubicBezTo>
                      <a:cubicBezTo>
                        <a:pt x="128" y="38"/>
                        <a:pt x="128" y="38"/>
                        <a:pt x="128" y="38"/>
                      </a:cubicBezTo>
                      <a:cubicBezTo>
                        <a:pt x="128" y="38"/>
                        <a:pt x="128" y="37"/>
                        <a:pt x="127" y="37"/>
                      </a:cubicBezTo>
                      <a:cubicBezTo>
                        <a:pt x="127" y="37"/>
                        <a:pt x="127" y="37"/>
                        <a:pt x="127" y="37"/>
                      </a:cubicBezTo>
                      <a:cubicBezTo>
                        <a:pt x="127" y="37"/>
                        <a:pt x="127" y="38"/>
                        <a:pt x="127" y="38"/>
                      </a:cubicBezTo>
                      <a:cubicBezTo>
                        <a:pt x="127" y="38"/>
                        <a:pt x="127" y="38"/>
                        <a:pt x="127" y="38"/>
                      </a:cubicBezTo>
                      <a:cubicBezTo>
                        <a:pt x="127" y="38"/>
                        <a:pt x="127" y="38"/>
                        <a:pt x="127" y="38"/>
                      </a:cubicBezTo>
                      <a:cubicBezTo>
                        <a:pt x="127" y="38"/>
                        <a:pt x="127" y="38"/>
                        <a:pt x="127" y="38"/>
                      </a:cubicBezTo>
                      <a:cubicBezTo>
                        <a:pt x="127" y="38"/>
                        <a:pt x="127" y="38"/>
                        <a:pt x="127" y="38"/>
                      </a:cubicBezTo>
                      <a:cubicBezTo>
                        <a:pt x="127" y="38"/>
                        <a:pt x="127" y="39"/>
                        <a:pt x="127" y="39"/>
                      </a:cubicBezTo>
                      <a:cubicBezTo>
                        <a:pt x="127" y="39"/>
                        <a:pt x="127" y="39"/>
                        <a:pt x="127" y="39"/>
                      </a:cubicBezTo>
                      <a:cubicBezTo>
                        <a:pt x="127" y="39"/>
                        <a:pt x="127" y="39"/>
                        <a:pt x="127" y="39"/>
                      </a:cubicBezTo>
                      <a:cubicBezTo>
                        <a:pt x="127" y="38"/>
                        <a:pt x="127" y="38"/>
                        <a:pt x="127" y="38"/>
                      </a:cubicBezTo>
                      <a:cubicBezTo>
                        <a:pt x="127" y="38"/>
                        <a:pt x="127" y="38"/>
                        <a:pt x="127" y="38"/>
                      </a:cubicBezTo>
                      <a:cubicBezTo>
                        <a:pt x="127" y="38"/>
                        <a:pt x="127" y="38"/>
                        <a:pt x="127" y="37"/>
                      </a:cubicBezTo>
                      <a:cubicBezTo>
                        <a:pt x="127" y="37"/>
                        <a:pt x="127" y="37"/>
                        <a:pt x="127" y="37"/>
                      </a:cubicBezTo>
                      <a:cubicBezTo>
                        <a:pt x="127" y="37"/>
                        <a:pt x="127" y="37"/>
                        <a:pt x="127" y="37"/>
                      </a:cubicBezTo>
                      <a:cubicBezTo>
                        <a:pt x="127" y="37"/>
                        <a:pt x="127" y="38"/>
                        <a:pt x="127" y="38"/>
                      </a:cubicBezTo>
                      <a:cubicBezTo>
                        <a:pt x="126" y="38"/>
                        <a:pt x="126" y="38"/>
                        <a:pt x="126" y="38"/>
                      </a:cubicBezTo>
                      <a:cubicBezTo>
                        <a:pt x="126" y="38"/>
                        <a:pt x="126" y="38"/>
                        <a:pt x="126" y="38"/>
                      </a:cubicBezTo>
                      <a:cubicBezTo>
                        <a:pt x="126" y="38"/>
                        <a:pt x="126" y="38"/>
                        <a:pt x="126" y="38"/>
                      </a:cubicBezTo>
                      <a:cubicBezTo>
                        <a:pt x="126" y="38"/>
                        <a:pt x="126" y="38"/>
                        <a:pt x="126" y="38"/>
                      </a:cubicBezTo>
                      <a:cubicBezTo>
                        <a:pt x="126" y="38"/>
                        <a:pt x="126" y="38"/>
                        <a:pt x="126" y="38"/>
                      </a:cubicBezTo>
                      <a:cubicBezTo>
                        <a:pt x="126" y="38"/>
                        <a:pt x="126" y="39"/>
                        <a:pt x="126" y="39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40"/>
                        <a:pt x="125" y="40"/>
                      </a:cubicBezTo>
                      <a:cubicBezTo>
                        <a:pt x="125" y="40"/>
                        <a:pt x="125" y="40"/>
                        <a:pt x="125" y="40"/>
                      </a:cubicBezTo>
                      <a:cubicBezTo>
                        <a:pt x="125" y="40"/>
                        <a:pt x="125" y="40"/>
                        <a:pt x="125" y="40"/>
                      </a:cubicBezTo>
                      <a:cubicBezTo>
                        <a:pt x="125" y="40"/>
                        <a:pt x="125" y="40"/>
                        <a:pt x="125" y="40"/>
                      </a:cubicBezTo>
                      <a:cubicBezTo>
                        <a:pt x="125" y="40"/>
                        <a:pt x="125" y="40"/>
                        <a:pt x="125" y="40"/>
                      </a:cubicBezTo>
                      <a:cubicBezTo>
                        <a:pt x="125" y="40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8"/>
                        <a:pt x="125" y="38"/>
                        <a:pt x="125" y="38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8"/>
                        <a:pt x="125" y="38"/>
                      </a:cubicBezTo>
                      <a:cubicBezTo>
                        <a:pt x="125" y="38"/>
                        <a:pt x="125" y="38"/>
                        <a:pt x="124" y="38"/>
                      </a:cubicBezTo>
                      <a:cubicBezTo>
                        <a:pt x="124" y="38"/>
                        <a:pt x="124" y="38"/>
                        <a:pt x="124" y="38"/>
                      </a:cubicBezTo>
                      <a:cubicBezTo>
                        <a:pt x="124" y="38"/>
                        <a:pt x="124" y="38"/>
                        <a:pt x="124" y="38"/>
                      </a:cubicBezTo>
                      <a:cubicBezTo>
                        <a:pt x="124" y="38"/>
                        <a:pt x="124" y="37"/>
                        <a:pt x="124" y="37"/>
                      </a:cubicBezTo>
                      <a:cubicBezTo>
                        <a:pt x="124" y="37"/>
                        <a:pt x="124" y="37"/>
                        <a:pt x="124" y="37"/>
                      </a:cubicBezTo>
                      <a:cubicBezTo>
                        <a:pt x="124" y="37"/>
                        <a:pt x="124" y="37"/>
                        <a:pt x="124" y="37"/>
                      </a:cubicBezTo>
                      <a:cubicBezTo>
                        <a:pt x="124" y="37"/>
                        <a:pt x="124" y="38"/>
                        <a:pt x="124" y="38"/>
                      </a:cubicBezTo>
                      <a:cubicBezTo>
                        <a:pt x="124" y="38"/>
                        <a:pt x="124" y="38"/>
                        <a:pt x="124" y="37"/>
                      </a:cubicBezTo>
                      <a:cubicBezTo>
                        <a:pt x="124" y="37"/>
                        <a:pt x="124" y="37"/>
                        <a:pt x="124" y="37"/>
                      </a:cubicBezTo>
                      <a:cubicBezTo>
                        <a:pt x="123" y="37"/>
                        <a:pt x="123" y="37"/>
                        <a:pt x="123" y="37"/>
                      </a:cubicBezTo>
                      <a:cubicBezTo>
                        <a:pt x="123" y="37"/>
                        <a:pt x="123" y="37"/>
                        <a:pt x="123" y="37"/>
                      </a:cubicBezTo>
                      <a:cubicBezTo>
                        <a:pt x="123" y="37"/>
                        <a:pt x="123" y="37"/>
                        <a:pt x="123" y="37"/>
                      </a:cubicBezTo>
                      <a:cubicBezTo>
                        <a:pt x="123" y="37"/>
                        <a:pt x="123" y="37"/>
                        <a:pt x="123" y="37"/>
                      </a:cubicBezTo>
                      <a:cubicBezTo>
                        <a:pt x="123" y="37"/>
                        <a:pt x="123" y="37"/>
                        <a:pt x="123" y="37"/>
                      </a:cubicBezTo>
                      <a:cubicBezTo>
                        <a:pt x="123" y="37"/>
                        <a:pt x="123" y="37"/>
                        <a:pt x="123" y="37"/>
                      </a:cubicBezTo>
                      <a:cubicBezTo>
                        <a:pt x="123" y="37"/>
                        <a:pt x="123" y="37"/>
                        <a:pt x="123" y="37"/>
                      </a:cubicBezTo>
                      <a:cubicBezTo>
                        <a:pt x="123" y="37"/>
                        <a:pt x="123" y="38"/>
                        <a:pt x="123" y="38"/>
                      </a:cubicBezTo>
                      <a:cubicBezTo>
                        <a:pt x="123" y="38"/>
                        <a:pt x="123" y="38"/>
                        <a:pt x="123" y="38"/>
                      </a:cubicBezTo>
                      <a:cubicBezTo>
                        <a:pt x="123" y="38"/>
                        <a:pt x="123" y="38"/>
                        <a:pt x="123" y="38"/>
                      </a:cubicBezTo>
                      <a:cubicBezTo>
                        <a:pt x="123" y="38"/>
                        <a:pt x="123" y="38"/>
                        <a:pt x="123" y="38"/>
                      </a:cubicBezTo>
                      <a:cubicBezTo>
                        <a:pt x="123" y="38"/>
                        <a:pt x="123" y="38"/>
                        <a:pt x="123" y="38"/>
                      </a:cubicBezTo>
                      <a:cubicBezTo>
                        <a:pt x="123" y="38"/>
                        <a:pt x="123" y="38"/>
                        <a:pt x="123" y="39"/>
                      </a:cubicBezTo>
                      <a:cubicBezTo>
                        <a:pt x="123" y="39"/>
                        <a:pt x="123" y="39"/>
                        <a:pt x="123" y="39"/>
                      </a:cubicBezTo>
                      <a:cubicBezTo>
                        <a:pt x="123" y="39"/>
                        <a:pt x="123" y="39"/>
                        <a:pt x="123" y="39"/>
                      </a:cubicBezTo>
                      <a:cubicBezTo>
                        <a:pt x="123" y="39"/>
                        <a:pt x="123" y="39"/>
                        <a:pt x="123" y="39"/>
                      </a:cubicBezTo>
                      <a:cubicBezTo>
                        <a:pt x="123" y="39"/>
                        <a:pt x="123" y="39"/>
                        <a:pt x="123" y="39"/>
                      </a:cubicBezTo>
                      <a:cubicBezTo>
                        <a:pt x="123" y="39"/>
                        <a:pt x="123" y="39"/>
                        <a:pt x="123" y="39"/>
                      </a:cubicBezTo>
                      <a:cubicBezTo>
                        <a:pt x="123" y="39"/>
                        <a:pt x="123" y="39"/>
                        <a:pt x="123" y="39"/>
                      </a:cubicBezTo>
                      <a:cubicBezTo>
                        <a:pt x="123" y="40"/>
                        <a:pt x="123" y="40"/>
                        <a:pt x="123" y="40"/>
                      </a:cubicBezTo>
                      <a:cubicBezTo>
                        <a:pt x="123" y="40"/>
                        <a:pt x="123" y="40"/>
                        <a:pt x="123" y="40"/>
                      </a:cubicBezTo>
                      <a:cubicBezTo>
                        <a:pt x="123" y="40"/>
                        <a:pt x="123" y="40"/>
                        <a:pt x="123" y="40"/>
                      </a:cubicBezTo>
                      <a:cubicBezTo>
                        <a:pt x="123" y="40"/>
                        <a:pt x="123" y="40"/>
                        <a:pt x="123" y="40"/>
                      </a:cubicBezTo>
                      <a:cubicBezTo>
                        <a:pt x="123" y="40"/>
                        <a:pt x="123" y="40"/>
                        <a:pt x="123" y="40"/>
                      </a:cubicBezTo>
                      <a:cubicBezTo>
                        <a:pt x="123" y="40"/>
                        <a:pt x="123" y="40"/>
                        <a:pt x="123" y="41"/>
                      </a:cubicBezTo>
                      <a:cubicBezTo>
                        <a:pt x="123" y="41"/>
                        <a:pt x="123" y="40"/>
                        <a:pt x="123" y="41"/>
                      </a:cubicBezTo>
                      <a:cubicBezTo>
                        <a:pt x="123" y="41"/>
                        <a:pt x="123" y="41"/>
                        <a:pt x="123" y="41"/>
                      </a:cubicBezTo>
                      <a:cubicBezTo>
                        <a:pt x="123" y="41"/>
                        <a:pt x="123" y="41"/>
                        <a:pt x="123" y="41"/>
                      </a:cubicBezTo>
                      <a:cubicBezTo>
                        <a:pt x="123" y="41"/>
                        <a:pt x="123" y="41"/>
                        <a:pt x="123" y="41"/>
                      </a:cubicBezTo>
                      <a:cubicBezTo>
                        <a:pt x="123" y="41"/>
                        <a:pt x="123" y="41"/>
                        <a:pt x="123" y="41"/>
                      </a:cubicBezTo>
                      <a:cubicBezTo>
                        <a:pt x="123" y="41"/>
                        <a:pt x="123" y="41"/>
                        <a:pt x="123" y="41"/>
                      </a:cubicBezTo>
                      <a:cubicBezTo>
                        <a:pt x="122" y="41"/>
                        <a:pt x="122" y="41"/>
                        <a:pt x="122" y="41"/>
                      </a:cubicBezTo>
                      <a:cubicBezTo>
                        <a:pt x="122" y="41"/>
                        <a:pt x="122" y="41"/>
                        <a:pt x="122" y="41"/>
                      </a:cubicBezTo>
                      <a:cubicBezTo>
                        <a:pt x="122" y="41"/>
                        <a:pt x="122" y="41"/>
                        <a:pt x="122" y="41"/>
                      </a:cubicBezTo>
                      <a:cubicBezTo>
                        <a:pt x="122" y="40"/>
                        <a:pt x="121" y="40"/>
                        <a:pt x="121" y="40"/>
                      </a:cubicBezTo>
                      <a:cubicBezTo>
                        <a:pt x="121" y="40"/>
                        <a:pt x="121" y="40"/>
                        <a:pt x="121" y="40"/>
                      </a:cubicBezTo>
                      <a:cubicBezTo>
                        <a:pt x="121" y="40"/>
                        <a:pt x="121" y="40"/>
                        <a:pt x="121" y="40"/>
                      </a:cubicBezTo>
                      <a:cubicBezTo>
                        <a:pt x="121" y="40"/>
                        <a:pt x="121" y="40"/>
                        <a:pt x="121" y="40"/>
                      </a:cubicBezTo>
                      <a:cubicBezTo>
                        <a:pt x="121" y="39"/>
                        <a:pt x="121" y="39"/>
                        <a:pt x="121" y="39"/>
                      </a:cubicBezTo>
                      <a:cubicBezTo>
                        <a:pt x="121" y="39"/>
                        <a:pt x="121" y="39"/>
                        <a:pt x="121" y="39"/>
                      </a:cubicBezTo>
                      <a:cubicBezTo>
                        <a:pt x="121" y="39"/>
                        <a:pt x="121" y="39"/>
                        <a:pt x="121" y="39"/>
                      </a:cubicBezTo>
                      <a:cubicBezTo>
                        <a:pt x="121" y="39"/>
                        <a:pt x="121" y="39"/>
                        <a:pt x="121" y="39"/>
                      </a:cubicBezTo>
                      <a:cubicBezTo>
                        <a:pt x="121" y="39"/>
                        <a:pt x="120" y="39"/>
                        <a:pt x="120" y="39"/>
                      </a:cubicBezTo>
                      <a:cubicBezTo>
                        <a:pt x="120" y="39"/>
                        <a:pt x="120" y="39"/>
                        <a:pt x="120" y="39"/>
                      </a:cubicBezTo>
                      <a:cubicBezTo>
                        <a:pt x="120" y="39"/>
                        <a:pt x="120" y="39"/>
                        <a:pt x="120" y="39"/>
                      </a:cubicBezTo>
                      <a:cubicBezTo>
                        <a:pt x="120" y="39"/>
                        <a:pt x="120" y="39"/>
                        <a:pt x="120" y="39"/>
                      </a:cubicBezTo>
                      <a:cubicBezTo>
                        <a:pt x="120" y="39"/>
                        <a:pt x="120" y="39"/>
                        <a:pt x="120" y="39"/>
                      </a:cubicBezTo>
                      <a:cubicBezTo>
                        <a:pt x="120" y="39"/>
                        <a:pt x="120" y="39"/>
                        <a:pt x="120" y="39"/>
                      </a:cubicBezTo>
                      <a:cubicBezTo>
                        <a:pt x="120" y="38"/>
                        <a:pt x="120" y="38"/>
                        <a:pt x="120" y="38"/>
                      </a:cubicBezTo>
                      <a:cubicBezTo>
                        <a:pt x="120" y="38"/>
                        <a:pt x="120" y="38"/>
                        <a:pt x="120" y="38"/>
                      </a:cubicBezTo>
                      <a:cubicBezTo>
                        <a:pt x="120" y="38"/>
                        <a:pt x="120" y="38"/>
                        <a:pt x="120" y="38"/>
                      </a:cubicBezTo>
                      <a:cubicBezTo>
                        <a:pt x="120" y="38"/>
                        <a:pt x="120" y="38"/>
                        <a:pt x="120" y="38"/>
                      </a:cubicBezTo>
                      <a:cubicBezTo>
                        <a:pt x="120" y="38"/>
                        <a:pt x="120" y="38"/>
                        <a:pt x="120" y="38"/>
                      </a:cubicBezTo>
                      <a:cubicBezTo>
                        <a:pt x="120" y="38"/>
                        <a:pt x="120" y="38"/>
                        <a:pt x="120" y="38"/>
                      </a:cubicBezTo>
                      <a:cubicBezTo>
                        <a:pt x="120" y="38"/>
                        <a:pt x="119" y="38"/>
                        <a:pt x="119" y="38"/>
                      </a:cubicBezTo>
                      <a:cubicBezTo>
                        <a:pt x="119" y="38"/>
                        <a:pt x="119" y="38"/>
                        <a:pt x="119" y="38"/>
                      </a:cubicBezTo>
                      <a:cubicBezTo>
                        <a:pt x="119" y="38"/>
                        <a:pt x="119" y="38"/>
                        <a:pt x="119" y="38"/>
                      </a:cubicBezTo>
                      <a:cubicBezTo>
                        <a:pt x="119" y="38"/>
                        <a:pt x="119" y="37"/>
                        <a:pt x="119" y="37"/>
                      </a:cubicBezTo>
                      <a:cubicBezTo>
                        <a:pt x="119" y="37"/>
                        <a:pt x="119" y="37"/>
                        <a:pt x="119" y="37"/>
                      </a:cubicBezTo>
                      <a:cubicBezTo>
                        <a:pt x="119" y="37"/>
                        <a:pt x="119" y="37"/>
                        <a:pt x="119" y="37"/>
                      </a:cubicBezTo>
                      <a:cubicBezTo>
                        <a:pt x="119" y="37"/>
                        <a:pt x="119" y="37"/>
                        <a:pt x="119" y="37"/>
                      </a:cubicBezTo>
                      <a:cubicBezTo>
                        <a:pt x="119" y="37"/>
                        <a:pt x="119" y="37"/>
                        <a:pt x="119" y="37"/>
                      </a:cubicBezTo>
                      <a:cubicBezTo>
                        <a:pt x="119" y="37"/>
                        <a:pt x="119" y="37"/>
                        <a:pt x="119" y="37"/>
                      </a:cubicBezTo>
                      <a:cubicBezTo>
                        <a:pt x="119" y="37"/>
                        <a:pt x="119" y="37"/>
                        <a:pt x="120" y="37"/>
                      </a:cubicBezTo>
                      <a:cubicBezTo>
                        <a:pt x="120" y="37"/>
                        <a:pt x="120" y="37"/>
                        <a:pt x="120" y="37"/>
                      </a:cubicBezTo>
                      <a:cubicBezTo>
                        <a:pt x="120" y="37"/>
                        <a:pt x="120" y="37"/>
                        <a:pt x="120" y="36"/>
                      </a:cubicBezTo>
                      <a:cubicBezTo>
                        <a:pt x="120" y="36"/>
                        <a:pt x="120" y="36"/>
                        <a:pt x="120" y="36"/>
                      </a:cubicBezTo>
                      <a:cubicBezTo>
                        <a:pt x="120" y="36"/>
                        <a:pt x="120" y="36"/>
                        <a:pt x="120" y="36"/>
                      </a:cubicBezTo>
                      <a:cubicBezTo>
                        <a:pt x="120" y="36"/>
                        <a:pt x="120" y="36"/>
                        <a:pt x="120" y="36"/>
                      </a:cubicBezTo>
                      <a:cubicBezTo>
                        <a:pt x="120" y="36"/>
                        <a:pt x="120" y="36"/>
                        <a:pt x="119" y="36"/>
                      </a:cubicBezTo>
                      <a:cubicBezTo>
                        <a:pt x="119" y="36"/>
                        <a:pt x="119" y="36"/>
                        <a:pt x="119" y="36"/>
                      </a:cubicBezTo>
                      <a:cubicBezTo>
                        <a:pt x="119" y="36"/>
                        <a:pt x="119" y="36"/>
                        <a:pt x="119" y="36"/>
                      </a:cubicBezTo>
                      <a:cubicBezTo>
                        <a:pt x="119" y="36"/>
                        <a:pt x="119" y="36"/>
                        <a:pt x="119" y="36"/>
                      </a:cubicBezTo>
                      <a:cubicBezTo>
                        <a:pt x="119" y="36"/>
                        <a:pt x="120" y="36"/>
                        <a:pt x="120" y="36"/>
                      </a:cubicBezTo>
                      <a:cubicBezTo>
                        <a:pt x="120" y="36"/>
                        <a:pt x="120" y="36"/>
                        <a:pt x="120" y="36"/>
                      </a:cubicBezTo>
                      <a:cubicBezTo>
                        <a:pt x="119" y="36"/>
                        <a:pt x="119" y="36"/>
                        <a:pt x="119" y="36"/>
                      </a:cubicBezTo>
                      <a:cubicBezTo>
                        <a:pt x="119" y="36"/>
                        <a:pt x="119" y="36"/>
                        <a:pt x="119" y="36"/>
                      </a:cubicBezTo>
                      <a:cubicBezTo>
                        <a:pt x="119" y="36"/>
                        <a:pt x="119" y="36"/>
                        <a:pt x="119" y="36"/>
                      </a:cubicBezTo>
                      <a:cubicBezTo>
                        <a:pt x="119" y="36"/>
                        <a:pt x="120" y="36"/>
                        <a:pt x="119" y="35"/>
                      </a:cubicBezTo>
                      <a:cubicBezTo>
                        <a:pt x="119" y="35"/>
                        <a:pt x="119" y="35"/>
                        <a:pt x="119" y="35"/>
                      </a:cubicBezTo>
                      <a:cubicBezTo>
                        <a:pt x="119" y="35"/>
                        <a:pt x="119" y="35"/>
                        <a:pt x="119" y="35"/>
                      </a:cubicBezTo>
                      <a:cubicBezTo>
                        <a:pt x="119" y="35"/>
                        <a:pt x="119" y="35"/>
                        <a:pt x="119" y="35"/>
                      </a:cubicBezTo>
                      <a:cubicBezTo>
                        <a:pt x="119" y="35"/>
                        <a:pt x="119" y="35"/>
                        <a:pt x="119" y="35"/>
                      </a:cubicBezTo>
                      <a:cubicBezTo>
                        <a:pt x="119" y="35"/>
                        <a:pt x="119" y="35"/>
                        <a:pt x="120" y="35"/>
                      </a:cubicBezTo>
                      <a:cubicBezTo>
                        <a:pt x="120" y="35"/>
                        <a:pt x="120" y="34"/>
                        <a:pt x="120" y="34"/>
                      </a:cubicBezTo>
                      <a:cubicBezTo>
                        <a:pt x="120" y="34"/>
                        <a:pt x="120" y="34"/>
                        <a:pt x="120" y="34"/>
                      </a:cubicBezTo>
                      <a:cubicBezTo>
                        <a:pt x="120" y="34"/>
                        <a:pt x="120" y="34"/>
                        <a:pt x="120" y="34"/>
                      </a:cubicBezTo>
                      <a:cubicBezTo>
                        <a:pt x="120" y="34"/>
                        <a:pt x="120" y="34"/>
                        <a:pt x="120" y="34"/>
                      </a:cubicBezTo>
                      <a:cubicBezTo>
                        <a:pt x="120" y="34"/>
                        <a:pt x="120" y="34"/>
                        <a:pt x="120" y="34"/>
                      </a:cubicBezTo>
                      <a:cubicBezTo>
                        <a:pt x="120" y="34"/>
                        <a:pt x="120" y="34"/>
                        <a:pt x="120" y="34"/>
                      </a:cubicBezTo>
                      <a:cubicBezTo>
                        <a:pt x="119" y="34"/>
                        <a:pt x="119" y="34"/>
                        <a:pt x="119" y="34"/>
                      </a:cubicBezTo>
                      <a:cubicBezTo>
                        <a:pt x="119" y="34"/>
                        <a:pt x="119" y="34"/>
                        <a:pt x="119" y="34"/>
                      </a:cubicBezTo>
                      <a:cubicBezTo>
                        <a:pt x="119" y="34"/>
                        <a:pt x="119" y="34"/>
                        <a:pt x="119" y="34"/>
                      </a:cubicBezTo>
                      <a:cubicBezTo>
                        <a:pt x="119" y="34"/>
                        <a:pt x="119" y="34"/>
                        <a:pt x="119" y="34"/>
                      </a:cubicBezTo>
                      <a:cubicBezTo>
                        <a:pt x="119" y="34"/>
                        <a:pt x="119" y="34"/>
                        <a:pt x="119" y="34"/>
                      </a:cubicBezTo>
                      <a:cubicBezTo>
                        <a:pt x="119" y="34"/>
                        <a:pt x="119" y="34"/>
                        <a:pt x="119" y="34"/>
                      </a:cubicBezTo>
                      <a:cubicBezTo>
                        <a:pt x="119" y="34"/>
                        <a:pt x="119" y="34"/>
                        <a:pt x="119" y="34"/>
                      </a:cubicBezTo>
                      <a:cubicBezTo>
                        <a:pt x="119" y="34"/>
                        <a:pt x="119" y="34"/>
                        <a:pt x="119" y="34"/>
                      </a:cubicBezTo>
                      <a:cubicBezTo>
                        <a:pt x="119" y="34"/>
                        <a:pt x="119" y="34"/>
                        <a:pt x="119" y="34"/>
                      </a:cubicBezTo>
                      <a:cubicBezTo>
                        <a:pt x="119" y="34"/>
                        <a:pt x="119" y="34"/>
                        <a:pt x="119" y="33"/>
                      </a:cubicBezTo>
                      <a:cubicBezTo>
                        <a:pt x="119" y="33"/>
                        <a:pt x="119" y="33"/>
                        <a:pt x="119" y="33"/>
                      </a:cubicBezTo>
                      <a:cubicBezTo>
                        <a:pt x="119" y="33"/>
                        <a:pt x="119" y="33"/>
                        <a:pt x="119" y="33"/>
                      </a:cubicBezTo>
                      <a:cubicBezTo>
                        <a:pt x="119" y="33"/>
                        <a:pt x="119" y="33"/>
                        <a:pt x="119" y="33"/>
                      </a:cubicBezTo>
                      <a:cubicBezTo>
                        <a:pt x="119" y="33"/>
                        <a:pt x="119" y="33"/>
                        <a:pt x="118" y="34"/>
                      </a:cubicBezTo>
                      <a:cubicBezTo>
                        <a:pt x="118" y="34"/>
                        <a:pt x="118" y="34"/>
                        <a:pt x="118" y="34"/>
                      </a:cubicBezTo>
                      <a:cubicBezTo>
                        <a:pt x="118" y="34"/>
                        <a:pt x="118" y="34"/>
                        <a:pt x="118" y="34"/>
                      </a:cubicBezTo>
                      <a:cubicBezTo>
                        <a:pt x="118" y="34"/>
                        <a:pt x="118" y="34"/>
                        <a:pt x="118" y="34"/>
                      </a:cubicBezTo>
                      <a:cubicBezTo>
                        <a:pt x="118" y="34"/>
                        <a:pt x="118" y="34"/>
                        <a:pt x="118" y="34"/>
                      </a:cubicBezTo>
                      <a:cubicBezTo>
                        <a:pt x="118" y="34"/>
                        <a:pt x="118" y="34"/>
                        <a:pt x="118" y="33"/>
                      </a:cubicBezTo>
                      <a:cubicBezTo>
                        <a:pt x="118" y="33"/>
                        <a:pt x="118" y="33"/>
                        <a:pt x="118" y="33"/>
                      </a:cubicBezTo>
                      <a:cubicBezTo>
                        <a:pt x="117" y="33"/>
                        <a:pt x="117" y="34"/>
                        <a:pt x="117" y="34"/>
                      </a:cubicBezTo>
                      <a:cubicBezTo>
                        <a:pt x="117" y="34"/>
                        <a:pt x="117" y="34"/>
                        <a:pt x="117" y="34"/>
                      </a:cubicBezTo>
                      <a:cubicBezTo>
                        <a:pt x="117" y="34"/>
                        <a:pt x="117" y="34"/>
                        <a:pt x="117" y="34"/>
                      </a:cubicBezTo>
                      <a:cubicBezTo>
                        <a:pt x="117" y="34"/>
                        <a:pt x="117" y="34"/>
                        <a:pt x="117" y="34"/>
                      </a:cubicBezTo>
                      <a:cubicBezTo>
                        <a:pt x="117" y="34"/>
                        <a:pt x="117" y="34"/>
                        <a:pt x="117" y="34"/>
                      </a:cubicBezTo>
                      <a:cubicBezTo>
                        <a:pt x="117" y="34"/>
                        <a:pt x="117" y="34"/>
                        <a:pt x="117" y="34"/>
                      </a:cubicBezTo>
                      <a:cubicBezTo>
                        <a:pt x="117" y="34"/>
                        <a:pt x="117" y="34"/>
                        <a:pt x="116" y="34"/>
                      </a:cubicBezTo>
                      <a:cubicBezTo>
                        <a:pt x="116" y="34"/>
                        <a:pt x="116" y="34"/>
                        <a:pt x="116" y="34"/>
                      </a:cubicBezTo>
                      <a:cubicBezTo>
                        <a:pt x="116" y="34"/>
                        <a:pt x="116" y="34"/>
                        <a:pt x="116" y="34"/>
                      </a:cubicBezTo>
                      <a:cubicBezTo>
                        <a:pt x="116" y="34"/>
                        <a:pt x="116" y="34"/>
                        <a:pt x="116" y="34"/>
                      </a:cubicBezTo>
                      <a:cubicBezTo>
                        <a:pt x="116" y="34"/>
                        <a:pt x="116" y="34"/>
                        <a:pt x="116" y="34"/>
                      </a:cubicBezTo>
                      <a:cubicBezTo>
                        <a:pt x="116" y="34"/>
                        <a:pt x="116" y="34"/>
                        <a:pt x="115" y="34"/>
                      </a:cubicBezTo>
                      <a:cubicBezTo>
                        <a:pt x="115" y="34"/>
                        <a:pt x="115" y="34"/>
                        <a:pt x="115" y="34"/>
                      </a:cubicBezTo>
                      <a:cubicBezTo>
                        <a:pt x="115" y="34"/>
                        <a:pt x="115" y="34"/>
                        <a:pt x="115" y="34"/>
                      </a:cubicBezTo>
                      <a:cubicBezTo>
                        <a:pt x="115" y="34"/>
                        <a:pt x="115" y="34"/>
                        <a:pt x="115" y="34"/>
                      </a:cubicBezTo>
                      <a:cubicBezTo>
                        <a:pt x="115" y="34"/>
                        <a:pt x="115" y="34"/>
                        <a:pt x="115" y="34"/>
                      </a:cubicBezTo>
                      <a:cubicBezTo>
                        <a:pt x="115" y="34"/>
                        <a:pt x="115" y="34"/>
                        <a:pt x="115" y="34"/>
                      </a:cubicBezTo>
                      <a:cubicBezTo>
                        <a:pt x="115" y="33"/>
                        <a:pt x="115" y="33"/>
                        <a:pt x="115" y="33"/>
                      </a:cubicBezTo>
                      <a:cubicBezTo>
                        <a:pt x="115" y="33"/>
                        <a:pt x="116" y="33"/>
                        <a:pt x="116" y="33"/>
                      </a:cubicBezTo>
                      <a:cubicBezTo>
                        <a:pt x="116" y="32"/>
                        <a:pt x="116" y="32"/>
                        <a:pt x="116" y="32"/>
                      </a:cubicBezTo>
                      <a:cubicBezTo>
                        <a:pt x="117" y="32"/>
                        <a:pt x="117" y="32"/>
                        <a:pt x="117" y="32"/>
                      </a:cubicBezTo>
                      <a:cubicBezTo>
                        <a:pt x="117" y="32"/>
                        <a:pt x="117" y="32"/>
                        <a:pt x="117" y="32"/>
                      </a:cubicBezTo>
                      <a:cubicBezTo>
                        <a:pt x="117" y="32"/>
                        <a:pt x="117" y="32"/>
                        <a:pt x="118" y="32"/>
                      </a:cubicBezTo>
                      <a:cubicBezTo>
                        <a:pt x="118" y="32"/>
                        <a:pt x="118" y="32"/>
                        <a:pt x="118" y="32"/>
                      </a:cubicBezTo>
                      <a:cubicBezTo>
                        <a:pt x="118" y="32"/>
                        <a:pt x="118" y="32"/>
                        <a:pt x="118" y="32"/>
                      </a:cubicBezTo>
                      <a:cubicBezTo>
                        <a:pt x="118" y="32"/>
                        <a:pt x="118" y="32"/>
                        <a:pt x="118" y="32"/>
                      </a:cubicBezTo>
                      <a:cubicBezTo>
                        <a:pt x="118" y="32"/>
                        <a:pt x="118" y="32"/>
                        <a:pt x="118" y="32"/>
                      </a:cubicBezTo>
                      <a:cubicBezTo>
                        <a:pt x="118" y="32"/>
                        <a:pt x="118" y="32"/>
                        <a:pt x="119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19" y="32"/>
                        <a:pt x="120" y="32"/>
                        <a:pt x="120" y="32"/>
                      </a:cubicBezTo>
                      <a:cubicBezTo>
                        <a:pt x="120" y="32"/>
                        <a:pt x="120" y="32"/>
                        <a:pt x="120" y="32"/>
                      </a:cubicBezTo>
                      <a:cubicBezTo>
                        <a:pt x="120" y="32"/>
                        <a:pt x="120" y="32"/>
                        <a:pt x="120" y="32"/>
                      </a:cubicBezTo>
                      <a:cubicBezTo>
                        <a:pt x="120" y="32"/>
                        <a:pt x="120" y="32"/>
                        <a:pt x="120" y="32"/>
                      </a:cubicBezTo>
                      <a:cubicBezTo>
                        <a:pt x="120" y="32"/>
                        <a:pt x="120" y="32"/>
                        <a:pt x="120" y="32"/>
                      </a:cubicBezTo>
                      <a:cubicBezTo>
                        <a:pt x="120" y="32"/>
                        <a:pt x="120" y="32"/>
                        <a:pt x="121" y="32"/>
                      </a:cubicBezTo>
                      <a:cubicBezTo>
                        <a:pt x="121" y="32"/>
                        <a:pt x="121" y="32"/>
                        <a:pt x="121" y="32"/>
                      </a:cubicBezTo>
                      <a:cubicBezTo>
                        <a:pt x="121" y="32"/>
                        <a:pt x="121" y="32"/>
                        <a:pt x="121" y="32"/>
                      </a:cubicBezTo>
                      <a:cubicBezTo>
                        <a:pt x="121" y="32"/>
                        <a:pt x="121" y="32"/>
                        <a:pt x="121" y="32"/>
                      </a:cubicBezTo>
                      <a:cubicBezTo>
                        <a:pt x="121" y="32"/>
                        <a:pt x="121" y="32"/>
                        <a:pt x="121" y="32"/>
                      </a:cubicBezTo>
                      <a:cubicBezTo>
                        <a:pt x="121" y="32"/>
                        <a:pt x="121" y="32"/>
                        <a:pt x="121" y="32"/>
                      </a:cubicBezTo>
                      <a:cubicBezTo>
                        <a:pt x="121" y="32"/>
                        <a:pt x="121" y="32"/>
                        <a:pt x="121" y="32"/>
                      </a:cubicBezTo>
                      <a:cubicBezTo>
                        <a:pt x="121" y="32"/>
                        <a:pt x="121" y="32"/>
                        <a:pt x="121" y="32"/>
                      </a:cubicBezTo>
                      <a:cubicBezTo>
                        <a:pt x="121" y="32"/>
                        <a:pt x="121" y="32"/>
                        <a:pt x="121" y="32"/>
                      </a:cubicBezTo>
                      <a:cubicBezTo>
                        <a:pt x="122" y="32"/>
                        <a:pt x="122" y="32"/>
                        <a:pt x="122" y="32"/>
                      </a:cubicBezTo>
                      <a:cubicBezTo>
                        <a:pt x="122" y="32"/>
                        <a:pt x="122" y="32"/>
                        <a:pt x="122" y="31"/>
                      </a:cubicBezTo>
                      <a:cubicBezTo>
                        <a:pt x="122" y="31"/>
                        <a:pt x="122" y="31"/>
                        <a:pt x="122" y="31"/>
                      </a:cubicBezTo>
                      <a:cubicBezTo>
                        <a:pt x="122" y="31"/>
                        <a:pt x="122" y="31"/>
                        <a:pt x="122" y="31"/>
                      </a:cubicBezTo>
                      <a:cubicBezTo>
                        <a:pt x="122" y="30"/>
                        <a:pt x="123" y="30"/>
                        <a:pt x="123" y="30"/>
                      </a:cubicBezTo>
                      <a:cubicBezTo>
                        <a:pt x="123" y="30"/>
                        <a:pt x="123" y="30"/>
                        <a:pt x="123" y="30"/>
                      </a:cubicBezTo>
                      <a:cubicBezTo>
                        <a:pt x="123" y="30"/>
                        <a:pt x="123" y="30"/>
                        <a:pt x="123" y="30"/>
                      </a:cubicBezTo>
                      <a:cubicBezTo>
                        <a:pt x="123" y="30"/>
                        <a:pt x="124" y="30"/>
                        <a:pt x="124" y="30"/>
                      </a:cubicBezTo>
                      <a:cubicBezTo>
                        <a:pt x="124" y="30"/>
                        <a:pt x="124" y="30"/>
                        <a:pt x="124" y="30"/>
                      </a:cubicBezTo>
                      <a:cubicBezTo>
                        <a:pt x="124" y="30"/>
                        <a:pt x="124" y="30"/>
                        <a:pt x="124" y="30"/>
                      </a:cubicBezTo>
                      <a:cubicBezTo>
                        <a:pt x="124" y="30"/>
                        <a:pt x="124" y="30"/>
                        <a:pt x="124" y="30"/>
                      </a:cubicBezTo>
                      <a:cubicBezTo>
                        <a:pt x="124" y="30"/>
                        <a:pt x="124" y="30"/>
                        <a:pt x="125" y="30"/>
                      </a:cubicBezTo>
                      <a:cubicBezTo>
                        <a:pt x="125" y="30"/>
                        <a:pt x="125" y="30"/>
                        <a:pt x="125" y="30"/>
                      </a:cubicBezTo>
                      <a:cubicBezTo>
                        <a:pt x="125" y="30"/>
                        <a:pt x="125" y="30"/>
                        <a:pt x="125" y="30"/>
                      </a:cubicBezTo>
                      <a:cubicBezTo>
                        <a:pt x="125" y="30"/>
                        <a:pt x="125" y="30"/>
                        <a:pt x="125" y="30"/>
                      </a:cubicBezTo>
                      <a:cubicBezTo>
                        <a:pt x="125" y="30"/>
                        <a:pt x="125" y="30"/>
                        <a:pt x="126" y="30"/>
                      </a:cubicBezTo>
                      <a:cubicBezTo>
                        <a:pt x="126" y="31"/>
                        <a:pt x="125" y="31"/>
                        <a:pt x="125" y="31"/>
                      </a:cubicBezTo>
                      <a:cubicBezTo>
                        <a:pt x="125" y="31"/>
                        <a:pt x="125" y="31"/>
                        <a:pt x="125" y="31"/>
                      </a:cubicBezTo>
                      <a:cubicBezTo>
                        <a:pt x="125" y="31"/>
                        <a:pt x="125" y="31"/>
                        <a:pt x="125" y="31"/>
                      </a:cubicBezTo>
                      <a:cubicBezTo>
                        <a:pt x="125" y="31"/>
                        <a:pt x="125" y="31"/>
                        <a:pt x="125" y="31"/>
                      </a:cubicBezTo>
                      <a:cubicBezTo>
                        <a:pt x="125" y="31"/>
                        <a:pt x="125" y="31"/>
                        <a:pt x="125" y="31"/>
                      </a:cubicBezTo>
                      <a:cubicBezTo>
                        <a:pt x="125" y="32"/>
                        <a:pt x="125" y="31"/>
                        <a:pt x="125" y="31"/>
                      </a:cubicBezTo>
                      <a:cubicBezTo>
                        <a:pt x="125" y="31"/>
                        <a:pt x="125" y="31"/>
                        <a:pt x="125" y="31"/>
                      </a:cubicBezTo>
                      <a:cubicBezTo>
                        <a:pt x="126" y="31"/>
                        <a:pt x="126" y="31"/>
                        <a:pt x="126" y="31"/>
                      </a:cubicBezTo>
                      <a:cubicBezTo>
                        <a:pt x="126" y="31"/>
                        <a:pt x="126" y="31"/>
                        <a:pt x="126" y="31"/>
                      </a:cubicBezTo>
                      <a:cubicBezTo>
                        <a:pt x="126" y="31"/>
                        <a:pt x="126" y="31"/>
                        <a:pt x="126" y="31"/>
                      </a:cubicBezTo>
                      <a:cubicBezTo>
                        <a:pt x="126" y="31"/>
                        <a:pt x="126" y="31"/>
                        <a:pt x="126" y="31"/>
                      </a:cubicBezTo>
                      <a:cubicBezTo>
                        <a:pt x="126" y="31"/>
                        <a:pt x="126" y="31"/>
                        <a:pt x="126" y="31"/>
                      </a:cubicBezTo>
                      <a:cubicBezTo>
                        <a:pt x="126" y="31"/>
                        <a:pt x="126" y="31"/>
                        <a:pt x="126" y="31"/>
                      </a:cubicBezTo>
                      <a:cubicBezTo>
                        <a:pt x="126" y="31"/>
                        <a:pt x="126" y="31"/>
                        <a:pt x="126" y="31"/>
                      </a:cubicBezTo>
                      <a:cubicBezTo>
                        <a:pt x="126" y="31"/>
                        <a:pt x="126" y="31"/>
                        <a:pt x="126" y="31"/>
                      </a:cubicBezTo>
                      <a:cubicBezTo>
                        <a:pt x="127" y="31"/>
                        <a:pt x="127" y="31"/>
                        <a:pt x="127" y="31"/>
                      </a:cubicBezTo>
                      <a:cubicBezTo>
                        <a:pt x="127" y="31"/>
                        <a:pt x="127" y="31"/>
                        <a:pt x="127" y="31"/>
                      </a:cubicBezTo>
                      <a:cubicBezTo>
                        <a:pt x="127" y="31"/>
                        <a:pt x="127" y="31"/>
                        <a:pt x="127" y="31"/>
                      </a:cubicBezTo>
                      <a:cubicBezTo>
                        <a:pt x="127" y="32"/>
                        <a:pt x="127" y="32"/>
                        <a:pt x="127" y="31"/>
                      </a:cubicBezTo>
                      <a:cubicBezTo>
                        <a:pt x="127" y="31"/>
                        <a:pt x="127" y="31"/>
                        <a:pt x="127" y="31"/>
                      </a:cubicBezTo>
                      <a:cubicBezTo>
                        <a:pt x="127" y="31"/>
                        <a:pt x="127" y="31"/>
                        <a:pt x="127" y="31"/>
                      </a:cubicBezTo>
                      <a:cubicBezTo>
                        <a:pt x="127" y="31"/>
                        <a:pt x="127" y="31"/>
                        <a:pt x="127" y="31"/>
                      </a:cubicBezTo>
                      <a:cubicBezTo>
                        <a:pt x="127" y="31"/>
                        <a:pt x="128" y="31"/>
                        <a:pt x="128" y="31"/>
                      </a:cubicBezTo>
                      <a:cubicBezTo>
                        <a:pt x="128" y="31"/>
                        <a:pt x="128" y="31"/>
                        <a:pt x="128" y="31"/>
                      </a:cubicBezTo>
                      <a:cubicBezTo>
                        <a:pt x="128" y="31"/>
                        <a:pt x="128" y="31"/>
                        <a:pt x="128" y="31"/>
                      </a:cubicBezTo>
                      <a:cubicBezTo>
                        <a:pt x="128" y="31"/>
                        <a:pt x="128" y="31"/>
                        <a:pt x="128" y="31"/>
                      </a:cubicBezTo>
                      <a:cubicBezTo>
                        <a:pt x="128" y="31"/>
                        <a:pt x="128" y="31"/>
                        <a:pt x="128" y="31"/>
                      </a:cubicBezTo>
                      <a:cubicBezTo>
                        <a:pt x="128" y="31"/>
                        <a:pt x="128" y="31"/>
                        <a:pt x="128" y="31"/>
                      </a:cubicBezTo>
                      <a:cubicBezTo>
                        <a:pt x="128" y="31"/>
                        <a:pt x="128" y="31"/>
                        <a:pt x="128" y="31"/>
                      </a:cubicBezTo>
                      <a:cubicBezTo>
                        <a:pt x="128" y="31"/>
                        <a:pt x="128" y="31"/>
                        <a:pt x="128" y="31"/>
                      </a:cubicBezTo>
                      <a:cubicBezTo>
                        <a:pt x="128" y="31"/>
                        <a:pt x="128" y="31"/>
                        <a:pt x="128" y="31"/>
                      </a:cubicBezTo>
                      <a:cubicBezTo>
                        <a:pt x="128" y="31"/>
                        <a:pt x="128" y="30"/>
                        <a:pt x="128" y="30"/>
                      </a:cubicBezTo>
                      <a:cubicBezTo>
                        <a:pt x="128" y="30"/>
                        <a:pt x="128" y="30"/>
                        <a:pt x="128" y="30"/>
                      </a:cubicBezTo>
                      <a:cubicBezTo>
                        <a:pt x="128" y="30"/>
                        <a:pt x="128" y="30"/>
                        <a:pt x="128" y="30"/>
                      </a:cubicBezTo>
                      <a:cubicBezTo>
                        <a:pt x="127" y="30"/>
                        <a:pt x="127" y="30"/>
                        <a:pt x="127" y="30"/>
                      </a:cubicBezTo>
                      <a:cubicBezTo>
                        <a:pt x="127" y="30"/>
                        <a:pt x="127" y="30"/>
                        <a:pt x="127" y="30"/>
                      </a:cubicBezTo>
                      <a:cubicBezTo>
                        <a:pt x="127" y="30"/>
                        <a:pt x="127" y="30"/>
                        <a:pt x="127" y="30"/>
                      </a:cubicBezTo>
                      <a:cubicBezTo>
                        <a:pt x="127" y="30"/>
                        <a:pt x="127" y="30"/>
                        <a:pt x="127" y="30"/>
                      </a:cubicBezTo>
                      <a:cubicBezTo>
                        <a:pt x="127" y="30"/>
                        <a:pt x="127" y="30"/>
                        <a:pt x="127" y="30"/>
                      </a:cubicBezTo>
                      <a:cubicBezTo>
                        <a:pt x="127" y="30"/>
                        <a:pt x="127" y="29"/>
                        <a:pt x="127" y="29"/>
                      </a:cubicBezTo>
                      <a:cubicBezTo>
                        <a:pt x="127" y="29"/>
                        <a:pt x="127" y="29"/>
                        <a:pt x="127" y="29"/>
                      </a:cubicBezTo>
                      <a:cubicBezTo>
                        <a:pt x="127" y="29"/>
                        <a:pt x="126" y="29"/>
                        <a:pt x="126" y="29"/>
                      </a:cubicBezTo>
                      <a:cubicBezTo>
                        <a:pt x="126" y="30"/>
                        <a:pt x="126" y="30"/>
                        <a:pt x="126" y="30"/>
                      </a:cubicBezTo>
                      <a:cubicBezTo>
                        <a:pt x="126" y="30"/>
                        <a:pt x="126" y="30"/>
                        <a:pt x="126" y="30"/>
                      </a:cubicBezTo>
                      <a:cubicBezTo>
                        <a:pt x="126" y="30"/>
                        <a:pt x="126" y="30"/>
                        <a:pt x="126" y="30"/>
                      </a:cubicBezTo>
                      <a:cubicBezTo>
                        <a:pt x="126" y="30"/>
                        <a:pt x="126" y="30"/>
                        <a:pt x="126" y="30"/>
                      </a:cubicBezTo>
                      <a:cubicBezTo>
                        <a:pt x="126" y="30"/>
                        <a:pt x="126" y="30"/>
                        <a:pt x="126" y="30"/>
                      </a:cubicBezTo>
                      <a:cubicBezTo>
                        <a:pt x="125" y="30"/>
                        <a:pt x="125" y="30"/>
                        <a:pt x="125" y="30"/>
                      </a:cubicBezTo>
                      <a:cubicBezTo>
                        <a:pt x="125" y="30"/>
                        <a:pt x="125" y="30"/>
                        <a:pt x="125" y="30"/>
                      </a:cubicBezTo>
                      <a:cubicBezTo>
                        <a:pt x="125" y="30"/>
                        <a:pt x="125" y="30"/>
                        <a:pt x="125" y="30"/>
                      </a:cubicBezTo>
                      <a:cubicBezTo>
                        <a:pt x="125" y="30"/>
                        <a:pt x="125" y="29"/>
                        <a:pt x="125" y="29"/>
                      </a:cubicBezTo>
                      <a:cubicBezTo>
                        <a:pt x="125" y="29"/>
                        <a:pt x="125" y="29"/>
                        <a:pt x="125" y="29"/>
                      </a:cubicBezTo>
                      <a:cubicBezTo>
                        <a:pt x="125" y="29"/>
                        <a:pt x="125" y="29"/>
                        <a:pt x="125" y="29"/>
                      </a:cubicBezTo>
                      <a:cubicBezTo>
                        <a:pt x="125" y="29"/>
                        <a:pt x="125" y="29"/>
                        <a:pt x="125" y="29"/>
                      </a:cubicBezTo>
                      <a:cubicBezTo>
                        <a:pt x="125" y="29"/>
                        <a:pt x="125" y="29"/>
                        <a:pt x="125" y="29"/>
                      </a:cubicBezTo>
                      <a:cubicBezTo>
                        <a:pt x="125" y="29"/>
                        <a:pt x="125" y="29"/>
                        <a:pt x="125" y="29"/>
                      </a:cubicBezTo>
                      <a:cubicBezTo>
                        <a:pt x="126" y="29"/>
                        <a:pt x="126" y="29"/>
                        <a:pt x="126" y="29"/>
                      </a:cubicBezTo>
                      <a:cubicBezTo>
                        <a:pt x="126" y="29"/>
                        <a:pt x="126" y="29"/>
                        <a:pt x="126" y="29"/>
                      </a:cubicBezTo>
                      <a:cubicBezTo>
                        <a:pt x="126" y="29"/>
                        <a:pt x="126" y="28"/>
                        <a:pt x="126" y="28"/>
                      </a:cubicBezTo>
                      <a:cubicBezTo>
                        <a:pt x="126" y="28"/>
                        <a:pt x="126" y="28"/>
                        <a:pt x="127" y="28"/>
                      </a:cubicBezTo>
                      <a:cubicBezTo>
                        <a:pt x="127" y="28"/>
                        <a:pt x="127" y="29"/>
                        <a:pt x="127" y="29"/>
                      </a:cubicBezTo>
                      <a:cubicBezTo>
                        <a:pt x="127" y="29"/>
                        <a:pt x="127" y="29"/>
                        <a:pt x="127" y="29"/>
                      </a:cubicBezTo>
                      <a:cubicBezTo>
                        <a:pt x="127" y="29"/>
                        <a:pt x="127" y="29"/>
                        <a:pt x="127" y="29"/>
                      </a:cubicBezTo>
                      <a:cubicBezTo>
                        <a:pt x="127" y="29"/>
                        <a:pt x="127" y="29"/>
                        <a:pt x="127" y="29"/>
                      </a:cubicBezTo>
                      <a:cubicBezTo>
                        <a:pt x="127" y="29"/>
                        <a:pt x="127" y="29"/>
                        <a:pt x="127" y="29"/>
                      </a:cubicBezTo>
                      <a:cubicBezTo>
                        <a:pt x="127" y="29"/>
                        <a:pt x="127" y="29"/>
                        <a:pt x="127" y="29"/>
                      </a:cubicBezTo>
                      <a:cubicBezTo>
                        <a:pt x="127" y="29"/>
                        <a:pt x="127" y="28"/>
                        <a:pt x="127" y="28"/>
                      </a:cubicBezTo>
                      <a:cubicBezTo>
                        <a:pt x="127" y="28"/>
                        <a:pt x="127" y="28"/>
                        <a:pt x="127" y="28"/>
                      </a:cubicBezTo>
                      <a:cubicBezTo>
                        <a:pt x="126" y="28"/>
                        <a:pt x="126" y="28"/>
                        <a:pt x="126" y="28"/>
                      </a:cubicBezTo>
                      <a:cubicBezTo>
                        <a:pt x="126" y="27"/>
                        <a:pt x="127" y="27"/>
                        <a:pt x="127" y="27"/>
                      </a:cubicBezTo>
                      <a:cubicBezTo>
                        <a:pt x="127" y="27"/>
                        <a:pt x="127" y="27"/>
                        <a:pt x="127" y="27"/>
                      </a:cubicBezTo>
                      <a:cubicBezTo>
                        <a:pt x="127" y="27"/>
                        <a:pt x="127" y="27"/>
                        <a:pt x="127" y="27"/>
                      </a:cubicBezTo>
                      <a:cubicBezTo>
                        <a:pt x="127" y="27"/>
                        <a:pt x="127" y="27"/>
                        <a:pt x="127" y="27"/>
                      </a:cubicBezTo>
                      <a:cubicBezTo>
                        <a:pt x="127" y="27"/>
                        <a:pt x="127" y="27"/>
                        <a:pt x="127" y="27"/>
                      </a:cubicBezTo>
                      <a:cubicBezTo>
                        <a:pt x="127" y="27"/>
                        <a:pt x="127" y="27"/>
                        <a:pt x="127" y="27"/>
                      </a:cubicBezTo>
                      <a:cubicBezTo>
                        <a:pt x="127" y="27"/>
                        <a:pt x="127" y="27"/>
                        <a:pt x="127" y="27"/>
                      </a:cubicBezTo>
                      <a:cubicBezTo>
                        <a:pt x="127" y="27"/>
                        <a:pt x="127" y="27"/>
                        <a:pt x="127" y="27"/>
                      </a:cubicBezTo>
                      <a:cubicBezTo>
                        <a:pt x="127" y="27"/>
                        <a:pt x="127" y="27"/>
                        <a:pt x="127" y="27"/>
                      </a:cubicBezTo>
                      <a:cubicBezTo>
                        <a:pt x="127" y="27"/>
                        <a:pt x="127" y="27"/>
                        <a:pt x="127" y="27"/>
                      </a:cubicBezTo>
                      <a:cubicBezTo>
                        <a:pt x="127" y="27"/>
                        <a:pt x="127" y="27"/>
                        <a:pt x="127" y="27"/>
                      </a:cubicBezTo>
                      <a:cubicBezTo>
                        <a:pt x="127" y="27"/>
                        <a:pt x="127" y="27"/>
                        <a:pt x="127" y="26"/>
                      </a:cubicBezTo>
                      <a:cubicBezTo>
                        <a:pt x="127" y="26"/>
                        <a:pt x="127" y="26"/>
                        <a:pt x="127" y="26"/>
                      </a:cubicBezTo>
                      <a:cubicBezTo>
                        <a:pt x="127" y="26"/>
                        <a:pt x="127" y="26"/>
                        <a:pt x="127" y="26"/>
                      </a:cubicBezTo>
                      <a:cubicBezTo>
                        <a:pt x="127" y="26"/>
                        <a:pt x="127" y="26"/>
                        <a:pt x="127" y="26"/>
                      </a:cubicBezTo>
                      <a:cubicBezTo>
                        <a:pt x="127" y="26"/>
                        <a:pt x="127" y="26"/>
                        <a:pt x="127" y="26"/>
                      </a:cubicBezTo>
                      <a:cubicBezTo>
                        <a:pt x="127" y="26"/>
                        <a:pt x="127" y="26"/>
                        <a:pt x="127" y="26"/>
                      </a:cubicBezTo>
                      <a:cubicBezTo>
                        <a:pt x="127" y="26"/>
                        <a:pt x="127" y="26"/>
                        <a:pt x="127" y="26"/>
                      </a:cubicBezTo>
                      <a:cubicBezTo>
                        <a:pt x="127" y="26"/>
                        <a:pt x="127" y="26"/>
                        <a:pt x="127" y="26"/>
                      </a:cubicBezTo>
                      <a:cubicBezTo>
                        <a:pt x="127" y="26"/>
                        <a:pt x="127" y="26"/>
                        <a:pt x="127" y="26"/>
                      </a:cubicBezTo>
                      <a:cubicBezTo>
                        <a:pt x="127" y="26"/>
                        <a:pt x="127" y="26"/>
                        <a:pt x="127" y="26"/>
                      </a:cubicBezTo>
                      <a:cubicBezTo>
                        <a:pt x="127" y="26"/>
                        <a:pt x="127" y="26"/>
                        <a:pt x="127" y="26"/>
                      </a:cubicBezTo>
                      <a:cubicBezTo>
                        <a:pt x="127" y="26"/>
                        <a:pt x="127" y="26"/>
                        <a:pt x="127" y="26"/>
                      </a:cubicBezTo>
                      <a:cubicBezTo>
                        <a:pt x="127" y="26"/>
                        <a:pt x="127" y="25"/>
                        <a:pt x="127" y="25"/>
                      </a:cubicBezTo>
                      <a:cubicBezTo>
                        <a:pt x="127" y="25"/>
                        <a:pt x="127" y="25"/>
                        <a:pt x="127" y="25"/>
                      </a:cubicBezTo>
                      <a:cubicBezTo>
                        <a:pt x="127" y="25"/>
                        <a:pt x="127" y="25"/>
                        <a:pt x="127" y="25"/>
                      </a:cubicBezTo>
                      <a:cubicBezTo>
                        <a:pt x="127" y="25"/>
                        <a:pt x="127" y="25"/>
                        <a:pt x="127" y="25"/>
                      </a:cubicBezTo>
                      <a:cubicBezTo>
                        <a:pt x="127" y="25"/>
                        <a:pt x="127" y="25"/>
                        <a:pt x="127" y="25"/>
                      </a:cubicBezTo>
                      <a:cubicBezTo>
                        <a:pt x="127" y="25"/>
                        <a:pt x="127" y="25"/>
                        <a:pt x="127" y="25"/>
                      </a:cubicBezTo>
                      <a:cubicBezTo>
                        <a:pt x="127" y="24"/>
                        <a:pt x="127" y="24"/>
                        <a:pt x="127" y="24"/>
                      </a:cubicBezTo>
                      <a:cubicBezTo>
                        <a:pt x="128" y="24"/>
                        <a:pt x="128" y="24"/>
                        <a:pt x="128" y="24"/>
                      </a:cubicBezTo>
                      <a:cubicBezTo>
                        <a:pt x="128" y="24"/>
                        <a:pt x="128" y="24"/>
                        <a:pt x="128" y="24"/>
                      </a:cubicBezTo>
                      <a:cubicBezTo>
                        <a:pt x="128" y="24"/>
                        <a:pt x="127" y="24"/>
                        <a:pt x="127" y="24"/>
                      </a:cubicBezTo>
                      <a:cubicBezTo>
                        <a:pt x="127" y="24"/>
                        <a:pt x="127" y="24"/>
                        <a:pt x="127" y="24"/>
                      </a:cubicBezTo>
                      <a:cubicBezTo>
                        <a:pt x="127" y="24"/>
                        <a:pt x="127" y="24"/>
                        <a:pt x="127" y="24"/>
                      </a:cubicBezTo>
                      <a:cubicBezTo>
                        <a:pt x="127" y="24"/>
                        <a:pt x="127" y="24"/>
                        <a:pt x="127" y="25"/>
                      </a:cubicBezTo>
                      <a:cubicBezTo>
                        <a:pt x="127" y="25"/>
                        <a:pt x="127" y="25"/>
                        <a:pt x="127" y="25"/>
                      </a:cubicBezTo>
                      <a:cubicBezTo>
                        <a:pt x="127" y="25"/>
                        <a:pt x="126" y="25"/>
                        <a:pt x="126" y="25"/>
                      </a:cubicBezTo>
                      <a:cubicBezTo>
                        <a:pt x="126" y="25"/>
                        <a:pt x="126" y="25"/>
                        <a:pt x="126" y="25"/>
                      </a:cubicBezTo>
                      <a:cubicBezTo>
                        <a:pt x="126" y="25"/>
                        <a:pt x="126" y="25"/>
                        <a:pt x="126" y="25"/>
                      </a:cubicBezTo>
                      <a:cubicBezTo>
                        <a:pt x="126" y="25"/>
                        <a:pt x="126" y="25"/>
                        <a:pt x="126" y="25"/>
                      </a:cubicBezTo>
                      <a:cubicBezTo>
                        <a:pt x="126" y="25"/>
                        <a:pt x="126" y="25"/>
                        <a:pt x="126" y="25"/>
                      </a:cubicBezTo>
                      <a:cubicBezTo>
                        <a:pt x="126" y="25"/>
                        <a:pt x="126" y="25"/>
                        <a:pt x="126" y="25"/>
                      </a:cubicBezTo>
                      <a:cubicBezTo>
                        <a:pt x="126" y="25"/>
                        <a:pt x="126" y="25"/>
                        <a:pt x="126" y="25"/>
                      </a:cubicBezTo>
                      <a:cubicBezTo>
                        <a:pt x="126" y="25"/>
                        <a:pt x="126" y="25"/>
                        <a:pt x="125" y="25"/>
                      </a:cubicBezTo>
                      <a:cubicBezTo>
                        <a:pt x="125" y="25"/>
                        <a:pt x="125" y="25"/>
                        <a:pt x="125" y="25"/>
                      </a:cubicBezTo>
                      <a:cubicBezTo>
                        <a:pt x="125" y="25"/>
                        <a:pt x="125" y="25"/>
                        <a:pt x="125" y="25"/>
                      </a:cubicBezTo>
                      <a:cubicBezTo>
                        <a:pt x="125" y="25"/>
                        <a:pt x="125" y="25"/>
                        <a:pt x="125" y="25"/>
                      </a:cubicBezTo>
                      <a:cubicBezTo>
                        <a:pt x="125" y="25"/>
                        <a:pt x="125" y="25"/>
                        <a:pt x="125" y="25"/>
                      </a:cubicBezTo>
                      <a:cubicBezTo>
                        <a:pt x="125" y="25"/>
                        <a:pt x="125" y="25"/>
                        <a:pt x="125" y="25"/>
                      </a:cubicBezTo>
                      <a:cubicBezTo>
                        <a:pt x="125" y="25"/>
                        <a:pt x="125" y="25"/>
                        <a:pt x="125" y="25"/>
                      </a:cubicBezTo>
                      <a:cubicBezTo>
                        <a:pt x="125" y="25"/>
                        <a:pt x="125" y="25"/>
                        <a:pt x="126" y="25"/>
                      </a:cubicBezTo>
                      <a:cubicBezTo>
                        <a:pt x="126" y="25"/>
                        <a:pt x="126" y="24"/>
                        <a:pt x="126" y="24"/>
                      </a:cubicBezTo>
                      <a:cubicBezTo>
                        <a:pt x="126" y="24"/>
                        <a:pt x="126" y="24"/>
                        <a:pt x="126" y="24"/>
                      </a:cubicBezTo>
                      <a:cubicBezTo>
                        <a:pt x="126" y="24"/>
                        <a:pt x="126" y="24"/>
                        <a:pt x="126" y="24"/>
                      </a:cubicBezTo>
                      <a:cubicBezTo>
                        <a:pt x="126" y="24"/>
                        <a:pt x="126" y="24"/>
                        <a:pt x="126" y="24"/>
                      </a:cubicBezTo>
                      <a:cubicBezTo>
                        <a:pt x="126" y="24"/>
                        <a:pt x="126" y="24"/>
                        <a:pt x="126" y="24"/>
                      </a:cubicBezTo>
                      <a:cubicBezTo>
                        <a:pt x="126" y="24"/>
                        <a:pt x="126" y="24"/>
                        <a:pt x="126" y="24"/>
                      </a:cubicBezTo>
                      <a:cubicBezTo>
                        <a:pt x="126" y="24"/>
                        <a:pt x="127" y="24"/>
                        <a:pt x="127" y="24"/>
                      </a:cubicBezTo>
                      <a:cubicBezTo>
                        <a:pt x="127" y="24"/>
                        <a:pt x="127" y="24"/>
                        <a:pt x="127" y="24"/>
                      </a:cubicBezTo>
                      <a:cubicBezTo>
                        <a:pt x="127" y="24"/>
                        <a:pt x="127" y="24"/>
                        <a:pt x="127" y="24"/>
                      </a:cubicBezTo>
                      <a:cubicBezTo>
                        <a:pt x="127" y="24"/>
                        <a:pt x="127" y="24"/>
                        <a:pt x="127" y="24"/>
                      </a:cubicBezTo>
                      <a:cubicBezTo>
                        <a:pt x="127" y="24"/>
                        <a:pt x="127" y="24"/>
                        <a:pt x="127" y="24"/>
                      </a:cubicBezTo>
                      <a:cubicBezTo>
                        <a:pt x="127" y="24"/>
                        <a:pt x="127" y="24"/>
                        <a:pt x="127" y="24"/>
                      </a:cubicBezTo>
                      <a:cubicBezTo>
                        <a:pt x="127" y="24"/>
                        <a:pt x="127" y="24"/>
                        <a:pt x="127" y="24"/>
                      </a:cubicBezTo>
                      <a:cubicBezTo>
                        <a:pt x="127" y="24"/>
                        <a:pt x="127" y="24"/>
                        <a:pt x="127" y="24"/>
                      </a:cubicBezTo>
                      <a:cubicBezTo>
                        <a:pt x="127" y="24"/>
                        <a:pt x="127" y="24"/>
                        <a:pt x="127" y="23"/>
                      </a:cubicBezTo>
                      <a:cubicBezTo>
                        <a:pt x="127" y="23"/>
                        <a:pt x="127" y="23"/>
                        <a:pt x="127" y="23"/>
                      </a:cubicBezTo>
                      <a:cubicBezTo>
                        <a:pt x="127" y="23"/>
                        <a:pt x="127" y="23"/>
                        <a:pt x="127" y="23"/>
                      </a:cubicBezTo>
                      <a:cubicBezTo>
                        <a:pt x="127" y="23"/>
                        <a:pt x="127" y="23"/>
                        <a:pt x="127" y="23"/>
                      </a:cubicBezTo>
                      <a:cubicBezTo>
                        <a:pt x="126" y="23"/>
                        <a:pt x="126" y="23"/>
                        <a:pt x="126" y="23"/>
                      </a:cubicBezTo>
                      <a:cubicBezTo>
                        <a:pt x="126" y="23"/>
                        <a:pt x="126" y="23"/>
                        <a:pt x="126" y="23"/>
                      </a:cubicBezTo>
                      <a:cubicBezTo>
                        <a:pt x="126" y="23"/>
                        <a:pt x="126" y="23"/>
                        <a:pt x="126" y="23"/>
                      </a:cubicBezTo>
                      <a:cubicBezTo>
                        <a:pt x="126" y="23"/>
                        <a:pt x="126" y="23"/>
                        <a:pt x="126" y="23"/>
                      </a:cubicBezTo>
                      <a:cubicBezTo>
                        <a:pt x="126" y="23"/>
                        <a:pt x="126" y="23"/>
                        <a:pt x="126" y="23"/>
                      </a:cubicBezTo>
                      <a:cubicBezTo>
                        <a:pt x="126" y="23"/>
                        <a:pt x="127" y="23"/>
                        <a:pt x="127" y="23"/>
                      </a:cubicBezTo>
                      <a:cubicBezTo>
                        <a:pt x="127" y="23"/>
                        <a:pt x="127" y="23"/>
                        <a:pt x="127" y="23"/>
                      </a:cubicBezTo>
                      <a:cubicBezTo>
                        <a:pt x="127" y="22"/>
                        <a:pt x="127" y="22"/>
                        <a:pt x="127" y="22"/>
                      </a:cubicBezTo>
                      <a:cubicBezTo>
                        <a:pt x="127" y="22"/>
                        <a:pt x="126" y="22"/>
                        <a:pt x="126" y="22"/>
                      </a:cubicBezTo>
                      <a:cubicBezTo>
                        <a:pt x="126" y="22"/>
                        <a:pt x="126" y="23"/>
                        <a:pt x="126" y="23"/>
                      </a:cubicBezTo>
                      <a:cubicBezTo>
                        <a:pt x="126" y="23"/>
                        <a:pt x="126" y="23"/>
                        <a:pt x="126" y="23"/>
                      </a:cubicBezTo>
                      <a:cubicBezTo>
                        <a:pt x="126" y="23"/>
                        <a:pt x="126" y="23"/>
                        <a:pt x="126" y="23"/>
                      </a:cubicBezTo>
                      <a:cubicBezTo>
                        <a:pt x="126" y="23"/>
                        <a:pt x="126" y="23"/>
                        <a:pt x="126" y="23"/>
                      </a:cubicBezTo>
                      <a:cubicBezTo>
                        <a:pt x="126" y="23"/>
                        <a:pt x="126" y="23"/>
                        <a:pt x="126" y="23"/>
                      </a:cubicBezTo>
                      <a:cubicBezTo>
                        <a:pt x="126" y="23"/>
                        <a:pt x="126" y="23"/>
                        <a:pt x="126" y="22"/>
                      </a:cubicBezTo>
                      <a:cubicBezTo>
                        <a:pt x="126" y="22"/>
                        <a:pt x="127" y="22"/>
                        <a:pt x="127" y="22"/>
                      </a:cubicBezTo>
                      <a:cubicBezTo>
                        <a:pt x="127" y="22"/>
                        <a:pt x="127" y="22"/>
                        <a:pt x="127" y="22"/>
                      </a:cubicBezTo>
                      <a:cubicBezTo>
                        <a:pt x="127" y="21"/>
                        <a:pt x="127" y="21"/>
                        <a:pt x="127" y="21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6" y="21"/>
                        <a:pt x="126" y="21"/>
                        <a:pt x="127" y="21"/>
                      </a:cubicBezTo>
                      <a:cubicBezTo>
                        <a:pt x="127" y="21"/>
                        <a:pt x="127" y="21"/>
                        <a:pt x="127" y="21"/>
                      </a:cubicBezTo>
                      <a:cubicBezTo>
                        <a:pt x="127" y="21"/>
                        <a:pt x="127" y="21"/>
                        <a:pt x="127" y="21"/>
                      </a:cubicBezTo>
                      <a:cubicBezTo>
                        <a:pt x="127" y="21"/>
                        <a:pt x="127" y="21"/>
                        <a:pt x="127" y="21"/>
                      </a:cubicBezTo>
                      <a:cubicBezTo>
                        <a:pt x="127" y="21"/>
                        <a:pt x="127" y="21"/>
                        <a:pt x="127" y="21"/>
                      </a:cubicBezTo>
                      <a:cubicBezTo>
                        <a:pt x="127" y="21"/>
                        <a:pt x="127" y="20"/>
                        <a:pt x="127" y="20"/>
                      </a:cubicBezTo>
                      <a:cubicBezTo>
                        <a:pt x="127" y="20"/>
                        <a:pt x="127" y="20"/>
                        <a:pt x="127" y="20"/>
                      </a:cubicBezTo>
                      <a:cubicBezTo>
                        <a:pt x="127" y="20"/>
                        <a:pt x="127" y="20"/>
                        <a:pt x="126" y="20"/>
                      </a:cubicBezTo>
                      <a:cubicBezTo>
                        <a:pt x="126" y="20"/>
                        <a:pt x="126" y="20"/>
                        <a:pt x="126" y="20"/>
                      </a:cubicBezTo>
                      <a:cubicBezTo>
                        <a:pt x="126" y="20"/>
                        <a:pt x="126" y="21"/>
                        <a:pt x="126" y="21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6" y="21"/>
                        <a:pt x="126" y="20"/>
                        <a:pt x="126" y="20"/>
                      </a:cubicBezTo>
                      <a:cubicBezTo>
                        <a:pt x="126" y="20"/>
                        <a:pt x="126" y="20"/>
                        <a:pt x="126" y="20"/>
                      </a:cubicBezTo>
                      <a:cubicBezTo>
                        <a:pt x="126" y="20"/>
                        <a:pt x="125" y="20"/>
                        <a:pt x="125" y="20"/>
                      </a:cubicBezTo>
                      <a:cubicBezTo>
                        <a:pt x="125" y="20"/>
                        <a:pt x="125" y="20"/>
                        <a:pt x="125" y="20"/>
                      </a:cubicBezTo>
                      <a:cubicBezTo>
                        <a:pt x="125" y="20"/>
                        <a:pt x="125" y="20"/>
                        <a:pt x="125" y="20"/>
                      </a:cubicBezTo>
                      <a:cubicBezTo>
                        <a:pt x="125" y="20"/>
                        <a:pt x="125" y="20"/>
                        <a:pt x="125" y="20"/>
                      </a:cubicBezTo>
                      <a:cubicBezTo>
                        <a:pt x="125" y="20"/>
                        <a:pt x="125" y="20"/>
                        <a:pt x="125" y="20"/>
                      </a:cubicBezTo>
                      <a:cubicBezTo>
                        <a:pt x="125" y="20"/>
                        <a:pt x="125" y="20"/>
                        <a:pt x="125" y="20"/>
                      </a:cubicBezTo>
                      <a:cubicBezTo>
                        <a:pt x="125" y="20"/>
                        <a:pt x="125" y="20"/>
                        <a:pt x="125" y="20"/>
                      </a:cubicBezTo>
                      <a:cubicBezTo>
                        <a:pt x="125" y="20"/>
                        <a:pt x="125" y="20"/>
                        <a:pt x="125" y="20"/>
                      </a:cubicBezTo>
                      <a:cubicBezTo>
                        <a:pt x="125" y="20"/>
                        <a:pt x="125" y="20"/>
                        <a:pt x="125" y="20"/>
                      </a:cubicBezTo>
                      <a:cubicBezTo>
                        <a:pt x="125" y="20"/>
                        <a:pt x="125" y="20"/>
                        <a:pt x="125" y="20"/>
                      </a:cubicBezTo>
                      <a:cubicBezTo>
                        <a:pt x="125" y="20"/>
                        <a:pt x="125" y="20"/>
                        <a:pt x="125" y="20"/>
                      </a:cubicBezTo>
                      <a:cubicBezTo>
                        <a:pt x="125" y="20"/>
                        <a:pt x="125" y="20"/>
                        <a:pt x="125" y="20"/>
                      </a:cubicBezTo>
                      <a:cubicBezTo>
                        <a:pt x="125" y="20"/>
                        <a:pt x="125" y="20"/>
                        <a:pt x="125" y="20"/>
                      </a:cubicBezTo>
                      <a:cubicBezTo>
                        <a:pt x="125" y="20"/>
                        <a:pt x="125" y="20"/>
                        <a:pt x="125" y="20"/>
                      </a:cubicBezTo>
                      <a:cubicBezTo>
                        <a:pt x="125" y="20"/>
                        <a:pt x="125" y="20"/>
                        <a:pt x="125" y="21"/>
                      </a:cubicBezTo>
                      <a:cubicBezTo>
                        <a:pt x="125" y="21"/>
                        <a:pt x="125" y="21"/>
                        <a:pt x="125" y="21"/>
                      </a:cubicBezTo>
                      <a:cubicBezTo>
                        <a:pt x="125" y="21"/>
                        <a:pt x="126" y="21"/>
                        <a:pt x="126" y="21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6" y="21"/>
                        <a:pt x="126" y="21"/>
                        <a:pt x="126" y="22"/>
                      </a:cubicBezTo>
                      <a:cubicBezTo>
                        <a:pt x="126" y="22"/>
                        <a:pt x="126" y="22"/>
                        <a:pt x="126" y="22"/>
                      </a:cubicBezTo>
                      <a:cubicBezTo>
                        <a:pt x="126" y="22"/>
                        <a:pt x="126" y="22"/>
                        <a:pt x="126" y="22"/>
                      </a:cubicBezTo>
                      <a:cubicBezTo>
                        <a:pt x="125" y="22"/>
                        <a:pt x="125" y="22"/>
                        <a:pt x="125" y="22"/>
                      </a:cubicBezTo>
                      <a:cubicBezTo>
                        <a:pt x="125" y="22"/>
                        <a:pt x="125" y="22"/>
                        <a:pt x="125" y="22"/>
                      </a:cubicBezTo>
                      <a:cubicBezTo>
                        <a:pt x="125" y="22"/>
                        <a:pt x="125" y="22"/>
                        <a:pt x="125" y="22"/>
                      </a:cubicBezTo>
                      <a:cubicBezTo>
                        <a:pt x="125" y="22"/>
                        <a:pt x="125" y="22"/>
                        <a:pt x="125" y="22"/>
                      </a:cubicBezTo>
                      <a:cubicBezTo>
                        <a:pt x="125" y="22"/>
                        <a:pt x="125" y="22"/>
                        <a:pt x="125" y="22"/>
                      </a:cubicBezTo>
                      <a:cubicBezTo>
                        <a:pt x="125" y="22"/>
                        <a:pt x="125" y="22"/>
                        <a:pt x="125" y="22"/>
                      </a:cubicBezTo>
                      <a:cubicBezTo>
                        <a:pt x="124" y="22"/>
                        <a:pt x="124" y="22"/>
                        <a:pt x="124" y="22"/>
                      </a:cubicBezTo>
                      <a:cubicBezTo>
                        <a:pt x="124" y="22"/>
                        <a:pt x="124" y="22"/>
                        <a:pt x="124" y="22"/>
                      </a:cubicBezTo>
                      <a:cubicBezTo>
                        <a:pt x="124" y="22"/>
                        <a:pt x="124" y="22"/>
                        <a:pt x="124" y="22"/>
                      </a:cubicBezTo>
                      <a:cubicBezTo>
                        <a:pt x="124" y="22"/>
                        <a:pt x="124" y="22"/>
                        <a:pt x="124" y="22"/>
                      </a:cubicBezTo>
                      <a:cubicBezTo>
                        <a:pt x="124" y="22"/>
                        <a:pt x="124" y="22"/>
                        <a:pt x="124" y="22"/>
                      </a:cubicBezTo>
                      <a:cubicBezTo>
                        <a:pt x="124" y="22"/>
                        <a:pt x="124" y="21"/>
                        <a:pt x="124" y="21"/>
                      </a:cubicBezTo>
                      <a:cubicBezTo>
                        <a:pt x="124" y="21"/>
                        <a:pt x="124" y="21"/>
                        <a:pt x="124" y="21"/>
                      </a:cubicBezTo>
                      <a:cubicBezTo>
                        <a:pt x="124" y="21"/>
                        <a:pt x="124" y="21"/>
                        <a:pt x="124" y="21"/>
                      </a:cubicBezTo>
                      <a:cubicBezTo>
                        <a:pt x="124" y="21"/>
                        <a:pt x="124" y="21"/>
                        <a:pt x="124" y="21"/>
                      </a:cubicBezTo>
                      <a:cubicBezTo>
                        <a:pt x="123" y="21"/>
                        <a:pt x="123" y="21"/>
                        <a:pt x="123" y="21"/>
                      </a:cubicBezTo>
                      <a:cubicBezTo>
                        <a:pt x="123" y="21"/>
                        <a:pt x="123" y="21"/>
                        <a:pt x="123" y="21"/>
                      </a:cubicBezTo>
                      <a:cubicBezTo>
                        <a:pt x="123" y="21"/>
                        <a:pt x="123" y="21"/>
                        <a:pt x="123" y="21"/>
                      </a:cubicBezTo>
                      <a:cubicBezTo>
                        <a:pt x="123" y="21"/>
                        <a:pt x="123" y="21"/>
                        <a:pt x="123" y="21"/>
                      </a:cubicBezTo>
                      <a:cubicBezTo>
                        <a:pt x="123" y="21"/>
                        <a:pt x="123" y="21"/>
                        <a:pt x="123" y="21"/>
                      </a:cubicBezTo>
                      <a:cubicBezTo>
                        <a:pt x="123" y="21"/>
                        <a:pt x="123" y="22"/>
                        <a:pt x="123" y="22"/>
                      </a:cubicBezTo>
                      <a:cubicBezTo>
                        <a:pt x="123" y="22"/>
                        <a:pt x="123" y="22"/>
                        <a:pt x="123" y="21"/>
                      </a:cubicBezTo>
                      <a:cubicBezTo>
                        <a:pt x="123" y="21"/>
                        <a:pt x="123" y="21"/>
                        <a:pt x="123" y="21"/>
                      </a:cubicBezTo>
                      <a:cubicBezTo>
                        <a:pt x="123" y="21"/>
                        <a:pt x="123" y="21"/>
                        <a:pt x="123" y="21"/>
                      </a:cubicBezTo>
                      <a:cubicBezTo>
                        <a:pt x="123" y="21"/>
                        <a:pt x="123" y="21"/>
                        <a:pt x="123" y="21"/>
                      </a:cubicBezTo>
                      <a:cubicBezTo>
                        <a:pt x="122" y="21"/>
                        <a:pt x="122" y="21"/>
                        <a:pt x="122" y="21"/>
                      </a:cubicBezTo>
                      <a:cubicBezTo>
                        <a:pt x="122" y="21"/>
                        <a:pt x="122" y="21"/>
                        <a:pt x="122" y="21"/>
                      </a:cubicBezTo>
                      <a:cubicBezTo>
                        <a:pt x="122" y="21"/>
                        <a:pt x="122" y="21"/>
                        <a:pt x="122" y="21"/>
                      </a:cubicBezTo>
                      <a:cubicBezTo>
                        <a:pt x="122" y="21"/>
                        <a:pt x="122" y="21"/>
                        <a:pt x="122" y="21"/>
                      </a:cubicBezTo>
                      <a:cubicBezTo>
                        <a:pt x="122" y="21"/>
                        <a:pt x="122" y="21"/>
                        <a:pt x="122" y="21"/>
                      </a:cubicBezTo>
                      <a:cubicBezTo>
                        <a:pt x="122" y="21"/>
                        <a:pt x="122" y="21"/>
                        <a:pt x="122" y="21"/>
                      </a:cubicBezTo>
                      <a:cubicBezTo>
                        <a:pt x="122" y="21"/>
                        <a:pt x="122" y="22"/>
                        <a:pt x="122" y="22"/>
                      </a:cubicBezTo>
                      <a:cubicBezTo>
                        <a:pt x="122" y="22"/>
                        <a:pt x="122" y="22"/>
                        <a:pt x="122" y="22"/>
                      </a:cubicBezTo>
                      <a:cubicBezTo>
                        <a:pt x="122" y="22"/>
                        <a:pt x="122" y="22"/>
                        <a:pt x="122" y="22"/>
                      </a:cubicBezTo>
                      <a:cubicBezTo>
                        <a:pt x="122" y="22"/>
                        <a:pt x="122" y="22"/>
                        <a:pt x="122" y="22"/>
                      </a:cubicBezTo>
                      <a:cubicBezTo>
                        <a:pt x="122" y="22"/>
                        <a:pt x="122" y="22"/>
                        <a:pt x="122" y="22"/>
                      </a:cubicBezTo>
                      <a:cubicBezTo>
                        <a:pt x="122" y="22"/>
                        <a:pt x="122" y="22"/>
                        <a:pt x="122" y="22"/>
                      </a:cubicBezTo>
                      <a:cubicBezTo>
                        <a:pt x="122" y="22"/>
                        <a:pt x="122" y="22"/>
                        <a:pt x="122" y="22"/>
                      </a:cubicBezTo>
                      <a:cubicBezTo>
                        <a:pt x="122" y="22"/>
                        <a:pt x="122" y="22"/>
                        <a:pt x="122" y="22"/>
                      </a:cubicBezTo>
                      <a:cubicBezTo>
                        <a:pt x="122" y="21"/>
                        <a:pt x="122" y="21"/>
                        <a:pt x="122" y="21"/>
                      </a:cubicBezTo>
                      <a:cubicBezTo>
                        <a:pt x="121" y="21"/>
                        <a:pt x="121" y="21"/>
                        <a:pt x="121" y="21"/>
                      </a:cubicBezTo>
                      <a:cubicBezTo>
                        <a:pt x="121" y="21"/>
                        <a:pt x="121" y="21"/>
                        <a:pt x="121" y="21"/>
                      </a:cubicBezTo>
                      <a:cubicBezTo>
                        <a:pt x="121" y="21"/>
                        <a:pt x="121" y="21"/>
                        <a:pt x="121" y="21"/>
                      </a:cubicBezTo>
                      <a:cubicBezTo>
                        <a:pt x="121" y="21"/>
                        <a:pt x="121" y="21"/>
                        <a:pt x="121" y="21"/>
                      </a:cubicBezTo>
                      <a:cubicBezTo>
                        <a:pt x="121" y="21"/>
                        <a:pt x="121" y="21"/>
                        <a:pt x="121" y="21"/>
                      </a:cubicBezTo>
                      <a:cubicBezTo>
                        <a:pt x="121" y="21"/>
                        <a:pt x="121" y="21"/>
                        <a:pt x="121" y="21"/>
                      </a:cubicBezTo>
                      <a:cubicBezTo>
                        <a:pt x="121" y="21"/>
                        <a:pt x="120" y="21"/>
                        <a:pt x="120" y="21"/>
                      </a:cubicBezTo>
                      <a:cubicBezTo>
                        <a:pt x="120" y="21"/>
                        <a:pt x="120" y="21"/>
                        <a:pt x="120" y="21"/>
                      </a:cubicBezTo>
                      <a:cubicBezTo>
                        <a:pt x="120" y="21"/>
                        <a:pt x="120" y="21"/>
                        <a:pt x="120" y="21"/>
                      </a:cubicBezTo>
                      <a:cubicBezTo>
                        <a:pt x="120" y="21"/>
                        <a:pt x="120" y="21"/>
                        <a:pt x="120" y="21"/>
                      </a:cubicBezTo>
                      <a:cubicBezTo>
                        <a:pt x="120" y="21"/>
                        <a:pt x="120" y="21"/>
                        <a:pt x="120" y="21"/>
                      </a:cubicBezTo>
                      <a:cubicBezTo>
                        <a:pt x="120" y="21"/>
                        <a:pt x="120" y="21"/>
                        <a:pt x="120" y="21"/>
                      </a:cubicBezTo>
                      <a:cubicBezTo>
                        <a:pt x="120" y="21"/>
                        <a:pt x="120" y="21"/>
                        <a:pt x="120" y="21"/>
                      </a:cubicBezTo>
                      <a:cubicBezTo>
                        <a:pt x="119" y="20"/>
                        <a:pt x="119" y="20"/>
                        <a:pt x="119" y="20"/>
                      </a:cubicBezTo>
                      <a:cubicBezTo>
                        <a:pt x="119" y="20"/>
                        <a:pt x="119" y="20"/>
                        <a:pt x="119" y="20"/>
                      </a:cubicBezTo>
                      <a:cubicBezTo>
                        <a:pt x="119" y="21"/>
                        <a:pt x="119" y="21"/>
                        <a:pt x="119" y="21"/>
                      </a:cubicBezTo>
                      <a:cubicBezTo>
                        <a:pt x="119" y="21"/>
                        <a:pt x="119" y="21"/>
                        <a:pt x="119" y="21"/>
                      </a:cubicBezTo>
                      <a:cubicBezTo>
                        <a:pt x="119" y="20"/>
                        <a:pt x="119" y="20"/>
                        <a:pt x="119" y="20"/>
                      </a:cubicBezTo>
                      <a:cubicBezTo>
                        <a:pt x="119" y="20"/>
                        <a:pt x="119" y="20"/>
                        <a:pt x="119" y="20"/>
                      </a:cubicBezTo>
                      <a:cubicBezTo>
                        <a:pt x="119" y="20"/>
                        <a:pt x="119" y="20"/>
                        <a:pt x="119" y="20"/>
                      </a:cubicBezTo>
                      <a:cubicBezTo>
                        <a:pt x="119" y="20"/>
                        <a:pt x="119" y="20"/>
                        <a:pt x="119" y="20"/>
                      </a:cubicBezTo>
                      <a:cubicBezTo>
                        <a:pt x="119" y="20"/>
                        <a:pt x="119" y="20"/>
                        <a:pt x="119" y="20"/>
                      </a:cubicBezTo>
                      <a:cubicBezTo>
                        <a:pt x="119" y="20"/>
                        <a:pt x="119" y="20"/>
                        <a:pt x="119" y="20"/>
                      </a:cubicBezTo>
                      <a:cubicBezTo>
                        <a:pt x="119" y="20"/>
                        <a:pt x="119" y="20"/>
                        <a:pt x="119" y="20"/>
                      </a:cubicBezTo>
                      <a:cubicBezTo>
                        <a:pt x="119" y="20"/>
                        <a:pt x="119" y="20"/>
                        <a:pt x="119" y="20"/>
                      </a:cubicBezTo>
                      <a:cubicBezTo>
                        <a:pt x="119" y="20"/>
                        <a:pt x="119" y="20"/>
                        <a:pt x="119" y="20"/>
                      </a:cubicBezTo>
                      <a:cubicBezTo>
                        <a:pt x="119" y="20"/>
                        <a:pt x="119" y="20"/>
                        <a:pt x="119" y="20"/>
                      </a:cubicBezTo>
                      <a:cubicBezTo>
                        <a:pt x="119" y="20"/>
                        <a:pt x="119" y="20"/>
                        <a:pt x="119" y="20"/>
                      </a:cubicBezTo>
                      <a:cubicBezTo>
                        <a:pt x="119" y="20"/>
                        <a:pt x="119" y="20"/>
                        <a:pt x="119" y="20"/>
                      </a:cubicBezTo>
                      <a:cubicBezTo>
                        <a:pt x="119" y="20"/>
                        <a:pt x="119" y="20"/>
                        <a:pt x="119" y="20"/>
                      </a:cubicBezTo>
                      <a:cubicBezTo>
                        <a:pt x="119" y="20"/>
                        <a:pt x="119" y="20"/>
                        <a:pt x="119" y="19"/>
                      </a:cubicBezTo>
                      <a:cubicBezTo>
                        <a:pt x="119" y="19"/>
                        <a:pt x="118" y="19"/>
                        <a:pt x="118" y="20"/>
                      </a:cubicBezTo>
                      <a:cubicBezTo>
                        <a:pt x="118" y="20"/>
                        <a:pt x="118" y="20"/>
                        <a:pt x="118" y="20"/>
                      </a:cubicBezTo>
                      <a:cubicBezTo>
                        <a:pt x="118" y="20"/>
                        <a:pt x="118" y="20"/>
                        <a:pt x="118" y="19"/>
                      </a:cubicBezTo>
                      <a:cubicBezTo>
                        <a:pt x="118" y="19"/>
                        <a:pt x="118" y="19"/>
                        <a:pt x="118" y="19"/>
                      </a:cubicBezTo>
                      <a:cubicBezTo>
                        <a:pt x="118" y="19"/>
                        <a:pt x="118" y="19"/>
                        <a:pt x="118" y="19"/>
                      </a:cubicBezTo>
                      <a:cubicBezTo>
                        <a:pt x="118" y="19"/>
                        <a:pt x="117" y="19"/>
                        <a:pt x="117" y="19"/>
                      </a:cubicBezTo>
                      <a:cubicBezTo>
                        <a:pt x="117" y="19"/>
                        <a:pt x="117" y="19"/>
                        <a:pt x="117" y="19"/>
                      </a:cubicBezTo>
                      <a:cubicBezTo>
                        <a:pt x="117" y="19"/>
                        <a:pt x="117" y="19"/>
                        <a:pt x="117" y="19"/>
                      </a:cubicBezTo>
                      <a:cubicBezTo>
                        <a:pt x="117" y="19"/>
                        <a:pt x="117" y="19"/>
                        <a:pt x="117" y="19"/>
                      </a:cubicBezTo>
                      <a:cubicBezTo>
                        <a:pt x="117" y="19"/>
                        <a:pt x="117" y="19"/>
                        <a:pt x="117" y="19"/>
                      </a:cubicBezTo>
                      <a:cubicBezTo>
                        <a:pt x="117" y="19"/>
                        <a:pt x="117" y="19"/>
                        <a:pt x="117" y="19"/>
                      </a:cubicBezTo>
                      <a:cubicBezTo>
                        <a:pt x="117" y="19"/>
                        <a:pt x="117" y="19"/>
                        <a:pt x="117" y="19"/>
                      </a:cubicBezTo>
                      <a:cubicBezTo>
                        <a:pt x="117" y="19"/>
                        <a:pt x="117" y="19"/>
                        <a:pt x="117" y="19"/>
                      </a:cubicBezTo>
                      <a:cubicBezTo>
                        <a:pt x="117" y="19"/>
                        <a:pt x="117" y="18"/>
                        <a:pt x="117" y="18"/>
                      </a:cubicBezTo>
                      <a:cubicBezTo>
                        <a:pt x="117" y="18"/>
                        <a:pt x="117" y="18"/>
                        <a:pt x="117" y="18"/>
                      </a:cubicBezTo>
                      <a:cubicBezTo>
                        <a:pt x="117" y="18"/>
                        <a:pt x="117" y="18"/>
                        <a:pt x="117" y="18"/>
                      </a:cubicBezTo>
                      <a:cubicBezTo>
                        <a:pt x="118" y="18"/>
                        <a:pt x="118" y="18"/>
                        <a:pt x="118" y="18"/>
                      </a:cubicBezTo>
                      <a:cubicBezTo>
                        <a:pt x="118" y="18"/>
                        <a:pt x="118" y="18"/>
                        <a:pt x="118" y="18"/>
                      </a:cubicBezTo>
                      <a:cubicBezTo>
                        <a:pt x="118" y="18"/>
                        <a:pt x="118" y="18"/>
                        <a:pt x="118" y="18"/>
                      </a:cubicBezTo>
                      <a:cubicBezTo>
                        <a:pt x="118" y="18"/>
                        <a:pt x="118" y="18"/>
                        <a:pt x="118" y="18"/>
                      </a:cubicBezTo>
                      <a:cubicBezTo>
                        <a:pt x="118" y="18"/>
                        <a:pt x="118" y="18"/>
                        <a:pt x="118" y="18"/>
                      </a:cubicBezTo>
                      <a:cubicBezTo>
                        <a:pt x="118" y="18"/>
                        <a:pt x="118" y="18"/>
                        <a:pt x="118" y="18"/>
                      </a:cubicBezTo>
                      <a:cubicBezTo>
                        <a:pt x="118" y="18"/>
                        <a:pt x="118" y="18"/>
                        <a:pt x="119" y="18"/>
                      </a:cubicBezTo>
                      <a:cubicBezTo>
                        <a:pt x="119" y="18"/>
                        <a:pt x="119" y="18"/>
                        <a:pt x="119" y="18"/>
                      </a:cubicBezTo>
                      <a:cubicBezTo>
                        <a:pt x="119" y="18"/>
                        <a:pt x="119" y="18"/>
                        <a:pt x="119" y="18"/>
                      </a:cubicBezTo>
                      <a:cubicBezTo>
                        <a:pt x="119" y="18"/>
                        <a:pt x="119" y="18"/>
                        <a:pt x="119" y="18"/>
                      </a:cubicBezTo>
                      <a:cubicBezTo>
                        <a:pt x="119" y="18"/>
                        <a:pt x="119" y="18"/>
                        <a:pt x="120" y="18"/>
                      </a:cubicBezTo>
                      <a:cubicBezTo>
                        <a:pt x="120" y="18"/>
                        <a:pt x="120" y="18"/>
                        <a:pt x="120" y="18"/>
                      </a:cubicBezTo>
                      <a:cubicBezTo>
                        <a:pt x="120" y="18"/>
                        <a:pt x="120" y="18"/>
                        <a:pt x="120" y="18"/>
                      </a:cubicBezTo>
                      <a:cubicBezTo>
                        <a:pt x="120" y="18"/>
                        <a:pt x="120" y="18"/>
                        <a:pt x="120" y="18"/>
                      </a:cubicBezTo>
                      <a:cubicBezTo>
                        <a:pt x="120" y="18"/>
                        <a:pt x="120" y="18"/>
                        <a:pt x="120" y="18"/>
                      </a:cubicBezTo>
                      <a:cubicBezTo>
                        <a:pt x="120" y="18"/>
                        <a:pt x="120" y="17"/>
                        <a:pt x="119" y="17"/>
                      </a:cubicBezTo>
                      <a:cubicBezTo>
                        <a:pt x="119" y="17"/>
                        <a:pt x="119" y="17"/>
                        <a:pt x="119" y="17"/>
                      </a:cubicBezTo>
                      <a:cubicBezTo>
                        <a:pt x="119" y="17"/>
                        <a:pt x="119" y="17"/>
                        <a:pt x="119" y="17"/>
                      </a:cubicBezTo>
                      <a:cubicBezTo>
                        <a:pt x="119" y="17"/>
                        <a:pt x="119" y="17"/>
                        <a:pt x="119" y="17"/>
                      </a:cubicBezTo>
                      <a:cubicBezTo>
                        <a:pt x="119" y="17"/>
                        <a:pt x="119" y="17"/>
                        <a:pt x="119" y="17"/>
                      </a:cubicBezTo>
                      <a:cubicBezTo>
                        <a:pt x="119" y="17"/>
                        <a:pt x="119" y="17"/>
                        <a:pt x="119" y="17"/>
                      </a:cubicBezTo>
                      <a:cubicBezTo>
                        <a:pt x="119" y="17"/>
                        <a:pt x="119" y="17"/>
                        <a:pt x="119" y="17"/>
                      </a:cubicBezTo>
                      <a:cubicBezTo>
                        <a:pt x="119" y="17"/>
                        <a:pt x="119" y="17"/>
                        <a:pt x="119" y="17"/>
                      </a:cubicBezTo>
                      <a:cubicBezTo>
                        <a:pt x="119" y="17"/>
                        <a:pt x="119" y="17"/>
                        <a:pt x="119" y="17"/>
                      </a:cubicBezTo>
                      <a:cubicBezTo>
                        <a:pt x="119" y="17"/>
                        <a:pt x="119" y="17"/>
                        <a:pt x="119" y="17"/>
                      </a:cubicBezTo>
                      <a:cubicBezTo>
                        <a:pt x="119" y="17"/>
                        <a:pt x="119" y="17"/>
                        <a:pt x="119" y="17"/>
                      </a:cubicBezTo>
                      <a:cubicBezTo>
                        <a:pt x="119" y="17"/>
                        <a:pt x="119" y="17"/>
                        <a:pt x="119" y="17"/>
                      </a:cubicBezTo>
                      <a:cubicBezTo>
                        <a:pt x="119" y="17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20" y="16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20" y="16"/>
                        <a:pt x="120" y="16"/>
                        <a:pt x="120" y="15"/>
                      </a:cubicBezTo>
                      <a:cubicBezTo>
                        <a:pt x="120" y="15"/>
                        <a:pt x="120" y="15"/>
                        <a:pt x="120" y="15"/>
                      </a:cubicBezTo>
                      <a:cubicBezTo>
                        <a:pt x="120" y="15"/>
                        <a:pt x="120" y="15"/>
                        <a:pt x="120" y="15"/>
                      </a:cubicBezTo>
                      <a:cubicBezTo>
                        <a:pt x="121" y="15"/>
                        <a:pt x="121" y="15"/>
                        <a:pt x="121" y="15"/>
                      </a:cubicBezTo>
                      <a:cubicBezTo>
                        <a:pt x="121" y="15"/>
                        <a:pt x="121" y="15"/>
                        <a:pt x="121" y="15"/>
                      </a:cubicBezTo>
                      <a:cubicBezTo>
                        <a:pt x="121" y="15"/>
                        <a:pt x="121" y="15"/>
                        <a:pt x="121" y="15"/>
                      </a:cubicBezTo>
                      <a:cubicBezTo>
                        <a:pt x="121" y="15"/>
                        <a:pt x="121" y="15"/>
                        <a:pt x="121" y="15"/>
                      </a:cubicBezTo>
                      <a:cubicBezTo>
                        <a:pt x="121" y="15"/>
                        <a:pt x="121" y="15"/>
                        <a:pt x="121" y="15"/>
                      </a:cubicBezTo>
                      <a:cubicBezTo>
                        <a:pt x="121" y="15"/>
                        <a:pt x="121" y="15"/>
                        <a:pt x="121" y="15"/>
                      </a:cubicBezTo>
                      <a:cubicBezTo>
                        <a:pt x="122" y="15"/>
                        <a:pt x="122" y="14"/>
                        <a:pt x="122" y="14"/>
                      </a:cubicBezTo>
                      <a:cubicBezTo>
                        <a:pt x="122" y="14"/>
                        <a:pt x="122" y="14"/>
                        <a:pt x="122" y="14"/>
                      </a:cubicBezTo>
                      <a:cubicBezTo>
                        <a:pt x="122" y="14"/>
                        <a:pt x="122" y="14"/>
                        <a:pt x="122" y="14"/>
                      </a:cubicBezTo>
                      <a:cubicBezTo>
                        <a:pt x="122" y="14"/>
                        <a:pt x="122" y="14"/>
                        <a:pt x="122" y="14"/>
                      </a:cubicBezTo>
                      <a:cubicBezTo>
                        <a:pt x="122" y="14"/>
                        <a:pt x="123" y="14"/>
                        <a:pt x="123" y="14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123" y="13"/>
                        <a:pt x="123" y="13"/>
                        <a:pt x="123" y="13"/>
                      </a:cubicBezTo>
                      <a:cubicBezTo>
                        <a:pt x="123" y="13"/>
                        <a:pt x="123" y="13"/>
                        <a:pt x="123" y="13"/>
                      </a:cubicBezTo>
                      <a:cubicBezTo>
                        <a:pt x="123" y="13"/>
                        <a:pt x="123" y="13"/>
                        <a:pt x="123" y="13"/>
                      </a:cubicBezTo>
                      <a:cubicBezTo>
                        <a:pt x="123" y="13"/>
                        <a:pt x="123" y="13"/>
                        <a:pt x="124" y="13"/>
                      </a:cubicBezTo>
                      <a:cubicBezTo>
                        <a:pt x="124" y="13"/>
                        <a:pt x="124" y="13"/>
                        <a:pt x="124" y="13"/>
                      </a:cubicBezTo>
                      <a:cubicBezTo>
                        <a:pt x="124" y="13"/>
                        <a:pt x="124" y="13"/>
                        <a:pt x="124" y="13"/>
                      </a:cubicBezTo>
                      <a:cubicBezTo>
                        <a:pt x="124" y="13"/>
                        <a:pt x="124" y="13"/>
                        <a:pt x="124" y="13"/>
                      </a:cubicBezTo>
                      <a:cubicBezTo>
                        <a:pt x="124" y="13"/>
                        <a:pt x="124" y="13"/>
                        <a:pt x="124" y="13"/>
                      </a:cubicBezTo>
                      <a:cubicBezTo>
                        <a:pt x="124" y="13"/>
                        <a:pt x="124" y="13"/>
                        <a:pt x="124" y="13"/>
                      </a:cubicBezTo>
                      <a:cubicBezTo>
                        <a:pt x="124" y="13"/>
                        <a:pt x="124" y="13"/>
                        <a:pt x="124" y="13"/>
                      </a:cubicBezTo>
                      <a:cubicBezTo>
                        <a:pt x="124" y="13"/>
                        <a:pt x="124" y="13"/>
                        <a:pt x="124" y="13"/>
                      </a:cubicBezTo>
                      <a:cubicBezTo>
                        <a:pt x="124" y="13"/>
                        <a:pt x="124" y="13"/>
                        <a:pt x="124" y="13"/>
                      </a:cubicBezTo>
                      <a:cubicBezTo>
                        <a:pt x="125" y="13"/>
                        <a:pt x="125" y="13"/>
                        <a:pt x="125" y="13"/>
                      </a:cubicBezTo>
                      <a:cubicBezTo>
                        <a:pt x="125" y="13"/>
                        <a:pt x="125" y="13"/>
                        <a:pt x="125" y="13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6" y="13"/>
                        <a:pt x="126" y="13"/>
                        <a:pt x="127" y="13"/>
                      </a:cubicBezTo>
                      <a:cubicBezTo>
                        <a:pt x="127" y="13"/>
                        <a:pt x="127" y="13"/>
                        <a:pt x="127" y="13"/>
                      </a:cubicBezTo>
                      <a:cubicBezTo>
                        <a:pt x="127" y="13"/>
                        <a:pt x="127" y="13"/>
                        <a:pt x="127" y="13"/>
                      </a:cubicBezTo>
                      <a:cubicBezTo>
                        <a:pt x="127" y="13"/>
                        <a:pt x="127" y="13"/>
                        <a:pt x="127" y="13"/>
                      </a:cubicBezTo>
                      <a:cubicBezTo>
                        <a:pt x="128" y="13"/>
                        <a:pt x="128" y="13"/>
                        <a:pt x="128" y="13"/>
                      </a:cubicBezTo>
                      <a:cubicBezTo>
                        <a:pt x="128" y="13"/>
                        <a:pt x="128" y="13"/>
                        <a:pt x="128" y="13"/>
                      </a:cubicBezTo>
                      <a:cubicBezTo>
                        <a:pt x="128" y="13"/>
                        <a:pt x="128" y="13"/>
                        <a:pt x="128" y="13"/>
                      </a:cubicBezTo>
                      <a:cubicBezTo>
                        <a:pt x="128" y="13"/>
                        <a:pt x="128" y="13"/>
                        <a:pt x="128" y="13"/>
                      </a:cubicBezTo>
                      <a:cubicBezTo>
                        <a:pt x="128" y="13"/>
                        <a:pt x="128" y="13"/>
                        <a:pt x="128" y="13"/>
                      </a:cubicBezTo>
                      <a:cubicBezTo>
                        <a:pt x="128" y="13"/>
                        <a:pt x="128" y="13"/>
                        <a:pt x="128" y="13"/>
                      </a:cubicBezTo>
                      <a:cubicBezTo>
                        <a:pt x="127" y="13"/>
                        <a:pt x="127" y="13"/>
                        <a:pt x="127" y="13"/>
                      </a:cubicBezTo>
                      <a:cubicBezTo>
                        <a:pt x="127" y="13"/>
                        <a:pt x="127" y="13"/>
                        <a:pt x="127" y="13"/>
                      </a:cubicBezTo>
                      <a:cubicBezTo>
                        <a:pt x="127" y="13"/>
                        <a:pt x="127" y="14"/>
                        <a:pt x="127" y="14"/>
                      </a:cubicBezTo>
                      <a:cubicBezTo>
                        <a:pt x="127" y="14"/>
                        <a:pt x="127" y="14"/>
                        <a:pt x="127" y="14"/>
                      </a:cubicBezTo>
                      <a:cubicBezTo>
                        <a:pt x="126" y="14"/>
                        <a:pt x="126" y="14"/>
                        <a:pt x="126" y="14"/>
                      </a:cubicBezTo>
                      <a:cubicBezTo>
                        <a:pt x="126" y="14"/>
                        <a:pt x="126" y="14"/>
                        <a:pt x="126" y="14"/>
                      </a:cubicBezTo>
                      <a:cubicBezTo>
                        <a:pt x="126" y="14"/>
                        <a:pt x="126" y="14"/>
                        <a:pt x="126" y="14"/>
                      </a:cubicBezTo>
                      <a:cubicBezTo>
                        <a:pt x="126" y="14"/>
                        <a:pt x="126" y="14"/>
                        <a:pt x="126" y="14"/>
                      </a:cubicBezTo>
                      <a:cubicBezTo>
                        <a:pt x="126" y="14"/>
                        <a:pt x="125" y="14"/>
                        <a:pt x="125" y="14"/>
                      </a:cubicBezTo>
                      <a:cubicBezTo>
                        <a:pt x="125" y="14"/>
                        <a:pt x="125" y="14"/>
                        <a:pt x="125" y="15"/>
                      </a:cubicBezTo>
                      <a:cubicBezTo>
                        <a:pt x="124" y="15"/>
                        <a:pt x="124" y="15"/>
                        <a:pt x="124" y="15"/>
                      </a:cubicBezTo>
                      <a:cubicBezTo>
                        <a:pt x="124" y="15"/>
                        <a:pt x="124" y="15"/>
                        <a:pt x="124" y="15"/>
                      </a:cubicBezTo>
                      <a:cubicBezTo>
                        <a:pt x="124" y="15"/>
                        <a:pt x="124" y="15"/>
                        <a:pt x="124" y="15"/>
                      </a:cubicBezTo>
                      <a:cubicBezTo>
                        <a:pt x="124" y="15"/>
                        <a:pt x="124" y="15"/>
                        <a:pt x="124" y="15"/>
                      </a:cubicBezTo>
                      <a:cubicBezTo>
                        <a:pt x="124" y="15"/>
                        <a:pt x="124" y="15"/>
                        <a:pt x="124" y="15"/>
                      </a:cubicBezTo>
                      <a:cubicBezTo>
                        <a:pt x="124" y="15"/>
                        <a:pt x="123" y="16"/>
                        <a:pt x="123" y="16"/>
                      </a:cubicBezTo>
                      <a:cubicBezTo>
                        <a:pt x="123" y="16"/>
                        <a:pt x="123" y="16"/>
                        <a:pt x="123" y="16"/>
                      </a:cubicBezTo>
                      <a:cubicBezTo>
                        <a:pt x="123" y="16"/>
                        <a:pt x="123" y="16"/>
                        <a:pt x="123" y="16"/>
                      </a:cubicBezTo>
                      <a:cubicBezTo>
                        <a:pt x="123" y="16"/>
                        <a:pt x="123" y="16"/>
                        <a:pt x="123" y="16"/>
                      </a:cubicBezTo>
                      <a:cubicBezTo>
                        <a:pt x="123" y="17"/>
                        <a:pt x="123" y="17"/>
                        <a:pt x="123" y="17"/>
                      </a:cubicBezTo>
                      <a:cubicBezTo>
                        <a:pt x="123" y="17"/>
                        <a:pt x="123" y="18"/>
                        <a:pt x="123" y="18"/>
                      </a:cubicBezTo>
                      <a:cubicBezTo>
                        <a:pt x="123" y="18"/>
                        <a:pt x="122" y="18"/>
                        <a:pt x="122" y="18"/>
                      </a:cubicBezTo>
                      <a:cubicBezTo>
                        <a:pt x="122" y="18"/>
                        <a:pt x="122" y="18"/>
                        <a:pt x="122" y="18"/>
                      </a:cubicBezTo>
                      <a:cubicBezTo>
                        <a:pt x="122" y="18"/>
                        <a:pt x="122" y="18"/>
                        <a:pt x="122" y="18"/>
                      </a:cubicBezTo>
                      <a:cubicBezTo>
                        <a:pt x="122" y="18"/>
                        <a:pt x="122" y="18"/>
                        <a:pt x="122" y="18"/>
                      </a:cubicBezTo>
                      <a:cubicBezTo>
                        <a:pt x="122" y="18"/>
                        <a:pt x="122" y="18"/>
                        <a:pt x="122" y="18"/>
                      </a:cubicBezTo>
                      <a:cubicBezTo>
                        <a:pt x="122" y="18"/>
                        <a:pt x="122" y="18"/>
                        <a:pt x="121" y="18"/>
                      </a:cubicBezTo>
                      <a:cubicBezTo>
                        <a:pt x="121" y="18"/>
                        <a:pt x="121" y="18"/>
                        <a:pt x="121" y="18"/>
                      </a:cubicBezTo>
                      <a:cubicBezTo>
                        <a:pt x="121" y="18"/>
                        <a:pt x="121" y="18"/>
                        <a:pt x="121" y="18"/>
                      </a:cubicBezTo>
                      <a:cubicBezTo>
                        <a:pt x="121" y="18"/>
                        <a:pt x="121" y="18"/>
                        <a:pt x="121" y="18"/>
                      </a:cubicBezTo>
                      <a:cubicBezTo>
                        <a:pt x="121" y="18"/>
                        <a:pt x="121" y="18"/>
                        <a:pt x="121" y="18"/>
                      </a:cubicBezTo>
                      <a:cubicBezTo>
                        <a:pt x="120" y="18"/>
                        <a:pt x="120" y="18"/>
                        <a:pt x="120" y="18"/>
                      </a:cubicBezTo>
                      <a:cubicBezTo>
                        <a:pt x="120" y="18"/>
                        <a:pt x="120" y="18"/>
                        <a:pt x="120" y="18"/>
                      </a:cubicBezTo>
                      <a:cubicBezTo>
                        <a:pt x="120" y="18"/>
                        <a:pt x="120" y="18"/>
                        <a:pt x="120" y="18"/>
                      </a:cubicBezTo>
                      <a:cubicBezTo>
                        <a:pt x="120" y="18"/>
                        <a:pt x="121" y="18"/>
                        <a:pt x="121" y="18"/>
                      </a:cubicBezTo>
                      <a:cubicBezTo>
                        <a:pt x="121" y="18"/>
                        <a:pt x="121" y="18"/>
                        <a:pt x="121" y="18"/>
                      </a:cubicBezTo>
                      <a:cubicBezTo>
                        <a:pt x="121" y="18"/>
                        <a:pt x="121" y="18"/>
                        <a:pt x="121" y="18"/>
                      </a:cubicBezTo>
                      <a:cubicBezTo>
                        <a:pt x="121" y="18"/>
                        <a:pt x="121" y="18"/>
                        <a:pt x="121" y="18"/>
                      </a:cubicBezTo>
                      <a:cubicBezTo>
                        <a:pt x="121" y="18"/>
                        <a:pt x="121" y="18"/>
                        <a:pt x="122" y="18"/>
                      </a:cubicBezTo>
                      <a:cubicBezTo>
                        <a:pt x="122" y="18"/>
                        <a:pt x="122" y="18"/>
                        <a:pt x="122" y="18"/>
                      </a:cubicBezTo>
                      <a:cubicBezTo>
                        <a:pt x="122" y="18"/>
                        <a:pt x="122" y="18"/>
                        <a:pt x="122" y="18"/>
                      </a:cubicBezTo>
                      <a:cubicBezTo>
                        <a:pt x="122" y="18"/>
                        <a:pt x="122" y="18"/>
                        <a:pt x="123" y="18"/>
                      </a:cubicBezTo>
                      <a:cubicBezTo>
                        <a:pt x="123" y="18"/>
                        <a:pt x="123" y="18"/>
                        <a:pt x="123" y="18"/>
                      </a:cubicBezTo>
                      <a:cubicBezTo>
                        <a:pt x="123" y="18"/>
                        <a:pt x="123" y="18"/>
                        <a:pt x="123" y="18"/>
                      </a:cubicBezTo>
                      <a:cubicBezTo>
                        <a:pt x="123" y="18"/>
                        <a:pt x="123" y="18"/>
                        <a:pt x="123" y="18"/>
                      </a:cubicBezTo>
                      <a:cubicBezTo>
                        <a:pt x="123" y="18"/>
                        <a:pt x="123" y="17"/>
                        <a:pt x="123" y="17"/>
                      </a:cubicBezTo>
                      <a:cubicBezTo>
                        <a:pt x="123" y="17"/>
                        <a:pt x="123" y="17"/>
                        <a:pt x="123" y="17"/>
                      </a:cubicBezTo>
                      <a:cubicBezTo>
                        <a:pt x="123" y="17"/>
                        <a:pt x="123" y="17"/>
                        <a:pt x="123" y="17"/>
                      </a:cubicBezTo>
                      <a:cubicBezTo>
                        <a:pt x="123" y="17"/>
                        <a:pt x="123" y="16"/>
                        <a:pt x="124" y="16"/>
                      </a:cubicBezTo>
                      <a:cubicBezTo>
                        <a:pt x="124" y="16"/>
                        <a:pt x="124" y="16"/>
                        <a:pt x="124" y="16"/>
                      </a:cubicBezTo>
                      <a:cubicBezTo>
                        <a:pt x="124" y="16"/>
                        <a:pt x="124" y="16"/>
                        <a:pt x="124" y="16"/>
                      </a:cubicBezTo>
                      <a:cubicBezTo>
                        <a:pt x="124" y="16"/>
                        <a:pt x="124" y="16"/>
                        <a:pt x="124" y="16"/>
                      </a:cubicBezTo>
                      <a:cubicBezTo>
                        <a:pt x="124" y="16"/>
                        <a:pt x="124" y="16"/>
                        <a:pt x="124" y="16"/>
                      </a:cubicBezTo>
                      <a:cubicBezTo>
                        <a:pt x="124" y="16"/>
                        <a:pt x="124" y="16"/>
                        <a:pt x="124" y="16"/>
                      </a:cubicBezTo>
                      <a:cubicBezTo>
                        <a:pt x="124" y="16"/>
                        <a:pt x="124" y="16"/>
                        <a:pt x="124" y="16"/>
                      </a:cubicBezTo>
                      <a:cubicBezTo>
                        <a:pt x="124" y="16"/>
                        <a:pt x="124" y="16"/>
                        <a:pt x="124" y="17"/>
                      </a:cubicBezTo>
                      <a:cubicBezTo>
                        <a:pt x="124" y="17"/>
                        <a:pt x="125" y="17"/>
                        <a:pt x="125" y="17"/>
                      </a:cubicBezTo>
                      <a:cubicBezTo>
                        <a:pt x="125" y="17"/>
                        <a:pt x="125" y="17"/>
                        <a:pt x="125" y="17"/>
                      </a:cubicBezTo>
                      <a:cubicBezTo>
                        <a:pt x="125" y="17"/>
                        <a:pt x="125" y="17"/>
                        <a:pt x="125" y="17"/>
                      </a:cubicBezTo>
                      <a:cubicBezTo>
                        <a:pt x="125" y="17"/>
                        <a:pt x="125" y="17"/>
                        <a:pt x="125" y="17"/>
                      </a:cubicBezTo>
                      <a:cubicBezTo>
                        <a:pt x="125" y="16"/>
                        <a:pt x="125" y="16"/>
                        <a:pt x="125" y="16"/>
                      </a:cubicBezTo>
                      <a:cubicBezTo>
                        <a:pt x="125" y="16"/>
                        <a:pt x="125" y="16"/>
                        <a:pt x="125" y="16"/>
                      </a:cubicBezTo>
                      <a:cubicBezTo>
                        <a:pt x="125" y="16"/>
                        <a:pt x="125" y="16"/>
                        <a:pt x="125" y="16"/>
                      </a:cubicBezTo>
                      <a:cubicBezTo>
                        <a:pt x="125" y="16"/>
                        <a:pt x="125" y="16"/>
                        <a:pt x="125" y="16"/>
                      </a:cubicBezTo>
                      <a:cubicBezTo>
                        <a:pt x="125" y="16"/>
                        <a:pt x="125" y="16"/>
                        <a:pt x="125" y="16"/>
                      </a:cubicBezTo>
                      <a:cubicBezTo>
                        <a:pt x="125" y="16"/>
                        <a:pt x="125" y="15"/>
                        <a:pt x="125" y="15"/>
                      </a:cubicBezTo>
                      <a:cubicBezTo>
                        <a:pt x="125" y="15"/>
                        <a:pt x="125" y="15"/>
                        <a:pt x="125" y="15"/>
                      </a:cubicBezTo>
                      <a:cubicBezTo>
                        <a:pt x="125" y="15"/>
                        <a:pt x="125" y="15"/>
                        <a:pt x="125" y="15"/>
                      </a:cubicBezTo>
                      <a:cubicBezTo>
                        <a:pt x="125" y="15"/>
                        <a:pt x="125" y="15"/>
                        <a:pt x="125" y="15"/>
                      </a:cubicBezTo>
                      <a:cubicBezTo>
                        <a:pt x="125" y="15"/>
                        <a:pt x="126" y="15"/>
                        <a:pt x="126" y="15"/>
                      </a:cubicBezTo>
                      <a:cubicBezTo>
                        <a:pt x="126" y="15"/>
                        <a:pt x="126" y="15"/>
                        <a:pt x="126" y="15"/>
                      </a:cubicBezTo>
                      <a:cubicBezTo>
                        <a:pt x="126" y="15"/>
                        <a:pt x="126" y="15"/>
                        <a:pt x="126" y="15"/>
                      </a:cubicBezTo>
                      <a:cubicBezTo>
                        <a:pt x="126" y="15"/>
                        <a:pt x="126" y="15"/>
                        <a:pt x="126" y="15"/>
                      </a:cubicBezTo>
                      <a:cubicBezTo>
                        <a:pt x="126" y="15"/>
                        <a:pt x="126" y="15"/>
                        <a:pt x="126" y="15"/>
                      </a:cubicBezTo>
                      <a:cubicBezTo>
                        <a:pt x="126" y="15"/>
                        <a:pt x="126" y="15"/>
                        <a:pt x="126" y="15"/>
                      </a:cubicBezTo>
                      <a:cubicBezTo>
                        <a:pt x="126" y="15"/>
                        <a:pt x="127" y="15"/>
                        <a:pt x="127" y="15"/>
                      </a:cubicBezTo>
                      <a:cubicBezTo>
                        <a:pt x="127" y="15"/>
                        <a:pt x="127" y="15"/>
                        <a:pt x="127" y="15"/>
                      </a:cubicBezTo>
                      <a:cubicBezTo>
                        <a:pt x="127" y="15"/>
                        <a:pt x="127" y="15"/>
                        <a:pt x="127" y="15"/>
                      </a:cubicBezTo>
                      <a:cubicBezTo>
                        <a:pt x="127" y="15"/>
                        <a:pt x="127" y="15"/>
                        <a:pt x="127" y="15"/>
                      </a:cubicBezTo>
                      <a:cubicBezTo>
                        <a:pt x="127" y="15"/>
                        <a:pt x="127" y="15"/>
                        <a:pt x="127" y="15"/>
                      </a:cubicBezTo>
                      <a:cubicBezTo>
                        <a:pt x="127" y="15"/>
                        <a:pt x="127" y="15"/>
                        <a:pt x="127" y="15"/>
                      </a:cubicBezTo>
                      <a:cubicBezTo>
                        <a:pt x="126" y="15"/>
                        <a:pt x="126" y="15"/>
                        <a:pt x="126" y="15"/>
                      </a:cubicBezTo>
                      <a:cubicBezTo>
                        <a:pt x="126" y="15"/>
                        <a:pt x="126" y="14"/>
                        <a:pt x="126" y="14"/>
                      </a:cubicBezTo>
                      <a:cubicBezTo>
                        <a:pt x="126" y="14"/>
                        <a:pt x="126" y="14"/>
                        <a:pt x="126" y="14"/>
                      </a:cubicBezTo>
                      <a:cubicBezTo>
                        <a:pt x="126" y="14"/>
                        <a:pt x="126" y="14"/>
                        <a:pt x="126" y="14"/>
                      </a:cubicBezTo>
                      <a:cubicBezTo>
                        <a:pt x="126" y="14"/>
                        <a:pt x="126" y="14"/>
                        <a:pt x="126" y="14"/>
                      </a:cubicBezTo>
                      <a:cubicBezTo>
                        <a:pt x="126" y="14"/>
                        <a:pt x="126" y="14"/>
                        <a:pt x="127" y="14"/>
                      </a:cubicBezTo>
                      <a:cubicBezTo>
                        <a:pt x="127" y="14"/>
                        <a:pt x="127" y="14"/>
                        <a:pt x="127" y="14"/>
                      </a:cubicBezTo>
                      <a:cubicBezTo>
                        <a:pt x="127" y="14"/>
                        <a:pt x="127" y="14"/>
                        <a:pt x="127" y="15"/>
                      </a:cubicBezTo>
                      <a:cubicBezTo>
                        <a:pt x="127" y="15"/>
                        <a:pt x="127" y="15"/>
                        <a:pt x="127" y="15"/>
                      </a:cubicBezTo>
                      <a:cubicBezTo>
                        <a:pt x="127" y="15"/>
                        <a:pt x="127" y="15"/>
                        <a:pt x="127" y="15"/>
                      </a:cubicBezTo>
                      <a:cubicBezTo>
                        <a:pt x="127" y="15"/>
                        <a:pt x="127" y="15"/>
                        <a:pt x="127" y="15"/>
                      </a:cubicBezTo>
                      <a:cubicBezTo>
                        <a:pt x="127" y="15"/>
                        <a:pt x="127" y="15"/>
                        <a:pt x="127" y="15"/>
                      </a:cubicBezTo>
                      <a:cubicBezTo>
                        <a:pt x="127" y="15"/>
                        <a:pt x="127" y="15"/>
                        <a:pt x="127" y="15"/>
                      </a:cubicBezTo>
                      <a:cubicBezTo>
                        <a:pt x="127" y="15"/>
                        <a:pt x="127" y="15"/>
                        <a:pt x="127" y="15"/>
                      </a:cubicBezTo>
                      <a:cubicBezTo>
                        <a:pt x="127" y="14"/>
                        <a:pt x="127" y="14"/>
                        <a:pt x="127" y="14"/>
                      </a:cubicBezTo>
                      <a:cubicBezTo>
                        <a:pt x="127" y="14"/>
                        <a:pt x="127" y="14"/>
                        <a:pt x="127" y="14"/>
                      </a:cubicBezTo>
                      <a:cubicBezTo>
                        <a:pt x="127" y="14"/>
                        <a:pt x="127" y="14"/>
                        <a:pt x="127" y="14"/>
                      </a:cubicBezTo>
                      <a:cubicBezTo>
                        <a:pt x="127" y="14"/>
                        <a:pt x="127" y="14"/>
                        <a:pt x="127" y="14"/>
                      </a:cubicBezTo>
                      <a:cubicBezTo>
                        <a:pt x="127" y="14"/>
                        <a:pt x="127" y="14"/>
                        <a:pt x="127" y="14"/>
                      </a:cubicBezTo>
                      <a:cubicBezTo>
                        <a:pt x="127" y="14"/>
                        <a:pt x="127" y="14"/>
                        <a:pt x="127" y="14"/>
                      </a:cubicBezTo>
                      <a:cubicBezTo>
                        <a:pt x="128" y="14"/>
                        <a:pt x="128" y="14"/>
                        <a:pt x="128" y="14"/>
                      </a:cubicBezTo>
                      <a:cubicBezTo>
                        <a:pt x="128" y="14"/>
                        <a:pt x="128" y="14"/>
                        <a:pt x="128" y="14"/>
                      </a:cubicBezTo>
                      <a:cubicBezTo>
                        <a:pt x="128" y="14"/>
                        <a:pt x="128" y="14"/>
                        <a:pt x="128" y="14"/>
                      </a:cubicBezTo>
                      <a:cubicBezTo>
                        <a:pt x="128" y="14"/>
                        <a:pt x="128" y="14"/>
                        <a:pt x="128" y="14"/>
                      </a:cubicBezTo>
                      <a:cubicBezTo>
                        <a:pt x="128" y="14"/>
                        <a:pt x="128" y="14"/>
                        <a:pt x="128" y="14"/>
                      </a:cubicBezTo>
                      <a:cubicBezTo>
                        <a:pt x="128" y="14"/>
                        <a:pt x="128" y="14"/>
                        <a:pt x="128" y="14"/>
                      </a:cubicBezTo>
                      <a:cubicBezTo>
                        <a:pt x="128" y="14"/>
                        <a:pt x="128" y="14"/>
                        <a:pt x="128" y="14"/>
                      </a:cubicBezTo>
                      <a:cubicBezTo>
                        <a:pt x="128" y="14"/>
                        <a:pt x="128" y="14"/>
                        <a:pt x="128" y="14"/>
                      </a:cubicBezTo>
                      <a:cubicBezTo>
                        <a:pt x="128" y="14"/>
                        <a:pt x="128" y="14"/>
                        <a:pt x="128" y="14"/>
                      </a:cubicBezTo>
                      <a:cubicBezTo>
                        <a:pt x="129" y="14"/>
                        <a:pt x="129" y="14"/>
                        <a:pt x="129" y="14"/>
                      </a:cubicBezTo>
                      <a:cubicBezTo>
                        <a:pt x="129" y="14"/>
                        <a:pt x="129" y="14"/>
                        <a:pt x="129" y="14"/>
                      </a:cubicBezTo>
                      <a:cubicBezTo>
                        <a:pt x="129" y="14"/>
                        <a:pt x="129" y="14"/>
                        <a:pt x="129" y="14"/>
                      </a:cubicBezTo>
                      <a:cubicBezTo>
                        <a:pt x="129" y="14"/>
                        <a:pt x="129" y="14"/>
                        <a:pt x="130" y="14"/>
                      </a:cubicBezTo>
                      <a:cubicBezTo>
                        <a:pt x="130" y="14"/>
                        <a:pt x="130" y="14"/>
                        <a:pt x="130" y="14"/>
                      </a:cubicBezTo>
                      <a:cubicBezTo>
                        <a:pt x="130" y="14"/>
                        <a:pt x="130" y="14"/>
                        <a:pt x="130" y="14"/>
                      </a:cubicBezTo>
                      <a:cubicBezTo>
                        <a:pt x="130" y="14"/>
                        <a:pt x="130" y="14"/>
                        <a:pt x="130" y="14"/>
                      </a:cubicBezTo>
                      <a:cubicBezTo>
                        <a:pt x="130" y="14"/>
                        <a:pt x="131" y="14"/>
                        <a:pt x="131" y="14"/>
                      </a:cubicBezTo>
                      <a:cubicBezTo>
                        <a:pt x="131" y="14"/>
                        <a:pt x="131" y="14"/>
                        <a:pt x="131" y="14"/>
                      </a:cubicBezTo>
                      <a:cubicBezTo>
                        <a:pt x="131" y="14"/>
                        <a:pt x="131" y="14"/>
                        <a:pt x="131" y="14"/>
                      </a:cubicBezTo>
                      <a:cubicBezTo>
                        <a:pt x="131" y="14"/>
                        <a:pt x="130" y="15"/>
                        <a:pt x="130" y="15"/>
                      </a:cubicBezTo>
                      <a:cubicBezTo>
                        <a:pt x="130" y="15"/>
                        <a:pt x="130" y="15"/>
                        <a:pt x="130" y="15"/>
                      </a:cubicBezTo>
                      <a:cubicBezTo>
                        <a:pt x="130" y="15"/>
                        <a:pt x="130" y="15"/>
                        <a:pt x="130" y="15"/>
                      </a:cubicBezTo>
                      <a:cubicBezTo>
                        <a:pt x="130" y="16"/>
                        <a:pt x="130" y="16"/>
                        <a:pt x="130" y="16"/>
                      </a:cubicBezTo>
                      <a:cubicBezTo>
                        <a:pt x="129" y="16"/>
                        <a:pt x="129" y="16"/>
                        <a:pt x="129" y="16"/>
                      </a:cubicBezTo>
                      <a:cubicBezTo>
                        <a:pt x="129" y="16"/>
                        <a:pt x="128" y="16"/>
                        <a:pt x="128" y="17"/>
                      </a:cubicBezTo>
                      <a:cubicBezTo>
                        <a:pt x="128" y="17"/>
                        <a:pt x="128" y="17"/>
                        <a:pt x="128" y="17"/>
                      </a:cubicBezTo>
                      <a:cubicBezTo>
                        <a:pt x="128" y="17"/>
                        <a:pt x="128" y="17"/>
                        <a:pt x="128" y="17"/>
                      </a:cubicBezTo>
                      <a:cubicBezTo>
                        <a:pt x="128" y="17"/>
                        <a:pt x="128" y="17"/>
                        <a:pt x="128" y="17"/>
                      </a:cubicBezTo>
                      <a:cubicBezTo>
                        <a:pt x="128" y="17"/>
                        <a:pt x="128" y="17"/>
                        <a:pt x="128" y="17"/>
                      </a:cubicBezTo>
                      <a:cubicBezTo>
                        <a:pt x="128" y="17"/>
                        <a:pt x="128" y="17"/>
                        <a:pt x="128" y="17"/>
                      </a:cubicBezTo>
                      <a:cubicBezTo>
                        <a:pt x="129" y="17"/>
                        <a:pt x="129" y="17"/>
                        <a:pt x="129" y="17"/>
                      </a:cubicBezTo>
                      <a:cubicBezTo>
                        <a:pt x="129" y="17"/>
                        <a:pt x="129" y="17"/>
                        <a:pt x="129" y="17"/>
                      </a:cubicBezTo>
                      <a:cubicBezTo>
                        <a:pt x="129" y="17"/>
                        <a:pt x="129" y="17"/>
                        <a:pt x="129" y="17"/>
                      </a:cubicBezTo>
                      <a:cubicBezTo>
                        <a:pt x="129" y="17"/>
                        <a:pt x="128" y="17"/>
                        <a:pt x="128" y="17"/>
                      </a:cubicBezTo>
                      <a:cubicBezTo>
                        <a:pt x="128" y="17"/>
                        <a:pt x="128" y="17"/>
                        <a:pt x="128" y="17"/>
                      </a:cubicBezTo>
                      <a:cubicBezTo>
                        <a:pt x="128" y="17"/>
                        <a:pt x="128" y="17"/>
                        <a:pt x="128" y="17"/>
                      </a:cubicBezTo>
                      <a:cubicBezTo>
                        <a:pt x="128" y="17"/>
                        <a:pt x="128" y="17"/>
                        <a:pt x="128" y="17"/>
                      </a:cubicBezTo>
                      <a:cubicBezTo>
                        <a:pt x="128" y="17"/>
                        <a:pt x="128" y="17"/>
                        <a:pt x="128" y="18"/>
                      </a:cubicBezTo>
                      <a:cubicBezTo>
                        <a:pt x="128" y="18"/>
                        <a:pt x="128" y="18"/>
                        <a:pt x="128" y="18"/>
                      </a:cubicBezTo>
                      <a:cubicBezTo>
                        <a:pt x="128" y="18"/>
                        <a:pt x="127" y="18"/>
                        <a:pt x="127" y="18"/>
                      </a:cubicBezTo>
                      <a:cubicBezTo>
                        <a:pt x="127" y="18"/>
                        <a:pt x="127" y="18"/>
                        <a:pt x="127" y="18"/>
                      </a:cubicBezTo>
                      <a:cubicBezTo>
                        <a:pt x="128" y="18"/>
                        <a:pt x="128" y="18"/>
                        <a:pt x="128" y="18"/>
                      </a:cubicBezTo>
                      <a:cubicBezTo>
                        <a:pt x="128" y="18"/>
                        <a:pt x="128" y="18"/>
                        <a:pt x="128" y="18"/>
                      </a:cubicBezTo>
                      <a:cubicBezTo>
                        <a:pt x="128" y="18"/>
                        <a:pt x="128" y="18"/>
                        <a:pt x="128" y="18"/>
                      </a:cubicBezTo>
                      <a:cubicBezTo>
                        <a:pt x="128" y="18"/>
                        <a:pt x="128" y="17"/>
                        <a:pt x="128" y="17"/>
                      </a:cubicBezTo>
                      <a:cubicBezTo>
                        <a:pt x="129" y="17"/>
                        <a:pt x="129" y="17"/>
                        <a:pt x="129" y="17"/>
                      </a:cubicBezTo>
                      <a:cubicBezTo>
                        <a:pt x="129" y="17"/>
                        <a:pt x="129" y="17"/>
                        <a:pt x="129" y="17"/>
                      </a:cubicBezTo>
                      <a:cubicBezTo>
                        <a:pt x="129" y="17"/>
                        <a:pt x="129" y="17"/>
                        <a:pt x="129" y="17"/>
                      </a:cubicBezTo>
                      <a:cubicBezTo>
                        <a:pt x="129" y="17"/>
                        <a:pt x="129" y="17"/>
                        <a:pt x="129" y="17"/>
                      </a:cubicBezTo>
                      <a:cubicBezTo>
                        <a:pt x="129" y="17"/>
                        <a:pt x="129" y="17"/>
                        <a:pt x="129" y="17"/>
                      </a:cubicBezTo>
                      <a:cubicBezTo>
                        <a:pt x="129" y="17"/>
                        <a:pt x="130" y="17"/>
                        <a:pt x="130" y="17"/>
                      </a:cubicBezTo>
                      <a:cubicBezTo>
                        <a:pt x="130" y="17"/>
                        <a:pt x="130" y="17"/>
                        <a:pt x="130" y="17"/>
                      </a:cubicBezTo>
                      <a:cubicBezTo>
                        <a:pt x="130" y="17"/>
                        <a:pt x="130" y="17"/>
                        <a:pt x="130" y="17"/>
                      </a:cubicBezTo>
                      <a:cubicBezTo>
                        <a:pt x="130" y="17"/>
                        <a:pt x="129" y="17"/>
                        <a:pt x="129" y="17"/>
                      </a:cubicBezTo>
                      <a:cubicBezTo>
                        <a:pt x="129" y="17"/>
                        <a:pt x="129" y="17"/>
                        <a:pt x="129" y="17"/>
                      </a:cubicBezTo>
                      <a:cubicBezTo>
                        <a:pt x="130" y="18"/>
                        <a:pt x="130" y="18"/>
                        <a:pt x="130" y="18"/>
                      </a:cubicBezTo>
                      <a:cubicBezTo>
                        <a:pt x="130" y="18"/>
                        <a:pt x="130" y="18"/>
                        <a:pt x="130" y="18"/>
                      </a:cubicBezTo>
                      <a:cubicBezTo>
                        <a:pt x="130" y="18"/>
                        <a:pt x="130" y="17"/>
                        <a:pt x="130" y="17"/>
                      </a:cubicBezTo>
                      <a:cubicBezTo>
                        <a:pt x="130" y="17"/>
                        <a:pt x="130" y="17"/>
                        <a:pt x="130" y="17"/>
                      </a:cubicBezTo>
                      <a:cubicBezTo>
                        <a:pt x="130" y="17"/>
                        <a:pt x="130" y="17"/>
                        <a:pt x="130" y="17"/>
                      </a:cubicBezTo>
                      <a:cubicBezTo>
                        <a:pt x="130" y="17"/>
                        <a:pt x="130" y="17"/>
                        <a:pt x="130" y="17"/>
                      </a:cubicBezTo>
                      <a:cubicBezTo>
                        <a:pt x="130" y="18"/>
                        <a:pt x="130" y="18"/>
                        <a:pt x="130" y="18"/>
                      </a:cubicBezTo>
                      <a:cubicBezTo>
                        <a:pt x="130" y="18"/>
                        <a:pt x="130" y="18"/>
                        <a:pt x="130" y="18"/>
                      </a:cubicBezTo>
                      <a:cubicBezTo>
                        <a:pt x="130" y="18"/>
                        <a:pt x="130" y="19"/>
                        <a:pt x="130" y="19"/>
                      </a:cubicBezTo>
                      <a:cubicBezTo>
                        <a:pt x="130" y="19"/>
                        <a:pt x="130" y="18"/>
                        <a:pt x="130" y="18"/>
                      </a:cubicBezTo>
                      <a:cubicBezTo>
                        <a:pt x="130" y="18"/>
                        <a:pt x="130" y="18"/>
                        <a:pt x="130" y="18"/>
                      </a:cubicBezTo>
                      <a:cubicBezTo>
                        <a:pt x="130" y="18"/>
                        <a:pt x="130" y="18"/>
                        <a:pt x="130" y="18"/>
                      </a:cubicBezTo>
                      <a:cubicBezTo>
                        <a:pt x="130" y="18"/>
                        <a:pt x="130" y="18"/>
                        <a:pt x="131" y="18"/>
                      </a:cubicBezTo>
                      <a:cubicBezTo>
                        <a:pt x="131" y="18"/>
                        <a:pt x="131" y="17"/>
                        <a:pt x="131" y="17"/>
                      </a:cubicBezTo>
                      <a:cubicBezTo>
                        <a:pt x="131" y="17"/>
                        <a:pt x="131" y="18"/>
                        <a:pt x="131" y="18"/>
                      </a:cubicBezTo>
                      <a:cubicBezTo>
                        <a:pt x="131" y="18"/>
                        <a:pt x="131" y="18"/>
                        <a:pt x="131" y="18"/>
                      </a:cubicBezTo>
                      <a:cubicBezTo>
                        <a:pt x="131" y="18"/>
                        <a:pt x="131" y="18"/>
                        <a:pt x="131" y="18"/>
                      </a:cubicBezTo>
                      <a:cubicBezTo>
                        <a:pt x="131" y="18"/>
                        <a:pt x="131" y="18"/>
                        <a:pt x="131" y="18"/>
                      </a:cubicBezTo>
                      <a:cubicBezTo>
                        <a:pt x="131" y="18"/>
                        <a:pt x="131" y="17"/>
                        <a:pt x="131" y="17"/>
                      </a:cubicBezTo>
                      <a:cubicBezTo>
                        <a:pt x="131" y="17"/>
                        <a:pt x="131" y="17"/>
                        <a:pt x="131" y="17"/>
                      </a:cubicBezTo>
                      <a:cubicBezTo>
                        <a:pt x="131" y="17"/>
                        <a:pt x="131" y="17"/>
                        <a:pt x="131" y="17"/>
                      </a:cubicBezTo>
                      <a:cubicBezTo>
                        <a:pt x="131" y="17"/>
                        <a:pt x="131" y="17"/>
                        <a:pt x="131" y="17"/>
                      </a:cubicBezTo>
                      <a:cubicBezTo>
                        <a:pt x="131" y="17"/>
                        <a:pt x="131" y="17"/>
                        <a:pt x="131" y="17"/>
                      </a:cubicBezTo>
                      <a:cubicBezTo>
                        <a:pt x="131" y="17"/>
                        <a:pt x="131" y="17"/>
                        <a:pt x="131" y="17"/>
                      </a:cubicBezTo>
                      <a:cubicBezTo>
                        <a:pt x="132" y="16"/>
                        <a:pt x="132" y="16"/>
                        <a:pt x="132" y="16"/>
                      </a:cubicBezTo>
                      <a:cubicBezTo>
                        <a:pt x="132" y="16"/>
                        <a:pt x="132" y="17"/>
                        <a:pt x="132" y="17"/>
                      </a:cubicBezTo>
                      <a:cubicBezTo>
                        <a:pt x="132" y="17"/>
                        <a:pt x="132" y="17"/>
                        <a:pt x="132" y="17"/>
                      </a:cubicBezTo>
                      <a:cubicBezTo>
                        <a:pt x="132" y="17"/>
                        <a:pt x="133" y="17"/>
                        <a:pt x="133" y="17"/>
                      </a:cubicBezTo>
                      <a:cubicBezTo>
                        <a:pt x="133" y="17"/>
                        <a:pt x="133" y="17"/>
                        <a:pt x="133" y="17"/>
                      </a:cubicBezTo>
                      <a:cubicBezTo>
                        <a:pt x="133" y="17"/>
                        <a:pt x="133" y="17"/>
                        <a:pt x="133" y="17"/>
                      </a:cubicBezTo>
                      <a:cubicBezTo>
                        <a:pt x="133" y="17"/>
                        <a:pt x="133" y="17"/>
                        <a:pt x="133" y="17"/>
                      </a:cubicBezTo>
                      <a:cubicBezTo>
                        <a:pt x="133" y="17"/>
                        <a:pt x="133" y="17"/>
                        <a:pt x="133" y="17"/>
                      </a:cubicBezTo>
                      <a:cubicBezTo>
                        <a:pt x="133" y="17"/>
                        <a:pt x="133" y="17"/>
                        <a:pt x="133" y="17"/>
                      </a:cubicBezTo>
                      <a:cubicBezTo>
                        <a:pt x="133" y="17"/>
                        <a:pt x="133" y="17"/>
                        <a:pt x="133" y="17"/>
                      </a:cubicBezTo>
                      <a:cubicBezTo>
                        <a:pt x="133" y="17"/>
                        <a:pt x="134" y="17"/>
                        <a:pt x="134" y="17"/>
                      </a:cubicBezTo>
                      <a:cubicBezTo>
                        <a:pt x="134" y="17"/>
                        <a:pt x="134" y="18"/>
                        <a:pt x="134" y="18"/>
                      </a:cubicBezTo>
                      <a:cubicBezTo>
                        <a:pt x="134" y="18"/>
                        <a:pt x="133" y="18"/>
                        <a:pt x="133" y="18"/>
                      </a:cubicBezTo>
                      <a:cubicBezTo>
                        <a:pt x="133" y="18"/>
                        <a:pt x="133" y="18"/>
                        <a:pt x="133" y="18"/>
                      </a:cubicBezTo>
                      <a:cubicBezTo>
                        <a:pt x="133" y="18"/>
                        <a:pt x="133" y="18"/>
                        <a:pt x="132" y="18"/>
                      </a:cubicBezTo>
                      <a:cubicBezTo>
                        <a:pt x="132" y="18"/>
                        <a:pt x="132" y="18"/>
                        <a:pt x="132" y="19"/>
                      </a:cubicBezTo>
                      <a:cubicBezTo>
                        <a:pt x="132" y="19"/>
                        <a:pt x="132" y="19"/>
                        <a:pt x="132" y="19"/>
                      </a:cubicBezTo>
                      <a:cubicBezTo>
                        <a:pt x="132" y="19"/>
                        <a:pt x="132" y="19"/>
                        <a:pt x="132" y="19"/>
                      </a:cubicBezTo>
                      <a:cubicBezTo>
                        <a:pt x="132" y="19"/>
                        <a:pt x="132" y="19"/>
                        <a:pt x="132" y="19"/>
                      </a:cubicBezTo>
                      <a:cubicBezTo>
                        <a:pt x="132" y="19"/>
                        <a:pt x="132" y="19"/>
                        <a:pt x="132" y="19"/>
                      </a:cubicBezTo>
                      <a:cubicBezTo>
                        <a:pt x="132" y="19"/>
                        <a:pt x="132" y="19"/>
                        <a:pt x="133" y="19"/>
                      </a:cubicBezTo>
                      <a:cubicBezTo>
                        <a:pt x="133" y="19"/>
                        <a:pt x="133" y="19"/>
                        <a:pt x="133" y="19"/>
                      </a:cubicBezTo>
                      <a:cubicBezTo>
                        <a:pt x="133" y="19"/>
                        <a:pt x="133" y="19"/>
                        <a:pt x="133" y="19"/>
                      </a:cubicBezTo>
                      <a:cubicBezTo>
                        <a:pt x="133" y="19"/>
                        <a:pt x="133" y="19"/>
                        <a:pt x="133" y="19"/>
                      </a:cubicBezTo>
                      <a:cubicBezTo>
                        <a:pt x="133" y="19"/>
                        <a:pt x="133" y="19"/>
                        <a:pt x="133" y="19"/>
                      </a:cubicBezTo>
                      <a:cubicBezTo>
                        <a:pt x="133" y="19"/>
                        <a:pt x="133" y="19"/>
                        <a:pt x="133" y="19"/>
                      </a:cubicBezTo>
                      <a:cubicBezTo>
                        <a:pt x="133" y="19"/>
                        <a:pt x="133" y="19"/>
                        <a:pt x="133" y="19"/>
                      </a:cubicBezTo>
                      <a:cubicBezTo>
                        <a:pt x="132" y="19"/>
                        <a:pt x="132" y="19"/>
                        <a:pt x="132" y="19"/>
                      </a:cubicBezTo>
                      <a:cubicBezTo>
                        <a:pt x="132" y="19"/>
                        <a:pt x="132" y="19"/>
                        <a:pt x="132" y="19"/>
                      </a:cubicBezTo>
                      <a:cubicBezTo>
                        <a:pt x="132" y="19"/>
                        <a:pt x="132" y="19"/>
                        <a:pt x="132" y="19"/>
                      </a:cubicBezTo>
                      <a:cubicBezTo>
                        <a:pt x="132" y="19"/>
                        <a:pt x="132" y="19"/>
                        <a:pt x="132" y="19"/>
                      </a:cubicBezTo>
                      <a:cubicBezTo>
                        <a:pt x="132" y="19"/>
                        <a:pt x="132" y="19"/>
                        <a:pt x="132" y="19"/>
                      </a:cubicBezTo>
                      <a:cubicBezTo>
                        <a:pt x="132" y="19"/>
                        <a:pt x="132" y="19"/>
                        <a:pt x="132" y="19"/>
                      </a:cubicBezTo>
                      <a:cubicBezTo>
                        <a:pt x="132" y="19"/>
                        <a:pt x="132" y="19"/>
                        <a:pt x="132" y="19"/>
                      </a:cubicBezTo>
                      <a:cubicBezTo>
                        <a:pt x="132" y="19"/>
                        <a:pt x="132" y="19"/>
                        <a:pt x="132" y="19"/>
                      </a:cubicBezTo>
                      <a:cubicBezTo>
                        <a:pt x="132" y="19"/>
                        <a:pt x="132" y="19"/>
                        <a:pt x="132" y="20"/>
                      </a:cubicBezTo>
                      <a:cubicBezTo>
                        <a:pt x="132" y="20"/>
                        <a:pt x="132" y="20"/>
                        <a:pt x="132" y="20"/>
                      </a:cubicBezTo>
                      <a:cubicBezTo>
                        <a:pt x="132" y="20"/>
                        <a:pt x="132" y="20"/>
                        <a:pt x="132" y="20"/>
                      </a:cubicBezTo>
                      <a:cubicBezTo>
                        <a:pt x="132" y="20"/>
                        <a:pt x="132" y="20"/>
                        <a:pt x="132" y="20"/>
                      </a:cubicBezTo>
                      <a:cubicBezTo>
                        <a:pt x="132" y="20"/>
                        <a:pt x="132" y="20"/>
                        <a:pt x="132" y="20"/>
                      </a:cubicBezTo>
                      <a:cubicBezTo>
                        <a:pt x="132" y="20"/>
                        <a:pt x="132" y="20"/>
                        <a:pt x="133" y="20"/>
                      </a:cubicBezTo>
                      <a:cubicBezTo>
                        <a:pt x="133" y="20"/>
                        <a:pt x="133" y="20"/>
                        <a:pt x="133" y="20"/>
                      </a:cubicBezTo>
                      <a:cubicBezTo>
                        <a:pt x="133" y="19"/>
                        <a:pt x="133" y="19"/>
                        <a:pt x="133" y="19"/>
                      </a:cubicBezTo>
                      <a:cubicBezTo>
                        <a:pt x="133" y="19"/>
                        <a:pt x="133" y="19"/>
                        <a:pt x="133" y="19"/>
                      </a:cubicBezTo>
                      <a:cubicBezTo>
                        <a:pt x="133" y="19"/>
                        <a:pt x="133" y="19"/>
                        <a:pt x="133" y="19"/>
                      </a:cubicBezTo>
                      <a:cubicBezTo>
                        <a:pt x="133" y="19"/>
                        <a:pt x="133" y="19"/>
                        <a:pt x="133" y="19"/>
                      </a:cubicBezTo>
                      <a:cubicBezTo>
                        <a:pt x="133" y="19"/>
                        <a:pt x="133" y="19"/>
                        <a:pt x="133" y="20"/>
                      </a:cubicBezTo>
                      <a:cubicBezTo>
                        <a:pt x="133" y="20"/>
                        <a:pt x="133" y="20"/>
                        <a:pt x="133" y="20"/>
                      </a:cubicBezTo>
                      <a:cubicBezTo>
                        <a:pt x="133" y="20"/>
                        <a:pt x="133" y="20"/>
                        <a:pt x="133" y="20"/>
                      </a:cubicBezTo>
                      <a:cubicBezTo>
                        <a:pt x="133" y="20"/>
                        <a:pt x="133" y="20"/>
                        <a:pt x="133" y="20"/>
                      </a:cubicBezTo>
                      <a:cubicBezTo>
                        <a:pt x="133" y="20"/>
                        <a:pt x="133" y="20"/>
                        <a:pt x="133" y="20"/>
                      </a:cubicBezTo>
                      <a:cubicBezTo>
                        <a:pt x="133" y="20"/>
                        <a:pt x="133" y="20"/>
                        <a:pt x="133" y="20"/>
                      </a:cubicBezTo>
                      <a:cubicBezTo>
                        <a:pt x="133" y="20"/>
                        <a:pt x="133" y="20"/>
                        <a:pt x="133" y="20"/>
                      </a:cubicBezTo>
                      <a:cubicBezTo>
                        <a:pt x="133" y="20"/>
                        <a:pt x="133" y="20"/>
                        <a:pt x="133" y="20"/>
                      </a:cubicBezTo>
                      <a:cubicBezTo>
                        <a:pt x="133" y="20"/>
                        <a:pt x="133" y="20"/>
                        <a:pt x="133" y="20"/>
                      </a:cubicBezTo>
                      <a:cubicBezTo>
                        <a:pt x="133" y="20"/>
                        <a:pt x="133" y="20"/>
                        <a:pt x="133" y="20"/>
                      </a:cubicBezTo>
                      <a:cubicBezTo>
                        <a:pt x="133" y="20"/>
                        <a:pt x="132" y="20"/>
                        <a:pt x="132" y="20"/>
                      </a:cubicBezTo>
                      <a:cubicBezTo>
                        <a:pt x="132" y="21"/>
                        <a:pt x="132" y="21"/>
                        <a:pt x="132" y="21"/>
                      </a:cubicBezTo>
                      <a:cubicBezTo>
                        <a:pt x="132" y="21"/>
                        <a:pt x="132" y="21"/>
                        <a:pt x="132" y="21"/>
                      </a:cubicBezTo>
                      <a:cubicBezTo>
                        <a:pt x="132" y="21"/>
                        <a:pt x="132" y="21"/>
                        <a:pt x="132" y="21"/>
                      </a:cubicBezTo>
                      <a:cubicBezTo>
                        <a:pt x="132" y="21"/>
                        <a:pt x="133" y="21"/>
                        <a:pt x="133" y="21"/>
                      </a:cubicBezTo>
                      <a:cubicBezTo>
                        <a:pt x="133" y="21"/>
                        <a:pt x="133" y="21"/>
                        <a:pt x="133" y="21"/>
                      </a:cubicBezTo>
                      <a:cubicBezTo>
                        <a:pt x="133" y="21"/>
                        <a:pt x="133" y="20"/>
                        <a:pt x="133" y="20"/>
                      </a:cubicBezTo>
                      <a:cubicBezTo>
                        <a:pt x="133" y="20"/>
                        <a:pt x="133" y="20"/>
                        <a:pt x="133" y="20"/>
                      </a:cubicBezTo>
                      <a:cubicBezTo>
                        <a:pt x="134" y="20"/>
                        <a:pt x="134" y="20"/>
                        <a:pt x="134" y="20"/>
                      </a:cubicBezTo>
                      <a:cubicBezTo>
                        <a:pt x="134" y="20"/>
                        <a:pt x="134" y="20"/>
                        <a:pt x="134" y="20"/>
                      </a:cubicBezTo>
                      <a:cubicBezTo>
                        <a:pt x="134" y="20"/>
                        <a:pt x="134" y="20"/>
                        <a:pt x="134" y="20"/>
                      </a:cubicBezTo>
                      <a:cubicBezTo>
                        <a:pt x="134" y="20"/>
                        <a:pt x="134" y="20"/>
                        <a:pt x="135" y="20"/>
                      </a:cubicBezTo>
                      <a:cubicBezTo>
                        <a:pt x="135" y="20"/>
                        <a:pt x="135" y="20"/>
                        <a:pt x="135" y="20"/>
                      </a:cubicBezTo>
                      <a:cubicBezTo>
                        <a:pt x="135" y="20"/>
                        <a:pt x="135" y="20"/>
                        <a:pt x="135" y="20"/>
                      </a:cubicBezTo>
                      <a:cubicBezTo>
                        <a:pt x="135" y="20"/>
                        <a:pt x="135" y="21"/>
                        <a:pt x="135" y="21"/>
                      </a:cubicBezTo>
                      <a:cubicBezTo>
                        <a:pt x="134" y="21"/>
                        <a:pt x="134" y="21"/>
                        <a:pt x="134" y="21"/>
                      </a:cubicBezTo>
                      <a:cubicBezTo>
                        <a:pt x="134" y="21"/>
                        <a:pt x="134" y="21"/>
                        <a:pt x="134" y="21"/>
                      </a:cubicBezTo>
                      <a:cubicBezTo>
                        <a:pt x="134" y="21"/>
                        <a:pt x="134" y="21"/>
                        <a:pt x="134" y="21"/>
                      </a:cubicBezTo>
                      <a:cubicBezTo>
                        <a:pt x="134" y="21"/>
                        <a:pt x="134" y="21"/>
                        <a:pt x="134" y="21"/>
                      </a:cubicBezTo>
                      <a:cubicBezTo>
                        <a:pt x="134" y="21"/>
                        <a:pt x="134" y="21"/>
                        <a:pt x="134" y="21"/>
                      </a:cubicBezTo>
                      <a:cubicBezTo>
                        <a:pt x="134" y="21"/>
                        <a:pt x="134" y="21"/>
                        <a:pt x="134" y="21"/>
                      </a:cubicBezTo>
                      <a:cubicBezTo>
                        <a:pt x="134" y="21"/>
                        <a:pt x="134" y="21"/>
                        <a:pt x="134" y="21"/>
                      </a:cubicBezTo>
                      <a:cubicBezTo>
                        <a:pt x="134" y="21"/>
                        <a:pt x="133" y="21"/>
                        <a:pt x="133" y="21"/>
                      </a:cubicBezTo>
                      <a:cubicBezTo>
                        <a:pt x="133" y="21"/>
                        <a:pt x="133" y="21"/>
                        <a:pt x="133" y="21"/>
                      </a:cubicBezTo>
                      <a:cubicBezTo>
                        <a:pt x="133" y="21"/>
                        <a:pt x="133" y="21"/>
                        <a:pt x="133" y="21"/>
                      </a:cubicBezTo>
                      <a:cubicBezTo>
                        <a:pt x="133" y="21"/>
                        <a:pt x="133" y="21"/>
                        <a:pt x="133" y="21"/>
                      </a:cubicBezTo>
                      <a:cubicBezTo>
                        <a:pt x="133" y="21"/>
                        <a:pt x="133" y="21"/>
                        <a:pt x="133" y="21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4" y="22"/>
                      </a:cubicBezTo>
                      <a:cubicBezTo>
                        <a:pt x="134" y="22"/>
                        <a:pt x="134" y="22"/>
                        <a:pt x="134" y="22"/>
                      </a:cubicBezTo>
                      <a:cubicBezTo>
                        <a:pt x="134" y="22"/>
                        <a:pt x="134" y="22"/>
                        <a:pt x="134" y="21"/>
                      </a:cubicBezTo>
                      <a:cubicBezTo>
                        <a:pt x="134" y="21"/>
                        <a:pt x="134" y="21"/>
                        <a:pt x="134" y="21"/>
                      </a:cubicBezTo>
                      <a:cubicBezTo>
                        <a:pt x="134" y="21"/>
                        <a:pt x="134" y="21"/>
                        <a:pt x="134" y="21"/>
                      </a:cubicBezTo>
                      <a:cubicBezTo>
                        <a:pt x="134" y="21"/>
                        <a:pt x="134" y="21"/>
                        <a:pt x="134" y="21"/>
                      </a:cubicBezTo>
                      <a:cubicBezTo>
                        <a:pt x="134" y="21"/>
                        <a:pt x="134" y="21"/>
                        <a:pt x="134" y="21"/>
                      </a:cubicBezTo>
                      <a:cubicBezTo>
                        <a:pt x="134" y="21"/>
                        <a:pt x="135" y="21"/>
                        <a:pt x="135" y="21"/>
                      </a:cubicBezTo>
                      <a:cubicBezTo>
                        <a:pt x="135" y="21"/>
                        <a:pt x="135" y="21"/>
                        <a:pt x="135" y="21"/>
                      </a:cubicBezTo>
                      <a:cubicBezTo>
                        <a:pt x="135" y="21"/>
                        <a:pt x="135" y="21"/>
                        <a:pt x="135" y="21"/>
                      </a:cubicBezTo>
                      <a:cubicBezTo>
                        <a:pt x="135" y="21"/>
                        <a:pt x="135" y="21"/>
                        <a:pt x="135" y="21"/>
                      </a:cubicBezTo>
                      <a:cubicBezTo>
                        <a:pt x="135" y="21"/>
                        <a:pt x="135" y="21"/>
                        <a:pt x="135" y="21"/>
                      </a:cubicBezTo>
                      <a:cubicBezTo>
                        <a:pt x="135" y="21"/>
                        <a:pt x="135" y="21"/>
                        <a:pt x="134" y="21"/>
                      </a:cubicBezTo>
                      <a:cubicBezTo>
                        <a:pt x="134" y="21"/>
                        <a:pt x="134" y="21"/>
                        <a:pt x="134" y="21"/>
                      </a:cubicBezTo>
                      <a:cubicBezTo>
                        <a:pt x="134" y="21"/>
                        <a:pt x="134" y="21"/>
                        <a:pt x="134" y="21"/>
                      </a:cubicBezTo>
                      <a:cubicBezTo>
                        <a:pt x="134" y="21"/>
                        <a:pt x="134" y="22"/>
                        <a:pt x="134" y="22"/>
                      </a:cubicBezTo>
                      <a:cubicBezTo>
                        <a:pt x="134" y="22"/>
                        <a:pt x="134" y="22"/>
                        <a:pt x="134" y="22"/>
                      </a:cubicBezTo>
                      <a:cubicBezTo>
                        <a:pt x="134" y="22"/>
                        <a:pt x="134" y="22"/>
                        <a:pt x="134" y="22"/>
                      </a:cubicBezTo>
                      <a:cubicBezTo>
                        <a:pt x="134" y="22"/>
                        <a:pt x="134" y="22"/>
                        <a:pt x="134" y="22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2" y="22"/>
                        <a:pt x="132" y="22"/>
                      </a:cubicBezTo>
                      <a:cubicBezTo>
                        <a:pt x="132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3"/>
                        <a:pt x="133" y="23"/>
                      </a:cubicBezTo>
                      <a:cubicBezTo>
                        <a:pt x="133" y="23"/>
                        <a:pt x="133" y="23"/>
                        <a:pt x="133" y="23"/>
                      </a:cubicBezTo>
                      <a:cubicBezTo>
                        <a:pt x="132" y="23"/>
                        <a:pt x="132" y="23"/>
                        <a:pt x="132" y="23"/>
                      </a:cubicBezTo>
                      <a:cubicBezTo>
                        <a:pt x="132" y="23"/>
                        <a:pt x="132" y="23"/>
                        <a:pt x="132" y="23"/>
                      </a:cubicBezTo>
                      <a:cubicBezTo>
                        <a:pt x="132" y="23"/>
                        <a:pt x="132" y="23"/>
                        <a:pt x="132" y="23"/>
                      </a:cubicBezTo>
                      <a:cubicBezTo>
                        <a:pt x="133" y="23"/>
                        <a:pt x="133" y="23"/>
                        <a:pt x="133" y="23"/>
                      </a:cubicBezTo>
                      <a:cubicBezTo>
                        <a:pt x="133" y="23"/>
                        <a:pt x="133" y="23"/>
                        <a:pt x="133" y="23"/>
                      </a:cubicBezTo>
                      <a:cubicBezTo>
                        <a:pt x="133" y="23"/>
                        <a:pt x="133" y="23"/>
                        <a:pt x="133" y="23"/>
                      </a:cubicBezTo>
                      <a:cubicBezTo>
                        <a:pt x="133" y="23"/>
                        <a:pt x="133" y="23"/>
                        <a:pt x="133" y="22"/>
                      </a:cubicBezTo>
                      <a:cubicBezTo>
                        <a:pt x="134" y="22"/>
                        <a:pt x="134" y="22"/>
                        <a:pt x="134" y="22"/>
                      </a:cubicBezTo>
                      <a:cubicBezTo>
                        <a:pt x="134" y="22"/>
                        <a:pt x="134" y="22"/>
                        <a:pt x="134" y="22"/>
                      </a:cubicBezTo>
                      <a:cubicBezTo>
                        <a:pt x="134" y="22"/>
                        <a:pt x="134" y="22"/>
                        <a:pt x="135" y="22"/>
                      </a:cubicBezTo>
                      <a:cubicBezTo>
                        <a:pt x="135" y="22"/>
                        <a:pt x="135" y="22"/>
                        <a:pt x="134" y="22"/>
                      </a:cubicBezTo>
                      <a:cubicBezTo>
                        <a:pt x="134" y="22"/>
                        <a:pt x="134" y="22"/>
                        <a:pt x="134" y="22"/>
                      </a:cubicBezTo>
                      <a:cubicBezTo>
                        <a:pt x="134" y="22"/>
                        <a:pt x="134" y="22"/>
                        <a:pt x="134" y="22"/>
                      </a:cubicBezTo>
                      <a:cubicBezTo>
                        <a:pt x="134" y="22"/>
                        <a:pt x="134" y="22"/>
                        <a:pt x="134" y="22"/>
                      </a:cubicBezTo>
                      <a:cubicBezTo>
                        <a:pt x="134" y="22"/>
                        <a:pt x="134" y="23"/>
                        <a:pt x="134" y="23"/>
                      </a:cubicBezTo>
                      <a:cubicBezTo>
                        <a:pt x="134" y="23"/>
                        <a:pt x="134" y="23"/>
                        <a:pt x="134" y="23"/>
                      </a:cubicBezTo>
                      <a:cubicBezTo>
                        <a:pt x="134" y="23"/>
                        <a:pt x="135" y="22"/>
                        <a:pt x="135" y="22"/>
                      </a:cubicBezTo>
                      <a:cubicBezTo>
                        <a:pt x="135" y="22"/>
                        <a:pt x="135" y="22"/>
                        <a:pt x="135" y="22"/>
                      </a:cubicBezTo>
                      <a:cubicBezTo>
                        <a:pt x="135" y="22"/>
                        <a:pt x="135" y="22"/>
                        <a:pt x="135" y="22"/>
                      </a:cubicBezTo>
                      <a:cubicBezTo>
                        <a:pt x="135" y="22"/>
                        <a:pt x="135" y="22"/>
                        <a:pt x="135" y="22"/>
                      </a:cubicBezTo>
                      <a:cubicBezTo>
                        <a:pt x="135" y="22"/>
                        <a:pt x="135" y="22"/>
                        <a:pt x="135" y="22"/>
                      </a:cubicBezTo>
                      <a:cubicBezTo>
                        <a:pt x="135" y="22"/>
                        <a:pt x="135" y="22"/>
                        <a:pt x="135" y="22"/>
                      </a:cubicBezTo>
                      <a:cubicBezTo>
                        <a:pt x="135" y="22"/>
                        <a:pt x="135" y="22"/>
                        <a:pt x="136" y="22"/>
                      </a:cubicBezTo>
                      <a:cubicBezTo>
                        <a:pt x="136" y="23"/>
                        <a:pt x="136" y="23"/>
                        <a:pt x="136" y="23"/>
                      </a:cubicBezTo>
                      <a:cubicBezTo>
                        <a:pt x="136" y="23"/>
                        <a:pt x="135" y="23"/>
                        <a:pt x="135" y="23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5" y="23"/>
                        <a:pt x="135" y="23"/>
                        <a:pt x="134" y="23"/>
                      </a:cubicBezTo>
                      <a:cubicBezTo>
                        <a:pt x="134" y="23"/>
                        <a:pt x="134" y="23"/>
                        <a:pt x="134" y="23"/>
                      </a:cubicBezTo>
                      <a:cubicBezTo>
                        <a:pt x="134" y="23"/>
                        <a:pt x="134" y="23"/>
                        <a:pt x="134" y="23"/>
                      </a:cubicBezTo>
                      <a:cubicBezTo>
                        <a:pt x="134" y="23"/>
                        <a:pt x="134" y="23"/>
                        <a:pt x="134" y="23"/>
                      </a:cubicBezTo>
                      <a:cubicBezTo>
                        <a:pt x="134" y="23"/>
                        <a:pt x="134" y="23"/>
                        <a:pt x="133" y="23"/>
                      </a:cubicBezTo>
                      <a:cubicBezTo>
                        <a:pt x="133" y="23"/>
                        <a:pt x="133" y="23"/>
                        <a:pt x="133" y="23"/>
                      </a:cubicBezTo>
                      <a:cubicBezTo>
                        <a:pt x="133" y="23"/>
                        <a:pt x="133" y="23"/>
                        <a:pt x="133" y="23"/>
                      </a:cubicBezTo>
                      <a:cubicBezTo>
                        <a:pt x="133" y="23"/>
                        <a:pt x="133" y="23"/>
                        <a:pt x="133" y="23"/>
                      </a:cubicBezTo>
                      <a:cubicBezTo>
                        <a:pt x="133" y="23"/>
                        <a:pt x="133" y="23"/>
                        <a:pt x="133" y="23"/>
                      </a:cubicBezTo>
                      <a:cubicBezTo>
                        <a:pt x="133" y="23"/>
                        <a:pt x="133" y="23"/>
                        <a:pt x="133" y="23"/>
                      </a:cubicBezTo>
                      <a:cubicBezTo>
                        <a:pt x="133" y="23"/>
                        <a:pt x="133" y="23"/>
                        <a:pt x="133" y="24"/>
                      </a:cubicBezTo>
                      <a:cubicBezTo>
                        <a:pt x="133" y="24"/>
                        <a:pt x="133" y="24"/>
                        <a:pt x="133" y="24"/>
                      </a:cubicBezTo>
                      <a:cubicBezTo>
                        <a:pt x="133" y="24"/>
                        <a:pt x="133" y="24"/>
                        <a:pt x="133" y="24"/>
                      </a:cubicBezTo>
                      <a:cubicBezTo>
                        <a:pt x="133" y="24"/>
                        <a:pt x="133" y="24"/>
                        <a:pt x="133" y="24"/>
                      </a:cubicBezTo>
                      <a:cubicBezTo>
                        <a:pt x="133" y="24"/>
                        <a:pt x="133" y="24"/>
                        <a:pt x="133" y="24"/>
                      </a:cubicBezTo>
                      <a:cubicBezTo>
                        <a:pt x="133" y="24"/>
                        <a:pt x="133" y="24"/>
                        <a:pt x="133" y="24"/>
                      </a:cubicBezTo>
                      <a:cubicBezTo>
                        <a:pt x="133" y="24"/>
                        <a:pt x="133" y="24"/>
                        <a:pt x="133" y="24"/>
                      </a:cubicBezTo>
                      <a:cubicBezTo>
                        <a:pt x="133" y="24"/>
                        <a:pt x="133" y="24"/>
                        <a:pt x="133" y="24"/>
                      </a:cubicBezTo>
                      <a:cubicBezTo>
                        <a:pt x="133" y="24"/>
                        <a:pt x="133" y="24"/>
                        <a:pt x="133" y="24"/>
                      </a:cubicBezTo>
                      <a:cubicBezTo>
                        <a:pt x="134" y="24"/>
                        <a:pt x="134" y="24"/>
                        <a:pt x="134" y="23"/>
                      </a:cubicBezTo>
                      <a:cubicBezTo>
                        <a:pt x="134" y="23"/>
                        <a:pt x="134" y="23"/>
                        <a:pt x="134" y="23"/>
                      </a:cubicBezTo>
                      <a:cubicBezTo>
                        <a:pt x="134" y="23"/>
                        <a:pt x="134" y="23"/>
                        <a:pt x="134" y="23"/>
                      </a:cubicBezTo>
                      <a:cubicBezTo>
                        <a:pt x="134" y="23"/>
                        <a:pt x="134" y="23"/>
                        <a:pt x="134" y="23"/>
                      </a:cubicBezTo>
                      <a:cubicBezTo>
                        <a:pt x="134" y="23"/>
                        <a:pt x="134" y="23"/>
                        <a:pt x="134" y="23"/>
                      </a:cubicBezTo>
                      <a:cubicBezTo>
                        <a:pt x="134" y="23"/>
                        <a:pt x="134" y="23"/>
                        <a:pt x="134" y="23"/>
                      </a:cubicBezTo>
                      <a:cubicBezTo>
                        <a:pt x="134" y="23"/>
                        <a:pt x="134" y="23"/>
                        <a:pt x="134" y="23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4" y="24"/>
                        <a:pt x="134" y="24"/>
                        <a:pt x="134" y="24"/>
                      </a:cubicBezTo>
                      <a:cubicBezTo>
                        <a:pt x="134" y="24"/>
                        <a:pt x="134" y="24"/>
                        <a:pt x="134" y="24"/>
                      </a:cubicBezTo>
                      <a:cubicBezTo>
                        <a:pt x="134" y="24"/>
                        <a:pt x="134" y="24"/>
                        <a:pt x="134" y="24"/>
                      </a:cubicBezTo>
                      <a:cubicBezTo>
                        <a:pt x="134" y="24"/>
                        <a:pt x="134" y="24"/>
                        <a:pt x="133" y="24"/>
                      </a:cubicBezTo>
                      <a:cubicBezTo>
                        <a:pt x="133" y="24"/>
                        <a:pt x="133" y="24"/>
                        <a:pt x="133" y="24"/>
                      </a:cubicBezTo>
                      <a:cubicBezTo>
                        <a:pt x="133" y="24"/>
                        <a:pt x="133" y="24"/>
                        <a:pt x="133" y="24"/>
                      </a:cubicBezTo>
                      <a:cubicBezTo>
                        <a:pt x="133" y="24"/>
                        <a:pt x="133" y="24"/>
                        <a:pt x="133" y="24"/>
                      </a:cubicBezTo>
                      <a:cubicBezTo>
                        <a:pt x="133" y="24"/>
                        <a:pt x="134" y="24"/>
                        <a:pt x="134" y="24"/>
                      </a:cubicBezTo>
                      <a:cubicBezTo>
                        <a:pt x="134" y="24"/>
                        <a:pt x="134" y="24"/>
                        <a:pt x="134" y="24"/>
                      </a:cubicBezTo>
                      <a:cubicBezTo>
                        <a:pt x="134" y="24"/>
                        <a:pt x="134" y="24"/>
                        <a:pt x="134" y="24"/>
                      </a:cubicBezTo>
                      <a:cubicBezTo>
                        <a:pt x="134" y="24"/>
                        <a:pt x="134" y="24"/>
                        <a:pt x="134" y="24"/>
                      </a:cubicBezTo>
                      <a:cubicBezTo>
                        <a:pt x="135" y="24"/>
                        <a:pt x="135" y="24"/>
                        <a:pt x="135" y="24"/>
                      </a:cubicBezTo>
                      <a:cubicBezTo>
                        <a:pt x="135" y="24"/>
                        <a:pt x="135" y="24"/>
                        <a:pt x="135" y="24"/>
                      </a:cubicBezTo>
                      <a:cubicBezTo>
                        <a:pt x="135" y="24"/>
                        <a:pt x="135" y="24"/>
                        <a:pt x="135" y="24"/>
                      </a:cubicBezTo>
                      <a:cubicBezTo>
                        <a:pt x="135" y="24"/>
                        <a:pt x="135" y="24"/>
                        <a:pt x="135" y="24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5" y="23"/>
                        <a:pt x="136" y="23"/>
                        <a:pt x="136" y="23"/>
                      </a:cubicBezTo>
                      <a:cubicBezTo>
                        <a:pt x="136" y="23"/>
                        <a:pt x="136" y="23"/>
                        <a:pt x="136" y="23"/>
                      </a:cubicBezTo>
                      <a:cubicBezTo>
                        <a:pt x="136" y="23"/>
                        <a:pt x="136" y="24"/>
                        <a:pt x="136" y="24"/>
                      </a:cubicBezTo>
                      <a:cubicBezTo>
                        <a:pt x="136" y="24"/>
                        <a:pt x="136" y="24"/>
                        <a:pt x="136" y="24"/>
                      </a:cubicBezTo>
                      <a:close/>
                      <a:moveTo>
                        <a:pt x="133" y="22"/>
                      </a:move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4" y="22"/>
                        <a:pt x="134" y="22"/>
                        <a:pt x="134" y="22"/>
                      </a:cubicBezTo>
                      <a:cubicBezTo>
                        <a:pt x="134" y="22"/>
                        <a:pt x="134" y="22"/>
                        <a:pt x="134" y="22"/>
                      </a:cubicBezTo>
                      <a:cubicBezTo>
                        <a:pt x="134" y="22"/>
                        <a:pt x="134" y="22"/>
                        <a:pt x="134" y="22"/>
                      </a:cubicBezTo>
                      <a:cubicBezTo>
                        <a:pt x="134" y="22"/>
                        <a:pt x="134" y="22"/>
                        <a:pt x="134" y="22"/>
                      </a:cubicBezTo>
                      <a:cubicBezTo>
                        <a:pt x="134" y="22"/>
                        <a:pt x="134" y="22"/>
                        <a:pt x="134" y="22"/>
                      </a:cubicBezTo>
                      <a:cubicBezTo>
                        <a:pt x="134" y="22"/>
                        <a:pt x="134" y="22"/>
                        <a:pt x="134" y="22"/>
                      </a:cubicBezTo>
                      <a:cubicBezTo>
                        <a:pt x="134" y="22"/>
                        <a:pt x="134" y="22"/>
                        <a:pt x="134" y="22"/>
                      </a:cubicBezTo>
                      <a:cubicBezTo>
                        <a:pt x="135" y="22"/>
                        <a:pt x="135" y="22"/>
                        <a:pt x="135" y="22"/>
                      </a:cubicBezTo>
                      <a:cubicBezTo>
                        <a:pt x="135" y="22"/>
                        <a:pt x="135" y="22"/>
                        <a:pt x="135" y="22"/>
                      </a:cubicBezTo>
                      <a:cubicBezTo>
                        <a:pt x="134" y="22"/>
                        <a:pt x="134" y="22"/>
                        <a:pt x="134" y="22"/>
                      </a:cubicBezTo>
                      <a:cubicBezTo>
                        <a:pt x="134" y="22"/>
                        <a:pt x="134" y="22"/>
                        <a:pt x="134" y="22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3" y="23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656D78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487" name="Freeform 407">
                <a:extLst>
                  <a:ext uri="{FF2B5EF4-FFF2-40B4-BE49-F238E27FC236}">
                    <a16:creationId xmlns:a16="http://schemas.microsoft.com/office/drawing/2014/main" id="{036B93F9-6508-0A48-A147-9829CFC24D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5697" y="3676839"/>
                <a:ext cx="39153" cy="26696"/>
              </a:xfrm>
              <a:custGeom>
                <a:avLst/>
                <a:gdLst>
                  <a:gd name="T0" fmla="*/ 10 w 12"/>
                  <a:gd name="T1" fmla="*/ 5 h 8"/>
                  <a:gd name="T2" fmla="*/ 9 w 12"/>
                  <a:gd name="T3" fmla="*/ 5 h 8"/>
                  <a:gd name="T4" fmla="*/ 8 w 12"/>
                  <a:gd name="T5" fmla="*/ 5 h 8"/>
                  <a:gd name="T6" fmla="*/ 7 w 12"/>
                  <a:gd name="T7" fmla="*/ 5 h 8"/>
                  <a:gd name="T8" fmla="*/ 6 w 12"/>
                  <a:gd name="T9" fmla="*/ 4 h 8"/>
                  <a:gd name="T10" fmla="*/ 4 w 12"/>
                  <a:gd name="T11" fmla="*/ 4 h 8"/>
                  <a:gd name="T12" fmla="*/ 5 w 12"/>
                  <a:gd name="T13" fmla="*/ 4 h 8"/>
                  <a:gd name="T14" fmla="*/ 4 w 12"/>
                  <a:gd name="T15" fmla="*/ 3 h 8"/>
                  <a:gd name="T16" fmla="*/ 4 w 12"/>
                  <a:gd name="T17" fmla="*/ 2 h 8"/>
                  <a:gd name="T18" fmla="*/ 2 w 12"/>
                  <a:gd name="T19" fmla="*/ 0 h 8"/>
                  <a:gd name="T20" fmla="*/ 1 w 12"/>
                  <a:gd name="T21" fmla="*/ 1 h 8"/>
                  <a:gd name="T22" fmla="*/ 1 w 12"/>
                  <a:gd name="T23" fmla="*/ 2 h 8"/>
                  <a:gd name="T24" fmla="*/ 2 w 12"/>
                  <a:gd name="T25" fmla="*/ 2 h 8"/>
                  <a:gd name="T26" fmla="*/ 2 w 12"/>
                  <a:gd name="T27" fmla="*/ 3 h 8"/>
                  <a:gd name="T28" fmla="*/ 0 w 12"/>
                  <a:gd name="T29" fmla="*/ 4 h 8"/>
                  <a:gd name="T30" fmla="*/ 1 w 12"/>
                  <a:gd name="T31" fmla="*/ 6 h 8"/>
                  <a:gd name="T32" fmla="*/ 2 w 12"/>
                  <a:gd name="T33" fmla="*/ 6 h 8"/>
                  <a:gd name="T34" fmla="*/ 2 w 12"/>
                  <a:gd name="T35" fmla="*/ 7 h 8"/>
                  <a:gd name="T36" fmla="*/ 3 w 12"/>
                  <a:gd name="T37" fmla="*/ 7 h 8"/>
                  <a:gd name="T38" fmla="*/ 5 w 12"/>
                  <a:gd name="T39" fmla="*/ 7 h 8"/>
                  <a:gd name="T40" fmla="*/ 7 w 12"/>
                  <a:gd name="T41" fmla="*/ 7 h 8"/>
                  <a:gd name="T42" fmla="*/ 7 w 12"/>
                  <a:gd name="T43" fmla="*/ 8 h 8"/>
                  <a:gd name="T44" fmla="*/ 10 w 12"/>
                  <a:gd name="T45" fmla="*/ 8 h 8"/>
                  <a:gd name="T46" fmla="*/ 10 w 12"/>
                  <a:gd name="T47" fmla="*/ 7 h 8"/>
                  <a:gd name="T48" fmla="*/ 11 w 12"/>
                  <a:gd name="T49" fmla="*/ 7 h 8"/>
                  <a:gd name="T50" fmla="*/ 11 w 12"/>
                  <a:gd name="T51" fmla="*/ 7 h 8"/>
                  <a:gd name="T52" fmla="*/ 10 w 12"/>
                  <a:gd name="T53" fmla="*/ 7 h 8"/>
                  <a:gd name="T54" fmla="*/ 10 w 12"/>
                  <a:gd name="T55" fmla="*/ 8 h 8"/>
                  <a:gd name="T56" fmla="*/ 8 w 12"/>
                  <a:gd name="T57" fmla="*/ 8 h 8"/>
                  <a:gd name="T58" fmla="*/ 7 w 12"/>
                  <a:gd name="T59" fmla="*/ 7 h 8"/>
                  <a:gd name="T60" fmla="*/ 6 w 12"/>
                  <a:gd name="T61" fmla="*/ 8 h 8"/>
                  <a:gd name="T62" fmla="*/ 5 w 12"/>
                  <a:gd name="T63" fmla="*/ 7 h 8"/>
                  <a:gd name="T64" fmla="*/ 4 w 12"/>
                  <a:gd name="T65" fmla="*/ 7 h 8"/>
                  <a:gd name="T66" fmla="*/ 4 w 12"/>
                  <a:gd name="T67" fmla="*/ 7 h 8"/>
                  <a:gd name="T68" fmla="*/ 3 w 12"/>
                  <a:gd name="T69" fmla="*/ 7 h 8"/>
                  <a:gd name="T70" fmla="*/ 3 w 12"/>
                  <a:gd name="T71" fmla="*/ 6 h 8"/>
                  <a:gd name="T72" fmla="*/ 2 w 12"/>
                  <a:gd name="T73" fmla="*/ 6 h 8"/>
                  <a:gd name="T74" fmla="*/ 0 w 12"/>
                  <a:gd name="T75" fmla="*/ 6 h 8"/>
                  <a:gd name="T76" fmla="*/ 1 w 12"/>
                  <a:gd name="T77" fmla="*/ 4 h 8"/>
                  <a:gd name="T78" fmla="*/ 2 w 12"/>
                  <a:gd name="T79" fmla="*/ 3 h 8"/>
                  <a:gd name="T80" fmla="*/ 2 w 12"/>
                  <a:gd name="T81" fmla="*/ 2 h 8"/>
                  <a:gd name="T82" fmla="*/ 1 w 12"/>
                  <a:gd name="T83" fmla="*/ 2 h 8"/>
                  <a:gd name="T84" fmla="*/ 1 w 12"/>
                  <a:gd name="T85" fmla="*/ 1 h 8"/>
                  <a:gd name="T86" fmla="*/ 2 w 12"/>
                  <a:gd name="T87" fmla="*/ 0 h 8"/>
                  <a:gd name="T88" fmla="*/ 3 w 12"/>
                  <a:gd name="T89" fmla="*/ 2 h 8"/>
                  <a:gd name="T90" fmla="*/ 4 w 12"/>
                  <a:gd name="T91" fmla="*/ 2 h 8"/>
                  <a:gd name="T92" fmla="*/ 5 w 12"/>
                  <a:gd name="T93" fmla="*/ 3 h 8"/>
                  <a:gd name="T94" fmla="*/ 5 w 12"/>
                  <a:gd name="T95" fmla="*/ 3 h 8"/>
                  <a:gd name="T96" fmla="*/ 3 w 12"/>
                  <a:gd name="T97" fmla="*/ 3 h 8"/>
                  <a:gd name="T98" fmla="*/ 4 w 12"/>
                  <a:gd name="T99" fmla="*/ 4 h 8"/>
                  <a:gd name="T100" fmla="*/ 4 w 12"/>
                  <a:gd name="T101" fmla="*/ 5 h 8"/>
                  <a:gd name="T102" fmla="*/ 5 w 12"/>
                  <a:gd name="T103" fmla="*/ 5 h 8"/>
                  <a:gd name="T104" fmla="*/ 6 w 12"/>
                  <a:gd name="T105" fmla="*/ 5 h 8"/>
                  <a:gd name="T106" fmla="*/ 6 w 12"/>
                  <a:gd name="T107" fmla="*/ 5 h 8"/>
                  <a:gd name="T108" fmla="*/ 7 w 12"/>
                  <a:gd name="T109" fmla="*/ 5 h 8"/>
                  <a:gd name="T110" fmla="*/ 8 w 12"/>
                  <a:gd name="T111" fmla="*/ 5 h 8"/>
                  <a:gd name="T112" fmla="*/ 9 w 12"/>
                  <a:gd name="T113" fmla="*/ 5 h 8"/>
                  <a:gd name="T114" fmla="*/ 9 w 12"/>
                  <a:gd name="T115" fmla="*/ 5 h 8"/>
                  <a:gd name="T116" fmla="*/ 11 w 12"/>
                  <a:gd name="T1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" h="8">
                    <a:moveTo>
                      <a:pt x="12" y="6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1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lose/>
                    <a:moveTo>
                      <a:pt x="11" y="7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7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8" name="Freeform 408">
                <a:extLst>
                  <a:ext uri="{FF2B5EF4-FFF2-40B4-BE49-F238E27FC236}">
                    <a16:creationId xmlns:a16="http://schemas.microsoft.com/office/drawing/2014/main" id="{1E1B1644-9C56-C64D-8C0A-E4199CBC51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44677" y="3675058"/>
                <a:ext cx="48052" cy="21356"/>
              </a:xfrm>
              <a:custGeom>
                <a:avLst/>
                <a:gdLst>
                  <a:gd name="T0" fmla="*/ 2 w 15"/>
                  <a:gd name="T1" fmla="*/ 7 h 7"/>
                  <a:gd name="T2" fmla="*/ 3 w 15"/>
                  <a:gd name="T3" fmla="*/ 7 h 7"/>
                  <a:gd name="T4" fmla="*/ 3 w 15"/>
                  <a:gd name="T5" fmla="*/ 7 h 7"/>
                  <a:gd name="T6" fmla="*/ 6 w 15"/>
                  <a:gd name="T7" fmla="*/ 6 h 7"/>
                  <a:gd name="T8" fmla="*/ 7 w 15"/>
                  <a:gd name="T9" fmla="*/ 6 h 7"/>
                  <a:gd name="T10" fmla="*/ 9 w 15"/>
                  <a:gd name="T11" fmla="*/ 5 h 7"/>
                  <a:gd name="T12" fmla="*/ 11 w 15"/>
                  <a:gd name="T13" fmla="*/ 5 h 7"/>
                  <a:gd name="T14" fmla="*/ 13 w 15"/>
                  <a:gd name="T15" fmla="*/ 5 h 7"/>
                  <a:gd name="T16" fmla="*/ 15 w 15"/>
                  <a:gd name="T17" fmla="*/ 3 h 7"/>
                  <a:gd name="T18" fmla="*/ 13 w 15"/>
                  <a:gd name="T19" fmla="*/ 2 h 7"/>
                  <a:gd name="T20" fmla="*/ 13 w 15"/>
                  <a:gd name="T21" fmla="*/ 2 h 7"/>
                  <a:gd name="T22" fmla="*/ 12 w 15"/>
                  <a:gd name="T23" fmla="*/ 1 h 7"/>
                  <a:gd name="T24" fmla="*/ 10 w 15"/>
                  <a:gd name="T25" fmla="*/ 1 h 7"/>
                  <a:gd name="T26" fmla="*/ 9 w 15"/>
                  <a:gd name="T27" fmla="*/ 1 h 7"/>
                  <a:gd name="T28" fmla="*/ 7 w 15"/>
                  <a:gd name="T29" fmla="*/ 2 h 7"/>
                  <a:gd name="T30" fmla="*/ 5 w 15"/>
                  <a:gd name="T31" fmla="*/ 3 h 7"/>
                  <a:gd name="T32" fmla="*/ 5 w 15"/>
                  <a:gd name="T33" fmla="*/ 3 h 7"/>
                  <a:gd name="T34" fmla="*/ 4 w 15"/>
                  <a:gd name="T35" fmla="*/ 3 h 7"/>
                  <a:gd name="T36" fmla="*/ 3 w 15"/>
                  <a:gd name="T37" fmla="*/ 4 h 7"/>
                  <a:gd name="T38" fmla="*/ 2 w 15"/>
                  <a:gd name="T39" fmla="*/ 4 h 7"/>
                  <a:gd name="T40" fmla="*/ 2 w 15"/>
                  <a:gd name="T41" fmla="*/ 4 h 7"/>
                  <a:gd name="T42" fmla="*/ 1 w 15"/>
                  <a:gd name="T43" fmla="*/ 4 h 7"/>
                  <a:gd name="T44" fmla="*/ 1 w 15"/>
                  <a:gd name="T45" fmla="*/ 5 h 7"/>
                  <a:gd name="T46" fmla="*/ 1 w 15"/>
                  <a:gd name="T47" fmla="*/ 6 h 7"/>
                  <a:gd name="T48" fmla="*/ 0 w 15"/>
                  <a:gd name="T49" fmla="*/ 7 h 7"/>
                  <a:gd name="T50" fmla="*/ 1 w 15"/>
                  <a:gd name="T51" fmla="*/ 7 h 7"/>
                  <a:gd name="T52" fmla="*/ 2 w 15"/>
                  <a:gd name="T53" fmla="*/ 5 h 7"/>
                  <a:gd name="T54" fmla="*/ 1 w 15"/>
                  <a:gd name="T55" fmla="*/ 5 h 7"/>
                  <a:gd name="T56" fmla="*/ 2 w 15"/>
                  <a:gd name="T57" fmla="*/ 5 h 7"/>
                  <a:gd name="T58" fmla="*/ 2 w 15"/>
                  <a:gd name="T59" fmla="*/ 4 h 7"/>
                  <a:gd name="T60" fmla="*/ 3 w 15"/>
                  <a:gd name="T61" fmla="*/ 4 h 7"/>
                  <a:gd name="T62" fmla="*/ 4 w 15"/>
                  <a:gd name="T63" fmla="*/ 4 h 7"/>
                  <a:gd name="T64" fmla="*/ 4 w 15"/>
                  <a:gd name="T65" fmla="*/ 3 h 7"/>
                  <a:gd name="T66" fmla="*/ 5 w 15"/>
                  <a:gd name="T67" fmla="*/ 3 h 7"/>
                  <a:gd name="T68" fmla="*/ 6 w 15"/>
                  <a:gd name="T69" fmla="*/ 3 h 7"/>
                  <a:gd name="T70" fmla="*/ 8 w 15"/>
                  <a:gd name="T71" fmla="*/ 2 h 7"/>
                  <a:gd name="T72" fmla="*/ 9 w 15"/>
                  <a:gd name="T73" fmla="*/ 1 h 7"/>
                  <a:gd name="T74" fmla="*/ 11 w 15"/>
                  <a:gd name="T75" fmla="*/ 1 h 7"/>
                  <a:gd name="T76" fmla="*/ 12 w 15"/>
                  <a:gd name="T77" fmla="*/ 1 h 7"/>
                  <a:gd name="T78" fmla="*/ 13 w 15"/>
                  <a:gd name="T79" fmla="*/ 2 h 7"/>
                  <a:gd name="T80" fmla="*/ 13 w 15"/>
                  <a:gd name="T81" fmla="*/ 2 h 7"/>
                  <a:gd name="T82" fmla="*/ 14 w 15"/>
                  <a:gd name="T83" fmla="*/ 2 h 7"/>
                  <a:gd name="T84" fmla="*/ 14 w 15"/>
                  <a:gd name="T85" fmla="*/ 3 h 7"/>
                  <a:gd name="T86" fmla="*/ 13 w 15"/>
                  <a:gd name="T87" fmla="*/ 4 h 7"/>
                  <a:gd name="T88" fmla="*/ 11 w 15"/>
                  <a:gd name="T89" fmla="*/ 5 h 7"/>
                  <a:gd name="T90" fmla="*/ 9 w 15"/>
                  <a:gd name="T91" fmla="*/ 5 h 7"/>
                  <a:gd name="T92" fmla="*/ 7 w 15"/>
                  <a:gd name="T93" fmla="*/ 6 h 7"/>
                  <a:gd name="T94" fmla="*/ 7 w 15"/>
                  <a:gd name="T95" fmla="*/ 6 h 7"/>
                  <a:gd name="T96" fmla="*/ 4 w 15"/>
                  <a:gd name="T97" fmla="*/ 7 h 7"/>
                  <a:gd name="T98" fmla="*/ 3 w 15"/>
                  <a:gd name="T99" fmla="*/ 7 h 7"/>
                  <a:gd name="T100" fmla="*/ 1 w 15"/>
                  <a:gd name="T101" fmla="*/ 7 h 7"/>
                  <a:gd name="T102" fmla="*/ 1 w 15"/>
                  <a:gd name="T10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" h="7">
                    <a:moveTo>
                      <a:pt x="1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4" y="5"/>
                      <a:pt x="14" y="5"/>
                    </a:cubicBezTo>
                    <a:cubicBezTo>
                      <a:pt x="14" y="4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1" y="7"/>
                    </a:lnTo>
                    <a:close/>
                    <a:moveTo>
                      <a:pt x="1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9" name="Freeform 409">
                <a:extLst>
                  <a:ext uri="{FF2B5EF4-FFF2-40B4-BE49-F238E27FC236}">
                    <a16:creationId xmlns:a16="http://schemas.microsoft.com/office/drawing/2014/main" id="{354CA186-761E-2F48-BFF9-16671E16F9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44340" y="3676839"/>
                <a:ext cx="21356" cy="12458"/>
              </a:xfrm>
              <a:custGeom>
                <a:avLst/>
                <a:gdLst>
                  <a:gd name="T0" fmla="*/ 3 w 7"/>
                  <a:gd name="T1" fmla="*/ 1 h 4"/>
                  <a:gd name="T2" fmla="*/ 3 w 7"/>
                  <a:gd name="T3" fmla="*/ 0 h 4"/>
                  <a:gd name="T4" fmla="*/ 3 w 7"/>
                  <a:gd name="T5" fmla="*/ 1 h 4"/>
                  <a:gd name="T6" fmla="*/ 2 w 7"/>
                  <a:gd name="T7" fmla="*/ 1 h 4"/>
                  <a:gd name="T8" fmla="*/ 1 w 7"/>
                  <a:gd name="T9" fmla="*/ 1 h 4"/>
                  <a:gd name="T10" fmla="*/ 1 w 7"/>
                  <a:gd name="T11" fmla="*/ 2 h 4"/>
                  <a:gd name="T12" fmla="*/ 0 w 7"/>
                  <a:gd name="T13" fmla="*/ 2 h 4"/>
                  <a:gd name="T14" fmla="*/ 1 w 7"/>
                  <a:gd name="T15" fmla="*/ 2 h 4"/>
                  <a:gd name="T16" fmla="*/ 2 w 7"/>
                  <a:gd name="T17" fmla="*/ 2 h 4"/>
                  <a:gd name="T18" fmla="*/ 1 w 7"/>
                  <a:gd name="T19" fmla="*/ 3 h 4"/>
                  <a:gd name="T20" fmla="*/ 1 w 7"/>
                  <a:gd name="T21" fmla="*/ 3 h 4"/>
                  <a:gd name="T22" fmla="*/ 1 w 7"/>
                  <a:gd name="T23" fmla="*/ 3 h 4"/>
                  <a:gd name="T24" fmla="*/ 1 w 7"/>
                  <a:gd name="T25" fmla="*/ 4 h 4"/>
                  <a:gd name="T26" fmla="*/ 1 w 7"/>
                  <a:gd name="T27" fmla="*/ 4 h 4"/>
                  <a:gd name="T28" fmla="*/ 2 w 7"/>
                  <a:gd name="T29" fmla="*/ 4 h 4"/>
                  <a:gd name="T30" fmla="*/ 3 w 7"/>
                  <a:gd name="T31" fmla="*/ 4 h 4"/>
                  <a:gd name="T32" fmla="*/ 4 w 7"/>
                  <a:gd name="T33" fmla="*/ 3 h 4"/>
                  <a:gd name="T34" fmla="*/ 4 w 7"/>
                  <a:gd name="T35" fmla="*/ 3 h 4"/>
                  <a:gd name="T36" fmla="*/ 5 w 7"/>
                  <a:gd name="T37" fmla="*/ 3 h 4"/>
                  <a:gd name="T38" fmla="*/ 5 w 7"/>
                  <a:gd name="T39" fmla="*/ 3 h 4"/>
                  <a:gd name="T40" fmla="*/ 5 w 7"/>
                  <a:gd name="T41" fmla="*/ 2 h 4"/>
                  <a:gd name="T42" fmla="*/ 6 w 7"/>
                  <a:gd name="T43" fmla="*/ 1 h 4"/>
                  <a:gd name="T44" fmla="*/ 6 w 7"/>
                  <a:gd name="T45" fmla="*/ 1 h 4"/>
                  <a:gd name="T46" fmla="*/ 6 w 7"/>
                  <a:gd name="T47" fmla="*/ 1 h 4"/>
                  <a:gd name="T48" fmla="*/ 5 w 7"/>
                  <a:gd name="T49" fmla="*/ 0 h 4"/>
                  <a:gd name="T50" fmla="*/ 5 w 7"/>
                  <a:gd name="T51" fmla="*/ 0 h 4"/>
                  <a:gd name="T52" fmla="*/ 4 w 7"/>
                  <a:gd name="T53" fmla="*/ 0 h 4"/>
                  <a:gd name="T54" fmla="*/ 4 w 7"/>
                  <a:gd name="T55" fmla="*/ 1 h 4"/>
                  <a:gd name="T56" fmla="*/ 4 w 7"/>
                  <a:gd name="T57" fmla="*/ 1 h 4"/>
                  <a:gd name="T58" fmla="*/ 4 w 7"/>
                  <a:gd name="T59" fmla="*/ 1 h 4"/>
                  <a:gd name="T60" fmla="*/ 4 w 7"/>
                  <a:gd name="T61" fmla="*/ 1 h 4"/>
                  <a:gd name="T62" fmla="*/ 4 w 7"/>
                  <a:gd name="T63" fmla="*/ 0 h 4"/>
                  <a:gd name="T64" fmla="*/ 5 w 7"/>
                  <a:gd name="T65" fmla="*/ 0 h 4"/>
                  <a:gd name="T66" fmla="*/ 5 w 7"/>
                  <a:gd name="T67" fmla="*/ 0 h 4"/>
                  <a:gd name="T68" fmla="*/ 6 w 7"/>
                  <a:gd name="T69" fmla="*/ 1 h 4"/>
                  <a:gd name="T70" fmla="*/ 6 w 7"/>
                  <a:gd name="T71" fmla="*/ 1 h 4"/>
                  <a:gd name="T72" fmla="*/ 6 w 7"/>
                  <a:gd name="T73" fmla="*/ 1 h 4"/>
                  <a:gd name="T74" fmla="*/ 5 w 7"/>
                  <a:gd name="T75" fmla="*/ 2 h 4"/>
                  <a:gd name="T76" fmla="*/ 4 w 7"/>
                  <a:gd name="T77" fmla="*/ 2 h 4"/>
                  <a:gd name="T78" fmla="*/ 5 w 7"/>
                  <a:gd name="T79" fmla="*/ 3 h 4"/>
                  <a:gd name="T80" fmla="*/ 4 w 7"/>
                  <a:gd name="T81" fmla="*/ 3 h 4"/>
                  <a:gd name="T82" fmla="*/ 4 w 7"/>
                  <a:gd name="T83" fmla="*/ 3 h 4"/>
                  <a:gd name="T84" fmla="*/ 3 w 7"/>
                  <a:gd name="T85" fmla="*/ 4 h 4"/>
                  <a:gd name="T86" fmla="*/ 2 w 7"/>
                  <a:gd name="T87" fmla="*/ 4 h 4"/>
                  <a:gd name="T88" fmla="*/ 2 w 7"/>
                  <a:gd name="T89" fmla="*/ 4 h 4"/>
                  <a:gd name="T90" fmla="*/ 1 w 7"/>
                  <a:gd name="T91" fmla="*/ 4 h 4"/>
                  <a:gd name="T92" fmla="*/ 0 w 7"/>
                  <a:gd name="T93" fmla="*/ 3 h 4"/>
                  <a:gd name="T94" fmla="*/ 1 w 7"/>
                  <a:gd name="T95" fmla="*/ 3 h 4"/>
                  <a:gd name="T96" fmla="*/ 1 w 7"/>
                  <a:gd name="T97" fmla="*/ 3 h 4"/>
                  <a:gd name="T98" fmla="*/ 3 w 7"/>
                  <a:gd name="T99" fmla="*/ 3 h 4"/>
                  <a:gd name="T100" fmla="*/ 3 w 7"/>
                  <a:gd name="T101" fmla="*/ 2 h 4"/>
                  <a:gd name="T102" fmla="*/ 2 w 7"/>
                  <a:gd name="T103" fmla="*/ 2 h 4"/>
                  <a:gd name="T104" fmla="*/ 1 w 7"/>
                  <a:gd name="T105" fmla="*/ 2 h 4"/>
                  <a:gd name="T106" fmla="*/ 1 w 7"/>
                  <a:gd name="T107" fmla="*/ 2 h 4"/>
                  <a:gd name="T108" fmla="*/ 1 w 7"/>
                  <a:gd name="T109" fmla="*/ 2 h 4"/>
                  <a:gd name="T110" fmla="*/ 2 w 7"/>
                  <a:gd name="T111" fmla="*/ 2 h 4"/>
                  <a:gd name="T112" fmla="*/ 2 w 7"/>
                  <a:gd name="T113" fmla="*/ 1 h 4"/>
                  <a:gd name="T114" fmla="*/ 3 w 7"/>
                  <a:gd name="T115" fmla="*/ 0 h 4"/>
                  <a:gd name="T116" fmla="*/ 3 w 7"/>
                  <a:gd name="T117" fmla="*/ 0 h 4"/>
                  <a:gd name="T118" fmla="*/ 3 w 7"/>
                  <a:gd name="T119" fmla="*/ 2 h 4"/>
                  <a:gd name="T120" fmla="*/ 4 w 7"/>
                  <a:gd name="T1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" h="4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0" name="Freeform 410">
                <a:extLst>
                  <a:ext uri="{FF2B5EF4-FFF2-40B4-BE49-F238E27FC236}">
                    <a16:creationId xmlns:a16="http://schemas.microsoft.com/office/drawing/2014/main" id="{B233B090-067A-F84D-9097-6E1A037E57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56799" y="3744467"/>
                <a:ext cx="8899" cy="8899"/>
              </a:xfrm>
              <a:custGeom>
                <a:avLst/>
                <a:gdLst>
                  <a:gd name="T0" fmla="*/ 0 w 3"/>
                  <a:gd name="T1" fmla="*/ 3 h 3"/>
                  <a:gd name="T2" fmla="*/ 1 w 3"/>
                  <a:gd name="T3" fmla="*/ 3 h 3"/>
                  <a:gd name="T4" fmla="*/ 1 w 3"/>
                  <a:gd name="T5" fmla="*/ 3 h 3"/>
                  <a:gd name="T6" fmla="*/ 1 w 3"/>
                  <a:gd name="T7" fmla="*/ 3 h 3"/>
                  <a:gd name="T8" fmla="*/ 1 w 3"/>
                  <a:gd name="T9" fmla="*/ 3 h 3"/>
                  <a:gd name="T10" fmla="*/ 1 w 3"/>
                  <a:gd name="T11" fmla="*/ 3 h 3"/>
                  <a:gd name="T12" fmla="*/ 2 w 3"/>
                  <a:gd name="T13" fmla="*/ 3 h 3"/>
                  <a:gd name="T14" fmla="*/ 2 w 3"/>
                  <a:gd name="T15" fmla="*/ 2 h 3"/>
                  <a:gd name="T16" fmla="*/ 2 w 3"/>
                  <a:gd name="T17" fmla="*/ 2 h 3"/>
                  <a:gd name="T18" fmla="*/ 3 w 3"/>
                  <a:gd name="T19" fmla="*/ 1 h 3"/>
                  <a:gd name="T20" fmla="*/ 2 w 3"/>
                  <a:gd name="T21" fmla="*/ 1 h 3"/>
                  <a:gd name="T22" fmla="*/ 2 w 3"/>
                  <a:gd name="T23" fmla="*/ 1 h 3"/>
                  <a:gd name="T24" fmla="*/ 2 w 3"/>
                  <a:gd name="T25" fmla="*/ 1 h 3"/>
                  <a:gd name="T26" fmla="*/ 1 w 3"/>
                  <a:gd name="T27" fmla="*/ 1 h 3"/>
                  <a:gd name="T28" fmla="*/ 1 w 3"/>
                  <a:gd name="T29" fmla="*/ 1 h 3"/>
                  <a:gd name="T30" fmla="*/ 1 w 3"/>
                  <a:gd name="T31" fmla="*/ 1 h 3"/>
                  <a:gd name="T32" fmla="*/ 1 w 3"/>
                  <a:gd name="T33" fmla="*/ 1 h 3"/>
                  <a:gd name="T34" fmla="*/ 1 w 3"/>
                  <a:gd name="T35" fmla="*/ 1 h 3"/>
                  <a:gd name="T36" fmla="*/ 1 w 3"/>
                  <a:gd name="T37" fmla="*/ 1 h 3"/>
                  <a:gd name="T38" fmla="*/ 0 w 3"/>
                  <a:gd name="T39" fmla="*/ 2 h 3"/>
                  <a:gd name="T40" fmla="*/ 0 w 3"/>
                  <a:gd name="T41" fmla="*/ 2 h 3"/>
                  <a:gd name="T42" fmla="*/ 0 w 3"/>
                  <a:gd name="T43" fmla="*/ 2 h 3"/>
                  <a:gd name="T44" fmla="*/ 0 w 3"/>
                  <a:gd name="T45" fmla="*/ 2 h 3"/>
                  <a:gd name="T46" fmla="*/ 0 w 3"/>
                  <a:gd name="T47" fmla="*/ 2 h 3"/>
                  <a:gd name="T48" fmla="*/ 0 w 3"/>
                  <a:gd name="T49" fmla="*/ 3 h 3"/>
                  <a:gd name="T50" fmla="*/ 0 w 3"/>
                  <a:gd name="T51" fmla="*/ 3 h 3"/>
                  <a:gd name="T52" fmla="*/ 0 w 3"/>
                  <a:gd name="T53" fmla="*/ 3 h 3"/>
                  <a:gd name="T54" fmla="*/ 0 w 3"/>
                  <a:gd name="T55" fmla="*/ 2 h 3"/>
                  <a:gd name="T56" fmla="*/ 0 w 3"/>
                  <a:gd name="T57" fmla="*/ 2 h 3"/>
                  <a:gd name="T58" fmla="*/ 0 w 3"/>
                  <a:gd name="T59" fmla="*/ 2 h 3"/>
                  <a:gd name="T60" fmla="*/ 0 w 3"/>
                  <a:gd name="T61" fmla="*/ 2 h 3"/>
                  <a:gd name="T62" fmla="*/ 1 w 3"/>
                  <a:gd name="T63" fmla="*/ 1 h 3"/>
                  <a:gd name="T64" fmla="*/ 1 w 3"/>
                  <a:gd name="T65" fmla="*/ 1 h 3"/>
                  <a:gd name="T66" fmla="*/ 1 w 3"/>
                  <a:gd name="T67" fmla="*/ 1 h 3"/>
                  <a:gd name="T68" fmla="*/ 1 w 3"/>
                  <a:gd name="T69" fmla="*/ 1 h 3"/>
                  <a:gd name="T70" fmla="*/ 1 w 3"/>
                  <a:gd name="T71" fmla="*/ 1 h 3"/>
                  <a:gd name="T72" fmla="*/ 2 w 3"/>
                  <a:gd name="T73" fmla="*/ 1 h 3"/>
                  <a:gd name="T74" fmla="*/ 2 w 3"/>
                  <a:gd name="T75" fmla="*/ 1 h 3"/>
                  <a:gd name="T76" fmla="*/ 2 w 3"/>
                  <a:gd name="T77" fmla="*/ 1 h 3"/>
                  <a:gd name="T78" fmla="*/ 2 w 3"/>
                  <a:gd name="T79" fmla="*/ 1 h 3"/>
                  <a:gd name="T80" fmla="*/ 2 w 3"/>
                  <a:gd name="T81" fmla="*/ 1 h 3"/>
                  <a:gd name="T82" fmla="*/ 2 w 3"/>
                  <a:gd name="T83" fmla="*/ 1 h 3"/>
                  <a:gd name="T84" fmla="*/ 3 w 3"/>
                  <a:gd name="T85" fmla="*/ 1 h 3"/>
                  <a:gd name="T86" fmla="*/ 2 w 3"/>
                  <a:gd name="T87" fmla="*/ 2 h 3"/>
                  <a:gd name="T88" fmla="*/ 2 w 3"/>
                  <a:gd name="T89" fmla="*/ 2 h 3"/>
                  <a:gd name="T90" fmla="*/ 2 w 3"/>
                  <a:gd name="T91" fmla="*/ 2 h 3"/>
                  <a:gd name="T92" fmla="*/ 1 w 3"/>
                  <a:gd name="T93" fmla="*/ 3 h 3"/>
                  <a:gd name="T94" fmla="*/ 1 w 3"/>
                  <a:gd name="T95" fmla="*/ 3 h 3"/>
                  <a:gd name="T96" fmla="*/ 1 w 3"/>
                  <a:gd name="T97" fmla="*/ 3 h 3"/>
                  <a:gd name="T98" fmla="*/ 1 w 3"/>
                  <a:gd name="T99" fmla="*/ 3 h 3"/>
                  <a:gd name="T100" fmla="*/ 1 w 3"/>
                  <a:gd name="T101" fmla="*/ 3 h 3"/>
                  <a:gd name="T102" fmla="*/ 1 w 3"/>
                  <a:gd name="T103" fmla="*/ 3 h 3"/>
                  <a:gd name="T104" fmla="*/ 0 w 3"/>
                  <a:gd name="T105" fmla="*/ 3 h 3"/>
                  <a:gd name="T106" fmla="*/ 0 w 3"/>
                  <a:gd name="T107" fmla="*/ 3 h 3"/>
                  <a:gd name="T108" fmla="*/ 0 w 3"/>
                  <a:gd name="T10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1" name="Freeform 411">
                <a:extLst>
                  <a:ext uri="{FF2B5EF4-FFF2-40B4-BE49-F238E27FC236}">
                    <a16:creationId xmlns:a16="http://schemas.microsoft.com/office/drawing/2014/main" id="{93B9C62B-1312-3C44-B282-1CD9A1DEE8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53240" y="3687517"/>
                <a:ext cx="12458" cy="8899"/>
              </a:xfrm>
              <a:custGeom>
                <a:avLst/>
                <a:gdLst>
                  <a:gd name="T0" fmla="*/ 1 w 4"/>
                  <a:gd name="T1" fmla="*/ 2 h 3"/>
                  <a:gd name="T2" fmla="*/ 2 w 4"/>
                  <a:gd name="T3" fmla="*/ 2 h 3"/>
                  <a:gd name="T4" fmla="*/ 2 w 4"/>
                  <a:gd name="T5" fmla="*/ 3 h 3"/>
                  <a:gd name="T6" fmla="*/ 3 w 4"/>
                  <a:gd name="T7" fmla="*/ 2 h 3"/>
                  <a:gd name="T8" fmla="*/ 3 w 4"/>
                  <a:gd name="T9" fmla="*/ 2 h 3"/>
                  <a:gd name="T10" fmla="*/ 3 w 4"/>
                  <a:gd name="T11" fmla="*/ 2 h 3"/>
                  <a:gd name="T12" fmla="*/ 4 w 4"/>
                  <a:gd name="T13" fmla="*/ 1 h 3"/>
                  <a:gd name="T14" fmla="*/ 3 w 4"/>
                  <a:gd name="T15" fmla="*/ 0 h 3"/>
                  <a:gd name="T16" fmla="*/ 3 w 4"/>
                  <a:gd name="T17" fmla="*/ 0 h 3"/>
                  <a:gd name="T18" fmla="*/ 3 w 4"/>
                  <a:gd name="T19" fmla="*/ 0 h 3"/>
                  <a:gd name="T20" fmla="*/ 2 w 4"/>
                  <a:gd name="T21" fmla="*/ 0 h 3"/>
                  <a:gd name="T22" fmla="*/ 2 w 4"/>
                  <a:gd name="T23" fmla="*/ 1 h 3"/>
                  <a:gd name="T24" fmla="*/ 1 w 4"/>
                  <a:gd name="T25" fmla="*/ 1 h 3"/>
                  <a:gd name="T26" fmla="*/ 1 w 4"/>
                  <a:gd name="T27" fmla="*/ 1 h 3"/>
                  <a:gd name="T28" fmla="*/ 1 w 4"/>
                  <a:gd name="T29" fmla="*/ 1 h 3"/>
                  <a:gd name="T30" fmla="*/ 1 w 4"/>
                  <a:gd name="T31" fmla="*/ 1 h 3"/>
                  <a:gd name="T32" fmla="*/ 0 w 4"/>
                  <a:gd name="T33" fmla="*/ 1 h 3"/>
                  <a:gd name="T34" fmla="*/ 1 w 4"/>
                  <a:gd name="T35" fmla="*/ 2 h 3"/>
                  <a:gd name="T36" fmla="*/ 1 w 4"/>
                  <a:gd name="T37" fmla="*/ 2 h 3"/>
                  <a:gd name="T38" fmla="*/ 1 w 4"/>
                  <a:gd name="T39" fmla="*/ 2 h 3"/>
                  <a:gd name="T40" fmla="*/ 1 w 4"/>
                  <a:gd name="T41" fmla="*/ 1 h 3"/>
                  <a:gd name="T42" fmla="*/ 1 w 4"/>
                  <a:gd name="T43" fmla="*/ 1 h 3"/>
                  <a:gd name="T44" fmla="*/ 1 w 4"/>
                  <a:gd name="T45" fmla="*/ 1 h 3"/>
                  <a:gd name="T46" fmla="*/ 1 w 4"/>
                  <a:gd name="T47" fmla="*/ 1 h 3"/>
                  <a:gd name="T48" fmla="*/ 1 w 4"/>
                  <a:gd name="T49" fmla="*/ 1 h 3"/>
                  <a:gd name="T50" fmla="*/ 2 w 4"/>
                  <a:gd name="T51" fmla="*/ 1 h 3"/>
                  <a:gd name="T52" fmla="*/ 2 w 4"/>
                  <a:gd name="T53" fmla="*/ 1 h 3"/>
                  <a:gd name="T54" fmla="*/ 3 w 4"/>
                  <a:gd name="T55" fmla="*/ 1 h 3"/>
                  <a:gd name="T56" fmla="*/ 3 w 4"/>
                  <a:gd name="T57" fmla="*/ 1 h 3"/>
                  <a:gd name="T58" fmla="*/ 3 w 4"/>
                  <a:gd name="T59" fmla="*/ 0 h 3"/>
                  <a:gd name="T60" fmla="*/ 4 w 4"/>
                  <a:gd name="T61" fmla="*/ 1 h 3"/>
                  <a:gd name="T62" fmla="*/ 3 w 4"/>
                  <a:gd name="T63" fmla="*/ 1 h 3"/>
                  <a:gd name="T64" fmla="*/ 3 w 4"/>
                  <a:gd name="T65" fmla="*/ 2 h 3"/>
                  <a:gd name="T66" fmla="*/ 3 w 4"/>
                  <a:gd name="T67" fmla="*/ 2 h 3"/>
                  <a:gd name="T68" fmla="*/ 2 w 4"/>
                  <a:gd name="T69" fmla="*/ 2 h 3"/>
                  <a:gd name="T70" fmla="*/ 2 w 4"/>
                  <a:gd name="T71" fmla="*/ 2 h 3"/>
                  <a:gd name="T72" fmla="*/ 1 w 4"/>
                  <a:gd name="T73" fmla="*/ 2 h 3"/>
                  <a:gd name="T74" fmla="*/ 1 w 4"/>
                  <a:gd name="T75" fmla="*/ 2 h 3"/>
                  <a:gd name="T76" fmla="*/ 1 w 4"/>
                  <a:gd name="T77" fmla="*/ 2 h 3"/>
                  <a:gd name="T78" fmla="*/ 1 w 4"/>
                  <a:gd name="T79" fmla="*/ 2 h 3"/>
                  <a:gd name="T80" fmla="*/ 1 w 4"/>
                  <a:gd name="T81" fmla="*/ 1 h 3"/>
                  <a:gd name="T82" fmla="*/ 1 w 4"/>
                  <a:gd name="T83" fmla="*/ 1 h 3"/>
                  <a:gd name="T84" fmla="*/ 1 w 4"/>
                  <a:gd name="T85" fmla="*/ 1 h 3"/>
                  <a:gd name="T86" fmla="*/ 1 w 4"/>
                  <a:gd name="T87" fmla="*/ 1 h 3"/>
                  <a:gd name="T88" fmla="*/ 1 w 4"/>
                  <a:gd name="T8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2" name="Freeform 412">
                <a:extLst>
                  <a:ext uri="{FF2B5EF4-FFF2-40B4-BE49-F238E27FC236}">
                    <a16:creationId xmlns:a16="http://schemas.microsoft.com/office/drawing/2014/main" id="{AB4A539A-D939-0C4C-8F13-3DF7F7DC90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5697" y="3655482"/>
                <a:ext cx="14238" cy="16018"/>
              </a:xfrm>
              <a:custGeom>
                <a:avLst/>
                <a:gdLst>
                  <a:gd name="T0" fmla="*/ 0 w 4"/>
                  <a:gd name="T1" fmla="*/ 3 h 5"/>
                  <a:gd name="T2" fmla="*/ 1 w 4"/>
                  <a:gd name="T3" fmla="*/ 3 h 5"/>
                  <a:gd name="T4" fmla="*/ 1 w 4"/>
                  <a:gd name="T5" fmla="*/ 4 h 5"/>
                  <a:gd name="T6" fmla="*/ 1 w 4"/>
                  <a:gd name="T7" fmla="*/ 4 h 5"/>
                  <a:gd name="T8" fmla="*/ 2 w 4"/>
                  <a:gd name="T9" fmla="*/ 4 h 5"/>
                  <a:gd name="T10" fmla="*/ 1 w 4"/>
                  <a:gd name="T11" fmla="*/ 5 h 5"/>
                  <a:gd name="T12" fmla="*/ 2 w 4"/>
                  <a:gd name="T13" fmla="*/ 5 h 5"/>
                  <a:gd name="T14" fmla="*/ 3 w 4"/>
                  <a:gd name="T15" fmla="*/ 5 h 5"/>
                  <a:gd name="T16" fmla="*/ 3 w 4"/>
                  <a:gd name="T17" fmla="*/ 5 h 5"/>
                  <a:gd name="T18" fmla="*/ 3 w 4"/>
                  <a:gd name="T19" fmla="*/ 4 h 5"/>
                  <a:gd name="T20" fmla="*/ 4 w 4"/>
                  <a:gd name="T21" fmla="*/ 3 h 5"/>
                  <a:gd name="T22" fmla="*/ 4 w 4"/>
                  <a:gd name="T23" fmla="*/ 3 h 5"/>
                  <a:gd name="T24" fmla="*/ 4 w 4"/>
                  <a:gd name="T25" fmla="*/ 2 h 5"/>
                  <a:gd name="T26" fmla="*/ 3 w 4"/>
                  <a:gd name="T27" fmla="*/ 2 h 5"/>
                  <a:gd name="T28" fmla="*/ 3 w 4"/>
                  <a:gd name="T29" fmla="*/ 2 h 5"/>
                  <a:gd name="T30" fmla="*/ 3 w 4"/>
                  <a:gd name="T31" fmla="*/ 2 h 5"/>
                  <a:gd name="T32" fmla="*/ 2 w 4"/>
                  <a:gd name="T33" fmla="*/ 0 h 5"/>
                  <a:gd name="T34" fmla="*/ 2 w 4"/>
                  <a:gd name="T35" fmla="*/ 1 h 5"/>
                  <a:gd name="T36" fmla="*/ 1 w 4"/>
                  <a:gd name="T37" fmla="*/ 1 h 5"/>
                  <a:gd name="T38" fmla="*/ 1 w 4"/>
                  <a:gd name="T39" fmla="*/ 1 h 5"/>
                  <a:gd name="T40" fmla="*/ 1 w 4"/>
                  <a:gd name="T41" fmla="*/ 2 h 5"/>
                  <a:gd name="T42" fmla="*/ 1 w 4"/>
                  <a:gd name="T43" fmla="*/ 2 h 5"/>
                  <a:gd name="T44" fmla="*/ 1 w 4"/>
                  <a:gd name="T45" fmla="*/ 2 h 5"/>
                  <a:gd name="T46" fmla="*/ 1 w 4"/>
                  <a:gd name="T47" fmla="*/ 2 h 5"/>
                  <a:gd name="T48" fmla="*/ 0 w 4"/>
                  <a:gd name="T49" fmla="*/ 2 h 5"/>
                  <a:gd name="T50" fmla="*/ 0 w 4"/>
                  <a:gd name="T51" fmla="*/ 3 h 5"/>
                  <a:gd name="T52" fmla="*/ 1 w 4"/>
                  <a:gd name="T53" fmla="*/ 3 h 5"/>
                  <a:gd name="T54" fmla="*/ 1 w 4"/>
                  <a:gd name="T55" fmla="*/ 3 h 5"/>
                  <a:gd name="T56" fmla="*/ 1 w 4"/>
                  <a:gd name="T57" fmla="*/ 2 h 5"/>
                  <a:gd name="T58" fmla="*/ 1 w 4"/>
                  <a:gd name="T59" fmla="*/ 2 h 5"/>
                  <a:gd name="T60" fmla="*/ 2 w 4"/>
                  <a:gd name="T61" fmla="*/ 2 h 5"/>
                  <a:gd name="T62" fmla="*/ 1 w 4"/>
                  <a:gd name="T63" fmla="*/ 2 h 5"/>
                  <a:gd name="T64" fmla="*/ 2 w 4"/>
                  <a:gd name="T65" fmla="*/ 2 h 5"/>
                  <a:gd name="T66" fmla="*/ 2 w 4"/>
                  <a:gd name="T67" fmla="*/ 2 h 5"/>
                  <a:gd name="T68" fmla="*/ 1 w 4"/>
                  <a:gd name="T69" fmla="*/ 2 h 5"/>
                  <a:gd name="T70" fmla="*/ 1 w 4"/>
                  <a:gd name="T71" fmla="*/ 1 h 5"/>
                  <a:gd name="T72" fmla="*/ 2 w 4"/>
                  <a:gd name="T73" fmla="*/ 1 h 5"/>
                  <a:gd name="T74" fmla="*/ 2 w 4"/>
                  <a:gd name="T75" fmla="*/ 1 h 5"/>
                  <a:gd name="T76" fmla="*/ 3 w 4"/>
                  <a:gd name="T77" fmla="*/ 2 h 5"/>
                  <a:gd name="T78" fmla="*/ 3 w 4"/>
                  <a:gd name="T79" fmla="*/ 2 h 5"/>
                  <a:gd name="T80" fmla="*/ 3 w 4"/>
                  <a:gd name="T81" fmla="*/ 2 h 5"/>
                  <a:gd name="T82" fmla="*/ 3 w 4"/>
                  <a:gd name="T83" fmla="*/ 2 h 5"/>
                  <a:gd name="T84" fmla="*/ 4 w 4"/>
                  <a:gd name="T85" fmla="*/ 3 h 5"/>
                  <a:gd name="T86" fmla="*/ 4 w 4"/>
                  <a:gd name="T87" fmla="*/ 3 h 5"/>
                  <a:gd name="T88" fmla="*/ 4 w 4"/>
                  <a:gd name="T89" fmla="*/ 3 h 5"/>
                  <a:gd name="T90" fmla="*/ 3 w 4"/>
                  <a:gd name="T91" fmla="*/ 4 h 5"/>
                  <a:gd name="T92" fmla="*/ 3 w 4"/>
                  <a:gd name="T93" fmla="*/ 5 h 5"/>
                  <a:gd name="T94" fmla="*/ 2 w 4"/>
                  <a:gd name="T95" fmla="*/ 5 h 5"/>
                  <a:gd name="T96" fmla="*/ 2 w 4"/>
                  <a:gd name="T97" fmla="*/ 5 h 5"/>
                  <a:gd name="T98" fmla="*/ 1 w 4"/>
                  <a:gd name="T99" fmla="*/ 5 h 5"/>
                  <a:gd name="T100" fmla="*/ 2 w 4"/>
                  <a:gd name="T101" fmla="*/ 4 h 5"/>
                  <a:gd name="T102" fmla="*/ 2 w 4"/>
                  <a:gd name="T103" fmla="*/ 3 h 5"/>
                  <a:gd name="T104" fmla="*/ 1 w 4"/>
                  <a:gd name="T105" fmla="*/ 3 h 5"/>
                  <a:gd name="T106" fmla="*/ 1 w 4"/>
                  <a:gd name="T107" fmla="*/ 3 h 5"/>
                  <a:gd name="T108" fmla="*/ 0 w 4"/>
                  <a:gd name="T109" fmla="*/ 3 h 5"/>
                  <a:gd name="T110" fmla="*/ 0 w 4"/>
                  <a:gd name="T1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  <a:moveTo>
                      <a:pt x="0" y="3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3" name="Freeform 413">
                <a:extLst>
                  <a:ext uri="{FF2B5EF4-FFF2-40B4-BE49-F238E27FC236}">
                    <a16:creationId xmlns:a16="http://schemas.microsoft.com/office/drawing/2014/main" id="{051A6A1B-5907-D841-BCB9-6ADAFDD27D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12306" y="3692855"/>
                <a:ext cx="8899" cy="7119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3 w 3"/>
                  <a:gd name="T5" fmla="*/ 1 h 2"/>
                  <a:gd name="T6" fmla="*/ 2 w 3"/>
                  <a:gd name="T7" fmla="*/ 0 h 2"/>
                  <a:gd name="T8" fmla="*/ 2 w 3"/>
                  <a:gd name="T9" fmla="*/ 0 h 2"/>
                  <a:gd name="T10" fmla="*/ 2 w 3"/>
                  <a:gd name="T11" fmla="*/ 0 h 2"/>
                  <a:gd name="T12" fmla="*/ 2 w 3"/>
                  <a:gd name="T13" fmla="*/ 0 h 2"/>
                  <a:gd name="T14" fmla="*/ 2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  <a:gd name="T22" fmla="*/ 1 w 3"/>
                  <a:gd name="T23" fmla="*/ 0 h 2"/>
                  <a:gd name="T24" fmla="*/ 1 w 3"/>
                  <a:gd name="T25" fmla="*/ 0 h 2"/>
                  <a:gd name="T26" fmla="*/ 1 w 3"/>
                  <a:gd name="T27" fmla="*/ 1 h 2"/>
                  <a:gd name="T28" fmla="*/ 1 w 3"/>
                  <a:gd name="T29" fmla="*/ 1 h 2"/>
                  <a:gd name="T30" fmla="*/ 0 w 3"/>
                  <a:gd name="T31" fmla="*/ 2 h 2"/>
                  <a:gd name="T32" fmla="*/ 1 w 3"/>
                  <a:gd name="T33" fmla="*/ 2 h 2"/>
                  <a:gd name="T34" fmla="*/ 1 w 3"/>
                  <a:gd name="T35" fmla="*/ 2 h 2"/>
                  <a:gd name="T36" fmla="*/ 1 w 3"/>
                  <a:gd name="T37" fmla="*/ 2 h 2"/>
                  <a:gd name="T38" fmla="*/ 1 w 3"/>
                  <a:gd name="T39" fmla="*/ 2 h 2"/>
                  <a:gd name="T40" fmla="*/ 1 w 3"/>
                  <a:gd name="T41" fmla="*/ 1 h 2"/>
                  <a:gd name="T42" fmla="*/ 2 w 3"/>
                  <a:gd name="T43" fmla="*/ 1 h 2"/>
                  <a:gd name="T44" fmla="*/ 1 w 3"/>
                  <a:gd name="T45" fmla="*/ 1 h 2"/>
                  <a:gd name="T46" fmla="*/ 1 w 3"/>
                  <a:gd name="T47" fmla="*/ 1 h 2"/>
                  <a:gd name="T48" fmla="*/ 1 w 3"/>
                  <a:gd name="T49" fmla="*/ 1 h 2"/>
                  <a:gd name="T50" fmla="*/ 1 w 3"/>
                  <a:gd name="T51" fmla="*/ 1 h 2"/>
                  <a:gd name="T52" fmla="*/ 0 w 3"/>
                  <a:gd name="T53" fmla="*/ 2 h 2"/>
                  <a:gd name="T54" fmla="*/ 1 w 3"/>
                  <a:gd name="T55" fmla="*/ 1 h 2"/>
                  <a:gd name="T56" fmla="*/ 1 w 3"/>
                  <a:gd name="T57" fmla="*/ 1 h 2"/>
                  <a:gd name="T58" fmla="*/ 1 w 3"/>
                  <a:gd name="T59" fmla="*/ 0 h 2"/>
                  <a:gd name="T60" fmla="*/ 1 w 3"/>
                  <a:gd name="T61" fmla="*/ 0 h 2"/>
                  <a:gd name="T62" fmla="*/ 1 w 3"/>
                  <a:gd name="T63" fmla="*/ 0 h 2"/>
                  <a:gd name="T64" fmla="*/ 1 w 3"/>
                  <a:gd name="T65" fmla="*/ 0 h 2"/>
                  <a:gd name="T66" fmla="*/ 1 w 3"/>
                  <a:gd name="T67" fmla="*/ 0 h 2"/>
                  <a:gd name="T68" fmla="*/ 2 w 3"/>
                  <a:gd name="T69" fmla="*/ 0 h 2"/>
                  <a:gd name="T70" fmla="*/ 2 w 3"/>
                  <a:gd name="T71" fmla="*/ 0 h 2"/>
                  <a:gd name="T72" fmla="*/ 2 w 3"/>
                  <a:gd name="T73" fmla="*/ 0 h 2"/>
                  <a:gd name="T74" fmla="*/ 2 w 3"/>
                  <a:gd name="T75" fmla="*/ 0 h 2"/>
                  <a:gd name="T76" fmla="*/ 2 w 3"/>
                  <a:gd name="T77" fmla="*/ 0 h 2"/>
                  <a:gd name="T78" fmla="*/ 3 w 3"/>
                  <a:gd name="T79" fmla="*/ 1 h 2"/>
                  <a:gd name="T80" fmla="*/ 2 w 3"/>
                  <a:gd name="T81" fmla="*/ 1 h 2"/>
                  <a:gd name="T82" fmla="*/ 2 w 3"/>
                  <a:gd name="T83" fmla="*/ 1 h 2"/>
                  <a:gd name="T84" fmla="*/ 1 w 3"/>
                  <a:gd name="T8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4" name="Freeform 414">
                <a:extLst>
                  <a:ext uri="{FF2B5EF4-FFF2-40B4-BE49-F238E27FC236}">
                    <a16:creationId xmlns:a16="http://schemas.microsoft.com/office/drawing/2014/main" id="{AB4BED33-5FF8-6C46-98D7-6E339C5F7F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96289" y="3721331"/>
                <a:ext cx="12458" cy="12458"/>
              </a:xfrm>
              <a:custGeom>
                <a:avLst/>
                <a:gdLst>
                  <a:gd name="T0" fmla="*/ 1 w 4"/>
                  <a:gd name="T1" fmla="*/ 3 h 4"/>
                  <a:gd name="T2" fmla="*/ 1 w 4"/>
                  <a:gd name="T3" fmla="*/ 3 h 4"/>
                  <a:gd name="T4" fmla="*/ 2 w 4"/>
                  <a:gd name="T5" fmla="*/ 3 h 4"/>
                  <a:gd name="T6" fmla="*/ 2 w 4"/>
                  <a:gd name="T7" fmla="*/ 4 h 4"/>
                  <a:gd name="T8" fmla="*/ 2 w 4"/>
                  <a:gd name="T9" fmla="*/ 4 h 4"/>
                  <a:gd name="T10" fmla="*/ 3 w 4"/>
                  <a:gd name="T11" fmla="*/ 4 h 4"/>
                  <a:gd name="T12" fmla="*/ 4 w 4"/>
                  <a:gd name="T13" fmla="*/ 3 h 4"/>
                  <a:gd name="T14" fmla="*/ 4 w 4"/>
                  <a:gd name="T15" fmla="*/ 4 h 4"/>
                  <a:gd name="T16" fmla="*/ 4 w 4"/>
                  <a:gd name="T17" fmla="*/ 3 h 4"/>
                  <a:gd name="T18" fmla="*/ 4 w 4"/>
                  <a:gd name="T19" fmla="*/ 3 h 4"/>
                  <a:gd name="T20" fmla="*/ 4 w 4"/>
                  <a:gd name="T21" fmla="*/ 2 h 4"/>
                  <a:gd name="T22" fmla="*/ 4 w 4"/>
                  <a:gd name="T23" fmla="*/ 2 h 4"/>
                  <a:gd name="T24" fmla="*/ 4 w 4"/>
                  <a:gd name="T25" fmla="*/ 1 h 4"/>
                  <a:gd name="T26" fmla="*/ 3 w 4"/>
                  <a:gd name="T27" fmla="*/ 1 h 4"/>
                  <a:gd name="T28" fmla="*/ 3 w 4"/>
                  <a:gd name="T29" fmla="*/ 1 h 4"/>
                  <a:gd name="T30" fmla="*/ 3 w 4"/>
                  <a:gd name="T31" fmla="*/ 1 h 4"/>
                  <a:gd name="T32" fmla="*/ 3 w 4"/>
                  <a:gd name="T33" fmla="*/ 1 h 4"/>
                  <a:gd name="T34" fmla="*/ 2 w 4"/>
                  <a:gd name="T35" fmla="*/ 1 h 4"/>
                  <a:gd name="T36" fmla="*/ 2 w 4"/>
                  <a:gd name="T37" fmla="*/ 1 h 4"/>
                  <a:gd name="T38" fmla="*/ 1 w 4"/>
                  <a:gd name="T39" fmla="*/ 2 h 4"/>
                  <a:gd name="T40" fmla="*/ 1 w 4"/>
                  <a:gd name="T41" fmla="*/ 2 h 4"/>
                  <a:gd name="T42" fmla="*/ 1 w 4"/>
                  <a:gd name="T43" fmla="*/ 2 h 4"/>
                  <a:gd name="T44" fmla="*/ 1 w 4"/>
                  <a:gd name="T45" fmla="*/ 2 h 4"/>
                  <a:gd name="T46" fmla="*/ 1 w 4"/>
                  <a:gd name="T47" fmla="*/ 2 h 4"/>
                  <a:gd name="T48" fmla="*/ 2 w 4"/>
                  <a:gd name="T49" fmla="*/ 2 h 4"/>
                  <a:gd name="T50" fmla="*/ 2 w 4"/>
                  <a:gd name="T51" fmla="*/ 2 h 4"/>
                  <a:gd name="T52" fmla="*/ 3 w 4"/>
                  <a:gd name="T53" fmla="*/ 1 h 4"/>
                  <a:gd name="T54" fmla="*/ 3 w 4"/>
                  <a:gd name="T55" fmla="*/ 1 h 4"/>
                  <a:gd name="T56" fmla="*/ 3 w 4"/>
                  <a:gd name="T57" fmla="*/ 1 h 4"/>
                  <a:gd name="T58" fmla="*/ 4 w 4"/>
                  <a:gd name="T59" fmla="*/ 1 h 4"/>
                  <a:gd name="T60" fmla="*/ 4 w 4"/>
                  <a:gd name="T61" fmla="*/ 1 h 4"/>
                  <a:gd name="T62" fmla="*/ 4 w 4"/>
                  <a:gd name="T63" fmla="*/ 2 h 4"/>
                  <a:gd name="T64" fmla="*/ 4 w 4"/>
                  <a:gd name="T65" fmla="*/ 2 h 4"/>
                  <a:gd name="T66" fmla="*/ 4 w 4"/>
                  <a:gd name="T67" fmla="*/ 2 h 4"/>
                  <a:gd name="T68" fmla="*/ 4 w 4"/>
                  <a:gd name="T69" fmla="*/ 3 h 4"/>
                  <a:gd name="T70" fmla="*/ 4 w 4"/>
                  <a:gd name="T71" fmla="*/ 3 h 4"/>
                  <a:gd name="T72" fmla="*/ 4 w 4"/>
                  <a:gd name="T73" fmla="*/ 3 h 4"/>
                  <a:gd name="T74" fmla="*/ 4 w 4"/>
                  <a:gd name="T75" fmla="*/ 3 h 4"/>
                  <a:gd name="T76" fmla="*/ 3 w 4"/>
                  <a:gd name="T77" fmla="*/ 3 h 4"/>
                  <a:gd name="T78" fmla="*/ 3 w 4"/>
                  <a:gd name="T79" fmla="*/ 3 h 4"/>
                  <a:gd name="T80" fmla="*/ 2 w 4"/>
                  <a:gd name="T81" fmla="*/ 3 h 4"/>
                  <a:gd name="T82" fmla="*/ 2 w 4"/>
                  <a:gd name="T83" fmla="*/ 3 h 4"/>
                  <a:gd name="T84" fmla="*/ 2 w 4"/>
                  <a:gd name="T85" fmla="*/ 3 h 4"/>
                  <a:gd name="T86" fmla="*/ 2 w 4"/>
                  <a:gd name="T87" fmla="*/ 3 h 4"/>
                  <a:gd name="T88" fmla="*/ 2 w 4"/>
                  <a:gd name="T89" fmla="*/ 3 h 4"/>
                  <a:gd name="T90" fmla="*/ 1 w 4"/>
                  <a:gd name="T91" fmla="*/ 3 h 4"/>
                  <a:gd name="T92" fmla="*/ 1 w 4"/>
                  <a:gd name="T93" fmla="*/ 3 h 4"/>
                  <a:gd name="T94" fmla="*/ 1 w 4"/>
                  <a:gd name="T9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5" name="Freeform 415">
                <a:extLst>
                  <a:ext uri="{FF2B5EF4-FFF2-40B4-BE49-F238E27FC236}">
                    <a16:creationId xmlns:a16="http://schemas.microsoft.com/office/drawing/2014/main" id="{520C93EA-6DB7-CD4A-9D41-A02D0C003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61464" y="3959810"/>
                <a:ext cx="5340" cy="7119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1 w 2"/>
                  <a:gd name="T15" fmla="*/ 1 h 2"/>
                  <a:gd name="T16" fmla="*/ 1 w 2"/>
                  <a:gd name="T17" fmla="*/ 1 h 2"/>
                  <a:gd name="T18" fmla="*/ 1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1 h 2"/>
                  <a:gd name="T26" fmla="*/ 1 w 2"/>
                  <a:gd name="T27" fmla="*/ 1 h 2"/>
                  <a:gd name="T28" fmla="*/ 2 w 2"/>
                  <a:gd name="T29" fmla="*/ 0 h 2"/>
                  <a:gd name="T30" fmla="*/ 1 w 2"/>
                  <a:gd name="T31" fmla="*/ 0 h 2"/>
                  <a:gd name="T32" fmla="*/ 1 w 2"/>
                  <a:gd name="T33" fmla="*/ 0 h 2"/>
                  <a:gd name="T34" fmla="*/ 1 w 2"/>
                  <a:gd name="T35" fmla="*/ 0 h 2"/>
                  <a:gd name="T36" fmla="*/ 1 w 2"/>
                  <a:gd name="T37" fmla="*/ 0 h 2"/>
                  <a:gd name="T38" fmla="*/ 1 w 2"/>
                  <a:gd name="T39" fmla="*/ 0 h 2"/>
                  <a:gd name="T40" fmla="*/ 1 w 2"/>
                  <a:gd name="T41" fmla="*/ 0 h 2"/>
                  <a:gd name="T42" fmla="*/ 1 w 2"/>
                  <a:gd name="T43" fmla="*/ 0 h 2"/>
                  <a:gd name="T44" fmla="*/ 0 w 2"/>
                  <a:gd name="T45" fmla="*/ 0 h 2"/>
                  <a:gd name="T46" fmla="*/ 0 w 2"/>
                  <a:gd name="T47" fmla="*/ 0 h 2"/>
                  <a:gd name="T48" fmla="*/ 0 w 2"/>
                  <a:gd name="T49" fmla="*/ 1 h 2"/>
                  <a:gd name="T50" fmla="*/ 0 w 2"/>
                  <a:gd name="T51" fmla="*/ 1 h 2"/>
                  <a:gd name="T52" fmla="*/ 0 w 2"/>
                  <a:gd name="T53" fmla="*/ 1 h 2"/>
                  <a:gd name="T54" fmla="*/ 0 w 2"/>
                  <a:gd name="T55" fmla="*/ 1 h 2"/>
                  <a:gd name="T56" fmla="*/ 0 w 2"/>
                  <a:gd name="T57" fmla="*/ 1 h 2"/>
                  <a:gd name="T58" fmla="*/ 0 w 2"/>
                  <a:gd name="T59" fmla="*/ 1 h 2"/>
                  <a:gd name="T60" fmla="*/ 0 w 2"/>
                  <a:gd name="T6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6" name="Freeform 416">
                <a:extLst>
                  <a:ext uri="{FF2B5EF4-FFF2-40B4-BE49-F238E27FC236}">
                    <a16:creationId xmlns:a16="http://schemas.microsoft.com/office/drawing/2014/main" id="{3BC1BA6F-E6E8-D047-A16D-47A22A3D7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0026" y="3760484"/>
                <a:ext cx="5340" cy="3559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  <a:gd name="T10" fmla="*/ 1 w 2"/>
                  <a:gd name="T11" fmla="*/ 1 h 1"/>
                  <a:gd name="T12" fmla="*/ 1 w 2"/>
                  <a:gd name="T13" fmla="*/ 1 h 1"/>
                  <a:gd name="T14" fmla="*/ 1 w 2"/>
                  <a:gd name="T15" fmla="*/ 1 h 1"/>
                  <a:gd name="T16" fmla="*/ 1 w 2"/>
                  <a:gd name="T17" fmla="*/ 1 h 1"/>
                  <a:gd name="T18" fmla="*/ 0 w 2"/>
                  <a:gd name="T19" fmla="*/ 1 h 1"/>
                  <a:gd name="T20" fmla="*/ 0 w 2"/>
                  <a:gd name="T21" fmla="*/ 1 h 1"/>
                  <a:gd name="T22" fmla="*/ 0 w 2"/>
                  <a:gd name="T23" fmla="*/ 1 h 1"/>
                  <a:gd name="T24" fmla="*/ 0 w 2"/>
                  <a:gd name="T25" fmla="*/ 1 h 1"/>
                  <a:gd name="T26" fmla="*/ 0 w 2"/>
                  <a:gd name="T27" fmla="*/ 1 h 1"/>
                  <a:gd name="T28" fmla="*/ 0 w 2"/>
                  <a:gd name="T29" fmla="*/ 1 h 1"/>
                  <a:gd name="T30" fmla="*/ 0 w 2"/>
                  <a:gd name="T31" fmla="*/ 1 h 1"/>
                  <a:gd name="T32" fmla="*/ 0 w 2"/>
                  <a:gd name="T33" fmla="*/ 1 h 1"/>
                  <a:gd name="T34" fmla="*/ 0 w 2"/>
                  <a:gd name="T35" fmla="*/ 1 h 1"/>
                  <a:gd name="T36" fmla="*/ 0 w 2"/>
                  <a:gd name="T37" fmla="*/ 1 h 1"/>
                  <a:gd name="T38" fmla="*/ 0 w 2"/>
                  <a:gd name="T39" fmla="*/ 1 h 1"/>
                  <a:gd name="T40" fmla="*/ 0 w 2"/>
                  <a:gd name="T41" fmla="*/ 1 h 1"/>
                  <a:gd name="T42" fmla="*/ 1 w 2"/>
                  <a:gd name="T43" fmla="*/ 1 h 1"/>
                  <a:gd name="T44" fmla="*/ 1 w 2"/>
                  <a:gd name="T45" fmla="*/ 1 h 1"/>
                  <a:gd name="T46" fmla="*/ 1 w 2"/>
                  <a:gd name="T47" fmla="*/ 1 h 1"/>
                  <a:gd name="T48" fmla="*/ 1 w 2"/>
                  <a:gd name="T49" fmla="*/ 1 h 1"/>
                  <a:gd name="T50" fmla="*/ 1 w 2"/>
                  <a:gd name="T51" fmla="*/ 1 h 1"/>
                  <a:gd name="T52" fmla="*/ 2 w 2"/>
                  <a:gd name="T53" fmla="*/ 0 h 1"/>
                  <a:gd name="T54" fmla="*/ 2 w 2"/>
                  <a:gd name="T55" fmla="*/ 0 h 1"/>
                  <a:gd name="T56" fmla="*/ 1 w 2"/>
                  <a:gd name="T5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7" name="Freeform 417">
                <a:extLst>
                  <a:ext uri="{FF2B5EF4-FFF2-40B4-BE49-F238E27FC236}">
                    <a16:creationId xmlns:a16="http://schemas.microsoft.com/office/drawing/2014/main" id="{C55446FB-8C9E-B34D-8118-019A8AFC6A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9770" y="3849469"/>
                <a:ext cx="7119" cy="5340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0 h 2"/>
                  <a:gd name="T6" fmla="*/ 2 w 2"/>
                  <a:gd name="T7" fmla="*/ 0 h 2"/>
                  <a:gd name="T8" fmla="*/ 1 w 2"/>
                  <a:gd name="T9" fmla="*/ 0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0 h 2"/>
                  <a:gd name="T16" fmla="*/ 0 w 2"/>
                  <a:gd name="T17" fmla="*/ 1 h 2"/>
                  <a:gd name="T18" fmla="*/ 0 w 2"/>
                  <a:gd name="T19" fmla="*/ 1 h 2"/>
                  <a:gd name="T20" fmla="*/ 0 w 2"/>
                  <a:gd name="T21" fmla="*/ 1 h 2"/>
                  <a:gd name="T22" fmla="*/ 0 w 2"/>
                  <a:gd name="T23" fmla="*/ 1 h 2"/>
                  <a:gd name="T24" fmla="*/ 0 w 2"/>
                  <a:gd name="T25" fmla="*/ 2 h 2"/>
                  <a:gd name="T26" fmla="*/ 1 w 2"/>
                  <a:gd name="T27" fmla="*/ 2 h 2"/>
                  <a:gd name="T28" fmla="*/ 1 w 2"/>
                  <a:gd name="T29" fmla="*/ 2 h 2"/>
                  <a:gd name="T30" fmla="*/ 1 w 2"/>
                  <a:gd name="T31" fmla="*/ 2 h 2"/>
                  <a:gd name="T32" fmla="*/ 1 w 2"/>
                  <a:gd name="T33" fmla="*/ 2 h 2"/>
                  <a:gd name="T34" fmla="*/ 1 w 2"/>
                  <a:gd name="T35" fmla="*/ 1 h 2"/>
                  <a:gd name="T36" fmla="*/ 1 w 2"/>
                  <a:gd name="T37" fmla="*/ 1 h 2"/>
                  <a:gd name="T38" fmla="*/ 1 w 2"/>
                  <a:gd name="T39" fmla="*/ 1 h 2"/>
                  <a:gd name="T40" fmla="*/ 1 w 2"/>
                  <a:gd name="T41" fmla="*/ 1 h 2"/>
                  <a:gd name="T42" fmla="*/ 1 w 2"/>
                  <a:gd name="T43" fmla="*/ 1 h 2"/>
                  <a:gd name="T44" fmla="*/ 1 w 2"/>
                  <a:gd name="T45" fmla="*/ 1 h 2"/>
                  <a:gd name="T46" fmla="*/ 1 w 2"/>
                  <a:gd name="T47" fmla="*/ 1 h 2"/>
                  <a:gd name="T48" fmla="*/ 2 w 2"/>
                  <a:gd name="T49" fmla="*/ 1 h 2"/>
                  <a:gd name="T50" fmla="*/ 2 w 2"/>
                  <a:gd name="T51" fmla="*/ 0 h 2"/>
                  <a:gd name="T52" fmla="*/ 2 w 2"/>
                  <a:gd name="T53" fmla="*/ 0 h 2"/>
                  <a:gd name="T54" fmla="*/ 2 w 2"/>
                  <a:gd name="T55" fmla="*/ 0 h 2"/>
                  <a:gd name="T56" fmla="*/ 2 w 2"/>
                  <a:gd name="T57" fmla="*/ 0 h 2"/>
                  <a:gd name="T58" fmla="*/ 1 w 2"/>
                  <a:gd name="T59" fmla="*/ 0 h 2"/>
                  <a:gd name="T60" fmla="*/ 1 w 2"/>
                  <a:gd name="T61" fmla="*/ 0 h 2"/>
                  <a:gd name="T62" fmla="*/ 1 w 2"/>
                  <a:gd name="T63" fmla="*/ 0 h 2"/>
                  <a:gd name="T64" fmla="*/ 1 w 2"/>
                  <a:gd name="T65" fmla="*/ 0 h 2"/>
                  <a:gd name="T66" fmla="*/ 1 w 2"/>
                  <a:gd name="T67" fmla="*/ 0 h 2"/>
                  <a:gd name="T68" fmla="*/ 1 w 2"/>
                  <a:gd name="T69" fmla="*/ 0 h 2"/>
                  <a:gd name="T70" fmla="*/ 1 w 2"/>
                  <a:gd name="T71" fmla="*/ 0 h 2"/>
                  <a:gd name="T72" fmla="*/ 1 w 2"/>
                  <a:gd name="T73" fmla="*/ 1 h 2"/>
                  <a:gd name="T74" fmla="*/ 1 w 2"/>
                  <a:gd name="T75" fmla="*/ 1 h 2"/>
                  <a:gd name="T76" fmla="*/ 1 w 2"/>
                  <a:gd name="T77" fmla="*/ 1 h 2"/>
                  <a:gd name="T78" fmla="*/ 1 w 2"/>
                  <a:gd name="T79" fmla="*/ 1 h 2"/>
                  <a:gd name="T80" fmla="*/ 1 w 2"/>
                  <a:gd name="T81" fmla="*/ 1 h 2"/>
                  <a:gd name="T82" fmla="*/ 1 w 2"/>
                  <a:gd name="T83" fmla="*/ 1 h 2"/>
                  <a:gd name="T84" fmla="*/ 1 w 2"/>
                  <a:gd name="T85" fmla="*/ 1 h 2"/>
                  <a:gd name="T86" fmla="*/ 1 w 2"/>
                  <a:gd name="T87" fmla="*/ 1 h 2"/>
                  <a:gd name="T88" fmla="*/ 1 w 2"/>
                  <a:gd name="T89" fmla="*/ 1 h 2"/>
                  <a:gd name="T90" fmla="*/ 1 w 2"/>
                  <a:gd name="T91" fmla="*/ 2 h 2"/>
                  <a:gd name="T92" fmla="*/ 1 w 2"/>
                  <a:gd name="T93" fmla="*/ 2 h 2"/>
                  <a:gd name="T94" fmla="*/ 1 w 2"/>
                  <a:gd name="T95" fmla="*/ 2 h 2"/>
                  <a:gd name="T96" fmla="*/ 1 w 2"/>
                  <a:gd name="T97" fmla="*/ 2 h 2"/>
                  <a:gd name="T98" fmla="*/ 1 w 2"/>
                  <a:gd name="T99" fmla="*/ 2 h 2"/>
                  <a:gd name="T100" fmla="*/ 1 w 2"/>
                  <a:gd name="T101" fmla="*/ 2 h 2"/>
                  <a:gd name="T102" fmla="*/ 1 w 2"/>
                  <a:gd name="T103" fmla="*/ 1 h 2"/>
                  <a:gd name="T104" fmla="*/ 1 w 2"/>
                  <a:gd name="T105" fmla="*/ 1 h 2"/>
                  <a:gd name="T106" fmla="*/ 1 w 2"/>
                  <a:gd name="T107" fmla="*/ 1 h 2"/>
                  <a:gd name="T108" fmla="*/ 1 w 2"/>
                  <a:gd name="T109" fmla="*/ 1 h 2"/>
                  <a:gd name="T110" fmla="*/ 1 w 2"/>
                  <a:gd name="T111" fmla="*/ 1 h 2"/>
                  <a:gd name="T112" fmla="*/ 1 w 2"/>
                  <a:gd name="T113" fmla="*/ 0 h 2"/>
                  <a:gd name="T114" fmla="*/ 1 w 2"/>
                  <a:gd name="T115" fmla="*/ 0 h 2"/>
                  <a:gd name="T116" fmla="*/ 1 w 2"/>
                  <a:gd name="T117" fmla="*/ 0 h 2"/>
                  <a:gd name="T118" fmla="*/ 2 w 2"/>
                  <a:gd name="T119" fmla="*/ 0 h 2"/>
                  <a:gd name="T120" fmla="*/ 2 w 2"/>
                  <a:gd name="T121" fmla="*/ 0 h 2"/>
                  <a:gd name="T122" fmla="*/ 2 w 2"/>
                  <a:gd name="T1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8" name="Freeform 418">
                <a:extLst>
                  <a:ext uri="{FF2B5EF4-FFF2-40B4-BE49-F238E27FC236}">
                    <a16:creationId xmlns:a16="http://schemas.microsoft.com/office/drawing/2014/main" id="{F6477193-E67B-2946-82FF-D96B8B879C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62907" y="4362022"/>
                <a:ext cx="12458" cy="12458"/>
              </a:xfrm>
              <a:custGeom>
                <a:avLst/>
                <a:gdLst>
                  <a:gd name="T0" fmla="*/ 3 w 4"/>
                  <a:gd name="T1" fmla="*/ 0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1 h 4"/>
                  <a:gd name="T8" fmla="*/ 1 w 4"/>
                  <a:gd name="T9" fmla="*/ 1 h 4"/>
                  <a:gd name="T10" fmla="*/ 1 w 4"/>
                  <a:gd name="T11" fmla="*/ 2 h 4"/>
                  <a:gd name="T12" fmla="*/ 1 w 4"/>
                  <a:gd name="T13" fmla="*/ 2 h 4"/>
                  <a:gd name="T14" fmla="*/ 1 w 4"/>
                  <a:gd name="T15" fmla="*/ 2 h 4"/>
                  <a:gd name="T16" fmla="*/ 0 w 4"/>
                  <a:gd name="T17" fmla="*/ 2 h 4"/>
                  <a:gd name="T18" fmla="*/ 0 w 4"/>
                  <a:gd name="T19" fmla="*/ 2 h 4"/>
                  <a:gd name="T20" fmla="*/ 1 w 4"/>
                  <a:gd name="T21" fmla="*/ 2 h 4"/>
                  <a:gd name="T22" fmla="*/ 1 w 4"/>
                  <a:gd name="T23" fmla="*/ 2 h 4"/>
                  <a:gd name="T24" fmla="*/ 1 w 4"/>
                  <a:gd name="T25" fmla="*/ 3 h 4"/>
                  <a:gd name="T26" fmla="*/ 1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  <a:gd name="T34" fmla="*/ 2 w 4"/>
                  <a:gd name="T35" fmla="*/ 4 h 4"/>
                  <a:gd name="T36" fmla="*/ 3 w 4"/>
                  <a:gd name="T37" fmla="*/ 4 h 4"/>
                  <a:gd name="T38" fmla="*/ 3 w 4"/>
                  <a:gd name="T39" fmla="*/ 3 h 4"/>
                  <a:gd name="T40" fmla="*/ 3 w 4"/>
                  <a:gd name="T41" fmla="*/ 3 h 4"/>
                  <a:gd name="T42" fmla="*/ 3 w 4"/>
                  <a:gd name="T43" fmla="*/ 3 h 4"/>
                  <a:gd name="T44" fmla="*/ 3 w 4"/>
                  <a:gd name="T45" fmla="*/ 3 h 4"/>
                  <a:gd name="T46" fmla="*/ 3 w 4"/>
                  <a:gd name="T47" fmla="*/ 3 h 4"/>
                  <a:gd name="T48" fmla="*/ 3 w 4"/>
                  <a:gd name="T49" fmla="*/ 3 h 4"/>
                  <a:gd name="T50" fmla="*/ 4 w 4"/>
                  <a:gd name="T51" fmla="*/ 2 h 4"/>
                  <a:gd name="T52" fmla="*/ 4 w 4"/>
                  <a:gd name="T53" fmla="*/ 1 h 4"/>
                  <a:gd name="T54" fmla="*/ 3 w 4"/>
                  <a:gd name="T55" fmla="*/ 0 h 4"/>
                  <a:gd name="T56" fmla="*/ 3 w 4"/>
                  <a:gd name="T57" fmla="*/ 0 h 4"/>
                  <a:gd name="T58" fmla="*/ 3 w 4"/>
                  <a:gd name="T59" fmla="*/ 1 h 4"/>
                  <a:gd name="T60" fmla="*/ 3 w 4"/>
                  <a:gd name="T61" fmla="*/ 2 h 4"/>
                  <a:gd name="T62" fmla="*/ 3 w 4"/>
                  <a:gd name="T63" fmla="*/ 2 h 4"/>
                  <a:gd name="T64" fmla="*/ 3 w 4"/>
                  <a:gd name="T65" fmla="*/ 3 h 4"/>
                  <a:gd name="T66" fmla="*/ 3 w 4"/>
                  <a:gd name="T67" fmla="*/ 3 h 4"/>
                  <a:gd name="T68" fmla="*/ 3 w 4"/>
                  <a:gd name="T69" fmla="*/ 3 h 4"/>
                  <a:gd name="T70" fmla="*/ 2 w 4"/>
                  <a:gd name="T71" fmla="*/ 3 h 4"/>
                  <a:gd name="T72" fmla="*/ 2 w 4"/>
                  <a:gd name="T73" fmla="*/ 3 h 4"/>
                  <a:gd name="T74" fmla="*/ 2 w 4"/>
                  <a:gd name="T75" fmla="*/ 3 h 4"/>
                  <a:gd name="T76" fmla="*/ 2 w 4"/>
                  <a:gd name="T77" fmla="*/ 3 h 4"/>
                  <a:gd name="T78" fmla="*/ 2 w 4"/>
                  <a:gd name="T79" fmla="*/ 3 h 4"/>
                  <a:gd name="T80" fmla="*/ 1 w 4"/>
                  <a:gd name="T81" fmla="*/ 3 h 4"/>
                  <a:gd name="T82" fmla="*/ 1 w 4"/>
                  <a:gd name="T83" fmla="*/ 3 h 4"/>
                  <a:gd name="T84" fmla="*/ 1 w 4"/>
                  <a:gd name="T85" fmla="*/ 2 h 4"/>
                  <a:gd name="T86" fmla="*/ 1 w 4"/>
                  <a:gd name="T87" fmla="*/ 2 h 4"/>
                  <a:gd name="T88" fmla="*/ 1 w 4"/>
                  <a:gd name="T89" fmla="*/ 2 h 4"/>
                  <a:gd name="T90" fmla="*/ 1 w 4"/>
                  <a:gd name="T91" fmla="*/ 2 h 4"/>
                  <a:gd name="T92" fmla="*/ 1 w 4"/>
                  <a:gd name="T93" fmla="*/ 2 h 4"/>
                  <a:gd name="T94" fmla="*/ 1 w 4"/>
                  <a:gd name="T95" fmla="*/ 2 h 4"/>
                  <a:gd name="T96" fmla="*/ 1 w 4"/>
                  <a:gd name="T97" fmla="*/ 2 h 4"/>
                  <a:gd name="T98" fmla="*/ 1 w 4"/>
                  <a:gd name="T99" fmla="*/ 2 h 4"/>
                  <a:gd name="T100" fmla="*/ 1 w 4"/>
                  <a:gd name="T101" fmla="*/ 2 h 4"/>
                  <a:gd name="T102" fmla="*/ 1 w 4"/>
                  <a:gd name="T103" fmla="*/ 2 h 4"/>
                  <a:gd name="T104" fmla="*/ 1 w 4"/>
                  <a:gd name="T105" fmla="*/ 1 h 4"/>
                  <a:gd name="T106" fmla="*/ 1 w 4"/>
                  <a:gd name="T107" fmla="*/ 1 h 4"/>
                  <a:gd name="T108" fmla="*/ 2 w 4"/>
                  <a:gd name="T109" fmla="*/ 1 h 4"/>
                  <a:gd name="T110" fmla="*/ 3 w 4"/>
                  <a:gd name="T1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9" name="Oval 419">
                <a:extLst>
                  <a:ext uri="{FF2B5EF4-FFF2-40B4-BE49-F238E27FC236}">
                    <a16:creationId xmlns:a16="http://schemas.microsoft.com/office/drawing/2014/main" id="{FA31DDDC-7F1D-E84F-9113-AF99479BB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91382" y="4274817"/>
                <a:ext cx="1780" cy="178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0" name="Freeform 420">
                <a:extLst>
                  <a:ext uri="{FF2B5EF4-FFF2-40B4-BE49-F238E27FC236}">
                    <a16:creationId xmlns:a16="http://schemas.microsoft.com/office/drawing/2014/main" id="{243BB8DB-AF2C-0849-B657-C9E1BAD9A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1796" y="44830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470" name="Freeform 421">
              <a:extLst>
                <a:ext uri="{FF2B5EF4-FFF2-40B4-BE49-F238E27FC236}">
                  <a16:creationId xmlns:a16="http://schemas.microsoft.com/office/drawing/2014/main" id="{9A7B744F-AD03-334F-B25B-D17192C76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1938" y="4406515"/>
              <a:ext cx="1688934" cy="1877583"/>
            </a:xfrm>
            <a:custGeom>
              <a:avLst/>
              <a:gdLst>
                <a:gd name="T0" fmla="*/ 530 w 530"/>
                <a:gd name="T1" fmla="*/ 316 h 590"/>
                <a:gd name="T2" fmla="*/ 529 w 530"/>
                <a:gd name="T3" fmla="*/ 256 h 590"/>
                <a:gd name="T4" fmla="*/ 310 w 530"/>
                <a:gd name="T5" fmla="*/ 186 h 590"/>
                <a:gd name="T6" fmla="*/ 174 w 530"/>
                <a:gd name="T7" fmla="*/ 0 h 590"/>
                <a:gd name="T8" fmla="*/ 117 w 530"/>
                <a:gd name="T9" fmla="*/ 19 h 590"/>
                <a:gd name="T10" fmla="*/ 267 w 530"/>
                <a:gd name="T11" fmla="*/ 230 h 590"/>
                <a:gd name="T12" fmla="*/ 265 w 530"/>
                <a:gd name="T13" fmla="*/ 241 h 590"/>
                <a:gd name="T14" fmla="*/ 157 w 530"/>
                <a:gd name="T15" fmla="*/ 389 h 590"/>
                <a:gd name="T16" fmla="*/ 118 w 530"/>
                <a:gd name="T17" fmla="*/ 404 h 590"/>
                <a:gd name="T18" fmla="*/ 115 w 530"/>
                <a:gd name="T19" fmla="*/ 403 h 590"/>
                <a:gd name="T20" fmla="*/ 29 w 530"/>
                <a:gd name="T21" fmla="*/ 438 h 590"/>
                <a:gd name="T22" fmla="*/ 48 w 530"/>
                <a:gd name="T23" fmla="*/ 561 h 590"/>
                <a:gd name="T24" fmla="*/ 171 w 530"/>
                <a:gd name="T25" fmla="*/ 542 h 590"/>
                <a:gd name="T26" fmla="*/ 178 w 530"/>
                <a:gd name="T27" fmla="*/ 449 h 590"/>
                <a:gd name="T28" fmla="*/ 177 w 530"/>
                <a:gd name="T29" fmla="*/ 447 h 590"/>
                <a:gd name="T30" fmla="*/ 178 w 530"/>
                <a:gd name="T31" fmla="*/ 404 h 590"/>
                <a:gd name="T32" fmla="*/ 286 w 530"/>
                <a:gd name="T33" fmla="*/ 256 h 590"/>
                <a:gd name="T34" fmla="*/ 298 w 530"/>
                <a:gd name="T35" fmla="*/ 251 h 590"/>
                <a:gd name="T36" fmla="*/ 530 w 530"/>
                <a:gd name="T37" fmla="*/ 316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0" h="590">
                  <a:moveTo>
                    <a:pt x="530" y="316"/>
                  </a:moveTo>
                  <a:cubicBezTo>
                    <a:pt x="529" y="256"/>
                    <a:pt x="529" y="256"/>
                    <a:pt x="529" y="256"/>
                  </a:cubicBezTo>
                  <a:cubicBezTo>
                    <a:pt x="453" y="257"/>
                    <a:pt x="376" y="234"/>
                    <a:pt x="310" y="186"/>
                  </a:cubicBezTo>
                  <a:cubicBezTo>
                    <a:pt x="244" y="138"/>
                    <a:pt x="198" y="72"/>
                    <a:pt x="174" y="0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46" y="106"/>
                    <a:pt x="198" y="179"/>
                    <a:pt x="267" y="230"/>
                  </a:cubicBezTo>
                  <a:cubicBezTo>
                    <a:pt x="268" y="234"/>
                    <a:pt x="267" y="238"/>
                    <a:pt x="265" y="241"/>
                  </a:cubicBezTo>
                  <a:cubicBezTo>
                    <a:pt x="157" y="389"/>
                    <a:pt x="157" y="389"/>
                    <a:pt x="157" y="389"/>
                  </a:cubicBezTo>
                  <a:cubicBezTo>
                    <a:pt x="148" y="401"/>
                    <a:pt x="132" y="406"/>
                    <a:pt x="118" y="404"/>
                  </a:cubicBezTo>
                  <a:cubicBezTo>
                    <a:pt x="115" y="403"/>
                    <a:pt x="115" y="403"/>
                    <a:pt x="115" y="403"/>
                  </a:cubicBezTo>
                  <a:cubicBezTo>
                    <a:pt x="83" y="398"/>
                    <a:pt x="49" y="410"/>
                    <a:pt x="29" y="438"/>
                  </a:cubicBezTo>
                  <a:cubicBezTo>
                    <a:pt x="0" y="477"/>
                    <a:pt x="9" y="532"/>
                    <a:pt x="48" y="561"/>
                  </a:cubicBezTo>
                  <a:cubicBezTo>
                    <a:pt x="87" y="590"/>
                    <a:pt x="142" y="581"/>
                    <a:pt x="171" y="542"/>
                  </a:cubicBezTo>
                  <a:cubicBezTo>
                    <a:pt x="191" y="514"/>
                    <a:pt x="193" y="478"/>
                    <a:pt x="178" y="449"/>
                  </a:cubicBezTo>
                  <a:cubicBezTo>
                    <a:pt x="177" y="447"/>
                    <a:pt x="177" y="447"/>
                    <a:pt x="177" y="447"/>
                  </a:cubicBezTo>
                  <a:cubicBezTo>
                    <a:pt x="170" y="434"/>
                    <a:pt x="169" y="416"/>
                    <a:pt x="178" y="404"/>
                  </a:cubicBezTo>
                  <a:cubicBezTo>
                    <a:pt x="286" y="256"/>
                    <a:pt x="286" y="256"/>
                    <a:pt x="286" y="256"/>
                  </a:cubicBezTo>
                  <a:cubicBezTo>
                    <a:pt x="289" y="252"/>
                    <a:pt x="293" y="251"/>
                    <a:pt x="298" y="251"/>
                  </a:cubicBezTo>
                  <a:cubicBezTo>
                    <a:pt x="365" y="293"/>
                    <a:pt x="444" y="316"/>
                    <a:pt x="530" y="316"/>
                  </a:cubicBezTo>
                  <a:close/>
                </a:path>
              </a:pathLst>
            </a:custGeom>
            <a:gradFill rotWithShape="1">
              <a:gsLst>
                <a:gs pos="0">
                  <a:srgbClr val="1976D2">
                    <a:satMod val="103000"/>
                    <a:lumMod val="102000"/>
                    <a:tint val="94000"/>
                  </a:srgbClr>
                </a:gs>
                <a:gs pos="50000">
                  <a:srgbClr val="1976D2">
                    <a:satMod val="110000"/>
                    <a:lumMod val="100000"/>
                    <a:shade val="100000"/>
                  </a:srgbClr>
                </a:gs>
                <a:gs pos="100000">
                  <a:srgbClr val="1976D2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9525" cap="flat" cmpd="sng" algn="ctr">
              <a:noFill/>
              <a:prstDash val="solid"/>
              <a:round/>
              <a:headEnd/>
              <a:tailEnd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71" name="Freeform 422">
              <a:extLst>
                <a:ext uri="{FF2B5EF4-FFF2-40B4-BE49-F238E27FC236}">
                  <a16:creationId xmlns:a16="http://schemas.microsoft.com/office/drawing/2014/main" id="{DB1F7CED-2EB8-B64E-9A92-102A52BA7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7204" y="4338887"/>
              <a:ext cx="1130109" cy="884511"/>
            </a:xfrm>
            <a:custGeom>
              <a:avLst/>
              <a:gdLst>
                <a:gd name="T0" fmla="*/ 175 w 355"/>
                <a:gd name="T1" fmla="*/ 153 h 278"/>
                <a:gd name="T2" fmla="*/ 63 w 355"/>
                <a:gd name="T3" fmla="*/ 0 h 278"/>
                <a:gd name="T4" fmla="*/ 0 w 355"/>
                <a:gd name="T5" fmla="*/ 21 h 278"/>
                <a:gd name="T6" fmla="*/ 136 w 355"/>
                <a:gd name="T7" fmla="*/ 207 h 278"/>
                <a:gd name="T8" fmla="*/ 355 w 355"/>
                <a:gd name="T9" fmla="*/ 277 h 278"/>
                <a:gd name="T10" fmla="*/ 355 w 355"/>
                <a:gd name="T11" fmla="*/ 210 h 278"/>
                <a:gd name="T12" fmla="*/ 175 w 355"/>
                <a:gd name="T13" fmla="*/ 15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5" h="278">
                  <a:moveTo>
                    <a:pt x="175" y="153"/>
                  </a:moveTo>
                  <a:cubicBezTo>
                    <a:pt x="120" y="113"/>
                    <a:pt x="83" y="59"/>
                    <a:pt x="63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24" y="93"/>
                    <a:pt x="70" y="159"/>
                    <a:pt x="136" y="207"/>
                  </a:cubicBezTo>
                  <a:cubicBezTo>
                    <a:pt x="202" y="255"/>
                    <a:pt x="279" y="278"/>
                    <a:pt x="355" y="277"/>
                  </a:cubicBezTo>
                  <a:cubicBezTo>
                    <a:pt x="355" y="210"/>
                    <a:pt x="355" y="210"/>
                    <a:pt x="355" y="210"/>
                  </a:cubicBezTo>
                  <a:cubicBezTo>
                    <a:pt x="293" y="211"/>
                    <a:pt x="230" y="192"/>
                    <a:pt x="175" y="153"/>
                  </a:cubicBezTo>
                  <a:close/>
                </a:path>
              </a:pathLst>
            </a:custGeom>
            <a:solidFill>
              <a:srgbClr val="1976D2">
                <a:lumMod val="75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472" name="Freeform 424">
              <a:extLst>
                <a:ext uri="{FF2B5EF4-FFF2-40B4-BE49-F238E27FC236}">
                  <a16:creationId xmlns:a16="http://schemas.microsoft.com/office/drawing/2014/main" id="{3B2266E8-1E67-934F-9F6F-081A3A15E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2211" y="1386366"/>
              <a:ext cx="1617746" cy="1692494"/>
            </a:xfrm>
            <a:custGeom>
              <a:avLst/>
              <a:gdLst>
                <a:gd name="T0" fmla="*/ 276 w 508"/>
                <a:gd name="T1" fmla="*/ 399 h 532"/>
                <a:gd name="T2" fmla="*/ 267 w 508"/>
                <a:gd name="T3" fmla="*/ 387 h 532"/>
                <a:gd name="T4" fmla="*/ 267 w 508"/>
                <a:gd name="T5" fmla="*/ 204 h 532"/>
                <a:gd name="T6" fmla="*/ 290 w 508"/>
                <a:gd name="T7" fmla="*/ 169 h 532"/>
                <a:gd name="T8" fmla="*/ 293 w 508"/>
                <a:gd name="T9" fmla="*/ 167 h 532"/>
                <a:gd name="T10" fmla="*/ 342 w 508"/>
                <a:gd name="T11" fmla="*/ 88 h 532"/>
                <a:gd name="T12" fmla="*/ 254 w 508"/>
                <a:gd name="T13" fmla="*/ 0 h 532"/>
                <a:gd name="T14" fmla="*/ 166 w 508"/>
                <a:gd name="T15" fmla="*/ 89 h 532"/>
                <a:gd name="T16" fmla="*/ 214 w 508"/>
                <a:gd name="T17" fmla="*/ 167 h 532"/>
                <a:gd name="T18" fmla="*/ 217 w 508"/>
                <a:gd name="T19" fmla="*/ 169 h 532"/>
                <a:gd name="T20" fmla="*/ 241 w 508"/>
                <a:gd name="T21" fmla="*/ 204 h 532"/>
                <a:gd name="T22" fmla="*/ 241 w 508"/>
                <a:gd name="T23" fmla="*/ 387 h 532"/>
                <a:gd name="T24" fmla="*/ 233 w 508"/>
                <a:gd name="T25" fmla="*/ 399 h 532"/>
                <a:gd name="T26" fmla="*/ 0 w 508"/>
                <a:gd name="T27" fmla="*/ 483 h 532"/>
                <a:gd name="T28" fmla="*/ 35 w 508"/>
                <a:gd name="T29" fmla="*/ 532 h 532"/>
                <a:gd name="T30" fmla="*/ 472 w 508"/>
                <a:gd name="T31" fmla="*/ 531 h 532"/>
                <a:gd name="T32" fmla="*/ 508 w 508"/>
                <a:gd name="T33" fmla="*/ 481 h 532"/>
                <a:gd name="T34" fmla="*/ 276 w 508"/>
                <a:gd name="T35" fmla="*/ 399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8" h="532">
                  <a:moveTo>
                    <a:pt x="276" y="399"/>
                  </a:moveTo>
                  <a:cubicBezTo>
                    <a:pt x="271" y="397"/>
                    <a:pt x="267" y="392"/>
                    <a:pt x="267" y="387"/>
                  </a:cubicBezTo>
                  <a:cubicBezTo>
                    <a:pt x="267" y="204"/>
                    <a:pt x="267" y="204"/>
                    <a:pt x="267" y="204"/>
                  </a:cubicBezTo>
                  <a:cubicBezTo>
                    <a:pt x="267" y="189"/>
                    <a:pt x="277" y="175"/>
                    <a:pt x="290" y="169"/>
                  </a:cubicBezTo>
                  <a:cubicBezTo>
                    <a:pt x="293" y="167"/>
                    <a:pt x="293" y="167"/>
                    <a:pt x="293" y="167"/>
                  </a:cubicBezTo>
                  <a:cubicBezTo>
                    <a:pt x="322" y="153"/>
                    <a:pt x="342" y="123"/>
                    <a:pt x="342" y="88"/>
                  </a:cubicBezTo>
                  <a:cubicBezTo>
                    <a:pt x="342" y="40"/>
                    <a:pt x="302" y="0"/>
                    <a:pt x="254" y="0"/>
                  </a:cubicBezTo>
                  <a:cubicBezTo>
                    <a:pt x="205" y="1"/>
                    <a:pt x="166" y="40"/>
                    <a:pt x="166" y="89"/>
                  </a:cubicBezTo>
                  <a:cubicBezTo>
                    <a:pt x="166" y="123"/>
                    <a:pt x="186" y="153"/>
                    <a:pt x="214" y="167"/>
                  </a:cubicBezTo>
                  <a:cubicBezTo>
                    <a:pt x="217" y="169"/>
                    <a:pt x="217" y="169"/>
                    <a:pt x="217" y="169"/>
                  </a:cubicBezTo>
                  <a:cubicBezTo>
                    <a:pt x="230" y="175"/>
                    <a:pt x="241" y="189"/>
                    <a:pt x="241" y="204"/>
                  </a:cubicBezTo>
                  <a:cubicBezTo>
                    <a:pt x="241" y="387"/>
                    <a:pt x="241" y="387"/>
                    <a:pt x="241" y="387"/>
                  </a:cubicBezTo>
                  <a:cubicBezTo>
                    <a:pt x="241" y="392"/>
                    <a:pt x="238" y="397"/>
                    <a:pt x="233" y="399"/>
                  </a:cubicBezTo>
                  <a:cubicBezTo>
                    <a:pt x="151" y="403"/>
                    <a:pt x="71" y="431"/>
                    <a:pt x="0" y="483"/>
                  </a:cubicBezTo>
                  <a:cubicBezTo>
                    <a:pt x="35" y="532"/>
                    <a:pt x="35" y="532"/>
                    <a:pt x="35" y="532"/>
                  </a:cubicBezTo>
                  <a:cubicBezTo>
                    <a:pt x="162" y="440"/>
                    <a:pt x="338" y="435"/>
                    <a:pt x="472" y="531"/>
                  </a:cubicBezTo>
                  <a:cubicBezTo>
                    <a:pt x="508" y="481"/>
                    <a:pt x="508" y="481"/>
                    <a:pt x="508" y="481"/>
                  </a:cubicBezTo>
                  <a:cubicBezTo>
                    <a:pt x="437" y="430"/>
                    <a:pt x="357" y="403"/>
                    <a:pt x="276" y="399"/>
                  </a:cubicBezTo>
                  <a:close/>
                </a:path>
              </a:pathLst>
            </a:custGeom>
            <a:gradFill rotWithShape="1">
              <a:gsLst>
                <a:gs pos="0">
                  <a:srgbClr val="42A5F5">
                    <a:satMod val="103000"/>
                    <a:lumMod val="102000"/>
                    <a:tint val="94000"/>
                  </a:srgbClr>
                </a:gs>
                <a:gs pos="50000">
                  <a:srgbClr val="42A5F5">
                    <a:satMod val="110000"/>
                    <a:lumMod val="100000"/>
                    <a:shade val="100000"/>
                  </a:srgbClr>
                </a:gs>
                <a:gs pos="100000">
                  <a:srgbClr val="42A5F5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9525" cap="flat" cmpd="sng" algn="ctr">
              <a:noFill/>
              <a:prstDash val="solid"/>
              <a:round/>
              <a:headEnd/>
              <a:tailEnd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73" name="Freeform 425">
              <a:extLst>
                <a:ext uri="{FF2B5EF4-FFF2-40B4-BE49-F238E27FC236}">
                  <a16:creationId xmlns:a16="http://schemas.microsoft.com/office/drawing/2014/main" id="{CC5ADE15-3103-2F49-ABCB-88B863126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4332" y="2770971"/>
              <a:ext cx="1391724" cy="480519"/>
            </a:xfrm>
            <a:custGeom>
              <a:avLst/>
              <a:gdLst>
                <a:gd name="T0" fmla="*/ 398 w 437"/>
                <a:gd name="T1" fmla="*/ 150 h 151"/>
                <a:gd name="T2" fmla="*/ 437 w 437"/>
                <a:gd name="T3" fmla="*/ 96 h 151"/>
                <a:gd name="T4" fmla="*/ 0 w 437"/>
                <a:gd name="T5" fmla="*/ 97 h 151"/>
                <a:gd name="T6" fmla="*/ 40 w 437"/>
                <a:gd name="T7" fmla="*/ 151 h 151"/>
                <a:gd name="T8" fmla="*/ 398 w 437"/>
                <a:gd name="T9" fmla="*/ 15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7" h="151">
                  <a:moveTo>
                    <a:pt x="398" y="150"/>
                  </a:moveTo>
                  <a:cubicBezTo>
                    <a:pt x="437" y="96"/>
                    <a:pt x="437" y="96"/>
                    <a:pt x="437" y="96"/>
                  </a:cubicBezTo>
                  <a:cubicBezTo>
                    <a:pt x="303" y="0"/>
                    <a:pt x="127" y="5"/>
                    <a:pt x="0" y="97"/>
                  </a:cubicBezTo>
                  <a:cubicBezTo>
                    <a:pt x="40" y="151"/>
                    <a:pt x="40" y="151"/>
                    <a:pt x="40" y="151"/>
                  </a:cubicBezTo>
                  <a:cubicBezTo>
                    <a:pt x="144" y="76"/>
                    <a:pt x="288" y="71"/>
                    <a:pt x="398" y="150"/>
                  </a:cubicBezTo>
                  <a:close/>
                </a:path>
              </a:pathLst>
            </a:custGeom>
            <a:solidFill>
              <a:srgbClr val="42A5F5">
                <a:lumMod val="75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474" name="Freeform 427">
              <a:extLst>
                <a:ext uri="{FF2B5EF4-FFF2-40B4-BE49-F238E27FC236}">
                  <a16:creationId xmlns:a16="http://schemas.microsoft.com/office/drawing/2014/main" id="{50E2183A-DC57-8D45-8594-DC2AD4A58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3" y="2924026"/>
              <a:ext cx="1891820" cy="1542999"/>
            </a:xfrm>
            <a:custGeom>
              <a:avLst/>
              <a:gdLst>
                <a:gd name="T0" fmla="*/ 559 w 594"/>
                <a:gd name="T1" fmla="*/ 0 h 485"/>
                <a:gd name="T2" fmla="*/ 403 w 594"/>
                <a:gd name="T3" fmla="*/ 209 h 485"/>
                <a:gd name="T4" fmla="*/ 389 w 594"/>
                <a:gd name="T5" fmla="*/ 215 h 485"/>
                <a:gd name="T6" fmla="*/ 213 w 594"/>
                <a:gd name="T7" fmla="*/ 164 h 485"/>
                <a:gd name="T8" fmla="*/ 186 w 594"/>
                <a:gd name="T9" fmla="*/ 132 h 485"/>
                <a:gd name="T10" fmla="*/ 185 w 594"/>
                <a:gd name="T11" fmla="*/ 129 h 485"/>
                <a:gd name="T12" fmla="*/ 123 w 594"/>
                <a:gd name="T13" fmla="*/ 60 h 485"/>
                <a:gd name="T14" fmla="*/ 14 w 594"/>
                <a:gd name="T15" fmla="*/ 120 h 485"/>
                <a:gd name="T16" fmla="*/ 74 w 594"/>
                <a:gd name="T17" fmla="*/ 229 h 485"/>
                <a:gd name="T18" fmla="*/ 163 w 594"/>
                <a:gd name="T19" fmla="*/ 204 h 485"/>
                <a:gd name="T20" fmla="*/ 165 w 594"/>
                <a:gd name="T21" fmla="*/ 202 h 485"/>
                <a:gd name="T22" fmla="*/ 206 w 594"/>
                <a:gd name="T23" fmla="*/ 189 h 485"/>
                <a:gd name="T24" fmla="*/ 382 w 594"/>
                <a:gd name="T25" fmla="*/ 240 h 485"/>
                <a:gd name="T26" fmla="*/ 390 w 594"/>
                <a:gd name="T27" fmla="*/ 255 h 485"/>
                <a:gd name="T28" fmla="*/ 391 w 594"/>
                <a:gd name="T29" fmla="*/ 253 h 485"/>
                <a:gd name="T30" fmla="*/ 403 w 594"/>
                <a:gd name="T31" fmla="*/ 485 h 485"/>
                <a:gd name="T32" fmla="*/ 460 w 594"/>
                <a:gd name="T33" fmla="*/ 466 h 485"/>
                <a:gd name="T34" fmla="*/ 512 w 594"/>
                <a:gd name="T35" fmla="*/ 132 h 485"/>
                <a:gd name="T36" fmla="*/ 594 w 594"/>
                <a:gd name="T37" fmla="*/ 49 h 485"/>
                <a:gd name="T38" fmla="*/ 559 w 594"/>
                <a:gd name="T39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4" h="485">
                  <a:moveTo>
                    <a:pt x="559" y="0"/>
                  </a:moveTo>
                  <a:cubicBezTo>
                    <a:pt x="484" y="55"/>
                    <a:pt x="431" y="128"/>
                    <a:pt x="403" y="209"/>
                  </a:cubicBezTo>
                  <a:cubicBezTo>
                    <a:pt x="400" y="213"/>
                    <a:pt x="394" y="217"/>
                    <a:pt x="389" y="215"/>
                  </a:cubicBezTo>
                  <a:cubicBezTo>
                    <a:pt x="213" y="164"/>
                    <a:pt x="213" y="164"/>
                    <a:pt x="213" y="164"/>
                  </a:cubicBezTo>
                  <a:cubicBezTo>
                    <a:pt x="198" y="160"/>
                    <a:pt x="188" y="146"/>
                    <a:pt x="186" y="132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79" y="97"/>
                    <a:pt x="156" y="70"/>
                    <a:pt x="123" y="60"/>
                  </a:cubicBezTo>
                  <a:cubicBezTo>
                    <a:pt x="76" y="47"/>
                    <a:pt x="28" y="73"/>
                    <a:pt x="14" y="120"/>
                  </a:cubicBezTo>
                  <a:cubicBezTo>
                    <a:pt x="0" y="167"/>
                    <a:pt x="27" y="216"/>
                    <a:pt x="74" y="229"/>
                  </a:cubicBezTo>
                  <a:cubicBezTo>
                    <a:pt x="107" y="239"/>
                    <a:pt x="141" y="228"/>
                    <a:pt x="163" y="204"/>
                  </a:cubicBezTo>
                  <a:cubicBezTo>
                    <a:pt x="165" y="202"/>
                    <a:pt x="165" y="202"/>
                    <a:pt x="165" y="202"/>
                  </a:cubicBezTo>
                  <a:cubicBezTo>
                    <a:pt x="175" y="191"/>
                    <a:pt x="191" y="184"/>
                    <a:pt x="206" y="189"/>
                  </a:cubicBezTo>
                  <a:cubicBezTo>
                    <a:pt x="382" y="240"/>
                    <a:pt x="382" y="240"/>
                    <a:pt x="382" y="240"/>
                  </a:cubicBezTo>
                  <a:cubicBezTo>
                    <a:pt x="388" y="242"/>
                    <a:pt x="392" y="249"/>
                    <a:pt x="390" y="255"/>
                  </a:cubicBezTo>
                  <a:cubicBezTo>
                    <a:pt x="391" y="253"/>
                    <a:pt x="391" y="253"/>
                    <a:pt x="391" y="253"/>
                  </a:cubicBezTo>
                  <a:cubicBezTo>
                    <a:pt x="374" y="327"/>
                    <a:pt x="377" y="407"/>
                    <a:pt x="403" y="485"/>
                  </a:cubicBezTo>
                  <a:cubicBezTo>
                    <a:pt x="460" y="466"/>
                    <a:pt x="460" y="466"/>
                    <a:pt x="460" y="466"/>
                  </a:cubicBezTo>
                  <a:cubicBezTo>
                    <a:pt x="424" y="357"/>
                    <a:pt x="440" y="233"/>
                    <a:pt x="512" y="132"/>
                  </a:cubicBezTo>
                  <a:cubicBezTo>
                    <a:pt x="535" y="100"/>
                    <a:pt x="563" y="72"/>
                    <a:pt x="594" y="49"/>
                  </a:cubicBezTo>
                  <a:lnTo>
                    <a:pt x="559" y="0"/>
                  </a:lnTo>
                  <a:close/>
                </a:path>
              </a:pathLst>
            </a:custGeom>
            <a:gradFill rotWithShape="1">
              <a:gsLst>
                <a:gs pos="0">
                  <a:srgbClr val="1565C0">
                    <a:satMod val="103000"/>
                    <a:lumMod val="102000"/>
                    <a:tint val="94000"/>
                  </a:srgbClr>
                </a:gs>
                <a:gs pos="50000">
                  <a:srgbClr val="1565C0">
                    <a:satMod val="110000"/>
                    <a:lumMod val="100000"/>
                    <a:shade val="100000"/>
                  </a:srgbClr>
                </a:gs>
                <a:gs pos="100000">
                  <a:srgbClr val="1565C0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9525" cap="flat" cmpd="sng" algn="ctr">
              <a:noFill/>
              <a:prstDash val="solid"/>
              <a:round/>
              <a:headEnd/>
              <a:tailEnd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75" name="Freeform 428">
              <a:extLst>
                <a:ext uri="{FF2B5EF4-FFF2-40B4-BE49-F238E27FC236}">
                  <a16:creationId xmlns:a16="http://schemas.microsoft.com/office/drawing/2014/main" id="{390ADDC0-AE33-3246-9EB0-2313532EC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1524" y="3078860"/>
              <a:ext cx="669167" cy="1327655"/>
            </a:xfrm>
            <a:custGeom>
              <a:avLst/>
              <a:gdLst>
                <a:gd name="T0" fmla="*/ 142 w 210"/>
                <a:gd name="T1" fmla="*/ 122 h 417"/>
                <a:gd name="T2" fmla="*/ 210 w 210"/>
                <a:gd name="T3" fmla="*/ 54 h 417"/>
                <a:gd name="T4" fmla="*/ 170 w 210"/>
                <a:gd name="T5" fmla="*/ 0 h 417"/>
                <a:gd name="T6" fmla="*/ 88 w 210"/>
                <a:gd name="T7" fmla="*/ 83 h 417"/>
                <a:gd name="T8" fmla="*/ 36 w 210"/>
                <a:gd name="T9" fmla="*/ 417 h 417"/>
                <a:gd name="T10" fmla="*/ 99 w 210"/>
                <a:gd name="T11" fmla="*/ 396 h 417"/>
                <a:gd name="T12" fmla="*/ 142 w 210"/>
                <a:gd name="T13" fmla="*/ 122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0" h="417">
                  <a:moveTo>
                    <a:pt x="142" y="122"/>
                  </a:moveTo>
                  <a:cubicBezTo>
                    <a:pt x="161" y="95"/>
                    <a:pt x="184" y="73"/>
                    <a:pt x="210" y="54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39" y="23"/>
                    <a:pt x="111" y="51"/>
                    <a:pt x="88" y="83"/>
                  </a:cubicBezTo>
                  <a:cubicBezTo>
                    <a:pt x="16" y="184"/>
                    <a:pt x="0" y="308"/>
                    <a:pt x="36" y="417"/>
                  </a:cubicBezTo>
                  <a:cubicBezTo>
                    <a:pt x="99" y="396"/>
                    <a:pt x="99" y="396"/>
                    <a:pt x="99" y="396"/>
                  </a:cubicBezTo>
                  <a:cubicBezTo>
                    <a:pt x="70" y="306"/>
                    <a:pt x="83" y="205"/>
                    <a:pt x="142" y="122"/>
                  </a:cubicBezTo>
                  <a:close/>
                </a:path>
              </a:pathLst>
            </a:custGeom>
            <a:solidFill>
              <a:srgbClr val="1976D2">
                <a:lumMod val="75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476" name="Freeform 436">
              <a:extLst>
                <a:ext uri="{FF2B5EF4-FFF2-40B4-BE49-F238E27FC236}">
                  <a16:creationId xmlns:a16="http://schemas.microsoft.com/office/drawing/2014/main" id="{75B02805-7946-3543-B798-3208E057A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7313" y="4395837"/>
              <a:ext cx="1644441" cy="1909617"/>
            </a:xfrm>
            <a:custGeom>
              <a:avLst/>
              <a:gdLst>
                <a:gd name="T0" fmla="*/ 489 w 516"/>
                <a:gd name="T1" fmla="*/ 451 h 600"/>
                <a:gd name="T2" fmla="*/ 405 w 516"/>
                <a:gd name="T3" fmla="*/ 413 h 600"/>
                <a:gd name="T4" fmla="*/ 402 w 516"/>
                <a:gd name="T5" fmla="*/ 414 h 600"/>
                <a:gd name="T6" fmla="*/ 362 w 516"/>
                <a:gd name="T7" fmla="*/ 398 h 600"/>
                <a:gd name="T8" fmla="*/ 259 w 516"/>
                <a:gd name="T9" fmla="*/ 246 h 600"/>
                <a:gd name="T10" fmla="*/ 258 w 516"/>
                <a:gd name="T11" fmla="*/ 235 h 600"/>
                <a:gd name="T12" fmla="*/ 411 w 516"/>
                <a:gd name="T13" fmla="*/ 19 h 600"/>
                <a:gd name="T14" fmla="*/ 353 w 516"/>
                <a:gd name="T15" fmla="*/ 0 h 600"/>
                <a:gd name="T16" fmla="*/ 300 w 516"/>
                <a:gd name="T17" fmla="*/ 105 h 600"/>
                <a:gd name="T18" fmla="*/ 0 w 516"/>
                <a:gd name="T19" fmla="*/ 259 h 600"/>
                <a:gd name="T20" fmla="*/ 1 w 516"/>
                <a:gd name="T21" fmla="*/ 319 h 600"/>
                <a:gd name="T22" fmla="*/ 228 w 516"/>
                <a:gd name="T23" fmla="*/ 256 h 600"/>
                <a:gd name="T24" fmla="*/ 238 w 516"/>
                <a:gd name="T25" fmla="*/ 261 h 600"/>
                <a:gd name="T26" fmla="*/ 341 w 516"/>
                <a:gd name="T27" fmla="*/ 412 h 600"/>
                <a:gd name="T28" fmla="*/ 341 w 516"/>
                <a:gd name="T29" fmla="*/ 454 h 600"/>
                <a:gd name="T30" fmla="*/ 340 w 516"/>
                <a:gd name="T31" fmla="*/ 457 h 600"/>
                <a:gd name="T32" fmla="*/ 344 w 516"/>
                <a:gd name="T33" fmla="*/ 550 h 600"/>
                <a:gd name="T34" fmla="*/ 466 w 516"/>
                <a:gd name="T35" fmla="*/ 573 h 600"/>
                <a:gd name="T36" fmla="*/ 489 w 516"/>
                <a:gd name="T37" fmla="*/ 451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6" h="600">
                  <a:moveTo>
                    <a:pt x="489" y="451"/>
                  </a:moveTo>
                  <a:cubicBezTo>
                    <a:pt x="470" y="422"/>
                    <a:pt x="437" y="409"/>
                    <a:pt x="405" y="413"/>
                  </a:cubicBezTo>
                  <a:cubicBezTo>
                    <a:pt x="402" y="414"/>
                    <a:pt x="402" y="414"/>
                    <a:pt x="402" y="414"/>
                  </a:cubicBezTo>
                  <a:cubicBezTo>
                    <a:pt x="387" y="416"/>
                    <a:pt x="371" y="410"/>
                    <a:pt x="362" y="398"/>
                  </a:cubicBezTo>
                  <a:cubicBezTo>
                    <a:pt x="259" y="246"/>
                    <a:pt x="259" y="246"/>
                    <a:pt x="259" y="246"/>
                  </a:cubicBezTo>
                  <a:cubicBezTo>
                    <a:pt x="257" y="243"/>
                    <a:pt x="257" y="239"/>
                    <a:pt x="258" y="235"/>
                  </a:cubicBezTo>
                  <a:cubicBezTo>
                    <a:pt x="328" y="183"/>
                    <a:pt x="382" y="109"/>
                    <a:pt x="411" y="19"/>
                  </a:cubicBezTo>
                  <a:cubicBezTo>
                    <a:pt x="353" y="0"/>
                    <a:pt x="353" y="0"/>
                    <a:pt x="353" y="0"/>
                  </a:cubicBezTo>
                  <a:cubicBezTo>
                    <a:pt x="342" y="37"/>
                    <a:pt x="324" y="72"/>
                    <a:pt x="300" y="105"/>
                  </a:cubicBezTo>
                  <a:cubicBezTo>
                    <a:pt x="228" y="205"/>
                    <a:pt x="115" y="259"/>
                    <a:pt x="0" y="259"/>
                  </a:cubicBezTo>
                  <a:cubicBezTo>
                    <a:pt x="1" y="319"/>
                    <a:pt x="1" y="319"/>
                    <a:pt x="1" y="319"/>
                  </a:cubicBezTo>
                  <a:cubicBezTo>
                    <a:pt x="84" y="319"/>
                    <a:pt x="162" y="296"/>
                    <a:pt x="228" y="256"/>
                  </a:cubicBezTo>
                  <a:cubicBezTo>
                    <a:pt x="232" y="256"/>
                    <a:pt x="236" y="257"/>
                    <a:pt x="238" y="261"/>
                  </a:cubicBezTo>
                  <a:cubicBezTo>
                    <a:pt x="341" y="412"/>
                    <a:pt x="341" y="412"/>
                    <a:pt x="341" y="412"/>
                  </a:cubicBezTo>
                  <a:cubicBezTo>
                    <a:pt x="349" y="425"/>
                    <a:pt x="348" y="442"/>
                    <a:pt x="341" y="454"/>
                  </a:cubicBezTo>
                  <a:cubicBezTo>
                    <a:pt x="340" y="457"/>
                    <a:pt x="340" y="457"/>
                    <a:pt x="340" y="457"/>
                  </a:cubicBezTo>
                  <a:cubicBezTo>
                    <a:pt x="324" y="485"/>
                    <a:pt x="324" y="521"/>
                    <a:pt x="344" y="550"/>
                  </a:cubicBezTo>
                  <a:cubicBezTo>
                    <a:pt x="371" y="590"/>
                    <a:pt x="425" y="600"/>
                    <a:pt x="466" y="573"/>
                  </a:cubicBezTo>
                  <a:cubicBezTo>
                    <a:pt x="506" y="546"/>
                    <a:pt x="516" y="491"/>
                    <a:pt x="489" y="451"/>
                  </a:cubicBezTo>
                  <a:close/>
                </a:path>
              </a:pathLst>
            </a:custGeom>
            <a:gradFill rotWithShape="1">
              <a:gsLst>
                <a:gs pos="0">
                  <a:srgbClr val="1E88E5">
                    <a:satMod val="103000"/>
                    <a:lumMod val="102000"/>
                    <a:tint val="94000"/>
                  </a:srgbClr>
                </a:gs>
                <a:gs pos="50000">
                  <a:srgbClr val="1E88E5">
                    <a:satMod val="110000"/>
                    <a:lumMod val="100000"/>
                    <a:shade val="100000"/>
                  </a:srgbClr>
                </a:gs>
                <a:gs pos="100000">
                  <a:srgbClr val="1E88E5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9525" cap="flat" cmpd="sng" algn="ctr">
              <a:noFill/>
              <a:prstDash val="solid"/>
              <a:round/>
              <a:headEnd/>
              <a:tailEnd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77" name="Freeform 437">
              <a:extLst>
                <a:ext uri="{FF2B5EF4-FFF2-40B4-BE49-F238E27FC236}">
                  <a16:creationId xmlns:a16="http://schemas.microsoft.com/office/drawing/2014/main" id="{4D471679-6593-394A-BDC8-F50887428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7313" y="4333547"/>
              <a:ext cx="1124769" cy="888070"/>
            </a:xfrm>
            <a:custGeom>
              <a:avLst/>
              <a:gdLst>
                <a:gd name="T0" fmla="*/ 246 w 353"/>
                <a:gd name="T1" fmla="*/ 86 h 279"/>
                <a:gd name="T2" fmla="*/ 0 w 353"/>
                <a:gd name="T3" fmla="*/ 212 h 279"/>
                <a:gd name="T4" fmla="*/ 0 w 353"/>
                <a:gd name="T5" fmla="*/ 279 h 279"/>
                <a:gd name="T6" fmla="*/ 300 w 353"/>
                <a:gd name="T7" fmla="*/ 125 h 279"/>
                <a:gd name="T8" fmla="*/ 353 w 353"/>
                <a:gd name="T9" fmla="*/ 20 h 279"/>
                <a:gd name="T10" fmla="*/ 290 w 353"/>
                <a:gd name="T11" fmla="*/ 0 h 279"/>
                <a:gd name="T12" fmla="*/ 246 w 353"/>
                <a:gd name="T13" fmla="*/ 86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3" h="279">
                  <a:moveTo>
                    <a:pt x="246" y="86"/>
                  </a:moveTo>
                  <a:cubicBezTo>
                    <a:pt x="187" y="168"/>
                    <a:pt x="94" y="212"/>
                    <a:pt x="0" y="212"/>
                  </a:cubicBezTo>
                  <a:cubicBezTo>
                    <a:pt x="0" y="279"/>
                    <a:pt x="0" y="279"/>
                    <a:pt x="0" y="279"/>
                  </a:cubicBezTo>
                  <a:cubicBezTo>
                    <a:pt x="115" y="279"/>
                    <a:pt x="228" y="225"/>
                    <a:pt x="300" y="125"/>
                  </a:cubicBezTo>
                  <a:cubicBezTo>
                    <a:pt x="324" y="92"/>
                    <a:pt x="342" y="57"/>
                    <a:pt x="353" y="20"/>
                  </a:cubicBezTo>
                  <a:cubicBezTo>
                    <a:pt x="290" y="0"/>
                    <a:pt x="290" y="0"/>
                    <a:pt x="290" y="0"/>
                  </a:cubicBezTo>
                  <a:cubicBezTo>
                    <a:pt x="280" y="30"/>
                    <a:pt x="266" y="59"/>
                    <a:pt x="246" y="86"/>
                  </a:cubicBezTo>
                  <a:close/>
                </a:path>
              </a:pathLst>
            </a:custGeom>
            <a:solidFill>
              <a:srgbClr val="1E88E5">
                <a:lumMod val="75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478" name="Freeform 443">
              <a:extLst>
                <a:ext uri="{FF2B5EF4-FFF2-40B4-BE49-F238E27FC236}">
                  <a16:creationId xmlns:a16="http://schemas.microsoft.com/office/drawing/2014/main" id="{0A3330CB-0FBF-8247-9D19-8F06FA81E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6056" y="2916907"/>
              <a:ext cx="1914955" cy="1539440"/>
            </a:xfrm>
            <a:custGeom>
              <a:avLst/>
              <a:gdLst>
                <a:gd name="T0" fmla="*/ 589 w 601"/>
                <a:gd name="T1" fmla="*/ 144 h 484"/>
                <a:gd name="T2" fmla="*/ 481 w 601"/>
                <a:gd name="T3" fmla="*/ 81 h 484"/>
                <a:gd name="T4" fmla="*/ 417 w 601"/>
                <a:gd name="T5" fmla="*/ 148 h 484"/>
                <a:gd name="T6" fmla="*/ 417 w 601"/>
                <a:gd name="T7" fmla="*/ 151 h 484"/>
                <a:gd name="T8" fmla="*/ 388 w 601"/>
                <a:gd name="T9" fmla="*/ 184 h 484"/>
                <a:gd name="T10" fmla="*/ 212 w 601"/>
                <a:gd name="T11" fmla="*/ 230 h 484"/>
                <a:gd name="T12" fmla="*/ 199 w 601"/>
                <a:gd name="T13" fmla="*/ 226 h 484"/>
                <a:gd name="T14" fmla="*/ 36 w 601"/>
                <a:gd name="T15" fmla="*/ 0 h 484"/>
                <a:gd name="T16" fmla="*/ 0 w 601"/>
                <a:gd name="T17" fmla="*/ 50 h 484"/>
                <a:gd name="T18" fmla="*/ 137 w 601"/>
                <a:gd name="T19" fmla="*/ 465 h 484"/>
                <a:gd name="T20" fmla="*/ 195 w 601"/>
                <a:gd name="T21" fmla="*/ 484 h 484"/>
                <a:gd name="T22" fmla="*/ 209 w 601"/>
                <a:gd name="T23" fmla="*/ 267 h 484"/>
                <a:gd name="T24" fmla="*/ 218 w 601"/>
                <a:gd name="T25" fmla="*/ 255 h 484"/>
                <a:gd name="T26" fmla="*/ 395 w 601"/>
                <a:gd name="T27" fmla="*/ 208 h 484"/>
                <a:gd name="T28" fmla="*/ 435 w 601"/>
                <a:gd name="T29" fmla="*/ 222 h 484"/>
                <a:gd name="T30" fmla="*/ 437 w 601"/>
                <a:gd name="T31" fmla="*/ 224 h 484"/>
                <a:gd name="T32" fmla="*/ 526 w 601"/>
                <a:gd name="T33" fmla="*/ 251 h 484"/>
                <a:gd name="T34" fmla="*/ 589 w 601"/>
                <a:gd name="T35" fmla="*/ 144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1" h="484">
                  <a:moveTo>
                    <a:pt x="589" y="144"/>
                  </a:moveTo>
                  <a:cubicBezTo>
                    <a:pt x="576" y="97"/>
                    <a:pt x="528" y="69"/>
                    <a:pt x="481" y="81"/>
                  </a:cubicBezTo>
                  <a:cubicBezTo>
                    <a:pt x="448" y="90"/>
                    <a:pt x="424" y="117"/>
                    <a:pt x="417" y="148"/>
                  </a:cubicBezTo>
                  <a:cubicBezTo>
                    <a:pt x="417" y="151"/>
                    <a:pt x="417" y="151"/>
                    <a:pt x="417" y="151"/>
                  </a:cubicBezTo>
                  <a:cubicBezTo>
                    <a:pt x="414" y="166"/>
                    <a:pt x="403" y="180"/>
                    <a:pt x="388" y="184"/>
                  </a:cubicBezTo>
                  <a:cubicBezTo>
                    <a:pt x="212" y="230"/>
                    <a:pt x="212" y="230"/>
                    <a:pt x="212" y="230"/>
                  </a:cubicBezTo>
                  <a:cubicBezTo>
                    <a:pt x="207" y="231"/>
                    <a:pt x="202" y="229"/>
                    <a:pt x="199" y="226"/>
                  </a:cubicBezTo>
                  <a:cubicBezTo>
                    <a:pt x="172" y="138"/>
                    <a:pt x="117" y="59"/>
                    <a:pt x="36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34" y="147"/>
                    <a:pt x="185" y="316"/>
                    <a:pt x="137" y="465"/>
                  </a:cubicBezTo>
                  <a:cubicBezTo>
                    <a:pt x="195" y="484"/>
                    <a:pt x="195" y="484"/>
                    <a:pt x="195" y="484"/>
                  </a:cubicBezTo>
                  <a:cubicBezTo>
                    <a:pt x="219" y="411"/>
                    <a:pt x="223" y="336"/>
                    <a:pt x="209" y="267"/>
                  </a:cubicBezTo>
                  <a:cubicBezTo>
                    <a:pt x="210" y="261"/>
                    <a:pt x="213" y="256"/>
                    <a:pt x="218" y="255"/>
                  </a:cubicBezTo>
                  <a:cubicBezTo>
                    <a:pt x="395" y="208"/>
                    <a:pt x="395" y="208"/>
                    <a:pt x="395" y="208"/>
                  </a:cubicBezTo>
                  <a:cubicBezTo>
                    <a:pt x="410" y="204"/>
                    <a:pt x="425" y="211"/>
                    <a:pt x="435" y="222"/>
                  </a:cubicBezTo>
                  <a:cubicBezTo>
                    <a:pt x="437" y="224"/>
                    <a:pt x="437" y="224"/>
                    <a:pt x="437" y="224"/>
                  </a:cubicBezTo>
                  <a:cubicBezTo>
                    <a:pt x="458" y="249"/>
                    <a:pt x="492" y="260"/>
                    <a:pt x="526" y="251"/>
                  </a:cubicBezTo>
                  <a:cubicBezTo>
                    <a:pt x="573" y="239"/>
                    <a:pt x="601" y="191"/>
                    <a:pt x="589" y="144"/>
                  </a:cubicBezTo>
                  <a:close/>
                </a:path>
              </a:pathLst>
            </a:custGeom>
            <a:gradFill rotWithShape="1">
              <a:gsLst>
                <a:gs pos="0">
                  <a:srgbClr val="2196F3">
                    <a:satMod val="103000"/>
                    <a:lumMod val="102000"/>
                    <a:tint val="94000"/>
                  </a:srgbClr>
                </a:gs>
                <a:gs pos="50000">
                  <a:srgbClr val="2196F3">
                    <a:satMod val="110000"/>
                    <a:lumMod val="100000"/>
                    <a:shade val="100000"/>
                  </a:srgbClr>
                </a:gs>
                <a:gs pos="100000">
                  <a:srgbClr val="2196F3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9525" cap="flat" cmpd="sng" algn="ctr">
              <a:noFill/>
              <a:prstDash val="solid"/>
              <a:round/>
              <a:headEnd/>
              <a:tailEnd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79" name="Freeform 444">
              <a:extLst>
                <a:ext uri="{FF2B5EF4-FFF2-40B4-BE49-F238E27FC236}">
                  <a16:creationId xmlns:a16="http://schemas.microsoft.com/office/drawing/2014/main" id="{D391B1A3-B669-FF43-96AD-DEB37EF5C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1477" y="3075301"/>
              <a:ext cx="713660" cy="1320536"/>
            </a:xfrm>
            <a:custGeom>
              <a:avLst/>
              <a:gdLst>
                <a:gd name="T0" fmla="*/ 39 w 224"/>
                <a:gd name="T1" fmla="*/ 0 h 415"/>
                <a:gd name="T2" fmla="*/ 0 w 224"/>
                <a:gd name="T3" fmla="*/ 54 h 415"/>
                <a:gd name="T4" fmla="*/ 0 w 224"/>
                <a:gd name="T5" fmla="*/ 54 h 415"/>
                <a:gd name="T6" fmla="*/ 113 w 224"/>
                <a:gd name="T7" fmla="*/ 395 h 415"/>
                <a:gd name="T8" fmla="*/ 176 w 224"/>
                <a:gd name="T9" fmla="*/ 415 h 415"/>
                <a:gd name="T10" fmla="*/ 39 w 224"/>
                <a:gd name="T11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415">
                  <a:moveTo>
                    <a:pt x="3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10" y="133"/>
                    <a:pt x="152" y="272"/>
                    <a:pt x="113" y="395"/>
                  </a:cubicBezTo>
                  <a:cubicBezTo>
                    <a:pt x="176" y="415"/>
                    <a:pt x="176" y="415"/>
                    <a:pt x="176" y="415"/>
                  </a:cubicBezTo>
                  <a:cubicBezTo>
                    <a:pt x="224" y="266"/>
                    <a:pt x="173" y="97"/>
                    <a:pt x="39" y="0"/>
                  </a:cubicBezTo>
                  <a:close/>
                </a:path>
              </a:pathLst>
            </a:custGeom>
            <a:solidFill>
              <a:srgbClr val="2196F3">
                <a:lumMod val="75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</a:endParaRPr>
            </a:p>
          </p:txBody>
        </p:sp>
        <p:sp>
          <p:nvSpPr>
            <p:cNvPr id="480" name="Shape 2778">
              <a:extLst>
                <a:ext uri="{FF2B5EF4-FFF2-40B4-BE49-F238E27FC236}">
                  <a16:creationId xmlns:a16="http://schemas.microsoft.com/office/drawing/2014/main" id="{6D2CEFAA-34FB-7842-B45D-4612D73B05B5}"/>
                </a:ext>
              </a:extLst>
            </p:cNvPr>
            <p:cNvSpPr/>
            <p:nvPr/>
          </p:nvSpPr>
          <p:spPr>
            <a:xfrm>
              <a:off x="8580530" y="153284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marL="0" marR="0" lvl="0" indent="0" defTabSz="22853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kumimoji="0" sz="15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ea typeface="Source Sans Pro Light" charset="0"/>
                <a:cs typeface="Source Sans Pro Light" charset="0"/>
                <a:sym typeface="Gill Sans"/>
              </a:endParaRPr>
            </a:p>
          </p:txBody>
        </p:sp>
        <p:sp>
          <p:nvSpPr>
            <p:cNvPr id="481" name="Shape 2774">
              <a:extLst>
                <a:ext uri="{FF2B5EF4-FFF2-40B4-BE49-F238E27FC236}">
                  <a16:creationId xmlns:a16="http://schemas.microsoft.com/office/drawing/2014/main" id="{44287E61-6B47-364C-936F-3A44CD890DA4}"/>
                </a:ext>
              </a:extLst>
            </p:cNvPr>
            <p:cNvSpPr/>
            <p:nvPr/>
          </p:nvSpPr>
          <p:spPr>
            <a:xfrm>
              <a:off x="10887867" y="3314602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marL="0" marR="0" lvl="0" indent="0" defTabSz="22853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kumimoji="0" sz="15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ea typeface="Source Sans Pro Light" charset="0"/>
                <a:cs typeface="Source Sans Pro Light" charset="0"/>
                <a:sym typeface="Gill Sans"/>
              </a:endParaRPr>
            </a:p>
          </p:txBody>
        </p:sp>
        <p:sp>
          <p:nvSpPr>
            <p:cNvPr id="482" name="Shape 2748">
              <a:extLst>
                <a:ext uri="{FF2B5EF4-FFF2-40B4-BE49-F238E27FC236}">
                  <a16:creationId xmlns:a16="http://schemas.microsoft.com/office/drawing/2014/main" id="{8632D244-5E77-4C46-A17B-2A2322E0C749}"/>
                </a:ext>
              </a:extLst>
            </p:cNvPr>
            <p:cNvSpPr/>
            <p:nvPr/>
          </p:nvSpPr>
          <p:spPr>
            <a:xfrm>
              <a:off x="9915325" y="58472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marL="0" marR="0" lvl="0" indent="0" defTabSz="22853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kumimoji="0" sz="15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ea typeface="Source Sans Pro Light" charset="0"/>
                <a:cs typeface="Source Sans Pro Light" charset="0"/>
                <a:sym typeface="Gill Sans"/>
              </a:endParaRPr>
            </a:p>
          </p:txBody>
        </p:sp>
        <p:sp>
          <p:nvSpPr>
            <p:cNvPr id="483" name="Shape 2784">
              <a:extLst>
                <a:ext uri="{FF2B5EF4-FFF2-40B4-BE49-F238E27FC236}">
                  <a16:creationId xmlns:a16="http://schemas.microsoft.com/office/drawing/2014/main" id="{0902B877-E35E-AB4C-AE13-29E08C44F9E7}"/>
                </a:ext>
              </a:extLst>
            </p:cNvPr>
            <p:cNvSpPr/>
            <p:nvPr/>
          </p:nvSpPr>
          <p:spPr>
            <a:xfrm>
              <a:off x="7212609" y="58472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marL="0" marR="0" lvl="0" indent="0" defTabSz="22853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kumimoji="0" sz="15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ea typeface="Source Sans Pro Light" charset="0"/>
                <a:cs typeface="Source Sans Pro Light" charset="0"/>
                <a:sym typeface="Gill Sans"/>
              </a:endParaRPr>
            </a:p>
          </p:txBody>
        </p:sp>
        <p:sp>
          <p:nvSpPr>
            <p:cNvPr id="484" name="Shape 2543">
              <a:extLst>
                <a:ext uri="{FF2B5EF4-FFF2-40B4-BE49-F238E27FC236}">
                  <a16:creationId xmlns:a16="http://schemas.microsoft.com/office/drawing/2014/main" id="{7FCFEE36-32B4-3D4B-9C7D-B72B72518455}"/>
                </a:ext>
              </a:extLst>
            </p:cNvPr>
            <p:cNvSpPr/>
            <p:nvPr/>
          </p:nvSpPr>
          <p:spPr>
            <a:xfrm>
              <a:off x="6286327" y="325149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marL="0" marR="0" lvl="0" indent="0" defTabSz="22853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kumimoji="0" sz="15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ea typeface="Source Sans Pro Light" charset="0"/>
                <a:cs typeface="Source Sans Pro Light" charset="0"/>
                <a:sym typeface="Gill Sans"/>
              </a:endParaRPr>
            </a:p>
          </p:txBody>
        </p:sp>
      </p:grpSp>
      <p:grpSp>
        <p:nvGrpSpPr>
          <p:cNvPr id="901" name="Group 900">
            <a:extLst>
              <a:ext uri="{FF2B5EF4-FFF2-40B4-BE49-F238E27FC236}">
                <a16:creationId xmlns:a16="http://schemas.microsoft.com/office/drawing/2014/main" id="{3EA562CB-8091-8C49-AD24-DB1F8EDACE87}"/>
              </a:ext>
            </a:extLst>
          </p:cNvPr>
          <p:cNvGrpSpPr/>
          <p:nvPr/>
        </p:nvGrpSpPr>
        <p:grpSpPr>
          <a:xfrm>
            <a:off x="411337" y="1727660"/>
            <a:ext cx="9810340" cy="1372683"/>
            <a:chOff x="2194602" y="2046088"/>
            <a:chExt cx="6912054" cy="1372683"/>
          </a:xfrm>
        </p:grpSpPr>
        <p:sp>
          <p:nvSpPr>
            <p:cNvPr id="902" name="Rectangle 901">
              <a:extLst>
                <a:ext uri="{FF2B5EF4-FFF2-40B4-BE49-F238E27FC236}">
                  <a16:creationId xmlns:a16="http://schemas.microsoft.com/office/drawing/2014/main" id="{C5A2F3C2-85DF-9346-BC5D-7B9157B0433B}"/>
                </a:ext>
              </a:extLst>
            </p:cNvPr>
            <p:cNvSpPr/>
            <p:nvPr/>
          </p:nvSpPr>
          <p:spPr>
            <a:xfrm>
              <a:off x="2485507" y="2046088"/>
              <a:ext cx="6621149" cy="137268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>
                <a:lnSpc>
                  <a:spcPct val="130000"/>
                </a:lnSpc>
                <a:defRPr/>
              </a:pPr>
              <a:r>
                <a:rPr lang="en-US" b="1" dirty="0">
                  <a:solidFill>
                    <a:srgbClr val="002060"/>
                  </a:solidFill>
                </a:rPr>
                <a:t>ABC Analysis (Always Better Control</a:t>
              </a:r>
              <a:r>
                <a:rPr lang="en-US" b="1" dirty="0" smtClean="0">
                  <a:solidFill>
                    <a:srgbClr val="002060"/>
                  </a:solidFill>
                </a:rPr>
                <a:t>)</a:t>
              </a:r>
            </a:p>
            <a:p>
              <a:pPr lvl="0">
                <a:lnSpc>
                  <a:spcPct val="130000"/>
                </a:lnSpc>
                <a:defRPr/>
              </a:pPr>
              <a:r>
                <a:rPr lang="en-US" sz="1600" dirty="0" smtClean="0"/>
                <a:t>Preference </a:t>
              </a:r>
              <a:r>
                <a:rPr lang="en-US" sz="1600" dirty="0"/>
                <a:t>for keeping inventory </a:t>
              </a:r>
              <a:r>
                <a:rPr lang="en-US" sz="1600" dirty="0" smtClean="0"/>
                <a:t>&amp; control in order of ABC</a:t>
              </a:r>
            </a:p>
            <a:p>
              <a:pPr lvl="0">
                <a:lnSpc>
                  <a:spcPct val="130000"/>
                </a:lnSpc>
                <a:defRPr/>
              </a:pPr>
              <a:r>
                <a:rPr kumimoji="0" lang="en-US" sz="140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uLnTx/>
                  <a:uFillTx/>
                  <a:ea typeface="Open Sans" panose="020B0606030504020204" pitchFamily="34" charset="0"/>
                  <a:cs typeface="Open Sans" panose="020B0606030504020204" pitchFamily="34" charset="0"/>
                </a:rPr>
                <a:t>A Category – 70% Value 10% volume, B</a:t>
              </a:r>
              <a:r>
                <a:rPr lang="en-US" sz="1400" kern="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400" kern="0" dirty="0">
                  <a:solidFill>
                    <a:schemeClr val="tx1">
                      <a:lumMod val="50000"/>
                      <a:lumOff val="50000"/>
                    </a:schemeClr>
                  </a:solidFill>
                  <a:ea typeface="Open Sans" panose="020B0606030504020204" pitchFamily="34" charset="0"/>
                  <a:cs typeface="Open Sans" panose="020B0606030504020204" pitchFamily="34" charset="0"/>
                </a:rPr>
                <a:t>Category – </a:t>
              </a:r>
              <a:r>
                <a:rPr lang="en-US" sz="1400" kern="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ea typeface="Open Sans" panose="020B0606030504020204" pitchFamily="34" charset="0"/>
                  <a:cs typeface="Open Sans" panose="020B0606030504020204" pitchFamily="34" charset="0"/>
                </a:rPr>
                <a:t>20</a:t>
              </a:r>
              <a:r>
                <a:rPr lang="en-US" sz="1400" kern="0" dirty="0">
                  <a:solidFill>
                    <a:schemeClr val="tx1">
                      <a:lumMod val="50000"/>
                      <a:lumOff val="50000"/>
                    </a:schemeClr>
                  </a:solidFill>
                  <a:ea typeface="Open Sans" panose="020B0606030504020204" pitchFamily="34" charset="0"/>
                  <a:cs typeface="Open Sans" panose="020B0606030504020204" pitchFamily="34" charset="0"/>
                </a:rPr>
                <a:t>% </a:t>
              </a:r>
              <a:r>
                <a:rPr lang="en-US" sz="1400" kern="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ea typeface="Open Sans" panose="020B0606030504020204" pitchFamily="34" charset="0"/>
                  <a:cs typeface="Open Sans" panose="020B0606030504020204" pitchFamily="34" charset="0"/>
                </a:rPr>
                <a:t>Value, 20</a:t>
              </a:r>
              <a:r>
                <a:rPr lang="en-US" sz="1400" kern="0" dirty="0">
                  <a:solidFill>
                    <a:schemeClr val="tx1">
                      <a:lumMod val="50000"/>
                      <a:lumOff val="50000"/>
                    </a:schemeClr>
                  </a:solidFill>
                  <a:ea typeface="Open Sans" panose="020B0606030504020204" pitchFamily="34" charset="0"/>
                  <a:cs typeface="Open Sans" panose="020B0606030504020204" pitchFamily="34" charset="0"/>
                </a:rPr>
                <a:t>% </a:t>
              </a:r>
              <a:r>
                <a:rPr lang="en-US" sz="1400" kern="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ea typeface="Open Sans" panose="020B0606030504020204" pitchFamily="34" charset="0"/>
                  <a:cs typeface="Open Sans" panose="020B0606030504020204" pitchFamily="34" charset="0"/>
                </a:rPr>
                <a:t>volume, C </a:t>
              </a:r>
              <a:r>
                <a:rPr lang="en-US" sz="1400" kern="0" dirty="0">
                  <a:solidFill>
                    <a:schemeClr val="tx1">
                      <a:lumMod val="50000"/>
                      <a:lumOff val="50000"/>
                    </a:schemeClr>
                  </a:solidFill>
                  <a:ea typeface="Open Sans" panose="020B0606030504020204" pitchFamily="34" charset="0"/>
                  <a:cs typeface="Open Sans" panose="020B0606030504020204" pitchFamily="34" charset="0"/>
                </a:rPr>
                <a:t>Category – </a:t>
              </a:r>
              <a:r>
                <a:rPr lang="en-US" sz="1400" kern="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ea typeface="Open Sans" panose="020B0606030504020204" pitchFamily="34" charset="0"/>
                  <a:cs typeface="Open Sans" panose="020B0606030504020204" pitchFamily="34" charset="0"/>
                </a:rPr>
                <a:t>10% </a:t>
              </a:r>
              <a:r>
                <a:rPr lang="en-US" sz="1400" kern="0" dirty="0">
                  <a:solidFill>
                    <a:schemeClr val="tx1">
                      <a:lumMod val="50000"/>
                      <a:lumOff val="50000"/>
                    </a:schemeClr>
                  </a:solidFill>
                  <a:ea typeface="Open Sans" panose="020B0606030504020204" pitchFamily="34" charset="0"/>
                  <a:cs typeface="Open Sans" panose="020B0606030504020204" pitchFamily="34" charset="0"/>
                </a:rPr>
                <a:t>Value </a:t>
              </a:r>
              <a:r>
                <a:rPr lang="en-US" sz="1400" kern="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ea typeface="Open Sans" panose="020B0606030504020204" pitchFamily="34" charset="0"/>
                  <a:cs typeface="Open Sans" panose="020B0606030504020204" pitchFamily="34" charset="0"/>
                </a:rPr>
                <a:t>70% </a:t>
              </a:r>
              <a:r>
                <a:rPr lang="en-US" sz="1400" kern="0" dirty="0">
                  <a:solidFill>
                    <a:schemeClr val="tx1">
                      <a:lumMod val="50000"/>
                      <a:lumOff val="50000"/>
                    </a:schemeClr>
                  </a:solidFill>
                  <a:ea typeface="Open Sans" panose="020B0606030504020204" pitchFamily="34" charset="0"/>
                  <a:cs typeface="Open Sans" panose="020B0606030504020204" pitchFamily="34" charset="0"/>
                </a:rPr>
                <a:t>volume</a:t>
              </a:r>
            </a:p>
            <a:p>
              <a:pPr lvl="0">
                <a:lnSpc>
                  <a:spcPct val="130000"/>
                </a:lnSpc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03" name="Shape 2778">
              <a:extLst>
                <a:ext uri="{FF2B5EF4-FFF2-40B4-BE49-F238E27FC236}">
                  <a16:creationId xmlns:a16="http://schemas.microsoft.com/office/drawing/2014/main" id="{26816425-B6DB-4445-B7B0-8458C0927365}"/>
                </a:ext>
              </a:extLst>
            </p:cNvPr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gradFill>
              <a:gsLst>
                <a:gs pos="0">
                  <a:srgbClr val="1565C0">
                    <a:lumMod val="67000"/>
                  </a:srgbClr>
                </a:gs>
                <a:gs pos="48000">
                  <a:srgbClr val="1E88E5"/>
                </a:gs>
                <a:gs pos="100000">
                  <a:srgbClr val="0D47A1"/>
                </a:gs>
              </a:gsLst>
              <a:path path="circle">
                <a:fillToRect l="100000" t="100000"/>
              </a:path>
            </a:gra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marL="0" marR="0" lvl="0" indent="0" defTabSz="22853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kumimoji="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ea typeface="Source Sans Pro Light" charset="0"/>
                <a:cs typeface="Source Sans Pro Light" charset="0"/>
                <a:sym typeface="Gill Sans"/>
              </a:endParaRPr>
            </a:p>
          </p:txBody>
        </p:sp>
      </p:grpSp>
      <p:grpSp>
        <p:nvGrpSpPr>
          <p:cNvPr id="904" name="Group 903">
            <a:extLst>
              <a:ext uri="{FF2B5EF4-FFF2-40B4-BE49-F238E27FC236}">
                <a16:creationId xmlns:a16="http://schemas.microsoft.com/office/drawing/2014/main" id="{7A493270-AF6D-7A44-911E-CE8455EF05F2}"/>
              </a:ext>
            </a:extLst>
          </p:cNvPr>
          <p:cNvGrpSpPr/>
          <p:nvPr/>
        </p:nvGrpSpPr>
        <p:grpSpPr>
          <a:xfrm>
            <a:off x="400320" y="3794481"/>
            <a:ext cx="6988855" cy="772519"/>
            <a:chOff x="4129724" y="2015877"/>
            <a:chExt cx="6988855" cy="772519"/>
          </a:xfrm>
        </p:grpSpPr>
        <p:sp>
          <p:nvSpPr>
            <p:cNvPr id="905" name="Rectangle 904">
              <a:extLst>
                <a:ext uri="{FF2B5EF4-FFF2-40B4-BE49-F238E27FC236}">
                  <a16:creationId xmlns:a16="http://schemas.microsoft.com/office/drawing/2014/main" id="{E1563C4E-374F-534F-9865-8C1DF02F2C33}"/>
                </a:ext>
              </a:extLst>
            </p:cNvPr>
            <p:cNvSpPr/>
            <p:nvPr/>
          </p:nvSpPr>
          <p:spPr>
            <a:xfrm>
              <a:off x="4477136" y="2015877"/>
              <a:ext cx="6641443" cy="77251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>
                <a:lnSpc>
                  <a:spcPct val="130000"/>
                </a:lnSpc>
                <a:defRPr/>
              </a:pPr>
              <a:r>
                <a:rPr lang="en-US" b="1" dirty="0">
                  <a:solidFill>
                    <a:srgbClr val="002060"/>
                  </a:solidFill>
                </a:rPr>
                <a:t>FSN </a:t>
              </a:r>
              <a:r>
                <a:rPr lang="en-US" b="1" dirty="0" smtClean="0">
                  <a:solidFill>
                    <a:srgbClr val="002060"/>
                  </a:solidFill>
                </a:rPr>
                <a:t>(</a:t>
              </a:r>
              <a:r>
                <a:rPr lang="en-US" b="1" dirty="0">
                  <a:solidFill>
                    <a:srgbClr val="002060"/>
                  </a:solidFill>
                </a:rPr>
                <a:t>Fast, Slow moving and Non-moving</a:t>
              </a:r>
              <a:r>
                <a:rPr lang="en-US" b="1" dirty="0" smtClean="0">
                  <a:solidFill>
                    <a:srgbClr val="002060"/>
                  </a:solidFill>
                </a:rPr>
                <a:t>)</a:t>
              </a:r>
            </a:p>
            <a:p>
              <a:pPr lvl="0">
                <a:lnSpc>
                  <a:spcPct val="130000"/>
                </a:lnSpc>
                <a:defRPr/>
              </a:pP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Re-order as per stock </a:t>
              </a:r>
              <a:r>
                <a:rPr lang="en-US" sz="16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utilisation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 trends as per FSN categorization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06" name="Shape 2748">
              <a:extLst>
                <a:ext uri="{FF2B5EF4-FFF2-40B4-BE49-F238E27FC236}">
                  <a16:creationId xmlns:a16="http://schemas.microsoft.com/office/drawing/2014/main" id="{E4AAD498-B8D1-7641-8337-79FEA1F90C21}"/>
                </a:ext>
              </a:extLst>
            </p:cNvPr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gradFill>
              <a:gsLst>
                <a:gs pos="0">
                  <a:srgbClr val="1565C0">
                    <a:lumMod val="67000"/>
                  </a:srgbClr>
                </a:gs>
                <a:gs pos="48000">
                  <a:srgbClr val="1E88E5"/>
                </a:gs>
                <a:gs pos="100000">
                  <a:srgbClr val="0D47A1"/>
                </a:gs>
              </a:gsLst>
              <a:path path="circle">
                <a:fillToRect l="100000" t="100000"/>
              </a:path>
            </a:gra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marL="0" marR="0" lvl="0" indent="0" defTabSz="22853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kumimoji="0" b="1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ea typeface="Source Sans Pro Light" charset="0"/>
                <a:cs typeface="Source Sans Pro Light" charset="0"/>
                <a:sym typeface="Gill Sans"/>
              </a:endParaRPr>
            </a:p>
          </p:txBody>
        </p:sp>
      </p:grpSp>
      <p:grpSp>
        <p:nvGrpSpPr>
          <p:cNvPr id="907" name="Group 906">
            <a:extLst>
              <a:ext uri="{FF2B5EF4-FFF2-40B4-BE49-F238E27FC236}">
                <a16:creationId xmlns:a16="http://schemas.microsoft.com/office/drawing/2014/main" id="{2E81EC74-C9B7-0C45-9C31-95A02C69F639}"/>
              </a:ext>
            </a:extLst>
          </p:cNvPr>
          <p:cNvGrpSpPr/>
          <p:nvPr/>
        </p:nvGrpSpPr>
        <p:grpSpPr>
          <a:xfrm>
            <a:off x="411337" y="2825961"/>
            <a:ext cx="7395238" cy="944874"/>
            <a:chOff x="6064846" y="2015877"/>
            <a:chExt cx="7395238" cy="944874"/>
          </a:xfrm>
        </p:grpSpPr>
        <p:sp>
          <p:nvSpPr>
            <p:cNvPr id="908" name="Rectangle 907">
              <a:extLst>
                <a:ext uri="{FF2B5EF4-FFF2-40B4-BE49-F238E27FC236}">
                  <a16:creationId xmlns:a16="http://schemas.microsoft.com/office/drawing/2014/main" id="{F6B99C28-5D38-5B46-AE54-2DE820F65077}"/>
                </a:ext>
              </a:extLst>
            </p:cNvPr>
            <p:cNvSpPr/>
            <p:nvPr/>
          </p:nvSpPr>
          <p:spPr>
            <a:xfrm>
              <a:off x="6413532" y="2015877"/>
              <a:ext cx="7046552" cy="94487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>
                <a:lnSpc>
                  <a:spcPct val="130000"/>
                </a:lnSpc>
                <a:defRPr/>
              </a:pPr>
              <a:r>
                <a:rPr lang="en-US" b="1" dirty="0">
                  <a:solidFill>
                    <a:srgbClr val="002060"/>
                  </a:solidFill>
                </a:rPr>
                <a:t>VED </a:t>
              </a:r>
              <a:r>
                <a:rPr lang="en-US" b="1" dirty="0" smtClean="0">
                  <a:solidFill>
                    <a:srgbClr val="002060"/>
                  </a:solidFill>
                </a:rPr>
                <a:t>(</a:t>
              </a:r>
              <a:r>
                <a:rPr lang="en-US" b="1" dirty="0">
                  <a:solidFill>
                    <a:srgbClr val="002060"/>
                  </a:solidFill>
                </a:rPr>
                <a:t>Vital, Essential, Desirable</a:t>
              </a:r>
              <a:r>
                <a:rPr lang="en-US" b="1" dirty="0" smtClean="0">
                  <a:solidFill>
                    <a:srgbClr val="002060"/>
                  </a:solidFill>
                </a:rPr>
                <a:t>)</a:t>
              </a:r>
            </a:p>
            <a:p>
              <a:pPr lvl="0">
                <a:defRPr/>
              </a:pPr>
              <a:r>
                <a:rPr lang="en-US" sz="16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For V items, a reasonable large volume of stocks might 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be </a:t>
              </a:r>
              <a:r>
                <a:rPr lang="en-US" sz="16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necessary, 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while </a:t>
              </a:r>
              <a:r>
                <a:rPr lang="en-US" sz="16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for D items, 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limited or no </a:t>
              </a:r>
              <a:r>
                <a:rPr lang="en-US" sz="16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Stocks 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are perhaps </a:t>
              </a:r>
              <a:r>
                <a:rPr lang="en-US" sz="16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required be 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kept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909" name="Shape 2774">
              <a:extLst>
                <a:ext uri="{FF2B5EF4-FFF2-40B4-BE49-F238E27FC236}">
                  <a16:creationId xmlns:a16="http://schemas.microsoft.com/office/drawing/2014/main" id="{898B0AB2-5E19-7C4F-BCB9-D7C3DB6BA860}"/>
                </a:ext>
              </a:extLst>
            </p:cNvPr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gradFill>
              <a:gsLst>
                <a:gs pos="0">
                  <a:srgbClr val="1565C0">
                    <a:lumMod val="67000"/>
                  </a:srgbClr>
                </a:gs>
                <a:gs pos="48000">
                  <a:srgbClr val="1E88E5"/>
                </a:gs>
                <a:gs pos="100000">
                  <a:srgbClr val="0D47A1"/>
                </a:gs>
              </a:gsLst>
              <a:path path="circle">
                <a:fillToRect l="100000" t="100000"/>
              </a:path>
            </a:gra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marL="0" marR="0" lvl="0" indent="0" defTabSz="22853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kumimoji="0" b="1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ea typeface="Source Sans Pro Light" charset="0"/>
                <a:cs typeface="Source Sans Pro Light" charset="0"/>
                <a:sym typeface="Gill Sans"/>
              </a:endParaRPr>
            </a:p>
          </p:txBody>
        </p:sp>
      </p:grpSp>
      <p:grpSp>
        <p:nvGrpSpPr>
          <p:cNvPr id="910" name="Group 909">
            <a:extLst>
              <a:ext uri="{FF2B5EF4-FFF2-40B4-BE49-F238E27FC236}">
                <a16:creationId xmlns:a16="http://schemas.microsoft.com/office/drawing/2014/main" id="{AC7EE5A3-C58C-A647-AB57-99B53DF7CB13}"/>
              </a:ext>
            </a:extLst>
          </p:cNvPr>
          <p:cNvGrpSpPr/>
          <p:nvPr/>
        </p:nvGrpSpPr>
        <p:grpSpPr>
          <a:xfrm>
            <a:off x="411337" y="4702075"/>
            <a:ext cx="4603202" cy="812530"/>
            <a:chOff x="8002514" y="2015877"/>
            <a:chExt cx="4603202" cy="812530"/>
          </a:xfrm>
        </p:grpSpPr>
        <p:sp>
          <p:nvSpPr>
            <p:cNvPr id="911" name="Rectangle 910">
              <a:extLst>
                <a:ext uri="{FF2B5EF4-FFF2-40B4-BE49-F238E27FC236}">
                  <a16:creationId xmlns:a16="http://schemas.microsoft.com/office/drawing/2014/main" id="{6AF027C8-E4AF-314C-9307-D0DA186ACF34}"/>
                </a:ext>
              </a:extLst>
            </p:cNvPr>
            <p:cNvSpPr/>
            <p:nvPr/>
          </p:nvSpPr>
          <p:spPr>
            <a:xfrm>
              <a:off x="8349927" y="2015877"/>
              <a:ext cx="4255789" cy="8125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>
                <a:lnSpc>
                  <a:spcPct val="130000"/>
                </a:lnSpc>
                <a:defRPr/>
              </a:pPr>
              <a:r>
                <a:rPr lang="en-US" b="1" dirty="0">
                  <a:solidFill>
                    <a:srgbClr val="002060"/>
                  </a:solidFill>
                </a:rPr>
                <a:t>SDE </a:t>
              </a:r>
              <a:r>
                <a:rPr lang="en-US" b="1" dirty="0" smtClean="0">
                  <a:solidFill>
                    <a:srgbClr val="002060"/>
                  </a:solidFill>
                </a:rPr>
                <a:t>(</a:t>
              </a:r>
              <a:r>
                <a:rPr lang="en-US" b="1" dirty="0">
                  <a:solidFill>
                    <a:srgbClr val="002060"/>
                  </a:solidFill>
                </a:rPr>
                <a:t>Scarce, Difficult, Easy</a:t>
              </a:r>
              <a:r>
                <a:rPr lang="en-US" b="1" dirty="0" smtClean="0">
                  <a:solidFill>
                    <a:srgbClr val="002060"/>
                  </a:solidFill>
                </a:rPr>
                <a:t>)</a:t>
              </a:r>
            </a:p>
            <a:p>
              <a:pPr>
                <a:lnSpc>
                  <a:spcPct val="130000"/>
                </a:lnSpc>
                <a:defRPr/>
              </a:pPr>
              <a:r>
                <a:rPr lang="en-US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Inventory plan as 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per </a:t>
              </a:r>
              <a:r>
                <a:rPr lang="en-US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availability</a:t>
              </a:r>
              <a:endParaRPr kumimoji="0" lang="en-US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12" name="Shape 2784">
              <a:extLst>
                <a:ext uri="{FF2B5EF4-FFF2-40B4-BE49-F238E27FC236}">
                  <a16:creationId xmlns:a16="http://schemas.microsoft.com/office/drawing/2014/main" id="{D346A615-6DC1-B444-BC7E-435048F7E127}"/>
                </a:ext>
              </a:extLst>
            </p:cNvPr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gradFill>
              <a:gsLst>
                <a:gs pos="0">
                  <a:srgbClr val="1565C0">
                    <a:lumMod val="67000"/>
                  </a:srgbClr>
                </a:gs>
                <a:gs pos="48000">
                  <a:srgbClr val="1E88E5"/>
                </a:gs>
                <a:gs pos="100000">
                  <a:srgbClr val="0D47A1"/>
                </a:gs>
              </a:gsLst>
              <a:path path="circle">
                <a:fillToRect l="100000" t="100000"/>
              </a:path>
            </a:gra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marL="0" marR="0" lvl="0" indent="0" defTabSz="22853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kumimoji="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ea typeface="Source Sans Pro Light" charset="0"/>
                <a:cs typeface="Source Sans Pro Light" charset="0"/>
                <a:sym typeface="Gill Sans"/>
              </a:endParaRPr>
            </a:p>
          </p:txBody>
        </p:sp>
      </p:grpSp>
      <p:grpSp>
        <p:nvGrpSpPr>
          <p:cNvPr id="913" name="Group 912">
            <a:extLst>
              <a:ext uri="{FF2B5EF4-FFF2-40B4-BE49-F238E27FC236}">
                <a16:creationId xmlns:a16="http://schemas.microsoft.com/office/drawing/2014/main" id="{181CC0AD-CBA5-5740-97C3-11E7A9035AD7}"/>
              </a:ext>
            </a:extLst>
          </p:cNvPr>
          <p:cNvGrpSpPr/>
          <p:nvPr/>
        </p:nvGrpSpPr>
        <p:grpSpPr>
          <a:xfrm>
            <a:off x="411337" y="5660112"/>
            <a:ext cx="4943124" cy="615553"/>
            <a:chOff x="5107857" y="5455401"/>
            <a:chExt cx="4943124" cy="615553"/>
          </a:xfrm>
        </p:grpSpPr>
        <p:sp>
          <p:nvSpPr>
            <p:cNvPr id="914" name="Rectangle 913">
              <a:extLst>
                <a:ext uri="{FF2B5EF4-FFF2-40B4-BE49-F238E27FC236}">
                  <a16:creationId xmlns:a16="http://schemas.microsoft.com/office/drawing/2014/main" id="{87EAD753-BF76-9F44-9D92-C24E232B783D}"/>
                </a:ext>
              </a:extLst>
            </p:cNvPr>
            <p:cNvSpPr/>
            <p:nvPr/>
          </p:nvSpPr>
          <p:spPr>
            <a:xfrm>
              <a:off x="5480083" y="5455401"/>
              <a:ext cx="4570898" cy="61555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/>
              <a:r>
                <a:rPr lang="en-US" b="1" dirty="0" smtClean="0">
                  <a:solidFill>
                    <a:srgbClr val="002060"/>
                  </a:solidFill>
                </a:rPr>
                <a:t>HML (High, Medium, Low)</a:t>
              </a:r>
            </a:p>
            <a:p>
              <a:pPr lvl="0"/>
              <a:r>
                <a:rPr lang="en-US" sz="16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Based on cost per unit</a:t>
              </a:r>
              <a:endParaRPr lang="en-US" b="1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915" name="Shape 2543">
              <a:extLst>
                <a:ext uri="{FF2B5EF4-FFF2-40B4-BE49-F238E27FC236}">
                  <a16:creationId xmlns:a16="http://schemas.microsoft.com/office/drawing/2014/main" id="{911AC8EF-AE36-A74F-B4AF-30673D149C86}"/>
                </a:ext>
              </a:extLst>
            </p:cNvPr>
            <p:cNvSpPr/>
            <p:nvPr/>
          </p:nvSpPr>
          <p:spPr>
            <a:xfrm>
              <a:off x="5107857" y="558697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gradFill>
              <a:gsLst>
                <a:gs pos="0">
                  <a:srgbClr val="1565C0">
                    <a:lumMod val="67000"/>
                  </a:srgbClr>
                </a:gs>
                <a:gs pos="48000">
                  <a:srgbClr val="1E88E5"/>
                </a:gs>
                <a:gs pos="100000">
                  <a:srgbClr val="0D47A1"/>
                </a:gs>
              </a:gsLst>
              <a:path path="circle">
                <a:fillToRect l="100000" t="100000"/>
              </a:path>
            </a:gra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marL="0" marR="0" lvl="0" indent="0" defTabSz="22853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kumimoji="0" b="1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ea typeface="Source Sans Pro Light" charset="0"/>
                <a:cs typeface="Source Sans Pro Light" charset="0"/>
                <a:sym typeface="Gill San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27409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500" fill="hold"/>
                                        <p:tgtEl>
                                          <p:spTgt spid="4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500" fill="hold"/>
                                        <p:tgtEl>
                                          <p:spTgt spid="4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500" fill="hold"/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5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500" fill="hold"/>
                                        <p:tgtEl>
                                          <p:spTgt spid="9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9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500"/>
                            </p:stCondLst>
                            <p:childTnLst>
                              <p:par>
                                <p:cTn id="2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9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9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0"/>
                            </p:stCondLst>
                            <p:childTnLst>
                              <p:par>
                                <p:cTn id="2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500" fill="hold"/>
                                        <p:tgtEl>
                                          <p:spTgt spid="9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500" fill="hold"/>
                                        <p:tgtEl>
                                          <p:spTgt spid="9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6500"/>
                            </p:stCondLst>
                            <p:childTnLst>
                              <p:par>
                                <p:cTn id="3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500" fill="hold"/>
                                        <p:tgtEl>
                                          <p:spTgt spid="9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500" fill="hold"/>
                                        <p:tgtEl>
                                          <p:spTgt spid="9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8000"/>
                            </p:stCondLst>
                            <p:childTnLst>
                              <p:par>
                                <p:cTn id="3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1500" fill="hold"/>
                                        <p:tgtEl>
                                          <p:spTgt spid="9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1500" fill="hold"/>
                                        <p:tgtEl>
                                          <p:spTgt spid="9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7" grpId="0"/>
    </p:bldLst>
  </p:timing>
</p:sld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1436</TotalTime>
  <Words>1291</Words>
  <Application>Microsoft Office PowerPoint</Application>
  <PresentationFormat>Widescreen</PresentationFormat>
  <Paragraphs>248</Paragraphs>
  <Slides>23</Slides>
  <Notes>15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23</vt:i4>
      </vt:variant>
    </vt:vector>
  </HeadingPairs>
  <TitlesOfParts>
    <vt:vector size="34" baseType="lpstr">
      <vt:lpstr>맑은 고딕</vt:lpstr>
      <vt:lpstr>Arial</vt:lpstr>
      <vt:lpstr>Calibri</vt:lpstr>
      <vt:lpstr>Gill Sans</vt:lpstr>
      <vt:lpstr>Montserrat</vt:lpstr>
      <vt:lpstr>Open Sans</vt:lpstr>
      <vt:lpstr>Roboto</vt:lpstr>
      <vt:lpstr>Roboto Black</vt:lpstr>
      <vt:lpstr>Source Sans Pro Light</vt:lpstr>
      <vt:lpstr>Wingdings</vt:lpstr>
      <vt:lpstr>1_Office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Manish Rai</dc:creator>
  <cp:lastModifiedBy>Manish Rai</cp:lastModifiedBy>
  <cp:revision>77</cp:revision>
  <dcterms:created xsi:type="dcterms:W3CDTF">2020-06-18T08:29:39Z</dcterms:created>
  <dcterms:modified xsi:type="dcterms:W3CDTF">2020-06-19T08:30:33Z</dcterms:modified>
</cp:coreProperties>
</file>